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90" r:id="rId2"/>
  </p:sldMasterIdLst>
  <p:notesMasterIdLst>
    <p:notesMasterId r:id="rId33"/>
  </p:notesMasterIdLst>
  <p:handoutMasterIdLst>
    <p:handoutMasterId r:id="rId34"/>
  </p:handoutMasterIdLst>
  <p:sldIdLst>
    <p:sldId id="266" r:id="rId3"/>
    <p:sldId id="267" r:id="rId4"/>
    <p:sldId id="268" r:id="rId5"/>
    <p:sldId id="269" r:id="rId6"/>
    <p:sldId id="270" r:id="rId7"/>
    <p:sldId id="271" r:id="rId8"/>
    <p:sldId id="273" r:id="rId9"/>
    <p:sldId id="274" r:id="rId10"/>
    <p:sldId id="275" r:id="rId11"/>
    <p:sldId id="272" r:id="rId12"/>
    <p:sldId id="276" r:id="rId13"/>
    <p:sldId id="277" r:id="rId14"/>
    <p:sldId id="278" r:id="rId15"/>
    <p:sldId id="279" r:id="rId16"/>
    <p:sldId id="283" r:id="rId17"/>
    <p:sldId id="284" r:id="rId18"/>
    <p:sldId id="285" r:id="rId19"/>
    <p:sldId id="281" r:id="rId20"/>
    <p:sldId id="286" r:id="rId21"/>
    <p:sldId id="287" r:id="rId22"/>
    <p:sldId id="296" r:id="rId23"/>
    <p:sldId id="297" r:id="rId24"/>
    <p:sldId id="298" r:id="rId25"/>
    <p:sldId id="299" r:id="rId26"/>
    <p:sldId id="300" r:id="rId27"/>
    <p:sldId id="301" r:id="rId28"/>
    <p:sldId id="303" r:id="rId29"/>
    <p:sldId id="280" r:id="rId30"/>
    <p:sldId id="302"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7310" userDrawn="1">
          <p15:clr>
            <a:srgbClr val="A4A3A4"/>
          </p15:clr>
        </p15:guide>
        <p15:guide id="3" orient="horz" pos="346" userDrawn="1">
          <p15:clr>
            <a:srgbClr val="A4A3A4"/>
          </p15:clr>
        </p15:guide>
        <p15:guide id="4" orient="horz" pos="3974" userDrawn="1">
          <p15:clr>
            <a:srgbClr val="A4A3A4"/>
          </p15:clr>
        </p15:guide>
        <p15:guide id="5" pos="370" userDrawn="1">
          <p15:clr>
            <a:srgbClr val="A4A3A4"/>
          </p15:clr>
        </p15:guide>
        <p15:guide id="6"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drian Kurniawan" initials="AK" lastIdx="1" clrIdx="0">
    <p:extLst>
      <p:ext uri="{19B8F6BF-5375-455C-9EA6-DF929625EA0E}">
        <p15:presenceInfo xmlns:p15="http://schemas.microsoft.com/office/powerpoint/2012/main" userId="Andrian Kurniawa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8760"/>
    <a:srgbClr val="EA8258"/>
    <a:srgbClr val="ED9572"/>
    <a:srgbClr val="FFFFFF"/>
    <a:srgbClr val="0A0A0A"/>
    <a:srgbClr val="0D0D0D"/>
    <a:srgbClr val="21282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901" autoAdjust="0"/>
    <p:restoredTop sz="96395" autoAdjust="0"/>
  </p:normalViewPr>
  <p:slideViewPr>
    <p:cSldViewPr snapToGrid="0">
      <p:cViewPr varScale="1">
        <p:scale>
          <a:sx n="114" d="100"/>
          <a:sy n="114" d="100"/>
        </p:scale>
        <p:origin x="822" y="534"/>
      </p:cViewPr>
      <p:guideLst>
        <p:guide orient="horz" pos="2160"/>
        <p:guide pos="7310"/>
        <p:guide orient="horz" pos="346"/>
        <p:guide orient="horz" pos="3974"/>
        <p:guide pos="370"/>
        <p:guide pos="3840"/>
      </p:guideLst>
    </p:cSldViewPr>
  </p:slideViewPr>
  <p:notesTextViewPr>
    <p:cViewPr>
      <p:scale>
        <a:sx n="3" d="2"/>
        <a:sy n="3" d="2"/>
      </p:scale>
      <p:origin x="0" y="0"/>
    </p:cViewPr>
  </p:notesTextViewPr>
  <p:sorterViewPr>
    <p:cViewPr>
      <p:scale>
        <a:sx n="80" d="100"/>
        <a:sy n="80" d="100"/>
      </p:scale>
      <p:origin x="0" y="-2016"/>
    </p:cViewPr>
  </p:sorterViewPr>
  <p:notesViewPr>
    <p:cSldViewPr snapToGrid="0">
      <p:cViewPr varScale="1">
        <p:scale>
          <a:sx n="88" d="100"/>
          <a:sy n="88" d="100"/>
        </p:scale>
        <p:origin x="2964"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EB733B9-8EC0-42B5-8E57-02021CC32B3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D"/>
          </a:p>
        </p:txBody>
      </p:sp>
      <p:sp>
        <p:nvSpPr>
          <p:cNvPr id="3" name="Date Placeholder 2">
            <a:extLst>
              <a:ext uri="{FF2B5EF4-FFF2-40B4-BE49-F238E27FC236}">
                <a16:creationId xmlns:a16="http://schemas.microsoft.com/office/drawing/2014/main" id="{AAEAE7FE-5257-44BC-A234-983385E49ED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AB053CA-6C57-4F62-BDA1-685AD8AE14C0}" type="datetimeFigureOut">
              <a:rPr lang="en-ID" smtClean="0"/>
              <a:t>21/09/2020</a:t>
            </a:fld>
            <a:endParaRPr lang="en-ID"/>
          </a:p>
        </p:txBody>
      </p:sp>
      <p:sp>
        <p:nvSpPr>
          <p:cNvPr id="4" name="Footer Placeholder 3">
            <a:extLst>
              <a:ext uri="{FF2B5EF4-FFF2-40B4-BE49-F238E27FC236}">
                <a16:creationId xmlns:a16="http://schemas.microsoft.com/office/drawing/2014/main" id="{4BA70588-37CF-49E6-87F2-C8E1A884FFA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ID"/>
          </a:p>
        </p:txBody>
      </p:sp>
      <p:sp>
        <p:nvSpPr>
          <p:cNvPr id="5" name="Slide Number Placeholder 4">
            <a:extLst>
              <a:ext uri="{FF2B5EF4-FFF2-40B4-BE49-F238E27FC236}">
                <a16:creationId xmlns:a16="http://schemas.microsoft.com/office/drawing/2014/main" id="{03080689-DD23-4926-A93C-03EC6FA6A2D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CA1F0AD-E956-4B4C-A583-20A57F82C11B}" type="slidenum">
              <a:rPr lang="en-ID" smtClean="0"/>
              <a:t>‹#›</a:t>
            </a:fld>
            <a:endParaRPr lang="en-ID"/>
          </a:p>
        </p:txBody>
      </p:sp>
    </p:spTree>
    <p:extLst>
      <p:ext uri="{BB962C8B-B14F-4D97-AF65-F5344CB8AC3E}">
        <p14:creationId xmlns:p14="http://schemas.microsoft.com/office/powerpoint/2010/main" val="10476696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D"/>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0489EC0-97F0-4BF1-B975-36615910DF41}" type="datetimeFigureOut">
              <a:rPr lang="en-ID" smtClean="0"/>
              <a:t>21/09/2020</a:t>
            </a:fld>
            <a:endParaRPr lang="en-ID"/>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D"/>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D"/>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6DD21E5-C797-4859-80D8-9F6BFF6A8A42}" type="slidenum">
              <a:rPr lang="en-ID" smtClean="0"/>
              <a:t>‹#›</a:t>
            </a:fld>
            <a:endParaRPr lang="en-ID"/>
          </a:p>
        </p:txBody>
      </p:sp>
    </p:spTree>
    <p:extLst>
      <p:ext uri="{BB962C8B-B14F-4D97-AF65-F5344CB8AC3E}">
        <p14:creationId xmlns:p14="http://schemas.microsoft.com/office/powerpoint/2010/main" val="42156650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6DD21E5-C797-4859-80D8-9F6BFF6A8A42}" type="slidenum">
              <a:rPr lang="en-ID" smtClean="0"/>
              <a:t>1</a:t>
            </a:fld>
            <a:endParaRPr lang="en-ID"/>
          </a:p>
        </p:txBody>
      </p:sp>
    </p:spTree>
    <p:extLst>
      <p:ext uri="{BB962C8B-B14F-4D97-AF65-F5344CB8AC3E}">
        <p14:creationId xmlns:p14="http://schemas.microsoft.com/office/powerpoint/2010/main" val="14164573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6266307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6" name="Text Placeholder 4">
            <a:extLst>
              <a:ext uri="{FF2B5EF4-FFF2-40B4-BE49-F238E27FC236}">
                <a16:creationId xmlns:a16="http://schemas.microsoft.com/office/drawing/2014/main" id="{834C2622-227F-4E10-9D40-C47E3EDFFF12}"/>
              </a:ext>
            </a:extLst>
          </p:cNvPr>
          <p:cNvSpPr>
            <a:spLocks noGrp="1"/>
          </p:cNvSpPr>
          <p:nvPr>
            <p:ph type="body" sz="quarter" idx="10" hasCustomPrompt="1"/>
          </p:nvPr>
        </p:nvSpPr>
        <p:spPr>
          <a:xfrm>
            <a:off x="1457325" y="955675"/>
            <a:ext cx="3930650" cy="1335088"/>
          </a:xfrm>
        </p:spPr>
        <p:txBody>
          <a:bodyPr anchor="ctr">
            <a:normAutofit/>
          </a:bodyPr>
          <a:lstStyle>
            <a:lvl1pPr marL="0" indent="0">
              <a:lnSpc>
                <a:spcPct val="100000"/>
              </a:lnSpc>
              <a:spcBef>
                <a:spcPts val="0"/>
              </a:spcBef>
              <a:buNone/>
              <a:defRPr sz="4000" b="1">
                <a:latin typeface="+mj-lt"/>
              </a:defRPr>
            </a:lvl1pPr>
          </a:lstStyle>
          <a:p>
            <a:pPr lvl="0"/>
            <a:r>
              <a:rPr lang="en-US" dirty="0"/>
              <a:t>Title here</a:t>
            </a:r>
          </a:p>
        </p:txBody>
      </p:sp>
    </p:spTree>
    <p:extLst>
      <p:ext uri="{BB962C8B-B14F-4D97-AF65-F5344CB8AC3E}">
        <p14:creationId xmlns:p14="http://schemas.microsoft.com/office/powerpoint/2010/main" val="18252628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6" name="Text Placeholder 4">
            <a:extLst>
              <a:ext uri="{FF2B5EF4-FFF2-40B4-BE49-F238E27FC236}">
                <a16:creationId xmlns:a16="http://schemas.microsoft.com/office/drawing/2014/main" id="{97F840E3-452B-4D86-AD0B-3B976AE40F93}"/>
              </a:ext>
            </a:extLst>
          </p:cNvPr>
          <p:cNvSpPr>
            <a:spLocks noGrp="1"/>
          </p:cNvSpPr>
          <p:nvPr>
            <p:ph type="body" sz="quarter" idx="10" hasCustomPrompt="1"/>
          </p:nvPr>
        </p:nvSpPr>
        <p:spPr>
          <a:xfrm>
            <a:off x="6731000" y="1317625"/>
            <a:ext cx="4117975" cy="1376363"/>
          </a:xfrm>
        </p:spPr>
        <p:txBody>
          <a:bodyPr anchor="ctr">
            <a:normAutofit/>
          </a:bodyPr>
          <a:lstStyle>
            <a:lvl1pPr marL="0" indent="0">
              <a:lnSpc>
                <a:spcPct val="100000"/>
              </a:lnSpc>
              <a:spcBef>
                <a:spcPts val="0"/>
              </a:spcBef>
              <a:buNone/>
              <a:defRPr sz="4000" b="1">
                <a:latin typeface="+mj-lt"/>
              </a:defRPr>
            </a:lvl1pPr>
          </a:lstStyle>
          <a:p>
            <a:pPr lvl="0"/>
            <a:r>
              <a:rPr lang="en-US" dirty="0"/>
              <a:t>Title here</a:t>
            </a:r>
          </a:p>
        </p:txBody>
      </p:sp>
    </p:spTree>
    <p:extLst>
      <p:ext uri="{BB962C8B-B14F-4D97-AF65-F5344CB8AC3E}">
        <p14:creationId xmlns:p14="http://schemas.microsoft.com/office/powerpoint/2010/main" val="41272985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077529A9-9EF1-42DE-9CC8-D593950B2917}"/>
              </a:ext>
            </a:extLst>
          </p:cNvPr>
          <p:cNvSpPr>
            <a:spLocks noGrp="1"/>
          </p:cNvSpPr>
          <p:nvPr>
            <p:ph type="pic" sz="quarter" idx="10"/>
          </p:nvPr>
        </p:nvSpPr>
        <p:spPr>
          <a:xfrm>
            <a:off x="1213544" y="2589700"/>
            <a:ext cx="2449528" cy="1426900"/>
          </a:xfrm>
          <a:custGeom>
            <a:avLst/>
            <a:gdLst>
              <a:gd name="connsiteX0" fmla="*/ 0 w 2449528"/>
              <a:gd name="connsiteY0" fmla="*/ 0 h 1426900"/>
              <a:gd name="connsiteX1" fmla="*/ 2449528 w 2449528"/>
              <a:gd name="connsiteY1" fmla="*/ 0 h 1426900"/>
              <a:gd name="connsiteX2" fmla="*/ 2449528 w 2449528"/>
              <a:gd name="connsiteY2" fmla="*/ 1426900 h 1426900"/>
              <a:gd name="connsiteX3" fmla="*/ 0 w 2449528"/>
              <a:gd name="connsiteY3" fmla="*/ 1426900 h 1426900"/>
            </a:gdLst>
            <a:ahLst/>
            <a:cxnLst>
              <a:cxn ang="0">
                <a:pos x="connsiteX0" y="connsiteY0"/>
              </a:cxn>
              <a:cxn ang="0">
                <a:pos x="connsiteX1" y="connsiteY1"/>
              </a:cxn>
              <a:cxn ang="0">
                <a:pos x="connsiteX2" y="connsiteY2"/>
              </a:cxn>
              <a:cxn ang="0">
                <a:pos x="connsiteX3" y="connsiteY3"/>
              </a:cxn>
            </a:cxnLst>
            <a:rect l="l" t="t" r="r" b="b"/>
            <a:pathLst>
              <a:path w="2449528" h="1426900">
                <a:moveTo>
                  <a:pt x="0" y="0"/>
                </a:moveTo>
                <a:lnTo>
                  <a:pt x="2449528" y="0"/>
                </a:lnTo>
                <a:lnTo>
                  <a:pt x="2449528" y="1426900"/>
                </a:lnTo>
                <a:lnTo>
                  <a:pt x="0" y="1426900"/>
                </a:lnTo>
                <a:close/>
              </a:path>
            </a:pathLst>
          </a:custGeom>
          <a:solidFill>
            <a:schemeClr val="bg2">
              <a:lumMod val="95000"/>
            </a:schemeClr>
          </a:solidFill>
        </p:spPr>
        <p:txBody>
          <a:bodyPr wrap="square">
            <a:noAutofit/>
          </a:bodyPr>
          <a:lstStyle>
            <a:lvl1pPr>
              <a:defRPr sz="800"/>
            </a:lvl1pPr>
          </a:lstStyle>
          <a:p>
            <a:endParaRPr lang="en-US"/>
          </a:p>
        </p:txBody>
      </p:sp>
      <p:sp>
        <p:nvSpPr>
          <p:cNvPr id="14" name="Picture Placeholder 13">
            <a:extLst>
              <a:ext uri="{FF2B5EF4-FFF2-40B4-BE49-F238E27FC236}">
                <a16:creationId xmlns:a16="http://schemas.microsoft.com/office/drawing/2014/main" id="{543C11D8-405F-4504-9961-57D120A3C16C}"/>
              </a:ext>
            </a:extLst>
          </p:cNvPr>
          <p:cNvSpPr>
            <a:spLocks noGrp="1"/>
          </p:cNvSpPr>
          <p:nvPr>
            <p:ph type="pic" sz="quarter" idx="11"/>
          </p:nvPr>
        </p:nvSpPr>
        <p:spPr>
          <a:xfrm>
            <a:off x="4871236" y="2589700"/>
            <a:ext cx="2449528" cy="1426900"/>
          </a:xfrm>
          <a:custGeom>
            <a:avLst/>
            <a:gdLst>
              <a:gd name="connsiteX0" fmla="*/ 0 w 2449528"/>
              <a:gd name="connsiteY0" fmla="*/ 0 h 1426900"/>
              <a:gd name="connsiteX1" fmla="*/ 2449528 w 2449528"/>
              <a:gd name="connsiteY1" fmla="*/ 0 h 1426900"/>
              <a:gd name="connsiteX2" fmla="*/ 2449528 w 2449528"/>
              <a:gd name="connsiteY2" fmla="*/ 1426900 h 1426900"/>
              <a:gd name="connsiteX3" fmla="*/ 0 w 2449528"/>
              <a:gd name="connsiteY3" fmla="*/ 1426900 h 1426900"/>
            </a:gdLst>
            <a:ahLst/>
            <a:cxnLst>
              <a:cxn ang="0">
                <a:pos x="connsiteX0" y="connsiteY0"/>
              </a:cxn>
              <a:cxn ang="0">
                <a:pos x="connsiteX1" y="connsiteY1"/>
              </a:cxn>
              <a:cxn ang="0">
                <a:pos x="connsiteX2" y="connsiteY2"/>
              </a:cxn>
              <a:cxn ang="0">
                <a:pos x="connsiteX3" y="connsiteY3"/>
              </a:cxn>
            </a:cxnLst>
            <a:rect l="l" t="t" r="r" b="b"/>
            <a:pathLst>
              <a:path w="2449528" h="1426900">
                <a:moveTo>
                  <a:pt x="0" y="0"/>
                </a:moveTo>
                <a:lnTo>
                  <a:pt x="2449528" y="0"/>
                </a:lnTo>
                <a:lnTo>
                  <a:pt x="2449528" y="1426900"/>
                </a:lnTo>
                <a:lnTo>
                  <a:pt x="0" y="1426900"/>
                </a:lnTo>
                <a:close/>
              </a:path>
            </a:pathLst>
          </a:custGeom>
          <a:solidFill>
            <a:schemeClr val="bg2">
              <a:lumMod val="95000"/>
            </a:schemeClr>
          </a:solidFill>
        </p:spPr>
        <p:txBody>
          <a:bodyPr wrap="square">
            <a:noAutofit/>
          </a:bodyPr>
          <a:lstStyle>
            <a:lvl1pPr>
              <a:defRPr sz="800"/>
            </a:lvl1pPr>
          </a:lstStyle>
          <a:p>
            <a:endParaRPr lang="en-US"/>
          </a:p>
        </p:txBody>
      </p:sp>
      <p:sp>
        <p:nvSpPr>
          <p:cNvPr id="13" name="Picture Placeholder 12">
            <a:extLst>
              <a:ext uri="{FF2B5EF4-FFF2-40B4-BE49-F238E27FC236}">
                <a16:creationId xmlns:a16="http://schemas.microsoft.com/office/drawing/2014/main" id="{DC8BDFCF-28C2-4AE4-AEE1-43141C0DC10B}"/>
              </a:ext>
            </a:extLst>
          </p:cNvPr>
          <p:cNvSpPr>
            <a:spLocks noGrp="1"/>
          </p:cNvSpPr>
          <p:nvPr>
            <p:ph type="pic" sz="quarter" idx="12"/>
          </p:nvPr>
        </p:nvSpPr>
        <p:spPr>
          <a:xfrm>
            <a:off x="8528928" y="2589700"/>
            <a:ext cx="2449528" cy="1426900"/>
          </a:xfrm>
          <a:custGeom>
            <a:avLst/>
            <a:gdLst>
              <a:gd name="connsiteX0" fmla="*/ 0 w 2449528"/>
              <a:gd name="connsiteY0" fmla="*/ 0 h 1426900"/>
              <a:gd name="connsiteX1" fmla="*/ 2449528 w 2449528"/>
              <a:gd name="connsiteY1" fmla="*/ 0 h 1426900"/>
              <a:gd name="connsiteX2" fmla="*/ 2449528 w 2449528"/>
              <a:gd name="connsiteY2" fmla="*/ 1426900 h 1426900"/>
              <a:gd name="connsiteX3" fmla="*/ 0 w 2449528"/>
              <a:gd name="connsiteY3" fmla="*/ 1426900 h 1426900"/>
            </a:gdLst>
            <a:ahLst/>
            <a:cxnLst>
              <a:cxn ang="0">
                <a:pos x="connsiteX0" y="connsiteY0"/>
              </a:cxn>
              <a:cxn ang="0">
                <a:pos x="connsiteX1" y="connsiteY1"/>
              </a:cxn>
              <a:cxn ang="0">
                <a:pos x="connsiteX2" y="connsiteY2"/>
              </a:cxn>
              <a:cxn ang="0">
                <a:pos x="connsiteX3" y="connsiteY3"/>
              </a:cxn>
            </a:cxnLst>
            <a:rect l="l" t="t" r="r" b="b"/>
            <a:pathLst>
              <a:path w="2449528" h="1426900">
                <a:moveTo>
                  <a:pt x="0" y="0"/>
                </a:moveTo>
                <a:lnTo>
                  <a:pt x="2449528" y="0"/>
                </a:lnTo>
                <a:lnTo>
                  <a:pt x="2449528" y="1426900"/>
                </a:lnTo>
                <a:lnTo>
                  <a:pt x="0" y="1426900"/>
                </a:lnTo>
                <a:close/>
              </a:path>
            </a:pathLst>
          </a:custGeom>
          <a:solidFill>
            <a:schemeClr val="bg2">
              <a:lumMod val="95000"/>
            </a:schemeClr>
          </a:solidFill>
        </p:spPr>
        <p:txBody>
          <a:bodyPr wrap="square">
            <a:noAutofit/>
          </a:bodyPr>
          <a:lstStyle>
            <a:lvl1pPr>
              <a:defRPr sz="800"/>
            </a:lvl1pPr>
          </a:lstStyle>
          <a:p>
            <a:endParaRPr lang="en-US"/>
          </a:p>
        </p:txBody>
      </p:sp>
      <p:sp>
        <p:nvSpPr>
          <p:cNvPr id="5" name="Text Placeholder 4">
            <a:extLst>
              <a:ext uri="{FF2B5EF4-FFF2-40B4-BE49-F238E27FC236}">
                <a16:creationId xmlns:a16="http://schemas.microsoft.com/office/drawing/2014/main" id="{6BD54EC2-B466-4FB2-96F0-635668E71BD4}"/>
              </a:ext>
            </a:extLst>
          </p:cNvPr>
          <p:cNvSpPr>
            <a:spLocks noGrp="1"/>
          </p:cNvSpPr>
          <p:nvPr>
            <p:ph type="body" sz="quarter" idx="13" hasCustomPrompt="1"/>
          </p:nvPr>
        </p:nvSpPr>
        <p:spPr>
          <a:xfrm>
            <a:off x="2669381" y="766763"/>
            <a:ext cx="6853238" cy="757237"/>
          </a:xfrm>
        </p:spPr>
        <p:txBody>
          <a:bodyPr anchor="ctr">
            <a:normAutofit/>
          </a:bodyPr>
          <a:lstStyle>
            <a:lvl1pPr marL="0" indent="0" algn="ctr">
              <a:lnSpc>
                <a:spcPct val="100000"/>
              </a:lnSpc>
              <a:spcBef>
                <a:spcPts val="0"/>
              </a:spcBef>
              <a:buNone/>
              <a:defRPr sz="4000" b="1">
                <a:latin typeface="+mj-lt"/>
              </a:defRPr>
            </a:lvl1pPr>
          </a:lstStyle>
          <a:p>
            <a:pPr lvl="0"/>
            <a:r>
              <a:rPr lang="en-US" dirty="0"/>
              <a:t>Title Here</a:t>
            </a:r>
          </a:p>
        </p:txBody>
      </p:sp>
    </p:spTree>
    <p:extLst>
      <p:ext uri="{BB962C8B-B14F-4D97-AF65-F5344CB8AC3E}">
        <p14:creationId xmlns:p14="http://schemas.microsoft.com/office/powerpoint/2010/main" val="11296269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4B0C32B0-4F67-4973-8E21-5ADC03DD46AB}"/>
              </a:ext>
            </a:extLst>
          </p:cNvPr>
          <p:cNvSpPr>
            <a:spLocks noGrp="1"/>
          </p:cNvSpPr>
          <p:nvPr>
            <p:ph type="pic" sz="quarter" idx="10"/>
          </p:nvPr>
        </p:nvSpPr>
        <p:spPr>
          <a:xfrm>
            <a:off x="0" y="0"/>
            <a:ext cx="12191999" cy="6858000"/>
          </a:xfrm>
          <a:solidFill>
            <a:schemeClr val="bg2">
              <a:lumMod val="95000"/>
            </a:schemeClr>
          </a:solidFill>
        </p:spPr>
        <p:txBody>
          <a:bodyPr>
            <a:normAutofit/>
          </a:bodyPr>
          <a:lstStyle>
            <a:lvl1pPr>
              <a:defRPr sz="800"/>
            </a:lvl1pPr>
          </a:lstStyle>
          <a:p>
            <a:endParaRPr lang="en-ID"/>
          </a:p>
        </p:txBody>
      </p:sp>
    </p:spTree>
    <p:extLst>
      <p:ext uri="{BB962C8B-B14F-4D97-AF65-F5344CB8AC3E}">
        <p14:creationId xmlns:p14="http://schemas.microsoft.com/office/powerpoint/2010/main" val="38998221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ext Placeholder 4">
            <a:extLst>
              <a:ext uri="{FF2B5EF4-FFF2-40B4-BE49-F238E27FC236}">
                <a16:creationId xmlns:a16="http://schemas.microsoft.com/office/drawing/2014/main" id="{59930CA2-A080-4545-8B77-8D4AD61AE086}"/>
              </a:ext>
            </a:extLst>
          </p:cNvPr>
          <p:cNvSpPr>
            <a:spLocks noGrp="1"/>
          </p:cNvSpPr>
          <p:nvPr>
            <p:ph type="body" sz="quarter" idx="10" hasCustomPrompt="1"/>
          </p:nvPr>
        </p:nvSpPr>
        <p:spPr>
          <a:xfrm>
            <a:off x="1317625" y="3509963"/>
            <a:ext cx="3871913" cy="749300"/>
          </a:xfrm>
        </p:spPr>
        <p:txBody>
          <a:bodyPr anchor="ctr">
            <a:normAutofit/>
          </a:bodyPr>
          <a:lstStyle>
            <a:lvl1pPr marL="0" indent="0" algn="ctr">
              <a:lnSpc>
                <a:spcPct val="100000"/>
              </a:lnSpc>
              <a:spcBef>
                <a:spcPts val="0"/>
              </a:spcBef>
              <a:buNone/>
              <a:defRPr sz="4000" b="1">
                <a:latin typeface="+mj-lt"/>
              </a:defRPr>
            </a:lvl1pPr>
          </a:lstStyle>
          <a:p>
            <a:pPr lvl="0"/>
            <a:r>
              <a:rPr lang="en-US" dirty="0"/>
              <a:t>Title Here</a:t>
            </a:r>
          </a:p>
        </p:txBody>
      </p:sp>
    </p:spTree>
    <p:extLst>
      <p:ext uri="{BB962C8B-B14F-4D97-AF65-F5344CB8AC3E}">
        <p14:creationId xmlns:p14="http://schemas.microsoft.com/office/powerpoint/2010/main" val="27219418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3" name="Text Placeholder 4">
            <a:extLst>
              <a:ext uri="{FF2B5EF4-FFF2-40B4-BE49-F238E27FC236}">
                <a16:creationId xmlns:a16="http://schemas.microsoft.com/office/drawing/2014/main" id="{4D082AF8-CC94-40C0-9C92-84269C185C51}"/>
              </a:ext>
            </a:extLst>
          </p:cNvPr>
          <p:cNvSpPr>
            <a:spLocks noGrp="1"/>
          </p:cNvSpPr>
          <p:nvPr>
            <p:ph type="body" sz="quarter" idx="10" hasCustomPrompt="1"/>
          </p:nvPr>
        </p:nvSpPr>
        <p:spPr>
          <a:xfrm>
            <a:off x="7323138" y="2001838"/>
            <a:ext cx="3600450" cy="1343025"/>
          </a:xfrm>
        </p:spPr>
        <p:txBody>
          <a:bodyPr anchor="ctr">
            <a:normAutofit/>
          </a:bodyPr>
          <a:lstStyle>
            <a:lvl1pPr marL="0" indent="0">
              <a:lnSpc>
                <a:spcPct val="100000"/>
              </a:lnSpc>
              <a:spcBef>
                <a:spcPts val="0"/>
              </a:spcBef>
              <a:buNone/>
              <a:defRPr sz="4000" b="1">
                <a:latin typeface="+mj-lt"/>
              </a:defRPr>
            </a:lvl1pPr>
          </a:lstStyle>
          <a:p>
            <a:pPr lvl="0"/>
            <a:r>
              <a:rPr lang="en-US" dirty="0"/>
              <a:t>Title Here</a:t>
            </a:r>
          </a:p>
        </p:txBody>
      </p:sp>
    </p:spTree>
    <p:extLst>
      <p:ext uri="{BB962C8B-B14F-4D97-AF65-F5344CB8AC3E}">
        <p14:creationId xmlns:p14="http://schemas.microsoft.com/office/powerpoint/2010/main" val="9591358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2_Title Slide">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E3A4AB5-B2AE-42EA-895F-68C4AA41554E}"/>
              </a:ext>
            </a:extLst>
          </p:cNvPr>
          <p:cNvSpPr>
            <a:spLocks noGrp="1"/>
          </p:cNvSpPr>
          <p:nvPr>
            <p:ph type="body" sz="quarter" idx="10" hasCustomPrompt="1"/>
          </p:nvPr>
        </p:nvSpPr>
        <p:spPr>
          <a:xfrm>
            <a:off x="2698479" y="3506781"/>
            <a:ext cx="6795043" cy="1335088"/>
          </a:xfrm>
        </p:spPr>
        <p:txBody>
          <a:bodyPr anchor="ctr">
            <a:normAutofit/>
          </a:bodyPr>
          <a:lstStyle>
            <a:lvl1pPr marL="0" indent="0" algn="ctr">
              <a:lnSpc>
                <a:spcPct val="100000"/>
              </a:lnSpc>
              <a:spcBef>
                <a:spcPts val="0"/>
              </a:spcBef>
              <a:buNone/>
              <a:defRPr sz="4000" b="1">
                <a:solidFill>
                  <a:schemeClr val="bg2"/>
                </a:solidFill>
                <a:latin typeface="+mj-lt"/>
              </a:defRPr>
            </a:lvl1pPr>
          </a:lstStyle>
          <a:p>
            <a:pPr lvl="0"/>
            <a:r>
              <a:rPr lang="en-US" dirty="0"/>
              <a:t>Title here</a:t>
            </a:r>
          </a:p>
        </p:txBody>
      </p:sp>
    </p:spTree>
    <p:extLst>
      <p:ext uri="{BB962C8B-B14F-4D97-AF65-F5344CB8AC3E}">
        <p14:creationId xmlns:p14="http://schemas.microsoft.com/office/powerpoint/2010/main" val="21049187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362BE6DB-D2E1-474E-98F1-1CD5D880D02D}"/>
              </a:ext>
            </a:extLst>
          </p:cNvPr>
          <p:cNvSpPr>
            <a:spLocks noGrp="1"/>
          </p:cNvSpPr>
          <p:nvPr>
            <p:ph type="body" sz="quarter" idx="10" hasCustomPrompt="1"/>
          </p:nvPr>
        </p:nvSpPr>
        <p:spPr>
          <a:xfrm>
            <a:off x="8179194" y="3062785"/>
            <a:ext cx="3871913" cy="749300"/>
          </a:xfrm>
        </p:spPr>
        <p:txBody>
          <a:bodyPr anchor="ctr">
            <a:normAutofit/>
          </a:bodyPr>
          <a:lstStyle>
            <a:lvl1pPr marL="0" indent="0" algn="l">
              <a:lnSpc>
                <a:spcPct val="100000"/>
              </a:lnSpc>
              <a:spcBef>
                <a:spcPts val="0"/>
              </a:spcBef>
              <a:buNone/>
              <a:defRPr sz="4000" b="1">
                <a:latin typeface="+mj-lt"/>
              </a:defRPr>
            </a:lvl1pPr>
          </a:lstStyle>
          <a:p>
            <a:pPr lvl="0"/>
            <a:r>
              <a:rPr lang="en-US" dirty="0"/>
              <a:t>Title Here</a:t>
            </a:r>
          </a:p>
        </p:txBody>
      </p:sp>
    </p:spTree>
    <p:extLst>
      <p:ext uri="{BB962C8B-B14F-4D97-AF65-F5344CB8AC3E}">
        <p14:creationId xmlns:p14="http://schemas.microsoft.com/office/powerpoint/2010/main" val="29159934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sp>
        <p:nvSpPr>
          <p:cNvPr id="6" name="Text Placeholder 4">
            <a:extLst>
              <a:ext uri="{FF2B5EF4-FFF2-40B4-BE49-F238E27FC236}">
                <a16:creationId xmlns:a16="http://schemas.microsoft.com/office/drawing/2014/main" id="{BA5FD308-BDAE-4FF2-B575-F68DFFFCA854}"/>
              </a:ext>
            </a:extLst>
          </p:cNvPr>
          <p:cNvSpPr>
            <a:spLocks noGrp="1"/>
          </p:cNvSpPr>
          <p:nvPr>
            <p:ph type="body" sz="quarter" idx="10" hasCustomPrompt="1"/>
          </p:nvPr>
        </p:nvSpPr>
        <p:spPr>
          <a:xfrm>
            <a:off x="1317625" y="3509963"/>
            <a:ext cx="3871913" cy="749300"/>
          </a:xfrm>
        </p:spPr>
        <p:txBody>
          <a:bodyPr anchor="ctr">
            <a:normAutofit/>
          </a:bodyPr>
          <a:lstStyle>
            <a:lvl1pPr marL="0" indent="0" algn="ctr">
              <a:lnSpc>
                <a:spcPct val="100000"/>
              </a:lnSpc>
              <a:spcBef>
                <a:spcPts val="0"/>
              </a:spcBef>
              <a:buNone/>
              <a:defRPr sz="4000" b="1">
                <a:latin typeface="+mj-lt"/>
              </a:defRPr>
            </a:lvl1pPr>
          </a:lstStyle>
          <a:p>
            <a:pPr lvl="0"/>
            <a:r>
              <a:rPr lang="en-US" dirty="0"/>
              <a:t>Title Here</a:t>
            </a:r>
          </a:p>
        </p:txBody>
      </p:sp>
    </p:spTree>
    <p:extLst>
      <p:ext uri="{BB962C8B-B14F-4D97-AF65-F5344CB8AC3E}">
        <p14:creationId xmlns:p14="http://schemas.microsoft.com/office/powerpoint/2010/main" val="34920202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6167535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E7C1ED28-05AA-4E97-9596-1CC34EB707B0}"/>
              </a:ext>
            </a:extLst>
          </p:cNvPr>
          <p:cNvSpPr>
            <a:spLocks noGrp="1"/>
          </p:cNvSpPr>
          <p:nvPr>
            <p:ph type="body" sz="quarter" idx="10" hasCustomPrompt="1"/>
          </p:nvPr>
        </p:nvSpPr>
        <p:spPr>
          <a:xfrm>
            <a:off x="940286" y="1751324"/>
            <a:ext cx="6795043" cy="1335088"/>
          </a:xfrm>
        </p:spPr>
        <p:txBody>
          <a:bodyPr anchor="ctr">
            <a:normAutofit/>
          </a:bodyPr>
          <a:lstStyle>
            <a:lvl1pPr marL="0" indent="0">
              <a:lnSpc>
                <a:spcPct val="100000"/>
              </a:lnSpc>
              <a:spcBef>
                <a:spcPts val="0"/>
              </a:spcBef>
              <a:buNone/>
              <a:defRPr sz="4000" b="1">
                <a:latin typeface="+mj-lt"/>
              </a:defRPr>
            </a:lvl1pPr>
          </a:lstStyle>
          <a:p>
            <a:pPr lvl="0"/>
            <a:r>
              <a:rPr lang="en-US" dirty="0"/>
              <a:t>Title here</a:t>
            </a:r>
          </a:p>
        </p:txBody>
      </p:sp>
    </p:spTree>
    <p:extLst>
      <p:ext uri="{BB962C8B-B14F-4D97-AF65-F5344CB8AC3E}">
        <p14:creationId xmlns:p14="http://schemas.microsoft.com/office/powerpoint/2010/main" val="32869327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F9198EDD-1684-43D8-8CA2-2AF9CE711C15}"/>
              </a:ext>
            </a:extLst>
          </p:cNvPr>
          <p:cNvSpPr>
            <a:spLocks noGrp="1"/>
          </p:cNvSpPr>
          <p:nvPr>
            <p:ph type="body" sz="quarter" idx="10" hasCustomPrompt="1"/>
          </p:nvPr>
        </p:nvSpPr>
        <p:spPr>
          <a:xfrm>
            <a:off x="2669381" y="766763"/>
            <a:ext cx="6853238" cy="1745778"/>
          </a:xfrm>
        </p:spPr>
        <p:txBody>
          <a:bodyPr anchor="ctr">
            <a:normAutofit/>
          </a:bodyPr>
          <a:lstStyle>
            <a:lvl1pPr marL="0" indent="0" algn="ctr">
              <a:lnSpc>
                <a:spcPct val="100000"/>
              </a:lnSpc>
              <a:spcBef>
                <a:spcPts val="0"/>
              </a:spcBef>
              <a:buNone/>
              <a:defRPr sz="4000" b="1">
                <a:solidFill>
                  <a:schemeClr val="bg2"/>
                </a:solidFill>
                <a:latin typeface="+mj-lt"/>
              </a:defRPr>
            </a:lvl1pPr>
          </a:lstStyle>
          <a:p>
            <a:pPr lvl="0"/>
            <a:r>
              <a:rPr lang="en-US" dirty="0"/>
              <a:t>Title Here</a:t>
            </a:r>
          </a:p>
        </p:txBody>
      </p:sp>
    </p:spTree>
    <p:extLst>
      <p:ext uri="{BB962C8B-B14F-4D97-AF65-F5344CB8AC3E}">
        <p14:creationId xmlns:p14="http://schemas.microsoft.com/office/powerpoint/2010/main" val="26833025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6" name="Text Placeholder 4">
            <a:extLst>
              <a:ext uri="{FF2B5EF4-FFF2-40B4-BE49-F238E27FC236}">
                <a16:creationId xmlns:a16="http://schemas.microsoft.com/office/drawing/2014/main" id="{0715FBD4-1849-4635-9192-C21EBA2061BE}"/>
              </a:ext>
            </a:extLst>
          </p:cNvPr>
          <p:cNvSpPr>
            <a:spLocks noGrp="1"/>
          </p:cNvSpPr>
          <p:nvPr>
            <p:ph type="body" sz="quarter" idx="10" hasCustomPrompt="1"/>
          </p:nvPr>
        </p:nvSpPr>
        <p:spPr>
          <a:xfrm>
            <a:off x="2669381" y="766763"/>
            <a:ext cx="6853238" cy="757237"/>
          </a:xfrm>
        </p:spPr>
        <p:txBody>
          <a:bodyPr anchor="ctr">
            <a:normAutofit/>
          </a:bodyPr>
          <a:lstStyle>
            <a:lvl1pPr marL="0" indent="0" algn="ctr">
              <a:lnSpc>
                <a:spcPct val="100000"/>
              </a:lnSpc>
              <a:spcBef>
                <a:spcPts val="0"/>
              </a:spcBef>
              <a:buNone/>
              <a:defRPr sz="4000" b="1">
                <a:latin typeface="+mj-lt"/>
              </a:defRPr>
            </a:lvl1pPr>
          </a:lstStyle>
          <a:p>
            <a:pPr lvl="0"/>
            <a:r>
              <a:rPr lang="en-US" dirty="0"/>
              <a:t>Title Here</a:t>
            </a:r>
          </a:p>
        </p:txBody>
      </p:sp>
    </p:spTree>
    <p:extLst>
      <p:ext uri="{BB962C8B-B14F-4D97-AF65-F5344CB8AC3E}">
        <p14:creationId xmlns:p14="http://schemas.microsoft.com/office/powerpoint/2010/main" val="39675758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sp>
        <p:nvSpPr>
          <p:cNvPr id="6" name="Text Placeholder 4">
            <a:extLst>
              <a:ext uri="{FF2B5EF4-FFF2-40B4-BE49-F238E27FC236}">
                <a16:creationId xmlns:a16="http://schemas.microsoft.com/office/drawing/2014/main" id="{0715FBD4-1849-4635-9192-C21EBA2061BE}"/>
              </a:ext>
            </a:extLst>
          </p:cNvPr>
          <p:cNvSpPr>
            <a:spLocks noGrp="1"/>
          </p:cNvSpPr>
          <p:nvPr>
            <p:ph type="body" sz="quarter" idx="10" hasCustomPrompt="1"/>
          </p:nvPr>
        </p:nvSpPr>
        <p:spPr>
          <a:xfrm>
            <a:off x="2669381" y="766763"/>
            <a:ext cx="6853238" cy="757237"/>
          </a:xfrm>
        </p:spPr>
        <p:txBody>
          <a:bodyPr anchor="ctr">
            <a:normAutofit/>
          </a:bodyPr>
          <a:lstStyle>
            <a:lvl1pPr marL="0" indent="0" algn="ctr">
              <a:lnSpc>
                <a:spcPct val="100000"/>
              </a:lnSpc>
              <a:spcBef>
                <a:spcPts val="0"/>
              </a:spcBef>
              <a:buNone/>
              <a:defRPr sz="4000" b="1">
                <a:solidFill>
                  <a:schemeClr val="bg2"/>
                </a:solidFill>
                <a:latin typeface="+mj-lt"/>
              </a:defRPr>
            </a:lvl1pPr>
          </a:lstStyle>
          <a:p>
            <a:pPr lvl="0"/>
            <a:r>
              <a:rPr lang="en-US" dirty="0"/>
              <a:t>Title Here</a:t>
            </a:r>
          </a:p>
        </p:txBody>
      </p:sp>
    </p:spTree>
    <p:extLst>
      <p:ext uri="{BB962C8B-B14F-4D97-AF65-F5344CB8AC3E}">
        <p14:creationId xmlns:p14="http://schemas.microsoft.com/office/powerpoint/2010/main" val="8634994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CD4C1B8-6D16-4015-A0E8-E4633BBC05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D"/>
          </a:p>
        </p:txBody>
      </p:sp>
      <p:sp>
        <p:nvSpPr>
          <p:cNvPr id="3" name="Text Placeholder 2">
            <a:extLst>
              <a:ext uri="{FF2B5EF4-FFF2-40B4-BE49-F238E27FC236}">
                <a16:creationId xmlns:a16="http://schemas.microsoft.com/office/drawing/2014/main" id="{B3507BE7-B79B-4F9F-9C14-5E9B7935E38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id="{12FCC5D0-C112-4903-BB22-33DF07A6520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5B14AD-9FF7-4BB4-B913-B934D8D44A62}" type="datetime1">
              <a:rPr lang="en-ID" smtClean="0"/>
              <a:t>21/09/2020</a:t>
            </a:fld>
            <a:endParaRPr lang="en-ID"/>
          </a:p>
        </p:txBody>
      </p:sp>
      <p:sp>
        <p:nvSpPr>
          <p:cNvPr id="5" name="Footer Placeholder 4">
            <a:extLst>
              <a:ext uri="{FF2B5EF4-FFF2-40B4-BE49-F238E27FC236}">
                <a16:creationId xmlns:a16="http://schemas.microsoft.com/office/drawing/2014/main" id="{D8E8D3A4-9B09-47C6-91F8-A02BF936DF7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D" dirty="0"/>
          </a:p>
        </p:txBody>
      </p:sp>
      <p:sp>
        <p:nvSpPr>
          <p:cNvPr id="6" name="Slide Number Placeholder 5">
            <a:extLst>
              <a:ext uri="{FF2B5EF4-FFF2-40B4-BE49-F238E27FC236}">
                <a16:creationId xmlns:a16="http://schemas.microsoft.com/office/drawing/2014/main" id="{B16AD10A-EAF6-42AC-B1BF-93C1B7A0175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accent1"/>
                </a:solidFill>
              </a:defRPr>
            </a:lvl1pPr>
          </a:lstStyle>
          <a:p>
            <a:fld id="{950356F5-5040-45F3-9DFE-AA818FBF1AB1}" type="slidenum">
              <a:rPr lang="en-ID" smtClean="0"/>
              <a:pPr/>
              <a:t>‹#›</a:t>
            </a:fld>
            <a:endParaRPr lang="en-ID" dirty="0"/>
          </a:p>
        </p:txBody>
      </p:sp>
      <p:grpSp>
        <p:nvGrpSpPr>
          <p:cNvPr id="7" name="Group 6">
            <a:extLst>
              <a:ext uri="{FF2B5EF4-FFF2-40B4-BE49-F238E27FC236}">
                <a16:creationId xmlns:a16="http://schemas.microsoft.com/office/drawing/2014/main" id="{50F7BB37-C10A-4CBA-BE81-64AB507A5430}"/>
              </a:ext>
            </a:extLst>
          </p:cNvPr>
          <p:cNvGrpSpPr/>
          <p:nvPr userDrawn="1"/>
        </p:nvGrpSpPr>
        <p:grpSpPr>
          <a:xfrm>
            <a:off x="62888" y="-631261"/>
            <a:ext cx="2130978" cy="2118956"/>
            <a:chOff x="-487541" y="-535360"/>
            <a:chExt cx="2130978" cy="2118956"/>
          </a:xfrm>
        </p:grpSpPr>
        <p:sp>
          <p:nvSpPr>
            <p:cNvPr id="8" name="Freeform: Shape 7">
              <a:extLst>
                <a:ext uri="{FF2B5EF4-FFF2-40B4-BE49-F238E27FC236}">
                  <a16:creationId xmlns:a16="http://schemas.microsoft.com/office/drawing/2014/main" id="{45594A9C-11EE-4980-9A56-E9C730CB2BBA}"/>
                </a:ext>
              </a:extLst>
            </p:cNvPr>
            <p:cNvSpPr/>
            <p:nvPr/>
          </p:nvSpPr>
          <p:spPr>
            <a:xfrm>
              <a:off x="-487541" y="-535360"/>
              <a:ext cx="2130978" cy="2118956"/>
            </a:xfrm>
            <a:custGeom>
              <a:avLst/>
              <a:gdLst>
                <a:gd name="connsiteX0" fmla="*/ 397739 w 6227969"/>
                <a:gd name="connsiteY0" fmla="*/ 397263 h 6192833"/>
                <a:gd name="connsiteX1" fmla="*/ 112561 w 6227969"/>
                <a:gd name="connsiteY1" fmla="*/ 1687043 h 6192833"/>
                <a:gd name="connsiteX2" fmla="*/ 1042105 w 6227969"/>
                <a:gd name="connsiteY2" fmla="*/ 2587156 h 6192833"/>
                <a:gd name="connsiteX3" fmla="*/ 1192124 w 6227969"/>
                <a:gd name="connsiteY3" fmla="*/ 3902177 h 6192833"/>
                <a:gd name="connsiteX4" fmla="*/ 1188505 w 6227969"/>
                <a:gd name="connsiteY4" fmla="*/ 5242630 h 6192833"/>
                <a:gd name="connsiteX5" fmla="*/ 1983461 w 6227969"/>
                <a:gd name="connsiteY5" fmla="*/ 6014346 h 6192833"/>
                <a:gd name="connsiteX6" fmla="*/ 3098743 w 6227969"/>
                <a:gd name="connsiteY6" fmla="*/ 6191416 h 6192833"/>
                <a:gd name="connsiteX7" fmla="*/ 5206531 w 6227969"/>
                <a:gd name="connsiteY7" fmla="*/ 5507520 h 6192833"/>
                <a:gd name="connsiteX8" fmla="*/ 6227896 w 6227969"/>
                <a:gd name="connsiteY8" fmla="*/ 3587185 h 6192833"/>
                <a:gd name="connsiteX9" fmla="*/ 5805463 w 6227969"/>
                <a:gd name="connsiteY9" fmla="*/ 2154244 h 6192833"/>
                <a:gd name="connsiteX10" fmla="*/ 1758862 w 6227969"/>
                <a:gd name="connsiteY10" fmla="*/ 16263 h 6192833"/>
                <a:gd name="connsiteX11" fmla="*/ 397739 w 6227969"/>
                <a:gd name="connsiteY11" fmla="*/ 397263 h 6192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27969" h="6192833">
                  <a:moveTo>
                    <a:pt x="397739" y="397263"/>
                  </a:moveTo>
                  <a:cubicBezTo>
                    <a:pt x="35503" y="708540"/>
                    <a:pt x="-125755" y="1273182"/>
                    <a:pt x="112561" y="1687043"/>
                  </a:cubicBezTo>
                  <a:cubicBezTo>
                    <a:pt x="329064" y="2063090"/>
                    <a:pt x="795884" y="2229873"/>
                    <a:pt x="1042105" y="2587156"/>
                  </a:cubicBezTo>
                  <a:cubicBezTo>
                    <a:pt x="1298899" y="2959774"/>
                    <a:pt x="1263752" y="3455359"/>
                    <a:pt x="1192124" y="3902177"/>
                  </a:cubicBezTo>
                  <a:cubicBezTo>
                    <a:pt x="1120496" y="4349090"/>
                    <a:pt x="1024960" y="4820578"/>
                    <a:pt x="1188505" y="5242630"/>
                  </a:cubicBezTo>
                  <a:cubicBezTo>
                    <a:pt x="1325569" y="5596389"/>
                    <a:pt x="1634370" y="5865756"/>
                    <a:pt x="1983461" y="6014346"/>
                  </a:cubicBezTo>
                  <a:cubicBezTo>
                    <a:pt x="2332457" y="6162936"/>
                    <a:pt x="2719553" y="6201131"/>
                    <a:pt x="3098743" y="6191416"/>
                  </a:cubicBezTo>
                  <a:cubicBezTo>
                    <a:pt x="3849313" y="6172175"/>
                    <a:pt x="4608837" y="5962054"/>
                    <a:pt x="5206531" y="5507520"/>
                  </a:cubicBezTo>
                  <a:cubicBezTo>
                    <a:pt x="5804224" y="5052988"/>
                    <a:pt x="6221705" y="4338041"/>
                    <a:pt x="6227896" y="3587185"/>
                  </a:cubicBezTo>
                  <a:cubicBezTo>
                    <a:pt x="6232087" y="3083313"/>
                    <a:pt x="6056637" y="2591061"/>
                    <a:pt x="5805463" y="2154244"/>
                  </a:cubicBezTo>
                  <a:cubicBezTo>
                    <a:pt x="5009458" y="770262"/>
                    <a:pt x="3359157" y="-133947"/>
                    <a:pt x="1758862" y="16263"/>
                  </a:cubicBezTo>
                  <a:cubicBezTo>
                    <a:pt x="1269372" y="62173"/>
                    <a:pt x="793979" y="56839"/>
                    <a:pt x="397739" y="397263"/>
                  </a:cubicBezTo>
                  <a:close/>
                </a:path>
              </a:pathLst>
            </a:custGeom>
            <a:solidFill>
              <a:schemeClr val="accent2"/>
            </a:solidFill>
            <a:ln w="9525"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DAFCC757-7F3E-4EA3-BE52-E1F0B5F1F33E}"/>
                </a:ext>
              </a:extLst>
            </p:cNvPr>
            <p:cNvSpPr/>
            <p:nvPr/>
          </p:nvSpPr>
          <p:spPr>
            <a:xfrm>
              <a:off x="-431799" y="360450"/>
              <a:ext cx="177145" cy="176755"/>
            </a:xfrm>
            <a:custGeom>
              <a:avLst/>
              <a:gdLst>
                <a:gd name="connsiteX0" fmla="*/ 38 w 517721"/>
                <a:gd name="connsiteY0" fmla="*/ 254822 h 516582"/>
                <a:gd name="connsiteX1" fmla="*/ 180727 w 517721"/>
                <a:gd name="connsiteY1" fmla="*/ 505330 h 516582"/>
                <a:gd name="connsiteX2" fmla="*/ 433711 w 517721"/>
                <a:gd name="connsiteY2" fmla="*/ 448275 h 516582"/>
                <a:gd name="connsiteX3" fmla="*/ 512292 w 517721"/>
                <a:gd name="connsiteY3" fmla="*/ 200816 h 516582"/>
                <a:gd name="connsiteX4" fmla="*/ 38 w 517721"/>
                <a:gd name="connsiteY4" fmla="*/ 254822 h 5165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7721" h="516582">
                  <a:moveTo>
                    <a:pt x="38" y="254822"/>
                  </a:moveTo>
                  <a:cubicBezTo>
                    <a:pt x="-1962" y="365217"/>
                    <a:pt x="75285" y="472373"/>
                    <a:pt x="180727" y="505330"/>
                  </a:cubicBezTo>
                  <a:cubicBezTo>
                    <a:pt x="267119" y="532381"/>
                    <a:pt x="367131" y="509616"/>
                    <a:pt x="433711" y="448275"/>
                  </a:cubicBezTo>
                  <a:cubicBezTo>
                    <a:pt x="500291" y="386934"/>
                    <a:pt x="531057" y="289398"/>
                    <a:pt x="512292" y="200816"/>
                  </a:cubicBezTo>
                  <a:cubicBezTo>
                    <a:pt x="448665" y="-98841"/>
                    <a:pt x="5467" y="-48549"/>
                    <a:pt x="38" y="254822"/>
                  </a:cubicBezTo>
                  <a:close/>
                </a:path>
              </a:pathLst>
            </a:custGeom>
            <a:solidFill>
              <a:schemeClr val="accent2"/>
            </a:solidFill>
            <a:ln w="9525" cap="flat">
              <a:noFill/>
              <a:prstDash val="solid"/>
              <a:miter/>
            </a:ln>
          </p:spPr>
          <p:txBody>
            <a:bodyPr rtlCol="0" anchor="ctr"/>
            <a:lstStyle/>
            <a:p>
              <a:endParaRPr lang="en-US"/>
            </a:p>
          </p:txBody>
        </p:sp>
      </p:grpSp>
      <p:grpSp>
        <p:nvGrpSpPr>
          <p:cNvPr id="10" name="Group 9">
            <a:extLst>
              <a:ext uri="{FF2B5EF4-FFF2-40B4-BE49-F238E27FC236}">
                <a16:creationId xmlns:a16="http://schemas.microsoft.com/office/drawing/2014/main" id="{8E3A413B-9D59-4BDC-B0EF-0C8F39592AA5}"/>
              </a:ext>
            </a:extLst>
          </p:cNvPr>
          <p:cNvGrpSpPr/>
          <p:nvPr userDrawn="1"/>
        </p:nvGrpSpPr>
        <p:grpSpPr>
          <a:xfrm>
            <a:off x="10764342" y="5346395"/>
            <a:ext cx="1695618" cy="1569094"/>
            <a:chOff x="10764342" y="5346395"/>
            <a:chExt cx="1695618" cy="1569094"/>
          </a:xfrm>
          <a:solidFill>
            <a:schemeClr val="accent3"/>
          </a:solidFill>
        </p:grpSpPr>
        <p:sp>
          <p:nvSpPr>
            <p:cNvPr id="11" name="Freeform: Shape 10">
              <a:extLst>
                <a:ext uri="{FF2B5EF4-FFF2-40B4-BE49-F238E27FC236}">
                  <a16:creationId xmlns:a16="http://schemas.microsoft.com/office/drawing/2014/main" id="{7433A554-A39C-4F52-B850-08E22704F24D}"/>
                </a:ext>
              </a:extLst>
            </p:cNvPr>
            <p:cNvSpPr/>
            <p:nvPr/>
          </p:nvSpPr>
          <p:spPr>
            <a:xfrm>
              <a:off x="10764342" y="5455645"/>
              <a:ext cx="1695618" cy="1459844"/>
            </a:xfrm>
            <a:custGeom>
              <a:avLst/>
              <a:gdLst>
                <a:gd name="connsiteX0" fmla="*/ 2307263 w 2326041"/>
                <a:gd name="connsiteY0" fmla="*/ 869458 h 2002608"/>
                <a:gd name="connsiteX1" fmla="*/ 2030041 w 2326041"/>
                <a:gd name="connsiteY1" fmla="*/ 313182 h 2002608"/>
                <a:gd name="connsiteX2" fmla="*/ 1491258 w 2326041"/>
                <a:gd name="connsiteY2" fmla="*/ 55718 h 2002608"/>
                <a:gd name="connsiteX3" fmla="*/ 869541 w 2326041"/>
                <a:gd name="connsiteY3" fmla="*/ 18533 h 2002608"/>
                <a:gd name="connsiteX4" fmla="*/ 62764 w 2326041"/>
                <a:gd name="connsiteY4" fmla="*/ 727682 h 2002608"/>
                <a:gd name="connsiteX5" fmla="*/ 210838 w 2326041"/>
                <a:gd name="connsiteY5" fmla="*/ 1803050 h 2002608"/>
                <a:gd name="connsiteX6" fmla="*/ 370341 w 2326041"/>
                <a:gd name="connsiteY6" fmla="*/ 1967318 h 2002608"/>
                <a:gd name="connsiteX7" fmla="*/ 590952 w 2326041"/>
                <a:gd name="connsiteY7" fmla="*/ 1979679 h 2002608"/>
                <a:gd name="connsiteX8" fmla="*/ 760518 w 2326041"/>
                <a:gd name="connsiteY8" fmla="*/ 1816745 h 2002608"/>
                <a:gd name="connsiteX9" fmla="*/ 1050734 w 2326041"/>
                <a:gd name="connsiteY9" fmla="*/ 1783192 h 2002608"/>
                <a:gd name="connsiteX10" fmla="*/ 1723664 w 2326041"/>
                <a:gd name="connsiteY10" fmla="*/ 1863160 h 2002608"/>
                <a:gd name="connsiteX11" fmla="*/ 2167453 w 2326041"/>
                <a:gd name="connsiteY11" fmla="*/ 1670837 h 2002608"/>
                <a:gd name="connsiteX12" fmla="*/ 2322257 w 2326041"/>
                <a:gd name="connsiteY12" fmla="*/ 1237577 h 2002608"/>
                <a:gd name="connsiteX13" fmla="*/ 2307263 w 2326041"/>
                <a:gd name="connsiteY13" fmla="*/ 869458 h 2002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26041" h="2002608">
                  <a:moveTo>
                    <a:pt x="2307263" y="869458"/>
                  </a:moveTo>
                  <a:cubicBezTo>
                    <a:pt x="2273244" y="661209"/>
                    <a:pt x="2184613" y="456824"/>
                    <a:pt x="2030041" y="313182"/>
                  </a:cubicBezTo>
                  <a:cubicBezTo>
                    <a:pt x="1882601" y="176170"/>
                    <a:pt x="1686779" y="103466"/>
                    <a:pt x="1491258" y="55718"/>
                  </a:cubicBezTo>
                  <a:cubicBezTo>
                    <a:pt x="1288039" y="6105"/>
                    <a:pt x="1075158" y="-20051"/>
                    <a:pt x="869541" y="18533"/>
                  </a:cubicBezTo>
                  <a:cubicBezTo>
                    <a:pt x="500922" y="87706"/>
                    <a:pt x="186248" y="373591"/>
                    <a:pt x="62764" y="727682"/>
                  </a:cubicBezTo>
                  <a:cubicBezTo>
                    <a:pt x="-60719" y="1081773"/>
                    <a:pt x="2855" y="1491009"/>
                    <a:pt x="210838" y="1803050"/>
                  </a:cubicBezTo>
                  <a:cubicBezTo>
                    <a:pt x="253554" y="1867158"/>
                    <a:pt x="303601" y="1928900"/>
                    <a:pt x="370341" y="1967318"/>
                  </a:cubicBezTo>
                  <a:cubicBezTo>
                    <a:pt x="437081" y="2005736"/>
                    <a:pt x="523613" y="2017064"/>
                    <a:pt x="590952" y="1979679"/>
                  </a:cubicBezTo>
                  <a:cubicBezTo>
                    <a:pt x="659825" y="1941461"/>
                    <a:pt x="696043" y="1861993"/>
                    <a:pt x="760518" y="1816745"/>
                  </a:cubicBezTo>
                  <a:cubicBezTo>
                    <a:pt x="842318" y="1759334"/>
                    <a:pt x="952041" y="1767565"/>
                    <a:pt x="1050734" y="1783192"/>
                  </a:cubicBezTo>
                  <a:cubicBezTo>
                    <a:pt x="1274478" y="1818577"/>
                    <a:pt x="1497755" y="1879820"/>
                    <a:pt x="1723664" y="1863160"/>
                  </a:cubicBezTo>
                  <a:cubicBezTo>
                    <a:pt x="1885366" y="1851231"/>
                    <a:pt x="2053798" y="1790022"/>
                    <a:pt x="2167453" y="1670837"/>
                  </a:cubicBezTo>
                  <a:cubicBezTo>
                    <a:pt x="2290604" y="1541655"/>
                    <a:pt x="2311895" y="1411041"/>
                    <a:pt x="2322257" y="1237577"/>
                  </a:cubicBezTo>
                  <a:cubicBezTo>
                    <a:pt x="2329588" y="1114827"/>
                    <a:pt x="2327122" y="991043"/>
                    <a:pt x="2307263" y="869458"/>
                  </a:cubicBezTo>
                  <a:close/>
                </a:path>
              </a:pathLst>
            </a:custGeom>
            <a:grpFill/>
            <a:ln w="3330"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823E0860-33C8-4BC2-AC93-FF7D7F157CF1}"/>
                </a:ext>
              </a:extLst>
            </p:cNvPr>
            <p:cNvSpPr/>
            <p:nvPr/>
          </p:nvSpPr>
          <p:spPr>
            <a:xfrm>
              <a:off x="12112312" y="5346395"/>
              <a:ext cx="207874" cy="176722"/>
            </a:xfrm>
            <a:custGeom>
              <a:avLst/>
              <a:gdLst>
                <a:gd name="connsiteX0" fmla="*/ 266001 w 285161"/>
                <a:gd name="connsiteY0" fmla="*/ 84269 h 242427"/>
                <a:gd name="connsiteX1" fmla="*/ 281495 w 285161"/>
                <a:gd name="connsiteY1" fmla="*/ 179364 h 242427"/>
                <a:gd name="connsiteX2" fmla="*/ 212523 w 285161"/>
                <a:gd name="connsiteY2" fmla="*/ 241939 h 242427"/>
                <a:gd name="connsiteX3" fmla="*/ 9771 w 285161"/>
                <a:gd name="connsiteY3" fmla="*/ 57746 h 242427"/>
                <a:gd name="connsiteX4" fmla="*/ 266001 w 285161"/>
                <a:gd name="connsiteY4" fmla="*/ 84269 h 2424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161" h="242427">
                  <a:moveTo>
                    <a:pt x="266001" y="84269"/>
                  </a:moveTo>
                  <a:cubicBezTo>
                    <a:pt x="282528" y="112824"/>
                    <a:pt x="290292" y="147577"/>
                    <a:pt x="281495" y="179364"/>
                  </a:cubicBezTo>
                  <a:cubicBezTo>
                    <a:pt x="272699" y="211151"/>
                    <a:pt x="245310" y="238540"/>
                    <a:pt x="212523" y="241939"/>
                  </a:cubicBezTo>
                  <a:cubicBezTo>
                    <a:pt x="133954" y="250036"/>
                    <a:pt x="-43375" y="156273"/>
                    <a:pt x="9771" y="57746"/>
                  </a:cubicBezTo>
                  <a:cubicBezTo>
                    <a:pt x="64116" y="-42880"/>
                    <a:pt x="218620" y="2335"/>
                    <a:pt x="266001" y="84269"/>
                  </a:cubicBezTo>
                  <a:close/>
                </a:path>
              </a:pathLst>
            </a:custGeom>
            <a:grpFill/>
            <a:ln w="3330" cap="flat">
              <a:noFill/>
              <a:prstDash val="solid"/>
              <a:miter/>
            </a:ln>
          </p:spPr>
          <p:txBody>
            <a:bodyPr rtlCol="0" anchor="ctr"/>
            <a:lstStyle/>
            <a:p>
              <a:endParaRPr lang="en-US"/>
            </a:p>
          </p:txBody>
        </p:sp>
      </p:grpSp>
    </p:spTree>
    <p:extLst>
      <p:ext uri="{BB962C8B-B14F-4D97-AF65-F5344CB8AC3E}">
        <p14:creationId xmlns:p14="http://schemas.microsoft.com/office/powerpoint/2010/main" val="2799446045"/>
      </p:ext>
    </p:extLst>
  </p:cSld>
  <p:clrMap bg1="lt1" tx1="dk1" bg2="lt2" tx2="dk2" accent1="accent1" accent2="accent2" accent3="accent3" accent4="accent4" accent5="accent5" accent6="accent6" hlink="hlink" folHlink="folHlink"/>
  <p:sldLayoutIdLst>
    <p:sldLayoutId id="2147483653" r:id="rId1"/>
    <p:sldLayoutId id="2147483689" r:id="rId2"/>
    <p:sldLayoutId id="2147483687" r:id="rId3"/>
    <p:sldLayoutId id="2147483686" r:id="rId4"/>
    <p:sldLayoutId id="2147483685" r:id="rId5"/>
    <p:sldLayoutId id="2147483684" r:id="rId6"/>
    <p:sldLayoutId id="2147483683" r:id="rId7"/>
    <p:sldLayoutId id="2147483682" r:id="rId8"/>
    <p:sldLayoutId id="2147483688" r:id="rId9"/>
    <p:sldLayoutId id="2147483681" r:id="rId10"/>
    <p:sldLayoutId id="2147483680" r:id="rId11"/>
    <p:sldLayoutId id="2147483679" r:id="rId12"/>
    <p:sldLayoutId id="2147483678" r:id="rId13"/>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536C2B0-7454-4650-81AB-70BA52144D1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C118ACE-564D-4C6C-ADFF-22E8ADA5C78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66CA995-F0A3-4D66-B4D3-7449B2927EF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9DF8C6-02E4-4EB6-9E85-71210FC59CCD}" type="datetimeFigureOut">
              <a:rPr lang="en-US" smtClean="0"/>
              <a:t>9/21/2020</a:t>
            </a:fld>
            <a:endParaRPr lang="en-US"/>
          </a:p>
        </p:txBody>
      </p:sp>
      <p:sp>
        <p:nvSpPr>
          <p:cNvPr id="5" name="Footer Placeholder 4">
            <a:extLst>
              <a:ext uri="{FF2B5EF4-FFF2-40B4-BE49-F238E27FC236}">
                <a16:creationId xmlns:a16="http://schemas.microsoft.com/office/drawing/2014/main" id="{5DE4EC45-BF09-4388-AD9E-3E16776A64B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CB4D135-C01B-43FD-82AE-87EA9BC10F4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BBE8E5-1336-46AF-BED8-BFCDC445404D}" type="slidenum">
              <a:rPr lang="en-US" smtClean="0"/>
              <a:t>‹#›</a:t>
            </a:fld>
            <a:endParaRPr lang="en-US"/>
          </a:p>
        </p:txBody>
      </p:sp>
    </p:spTree>
    <p:extLst>
      <p:ext uri="{BB962C8B-B14F-4D97-AF65-F5344CB8AC3E}">
        <p14:creationId xmlns:p14="http://schemas.microsoft.com/office/powerpoint/2010/main" val="1239277600"/>
      </p:ext>
    </p:extLst>
  </p:cSld>
  <p:clrMap bg1="lt1" tx1="dk1" bg2="lt2" tx2="dk2" accent1="accent1" accent2="accent2" accent3="accent3" accent4="accent4" accent5="accent5" accent6="accent6" hlink="hlink" folHlink="folHlink"/>
  <p:sldLayoutIdLst>
    <p:sldLayoutId id="2147483691" r:id="rId1"/>
    <p:sldLayoutId id="2147483692"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54E9D1E-1DAC-458F-84F5-2D7E9913EE4F}"/>
              </a:ext>
            </a:extLst>
          </p:cNvPr>
          <p:cNvSpPr/>
          <p:nvPr/>
        </p:nvSpPr>
        <p:spPr>
          <a:xfrm>
            <a:off x="0" y="0"/>
            <a:ext cx="12192000"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1" name="Group 150">
            <a:extLst>
              <a:ext uri="{FF2B5EF4-FFF2-40B4-BE49-F238E27FC236}">
                <a16:creationId xmlns:a16="http://schemas.microsoft.com/office/drawing/2014/main" id="{08412CC6-6B55-4820-B054-1F1EF299BD33}"/>
              </a:ext>
            </a:extLst>
          </p:cNvPr>
          <p:cNvGrpSpPr/>
          <p:nvPr/>
        </p:nvGrpSpPr>
        <p:grpSpPr>
          <a:xfrm>
            <a:off x="-119741" y="0"/>
            <a:ext cx="12462970" cy="7011437"/>
            <a:chOff x="152517" y="153168"/>
            <a:chExt cx="12190711" cy="6858269"/>
          </a:xfrm>
          <a:solidFill>
            <a:schemeClr val="accent1">
              <a:lumMod val="50000"/>
            </a:schemeClr>
          </a:solidFill>
        </p:grpSpPr>
        <p:grpSp>
          <p:nvGrpSpPr>
            <p:cNvPr id="5" name="Graphic 2">
              <a:extLst>
                <a:ext uri="{FF2B5EF4-FFF2-40B4-BE49-F238E27FC236}">
                  <a16:creationId xmlns:a16="http://schemas.microsoft.com/office/drawing/2014/main" id="{78E6EE9C-963A-4267-9EB4-FB3D78E1E6A6}"/>
                </a:ext>
              </a:extLst>
            </p:cNvPr>
            <p:cNvGrpSpPr/>
            <p:nvPr/>
          </p:nvGrpSpPr>
          <p:grpSpPr>
            <a:xfrm>
              <a:off x="7622569" y="6577195"/>
              <a:ext cx="313226" cy="373898"/>
              <a:chOff x="7622569" y="6577195"/>
              <a:chExt cx="313226" cy="373898"/>
            </a:xfrm>
            <a:grpFill/>
          </p:grpSpPr>
          <p:sp>
            <p:nvSpPr>
              <p:cNvPr id="6" name="Freeform: Shape 5">
                <a:extLst>
                  <a:ext uri="{FF2B5EF4-FFF2-40B4-BE49-F238E27FC236}">
                    <a16:creationId xmlns:a16="http://schemas.microsoft.com/office/drawing/2014/main" id="{752889CF-05E7-4321-8B41-6222D1F34DCE}"/>
                  </a:ext>
                </a:extLst>
              </p:cNvPr>
              <p:cNvSpPr/>
              <p:nvPr/>
            </p:nvSpPr>
            <p:spPr>
              <a:xfrm>
                <a:off x="7622569" y="6577195"/>
                <a:ext cx="313226" cy="373898"/>
              </a:xfrm>
              <a:custGeom>
                <a:avLst/>
                <a:gdLst>
                  <a:gd name="connsiteX0" fmla="*/ 293496 w 313226"/>
                  <a:gd name="connsiteY0" fmla="*/ 0 h 373898"/>
                  <a:gd name="connsiteX1" fmla="*/ 42832 w 313226"/>
                  <a:gd name="connsiteY1" fmla="*/ 0 h 373898"/>
                  <a:gd name="connsiteX2" fmla="*/ 23101 w 313226"/>
                  <a:gd name="connsiteY2" fmla="*/ 19731 h 373898"/>
                  <a:gd name="connsiteX3" fmla="*/ 23101 w 313226"/>
                  <a:gd name="connsiteY3" fmla="*/ 29431 h 373898"/>
                  <a:gd name="connsiteX4" fmla="*/ 11592 w 313226"/>
                  <a:gd name="connsiteY4" fmla="*/ 29431 h 373898"/>
                  <a:gd name="connsiteX5" fmla="*/ 0 w 313226"/>
                  <a:gd name="connsiteY5" fmla="*/ 41024 h 373898"/>
                  <a:gd name="connsiteX6" fmla="*/ 11592 w 313226"/>
                  <a:gd name="connsiteY6" fmla="*/ 52615 h 373898"/>
                  <a:gd name="connsiteX7" fmla="*/ 23101 w 313226"/>
                  <a:gd name="connsiteY7" fmla="*/ 52615 h 373898"/>
                  <a:gd name="connsiteX8" fmla="*/ 23101 w 313226"/>
                  <a:gd name="connsiteY8" fmla="*/ 95119 h 373898"/>
                  <a:gd name="connsiteX9" fmla="*/ 11592 w 313226"/>
                  <a:gd name="connsiteY9" fmla="*/ 95119 h 373898"/>
                  <a:gd name="connsiteX10" fmla="*/ 0 w 313226"/>
                  <a:gd name="connsiteY10" fmla="*/ 106711 h 373898"/>
                  <a:gd name="connsiteX11" fmla="*/ 11592 w 313226"/>
                  <a:gd name="connsiteY11" fmla="*/ 118302 h 373898"/>
                  <a:gd name="connsiteX12" fmla="*/ 23101 w 313226"/>
                  <a:gd name="connsiteY12" fmla="*/ 118302 h 373898"/>
                  <a:gd name="connsiteX13" fmla="*/ 23101 w 313226"/>
                  <a:gd name="connsiteY13" fmla="*/ 160806 h 373898"/>
                  <a:gd name="connsiteX14" fmla="*/ 11592 w 313226"/>
                  <a:gd name="connsiteY14" fmla="*/ 160806 h 373898"/>
                  <a:gd name="connsiteX15" fmla="*/ 0 w 313226"/>
                  <a:gd name="connsiteY15" fmla="*/ 172398 h 373898"/>
                  <a:gd name="connsiteX16" fmla="*/ 11592 w 313226"/>
                  <a:gd name="connsiteY16" fmla="*/ 183990 h 373898"/>
                  <a:gd name="connsiteX17" fmla="*/ 23101 w 313226"/>
                  <a:gd name="connsiteY17" fmla="*/ 183990 h 373898"/>
                  <a:gd name="connsiteX18" fmla="*/ 23101 w 313226"/>
                  <a:gd name="connsiteY18" fmla="*/ 226493 h 373898"/>
                  <a:gd name="connsiteX19" fmla="*/ 11592 w 313226"/>
                  <a:gd name="connsiteY19" fmla="*/ 226493 h 373898"/>
                  <a:gd name="connsiteX20" fmla="*/ 0 w 313226"/>
                  <a:gd name="connsiteY20" fmla="*/ 238085 h 373898"/>
                  <a:gd name="connsiteX21" fmla="*/ 11592 w 313226"/>
                  <a:gd name="connsiteY21" fmla="*/ 249677 h 373898"/>
                  <a:gd name="connsiteX22" fmla="*/ 23101 w 313226"/>
                  <a:gd name="connsiteY22" fmla="*/ 249677 h 373898"/>
                  <a:gd name="connsiteX23" fmla="*/ 23101 w 313226"/>
                  <a:gd name="connsiteY23" fmla="*/ 292180 h 373898"/>
                  <a:gd name="connsiteX24" fmla="*/ 11592 w 313226"/>
                  <a:gd name="connsiteY24" fmla="*/ 292180 h 373898"/>
                  <a:gd name="connsiteX25" fmla="*/ 0 w 313226"/>
                  <a:gd name="connsiteY25" fmla="*/ 303772 h 373898"/>
                  <a:gd name="connsiteX26" fmla="*/ 11592 w 313226"/>
                  <a:gd name="connsiteY26" fmla="*/ 315364 h 373898"/>
                  <a:gd name="connsiteX27" fmla="*/ 23101 w 313226"/>
                  <a:gd name="connsiteY27" fmla="*/ 315364 h 373898"/>
                  <a:gd name="connsiteX28" fmla="*/ 23101 w 313226"/>
                  <a:gd name="connsiteY28" fmla="*/ 315775 h 373898"/>
                  <a:gd name="connsiteX29" fmla="*/ 23101 w 313226"/>
                  <a:gd name="connsiteY29" fmla="*/ 318981 h 373898"/>
                  <a:gd name="connsiteX30" fmla="*/ 23101 w 313226"/>
                  <a:gd name="connsiteY30" fmla="*/ 354168 h 373898"/>
                  <a:gd name="connsiteX31" fmla="*/ 42832 w 313226"/>
                  <a:gd name="connsiteY31" fmla="*/ 373899 h 373898"/>
                  <a:gd name="connsiteX32" fmla="*/ 293496 w 313226"/>
                  <a:gd name="connsiteY32" fmla="*/ 373899 h 373898"/>
                  <a:gd name="connsiteX33" fmla="*/ 313227 w 313226"/>
                  <a:gd name="connsiteY33" fmla="*/ 354168 h 373898"/>
                  <a:gd name="connsiteX34" fmla="*/ 313227 w 313226"/>
                  <a:gd name="connsiteY34" fmla="*/ 318981 h 373898"/>
                  <a:gd name="connsiteX35" fmla="*/ 313227 w 313226"/>
                  <a:gd name="connsiteY35" fmla="*/ 317337 h 373898"/>
                  <a:gd name="connsiteX36" fmla="*/ 313227 w 313226"/>
                  <a:gd name="connsiteY36" fmla="*/ 19731 h 373898"/>
                  <a:gd name="connsiteX37" fmla="*/ 293496 w 313226"/>
                  <a:gd name="connsiteY37" fmla="*/ 0 h 373898"/>
                  <a:gd name="connsiteX38" fmla="*/ 23101 w 313226"/>
                  <a:gd name="connsiteY38" fmla="*/ 310431 h 373898"/>
                  <a:gd name="connsiteX39" fmla="*/ 11592 w 313226"/>
                  <a:gd name="connsiteY39" fmla="*/ 310431 h 373898"/>
                  <a:gd name="connsiteX40" fmla="*/ 5179 w 313226"/>
                  <a:gd name="connsiteY40" fmla="*/ 304019 h 373898"/>
                  <a:gd name="connsiteX41" fmla="*/ 11592 w 313226"/>
                  <a:gd name="connsiteY41" fmla="*/ 297606 h 373898"/>
                  <a:gd name="connsiteX42" fmla="*/ 23101 w 313226"/>
                  <a:gd name="connsiteY42" fmla="*/ 297606 h 373898"/>
                  <a:gd name="connsiteX43" fmla="*/ 23101 w 313226"/>
                  <a:gd name="connsiteY43" fmla="*/ 310431 h 373898"/>
                  <a:gd name="connsiteX44" fmla="*/ 23101 w 313226"/>
                  <a:gd name="connsiteY44" fmla="*/ 244662 h 373898"/>
                  <a:gd name="connsiteX45" fmla="*/ 11592 w 313226"/>
                  <a:gd name="connsiteY45" fmla="*/ 244662 h 373898"/>
                  <a:gd name="connsiteX46" fmla="*/ 5179 w 313226"/>
                  <a:gd name="connsiteY46" fmla="*/ 238249 h 373898"/>
                  <a:gd name="connsiteX47" fmla="*/ 11592 w 313226"/>
                  <a:gd name="connsiteY47" fmla="*/ 231837 h 373898"/>
                  <a:gd name="connsiteX48" fmla="*/ 23101 w 313226"/>
                  <a:gd name="connsiteY48" fmla="*/ 231837 h 373898"/>
                  <a:gd name="connsiteX49" fmla="*/ 23101 w 313226"/>
                  <a:gd name="connsiteY49" fmla="*/ 244662 h 373898"/>
                  <a:gd name="connsiteX50" fmla="*/ 23101 w 313226"/>
                  <a:gd name="connsiteY50" fmla="*/ 178975 h 373898"/>
                  <a:gd name="connsiteX51" fmla="*/ 11592 w 313226"/>
                  <a:gd name="connsiteY51" fmla="*/ 178975 h 373898"/>
                  <a:gd name="connsiteX52" fmla="*/ 5179 w 313226"/>
                  <a:gd name="connsiteY52" fmla="*/ 172562 h 373898"/>
                  <a:gd name="connsiteX53" fmla="*/ 11592 w 313226"/>
                  <a:gd name="connsiteY53" fmla="*/ 166150 h 373898"/>
                  <a:gd name="connsiteX54" fmla="*/ 23101 w 313226"/>
                  <a:gd name="connsiteY54" fmla="*/ 166150 h 373898"/>
                  <a:gd name="connsiteX55" fmla="*/ 23101 w 313226"/>
                  <a:gd name="connsiteY55" fmla="*/ 178975 h 373898"/>
                  <a:gd name="connsiteX56" fmla="*/ 23101 w 313226"/>
                  <a:gd name="connsiteY56" fmla="*/ 113205 h 373898"/>
                  <a:gd name="connsiteX57" fmla="*/ 11592 w 313226"/>
                  <a:gd name="connsiteY57" fmla="*/ 113205 h 373898"/>
                  <a:gd name="connsiteX58" fmla="*/ 5179 w 313226"/>
                  <a:gd name="connsiteY58" fmla="*/ 106793 h 373898"/>
                  <a:gd name="connsiteX59" fmla="*/ 11592 w 313226"/>
                  <a:gd name="connsiteY59" fmla="*/ 100380 h 373898"/>
                  <a:gd name="connsiteX60" fmla="*/ 23101 w 313226"/>
                  <a:gd name="connsiteY60" fmla="*/ 100380 h 373898"/>
                  <a:gd name="connsiteX61" fmla="*/ 23101 w 313226"/>
                  <a:gd name="connsiteY61" fmla="*/ 113205 h 373898"/>
                  <a:gd name="connsiteX62" fmla="*/ 23101 w 313226"/>
                  <a:gd name="connsiteY62" fmla="*/ 47436 h 373898"/>
                  <a:gd name="connsiteX63" fmla="*/ 11592 w 313226"/>
                  <a:gd name="connsiteY63" fmla="*/ 47436 h 373898"/>
                  <a:gd name="connsiteX64" fmla="*/ 5179 w 313226"/>
                  <a:gd name="connsiteY64" fmla="*/ 41024 h 373898"/>
                  <a:gd name="connsiteX65" fmla="*/ 11592 w 313226"/>
                  <a:gd name="connsiteY65" fmla="*/ 34611 h 373898"/>
                  <a:gd name="connsiteX66" fmla="*/ 23101 w 313226"/>
                  <a:gd name="connsiteY66" fmla="*/ 34611 h 373898"/>
                  <a:gd name="connsiteX67" fmla="*/ 23101 w 313226"/>
                  <a:gd name="connsiteY67" fmla="*/ 47436 h 373898"/>
                  <a:gd name="connsiteX68" fmla="*/ 28281 w 313226"/>
                  <a:gd name="connsiteY68" fmla="*/ 316104 h 373898"/>
                  <a:gd name="connsiteX69" fmla="*/ 28281 w 313226"/>
                  <a:gd name="connsiteY69" fmla="*/ 297606 h 373898"/>
                  <a:gd name="connsiteX70" fmla="*/ 44559 w 313226"/>
                  <a:gd name="connsiteY70" fmla="*/ 297606 h 373898"/>
                  <a:gd name="connsiteX71" fmla="*/ 48751 w 313226"/>
                  <a:gd name="connsiteY71" fmla="*/ 299168 h 373898"/>
                  <a:gd name="connsiteX72" fmla="*/ 46778 w 313226"/>
                  <a:gd name="connsiteY72" fmla="*/ 304019 h 373898"/>
                  <a:gd name="connsiteX73" fmla="*/ 53684 w 313226"/>
                  <a:gd name="connsiteY73" fmla="*/ 310924 h 373898"/>
                  <a:gd name="connsiteX74" fmla="*/ 60590 w 313226"/>
                  <a:gd name="connsiteY74" fmla="*/ 304019 h 373898"/>
                  <a:gd name="connsiteX75" fmla="*/ 54095 w 313226"/>
                  <a:gd name="connsiteY75" fmla="*/ 297195 h 373898"/>
                  <a:gd name="connsiteX76" fmla="*/ 44723 w 313226"/>
                  <a:gd name="connsiteY76" fmla="*/ 292427 h 373898"/>
                  <a:gd name="connsiteX77" fmla="*/ 28445 w 313226"/>
                  <a:gd name="connsiteY77" fmla="*/ 292427 h 373898"/>
                  <a:gd name="connsiteX78" fmla="*/ 28445 w 313226"/>
                  <a:gd name="connsiteY78" fmla="*/ 231919 h 373898"/>
                  <a:gd name="connsiteX79" fmla="*/ 44723 w 313226"/>
                  <a:gd name="connsiteY79" fmla="*/ 231919 h 373898"/>
                  <a:gd name="connsiteX80" fmla="*/ 48916 w 313226"/>
                  <a:gd name="connsiteY80" fmla="*/ 233481 h 373898"/>
                  <a:gd name="connsiteX81" fmla="*/ 46943 w 313226"/>
                  <a:gd name="connsiteY81" fmla="*/ 238332 h 373898"/>
                  <a:gd name="connsiteX82" fmla="*/ 53849 w 313226"/>
                  <a:gd name="connsiteY82" fmla="*/ 245237 h 373898"/>
                  <a:gd name="connsiteX83" fmla="*/ 60754 w 313226"/>
                  <a:gd name="connsiteY83" fmla="*/ 238332 h 373898"/>
                  <a:gd name="connsiteX84" fmla="*/ 54260 w 313226"/>
                  <a:gd name="connsiteY84" fmla="*/ 231508 h 373898"/>
                  <a:gd name="connsiteX85" fmla="*/ 44887 w 313226"/>
                  <a:gd name="connsiteY85" fmla="*/ 226740 h 373898"/>
                  <a:gd name="connsiteX86" fmla="*/ 28610 w 313226"/>
                  <a:gd name="connsiteY86" fmla="*/ 226740 h 373898"/>
                  <a:gd name="connsiteX87" fmla="*/ 28610 w 313226"/>
                  <a:gd name="connsiteY87" fmla="*/ 166232 h 373898"/>
                  <a:gd name="connsiteX88" fmla="*/ 44887 w 313226"/>
                  <a:gd name="connsiteY88" fmla="*/ 166232 h 373898"/>
                  <a:gd name="connsiteX89" fmla="*/ 49080 w 313226"/>
                  <a:gd name="connsiteY89" fmla="*/ 167794 h 373898"/>
                  <a:gd name="connsiteX90" fmla="*/ 47107 w 313226"/>
                  <a:gd name="connsiteY90" fmla="*/ 172645 h 373898"/>
                  <a:gd name="connsiteX91" fmla="*/ 54013 w 313226"/>
                  <a:gd name="connsiteY91" fmla="*/ 179550 h 373898"/>
                  <a:gd name="connsiteX92" fmla="*/ 60919 w 313226"/>
                  <a:gd name="connsiteY92" fmla="*/ 172645 h 373898"/>
                  <a:gd name="connsiteX93" fmla="*/ 54424 w 313226"/>
                  <a:gd name="connsiteY93" fmla="*/ 165821 h 373898"/>
                  <a:gd name="connsiteX94" fmla="*/ 45052 w 313226"/>
                  <a:gd name="connsiteY94" fmla="*/ 161053 h 373898"/>
                  <a:gd name="connsiteX95" fmla="*/ 28774 w 313226"/>
                  <a:gd name="connsiteY95" fmla="*/ 161053 h 373898"/>
                  <a:gd name="connsiteX96" fmla="*/ 28774 w 313226"/>
                  <a:gd name="connsiteY96" fmla="*/ 100545 h 373898"/>
                  <a:gd name="connsiteX97" fmla="*/ 45052 w 313226"/>
                  <a:gd name="connsiteY97" fmla="*/ 100545 h 373898"/>
                  <a:gd name="connsiteX98" fmla="*/ 49245 w 313226"/>
                  <a:gd name="connsiteY98" fmla="*/ 102107 h 373898"/>
                  <a:gd name="connsiteX99" fmla="*/ 47272 w 313226"/>
                  <a:gd name="connsiteY99" fmla="*/ 106957 h 373898"/>
                  <a:gd name="connsiteX100" fmla="*/ 54177 w 313226"/>
                  <a:gd name="connsiteY100" fmla="*/ 113863 h 373898"/>
                  <a:gd name="connsiteX101" fmla="*/ 61083 w 313226"/>
                  <a:gd name="connsiteY101" fmla="*/ 106957 h 373898"/>
                  <a:gd name="connsiteX102" fmla="*/ 54588 w 313226"/>
                  <a:gd name="connsiteY102" fmla="*/ 100134 h 373898"/>
                  <a:gd name="connsiteX103" fmla="*/ 45216 w 313226"/>
                  <a:gd name="connsiteY103" fmla="*/ 95365 h 373898"/>
                  <a:gd name="connsiteX104" fmla="*/ 28938 w 313226"/>
                  <a:gd name="connsiteY104" fmla="*/ 95365 h 373898"/>
                  <a:gd name="connsiteX105" fmla="*/ 28938 w 313226"/>
                  <a:gd name="connsiteY105" fmla="*/ 34858 h 373898"/>
                  <a:gd name="connsiteX106" fmla="*/ 45216 w 313226"/>
                  <a:gd name="connsiteY106" fmla="*/ 34858 h 373898"/>
                  <a:gd name="connsiteX107" fmla="*/ 49409 w 313226"/>
                  <a:gd name="connsiteY107" fmla="*/ 36420 h 373898"/>
                  <a:gd name="connsiteX108" fmla="*/ 47436 w 313226"/>
                  <a:gd name="connsiteY108" fmla="*/ 41270 h 373898"/>
                  <a:gd name="connsiteX109" fmla="*/ 54342 w 313226"/>
                  <a:gd name="connsiteY109" fmla="*/ 48176 h 373898"/>
                  <a:gd name="connsiteX110" fmla="*/ 61247 w 313226"/>
                  <a:gd name="connsiteY110" fmla="*/ 41270 h 373898"/>
                  <a:gd name="connsiteX111" fmla="*/ 54753 w 313226"/>
                  <a:gd name="connsiteY111" fmla="*/ 34447 h 373898"/>
                  <a:gd name="connsiteX112" fmla="*/ 45381 w 313226"/>
                  <a:gd name="connsiteY112" fmla="*/ 29678 h 373898"/>
                  <a:gd name="connsiteX113" fmla="*/ 29103 w 313226"/>
                  <a:gd name="connsiteY113" fmla="*/ 29678 h 373898"/>
                  <a:gd name="connsiteX114" fmla="*/ 29103 w 313226"/>
                  <a:gd name="connsiteY114" fmla="*/ 19977 h 373898"/>
                  <a:gd name="connsiteX115" fmla="*/ 43572 w 313226"/>
                  <a:gd name="connsiteY115" fmla="*/ 5508 h 373898"/>
                  <a:gd name="connsiteX116" fmla="*/ 72429 w 313226"/>
                  <a:gd name="connsiteY116" fmla="*/ 5508 h 373898"/>
                  <a:gd name="connsiteX117" fmla="*/ 72429 w 313226"/>
                  <a:gd name="connsiteY117" fmla="*/ 333779 h 373898"/>
                  <a:gd name="connsiteX118" fmla="*/ 43572 w 313226"/>
                  <a:gd name="connsiteY118" fmla="*/ 333779 h 373898"/>
                  <a:gd name="connsiteX119" fmla="*/ 29103 w 313226"/>
                  <a:gd name="connsiteY119" fmla="*/ 319310 h 373898"/>
                  <a:gd name="connsiteX120" fmla="*/ 29103 w 313226"/>
                  <a:gd name="connsiteY120" fmla="*/ 316104 h 373898"/>
                  <a:gd name="connsiteX121" fmla="*/ 307965 w 313226"/>
                  <a:gd name="connsiteY121" fmla="*/ 354415 h 373898"/>
                  <a:gd name="connsiteX122" fmla="*/ 293496 w 313226"/>
                  <a:gd name="connsiteY122" fmla="*/ 368884 h 373898"/>
                  <a:gd name="connsiteX123" fmla="*/ 42832 w 313226"/>
                  <a:gd name="connsiteY123" fmla="*/ 368884 h 373898"/>
                  <a:gd name="connsiteX124" fmla="*/ 28363 w 313226"/>
                  <a:gd name="connsiteY124" fmla="*/ 354415 h 373898"/>
                  <a:gd name="connsiteX125" fmla="*/ 28363 w 313226"/>
                  <a:gd name="connsiteY125" fmla="*/ 332546 h 373898"/>
                  <a:gd name="connsiteX126" fmla="*/ 42832 w 313226"/>
                  <a:gd name="connsiteY126" fmla="*/ 338959 h 373898"/>
                  <a:gd name="connsiteX127" fmla="*/ 293496 w 313226"/>
                  <a:gd name="connsiteY127" fmla="*/ 338959 h 373898"/>
                  <a:gd name="connsiteX128" fmla="*/ 307965 w 313226"/>
                  <a:gd name="connsiteY128" fmla="*/ 332546 h 373898"/>
                  <a:gd name="connsiteX129" fmla="*/ 307965 w 313226"/>
                  <a:gd name="connsiteY129" fmla="*/ 354415 h 373898"/>
                  <a:gd name="connsiteX130" fmla="*/ 307965 w 313226"/>
                  <a:gd name="connsiteY130" fmla="*/ 317666 h 373898"/>
                  <a:gd name="connsiteX131" fmla="*/ 307965 w 313226"/>
                  <a:gd name="connsiteY131" fmla="*/ 319310 h 373898"/>
                  <a:gd name="connsiteX132" fmla="*/ 293496 w 313226"/>
                  <a:gd name="connsiteY132" fmla="*/ 333779 h 373898"/>
                  <a:gd name="connsiteX133" fmla="*/ 76868 w 313226"/>
                  <a:gd name="connsiteY133" fmla="*/ 333779 h 373898"/>
                  <a:gd name="connsiteX134" fmla="*/ 76868 w 313226"/>
                  <a:gd name="connsiteY134" fmla="*/ 5261 h 373898"/>
                  <a:gd name="connsiteX135" fmla="*/ 293496 w 313226"/>
                  <a:gd name="connsiteY135" fmla="*/ 5261 h 373898"/>
                  <a:gd name="connsiteX136" fmla="*/ 307965 w 313226"/>
                  <a:gd name="connsiteY136" fmla="*/ 19731 h 373898"/>
                  <a:gd name="connsiteX137" fmla="*/ 307965 w 313226"/>
                  <a:gd name="connsiteY137" fmla="*/ 317666 h 373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313226" h="373898">
                    <a:moveTo>
                      <a:pt x="293496" y="0"/>
                    </a:moveTo>
                    <a:lnTo>
                      <a:pt x="42832" y="0"/>
                    </a:lnTo>
                    <a:cubicBezTo>
                      <a:pt x="31980" y="0"/>
                      <a:pt x="23101" y="8879"/>
                      <a:pt x="23101" y="19731"/>
                    </a:cubicBezTo>
                    <a:lnTo>
                      <a:pt x="23101" y="29431"/>
                    </a:lnTo>
                    <a:lnTo>
                      <a:pt x="11592" y="29431"/>
                    </a:lnTo>
                    <a:cubicBezTo>
                      <a:pt x="5179" y="29431"/>
                      <a:pt x="0" y="34611"/>
                      <a:pt x="0" y="41024"/>
                    </a:cubicBezTo>
                    <a:cubicBezTo>
                      <a:pt x="0" y="47436"/>
                      <a:pt x="5179" y="52615"/>
                      <a:pt x="11592" y="52615"/>
                    </a:cubicBezTo>
                    <a:lnTo>
                      <a:pt x="23101" y="52615"/>
                    </a:lnTo>
                    <a:lnTo>
                      <a:pt x="23101" y="95119"/>
                    </a:lnTo>
                    <a:lnTo>
                      <a:pt x="11592" y="95119"/>
                    </a:lnTo>
                    <a:cubicBezTo>
                      <a:pt x="5179" y="95119"/>
                      <a:pt x="0" y="100298"/>
                      <a:pt x="0" y="106711"/>
                    </a:cubicBezTo>
                    <a:cubicBezTo>
                      <a:pt x="0" y="113123"/>
                      <a:pt x="5179" y="118302"/>
                      <a:pt x="11592" y="118302"/>
                    </a:cubicBezTo>
                    <a:lnTo>
                      <a:pt x="23101" y="118302"/>
                    </a:lnTo>
                    <a:lnTo>
                      <a:pt x="23101" y="160806"/>
                    </a:lnTo>
                    <a:lnTo>
                      <a:pt x="11592" y="160806"/>
                    </a:lnTo>
                    <a:cubicBezTo>
                      <a:pt x="5179" y="160806"/>
                      <a:pt x="0" y="165986"/>
                      <a:pt x="0" y="172398"/>
                    </a:cubicBezTo>
                    <a:cubicBezTo>
                      <a:pt x="0" y="178811"/>
                      <a:pt x="5179" y="183990"/>
                      <a:pt x="11592" y="183990"/>
                    </a:cubicBezTo>
                    <a:lnTo>
                      <a:pt x="23101" y="183990"/>
                    </a:lnTo>
                    <a:lnTo>
                      <a:pt x="23101" y="226493"/>
                    </a:lnTo>
                    <a:lnTo>
                      <a:pt x="11592" y="226493"/>
                    </a:lnTo>
                    <a:cubicBezTo>
                      <a:pt x="5179" y="226493"/>
                      <a:pt x="0" y="231673"/>
                      <a:pt x="0" y="238085"/>
                    </a:cubicBezTo>
                    <a:cubicBezTo>
                      <a:pt x="0" y="244498"/>
                      <a:pt x="5179" y="249677"/>
                      <a:pt x="11592" y="249677"/>
                    </a:cubicBezTo>
                    <a:lnTo>
                      <a:pt x="23101" y="249677"/>
                    </a:lnTo>
                    <a:lnTo>
                      <a:pt x="23101" y="292180"/>
                    </a:lnTo>
                    <a:lnTo>
                      <a:pt x="11592" y="292180"/>
                    </a:lnTo>
                    <a:cubicBezTo>
                      <a:pt x="5179" y="292180"/>
                      <a:pt x="0" y="297360"/>
                      <a:pt x="0" y="303772"/>
                    </a:cubicBezTo>
                    <a:cubicBezTo>
                      <a:pt x="0" y="310185"/>
                      <a:pt x="5179" y="315364"/>
                      <a:pt x="11592" y="315364"/>
                    </a:cubicBezTo>
                    <a:lnTo>
                      <a:pt x="23101" y="315364"/>
                    </a:lnTo>
                    <a:lnTo>
                      <a:pt x="23101" y="315775"/>
                    </a:lnTo>
                    <a:lnTo>
                      <a:pt x="23101" y="318981"/>
                    </a:lnTo>
                    <a:lnTo>
                      <a:pt x="23101" y="354168"/>
                    </a:lnTo>
                    <a:cubicBezTo>
                      <a:pt x="23101" y="365020"/>
                      <a:pt x="31980" y="373899"/>
                      <a:pt x="42832" y="373899"/>
                    </a:cubicBezTo>
                    <a:lnTo>
                      <a:pt x="293496" y="373899"/>
                    </a:lnTo>
                    <a:cubicBezTo>
                      <a:pt x="304348" y="373899"/>
                      <a:pt x="313227" y="365020"/>
                      <a:pt x="313227" y="354168"/>
                    </a:cubicBezTo>
                    <a:lnTo>
                      <a:pt x="313227" y="318981"/>
                    </a:lnTo>
                    <a:lnTo>
                      <a:pt x="313227" y="317337"/>
                    </a:lnTo>
                    <a:lnTo>
                      <a:pt x="313227" y="19731"/>
                    </a:lnTo>
                    <a:cubicBezTo>
                      <a:pt x="313227" y="8879"/>
                      <a:pt x="304348" y="0"/>
                      <a:pt x="293496" y="0"/>
                    </a:cubicBezTo>
                    <a:close/>
                    <a:moveTo>
                      <a:pt x="23101" y="310431"/>
                    </a:moveTo>
                    <a:lnTo>
                      <a:pt x="11592" y="310431"/>
                    </a:lnTo>
                    <a:cubicBezTo>
                      <a:pt x="8057" y="310431"/>
                      <a:pt x="5179" y="307554"/>
                      <a:pt x="5179" y="304019"/>
                    </a:cubicBezTo>
                    <a:cubicBezTo>
                      <a:pt x="5179" y="300484"/>
                      <a:pt x="8057" y="297606"/>
                      <a:pt x="11592" y="297606"/>
                    </a:cubicBezTo>
                    <a:lnTo>
                      <a:pt x="23101" y="297606"/>
                    </a:lnTo>
                    <a:lnTo>
                      <a:pt x="23101" y="310431"/>
                    </a:lnTo>
                    <a:close/>
                    <a:moveTo>
                      <a:pt x="23101" y="244662"/>
                    </a:moveTo>
                    <a:lnTo>
                      <a:pt x="11592" y="244662"/>
                    </a:lnTo>
                    <a:cubicBezTo>
                      <a:pt x="8057" y="244662"/>
                      <a:pt x="5179" y="241785"/>
                      <a:pt x="5179" y="238249"/>
                    </a:cubicBezTo>
                    <a:cubicBezTo>
                      <a:pt x="5179" y="234714"/>
                      <a:pt x="8057" y="231837"/>
                      <a:pt x="11592" y="231837"/>
                    </a:cubicBezTo>
                    <a:lnTo>
                      <a:pt x="23101" y="231837"/>
                    </a:lnTo>
                    <a:lnTo>
                      <a:pt x="23101" y="244662"/>
                    </a:lnTo>
                    <a:close/>
                    <a:moveTo>
                      <a:pt x="23101" y="178975"/>
                    </a:moveTo>
                    <a:lnTo>
                      <a:pt x="11592" y="178975"/>
                    </a:lnTo>
                    <a:cubicBezTo>
                      <a:pt x="8057" y="178975"/>
                      <a:pt x="5179" y="176097"/>
                      <a:pt x="5179" y="172562"/>
                    </a:cubicBezTo>
                    <a:cubicBezTo>
                      <a:pt x="5179" y="169027"/>
                      <a:pt x="8057" y="166150"/>
                      <a:pt x="11592" y="166150"/>
                    </a:cubicBezTo>
                    <a:lnTo>
                      <a:pt x="23101" y="166150"/>
                    </a:lnTo>
                    <a:lnTo>
                      <a:pt x="23101" y="178975"/>
                    </a:lnTo>
                    <a:close/>
                    <a:moveTo>
                      <a:pt x="23101" y="113205"/>
                    </a:moveTo>
                    <a:lnTo>
                      <a:pt x="11592" y="113205"/>
                    </a:lnTo>
                    <a:cubicBezTo>
                      <a:pt x="8057" y="113205"/>
                      <a:pt x="5179" y="110328"/>
                      <a:pt x="5179" y="106793"/>
                    </a:cubicBezTo>
                    <a:cubicBezTo>
                      <a:pt x="5179" y="103258"/>
                      <a:pt x="8057" y="100380"/>
                      <a:pt x="11592" y="100380"/>
                    </a:cubicBezTo>
                    <a:lnTo>
                      <a:pt x="23101" y="100380"/>
                    </a:lnTo>
                    <a:lnTo>
                      <a:pt x="23101" y="113205"/>
                    </a:lnTo>
                    <a:close/>
                    <a:moveTo>
                      <a:pt x="23101" y="47436"/>
                    </a:moveTo>
                    <a:lnTo>
                      <a:pt x="11592" y="47436"/>
                    </a:lnTo>
                    <a:cubicBezTo>
                      <a:pt x="8057" y="47436"/>
                      <a:pt x="5179" y="44559"/>
                      <a:pt x="5179" y="41024"/>
                    </a:cubicBezTo>
                    <a:cubicBezTo>
                      <a:pt x="5179" y="37489"/>
                      <a:pt x="8057" y="34611"/>
                      <a:pt x="11592" y="34611"/>
                    </a:cubicBezTo>
                    <a:lnTo>
                      <a:pt x="23101" y="34611"/>
                    </a:lnTo>
                    <a:lnTo>
                      <a:pt x="23101" y="47436"/>
                    </a:lnTo>
                    <a:close/>
                    <a:moveTo>
                      <a:pt x="28281" y="316104"/>
                    </a:moveTo>
                    <a:lnTo>
                      <a:pt x="28281" y="297606"/>
                    </a:lnTo>
                    <a:lnTo>
                      <a:pt x="44559" y="297606"/>
                    </a:lnTo>
                    <a:cubicBezTo>
                      <a:pt x="46121" y="297606"/>
                      <a:pt x="47600" y="298182"/>
                      <a:pt x="48751" y="299168"/>
                    </a:cubicBezTo>
                    <a:cubicBezTo>
                      <a:pt x="47518" y="300402"/>
                      <a:pt x="46778" y="302128"/>
                      <a:pt x="46778" y="304019"/>
                    </a:cubicBezTo>
                    <a:cubicBezTo>
                      <a:pt x="46778" y="307801"/>
                      <a:pt x="49820" y="310924"/>
                      <a:pt x="53684" y="310924"/>
                    </a:cubicBezTo>
                    <a:cubicBezTo>
                      <a:pt x="57466" y="310924"/>
                      <a:pt x="60590" y="307883"/>
                      <a:pt x="60590" y="304019"/>
                    </a:cubicBezTo>
                    <a:cubicBezTo>
                      <a:pt x="60590" y="300319"/>
                      <a:pt x="57712" y="297360"/>
                      <a:pt x="54095" y="297195"/>
                    </a:cubicBezTo>
                    <a:cubicBezTo>
                      <a:pt x="51957" y="294318"/>
                      <a:pt x="48587" y="292427"/>
                      <a:pt x="44723" y="292427"/>
                    </a:cubicBezTo>
                    <a:lnTo>
                      <a:pt x="28445" y="292427"/>
                    </a:lnTo>
                    <a:lnTo>
                      <a:pt x="28445" y="231919"/>
                    </a:lnTo>
                    <a:lnTo>
                      <a:pt x="44723" y="231919"/>
                    </a:lnTo>
                    <a:cubicBezTo>
                      <a:pt x="46285" y="231919"/>
                      <a:pt x="47765" y="232495"/>
                      <a:pt x="48916" y="233481"/>
                    </a:cubicBezTo>
                    <a:cubicBezTo>
                      <a:pt x="47683" y="234714"/>
                      <a:pt x="46943" y="236441"/>
                      <a:pt x="46943" y="238332"/>
                    </a:cubicBezTo>
                    <a:cubicBezTo>
                      <a:pt x="46943" y="242113"/>
                      <a:pt x="49984" y="245237"/>
                      <a:pt x="53849" y="245237"/>
                    </a:cubicBezTo>
                    <a:cubicBezTo>
                      <a:pt x="57630" y="245237"/>
                      <a:pt x="60754" y="242195"/>
                      <a:pt x="60754" y="238332"/>
                    </a:cubicBezTo>
                    <a:cubicBezTo>
                      <a:pt x="60754" y="234632"/>
                      <a:pt x="57877" y="231673"/>
                      <a:pt x="54260" y="231508"/>
                    </a:cubicBezTo>
                    <a:cubicBezTo>
                      <a:pt x="52122" y="228631"/>
                      <a:pt x="48751" y="226740"/>
                      <a:pt x="44887" y="226740"/>
                    </a:cubicBezTo>
                    <a:lnTo>
                      <a:pt x="28610" y="226740"/>
                    </a:lnTo>
                    <a:lnTo>
                      <a:pt x="28610" y="166232"/>
                    </a:lnTo>
                    <a:lnTo>
                      <a:pt x="44887" y="166232"/>
                    </a:lnTo>
                    <a:cubicBezTo>
                      <a:pt x="46449" y="166232"/>
                      <a:pt x="47929" y="166807"/>
                      <a:pt x="49080" y="167794"/>
                    </a:cubicBezTo>
                    <a:cubicBezTo>
                      <a:pt x="47847" y="169027"/>
                      <a:pt x="47107" y="170753"/>
                      <a:pt x="47107" y="172645"/>
                    </a:cubicBezTo>
                    <a:cubicBezTo>
                      <a:pt x="47107" y="176426"/>
                      <a:pt x="50149" y="179550"/>
                      <a:pt x="54013" y="179550"/>
                    </a:cubicBezTo>
                    <a:cubicBezTo>
                      <a:pt x="57795" y="179550"/>
                      <a:pt x="60919" y="176508"/>
                      <a:pt x="60919" y="172645"/>
                    </a:cubicBezTo>
                    <a:cubicBezTo>
                      <a:pt x="60919" y="168945"/>
                      <a:pt x="58041" y="165986"/>
                      <a:pt x="54424" y="165821"/>
                    </a:cubicBezTo>
                    <a:cubicBezTo>
                      <a:pt x="52287" y="162943"/>
                      <a:pt x="48916" y="161053"/>
                      <a:pt x="45052" y="161053"/>
                    </a:cubicBezTo>
                    <a:lnTo>
                      <a:pt x="28774" y="161053"/>
                    </a:lnTo>
                    <a:lnTo>
                      <a:pt x="28774" y="100545"/>
                    </a:lnTo>
                    <a:lnTo>
                      <a:pt x="45052" y="100545"/>
                    </a:lnTo>
                    <a:cubicBezTo>
                      <a:pt x="46614" y="100545"/>
                      <a:pt x="48094" y="101120"/>
                      <a:pt x="49245" y="102107"/>
                    </a:cubicBezTo>
                    <a:cubicBezTo>
                      <a:pt x="48011" y="103340"/>
                      <a:pt x="47272" y="105066"/>
                      <a:pt x="47272" y="106957"/>
                    </a:cubicBezTo>
                    <a:cubicBezTo>
                      <a:pt x="47272" y="110739"/>
                      <a:pt x="50314" y="113863"/>
                      <a:pt x="54177" y="113863"/>
                    </a:cubicBezTo>
                    <a:cubicBezTo>
                      <a:pt x="57959" y="113863"/>
                      <a:pt x="61083" y="110821"/>
                      <a:pt x="61083" y="106957"/>
                    </a:cubicBezTo>
                    <a:cubicBezTo>
                      <a:pt x="61083" y="103258"/>
                      <a:pt x="58206" y="100298"/>
                      <a:pt x="54588" y="100134"/>
                    </a:cubicBezTo>
                    <a:cubicBezTo>
                      <a:pt x="52451" y="97256"/>
                      <a:pt x="49080" y="95365"/>
                      <a:pt x="45216" y="95365"/>
                    </a:cubicBezTo>
                    <a:lnTo>
                      <a:pt x="28938" y="95365"/>
                    </a:lnTo>
                    <a:lnTo>
                      <a:pt x="28938" y="34858"/>
                    </a:lnTo>
                    <a:lnTo>
                      <a:pt x="45216" y="34858"/>
                    </a:lnTo>
                    <a:cubicBezTo>
                      <a:pt x="46778" y="34858"/>
                      <a:pt x="48258" y="35433"/>
                      <a:pt x="49409" y="36420"/>
                    </a:cubicBezTo>
                    <a:cubicBezTo>
                      <a:pt x="48176" y="37653"/>
                      <a:pt x="47436" y="39379"/>
                      <a:pt x="47436" y="41270"/>
                    </a:cubicBezTo>
                    <a:cubicBezTo>
                      <a:pt x="47436" y="45052"/>
                      <a:pt x="50478" y="48176"/>
                      <a:pt x="54342" y="48176"/>
                    </a:cubicBezTo>
                    <a:cubicBezTo>
                      <a:pt x="58123" y="48176"/>
                      <a:pt x="61247" y="45134"/>
                      <a:pt x="61247" y="41270"/>
                    </a:cubicBezTo>
                    <a:cubicBezTo>
                      <a:pt x="61247" y="37570"/>
                      <a:pt x="58370" y="34611"/>
                      <a:pt x="54753" y="34447"/>
                    </a:cubicBezTo>
                    <a:cubicBezTo>
                      <a:pt x="52615" y="31569"/>
                      <a:pt x="49245" y="29678"/>
                      <a:pt x="45381" y="29678"/>
                    </a:cubicBezTo>
                    <a:lnTo>
                      <a:pt x="29103" y="29678"/>
                    </a:lnTo>
                    <a:lnTo>
                      <a:pt x="29103" y="19977"/>
                    </a:lnTo>
                    <a:cubicBezTo>
                      <a:pt x="29103" y="12003"/>
                      <a:pt x="35597" y="5508"/>
                      <a:pt x="43572" y="5508"/>
                    </a:cubicBezTo>
                    <a:lnTo>
                      <a:pt x="72429" y="5508"/>
                    </a:lnTo>
                    <a:lnTo>
                      <a:pt x="72429" y="333779"/>
                    </a:lnTo>
                    <a:lnTo>
                      <a:pt x="43572" y="333779"/>
                    </a:lnTo>
                    <a:cubicBezTo>
                      <a:pt x="35597" y="333779"/>
                      <a:pt x="29103" y="327285"/>
                      <a:pt x="29103" y="319310"/>
                    </a:cubicBezTo>
                    <a:lnTo>
                      <a:pt x="29103" y="316104"/>
                    </a:lnTo>
                    <a:close/>
                    <a:moveTo>
                      <a:pt x="307965" y="354415"/>
                    </a:moveTo>
                    <a:cubicBezTo>
                      <a:pt x="307965" y="362389"/>
                      <a:pt x="301470" y="368884"/>
                      <a:pt x="293496" y="368884"/>
                    </a:cubicBezTo>
                    <a:lnTo>
                      <a:pt x="42832" y="368884"/>
                    </a:lnTo>
                    <a:cubicBezTo>
                      <a:pt x="34858" y="368884"/>
                      <a:pt x="28363" y="362389"/>
                      <a:pt x="28363" y="354415"/>
                    </a:cubicBezTo>
                    <a:lnTo>
                      <a:pt x="28363" y="332546"/>
                    </a:lnTo>
                    <a:cubicBezTo>
                      <a:pt x="31980" y="336493"/>
                      <a:pt x="37159" y="338959"/>
                      <a:pt x="42832" y="338959"/>
                    </a:cubicBezTo>
                    <a:lnTo>
                      <a:pt x="293496" y="338959"/>
                    </a:lnTo>
                    <a:cubicBezTo>
                      <a:pt x="299250" y="338959"/>
                      <a:pt x="304348" y="336493"/>
                      <a:pt x="307965" y="332546"/>
                    </a:cubicBezTo>
                    <a:lnTo>
                      <a:pt x="307965" y="354415"/>
                    </a:lnTo>
                    <a:close/>
                    <a:moveTo>
                      <a:pt x="307965" y="317666"/>
                    </a:moveTo>
                    <a:lnTo>
                      <a:pt x="307965" y="319310"/>
                    </a:lnTo>
                    <a:cubicBezTo>
                      <a:pt x="307965" y="327285"/>
                      <a:pt x="301470" y="333779"/>
                      <a:pt x="293496" y="333779"/>
                    </a:cubicBezTo>
                    <a:lnTo>
                      <a:pt x="76868" y="333779"/>
                    </a:lnTo>
                    <a:lnTo>
                      <a:pt x="76868" y="5261"/>
                    </a:lnTo>
                    <a:lnTo>
                      <a:pt x="293496" y="5261"/>
                    </a:lnTo>
                    <a:cubicBezTo>
                      <a:pt x="301470" y="5261"/>
                      <a:pt x="307965" y="11756"/>
                      <a:pt x="307965" y="19731"/>
                    </a:cubicBezTo>
                    <a:lnTo>
                      <a:pt x="307965" y="317666"/>
                    </a:lnTo>
                    <a:close/>
                  </a:path>
                </a:pathLst>
              </a:custGeom>
              <a:grpFill/>
              <a:ln w="8221" cap="flat">
                <a:noFill/>
                <a:prstDash val="solid"/>
                <a:miter/>
              </a:ln>
            </p:spPr>
            <p:txBody>
              <a:bodyPr rtlCol="0" anchor="ctr"/>
              <a:lstStyle/>
              <a:p>
                <a:endParaRPr lang="en-US"/>
              </a:p>
            </p:txBody>
          </p:sp>
          <p:sp>
            <p:nvSpPr>
              <p:cNvPr id="7" name="Freeform: Shape 6">
                <a:extLst>
                  <a:ext uri="{FF2B5EF4-FFF2-40B4-BE49-F238E27FC236}">
                    <a16:creationId xmlns:a16="http://schemas.microsoft.com/office/drawing/2014/main" id="{16519C4C-E630-4ACE-B610-ADB73947A380}"/>
                  </a:ext>
                </a:extLst>
              </p:cNvPr>
              <p:cNvSpPr/>
              <p:nvPr/>
            </p:nvSpPr>
            <p:spPr>
              <a:xfrm>
                <a:off x="7741364" y="6657433"/>
                <a:ext cx="143459" cy="45381"/>
              </a:xfrm>
              <a:custGeom>
                <a:avLst/>
                <a:gdLst>
                  <a:gd name="connsiteX0" fmla="*/ 0 w 143459"/>
                  <a:gd name="connsiteY0" fmla="*/ 45381 h 45381"/>
                  <a:gd name="connsiteX1" fmla="*/ 143460 w 143459"/>
                  <a:gd name="connsiteY1" fmla="*/ 45381 h 45381"/>
                  <a:gd name="connsiteX2" fmla="*/ 143460 w 143459"/>
                  <a:gd name="connsiteY2" fmla="*/ 0 h 45381"/>
                  <a:gd name="connsiteX3" fmla="*/ 0 w 143459"/>
                  <a:gd name="connsiteY3" fmla="*/ 0 h 45381"/>
                  <a:gd name="connsiteX4" fmla="*/ 0 w 143459"/>
                  <a:gd name="connsiteY4" fmla="*/ 45381 h 45381"/>
                  <a:gd name="connsiteX5" fmla="*/ 5262 w 143459"/>
                  <a:gd name="connsiteY5" fmla="*/ 5262 h 45381"/>
                  <a:gd name="connsiteX6" fmla="*/ 138280 w 143459"/>
                  <a:gd name="connsiteY6" fmla="*/ 5262 h 45381"/>
                  <a:gd name="connsiteX7" fmla="*/ 138280 w 143459"/>
                  <a:gd name="connsiteY7" fmla="*/ 40202 h 45381"/>
                  <a:gd name="connsiteX8" fmla="*/ 5262 w 143459"/>
                  <a:gd name="connsiteY8" fmla="*/ 40202 h 45381"/>
                  <a:gd name="connsiteX9" fmla="*/ 5262 w 143459"/>
                  <a:gd name="connsiteY9" fmla="*/ 5262 h 45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459" h="45381">
                    <a:moveTo>
                      <a:pt x="0" y="45381"/>
                    </a:moveTo>
                    <a:lnTo>
                      <a:pt x="143460" y="45381"/>
                    </a:lnTo>
                    <a:lnTo>
                      <a:pt x="143460" y="0"/>
                    </a:lnTo>
                    <a:lnTo>
                      <a:pt x="0" y="0"/>
                    </a:lnTo>
                    <a:lnTo>
                      <a:pt x="0" y="45381"/>
                    </a:lnTo>
                    <a:close/>
                    <a:moveTo>
                      <a:pt x="5262" y="5262"/>
                    </a:moveTo>
                    <a:lnTo>
                      <a:pt x="138280" y="5262"/>
                    </a:lnTo>
                    <a:lnTo>
                      <a:pt x="138280" y="40202"/>
                    </a:lnTo>
                    <a:lnTo>
                      <a:pt x="5262" y="40202"/>
                    </a:lnTo>
                    <a:lnTo>
                      <a:pt x="5262" y="5262"/>
                    </a:lnTo>
                    <a:close/>
                  </a:path>
                </a:pathLst>
              </a:custGeom>
              <a:grpFill/>
              <a:ln w="8221" cap="flat">
                <a:noFill/>
                <a:prstDash val="solid"/>
                <a:miter/>
              </a:ln>
            </p:spPr>
            <p:txBody>
              <a:bodyPr rtlCol="0" anchor="ctr"/>
              <a:lstStyle/>
              <a:p>
                <a:endParaRPr lang="en-US"/>
              </a:p>
            </p:txBody>
          </p:sp>
          <p:sp>
            <p:nvSpPr>
              <p:cNvPr id="8" name="Freeform: Shape 7">
                <a:extLst>
                  <a:ext uri="{FF2B5EF4-FFF2-40B4-BE49-F238E27FC236}">
                    <a16:creationId xmlns:a16="http://schemas.microsoft.com/office/drawing/2014/main" id="{5FEDBD93-6627-4EF7-9805-933B479E8A0D}"/>
                  </a:ext>
                </a:extLst>
              </p:cNvPr>
              <p:cNvSpPr/>
              <p:nvPr/>
            </p:nvSpPr>
            <p:spPr>
              <a:xfrm>
                <a:off x="7696806" y="6927910"/>
                <a:ext cx="191060" cy="5179"/>
              </a:xfrm>
              <a:custGeom>
                <a:avLst/>
                <a:gdLst>
                  <a:gd name="connsiteX0" fmla="*/ 0 w 191060"/>
                  <a:gd name="connsiteY0" fmla="*/ 0 h 5179"/>
                  <a:gd name="connsiteX1" fmla="*/ 191060 w 191060"/>
                  <a:gd name="connsiteY1" fmla="*/ 0 h 5179"/>
                  <a:gd name="connsiteX2" fmla="*/ 191060 w 191060"/>
                  <a:gd name="connsiteY2" fmla="*/ 5179 h 5179"/>
                  <a:gd name="connsiteX3" fmla="*/ 0 w 191060"/>
                  <a:gd name="connsiteY3" fmla="*/ 5179 h 5179"/>
                </a:gdLst>
                <a:ahLst/>
                <a:cxnLst>
                  <a:cxn ang="0">
                    <a:pos x="connsiteX0" y="connsiteY0"/>
                  </a:cxn>
                  <a:cxn ang="0">
                    <a:pos x="connsiteX1" y="connsiteY1"/>
                  </a:cxn>
                  <a:cxn ang="0">
                    <a:pos x="connsiteX2" y="connsiteY2"/>
                  </a:cxn>
                  <a:cxn ang="0">
                    <a:pos x="connsiteX3" y="connsiteY3"/>
                  </a:cxn>
                </a:cxnLst>
                <a:rect l="l" t="t" r="r" b="b"/>
                <a:pathLst>
                  <a:path w="191060" h="5179">
                    <a:moveTo>
                      <a:pt x="0" y="0"/>
                    </a:moveTo>
                    <a:lnTo>
                      <a:pt x="191060" y="0"/>
                    </a:lnTo>
                    <a:lnTo>
                      <a:pt x="191060" y="5179"/>
                    </a:lnTo>
                    <a:lnTo>
                      <a:pt x="0" y="5179"/>
                    </a:lnTo>
                    <a:close/>
                  </a:path>
                </a:pathLst>
              </a:custGeom>
              <a:grpFill/>
              <a:ln w="8221" cap="flat">
                <a:noFill/>
                <a:prstDash val="solid"/>
                <a:miter/>
              </a:ln>
            </p:spPr>
            <p:txBody>
              <a:bodyPr rtlCol="0" anchor="ctr"/>
              <a:lstStyle/>
              <a:p>
                <a:endParaRPr lang="en-US"/>
              </a:p>
            </p:txBody>
          </p:sp>
        </p:grpSp>
        <p:grpSp>
          <p:nvGrpSpPr>
            <p:cNvPr id="9" name="Graphic 2">
              <a:extLst>
                <a:ext uri="{FF2B5EF4-FFF2-40B4-BE49-F238E27FC236}">
                  <a16:creationId xmlns:a16="http://schemas.microsoft.com/office/drawing/2014/main" id="{78E6EE9C-963A-4267-9EB4-FB3D78E1E6A6}"/>
                </a:ext>
              </a:extLst>
            </p:cNvPr>
            <p:cNvGrpSpPr/>
            <p:nvPr/>
          </p:nvGrpSpPr>
          <p:grpSpPr>
            <a:xfrm>
              <a:off x="1497725" y="5411683"/>
              <a:ext cx="455436" cy="450958"/>
              <a:chOff x="1497725" y="5411683"/>
              <a:chExt cx="455436" cy="450958"/>
            </a:xfrm>
            <a:grpFill/>
          </p:grpSpPr>
          <p:sp>
            <p:nvSpPr>
              <p:cNvPr id="10" name="Freeform: Shape 9">
                <a:extLst>
                  <a:ext uri="{FF2B5EF4-FFF2-40B4-BE49-F238E27FC236}">
                    <a16:creationId xmlns:a16="http://schemas.microsoft.com/office/drawing/2014/main" id="{611BBB8F-C41B-49DF-A798-3B8CD819EC1C}"/>
                  </a:ext>
                </a:extLst>
              </p:cNvPr>
              <p:cNvSpPr/>
              <p:nvPr/>
            </p:nvSpPr>
            <p:spPr>
              <a:xfrm>
                <a:off x="1497725" y="5411683"/>
                <a:ext cx="455436" cy="450958"/>
              </a:xfrm>
              <a:custGeom>
                <a:avLst/>
                <a:gdLst>
                  <a:gd name="connsiteX0" fmla="*/ 5167 w 455436"/>
                  <a:gd name="connsiteY0" fmla="*/ 259950 h 450958"/>
                  <a:gd name="connsiteX1" fmla="*/ 175181 w 455436"/>
                  <a:gd name="connsiteY1" fmla="*/ 444186 h 450958"/>
                  <a:gd name="connsiteX2" fmla="*/ 203050 w 455436"/>
                  <a:gd name="connsiteY2" fmla="*/ 445337 h 450958"/>
                  <a:gd name="connsiteX3" fmla="*/ 210203 w 455436"/>
                  <a:gd name="connsiteY3" fmla="*/ 438760 h 450958"/>
                  <a:gd name="connsiteX4" fmla="*/ 218013 w 455436"/>
                  <a:gd name="connsiteY4" fmla="*/ 447228 h 450958"/>
                  <a:gd name="connsiteX5" fmla="*/ 234455 w 455436"/>
                  <a:gd name="connsiteY5" fmla="*/ 447885 h 450958"/>
                  <a:gd name="connsiteX6" fmla="*/ 235113 w 455436"/>
                  <a:gd name="connsiteY6" fmla="*/ 431443 h 450958"/>
                  <a:gd name="connsiteX7" fmla="*/ 227303 w 455436"/>
                  <a:gd name="connsiteY7" fmla="*/ 422976 h 450958"/>
                  <a:gd name="connsiteX8" fmla="*/ 258543 w 455436"/>
                  <a:gd name="connsiteY8" fmla="*/ 394201 h 450958"/>
                  <a:gd name="connsiteX9" fmla="*/ 266353 w 455436"/>
                  <a:gd name="connsiteY9" fmla="*/ 402669 h 450958"/>
                  <a:gd name="connsiteX10" fmla="*/ 282796 w 455436"/>
                  <a:gd name="connsiteY10" fmla="*/ 403327 h 450958"/>
                  <a:gd name="connsiteX11" fmla="*/ 283453 w 455436"/>
                  <a:gd name="connsiteY11" fmla="*/ 386884 h 450958"/>
                  <a:gd name="connsiteX12" fmla="*/ 275643 w 455436"/>
                  <a:gd name="connsiteY12" fmla="*/ 378416 h 450958"/>
                  <a:gd name="connsiteX13" fmla="*/ 306884 w 455436"/>
                  <a:gd name="connsiteY13" fmla="*/ 349642 h 450958"/>
                  <a:gd name="connsiteX14" fmla="*/ 314694 w 455436"/>
                  <a:gd name="connsiteY14" fmla="*/ 358110 h 450958"/>
                  <a:gd name="connsiteX15" fmla="*/ 331136 w 455436"/>
                  <a:gd name="connsiteY15" fmla="*/ 358768 h 450958"/>
                  <a:gd name="connsiteX16" fmla="*/ 331794 w 455436"/>
                  <a:gd name="connsiteY16" fmla="*/ 342326 h 450958"/>
                  <a:gd name="connsiteX17" fmla="*/ 323984 w 455436"/>
                  <a:gd name="connsiteY17" fmla="*/ 333858 h 450958"/>
                  <a:gd name="connsiteX18" fmla="*/ 355224 w 455436"/>
                  <a:gd name="connsiteY18" fmla="*/ 305084 h 450958"/>
                  <a:gd name="connsiteX19" fmla="*/ 363034 w 455436"/>
                  <a:gd name="connsiteY19" fmla="*/ 313552 h 450958"/>
                  <a:gd name="connsiteX20" fmla="*/ 379477 w 455436"/>
                  <a:gd name="connsiteY20" fmla="*/ 314209 h 450958"/>
                  <a:gd name="connsiteX21" fmla="*/ 380134 w 455436"/>
                  <a:gd name="connsiteY21" fmla="*/ 297767 h 450958"/>
                  <a:gd name="connsiteX22" fmla="*/ 372324 w 455436"/>
                  <a:gd name="connsiteY22" fmla="*/ 289299 h 450958"/>
                  <a:gd name="connsiteX23" fmla="*/ 403565 w 455436"/>
                  <a:gd name="connsiteY23" fmla="*/ 260525 h 450958"/>
                  <a:gd name="connsiteX24" fmla="*/ 411375 w 455436"/>
                  <a:gd name="connsiteY24" fmla="*/ 268993 h 450958"/>
                  <a:gd name="connsiteX25" fmla="*/ 427817 w 455436"/>
                  <a:gd name="connsiteY25" fmla="*/ 269650 h 450958"/>
                  <a:gd name="connsiteX26" fmla="*/ 428475 w 455436"/>
                  <a:gd name="connsiteY26" fmla="*/ 253208 h 450958"/>
                  <a:gd name="connsiteX27" fmla="*/ 420665 w 455436"/>
                  <a:gd name="connsiteY27" fmla="*/ 244741 h 450958"/>
                  <a:gd name="connsiteX28" fmla="*/ 420994 w 455436"/>
                  <a:gd name="connsiteY28" fmla="*/ 244411 h 450958"/>
                  <a:gd name="connsiteX29" fmla="*/ 423296 w 455436"/>
                  <a:gd name="connsiteY29" fmla="*/ 242274 h 450958"/>
                  <a:gd name="connsiteX30" fmla="*/ 449110 w 455436"/>
                  <a:gd name="connsiteY30" fmla="*/ 218433 h 450958"/>
                  <a:gd name="connsiteX31" fmla="*/ 450261 w 455436"/>
                  <a:gd name="connsiteY31" fmla="*/ 190563 h 450958"/>
                  <a:gd name="connsiteX32" fmla="*/ 280247 w 455436"/>
                  <a:gd name="connsiteY32" fmla="*/ 6327 h 450958"/>
                  <a:gd name="connsiteX33" fmla="*/ 252377 w 455436"/>
                  <a:gd name="connsiteY33" fmla="*/ 5175 h 450958"/>
                  <a:gd name="connsiteX34" fmla="*/ 226563 w 455436"/>
                  <a:gd name="connsiteY34" fmla="*/ 29017 h 450958"/>
                  <a:gd name="connsiteX35" fmla="*/ 225330 w 455436"/>
                  <a:gd name="connsiteY35" fmla="*/ 30085 h 450958"/>
                  <a:gd name="connsiteX36" fmla="*/ 6400 w 455436"/>
                  <a:gd name="connsiteY36" fmla="*/ 232162 h 450958"/>
                  <a:gd name="connsiteX37" fmla="*/ 5167 w 455436"/>
                  <a:gd name="connsiteY37" fmla="*/ 259950 h 450958"/>
                  <a:gd name="connsiteX38" fmla="*/ 416719 w 455436"/>
                  <a:gd name="connsiteY38" fmla="*/ 248193 h 450958"/>
                  <a:gd name="connsiteX39" fmla="*/ 424529 w 455436"/>
                  <a:gd name="connsiteY39" fmla="*/ 256661 h 450958"/>
                  <a:gd name="connsiteX40" fmla="*/ 424200 w 455436"/>
                  <a:gd name="connsiteY40" fmla="*/ 265704 h 450958"/>
                  <a:gd name="connsiteX41" fmla="*/ 415157 w 455436"/>
                  <a:gd name="connsiteY41" fmla="*/ 265375 h 450958"/>
                  <a:gd name="connsiteX42" fmla="*/ 407346 w 455436"/>
                  <a:gd name="connsiteY42" fmla="*/ 256908 h 450958"/>
                  <a:gd name="connsiteX43" fmla="*/ 416719 w 455436"/>
                  <a:gd name="connsiteY43" fmla="*/ 248193 h 450958"/>
                  <a:gd name="connsiteX44" fmla="*/ 368378 w 455436"/>
                  <a:gd name="connsiteY44" fmla="*/ 292752 h 450958"/>
                  <a:gd name="connsiteX45" fmla="*/ 376188 w 455436"/>
                  <a:gd name="connsiteY45" fmla="*/ 301220 h 450958"/>
                  <a:gd name="connsiteX46" fmla="*/ 375859 w 455436"/>
                  <a:gd name="connsiteY46" fmla="*/ 310263 h 450958"/>
                  <a:gd name="connsiteX47" fmla="*/ 366816 w 455436"/>
                  <a:gd name="connsiteY47" fmla="*/ 309934 h 450958"/>
                  <a:gd name="connsiteX48" fmla="*/ 359006 w 455436"/>
                  <a:gd name="connsiteY48" fmla="*/ 301466 h 450958"/>
                  <a:gd name="connsiteX49" fmla="*/ 368378 w 455436"/>
                  <a:gd name="connsiteY49" fmla="*/ 292752 h 450958"/>
                  <a:gd name="connsiteX50" fmla="*/ 320120 w 455436"/>
                  <a:gd name="connsiteY50" fmla="*/ 337311 h 450958"/>
                  <a:gd name="connsiteX51" fmla="*/ 327930 w 455436"/>
                  <a:gd name="connsiteY51" fmla="*/ 345779 h 450958"/>
                  <a:gd name="connsiteX52" fmla="*/ 327601 w 455436"/>
                  <a:gd name="connsiteY52" fmla="*/ 354822 h 450958"/>
                  <a:gd name="connsiteX53" fmla="*/ 318558 w 455436"/>
                  <a:gd name="connsiteY53" fmla="*/ 354493 h 450958"/>
                  <a:gd name="connsiteX54" fmla="*/ 310748 w 455436"/>
                  <a:gd name="connsiteY54" fmla="*/ 346025 h 450958"/>
                  <a:gd name="connsiteX55" fmla="*/ 320120 w 455436"/>
                  <a:gd name="connsiteY55" fmla="*/ 337311 h 450958"/>
                  <a:gd name="connsiteX56" fmla="*/ 271779 w 455436"/>
                  <a:gd name="connsiteY56" fmla="*/ 381952 h 450958"/>
                  <a:gd name="connsiteX57" fmla="*/ 279589 w 455436"/>
                  <a:gd name="connsiteY57" fmla="*/ 390420 h 450958"/>
                  <a:gd name="connsiteX58" fmla="*/ 279261 w 455436"/>
                  <a:gd name="connsiteY58" fmla="*/ 399463 h 450958"/>
                  <a:gd name="connsiteX59" fmla="*/ 270217 w 455436"/>
                  <a:gd name="connsiteY59" fmla="*/ 399134 h 450958"/>
                  <a:gd name="connsiteX60" fmla="*/ 262407 w 455436"/>
                  <a:gd name="connsiteY60" fmla="*/ 390666 h 450958"/>
                  <a:gd name="connsiteX61" fmla="*/ 271779 w 455436"/>
                  <a:gd name="connsiteY61" fmla="*/ 381952 h 450958"/>
                  <a:gd name="connsiteX62" fmla="*/ 223439 w 455436"/>
                  <a:gd name="connsiteY62" fmla="*/ 426511 h 450958"/>
                  <a:gd name="connsiteX63" fmla="*/ 231249 w 455436"/>
                  <a:gd name="connsiteY63" fmla="*/ 434978 h 450958"/>
                  <a:gd name="connsiteX64" fmla="*/ 230920 w 455436"/>
                  <a:gd name="connsiteY64" fmla="*/ 444022 h 450958"/>
                  <a:gd name="connsiteX65" fmla="*/ 221877 w 455436"/>
                  <a:gd name="connsiteY65" fmla="*/ 443693 h 450958"/>
                  <a:gd name="connsiteX66" fmla="*/ 214067 w 455436"/>
                  <a:gd name="connsiteY66" fmla="*/ 435225 h 450958"/>
                  <a:gd name="connsiteX67" fmla="*/ 223439 w 455436"/>
                  <a:gd name="connsiteY67" fmla="*/ 426511 h 450958"/>
                  <a:gd name="connsiteX68" fmla="*/ 417376 w 455436"/>
                  <a:gd name="connsiteY68" fmla="*/ 240465 h 450958"/>
                  <a:gd name="connsiteX69" fmla="*/ 403811 w 455436"/>
                  <a:gd name="connsiteY69" fmla="*/ 253044 h 450958"/>
                  <a:gd name="connsiteX70" fmla="*/ 392795 w 455436"/>
                  <a:gd name="connsiteY70" fmla="*/ 241041 h 450958"/>
                  <a:gd name="connsiteX71" fmla="*/ 391151 w 455436"/>
                  <a:gd name="connsiteY71" fmla="*/ 236930 h 450958"/>
                  <a:gd name="connsiteX72" fmla="*/ 396084 w 455436"/>
                  <a:gd name="connsiteY72" fmla="*/ 235121 h 450958"/>
                  <a:gd name="connsiteX73" fmla="*/ 396494 w 455436"/>
                  <a:gd name="connsiteY73" fmla="*/ 225421 h 450958"/>
                  <a:gd name="connsiteX74" fmla="*/ 386794 w 455436"/>
                  <a:gd name="connsiteY74" fmla="*/ 225010 h 450958"/>
                  <a:gd name="connsiteX75" fmla="*/ 386218 w 455436"/>
                  <a:gd name="connsiteY75" fmla="*/ 234464 h 450958"/>
                  <a:gd name="connsiteX76" fmla="*/ 389013 w 455436"/>
                  <a:gd name="connsiteY76" fmla="*/ 244576 h 450958"/>
                  <a:gd name="connsiteX77" fmla="*/ 400030 w 455436"/>
                  <a:gd name="connsiteY77" fmla="*/ 256579 h 450958"/>
                  <a:gd name="connsiteX78" fmla="*/ 355553 w 455436"/>
                  <a:gd name="connsiteY78" fmla="*/ 297603 h 450958"/>
                  <a:gd name="connsiteX79" fmla="*/ 344537 w 455436"/>
                  <a:gd name="connsiteY79" fmla="*/ 285600 h 450958"/>
                  <a:gd name="connsiteX80" fmla="*/ 342893 w 455436"/>
                  <a:gd name="connsiteY80" fmla="*/ 281489 h 450958"/>
                  <a:gd name="connsiteX81" fmla="*/ 347825 w 455436"/>
                  <a:gd name="connsiteY81" fmla="*/ 279681 h 450958"/>
                  <a:gd name="connsiteX82" fmla="*/ 348236 w 455436"/>
                  <a:gd name="connsiteY82" fmla="*/ 269979 h 450958"/>
                  <a:gd name="connsiteX83" fmla="*/ 338535 w 455436"/>
                  <a:gd name="connsiteY83" fmla="*/ 269568 h 450958"/>
                  <a:gd name="connsiteX84" fmla="*/ 337960 w 455436"/>
                  <a:gd name="connsiteY84" fmla="*/ 279023 h 450958"/>
                  <a:gd name="connsiteX85" fmla="*/ 340755 w 455436"/>
                  <a:gd name="connsiteY85" fmla="*/ 289135 h 450958"/>
                  <a:gd name="connsiteX86" fmla="*/ 351771 w 455436"/>
                  <a:gd name="connsiteY86" fmla="*/ 301138 h 450958"/>
                  <a:gd name="connsiteX87" fmla="*/ 307295 w 455436"/>
                  <a:gd name="connsiteY87" fmla="*/ 342161 h 450958"/>
                  <a:gd name="connsiteX88" fmla="*/ 296278 w 455436"/>
                  <a:gd name="connsiteY88" fmla="*/ 330158 h 450958"/>
                  <a:gd name="connsiteX89" fmla="*/ 294634 w 455436"/>
                  <a:gd name="connsiteY89" fmla="*/ 326048 h 450958"/>
                  <a:gd name="connsiteX90" fmla="*/ 299567 w 455436"/>
                  <a:gd name="connsiteY90" fmla="*/ 324239 h 450958"/>
                  <a:gd name="connsiteX91" fmla="*/ 299978 w 455436"/>
                  <a:gd name="connsiteY91" fmla="*/ 314538 h 450958"/>
                  <a:gd name="connsiteX92" fmla="*/ 290277 w 455436"/>
                  <a:gd name="connsiteY92" fmla="*/ 314127 h 450958"/>
                  <a:gd name="connsiteX93" fmla="*/ 289702 w 455436"/>
                  <a:gd name="connsiteY93" fmla="*/ 323581 h 450958"/>
                  <a:gd name="connsiteX94" fmla="*/ 292497 w 455436"/>
                  <a:gd name="connsiteY94" fmla="*/ 333693 h 450958"/>
                  <a:gd name="connsiteX95" fmla="*/ 303513 w 455436"/>
                  <a:gd name="connsiteY95" fmla="*/ 345696 h 450958"/>
                  <a:gd name="connsiteX96" fmla="*/ 259036 w 455436"/>
                  <a:gd name="connsiteY96" fmla="*/ 386720 h 450958"/>
                  <a:gd name="connsiteX97" fmla="*/ 248020 w 455436"/>
                  <a:gd name="connsiteY97" fmla="*/ 374717 h 450958"/>
                  <a:gd name="connsiteX98" fmla="*/ 246376 w 455436"/>
                  <a:gd name="connsiteY98" fmla="*/ 370607 h 450958"/>
                  <a:gd name="connsiteX99" fmla="*/ 251309 w 455436"/>
                  <a:gd name="connsiteY99" fmla="*/ 368798 h 450958"/>
                  <a:gd name="connsiteX100" fmla="*/ 251720 w 455436"/>
                  <a:gd name="connsiteY100" fmla="*/ 359097 h 450958"/>
                  <a:gd name="connsiteX101" fmla="*/ 242019 w 455436"/>
                  <a:gd name="connsiteY101" fmla="*/ 358686 h 450958"/>
                  <a:gd name="connsiteX102" fmla="*/ 241443 w 455436"/>
                  <a:gd name="connsiteY102" fmla="*/ 368140 h 450958"/>
                  <a:gd name="connsiteX103" fmla="*/ 244238 w 455436"/>
                  <a:gd name="connsiteY103" fmla="*/ 378252 h 450958"/>
                  <a:gd name="connsiteX104" fmla="*/ 255255 w 455436"/>
                  <a:gd name="connsiteY104" fmla="*/ 390255 h 450958"/>
                  <a:gd name="connsiteX105" fmla="*/ 210778 w 455436"/>
                  <a:gd name="connsiteY105" fmla="*/ 431279 h 450958"/>
                  <a:gd name="connsiteX106" fmla="*/ 199762 w 455436"/>
                  <a:gd name="connsiteY106" fmla="*/ 419276 h 450958"/>
                  <a:gd name="connsiteX107" fmla="*/ 198118 w 455436"/>
                  <a:gd name="connsiteY107" fmla="*/ 415165 h 450958"/>
                  <a:gd name="connsiteX108" fmla="*/ 203050 w 455436"/>
                  <a:gd name="connsiteY108" fmla="*/ 413356 h 450958"/>
                  <a:gd name="connsiteX109" fmla="*/ 203461 w 455436"/>
                  <a:gd name="connsiteY109" fmla="*/ 403656 h 450958"/>
                  <a:gd name="connsiteX110" fmla="*/ 193760 w 455436"/>
                  <a:gd name="connsiteY110" fmla="*/ 403245 h 450958"/>
                  <a:gd name="connsiteX111" fmla="*/ 193185 w 455436"/>
                  <a:gd name="connsiteY111" fmla="*/ 412699 h 450958"/>
                  <a:gd name="connsiteX112" fmla="*/ 195980 w 455436"/>
                  <a:gd name="connsiteY112" fmla="*/ 422811 h 450958"/>
                  <a:gd name="connsiteX113" fmla="*/ 206997 w 455436"/>
                  <a:gd name="connsiteY113" fmla="*/ 434814 h 450958"/>
                  <a:gd name="connsiteX114" fmla="*/ 199844 w 455436"/>
                  <a:gd name="connsiteY114" fmla="*/ 441391 h 450958"/>
                  <a:gd name="connsiteX115" fmla="*/ 179373 w 455436"/>
                  <a:gd name="connsiteY115" fmla="*/ 440569 h 450958"/>
                  <a:gd name="connsiteX116" fmla="*/ 159807 w 455436"/>
                  <a:gd name="connsiteY116" fmla="*/ 419358 h 450958"/>
                  <a:gd name="connsiteX117" fmla="*/ 401263 w 455436"/>
                  <a:gd name="connsiteY117" fmla="*/ 196564 h 450958"/>
                  <a:gd name="connsiteX118" fmla="*/ 420829 w 455436"/>
                  <a:gd name="connsiteY118" fmla="*/ 217775 h 450958"/>
                  <a:gd name="connsiteX119" fmla="*/ 420007 w 455436"/>
                  <a:gd name="connsiteY119" fmla="*/ 238246 h 450958"/>
                  <a:gd name="connsiteX120" fmla="*/ 417376 w 455436"/>
                  <a:gd name="connsiteY120" fmla="*/ 240465 h 450958"/>
                  <a:gd name="connsiteX121" fmla="*/ 255830 w 455436"/>
                  <a:gd name="connsiteY121" fmla="*/ 8957 h 450958"/>
                  <a:gd name="connsiteX122" fmla="*/ 276301 w 455436"/>
                  <a:gd name="connsiteY122" fmla="*/ 9779 h 450958"/>
                  <a:gd name="connsiteX123" fmla="*/ 446315 w 455436"/>
                  <a:gd name="connsiteY123" fmla="*/ 194016 h 450958"/>
                  <a:gd name="connsiteX124" fmla="*/ 445493 w 455436"/>
                  <a:gd name="connsiteY124" fmla="*/ 214486 h 450958"/>
                  <a:gd name="connsiteX125" fmla="*/ 429461 w 455436"/>
                  <a:gd name="connsiteY125" fmla="*/ 229285 h 450958"/>
                  <a:gd name="connsiteX126" fmla="*/ 424364 w 455436"/>
                  <a:gd name="connsiteY126" fmla="*/ 214322 h 450958"/>
                  <a:gd name="connsiteX127" fmla="*/ 254350 w 455436"/>
                  <a:gd name="connsiteY127" fmla="*/ 30085 h 450958"/>
                  <a:gd name="connsiteX128" fmla="*/ 239799 w 455436"/>
                  <a:gd name="connsiteY128" fmla="*/ 23755 h 450958"/>
                  <a:gd name="connsiteX129" fmla="*/ 255830 w 455436"/>
                  <a:gd name="connsiteY129" fmla="*/ 8957 h 450958"/>
                  <a:gd name="connsiteX130" fmla="*/ 228783 w 455436"/>
                  <a:gd name="connsiteY130" fmla="*/ 33950 h 450958"/>
                  <a:gd name="connsiteX131" fmla="*/ 230016 w 455436"/>
                  <a:gd name="connsiteY131" fmla="*/ 32881 h 450958"/>
                  <a:gd name="connsiteX132" fmla="*/ 250486 w 455436"/>
                  <a:gd name="connsiteY132" fmla="*/ 33703 h 450958"/>
                  <a:gd name="connsiteX133" fmla="*/ 397399 w 455436"/>
                  <a:gd name="connsiteY133" fmla="*/ 192947 h 450958"/>
                  <a:gd name="connsiteX134" fmla="*/ 155943 w 455436"/>
                  <a:gd name="connsiteY134" fmla="*/ 415741 h 450958"/>
                  <a:gd name="connsiteX135" fmla="*/ 9031 w 455436"/>
                  <a:gd name="connsiteY135" fmla="*/ 256497 h 450958"/>
                  <a:gd name="connsiteX136" fmla="*/ 9853 w 455436"/>
                  <a:gd name="connsiteY136" fmla="*/ 236026 h 450958"/>
                  <a:gd name="connsiteX137" fmla="*/ 228783 w 455436"/>
                  <a:gd name="connsiteY137" fmla="*/ 33950 h 4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455436" h="450958">
                    <a:moveTo>
                      <a:pt x="5167" y="259950"/>
                    </a:moveTo>
                    <a:lnTo>
                      <a:pt x="175181" y="444186"/>
                    </a:lnTo>
                    <a:cubicBezTo>
                      <a:pt x="182580" y="452161"/>
                      <a:pt x="195076" y="452654"/>
                      <a:pt x="203050" y="445337"/>
                    </a:cubicBezTo>
                    <a:lnTo>
                      <a:pt x="210203" y="438760"/>
                    </a:lnTo>
                    <a:lnTo>
                      <a:pt x="218013" y="447228"/>
                    </a:lnTo>
                    <a:cubicBezTo>
                      <a:pt x="222370" y="451914"/>
                      <a:pt x="229769" y="452243"/>
                      <a:pt x="234455" y="447885"/>
                    </a:cubicBezTo>
                    <a:cubicBezTo>
                      <a:pt x="239141" y="443529"/>
                      <a:pt x="239470" y="436129"/>
                      <a:pt x="235113" y="431443"/>
                    </a:cubicBezTo>
                    <a:lnTo>
                      <a:pt x="227303" y="422976"/>
                    </a:lnTo>
                    <a:lnTo>
                      <a:pt x="258543" y="394201"/>
                    </a:lnTo>
                    <a:lnTo>
                      <a:pt x="266353" y="402669"/>
                    </a:lnTo>
                    <a:cubicBezTo>
                      <a:pt x="270711" y="407355"/>
                      <a:pt x="278110" y="407684"/>
                      <a:pt x="282796" y="403327"/>
                    </a:cubicBezTo>
                    <a:cubicBezTo>
                      <a:pt x="287482" y="398969"/>
                      <a:pt x="287811" y="391571"/>
                      <a:pt x="283453" y="386884"/>
                    </a:cubicBezTo>
                    <a:lnTo>
                      <a:pt x="275643" y="378416"/>
                    </a:lnTo>
                    <a:lnTo>
                      <a:pt x="306884" y="349642"/>
                    </a:lnTo>
                    <a:lnTo>
                      <a:pt x="314694" y="358110"/>
                    </a:lnTo>
                    <a:cubicBezTo>
                      <a:pt x="319051" y="362797"/>
                      <a:pt x="326450" y="363125"/>
                      <a:pt x="331136" y="358768"/>
                    </a:cubicBezTo>
                    <a:cubicBezTo>
                      <a:pt x="335822" y="354411"/>
                      <a:pt x="336151" y="347012"/>
                      <a:pt x="331794" y="342326"/>
                    </a:cubicBezTo>
                    <a:lnTo>
                      <a:pt x="323984" y="333858"/>
                    </a:lnTo>
                    <a:lnTo>
                      <a:pt x="355224" y="305084"/>
                    </a:lnTo>
                    <a:lnTo>
                      <a:pt x="363034" y="313552"/>
                    </a:lnTo>
                    <a:cubicBezTo>
                      <a:pt x="367392" y="318238"/>
                      <a:pt x="374791" y="318567"/>
                      <a:pt x="379477" y="314209"/>
                    </a:cubicBezTo>
                    <a:cubicBezTo>
                      <a:pt x="384163" y="309852"/>
                      <a:pt x="384492" y="302453"/>
                      <a:pt x="380134" y="297767"/>
                    </a:cubicBezTo>
                    <a:lnTo>
                      <a:pt x="372324" y="289299"/>
                    </a:lnTo>
                    <a:lnTo>
                      <a:pt x="403565" y="260525"/>
                    </a:lnTo>
                    <a:lnTo>
                      <a:pt x="411375" y="268993"/>
                    </a:lnTo>
                    <a:cubicBezTo>
                      <a:pt x="415732" y="273679"/>
                      <a:pt x="423131" y="274008"/>
                      <a:pt x="427817" y="269650"/>
                    </a:cubicBezTo>
                    <a:cubicBezTo>
                      <a:pt x="432503" y="265294"/>
                      <a:pt x="432832" y="257894"/>
                      <a:pt x="428475" y="253208"/>
                    </a:cubicBezTo>
                    <a:lnTo>
                      <a:pt x="420665" y="244741"/>
                    </a:lnTo>
                    <a:lnTo>
                      <a:pt x="420994" y="244411"/>
                    </a:lnTo>
                    <a:lnTo>
                      <a:pt x="423296" y="242274"/>
                    </a:lnTo>
                    <a:lnTo>
                      <a:pt x="449110" y="218433"/>
                    </a:lnTo>
                    <a:cubicBezTo>
                      <a:pt x="457085" y="211033"/>
                      <a:pt x="457578" y="198538"/>
                      <a:pt x="450261" y="190563"/>
                    </a:cubicBezTo>
                    <a:lnTo>
                      <a:pt x="280247" y="6327"/>
                    </a:lnTo>
                    <a:cubicBezTo>
                      <a:pt x="272848" y="-1648"/>
                      <a:pt x="260352" y="-2142"/>
                      <a:pt x="252377" y="5175"/>
                    </a:cubicBezTo>
                    <a:lnTo>
                      <a:pt x="226563" y="29017"/>
                    </a:lnTo>
                    <a:lnTo>
                      <a:pt x="225330" y="30085"/>
                    </a:lnTo>
                    <a:lnTo>
                      <a:pt x="6400" y="232162"/>
                    </a:lnTo>
                    <a:cubicBezTo>
                      <a:pt x="-1657" y="239479"/>
                      <a:pt x="-2150" y="251975"/>
                      <a:pt x="5167" y="259950"/>
                    </a:cubicBezTo>
                    <a:close/>
                    <a:moveTo>
                      <a:pt x="416719" y="248193"/>
                    </a:moveTo>
                    <a:lnTo>
                      <a:pt x="424529" y="256661"/>
                    </a:lnTo>
                    <a:cubicBezTo>
                      <a:pt x="426913" y="259292"/>
                      <a:pt x="426748" y="263320"/>
                      <a:pt x="424200" y="265704"/>
                    </a:cubicBezTo>
                    <a:cubicBezTo>
                      <a:pt x="421569" y="268088"/>
                      <a:pt x="417541" y="267924"/>
                      <a:pt x="415157" y="265375"/>
                    </a:cubicBezTo>
                    <a:lnTo>
                      <a:pt x="407346" y="256908"/>
                    </a:lnTo>
                    <a:lnTo>
                      <a:pt x="416719" y="248193"/>
                    </a:lnTo>
                    <a:close/>
                    <a:moveTo>
                      <a:pt x="368378" y="292752"/>
                    </a:moveTo>
                    <a:lnTo>
                      <a:pt x="376188" y="301220"/>
                    </a:lnTo>
                    <a:cubicBezTo>
                      <a:pt x="378572" y="303851"/>
                      <a:pt x="378408" y="307879"/>
                      <a:pt x="375859" y="310263"/>
                    </a:cubicBezTo>
                    <a:cubicBezTo>
                      <a:pt x="373229" y="312647"/>
                      <a:pt x="369200" y="312483"/>
                      <a:pt x="366816" y="309934"/>
                    </a:cubicBezTo>
                    <a:lnTo>
                      <a:pt x="359006" y="301466"/>
                    </a:lnTo>
                    <a:lnTo>
                      <a:pt x="368378" y="292752"/>
                    </a:lnTo>
                    <a:close/>
                    <a:moveTo>
                      <a:pt x="320120" y="337311"/>
                    </a:moveTo>
                    <a:lnTo>
                      <a:pt x="327930" y="345779"/>
                    </a:lnTo>
                    <a:cubicBezTo>
                      <a:pt x="330314" y="348409"/>
                      <a:pt x="330150" y="352438"/>
                      <a:pt x="327601" y="354822"/>
                    </a:cubicBezTo>
                    <a:cubicBezTo>
                      <a:pt x="324970" y="357206"/>
                      <a:pt x="320942" y="357042"/>
                      <a:pt x="318558" y="354493"/>
                    </a:cubicBezTo>
                    <a:lnTo>
                      <a:pt x="310748" y="346025"/>
                    </a:lnTo>
                    <a:lnTo>
                      <a:pt x="320120" y="337311"/>
                    </a:lnTo>
                    <a:close/>
                    <a:moveTo>
                      <a:pt x="271779" y="381952"/>
                    </a:moveTo>
                    <a:lnTo>
                      <a:pt x="279589" y="390420"/>
                    </a:lnTo>
                    <a:cubicBezTo>
                      <a:pt x="281974" y="393050"/>
                      <a:pt x="281809" y="397079"/>
                      <a:pt x="279261" y="399463"/>
                    </a:cubicBezTo>
                    <a:cubicBezTo>
                      <a:pt x="276630" y="401847"/>
                      <a:pt x="272601" y="401683"/>
                      <a:pt x="270217" y="399134"/>
                    </a:cubicBezTo>
                    <a:lnTo>
                      <a:pt x="262407" y="390666"/>
                    </a:lnTo>
                    <a:lnTo>
                      <a:pt x="271779" y="381952"/>
                    </a:lnTo>
                    <a:close/>
                    <a:moveTo>
                      <a:pt x="223439" y="426511"/>
                    </a:moveTo>
                    <a:lnTo>
                      <a:pt x="231249" y="434978"/>
                    </a:lnTo>
                    <a:cubicBezTo>
                      <a:pt x="233633" y="437609"/>
                      <a:pt x="233469" y="441637"/>
                      <a:pt x="230920" y="444022"/>
                    </a:cubicBezTo>
                    <a:cubicBezTo>
                      <a:pt x="228289" y="446406"/>
                      <a:pt x="224261" y="446241"/>
                      <a:pt x="221877" y="443693"/>
                    </a:cubicBezTo>
                    <a:lnTo>
                      <a:pt x="214067" y="435225"/>
                    </a:lnTo>
                    <a:lnTo>
                      <a:pt x="223439" y="426511"/>
                    </a:lnTo>
                    <a:close/>
                    <a:moveTo>
                      <a:pt x="417376" y="240465"/>
                    </a:moveTo>
                    <a:lnTo>
                      <a:pt x="403811" y="253044"/>
                    </a:lnTo>
                    <a:lnTo>
                      <a:pt x="392795" y="241041"/>
                    </a:lnTo>
                    <a:cubicBezTo>
                      <a:pt x="391726" y="239890"/>
                      <a:pt x="391151" y="238410"/>
                      <a:pt x="391151" y="236930"/>
                    </a:cubicBezTo>
                    <a:cubicBezTo>
                      <a:pt x="392877" y="237013"/>
                      <a:pt x="394686" y="236437"/>
                      <a:pt x="396084" y="235121"/>
                    </a:cubicBezTo>
                    <a:cubicBezTo>
                      <a:pt x="398879" y="232573"/>
                      <a:pt x="399043" y="228216"/>
                      <a:pt x="396494" y="225421"/>
                    </a:cubicBezTo>
                    <a:cubicBezTo>
                      <a:pt x="393946" y="222626"/>
                      <a:pt x="389589" y="222461"/>
                      <a:pt x="386794" y="225010"/>
                    </a:cubicBezTo>
                    <a:cubicBezTo>
                      <a:pt x="384081" y="227476"/>
                      <a:pt x="383834" y="231669"/>
                      <a:pt x="386218" y="234464"/>
                    </a:cubicBezTo>
                    <a:cubicBezTo>
                      <a:pt x="385560" y="237999"/>
                      <a:pt x="386465" y="241781"/>
                      <a:pt x="389013" y="244576"/>
                    </a:cubicBezTo>
                    <a:lnTo>
                      <a:pt x="400030" y="256579"/>
                    </a:lnTo>
                    <a:lnTo>
                      <a:pt x="355553" y="297603"/>
                    </a:lnTo>
                    <a:lnTo>
                      <a:pt x="344537" y="285600"/>
                    </a:lnTo>
                    <a:cubicBezTo>
                      <a:pt x="343468" y="284448"/>
                      <a:pt x="342893" y="282969"/>
                      <a:pt x="342893" y="281489"/>
                    </a:cubicBezTo>
                    <a:cubicBezTo>
                      <a:pt x="344619" y="281571"/>
                      <a:pt x="346428" y="280996"/>
                      <a:pt x="347825" y="279681"/>
                    </a:cubicBezTo>
                    <a:cubicBezTo>
                      <a:pt x="350620" y="277132"/>
                      <a:pt x="350785" y="272775"/>
                      <a:pt x="348236" y="269979"/>
                    </a:cubicBezTo>
                    <a:cubicBezTo>
                      <a:pt x="345688" y="267184"/>
                      <a:pt x="341330" y="267020"/>
                      <a:pt x="338535" y="269568"/>
                    </a:cubicBezTo>
                    <a:cubicBezTo>
                      <a:pt x="335822" y="272034"/>
                      <a:pt x="335576" y="276227"/>
                      <a:pt x="337960" y="279023"/>
                    </a:cubicBezTo>
                    <a:cubicBezTo>
                      <a:pt x="337302" y="282558"/>
                      <a:pt x="338206" y="286340"/>
                      <a:pt x="340755" y="289135"/>
                    </a:cubicBezTo>
                    <a:lnTo>
                      <a:pt x="351771" y="301138"/>
                    </a:lnTo>
                    <a:lnTo>
                      <a:pt x="307295" y="342161"/>
                    </a:lnTo>
                    <a:lnTo>
                      <a:pt x="296278" y="330158"/>
                    </a:lnTo>
                    <a:cubicBezTo>
                      <a:pt x="295210" y="329008"/>
                      <a:pt x="294634" y="327527"/>
                      <a:pt x="294634" y="326048"/>
                    </a:cubicBezTo>
                    <a:cubicBezTo>
                      <a:pt x="296361" y="326130"/>
                      <a:pt x="298169" y="325554"/>
                      <a:pt x="299567" y="324239"/>
                    </a:cubicBezTo>
                    <a:cubicBezTo>
                      <a:pt x="302362" y="321691"/>
                      <a:pt x="302527" y="317333"/>
                      <a:pt x="299978" y="314538"/>
                    </a:cubicBezTo>
                    <a:cubicBezTo>
                      <a:pt x="297429" y="311743"/>
                      <a:pt x="293072" y="311579"/>
                      <a:pt x="290277" y="314127"/>
                    </a:cubicBezTo>
                    <a:cubicBezTo>
                      <a:pt x="287564" y="316594"/>
                      <a:pt x="287317" y="320786"/>
                      <a:pt x="289702" y="323581"/>
                    </a:cubicBezTo>
                    <a:cubicBezTo>
                      <a:pt x="289044" y="327116"/>
                      <a:pt x="289948" y="330898"/>
                      <a:pt x="292497" y="333693"/>
                    </a:cubicBezTo>
                    <a:lnTo>
                      <a:pt x="303513" y="345696"/>
                    </a:lnTo>
                    <a:lnTo>
                      <a:pt x="259036" y="386720"/>
                    </a:lnTo>
                    <a:lnTo>
                      <a:pt x="248020" y="374717"/>
                    </a:lnTo>
                    <a:cubicBezTo>
                      <a:pt x="246951" y="373566"/>
                      <a:pt x="246376" y="372086"/>
                      <a:pt x="246376" y="370607"/>
                    </a:cubicBezTo>
                    <a:cubicBezTo>
                      <a:pt x="248102" y="370689"/>
                      <a:pt x="249911" y="370113"/>
                      <a:pt x="251309" y="368798"/>
                    </a:cubicBezTo>
                    <a:cubicBezTo>
                      <a:pt x="254104" y="366249"/>
                      <a:pt x="254268" y="361892"/>
                      <a:pt x="251720" y="359097"/>
                    </a:cubicBezTo>
                    <a:cubicBezTo>
                      <a:pt x="249171" y="356301"/>
                      <a:pt x="244814" y="356137"/>
                      <a:pt x="242019" y="358686"/>
                    </a:cubicBezTo>
                    <a:cubicBezTo>
                      <a:pt x="239306" y="361152"/>
                      <a:pt x="239059" y="365345"/>
                      <a:pt x="241443" y="368140"/>
                    </a:cubicBezTo>
                    <a:cubicBezTo>
                      <a:pt x="240785" y="371676"/>
                      <a:pt x="241690" y="375457"/>
                      <a:pt x="244238" y="378252"/>
                    </a:cubicBezTo>
                    <a:lnTo>
                      <a:pt x="255255" y="390255"/>
                    </a:lnTo>
                    <a:lnTo>
                      <a:pt x="210778" y="431279"/>
                    </a:lnTo>
                    <a:lnTo>
                      <a:pt x="199762" y="419276"/>
                    </a:lnTo>
                    <a:cubicBezTo>
                      <a:pt x="198693" y="418125"/>
                      <a:pt x="198118" y="416645"/>
                      <a:pt x="198118" y="415165"/>
                    </a:cubicBezTo>
                    <a:cubicBezTo>
                      <a:pt x="199844" y="415248"/>
                      <a:pt x="201653" y="414672"/>
                      <a:pt x="203050" y="413356"/>
                    </a:cubicBezTo>
                    <a:cubicBezTo>
                      <a:pt x="205845" y="410808"/>
                      <a:pt x="206010" y="406451"/>
                      <a:pt x="203461" y="403656"/>
                    </a:cubicBezTo>
                    <a:cubicBezTo>
                      <a:pt x="200913" y="400861"/>
                      <a:pt x="196556" y="400696"/>
                      <a:pt x="193760" y="403245"/>
                    </a:cubicBezTo>
                    <a:cubicBezTo>
                      <a:pt x="191047" y="405711"/>
                      <a:pt x="190801" y="409904"/>
                      <a:pt x="193185" y="412699"/>
                    </a:cubicBezTo>
                    <a:cubicBezTo>
                      <a:pt x="192527" y="416234"/>
                      <a:pt x="193432" y="420016"/>
                      <a:pt x="195980" y="422811"/>
                    </a:cubicBezTo>
                    <a:lnTo>
                      <a:pt x="206997" y="434814"/>
                    </a:lnTo>
                    <a:lnTo>
                      <a:pt x="199844" y="441391"/>
                    </a:lnTo>
                    <a:cubicBezTo>
                      <a:pt x="194007" y="446817"/>
                      <a:pt x="184799" y="446406"/>
                      <a:pt x="179373" y="440569"/>
                    </a:cubicBezTo>
                    <a:lnTo>
                      <a:pt x="159807" y="419358"/>
                    </a:lnTo>
                    <a:lnTo>
                      <a:pt x="401263" y="196564"/>
                    </a:lnTo>
                    <a:lnTo>
                      <a:pt x="420829" y="217775"/>
                    </a:lnTo>
                    <a:cubicBezTo>
                      <a:pt x="426255" y="223612"/>
                      <a:pt x="425844" y="232820"/>
                      <a:pt x="420007" y="238246"/>
                    </a:cubicBezTo>
                    <a:lnTo>
                      <a:pt x="417376" y="240465"/>
                    </a:lnTo>
                    <a:close/>
                    <a:moveTo>
                      <a:pt x="255830" y="8957"/>
                    </a:moveTo>
                    <a:cubicBezTo>
                      <a:pt x="261667" y="3531"/>
                      <a:pt x="270875" y="3942"/>
                      <a:pt x="276301" y="9779"/>
                    </a:cubicBezTo>
                    <a:lnTo>
                      <a:pt x="446315" y="194016"/>
                    </a:lnTo>
                    <a:cubicBezTo>
                      <a:pt x="451741" y="199853"/>
                      <a:pt x="451330" y="209060"/>
                      <a:pt x="445493" y="214486"/>
                    </a:cubicBezTo>
                    <a:lnTo>
                      <a:pt x="429461" y="229285"/>
                    </a:lnTo>
                    <a:cubicBezTo>
                      <a:pt x="429872" y="223941"/>
                      <a:pt x="428228" y="218515"/>
                      <a:pt x="424364" y="214322"/>
                    </a:cubicBezTo>
                    <a:lnTo>
                      <a:pt x="254350" y="30085"/>
                    </a:lnTo>
                    <a:cubicBezTo>
                      <a:pt x="250486" y="25893"/>
                      <a:pt x="245143" y="23755"/>
                      <a:pt x="239799" y="23755"/>
                    </a:cubicBezTo>
                    <a:lnTo>
                      <a:pt x="255830" y="8957"/>
                    </a:lnTo>
                    <a:close/>
                    <a:moveTo>
                      <a:pt x="228783" y="33950"/>
                    </a:moveTo>
                    <a:lnTo>
                      <a:pt x="230016" y="32881"/>
                    </a:lnTo>
                    <a:cubicBezTo>
                      <a:pt x="235853" y="27455"/>
                      <a:pt x="245060" y="27866"/>
                      <a:pt x="250486" y="33703"/>
                    </a:cubicBezTo>
                    <a:lnTo>
                      <a:pt x="397399" y="192947"/>
                    </a:lnTo>
                    <a:lnTo>
                      <a:pt x="155943" y="415741"/>
                    </a:lnTo>
                    <a:lnTo>
                      <a:pt x="9031" y="256497"/>
                    </a:lnTo>
                    <a:cubicBezTo>
                      <a:pt x="3605" y="250660"/>
                      <a:pt x="4016" y="241452"/>
                      <a:pt x="9853" y="236026"/>
                    </a:cubicBezTo>
                    <a:lnTo>
                      <a:pt x="228783" y="33950"/>
                    </a:lnTo>
                    <a:close/>
                  </a:path>
                </a:pathLst>
              </a:custGeom>
              <a:grpFill/>
              <a:ln w="8221"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13BEA2A2-FEB7-4742-B0A2-9E9C0B14EF98}"/>
                  </a:ext>
                </a:extLst>
              </p:cNvPr>
              <p:cNvSpPr/>
              <p:nvPr/>
            </p:nvSpPr>
            <p:spPr>
              <a:xfrm>
                <a:off x="1583130" y="5609398"/>
                <a:ext cx="130552" cy="136142"/>
              </a:xfrm>
              <a:custGeom>
                <a:avLst/>
                <a:gdLst>
                  <a:gd name="connsiteX0" fmla="*/ 130552 w 130552"/>
                  <a:gd name="connsiteY0" fmla="*/ 105396 h 136142"/>
                  <a:gd name="connsiteX1" fmla="*/ 33296 w 130552"/>
                  <a:gd name="connsiteY1" fmla="*/ 0 h 136142"/>
                  <a:gd name="connsiteX2" fmla="*/ 0 w 130552"/>
                  <a:gd name="connsiteY2" fmla="*/ 30747 h 136142"/>
                  <a:gd name="connsiteX3" fmla="*/ 97256 w 130552"/>
                  <a:gd name="connsiteY3" fmla="*/ 136143 h 136142"/>
                  <a:gd name="connsiteX4" fmla="*/ 130552 w 130552"/>
                  <a:gd name="connsiteY4" fmla="*/ 105396 h 136142"/>
                  <a:gd name="connsiteX5" fmla="*/ 97503 w 130552"/>
                  <a:gd name="connsiteY5" fmla="*/ 128826 h 136142"/>
                  <a:gd name="connsiteX6" fmla="*/ 7317 w 130552"/>
                  <a:gd name="connsiteY6" fmla="*/ 31076 h 136142"/>
                  <a:gd name="connsiteX7" fmla="*/ 32967 w 130552"/>
                  <a:gd name="connsiteY7" fmla="*/ 7399 h 136142"/>
                  <a:gd name="connsiteX8" fmla="*/ 123153 w 130552"/>
                  <a:gd name="connsiteY8" fmla="*/ 105149 h 136142"/>
                  <a:gd name="connsiteX9" fmla="*/ 97503 w 130552"/>
                  <a:gd name="connsiteY9" fmla="*/ 128826 h 136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0552" h="136142">
                    <a:moveTo>
                      <a:pt x="130552" y="105396"/>
                    </a:moveTo>
                    <a:lnTo>
                      <a:pt x="33296" y="0"/>
                    </a:lnTo>
                    <a:lnTo>
                      <a:pt x="0" y="30747"/>
                    </a:lnTo>
                    <a:lnTo>
                      <a:pt x="97256" y="136143"/>
                    </a:lnTo>
                    <a:lnTo>
                      <a:pt x="130552" y="105396"/>
                    </a:lnTo>
                    <a:close/>
                    <a:moveTo>
                      <a:pt x="97503" y="128826"/>
                    </a:moveTo>
                    <a:lnTo>
                      <a:pt x="7317" y="31076"/>
                    </a:lnTo>
                    <a:lnTo>
                      <a:pt x="32967" y="7399"/>
                    </a:lnTo>
                    <a:lnTo>
                      <a:pt x="123153" y="105149"/>
                    </a:lnTo>
                    <a:lnTo>
                      <a:pt x="97503" y="128826"/>
                    </a:lnTo>
                    <a:close/>
                  </a:path>
                </a:pathLst>
              </a:custGeom>
              <a:grpFill/>
              <a:ln w="8221"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5E7F7A57-7AC2-4030-8509-BCB9B4B84254}"/>
                  </a:ext>
                </a:extLst>
              </p:cNvPr>
              <p:cNvSpPr/>
              <p:nvPr/>
            </p:nvSpPr>
            <p:spPr>
              <a:xfrm rot="19037864">
                <a:off x="1844128" y="5427300"/>
                <a:ext cx="5179" cy="191063"/>
              </a:xfrm>
              <a:custGeom>
                <a:avLst/>
                <a:gdLst>
                  <a:gd name="connsiteX0" fmla="*/ 0 w 5179"/>
                  <a:gd name="connsiteY0" fmla="*/ 0 h 191063"/>
                  <a:gd name="connsiteX1" fmla="*/ 5179 w 5179"/>
                  <a:gd name="connsiteY1" fmla="*/ 0 h 191063"/>
                  <a:gd name="connsiteX2" fmla="*/ 5179 w 5179"/>
                  <a:gd name="connsiteY2" fmla="*/ 191063 h 191063"/>
                  <a:gd name="connsiteX3" fmla="*/ 0 w 5179"/>
                  <a:gd name="connsiteY3" fmla="*/ 191063 h 191063"/>
                </a:gdLst>
                <a:ahLst/>
                <a:cxnLst>
                  <a:cxn ang="0">
                    <a:pos x="connsiteX0" y="connsiteY0"/>
                  </a:cxn>
                  <a:cxn ang="0">
                    <a:pos x="connsiteX1" y="connsiteY1"/>
                  </a:cxn>
                  <a:cxn ang="0">
                    <a:pos x="connsiteX2" y="connsiteY2"/>
                  </a:cxn>
                  <a:cxn ang="0">
                    <a:pos x="connsiteX3" y="connsiteY3"/>
                  </a:cxn>
                </a:cxnLst>
                <a:rect l="l" t="t" r="r" b="b"/>
                <a:pathLst>
                  <a:path w="5179" h="191063">
                    <a:moveTo>
                      <a:pt x="0" y="0"/>
                    </a:moveTo>
                    <a:lnTo>
                      <a:pt x="5179" y="0"/>
                    </a:lnTo>
                    <a:lnTo>
                      <a:pt x="5179" y="191063"/>
                    </a:lnTo>
                    <a:lnTo>
                      <a:pt x="0" y="191063"/>
                    </a:lnTo>
                    <a:close/>
                  </a:path>
                </a:pathLst>
              </a:custGeom>
              <a:grpFill/>
              <a:ln w="8221" cap="flat">
                <a:noFill/>
                <a:prstDash val="solid"/>
                <a:miter/>
              </a:ln>
            </p:spPr>
            <p:txBody>
              <a:bodyPr rtlCol="0" anchor="ctr"/>
              <a:lstStyle/>
              <a:p>
                <a:endParaRPr lang="en-US"/>
              </a:p>
            </p:txBody>
          </p:sp>
        </p:grpSp>
        <p:grpSp>
          <p:nvGrpSpPr>
            <p:cNvPr id="13" name="Graphic 2">
              <a:extLst>
                <a:ext uri="{FF2B5EF4-FFF2-40B4-BE49-F238E27FC236}">
                  <a16:creationId xmlns:a16="http://schemas.microsoft.com/office/drawing/2014/main" id="{78E6EE9C-963A-4267-9EB4-FB3D78E1E6A6}"/>
                </a:ext>
              </a:extLst>
            </p:cNvPr>
            <p:cNvGrpSpPr/>
            <p:nvPr/>
          </p:nvGrpSpPr>
          <p:grpSpPr>
            <a:xfrm>
              <a:off x="6086611" y="4508809"/>
              <a:ext cx="419060" cy="454791"/>
              <a:chOff x="6086611" y="4508809"/>
              <a:chExt cx="419060" cy="454791"/>
            </a:xfrm>
            <a:grpFill/>
          </p:grpSpPr>
          <p:sp>
            <p:nvSpPr>
              <p:cNvPr id="14" name="Freeform: Shape 13">
                <a:extLst>
                  <a:ext uri="{FF2B5EF4-FFF2-40B4-BE49-F238E27FC236}">
                    <a16:creationId xmlns:a16="http://schemas.microsoft.com/office/drawing/2014/main" id="{6BC6ABB4-5B8E-4948-85D8-EC1934015E01}"/>
                  </a:ext>
                </a:extLst>
              </p:cNvPr>
              <p:cNvSpPr/>
              <p:nvPr/>
            </p:nvSpPr>
            <p:spPr>
              <a:xfrm>
                <a:off x="6224476" y="4593344"/>
                <a:ext cx="281195" cy="370256"/>
              </a:xfrm>
              <a:custGeom>
                <a:avLst/>
                <a:gdLst>
                  <a:gd name="connsiteX0" fmla="*/ 80321 w 281195"/>
                  <a:gd name="connsiteY0" fmla="*/ 362718 h 370256"/>
                  <a:gd name="connsiteX1" fmla="*/ 278451 w 281195"/>
                  <a:gd name="connsiteY1" fmla="*/ 60672 h 370256"/>
                  <a:gd name="connsiteX2" fmla="*/ 273600 w 281195"/>
                  <a:gd name="connsiteY2" fmla="*/ 37406 h 370256"/>
                  <a:gd name="connsiteX3" fmla="*/ 216545 w 281195"/>
                  <a:gd name="connsiteY3" fmla="*/ 0 h 370256"/>
                  <a:gd name="connsiteX4" fmla="*/ 0 w 281195"/>
                  <a:gd name="connsiteY4" fmla="*/ 330080 h 370256"/>
                  <a:gd name="connsiteX5" fmla="*/ 57055 w 281195"/>
                  <a:gd name="connsiteY5" fmla="*/ 367486 h 370256"/>
                  <a:gd name="connsiteX6" fmla="*/ 80321 w 281195"/>
                  <a:gd name="connsiteY6" fmla="*/ 362718 h 370256"/>
                  <a:gd name="connsiteX7" fmla="*/ 25732 w 281195"/>
                  <a:gd name="connsiteY7" fmla="*/ 340685 h 370256"/>
                  <a:gd name="connsiteX8" fmla="*/ 7316 w 281195"/>
                  <a:gd name="connsiteY8" fmla="*/ 328600 h 370256"/>
                  <a:gd name="connsiteX9" fmla="*/ 22115 w 281195"/>
                  <a:gd name="connsiteY9" fmla="*/ 305992 h 370256"/>
                  <a:gd name="connsiteX10" fmla="*/ 33460 w 281195"/>
                  <a:gd name="connsiteY10" fmla="*/ 313391 h 370256"/>
                  <a:gd name="connsiteX11" fmla="*/ 36337 w 281195"/>
                  <a:gd name="connsiteY11" fmla="*/ 309034 h 370256"/>
                  <a:gd name="connsiteX12" fmla="*/ 24992 w 281195"/>
                  <a:gd name="connsiteY12" fmla="*/ 301635 h 370256"/>
                  <a:gd name="connsiteX13" fmla="*/ 39955 w 281195"/>
                  <a:gd name="connsiteY13" fmla="*/ 278780 h 370256"/>
                  <a:gd name="connsiteX14" fmla="*/ 51300 w 281195"/>
                  <a:gd name="connsiteY14" fmla="*/ 286179 h 370256"/>
                  <a:gd name="connsiteX15" fmla="*/ 54177 w 281195"/>
                  <a:gd name="connsiteY15" fmla="*/ 281822 h 370256"/>
                  <a:gd name="connsiteX16" fmla="*/ 42832 w 281195"/>
                  <a:gd name="connsiteY16" fmla="*/ 274422 h 370256"/>
                  <a:gd name="connsiteX17" fmla="*/ 57795 w 281195"/>
                  <a:gd name="connsiteY17" fmla="*/ 251568 h 370256"/>
                  <a:gd name="connsiteX18" fmla="*/ 69140 w 281195"/>
                  <a:gd name="connsiteY18" fmla="*/ 258967 h 370256"/>
                  <a:gd name="connsiteX19" fmla="*/ 72017 w 281195"/>
                  <a:gd name="connsiteY19" fmla="*/ 254610 h 370256"/>
                  <a:gd name="connsiteX20" fmla="*/ 60672 w 281195"/>
                  <a:gd name="connsiteY20" fmla="*/ 247210 h 370256"/>
                  <a:gd name="connsiteX21" fmla="*/ 75634 w 281195"/>
                  <a:gd name="connsiteY21" fmla="*/ 224356 h 370256"/>
                  <a:gd name="connsiteX22" fmla="*/ 86980 w 281195"/>
                  <a:gd name="connsiteY22" fmla="*/ 231755 h 370256"/>
                  <a:gd name="connsiteX23" fmla="*/ 89857 w 281195"/>
                  <a:gd name="connsiteY23" fmla="*/ 227397 h 370256"/>
                  <a:gd name="connsiteX24" fmla="*/ 78512 w 281195"/>
                  <a:gd name="connsiteY24" fmla="*/ 219998 h 370256"/>
                  <a:gd name="connsiteX25" fmla="*/ 93475 w 281195"/>
                  <a:gd name="connsiteY25" fmla="*/ 197144 h 370256"/>
                  <a:gd name="connsiteX26" fmla="*/ 104820 w 281195"/>
                  <a:gd name="connsiteY26" fmla="*/ 204542 h 370256"/>
                  <a:gd name="connsiteX27" fmla="*/ 107697 w 281195"/>
                  <a:gd name="connsiteY27" fmla="*/ 200185 h 370256"/>
                  <a:gd name="connsiteX28" fmla="*/ 96352 w 281195"/>
                  <a:gd name="connsiteY28" fmla="*/ 192786 h 370256"/>
                  <a:gd name="connsiteX29" fmla="*/ 111315 w 281195"/>
                  <a:gd name="connsiteY29" fmla="*/ 169932 h 370256"/>
                  <a:gd name="connsiteX30" fmla="*/ 122660 w 281195"/>
                  <a:gd name="connsiteY30" fmla="*/ 177330 h 370256"/>
                  <a:gd name="connsiteX31" fmla="*/ 125537 w 281195"/>
                  <a:gd name="connsiteY31" fmla="*/ 172973 h 370256"/>
                  <a:gd name="connsiteX32" fmla="*/ 114192 w 281195"/>
                  <a:gd name="connsiteY32" fmla="*/ 165574 h 370256"/>
                  <a:gd name="connsiteX33" fmla="*/ 129154 w 281195"/>
                  <a:gd name="connsiteY33" fmla="*/ 142719 h 370256"/>
                  <a:gd name="connsiteX34" fmla="*/ 140500 w 281195"/>
                  <a:gd name="connsiteY34" fmla="*/ 150118 h 370256"/>
                  <a:gd name="connsiteX35" fmla="*/ 143377 w 281195"/>
                  <a:gd name="connsiteY35" fmla="*/ 145761 h 370256"/>
                  <a:gd name="connsiteX36" fmla="*/ 132032 w 281195"/>
                  <a:gd name="connsiteY36" fmla="*/ 138362 h 370256"/>
                  <a:gd name="connsiteX37" fmla="*/ 146994 w 281195"/>
                  <a:gd name="connsiteY37" fmla="*/ 115507 h 370256"/>
                  <a:gd name="connsiteX38" fmla="*/ 158339 w 281195"/>
                  <a:gd name="connsiteY38" fmla="*/ 122906 h 370256"/>
                  <a:gd name="connsiteX39" fmla="*/ 161217 w 281195"/>
                  <a:gd name="connsiteY39" fmla="*/ 118549 h 370256"/>
                  <a:gd name="connsiteX40" fmla="*/ 149872 w 281195"/>
                  <a:gd name="connsiteY40" fmla="*/ 111150 h 370256"/>
                  <a:gd name="connsiteX41" fmla="*/ 164834 w 281195"/>
                  <a:gd name="connsiteY41" fmla="*/ 88295 h 370256"/>
                  <a:gd name="connsiteX42" fmla="*/ 176180 w 281195"/>
                  <a:gd name="connsiteY42" fmla="*/ 95694 h 370256"/>
                  <a:gd name="connsiteX43" fmla="*/ 179057 w 281195"/>
                  <a:gd name="connsiteY43" fmla="*/ 91337 h 370256"/>
                  <a:gd name="connsiteX44" fmla="*/ 167712 w 281195"/>
                  <a:gd name="connsiteY44" fmla="*/ 83938 h 370256"/>
                  <a:gd name="connsiteX45" fmla="*/ 182674 w 281195"/>
                  <a:gd name="connsiteY45" fmla="*/ 61083 h 370256"/>
                  <a:gd name="connsiteX46" fmla="*/ 194019 w 281195"/>
                  <a:gd name="connsiteY46" fmla="*/ 68482 h 370256"/>
                  <a:gd name="connsiteX47" fmla="*/ 196897 w 281195"/>
                  <a:gd name="connsiteY47" fmla="*/ 64125 h 370256"/>
                  <a:gd name="connsiteX48" fmla="*/ 185551 w 281195"/>
                  <a:gd name="connsiteY48" fmla="*/ 56726 h 370256"/>
                  <a:gd name="connsiteX49" fmla="*/ 200514 w 281195"/>
                  <a:gd name="connsiteY49" fmla="*/ 33871 h 370256"/>
                  <a:gd name="connsiteX50" fmla="*/ 211859 w 281195"/>
                  <a:gd name="connsiteY50" fmla="*/ 41270 h 370256"/>
                  <a:gd name="connsiteX51" fmla="*/ 214737 w 281195"/>
                  <a:gd name="connsiteY51" fmla="*/ 36913 h 370256"/>
                  <a:gd name="connsiteX52" fmla="*/ 203392 w 281195"/>
                  <a:gd name="connsiteY52" fmla="*/ 29514 h 370256"/>
                  <a:gd name="connsiteX53" fmla="*/ 218190 w 281195"/>
                  <a:gd name="connsiteY53" fmla="*/ 6906 h 370256"/>
                  <a:gd name="connsiteX54" fmla="*/ 236605 w 281195"/>
                  <a:gd name="connsiteY54" fmla="*/ 18991 h 370256"/>
                  <a:gd name="connsiteX55" fmla="*/ 25732 w 281195"/>
                  <a:gd name="connsiteY55" fmla="*/ 340685 h 370256"/>
                  <a:gd name="connsiteX56" fmla="*/ 240880 w 281195"/>
                  <a:gd name="connsiteY56" fmla="*/ 22197 h 370256"/>
                  <a:gd name="connsiteX57" fmla="*/ 270805 w 281195"/>
                  <a:gd name="connsiteY57" fmla="*/ 41845 h 370256"/>
                  <a:gd name="connsiteX58" fmla="*/ 274094 w 281195"/>
                  <a:gd name="connsiteY58" fmla="*/ 57877 h 370256"/>
                  <a:gd name="connsiteX59" fmla="*/ 75964 w 281195"/>
                  <a:gd name="connsiteY59" fmla="*/ 359923 h 370256"/>
                  <a:gd name="connsiteX60" fmla="*/ 59932 w 281195"/>
                  <a:gd name="connsiteY60" fmla="*/ 363294 h 370256"/>
                  <a:gd name="connsiteX61" fmla="*/ 30007 w 281195"/>
                  <a:gd name="connsiteY61" fmla="*/ 343645 h 370256"/>
                  <a:gd name="connsiteX62" fmla="*/ 240880 w 281195"/>
                  <a:gd name="connsiteY62" fmla="*/ 22197 h 370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281195" h="370256">
                    <a:moveTo>
                      <a:pt x="80321" y="362718"/>
                    </a:moveTo>
                    <a:lnTo>
                      <a:pt x="278451" y="60672"/>
                    </a:lnTo>
                    <a:cubicBezTo>
                      <a:pt x="283548" y="52944"/>
                      <a:pt x="281328" y="42503"/>
                      <a:pt x="273600" y="37406"/>
                    </a:cubicBezTo>
                    <a:lnTo>
                      <a:pt x="216545" y="0"/>
                    </a:lnTo>
                    <a:lnTo>
                      <a:pt x="0" y="330080"/>
                    </a:lnTo>
                    <a:lnTo>
                      <a:pt x="57055" y="367486"/>
                    </a:lnTo>
                    <a:cubicBezTo>
                      <a:pt x="64865" y="372583"/>
                      <a:pt x="75306" y="370446"/>
                      <a:pt x="80321" y="362718"/>
                    </a:cubicBezTo>
                    <a:close/>
                    <a:moveTo>
                      <a:pt x="25732" y="340685"/>
                    </a:moveTo>
                    <a:lnTo>
                      <a:pt x="7316" y="328600"/>
                    </a:lnTo>
                    <a:lnTo>
                      <a:pt x="22115" y="305992"/>
                    </a:lnTo>
                    <a:lnTo>
                      <a:pt x="33460" y="313391"/>
                    </a:lnTo>
                    <a:lnTo>
                      <a:pt x="36337" y="309034"/>
                    </a:lnTo>
                    <a:lnTo>
                      <a:pt x="24992" y="301635"/>
                    </a:lnTo>
                    <a:lnTo>
                      <a:pt x="39955" y="278780"/>
                    </a:lnTo>
                    <a:lnTo>
                      <a:pt x="51300" y="286179"/>
                    </a:lnTo>
                    <a:lnTo>
                      <a:pt x="54177" y="281822"/>
                    </a:lnTo>
                    <a:lnTo>
                      <a:pt x="42832" y="274422"/>
                    </a:lnTo>
                    <a:lnTo>
                      <a:pt x="57795" y="251568"/>
                    </a:lnTo>
                    <a:lnTo>
                      <a:pt x="69140" y="258967"/>
                    </a:lnTo>
                    <a:lnTo>
                      <a:pt x="72017" y="254610"/>
                    </a:lnTo>
                    <a:lnTo>
                      <a:pt x="60672" y="247210"/>
                    </a:lnTo>
                    <a:lnTo>
                      <a:pt x="75634" y="224356"/>
                    </a:lnTo>
                    <a:lnTo>
                      <a:pt x="86980" y="231755"/>
                    </a:lnTo>
                    <a:lnTo>
                      <a:pt x="89857" y="227397"/>
                    </a:lnTo>
                    <a:lnTo>
                      <a:pt x="78512" y="219998"/>
                    </a:lnTo>
                    <a:lnTo>
                      <a:pt x="93475" y="197144"/>
                    </a:lnTo>
                    <a:lnTo>
                      <a:pt x="104820" y="204542"/>
                    </a:lnTo>
                    <a:lnTo>
                      <a:pt x="107697" y="200185"/>
                    </a:lnTo>
                    <a:lnTo>
                      <a:pt x="96352" y="192786"/>
                    </a:lnTo>
                    <a:lnTo>
                      <a:pt x="111315" y="169932"/>
                    </a:lnTo>
                    <a:lnTo>
                      <a:pt x="122660" y="177330"/>
                    </a:lnTo>
                    <a:lnTo>
                      <a:pt x="125537" y="172973"/>
                    </a:lnTo>
                    <a:lnTo>
                      <a:pt x="114192" y="165574"/>
                    </a:lnTo>
                    <a:lnTo>
                      <a:pt x="129154" y="142719"/>
                    </a:lnTo>
                    <a:lnTo>
                      <a:pt x="140500" y="150118"/>
                    </a:lnTo>
                    <a:lnTo>
                      <a:pt x="143377" y="145761"/>
                    </a:lnTo>
                    <a:lnTo>
                      <a:pt x="132032" y="138362"/>
                    </a:lnTo>
                    <a:lnTo>
                      <a:pt x="146994" y="115507"/>
                    </a:lnTo>
                    <a:lnTo>
                      <a:pt x="158339" y="122906"/>
                    </a:lnTo>
                    <a:lnTo>
                      <a:pt x="161217" y="118549"/>
                    </a:lnTo>
                    <a:lnTo>
                      <a:pt x="149872" y="111150"/>
                    </a:lnTo>
                    <a:lnTo>
                      <a:pt x="164834" y="88295"/>
                    </a:lnTo>
                    <a:lnTo>
                      <a:pt x="176180" y="95694"/>
                    </a:lnTo>
                    <a:lnTo>
                      <a:pt x="179057" y="91337"/>
                    </a:lnTo>
                    <a:lnTo>
                      <a:pt x="167712" y="83938"/>
                    </a:lnTo>
                    <a:lnTo>
                      <a:pt x="182674" y="61083"/>
                    </a:lnTo>
                    <a:lnTo>
                      <a:pt x="194019" y="68482"/>
                    </a:lnTo>
                    <a:lnTo>
                      <a:pt x="196897" y="64125"/>
                    </a:lnTo>
                    <a:lnTo>
                      <a:pt x="185551" y="56726"/>
                    </a:lnTo>
                    <a:lnTo>
                      <a:pt x="200514" y="33871"/>
                    </a:lnTo>
                    <a:lnTo>
                      <a:pt x="211859" y="41270"/>
                    </a:lnTo>
                    <a:lnTo>
                      <a:pt x="214737" y="36913"/>
                    </a:lnTo>
                    <a:lnTo>
                      <a:pt x="203392" y="29514"/>
                    </a:lnTo>
                    <a:lnTo>
                      <a:pt x="218190" y="6906"/>
                    </a:lnTo>
                    <a:lnTo>
                      <a:pt x="236605" y="18991"/>
                    </a:lnTo>
                    <a:lnTo>
                      <a:pt x="25732" y="340685"/>
                    </a:lnTo>
                    <a:close/>
                    <a:moveTo>
                      <a:pt x="240880" y="22197"/>
                    </a:moveTo>
                    <a:lnTo>
                      <a:pt x="270805" y="41845"/>
                    </a:lnTo>
                    <a:cubicBezTo>
                      <a:pt x="276149" y="45381"/>
                      <a:pt x="277629" y="52533"/>
                      <a:pt x="274094" y="57877"/>
                    </a:cubicBezTo>
                    <a:lnTo>
                      <a:pt x="75964" y="359923"/>
                    </a:lnTo>
                    <a:cubicBezTo>
                      <a:pt x="72429" y="365267"/>
                      <a:pt x="65276" y="366746"/>
                      <a:pt x="59932" y="363294"/>
                    </a:cubicBezTo>
                    <a:lnTo>
                      <a:pt x="30007" y="343645"/>
                    </a:lnTo>
                    <a:lnTo>
                      <a:pt x="240880" y="22197"/>
                    </a:lnTo>
                    <a:close/>
                  </a:path>
                </a:pathLst>
              </a:custGeom>
              <a:grpFill/>
              <a:ln w="8221"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9A4BEED3-A5E7-4DF5-82E4-CFDAE31B31A3}"/>
                  </a:ext>
                </a:extLst>
              </p:cNvPr>
              <p:cNvSpPr/>
              <p:nvPr/>
            </p:nvSpPr>
            <p:spPr>
              <a:xfrm>
                <a:off x="6086611" y="4508809"/>
                <a:ext cx="229432" cy="332212"/>
              </a:xfrm>
              <a:custGeom>
                <a:avLst/>
                <a:gdLst>
                  <a:gd name="connsiteX0" fmla="*/ 12656 w 229432"/>
                  <a:gd name="connsiteY0" fmla="*/ 327634 h 332212"/>
                  <a:gd name="connsiteX1" fmla="*/ 51542 w 229432"/>
                  <a:gd name="connsiteY1" fmla="*/ 319577 h 332212"/>
                  <a:gd name="connsiteX2" fmla="*/ 220158 w 229432"/>
                  <a:gd name="connsiteY2" fmla="*/ 62583 h 332212"/>
                  <a:gd name="connsiteX3" fmla="*/ 229366 w 229432"/>
                  <a:gd name="connsiteY3" fmla="*/ 6351 h 332212"/>
                  <a:gd name="connsiteX4" fmla="*/ 226982 w 229432"/>
                  <a:gd name="connsiteY4" fmla="*/ 925 h 332212"/>
                  <a:gd name="connsiteX5" fmla="*/ 221063 w 229432"/>
                  <a:gd name="connsiteY5" fmla="*/ 925 h 332212"/>
                  <a:gd name="connsiteX6" fmla="*/ 173133 w 229432"/>
                  <a:gd name="connsiteY6" fmla="*/ 31754 h 332212"/>
                  <a:gd name="connsiteX7" fmla="*/ 4517 w 229432"/>
                  <a:gd name="connsiteY7" fmla="*/ 288748 h 332212"/>
                  <a:gd name="connsiteX8" fmla="*/ 12656 w 229432"/>
                  <a:gd name="connsiteY8" fmla="*/ 327634 h 332212"/>
                  <a:gd name="connsiteX9" fmla="*/ 77356 w 229432"/>
                  <a:gd name="connsiteY9" fmla="*/ 270744 h 332212"/>
                  <a:gd name="connsiteX10" fmla="*/ 68807 w 229432"/>
                  <a:gd name="connsiteY10" fmla="*/ 265153 h 332212"/>
                  <a:gd name="connsiteX11" fmla="*/ 205525 w 229432"/>
                  <a:gd name="connsiteY11" fmla="*/ 56664 h 332212"/>
                  <a:gd name="connsiteX12" fmla="*/ 214075 w 229432"/>
                  <a:gd name="connsiteY12" fmla="*/ 62255 h 332212"/>
                  <a:gd name="connsiteX13" fmla="*/ 77356 w 229432"/>
                  <a:gd name="connsiteY13" fmla="*/ 270744 h 332212"/>
                  <a:gd name="connsiteX14" fmla="*/ 223940 w 229432"/>
                  <a:gd name="connsiteY14" fmla="*/ 5282 h 332212"/>
                  <a:gd name="connsiteX15" fmla="*/ 224187 w 229432"/>
                  <a:gd name="connsiteY15" fmla="*/ 5446 h 332212"/>
                  <a:gd name="connsiteX16" fmla="*/ 221227 w 229432"/>
                  <a:gd name="connsiteY16" fmla="*/ 23615 h 332212"/>
                  <a:gd name="connsiteX17" fmla="*/ 208402 w 229432"/>
                  <a:gd name="connsiteY17" fmla="*/ 15229 h 332212"/>
                  <a:gd name="connsiteX18" fmla="*/ 223940 w 229432"/>
                  <a:gd name="connsiteY18" fmla="*/ 5282 h 332212"/>
                  <a:gd name="connsiteX19" fmla="*/ 203634 w 229432"/>
                  <a:gd name="connsiteY19" fmla="*/ 18354 h 332212"/>
                  <a:gd name="connsiteX20" fmla="*/ 220323 w 229432"/>
                  <a:gd name="connsiteY20" fmla="*/ 29288 h 332212"/>
                  <a:gd name="connsiteX21" fmla="*/ 215801 w 229432"/>
                  <a:gd name="connsiteY21" fmla="*/ 57158 h 332212"/>
                  <a:gd name="connsiteX22" fmla="*/ 179957 w 229432"/>
                  <a:gd name="connsiteY22" fmla="*/ 33645 h 332212"/>
                  <a:gd name="connsiteX23" fmla="*/ 203634 w 229432"/>
                  <a:gd name="connsiteY23" fmla="*/ 18354 h 332212"/>
                  <a:gd name="connsiteX24" fmla="*/ 201167 w 229432"/>
                  <a:gd name="connsiteY24" fmla="*/ 53869 h 332212"/>
                  <a:gd name="connsiteX25" fmla="*/ 64449 w 229432"/>
                  <a:gd name="connsiteY25" fmla="*/ 262358 h 332212"/>
                  <a:gd name="connsiteX26" fmla="*/ 51296 w 229432"/>
                  <a:gd name="connsiteY26" fmla="*/ 253726 h 332212"/>
                  <a:gd name="connsiteX27" fmla="*/ 188014 w 229432"/>
                  <a:gd name="connsiteY27" fmla="*/ 45237 h 332212"/>
                  <a:gd name="connsiteX28" fmla="*/ 201167 w 229432"/>
                  <a:gd name="connsiteY28" fmla="*/ 53869 h 332212"/>
                  <a:gd name="connsiteX29" fmla="*/ 175846 w 229432"/>
                  <a:gd name="connsiteY29" fmla="*/ 37263 h 332212"/>
                  <a:gd name="connsiteX30" fmla="*/ 183656 w 229432"/>
                  <a:gd name="connsiteY30" fmla="*/ 42360 h 332212"/>
                  <a:gd name="connsiteX31" fmla="*/ 46939 w 229432"/>
                  <a:gd name="connsiteY31" fmla="*/ 250849 h 332212"/>
                  <a:gd name="connsiteX32" fmla="*/ 39128 w 229432"/>
                  <a:gd name="connsiteY32" fmla="*/ 245751 h 332212"/>
                  <a:gd name="connsiteX33" fmla="*/ 175846 w 229432"/>
                  <a:gd name="connsiteY33" fmla="*/ 37263 h 332212"/>
                  <a:gd name="connsiteX34" fmla="*/ 36251 w 229432"/>
                  <a:gd name="connsiteY34" fmla="*/ 250026 h 332212"/>
                  <a:gd name="connsiteX35" fmla="*/ 74479 w 229432"/>
                  <a:gd name="connsiteY35" fmla="*/ 275101 h 332212"/>
                  <a:gd name="connsiteX36" fmla="*/ 68971 w 229432"/>
                  <a:gd name="connsiteY36" fmla="*/ 283486 h 332212"/>
                  <a:gd name="connsiteX37" fmla="*/ 30743 w 229432"/>
                  <a:gd name="connsiteY37" fmla="*/ 258412 h 332212"/>
                  <a:gd name="connsiteX38" fmla="*/ 36251 w 229432"/>
                  <a:gd name="connsiteY38" fmla="*/ 250026 h 332212"/>
                  <a:gd name="connsiteX39" fmla="*/ 27865 w 229432"/>
                  <a:gd name="connsiteY39" fmla="*/ 262769 h 332212"/>
                  <a:gd name="connsiteX40" fmla="*/ 66094 w 229432"/>
                  <a:gd name="connsiteY40" fmla="*/ 287844 h 332212"/>
                  <a:gd name="connsiteX41" fmla="*/ 47185 w 229432"/>
                  <a:gd name="connsiteY41" fmla="*/ 316618 h 332212"/>
                  <a:gd name="connsiteX42" fmla="*/ 15534 w 229432"/>
                  <a:gd name="connsiteY42" fmla="*/ 323195 h 332212"/>
                  <a:gd name="connsiteX43" fmla="*/ 8956 w 229432"/>
                  <a:gd name="connsiteY43" fmla="*/ 291543 h 332212"/>
                  <a:gd name="connsiteX44" fmla="*/ 27865 w 229432"/>
                  <a:gd name="connsiteY44" fmla="*/ 262769 h 332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229432" h="332212">
                    <a:moveTo>
                      <a:pt x="12656" y="327634"/>
                    </a:moveTo>
                    <a:cubicBezTo>
                      <a:pt x="25563" y="336102"/>
                      <a:pt x="43074" y="332485"/>
                      <a:pt x="51542" y="319577"/>
                    </a:cubicBezTo>
                    <a:lnTo>
                      <a:pt x="220158" y="62583"/>
                    </a:lnTo>
                    <a:lnTo>
                      <a:pt x="229366" y="6351"/>
                    </a:lnTo>
                    <a:cubicBezTo>
                      <a:pt x="229695" y="4213"/>
                      <a:pt x="228791" y="2158"/>
                      <a:pt x="226982" y="925"/>
                    </a:cubicBezTo>
                    <a:cubicBezTo>
                      <a:pt x="225174" y="-308"/>
                      <a:pt x="222954" y="-308"/>
                      <a:pt x="221063" y="925"/>
                    </a:cubicBezTo>
                    <a:lnTo>
                      <a:pt x="173133" y="31754"/>
                    </a:lnTo>
                    <a:lnTo>
                      <a:pt x="4517" y="288748"/>
                    </a:lnTo>
                    <a:cubicBezTo>
                      <a:pt x="-3869" y="301655"/>
                      <a:pt x="-251" y="319166"/>
                      <a:pt x="12656" y="327634"/>
                    </a:cubicBezTo>
                    <a:close/>
                    <a:moveTo>
                      <a:pt x="77356" y="270744"/>
                    </a:moveTo>
                    <a:lnTo>
                      <a:pt x="68807" y="265153"/>
                    </a:lnTo>
                    <a:lnTo>
                      <a:pt x="205525" y="56664"/>
                    </a:lnTo>
                    <a:lnTo>
                      <a:pt x="214075" y="62255"/>
                    </a:lnTo>
                    <a:lnTo>
                      <a:pt x="77356" y="270744"/>
                    </a:lnTo>
                    <a:close/>
                    <a:moveTo>
                      <a:pt x="223940" y="5282"/>
                    </a:moveTo>
                    <a:lnTo>
                      <a:pt x="224187" y="5446"/>
                    </a:lnTo>
                    <a:lnTo>
                      <a:pt x="221227" y="23615"/>
                    </a:lnTo>
                    <a:lnTo>
                      <a:pt x="208402" y="15229"/>
                    </a:lnTo>
                    <a:lnTo>
                      <a:pt x="223940" y="5282"/>
                    </a:lnTo>
                    <a:close/>
                    <a:moveTo>
                      <a:pt x="203634" y="18354"/>
                    </a:moveTo>
                    <a:lnTo>
                      <a:pt x="220323" y="29288"/>
                    </a:lnTo>
                    <a:lnTo>
                      <a:pt x="215801" y="57158"/>
                    </a:lnTo>
                    <a:lnTo>
                      <a:pt x="179957" y="33645"/>
                    </a:lnTo>
                    <a:lnTo>
                      <a:pt x="203634" y="18354"/>
                    </a:lnTo>
                    <a:close/>
                    <a:moveTo>
                      <a:pt x="201167" y="53869"/>
                    </a:moveTo>
                    <a:lnTo>
                      <a:pt x="64449" y="262358"/>
                    </a:lnTo>
                    <a:lnTo>
                      <a:pt x="51296" y="253726"/>
                    </a:lnTo>
                    <a:lnTo>
                      <a:pt x="188014" y="45237"/>
                    </a:lnTo>
                    <a:lnTo>
                      <a:pt x="201167" y="53869"/>
                    </a:lnTo>
                    <a:close/>
                    <a:moveTo>
                      <a:pt x="175846" y="37263"/>
                    </a:moveTo>
                    <a:lnTo>
                      <a:pt x="183656" y="42360"/>
                    </a:lnTo>
                    <a:lnTo>
                      <a:pt x="46939" y="250849"/>
                    </a:lnTo>
                    <a:lnTo>
                      <a:pt x="39128" y="245751"/>
                    </a:lnTo>
                    <a:lnTo>
                      <a:pt x="175846" y="37263"/>
                    </a:lnTo>
                    <a:close/>
                    <a:moveTo>
                      <a:pt x="36251" y="250026"/>
                    </a:moveTo>
                    <a:lnTo>
                      <a:pt x="74479" y="275101"/>
                    </a:lnTo>
                    <a:lnTo>
                      <a:pt x="68971" y="283486"/>
                    </a:lnTo>
                    <a:lnTo>
                      <a:pt x="30743" y="258412"/>
                    </a:lnTo>
                    <a:lnTo>
                      <a:pt x="36251" y="250026"/>
                    </a:lnTo>
                    <a:close/>
                    <a:moveTo>
                      <a:pt x="27865" y="262769"/>
                    </a:moveTo>
                    <a:lnTo>
                      <a:pt x="66094" y="287844"/>
                    </a:lnTo>
                    <a:lnTo>
                      <a:pt x="47185" y="316618"/>
                    </a:lnTo>
                    <a:cubicBezTo>
                      <a:pt x="40279" y="327141"/>
                      <a:pt x="26056" y="330101"/>
                      <a:pt x="15534" y="323195"/>
                    </a:cubicBezTo>
                    <a:cubicBezTo>
                      <a:pt x="5010" y="316289"/>
                      <a:pt x="2051" y="302066"/>
                      <a:pt x="8956" y="291543"/>
                    </a:cubicBezTo>
                    <a:lnTo>
                      <a:pt x="27865" y="262769"/>
                    </a:lnTo>
                    <a:close/>
                  </a:path>
                </a:pathLst>
              </a:custGeom>
              <a:grpFill/>
              <a:ln w="8221" cap="flat">
                <a:noFill/>
                <a:prstDash val="solid"/>
                <a:miter/>
              </a:ln>
            </p:spPr>
            <p:txBody>
              <a:bodyPr rtlCol="0" anchor="ctr"/>
              <a:lstStyle/>
              <a:p>
                <a:endParaRPr lang="en-US"/>
              </a:p>
            </p:txBody>
          </p:sp>
        </p:grpSp>
        <p:sp>
          <p:nvSpPr>
            <p:cNvPr id="16" name="Freeform: Shape 15">
              <a:extLst>
                <a:ext uri="{FF2B5EF4-FFF2-40B4-BE49-F238E27FC236}">
                  <a16:creationId xmlns:a16="http://schemas.microsoft.com/office/drawing/2014/main" id="{107C0291-A76C-42FC-B0D8-1E83933C7412}"/>
                </a:ext>
              </a:extLst>
            </p:cNvPr>
            <p:cNvSpPr/>
            <p:nvPr/>
          </p:nvSpPr>
          <p:spPr>
            <a:xfrm>
              <a:off x="3388253" y="6222924"/>
              <a:ext cx="386724" cy="298531"/>
            </a:xfrm>
            <a:custGeom>
              <a:avLst/>
              <a:gdLst>
                <a:gd name="connsiteX0" fmla="*/ 383107 w 386724"/>
                <a:gd name="connsiteY0" fmla="*/ 93824 h 298531"/>
                <a:gd name="connsiteX1" fmla="*/ 196239 w 386724"/>
                <a:gd name="connsiteY1" fmla="*/ 678 h 298531"/>
                <a:gd name="connsiteX2" fmla="*/ 190484 w 386724"/>
                <a:gd name="connsiteY2" fmla="*/ 678 h 298531"/>
                <a:gd name="connsiteX3" fmla="*/ 3617 w 386724"/>
                <a:gd name="connsiteY3" fmla="*/ 93824 h 298531"/>
                <a:gd name="connsiteX4" fmla="*/ 0 w 386724"/>
                <a:gd name="connsiteY4" fmla="*/ 99579 h 298531"/>
                <a:gd name="connsiteX5" fmla="*/ 3535 w 386724"/>
                <a:gd name="connsiteY5" fmla="*/ 105416 h 298531"/>
                <a:gd name="connsiteX6" fmla="*/ 92570 w 386724"/>
                <a:gd name="connsiteY6" fmla="*/ 150139 h 298531"/>
                <a:gd name="connsiteX7" fmla="*/ 92570 w 386724"/>
                <a:gd name="connsiteY7" fmla="*/ 152934 h 298531"/>
                <a:gd name="connsiteX8" fmla="*/ 92570 w 386724"/>
                <a:gd name="connsiteY8" fmla="*/ 197822 h 298531"/>
                <a:gd name="connsiteX9" fmla="*/ 193280 w 386724"/>
                <a:gd name="connsiteY9" fmla="*/ 298531 h 298531"/>
                <a:gd name="connsiteX10" fmla="*/ 264475 w 386724"/>
                <a:gd name="connsiteY10" fmla="*/ 269017 h 298531"/>
                <a:gd name="connsiteX11" fmla="*/ 293989 w 386724"/>
                <a:gd name="connsiteY11" fmla="*/ 197822 h 298531"/>
                <a:gd name="connsiteX12" fmla="*/ 293989 w 386724"/>
                <a:gd name="connsiteY12" fmla="*/ 152934 h 298531"/>
                <a:gd name="connsiteX13" fmla="*/ 293989 w 386724"/>
                <a:gd name="connsiteY13" fmla="*/ 150139 h 298531"/>
                <a:gd name="connsiteX14" fmla="*/ 326627 w 386724"/>
                <a:gd name="connsiteY14" fmla="*/ 133779 h 298531"/>
                <a:gd name="connsiteX15" fmla="*/ 326627 w 386724"/>
                <a:gd name="connsiteY15" fmla="*/ 228405 h 298531"/>
                <a:gd name="connsiteX16" fmla="*/ 328189 w 386724"/>
                <a:gd name="connsiteY16" fmla="*/ 230789 h 298531"/>
                <a:gd name="connsiteX17" fmla="*/ 330984 w 386724"/>
                <a:gd name="connsiteY17" fmla="*/ 230378 h 298531"/>
                <a:gd name="connsiteX18" fmla="*/ 343069 w 386724"/>
                <a:gd name="connsiteY18" fmla="*/ 219854 h 298531"/>
                <a:gd name="connsiteX19" fmla="*/ 353428 w 386724"/>
                <a:gd name="connsiteY19" fmla="*/ 230213 h 298531"/>
                <a:gd name="connsiteX20" fmla="*/ 355237 w 386724"/>
                <a:gd name="connsiteY20" fmla="*/ 230953 h 298531"/>
                <a:gd name="connsiteX21" fmla="*/ 356223 w 386724"/>
                <a:gd name="connsiteY21" fmla="*/ 230789 h 298531"/>
                <a:gd name="connsiteX22" fmla="*/ 357868 w 386724"/>
                <a:gd name="connsiteY22" fmla="*/ 228405 h 298531"/>
                <a:gd name="connsiteX23" fmla="*/ 357868 w 386724"/>
                <a:gd name="connsiteY23" fmla="*/ 118159 h 298531"/>
                <a:gd name="connsiteX24" fmla="*/ 383189 w 386724"/>
                <a:gd name="connsiteY24" fmla="*/ 105498 h 298531"/>
                <a:gd name="connsiteX25" fmla="*/ 383189 w 386724"/>
                <a:gd name="connsiteY25" fmla="*/ 105498 h 298531"/>
                <a:gd name="connsiteX26" fmla="*/ 386724 w 386724"/>
                <a:gd name="connsiteY26" fmla="*/ 99661 h 298531"/>
                <a:gd name="connsiteX27" fmla="*/ 383107 w 386724"/>
                <a:gd name="connsiteY27" fmla="*/ 93824 h 298531"/>
                <a:gd name="connsiteX28" fmla="*/ 288892 w 386724"/>
                <a:gd name="connsiteY28" fmla="*/ 197739 h 298531"/>
                <a:gd name="connsiteX29" fmla="*/ 260940 w 386724"/>
                <a:gd name="connsiteY29" fmla="*/ 265235 h 298531"/>
                <a:gd name="connsiteX30" fmla="*/ 193444 w 386724"/>
                <a:gd name="connsiteY30" fmla="*/ 293187 h 298531"/>
                <a:gd name="connsiteX31" fmla="*/ 97914 w 386724"/>
                <a:gd name="connsiteY31" fmla="*/ 197657 h 298531"/>
                <a:gd name="connsiteX32" fmla="*/ 97914 w 386724"/>
                <a:gd name="connsiteY32" fmla="*/ 184750 h 298531"/>
                <a:gd name="connsiteX33" fmla="*/ 193444 w 386724"/>
                <a:gd name="connsiteY33" fmla="*/ 253562 h 298531"/>
                <a:gd name="connsiteX34" fmla="*/ 264640 w 386724"/>
                <a:gd name="connsiteY34" fmla="*/ 224047 h 298531"/>
                <a:gd name="connsiteX35" fmla="*/ 288892 w 386724"/>
                <a:gd name="connsiteY35" fmla="*/ 184914 h 298531"/>
                <a:gd name="connsiteX36" fmla="*/ 288892 w 386724"/>
                <a:gd name="connsiteY36" fmla="*/ 197739 h 298531"/>
                <a:gd name="connsiteX37" fmla="*/ 288892 w 386724"/>
                <a:gd name="connsiteY37" fmla="*/ 152852 h 298531"/>
                <a:gd name="connsiteX38" fmla="*/ 260940 w 386724"/>
                <a:gd name="connsiteY38" fmla="*/ 220430 h 298531"/>
                <a:gd name="connsiteX39" fmla="*/ 193444 w 386724"/>
                <a:gd name="connsiteY39" fmla="*/ 248382 h 298531"/>
                <a:gd name="connsiteX40" fmla="*/ 97914 w 386724"/>
                <a:gd name="connsiteY40" fmla="*/ 152852 h 298531"/>
                <a:gd name="connsiteX41" fmla="*/ 97914 w 386724"/>
                <a:gd name="connsiteY41" fmla="*/ 152688 h 298531"/>
                <a:gd name="connsiteX42" fmla="*/ 190484 w 386724"/>
                <a:gd name="connsiteY42" fmla="*/ 199137 h 298531"/>
                <a:gd name="connsiteX43" fmla="*/ 191882 w 386724"/>
                <a:gd name="connsiteY43" fmla="*/ 199631 h 298531"/>
                <a:gd name="connsiteX44" fmla="*/ 192704 w 386724"/>
                <a:gd name="connsiteY44" fmla="*/ 199712 h 298531"/>
                <a:gd name="connsiteX45" fmla="*/ 193362 w 386724"/>
                <a:gd name="connsiteY45" fmla="*/ 199795 h 298531"/>
                <a:gd name="connsiteX46" fmla="*/ 193362 w 386724"/>
                <a:gd name="connsiteY46" fmla="*/ 199795 h 298531"/>
                <a:gd name="connsiteX47" fmla="*/ 194677 w 386724"/>
                <a:gd name="connsiteY47" fmla="*/ 199631 h 298531"/>
                <a:gd name="connsiteX48" fmla="*/ 194842 w 386724"/>
                <a:gd name="connsiteY48" fmla="*/ 199631 h 298531"/>
                <a:gd name="connsiteX49" fmla="*/ 196239 w 386724"/>
                <a:gd name="connsiteY49" fmla="*/ 199137 h 298531"/>
                <a:gd name="connsiteX50" fmla="*/ 288810 w 386724"/>
                <a:gd name="connsiteY50" fmla="*/ 152688 h 298531"/>
                <a:gd name="connsiteX51" fmla="*/ 288810 w 386724"/>
                <a:gd name="connsiteY51" fmla="*/ 152852 h 298531"/>
                <a:gd name="connsiteX52" fmla="*/ 352688 w 386724"/>
                <a:gd name="connsiteY52" fmla="*/ 222074 h 298531"/>
                <a:gd name="connsiteX53" fmla="*/ 345043 w 386724"/>
                <a:gd name="connsiteY53" fmla="*/ 214429 h 298531"/>
                <a:gd name="connsiteX54" fmla="*/ 341508 w 386724"/>
                <a:gd name="connsiteY54" fmla="*/ 214264 h 298531"/>
                <a:gd name="connsiteX55" fmla="*/ 331971 w 386724"/>
                <a:gd name="connsiteY55" fmla="*/ 222568 h 298531"/>
                <a:gd name="connsiteX56" fmla="*/ 331971 w 386724"/>
                <a:gd name="connsiteY56" fmla="*/ 129422 h 298531"/>
                <a:gd name="connsiteX57" fmla="*/ 331971 w 386724"/>
                <a:gd name="connsiteY57" fmla="*/ 129339 h 298531"/>
                <a:gd name="connsiteX58" fmla="*/ 331971 w 386724"/>
                <a:gd name="connsiteY58" fmla="*/ 129257 h 298531"/>
                <a:gd name="connsiteX59" fmla="*/ 331889 w 386724"/>
                <a:gd name="connsiteY59" fmla="*/ 128928 h 298531"/>
                <a:gd name="connsiteX60" fmla="*/ 331806 w 386724"/>
                <a:gd name="connsiteY60" fmla="*/ 128600 h 298531"/>
                <a:gd name="connsiteX61" fmla="*/ 331560 w 386724"/>
                <a:gd name="connsiteY61" fmla="*/ 128189 h 298531"/>
                <a:gd name="connsiteX62" fmla="*/ 331395 w 386724"/>
                <a:gd name="connsiteY62" fmla="*/ 127942 h 298531"/>
                <a:gd name="connsiteX63" fmla="*/ 330984 w 386724"/>
                <a:gd name="connsiteY63" fmla="*/ 127531 h 298531"/>
                <a:gd name="connsiteX64" fmla="*/ 330820 w 386724"/>
                <a:gd name="connsiteY64" fmla="*/ 127366 h 298531"/>
                <a:gd name="connsiteX65" fmla="*/ 330080 w 386724"/>
                <a:gd name="connsiteY65" fmla="*/ 127038 h 298531"/>
                <a:gd name="connsiteX66" fmla="*/ 194760 w 386724"/>
                <a:gd name="connsiteY66" fmla="*/ 86671 h 298531"/>
                <a:gd name="connsiteX67" fmla="*/ 192704 w 386724"/>
                <a:gd name="connsiteY67" fmla="*/ 84781 h 298531"/>
                <a:gd name="connsiteX68" fmla="*/ 191636 w 386724"/>
                <a:gd name="connsiteY68" fmla="*/ 83712 h 298531"/>
                <a:gd name="connsiteX69" fmla="*/ 190978 w 386724"/>
                <a:gd name="connsiteY69" fmla="*/ 72367 h 298531"/>
                <a:gd name="connsiteX70" fmla="*/ 202570 w 386724"/>
                <a:gd name="connsiteY70" fmla="*/ 68256 h 298531"/>
                <a:gd name="connsiteX71" fmla="*/ 352688 w 386724"/>
                <a:gd name="connsiteY71" fmla="*/ 118323 h 298531"/>
                <a:gd name="connsiteX72" fmla="*/ 352688 w 386724"/>
                <a:gd name="connsiteY72" fmla="*/ 222074 h 298531"/>
                <a:gd name="connsiteX73" fmla="*/ 380805 w 386724"/>
                <a:gd name="connsiteY73" fmla="*/ 100730 h 298531"/>
                <a:gd name="connsiteX74" fmla="*/ 355073 w 386724"/>
                <a:gd name="connsiteY74" fmla="*/ 113637 h 298531"/>
                <a:gd name="connsiteX75" fmla="*/ 204132 w 386724"/>
                <a:gd name="connsiteY75" fmla="*/ 63323 h 298531"/>
                <a:gd name="connsiteX76" fmla="*/ 186620 w 386724"/>
                <a:gd name="connsiteY76" fmla="*/ 69489 h 298531"/>
                <a:gd name="connsiteX77" fmla="*/ 187689 w 386724"/>
                <a:gd name="connsiteY77" fmla="*/ 87165 h 298531"/>
                <a:gd name="connsiteX78" fmla="*/ 189169 w 386724"/>
                <a:gd name="connsiteY78" fmla="*/ 88645 h 298531"/>
                <a:gd name="connsiteX79" fmla="*/ 191718 w 386724"/>
                <a:gd name="connsiteY79" fmla="*/ 90946 h 298531"/>
                <a:gd name="connsiteX80" fmla="*/ 192704 w 386724"/>
                <a:gd name="connsiteY80" fmla="*/ 91522 h 298531"/>
                <a:gd name="connsiteX81" fmla="*/ 322352 w 386724"/>
                <a:gd name="connsiteY81" fmla="*/ 130162 h 298531"/>
                <a:gd name="connsiteX82" fmla="*/ 290454 w 386724"/>
                <a:gd name="connsiteY82" fmla="*/ 146193 h 298531"/>
                <a:gd name="connsiteX83" fmla="*/ 290454 w 386724"/>
                <a:gd name="connsiteY83" fmla="*/ 146193 h 298531"/>
                <a:gd name="connsiteX84" fmla="*/ 194102 w 386724"/>
                <a:gd name="connsiteY84" fmla="*/ 194533 h 298531"/>
                <a:gd name="connsiteX85" fmla="*/ 192951 w 386724"/>
                <a:gd name="connsiteY85" fmla="*/ 194533 h 298531"/>
                <a:gd name="connsiteX86" fmla="*/ 96599 w 386724"/>
                <a:gd name="connsiteY86" fmla="*/ 146193 h 298531"/>
                <a:gd name="connsiteX87" fmla="*/ 96599 w 386724"/>
                <a:gd name="connsiteY87" fmla="*/ 146193 h 298531"/>
                <a:gd name="connsiteX88" fmla="*/ 6084 w 386724"/>
                <a:gd name="connsiteY88" fmla="*/ 100812 h 298531"/>
                <a:gd name="connsiteX89" fmla="*/ 5426 w 386724"/>
                <a:gd name="connsiteY89" fmla="*/ 99661 h 298531"/>
                <a:gd name="connsiteX90" fmla="*/ 6166 w 386724"/>
                <a:gd name="connsiteY90" fmla="*/ 98510 h 298531"/>
                <a:gd name="connsiteX91" fmla="*/ 192951 w 386724"/>
                <a:gd name="connsiteY91" fmla="*/ 5446 h 298531"/>
                <a:gd name="connsiteX92" fmla="*/ 193609 w 386724"/>
                <a:gd name="connsiteY92" fmla="*/ 5282 h 298531"/>
                <a:gd name="connsiteX93" fmla="*/ 194184 w 386724"/>
                <a:gd name="connsiteY93" fmla="*/ 5364 h 298531"/>
                <a:gd name="connsiteX94" fmla="*/ 381051 w 386724"/>
                <a:gd name="connsiteY94" fmla="*/ 98510 h 298531"/>
                <a:gd name="connsiteX95" fmla="*/ 381709 w 386724"/>
                <a:gd name="connsiteY95" fmla="*/ 99579 h 298531"/>
                <a:gd name="connsiteX96" fmla="*/ 380805 w 386724"/>
                <a:gd name="connsiteY96" fmla="*/ 100730 h 29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386724" h="298531">
                  <a:moveTo>
                    <a:pt x="383107" y="93824"/>
                  </a:moveTo>
                  <a:lnTo>
                    <a:pt x="196239" y="678"/>
                  </a:lnTo>
                  <a:cubicBezTo>
                    <a:pt x="194431" y="-226"/>
                    <a:pt x="192293" y="-226"/>
                    <a:pt x="190484" y="678"/>
                  </a:cubicBezTo>
                  <a:lnTo>
                    <a:pt x="3617" y="93824"/>
                  </a:lnTo>
                  <a:cubicBezTo>
                    <a:pt x="1397" y="94892"/>
                    <a:pt x="0" y="97112"/>
                    <a:pt x="0" y="99579"/>
                  </a:cubicBezTo>
                  <a:cubicBezTo>
                    <a:pt x="0" y="102045"/>
                    <a:pt x="1315" y="104265"/>
                    <a:pt x="3535" y="105416"/>
                  </a:cubicBezTo>
                  <a:lnTo>
                    <a:pt x="92570" y="150139"/>
                  </a:lnTo>
                  <a:lnTo>
                    <a:pt x="92570" y="152934"/>
                  </a:lnTo>
                  <a:lnTo>
                    <a:pt x="92570" y="197822"/>
                  </a:lnTo>
                  <a:cubicBezTo>
                    <a:pt x="92570" y="253315"/>
                    <a:pt x="137705" y="298531"/>
                    <a:pt x="193280" y="298531"/>
                  </a:cubicBezTo>
                  <a:cubicBezTo>
                    <a:pt x="220163" y="298531"/>
                    <a:pt x="245484" y="288090"/>
                    <a:pt x="264475" y="269017"/>
                  </a:cubicBezTo>
                  <a:cubicBezTo>
                    <a:pt x="283466" y="250026"/>
                    <a:pt x="293989" y="224705"/>
                    <a:pt x="293989" y="197822"/>
                  </a:cubicBezTo>
                  <a:lnTo>
                    <a:pt x="293989" y="152934"/>
                  </a:lnTo>
                  <a:lnTo>
                    <a:pt x="293989" y="150139"/>
                  </a:lnTo>
                  <a:lnTo>
                    <a:pt x="326627" y="133779"/>
                  </a:lnTo>
                  <a:lnTo>
                    <a:pt x="326627" y="228405"/>
                  </a:lnTo>
                  <a:cubicBezTo>
                    <a:pt x="326627" y="229391"/>
                    <a:pt x="327203" y="230378"/>
                    <a:pt x="328189" y="230789"/>
                  </a:cubicBezTo>
                  <a:cubicBezTo>
                    <a:pt x="329094" y="231200"/>
                    <a:pt x="330244" y="231035"/>
                    <a:pt x="330984" y="230378"/>
                  </a:cubicBezTo>
                  <a:lnTo>
                    <a:pt x="343069" y="219854"/>
                  </a:lnTo>
                  <a:lnTo>
                    <a:pt x="353428" y="230213"/>
                  </a:lnTo>
                  <a:cubicBezTo>
                    <a:pt x="353921" y="230706"/>
                    <a:pt x="354579" y="230953"/>
                    <a:pt x="355237" y="230953"/>
                  </a:cubicBezTo>
                  <a:cubicBezTo>
                    <a:pt x="355566" y="230953"/>
                    <a:pt x="355895" y="230871"/>
                    <a:pt x="356223" y="230789"/>
                  </a:cubicBezTo>
                  <a:cubicBezTo>
                    <a:pt x="357210" y="230378"/>
                    <a:pt x="357868" y="229473"/>
                    <a:pt x="357868" y="228405"/>
                  </a:cubicBezTo>
                  <a:lnTo>
                    <a:pt x="357868" y="118159"/>
                  </a:lnTo>
                  <a:lnTo>
                    <a:pt x="383189" y="105498"/>
                  </a:lnTo>
                  <a:cubicBezTo>
                    <a:pt x="383189" y="105498"/>
                    <a:pt x="383189" y="105498"/>
                    <a:pt x="383189" y="105498"/>
                  </a:cubicBezTo>
                  <a:cubicBezTo>
                    <a:pt x="385409" y="104347"/>
                    <a:pt x="386724" y="102127"/>
                    <a:pt x="386724" y="99661"/>
                  </a:cubicBezTo>
                  <a:cubicBezTo>
                    <a:pt x="386724" y="97112"/>
                    <a:pt x="385326" y="94892"/>
                    <a:pt x="383107" y="93824"/>
                  </a:cubicBezTo>
                  <a:close/>
                  <a:moveTo>
                    <a:pt x="288892" y="197739"/>
                  </a:moveTo>
                  <a:cubicBezTo>
                    <a:pt x="288892" y="223225"/>
                    <a:pt x="278944" y="247231"/>
                    <a:pt x="260940" y="265235"/>
                  </a:cubicBezTo>
                  <a:cubicBezTo>
                    <a:pt x="242936" y="283240"/>
                    <a:pt x="218930" y="293187"/>
                    <a:pt x="193444" y="293187"/>
                  </a:cubicBezTo>
                  <a:cubicBezTo>
                    <a:pt x="140829" y="293187"/>
                    <a:pt x="97914" y="250355"/>
                    <a:pt x="97914" y="197657"/>
                  </a:cubicBezTo>
                  <a:lnTo>
                    <a:pt x="97914" y="184750"/>
                  </a:lnTo>
                  <a:cubicBezTo>
                    <a:pt x="111315" y="224705"/>
                    <a:pt x="149050" y="253562"/>
                    <a:pt x="193444" y="253562"/>
                  </a:cubicBezTo>
                  <a:cubicBezTo>
                    <a:pt x="220327" y="253562"/>
                    <a:pt x="245649" y="243121"/>
                    <a:pt x="264640" y="224047"/>
                  </a:cubicBezTo>
                  <a:cubicBezTo>
                    <a:pt x="275820" y="212867"/>
                    <a:pt x="284041" y="199466"/>
                    <a:pt x="288892" y="184914"/>
                  </a:cubicBezTo>
                  <a:lnTo>
                    <a:pt x="288892" y="197739"/>
                  </a:lnTo>
                  <a:close/>
                  <a:moveTo>
                    <a:pt x="288892" y="152852"/>
                  </a:moveTo>
                  <a:cubicBezTo>
                    <a:pt x="288892" y="178420"/>
                    <a:pt x="278944" y="202343"/>
                    <a:pt x="260940" y="220430"/>
                  </a:cubicBezTo>
                  <a:cubicBezTo>
                    <a:pt x="242936" y="238517"/>
                    <a:pt x="218930" y="248382"/>
                    <a:pt x="193444" y="248382"/>
                  </a:cubicBezTo>
                  <a:cubicBezTo>
                    <a:pt x="140829" y="248382"/>
                    <a:pt x="97914" y="205550"/>
                    <a:pt x="97914" y="152852"/>
                  </a:cubicBezTo>
                  <a:lnTo>
                    <a:pt x="97914" y="152688"/>
                  </a:lnTo>
                  <a:lnTo>
                    <a:pt x="190484" y="199137"/>
                  </a:lnTo>
                  <a:cubicBezTo>
                    <a:pt x="190978" y="199384"/>
                    <a:pt x="191389" y="199548"/>
                    <a:pt x="191882" y="199631"/>
                  </a:cubicBezTo>
                  <a:cubicBezTo>
                    <a:pt x="192129" y="199712"/>
                    <a:pt x="192375" y="199712"/>
                    <a:pt x="192704" y="199712"/>
                  </a:cubicBezTo>
                  <a:cubicBezTo>
                    <a:pt x="192951" y="199712"/>
                    <a:pt x="193198" y="199795"/>
                    <a:pt x="193362" y="199795"/>
                  </a:cubicBezTo>
                  <a:cubicBezTo>
                    <a:pt x="193362" y="199795"/>
                    <a:pt x="193362" y="199795"/>
                    <a:pt x="193362" y="199795"/>
                  </a:cubicBezTo>
                  <a:cubicBezTo>
                    <a:pt x="193773" y="199795"/>
                    <a:pt x="194266" y="199712"/>
                    <a:pt x="194677" y="199631"/>
                  </a:cubicBezTo>
                  <a:cubicBezTo>
                    <a:pt x="194760" y="199631"/>
                    <a:pt x="194760" y="199631"/>
                    <a:pt x="194842" y="199631"/>
                  </a:cubicBezTo>
                  <a:cubicBezTo>
                    <a:pt x="195335" y="199548"/>
                    <a:pt x="195828" y="199384"/>
                    <a:pt x="196239" y="199137"/>
                  </a:cubicBezTo>
                  <a:lnTo>
                    <a:pt x="288810" y="152688"/>
                  </a:lnTo>
                  <a:lnTo>
                    <a:pt x="288810" y="152852"/>
                  </a:lnTo>
                  <a:close/>
                  <a:moveTo>
                    <a:pt x="352688" y="222074"/>
                  </a:moveTo>
                  <a:lnTo>
                    <a:pt x="345043" y="214429"/>
                  </a:lnTo>
                  <a:cubicBezTo>
                    <a:pt x="344056" y="213442"/>
                    <a:pt x="342494" y="213442"/>
                    <a:pt x="341508" y="214264"/>
                  </a:cubicBezTo>
                  <a:lnTo>
                    <a:pt x="331971" y="222568"/>
                  </a:lnTo>
                  <a:lnTo>
                    <a:pt x="331971" y="129422"/>
                  </a:lnTo>
                  <a:cubicBezTo>
                    <a:pt x="331971" y="129422"/>
                    <a:pt x="331971" y="129339"/>
                    <a:pt x="331971" y="129339"/>
                  </a:cubicBezTo>
                  <a:cubicBezTo>
                    <a:pt x="331971" y="129339"/>
                    <a:pt x="331971" y="129257"/>
                    <a:pt x="331971" y="129257"/>
                  </a:cubicBezTo>
                  <a:cubicBezTo>
                    <a:pt x="331971" y="129175"/>
                    <a:pt x="331889" y="129011"/>
                    <a:pt x="331889" y="128928"/>
                  </a:cubicBezTo>
                  <a:cubicBezTo>
                    <a:pt x="331889" y="128846"/>
                    <a:pt x="331889" y="128682"/>
                    <a:pt x="331806" y="128600"/>
                  </a:cubicBezTo>
                  <a:cubicBezTo>
                    <a:pt x="331724" y="128435"/>
                    <a:pt x="331642" y="128353"/>
                    <a:pt x="331560" y="128189"/>
                  </a:cubicBezTo>
                  <a:cubicBezTo>
                    <a:pt x="331478" y="128106"/>
                    <a:pt x="331478" y="128024"/>
                    <a:pt x="331395" y="127942"/>
                  </a:cubicBezTo>
                  <a:cubicBezTo>
                    <a:pt x="331313" y="127777"/>
                    <a:pt x="331149" y="127695"/>
                    <a:pt x="330984" y="127531"/>
                  </a:cubicBezTo>
                  <a:cubicBezTo>
                    <a:pt x="330902" y="127449"/>
                    <a:pt x="330902" y="127366"/>
                    <a:pt x="330820" y="127366"/>
                  </a:cubicBezTo>
                  <a:cubicBezTo>
                    <a:pt x="330573" y="127202"/>
                    <a:pt x="330327" y="127120"/>
                    <a:pt x="330080" y="127038"/>
                  </a:cubicBezTo>
                  <a:lnTo>
                    <a:pt x="194760" y="86671"/>
                  </a:lnTo>
                  <a:lnTo>
                    <a:pt x="192704" y="84781"/>
                  </a:lnTo>
                  <a:cubicBezTo>
                    <a:pt x="192375" y="84452"/>
                    <a:pt x="191964" y="84123"/>
                    <a:pt x="191636" y="83712"/>
                  </a:cubicBezTo>
                  <a:cubicBezTo>
                    <a:pt x="188183" y="79848"/>
                    <a:pt x="189087" y="75326"/>
                    <a:pt x="190978" y="72367"/>
                  </a:cubicBezTo>
                  <a:cubicBezTo>
                    <a:pt x="192951" y="69325"/>
                    <a:pt x="197226" y="66448"/>
                    <a:pt x="202570" y="68256"/>
                  </a:cubicBezTo>
                  <a:lnTo>
                    <a:pt x="352688" y="118323"/>
                  </a:lnTo>
                  <a:lnTo>
                    <a:pt x="352688" y="222074"/>
                  </a:lnTo>
                  <a:close/>
                  <a:moveTo>
                    <a:pt x="380805" y="100730"/>
                  </a:moveTo>
                  <a:lnTo>
                    <a:pt x="355073" y="113637"/>
                  </a:lnTo>
                  <a:lnTo>
                    <a:pt x="204132" y="63323"/>
                  </a:lnTo>
                  <a:cubicBezTo>
                    <a:pt x="197555" y="61104"/>
                    <a:pt x="190484" y="63570"/>
                    <a:pt x="186620" y="69489"/>
                  </a:cubicBezTo>
                  <a:cubicBezTo>
                    <a:pt x="182839" y="75162"/>
                    <a:pt x="183250" y="82067"/>
                    <a:pt x="187689" y="87165"/>
                  </a:cubicBezTo>
                  <a:cubicBezTo>
                    <a:pt x="188100" y="87658"/>
                    <a:pt x="188594" y="88152"/>
                    <a:pt x="189169" y="88645"/>
                  </a:cubicBezTo>
                  <a:lnTo>
                    <a:pt x="191718" y="90946"/>
                  </a:lnTo>
                  <a:cubicBezTo>
                    <a:pt x="192046" y="91193"/>
                    <a:pt x="192375" y="91440"/>
                    <a:pt x="192704" y="91522"/>
                  </a:cubicBezTo>
                  <a:lnTo>
                    <a:pt x="322352" y="130162"/>
                  </a:lnTo>
                  <a:lnTo>
                    <a:pt x="290454" y="146193"/>
                  </a:lnTo>
                  <a:cubicBezTo>
                    <a:pt x="290454" y="146193"/>
                    <a:pt x="290454" y="146193"/>
                    <a:pt x="290454" y="146193"/>
                  </a:cubicBezTo>
                  <a:lnTo>
                    <a:pt x="194102" y="194533"/>
                  </a:lnTo>
                  <a:cubicBezTo>
                    <a:pt x="193773" y="194698"/>
                    <a:pt x="193280" y="194698"/>
                    <a:pt x="192951" y="194533"/>
                  </a:cubicBezTo>
                  <a:lnTo>
                    <a:pt x="96599" y="146193"/>
                  </a:lnTo>
                  <a:cubicBezTo>
                    <a:pt x="96599" y="146193"/>
                    <a:pt x="96599" y="146193"/>
                    <a:pt x="96599" y="146193"/>
                  </a:cubicBezTo>
                  <a:lnTo>
                    <a:pt x="6084" y="100812"/>
                  </a:lnTo>
                  <a:cubicBezTo>
                    <a:pt x="5426" y="100483"/>
                    <a:pt x="5426" y="99908"/>
                    <a:pt x="5426" y="99661"/>
                  </a:cubicBezTo>
                  <a:cubicBezTo>
                    <a:pt x="5426" y="99415"/>
                    <a:pt x="5508" y="98839"/>
                    <a:pt x="6166" y="98510"/>
                  </a:cubicBezTo>
                  <a:lnTo>
                    <a:pt x="192951" y="5446"/>
                  </a:lnTo>
                  <a:cubicBezTo>
                    <a:pt x="193115" y="5364"/>
                    <a:pt x="193362" y="5282"/>
                    <a:pt x="193609" y="5282"/>
                  </a:cubicBezTo>
                  <a:cubicBezTo>
                    <a:pt x="193773" y="5282"/>
                    <a:pt x="194020" y="5282"/>
                    <a:pt x="194184" y="5364"/>
                  </a:cubicBezTo>
                  <a:lnTo>
                    <a:pt x="381051" y="98510"/>
                  </a:lnTo>
                  <a:cubicBezTo>
                    <a:pt x="381627" y="98839"/>
                    <a:pt x="381709" y="99332"/>
                    <a:pt x="381709" y="99579"/>
                  </a:cubicBezTo>
                  <a:cubicBezTo>
                    <a:pt x="381545" y="99825"/>
                    <a:pt x="381462" y="100401"/>
                    <a:pt x="380805" y="100730"/>
                  </a:cubicBezTo>
                  <a:close/>
                </a:path>
              </a:pathLst>
            </a:custGeom>
            <a:grpFill/>
            <a:ln w="8221"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76C3259F-2FA5-42FC-85F4-EF2057D8768E}"/>
                </a:ext>
              </a:extLst>
            </p:cNvPr>
            <p:cNvSpPr/>
            <p:nvPr/>
          </p:nvSpPr>
          <p:spPr>
            <a:xfrm>
              <a:off x="8525468" y="3897624"/>
              <a:ext cx="295266" cy="380517"/>
            </a:xfrm>
            <a:custGeom>
              <a:avLst/>
              <a:gdLst>
                <a:gd name="connsiteX0" fmla="*/ 168813 w 295266"/>
                <a:gd name="connsiteY0" fmla="*/ 377971 h 380517"/>
                <a:gd name="connsiteX1" fmla="*/ 294022 w 295266"/>
                <a:gd name="connsiteY1" fmla="*/ 210916 h 380517"/>
                <a:gd name="connsiteX2" fmla="*/ 295008 w 295266"/>
                <a:gd name="connsiteY2" fmla="*/ 205244 h 380517"/>
                <a:gd name="connsiteX3" fmla="*/ 237049 w 295266"/>
                <a:gd name="connsiteY3" fmla="*/ 4730 h 380517"/>
                <a:gd name="connsiteX4" fmla="*/ 232034 w 295266"/>
                <a:gd name="connsiteY4" fmla="*/ 126 h 380517"/>
                <a:gd name="connsiteX5" fmla="*/ 225704 w 295266"/>
                <a:gd name="connsiteY5" fmla="*/ 2592 h 380517"/>
                <a:gd name="connsiteX6" fmla="*/ 165689 w 295266"/>
                <a:gd name="connsiteY6" fmla="*/ 82173 h 380517"/>
                <a:gd name="connsiteX7" fmla="*/ 162977 w 295266"/>
                <a:gd name="connsiteY7" fmla="*/ 81680 h 380517"/>
                <a:gd name="connsiteX8" fmla="*/ 118829 w 295266"/>
                <a:gd name="connsiteY8" fmla="*/ 73623 h 380517"/>
                <a:gd name="connsiteX9" fmla="*/ 1677 w 295266"/>
                <a:gd name="connsiteY9" fmla="*/ 154519 h 380517"/>
                <a:gd name="connsiteX10" fmla="*/ 17873 w 295266"/>
                <a:gd name="connsiteY10" fmla="*/ 229907 h 380517"/>
                <a:gd name="connsiteX11" fmla="*/ 82656 w 295266"/>
                <a:gd name="connsiteY11" fmla="*/ 271753 h 380517"/>
                <a:gd name="connsiteX12" fmla="*/ 126803 w 295266"/>
                <a:gd name="connsiteY12" fmla="*/ 279810 h 380517"/>
                <a:gd name="connsiteX13" fmla="*/ 129516 w 295266"/>
                <a:gd name="connsiteY13" fmla="*/ 280303 h 380517"/>
                <a:gd name="connsiteX14" fmla="*/ 139710 w 295266"/>
                <a:gd name="connsiteY14" fmla="*/ 315325 h 380517"/>
                <a:gd name="connsiteX15" fmla="*/ 46647 w 295266"/>
                <a:gd name="connsiteY15" fmla="*/ 298308 h 380517"/>
                <a:gd name="connsiteX16" fmla="*/ 44016 w 295266"/>
                <a:gd name="connsiteY16" fmla="*/ 299376 h 380517"/>
                <a:gd name="connsiteX17" fmla="*/ 43934 w 295266"/>
                <a:gd name="connsiteY17" fmla="*/ 302172 h 380517"/>
                <a:gd name="connsiteX18" fmla="*/ 52073 w 295266"/>
                <a:gd name="connsiteY18" fmla="*/ 315901 h 380517"/>
                <a:gd name="connsiteX19" fmla="*/ 39988 w 295266"/>
                <a:gd name="connsiteY19" fmla="*/ 324204 h 380517"/>
                <a:gd name="connsiteX20" fmla="*/ 38919 w 295266"/>
                <a:gd name="connsiteY20" fmla="*/ 325849 h 380517"/>
                <a:gd name="connsiteX21" fmla="*/ 38919 w 295266"/>
                <a:gd name="connsiteY21" fmla="*/ 326835 h 380517"/>
                <a:gd name="connsiteX22" fmla="*/ 40974 w 295266"/>
                <a:gd name="connsiteY22" fmla="*/ 328890 h 380517"/>
                <a:gd name="connsiteX23" fmla="*/ 149411 w 295266"/>
                <a:gd name="connsiteY23" fmla="*/ 348703 h 380517"/>
                <a:gd name="connsiteX24" fmla="*/ 157303 w 295266"/>
                <a:gd name="connsiteY24" fmla="*/ 375833 h 380517"/>
                <a:gd name="connsiteX25" fmla="*/ 157303 w 295266"/>
                <a:gd name="connsiteY25" fmla="*/ 375833 h 380517"/>
                <a:gd name="connsiteX26" fmla="*/ 162401 w 295266"/>
                <a:gd name="connsiteY26" fmla="*/ 380355 h 380517"/>
                <a:gd name="connsiteX27" fmla="*/ 168813 w 295266"/>
                <a:gd name="connsiteY27" fmla="*/ 377971 h 380517"/>
                <a:gd name="connsiteX28" fmla="*/ 83642 w 295266"/>
                <a:gd name="connsiteY28" fmla="*/ 266574 h 380517"/>
                <a:gd name="connsiteX29" fmla="*/ 22230 w 295266"/>
                <a:gd name="connsiteY29" fmla="*/ 226948 h 380517"/>
                <a:gd name="connsiteX30" fmla="*/ 6856 w 295266"/>
                <a:gd name="connsiteY30" fmla="*/ 155506 h 380517"/>
                <a:gd name="connsiteX31" fmla="*/ 118006 w 295266"/>
                <a:gd name="connsiteY31" fmla="*/ 78720 h 380517"/>
                <a:gd name="connsiteX32" fmla="*/ 130749 w 295266"/>
                <a:gd name="connsiteY32" fmla="*/ 81022 h 380517"/>
                <a:gd name="connsiteX33" fmla="*/ 45907 w 295266"/>
                <a:gd name="connsiteY33" fmla="*/ 162576 h 380517"/>
                <a:gd name="connsiteX34" fmla="*/ 62103 w 295266"/>
                <a:gd name="connsiteY34" fmla="*/ 237964 h 380517"/>
                <a:gd name="connsiteX35" fmla="*/ 96221 w 295266"/>
                <a:gd name="connsiteY35" fmla="*/ 268876 h 380517"/>
                <a:gd name="connsiteX36" fmla="*/ 83642 w 295266"/>
                <a:gd name="connsiteY36" fmla="*/ 266574 h 380517"/>
                <a:gd name="connsiteX37" fmla="*/ 127707 w 295266"/>
                <a:gd name="connsiteY37" fmla="*/ 274631 h 380517"/>
                <a:gd name="connsiteX38" fmla="*/ 66296 w 295266"/>
                <a:gd name="connsiteY38" fmla="*/ 235004 h 380517"/>
                <a:gd name="connsiteX39" fmla="*/ 50922 w 295266"/>
                <a:gd name="connsiteY39" fmla="*/ 163562 h 380517"/>
                <a:gd name="connsiteX40" fmla="*/ 162071 w 295266"/>
                <a:gd name="connsiteY40" fmla="*/ 86859 h 380517"/>
                <a:gd name="connsiteX41" fmla="*/ 162236 w 295266"/>
                <a:gd name="connsiteY41" fmla="*/ 86859 h 380517"/>
                <a:gd name="connsiteX42" fmla="*/ 99920 w 295266"/>
                <a:gd name="connsiteY42" fmla="*/ 169564 h 380517"/>
                <a:gd name="connsiteX43" fmla="*/ 99180 w 295266"/>
                <a:gd name="connsiteY43" fmla="*/ 170879 h 380517"/>
                <a:gd name="connsiteX44" fmla="*/ 98933 w 295266"/>
                <a:gd name="connsiteY44" fmla="*/ 171619 h 380517"/>
                <a:gd name="connsiteX45" fmla="*/ 98769 w 295266"/>
                <a:gd name="connsiteY45" fmla="*/ 172277 h 380517"/>
                <a:gd name="connsiteX46" fmla="*/ 98769 w 295266"/>
                <a:gd name="connsiteY46" fmla="*/ 172277 h 380517"/>
                <a:gd name="connsiteX47" fmla="*/ 98686 w 295266"/>
                <a:gd name="connsiteY47" fmla="*/ 173592 h 380517"/>
                <a:gd name="connsiteX48" fmla="*/ 98686 w 295266"/>
                <a:gd name="connsiteY48" fmla="*/ 173757 h 380517"/>
                <a:gd name="connsiteX49" fmla="*/ 98933 w 295266"/>
                <a:gd name="connsiteY49" fmla="*/ 175237 h 380517"/>
                <a:gd name="connsiteX50" fmla="*/ 127954 w 295266"/>
                <a:gd name="connsiteY50" fmla="*/ 274631 h 380517"/>
                <a:gd name="connsiteX51" fmla="*/ 127707 w 295266"/>
                <a:gd name="connsiteY51" fmla="*/ 274631 h 380517"/>
                <a:gd name="connsiteX52" fmla="*/ 48208 w 295266"/>
                <a:gd name="connsiteY52" fmla="*/ 324944 h 380517"/>
                <a:gd name="connsiteX53" fmla="*/ 57088 w 295266"/>
                <a:gd name="connsiteY53" fmla="*/ 318861 h 380517"/>
                <a:gd name="connsiteX54" fmla="*/ 57827 w 295266"/>
                <a:gd name="connsiteY54" fmla="*/ 315408 h 380517"/>
                <a:gd name="connsiteX55" fmla="*/ 51332 w 295266"/>
                <a:gd name="connsiteY55" fmla="*/ 304473 h 380517"/>
                <a:gd name="connsiteX56" fmla="*/ 142916 w 295266"/>
                <a:gd name="connsiteY56" fmla="*/ 321245 h 380517"/>
                <a:gd name="connsiteX57" fmla="*/ 142999 w 295266"/>
                <a:gd name="connsiteY57" fmla="*/ 321245 h 380517"/>
                <a:gd name="connsiteX58" fmla="*/ 143081 w 295266"/>
                <a:gd name="connsiteY58" fmla="*/ 321245 h 380517"/>
                <a:gd name="connsiteX59" fmla="*/ 143410 w 295266"/>
                <a:gd name="connsiteY59" fmla="*/ 321245 h 380517"/>
                <a:gd name="connsiteX60" fmla="*/ 143738 w 295266"/>
                <a:gd name="connsiteY60" fmla="*/ 321245 h 380517"/>
                <a:gd name="connsiteX61" fmla="*/ 144232 w 295266"/>
                <a:gd name="connsiteY61" fmla="*/ 321080 h 380517"/>
                <a:gd name="connsiteX62" fmla="*/ 144561 w 295266"/>
                <a:gd name="connsiteY62" fmla="*/ 320998 h 380517"/>
                <a:gd name="connsiteX63" fmla="*/ 144972 w 295266"/>
                <a:gd name="connsiteY63" fmla="*/ 320669 h 380517"/>
                <a:gd name="connsiteX64" fmla="*/ 145219 w 295266"/>
                <a:gd name="connsiteY64" fmla="*/ 320505 h 380517"/>
                <a:gd name="connsiteX65" fmla="*/ 145711 w 295266"/>
                <a:gd name="connsiteY65" fmla="*/ 319847 h 380517"/>
                <a:gd name="connsiteX66" fmla="*/ 209755 w 295266"/>
                <a:gd name="connsiteY66" fmla="*/ 193981 h 380517"/>
                <a:gd name="connsiteX67" fmla="*/ 211974 w 295266"/>
                <a:gd name="connsiteY67" fmla="*/ 192254 h 380517"/>
                <a:gd name="connsiteX68" fmla="*/ 213208 w 295266"/>
                <a:gd name="connsiteY68" fmla="*/ 191432 h 380517"/>
                <a:gd name="connsiteX69" fmla="*/ 224471 w 295266"/>
                <a:gd name="connsiteY69" fmla="*/ 192830 h 380517"/>
                <a:gd name="connsiteX70" fmla="*/ 226444 w 295266"/>
                <a:gd name="connsiteY70" fmla="*/ 204915 h 380517"/>
                <a:gd name="connsiteX71" fmla="*/ 150151 w 295266"/>
                <a:gd name="connsiteY71" fmla="*/ 343606 h 380517"/>
                <a:gd name="connsiteX72" fmla="*/ 48208 w 295266"/>
                <a:gd name="connsiteY72" fmla="*/ 324944 h 380517"/>
                <a:gd name="connsiteX73" fmla="*/ 162483 w 295266"/>
                <a:gd name="connsiteY73" fmla="*/ 374436 h 380517"/>
                <a:gd name="connsiteX74" fmla="*/ 154426 w 295266"/>
                <a:gd name="connsiteY74" fmla="*/ 346812 h 380517"/>
                <a:gd name="connsiteX75" fmla="*/ 231129 w 295266"/>
                <a:gd name="connsiteY75" fmla="*/ 207381 h 380517"/>
                <a:gd name="connsiteX76" fmla="*/ 228252 w 295266"/>
                <a:gd name="connsiteY76" fmla="*/ 189048 h 380517"/>
                <a:gd name="connsiteX77" fmla="*/ 210741 w 295266"/>
                <a:gd name="connsiteY77" fmla="*/ 186911 h 380517"/>
                <a:gd name="connsiteX78" fmla="*/ 209015 w 295266"/>
                <a:gd name="connsiteY78" fmla="*/ 188062 h 380517"/>
                <a:gd name="connsiteX79" fmla="*/ 206301 w 295266"/>
                <a:gd name="connsiteY79" fmla="*/ 190117 h 380517"/>
                <a:gd name="connsiteX80" fmla="*/ 205562 w 295266"/>
                <a:gd name="connsiteY80" fmla="*/ 191021 h 380517"/>
                <a:gd name="connsiteX81" fmla="*/ 144232 w 295266"/>
                <a:gd name="connsiteY81" fmla="*/ 311544 h 380517"/>
                <a:gd name="connsiteX82" fmla="*/ 134203 w 295266"/>
                <a:gd name="connsiteY82" fmla="*/ 277261 h 380517"/>
                <a:gd name="connsiteX83" fmla="*/ 134203 w 295266"/>
                <a:gd name="connsiteY83" fmla="*/ 277261 h 380517"/>
                <a:gd name="connsiteX84" fmla="*/ 103948 w 295266"/>
                <a:gd name="connsiteY84" fmla="*/ 173757 h 380517"/>
                <a:gd name="connsiteX85" fmla="*/ 104113 w 295266"/>
                <a:gd name="connsiteY85" fmla="*/ 172606 h 380517"/>
                <a:gd name="connsiteX86" fmla="*/ 169060 w 295266"/>
                <a:gd name="connsiteY86" fmla="*/ 86530 h 380517"/>
                <a:gd name="connsiteX87" fmla="*/ 169060 w 295266"/>
                <a:gd name="connsiteY87" fmla="*/ 86530 h 380517"/>
                <a:gd name="connsiteX88" fmla="*/ 229978 w 295266"/>
                <a:gd name="connsiteY88" fmla="*/ 5716 h 380517"/>
                <a:gd name="connsiteX89" fmla="*/ 231212 w 295266"/>
                <a:gd name="connsiteY89" fmla="*/ 5223 h 380517"/>
                <a:gd name="connsiteX90" fmla="*/ 232198 w 295266"/>
                <a:gd name="connsiteY90" fmla="*/ 6127 h 380517"/>
                <a:gd name="connsiteX91" fmla="*/ 290158 w 295266"/>
                <a:gd name="connsiteY91" fmla="*/ 206642 h 380517"/>
                <a:gd name="connsiteX92" fmla="*/ 290158 w 295266"/>
                <a:gd name="connsiteY92" fmla="*/ 207299 h 380517"/>
                <a:gd name="connsiteX93" fmla="*/ 289911 w 295266"/>
                <a:gd name="connsiteY93" fmla="*/ 207792 h 380517"/>
                <a:gd name="connsiteX94" fmla="*/ 164703 w 295266"/>
                <a:gd name="connsiteY94" fmla="*/ 374847 h 380517"/>
                <a:gd name="connsiteX95" fmla="*/ 163469 w 295266"/>
                <a:gd name="connsiteY95" fmla="*/ 375340 h 380517"/>
                <a:gd name="connsiteX96" fmla="*/ 162483 w 295266"/>
                <a:gd name="connsiteY96" fmla="*/ 374436 h 380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295266" h="380517">
                  <a:moveTo>
                    <a:pt x="168813" y="377971"/>
                  </a:moveTo>
                  <a:lnTo>
                    <a:pt x="294022" y="210916"/>
                  </a:lnTo>
                  <a:cubicBezTo>
                    <a:pt x="295173" y="209354"/>
                    <a:pt x="295584" y="207217"/>
                    <a:pt x="295008" y="205244"/>
                  </a:cubicBezTo>
                  <a:lnTo>
                    <a:pt x="237049" y="4730"/>
                  </a:lnTo>
                  <a:cubicBezTo>
                    <a:pt x="236391" y="2345"/>
                    <a:pt x="234418" y="619"/>
                    <a:pt x="232034" y="126"/>
                  </a:cubicBezTo>
                  <a:cubicBezTo>
                    <a:pt x="229568" y="-368"/>
                    <a:pt x="227183" y="619"/>
                    <a:pt x="225704" y="2592"/>
                  </a:cubicBezTo>
                  <a:lnTo>
                    <a:pt x="165689" y="82173"/>
                  </a:lnTo>
                  <a:lnTo>
                    <a:pt x="162977" y="81680"/>
                  </a:lnTo>
                  <a:lnTo>
                    <a:pt x="118829" y="73623"/>
                  </a:lnTo>
                  <a:cubicBezTo>
                    <a:pt x="64240" y="63593"/>
                    <a:pt x="11625" y="99931"/>
                    <a:pt x="1677" y="154519"/>
                  </a:cubicBezTo>
                  <a:cubicBezTo>
                    <a:pt x="-3173" y="180992"/>
                    <a:pt x="2581" y="207710"/>
                    <a:pt x="17873" y="229907"/>
                  </a:cubicBezTo>
                  <a:cubicBezTo>
                    <a:pt x="33164" y="252022"/>
                    <a:pt x="56184" y="266903"/>
                    <a:pt x="82656" y="271753"/>
                  </a:cubicBezTo>
                  <a:lnTo>
                    <a:pt x="126803" y="279810"/>
                  </a:lnTo>
                  <a:lnTo>
                    <a:pt x="129516" y="280303"/>
                  </a:lnTo>
                  <a:lnTo>
                    <a:pt x="139710" y="315325"/>
                  </a:lnTo>
                  <a:lnTo>
                    <a:pt x="46647" y="298308"/>
                  </a:lnTo>
                  <a:cubicBezTo>
                    <a:pt x="45660" y="298143"/>
                    <a:pt x="44592" y="298554"/>
                    <a:pt x="44016" y="299376"/>
                  </a:cubicBezTo>
                  <a:cubicBezTo>
                    <a:pt x="43440" y="300199"/>
                    <a:pt x="43358" y="301349"/>
                    <a:pt x="43934" y="302172"/>
                  </a:cubicBezTo>
                  <a:lnTo>
                    <a:pt x="52073" y="315901"/>
                  </a:lnTo>
                  <a:lnTo>
                    <a:pt x="39988" y="324204"/>
                  </a:lnTo>
                  <a:cubicBezTo>
                    <a:pt x="39412" y="324615"/>
                    <a:pt x="39001" y="325191"/>
                    <a:pt x="38919" y="325849"/>
                  </a:cubicBezTo>
                  <a:cubicBezTo>
                    <a:pt x="38837" y="326177"/>
                    <a:pt x="38837" y="326506"/>
                    <a:pt x="38919" y="326835"/>
                  </a:cubicBezTo>
                  <a:cubicBezTo>
                    <a:pt x="39165" y="327904"/>
                    <a:pt x="39988" y="328644"/>
                    <a:pt x="40974" y="328890"/>
                  </a:cubicBezTo>
                  <a:lnTo>
                    <a:pt x="149411" y="348703"/>
                  </a:lnTo>
                  <a:lnTo>
                    <a:pt x="157303" y="375833"/>
                  </a:lnTo>
                  <a:cubicBezTo>
                    <a:pt x="157303" y="375833"/>
                    <a:pt x="157303" y="375833"/>
                    <a:pt x="157303" y="375833"/>
                  </a:cubicBezTo>
                  <a:cubicBezTo>
                    <a:pt x="158043" y="378217"/>
                    <a:pt x="159935" y="379944"/>
                    <a:pt x="162401" y="380355"/>
                  </a:cubicBezTo>
                  <a:cubicBezTo>
                    <a:pt x="164950" y="380930"/>
                    <a:pt x="167415" y="379944"/>
                    <a:pt x="168813" y="377971"/>
                  </a:cubicBezTo>
                  <a:close/>
                  <a:moveTo>
                    <a:pt x="83642" y="266574"/>
                  </a:moveTo>
                  <a:cubicBezTo>
                    <a:pt x="58567" y="261970"/>
                    <a:pt x="36781" y="247912"/>
                    <a:pt x="22230" y="226948"/>
                  </a:cubicBezTo>
                  <a:cubicBezTo>
                    <a:pt x="7760" y="205984"/>
                    <a:pt x="2252" y="180580"/>
                    <a:pt x="6856" y="155506"/>
                  </a:cubicBezTo>
                  <a:cubicBezTo>
                    <a:pt x="16311" y="103712"/>
                    <a:pt x="66213" y="69266"/>
                    <a:pt x="118006" y="78720"/>
                  </a:cubicBezTo>
                  <a:lnTo>
                    <a:pt x="130749" y="81022"/>
                  </a:lnTo>
                  <a:cubicBezTo>
                    <a:pt x="89068" y="87023"/>
                    <a:pt x="53881" y="118922"/>
                    <a:pt x="45907" y="162576"/>
                  </a:cubicBezTo>
                  <a:cubicBezTo>
                    <a:pt x="41056" y="189048"/>
                    <a:pt x="46811" y="215767"/>
                    <a:pt x="62103" y="237964"/>
                  </a:cubicBezTo>
                  <a:cubicBezTo>
                    <a:pt x="71063" y="250954"/>
                    <a:pt x="82820" y="261477"/>
                    <a:pt x="96221" y="268876"/>
                  </a:cubicBezTo>
                  <a:lnTo>
                    <a:pt x="83642" y="266574"/>
                  </a:lnTo>
                  <a:close/>
                  <a:moveTo>
                    <a:pt x="127707" y="274631"/>
                  </a:moveTo>
                  <a:cubicBezTo>
                    <a:pt x="102632" y="270027"/>
                    <a:pt x="80765" y="255969"/>
                    <a:pt x="66296" y="235004"/>
                  </a:cubicBezTo>
                  <a:cubicBezTo>
                    <a:pt x="51826" y="214041"/>
                    <a:pt x="46318" y="188637"/>
                    <a:pt x="50922" y="163562"/>
                  </a:cubicBezTo>
                  <a:cubicBezTo>
                    <a:pt x="60376" y="111769"/>
                    <a:pt x="110279" y="77322"/>
                    <a:pt x="162071" y="86859"/>
                  </a:cubicBezTo>
                  <a:lnTo>
                    <a:pt x="162236" y="86859"/>
                  </a:lnTo>
                  <a:lnTo>
                    <a:pt x="99920" y="169564"/>
                  </a:lnTo>
                  <a:cubicBezTo>
                    <a:pt x="99591" y="169975"/>
                    <a:pt x="99345" y="170386"/>
                    <a:pt x="99180" y="170879"/>
                  </a:cubicBezTo>
                  <a:cubicBezTo>
                    <a:pt x="99098" y="171126"/>
                    <a:pt x="99016" y="171373"/>
                    <a:pt x="98933" y="171619"/>
                  </a:cubicBezTo>
                  <a:cubicBezTo>
                    <a:pt x="98851" y="171866"/>
                    <a:pt x="98769" y="172030"/>
                    <a:pt x="98769" y="172277"/>
                  </a:cubicBezTo>
                  <a:cubicBezTo>
                    <a:pt x="98769" y="172277"/>
                    <a:pt x="98769" y="172277"/>
                    <a:pt x="98769" y="172277"/>
                  </a:cubicBezTo>
                  <a:cubicBezTo>
                    <a:pt x="98686" y="172688"/>
                    <a:pt x="98686" y="173181"/>
                    <a:pt x="98686" y="173592"/>
                  </a:cubicBezTo>
                  <a:cubicBezTo>
                    <a:pt x="98686" y="173675"/>
                    <a:pt x="98686" y="173675"/>
                    <a:pt x="98686" y="173757"/>
                  </a:cubicBezTo>
                  <a:cubicBezTo>
                    <a:pt x="98686" y="174250"/>
                    <a:pt x="98769" y="174743"/>
                    <a:pt x="98933" y="175237"/>
                  </a:cubicBezTo>
                  <a:lnTo>
                    <a:pt x="127954" y="274631"/>
                  </a:lnTo>
                  <a:lnTo>
                    <a:pt x="127707" y="274631"/>
                  </a:lnTo>
                  <a:close/>
                  <a:moveTo>
                    <a:pt x="48208" y="324944"/>
                  </a:moveTo>
                  <a:lnTo>
                    <a:pt x="57088" y="318861"/>
                  </a:lnTo>
                  <a:cubicBezTo>
                    <a:pt x="58239" y="318121"/>
                    <a:pt x="58567" y="316559"/>
                    <a:pt x="57827" y="315408"/>
                  </a:cubicBezTo>
                  <a:lnTo>
                    <a:pt x="51332" y="304473"/>
                  </a:lnTo>
                  <a:lnTo>
                    <a:pt x="142916" y="321245"/>
                  </a:lnTo>
                  <a:cubicBezTo>
                    <a:pt x="142916" y="321245"/>
                    <a:pt x="142999" y="321245"/>
                    <a:pt x="142999" y="321245"/>
                  </a:cubicBezTo>
                  <a:cubicBezTo>
                    <a:pt x="143081" y="321245"/>
                    <a:pt x="143081" y="321245"/>
                    <a:pt x="143081" y="321245"/>
                  </a:cubicBezTo>
                  <a:cubicBezTo>
                    <a:pt x="143163" y="321245"/>
                    <a:pt x="143328" y="321245"/>
                    <a:pt x="143410" y="321245"/>
                  </a:cubicBezTo>
                  <a:cubicBezTo>
                    <a:pt x="143492" y="321245"/>
                    <a:pt x="143656" y="321245"/>
                    <a:pt x="143738" y="321245"/>
                  </a:cubicBezTo>
                  <a:cubicBezTo>
                    <a:pt x="143903" y="321245"/>
                    <a:pt x="144068" y="321162"/>
                    <a:pt x="144232" y="321080"/>
                  </a:cubicBezTo>
                  <a:cubicBezTo>
                    <a:pt x="144314" y="321080"/>
                    <a:pt x="144397" y="320998"/>
                    <a:pt x="144561" y="320998"/>
                  </a:cubicBezTo>
                  <a:cubicBezTo>
                    <a:pt x="144725" y="320916"/>
                    <a:pt x="144889" y="320834"/>
                    <a:pt x="144972" y="320669"/>
                  </a:cubicBezTo>
                  <a:cubicBezTo>
                    <a:pt x="145054" y="320587"/>
                    <a:pt x="145136" y="320587"/>
                    <a:pt x="145219" y="320505"/>
                  </a:cubicBezTo>
                  <a:cubicBezTo>
                    <a:pt x="145383" y="320340"/>
                    <a:pt x="145548" y="320094"/>
                    <a:pt x="145711" y="319847"/>
                  </a:cubicBezTo>
                  <a:lnTo>
                    <a:pt x="209755" y="193981"/>
                  </a:lnTo>
                  <a:lnTo>
                    <a:pt x="211974" y="192254"/>
                  </a:lnTo>
                  <a:cubicBezTo>
                    <a:pt x="212386" y="191926"/>
                    <a:pt x="212796" y="191679"/>
                    <a:pt x="213208" y="191432"/>
                  </a:cubicBezTo>
                  <a:cubicBezTo>
                    <a:pt x="217647" y="188801"/>
                    <a:pt x="221922" y="190446"/>
                    <a:pt x="224471" y="192830"/>
                  </a:cubicBezTo>
                  <a:cubicBezTo>
                    <a:pt x="227101" y="195296"/>
                    <a:pt x="229156" y="199982"/>
                    <a:pt x="226444" y="204915"/>
                  </a:cubicBezTo>
                  <a:lnTo>
                    <a:pt x="150151" y="343606"/>
                  </a:lnTo>
                  <a:lnTo>
                    <a:pt x="48208" y="324944"/>
                  </a:lnTo>
                  <a:close/>
                  <a:moveTo>
                    <a:pt x="162483" y="374436"/>
                  </a:moveTo>
                  <a:lnTo>
                    <a:pt x="154426" y="346812"/>
                  </a:lnTo>
                  <a:lnTo>
                    <a:pt x="231129" y="207381"/>
                  </a:lnTo>
                  <a:cubicBezTo>
                    <a:pt x="234500" y="201298"/>
                    <a:pt x="233349" y="193899"/>
                    <a:pt x="228252" y="189048"/>
                  </a:cubicBezTo>
                  <a:cubicBezTo>
                    <a:pt x="223320" y="184280"/>
                    <a:pt x="216497" y="183458"/>
                    <a:pt x="210741" y="186911"/>
                  </a:cubicBezTo>
                  <a:cubicBezTo>
                    <a:pt x="210166" y="187239"/>
                    <a:pt x="209590" y="187651"/>
                    <a:pt x="209015" y="188062"/>
                  </a:cubicBezTo>
                  <a:lnTo>
                    <a:pt x="206301" y="190117"/>
                  </a:lnTo>
                  <a:cubicBezTo>
                    <a:pt x="205973" y="190364"/>
                    <a:pt x="205726" y="190692"/>
                    <a:pt x="205562" y="191021"/>
                  </a:cubicBezTo>
                  <a:lnTo>
                    <a:pt x="144232" y="311544"/>
                  </a:lnTo>
                  <a:lnTo>
                    <a:pt x="134203" y="277261"/>
                  </a:lnTo>
                  <a:cubicBezTo>
                    <a:pt x="134203" y="277261"/>
                    <a:pt x="134203" y="277261"/>
                    <a:pt x="134203" y="277261"/>
                  </a:cubicBezTo>
                  <a:lnTo>
                    <a:pt x="103948" y="173757"/>
                  </a:lnTo>
                  <a:cubicBezTo>
                    <a:pt x="103866" y="173346"/>
                    <a:pt x="103948" y="172935"/>
                    <a:pt x="104113" y="172606"/>
                  </a:cubicBezTo>
                  <a:lnTo>
                    <a:pt x="169060" y="86530"/>
                  </a:lnTo>
                  <a:cubicBezTo>
                    <a:pt x="169060" y="86530"/>
                    <a:pt x="169060" y="86530"/>
                    <a:pt x="169060" y="86530"/>
                  </a:cubicBezTo>
                  <a:lnTo>
                    <a:pt x="229978" y="5716"/>
                  </a:lnTo>
                  <a:cubicBezTo>
                    <a:pt x="230390" y="5140"/>
                    <a:pt x="230965" y="5223"/>
                    <a:pt x="231212" y="5223"/>
                  </a:cubicBezTo>
                  <a:cubicBezTo>
                    <a:pt x="231459" y="5305"/>
                    <a:pt x="231951" y="5469"/>
                    <a:pt x="232198" y="6127"/>
                  </a:cubicBezTo>
                  <a:lnTo>
                    <a:pt x="290158" y="206642"/>
                  </a:lnTo>
                  <a:cubicBezTo>
                    <a:pt x="290240" y="206888"/>
                    <a:pt x="290240" y="207053"/>
                    <a:pt x="290158" y="207299"/>
                  </a:cubicBezTo>
                  <a:cubicBezTo>
                    <a:pt x="290158" y="207464"/>
                    <a:pt x="290076" y="207628"/>
                    <a:pt x="289911" y="207792"/>
                  </a:cubicBezTo>
                  <a:lnTo>
                    <a:pt x="164703" y="374847"/>
                  </a:lnTo>
                  <a:cubicBezTo>
                    <a:pt x="164291" y="375422"/>
                    <a:pt x="163799" y="375422"/>
                    <a:pt x="163469" y="375340"/>
                  </a:cubicBezTo>
                  <a:cubicBezTo>
                    <a:pt x="163222" y="375258"/>
                    <a:pt x="162647" y="375093"/>
                    <a:pt x="162483" y="374436"/>
                  </a:cubicBezTo>
                  <a:close/>
                </a:path>
              </a:pathLst>
            </a:custGeom>
            <a:grpFill/>
            <a:ln w="8221"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DDB3442B-F6A5-4DB6-81B4-5D812174012B}"/>
                </a:ext>
              </a:extLst>
            </p:cNvPr>
            <p:cNvSpPr/>
            <p:nvPr/>
          </p:nvSpPr>
          <p:spPr>
            <a:xfrm>
              <a:off x="10926870" y="6568720"/>
              <a:ext cx="383441" cy="257740"/>
            </a:xfrm>
            <a:custGeom>
              <a:avLst/>
              <a:gdLst>
                <a:gd name="connsiteX0" fmla="*/ 382073 w 383441"/>
                <a:gd name="connsiteY0" fmla="*/ 17189 h 257740"/>
                <a:gd name="connsiteX1" fmla="*/ 372865 w 383441"/>
                <a:gd name="connsiteY1" fmla="*/ 11763 h 257740"/>
                <a:gd name="connsiteX2" fmla="*/ 363904 w 383441"/>
                <a:gd name="connsiteY2" fmla="*/ 16696 h 257740"/>
                <a:gd name="connsiteX3" fmla="*/ 359300 w 383441"/>
                <a:gd name="connsiteY3" fmla="*/ 24095 h 257740"/>
                <a:gd name="connsiteX4" fmla="*/ 315892 w 383441"/>
                <a:gd name="connsiteY4" fmla="*/ 335 h 257740"/>
                <a:gd name="connsiteX5" fmla="*/ 312768 w 383441"/>
                <a:gd name="connsiteY5" fmla="*/ 829 h 257740"/>
                <a:gd name="connsiteX6" fmla="*/ 191506 w 383441"/>
                <a:gd name="connsiteY6" fmla="*/ 209154 h 257740"/>
                <a:gd name="connsiteX7" fmla="*/ 70243 w 383441"/>
                <a:gd name="connsiteY7" fmla="*/ 829 h 257740"/>
                <a:gd name="connsiteX8" fmla="*/ 67119 w 383441"/>
                <a:gd name="connsiteY8" fmla="*/ 335 h 257740"/>
                <a:gd name="connsiteX9" fmla="*/ 24040 w 383441"/>
                <a:gd name="connsiteY9" fmla="*/ 23931 h 257740"/>
                <a:gd name="connsiteX10" fmla="*/ 19518 w 383441"/>
                <a:gd name="connsiteY10" fmla="*/ 16696 h 257740"/>
                <a:gd name="connsiteX11" fmla="*/ 10558 w 383441"/>
                <a:gd name="connsiteY11" fmla="*/ 11763 h 257740"/>
                <a:gd name="connsiteX12" fmla="*/ 1350 w 383441"/>
                <a:gd name="connsiteY12" fmla="*/ 17189 h 257740"/>
                <a:gd name="connsiteX13" fmla="*/ 1679 w 383441"/>
                <a:gd name="connsiteY13" fmla="*/ 27877 h 257740"/>
                <a:gd name="connsiteX14" fmla="*/ 144891 w 383441"/>
                <a:gd name="connsiteY14" fmla="*/ 256508 h 257740"/>
                <a:gd name="connsiteX15" fmla="*/ 147111 w 383441"/>
                <a:gd name="connsiteY15" fmla="*/ 257740 h 257740"/>
                <a:gd name="connsiteX16" fmla="*/ 236475 w 383441"/>
                <a:gd name="connsiteY16" fmla="*/ 257740 h 257740"/>
                <a:gd name="connsiteX17" fmla="*/ 238695 w 383441"/>
                <a:gd name="connsiteY17" fmla="*/ 256508 h 257740"/>
                <a:gd name="connsiteX18" fmla="*/ 381908 w 383441"/>
                <a:gd name="connsiteY18" fmla="*/ 27877 h 257740"/>
                <a:gd name="connsiteX19" fmla="*/ 382073 w 383441"/>
                <a:gd name="connsiteY19" fmla="*/ 17189 h 257740"/>
                <a:gd name="connsiteX20" fmla="*/ 315153 w 383441"/>
                <a:gd name="connsiteY20" fmla="*/ 5926 h 257740"/>
                <a:gd name="connsiteX21" fmla="*/ 356504 w 383441"/>
                <a:gd name="connsiteY21" fmla="*/ 28616 h 257740"/>
                <a:gd name="connsiteX22" fmla="*/ 226939 w 383441"/>
                <a:gd name="connsiteY22" fmla="*/ 235379 h 257740"/>
                <a:gd name="connsiteX23" fmla="*/ 219129 w 383441"/>
                <a:gd name="connsiteY23" fmla="*/ 235379 h 257740"/>
                <a:gd name="connsiteX24" fmla="*/ 256289 w 383441"/>
                <a:gd name="connsiteY24" fmla="*/ 155551 h 257740"/>
                <a:gd name="connsiteX25" fmla="*/ 256042 w 383441"/>
                <a:gd name="connsiteY25" fmla="*/ 151852 h 257740"/>
                <a:gd name="connsiteX26" fmla="*/ 252343 w 383441"/>
                <a:gd name="connsiteY26" fmla="*/ 152099 h 257740"/>
                <a:gd name="connsiteX27" fmla="*/ 213621 w 383441"/>
                <a:gd name="connsiteY27" fmla="*/ 235379 h 257740"/>
                <a:gd name="connsiteX28" fmla="*/ 205071 w 383441"/>
                <a:gd name="connsiteY28" fmla="*/ 235379 h 257740"/>
                <a:gd name="connsiteX29" fmla="*/ 262619 w 383441"/>
                <a:gd name="connsiteY29" fmla="*/ 100223 h 257740"/>
                <a:gd name="connsiteX30" fmla="*/ 262125 w 383441"/>
                <a:gd name="connsiteY30" fmla="*/ 96606 h 257740"/>
                <a:gd name="connsiteX31" fmla="*/ 258509 w 383441"/>
                <a:gd name="connsiteY31" fmla="*/ 97099 h 257740"/>
                <a:gd name="connsiteX32" fmla="*/ 199727 w 383441"/>
                <a:gd name="connsiteY32" fmla="*/ 235461 h 257740"/>
                <a:gd name="connsiteX33" fmla="*/ 194218 w 383441"/>
                <a:gd name="connsiteY33" fmla="*/ 235461 h 257740"/>
                <a:gd name="connsiteX34" fmla="*/ 194055 w 383441"/>
                <a:gd name="connsiteY34" fmla="*/ 230940 h 257740"/>
                <a:gd name="connsiteX35" fmla="*/ 315153 w 383441"/>
                <a:gd name="connsiteY35" fmla="*/ 5926 h 257740"/>
                <a:gd name="connsiteX36" fmla="*/ 67777 w 383441"/>
                <a:gd name="connsiteY36" fmla="*/ 5926 h 257740"/>
                <a:gd name="connsiteX37" fmla="*/ 188875 w 383441"/>
                <a:gd name="connsiteY37" fmla="*/ 230940 h 257740"/>
                <a:gd name="connsiteX38" fmla="*/ 188711 w 383441"/>
                <a:gd name="connsiteY38" fmla="*/ 235461 h 257740"/>
                <a:gd name="connsiteX39" fmla="*/ 182710 w 383441"/>
                <a:gd name="connsiteY39" fmla="*/ 235461 h 257740"/>
                <a:gd name="connsiteX40" fmla="*/ 123928 w 383441"/>
                <a:gd name="connsiteY40" fmla="*/ 97099 h 257740"/>
                <a:gd name="connsiteX41" fmla="*/ 120310 w 383441"/>
                <a:gd name="connsiteY41" fmla="*/ 96606 h 257740"/>
                <a:gd name="connsiteX42" fmla="*/ 119817 w 383441"/>
                <a:gd name="connsiteY42" fmla="*/ 100223 h 257740"/>
                <a:gd name="connsiteX43" fmla="*/ 177366 w 383441"/>
                <a:gd name="connsiteY43" fmla="*/ 235379 h 257740"/>
                <a:gd name="connsiteX44" fmla="*/ 168815 w 383441"/>
                <a:gd name="connsiteY44" fmla="*/ 235379 h 257740"/>
                <a:gd name="connsiteX45" fmla="*/ 130094 w 383441"/>
                <a:gd name="connsiteY45" fmla="*/ 152099 h 257740"/>
                <a:gd name="connsiteX46" fmla="*/ 126394 w 383441"/>
                <a:gd name="connsiteY46" fmla="*/ 151852 h 257740"/>
                <a:gd name="connsiteX47" fmla="*/ 126148 w 383441"/>
                <a:gd name="connsiteY47" fmla="*/ 155551 h 257740"/>
                <a:gd name="connsiteX48" fmla="*/ 163307 w 383441"/>
                <a:gd name="connsiteY48" fmla="*/ 235379 h 257740"/>
                <a:gd name="connsiteX49" fmla="*/ 156401 w 383441"/>
                <a:gd name="connsiteY49" fmla="*/ 235379 h 257740"/>
                <a:gd name="connsiteX50" fmla="*/ 26753 w 383441"/>
                <a:gd name="connsiteY50" fmla="*/ 28370 h 257740"/>
                <a:gd name="connsiteX51" fmla="*/ 67777 w 383441"/>
                <a:gd name="connsiteY51" fmla="*/ 5926 h 257740"/>
                <a:gd name="connsiteX52" fmla="*/ 377386 w 383441"/>
                <a:gd name="connsiteY52" fmla="*/ 25164 h 257740"/>
                <a:gd name="connsiteX53" fmla="*/ 234914 w 383441"/>
                <a:gd name="connsiteY53" fmla="*/ 252562 h 257740"/>
                <a:gd name="connsiteX54" fmla="*/ 148427 w 383441"/>
                <a:gd name="connsiteY54" fmla="*/ 252562 h 257740"/>
                <a:gd name="connsiteX55" fmla="*/ 5954 w 383441"/>
                <a:gd name="connsiteY55" fmla="*/ 25164 h 257740"/>
                <a:gd name="connsiteX56" fmla="*/ 5790 w 383441"/>
                <a:gd name="connsiteY56" fmla="*/ 19738 h 257740"/>
                <a:gd name="connsiteX57" fmla="*/ 10475 w 383441"/>
                <a:gd name="connsiteY57" fmla="*/ 17025 h 257740"/>
                <a:gd name="connsiteX58" fmla="*/ 14997 w 383441"/>
                <a:gd name="connsiteY58" fmla="*/ 19491 h 257740"/>
                <a:gd name="connsiteX59" fmla="*/ 152702 w 383441"/>
                <a:gd name="connsiteY59" fmla="*/ 239407 h 257740"/>
                <a:gd name="connsiteX60" fmla="*/ 154922 w 383441"/>
                <a:gd name="connsiteY60" fmla="*/ 240641 h 257740"/>
                <a:gd name="connsiteX61" fmla="*/ 166842 w 383441"/>
                <a:gd name="connsiteY61" fmla="*/ 240641 h 257740"/>
                <a:gd name="connsiteX62" fmla="*/ 166842 w 383441"/>
                <a:gd name="connsiteY62" fmla="*/ 240641 h 257740"/>
                <a:gd name="connsiteX63" fmla="*/ 166842 w 383441"/>
                <a:gd name="connsiteY63" fmla="*/ 240641 h 257740"/>
                <a:gd name="connsiteX64" fmla="*/ 180654 w 383441"/>
                <a:gd name="connsiteY64" fmla="*/ 240641 h 257740"/>
                <a:gd name="connsiteX65" fmla="*/ 180654 w 383441"/>
                <a:gd name="connsiteY65" fmla="*/ 240641 h 257740"/>
                <a:gd name="connsiteX66" fmla="*/ 180654 w 383441"/>
                <a:gd name="connsiteY66" fmla="*/ 240641 h 257740"/>
                <a:gd name="connsiteX67" fmla="*/ 201782 w 383441"/>
                <a:gd name="connsiteY67" fmla="*/ 240641 h 257740"/>
                <a:gd name="connsiteX68" fmla="*/ 201782 w 383441"/>
                <a:gd name="connsiteY68" fmla="*/ 240641 h 257740"/>
                <a:gd name="connsiteX69" fmla="*/ 201782 w 383441"/>
                <a:gd name="connsiteY69" fmla="*/ 240641 h 257740"/>
                <a:gd name="connsiteX70" fmla="*/ 215594 w 383441"/>
                <a:gd name="connsiteY70" fmla="*/ 240641 h 257740"/>
                <a:gd name="connsiteX71" fmla="*/ 215594 w 383441"/>
                <a:gd name="connsiteY71" fmla="*/ 240641 h 257740"/>
                <a:gd name="connsiteX72" fmla="*/ 215594 w 383441"/>
                <a:gd name="connsiteY72" fmla="*/ 240641 h 257740"/>
                <a:gd name="connsiteX73" fmla="*/ 228419 w 383441"/>
                <a:gd name="connsiteY73" fmla="*/ 240641 h 257740"/>
                <a:gd name="connsiteX74" fmla="*/ 230639 w 383441"/>
                <a:gd name="connsiteY74" fmla="*/ 239407 h 257740"/>
                <a:gd name="connsiteX75" fmla="*/ 368343 w 383441"/>
                <a:gd name="connsiteY75" fmla="*/ 19491 h 257740"/>
                <a:gd name="connsiteX76" fmla="*/ 372865 w 383441"/>
                <a:gd name="connsiteY76" fmla="*/ 17025 h 257740"/>
                <a:gd name="connsiteX77" fmla="*/ 377551 w 383441"/>
                <a:gd name="connsiteY77" fmla="*/ 19738 h 257740"/>
                <a:gd name="connsiteX78" fmla="*/ 377386 w 383441"/>
                <a:gd name="connsiteY78" fmla="*/ 25164 h 257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383441" h="257740">
                  <a:moveTo>
                    <a:pt x="382073" y="17189"/>
                  </a:moveTo>
                  <a:cubicBezTo>
                    <a:pt x="380181" y="13818"/>
                    <a:pt x="376729" y="11763"/>
                    <a:pt x="372865" y="11763"/>
                  </a:cubicBezTo>
                  <a:cubicBezTo>
                    <a:pt x="369247" y="11763"/>
                    <a:pt x="365877" y="13572"/>
                    <a:pt x="363904" y="16696"/>
                  </a:cubicBezTo>
                  <a:lnTo>
                    <a:pt x="359300" y="24095"/>
                  </a:lnTo>
                  <a:lnTo>
                    <a:pt x="315892" y="335"/>
                  </a:lnTo>
                  <a:cubicBezTo>
                    <a:pt x="314823" y="-240"/>
                    <a:pt x="313508" y="7"/>
                    <a:pt x="312768" y="829"/>
                  </a:cubicBezTo>
                  <a:cubicBezTo>
                    <a:pt x="308165" y="5762"/>
                    <a:pt x="209511" y="112226"/>
                    <a:pt x="191506" y="209154"/>
                  </a:cubicBezTo>
                  <a:cubicBezTo>
                    <a:pt x="173502" y="112226"/>
                    <a:pt x="74848" y="5762"/>
                    <a:pt x="70243" y="829"/>
                  </a:cubicBezTo>
                  <a:cubicBezTo>
                    <a:pt x="69422" y="-75"/>
                    <a:pt x="68106" y="-240"/>
                    <a:pt x="67119" y="335"/>
                  </a:cubicBezTo>
                  <a:lnTo>
                    <a:pt x="24040" y="23931"/>
                  </a:lnTo>
                  <a:lnTo>
                    <a:pt x="19518" y="16696"/>
                  </a:lnTo>
                  <a:cubicBezTo>
                    <a:pt x="17545" y="13572"/>
                    <a:pt x="14258" y="11763"/>
                    <a:pt x="10558" y="11763"/>
                  </a:cubicBezTo>
                  <a:cubicBezTo>
                    <a:pt x="6694" y="11763"/>
                    <a:pt x="3241" y="13818"/>
                    <a:pt x="1350" y="17189"/>
                  </a:cubicBezTo>
                  <a:cubicBezTo>
                    <a:pt x="-541" y="20560"/>
                    <a:pt x="-458" y="24588"/>
                    <a:pt x="1679" y="27877"/>
                  </a:cubicBezTo>
                  <a:lnTo>
                    <a:pt x="144891" y="256508"/>
                  </a:lnTo>
                  <a:cubicBezTo>
                    <a:pt x="145385" y="257247"/>
                    <a:pt x="146207" y="257740"/>
                    <a:pt x="147111" y="257740"/>
                  </a:cubicBezTo>
                  <a:lnTo>
                    <a:pt x="236475" y="257740"/>
                  </a:lnTo>
                  <a:cubicBezTo>
                    <a:pt x="237380" y="257740"/>
                    <a:pt x="238202" y="257247"/>
                    <a:pt x="238695" y="256508"/>
                  </a:cubicBezTo>
                  <a:lnTo>
                    <a:pt x="381908" y="27877"/>
                  </a:lnTo>
                  <a:cubicBezTo>
                    <a:pt x="383881" y="24588"/>
                    <a:pt x="383964" y="20642"/>
                    <a:pt x="382073" y="17189"/>
                  </a:cubicBezTo>
                  <a:close/>
                  <a:moveTo>
                    <a:pt x="315153" y="5926"/>
                  </a:moveTo>
                  <a:lnTo>
                    <a:pt x="356504" y="28616"/>
                  </a:lnTo>
                  <a:lnTo>
                    <a:pt x="226939" y="235379"/>
                  </a:lnTo>
                  <a:lnTo>
                    <a:pt x="219129" y="235379"/>
                  </a:lnTo>
                  <a:cubicBezTo>
                    <a:pt x="223404" y="222389"/>
                    <a:pt x="239599" y="174954"/>
                    <a:pt x="256289" y="155551"/>
                  </a:cubicBezTo>
                  <a:cubicBezTo>
                    <a:pt x="257193" y="154482"/>
                    <a:pt x="257111" y="152839"/>
                    <a:pt x="256042" y="151852"/>
                  </a:cubicBezTo>
                  <a:cubicBezTo>
                    <a:pt x="254973" y="150947"/>
                    <a:pt x="253329" y="151030"/>
                    <a:pt x="252343" y="152099"/>
                  </a:cubicBezTo>
                  <a:cubicBezTo>
                    <a:pt x="233927" y="173473"/>
                    <a:pt x="216991" y="224856"/>
                    <a:pt x="213621" y="235379"/>
                  </a:cubicBezTo>
                  <a:lnTo>
                    <a:pt x="205071" y="235379"/>
                  </a:lnTo>
                  <a:cubicBezTo>
                    <a:pt x="209346" y="218937"/>
                    <a:pt x="230392" y="142726"/>
                    <a:pt x="262619" y="100223"/>
                  </a:cubicBezTo>
                  <a:cubicBezTo>
                    <a:pt x="263523" y="99072"/>
                    <a:pt x="263276" y="97428"/>
                    <a:pt x="262125" y="96606"/>
                  </a:cubicBezTo>
                  <a:cubicBezTo>
                    <a:pt x="260974" y="95701"/>
                    <a:pt x="259330" y="95948"/>
                    <a:pt x="258509" y="97099"/>
                  </a:cubicBezTo>
                  <a:cubicBezTo>
                    <a:pt x="224720" y="141657"/>
                    <a:pt x="203180" y="221979"/>
                    <a:pt x="199727" y="235461"/>
                  </a:cubicBezTo>
                  <a:lnTo>
                    <a:pt x="194218" y="235461"/>
                  </a:lnTo>
                  <a:cubicBezTo>
                    <a:pt x="194218" y="233982"/>
                    <a:pt x="194136" y="232502"/>
                    <a:pt x="194055" y="230940"/>
                  </a:cubicBezTo>
                  <a:cubicBezTo>
                    <a:pt x="199152" y="136643"/>
                    <a:pt x="302080" y="20395"/>
                    <a:pt x="315153" y="5926"/>
                  </a:cubicBezTo>
                  <a:close/>
                  <a:moveTo>
                    <a:pt x="67777" y="5926"/>
                  </a:moveTo>
                  <a:cubicBezTo>
                    <a:pt x="80931" y="20395"/>
                    <a:pt x="183778" y="136725"/>
                    <a:pt x="188875" y="230940"/>
                  </a:cubicBezTo>
                  <a:cubicBezTo>
                    <a:pt x="188793" y="232420"/>
                    <a:pt x="188711" y="233982"/>
                    <a:pt x="188711" y="235461"/>
                  </a:cubicBezTo>
                  <a:lnTo>
                    <a:pt x="182710" y="235461"/>
                  </a:lnTo>
                  <a:cubicBezTo>
                    <a:pt x="179256" y="221979"/>
                    <a:pt x="157717" y="141657"/>
                    <a:pt x="123928" y="97099"/>
                  </a:cubicBezTo>
                  <a:cubicBezTo>
                    <a:pt x="123024" y="95948"/>
                    <a:pt x="121461" y="95701"/>
                    <a:pt x="120310" y="96606"/>
                  </a:cubicBezTo>
                  <a:cubicBezTo>
                    <a:pt x="119159" y="97510"/>
                    <a:pt x="118913" y="99072"/>
                    <a:pt x="119817" y="100223"/>
                  </a:cubicBezTo>
                  <a:cubicBezTo>
                    <a:pt x="152044" y="142809"/>
                    <a:pt x="173090" y="219019"/>
                    <a:pt x="177366" y="235379"/>
                  </a:cubicBezTo>
                  <a:lnTo>
                    <a:pt x="168815" y="235379"/>
                  </a:lnTo>
                  <a:cubicBezTo>
                    <a:pt x="165444" y="224856"/>
                    <a:pt x="148509" y="173473"/>
                    <a:pt x="130094" y="152099"/>
                  </a:cubicBezTo>
                  <a:cubicBezTo>
                    <a:pt x="129190" y="151030"/>
                    <a:pt x="127545" y="150865"/>
                    <a:pt x="126394" y="151852"/>
                  </a:cubicBezTo>
                  <a:cubicBezTo>
                    <a:pt x="125325" y="152756"/>
                    <a:pt x="125161" y="154401"/>
                    <a:pt x="126148" y="155551"/>
                  </a:cubicBezTo>
                  <a:cubicBezTo>
                    <a:pt x="142918" y="175035"/>
                    <a:pt x="159115" y="222389"/>
                    <a:pt x="163307" y="235379"/>
                  </a:cubicBezTo>
                  <a:lnTo>
                    <a:pt x="156401" y="235379"/>
                  </a:lnTo>
                  <a:lnTo>
                    <a:pt x="26753" y="28370"/>
                  </a:lnTo>
                  <a:lnTo>
                    <a:pt x="67777" y="5926"/>
                  </a:lnTo>
                  <a:close/>
                  <a:moveTo>
                    <a:pt x="377386" y="25164"/>
                  </a:moveTo>
                  <a:lnTo>
                    <a:pt x="234914" y="252562"/>
                  </a:lnTo>
                  <a:lnTo>
                    <a:pt x="148427" y="252562"/>
                  </a:lnTo>
                  <a:lnTo>
                    <a:pt x="5954" y="25164"/>
                  </a:lnTo>
                  <a:cubicBezTo>
                    <a:pt x="4886" y="23519"/>
                    <a:pt x="4886" y="21464"/>
                    <a:pt x="5790" y="19738"/>
                  </a:cubicBezTo>
                  <a:cubicBezTo>
                    <a:pt x="6776" y="18011"/>
                    <a:pt x="8502" y="17025"/>
                    <a:pt x="10475" y="17025"/>
                  </a:cubicBezTo>
                  <a:cubicBezTo>
                    <a:pt x="12284" y="17025"/>
                    <a:pt x="14011" y="17929"/>
                    <a:pt x="14997" y="19491"/>
                  </a:cubicBezTo>
                  <a:lnTo>
                    <a:pt x="152702" y="239407"/>
                  </a:lnTo>
                  <a:cubicBezTo>
                    <a:pt x="153195" y="240147"/>
                    <a:pt x="154018" y="240641"/>
                    <a:pt x="154922" y="240641"/>
                  </a:cubicBezTo>
                  <a:lnTo>
                    <a:pt x="166842" y="240641"/>
                  </a:lnTo>
                  <a:cubicBezTo>
                    <a:pt x="166842" y="240641"/>
                    <a:pt x="166842" y="240641"/>
                    <a:pt x="166842" y="240641"/>
                  </a:cubicBezTo>
                  <a:cubicBezTo>
                    <a:pt x="166842" y="240641"/>
                    <a:pt x="166842" y="240641"/>
                    <a:pt x="166842" y="240641"/>
                  </a:cubicBezTo>
                  <a:lnTo>
                    <a:pt x="180654" y="240641"/>
                  </a:lnTo>
                  <a:cubicBezTo>
                    <a:pt x="180654" y="240641"/>
                    <a:pt x="180654" y="240641"/>
                    <a:pt x="180654" y="240641"/>
                  </a:cubicBezTo>
                  <a:cubicBezTo>
                    <a:pt x="180654" y="240641"/>
                    <a:pt x="180654" y="240641"/>
                    <a:pt x="180654" y="240641"/>
                  </a:cubicBezTo>
                  <a:lnTo>
                    <a:pt x="201782" y="240641"/>
                  </a:lnTo>
                  <a:cubicBezTo>
                    <a:pt x="201782" y="240641"/>
                    <a:pt x="201782" y="240641"/>
                    <a:pt x="201782" y="240641"/>
                  </a:cubicBezTo>
                  <a:cubicBezTo>
                    <a:pt x="201782" y="240641"/>
                    <a:pt x="201782" y="240641"/>
                    <a:pt x="201782" y="240641"/>
                  </a:cubicBezTo>
                  <a:lnTo>
                    <a:pt x="215594" y="240641"/>
                  </a:lnTo>
                  <a:cubicBezTo>
                    <a:pt x="215594" y="240641"/>
                    <a:pt x="215594" y="240641"/>
                    <a:pt x="215594" y="240641"/>
                  </a:cubicBezTo>
                  <a:cubicBezTo>
                    <a:pt x="215594" y="240641"/>
                    <a:pt x="215594" y="240641"/>
                    <a:pt x="215594" y="240641"/>
                  </a:cubicBezTo>
                  <a:lnTo>
                    <a:pt x="228419" y="240641"/>
                  </a:lnTo>
                  <a:cubicBezTo>
                    <a:pt x="229323" y="240641"/>
                    <a:pt x="230145" y="240147"/>
                    <a:pt x="230639" y="239407"/>
                  </a:cubicBezTo>
                  <a:lnTo>
                    <a:pt x="368343" y="19491"/>
                  </a:lnTo>
                  <a:cubicBezTo>
                    <a:pt x="369330" y="17929"/>
                    <a:pt x="370974" y="17025"/>
                    <a:pt x="372865" y="17025"/>
                  </a:cubicBezTo>
                  <a:cubicBezTo>
                    <a:pt x="374838" y="17025"/>
                    <a:pt x="376564" y="18011"/>
                    <a:pt x="377551" y="19738"/>
                  </a:cubicBezTo>
                  <a:cubicBezTo>
                    <a:pt x="378455" y="21464"/>
                    <a:pt x="378373" y="23519"/>
                    <a:pt x="377386" y="25164"/>
                  </a:cubicBezTo>
                  <a:close/>
                </a:path>
              </a:pathLst>
            </a:custGeom>
            <a:grpFill/>
            <a:ln w="8221" cap="flat">
              <a:noFill/>
              <a:prstDash val="solid"/>
              <a:miter/>
            </a:ln>
          </p:spPr>
          <p:txBody>
            <a:bodyPr rtlCol="0" anchor="ctr"/>
            <a:lstStyle/>
            <a:p>
              <a:endParaRPr lang="en-US"/>
            </a:p>
          </p:txBody>
        </p:sp>
        <p:grpSp>
          <p:nvGrpSpPr>
            <p:cNvPr id="19" name="Graphic 2">
              <a:extLst>
                <a:ext uri="{FF2B5EF4-FFF2-40B4-BE49-F238E27FC236}">
                  <a16:creationId xmlns:a16="http://schemas.microsoft.com/office/drawing/2014/main" id="{78E6EE9C-963A-4267-9EB4-FB3D78E1E6A6}"/>
                </a:ext>
              </a:extLst>
            </p:cNvPr>
            <p:cNvGrpSpPr/>
            <p:nvPr/>
          </p:nvGrpSpPr>
          <p:grpSpPr>
            <a:xfrm>
              <a:off x="10044544" y="4694152"/>
              <a:ext cx="384223" cy="486823"/>
              <a:chOff x="10044544" y="4694152"/>
              <a:chExt cx="384223" cy="486823"/>
            </a:xfrm>
            <a:grpFill/>
          </p:grpSpPr>
          <p:sp>
            <p:nvSpPr>
              <p:cNvPr id="20" name="Freeform: Shape 19">
                <a:extLst>
                  <a:ext uri="{FF2B5EF4-FFF2-40B4-BE49-F238E27FC236}">
                    <a16:creationId xmlns:a16="http://schemas.microsoft.com/office/drawing/2014/main" id="{66A045ED-C5FA-4740-AA1E-96D33A2A66D5}"/>
                  </a:ext>
                </a:extLst>
              </p:cNvPr>
              <p:cNvSpPr/>
              <p:nvPr/>
            </p:nvSpPr>
            <p:spPr>
              <a:xfrm>
                <a:off x="10044544" y="4694152"/>
                <a:ext cx="384223" cy="486823"/>
              </a:xfrm>
              <a:custGeom>
                <a:avLst/>
                <a:gdLst>
                  <a:gd name="connsiteX0" fmla="*/ 156925 w 384223"/>
                  <a:gd name="connsiteY0" fmla="*/ 61559 h 486823"/>
                  <a:gd name="connsiteX1" fmla="*/ 156925 w 384223"/>
                  <a:gd name="connsiteY1" fmla="*/ 61559 h 486823"/>
                  <a:gd name="connsiteX2" fmla="*/ 179780 w 384223"/>
                  <a:gd name="connsiteY2" fmla="*/ 80221 h 486823"/>
                  <a:gd name="connsiteX3" fmla="*/ 7792 w 384223"/>
                  <a:gd name="connsiteY3" fmla="*/ 290848 h 486823"/>
                  <a:gd name="connsiteX4" fmla="*/ 12726 w 384223"/>
                  <a:gd name="connsiteY4" fmla="*/ 339681 h 486823"/>
                  <a:gd name="connsiteX5" fmla="*/ 183398 w 384223"/>
                  <a:gd name="connsiteY5" fmla="*/ 479030 h 486823"/>
                  <a:gd name="connsiteX6" fmla="*/ 232231 w 384223"/>
                  <a:gd name="connsiteY6" fmla="*/ 474098 h 486823"/>
                  <a:gd name="connsiteX7" fmla="*/ 227298 w 384223"/>
                  <a:gd name="connsiteY7" fmla="*/ 425264 h 486823"/>
                  <a:gd name="connsiteX8" fmla="*/ 204443 w 384223"/>
                  <a:gd name="connsiteY8" fmla="*/ 406602 h 486823"/>
                  <a:gd name="connsiteX9" fmla="*/ 376431 w 384223"/>
                  <a:gd name="connsiteY9" fmla="*/ 195975 h 486823"/>
                  <a:gd name="connsiteX10" fmla="*/ 371497 w 384223"/>
                  <a:gd name="connsiteY10" fmla="*/ 147142 h 486823"/>
                  <a:gd name="connsiteX11" fmla="*/ 200826 w 384223"/>
                  <a:gd name="connsiteY11" fmla="*/ 7793 h 486823"/>
                  <a:gd name="connsiteX12" fmla="*/ 151992 w 384223"/>
                  <a:gd name="connsiteY12" fmla="*/ 12726 h 486823"/>
                  <a:gd name="connsiteX13" fmla="*/ 156925 w 384223"/>
                  <a:gd name="connsiteY13" fmla="*/ 61559 h 486823"/>
                  <a:gd name="connsiteX14" fmla="*/ 183068 w 384223"/>
                  <a:gd name="connsiteY14" fmla="*/ 76193 h 486823"/>
                  <a:gd name="connsiteX15" fmla="*/ 174271 w 384223"/>
                  <a:gd name="connsiteY15" fmla="*/ 69041 h 486823"/>
                  <a:gd name="connsiteX16" fmla="*/ 190139 w 384223"/>
                  <a:gd name="connsiteY16" fmla="*/ 67478 h 486823"/>
                  <a:gd name="connsiteX17" fmla="*/ 183068 w 384223"/>
                  <a:gd name="connsiteY17" fmla="*/ 76193 h 486823"/>
                  <a:gd name="connsiteX18" fmla="*/ 10342 w 384223"/>
                  <a:gd name="connsiteY18" fmla="*/ 296274 h 486823"/>
                  <a:gd name="connsiteX19" fmla="*/ 55805 w 384223"/>
                  <a:gd name="connsiteY19" fmla="*/ 333433 h 486823"/>
                  <a:gd name="connsiteX20" fmla="*/ 16096 w 384223"/>
                  <a:gd name="connsiteY20" fmla="*/ 335653 h 486823"/>
                  <a:gd name="connsiteX21" fmla="*/ 10342 w 384223"/>
                  <a:gd name="connsiteY21" fmla="*/ 296274 h 486823"/>
                  <a:gd name="connsiteX22" fmla="*/ 13630 w 384223"/>
                  <a:gd name="connsiteY22" fmla="*/ 292246 h 486823"/>
                  <a:gd name="connsiteX23" fmla="*/ 53338 w 384223"/>
                  <a:gd name="connsiteY23" fmla="*/ 290026 h 486823"/>
                  <a:gd name="connsiteX24" fmla="*/ 55476 w 384223"/>
                  <a:gd name="connsiteY24" fmla="*/ 291999 h 486823"/>
                  <a:gd name="connsiteX25" fmla="*/ 56133 w 384223"/>
                  <a:gd name="connsiteY25" fmla="*/ 292739 h 486823"/>
                  <a:gd name="connsiteX26" fmla="*/ 57449 w 384223"/>
                  <a:gd name="connsiteY26" fmla="*/ 294136 h 486823"/>
                  <a:gd name="connsiteX27" fmla="*/ 58106 w 384223"/>
                  <a:gd name="connsiteY27" fmla="*/ 295041 h 486823"/>
                  <a:gd name="connsiteX28" fmla="*/ 59093 w 384223"/>
                  <a:gd name="connsiteY28" fmla="*/ 296438 h 486823"/>
                  <a:gd name="connsiteX29" fmla="*/ 59751 w 384223"/>
                  <a:gd name="connsiteY29" fmla="*/ 297425 h 486823"/>
                  <a:gd name="connsiteX30" fmla="*/ 60573 w 384223"/>
                  <a:gd name="connsiteY30" fmla="*/ 298822 h 486823"/>
                  <a:gd name="connsiteX31" fmla="*/ 61148 w 384223"/>
                  <a:gd name="connsiteY31" fmla="*/ 299891 h 486823"/>
                  <a:gd name="connsiteX32" fmla="*/ 61806 w 384223"/>
                  <a:gd name="connsiteY32" fmla="*/ 301289 h 486823"/>
                  <a:gd name="connsiteX33" fmla="*/ 62217 w 384223"/>
                  <a:gd name="connsiteY33" fmla="*/ 302440 h 486823"/>
                  <a:gd name="connsiteX34" fmla="*/ 62710 w 384223"/>
                  <a:gd name="connsiteY34" fmla="*/ 303837 h 486823"/>
                  <a:gd name="connsiteX35" fmla="*/ 63040 w 384223"/>
                  <a:gd name="connsiteY35" fmla="*/ 305071 h 486823"/>
                  <a:gd name="connsiteX36" fmla="*/ 63368 w 384223"/>
                  <a:gd name="connsiteY36" fmla="*/ 306550 h 486823"/>
                  <a:gd name="connsiteX37" fmla="*/ 63615 w 384223"/>
                  <a:gd name="connsiteY37" fmla="*/ 307783 h 486823"/>
                  <a:gd name="connsiteX38" fmla="*/ 63861 w 384223"/>
                  <a:gd name="connsiteY38" fmla="*/ 309263 h 486823"/>
                  <a:gd name="connsiteX39" fmla="*/ 63944 w 384223"/>
                  <a:gd name="connsiteY39" fmla="*/ 310496 h 486823"/>
                  <a:gd name="connsiteX40" fmla="*/ 64026 w 384223"/>
                  <a:gd name="connsiteY40" fmla="*/ 311976 h 486823"/>
                  <a:gd name="connsiteX41" fmla="*/ 64026 w 384223"/>
                  <a:gd name="connsiteY41" fmla="*/ 313209 h 486823"/>
                  <a:gd name="connsiteX42" fmla="*/ 63944 w 384223"/>
                  <a:gd name="connsiteY42" fmla="*/ 314689 h 486823"/>
                  <a:gd name="connsiteX43" fmla="*/ 63861 w 384223"/>
                  <a:gd name="connsiteY43" fmla="*/ 315923 h 486823"/>
                  <a:gd name="connsiteX44" fmla="*/ 63615 w 384223"/>
                  <a:gd name="connsiteY44" fmla="*/ 317402 h 486823"/>
                  <a:gd name="connsiteX45" fmla="*/ 63368 w 384223"/>
                  <a:gd name="connsiteY45" fmla="*/ 318635 h 486823"/>
                  <a:gd name="connsiteX46" fmla="*/ 63040 w 384223"/>
                  <a:gd name="connsiteY46" fmla="*/ 320115 h 486823"/>
                  <a:gd name="connsiteX47" fmla="*/ 62710 w 384223"/>
                  <a:gd name="connsiteY47" fmla="*/ 321348 h 486823"/>
                  <a:gd name="connsiteX48" fmla="*/ 62217 w 384223"/>
                  <a:gd name="connsiteY48" fmla="*/ 322828 h 486823"/>
                  <a:gd name="connsiteX49" fmla="*/ 61806 w 384223"/>
                  <a:gd name="connsiteY49" fmla="*/ 324061 h 486823"/>
                  <a:gd name="connsiteX50" fmla="*/ 61148 w 384223"/>
                  <a:gd name="connsiteY50" fmla="*/ 325541 h 486823"/>
                  <a:gd name="connsiteX51" fmla="*/ 60573 w 384223"/>
                  <a:gd name="connsiteY51" fmla="*/ 326692 h 486823"/>
                  <a:gd name="connsiteX52" fmla="*/ 59751 w 384223"/>
                  <a:gd name="connsiteY52" fmla="*/ 328090 h 486823"/>
                  <a:gd name="connsiteX53" fmla="*/ 59093 w 384223"/>
                  <a:gd name="connsiteY53" fmla="*/ 329159 h 486823"/>
                  <a:gd name="connsiteX54" fmla="*/ 59011 w 384223"/>
                  <a:gd name="connsiteY54" fmla="*/ 329323 h 486823"/>
                  <a:gd name="connsiteX55" fmla="*/ 13630 w 384223"/>
                  <a:gd name="connsiteY55" fmla="*/ 292246 h 486823"/>
                  <a:gd name="connsiteX56" fmla="*/ 224010 w 384223"/>
                  <a:gd name="connsiteY56" fmla="*/ 429292 h 486823"/>
                  <a:gd name="connsiteX57" fmla="*/ 228203 w 384223"/>
                  <a:gd name="connsiteY57" fmla="*/ 470809 h 486823"/>
                  <a:gd name="connsiteX58" fmla="*/ 186685 w 384223"/>
                  <a:gd name="connsiteY58" fmla="*/ 475002 h 486823"/>
                  <a:gd name="connsiteX59" fmla="*/ 30237 w 384223"/>
                  <a:gd name="connsiteY59" fmla="*/ 347245 h 486823"/>
                  <a:gd name="connsiteX60" fmla="*/ 31141 w 384223"/>
                  <a:gd name="connsiteY60" fmla="*/ 347327 h 486823"/>
                  <a:gd name="connsiteX61" fmla="*/ 31799 w 384223"/>
                  <a:gd name="connsiteY61" fmla="*/ 347409 h 486823"/>
                  <a:gd name="connsiteX62" fmla="*/ 34758 w 384223"/>
                  <a:gd name="connsiteY62" fmla="*/ 347574 h 486823"/>
                  <a:gd name="connsiteX63" fmla="*/ 35170 w 384223"/>
                  <a:gd name="connsiteY63" fmla="*/ 347574 h 486823"/>
                  <a:gd name="connsiteX64" fmla="*/ 37800 w 384223"/>
                  <a:gd name="connsiteY64" fmla="*/ 347409 h 486823"/>
                  <a:gd name="connsiteX65" fmla="*/ 38458 w 384223"/>
                  <a:gd name="connsiteY65" fmla="*/ 347327 h 486823"/>
                  <a:gd name="connsiteX66" fmla="*/ 41335 w 384223"/>
                  <a:gd name="connsiteY66" fmla="*/ 346916 h 486823"/>
                  <a:gd name="connsiteX67" fmla="*/ 41828 w 384223"/>
                  <a:gd name="connsiteY67" fmla="*/ 346834 h 486823"/>
                  <a:gd name="connsiteX68" fmla="*/ 44377 w 384223"/>
                  <a:gd name="connsiteY68" fmla="*/ 346176 h 486823"/>
                  <a:gd name="connsiteX69" fmla="*/ 44870 w 384223"/>
                  <a:gd name="connsiteY69" fmla="*/ 346012 h 486823"/>
                  <a:gd name="connsiteX70" fmla="*/ 47666 w 384223"/>
                  <a:gd name="connsiteY70" fmla="*/ 345025 h 486823"/>
                  <a:gd name="connsiteX71" fmla="*/ 48241 w 384223"/>
                  <a:gd name="connsiteY71" fmla="*/ 344779 h 486823"/>
                  <a:gd name="connsiteX72" fmla="*/ 50625 w 384223"/>
                  <a:gd name="connsiteY72" fmla="*/ 343628 h 486823"/>
                  <a:gd name="connsiteX73" fmla="*/ 51036 w 384223"/>
                  <a:gd name="connsiteY73" fmla="*/ 343463 h 486823"/>
                  <a:gd name="connsiteX74" fmla="*/ 53585 w 384223"/>
                  <a:gd name="connsiteY74" fmla="*/ 341984 h 486823"/>
                  <a:gd name="connsiteX75" fmla="*/ 54160 w 384223"/>
                  <a:gd name="connsiteY75" fmla="*/ 341573 h 486823"/>
                  <a:gd name="connsiteX76" fmla="*/ 56462 w 384223"/>
                  <a:gd name="connsiteY76" fmla="*/ 339928 h 486823"/>
                  <a:gd name="connsiteX77" fmla="*/ 56709 w 384223"/>
                  <a:gd name="connsiteY77" fmla="*/ 339764 h 486823"/>
                  <a:gd name="connsiteX78" fmla="*/ 59011 w 384223"/>
                  <a:gd name="connsiteY78" fmla="*/ 337708 h 486823"/>
                  <a:gd name="connsiteX79" fmla="*/ 59504 w 384223"/>
                  <a:gd name="connsiteY79" fmla="*/ 337215 h 486823"/>
                  <a:gd name="connsiteX80" fmla="*/ 61642 w 384223"/>
                  <a:gd name="connsiteY80" fmla="*/ 334831 h 486823"/>
                  <a:gd name="connsiteX81" fmla="*/ 63532 w 384223"/>
                  <a:gd name="connsiteY81" fmla="*/ 332283 h 486823"/>
                  <a:gd name="connsiteX82" fmla="*/ 63944 w 384223"/>
                  <a:gd name="connsiteY82" fmla="*/ 331707 h 486823"/>
                  <a:gd name="connsiteX83" fmla="*/ 65505 w 384223"/>
                  <a:gd name="connsiteY83" fmla="*/ 329076 h 486823"/>
                  <a:gd name="connsiteX84" fmla="*/ 65670 w 384223"/>
                  <a:gd name="connsiteY84" fmla="*/ 328829 h 486823"/>
                  <a:gd name="connsiteX85" fmla="*/ 66821 w 384223"/>
                  <a:gd name="connsiteY85" fmla="*/ 326281 h 486823"/>
                  <a:gd name="connsiteX86" fmla="*/ 67068 w 384223"/>
                  <a:gd name="connsiteY86" fmla="*/ 325624 h 486823"/>
                  <a:gd name="connsiteX87" fmla="*/ 68054 w 384223"/>
                  <a:gd name="connsiteY87" fmla="*/ 322828 h 486823"/>
                  <a:gd name="connsiteX88" fmla="*/ 68137 w 384223"/>
                  <a:gd name="connsiteY88" fmla="*/ 322417 h 486823"/>
                  <a:gd name="connsiteX89" fmla="*/ 68794 w 384223"/>
                  <a:gd name="connsiteY89" fmla="*/ 319869 h 486823"/>
                  <a:gd name="connsiteX90" fmla="*/ 68876 w 384223"/>
                  <a:gd name="connsiteY90" fmla="*/ 319293 h 486823"/>
                  <a:gd name="connsiteX91" fmla="*/ 69288 w 384223"/>
                  <a:gd name="connsiteY91" fmla="*/ 316416 h 486823"/>
                  <a:gd name="connsiteX92" fmla="*/ 69288 w 384223"/>
                  <a:gd name="connsiteY92" fmla="*/ 315840 h 486823"/>
                  <a:gd name="connsiteX93" fmla="*/ 69369 w 384223"/>
                  <a:gd name="connsiteY93" fmla="*/ 313209 h 486823"/>
                  <a:gd name="connsiteX94" fmla="*/ 69369 w 384223"/>
                  <a:gd name="connsiteY94" fmla="*/ 312634 h 486823"/>
                  <a:gd name="connsiteX95" fmla="*/ 69205 w 384223"/>
                  <a:gd name="connsiteY95" fmla="*/ 309757 h 486823"/>
                  <a:gd name="connsiteX96" fmla="*/ 69123 w 384223"/>
                  <a:gd name="connsiteY96" fmla="*/ 309099 h 486823"/>
                  <a:gd name="connsiteX97" fmla="*/ 68712 w 384223"/>
                  <a:gd name="connsiteY97" fmla="*/ 306468 h 486823"/>
                  <a:gd name="connsiteX98" fmla="*/ 68629 w 384223"/>
                  <a:gd name="connsiteY98" fmla="*/ 306057 h 486823"/>
                  <a:gd name="connsiteX99" fmla="*/ 67890 w 384223"/>
                  <a:gd name="connsiteY99" fmla="*/ 303179 h 486823"/>
                  <a:gd name="connsiteX100" fmla="*/ 67725 w 384223"/>
                  <a:gd name="connsiteY100" fmla="*/ 302522 h 486823"/>
                  <a:gd name="connsiteX101" fmla="*/ 67478 w 384223"/>
                  <a:gd name="connsiteY101" fmla="*/ 301617 h 486823"/>
                  <a:gd name="connsiteX102" fmla="*/ 199099 w 384223"/>
                  <a:gd name="connsiteY102" fmla="*/ 409068 h 486823"/>
                  <a:gd name="connsiteX103" fmla="*/ 224010 w 384223"/>
                  <a:gd name="connsiteY103" fmla="*/ 429292 h 486823"/>
                  <a:gd name="connsiteX104" fmla="*/ 368209 w 384223"/>
                  <a:gd name="connsiteY104" fmla="*/ 151170 h 486823"/>
                  <a:gd name="connsiteX105" fmla="*/ 372402 w 384223"/>
                  <a:gd name="connsiteY105" fmla="*/ 192687 h 486823"/>
                  <a:gd name="connsiteX106" fmla="*/ 200415 w 384223"/>
                  <a:gd name="connsiteY106" fmla="*/ 403313 h 486823"/>
                  <a:gd name="connsiteX107" fmla="*/ 56627 w 384223"/>
                  <a:gd name="connsiteY107" fmla="*/ 285915 h 486823"/>
                  <a:gd name="connsiteX108" fmla="*/ 23331 w 384223"/>
                  <a:gd name="connsiteY108" fmla="*/ 280078 h 486823"/>
                  <a:gd name="connsiteX109" fmla="*/ 205759 w 384223"/>
                  <a:gd name="connsiteY109" fmla="*/ 56709 h 486823"/>
                  <a:gd name="connsiteX110" fmla="*/ 207650 w 384223"/>
                  <a:gd name="connsiteY110" fmla="*/ 54160 h 486823"/>
                  <a:gd name="connsiteX111" fmla="*/ 208061 w 384223"/>
                  <a:gd name="connsiteY111" fmla="*/ 53585 h 486823"/>
                  <a:gd name="connsiteX112" fmla="*/ 209623 w 384223"/>
                  <a:gd name="connsiteY112" fmla="*/ 50954 h 486823"/>
                  <a:gd name="connsiteX113" fmla="*/ 209787 w 384223"/>
                  <a:gd name="connsiteY113" fmla="*/ 50707 h 486823"/>
                  <a:gd name="connsiteX114" fmla="*/ 210938 w 384223"/>
                  <a:gd name="connsiteY114" fmla="*/ 48159 h 486823"/>
                  <a:gd name="connsiteX115" fmla="*/ 211184 w 384223"/>
                  <a:gd name="connsiteY115" fmla="*/ 47501 h 486823"/>
                  <a:gd name="connsiteX116" fmla="*/ 212172 w 384223"/>
                  <a:gd name="connsiteY116" fmla="*/ 44706 h 486823"/>
                  <a:gd name="connsiteX117" fmla="*/ 212253 w 384223"/>
                  <a:gd name="connsiteY117" fmla="*/ 44295 h 486823"/>
                  <a:gd name="connsiteX118" fmla="*/ 212829 w 384223"/>
                  <a:gd name="connsiteY118" fmla="*/ 41746 h 486823"/>
                  <a:gd name="connsiteX119" fmla="*/ 212994 w 384223"/>
                  <a:gd name="connsiteY119" fmla="*/ 41088 h 486823"/>
                  <a:gd name="connsiteX120" fmla="*/ 213404 w 384223"/>
                  <a:gd name="connsiteY120" fmla="*/ 38211 h 486823"/>
                  <a:gd name="connsiteX121" fmla="*/ 213486 w 384223"/>
                  <a:gd name="connsiteY121" fmla="*/ 37636 h 486823"/>
                  <a:gd name="connsiteX122" fmla="*/ 213569 w 384223"/>
                  <a:gd name="connsiteY122" fmla="*/ 35087 h 486823"/>
                  <a:gd name="connsiteX123" fmla="*/ 213569 w 384223"/>
                  <a:gd name="connsiteY123" fmla="*/ 34511 h 486823"/>
                  <a:gd name="connsiteX124" fmla="*/ 213404 w 384223"/>
                  <a:gd name="connsiteY124" fmla="*/ 31634 h 486823"/>
                  <a:gd name="connsiteX125" fmla="*/ 213322 w 384223"/>
                  <a:gd name="connsiteY125" fmla="*/ 30976 h 486823"/>
                  <a:gd name="connsiteX126" fmla="*/ 212911 w 384223"/>
                  <a:gd name="connsiteY126" fmla="*/ 28428 h 486823"/>
                  <a:gd name="connsiteX127" fmla="*/ 212829 w 384223"/>
                  <a:gd name="connsiteY127" fmla="*/ 28017 h 486823"/>
                  <a:gd name="connsiteX128" fmla="*/ 212089 w 384223"/>
                  <a:gd name="connsiteY128" fmla="*/ 25222 h 486823"/>
                  <a:gd name="connsiteX129" fmla="*/ 211843 w 384223"/>
                  <a:gd name="connsiteY129" fmla="*/ 24564 h 486823"/>
                  <a:gd name="connsiteX130" fmla="*/ 211596 w 384223"/>
                  <a:gd name="connsiteY130" fmla="*/ 23659 h 486823"/>
                  <a:gd name="connsiteX131" fmla="*/ 368209 w 384223"/>
                  <a:gd name="connsiteY131" fmla="*/ 151170 h 486823"/>
                  <a:gd name="connsiteX132" fmla="*/ 197538 w 384223"/>
                  <a:gd name="connsiteY132" fmla="*/ 11821 h 486823"/>
                  <a:gd name="connsiteX133" fmla="*/ 201731 w 384223"/>
                  <a:gd name="connsiteY133" fmla="*/ 53338 h 486823"/>
                  <a:gd name="connsiteX134" fmla="*/ 160213 w 384223"/>
                  <a:gd name="connsiteY134" fmla="*/ 57531 h 486823"/>
                  <a:gd name="connsiteX135" fmla="*/ 156020 w 384223"/>
                  <a:gd name="connsiteY135" fmla="*/ 16014 h 486823"/>
                  <a:gd name="connsiteX136" fmla="*/ 197538 w 384223"/>
                  <a:gd name="connsiteY136" fmla="*/ 11821 h 486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Lst>
                <a:rect l="l" t="t" r="r" b="b"/>
                <a:pathLst>
                  <a:path w="384223" h="486823">
                    <a:moveTo>
                      <a:pt x="156925" y="61559"/>
                    </a:moveTo>
                    <a:cubicBezTo>
                      <a:pt x="156925" y="61559"/>
                      <a:pt x="156925" y="61559"/>
                      <a:pt x="156925" y="61559"/>
                    </a:cubicBezTo>
                    <a:lnTo>
                      <a:pt x="179780" y="80221"/>
                    </a:lnTo>
                    <a:lnTo>
                      <a:pt x="7792" y="290848"/>
                    </a:lnTo>
                    <a:cubicBezTo>
                      <a:pt x="-4292" y="305646"/>
                      <a:pt x="-2073" y="327597"/>
                      <a:pt x="12726" y="339681"/>
                    </a:cubicBezTo>
                    <a:lnTo>
                      <a:pt x="183398" y="479030"/>
                    </a:lnTo>
                    <a:cubicBezTo>
                      <a:pt x="198195" y="491116"/>
                      <a:pt x="220146" y="488896"/>
                      <a:pt x="232231" y="474098"/>
                    </a:cubicBezTo>
                    <a:cubicBezTo>
                      <a:pt x="244316" y="459299"/>
                      <a:pt x="242096" y="437349"/>
                      <a:pt x="227298" y="425264"/>
                    </a:cubicBezTo>
                    <a:lnTo>
                      <a:pt x="204443" y="406602"/>
                    </a:lnTo>
                    <a:lnTo>
                      <a:pt x="376431" y="195975"/>
                    </a:lnTo>
                    <a:cubicBezTo>
                      <a:pt x="388515" y="181177"/>
                      <a:pt x="386296" y="159227"/>
                      <a:pt x="371497" y="147142"/>
                    </a:cubicBezTo>
                    <a:lnTo>
                      <a:pt x="200826" y="7793"/>
                    </a:lnTo>
                    <a:cubicBezTo>
                      <a:pt x="186028" y="-4292"/>
                      <a:pt x="164077" y="-2073"/>
                      <a:pt x="151992" y="12726"/>
                    </a:cubicBezTo>
                    <a:cubicBezTo>
                      <a:pt x="139907" y="27606"/>
                      <a:pt x="142127" y="49474"/>
                      <a:pt x="156925" y="61559"/>
                    </a:cubicBezTo>
                    <a:close/>
                    <a:moveTo>
                      <a:pt x="183068" y="76193"/>
                    </a:moveTo>
                    <a:lnTo>
                      <a:pt x="174271" y="69041"/>
                    </a:lnTo>
                    <a:cubicBezTo>
                      <a:pt x="179615" y="69781"/>
                      <a:pt x="185041" y="69205"/>
                      <a:pt x="190139" y="67478"/>
                    </a:cubicBezTo>
                    <a:lnTo>
                      <a:pt x="183068" y="76193"/>
                    </a:lnTo>
                    <a:close/>
                    <a:moveTo>
                      <a:pt x="10342" y="296274"/>
                    </a:moveTo>
                    <a:lnTo>
                      <a:pt x="55805" y="333433"/>
                    </a:lnTo>
                    <a:cubicBezTo>
                      <a:pt x="45281" y="344285"/>
                      <a:pt x="27935" y="345436"/>
                      <a:pt x="16096" y="335653"/>
                    </a:cubicBezTo>
                    <a:cubicBezTo>
                      <a:pt x="4176" y="325952"/>
                      <a:pt x="1873" y="308770"/>
                      <a:pt x="10342" y="296274"/>
                    </a:cubicBezTo>
                    <a:close/>
                    <a:moveTo>
                      <a:pt x="13630" y="292246"/>
                    </a:moveTo>
                    <a:cubicBezTo>
                      <a:pt x="24153" y="281394"/>
                      <a:pt x="41500" y="280243"/>
                      <a:pt x="53338" y="290026"/>
                    </a:cubicBezTo>
                    <a:cubicBezTo>
                      <a:pt x="54078" y="290684"/>
                      <a:pt x="54818" y="291341"/>
                      <a:pt x="55476" y="291999"/>
                    </a:cubicBezTo>
                    <a:cubicBezTo>
                      <a:pt x="55723" y="292246"/>
                      <a:pt x="55887" y="292492"/>
                      <a:pt x="56133" y="292739"/>
                    </a:cubicBezTo>
                    <a:cubicBezTo>
                      <a:pt x="56544" y="293232"/>
                      <a:pt x="57037" y="293643"/>
                      <a:pt x="57449" y="294136"/>
                    </a:cubicBezTo>
                    <a:cubicBezTo>
                      <a:pt x="57696" y="294465"/>
                      <a:pt x="57942" y="294712"/>
                      <a:pt x="58106" y="295041"/>
                    </a:cubicBezTo>
                    <a:cubicBezTo>
                      <a:pt x="58435" y="295534"/>
                      <a:pt x="58764" y="295945"/>
                      <a:pt x="59093" y="296438"/>
                    </a:cubicBezTo>
                    <a:cubicBezTo>
                      <a:pt x="59339" y="296767"/>
                      <a:pt x="59504" y="297096"/>
                      <a:pt x="59751" y="297425"/>
                    </a:cubicBezTo>
                    <a:cubicBezTo>
                      <a:pt x="59998" y="297918"/>
                      <a:pt x="60326" y="298329"/>
                      <a:pt x="60573" y="298822"/>
                    </a:cubicBezTo>
                    <a:cubicBezTo>
                      <a:pt x="60737" y="299151"/>
                      <a:pt x="60902" y="299562"/>
                      <a:pt x="61148" y="299891"/>
                    </a:cubicBezTo>
                    <a:cubicBezTo>
                      <a:pt x="61395" y="300384"/>
                      <a:pt x="61642" y="300795"/>
                      <a:pt x="61806" y="301289"/>
                    </a:cubicBezTo>
                    <a:cubicBezTo>
                      <a:pt x="61971" y="301700"/>
                      <a:pt x="62135" y="302029"/>
                      <a:pt x="62217" y="302440"/>
                    </a:cubicBezTo>
                    <a:cubicBezTo>
                      <a:pt x="62381" y="302933"/>
                      <a:pt x="62546" y="303426"/>
                      <a:pt x="62710" y="303837"/>
                    </a:cubicBezTo>
                    <a:cubicBezTo>
                      <a:pt x="62875" y="304248"/>
                      <a:pt x="62957" y="304659"/>
                      <a:pt x="63040" y="305071"/>
                    </a:cubicBezTo>
                    <a:cubicBezTo>
                      <a:pt x="63203" y="305564"/>
                      <a:pt x="63285" y="306057"/>
                      <a:pt x="63368" y="306550"/>
                    </a:cubicBezTo>
                    <a:cubicBezTo>
                      <a:pt x="63450" y="306961"/>
                      <a:pt x="63532" y="307372"/>
                      <a:pt x="63615" y="307783"/>
                    </a:cubicBezTo>
                    <a:cubicBezTo>
                      <a:pt x="63697" y="308276"/>
                      <a:pt x="63779" y="308770"/>
                      <a:pt x="63861" y="309263"/>
                    </a:cubicBezTo>
                    <a:cubicBezTo>
                      <a:pt x="63944" y="309674"/>
                      <a:pt x="63944" y="310085"/>
                      <a:pt x="63944" y="310496"/>
                    </a:cubicBezTo>
                    <a:cubicBezTo>
                      <a:pt x="63944" y="310990"/>
                      <a:pt x="64026" y="311483"/>
                      <a:pt x="64026" y="311976"/>
                    </a:cubicBezTo>
                    <a:cubicBezTo>
                      <a:pt x="64026" y="312387"/>
                      <a:pt x="64026" y="312799"/>
                      <a:pt x="64026" y="313209"/>
                    </a:cubicBezTo>
                    <a:cubicBezTo>
                      <a:pt x="64026" y="313703"/>
                      <a:pt x="64026" y="314196"/>
                      <a:pt x="63944" y="314689"/>
                    </a:cubicBezTo>
                    <a:cubicBezTo>
                      <a:pt x="63944" y="315100"/>
                      <a:pt x="63861" y="315511"/>
                      <a:pt x="63861" y="315923"/>
                    </a:cubicBezTo>
                    <a:cubicBezTo>
                      <a:pt x="63779" y="316416"/>
                      <a:pt x="63697" y="316909"/>
                      <a:pt x="63615" y="317402"/>
                    </a:cubicBezTo>
                    <a:cubicBezTo>
                      <a:pt x="63532" y="317813"/>
                      <a:pt x="63450" y="318224"/>
                      <a:pt x="63368" y="318635"/>
                    </a:cubicBezTo>
                    <a:cubicBezTo>
                      <a:pt x="63285" y="319128"/>
                      <a:pt x="63122" y="319622"/>
                      <a:pt x="63040" y="320115"/>
                    </a:cubicBezTo>
                    <a:cubicBezTo>
                      <a:pt x="62957" y="320526"/>
                      <a:pt x="62793" y="320937"/>
                      <a:pt x="62710" y="321348"/>
                    </a:cubicBezTo>
                    <a:cubicBezTo>
                      <a:pt x="62546" y="321842"/>
                      <a:pt x="62381" y="322335"/>
                      <a:pt x="62217" y="322828"/>
                    </a:cubicBezTo>
                    <a:cubicBezTo>
                      <a:pt x="62053" y="323239"/>
                      <a:pt x="61971" y="323650"/>
                      <a:pt x="61806" y="324061"/>
                    </a:cubicBezTo>
                    <a:cubicBezTo>
                      <a:pt x="61642" y="324555"/>
                      <a:pt x="61395" y="325048"/>
                      <a:pt x="61148" y="325541"/>
                    </a:cubicBezTo>
                    <a:cubicBezTo>
                      <a:pt x="60984" y="325952"/>
                      <a:pt x="60820" y="326281"/>
                      <a:pt x="60573" y="326692"/>
                    </a:cubicBezTo>
                    <a:cubicBezTo>
                      <a:pt x="60326" y="327186"/>
                      <a:pt x="59998" y="327679"/>
                      <a:pt x="59751" y="328090"/>
                    </a:cubicBezTo>
                    <a:cubicBezTo>
                      <a:pt x="59504" y="328418"/>
                      <a:pt x="59339" y="328829"/>
                      <a:pt x="59093" y="329159"/>
                    </a:cubicBezTo>
                    <a:cubicBezTo>
                      <a:pt x="59093" y="329241"/>
                      <a:pt x="59011" y="329241"/>
                      <a:pt x="59011" y="329323"/>
                    </a:cubicBezTo>
                    <a:lnTo>
                      <a:pt x="13630" y="292246"/>
                    </a:lnTo>
                    <a:close/>
                    <a:moveTo>
                      <a:pt x="224010" y="429292"/>
                    </a:moveTo>
                    <a:cubicBezTo>
                      <a:pt x="236588" y="439569"/>
                      <a:pt x="238479" y="458231"/>
                      <a:pt x="228203" y="470809"/>
                    </a:cubicBezTo>
                    <a:cubicBezTo>
                      <a:pt x="217926" y="483388"/>
                      <a:pt x="199264" y="485279"/>
                      <a:pt x="186685" y="475002"/>
                    </a:cubicBezTo>
                    <a:lnTo>
                      <a:pt x="30237" y="347245"/>
                    </a:lnTo>
                    <a:cubicBezTo>
                      <a:pt x="30565" y="347245"/>
                      <a:pt x="30894" y="347327"/>
                      <a:pt x="31141" y="347327"/>
                    </a:cubicBezTo>
                    <a:cubicBezTo>
                      <a:pt x="31387" y="347327"/>
                      <a:pt x="31634" y="347409"/>
                      <a:pt x="31799" y="347409"/>
                    </a:cubicBezTo>
                    <a:cubicBezTo>
                      <a:pt x="32785" y="347492"/>
                      <a:pt x="33772" y="347574"/>
                      <a:pt x="34758" y="347574"/>
                    </a:cubicBezTo>
                    <a:cubicBezTo>
                      <a:pt x="34923" y="347574"/>
                      <a:pt x="35087" y="347574"/>
                      <a:pt x="35170" y="347574"/>
                    </a:cubicBezTo>
                    <a:cubicBezTo>
                      <a:pt x="36074" y="347574"/>
                      <a:pt x="36896" y="347492"/>
                      <a:pt x="37800" y="347409"/>
                    </a:cubicBezTo>
                    <a:cubicBezTo>
                      <a:pt x="38047" y="347409"/>
                      <a:pt x="38211" y="347409"/>
                      <a:pt x="38458" y="347327"/>
                    </a:cubicBezTo>
                    <a:cubicBezTo>
                      <a:pt x="39445" y="347245"/>
                      <a:pt x="40349" y="347081"/>
                      <a:pt x="41335" y="346916"/>
                    </a:cubicBezTo>
                    <a:cubicBezTo>
                      <a:pt x="41500" y="346916"/>
                      <a:pt x="41664" y="346834"/>
                      <a:pt x="41828" y="346834"/>
                    </a:cubicBezTo>
                    <a:cubicBezTo>
                      <a:pt x="42650" y="346670"/>
                      <a:pt x="43555" y="346423"/>
                      <a:pt x="44377" y="346176"/>
                    </a:cubicBezTo>
                    <a:cubicBezTo>
                      <a:pt x="44542" y="346094"/>
                      <a:pt x="44705" y="346094"/>
                      <a:pt x="44870" y="346012"/>
                    </a:cubicBezTo>
                    <a:cubicBezTo>
                      <a:pt x="45774" y="345765"/>
                      <a:pt x="46761" y="345436"/>
                      <a:pt x="47666" y="345025"/>
                    </a:cubicBezTo>
                    <a:cubicBezTo>
                      <a:pt x="47830" y="344943"/>
                      <a:pt x="48076" y="344861"/>
                      <a:pt x="48241" y="344779"/>
                    </a:cubicBezTo>
                    <a:cubicBezTo>
                      <a:pt x="49063" y="344450"/>
                      <a:pt x="49885" y="344039"/>
                      <a:pt x="50625" y="343628"/>
                    </a:cubicBezTo>
                    <a:cubicBezTo>
                      <a:pt x="50790" y="343546"/>
                      <a:pt x="50871" y="343463"/>
                      <a:pt x="51036" y="343463"/>
                    </a:cubicBezTo>
                    <a:cubicBezTo>
                      <a:pt x="51940" y="342970"/>
                      <a:pt x="52763" y="342477"/>
                      <a:pt x="53585" y="341984"/>
                    </a:cubicBezTo>
                    <a:cubicBezTo>
                      <a:pt x="53750" y="341819"/>
                      <a:pt x="53995" y="341737"/>
                      <a:pt x="54160" y="341573"/>
                    </a:cubicBezTo>
                    <a:cubicBezTo>
                      <a:pt x="54901" y="341079"/>
                      <a:pt x="55723" y="340504"/>
                      <a:pt x="56462" y="339928"/>
                    </a:cubicBezTo>
                    <a:cubicBezTo>
                      <a:pt x="56544" y="339846"/>
                      <a:pt x="56627" y="339846"/>
                      <a:pt x="56709" y="339764"/>
                    </a:cubicBezTo>
                    <a:cubicBezTo>
                      <a:pt x="57531" y="339106"/>
                      <a:pt x="58271" y="338449"/>
                      <a:pt x="59011" y="337708"/>
                    </a:cubicBezTo>
                    <a:cubicBezTo>
                      <a:pt x="59175" y="337544"/>
                      <a:pt x="59339" y="337380"/>
                      <a:pt x="59504" y="337215"/>
                    </a:cubicBezTo>
                    <a:cubicBezTo>
                      <a:pt x="60244" y="336476"/>
                      <a:pt x="60984" y="335735"/>
                      <a:pt x="61642" y="334831"/>
                    </a:cubicBezTo>
                    <a:cubicBezTo>
                      <a:pt x="62299" y="334009"/>
                      <a:pt x="62957" y="333187"/>
                      <a:pt x="63532" y="332283"/>
                    </a:cubicBezTo>
                    <a:cubicBezTo>
                      <a:pt x="63697" y="332118"/>
                      <a:pt x="63779" y="331871"/>
                      <a:pt x="63944" y="331707"/>
                    </a:cubicBezTo>
                    <a:cubicBezTo>
                      <a:pt x="64519" y="330803"/>
                      <a:pt x="65013" y="329981"/>
                      <a:pt x="65505" y="329076"/>
                    </a:cubicBezTo>
                    <a:cubicBezTo>
                      <a:pt x="65588" y="328994"/>
                      <a:pt x="65588" y="328912"/>
                      <a:pt x="65670" y="328829"/>
                    </a:cubicBezTo>
                    <a:cubicBezTo>
                      <a:pt x="66081" y="328008"/>
                      <a:pt x="66492" y="327103"/>
                      <a:pt x="66821" y="326281"/>
                    </a:cubicBezTo>
                    <a:cubicBezTo>
                      <a:pt x="66903" y="326035"/>
                      <a:pt x="66986" y="325870"/>
                      <a:pt x="67068" y="325624"/>
                    </a:cubicBezTo>
                    <a:cubicBezTo>
                      <a:pt x="67396" y="324719"/>
                      <a:pt x="67725" y="323732"/>
                      <a:pt x="68054" y="322828"/>
                    </a:cubicBezTo>
                    <a:cubicBezTo>
                      <a:pt x="68137" y="322664"/>
                      <a:pt x="68137" y="322499"/>
                      <a:pt x="68137" y="322417"/>
                    </a:cubicBezTo>
                    <a:cubicBezTo>
                      <a:pt x="68382" y="321595"/>
                      <a:pt x="68547" y="320691"/>
                      <a:pt x="68794" y="319869"/>
                    </a:cubicBezTo>
                    <a:cubicBezTo>
                      <a:pt x="68794" y="319704"/>
                      <a:pt x="68876" y="319458"/>
                      <a:pt x="68876" y="319293"/>
                    </a:cubicBezTo>
                    <a:cubicBezTo>
                      <a:pt x="69041" y="318307"/>
                      <a:pt x="69205" y="317320"/>
                      <a:pt x="69288" y="316416"/>
                    </a:cubicBezTo>
                    <a:cubicBezTo>
                      <a:pt x="69288" y="316251"/>
                      <a:pt x="69288" y="316087"/>
                      <a:pt x="69288" y="315840"/>
                    </a:cubicBezTo>
                    <a:cubicBezTo>
                      <a:pt x="69369" y="314936"/>
                      <a:pt x="69369" y="314114"/>
                      <a:pt x="69369" y="313209"/>
                    </a:cubicBezTo>
                    <a:cubicBezTo>
                      <a:pt x="69369" y="313045"/>
                      <a:pt x="69369" y="312880"/>
                      <a:pt x="69369" y="312634"/>
                    </a:cubicBezTo>
                    <a:cubicBezTo>
                      <a:pt x="69369" y="311647"/>
                      <a:pt x="69288" y="310661"/>
                      <a:pt x="69205" y="309757"/>
                    </a:cubicBezTo>
                    <a:cubicBezTo>
                      <a:pt x="69205" y="309510"/>
                      <a:pt x="69123" y="309345"/>
                      <a:pt x="69123" y="309099"/>
                    </a:cubicBezTo>
                    <a:cubicBezTo>
                      <a:pt x="69041" y="308195"/>
                      <a:pt x="68876" y="307372"/>
                      <a:pt x="68712" y="306468"/>
                    </a:cubicBezTo>
                    <a:cubicBezTo>
                      <a:pt x="68712" y="306303"/>
                      <a:pt x="68629" y="306139"/>
                      <a:pt x="68629" y="306057"/>
                    </a:cubicBezTo>
                    <a:cubicBezTo>
                      <a:pt x="68465" y="305071"/>
                      <a:pt x="68219" y="304166"/>
                      <a:pt x="67890" y="303179"/>
                    </a:cubicBezTo>
                    <a:cubicBezTo>
                      <a:pt x="67807" y="302933"/>
                      <a:pt x="67725" y="302768"/>
                      <a:pt x="67725" y="302522"/>
                    </a:cubicBezTo>
                    <a:cubicBezTo>
                      <a:pt x="67643" y="302193"/>
                      <a:pt x="67561" y="301947"/>
                      <a:pt x="67478" y="301617"/>
                    </a:cubicBezTo>
                    <a:lnTo>
                      <a:pt x="199099" y="409068"/>
                    </a:lnTo>
                    <a:lnTo>
                      <a:pt x="224010" y="429292"/>
                    </a:lnTo>
                    <a:close/>
                    <a:moveTo>
                      <a:pt x="368209" y="151170"/>
                    </a:moveTo>
                    <a:cubicBezTo>
                      <a:pt x="380787" y="161446"/>
                      <a:pt x="382679" y="180109"/>
                      <a:pt x="372402" y="192687"/>
                    </a:cubicBezTo>
                    <a:lnTo>
                      <a:pt x="200415" y="403313"/>
                    </a:lnTo>
                    <a:lnTo>
                      <a:pt x="56627" y="285915"/>
                    </a:lnTo>
                    <a:cubicBezTo>
                      <a:pt x="47008" y="278023"/>
                      <a:pt x="34348" y="276296"/>
                      <a:pt x="23331" y="280078"/>
                    </a:cubicBezTo>
                    <a:lnTo>
                      <a:pt x="205759" y="56709"/>
                    </a:lnTo>
                    <a:cubicBezTo>
                      <a:pt x="206416" y="55887"/>
                      <a:pt x="207074" y="55064"/>
                      <a:pt x="207650" y="54160"/>
                    </a:cubicBezTo>
                    <a:cubicBezTo>
                      <a:pt x="207814" y="53996"/>
                      <a:pt x="207897" y="53749"/>
                      <a:pt x="208061" y="53585"/>
                    </a:cubicBezTo>
                    <a:cubicBezTo>
                      <a:pt x="208636" y="52680"/>
                      <a:pt x="209129" y="51858"/>
                      <a:pt x="209623" y="50954"/>
                    </a:cubicBezTo>
                    <a:cubicBezTo>
                      <a:pt x="209705" y="50872"/>
                      <a:pt x="209705" y="50790"/>
                      <a:pt x="209787" y="50707"/>
                    </a:cubicBezTo>
                    <a:cubicBezTo>
                      <a:pt x="210198" y="49885"/>
                      <a:pt x="210609" y="48981"/>
                      <a:pt x="210938" y="48159"/>
                    </a:cubicBezTo>
                    <a:cubicBezTo>
                      <a:pt x="211021" y="47912"/>
                      <a:pt x="211103" y="47747"/>
                      <a:pt x="211184" y="47501"/>
                    </a:cubicBezTo>
                    <a:cubicBezTo>
                      <a:pt x="211513" y="46597"/>
                      <a:pt x="211843" y="45610"/>
                      <a:pt x="212172" y="44706"/>
                    </a:cubicBezTo>
                    <a:cubicBezTo>
                      <a:pt x="212253" y="44542"/>
                      <a:pt x="212253" y="44377"/>
                      <a:pt x="212253" y="44295"/>
                    </a:cubicBezTo>
                    <a:cubicBezTo>
                      <a:pt x="212500" y="43473"/>
                      <a:pt x="212664" y="42569"/>
                      <a:pt x="212829" y="41746"/>
                    </a:cubicBezTo>
                    <a:cubicBezTo>
                      <a:pt x="212911" y="41500"/>
                      <a:pt x="212911" y="41335"/>
                      <a:pt x="212994" y="41088"/>
                    </a:cubicBezTo>
                    <a:cubicBezTo>
                      <a:pt x="213158" y="40102"/>
                      <a:pt x="213322" y="39198"/>
                      <a:pt x="213404" y="38211"/>
                    </a:cubicBezTo>
                    <a:cubicBezTo>
                      <a:pt x="213404" y="38047"/>
                      <a:pt x="213404" y="37800"/>
                      <a:pt x="213486" y="37636"/>
                    </a:cubicBezTo>
                    <a:cubicBezTo>
                      <a:pt x="213569" y="36814"/>
                      <a:pt x="213569" y="35909"/>
                      <a:pt x="213569" y="35087"/>
                    </a:cubicBezTo>
                    <a:cubicBezTo>
                      <a:pt x="213569" y="34922"/>
                      <a:pt x="213569" y="34676"/>
                      <a:pt x="213569" y="34511"/>
                    </a:cubicBezTo>
                    <a:cubicBezTo>
                      <a:pt x="213569" y="33525"/>
                      <a:pt x="213486" y="32538"/>
                      <a:pt x="213404" y="31634"/>
                    </a:cubicBezTo>
                    <a:cubicBezTo>
                      <a:pt x="213404" y="31387"/>
                      <a:pt x="213322" y="31223"/>
                      <a:pt x="213322" y="30976"/>
                    </a:cubicBezTo>
                    <a:cubicBezTo>
                      <a:pt x="213240" y="30155"/>
                      <a:pt x="213076" y="29250"/>
                      <a:pt x="212911" y="28428"/>
                    </a:cubicBezTo>
                    <a:cubicBezTo>
                      <a:pt x="212911" y="28263"/>
                      <a:pt x="212829" y="28099"/>
                      <a:pt x="212829" y="28017"/>
                    </a:cubicBezTo>
                    <a:cubicBezTo>
                      <a:pt x="212664" y="27030"/>
                      <a:pt x="212418" y="26126"/>
                      <a:pt x="212089" y="25222"/>
                    </a:cubicBezTo>
                    <a:cubicBezTo>
                      <a:pt x="212007" y="24975"/>
                      <a:pt x="211925" y="24811"/>
                      <a:pt x="211843" y="24564"/>
                    </a:cubicBezTo>
                    <a:cubicBezTo>
                      <a:pt x="211760" y="24235"/>
                      <a:pt x="211678" y="23989"/>
                      <a:pt x="211596" y="23659"/>
                    </a:cubicBezTo>
                    <a:lnTo>
                      <a:pt x="368209" y="151170"/>
                    </a:lnTo>
                    <a:close/>
                    <a:moveTo>
                      <a:pt x="197538" y="11821"/>
                    </a:moveTo>
                    <a:cubicBezTo>
                      <a:pt x="210116" y="22097"/>
                      <a:pt x="212007" y="40760"/>
                      <a:pt x="201731" y="53338"/>
                    </a:cubicBezTo>
                    <a:cubicBezTo>
                      <a:pt x="191454" y="65916"/>
                      <a:pt x="172792" y="67807"/>
                      <a:pt x="160213" y="57531"/>
                    </a:cubicBezTo>
                    <a:cubicBezTo>
                      <a:pt x="147635" y="47254"/>
                      <a:pt x="145744" y="28592"/>
                      <a:pt x="156020" y="16014"/>
                    </a:cubicBezTo>
                    <a:cubicBezTo>
                      <a:pt x="166297" y="3436"/>
                      <a:pt x="184959" y="1544"/>
                      <a:pt x="197538" y="11821"/>
                    </a:cubicBezTo>
                    <a:close/>
                  </a:path>
                </a:pathLst>
              </a:custGeom>
              <a:grpFill/>
              <a:ln w="8221"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92B0644D-796C-4CA6-8082-9025E8EAE5A0}"/>
                  </a:ext>
                </a:extLst>
              </p:cNvPr>
              <p:cNvSpPr/>
              <p:nvPr/>
            </p:nvSpPr>
            <p:spPr>
              <a:xfrm>
                <a:off x="10221847" y="4832843"/>
                <a:ext cx="45210" cy="45183"/>
              </a:xfrm>
              <a:custGeom>
                <a:avLst/>
                <a:gdLst>
                  <a:gd name="connsiteX0" fmla="*/ 8313 w 45210"/>
                  <a:gd name="connsiteY0" fmla="*/ 40103 h 45183"/>
                  <a:gd name="connsiteX1" fmla="*/ 40129 w 45210"/>
                  <a:gd name="connsiteY1" fmla="*/ 36897 h 45183"/>
                  <a:gd name="connsiteX2" fmla="*/ 36924 w 45210"/>
                  <a:gd name="connsiteY2" fmla="*/ 5081 h 45183"/>
                  <a:gd name="connsiteX3" fmla="*/ 5107 w 45210"/>
                  <a:gd name="connsiteY3" fmla="*/ 8287 h 45183"/>
                  <a:gd name="connsiteX4" fmla="*/ 8313 w 45210"/>
                  <a:gd name="connsiteY4" fmla="*/ 40103 h 45183"/>
                  <a:gd name="connsiteX5" fmla="*/ 33635 w 45210"/>
                  <a:gd name="connsiteY5" fmla="*/ 9109 h 45183"/>
                  <a:gd name="connsiteX6" fmla="*/ 36101 w 45210"/>
                  <a:gd name="connsiteY6" fmla="*/ 33608 h 45183"/>
                  <a:gd name="connsiteX7" fmla="*/ 11602 w 45210"/>
                  <a:gd name="connsiteY7" fmla="*/ 36074 h 45183"/>
                  <a:gd name="connsiteX8" fmla="*/ 9136 w 45210"/>
                  <a:gd name="connsiteY8" fmla="*/ 11575 h 45183"/>
                  <a:gd name="connsiteX9" fmla="*/ 33635 w 45210"/>
                  <a:gd name="connsiteY9" fmla="*/ 9109 h 45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210" h="45183">
                    <a:moveTo>
                      <a:pt x="8313" y="40103"/>
                    </a:moveTo>
                    <a:cubicBezTo>
                      <a:pt x="17932" y="47995"/>
                      <a:pt x="32237" y="46515"/>
                      <a:pt x="40129" y="36897"/>
                    </a:cubicBezTo>
                    <a:cubicBezTo>
                      <a:pt x="48022" y="27278"/>
                      <a:pt x="46542" y="12973"/>
                      <a:pt x="36924" y="5081"/>
                    </a:cubicBezTo>
                    <a:cubicBezTo>
                      <a:pt x="27304" y="-2812"/>
                      <a:pt x="13000" y="-1332"/>
                      <a:pt x="5107" y="8287"/>
                    </a:cubicBezTo>
                    <a:cubicBezTo>
                      <a:pt x="-2785" y="17906"/>
                      <a:pt x="-1387" y="32211"/>
                      <a:pt x="8313" y="40103"/>
                    </a:cubicBezTo>
                    <a:close/>
                    <a:moveTo>
                      <a:pt x="33635" y="9109"/>
                    </a:moveTo>
                    <a:cubicBezTo>
                      <a:pt x="41034" y="15193"/>
                      <a:pt x="42184" y="26127"/>
                      <a:pt x="36101" y="33608"/>
                    </a:cubicBezTo>
                    <a:cubicBezTo>
                      <a:pt x="30017" y="41007"/>
                      <a:pt x="19083" y="42158"/>
                      <a:pt x="11602" y="36074"/>
                    </a:cubicBezTo>
                    <a:cubicBezTo>
                      <a:pt x="4202" y="29991"/>
                      <a:pt x="3051" y="19057"/>
                      <a:pt x="9136" y="11575"/>
                    </a:cubicBezTo>
                    <a:cubicBezTo>
                      <a:pt x="15220" y="4094"/>
                      <a:pt x="26153" y="3026"/>
                      <a:pt x="33635" y="9109"/>
                    </a:cubicBezTo>
                    <a:close/>
                  </a:path>
                </a:pathLst>
              </a:custGeom>
              <a:grpFill/>
              <a:ln w="8221"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FFE7005B-4587-497C-B9BB-C90FD20F850B}"/>
                  </a:ext>
                </a:extLst>
              </p:cNvPr>
              <p:cNvSpPr/>
              <p:nvPr/>
            </p:nvSpPr>
            <p:spPr>
              <a:xfrm>
                <a:off x="10196191" y="4769593"/>
                <a:ext cx="124184" cy="133950"/>
              </a:xfrm>
              <a:custGeom>
                <a:avLst/>
                <a:gdLst>
                  <a:gd name="connsiteX0" fmla="*/ 12677 w 124184"/>
                  <a:gd name="connsiteY0" fmla="*/ 75071 h 133950"/>
                  <a:gd name="connsiteX1" fmla="*/ 674 w 124184"/>
                  <a:gd name="connsiteY1" fmla="*/ 88636 h 133950"/>
                  <a:gd name="connsiteX2" fmla="*/ 16 w 124184"/>
                  <a:gd name="connsiteY2" fmla="*/ 90609 h 133950"/>
                  <a:gd name="connsiteX3" fmla="*/ 1002 w 124184"/>
                  <a:gd name="connsiteY3" fmla="*/ 92418 h 133950"/>
                  <a:gd name="connsiteX4" fmla="*/ 15471 w 124184"/>
                  <a:gd name="connsiteY4" fmla="*/ 103352 h 133950"/>
                  <a:gd name="connsiteX5" fmla="*/ 16623 w 124184"/>
                  <a:gd name="connsiteY5" fmla="*/ 121439 h 133950"/>
                  <a:gd name="connsiteX6" fmla="*/ 19582 w 124184"/>
                  <a:gd name="connsiteY6" fmla="*/ 123823 h 133950"/>
                  <a:gd name="connsiteX7" fmla="*/ 37587 w 124184"/>
                  <a:gd name="connsiteY7" fmla="*/ 121275 h 133950"/>
                  <a:gd name="connsiteX8" fmla="*/ 51152 w 124184"/>
                  <a:gd name="connsiteY8" fmla="*/ 133277 h 133950"/>
                  <a:gd name="connsiteX9" fmla="*/ 53125 w 124184"/>
                  <a:gd name="connsiteY9" fmla="*/ 133935 h 133950"/>
                  <a:gd name="connsiteX10" fmla="*/ 54933 w 124184"/>
                  <a:gd name="connsiteY10" fmla="*/ 132949 h 133950"/>
                  <a:gd name="connsiteX11" fmla="*/ 65867 w 124184"/>
                  <a:gd name="connsiteY11" fmla="*/ 118479 h 133950"/>
                  <a:gd name="connsiteX12" fmla="*/ 83954 w 124184"/>
                  <a:gd name="connsiteY12" fmla="*/ 117328 h 133950"/>
                  <a:gd name="connsiteX13" fmla="*/ 85845 w 124184"/>
                  <a:gd name="connsiteY13" fmla="*/ 116342 h 133950"/>
                  <a:gd name="connsiteX14" fmla="*/ 86420 w 124184"/>
                  <a:gd name="connsiteY14" fmla="*/ 114369 h 133950"/>
                  <a:gd name="connsiteX15" fmla="*/ 83872 w 124184"/>
                  <a:gd name="connsiteY15" fmla="*/ 96364 h 133950"/>
                  <a:gd name="connsiteX16" fmla="*/ 95875 w 124184"/>
                  <a:gd name="connsiteY16" fmla="*/ 82799 h 133950"/>
                  <a:gd name="connsiteX17" fmla="*/ 96532 w 124184"/>
                  <a:gd name="connsiteY17" fmla="*/ 80826 h 133950"/>
                  <a:gd name="connsiteX18" fmla="*/ 95546 w 124184"/>
                  <a:gd name="connsiteY18" fmla="*/ 79018 h 133950"/>
                  <a:gd name="connsiteX19" fmla="*/ 88476 w 124184"/>
                  <a:gd name="connsiteY19" fmla="*/ 73756 h 133950"/>
                  <a:gd name="connsiteX20" fmla="*/ 123580 w 124184"/>
                  <a:gd name="connsiteY20" fmla="*/ 30760 h 133950"/>
                  <a:gd name="connsiteX21" fmla="*/ 124074 w 124184"/>
                  <a:gd name="connsiteY21" fmla="*/ 28293 h 133950"/>
                  <a:gd name="connsiteX22" fmla="*/ 122264 w 124184"/>
                  <a:gd name="connsiteY22" fmla="*/ 26567 h 133950"/>
                  <a:gd name="connsiteX23" fmla="*/ 101301 w 124184"/>
                  <a:gd name="connsiteY23" fmla="*/ 20812 h 133950"/>
                  <a:gd name="connsiteX24" fmla="*/ 91435 w 124184"/>
                  <a:gd name="connsiteY24" fmla="*/ 1410 h 133950"/>
                  <a:gd name="connsiteX25" fmla="*/ 90778 w 124184"/>
                  <a:gd name="connsiteY25" fmla="*/ 587 h 133950"/>
                  <a:gd name="connsiteX26" fmla="*/ 89380 w 124184"/>
                  <a:gd name="connsiteY26" fmla="*/ 12 h 133950"/>
                  <a:gd name="connsiteX27" fmla="*/ 87079 w 124184"/>
                  <a:gd name="connsiteY27" fmla="*/ 917 h 133950"/>
                  <a:gd name="connsiteX28" fmla="*/ 51974 w 124184"/>
                  <a:gd name="connsiteY28" fmla="*/ 43913 h 133950"/>
                  <a:gd name="connsiteX29" fmla="*/ 45397 w 124184"/>
                  <a:gd name="connsiteY29" fmla="*/ 38076 h 133950"/>
                  <a:gd name="connsiteX30" fmla="*/ 43424 w 124184"/>
                  <a:gd name="connsiteY30" fmla="*/ 37419 h 133950"/>
                  <a:gd name="connsiteX31" fmla="*/ 41615 w 124184"/>
                  <a:gd name="connsiteY31" fmla="*/ 38405 h 133950"/>
                  <a:gd name="connsiteX32" fmla="*/ 30681 w 124184"/>
                  <a:gd name="connsiteY32" fmla="*/ 52875 h 133950"/>
                  <a:gd name="connsiteX33" fmla="*/ 12594 w 124184"/>
                  <a:gd name="connsiteY33" fmla="*/ 54025 h 133950"/>
                  <a:gd name="connsiteX34" fmla="*/ 10704 w 124184"/>
                  <a:gd name="connsiteY34" fmla="*/ 55012 h 133950"/>
                  <a:gd name="connsiteX35" fmla="*/ 10128 w 124184"/>
                  <a:gd name="connsiteY35" fmla="*/ 56985 h 133950"/>
                  <a:gd name="connsiteX36" fmla="*/ 12677 w 124184"/>
                  <a:gd name="connsiteY36" fmla="*/ 75071 h 133950"/>
                  <a:gd name="connsiteX37" fmla="*/ 88558 w 124184"/>
                  <a:gd name="connsiteY37" fmla="*/ 7411 h 133950"/>
                  <a:gd name="connsiteX38" fmla="*/ 97108 w 124184"/>
                  <a:gd name="connsiteY38" fmla="*/ 24265 h 133950"/>
                  <a:gd name="connsiteX39" fmla="*/ 98752 w 124184"/>
                  <a:gd name="connsiteY39" fmla="*/ 25580 h 133950"/>
                  <a:gd name="connsiteX40" fmla="*/ 117004 w 124184"/>
                  <a:gd name="connsiteY40" fmla="*/ 30595 h 133950"/>
                  <a:gd name="connsiteX41" fmla="*/ 84283 w 124184"/>
                  <a:gd name="connsiteY41" fmla="*/ 70632 h 133950"/>
                  <a:gd name="connsiteX42" fmla="*/ 80995 w 124184"/>
                  <a:gd name="connsiteY42" fmla="*/ 68166 h 133950"/>
                  <a:gd name="connsiteX43" fmla="*/ 79844 w 124184"/>
                  <a:gd name="connsiteY43" fmla="*/ 50079 h 133950"/>
                  <a:gd name="connsiteX44" fmla="*/ 78857 w 124184"/>
                  <a:gd name="connsiteY44" fmla="*/ 48188 h 133950"/>
                  <a:gd name="connsiteX45" fmla="*/ 76884 w 124184"/>
                  <a:gd name="connsiteY45" fmla="*/ 47613 h 133950"/>
                  <a:gd name="connsiteX46" fmla="*/ 58879 w 124184"/>
                  <a:gd name="connsiteY46" fmla="*/ 50161 h 133950"/>
                  <a:gd name="connsiteX47" fmla="*/ 55755 w 124184"/>
                  <a:gd name="connsiteY47" fmla="*/ 47448 h 133950"/>
                  <a:gd name="connsiteX48" fmla="*/ 88558 w 124184"/>
                  <a:gd name="connsiteY48" fmla="*/ 7411 h 133950"/>
                  <a:gd name="connsiteX49" fmla="*/ 32161 w 124184"/>
                  <a:gd name="connsiteY49" fmla="*/ 58218 h 133950"/>
                  <a:gd name="connsiteX50" fmla="*/ 34051 w 124184"/>
                  <a:gd name="connsiteY50" fmla="*/ 57149 h 133950"/>
                  <a:gd name="connsiteX51" fmla="*/ 44000 w 124184"/>
                  <a:gd name="connsiteY51" fmla="*/ 43996 h 133950"/>
                  <a:gd name="connsiteX52" fmla="*/ 56414 w 124184"/>
                  <a:gd name="connsiteY52" fmla="*/ 54930 h 133950"/>
                  <a:gd name="connsiteX53" fmla="*/ 58469 w 124184"/>
                  <a:gd name="connsiteY53" fmla="*/ 55587 h 133950"/>
                  <a:gd name="connsiteX54" fmla="*/ 74829 w 124184"/>
                  <a:gd name="connsiteY54" fmla="*/ 53285 h 133950"/>
                  <a:gd name="connsiteX55" fmla="*/ 75816 w 124184"/>
                  <a:gd name="connsiteY55" fmla="*/ 69810 h 133950"/>
                  <a:gd name="connsiteX56" fmla="*/ 76802 w 124184"/>
                  <a:gd name="connsiteY56" fmla="*/ 71701 h 133950"/>
                  <a:gd name="connsiteX57" fmla="*/ 76884 w 124184"/>
                  <a:gd name="connsiteY57" fmla="*/ 71783 h 133950"/>
                  <a:gd name="connsiteX58" fmla="*/ 90038 w 124184"/>
                  <a:gd name="connsiteY58" fmla="*/ 81730 h 133950"/>
                  <a:gd name="connsiteX59" fmla="*/ 79103 w 124184"/>
                  <a:gd name="connsiteY59" fmla="*/ 94144 h 133950"/>
                  <a:gd name="connsiteX60" fmla="*/ 78446 w 124184"/>
                  <a:gd name="connsiteY60" fmla="*/ 96200 h 133950"/>
                  <a:gd name="connsiteX61" fmla="*/ 80748 w 124184"/>
                  <a:gd name="connsiteY61" fmla="*/ 112560 h 133950"/>
                  <a:gd name="connsiteX62" fmla="*/ 64223 w 124184"/>
                  <a:gd name="connsiteY62" fmla="*/ 113547 h 133950"/>
                  <a:gd name="connsiteX63" fmla="*/ 62333 w 124184"/>
                  <a:gd name="connsiteY63" fmla="*/ 114615 h 133950"/>
                  <a:gd name="connsiteX64" fmla="*/ 52384 w 124184"/>
                  <a:gd name="connsiteY64" fmla="*/ 127769 h 133950"/>
                  <a:gd name="connsiteX65" fmla="*/ 39971 w 124184"/>
                  <a:gd name="connsiteY65" fmla="*/ 116835 h 133950"/>
                  <a:gd name="connsiteX66" fmla="*/ 37916 w 124184"/>
                  <a:gd name="connsiteY66" fmla="*/ 116177 h 133950"/>
                  <a:gd name="connsiteX67" fmla="*/ 21555 w 124184"/>
                  <a:gd name="connsiteY67" fmla="*/ 118479 h 133950"/>
                  <a:gd name="connsiteX68" fmla="*/ 20569 w 124184"/>
                  <a:gd name="connsiteY68" fmla="*/ 101955 h 133950"/>
                  <a:gd name="connsiteX69" fmla="*/ 19500 w 124184"/>
                  <a:gd name="connsiteY69" fmla="*/ 100064 h 133950"/>
                  <a:gd name="connsiteX70" fmla="*/ 6346 w 124184"/>
                  <a:gd name="connsiteY70" fmla="*/ 90116 h 133950"/>
                  <a:gd name="connsiteX71" fmla="*/ 17281 w 124184"/>
                  <a:gd name="connsiteY71" fmla="*/ 77702 h 133950"/>
                  <a:gd name="connsiteX72" fmla="*/ 17938 w 124184"/>
                  <a:gd name="connsiteY72" fmla="*/ 75647 h 133950"/>
                  <a:gd name="connsiteX73" fmla="*/ 15636 w 124184"/>
                  <a:gd name="connsiteY73" fmla="*/ 59287 h 133950"/>
                  <a:gd name="connsiteX74" fmla="*/ 32161 w 124184"/>
                  <a:gd name="connsiteY74" fmla="*/ 58218 h 133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124184" h="133950">
                    <a:moveTo>
                      <a:pt x="12677" y="75071"/>
                    </a:moveTo>
                    <a:lnTo>
                      <a:pt x="674" y="88636"/>
                    </a:lnTo>
                    <a:cubicBezTo>
                      <a:pt x="180" y="89212"/>
                      <a:pt x="-67" y="89870"/>
                      <a:pt x="16" y="90609"/>
                    </a:cubicBezTo>
                    <a:cubicBezTo>
                      <a:pt x="98" y="91350"/>
                      <a:pt x="427" y="92007"/>
                      <a:pt x="1002" y="92418"/>
                    </a:cubicBezTo>
                    <a:lnTo>
                      <a:pt x="15471" y="103352"/>
                    </a:lnTo>
                    <a:lnTo>
                      <a:pt x="16623" y="121439"/>
                    </a:lnTo>
                    <a:cubicBezTo>
                      <a:pt x="16705" y="122919"/>
                      <a:pt x="18185" y="124070"/>
                      <a:pt x="19582" y="123823"/>
                    </a:cubicBezTo>
                    <a:lnTo>
                      <a:pt x="37587" y="121275"/>
                    </a:lnTo>
                    <a:lnTo>
                      <a:pt x="51152" y="133277"/>
                    </a:lnTo>
                    <a:cubicBezTo>
                      <a:pt x="51727" y="133771"/>
                      <a:pt x="52384" y="134017"/>
                      <a:pt x="53125" y="133935"/>
                    </a:cubicBezTo>
                    <a:cubicBezTo>
                      <a:pt x="53865" y="133853"/>
                      <a:pt x="54522" y="133524"/>
                      <a:pt x="54933" y="132949"/>
                    </a:cubicBezTo>
                    <a:lnTo>
                      <a:pt x="65867" y="118479"/>
                    </a:lnTo>
                    <a:lnTo>
                      <a:pt x="83954" y="117328"/>
                    </a:lnTo>
                    <a:cubicBezTo>
                      <a:pt x="84694" y="117246"/>
                      <a:pt x="85351" y="116917"/>
                      <a:pt x="85845" y="116342"/>
                    </a:cubicBezTo>
                    <a:cubicBezTo>
                      <a:pt x="86338" y="115766"/>
                      <a:pt x="86503" y="115027"/>
                      <a:pt x="86420" y="114369"/>
                    </a:cubicBezTo>
                    <a:lnTo>
                      <a:pt x="83872" y="96364"/>
                    </a:lnTo>
                    <a:lnTo>
                      <a:pt x="95875" y="82799"/>
                    </a:lnTo>
                    <a:cubicBezTo>
                      <a:pt x="96369" y="82224"/>
                      <a:pt x="96614" y="81566"/>
                      <a:pt x="96532" y="80826"/>
                    </a:cubicBezTo>
                    <a:cubicBezTo>
                      <a:pt x="96451" y="80087"/>
                      <a:pt x="96122" y="79429"/>
                      <a:pt x="95546" y="79018"/>
                    </a:cubicBezTo>
                    <a:lnTo>
                      <a:pt x="88476" y="73756"/>
                    </a:lnTo>
                    <a:lnTo>
                      <a:pt x="123580" y="30760"/>
                    </a:lnTo>
                    <a:cubicBezTo>
                      <a:pt x="124156" y="30102"/>
                      <a:pt x="124320" y="29198"/>
                      <a:pt x="124074" y="28293"/>
                    </a:cubicBezTo>
                    <a:cubicBezTo>
                      <a:pt x="123827" y="27471"/>
                      <a:pt x="123170" y="26813"/>
                      <a:pt x="122264" y="26567"/>
                    </a:cubicBezTo>
                    <a:lnTo>
                      <a:pt x="101301" y="20812"/>
                    </a:lnTo>
                    <a:lnTo>
                      <a:pt x="91435" y="1410"/>
                    </a:lnTo>
                    <a:cubicBezTo>
                      <a:pt x="91271" y="1081"/>
                      <a:pt x="91025" y="834"/>
                      <a:pt x="90778" y="587"/>
                    </a:cubicBezTo>
                    <a:cubicBezTo>
                      <a:pt x="90366" y="259"/>
                      <a:pt x="89956" y="94"/>
                      <a:pt x="89380" y="12"/>
                    </a:cubicBezTo>
                    <a:cubicBezTo>
                      <a:pt x="88476" y="-70"/>
                      <a:pt x="87654" y="259"/>
                      <a:pt x="87079" y="917"/>
                    </a:cubicBezTo>
                    <a:lnTo>
                      <a:pt x="51974" y="43913"/>
                    </a:lnTo>
                    <a:lnTo>
                      <a:pt x="45397" y="38076"/>
                    </a:lnTo>
                    <a:cubicBezTo>
                      <a:pt x="44822" y="37583"/>
                      <a:pt x="44163" y="37336"/>
                      <a:pt x="43424" y="37419"/>
                    </a:cubicBezTo>
                    <a:cubicBezTo>
                      <a:pt x="42684" y="37501"/>
                      <a:pt x="42027" y="37830"/>
                      <a:pt x="41615" y="38405"/>
                    </a:cubicBezTo>
                    <a:lnTo>
                      <a:pt x="30681" y="52875"/>
                    </a:lnTo>
                    <a:lnTo>
                      <a:pt x="12594" y="54025"/>
                    </a:lnTo>
                    <a:cubicBezTo>
                      <a:pt x="11855" y="54107"/>
                      <a:pt x="11197" y="54437"/>
                      <a:pt x="10704" y="55012"/>
                    </a:cubicBezTo>
                    <a:cubicBezTo>
                      <a:pt x="10210" y="55587"/>
                      <a:pt x="10046" y="56327"/>
                      <a:pt x="10128" y="56985"/>
                    </a:cubicBezTo>
                    <a:lnTo>
                      <a:pt x="12677" y="75071"/>
                    </a:lnTo>
                    <a:close/>
                    <a:moveTo>
                      <a:pt x="88558" y="7411"/>
                    </a:moveTo>
                    <a:lnTo>
                      <a:pt x="97108" y="24265"/>
                    </a:lnTo>
                    <a:cubicBezTo>
                      <a:pt x="97437" y="24922"/>
                      <a:pt x="98012" y="25416"/>
                      <a:pt x="98752" y="25580"/>
                    </a:cubicBezTo>
                    <a:lnTo>
                      <a:pt x="117004" y="30595"/>
                    </a:lnTo>
                    <a:lnTo>
                      <a:pt x="84283" y="70632"/>
                    </a:lnTo>
                    <a:lnTo>
                      <a:pt x="80995" y="68166"/>
                    </a:lnTo>
                    <a:lnTo>
                      <a:pt x="79844" y="50079"/>
                    </a:lnTo>
                    <a:cubicBezTo>
                      <a:pt x="79762" y="49339"/>
                      <a:pt x="79432" y="48682"/>
                      <a:pt x="78857" y="48188"/>
                    </a:cubicBezTo>
                    <a:cubicBezTo>
                      <a:pt x="78281" y="47695"/>
                      <a:pt x="77542" y="47531"/>
                      <a:pt x="76884" y="47613"/>
                    </a:cubicBezTo>
                    <a:lnTo>
                      <a:pt x="58879" y="50161"/>
                    </a:lnTo>
                    <a:lnTo>
                      <a:pt x="55755" y="47448"/>
                    </a:lnTo>
                    <a:lnTo>
                      <a:pt x="88558" y="7411"/>
                    </a:lnTo>
                    <a:close/>
                    <a:moveTo>
                      <a:pt x="32161" y="58218"/>
                    </a:moveTo>
                    <a:cubicBezTo>
                      <a:pt x="32900" y="58136"/>
                      <a:pt x="33641" y="57807"/>
                      <a:pt x="34051" y="57149"/>
                    </a:cubicBezTo>
                    <a:lnTo>
                      <a:pt x="44000" y="43996"/>
                    </a:lnTo>
                    <a:lnTo>
                      <a:pt x="56414" y="54930"/>
                    </a:lnTo>
                    <a:cubicBezTo>
                      <a:pt x="56989" y="55423"/>
                      <a:pt x="57728" y="55669"/>
                      <a:pt x="58469" y="55587"/>
                    </a:cubicBezTo>
                    <a:lnTo>
                      <a:pt x="74829" y="53285"/>
                    </a:lnTo>
                    <a:lnTo>
                      <a:pt x="75816" y="69810"/>
                    </a:lnTo>
                    <a:cubicBezTo>
                      <a:pt x="75898" y="70550"/>
                      <a:pt x="76226" y="71208"/>
                      <a:pt x="76802" y="71701"/>
                    </a:cubicBezTo>
                    <a:cubicBezTo>
                      <a:pt x="76802" y="71701"/>
                      <a:pt x="76884" y="71783"/>
                      <a:pt x="76884" y="71783"/>
                    </a:cubicBezTo>
                    <a:lnTo>
                      <a:pt x="90038" y="81730"/>
                    </a:lnTo>
                    <a:lnTo>
                      <a:pt x="79103" y="94144"/>
                    </a:lnTo>
                    <a:cubicBezTo>
                      <a:pt x="78610" y="94720"/>
                      <a:pt x="78364" y="95460"/>
                      <a:pt x="78446" y="96200"/>
                    </a:cubicBezTo>
                    <a:lnTo>
                      <a:pt x="80748" y="112560"/>
                    </a:lnTo>
                    <a:lnTo>
                      <a:pt x="64223" y="113547"/>
                    </a:lnTo>
                    <a:cubicBezTo>
                      <a:pt x="63484" y="113629"/>
                      <a:pt x="62743" y="113958"/>
                      <a:pt x="62333" y="114615"/>
                    </a:cubicBezTo>
                    <a:lnTo>
                      <a:pt x="52384" y="127769"/>
                    </a:lnTo>
                    <a:lnTo>
                      <a:pt x="39971" y="116835"/>
                    </a:lnTo>
                    <a:cubicBezTo>
                      <a:pt x="39395" y="116342"/>
                      <a:pt x="38656" y="116095"/>
                      <a:pt x="37916" y="116177"/>
                    </a:cubicBezTo>
                    <a:lnTo>
                      <a:pt x="21555" y="118479"/>
                    </a:lnTo>
                    <a:lnTo>
                      <a:pt x="20569" y="101955"/>
                    </a:lnTo>
                    <a:cubicBezTo>
                      <a:pt x="20486" y="101215"/>
                      <a:pt x="20158" y="100475"/>
                      <a:pt x="19500" y="100064"/>
                    </a:cubicBezTo>
                    <a:lnTo>
                      <a:pt x="6346" y="90116"/>
                    </a:lnTo>
                    <a:lnTo>
                      <a:pt x="17281" y="77702"/>
                    </a:lnTo>
                    <a:cubicBezTo>
                      <a:pt x="17774" y="77127"/>
                      <a:pt x="18020" y="76387"/>
                      <a:pt x="17938" y="75647"/>
                    </a:cubicBezTo>
                    <a:lnTo>
                      <a:pt x="15636" y="59287"/>
                    </a:lnTo>
                    <a:lnTo>
                      <a:pt x="32161" y="58218"/>
                    </a:lnTo>
                    <a:close/>
                  </a:path>
                </a:pathLst>
              </a:custGeom>
              <a:grpFill/>
              <a:ln w="8221"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19DF68E3-E953-4DAC-ABEC-FB47507801A8}"/>
                  </a:ext>
                </a:extLst>
              </p:cNvPr>
              <p:cNvSpPr/>
              <p:nvPr/>
            </p:nvSpPr>
            <p:spPr>
              <a:xfrm>
                <a:off x="10132734" y="4964771"/>
                <a:ext cx="101294" cy="83618"/>
              </a:xfrm>
              <a:custGeom>
                <a:avLst/>
                <a:gdLst>
                  <a:gd name="connsiteX0" fmla="*/ 100304 w 101294"/>
                  <a:gd name="connsiteY0" fmla="*/ 78928 h 83618"/>
                  <a:gd name="connsiteX1" fmla="*/ 4280 w 101294"/>
                  <a:gd name="connsiteY1" fmla="*/ 581 h 83618"/>
                  <a:gd name="connsiteX2" fmla="*/ 581 w 101294"/>
                  <a:gd name="connsiteY2" fmla="*/ 991 h 83618"/>
                  <a:gd name="connsiteX3" fmla="*/ 991 w 101294"/>
                  <a:gd name="connsiteY3" fmla="*/ 4691 h 83618"/>
                  <a:gd name="connsiteX4" fmla="*/ 97015 w 101294"/>
                  <a:gd name="connsiteY4" fmla="*/ 83039 h 83618"/>
                  <a:gd name="connsiteX5" fmla="*/ 100714 w 101294"/>
                  <a:gd name="connsiteY5" fmla="*/ 82628 h 83618"/>
                  <a:gd name="connsiteX6" fmla="*/ 100304 w 10129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8">
                    <a:moveTo>
                      <a:pt x="100304" y="78928"/>
                    </a:moveTo>
                    <a:lnTo>
                      <a:pt x="4280" y="581"/>
                    </a:lnTo>
                    <a:cubicBezTo>
                      <a:pt x="3129" y="-324"/>
                      <a:pt x="1485" y="-160"/>
                      <a:pt x="581" y="991"/>
                    </a:cubicBezTo>
                    <a:cubicBezTo>
                      <a:pt x="-324" y="2143"/>
                      <a:pt x="-160" y="3786"/>
                      <a:pt x="991" y="4691"/>
                    </a:cubicBezTo>
                    <a:lnTo>
                      <a:pt x="97015" y="83039"/>
                    </a:lnTo>
                    <a:cubicBezTo>
                      <a:pt x="98166" y="83943"/>
                      <a:pt x="99810" y="83779"/>
                      <a:pt x="100714" y="82628"/>
                    </a:cubicBezTo>
                    <a:cubicBezTo>
                      <a:pt x="101618" y="81477"/>
                      <a:pt x="101454" y="79832"/>
                      <a:pt x="100304" y="78928"/>
                    </a:cubicBezTo>
                    <a:close/>
                  </a:path>
                </a:pathLst>
              </a:custGeom>
              <a:grpFill/>
              <a:ln w="8221"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06F7DBCF-744C-4B75-9917-DBF219217306}"/>
                  </a:ext>
                </a:extLst>
              </p:cNvPr>
              <p:cNvSpPr/>
              <p:nvPr/>
            </p:nvSpPr>
            <p:spPr>
              <a:xfrm>
                <a:off x="10151396" y="4941916"/>
                <a:ext cx="101294" cy="83619"/>
              </a:xfrm>
              <a:custGeom>
                <a:avLst/>
                <a:gdLst>
                  <a:gd name="connsiteX0" fmla="*/ 100303 w 101294"/>
                  <a:gd name="connsiteY0" fmla="*/ 78928 h 83619"/>
                  <a:gd name="connsiteX1" fmla="*/ 4280 w 101294"/>
                  <a:gd name="connsiteY1" fmla="*/ 580 h 83619"/>
                  <a:gd name="connsiteX2" fmla="*/ 580 w 101294"/>
                  <a:gd name="connsiteY2" fmla="*/ 991 h 83619"/>
                  <a:gd name="connsiteX3" fmla="*/ 992 w 101294"/>
                  <a:gd name="connsiteY3" fmla="*/ 4691 h 83619"/>
                  <a:gd name="connsiteX4" fmla="*/ 97015 w 101294"/>
                  <a:gd name="connsiteY4" fmla="*/ 83039 h 83619"/>
                  <a:gd name="connsiteX5" fmla="*/ 100714 w 101294"/>
                  <a:gd name="connsiteY5" fmla="*/ 82627 h 83619"/>
                  <a:gd name="connsiteX6" fmla="*/ 100303 w 101294"/>
                  <a:gd name="connsiteY6" fmla="*/ 78928 h 83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9">
                    <a:moveTo>
                      <a:pt x="100303" y="78928"/>
                    </a:moveTo>
                    <a:lnTo>
                      <a:pt x="4280" y="580"/>
                    </a:lnTo>
                    <a:cubicBezTo>
                      <a:pt x="3129" y="-324"/>
                      <a:pt x="1485" y="-160"/>
                      <a:pt x="580" y="991"/>
                    </a:cubicBezTo>
                    <a:cubicBezTo>
                      <a:pt x="-324" y="2142"/>
                      <a:pt x="-160" y="3787"/>
                      <a:pt x="992" y="4691"/>
                    </a:cubicBezTo>
                    <a:lnTo>
                      <a:pt x="97015" y="83039"/>
                    </a:lnTo>
                    <a:cubicBezTo>
                      <a:pt x="98165" y="83943"/>
                      <a:pt x="99810" y="83779"/>
                      <a:pt x="100714" y="82627"/>
                    </a:cubicBezTo>
                    <a:cubicBezTo>
                      <a:pt x="101619" y="81477"/>
                      <a:pt x="101454" y="79833"/>
                      <a:pt x="100303" y="78928"/>
                    </a:cubicBezTo>
                    <a:close/>
                  </a:path>
                </a:pathLst>
              </a:custGeom>
              <a:grpFill/>
              <a:ln w="8221"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9982CC48-3F35-4526-BA1D-2EF88CA3E3CB}"/>
                  </a:ext>
                </a:extLst>
              </p:cNvPr>
              <p:cNvSpPr/>
              <p:nvPr/>
            </p:nvSpPr>
            <p:spPr>
              <a:xfrm>
                <a:off x="10170059" y="4919061"/>
                <a:ext cx="101234" cy="83618"/>
              </a:xfrm>
              <a:custGeom>
                <a:avLst/>
                <a:gdLst>
                  <a:gd name="connsiteX0" fmla="*/ 100303 w 101234"/>
                  <a:gd name="connsiteY0" fmla="*/ 78928 h 83618"/>
                  <a:gd name="connsiteX1" fmla="*/ 4280 w 101234"/>
                  <a:gd name="connsiteY1" fmla="*/ 581 h 83618"/>
                  <a:gd name="connsiteX2" fmla="*/ 580 w 101234"/>
                  <a:gd name="connsiteY2" fmla="*/ 991 h 83618"/>
                  <a:gd name="connsiteX3" fmla="*/ 992 w 101234"/>
                  <a:gd name="connsiteY3" fmla="*/ 4691 h 83618"/>
                  <a:gd name="connsiteX4" fmla="*/ 97014 w 101234"/>
                  <a:gd name="connsiteY4" fmla="*/ 83039 h 83618"/>
                  <a:gd name="connsiteX5" fmla="*/ 100714 w 101234"/>
                  <a:gd name="connsiteY5" fmla="*/ 82628 h 83618"/>
                  <a:gd name="connsiteX6" fmla="*/ 100303 w 10123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8">
                    <a:moveTo>
                      <a:pt x="100303" y="78928"/>
                    </a:moveTo>
                    <a:lnTo>
                      <a:pt x="4280" y="581"/>
                    </a:lnTo>
                    <a:cubicBezTo>
                      <a:pt x="3129" y="-324"/>
                      <a:pt x="1484" y="-160"/>
                      <a:pt x="580" y="991"/>
                    </a:cubicBezTo>
                    <a:cubicBezTo>
                      <a:pt x="-324" y="2142"/>
                      <a:pt x="-160" y="3786"/>
                      <a:pt x="992" y="4691"/>
                    </a:cubicBezTo>
                    <a:lnTo>
                      <a:pt x="97014" y="83039"/>
                    </a:lnTo>
                    <a:cubicBezTo>
                      <a:pt x="98165" y="83943"/>
                      <a:pt x="99810" y="83779"/>
                      <a:pt x="100714" y="82628"/>
                    </a:cubicBezTo>
                    <a:cubicBezTo>
                      <a:pt x="101536" y="81477"/>
                      <a:pt x="101372" y="79832"/>
                      <a:pt x="100303" y="78928"/>
                    </a:cubicBezTo>
                    <a:close/>
                  </a:path>
                </a:pathLst>
              </a:custGeom>
              <a:grpFill/>
              <a:ln w="8221"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6EC25846-4D0C-47E5-98AE-9F6139E73F81}"/>
                  </a:ext>
                </a:extLst>
              </p:cNvPr>
              <p:cNvSpPr/>
              <p:nvPr/>
            </p:nvSpPr>
            <p:spPr>
              <a:xfrm>
                <a:off x="10188721" y="4896207"/>
                <a:ext cx="101234" cy="83619"/>
              </a:xfrm>
              <a:custGeom>
                <a:avLst/>
                <a:gdLst>
                  <a:gd name="connsiteX0" fmla="*/ 100303 w 101234"/>
                  <a:gd name="connsiteY0" fmla="*/ 78928 h 83619"/>
                  <a:gd name="connsiteX1" fmla="*/ 4280 w 101234"/>
                  <a:gd name="connsiteY1" fmla="*/ 580 h 83619"/>
                  <a:gd name="connsiteX2" fmla="*/ 580 w 101234"/>
                  <a:gd name="connsiteY2" fmla="*/ 991 h 83619"/>
                  <a:gd name="connsiteX3" fmla="*/ 992 w 101234"/>
                  <a:gd name="connsiteY3" fmla="*/ 4691 h 83619"/>
                  <a:gd name="connsiteX4" fmla="*/ 97014 w 101234"/>
                  <a:gd name="connsiteY4" fmla="*/ 83039 h 83619"/>
                  <a:gd name="connsiteX5" fmla="*/ 100714 w 101234"/>
                  <a:gd name="connsiteY5" fmla="*/ 82627 h 83619"/>
                  <a:gd name="connsiteX6" fmla="*/ 100303 w 101234"/>
                  <a:gd name="connsiteY6" fmla="*/ 78928 h 83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9">
                    <a:moveTo>
                      <a:pt x="100303" y="78928"/>
                    </a:moveTo>
                    <a:lnTo>
                      <a:pt x="4280" y="580"/>
                    </a:lnTo>
                    <a:cubicBezTo>
                      <a:pt x="3129" y="-324"/>
                      <a:pt x="1484" y="-160"/>
                      <a:pt x="580" y="991"/>
                    </a:cubicBezTo>
                    <a:cubicBezTo>
                      <a:pt x="-324" y="2142"/>
                      <a:pt x="-160" y="3787"/>
                      <a:pt x="992" y="4691"/>
                    </a:cubicBezTo>
                    <a:lnTo>
                      <a:pt x="97014" y="83039"/>
                    </a:lnTo>
                    <a:cubicBezTo>
                      <a:pt x="98165" y="83943"/>
                      <a:pt x="99810" y="83779"/>
                      <a:pt x="100714" y="82627"/>
                    </a:cubicBezTo>
                    <a:cubicBezTo>
                      <a:pt x="101536" y="81477"/>
                      <a:pt x="101372" y="79833"/>
                      <a:pt x="100303" y="78928"/>
                    </a:cubicBezTo>
                    <a:close/>
                  </a:path>
                </a:pathLst>
              </a:custGeom>
              <a:grpFill/>
              <a:ln w="8221"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834A2B16-51FF-42FF-BD2A-76D1901A1582}"/>
                  </a:ext>
                </a:extLst>
              </p:cNvPr>
              <p:cNvSpPr/>
              <p:nvPr/>
            </p:nvSpPr>
            <p:spPr>
              <a:xfrm>
                <a:off x="10314202" y="4876640"/>
                <a:ext cx="35499" cy="29934"/>
              </a:xfrm>
              <a:custGeom>
                <a:avLst/>
                <a:gdLst>
                  <a:gd name="connsiteX0" fmla="*/ 966 w 35499"/>
                  <a:gd name="connsiteY0" fmla="*/ 4691 h 29934"/>
                  <a:gd name="connsiteX1" fmla="*/ 31219 w 35499"/>
                  <a:gd name="connsiteY1" fmla="*/ 29354 h 29934"/>
                  <a:gd name="connsiteX2" fmla="*/ 34920 w 35499"/>
                  <a:gd name="connsiteY2" fmla="*/ 28943 h 29934"/>
                  <a:gd name="connsiteX3" fmla="*/ 34508 w 35499"/>
                  <a:gd name="connsiteY3" fmla="*/ 25244 h 29934"/>
                  <a:gd name="connsiteX4" fmla="*/ 4254 w 35499"/>
                  <a:gd name="connsiteY4" fmla="*/ 580 h 29934"/>
                  <a:gd name="connsiteX5" fmla="*/ 555 w 35499"/>
                  <a:gd name="connsiteY5" fmla="*/ 991 h 29934"/>
                  <a:gd name="connsiteX6" fmla="*/ 966 w 35499"/>
                  <a:gd name="connsiteY6" fmla="*/ 4691 h 29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499" h="29934">
                    <a:moveTo>
                      <a:pt x="966" y="4691"/>
                    </a:moveTo>
                    <a:lnTo>
                      <a:pt x="31219" y="29354"/>
                    </a:lnTo>
                    <a:cubicBezTo>
                      <a:pt x="32370" y="30258"/>
                      <a:pt x="34014" y="30094"/>
                      <a:pt x="34920" y="28943"/>
                    </a:cubicBezTo>
                    <a:cubicBezTo>
                      <a:pt x="35824" y="27792"/>
                      <a:pt x="35659" y="26148"/>
                      <a:pt x="34508" y="25244"/>
                    </a:cubicBezTo>
                    <a:lnTo>
                      <a:pt x="4254" y="580"/>
                    </a:lnTo>
                    <a:cubicBezTo>
                      <a:pt x="3104" y="-324"/>
                      <a:pt x="1459" y="-159"/>
                      <a:pt x="555" y="991"/>
                    </a:cubicBezTo>
                    <a:cubicBezTo>
                      <a:pt x="-350" y="2142"/>
                      <a:pt x="-103" y="3787"/>
                      <a:pt x="966" y="4691"/>
                    </a:cubicBezTo>
                    <a:close/>
                  </a:path>
                </a:pathLst>
              </a:custGeom>
              <a:grpFill/>
              <a:ln w="8221" cap="flat">
                <a:noFill/>
                <a:prstDash val="solid"/>
                <a:miter/>
              </a:ln>
            </p:spPr>
            <p:txBody>
              <a:bodyPr rtlCol="0" anchor="ctr"/>
              <a:lstStyle/>
              <a:p>
                <a:endParaRPr lang="en-US"/>
              </a:p>
            </p:txBody>
          </p:sp>
        </p:grpSp>
        <p:grpSp>
          <p:nvGrpSpPr>
            <p:cNvPr id="28" name="Graphic 2">
              <a:extLst>
                <a:ext uri="{FF2B5EF4-FFF2-40B4-BE49-F238E27FC236}">
                  <a16:creationId xmlns:a16="http://schemas.microsoft.com/office/drawing/2014/main" id="{78E6EE9C-963A-4267-9EB4-FB3D78E1E6A6}"/>
                </a:ext>
              </a:extLst>
            </p:cNvPr>
            <p:cNvGrpSpPr/>
            <p:nvPr/>
          </p:nvGrpSpPr>
          <p:grpSpPr>
            <a:xfrm>
              <a:off x="152517" y="4559651"/>
              <a:ext cx="392361" cy="386500"/>
              <a:chOff x="152517" y="4559651"/>
              <a:chExt cx="392361" cy="386500"/>
            </a:xfrm>
            <a:grpFill/>
          </p:grpSpPr>
          <p:sp>
            <p:nvSpPr>
              <p:cNvPr id="29" name="Freeform: Shape 28">
                <a:extLst>
                  <a:ext uri="{FF2B5EF4-FFF2-40B4-BE49-F238E27FC236}">
                    <a16:creationId xmlns:a16="http://schemas.microsoft.com/office/drawing/2014/main" id="{21D6F747-E165-47AB-B841-1964D3A43E55}"/>
                  </a:ext>
                </a:extLst>
              </p:cNvPr>
              <p:cNvSpPr/>
              <p:nvPr/>
            </p:nvSpPr>
            <p:spPr>
              <a:xfrm>
                <a:off x="344597" y="4641834"/>
                <a:ext cx="123263" cy="207694"/>
              </a:xfrm>
              <a:custGeom>
                <a:avLst/>
                <a:gdLst>
                  <a:gd name="connsiteX0" fmla="*/ 343 w 123263"/>
                  <a:gd name="connsiteY0" fmla="*/ 36023 h 207694"/>
                  <a:gd name="connsiteX1" fmla="*/ 25582 w 123263"/>
                  <a:gd name="connsiteY1" fmla="*/ 187868 h 207694"/>
                  <a:gd name="connsiteX2" fmla="*/ 52876 w 123263"/>
                  <a:gd name="connsiteY2" fmla="*/ 207352 h 207694"/>
                  <a:gd name="connsiteX3" fmla="*/ 103436 w 123263"/>
                  <a:gd name="connsiteY3" fmla="*/ 198966 h 207694"/>
                  <a:gd name="connsiteX4" fmla="*/ 122921 w 123263"/>
                  <a:gd name="connsiteY4" fmla="*/ 171672 h 207694"/>
                  <a:gd name="connsiteX5" fmla="*/ 97682 w 123263"/>
                  <a:gd name="connsiteY5" fmla="*/ 19827 h 207694"/>
                  <a:gd name="connsiteX6" fmla="*/ 70387 w 123263"/>
                  <a:gd name="connsiteY6" fmla="*/ 343 h 207694"/>
                  <a:gd name="connsiteX7" fmla="*/ 19827 w 123263"/>
                  <a:gd name="connsiteY7" fmla="*/ 8728 h 207694"/>
                  <a:gd name="connsiteX8" fmla="*/ 343 w 123263"/>
                  <a:gd name="connsiteY8" fmla="*/ 36023 h 207694"/>
                  <a:gd name="connsiteX9" fmla="*/ 71292 w 123263"/>
                  <a:gd name="connsiteY9" fmla="*/ 5440 h 207694"/>
                  <a:gd name="connsiteX10" fmla="*/ 92584 w 123263"/>
                  <a:gd name="connsiteY10" fmla="*/ 20649 h 207694"/>
                  <a:gd name="connsiteX11" fmla="*/ 117823 w 123263"/>
                  <a:gd name="connsiteY11" fmla="*/ 172494 h 207694"/>
                  <a:gd name="connsiteX12" fmla="*/ 102614 w 123263"/>
                  <a:gd name="connsiteY12" fmla="*/ 193787 h 207694"/>
                  <a:gd name="connsiteX13" fmla="*/ 72525 w 123263"/>
                  <a:gd name="connsiteY13" fmla="*/ 198802 h 207694"/>
                  <a:gd name="connsiteX14" fmla="*/ 41202 w 123263"/>
                  <a:gd name="connsiteY14" fmla="*/ 10372 h 207694"/>
                  <a:gd name="connsiteX15" fmla="*/ 71292 w 123263"/>
                  <a:gd name="connsiteY15" fmla="*/ 5440 h 207694"/>
                  <a:gd name="connsiteX16" fmla="*/ 36105 w 123263"/>
                  <a:gd name="connsiteY16" fmla="*/ 11277 h 207694"/>
                  <a:gd name="connsiteX17" fmla="*/ 67428 w 123263"/>
                  <a:gd name="connsiteY17" fmla="*/ 199706 h 207694"/>
                  <a:gd name="connsiteX18" fmla="*/ 52054 w 123263"/>
                  <a:gd name="connsiteY18" fmla="*/ 202255 h 207694"/>
                  <a:gd name="connsiteX19" fmla="*/ 30761 w 123263"/>
                  <a:gd name="connsiteY19" fmla="*/ 187045 h 207694"/>
                  <a:gd name="connsiteX20" fmla="*/ 5522 w 123263"/>
                  <a:gd name="connsiteY20" fmla="*/ 35201 h 207694"/>
                  <a:gd name="connsiteX21" fmla="*/ 20731 w 123263"/>
                  <a:gd name="connsiteY21" fmla="*/ 13908 h 207694"/>
                  <a:gd name="connsiteX22" fmla="*/ 36105 w 123263"/>
                  <a:gd name="connsiteY22" fmla="*/ 11277 h 207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3263" h="207694">
                    <a:moveTo>
                      <a:pt x="343" y="36023"/>
                    </a:moveTo>
                    <a:lnTo>
                      <a:pt x="25582" y="187868"/>
                    </a:lnTo>
                    <a:cubicBezTo>
                      <a:pt x="27719" y="200775"/>
                      <a:pt x="39969" y="209571"/>
                      <a:pt x="52876" y="207352"/>
                    </a:cubicBezTo>
                    <a:lnTo>
                      <a:pt x="103436" y="198966"/>
                    </a:lnTo>
                    <a:cubicBezTo>
                      <a:pt x="116344" y="196829"/>
                      <a:pt x="125140" y="184579"/>
                      <a:pt x="122921" y="171672"/>
                    </a:cubicBezTo>
                    <a:lnTo>
                      <a:pt x="97682" y="19827"/>
                    </a:lnTo>
                    <a:cubicBezTo>
                      <a:pt x="95544" y="6920"/>
                      <a:pt x="83294" y="-1877"/>
                      <a:pt x="70387" y="343"/>
                    </a:cubicBezTo>
                    <a:lnTo>
                      <a:pt x="19827" y="8728"/>
                    </a:lnTo>
                    <a:cubicBezTo>
                      <a:pt x="6920" y="10866"/>
                      <a:pt x="-1877" y="23115"/>
                      <a:pt x="343" y="36023"/>
                    </a:cubicBezTo>
                    <a:close/>
                    <a:moveTo>
                      <a:pt x="71292" y="5440"/>
                    </a:moveTo>
                    <a:cubicBezTo>
                      <a:pt x="81404" y="3796"/>
                      <a:pt x="90940" y="10619"/>
                      <a:pt x="92584" y="20649"/>
                    </a:cubicBezTo>
                    <a:lnTo>
                      <a:pt x="117823" y="172494"/>
                    </a:lnTo>
                    <a:cubicBezTo>
                      <a:pt x="119468" y="182606"/>
                      <a:pt x="112644" y="192143"/>
                      <a:pt x="102614" y="193787"/>
                    </a:cubicBezTo>
                    <a:lnTo>
                      <a:pt x="72525" y="198802"/>
                    </a:lnTo>
                    <a:lnTo>
                      <a:pt x="41202" y="10372"/>
                    </a:lnTo>
                    <a:lnTo>
                      <a:pt x="71292" y="5440"/>
                    </a:lnTo>
                    <a:close/>
                    <a:moveTo>
                      <a:pt x="36105" y="11277"/>
                    </a:moveTo>
                    <a:lnTo>
                      <a:pt x="67428" y="199706"/>
                    </a:lnTo>
                    <a:lnTo>
                      <a:pt x="52054" y="202255"/>
                    </a:lnTo>
                    <a:cubicBezTo>
                      <a:pt x="41942" y="203899"/>
                      <a:pt x="32405" y="197076"/>
                      <a:pt x="30761" y="187045"/>
                    </a:cubicBezTo>
                    <a:lnTo>
                      <a:pt x="5522" y="35201"/>
                    </a:lnTo>
                    <a:cubicBezTo>
                      <a:pt x="3878" y="25088"/>
                      <a:pt x="10702" y="15552"/>
                      <a:pt x="20731" y="13908"/>
                    </a:cubicBezTo>
                    <a:lnTo>
                      <a:pt x="36105" y="11277"/>
                    </a:lnTo>
                    <a:close/>
                  </a:path>
                </a:pathLst>
              </a:custGeom>
              <a:grpFill/>
              <a:ln w="8221"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74EB8F0A-EBF8-40A4-9650-89EB2273DDEE}"/>
                  </a:ext>
                </a:extLst>
              </p:cNvPr>
              <p:cNvSpPr/>
              <p:nvPr/>
            </p:nvSpPr>
            <p:spPr>
              <a:xfrm>
                <a:off x="370189" y="4739385"/>
                <a:ext cx="21166" cy="21144"/>
              </a:xfrm>
              <a:custGeom>
                <a:avLst/>
                <a:gdLst>
                  <a:gd name="connsiteX0" fmla="*/ 154 w 21166"/>
                  <a:gd name="connsiteY0" fmla="*/ 12298 h 21144"/>
                  <a:gd name="connsiteX1" fmla="*/ 12321 w 21166"/>
                  <a:gd name="connsiteY1" fmla="*/ 21013 h 21144"/>
                  <a:gd name="connsiteX2" fmla="*/ 21035 w 21166"/>
                  <a:gd name="connsiteY2" fmla="*/ 8846 h 21144"/>
                  <a:gd name="connsiteX3" fmla="*/ 8868 w 21166"/>
                  <a:gd name="connsiteY3" fmla="*/ 131 h 21144"/>
                  <a:gd name="connsiteX4" fmla="*/ 154 w 21166"/>
                  <a:gd name="connsiteY4" fmla="*/ 12298 h 21144"/>
                  <a:gd name="connsiteX5" fmla="*/ 15856 w 21166"/>
                  <a:gd name="connsiteY5" fmla="*/ 9668 h 21144"/>
                  <a:gd name="connsiteX6" fmla="*/ 11499 w 21166"/>
                  <a:gd name="connsiteY6" fmla="*/ 15834 h 21144"/>
                  <a:gd name="connsiteX7" fmla="*/ 5333 w 21166"/>
                  <a:gd name="connsiteY7" fmla="*/ 11476 h 21144"/>
                  <a:gd name="connsiteX8" fmla="*/ 9772 w 21166"/>
                  <a:gd name="connsiteY8" fmla="*/ 5311 h 21144"/>
                  <a:gd name="connsiteX9" fmla="*/ 15856 w 21166"/>
                  <a:gd name="connsiteY9" fmla="*/ 9668 h 21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66" h="21144">
                    <a:moveTo>
                      <a:pt x="154" y="12298"/>
                    </a:moveTo>
                    <a:cubicBezTo>
                      <a:pt x="1140" y="18053"/>
                      <a:pt x="6566" y="21917"/>
                      <a:pt x="12321" y="21013"/>
                    </a:cubicBezTo>
                    <a:cubicBezTo>
                      <a:pt x="18076" y="20026"/>
                      <a:pt x="21940" y="14601"/>
                      <a:pt x="21035" y="8846"/>
                    </a:cubicBezTo>
                    <a:cubicBezTo>
                      <a:pt x="20049" y="3091"/>
                      <a:pt x="14623" y="-773"/>
                      <a:pt x="8868" y="131"/>
                    </a:cubicBezTo>
                    <a:cubicBezTo>
                      <a:pt x="3031" y="1118"/>
                      <a:pt x="-833" y="6544"/>
                      <a:pt x="154" y="12298"/>
                    </a:cubicBezTo>
                    <a:close/>
                    <a:moveTo>
                      <a:pt x="15856" y="9668"/>
                    </a:moveTo>
                    <a:cubicBezTo>
                      <a:pt x="16349" y="12545"/>
                      <a:pt x="14376" y="15340"/>
                      <a:pt x="11499" y="15834"/>
                    </a:cubicBezTo>
                    <a:cubicBezTo>
                      <a:pt x="8621" y="16327"/>
                      <a:pt x="5826" y="14354"/>
                      <a:pt x="5333" y="11476"/>
                    </a:cubicBezTo>
                    <a:cubicBezTo>
                      <a:pt x="4840" y="8599"/>
                      <a:pt x="6813" y="5804"/>
                      <a:pt x="9772" y="5311"/>
                    </a:cubicBezTo>
                    <a:cubicBezTo>
                      <a:pt x="12568" y="4817"/>
                      <a:pt x="15363" y="6790"/>
                      <a:pt x="15856" y="9668"/>
                    </a:cubicBezTo>
                    <a:close/>
                  </a:path>
                </a:pathLst>
              </a:custGeom>
              <a:grpFill/>
              <a:ln w="8221"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63068FED-3F7E-4A66-A743-C67D724BE6EC}"/>
                  </a:ext>
                </a:extLst>
              </p:cNvPr>
              <p:cNvSpPr/>
              <p:nvPr/>
            </p:nvSpPr>
            <p:spPr>
              <a:xfrm>
                <a:off x="152517" y="4559651"/>
                <a:ext cx="392361" cy="369247"/>
              </a:xfrm>
              <a:custGeom>
                <a:avLst/>
                <a:gdLst>
                  <a:gd name="connsiteX0" fmla="*/ 224402 w 392361"/>
                  <a:gd name="connsiteY0" fmla="*/ 40022 h 369247"/>
                  <a:gd name="connsiteX1" fmla="*/ 225718 w 392361"/>
                  <a:gd name="connsiteY1" fmla="*/ 47915 h 369247"/>
                  <a:gd name="connsiteX2" fmla="*/ 109224 w 392361"/>
                  <a:gd name="connsiteY2" fmla="*/ 67234 h 369247"/>
                  <a:gd name="connsiteX3" fmla="*/ 107415 w 392361"/>
                  <a:gd name="connsiteY3" fmla="*/ 56301 h 369247"/>
                  <a:gd name="connsiteX4" fmla="*/ 104455 w 392361"/>
                  <a:gd name="connsiteY4" fmla="*/ 54163 h 369247"/>
                  <a:gd name="connsiteX5" fmla="*/ 46496 w 392361"/>
                  <a:gd name="connsiteY5" fmla="*/ 63782 h 369247"/>
                  <a:gd name="connsiteX6" fmla="*/ 13447 w 392361"/>
                  <a:gd name="connsiteY6" fmla="*/ 110067 h 369247"/>
                  <a:gd name="connsiteX7" fmla="*/ 24052 w 392361"/>
                  <a:gd name="connsiteY7" fmla="*/ 174110 h 369247"/>
                  <a:gd name="connsiteX8" fmla="*/ 458 w 392361"/>
                  <a:gd name="connsiteY8" fmla="*/ 212092 h 369247"/>
                  <a:gd name="connsiteX9" fmla="*/ 5637 w 392361"/>
                  <a:gd name="connsiteY9" fmla="*/ 243250 h 369247"/>
                  <a:gd name="connsiteX10" fmla="*/ 40248 w 392361"/>
                  <a:gd name="connsiteY10" fmla="*/ 271613 h 369247"/>
                  <a:gd name="connsiteX11" fmla="*/ 50853 w 392361"/>
                  <a:gd name="connsiteY11" fmla="*/ 335574 h 369247"/>
                  <a:gd name="connsiteX12" fmla="*/ 97139 w 392361"/>
                  <a:gd name="connsiteY12" fmla="*/ 368705 h 369247"/>
                  <a:gd name="connsiteX13" fmla="*/ 155098 w 392361"/>
                  <a:gd name="connsiteY13" fmla="*/ 359086 h 369247"/>
                  <a:gd name="connsiteX14" fmla="*/ 157235 w 392361"/>
                  <a:gd name="connsiteY14" fmla="*/ 356127 h 369247"/>
                  <a:gd name="connsiteX15" fmla="*/ 155427 w 392361"/>
                  <a:gd name="connsiteY15" fmla="*/ 345192 h 369247"/>
                  <a:gd name="connsiteX16" fmla="*/ 271921 w 392361"/>
                  <a:gd name="connsiteY16" fmla="*/ 325790 h 369247"/>
                  <a:gd name="connsiteX17" fmla="*/ 273236 w 392361"/>
                  <a:gd name="connsiteY17" fmla="*/ 333683 h 369247"/>
                  <a:gd name="connsiteX18" fmla="*/ 309903 w 392361"/>
                  <a:gd name="connsiteY18" fmla="*/ 351934 h 369247"/>
                  <a:gd name="connsiteX19" fmla="*/ 373041 w 392361"/>
                  <a:gd name="connsiteY19" fmla="*/ 341411 h 369247"/>
                  <a:gd name="connsiteX20" fmla="*/ 392196 w 392361"/>
                  <a:gd name="connsiteY20" fmla="*/ 321762 h 369247"/>
                  <a:gd name="connsiteX21" fmla="*/ 384797 w 392361"/>
                  <a:gd name="connsiteY21" fmla="*/ 277450 h 369247"/>
                  <a:gd name="connsiteX22" fmla="*/ 384633 w 392361"/>
                  <a:gd name="connsiteY22" fmla="*/ 277039 h 369247"/>
                  <a:gd name="connsiteX23" fmla="*/ 384386 w 392361"/>
                  <a:gd name="connsiteY23" fmla="*/ 275148 h 369247"/>
                  <a:gd name="connsiteX24" fmla="*/ 348542 w 392361"/>
                  <a:gd name="connsiteY24" fmla="*/ 59342 h 369247"/>
                  <a:gd name="connsiteX25" fmla="*/ 348131 w 392361"/>
                  <a:gd name="connsiteY25" fmla="*/ 57534 h 369247"/>
                  <a:gd name="connsiteX26" fmla="*/ 348131 w 392361"/>
                  <a:gd name="connsiteY26" fmla="*/ 57123 h 369247"/>
                  <a:gd name="connsiteX27" fmla="*/ 340732 w 392361"/>
                  <a:gd name="connsiteY27" fmla="*/ 12810 h 369247"/>
                  <a:gd name="connsiteX28" fmla="*/ 316233 w 392361"/>
                  <a:gd name="connsiteY28" fmla="*/ 396 h 369247"/>
                  <a:gd name="connsiteX29" fmla="*/ 253094 w 392361"/>
                  <a:gd name="connsiteY29" fmla="*/ 10920 h 369247"/>
                  <a:gd name="connsiteX30" fmla="*/ 224402 w 392361"/>
                  <a:gd name="connsiteY30" fmla="*/ 40022 h 369247"/>
                  <a:gd name="connsiteX31" fmla="*/ 10652 w 392361"/>
                  <a:gd name="connsiteY31" fmla="*/ 242428 h 369247"/>
                  <a:gd name="connsiteX32" fmla="*/ 5472 w 392361"/>
                  <a:gd name="connsiteY32" fmla="*/ 211270 h 369247"/>
                  <a:gd name="connsiteX33" fmla="*/ 24792 w 392361"/>
                  <a:gd name="connsiteY33" fmla="*/ 179289 h 369247"/>
                  <a:gd name="connsiteX34" fmla="*/ 26848 w 392361"/>
                  <a:gd name="connsiteY34" fmla="*/ 191785 h 369247"/>
                  <a:gd name="connsiteX35" fmla="*/ 15420 w 392361"/>
                  <a:gd name="connsiteY35" fmla="*/ 213983 h 369247"/>
                  <a:gd name="connsiteX36" fmla="*/ 19202 w 392361"/>
                  <a:gd name="connsiteY36" fmla="*/ 236591 h 369247"/>
                  <a:gd name="connsiteX37" fmla="*/ 37206 w 392361"/>
                  <a:gd name="connsiteY37" fmla="*/ 253938 h 369247"/>
                  <a:gd name="connsiteX38" fmla="*/ 39261 w 392361"/>
                  <a:gd name="connsiteY38" fmla="*/ 266434 h 369247"/>
                  <a:gd name="connsiteX39" fmla="*/ 10652 w 392361"/>
                  <a:gd name="connsiteY39" fmla="*/ 242428 h 369247"/>
                  <a:gd name="connsiteX40" fmla="*/ 27752 w 392361"/>
                  <a:gd name="connsiteY40" fmla="*/ 197211 h 369247"/>
                  <a:gd name="connsiteX41" fmla="*/ 36302 w 392361"/>
                  <a:gd name="connsiteY41" fmla="*/ 248511 h 369247"/>
                  <a:gd name="connsiteX42" fmla="*/ 24299 w 392361"/>
                  <a:gd name="connsiteY42" fmla="*/ 235769 h 369247"/>
                  <a:gd name="connsiteX43" fmla="*/ 20517 w 392361"/>
                  <a:gd name="connsiteY43" fmla="*/ 213160 h 369247"/>
                  <a:gd name="connsiteX44" fmla="*/ 27752 w 392361"/>
                  <a:gd name="connsiteY44" fmla="*/ 197211 h 369247"/>
                  <a:gd name="connsiteX45" fmla="*/ 151563 w 392361"/>
                  <a:gd name="connsiteY45" fmla="*/ 354400 h 369247"/>
                  <a:gd name="connsiteX46" fmla="*/ 96152 w 392361"/>
                  <a:gd name="connsiteY46" fmla="*/ 363608 h 369247"/>
                  <a:gd name="connsiteX47" fmla="*/ 55868 w 392361"/>
                  <a:gd name="connsiteY47" fmla="*/ 334752 h 369247"/>
                  <a:gd name="connsiteX48" fmla="*/ 44852 w 392361"/>
                  <a:gd name="connsiteY48" fmla="*/ 268489 h 369247"/>
                  <a:gd name="connsiteX49" fmla="*/ 41974 w 392361"/>
                  <a:gd name="connsiteY49" fmla="*/ 251142 h 369247"/>
                  <a:gd name="connsiteX50" fmla="*/ 32273 w 392361"/>
                  <a:gd name="connsiteY50" fmla="*/ 192937 h 369247"/>
                  <a:gd name="connsiteX51" fmla="*/ 29396 w 392361"/>
                  <a:gd name="connsiteY51" fmla="*/ 175589 h 369247"/>
                  <a:gd name="connsiteX52" fmla="*/ 18380 w 392361"/>
                  <a:gd name="connsiteY52" fmla="*/ 109245 h 369247"/>
                  <a:gd name="connsiteX53" fmla="*/ 47154 w 392361"/>
                  <a:gd name="connsiteY53" fmla="*/ 68961 h 369247"/>
                  <a:gd name="connsiteX54" fmla="*/ 102565 w 392361"/>
                  <a:gd name="connsiteY54" fmla="*/ 59753 h 369247"/>
                  <a:gd name="connsiteX55" fmla="*/ 104373 w 392361"/>
                  <a:gd name="connsiteY55" fmla="*/ 70688 h 369247"/>
                  <a:gd name="connsiteX56" fmla="*/ 149672 w 392361"/>
                  <a:gd name="connsiteY56" fmla="*/ 343466 h 369247"/>
                  <a:gd name="connsiteX57" fmla="*/ 151563 w 392361"/>
                  <a:gd name="connsiteY57" fmla="*/ 354400 h 369247"/>
                  <a:gd name="connsiteX58" fmla="*/ 116623 w 392361"/>
                  <a:gd name="connsiteY58" fmla="*/ 112040 h 369247"/>
                  <a:gd name="connsiteX59" fmla="*/ 162826 w 392361"/>
                  <a:gd name="connsiteY59" fmla="*/ 104394 h 369247"/>
                  <a:gd name="connsiteX60" fmla="*/ 165539 w 392361"/>
                  <a:gd name="connsiteY60" fmla="*/ 120754 h 369247"/>
                  <a:gd name="connsiteX61" fmla="*/ 119336 w 392361"/>
                  <a:gd name="connsiteY61" fmla="*/ 128400 h 369247"/>
                  <a:gd name="connsiteX62" fmla="*/ 116623 w 392361"/>
                  <a:gd name="connsiteY62" fmla="*/ 112040 h 369247"/>
                  <a:gd name="connsiteX63" fmla="*/ 145232 w 392361"/>
                  <a:gd name="connsiteY63" fmla="*/ 284027 h 369247"/>
                  <a:gd name="connsiteX64" fmla="*/ 191435 w 392361"/>
                  <a:gd name="connsiteY64" fmla="*/ 276381 h 369247"/>
                  <a:gd name="connsiteX65" fmla="*/ 194148 w 392361"/>
                  <a:gd name="connsiteY65" fmla="*/ 292741 h 369247"/>
                  <a:gd name="connsiteX66" fmla="*/ 147945 w 392361"/>
                  <a:gd name="connsiteY66" fmla="*/ 300387 h 369247"/>
                  <a:gd name="connsiteX67" fmla="*/ 145232 w 392361"/>
                  <a:gd name="connsiteY67" fmla="*/ 284027 h 369247"/>
                  <a:gd name="connsiteX68" fmla="*/ 308998 w 392361"/>
                  <a:gd name="connsiteY68" fmla="*/ 346837 h 369247"/>
                  <a:gd name="connsiteX69" fmla="*/ 278333 w 392361"/>
                  <a:gd name="connsiteY69" fmla="*/ 332943 h 369247"/>
                  <a:gd name="connsiteX70" fmla="*/ 277018 w 392361"/>
                  <a:gd name="connsiteY70" fmla="*/ 325051 h 369247"/>
                  <a:gd name="connsiteX71" fmla="*/ 305463 w 392361"/>
                  <a:gd name="connsiteY71" fmla="*/ 320365 h 369247"/>
                  <a:gd name="connsiteX72" fmla="*/ 309820 w 392361"/>
                  <a:gd name="connsiteY72" fmla="*/ 346837 h 369247"/>
                  <a:gd name="connsiteX73" fmla="*/ 308998 w 392361"/>
                  <a:gd name="connsiteY73" fmla="*/ 346837 h 369247"/>
                  <a:gd name="connsiteX74" fmla="*/ 386935 w 392361"/>
                  <a:gd name="connsiteY74" fmla="*/ 322666 h 369247"/>
                  <a:gd name="connsiteX75" fmla="*/ 372055 w 392361"/>
                  <a:gd name="connsiteY75" fmla="*/ 336314 h 369247"/>
                  <a:gd name="connsiteX76" fmla="*/ 314917 w 392361"/>
                  <a:gd name="connsiteY76" fmla="*/ 345768 h 369247"/>
                  <a:gd name="connsiteX77" fmla="*/ 310560 w 392361"/>
                  <a:gd name="connsiteY77" fmla="*/ 319296 h 369247"/>
                  <a:gd name="connsiteX78" fmla="*/ 358407 w 392361"/>
                  <a:gd name="connsiteY78" fmla="*/ 311321 h 369247"/>
                  <a:gd name="connsiteX79" fmla="*/ 362025 w 392361"/>
                  <a:gd name="connsiteY79" fmla="*/ 310499 h 369247"/>
                  <a:gd name="connsiteX80" fmla="*/ 362929 w 392361"/>
                  <a:gd name="connsiteY80" fmla="*/ 310170 h 369247"/>
                  <a:gd name="connsiteX81" fmla="*/ 365560 w 392361"/>
                  <a:gd name="connsiteY81" fmla="*/ 309184 h 369247"/>
                  <a:gd name="connsiteX82" fmla="*/ 366382 w 392361"/>
                  <a:gd name="connsiteY82" fmla="*/ 308855 h 369247"/>
                  <a:gd name="connsiteX83" fmla="*/ 369259 w 392361"/>
                  <a:gd name="connsiteY83" fmla="*/ 307293 h 369247"/>
                  <a:gd name="connsiteX84" fmla="*/ 369506 w 392361"/>
                  <a:gd name="connsiteY84" fmla="*/ 307128 h 369247"/>
                  <a:gd name="connsiteX85" fmla="*/ 375507 w 392361"/>
                  <a:gd name="connsiteY85" fmla="*/ 302443 h 369247"/>
                  <a:gd name="connsiteX86" fmla="*/ 375507 w 392361"/>
                  <a:gd name="connsiteY86" fmla="*/ 302443 h 369247"/>
                  <a:gd name="connsiteX87" fmla="*/ 377974 w 392361"/>
                  <a:gd name="connsiteY87" fmla="*/ 299730 h 369247"/>
                  <a:gd name="connsiteX88" fmla="*/ 378138 w 392361"/>
                  <a:gd name="connsiteY88" fmla="*/ 299565 h 369247"/>
                  <a:gd name="connsiteX89" fmla="*/ 382002 w 392361"/>
                  <a:gd name="connsiteY89" fmla="*/ 293070 h 369247"/>
                  <a:gd name="connsiteX90" fmla="*/ 386935 w 392361"/>
                  <a:gd name="connsiteY90" fmla="*/ 322666 h 369247"/>
                  <a:gd name="connsiteX91" fmla="*/ 342952 w 392361"/>
                  <a:gd name="connsiteY91" fmla="*/ 58274 h 369247"/>
                  <a:gd name="connsiteX92" fmla="*/ 343363 w 392361"/>
                  <a:gd name="connsiteY92" fmla="*/ 60247 h 369247"/>
                  <a:gd name="connsiteX93" fmla="*/ 379207 w 392361"/>
                  <a:gd name="connsiteY93" fmla="*/ 276052 h 369247"/>
                  <a:gd name="connsiteX94" fmla="*/ 379454 w 392361"/>
                  <a:gd name="connsiteY94" fmla="*/ 278272 h 369247"/>
                  <a:gd name="connsiteX95" fmla="*/ 379536 w 392361"/>
                  <a:gd name="connsiteY95" fmla="*/ 279998 h 369247"/>
                  <a:gd name="connsiteX96" fmla="*/ 379536 w 392361"/>
                  <a:gd name="connsiteY96" fmla="*/ 280903 h 369247"/>
                  <a:gd name="connsiteX97" fmla="*/ 379454 w 392361"/>
                  <a:gd name="connsiteY97" fmla="*/ 282465 h 369247"/>
                  <a:gd name="connsiteX98" fmla="*/ 379371 w 392361"/>
                  <a:gd name="connsiteY98" fmla="*/ 283451 h 369247"/>
                  <a:gd name="connsiteX99" fmla="*/ 379125 w 392361"/>
                  <a:gd name="connsiteY99" fmla="*/ 284931 h 369247"/>
                  <a:gd name="connsiteX100" fmla="*/ 378960 w 392361"/>
                  <a:gd name="connsiteY100" fmla="*/ 285918 h 369247"/>
                  <a:gd name="connsiteX101" fmla="*/ 378549 w 392361"/>
                  <a:gd name="connsiteY101" fmla="*/ 287398 h 369247"/>
                  <a:gd name="connsiteX102" fmla="*/ 378303 w 392361"/>
                  <a:gd name="connsiteY102" fmla="*/ 288302 h 369247"/>
                  <a:gd name="connsiteX103" fmla="*/ 377727 w 392361"/>
                  <a:gd name="connsiteY103" fmla="*/ 289864 h 369247"/>
                  <a:gd name="connsiteX104" fmla="*/ 377398 w 392361"/>
                  <a:gd name="connsiteY104" fmla="*/ 290604 h 369247"/>
                  <a:gd name="connsiteX105" fmla="*/ 376658 w 392361"/>
                  <a:gd name="connsiteY105" fmla="*/ 292166 h 369247"/>
                  <a:gd name="connsiteX106" fmla="*/ 376412 w 392361"/>
                  <a:gd name="connsiteY106" fmla="*/ 292741 h 369247"/>
                  <a:gd name="connsiteX107" fmla="*/ 375425 w 392361"/>
                  <a:gd name="connsiteY107" fmla="*/ 294386 h 369247"/>
                  <a:gd name="connsiteX108" fmla="*/ 375179 w 392361"/>
                  <a:gd name="connsiteY108" fmla="*/ 294797 h 369247"/>
                  <a:gd name="connsiteX109" fmla="*/ 374028 w 392361"/>
                  <a:gd name="connsiteY109" fmla="*/ 296441 h 369247"/>
                  <a:gd name="connsiteX110" fmla="*/ 373863 w 392361"/>
                  <a:gd name="connsiteY110" fmla="*/ 296688 h 369247"/>
                  <a:gd name="connsiteX111" fmla="*/ 372466 w 392361"/>
                  <a:gd name="connsiteY111" fmla="*/ 298332 h 369247"/>
                  <a:gd name="connsiteX112" fmla="*/ 372301 w 392361"/>
                  <a:gd name="connsiteY112" fmla="*/ 298496 h 369247"/>
                  <a:gd name="connsiteX113" fmla="*/ 370739 w 392361"/>
                  <a:gd name="connsiteY113" fmla="*/ 300058 h 369247"/>
                  <a:gd name="connsiteX114" fmla="*/ 370575 w 392361"/>
                  <a:gd name="connsiteY114" fmla="*/ 300223 h 369247"/>
                  <a:gd name="connsiteX115" fmla="*/ 368848 w 392361"/>
                  <a:gd name="connsiteY115" fmla="*/ 301620 h 369247"/>
                  <a:gd name="connsiteX116" fmla="*/ 368602 w 392361"/>
                  <a:gd name="connsiteY116" fmla="*/ 301785 h 369247"/>
                  <a:gd name="connsiteX117" fmla="*/ 366793 w 392361"/>
                  <a:gd name="connsiteY117" fmla="*/ 303018 h 369247"/>
                  <a:gd name="connsiteX118" fmla="*/ 366464 w 392361"/>
                  <a:gd name="connsiteY118" fmla="*/ 303182 h 369247"/>
                  <a:gd name="connsiteX119" fmla="*/ 364656 w 392361"/>
                  <a:gd name="connsiteY119" fmla="*/ 304169 h 369247"/>
                  <a:gd name="connsiteX120" fmla="*/ 364080 w 392361"/>
                  <a:gd name="connsiteY120" fmla="*/ 304416 h 369247"/>
                  <a:gd name="connsiteX121" fmla="*/ 362436 w 392361"/>
                  <a:gd name="connsiteY121" fmla="*/ 305155 h 369247"/>
                  <a:gd name="connsiteX122" fmla="*/ 361367 w 392361"/>
                  <a:gd name="connsiteY122" fmla="*/ 305484 h 369247"/>
                  <a:gd name="connsiteX123" fmla="*/ 360052 w 392361"/>
                  <a:gd name="connsiteY123" fmla="*/ 305895 h 369247"/>
                  <a:gd name="connsiteX124" fmla="*/ 357503 w 392361"/>
                  <a:gd name="connsiteY124" fmla="*/ 306471 h 369247"/>
                  <a:gd name="connsiteX125" fmla="*/ 273483 w 392361"/>
                  <a:gd name="connsiteY125" fmla="*/ 320447 h 369247"/>
                  <a:gd name="connsiteX126" fmla="*/ 154358 w 392361"/>
                  <a:gd name="connsiteY126" fmla="*/ 340260 h 369247"/>
                  <a:gd name="connsiteX127" fmla="*/ 148603 w 392361"/>
                  <a:gd name="connsiteY127" fmla="*/ 305813 h 369247"/>
                  <a:gd name="connsiteX128" fmla="*/ 197355 w 392361"/>
                  <a:gd name="connsiteY128" fmla="*/ 297674 h 369247"/>
                  <a:gd name="connsiteX129" fmla="*/ 199492 w 392361"/>
                  <a:gd name="connsiteY129" fmla="*/ 294715 h 369247"/>
                  <a:gd name="connsiteX130" fmla="*/ 195875 w 392361"/>
                  <a:gd name="connsiteY130" fmla="*/ 273175 h 369247"/>
                  <a:gd name="connsiteX131" fmla="*/ 192915 w 392361"/>
                  <a:gd name="connsiteY131" fmla="*/ 271038 h 369247"/>
                  <a:gd name="connsiteX132" fmla="*/ 144164 w 392361"/>
                  <a:gd name="connsiteY132" fmla="*/ 279177 h 369247"/>
                  <a:gd name="connsiteX133" fmla="*/ 119993 w 392361"/>
                  <a:gd name="connsiteY133" fmla="*/ 133826 h 369247"/>
                  <a:gd name="connsiteX134" fmla="*/ 168745 w 392361"/>
                  <a:gd name="connsiteY134" fmla="*/ 125687 h 369247"/>
                  <a:gd name="connsiteX135" fmla="*/ 170882 w 392361"/>
                  <a:gd name="connsiteY135" fmla="*/ 122727 h 369247"/>
                  <a:gd name="connsiteX136" fmla="*/ 167265 w 392361"/>
                  <a:gd name="connsiteY136" fmla="*/ 101188 h 369247"/>
                  <a:gd name="connsiteX137" fmla="*/ 164306 w 392361"/>
                  <a:gd name="connsiteY137" fmla="*/ 99050 h 369247"/>
                  <a:gd name="connsiteX138" fmla="*/ 115554 w 392361"/>
                  <a:gd name="connsiteY138" fmla="*/ 107190 h 369247"/>
                  <a:gd name="connsiteX139" fmla="*/ 109799 w 392361"/>
                  <a:gd name="connsiteY139" fmla="*/ 72743 h 369247"/>
                  <a:gd name="connsiteX140" fmla="*/ 228924 w 392361"/>
                  <a:gd name="connsiteY140" fmla="*/ 52930 h 369247"/>
                  <a:gd name="connsiteX141" fmla="*/ 312944 w 392361"/>
                  <a:gd name="connsiteY141" fmla="*/ 38954 h 369247"/>
                  <a:gd name="connsiteX142" fmla="*/ 315493 w 392361"/>
                  <a:gd name="connsiteY142" fmla="*/ 38625 h 369247"/>
                  <a:gd name="connsiteX143" fmla="*/ 342952 w 392361"/>
                  <a:gd name="connsiteY143" fmla="*/ 58274 h 369247"/>
                  <a:gd name="connsiteX144" fmla="*/ 317137 w 392361"/>
                  <a:gd name="connsiteY144" fmla="*/ 5576 h 369247"/>
                  <a:gd name="connsiteX145" fmla="*/ 335635 w 392361"/>
                  <a:gd name="connsiteY145" fmla="*/ 13715 h 369247"/>
                  <a:gd name="connsiteX146" fmla="*/ 340567 w 392361"/>
                  <a:gd name="connsiteY146" fmla="*/ 43229 h 369247"/>
                  <a:gd name="connsiteX147" fmla="*/ 340074 w 392361"/>
                  <a:gd name="connsiteY147" fmla="*/ 42818 h 369247"/>
                  <a:gd name="connsiteX148" fmla="*/ 338266 w 392361"/>
                  <a:gd name="connsiteY148" fmla="*/ 41091 h 369247"/>
                  <a:gd name="connsiteX149" fmla="*/ 337526 w 392361"/>
                  <a:gd name="connsiteY149" fmla="*/ 40433 h 369247"/>
                  <a:gd name="connsiteX150" fmla="*/ 334730 w 392361"/>
                  <a:gd name="connsiteY150" fmla="*/ 38378 h 369247"/>
                  <a:gd name="connsiteX151" fmla="*/ 334566 w 392361"/>
                  <a:gd name="connsiteY151" fmla="*/ 38296 h 369247"/>
                  <a:gd name="connsiteX152" fmla="*/ 331771 w 392361"/>
                  <a:gd name="connsiteY152" fmla="*/ 36652 h 369247"/>
                  <a:gd name="connsiteX153" fmla="*/ 330867 w 392361"/>
                  <a:gd name="connsiteY153" fmla="*/ 36241 h 369247"/>
                  <a:gd name="connsiteX154" fmla="*/ 328482 w 392361"/>
                  <a:gd name="connsiteY154" fmla="*/ 35254 h 369247"/>
                  <a:gd name="connsiteX155" fmla="*/ 327496 w 392361"/>
                  <a:gd name="connsiteY155" fmla="*/ 34925 h 369247"/>
                  <a:gd name="connsiteX156" fmla="*/ 324125 w 392361"/>
                  <a:gd name="connsiteY156" fmla="*/ 33939 h 369247"/>
                  <a:gd name="connsiteX157" fmla="*/ 324043 w 392361"/>
                  <a:gd name="connsiteY157" fmla="*/ 33939 h 369247"/>
                  <a:gd name="connsiteX158" fmla="*/ 320672 w 392361"/>
                  <a:gd name="connsiteY158" fmla="*/ 33446 h 369247"/>
                  <a:gd name="connsiteX159" fmla="*/ 319604 w 392361"/>
                  <a:gd name="connsiteY159" fmla="*/ 33363 h 369247"/>
                  <a:gd name="connsiteX160" fmla="*/ 316973 w 392361"/>
                  <a:gd name="connsiteY160" fmla="*/ 33281 h 369247"/>
                  <a:gd name="connsiteX161" fmla="*/ 315904 w 392361"/>
                  <a:gd name="connsiteY161" fmla="*/ 33281 h 369247"/>
                  <a:gd name="connsiteX162" fmla="*/ 312287 w 392361"/>
                  <a:gd name="connsiteY162" fmla="*/ 33610 h 369247"/>
                  <a:gd name="connsiteX163" fmla="*/ 264439 w 392361"/>
                  <a:gd name="connsiteY163" fmla="*/ 41584 h 369247"/>
                  <a:gd name="connsiteX164" fmla="*/ 260082 w 392361"/>
                  <a:gd name="connsiteY164" fmla="*/ 15112 h 369247"/>
                  <a:gd name="connsiteX165" fmla="*/ 317137 w 392361"/>
                  <a:gd name="connsiteY165" fmla="*/ 5576 h 369247"/>
                  <a:gd name="connsiteX166" fmla="*/ 254821 w 392361"/>
                  <a:gd name="connsiteY166" fmla="*/ 15934 h 369247"/>
                  <a:gd name="connsiteX167" fmla="*/ 259178 w 392361"/>
                  <a:gd name="connsiteY167" fmla="*/ 42407 h 369247"/>
                  <a:gd name="connsiteX168" fmla="*/ 230733 w 392361"/>
                  <a:gd name="connsiteY168" fmla="*/ 47092 h 369247"/>
                  <a:gd name="connsiteX169" fmla="*/ 229417 w 392361"/>
                  <a:gd name="connsiteY169" fmla="*/ 39200 h 369247"/>
                  <a:gd name="connsiteX170" fmla="*/ 253916 w 392361"/>
                  <a:gd name="connsiteY170" fmla="*/ 16099 h 369247"/>
                  <a:gd name="connsiteX171" fmla="*/ 254821 w 392361"/>
                  <a:gd name="connsiteY171" fmla="*/ 15934 h 369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392361" h="369247">
                    <a:moveTo>
                      <a:pt x="224402" y="40022"/>
                    </a:moveTo>
                    <a:lnTo>
                      <a:pt x="225718" y="47915"/>
                    </a:lnTo>
                    <a:lnTo>
                      <a:pt x="109224" y="67234"/>
                    </a:lnTo>
                    <a:lnTo>
                      <a:pt x="107415" y="56301"/>
                    </a:lnTo>
                    <a:cubicBezTo>
                      <a:pt x="107168" y="54903"/>
                      <a:pt x="105853" y="53916"/>
                      <a:pt x="104455" y="54163"/>
                    </a:cubicBezTo>
                    <a:lnTo>
                      <a:pt x="46496" y="63782"/>
                    </a:lnTo>
                    <a:cubicBezTo>
                      <a:pt x="24628" y="67399"/>
                      <a:pt x="9747" y="88198"/>
                      <a:pt x="13447" y="110067"/>
                    </a:cubicBezTo>
                    <a:lnTo>
                      <a:pt x="24052" y="174110"/>
                    </a:lnTo>
                    <a:cubicBezTo>
                      <a:pt x="7939" y="178960"/>
                      <a:pt x="-2338" y="195238"/>
                      <a:pt x="458" y="212092"/>
                    </a:cubicBezTo>
                    <a:lnTo>
                      <a:pt x="5637" y="243250"/>
                    </a:lnTo>
                    <a:cubicBezTo>
                      <a:pt x="8432" y="260186"/>
                      <a:pt x="23395" y="272188"/>
                      <a:pt x="40248" y="271613"/>
                    </a:cubicBezTo>
                    <a:lnTo>
                      <a:pt x="50853" y="335574"/>
                    </a:lnTo>
                    <a:cubicBezTo>
                      <a:pt x="54471" y="357442"/>
                      <a:pt x="75270" y="372323"/>
                      <a:pt x="97139" y="368705"/>
                    </a:cubicBezTo>
                    <a:lnTo>
                      <a:pt x="155098" y="359086"/>
                    </a:lnTo>
                    <a:cubicBezTo>
                      <a:pt x="156495" y="358840"/>
                      <a:pt x="157482" y="357524"/>
                      <a:pt x="157235" y="356127"/>
                    </a:cubicBezTo>
                    <a:lnTo>
                      <a:pt x="155427" y="345192"/>
                    </a:lnTo>
                    <a:lnTo>
                      <a:pt x="271921" y="325790"/>
                    </a:lnTo>
                    <a:lnTo>
                      <a:pt x="273236" y="333683"/>
                    </a:lnTo>
                    <a:cubicBezTo>
                      <a:pt x="275374" y="346754"/>
                      <a:pt x="291816" y="354893"/>
                      <a:pt x="309903" y="351934"/>
                    </a:cubicBezTo>
                    <a:lnTo>
                      <a:pt x="373041" y="341411"/>
                    </a:lnTo>
                    <a:cubicBezTo>
                      <a:pt x="385044" y="339438"/>
                      <a:pt x="393676" y="330559"/>
                      <a:pt x="392196" y="321762"/>
                    </a:cubicBezTo>
                    <a:lnTo>
                      <a:pt x="384797" y="277450"/>
                    </a:lnTo>
                    <a:cubicBezTo>
                      <a:pt x="384797" y="277285"/>
                      <a:pt x="384715" y="277204"/>
                      <a:pt x="384633" y="277039"/>
                    </a:cubicBezTo>
                    <a:cubicBezTo>
                      <a:pt x="384551" y="276381"/>
                      <a:pt x="384551" y="275806"/>
                      <a:pt x="384386" y="275148"/>
                    </a:cubicBezTo>
                    <a:lnTo>
                      <a:pt x="348542" y="59342"/>
                    </a:lnTo>
                    <a:cubicBezTo>
                      <a:pt x="348460" y="58685"/>
                      <a:pt x="348295" y="58109"/>
                      <a:pt x="348131" y="57534"/>
                    </a:cubicBezTo>
                    <a:cubicBezTo>
                      <a:pt x="348131" y="57369"/>
                      <a:pt x="348131" y="57287"/>
                      <a:pt x="348131" y="57123"/>
                    </a:cubicBezTo>
                    <a:lnTo>
                      <a:pt x="340732" y="12810"/>
                    </a:lnTo>
                    <a:cubicBezTo>
                      <a:pt x="339252" y="4014"/>
                      <a:pt x="328318" y="-1577"/>
                      <a:pt x="316233" y="396"/>
                    </a:cubicBezTo>
                    <a:lnTo>
                      <a:pt x="253094" y="10920"/>
                    </a:lnTo>
                    <a:cubicBezTo>
                      <a:pt x="235172" y="13879"/>
                      <a:pt x="222183" y="26951"/>
                      <a:pt x="224402" y="40022"/>
                    </a:cubicBezTo>
                    <a:close/>
                    <a:moveTo>
                      <a:pt x="10652" y="242428"/>
                    </a:moveTo>
                    <a:lnTo>
                      <a:pt x="5472" y="211270"/>
                    </a:lnTo>
                    <a:cubicBezTo>
                      <a:pt x="3171" y="197211"/>
                      <a:pt x="11474" y="183647"/>
                      <a:pt x="24792" y="179289"/>
                    </a:cubicBezTo>
                    <a:lnTo>
                      <a:pt x="26848" y="191785"/>
                    </a:lnTo>
                    <a:cubicBezTo>
                      <a:pt x="18626" y="195814"/>
                      <a:pt x="13858" y="204775"/>
                      <a:pt x="15420" y="213983"/>
                    </a:cubicBezTo>
                    <a:lnTo>
                      <a:pt x="19202" y="236591"/>
                    </a:lnTo>
                    <a:cubicBezTo>
                      <a:pt x="20764" y="245799"/>
                      <a:pt x="28163" y="252786"/>
                      <a:pt x="37206" y="253938"/>
                    </a:cubicBezTo>
                    <a:lnTo>
                      <a:pt x="39261" y="266434"/>
                    </a:lnTo>
                    <a:cubicBezTo>
                      <a:pt x="25285" y="266680"/>
                      <a:pt x="13036" y="256568"/>
                      <a:pt x="10652" y="242428"/>
                    </a:cubicBezTo>
                    <a:close/>
                    <a:moveTo>
                      <a:pt x="27752" y="197211"/>
                    </a:moveTo>
                    <a:lnTo>
                      <a:pt x="36302" y="248511"/>
                    </a:lnTo>
                    <a:cubicBezTo>
                      <a:pt x="30218" y="247114"/>
                      <a:pt x="25368" y="242181"/>
                      <a:pt x="24299" y="235769"/>
                    </a:cubicBezTo>
                    <a:lnTo>
                      <a:pt x="20517" y="213160"/>
                    </a:lnTo>
                    <a:cubicBezTo>
                      <a:pt x="19448" y="206830"/>
                      <a:pt x="22408" y="200500"/>
                      <a:pt x="27752" y="197211"/>
                    </a:cubicBezTo>
                    <a:close/>
                    <a:moveTo>
                      <a:pt x="151563" y="354400"/>
                    </a:moveTo>
                    <a:lnTo>
                      <a:pt x="96152" y="363608"/>
                    </a:lnTo>
                    <a:cubicBezTo>
                      <a:pt x="77079" y="366732"/>
                      <a:pt x="59075" y="353825"/>
                      <a:pt x="55868" y="334752"/>
                    </a:cubicBezTo>
                    <a:lnTo>
                      <a:pt x="44852" y="268489"/>
                    </a:lnTo>
                    <a:lnTo>
                      <a:pt x="41974" y="251142"/>
                    </a:lnTo>
                    <a:lnTo>
                      <a:pt x="32273" y="192937"/>
                    </a:lnTo>
                    <a:lnTo>
                      <a:pt x="29396" y="175589"/>
                    </a:lnTo>
                    <a:lnTo>
                      <a:pt x="18380" y="109245"/>
                    </a:lnTo>
                    <a:cubicBezTo>
                      <a:pt x="15256" y="90172"/>
                      <a:pt x="28163" y="72167"/>
                      <a:pt x="47154" y="68961"/>
                    </a:cubicBezTo>
                    <a:lnTo>
                      <a:pt x="102565" y="59753"/>
                    </a:lnTo>
                    <a:lnTo>
                      <a:pt x="104373" y="70688"/>
                    </a:lnTo>
                    <a:lnTo>
                      <a:pt x="149672" y="343466"/>
                    </a:lnTo>
                    <a:lnTo>
                      <a:pt x="151563" y="354400"/>
                    </a:lnTo>
                    <a:close/>
                    <a:moveTo>
                      <a:pt x="116623" y="112040"/>
                    </a:moveTo>
                    <a:lnTo>
                      <a:pt x="162826" y="104394"/>
                    </a:lnTo>
                    <a:lnTo>
                      <a:pt x="165539" y="120754"/>
                    </a:lnTo>
                    <a:lnTo>
                      <a:pt x="119336" y="128400"/>
                    </a:lnTo>
                    <a:lnTo>
                      <a:pt x="116623" y="112040"/>
                    </a:lnTo>
                    <a:close/>
                    <a:moveTo>
                      <a:pt x="145232" y="284027"/>
                    </a:moveTo>
                    <a:lnTo>
                      <a:pt x="191435" y="276381"/>
                    </a:lnTo>
                    <a:lnTo>
                      <a:pt x="194148" y="292741"/>
                    </a:lnTo>
                    <a:lnTo>
                      <a:pt x="147945" y="300387"/>
                    </a:lnTo>
                    <a:lnTo>
                      <a:pt x="145232" y="284027"/>
                    </a:lnTo>
                    <a:close/>
                    <a:moveTo>
                      <a:pt x="308998" y="346837"/>
                    </a:moveTo>
                    <a:cubicBezTo>
                      <a:pt x="293789" y="349385"/>
                      <a:pt x="280060" y="343137"/>
                      <a:pt x="278333" y="332943"/>
                    </a:cubicBezTo>
                    <a:lnTo>
                      <a:pt x="277018" y="325051"/>
                    </a:lnTo>
                    <a:lnTo>
                      <a:pt x="305463" y="320365"/>
                    </a:lnTo>
                    <a:lnTo>
                      <a:pt x="309820" y="346837"/>
                    </a:lnTo>
                    <a:lnTo>
                      <a:pt x="308998" y="346837"/>
                    </a:lnTo>
                    <a:close/>
                    <a:moveTo>
                      <a:pt x="386935" y="322666"/>
                    </a:moveTo>
                    <a:cubicBezTo>
                      <a:pt x="387921" y="328586"/>
                      <a:pt x="381098" y="334834"/>
                      <a:pt x="372055" y="336314"/>
                    </a:cubicBezTo>
                    <a:lnTo>
                      <a:pt x="314917" y="345768"/>
                    </a:lnTo>
                    <a:lnTo>
                      <a:pt x="310560" y="319296"/>
                    </a:lnTo>
                    <a:lnTo>
                      <a:pt x="358407" y="311321"/>
                    </a:lnTo>
                    <a:cubicBezTo>
                      <a:pt x="359641" y="311075"/>
                      <a:pt x="360874" y="310828"/>
                      <a:pt x="362025" y="310499"/>
                    </a:cubicBezTo>
                    <a:cubicBezTo>
                      <a:pt x="362354" y="310417"/>
                      <a:pt x="362600" y="310335"/>
                      <a:pt x="362929" y="310170"/>
                    </a:cubicBezTo>
                    <a:cubicBezTo>
                      <a:pt x="363833" y="309841"/>
                      <a:pt x="364738" y="309513"/>
                      <a:pt x="365560" y="309184"/>
                    </a:cubicBezTo>
                    <a:cubicBezTo>
                      <a:pt x="365806" y="309102"/>
                      <a:pt x="366053" y="308937"/>
                      <a:pt x="366382" y="308855"/>
                    </a:cubicBezTo>
                    <a:cubicBezTo>
                      <a:pt x="367369" y="308362"/>
                      <a:pt x="368355" y="307868"/>
                      <a:pt x="369259" y="307293"/>
                    </a:cubicBezTo>
                    <a:cubicBezTo>
                      <a:pt x="369342" y="307211"/>
                      <a:pt x="369424" y="307211"/>
                      <a:pt x="369506" y="307128"/>
                    </a:cubicBezTo>
                    <a:cubicBezTo>
                      <a:pt x="371726" y="305813"/>
                      <a:pt x="373699" y="304251"/>
                      <a:pt x="375507" y="302443"/>
                    </a:cubicBezTo>
                    <a:cubicBezTo>
                      <a:pt x="375507" y="302443"/>
                      <a:pt x="375507" y="302443"/>
                      <a:pt x="375507" y="302443"/>
                    </a:cubicBezTo>
                    <a:cubicBezTo>
                      <a:pt x="376412" y="301538"/>
                      <a:pt x="377152" y="300634"/>
                      <a:pt x="377974" y="299730"/>
                    </a:cubicBezTo>
                    <a:cubicBezTo>
                      <a:pt x="378056" y="299647"/>
                      <a:pt x="378056" y="299647"/>
                      <a:pt x="378138" y="299565"/>
                    </a:cubicBezTo>
                    <a:cubicBezTo>
                      <a:pt x="379700" y="297592"/>
                      <a:pt x="381016" y="295372"/>
                      <a:pt x="382002" y="293070"/>
                    </a:cubicBezTo>
                    <a:lnTo>
                      <a:pt x="386935" y="322666"/>
                    </a:lnTo>
                    <a:close/>
                    <a:moveTo>
                      <a:pt x="342952" y="58274"/>
                    </a:moveTo>
                    <a:cubicBezTo>
                      <a:pt x="343116" y="58931"/>
                      <a:pt x="343280" y="59589"/>
                      <a:pt x="343363" y="60247"/>
                    </a:cubicBezTo>
                    <a:lnTo>
                      <a:pt x="379207" y="276052"/>
                    </a:lnTo>
                    <a:cubicBezTo>
                      <a:pt x="379289" y="276792"/>
                      <a:pt x="379371" y="277532"/>
                      <a:pt x="379454" y="278272"/>
                    </a:cubicBezTo>
                    <a:cubicBezTo>
                      <a:pt x="379536" y="278847"/>
                      <a:pt x="379536" y="279423"/>
                      <a:pt x="379536" y="279998"/>
                    </a:cubicBezTo>
                    <a:cubicBezTo>
                      <a:pt x="379536" y="280328"/>
                      <a:pt x="379536" y="280574"/>
                      <a:pt x="379536" y="280903"/>
                    </a:cubicBezTo>
                    <a:cubicBezTo>
                      <a:pt x="379536" y="281396"/>
                      <a:pt x="379454" y="281971"/>
                      <a:pt x="379454" y="282465"/>
                    </a:cubicBezTo>
                    <a:cubicBezTo>
                      <a:pt x="379454" y="282794"/>
                      <a:pt x="379371" y="283123"/>
                      <a:pt x="379371" y="283451"/>
                    </a:cubicBezTo>
                    <a:cubicBezTo>
                      <a:pt x="379289" y="283945"/>
                      <a:pt x="379207" y="284438"/>
                      <a:pt x="379125" y="284931"/>
                    </a:cubicBezTo>
                    <a:cubicBezTo>
                      <a:pt x="379043" y="285260"/>
                      <a:pt x="379043" y="285589"/>
                      <a:pt x="378960" y="285918"/>
                    </a:cubicBezTo>
                    <a:cubicBezTo>
                      <a:pt x="378878" y="286411"/>
                      <a:pt x="378714" y="286904"/>
                      <a:pt x="378549" y="287398"/>
                    </a:cubicBezTo>
                    <a:cubicBezTo>
                      <a:pt x="378467" y="287726"/>
                      <a:pt x="378385" y="287973"/>
                      <a:pt x="378303" y="288302"/>
                    </a:cubicBezTo>
                    <a:cubicBezTo>
                      <a:pt x="378138" y="288795"/>
                      <a:pt x="377974" y="289288"/>
                      <a:pt x="377727" y="289864"/>
                    </a:cubicBezTo>
                    <a:cubicBezTo>
                      <a:pt x="377645" y="290111"/>
                      <a:pt x="377563" y="290357"/>
                      <a:pt x="377398" y="290604"/>
                    </a:cubicBezTo>
                    <a:cubicBezTo>
                      <a:pt x="377152" y="291179"/>
                      <a:pt x="376905" y="291672"/>
                      <a:pt x="376658" y="292166"/>
                    </a:cubicBezTo>
                    <a:cubicBezTo>
                      <a:pt x="376576" y="292330"/>
                      <a:pt x="376494" y="292495"/>
                      <a:pt x="376412" y="292741"/>
                    </a:cubicBezTo>
                    <a:cubicBezTo>
                      <a:pt x="376083" y="293317"/>
                      <a:pt x="375836" y="293810"/>
                      <a:pt x="375425" y="294386"/>
                    </a:cubicBezTo>
                    <a:cubicBezTo>
                      <a:pt x="375343" y="294550"/>
                      <a:pt x="375261" y="294632"/>
                      <a:pt x="375179" y="294797"/>
                    </a:cubicBezTo>
                    <a:cubicBezTo>
                      <a:pt x="374768" y="295372"/>
                      <a:pt x="374439" y="295948"/>
                      <a:pt x="374028" y="296441"/>
                    </a:cubicBezTo>
                    <a:cubicBezTo>
                      <a:pt x="373945" y="296523"/>
                      <a:pt x="373863" y="296605"/>
                      <a:pt x="373863" y="296688"/>
                    </a:cubicBezTo>
                    <a:cubicBezTo>
                      <a:pt x="373452" y="297263"/>
                      <a:pt x="372959" y="297757"/>
                      <a:pt x="372466" y="298332"/>
                    </a:cubicBezTo>
                    <a:cubicBezTo>
                      <a:pt x="372383" y="298414"/>
                      <a:pt x="372383" y="298414"/>
                      <a:pt x="372301" y="298496"/>
                    </a:cubicBezTo>
                    <a:cubicBezTo>
                      <a:pt x="371808" y="298989"/>
                      <a:pt x="371315" y="299565"/>
                      <a:pt x="370739" y="300058"/>
                    </a:cubicBezTo>
                    <a:cubicBezTo>
                      <a:pt x="370657" y="300140"/>
                      <a:pt x="370657" y="300140"/>
                      <a:pt x="370575" y="300223"/>
                    </a:cubicBezTo>
                    <a:cubicBezTo>
                      <a:pt x="369999" y="300716"/>
                      <a:pt x="369424" y="301209"/>
                      <a:pt x="368848" y="301620"/>
                    </a:cubicBezTo>
                    <a:cubicBezTo>
                      <a:pt x="368766" y="301703"/>
                      <a:pt x="368684" y="301703"/>
                      <a:pt x="368602" y="301785"/>
                    </a:cubicBezTo>
                    <a:cubicBezTo>
                      <a:pt x="368026" y="302196"/>
                      <a:pt x="367451" y="302607"/>
                      <a:pt x="366793" y="303018"/>
                    </a:cubicBezTo>
                    <a:cubicBezTo>
                      <a:pt x="366711" y="303100"/>
                      <a:pt x="366546" y="303182"/>
                      <a:pt x="366464" y="303182"/>
                    </a:cubicBezTo>
                    <a:cubicBezTo>
                      <a:pt x="365889" y="303511"/>
                      <a:pt x="365313" y="303840"/>
                      <a:pt x="364656" y="304169"/>
                    </a:cubicBezTo>
                    <a:cubicBezTo>
                      <a:pt x="364491" y="304251"/>
                      <a:pt x="364244" y="304333"/>
                      <a:pt x="364080" y="304416"/>
                    </a:cubicBezTo>
                    <a:cubicBezTo>
                      <a:pt x="363505" y="304662"/>
                      <a:pt x="363011" y="304909"/>
                      <a:pt x="362436" y="305155"/>
                    </a:cubicBezTo>
                    <a:cubicBezTo>
                      <a:pt x="362107" y="305320"/>
                      <a:pt x="361696" y="305402"/>
                      <a:pt x="361367" y="305484"/>
                    </a:cubicBezTo>
                    <a:cubicBezTo>
                      <a:pt x="360956" y="305649"/>
                      <a:pt x="360463" y="305813"/>
                      <a:pt x="360052" y="305895"/>
                    </a:cubicBezTo>
                    <a:cubicBezTo>
                      <a:pt x="359230" y="306142"/>
                      <a:pt x="358407" y="306306"/>
                      <a:pt x="357503" y="306471"/>
                    </a:cubicBezTo>
                    <a:lnTo>
                      <a:pt x="273483" y="320447"/>
                    </a:lnTo>
                    <a:lnTo>
                      <a:pt x="154358" y="340260"/>
                    </a:lnTo>
                    <a:lnTo>
                      <a:pt x="148603" y="305813"/>
                    </a:lnTo>
                    <a:lnTo>
                      <a:pt x="197355" y="297674"/>
                    </a:lnTo>
                    <a:cubicBezTo>
                      <a:pt x="198752" y="297427"/>
                      <a:pt x="199739" y="296112"/>
                      <a:pt x="199492" y="294715"/>
                    </a:cubicBezTo>
                    <a:lnTo>
                      <a:pt x="195875" y="273175"/>
                    </a:lnTo>
                    <a:cubicBezTo>
                      <a:pt x="195628" y="271777"/>
                      <a:pt x="194313" y="270791"/>
                      <a:pt x="192915" y="271038"/>
                    </a:cubicBezTo>
                    <a:lnTo>
                      <a:pt x="144164" y="279177"/>
                    </a:lnTo>
                    <a:lnTo>
                      <a:pt x="119993" y="133826"/>
                    </a:lnTo>
                    <a:lnTo>
                      <a:pt x="168745" y="125687"/>
                    </a:lnTo>
                    <a:cubicBezTo>
                      <a:pt x="170143" y="125441"/>
                      <a:pt x="171129" y="124125"/>
                      <a:pt x="170882" y="122727"/>
                    </a:cubicBezTo>
                    <a:lnTo>
                      <a:pt x="167265" y="101188"/>
                    </a:lnTo>
                    <a:cubicBezTo>
                      <a:pt x="167019" y="99790"/>
                      <a:pt x="165703" y="98804"/>
                      <a:pt x="164306" y="99050"/>
                    </a:cubicBezTo>
                    <a:lnTo>
                      <a:pt x="115554" y="107190"/>
                    </a:lnTo>
                    <a:lnTo>
                      <a:pt x="109799" y="72743"/>
                    </a:lnTo>
                    <a:lnTo>
                      <a:pt x="228924" y="52930"/>
                    </a:lnTo>
                    <a:lnTo>
                      <a:pt x="312944" y="38954"/>
                    </a:lnTo>
                    <a:cubicBezTo>
                      <a:pt x="313766" y="38790"/>
                      <a:pt x="314589" y="38707"/>
                      <a:pt x="315493" y="38625"/>
                    </a:cubicBezTo>
                    <a:cubicBezTo>
                      <a:pt x="328154" y="37556"/>
                      <a:pt x="339910" y="45860"/>
                      <a:pt x="342952" y="58274"/>
                    </a:cubicBezTo>
                    <a:close/>
                    <a:moveTo>
                      <a:pt x="317137" y="5576"/>
                    </a:moveTo>
                    <a:cubicBezTo>
                      <a:pt x="326180" y="4096"/>
                      <a:pt x="334648" y="7796"/>
                      <a:pt x="335635" y="13715"/>
                    </a:cubicBezTo>
                    <a:lnTo>
                      <a:pt x="340567" y="43229"/>
                    </a:lnTo>
                    <a:cubicBezTo>
                      <a:pt x="340403" y="43064"/>
                      <a:pt x="340239" y="42982"/>
                      <a:pt x="340074" y="42818"/>
                    </a:cubicBezTo>
                    <a:cubicBezTo>
                      <a:pt x="339499" y="42242"/>
                      <a:pt x="338841" y="41584"/>
                      <a:pt x="338266" y="41091"/>
                    </a:cubicBezTo>
                    <a:cubicBezTo>
                      <a:pt x="338019" y="40845"/>
                      <a:pt x="337772" y="40680"/>
                      <a:pt x="337526" y="40433"/>
                    </a:cubicBezTo>
                    <a:cubicBezTo>
                      <a:pt x="336621" y="39694"/>
                      <a:pt x="335717" y="39036"/>
                      <a:pt x="334730" y="38378"/>
                    </a:cubicBezTo>
                    <a:cubicBezTo>
                      <a:pt x="334648" y="38378"/>
                      <a:pt x="334648" y="38296"/>
                      <a:pt x="334566" y="38296"/>
                    </a:cubicBezTo>
                    <a:cubicBezTo>
                      <a:pt x="333662" y="37721"/>
                      <a:pt x="332675" y="37145"/>
                      <a:pt x="331771" y="36652"/>
                    </a:cubicBezTo>
                    <a:cubicBezTo>
                      <a:pt x="331442" y="36487"/>
                      <a:pt x="331113" y="36323"/>
                      <a:pt x="330867" y="36241"/>
                    </a:cubicBezTo>
                    <a:cubicBezTo>
                      <a:pt x="330127" y="35912"/>
                      <a:pt x="329304" y="35583"/>
                      <a:pt x="328482" y="35254"/>
                    </a:cubicBezTo>
                    <a:cubicBezTo>
                      <a:pt x="328154" y="35172"/>
                      <a:pt x="327825" y="35008"/>
                      <a:pt x="327496" y="34925"/>
                    </a:cubicBezTo>
                    <a:cubicBezTo>
                      <a:pt x="326427" y="34514"/>
                      <a:pt x="325276" y="34186"/>
                      <a:pt x="324125" y="33939"/>
                    </a:cubicBezTo>
                    <a:cubicBezTo>
                      <a:pt x="324125" y="33939"/>
                      <a:pt x="324043" y="33939"/>
                      <a:pt x="324043" y="33939"/>
                    </a:cubicBezTo>
                    <a:cubicBezTo>
                      <a:pt x="322974" y="33692"/>
                      <a:pt x="321823" y="33528"/>
                      <a:pt x="320672" y="33446"/>
                    </a:cubicBezTo>
                    <a:cubicBezTo>
                      <a:pt x="320343" y="33446"/>
                      <a:pt x="319932" y="33363"/>
                      <a:pt x="319604" y="33363"/>
                    </a:cubicBezTo>
                    <a:cubicBezTo>
                      <a:pt x="318699" y="33281"/>
                      <a:pt x="317877" y="33281"/>
                      <a:pt x="316973" y="33281"/>
                    </a:cubicBezTo>
                    <a:cubicBezTo>
                      <a:pt x="316644" y="33281"/>
                      <a:pt x="316233" y="33281"/>
                      <a:pt x="315904" y="33281"/>
                    </a:cubicBezTo>
                    <a:cubicBezTo>
                      <a:pt x="314671" y="33363"/>
                      <a:pt x="313520" y="33446"/>
                      <a:pt x="312287" y="33610"/>
                    </a:cubicBezTo>
                    <a:lnTo>
                      <a:pt x="264439" y="41584"/>
                    </a:lnTo>
                    <a:lnTo>
                      <a:pt x="260082" y="15112"/>
                    </a:lnTo>
                    <a:lnTo>
                      <a:pt x="317137" y="5576"/>
                    </a:lnTo>
                    <a:close/>
                    <a:moveTo>
                      <a:pt x="254821" y="15934"/>
                    </a:moveTo>
                    <a:lnTo>
                      <a:pt x="259178" y="42407"/>
                    </a:lnTo>
                    <a:lnTo>
                      <a:pt x="230733" y="47092"/>
                    </a:lnTo>
                    <a:lnTo>
                      <a:pt x="229417" y="39200"/>
                    </a:lnTo>
                    <a:cubicBezTo>
                      <a:pt x="227691" y="29006"/>
                      <a:pt x="238707" y="18648"/>
                      <a:pt x="253916" y="16099"/>
                    </a:cubicBezTo>
                    <a:lnTo>
                      <a:pt x="254821" y="15934"/>
                    </a:lnTo>
                    <a:close/>
                  </a:path>
                </a:pathLst>
              </a:custGeom>
              <a:grpFill/>
              <a:ln w="8221"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3FCD2C26-9870-4D9C-AE10-E5DA9F0D60E0}"/>
                  </a:ext>
                </a:extLst>
              </p:cNvPr>
              <p:cNvSpPr/>
              <p:nvPr/>
            </p:nvSpPr>
            <p:spPr>
              <a:xfrm>
                <a:off x="338407" y="4587551"/>
                <a:ext cx="18408" cy="7392"/>
              </a:xfrm>
              <a:custGeom>
                <a:avLst/>
                <a:gdLst>
                  <a:gd name="connsiteX0" fmla="*/ 18371 w 18408"/>
                  <a:gd name="connsiteY0" fmla="*/ 2176 h 7392"/>
                  <a:gd name="connsiteX1" fmla="*/ 15411 w 18408"/>
                  <a:gd name="connsiteY1" fmla="*/ 38 h 7392"/>
                  <a:gd name="connsiteX2" fmla="*/ 2175 w 18408"/>
                  <a:gd name="connsiteY2" fmla="*/ 2257 h 7392"/>
                  <a:gd name="connsiteX3" fmla="*/ 38 w 18408"/>
                  <a:gd name="connsiteY3" fmla="*/ 5217 h 7392"/>
                  <a:gd name="connsiteX4" fmla="*/ 2997 w 18408"/>
                  <a:gd name="connsiteY4" fmla="*/ 7355 h 7392"/>
                  <a:gd name="connsiteX5" fmla="*/ 16234 w 18408"/>
                  <a:gd name="connsiteY5" fmla="*/ 5135 h 7392"/>
                  <a:gd name="connsiteX6" fmla="*/ 18371 w 18408"/>
                  <a:gd name="connsiteY6" fmla="*/ 2176 h 7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08" h="7392">
                    <a:moveTo>
                      <a:pt x="18371" y="2176"/>
                    </a:moveTo>
                    <a:cubicBezTo>
                      <a:pt x="18124" y="778"/>
                      <a:pt x="16809" y="-209"/>
                      <a:pt x="15411" y="38"/>
                    </a:cubicBezTo>
                    <a:lnTo>
                      <a:pt x="2175" y="2257"/>
                    </a:lnTo>
                    <a:cubicBezTo>
                      <a:pt x="778" y="2504"/>
                      <a:pt x="-209" y="3819"/>
                      <a:pt x="38" y="5217"/>
                    </a:cubicBezTo>
                    <a:cubicBezTo>
                      <a:pt x="284" y="6615"/>
                      <a:pt x="1600" y="7601"/>
                      <a:pt x="2997" y="7355"/>
                    </a:cubicBezTo>
                    <a:lnTo>
                      <a:pt x="16234" y="5135"/>
                    </a:lnTo>
                    <a:cubicBezTo>
                      <a:pt x="17631" y="4888"/>
                      <a:pt x="18618" y="3573"/>
                      <a:pt x="18371" y="2176"/>
                    </a:cubicBezTo>
                    <a:close/>
                  </a:path>
                </a:pathLst>
              </a:custGeom>
              <a:grpFill/>
              <a:ln w="8221"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CD3F7107-7350-41AD-A390-6876BC1A6B45}"/>
                  </a:ext>
                </a:extLst>
              </p:cNvPr>
              <p:cNvSpPr/>
              <p:nvPr/>
            </p:nvSpPr>
            <p:spPr>
              <a:xfrm>
                <a:off x="299356" y="4931936"/>
                <a:ext cx="11832" cy="6241"/>
              </a:xfrm>
              <a:custGeom>
                <a:avLst/>
                <a:gdLst>
                  <a:gd name="connsiteX0" fmla="*/ 11794 w 11832"/>
                  <a:gd name="connsiteY0" fmla="*/ 2175 h 6241"/>
                  <a:gd name="connsiteX1" fmla="*/ 8835 w 11832"/>
                  <a:gd name="connsiteY1" fmla="*/ 38 h 6241"/>
                  <a:gd name="connsiteX2" fmla="*/ 2175 w 11832"/>
                  <a:gd name="connsiteY2" fmla="*/ 1106 h 6241"/>
                  <a:gd name="connsiteX3" fmla="*/ 38 w 11832"/>
                  <a:gd name="connsiteY3" fmla="*/ 4066 h 6241"/>
                  <a:gd name="connsiteX4" fmla="*/ 2997 w 11832"/>
                  <a:gd name="connsiteY4" fmla="*/ 6204 h 6241"/>
                  <a:gd name="connsiteX5" fmla="*/ 9657 w 11832"/>
                  <a:gd name="connsiteY5" fmla="*/ 5135 h 6241"/>
                  <a:gd name="connsiteX6" fmla="*/ 11794 w 11832"/>
                  <a:gd name="connsiteY6" fmla="*/ 2175 h 6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32" h="6241">
                    <a:moveTo>
                      <a:pt x="11794" y="2175"/>
                    </a:moveTo>
                    <a:cubicBezTo>
                      <a:pt x="11548" y="778"/>
                      <a:pt x="10232" y="-209"/>
                      <a:pt x="8835" y="38"/>
                    </a:cubicBezTo>
                    <a:lnTo>
                      <a:pt x="2175" y="1106"/>
                    </a:lnTo>
                    <a:cubicBezTo>
                      <a:pt x="778" y="1353"/>
                      <a:pt x="-209" y="2668"/>
                      <a:pt x="38" y="4066"/>
                    </a:cubicBezTo>
                    <a:cubicBezTo>
                      <a:pt x="284" y="5464"/>
                      <a:pt x="1600" y="6450"/>
                      <a:pt x="2997" y="6204"/>
                    </a:cubicBezTo>
                    <a:lnTo>
                      <a:pt x="9657" y="5135"/>
                    </a:lnTo>
                    <a:cubicBezTo>
                      <a:pt x="11054" y="4888"/>
                      <a:pt x="12041" y="3573"/>
                      <a:pt x="11794" y="2175"/>
                    </a:cubicBezTo>
                    <a:close/>
                  </a:path>
                </a:pathLst>
              </a:custGeom>
              <a:grpFill/>
              <a:ln w="8221"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id="{7903DDF9-9D8E-47DB-BB67-16A96576FA12}"/>
                  </a:ext>
                </a:extLst>
              </p:cNvPr>
              <p:cNvSpPr/>
              <p:nvPr/>
            </p:nvSpPr>
            <p:spPr>
              <a:xfrm>
                <a:off x="251591" y="4935471"/>
                <a:ext cx="38386" cy="10680"/>
              </a:xfrm>
              <a:custGeom>
                <a:avLst/>
                <a:gdLst>
                  <a:gd name="connsiteX0" fmla="*/ 38349 w 38386"/>
                  <a:gd name="connsiteY0" fmla="*/ 2175 h 10680"/>
                  <a:gd name="connsiteX1" fmla="*/ 35389 w 38386"/>
                  <a:gd name="connsiteY1" fmla="*/ 38 h 10680"/>
                  <a:gd name="connsiteX2" fmla="*/ 2175 w 38386"/>
                  <a:gd name="connsiteY2" fmla="*/ 5546 h 10680"/>
                  <a:gd name="connsiteX3" fmla="*/ 38 w 38386"/>
                  <a:gd name="connsiteY3" fmla="*/ 8505 h 10680"/>
                  <a:gd name="connsiteX4" fmla="*/ 2997 w 38386"/>
                  <a:gd name="connsiteY4" fmla="*/ 10643 h 10680"/>
                  <a:gd name="connsiteX5" fmla="*/ 36211 w 38386"/>
                  <a:gd name="connsiteY5" fmla="*/ 5135 h 10680"/>
                  <a:gd name="connsiteX6" fmla="*/ 38349 w 38386"/>
                  <a:gd name="connsiteY6" fmla="*/ 2175 h 10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386" h="10680">
                    <a:moveTo>
                      <a:pt x="38349" y="2175"/>
                    </a:moveTo>
                    <a:cubicBezTo>
                      <a:pt x="38102" y="778"/>
                      <a:pt x="36787" y="-209"/>
                      <a:pt x="35389" y="38"/>
                    </a:cubicBezTo>
                    <a:lnTo>
                      <a:pt x="2175" y="5546"/>
                    </a:lnTo>
                    <a:cubicBezTo>
                      <a:pt x="778" y="5792"/>
                      <a:pt x="-209" y="7108"/>
                      <a:pt x="38" y="8505"/>
                    </a:cubicBezTo>
                    <a:cubicBezTo>
                      <a:pt x="285" y="9903"/>
                      <a:pt x="1600" y="10890"/>
                      <a:pt x="2997" y="10643"/>
                    </a:cubicBezTo>
                    <a:lnTo>
                      <a:pt x="36211" y="5135"/>
                    </a:lnTo>
                    <a:cubicBezTo>
                      <a:pt x="37609" y="4888"/>
                      <a:pt x="38595" y="3573"/>
                      <a:pt x="38349" y="2175"/>
                    </a:cubicBezTo>
                    <a:close/>
                  </a:path>
                </a:pathLst>
              </a:custGeom>
              <a:grpFill/>
              <a:ln w="8221" cap="flat">
                <a:noFill/>
                <a:prstDash val="solid"/>
                <a:miter/>
              </a:ln>
            </p:spPr>
            <p:txBody>
              <a:bodyPr rtlCol="0" anchor="ctr"/>
              <a:lstStyle/>
              <a:p>
                <a:endParaRPr lang="en-US"/>
              </a:p>
            </p:txBody>
          </p:sp>
          <p:sp>
            <p:nvSpPr>
              <p:cNvPr id="35" name="Freeform: Shape 34">
                <a:extLst>
                  <a:ext uri="{FF2B5EF4-FFF2-40B4-BE49-F238E27FC236}">
                    <a16:creationId xmlns:a16="http://schemas.microsoft.com/office/drawing/2014/main" id="{617EA6C4-2270-4AEC-9B2B-51B096A3C7DB}"/>
                  </a:ext>
                </a:extLst>
              </p:cNvPr>
              <p:cNvSpPr/>
              <p:nvPr/>
            </p:nvSpPr>
            <p:spPr>
              <a:xfrm>
                <a:off x="273953" y="4592812"/>
                <a:ext cx="50964" cy="12818"/>
              </a:xfrm>
              <a:custGeom>
                <a:avLst/>
                <a:gdLst>
                  <a:gd name="connsiteX0" fmla="*/ 50927 w 50964"/>
                  <a:gd name="connsiteY0" fmla="*/ 2175 h 12818"/>
                  <a:gd name="connsiteX1" fmla="*/ 47967 w 50964"/>
                  <a:gd name="connsiteY1" fmla="*/ 38 h 12818"/>
                  <a:gd name="connsiteX2" fmla="*/ 2175 w 50964"/>
                  <a:gd name="connsiteY2" fmla="*/ 7684 h 12818"/>
                  <a:gd name="connsiteX3" fmla="*/ 38 w 50964"/>
                  <a:gd name="connsiteY3" fmla="*/ 10643 h 12818"/>
                  <a:gd name="connsiteX4" fmla="*/ 2997 w 50964"/>
                  <a:gd name="connsiteY4" fmla="*/ 12781 h 12818"/>
                  <a:gd name="connsiteX5" fmla="*/ 48789 w 50964"/>
                  <a:gd name="connsiteY5" fmla="*/ 5135 h 12818"/>
                  <a:gd name="connsiteX6" fmla="*/ 50927 w 50964"/>
                  <a:gd name="connsiteY6" fmla="*/ 2175 h 12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964" h="12818">
                    <a:moveTo>
                      <a:pt x="50927" y="2175"/>
                    </a:moveTo>
                    <a:cubicBezTo>
                      <a:pt x="50680" y="778"/>
                      <a:pt x="49365" y="-209"/>
                      <a:pt x="47967" y="38"/>
                    </a:cubicBezTo>
                    <a:lnTo>
                      <a:pt x="2175" y="7684"/>
                    </a:lnTo>
                    <a:cubicBezTo>
                      <a:pt x="778" y="7930"/>
                      <a:pt x="-209" y="9246"/>
                      <a:pt x="38" y="10643"/>
                    </a:cubicBezTo>
                    <a:cubicBezTo>
                      <a:pt x="284" y="12041"/>
                      <a:pt x="1600" y="13027"/>
                      <a:pt x="2997" y="12781"/>
                    </a:cubicBezTo>
                    <a:lnTo>
                      <a:pt x="48789" y="5135"/>
                    </a:lnTo>
                    <a:cubicBezTo>
                      <a:pt x="50187" y="4970"/>
                      <a:pt x="51174" y="3573"/>
                      <a:pt x="50927" y="2175"/>
                    </a:cubicBezTo>
                    <a:close/>
                  </a:path>
                </a:pathLst>
              </a:custGeom>
              <a:grpFill/>
              <a:ln w="8221"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6574107D-5EE2-4482-A216-17D4C8EA4201}"/>
                  </a:ext>
                </a:extLst>
              </p:cNvPr>
              <p:cNvSpPr/>
              <p:nvPr/>
            </p:nvSpPr>
            <p:spPr>
              <a:xfrm>
                <a:off x="259566" y="4578919"/>
                <a:ext cx="50964" cy="12818"/>
              </a:xfrm>
              <a:custGeom>
                <a:avLst/>
                <a:gdLst>
                  <a:gd name="connsiteX0" fmla="*/ 38 w 50964"/>
                  <a:gd name="connsiteY0" fmla="*/ 10643 h 12818"/>
                  <a:gd name="connsiteX1" fmla="*/ 2997 w 50964"/>
                  <a:gd name="connsiteY1" fmla="*/ 12781 h 12818"/>
                  <a:gd name="connsiteX2" fmla="*/ 48789 w 50964"/>
                  <a:gd name="connsiteY2" fmla="*/ 5135 h 12818"/>
                  <a:gd name="connsiteX3" fmla="*/ 50927 w 50964"/>
                  <a:gd name="connsiteY3" fmla="*/ 2175 h 12818"/>
                  <a:gd name="connsiteX4" fmla="*/ 47967 w 50964"/>
                  <a:gd name="connsiteY4" fmla="*/ 38 h 12818"/>
                  <a:gd name="connsiteX5" fmla="*/ 2175 w 50964"/>
                  <a:gd name="connsiteY5" fmla="*/ 7684 h 12818"/>
                  <a:gd name="connsiteX6" fmla="*/ 38 w 50964"/>
                  <a:gd name="connsiteY6" fmla="*/ 10643 h 12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964" h="12818">
                    <a:moveTo>
                      <a:pt x="38" y="10643"/>
                    </a:moveTo>
                    <a:cubicBezTo>
                      <a:pt x="284" y="12041"/>
                      <a:pt x="1600" y="13027"/>
                      <a:pt x="2997" y="12781"/>
                    </a:cubicBezTo>
                    <a:lnTo>
                      <a:pt x="48789" y="5135"/>
                    </a:lnTo>
                    <a:cubicBezTo>
                      <a:pt x="50187" y="4888"/>
                      <a:pt x="51174" y="3573"/>
                      <a:pt x="50927" y="2175"/>
                    </a:cubicBezTo>
                    <a:cubicBezTo>
                      <a:pt x="50680" y="778"/>
                      <a:pt x="49365" y="-209"/>
                      <a:pt x="47967" y="38"/>
                    </a:cubicBezTo>
                    <a:lnTo>
                      <a:pt x="2175" y="7684"/>
                    </a:lnTo>
                    <a:cubicBezTo>
                      <a:pt x="778" y="7930"/>
                      <a:pt x="-209" y="9246"/>
                      <a:pt x="38" y="10643"/>
                    </a:cubicBezTo>
                    <a:close/>
                  </a:path>
                </a:pathLst>
              </a:custGeom>
              <a:grpFill/>
              <a:ln w="8221" cap="flat">
                <a:noFill/>
                <a:prstDash val="solid"/>
                <a:miter/>
              </a:ln>
            </p:spPr>
            <p:txBody>
              <a:bodyPr rtlCol="0" anchor="ctr"/>
              <a:lstStyle/>
              <a:p>
                <a:endParaRPr lang="en-US"/>
              </a:p>
            </p:txBody>
          </p:sp>
        </p:grpSp>
        <p:grpSp>
          <p:nvGrpSpPr>
            <p:cNvPr id="37" name="Graphic 2">
              <a:extLst>
                <a:ext uri="{FF2B5EF4-FFF2-40B4-BE49-F238E27FC236}">
                  <a16:creationId xmlns:a16="http://schemas.microsoft.com/office/drawing/2014/main" id="{78E6EE9C-963A-4267-9EB4-FB3D78E1E6A6}"/>
                </a:ext>
              </a:extLst>
            </p:cNvPr>
            <p:cNvGrpSpPr/>
            <p:nvPr/>
          </p:nvGrpSpPr>
          <p:grpSpPr>
            <a:xfrm>
              <a:off x="3881124" y="4349642"/>
              <a:ext cx="374963" cy="417864"/>
              <a:chOff x="3881124" y="4349642"/>
              <a:chExt cx="374963" cy="417864"/>
            </a:xfrm>
            <a:grpFill/>
          </p:grpSpPr>
          <p:sp>
            <p:nvSpPr>
              <p:cNvPr id="38" name="Freeform: Shape 37">
                <a:extLst>
                  <a:ext uri="{FF2B5EF4-FFF2-40B4-BE49-F238E27FC236}">
                    <a16:creationId xmlns:a16="http://schemas.microsoft.com/office/drawing/2014/main" id="{0C3C7889-4950-48B1-B65B-9ED15EB89349}"/>
                  </a:ext>
                </a:extLst>
              </p:cNvPr>
              <p:cNvSpPr/>
              <p:nvPr/>
            </p:nvSpPr>
            <p:spPr>
              <a:xfrm>
                <a:off x="3937238" y="4500566"/>
                <a:ext cx="318849" cy="266940"/>
              </a:xfrm>
              <a:custGeom>
                <a:avLst/>
                <a:gdLst>
                  <a:gd name="connsiteX0" fmla="*/ 138799 w 318849"/>
                  <a:gd name="connsiteY0" fmla="*/ 62359 h 266940"/>
                  <a:gd name="connsiteX1" fmla="*/ 55519 w 318849"/>
                  <a:gd name="connsiteY1" fmla="*/ 34653 h 266940"/>
                  <a:gd name="connsiteX2" fmla="*/ 57327 w 318849"/>
                  <a:gd name="connsiteY2" fmla="*/ 29309 h 266940"/>
                  <a:gd name="connsiteX3" fmla="*/ 46886 w 318849"/>
                  <a:gd name="connsiteY3" fmla="*/ 8428 h 266940"/>
                  <a:gd name="connsiteX4" fmla="*/ 26005 w 318849"/>
                  <a:gd name="connsiteY4" fmla="*/ 18868 h 266940"/>
                  <a:gd name="connsiteX5" fmla="*/ 848 w 318849"/>
                  <a:gd name="connsiteY5" fmla="*/ 94503 h 266940"/>
                  <a:gd name="connsiteX6" fmla="*/ 11289 w 318849"/>
                  <a:gd name="connsiteY6" fmla="*/ 115385 h 266940"/>
                  <a:gd name="connsiteX7" fmla="*/ 32170 w 318849"/>
                  <a:gd name="connsiteY7" fmla="*/ 104944 h 266940"/>
                  <a:gd name="connsiteX8" fmla="*/ 33979 w 318849"/>
                  <a:gd name="connsiteY8" fmla="*/ 99600 h 266940"/>
                  <a:gd name="connsiteX9" fmla="*/ 117260 w 318849"/>
                  <a:gd name="connsiteY9" fmla="*/ 127306 h 266940"/>
                  <a:gd name="connsiteX10" fmla="*/ 174726 w 318849"/>
                  <a:gd name="connsiteY10" fmla="*/ 242073 h 266940"/>
                  <a:gd name="connsiteX11" fmla="*/ 218216 w 318849"/>
                  <a:gd name="connsiteY11" fmla="*/ 266819 h 266940"/>
                  <a:gd name="connsiteX12" fmla="*/ 257677 w 318849"/>
                  <a:gd name="connsiteY12" fmla="*/ 236154 h 266940"/>
                  <a:gd name="connsiteX13" fmla="*/ 316459 w 318849"/>
                  <a:gd name="connsiteY13" fmla="*/ 59317 h 266940"/>
                  <a:gd name="connsiteX14" fmla="*/ 303223 w 318849"/>
                  <a:gd name="connsiteY14" fmla="*/ 11140 h 266940"/>
                  <a:gd name="connsiteX15" fmla="*/ 253567 w 318849"/>
                  <a:gd name="connsiteY15" fmla="*/ 4893 h 266940"/>
                  <a:gd name="connsiteX16" fmla="*/ 138799 w 318849"/>
                  <a:gd name="connsiteY16" fmla="*/ 62359 h 266940"/>
                  <a:gd name="connsiteX17" fmla="*/ 27238 w 318849"/>
                  <a:gd name="connsiteY17" fmla="*/ 103300 h 266940"/>
                  <a:gd name="connsiteX18" fmla="*/ 12933 w 318849"/>
                  <a:gd name="connsiteY18" fmla="*/ 110452 h 266940"/>
                  <a:gd name="connsiteX19" fmla="*/ 5780 w 318849"/>
                  <a:gd name="connsiteY19" fmla="*/ 96148 h 266940"/>
                  <a:gd name="connsiteX20" fmla="*/ 30937 w 318849"/>
                  <a:gd name="connsiteY20" fmla="*/ 20513 h 266940"/>
                  <a:gd name="connsiteX21" fmla="*/ 45242 w 318849"/>
                  <a:gd name="connsiteY21" fmla="*/ 13360 h 266940"/>
                  <a:gd name="connsiteX22" fmla="*/ 52394 w 318849"/>
                  <a:gd name="connsiteY22" fmla="*/ 27665 h 266940"/>
                  <a:gd name="connsiteX23" fmla="*/ 49764 w 318849"/>
                  <a:gd name="connsiteY23" fmla="*/ 35475 h 266940"/>
                  <a:gd name="connsiteX24" fmla="*/ 29786 w 318849"/>
                  <a:gd name="connsiteY24" fmla="*/ 95408 h 266940"/>
                  <a:gd name="connsiteX25" fmla="*/ 27238 w 318849"/>
                  <a:gd name="connsiteY25" fmla="*/ 103300 h 266940"/>
                  <a:gd name="connsiteX26" fmla="*/ 299770 w 318849"/>
                  <a:gd name="connsiteY26" fmla="*/ 15087 h 266940"/>
                  <a:gd name="connsiteX27" fmla="*/ 311444 w 318849"/>
                  <a:gd name="connsiteY27" fmla="*/ 57673 h 266940"/>
                  <a:gd name="connsiteX28" fmla="*/ 252662 w 318849"/>
                  <a:gd name="connsiteY28" fmla="*/ 234510 h 266940"/>
                  <a:gd name="connsiteX29" fmla="*/ 217804 w 318849"/>
                  <a:gd name="connsiteY29" fmla="*/ 261640 h 266940"/>
                  <a:gd name="connsiteX30" fmla="*/ 179329 w 318849"/>
                  <a:gd name="connsiteY30" fmla="*/ 239771 h 266940"/>
                  <a:gd name="connsiteX31" fmla="*/ 121370 w 318849"/>
                  <a:gd name="connsiteY31" fmla="*/ 124018 h 266940"/>
                  <a:gd name="connsiteX32" fmla="*/ 119890 w 318849"/>
                  <a:gd name="connsiteY32" fmla="*/ 122702 h 266940"/>
                  <a:gd name="connsiteX33" fmla="*/ 35623 w 318849"/>
                  <a:gd name="connsiteY33" fmla="*/ 94668 h 266940"/>
                  <a:gd name="connsiteX34" fmla="*/ 38583 w 318849"/>
                  <a:gd name="connsiteY34" fmla="*/ 85871 h 266940"/>
                  <a:gd name="connsiteX35" fmla="*/ 119890 w 318849"/>
                  <a:gd name="connsiteY35" fmla="*/ 112919 h 266940"/>
                  <a:gd name="connsiteX36" fmla="*/ 123179 w 318849"/>
                  <a:gd name="connsiteY36" fmla="*/ 111275 h 266940"/>
                  <a:gd name="connsiteX37" fmla="*/ 121535 w 318849"/>
                  <a:gd name="connsiteY37" fmla="*/ 107986 h 266940"/>
                  <a:gd name="connsiteX38" fmla="*/ 40227 w 318849"/>
                  <a:gd name="connsiteY38" fmla="*/ 80939 h 266940"/>
                  <a:gd name="connsiteX39" fmla="*/ 53956 w 318849"/>
                  <a:gd name="connsiteY39" fmla="*/ 39668 h 266940"/>
                  <a:gd name="connsiteX40" fmla="*/ 138224 w 318849"/>
                  <a:gd name="connsiteY40" fmla="*/ 67702 h 266940"/>
                  <a:gd name="connsiteX41" fmla="*/ 140197 w 318849"/>
                  <a:gd name="connsiteY41" fmla="*/ 67538 h 266940"/>
                  <a:gd name="connsiteX42" fmla="*/ 255951 w 318849"/>
                  <a:gd name="connsiteY42" fmla="*/ 9578 h 266940"/>
                  <a:gd name="connsiteX43" fmla="*/ 299770 w 318849"/>
                  <a:gd name="connsiteY43" fmla="*/ 15087 h 266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18849" h="266940">
                    <a:moveTo>
                      <a:pt x="138799" y="62359"/>
                    </a:moveTo>
                    <a:lnTo>
                      <a:pt x="55519" y="34653"/>
                    </a:lnTo>
                    <a:lnTo>
                      <a:pt x="57327" y="29309"/>
                    </a:lnTo>
                    <a:cubicBezTo>
                      <a:pt x="60205" y="20677"/>
                      <a:pt x="55519" y="11305"/>
                      <a:pt x="46886" y="8428"/>
                    </a:cubicBezTo>
                    <a:cubicBezTo>
                      <a:pt x="38254" y="5550"/>
                      <a:pt x="28882" y="10236"/>
                      <a:pt x="26005" y="18868"/>
                    </a:cubicBezTo>
                    <a:lnTo>
                      <a:pt x="848" y="94503"/>
                    </a:lnTo>
                    <a:cubicBezTo>
                      <a:pt x="-2030" y="103135"/>
                      <a:pt x="2656" y="112508"/>
                      <a:pt x="11289" y="115385"/>
                    </a:cubicBezTo>
                    <a:cubicBezTo>
                      <a:pt x="19921" y="118263"/>
                      <a:pt x="29293" y="113576"/>
                      <a:pt x="32170" y="104944"/>
                    </a:cubicBezTo>
                    <a:lnTo>
                      <a:pt x="33979" y="99600"/>
                    </a:lnTo>
                    <a:lnTo>
                      <a:pt x="117260" y="127306"/>
                    </a:lnTo>
                    <a:lnTo>
                      <a:pt x="174726" y="242073"/>
                    </a:lnTo>
                    <a:cubicBezTo>
                      <a:pt x="183029" y="258680"/>
                      <a:pt x="199718" y="268134"/>
                      <a:pt x="218216" y="266819"/>
                    </a:cubicBezTo>
                    <a:cubicBezTo>
                      <a:pt x="236713" y="265504"/>
                      <a:pt x="251840" y="253747"/>
                      <a:pt x="257677" y="236154"/>
                    </a:cubicBezTo>
                    <a:lnTo>
                      <a:pt x="316459" y="59317"/>
                    </a:lnTo>
                    <a:cubicBezTo>
                      <a:pt x="322295" y="41724"/>
                      <a:pt x="317281" y="23226"/>
                      <a:pt x="303223" y="11140"/>
                    </a:cubicBezTo>
                    <a:cubicBezTo>
                      <a:pt x="289164" y="-1027"/>
                      <a:pt x="270173" y="-3411"/>
                      <a:pt x="253567" y="4893"/>
                    </a:cubicBezTo>
                    <a:lnTo>
                      <a:pt x="138799" y="62359"/>
                    </a:lnTo>
                    <a:close/>
                    <a:moveTo>
                      <a:pt x="27238" y="103300"/>
                    </a:moveTo>
                    <a:cubicBezTo>
                      <a:pt x="25265" y="109220"/>
                      <a:pt x="18852" y="112425"/>
                      <a:pt x="12933" y="110452"/>
                    </a:cubicBezTo>
                    <a:cubicBezTo>
                      <a:pt x="7014" y="108479"/>
                      <a:pt x="3807" y="102067"/>
                      <a:pt x="5780" y="96148"/>
                    </a:cubicBezTo>
                    <a:lnTo>
                      <a:pt x="30937" y="20513"/>
                    </a:lnTo>
                    <a:cubicBezTo>
                      <a:pt x="32910" y="14594"/>
                      <a:pt x="39323" y="11387"/>
                      <a:pt x="45242" y="13360"/>
                    </a:cubicBezTo>
                    <a:cubicBezTo>
                      <a:pt x="51161" y="15333"/>
                      <a:pt x="54367" y="21746"/>
                      <a:pt x="52394" y="27665"/>
                    </a:cubicBezTo>
                    <a:lnTo>
                      <a:pt x="49764" y="35475"/>
                    </a:lnTo>
                    <a:lnTo>
                      <a:pt x="29786" y="95408"/>
                    </a:lnTo>
                    <a:lnTo>
                      <a:pt x="27238" y="103300"/>
                    </a:lnTo>
                    <a:close/>
                    <a:moveTo>
                      <a:pt x="299770" y="15087"/>
                    </a:moveTo>
                    <a:cubicBezTo>
                      <a:pt x="312184" y="25857"/>
                      <a:pt x="316623" y="42134"/>
                      <a:pt x="311444" y="57673"/>
                    </a:cubicBezTo>
                    <a:lnTo>
                      <a:pt x="252662" y="234510"/>
                    </a:lnTo>
                    <a:cubicBezTo>
                      <a:pt x="247483" y="250048"/>
                      <a:pt x="234082" y="260489"/>
                      <a:pt x="217804" y="261640"/>
                    </a:cubicBezTo>
                    <a:cubicBezTo>
                      <a:pt x="201444" y="262791"/>
                      <a:pt x="186728" y="254405"/>
                      <a:pt x="179329" y="239771"/>
                    </a:cubicBezTo>
                    <a:lnTo>
                      <a:pt x="121370" y="124018"/>
                    </a:lnTo>
                    <a:cubicBezTo>
                      <a:pt x="121041" y="123360"/>
                      <a:pt x="120548" y="122949"/>
                      <a:pt x="119890" y="122702"/>
                    </a:cubicBezTo>
                    <a:lnTo>
                      <a:pt x="35623" y="94668"/>
                    </a:lnTo>
                    <a:lnTo>
                      <a:pt x="38583" y="85871"/>
                    </a:lnTo>
                    <a:lnTo>
                      <a:pt x="119890" y="112919"/>
                    </a:lnTo>
                    <a:cubicBezTo>
                      <a:pt x="121288" y="113412"/>
                      <a:pt x="122768" y="112672"/>
                      <a:pt x="123179" y="111275"/>
                    </a:cubicBezTo>
                    <a:cubicBezTo>
                      <a:pt x="123672" y="109877"/>
                      <a:pt x="122932" y="108397"/>
                      <a:pt x="121535" y="107986"/>
                    </a:cubicBezTo>
                    <a:lnTo>
                      <a:pt x="40227" y="80939"/>
                    </a:lnTo>
                    <a:lnTo>
                      <a:pt x="53956" y="39668"/>
                    </a:lnTo>
                    <a:lnTo>
                      <a:pt x="138224" y="67702"/>
                    </a:lnTo>
                    <a:cubicBezTo>
                      <a:pt x="138881" y="67949"/>
                      <a:pt x="139621" y="67867"/>
                      <a:pt x="140197" y="67538"/>
                    </a:cubicBezTo>
                    <a:lnTo>
                      <a:pt x="255951" y="9578"/>
                    </a:lnTo>
                    <a:cubicBezTo>
                      <a:pt x="270584" y="2180"/>
                      <a:pt x="287355" y="4317"/>
                      <a:pt x="299770" y="15087"/>
                    </a:cubicBezTo>
                    <a:close/>
                  </a:path>
                </a:pathLst>
              </a:custGeom>
              <a:grpFill/>
              <a:ln w="8221" cap="flat">
                <a:noFill/>
                <a:prstDash val="solid"/>
                <a:miter/>
              </a:ln>
            </p:spPr>
            <p:txBody>
              <a:bodyPr rtlCol="0" anchor="ctr"/>
              <a:lstStyle/>
              <a:p>
                <a:endParaRPr lang="en-US"/>
              </a:p>
            </p:txBody>
          </p:sp>
          <p:sp>
            <p:nvSpPr>
              <p:cNvPr id="39" name="Freeform: Shape 38">
                <a:extLst>
                  <a:ext uri="{FF2B5EF4-FFF2-40B4-BE49-F238E27FC236}">
                    <a16:creationId xmlns:a16="http://schemas.microsoft.com/office/drawing/2014/main" id="{0F191B3C-2ED0-414F-9D28-6099BAFF0EC3}"/>
                  </a:ext>
                </a:extLst>
              </p:cNvPr>
              <p:cNvSpPr/>
              <p:nvPr/>
            </p:nvSpPr>
            <p:spPr>
              <a:xfrm>
                <a:off x="4145016" y="4618340"/>
                <a:ext cx="32136" cy="32137"/>
              </a:xfrm>
              <a:custGeom>
                <a:avLst/>
                <a:gdLst>
                  <a:gd name="connsiteX0" fmla="*/ 31319 w 32136"/>
                  <a:gd name="connsiteY0" fmla="*/ 21125 h 32137"/>
                  <a:gd name="connsiteX1" fmla="*/ 21125 w 32136"/>
                  <a:gd name="connsiteY1" fmla="*/ 818 h 32137"/>
                  <a:gd name="connsiteX2" fmla="*/ 818 w 32136"/>
                  <a:gd name="connsiteY2" fmla="*/ 11012 h 32137"/>
                  <a:gd name="connsiteX3" fmla="*/ 11012 w 32136"/>
                  <a:gd name="connsiteY3" fmla="*/ 31319 h 32137"/>
                  <a:gd name="connsiteX4" fmla="*/ 31319 w 32136"/>
                  <a:gd name="connsiteY4" fmla="*/ 21125 h 32137"/>
                  <a:gd name="connsiteX5" fmla="*/ 5751 w 32136"/>
                  <a:gd name="connsiteY5" fmla="*/ 12657 h 32137"/>
                  <a:gd name="connsiteX6" fmla="*/ 19480 w 32136"/>
                  <a:gd name="connsiteY6" fmla="*/ 5751 h 32137"/>
                  <a:gd name="connsiteX7" fmla="*/ 26386 w 32136"/>
                  <a:gd name="connsiteY7" fmla="*/ 19480 h 32137"/>
                  <a:gd name="connsiteX8" fmla="*/ 12657 w 32136"/>
                  <a:gd name="connsiteY8" fmla="*/ 26386 h 32137"/>
                  <a:gd name="connsiteX9" fmla="*/ 5751 w 32136"/>
                  <a:gd name="connsiteY9" fmla="*/ 12657 h 32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136" h="32137">
                    <a:moveTo>
                      <a:pt x="31319" y="21125"/>
                    </a:moveTo>
                    <a:cubicBezTo>
                      <a:pt x="34114" y="12739"/>
                      <a:pt x="29510" y="3614"/>
                      <a:pt x="21125" y="818"/>
                    </a:cubicBezTo>
                    <a:cubicBezTo>
                      <a:pt x="12739" y="-1977"/>
                      <a:pt x="3613" y="2627"/>
                      <a:pt x="818" y="11012"/>
                    </a:cubicBezTo>
                    <a:cubicBezTo>
                      <a:pt x="-1977" y="19398"/>
                      <a:pt x="2627" y="28523"/>
                      <a:pt x="11012" y="31319"/>
                    </a:cubicBezTo>
                    <a:cubicBezTo>
                      <a:pt x="19398" y="34114"/>
                      <a:pt x="28441" y="29510"/>
                      <a:pt x="31319" y="21125"/>
                    </a:cubicBezTo>
                    <a:close/>
                    <a:moveTo>
                      <a:pt x="5751" y="12657"/>
                    </a:moveTo>
                    <a:cubicBezTo>
                      <a:pt x="7642" y="6984"/>
                      <a:pt x="13808" y="3860"/>
                      <a:pt x="19480" y="5751"/>
                    </a:cubicBezTo>
                    <a:cubicBezTo>
                      <a:pt x="25153" y="7642"/>
                      <a:pt x="28277" y="13808"/>
                      <a:pt x="26386" y="19480"/>
                    </a:cubicBezTo>
                    <a:cubicBezTo>
                      <a:pt x="24495" y="25153"/>
                      <a:pt x="18329" y="28277"/>
                      <a:pt x="12657" y="26386"/>
                    </a:cubicBezTo>
                    <a:cubicBezTo>
                      <a:pt x="6984" y="24495"/>
                      <a:pt x="3860" y="18329"/>
                      <a:pt x="5751" y="12657"/>
                    </a:cubicBezTo>
                    <a:close/>
                  </a:path>
                </a:pathLst>
              </a:custGeom>
              <a:grpFill/>
              <a:ln w="8221" cap="flat">
                <a:noFill/>
                <a:prstDash val="solid"/>
                <a:miter/>
              </a:ln>
            </p:spPr>
            <p:txBody>
              <a:bodyPr rtlCol="0" anchor="ctr"/>
              <a:lstStyle/>
              <a:p>
                <a:endParaRPr lang="en-US"/>
              </a:p>
            </p:txBody>
          </p:sp>
          <p:sp>
            <p:nvSpPr>
              <p:cNvPr id="40" name="Freeform: Shape 39">
                <a:extLst>
                  <a:ext uri="{FF2B5EF4-FFF2-40B4-BE49-F238E27FC236}">
                    <a16:creationId xmlns:a16="http://schemas.microsoft.com/office/drawing/2014/main" id="{3BB01A83-F139-400A-9EDA-7EFC35375522}"/>
                  </a:ext>
                </a:extLst>
              </p:cNvPr>
              <p:cNvSpPr/>
              <p:nvPr/>
            </p:nvSpPr>
            <p:spPr>
              <a:xfrm>
                <a:off x="4104475" y="4588239"/>
                <a:ext cx="22539" cy="22539"/>
              </a:xfrm>
              <a:custGeom>
                <a:avLst/>
                <a:gdLst>
                  <a:gd name="connsiteX0" fmla="*/ 21957 w 22539"/>
                  <a:gd name="connsiteY0" fmla="*/ 14805 h 22539"/>
                  <a:gd name="connsiteX1" fmla="*/ 14805 w 22539"/>
                  <a:gd name="connsiteY1" fmla="*/ 582 h 22539"/>
                  <a:gd name="connsiteX2" fmla="*/ 582 w 22539"/>
                  <a:gd name="connsiteY2" fmla="*/ 7734 h 22539"/>
                  <a:gd name="connsiteX3" fmla="*/ 7735 w 22539"/>
                  <a:gd name="connsiteY3" fmla="*/ 21957 h 22539"/>
                  <a:gd name="connsiteX4" fmla="*/ 21957 w 22539"/>
                  <a:gd name="connsiteY4" fmla="*/ 14805 h 22539"/>
                  <a:gd name="connsiteX5" fmla="*/ 5515 w 22539"/>
                  <a:gd name="connsiteY5" fmla="*/ 9379 h 22539"/>
                  <a:gd name="connsiteX6" fmla="*/ 13161 w 22539"/>
                  <a:gd name="connsiteY6" fmla="*/ 5597 h 22539"/>
                  <a:gd name="connsiteX7" fmla="*/ 16942 w 22539"/>
                  <a:gd name="connsiteY7" fmla="*/ 13243 h 22539"/>
                  <a:gd name="connsiteX8" fmla="*/ 9297 w 22539"/>
                  <a:gd name="connsiteY8" fmla="*/ 17024 h 22539"/>
                  <a:gd name="connsiteX9" fmla="*/ 5515 w 22539"/>
                  <a:gd name="connsiteY9" fmla="*/ 9379 h 22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539" h="22539">
                    <a:moveTo>
                      <a:pt x="21957" y="14805"/>
                    </a:moveTo>
                    <a:cubicBezTo>
                      <a:pt x="23930" y="8968"/>
                      <a:pt x="20724" y="2556"/>
                      <a:pt x="14805" y="582"/>
                    </a:cubicBezTo>
                    <a:cubicBezTo>
                      <a:pt x="8968" y="-1391"/>
                      <a:pt x="2555" y="1815"/>
                      <a:pt x="582" y="7734"/>
                    </a:cubicBezTo>
                    <a:cubicBezTo>
                      <a:pt x="-1391" y="13654"/>
                      <a:pt x="1815" y="19984"/>
                      <a:pt x="7735" y="21957"/>
                    </a:cubicBezTo>
                    <a:cubicBezTo>
                      <a:pt x="13571" y="23930"/>
                      <a:pt x="19984" y="20724"/>
                      <a:pt x="21957" y="14805"/>
                    </a:cubicBezTo>
                    <a:close/>
                    <a:moveTo>
                      <a:pt x="5515" y="9379"/>
                    </a:moveTo>
                    <a:cubicBezTo>
                      <a:pt x="6583" y="6255"/>
                      <a:pt x="9954" y="4529"/>
                      <a:pt x="13161" y="5597"/>
                    </a:cubicBezTo>
                    <a:cubicBezTo>
                      <a:pt x="16285" y="6666"/>
                      <a:pt x="18011" y="10037"/>
                      <a:pt x="16942" y="13243"/>
                    </a:cubicBezTo>
                    <a:cubicBezTo>
                      <a:pt x="15873" y="16449"/>
                      <a:pt x="12503" y="18093"/>
                      <a:pt x="9297" y="17024"/>
                    </a:cubicBezTo>
                    <a:cubicBezTo>
                      <a:pt x="6255" y="15956"/>
                      <a:pt x="4528" y="12503"/>
                      <a:pt x="5515" y="9379"/>
                    </a:cubicBezTo>
                    <a:close/>
                  </a:path>
                </a:pathLst>
              </a:custGeom>
              <a:grpFill/>
              <a:ln w="8221" cap="flat">
                <a:noFill/>
                <a:prstDash val="solid"/>
                <a:miter/>
              </a:ln>
            </p:spPr>
            <p:txBody>
              <a:bodyPr rtlCol="0" anchor="ctr"/>
              <a:lstStyle/>
              <a:p>
                <a:endParaRPr lang="en-US"/>
              </a:p>
            </p:txBody>
          </p:sp>
          <p:sp>
            <p:nvSpPr>
              <p:cNvPr id="41" name="Freeform: Shape 40">
                <a:extLst>
                  <a:ext uri="{FF2B5EF4-FFF2-40B4-BE49-F238E27FC236}">
                    <a16:creationId xmlns:a16="http://schemas.microsoft.com/office/drawing/2014/main" id="{B713AB25-B099-438F-87DE-A6C32DE7E50E}"/>
                  </a:ext>
                </a:extLst>
              </p:cNvPr>
              <p:cNvSpPr/>
              <p:nvPr/>
            </p:nvSpPr>
            <p:spPr>
              <a:xfrm>
                <a:off x="3910230" y="4538970"/>
                <a:ext cx="33616" cy="23508"/>
              </a:xfrm>
              <a:custGeom>
                <a:avLst/>
                <a:gdLst>
                  <a:gd name="connsiteX0" fmla="*/ 33035 w 33616"/>
                  <a:gd name="connsiteY0" fmla="*/ 15816 h 23508"/>
                  <a:gd name="connsiteX1" fmla="*/ 25882 w 33616"/>
                  <a:gd name="connsiteY1" fmla="*/ 1593 h 23508"/>
                  <a:gd name="connsiteX2" fmla="*/ 232 w 33616"/>
                  <a:gd name="connsiteY2" fmla="*/ 4881 h 23508"/>
                  <a:gd name="connsiteX3" fmla="*/ 18812 w 33616"/>
                  <a:gd name="connsiteY3" fmla="*/ 22886 h 23508"/>
                  <a:gd name="connsiteX4" fmla="*/ 33035 w 33616"/>
                  <a:gd name="connsiteY4" fmla="*/ 15816 h 23508"/>
                  <a:gd name="connsiteX5" fmla="*/ 5165 w 33616"/>
                  <a:gd name="connsiteY5" fmla="*/ 6690 h 23508"/>
                  <a:gd name="connsiteX6" fmla="*/ 24320 w 33616"/>
                  <a:gd name="connsiteY6" fmla="*/ 6608 h 23508"/>
                  <a:gd name="connsiteX7" fmla="*/ 28102 w 33616"/>
                  <a:gd name="connsiteY7" fmla="*/ 14254 h 23508"/>
                  <a:gd name="connsiteX8" fmla="*/ 20456 w 33616"/>
                  <a:gd name="connsiteY8" fmla="*/ 18035 h 23508"/>
                  <a:gd name="connsiteX9" fmla="*/ 5165 w 33616"/>
                  <a:gd name="connsiteY9" fmla="*/ 6690 h 23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616" h="23508">
                    <a:moveTo>
                      <a:pt x="33035" y="15816"/>
                    </a:moveTo>
                    <a:cubicBezTo>
                      <a:pt x="35008" y="9979"/>
                      <a:pt x="31801" y="3566"/>
                      <a:pt x="25882" y="1593"/>
                    </a:cubicBezTo>
                    <a:cubicBezTo>
                      <a:pt x="22758" y="524"/>
                      <a:pt x="2699" y="-2682"/>
                      <a:pt x="232" y="4881"/>
                    </a:cubicBezTo>
                    <a:cubicBezTo>
                      <a:pt x="-2234" y="12445"/>
                      <a:pt x="15688" y="21817"/>
                      <a:pt x="18812" y="22886"/>
                    </a:cubicBezTo>
                    <a:cubicBezTo>
                      <a:pt x="24731" y="24941"/>
                      <a:pt x="31062" y="21735"/>
                      <a:pt x="33035" y="15816"/>
                    </a:cubicBezTo>
                    <a:close/>
                    <a:moveTo>
                      <a:pt x="5165" y="6690"/>
                    </a:moveTo>
                    <a:cubicBezTo>
                      <a:pt x="6727" y="4717"/>
                      <a:pt x="19388" y="4964"/>
                      <a:pt x="24320" y="6608"/>
                    </a:cubicBezTo>
                    <a:cubicBezTo>
                      <a:pt x="27444" y="7676"/>
                      <a:pt x="29171" y="11047"/>
                      <a:pt x="28102" y="14254"/>
                    </a:cubicBezTo>
                    <a:cubicBezTo>
                      <a:pt x="27033" y="17378"/>
                      <a:pt x="23663" y="19104"/>
                      <a:pt x="20456" y="18035"/>
                    </a:cubicBezTo>
                    <a:cubicBezTo>
                      <a:pt x="15524" y="16391"/>
                      <a:pt x="5247" y="8992"/>
                      <a:pt x="5165" y="6690"/>
                    </a:cubicBezTo>
                    <a:close/>
                  </a:path>
                </a:pathLst>
              </a:custGeom>
              <a:grpFill/>
              <a:ln w="8221" cap="flat">
                <a:noFill/>
                <a:prstDash val="solid"/>
                <a:miter/>
              </a:ln>
            </p:spPr>
            <p:txBody>
              <a:bodyPr rtlCol="0" anchor="ctr"/>
              <a:lstStyle/>
              <a:p>
                <a:endParaRPr lang="en-US"/>
              </a:p>
            </p:txBody>
          </p:sp>
          <p:sp>
            <p:nvSpPr>
              <p:cNvPr id="42" name="Freeform: Shape 41">
                <a:extLst>
                  <a:ext uri="{FF2B5EF4-FFF2-40B4-BE49-F238E27FC236}">
                    <a16:creationId xmlns:a16="http://schemas.microsoft.com/office/drawing/2014/main" id="{BAB1AAC9-ABB5-4AE6-8D36-0B84BA7BD3BA}"/>
                  </a:ext>
                </a:extLst>
              </p:cNvPr>
              <p:cNvSpPr/>
              <p:nvPr/>
            </p:nvSpPr>
            <p:spPr>
              <a:xfrm>
                <a:off x="4173140" y="4546741"/>
                <a:ext cx="67144" cy="191448"/>
              </a:xfrm>
              <a:custGeom>
                <a:avLst/>
                <a:gdLst>
                  <a:gd name="connsiteX0" fmla="*/ 62058 w 67144"/>
                  <a:gd name="connsiteY0" fmla="*/ 1797 h 191448"/>
                  <a:gd name="connsiteX1" fmla="*/ 153 w 67144"/>
                  <a:gd name="connsiteY1" fmla="*/ 188007 h 191448"/>
                  <a:gd name="connsiteX2" fmla="*/ 1797 w 67144"/>
                  <a:gd name="connsiteY2" fmla="*/ 191295 h 191448"/>
                  <a:gd name="connsiteX3" fmla="*/ 5086 w 67144"/>
                  <a:gd name="connsiteY3" fmla="*/ 189651 h 191448"/>
                  <a:gd name="connsiteX4" fmla="*/ 66991 w 67144"/>
                  <a:gd name="connsiteY4" fmla="*/ 3442 h 191448"/>
                  <a:gd name="connsiteX5" fmla="*/ 65347 w 67144"/>
                  <a:gd name="connsiteY5" fmla="*/ 153 h 191448"/>
                  <a:gd name="connsiteX6" fmla="*/ 62058 w 67144"/>
                  <a:gd name="connsiteY6" fmla="*/ 1797 h 191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144" h="191448">
                    <a:moveTo>
                      <a:pt x="62058" y="1797"/>
                    </a:moveTo>
                    <a:lnTo>
                      <a:pt x="153" y="188007"/>
                    </a:lnTo>
                    <a:cubicBezTo>
                      <a:pt x="-340" y="189405"/>
                      <a:pt x="400" y="190884"/>
                      <a:pt x="1797" y="191295"/>
                    </a:cubicBezTo>
                    <a:cubicBezTo>
                      <a:pt x="3195" y="191789"/>
                      <a:pt x="4675" y="191048"/>
                      <a:pt x="5086" y="189651"/>
                    </a:cubicBezTo>
                    <a:lnTo>
                      <a:pt x="66991" y="3442"/>
                    </a:lnTo>
                    <a:cubicBezTo>
                      <a:pt x="67484" y="2044"/>
                      <a:pt x="66744" y="564"/>
                      <a:pt x="65347" y="153"/>
                    </a:cubicBezTo>
                    <a:cubicBezTo>
                      <a:pt x="63949" y="-340"/>
                      <a:pt x="62470" y="399"/>
                      <a:pt x="62058" y="1797"/>
                    </a:cubicBezTo>
                    <a:close/>
                  </a:path>
                </a:pathLst>
              </a:custGeom>
              <a:grpFill/>
              <a:ln w="8221" cap="flat">
                <a:noFill/>
                <a:prstDash val="solid"/>
                <a:miter/>
              </a:ln>
            </p:spPr>
            <p:txBody>
              <a:bodyPr rtlCol="0" anchor="ctr"/>
              <a:lstStyle/>
              <a:p>
                <a:endParaRPr lang="en-US"/>
              </a:p>
            </p:txBody>
          </p:sp>
          <p:sp>
            <p:nvSpPr>
              <p:cNvPr id="43" name="Freeform: Shape 42">
                <a:extLst>
                  <a:ext uri="{FF2B5EF4-FFF2-40B4-BE49-F238E27FC236}">
                    <a16:creationId xmlns:a16="http://schemas.microsoft.com/office/drawing/2014/main" id="{9BA90EF1-AA93-4A34-81CF-15EBB0DA1C21}"/>
                  </a:ext>
                </a:extLst>
              </p:cNvPr>
              <p:cNvSpPr/>
              <p:nvPr/>
            </p:nvSpPr>
            <p:spPr>
              <a:xfrm>
                <a:off x="3881124" y="4349642"/>
                <a:ext cx="81613" cy="187868"/>
              </a:xfrm>
              <a:custGeom>
                <a:avLst/>
                <a:gdLst>
                  <a:gd name="connsiteX0" fmla="*/ 49480 w 81613"/>
                  <a:gd name="connsiteY0" fmla="*/ 10631 h 187868"/>
                  <a:gd name="connsiteX1" fmla="*/ 36244 w 81613"/>
                  <a:gd name="connsiteY1" fmla="*/ 50339 h 187868"/>
                  <a:gd name="connsiteX2" fmla="*/ 22021 w 81613"/>
                  <a:gd name="connsiteY2" fmla="*/ 45571 h 187868"/>
                  <a:gd name="connsiteX3" fmla="*/ 18733 w 81613"/>
                  <a:gd name="connsiteY3" fmla="*/ 47215 h 187868"/>
                  <a:gd name="connsiteX4" fmla="*/ 12156 w 81613"/>
                  <a:gd name="connsiteY4" fmla="*/ 66946 h 187868"/>
                  <a:gd name="connsiteX5" fmla="*/ 13800 w 81613"/>
                  <a:gd name="connsiteY5" fmla="*/ 70235 h 187868"/>
                  <a:gd name="connsiteX6" fmla="*/ 28023 w 81613"/>
                  <a:gd name="connsiteY6" fmla="*/ 75003 h 187868"/>
                  <a:gd name="connsiteX7" fmla="*/ 4674 w 81613"/>
                  <a:gd name="connsiteY7" fmla="*/ 145129 h 187868"/>
                  <a:gd name="connsiteX8" fmla="*/ 5168 w 81613"/>
                  <a:gd name="connsiteY8" fmla="*/ 152446 h 187868"/>
                  <a:gd name="connsiteX9" fmla="*/ 8374 w 81613"/>
                  <a:gd name="connsiteY9" fmla="*/ 156064 h 187868"/>
                  <a:gd name="connsiteX10" fmla="*/ 153 w 81613"/>
                  <a:gd name="connsiteY10" fmla="*/ 180727 h 187868"/>
                  <a:gd name="connsiteX11" fmla="*/ 1797 w 81613"/>
                  <a:gd name="connsiteY11" fmla="*/ 184016 h 187868"/>
                  <a:gd name="connsiteX12" fmla="*/ 12978 w 81613"/>
                  <a:gd name="connsiteY12" fmla="*/ 187715 h 187868"/>
                  <a:gd name="connsiteX13" fmla="*/ 16266 w 81613"/>
                  <a:gd name="connsiteY13" fmla="*/ 186071 h 187868"/>
                  <a:gd name="connsiteX14" fmla="*/ 24488 w 81613"/>
                  <a:gd name="connsiteY14" fmla="*/ 161408 h 187868"/>
                  <a:gd name="connsiteX15" fmla="*/ 34024 w 81613"/>
                  <a:gd name="connsiteY15" fmla="*/ 154831 h 187868"/>
                  <a:gd name="connsiteX16" fmla="*/ 57372 w 81613"/>
                  <a:gd name="connsiteY16" fmla="*/ 84704 h 187868"/>
                  <a:gd name="connsiteX17" fmla="*/ 71595 w 81613"/>
                  <a:gd name="connsiteY17" fmla="*/ 89472 h 187868"/>
                  <a:gd name="connsiteX18" fmla="*/ 74883 w 81613"/>
                  <a:gd name="connsiteY18" fmla="*/ 87828 h 187868"/>
                  <a:gd name="connsiteX19" fmla="*/ 81460 w 81613"/>
                  <a:gd name="connsiteY19" fmla="*/ 68097 h 187868"/>
                  <a:gd name="connsiteX20" fmla="*/ 79816 w 81613"/>
                  <a:gd name="connsiteY20" fmla="*/ 64809 h 187868"/>
                  <a:gd name="connsiteX21" fmla="*/ 65593 w 81613"/>
                  <a:gd name="connsiteY21" fmla="*/ 60040 h 187868"/>
                  <a:gd name="connsiteX22" fmla="*/ 78830 w 81613"/>
                  <a:gd name="connsiteY22" fmla="*/ 20332 h 187868"/>
                  <a:gd name="connsiteX23" fmla="*/ 69046 w 81613"/>
                  <a:gd name="connsiteY23" fmla="*/ 766 h 187868"/>
                  <a:gd name="connsiteX24" fmla="*/ 49480 w 81613"/>
                  <a:gd name="connsiteY24" fmla="*/ 10631 h 187868"/>
                  <a:gd name="connsiteX25" fmla="*/ 52439 w 81613"/>
                  <a:gd name="connsiteY25" fmla="*/ 83060 h 187868"/>
                  <a:gd name="connsiteX26" fmla="*/ 29091 w 81613"/>
                  <a:gd name="connsiteY26" fmla="*/ 153186 h 187868"/>
                  <a:gd name="connsiteX27" fmla="*/ 23583 w 81613"/>
                  <a:gd name="connsiteY27" fmla="*/ 155981 h 187868"/>
                  <a:gd name="connsiteX28" fmla="*/ 20295 w 81613"/>
                  <a:gd name="connsiteY28" fmla="*/ 157626 h 187868"/>
                  <a:gd name="connsiteX29" fmla="*/ 12238 w 81613"/>
                  <a:gd name="connsiteY29" fmla="*/ 181878 h 187868"/>
                  <a:gd name="connsiteX30" fmla="*/ 5990 w 81613"/>
                  <a:gd name="connsiteY30" fmla="*/ 179823 h 187868"/>
                  <a:gd name="connsiteX31" fmla="*/ 14047 w 81613"/>
                  <a:gd name="connsiteY31" fmla="*/ 155570 h 187868"/>
                  <a:gd name="connsiteX32" fmla="*/ 12402 w 81613"/>
                  <a:gd name="connsiteY32" fmla="*/ 152282 h 187868"/>
                  <a:gd name="connsiteX33" fmla="*/ 9854 w 81613"/>
                  <a:gd name="connsiteY33" fmla="*/ 150145 h 187868"/>
                  <a:gd name="connsiteX34" fmla="*/ 9607 w 81613"/>
                  <a:gd name="connsiteY34" fmla="*/ 146774 h 187868"/>
                  <a:gd name="connsiteX35" fmla="*/ 32955 w 81613"/>
                  <a:gd name="connsiteY35" fmla="*/ 76647 h 187868"/>
                  <a:gd name="connsiteX36" fmla="*/ 52439 w 81613"/>
                  <a:gd name="connsiteY36" fmla="*/ 83060 h 187868"/>
                  <a:gd name="connsiteX37" fmla="*/ 37066 w 81613"/>
                  <a:gd name="connsiteY37" fmla="*/ 56012 h 187868"/>
                  <a:gd name="connsiteX38" fmla="*/ 37066 w 81613"/>
                  <a:gd name="connsiteY38" fmla="*/ 56012 h 187868"/>
                  <a:gd name="connsiteX39" fmla="*/ 61483 w 81613"/>
                  <a:gd name="connsiteY39" fmla="*/ 64151 h 187868"/>
                  <a:gd name="connsiteX40" fmla="*/ 61483 w 81613"/>
                  <a:gd name="connsiteY40" fmla="*/ 64151 h 187868"/>
                  <a:gd name="connsiteX41" fmla="*/ 75706 w 81613"/>
                  <a:gd name="connsiteY41" fmla="*/ 68837 h 187868"/>
                  <a:gd name="connsiteX42" fmla="*/ 70773 w 81613"/>
                  <a:gd name="connsiteY42" fmla="*/ 83635 h 187868"/>
                  <a:gd name="connsiteX43" fmla="*/ 56550 w 81613"/>
                  <a:gd name="connsiteY43" fmla="*/ 78867 h 187868"/>
                  <a:gd name="connsiteX44" fmla="*/ 32133 w 81613"/>
                  <a:gd name="connsiteY44" fmla="*/ 70728 h 187868"/>
                  <a:gd name="connsiteX45" fmla="*/ 17911 w 81613"/>
                  <a:gd name="connsiteY45" fmla="*/ 65959 h 187868"/>
                  <a:gd name="connsiteX46" fmla="*/ 22843 w 81613"/>
                  <a:gd name="connsiteY46" fmla="*/ 51161 h 187868"/>
                  <a:gd name="connsiteX47" fmla="*/ 37066 w 81613"/>
                  <a:gd name="connsiteY47" fmla="*/ 56012 h 187868"/>
                  <a:gd name="connsiteX48" fmla="*/ 73897 w 81613"/>
                  <a:gd name="connsiteY48" fmla="*/ 18688 h 187868"/>
                  <a:gd name="connsiteX49" fmla="*/ 60661 w 81613"/>
                  <a:gd name="connsiteY49" fmla="*/ 58396 h 187868"/>
                  <a:gd name="connsiteX50" fmla="*/ 41259 w 81613"/>
                  <a:gd name="connsiteY50" fmla="*/ 51901 h 187868"/>
                  <a:gd name="connsiteX51" fmla="*/ 54495 w 81613"/>
                  <a:gd name="connsiteY51" fmla="*/ 12193 h 187868"/>
                  <a:gd name="connsiteX52" fmla="*/ 67402 w 81613"/>
                  <a:gd name="connsiteY52" fmla="*/ 5698 h 187868"/>
                  <a:gd name="connsiteX53" fmla="*/ 73897 w 81613"/>
                  <a:gd name="connsiteY53" fmla="*/ 18688 h 18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81613" h="187868">
                    <a:moveTo>
                      <a:pt x="49480" y="10631"/>
                    </a:moveTo>
                    <a:lnTo>
                      <a:pt x="36244" y="50339"/>
                    </a:lnTo>
                    <a:lnTo>
                      <a:pt x="22021" y="45571"/>
                    </a:lnTo>
                    <a:cubicBezTo>
                      <a:pt x="20624" y="45078"/>
                      <a:pt x="19144" y="45818"/>
                      <a:pt x="18733" y="47215"/>
                    </a:cubicBezTo>
                    <a:lnTo>
                      <a:pt x="12156" y="66946"/>
                    </a:lnTo>
                    <a:cubicBezTo>
                      <a:pt x="11663" y="68344"/>
                      <a:pt x="12402" y="69824"/>
                      <a:pt x="13800" y="70235"/>
                    </a:cubicBezTo>
                    <a:lnTo>
                      <a:pt x="28023" y="75003"/>
                    </a:lnTo>
                    <a:lnTo>
                      <a:pt x="4674" y="145129"/>
                    </a:lnTo>
                    <a:cubicBezTo>
                      <a:pt x="3852" y="147514"/>
                      <a:pt x="4017" y="150145"/>
                      <a:pt x="5168" y="152446"/>
                    </a:cubicBezTo>
                    <a:cubicBezTo>
                      <a:pt x="5908" y="153926"/>
                      <a:pt x="6976" y="155159"/>
                      <a:pt x="8374" y="156064"/>
                    </a:cubicBezTo>
                    <a:lnTo>
                      <a:pt x="153" y="180727"/>
                    </a:lnTo>
                    <a:cubicBezTo>
                      <a:pt x="-340" y="182125"/>
                      <a:pt x="400" y="183605"/>
                      <a:pt x="1797" y="184016"/>
                    </a:cubicBezTo>
                    <a:lnTo>
                      <a:pt x="12978" y="187715"/>
                    </a:lnTo>
                    <a:cubicBezTo>
                      <a:pt x="14375" y="188209"/>
                      <a:pt x="15855" y="187469"/>
                      <a:pt x="16266" y="186071"/>
                    </a:cubicBezTo>
                    <a:lnTo>
                      <a:pt x="24488" y="161408"/>
                    </a:lnTo>
                    <a:cubicBezTo>
                      <a:pt x="28680" y="161572"/>
                      <a:pt x="32626" y="159023"/>
                      <a:pt x="34024" y="154831"/>
                    </a:cubicBezTo>
                    <a:lnTo>
                      <a:pt x="57372" y="84704"/>
                    </a:lnTo>
                    <a:lnTo>
                      <a:pt x="71595" y="89472"/>
                    </a:lnTo>
                    <a:cubicBezTo>
                      <a:pt x="72992" y="89966"/>
                      <a:pt x="74472" y="89225"/>
                      <a:pt x="74883" y="87828"/>
                    </a:cubicBezTo>
                    <a:lnTo>
                      <a:pt x="81460" y="68097"/>
                    </a:lnTo>
                    <a:cubicBezTo>
                      <a:pt x="81953" y="66699"/>
                      <a:pt x="81214" y="65220"/>
                      <a:pt x="79816" y="64809"/>
                    </a:cubicBezTo>
                    <a:lnTo>
                      <a:pt x="65593" y="60040"/>
                    </a:lnTo>
                    <a:lnTo>
                      <a:pt x="78830" y="20332"/>
                    </a:lnTo>
                    <a:cubicBezTo>
                      <a:pt x="81543" y="12275"/>
                      <a:pt x="77103" y="3479"/>
                      <a:pt x="69046" y="766"/>
                    </a:cubicBezTo>
                    <a:cubicBezTo>
                      <a:pt x="60907" y="-1865"/>
                      <a:pt x="52193" y="2492"/>
                      <a:pt x="49480" y="10631"/>
                    </a:cubicBezTo>
                    <a:close/>
                    <a:moveTo>
                      <a:pt x="52439" y="83060"/>
                    </a:moveTo>
                    <a:lnTo>
                      <a:pt x="29091" y="153186"/>
                    </a:lnTo>
                    <a:cubicBezTo>
                      <a:pt x="28352" y="155488"/>
                      <a:pt x="25885" y="156721"/>
                      <a:pt x="23583" y="155981"/>
                    </a:cubicBezTo>
                    <a:cubicBezTo>
                      <a:pt x="22186" y="155488"/>
                      <a:pt x="20706" y="156228"/>
                      <a:pt x="20295" y="157626"/>
                    </a:cubicBezTo>
                    <a:lnTo>
                      <a:pt x="12238" y="181878"/>
                    </a:lnTo>
                    <a:lnTo>
                      <a:pt x="5990" y="179823"/>
                    </a:lnTo>
                    <a:lnTo>
                      <a:pt x="14047" y="155570"/>
                    </a:lnTo>
                    <a:cubicBezTo>
                      <a:pt x="14540" y="154173"/>
                      <a:pt x="13800" y="152693"/>
                      <a:pt x="12402" y="152282"/>
                    </a:cubicBezTo>
                    <a:cubicBezTo>
                      <a:pt x="11334" y="151953"/>
                      <a:pt x="10429" y="151131"/>
                      <a:pt x="9854" y="150145"/>
                    </a:cubicBezTo>
                    <a:cubicBezTo>
                      <a:pt x="9361" y="149076"/>
                      <a:pt x="9278" y="147925"/>
                      <a:pt x="9607" y="146774"/>
                    </a:cubicBezTo>
                    <a:lnTo>
                      <a:pt x="32955" y="76647"/>
                    </a:lnTo>
                    <a:lnTo>
                      <a:pt x="52439" y="83060"/>
                    </a:lnTo>
                    <a:close/>
                    <a:moveTo>
                      <a:pt x="37066" y="56012"/>
                    </a:moveTo>
                    <a:cubicBezTo>
                      <a:pt x="37066" y="56012"/>
                      <a:pt x="37066" y="56012"/>
                      <a:pt x="37066" y="56012"/>
                    </a:cubicBezTo>
                    <a:lnTo>
                      <a:pt x="61483" y="64151"/>
                    </a:lnTo>
                    <a:cubicBezTo>
                      <a:pt x="61483" y="64151"/>
                      <a:pt x="61483" y="64151"/>
                      <a:pt x="61483" y="64151"/>
                    </a:cubicBezTo>
                    <a:lnTo>
                      <a:pt x="75706" y="68837"/>
                    </a:lnTo>
                    <a:lnTo>
                      <a:pt x="70773" y="83635"/>
                    </a:lnTo>
                    <a:lnTo>
                      <a:pt x="56550" y="78867"/>
                    </a:lnTo>
                    <a:lnTo>
                      <a:pt x="32133" y="70728"/>
                    </a:lnTo>
                    <a:lnTo>
                      <a:pt x="17911" y="65959"/>
                    </a:lnTo>
                    <a:lnTo>
                      <a:pt x="22843" y="51161"/>
                    </a:lnTo>
                    <a:lnTo>
                      <a:pt x="37066" y="56012"/>
                    </a:lnTo>
                    <a:close/>
                    <a:moveTo>
                      <a:pt x="73897" y="18688"/>
                    </a:moveTo>
                    <a:lnTo>
                      <a:pt x="60661" y="58396"/>
                    </a:lnTo>
                    <a:lnTo>
                      <a:pt x="41259" y="51901"/>
                    </a:lnTo>
                    <a:lnTo>
                      <a:pt x="54495" y="12193"/>
                    </a:lnTo>
                    <a:cubicBezTo>
                      <a:pt x="56303" y="6849"/>
                      <a:pt x="62058" y="3890"/>
                      <a:pt x="67402" y="5698"/>
                    </a:cubicBezTo>
                    <a:cubicBezTo>
                      <a:pt x="72746" y="7507"/>
                      <a:pt x="75623" y="13344"/>
                      <a:pt x="73897" y="18688"/>
                    </a:cubicBezTo>
                    <a:close/>
                  </a:path>
                </a:pathLst>
              </a:custGeom>
              <a:grpFill/>
              <a:ln w="8221" cap="flat">
                <a:noFill/>
                <a:prstDash val="solid"/>
                <a:miter/>
              </a:ln>
            </p:spPr>
            <p:txBody>
              <a:bodyPr rtlCol="0" anchor="ctr"/>
              <a:lstStyle/>
              <a:p>
                <a:endParaRPr lang="en-US"/>
              </a:p>
            </p:txBody>
          </p:sp>
          <p:sp>
            <p:nvSpPr>
              <p:cNvPr id="44" name="Freeform: Shape 43">
                <a:extLst>
                  <a:ext uri="{FF2B5EF4-FFF2-40B4-BE49-F238E27FC236}">
                    <a16:creationId xmlns:a16="http://schemas.microsoft.com/office/drawing/2014/main" id="{3B3FC4F7-884F-48E8-BB09-887A03DEA34E}"/>
                  </a:ext>
                </a:extLst>
              </p:cNvPr>
              <p:cNvSpPr/>
              <p:nvPr/>
            </p:nvSpPr>
            <p:spPr>
              <a:xfrm>
                <a:off x="4079908" y="4508539"/>
                <a:ext cx="71249" cy="38233"/>
              </a:xfrm>
              <a:custGeom>
                <a:avLst/>
                <a:gdLst>
                  <a:gd name="connsiteX0" fmla="*/ 239 w 71249"/>
                  <a:gd name="connsiteY0" fmla="*/ 36792 h 38233"/>
                  <a:gd name="connsiteX1" fmla="*/ 3774 w 71249"/>
                  <a:gd name="connsiteY1" fmla="*/ 37943 h 38233"/>
                  <a:gd name="connsiteX2" fmla="*/ 69790 w 71249"/>
                  <a:gd name="connsiteY2" fmla="*/ 4894 h 38233"/>
                  <a:gd name="connsiteX3" fmla="*/ 71106 w 71249"/>
                  <a:gd name="connsiteY3" fmla="*/ 3414 h 38233"/>
                  <a:gd name="connsiteX4" fmla="*/ 70941 w 71249"/>
                  <a:gd name="connsiteY4" fmla="*/ 1441 h 38233"/>
                  <a:gd name="connsiteX5" fmla="*/ 67406 w 71249"/>
                  <a:gd name="connsiteY5" fmla="*/ 290 h 38233"/>
                  <a:gd name="connsiteX6" fmla="*/ 1390 w 71249"/>
                  <a:gd name="connsiteY6" fmla="*/ 33339 h 38233"/>
                  <a:gd name="connsiteX7" fmla="*/ 239 w 71249"/>
                  <a:gd name="connsiteY7" fmla="*/ 36792 h 38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249" h="38233">
                    <a:moveTo>
                      <a:pt x="239" y="36792"/>
                    </a:moveTo>
                    <a:cubicBezTo>
                      <a:pt x="897" y="38107"/>
                      <a:pt x="2459" y="38601"/>
                      <a:pt x="3774" y="37943"/>
                    </a:cubicBezTo>
                    <a:lnTo>
                      <a:pt x="69790" y="4894"/>
                    </a:lnTo>
                    <a:cubicBezTo>
                      <a:pt x="70448" y="4565"/>
                      <a:pt x="70859" y="3990"/>
                      <a:pt x="71106" y="3414"/>
                    </a:cubicBezTo>
                    <a:cubicBezTo>
                      <a:pt x="71352" y="2756"/>
                      <a:pt x="71270" y="2099"/>
                      <a:pt x="70941" y="1441"/>
                    </a:cubicBezTo>
                    <a:cubicBezTo>
                      <a:pt x="70284" y="126"/>
                      <a:pt x="68722" y="-368"/>
                      <a:pt x="67406" y="290"/>
                    </a:cubicBezTo>
                    <a:lnTo>
                      <a:pt x="1390" y="33339"/>
                    </a:lnTo>
                    <a:cubicBezTo>
                      <a:pt x="157" y="33915"/>
                      <a:pt x="-336" y="35477"/>
                      <a:pt x="239" y="36792"/>
                    </a:cubicBezTo>
                    <a:close/>
                  </a:path>
                </a:pathLst>
              </a:custGeom>
              <a:grpFill/>
              <a:ln w="8221" cap="flat">
                <a:noFill/>
                <a:prstDash val="solid"/>
                <a:miter/>
              </a:ln>
            </p:spPr>
            <p:txBody>
              <a:bodyPr rtlCol="0" anchor="ctr"/>
              <a:lstStyle/>
              <a:p>
                <a:endParaRPr lang="en-US"/>
              </a:p>
            </p:txBody>
          </p:sp>
          <p:sp>
            <p:nvSpPr>
              <p:cNvPr id="45" name="Freeform: Shape 44">
                <a:extLst>
                  <a:ext uri="{FF2B5EF4-FFF2-40B4-BE49-F238E27FC236}">
                    <a16:creationId xmlns:a16="http://schemas.microsoft.com/office/drawing/2014/main" id="{C62B7104-70FE-4BFB-8A89-D84312FF7056}"/>
                  </a:ext>
                </a:extLst>
              </p:cNvPr>
              <p:cNvSpPr/>
              <p:nvPr/>
            </p:nvSpPr>
            <p:spPr>
              <a:xfrm>
                <a:off x="4161165" y="4494564"/>
                <a:ext cx="17780" cy="11514"/>
              </a:xfrm>
              <a:custGeom>
                <a:avLst/>
                <a:gdLst>
                  <a:gd name="connsiteX0" fmla="*/ 17637 w 17780"/>
                  <a:gd name="connsiteY0" fmla="*/ 3414 h 11514"/>
                  <a:gd name="connsiteX1" fmla="*/ 17472 w 17780"/>
                  <a:gd name="connsiteY1" fmla="*/ 1441 h 11514"/>
                  <a:gd name="connsiteX2" fmla="*/ 13937 w 17780"/>
                  <a:gd name="connsiteY2" fmla="*/ 290 h 11514"/>
                  <a:gd name="connsiteX3" fmla="*/ 1441 w 17780"/>
                  <a:gd name="connsiteY3" fmla="*/ 6538 h 11514"/>
                  <a:gd name="connsiteX4" fmla="*/ 290 w 17780"/>
                  <a:gd name="connsiteY4" fmla="*/ 10073 h 11514"/>
                  <a:gd name="connsiteX5" fmla="*/ 3825 w 17780"/>
                  <a:gd name="connsiteY5" fmla="*/ 11224 h 11514"/>
                  <a:gd name="connsiteX6" fmla="*/ 16321 w 17780"/>
                  <a:gd name="connsiteY6" fmla="*/ 4976 h 11514"/>
                  <a:gd name="connsiteX7" fmla="*/ 17637 w 17780"/>
                  <a:gd name="connsiteY7" fmla="*/ 3414 h 11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80" h="11514">
                    <a:moveTo>
                      <a:pt x="17637" y="3414"/>
                    </a:moveTo>
                    <a:cubicBezTo>
                      <a:pt x="17883" y="2756"/>
                      <a:pt x="17801" y="2099"/>
                      <a:pt x="17472" y="1441"/>
                    </a:cubicBezTo>
                    <a:cubicBezTo>
                      <a:pt x="16815" y="126"/>
                      <a:pt x="15253" y="-368"/>
                      <a:pt x="13937" y="290"/>
                    </a:cubicBezTo>
                    <a:lnTo>
                      <a:pt x="1441" y="6538"/>
                    </a:lnTo>
                    <a:cubicBezTo>
                      <a:pt x="126" y="7196"/>
                      <a:pt x="-368" y="8758"/>
                      <a:pt x="290" y="10073"/>
                    </a:cubicBezTo>
                    <a:cubicBezTo>
                      <a:pt x="948" y="11389"/>
                      <a:pt x="2510" y="11882"/>
                      <a:pt x="3825" y="11224"/>
                    </a:cubicBezTo>
                    <a:lnTo>
                      <a:pt x="16321" y="4976"/>
                    </a:lnTo>
                    <a:cubicBezTo>
                      <a:pt x="16979" y="4565"/>
                      <a:pt x="17390" y="4072"/>
                      <a:pt x="17637" y="3414"/>
                    </a:cubicBezTo>
                    <a:close/>
                  </a:path>
                </a:pathLst>
              </a:custGeom>
              <a:grpFill/>
              <a:ln w="8221" cap="flat">
                <a:noFill/>
                <a:prstDash val="solid"/>
                <a:miter/>
              </a:ln>
            </p:spPr>
            <p:txBody>
              <a:bodyPr rtlCol="0" anchor="ctr"/>
              <a:lstStyle/>
              <a:p>
                <a:endParaRPr lang="en-US"/>
              </a:p>
            </p:txBody>
          </p:sp>
          <p:sp>
            <p:nvSpPr>
              <p:cNvPr id="46" name="Freeform: Shape 45">
                <a:extLst>
                  <a:ext uri="{FF2B5EF4-FFF2-40B4-BE49-F238E27FC236}">
                    <a16:creationId xmlns:a16="http://schemas.microsoft.com/office/drawing/2014/main" id="{11B2A1AA-380A-4E12-BCE6-1EA75A76F4F3}"/>
                  </a:ext>
                </a:extLst>
              </p:cNvPr>
              <p:cNvSpPr/>
              <p:nvPr/>
            </p:nvSpPr>
            <p:spPr>
              <a:xfrm>
                <a:off x="3963171" y="4372730"/>
                <a:ext cx="13377" cy="29705"/>
              </a:xfrm>
              <a:custGeom>
                <a:avLst/>
                <a:gdLst>
                  <a:gd name="connsiteX0" fmla="*/ 8292 w 13377"/>
                  <a:gd name="connsiteY0" fmla="*/ 1765 h 29705"/>
                  <a:gd name="connsiteX1" fmla="*/ 153 w 13377"/>
                  <a:gd name="connsiteY1" fmla="*/ 26264 h 29705"/>
                  <a:gd name="connsiteX2" fmla="*/ 1797 w 13377"/>
                  <a:gd name="connsiteY2" fmla="*/ 29553 h 29705"/>
                  <a:gd name="connsiteX3" fmla="*/ 5086 w 13377"/>
                  <a:gd name="connsiteY3" fmla="*/ 27909 h 29705"/>
                  <a:gd name="connsiteX4" fmla="*/ 13225 w 13377"/>
                  <a:gd name="connsiteY4" fmla="*/ 3409 h 29705"/>
                  <a:gd name="connsiteX5" fmla="*/ 11580 w 13377"/>
                  <a:gd name="connsiteY5" fmla="*/ 121 h 29705"/>
                  <a:gd name="connsiteX6" fmla="*/ 8292 w 13377"/>
                  <a:gd name="connsiteY6" fmla="*/ 1765 h 29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77" h="29705">
                    <a:moveTo>
                      <a:pt x="8292" y="1765"/>
                    </a:moveTo>
                    <a:lnTo>
                      <a:pt x="153" y="26264"/>
                    </a:lnTo>
                    <a:cubicBezTo>
                      <a:pt x="-340" y="27662"/>
                      <a:pt x="400" y="29142"/>
                      <a:pt x="1797" y="29553"/>
                    </a:cubicBezTo>
                    <a:cubicBezTo>
                      <a:pt x="3195" y="30046"/>
                      <a:pt x="4675" y="29306"/>
                      <a:pt x="5086" y="27909"/>
                    </a:cubicBezTo>
                    <a:lnTo>
                      <a:pt x="13225" y="3409"/>
                    </a:lnTo>
                    <a:cubicBezTo>
                      <a:pt x="13718" y="2012"/>
                      <a:pt x="12978" y="532"/>
                      <a:pt x="11580" y="121"/>
                    </a:cubicBezTo>
                    <a:cubicBezTo>
                      <a:pt x="10183" y="-290"/>
                      <a:pt x="8785" y="368"/>
                      <a:pt x="8292" y="1765"/>
                    </a:cubicBezTo>
                    <a:close/>
                  </a:path>
                </a:pathLst>
              </a:custGeom>
              <a:grpFill/>
              <a:ln w="8221" cap="flat">
                <a:noFill/>
                <a:prstDash val="solid"/>
                <a:miter/>
              </a:ln>
            </p:spPr>
            <p:txBody>
              <a:bodyPr rtlCol="0" anchor="ctr"/>
              <a:lstStyle/>
              <a:p>
                <a:endParaRPr lang="en-US"/>
              </a:p>
            </p:txBody>
          </p:sp>
          <p:sp>
            <p:nvSpPr>
              <p:cNvPr id="47" name="Freeform: Shape 46">
                <a:extLst>
                  <a:ext uri="{FF2B5EF4-FFF2-40B4-BE49-F238E27FC236}">
                    <a16:creationId xmlns:a16="http://schemas.microsoft.com/office/drawing/2014/main" id="{6428CF7D-7C61-46BE-80A2-399647438607}"/>
                  </a:ext>
                </a:extLst>
              </p:cNvPr>
              <p:cNvSpPr/>
              <p:nvPr/>
            </p:nvSpPr>
            <p:spPr>
              <a:xfrm>
                <a:off x="3980847" y="4376891"/>
                <a:ext cx="8198" cy="14199"/>
              </a:xfrm>
              <a:custGeom>
                <a:avLst/>
                <a:gdLst>
                  <a:gd name="connsiteX0" fmla="*/ 3112 w 8198"/>
                  <a:gd name="connsiteY0" fmla="*/ 1797 h 14199"/>
                  <a:gd name="connsiteX1" fmla="*/ 153 w 8198"/>
                  <a:gd name="connsiteY1" fmla="*/ 10758 h 14199"/>
                  <a:gd name="connsiteX2" fmla="*/ 1797 w 8198"/>
                  <a:gd name="connsiteY2" fmla="*/ 14046 h 14199"/>
                  <a:gd name="connsiteX3" fmla="*/ 5085 w 8198"/>
                  <a:gd name="connsiteY3" fmla="*/ 12403 h 14199"/>
                  <a:gd name="connsiteX4" fmla="*/ 8045 w 8198"/>
                  <a:gd name="connsiteY4" fmla="*/ 3441 h 14199"/>
                  <a:gd name="connsiteX5" fmla="*/ 6401 w 8198"/>
                  <a:gd name="connsiteY5" fmla="*/ 153 h 14199"/>
                  <a:gd name="connsiteX6" fmla="*/ 3112 w 8198"/>
                  <a:gd name="connsiteY6" fmla="*/ 1797 h 14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98" h="14199">
                    <a:moveTo>
                      <a:pt x="3112" y="1797"/>
                    </a:moveTo>
                    <a:lnTo>
                      <a:pt x="153" y="10758"/>
                    </a:lnTo>
                    <a:cubicBezTo>
                      <a:pt x="-340" y="12156"/>
                      <a:pt x="400" y="13636"/>
                      <a:pt x="1797" y="14046"/>
                    </a:cubicBezTo>
                    <a:cubicBezTo>
                      <a:pt x="3195" y="14540"/>
                      <a:pt x="4674" y="13800"/>
                      <a:pt x="5085" y="12403"/>
                    </a:cubicBezTo>
                    <a:lnTo>
                      <a:pt x="8045" y="3441"/>
                    </a:lnTo>
                    <a:cubicBezTo>
                      <a:pt x="8538" y="2044"/>
                      <a:pt x="7799" y="564"/>
                      <a:pt x="6401" y="153"/>
                    </a:cubicBezTo>
                    <a:cubicBezTo>
                      <a:pt x="5085" y="-341"/>
                      <a:pt x="3606" y="400"/>
                      <a:pt x="3112" y="1797"/>
                    </a:cubicBezTo>
                    <a:close/>
                  </a:path>
                </a:pathLst>
              </a:custGeom>
              <a:grpFill/>
              <a:ln w="8221" cap="flat">
                <a:noFill/>
                <a:prstDash val="solid"/>
                <a:miter/>
              </a:ln>
            </p:spPr>
            <p:txBody>
              <a:bodyPr rtlCol="0" anchor="ctr"/>
              <a:lstStyle/>
              <a:p>
                <a:endParaRPr lang="en-US"/>
              </a:p>
            </p:txBody>
          </p:sp>
        </p:grpSp>
        <p:grpSp>
          <p:nvGrpSpPr>
            <p:cNvPr id="48" name="Graphic 2">
              <a:extLst>
                <a:ext uri="{FF2B5EF4-FFF2-40B4-BE49-F238E27FC236}">
                  <a16:creationId xmlns:a16="http://schemas.microsoft.com/office/drawing/2014/main" id="{78E6EE9C-963A-4267-9EB4-FB3D78E1E6A6}"/>
                </a:ext>
              </a:extLst>
            </p:cNvPr>
            <p:cNvGrpSpPr/>
            <p:nvPr/>
          </p:nvGrpSpPr>
          <p:grpSpPr>
            <a:xfrm>
              <a:off x="11943206" y="4380415"/>
              <a:ext cx="400022" cy="308869"/>
              <a:chOff x="11943206" y="4380415"/>
              <a:chExt cx="400022" cy="308869"/>
            </a:xfrm>
            <a:grpFill/>
          </p:grpSpPr>
          <p:sp>
            <p:nvSpPr>
              <p:cNvPr id="49" name="Freeform: Shape 48">
                <a:extLst>
                  <a:ext uri="{FF2B5EF4-FFF2-40B4-BE49-F238E27FC236}">
                    <a16:creationId xmlns:a16="http://schemas.microsoft.com/office/drawing/2014/main" id="{18125798-1576-4A99-82AC-F851BEF85958}"/>
                  </a:ext>
                </a:extLst>
              </p:cNvPr>
              <p:cNvSpPr/>
              <p:nvPr/>
            </p:nvSpPr>
            <p:spPr>
              <a:xfrm>
                <a:off x="11959895" y="4380415"/>
                <a:ext cx="383333" cy="288727"/>
              </a:xfrm>
              <a:custGeom>
                <a:avLst/>
                <a:gdLst>
                  <a:gd name="connsiteX0" fmla="*/ 383024 w 383333"/>
                  <a:gd name="connsiteY0" fmla="*/ 269654 h 288727"/>
                  <a:gd name="connsiteX1" fmla="*/ 338301 w 383333"/>
                  <a:gd name="connsiteY1" fmla="*/ 45545 h 288727"/>
                  <a:gd name="connsiteX2" fmla="*/ 338301 w 383333"/>
                  <a:gd name="connsiteY2" fmla="*/ 44805 h 288727"/>
                  <a:gd name="connsiteX3" fmla="*/ 316680 w 383333"/>
                  <a:gd name="connsiteY3" fmla="*/ 23184 h 288727"/>
                  <a:gd name="connsiteX4" fmla="*/ 291605 w 383333"/>
                  <a:gd name="connsiteY4" fmla="*/ 23184 h 288727"/>
                  <a:gd name="connsiteX5" fmla="*/ 291605 w 383333"/>
                  <a:gd name="connsiteY5" fmla="*/ 11592 h 288727"/>
                  <a:gd name="connsiteX6" fmla="*/ 280014 w 383333"/>
                  <a:gd name="connsiteY6" fmla="*/ 0 h 288727"/>
                  <a:gd name="connsiteX7" fmla="*/ 268422 w 383333"/>
                  <a:gd name="connsiteY7" fmla="*/ 11592 h 288727"/>
                  <a:gd name="connsiteX8" fmla="*/ 268422 w 383333"/>
                  <a:gd name="connsiteY8" fmla="*/ 23184 h 288727"/>
                  <a:gd name="connsiteX9" fmla="*/ 246882 w 383333"/>
                  <a:gd name="connsiteY9" fmla="*/ 23184 h 288727"/>
                  <a:gd name="connsiteX10" fmla="*/ 246882 w 383333"/>
                  <a:gd name="connsiteY10" fmla="*/ 11592 h 288727"/>
                  <a:gd name="connsiteX11" fmla="*/ 235290 w 383333"/>
                  <a:gd name="connsiteY11" fmla="*/ 0 h 288727"/>
                  <a:gd name="connsiteX12" fmla="*/ 223698 w 383333"/>
                  <a:gd name="connsiteY12" fmla="*/ 11592 h 288727"/>
                  <a:gd name="connsiteX13" fmla="*/ 223698 w 383333"/>
                  <a:gd name="connsiteY13" fmla="*/ 23184 h 288727"/>
                  <a:gd name="connsiteX14" fmla="*/ 202158 w 383333"/>
                  <a:gd name="connsiteY14" fmla="*/ 23184 h 288727"/>
                  <a:gd name="connsiteX15" fmla="*/ 202158 w 383333"/>
                  <a:gd name="connsiteY15" fmla="*/ 11592 h 288727"/>
                  <a:gd name="connsiteX16" fmla="*/ 190567 w 383333"/>
                  <a:gd name="connsiteY16" fmla="*/ 0 h 288727"/>
                  <a:gd name="connsiteX17" fmla="*/ 178975 w 383333"/>
                  <a:gd name="connsiteY17" fmla="*/ 11592 h 288727"/>
                  <a:gd name="connsiteX18" fmla="*/ 178975 w 383333"/>
                  <a:gd name="connsiteY18" fmla="*/ 23184 h 288727"/>
                  <a:gd name="connsiteX19" fmla="*/ 157436 w 383333"/>
                  <a:gd name="connsiteY19" fmla="*/ 23184 h 288727"/>
                  <a:gd name="connsiteX20" fmla="*/ 157436 w 383333"/>
                  <a:gd name="connsiteY20" fmla="*/ 11592 h 288727"/>
                  <a:gd name="connsiteX21" fmla="*/ 145844 w 383333"/>
                  <a:gd name="connsiteY21" fmla="*/ 0 h 288727"/>
                  <a:gd name="connsiteX22" fmla="*/ 134252 w 383333"/>
                  <a:gd name="connsiteY22" fmla="*/ 11592 h 288727"/>
                  <a:gd name="connsiteX23" fmla="*/ 134252 w 383333"/>
                  <a:gd name="connsiteY23" fmla="*/ 23184 h 288727"/>
                  <a:gd name="connsiteX24" fmla="*/ 112712 w 383333"/>
                  <a:gd name="connsiteY24" fmla="*/ 23184 h 288727"/>
                  <a:gd name="connsiteX25" fmla="*/ 112712 w 383333"/>
                  <a:gd name="connsiteY25" fmla="*/ 11592 h 288727"/>
                  <a:gd name="connsiteX26" fmla="*/ 101121 w 383333"/>
                  <a:gd name="connsiteY26" fmla="*/ 0 h 288727"/>
                  <a:gd name="connsiteX27" fmla="*/ 89529 w 383333"/>
                  <a:gd name="connsiteY27" fmla="*/ 11592 h 288727"/>
                  <a:gd name="connsiteX28" fmla="*/ 89529 w 383333"/>
                  <a:gd name="connsiteY28" fmla="*/ 23184 h 288727"/>
                  <a:gd name="connsiteX29" fmla="*/ 67989 w 383333"/>
                  <a:gd name="connsiteY29" fmla="*/ 23184 h 288727"/>
                  <a:gd name="connsiteX30" fmla="*/ 67989 w 383333"/>
                  <a:gd name="connsiteY30" fmla="*/ 11592 h 288727"/>
                  <a:gd name="connsiteX31" fmla="*/ 56397 w 383333"/>
                  <a:gd name="connsiteY31" fmla="*/ 0 h 288727"/>
                  <a:gd name="connsiteX32" fmla="*/ 44806 w 383333"/>
                  <a:gd name="connsiteY32" fmla="*/ 11592 h 288727"/>
                  <a:gd name="connsiteX33" fmla="*/ 44806 w 383333"/>
                  <a:gd name="connsiteY33" fmla="*/ 23184 h 288727"/>
                  <a:gd name="connsiteX34" fmla="*/ 21622 w 383333"/>
                  <a:gd name="connsiteY34" fmla="*/ 23184 h 288727"/>
                  <a:gd name="connsiteX35" fmla="*/ 0 w 383333"/>
                  <a:gd name="connsiteY35" fmla="*/ 44805 h 288727"/>
                  <a:gd name="connsiteX36" fmla="*/ 0 w 383333"/>
                  <a:gd name="connsiteY36" fmla="*/ 89857 h 288727"/>
                  <a:gd name="connsiteX37" fmla="*/ 0 w 383333"/>
                  <a:gd name="connsiteY37" fmla="*/ 286097 h 288727"/>
                  <a:gd name="connsiteX38" fmla="*/ 2631 w 383333"/>
                  <a:gd name="connsiteY38" fmla="*/ 288728 h 288727"/>
                  <a:gd name="connsiteX39" fmla="*/ 336411 w 383333"/>
                  <a:gd name="connsiteY39" fmla="*/ 288728 h 288727"/>
                  <a:gd name="connsiteX40" fmla="*/ 368227 w 383333"/>
                  <a:gd name="connsiteY40" fmla="*/ 288728 h 288727"/>
                  <a:gd name="connsiteX41" fmla="*/ 380476 w 383333"/>
                  <a:gd name="connsiteY41" fmla="*/ 282890 h 288727"/>
                  <a:gd name="connsiteX42" fmla="*/ 383024 w 383333"/>
                  <a:gd name="connsiteY42" fmla="*/ 269654 h 288727"/>
                  <a:gd name="connsiteX43" fmla="*/ 273519 w 383333"/>
                  <a:gd name="connsiteY43" fmla="*/ 11592 h 288727"/>
                  <a:gd name="connsiteX44" fmla="*/ 279931 w 383333"/>
                  <a:gd name="connsiteY44" fmla="*/ 5179 h 288727"/>
                  <a:gd name="connsiteX45" fmla="*/ 286344 w 383333"/>
                  <a:gd name="connsiteY45" fmla="*/ 11592 h 288727"/>
                  <a:gd name="connsiteX46" fmla="*/ 286344 w 383333"/>
                  <a:gd name="connsiteY46" fmla="*/ 23184 h 288727"/>
                  <a:gd name="connsiteX47" fmla="*/ 273519 w 383333"/>
                  <a:gd name="connsiteY47" fmla="*/ 23184 h 288727"/>
                  <a:gd name="connsiteX48" fmla="*/ 273519 w 383333"/>
                  <a:gd name="connsiteY48" fmla="*/ 11592 h 288727"/>
                  <a:gd name="connsiteX49" fmla="*/ 228631 w 383333"/>
                  <a:gd name="connsiteY49" fmla="*/ 11592 h 288727"/>
                  <a:gd name="connsiteX50" fmla="*/ 235043 w 383333"/>
                  <a:gd name="connsiteY50" fmla="*/ 5179 h 288727"/>
                  <a:gd name="connsiteX51" fmla="*/ 241456 w 383333"/>
                  <a:gd name="connsiteY51" fmla="*/ 11592 h 288727"/>
                  <a:gd name="connsiteX52" fmla="*/ 241456 w 383333"/>
                  <a:gd name="connsiteY52" fmla="*/ 23184 h 288727"/>
                  <a:gd name="connsiteX53" fmla="*/ 228631 w 383333"/>
                  <a:gd name="connsiteY53" fmla="*/ 23184 h 288727"/>
                  <a:gd name="connsiteX54" fmla="*/ 228631 w 383333"/>
                  <a:gd name="connsiteY54" fmla="*/ 11592 h 288727"/>
                  <a:gd name="connsiteX55" fmla="*/ 183825 w 383333"/>
                  <a:gd name="connsiteY55" fmla="*/ 11592 h 288727"/>
                  <a:gd name="connsiteX56" fmla="*/ 190238 w 383333"/>
                  <a:gd name="connsiteY56" fmla="*/ 5179 h 288727"/>
                  <a:gd name="connsiteX57" fmla="*/ 196651 w 383333"/>
                  <a:gd name="connsiteY57" fmla="*/ 11592 h 288727"/>
                  <a:gd name="connsiteX58" fmla="*/ 196651 w 383333"/>
                  <a:gd name="connsiteY58" fmla="*/ 23184 h 288727"/>
                  <a:gd name="connsiteX59" fmla="*/ 183825 w 383333"/>
                  <a:gd name="connsiteY59" fmla="*/ 23184 h 288727"/>
                  <a:gd name="connsiteX60" fmla="*/ 183825 w 383333"/>
                  <a:gd name="connsiteY60" fmla="*/ 11592 h 288727"/>
                  <a:gd name="connsiteX61" fmla="*/ 139020 w 383333"/>
                  <a:gd name="connsiteY61" fmla="*/ 11592 h 288727"/>
                  <a:gd name="connsiteX62" fmla="*/ 145433 w 383333"/>
                  <a:gd name="connsiteY62" fmla="*/ 5179 h 288727"/>
                  <a:gd name="connsiteX63" fmla="*/ 151845 w 383333"/>
                  <a:gd name="connsiteY63" fmla="*/ 11592 h 288727"/>
                  <a:gd name="connsiteX64" fmla="*/ 151845 w 383333"/>
                  <a:gd name="connsiteY64" fmla="*/ 23184 h 288727"/>
                  <a:gd name="connsiteX65" fmla="*/ 139020 w 383333"/>
                  <a:gd name="connsiteY65" fmla="*/ 23184 h 288727"/>
                  <a:gd name="connsiteX66" fmla="*/ 139020 w 383333"/>
                  <a:gd name="connsiteY66" fmla="*/ 11592 h 288727"/>
                  <a:gd name="connsiteX67" fmla="*/ 94133 w 383333"/>
                  <a:gd name="connsiteY67" fmla="*/ 11592 h 288727"/>
                  <a:gd name="connsiteX68" fmla="*/ 100545 w 383333"/>
                  <a:gd name="connsiteY68" fmla="*/ 5179 h 288727"/>
                  <a:gd name="connsiteX69" fmla="*/ 106958 w 383333"/>
                  <a:gd name="connsiteY69" fmla="*/ 11592 h 288727"/>
                  <a:gd name="connsiteX70" fmla="*/ 106958 w 383333"/>
                  <a:gd name="connsiteY70" fmla="*/ 23184 h 288727"/>
                  <a:gd name="connsiteX71" fmla="*/ 94133 w 383333"/>
                  <a:gd name="connsiteY71" fmla="*/ 23184 h 288727"/>
                  <a:gd name="connsiteX72" fmla="*/ 94133 w 383333"/>
                  <a:gd name="connsiteY72" fmla="*/ 11592 h 288727"/>
                  <a:gd name="connsiteX73" fmla="*/ 49327 w 383333"/>
                  <a:gd name="connsiteY73" fmla="*/ 11592 h 288727"/>
                  <a:gd name="connsiteX74" fmla="*/ 55740 w 383333"/>
                  <a:gd name="connsiteY74" fmla="*/ 5179 h 288727"/>
                  <a:gd name="connsiteX75" fmla="*/ 62153 w 383333"/>
                  <a:gd name="connsiteY75" fmla="*/ 11592 h 288727"/>
                  <a:gd name="connsiteX76" fmla="*/ 62153 w 383333"/>
                  <a:gd name="connsiteY76" fmla="*/ 23184 h 288727"/>
                  <a:gd name="connsiteX77" fmla="*/ 49327 w 383333"/>
                  <a:gd name="connsiteY77" fmla="*/ 23184 h 288727"/>
                  <a:gd name="connsiteX78" fmla="*/ 49327 w 383333"/>
                  <a:gd name="connsiteY78" fmla="*/ 11592 h 288727"/>
                  <a:gd name="connsiteX79" fmla="*/ 333040 w 383333"/>
                  <a:gd name="connsiteY79" fmla="*/ 283466 h 288727"/>
                  <a:gd name="connsiteX80" fmla="*/ 4522 w 383333"/>
                  <a:gd name="connsiteY80" fmla="*/ 283466 h 288727"/>
                  <a:gd name="connsiteX81" fmla="*/ 4522 w 383333"/>
                  <a:gd name="connsiteY81" fmla="*/ 92488 h 288727"/>
                  <a:gd name="connsiteX82" fmla="*/ 333040 w 383333"/>
                  <a:gd name="connsiteY82" fmla="*/ 92488 h 288727"/>
                  <a:gd name="connsiteX83" fmla="*/ 333040 w 383333"/>
                  <a:gd name="connsiteY83" fmla="*/ 283466 h 288727"/>
                  <a:gd name="connsiteX84" fmla="*/ 333040 w 383333"/>
                  <a:gd name="connsiteY84" fmla="*/ 87227 h 288727"/>
                  <a:gd name="connsiteX85" fmla="*/ 4522 w 383333"/>
                  <a:gd name="connsiteY85" fmla="*/ 87227 h 288727"/>
                  <a:gd name="connsiteX86" fmla="*/ 4522 w 383333"/>
                  <a:gd name="connsiteY86" fmla="*/ 44805 h 288727"/>
                  <a:gd name="connsiteX87" fmla="*/ 20964 w 383333"/>
                  <a:gd name="connsiteY87" fmla="*/ 28363 h 288727"/>
                  <a:gd name="connsiteX88" fmla="*/ 44148 w 383333"/>
                  <a:gd name="connsiteY88" fmla="*/ 28363 h 288727"/>
                  <a:gd name="connsiteX89" fmla="*/ 44148 w 383333"/>
                  <a:gd name="connsiteY89" fmla="*/ 44559 h 288727"/>
                  <a:gd name="connsiteX90" fmla="*/ 49327 w 383333"/>
                  <a:gd name="connsiteY90" fmla="*/ 54178 h 288727"/>
                  <a:gd name="connsiteX91" fmla="*/ 55822 w 383333"/>
                  <a:gd name="connsiteY91" fmla="*/ 60097 h 288727"/>
                  <a:gd name="connsiteX92" fmla="*/ 62398 w 383333"/>
                  <a:gd name="connsiteY92" fmla="*/ 53520 h 288727"/>
                  <a:gd name="connsiteX93" fmla="*/ 55822 w 383333"/>
                  <a:gd name="connsiteY93" fmla="*/ 46943 h 288727"/>
                  <a:gd name="connsiteX94" fmla="*/ 51218 w 383333"/>
                  <a:gd name="connsiteY94" fmla="*/ 48834 h 288727"/>
                  <a:gd name="connsiteX95" fmla="*/ 49409 w 383333"/>
                  <a:gd name="connsiteY95" fmla="*/ 44395 h 288727"/>
                  <a:gd name="connsiteX96" fmla="*/ 49409 w 383333"/>
                  <a:gd name="connsiteY96" fmla="*/ 28199 h 288727"/>
                  <a:gd name="connsiteX97" fmla="*/ 89036 w 383333"/>
                  <a:gd name="connsiteY97" fmla="*/ 28199 h 288727"/>
                  <a:gd name="connsiteX98" fmla="*/ 89036 w 383333"/>
                  <a:gd name="connsiteY98" fmla="*/ 44395 h 288727"/>
                  <a:gd name="connsiteX99" fmla="*/ 94214 w 383333"/>
                  <a:gd name="connsiteY99" fmla="*/ 54013 h 288727"/>
                  <a:gd name="connsiteX100" fmla="*/ 100709 w 383333"/>
                  <a:gd name="connsiteY100" fmla="*/ 59932 h 288727"/>
                  <a:gd name="connsiteX101" fmla="*/ 107287 w 383333"/>
                  <a:gd name="connsiteY101" fmla="*/ 53355 h 288727"/>
                  <a:gd name="connsiteX102" fmla="*/ 100709 w 383333"/>
                  <a:gd name="connsiteY102" fmla="*/ 46779 h 288727"/>
                  <a:gd name="connsiteX103" fmla="*/ 96106 w 383333"/>
                  <a:gd name="connsiteY103" fmla="*/ 48669 h 288727"/>
                  <a:gd name="connsiteX104" fmla="*/ 94297 w 383333"/>
                  <a:gd name="connsiteY104" fmla="*/ 44230 h 288727"/>
                  <a:gd name="connsiteX105" fmla="*/ 94297 w 383333"/>
                  <a:gd name="connsiteY105" fmla="*/ 28034 h 288727"/>
                  <a:gd name="connsiteX106" fmla="*/ 133923 w 383333"/>
                  <a:gd name="connsiteY106" fmla="*/ 28034 h 288727"/>
                  <a:gd name="connsiteX107" fmla="*/ 133923 w 383333"/>
                  <a:gd name="connsiteY107" fmla="*/ 44230 h 288727"/>
                  <a:gd name="connsiteX108" fmla="*/ 139103 w 383333"/>
                  <a:gd name="connsiteY108" fmla="*/ 53849 h 288727"/>
                  <a:gd name="connsiteX109" fmla="*/ 145597 w 383333"/>
                  <a:gd name="connsiteY109" fmla="*/ 59768 h 288727"/>
                  <a:gd name="connsiteX110" fmla="*/ 152174 w 383333"/>
                  <a:gd name="connsiteY110" fmla="*/ 53191 h 288727"/>
                  <a:gd name="connsiteX111" fmla="*/ 145597 w 383333"/>
                  <a:gd name="connsiteY111" fmla="*/ 46614 h 288727"/>
                  <a:gd name="connsiteX112" fmla="*/ 140993 w 383333"/>
                  <a:gd name="connsiteY112" fmla="*/ 48505 h 288727"/>
                  <a:gd name="connsiteX113" fmla="*/ 139185 w 383333"/>
                  <a:gd name="connsiteY113" fmla="*/ 44065 h 288727"/>
                  <a:gd name="connsiteX114" fmla="*/ 139185 w 383333"/>
                  <a:gd name="connsiteY114" fmla="*/ 27870 h 288727"/>
                  <a:gd name="connsiteX115" fmla="*/ 178811 w 383333"/>
                  <a:gd name="connsiteY115" fmla="*/ 27870 h 288727"/>
                  <a:gd name="connsiteX116" fmla="*/ 178811 w 383333"/>
                  <a:gd name="connsiteY116" fmla="*/ 44065 h 288727"/>
                  <a:gd name="connsiteX117" fmla="*/ 183990 w 383333"/>
                  <a:gd name="connsiteY117" fmla="*/ 53684 h 288727"/>
                  <a:gd name="connsiteX118" fmla="*/ 190485 w 383333"/>
                  <a:gd name="connsiteY118" fmla="*/ 59604 h 288727"/>
                  <a:gd name="connsiteX119" fmla="*/ 197061 w 383333"/>
                  <a:gd name="connsiteY119" fmla="*/ 53027 h 288727"/>
                  <a:gd name="connsiteX120" fmla="*/ 190485 w 383333"/>
                  <a:gd name="connsiteY120" fmla="*/ 46450 h 288727"/>
                  <a:gd name="connsiteX121" fmla="*/ 185881 w 383333"/>
                  <a:gd name="connsiteY121" fmla="*/ 48341 h 288727"/>
                  <a:gd name="connsiteX122" fmla="*/ 184072 w 383333"/>
                  <a:gd name="connsiteY122" fmla="*/ 43901 h 288727"/>
                  <a:gd name="connsiteX123" fmla="*/ 184072 w 383333"/>
                  <a:gd name="connsiteY123" fmla="*/ 27705 h 288727"/>
                  <a:gd name="connsiteX124" fmla="*/ 223698 w 383333"/>
                  <a:gd name="connsiteY124" fmla="*/ 27705 h 288727"/>
                  <a:gd name="connsiteX125" fmla="*/ 223698 w 383333"/>
                  <a:gd name="connsiteY125" fmla="*/ 43901 h 288727"/>
                  <a:gd name="connsiteX126" fmla="*/ 228877 w 383333"/>
                  <a:gd name="connsiteY126" fmla="*/ 53520 h 288727"/>
                  <a:gd name="connsiteX127" fmla="*/ 235372 w 383333"/>
                  <a:gd name="connsiteY127" fmla="*/ 59439 h 288727"/>
                  <a:gd name="connsiteX128" fmla="*/ 241950 w 383333"/>
                  <a:gd name="connsiteY128" fmla="*/ 52862 h 288727"/>
                  <a:gd name="connsiteX129" fmla="*/ 235372 w 383333"/>
                  <a:gd name="connsiteY129" fmla="*/ 46285 h 288727"/>
                  <a:gd name="connsiteX130" fmla="*/ 230769 w 383333"/>
                  <a:gd name="connsiteY130" fmla="*/ 48176 h 288727"/>
                  <a:gd name="connsiteX131" fmla="*/ 228959 w 383333"/>
                  <a:gd name="connsiteY131" fmla="*/ 43737 h 288727"/>
                  <a:gd name="connsiteX132" fmla="*/ 228959 w 383333"/>
                  <a:gd name="connsiteY132" fmla="*/ 27541 h 288727"/>
                  <a:gd name="connsiteX133" fmla="*/ 268586 w 383333"/>
                  <a:gd name="connsiteY133" fmla="*/ 27541 h 288727"/>
                  <a:gd name="connsiteX134" fmla="*/ 268586 w 383333"/>
                  <a:gd name="connsiteY134" fmla="*/ 43737 h 288727"/>
                  <a:gd name="connsiteX135" fmla="*/ 273765 w 383333"/>
                  <a:gd name="connsiteY135" fmla="*/ 53355 h 288727"/>
                  <a:gd name="connsiteX136" fmla="*/ 280260 w 383333"/>
                  <a:gd name="connsiteY136" fmla="*/ 59275 h 288727"/>
                  <a:gd name="connsiteX137" fmla="*/ 286837 w 383333"/>
                  <a:gd name="connsiteY137" fmla="*/ 52698 h 288727"/>
                  <a:gd name="connsiteX138" fmla="*/ 280260 w 383333"/>
                  <a:gd name="connsiteY138" fmla="*/ 46121 h 288727"/>
                  <a:gd name="connsiteX139" fmla="*/ 275656 w 383333"/>
                  <a:gd name="connsiteY139" fmla="*/ 48012 h 288727"/>
                  <a:gd name="connsiteX140" fmla="*/ 273848 w 383333"/>
                  <a:gd name="connsiteY140" fmla="*/ 43572 h 288727"/>
                  <a:gd name="connsiteX141" fmla="*/ 273848 w 383333"/>
                  <a:gd name="connsiteY141" fmla="*/ 27377 h 288727"/>
                  <a:gd name="connsiteX142" fmla="*/ 316927 w 383333"/>
                  <a:gd name="connsiteY142" fmla="*/ 27377 h 288727"/>
                  <a:gd name="connsiteX143" fmla="*/ 331642 w 383333"/>
                  <a:gd name="connsiteY143" fmla="*/ 36584 h 288727"/>
                  <a:gd name="connsiteX144" fmla="*/ 333369 w 383333"/>
                  <a:gd name="connsiteY144" fmla="*/ 45134 h 288727"/>
                  <a:gd name="connsiteX145" fmla="*/ 333369 w 383333"/>
                  <a:gd name="connsiteY145" fmla="*/ 87227 h 288727"/>
                  <a:gd name="connsiteX146" fmla="*/ 375708 w 383333"/>
                  <a:gd name="connsiteY146" fmla="*/ 279602 h 288727"/>
                  <a:gd name="connsiteX147" fmla="*/ 367487 w 383333"/>
                  <a:gd name="connsiteY147" fmla="*/ 283466 h 288727"/>
                  <a:gd name="connsiteX148" fmla="*/ 338301 w 383333"/>
                  <a:gd name="connsiteY148" fmla="*/ 283466 h 288727"/>
                  <a:gd name="connsiteX149" fmla="*/ 338301 w 383333"/>
                  <a:gd name="connsiteY149" fmla="*/ 89857 h 288727"/>
                  <a:gd name="connsiteX150" fmla="*/ 338301 w 383333"/>
                  <a:gd name="connsiteY150" fmla="*/ 72264 h 288727"/>
                  <a:gd name="connsiteX151" fmla="*/ 377927 w 383333"/>
                  <a:gd name="connsiteY151" fmla="*/ 270723 h 288727"/>
                  <a:gd name="connsiteX152" fmla="*/ 375708 w 383333"/>
                  <a:gd name="connsiteY152" fmla="*/ 279602 h 288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383333" h="288727">
                    <a:moveTo>
                      <a:pt x="383024" y="269654"/>
                    </a:moveTo>
                    <a:lnTo>
                      <a:pt x="338301" y="45545"/>
                    </a:lnTo>
                    <a:lnTo>
                      <a:pt x="338301" y="44805"/>
                    </a:lnTo>
                    <a:cubicBezTo>
                      <a:pt x="338301" y="32885"/>
                      <a:pt x="328600" y="23184"/>
                      <a:pt x="316680" y="23184"/>
                    </a:cubicBezTo>
                    <a:lnTo>
                      <a:pt x="291605" y="23184"/>
                    </a:lnTo>
                    <a:lnTo>
                      <a:pt x="291605" y="11592"/>
                    </a:lnTo>
                    <a:cubicBezTo>
                      <a:pt x="291605" y="5179"/>
                      <a:pt x="286425" y="0"/>
                      <a:pt x="280014" y="0"/>
                    </a:cubicBezTo>
                    <a:cubicBezTo>
                      <a:pt x="273601" y="0"/>
                      <a:pt x="268422" y="5179"/>
                      <a:pt x="268422" y="11592"/>
                    </a:cubicBezTo>
                    <a:lnTo>
                      <a:pt x="268422" y="23184"/>
                    </a:lnTo>
                    <a:lnTo>
                      <a:pt x="246882" y="23184"/>
                    </a:lnTo>
                    <a:lnTo>
                      <a:pt x="246882" y="11592"/>
                    </a:lnTo>
                    <a:cubicBezTo>
                      <a:pt x="246882" y="5179"/>
                      <a:pt x="241703" y="0"/>
                      <a:pt x="235290" y="0"/>
                    </a:cubicBezTo>
                    <a:cubicBezTo>
                      <a:pt x="228877" y="0"/>
                      <a:pt x="223698" y="5179"/>
                      <a:pt x="223698" y="11592"/>
                    </a:cubicBezTo>
                    <a:lnTo>
                      <a:pt x="223698" y="23184"/>
                    </a:lnTo>
                    <a:lnTo>
                      <a:pt x="202158" y="23184"/>
                    </a:lnTo>
                    <a:lnTo>
                      <a:pt x="202158" y="11592"/>
                    </a:lnTo>
                    <a:cubicBezTo>
                      <a:pt x="202158" y="5179"/>
                      <a:pt x="196979" y="0"/>
                      <a:pt x="190567" y="0"/>
                    </a:cubicBezTo>
                    <a:cubicBezTo>
                      <a:pt x="184154" y="0"/>
                      <a:pt x="178975" y="5179"/>
                      <a:pt x="178975" y="11592"/>
                    </a:cubicBezTo>
                    <a:lnTo>
                      <a:pt x="178975" y="23184"/>
                    </a:lnTo>
                    <a:lnTo>
                      <a:pt x="157436" y="23184"/>
                    </a:lnTo>
                    <a:lnTo>
                      <a:pt x="157436" y="11592"/>
                    </a:lnTo>
                    <a:cubicBezTo>
                      <a:pt x="157436" y="5179"/>
                      <a:pt x="152256" y="0"/>
                      <a:pt x="145844" y="0"/>
                    </a:cubicBezTo>
                    <a:cubicBezTo>
                      <a:pt x="139431" y="0"/>
                      <a:pt x="134252" y="5179"/>
                      <a:pt x="134252" y="11592"/>
                    </a:cubicBezTo>
                    <a:lnTo>
                      <a:pt x="134252" y="23184"/>
                    </a:lnTo>
                    <a:lnTo>
                      <a:pt x="112712" y="23184"/>
                    </a:lnTo>
                    <a:lnTo>
                      <a:pt x="112712" y="11592"/>
                    </a:lnTo>
                    <a:cubicBezTo>
                      <a:pt x="112712" y="5179"/>
                      <a:pt x="107534" y="0"/>
                      <a:pt x="101121" y="0"/>
                    </a:cubicBezTo>
                    <a:cubicBezTo>
                      <a:pt x="94708" y="0"/>
                      <a:pt x="89529" y="5179"/>
                      <a:pt x="89529" y="11592"/>
                    </a:cubicBezTo>
                    <a:lnTo>
                      <a:pt x="89529" y="23184"/>
                    </a:lnTo>
                    <a:lnTo>
                      <a:pt x="67989" y="23184"/>
                    </a:lnTo>
                    <a:lnTo>
                      <a:pt x="67989" y="11592"/>
                    </a:lnTo>
                    <a:cubicBezTo>
                      <a:pt x="67989" y="5179"/>
                      <a:pt x="62810" y="0"/>
                      <a:pt x="56397" y="0"/>
                    </a:cubicBezTo>
                    <a:cubicBezTo>
                      <a:pt x="49985" y="0"/>
                      <a:pt x="44806" y="5179"/>
                      <a:pt x="44806" y="11592"/>
                    </a:cubicBezTo>
                    <a:lnTo>
                      <a:pt x="44806" y="23184"/>
                    </a:lnTo>
                    <a:lnTo>
                      <a:pt x="21622" y="23184"/>
                    </a:lnTo>
                    <a:cubicBezTo>
                      <a:pt x="9701" y="23184"/>
                      <a:pt x="0" y="32885"/>
                      <a:pt x="0" y="44805"/>
                    </a:cubicBezTo>
                    <a:lnTo>
                      <a:pt x="0" y="89857"/>
                    </a:lnTo>
                    <a:lnTo>
                      <a:pt x="0" y="286097"/>
                    </a:lnTo>
                    <a:cubicBezTo>
                      <a:pt x="0" y="287577"/>
                      <a:pt x="1151" y="288728"/>
                      <a:pt x="2631" y="288728"/>
                    </a:cubicBezTo>
                    <a:lnTo>
                      <a:pt x="336411" y="288728"/>
                    </a:lnTo>
                    <a:lnTo>
                      <a:pt x="368227" y="288728"/>
                    </a:lnTo>
                    <a:cubicBezTo>
                      <a:pt x="372995" y="288728"/>
                      <a:pt x="377434" y="286590"/>
                      <a:pt x="380476" y="282890"/>
                    </a:cubicBezTo>
                    <a:cubicBezTo>
                      <a:pt x="382778" y="279191"/>
                      <a:pt x="383929" y="274341"/>
                      <a:pt x="383024" y="269654"/>
                    </a:cubicBezTo>
                    <a:close/>
                    <a:moveTo>
                      <a:pt x="273519" y="11592"/>
                    </a:moveTo>
                    <a:cubicBezTo>
                      <a:pt x="273519" y="8057"/>
                      <a:pt x="276396" y="5179"/>
                      <a:pt x="279931" y="5179"/>
                    </a:cubicBezTo>
                    <a:cubicBezTo>
                      <a:pt x="283466" y="5179"/>
                      <a:pt x="286344" y="8057"/>
                      <a:pt x="286344" y="11592"/>
                    </a:cubicBezTo>
                    <a:lnTo>
                      <a:pt x="286344" y="23184"/>
                    </a:lnTo>
                    <a:lnTo>
                      <a:pt x="273519" y="23184"/>
                    </a:lnTo>
                    <a:lnTo>
                      <a:pt x="273519" y="11592"/>
                    </a:lnTo>
                    <a:close/>
                    <a:moveTo>
                      <a:pt x="228631" y="11592"/>
                    </a:moveTo>
                    <a:cubicBezTo>
                      <a:pt x="228631" y="8057"/>
                      <a:pt x="231509" y="5179"/>
                      <a:pt x="235043" y="5179"/>
                    </a:cubicBezTo>
                    <a:cubicBezTo>
                      <a:pt x="238579" y="5179"/>
                      <a:pt x="241456" y="8057"/>
                      <a:pt x="241456" y="11592"/>
                    </a:cubicBezTo>
                    <a:lnTo>
                      <a:pt x="241456" y="23184"/>
                    </a:lnTo>
                    <a:lnTo>
                      <a:pt x="228631" y="23184"/>
                    </a:lnTo>
                    <a:lnTo>
                      <a:pt x="228631" y="11592"/>
                    </a:lnTo>
                    <a:close/>
                    <a:moveTo>
                      <a:pt x="183825" y="11592"/>
                    </a:moveTo>
                    <a:cubicBezTo>
                      <a:pt x="183825" y="8057"/>
                      <a:pt x="186703" y="5179"/>
                      <a:pt x="190238" y="5179"/>
                    </a:cubicBezTo>
                    <a:cubicBezTo>
                      <a:pt x="193774" y="5179"/>
                      <a:pt x="196651" y="8057"/>
                      <a:pt x="196651" y="11592"/>
                    </a:cubicBezTo>
                    <a:lnTo>
                      <a:pt x="196651" y="23184"/>
                    </a:lnTo>
                    <a:lnTo>
                      <a:pt x="183825" y="23184"/>
                    </a:lnTo>
                    <a:lnTo>
                      <a:pt x="183825" y="11592"/>
                    </a:lnTo>
                    <a:close/>
                    <a:moveTo>
                      <a:pt x="139020" y="11592"/>
                    </a:moveTo>
                    <a:cubicBezTo>
                      <a:pt x="139020" y="8057"/>
                      <a:pt x="141898" y="5179"/>
                      <a:pt x="145433" y="5179"/>
                    </a:cubicBezTo>
                    <a:cubicBezTo>
                      <a:pt x="148968" y="5179"/>
                      <a:pt x="151845" y="8057"/>
                      <a:pt x="151845" y="11592"/>
                    </a:cubicBezTo>
                    <a:lnTo>
                      <a:pt x="151845" y="23184"/>
                    </a:lnTo>
                    <a:lnTo>
                      <a:pt x="139020" y="23184"/>
                    </a:lnTo>
                    <a:lnTo>
                      <a:pt x="139020" y="11592"/>
                    </a:lnTo>
                    <a:close/>
                    <a:moveTo>
                      <a:pt x="94133" y="11592"/>
                    </a:moveTo>
                    <a:cubicBezTo>
                      <a:pt x="94133" y="8057"/>
                      <a:pt x="97010" y="5179"/>
                      <a:pt x="100545" y="5179"/>
                    </a:cubicBezTo>
                    <a:cubicBezTo>
                      <a:pt x="104080" y="5179"/>
                      <a:pt x="106958" y="8057"/>
                      <a:pt x="106958" y="11592"/>
                    </a:cubicBezTo>
                    <a:lnTo>
                      <a:pt x="106958" y="23184"/>
                    </a:lnTo>
                    <a:lnTo>
                      <a:pt x="94133" y="23184"/>
                    </a:lnTo>
                    <a:lnTo>
                      <a:pt x="94133" y="11592"/>
                    </a:lnTo>
                    <a:close/>
                    <a:moveTo>
                      <a:pt x="49327" y="11592"/>
                    </a:moveTo>
                    <a:cubicBezTo>
                      <a:pt x="49327" y="8057"/>
                      <a:pt x="52204" y="5179"/>
                      <a:pt x="55740" y="5179"/>
                    </a:cubicBezTo>
                    <a:cubicBezTo>
                      <a:pt x="59274" y="5179"/>
                      <a:pt x="62153" y="8057"/>
                      <a:pt x="62153" y="11592"/>
                    </a:cubicBezTo>
                    <a:lnTo>
                      <a:pt x="62153" y="23184"/>
                    </a:lnTo>
                    <a:lnTo>
                      <a:pt x="49327" y="23184"/>
                    </a:lnTo>
                    <a:lnTo>
                      <a:pt x="49327" y="11592"/>
                    </a:lnTo>
                    <a:close/>
                    <a:moveTo>
                      <a:pt x="333040" y="283466"/>
                    </a:moveTo>
                    <a:lnTo>
                      <a:pt x="4522" y="283466"/>
                    </a:lnTo>
                    <a:lnTo>
                      <a:pt x="4522" y="92488"/>
                    </a:lnTo>
                    <a:lnTo>
                      <a:pt x="333040" y="92488"/>
                    </a:lnTo>
                    <a:lnTo>
                      <a:pt x="333040" y="283466"/>
                    </a:lnTo>
                    <a:close/>
                    <a:moveTo>
                      <a:pt x="333040" y="87227"/>
                    </a:moveTo>
                    <a:lnTo>
                      <a:pt x="4522" y="87227"/>
                    </a:lnTo>
                    <a:lnTo>
                      <a:pt x="4522" y="44805"/>
                    </a:lnTo>
                    <a:cubicBezTo>
                      <a:pt x="4522" y="35762"/>
                      <a:pt x="11921" y="28363"/>
                      <a:pt x="20964" y="28363"/>
                    </a:cubicBezTo>
                    <a:lnTo>
                      <a:pt x="44148" y="28363"/>
                    </a:lnTo>
                    <a:lnTo>
                      <a:pt x="44148" y="44559"/>
                    </a:lnTo>
                    <a:cubicBezTo>
                      <a:pt x="44148" y="48587"/>
                      <a:pt x="46203" y="52122"/>
                      <a:pt x="49327" y="54178"/>
                    </a:cubicBezTo>
                    <a:cubicBezTo>
                      <a:pt x="49656" y="57466"/>
                      <a:pt x="52369" y="60097"/>
                      <a:pt x="55822" y="60097"/>
                    </a:cubicBezTo>
                    <a:cubicBezTo>
                      <a:pt x="59439" y="60097"/>
                      <a:pt x="62398" y="57137"/>
                      <a:pt x="62398" y="53520"/>
                    </a:cubicBezTo>
                    <a:cubicBezTo>
                      <a:pt x="62398" y="49903"/>
                      <a:pt x="59439" y="46943"/>
                      <a:pt x="55822" y="46943"/>
                    </a:cubicBezTo>
                    <a:cubicBezTo>
                      <a:pt x="54014" y="46943"/>
                      <a:pt x="52369" y="47683"/>
                      <a:pt x="51218" y="48834"/>
                    </a:cubicBezTo>
                    <a:cubicBezTo>
                      <a:pt x="50149" y="47683"/>
                      <a:pt x="49409" y="46121"/>
                      <a:pt x="49409" y="44395"/>
                    </a:cubicBezTo>
                    <a:lnTo>
                      <a:pt x="49409" y="28199"/>
                    </a:lnTo>
                    <a:lnTo>
                      <a:pt x="89036" y="28199"/>
                    </a:lnTo>
                    <a:lnTo>
                      <a:pt x="89036" y="44395"/>
                    </a:lnTo>
                    <a:cubicBezTo>
                      <a:pt x="89036" y="48423"/>
                      <a:pt x="91091" y="51958"/>
                      <a:pt x="94214" y="54013"/>
                    </a:cubicBezTo>
                    <a:cubicBezTo>
                      <a:pt x="94543" y="57301"/>
                      <a:pt x="97257" y="59932"/>
                      <a:pt x="100709" y="59932"/>
                    </a:cubicBezTo>
                    <a:cubicBezTo>
                      <a:pt x="104327" y="59932"/>
                      <a:pt x="107287" y="56973"/>
                      <a:pt x="107287" y="53355"/>
                    </a:cubicBezTo>
                    <a:cubicBezTo>
                      <a:pt x="107287" y="49738"/>
                      <a:pt x="104327" y="46779"/>
                      <a:pt x="100709" y="46779"/>
                    </a:cubicBezTo>
                    <a:cubicBezTo>
                      <a:pt x="98901" y="46779"/>
                      <a:pt x="97257" y="47518"/>
                      <a:pt x="96106" y="48669"/>
                    </a:cubicBezTo>
                    <a:cubicBezTo>
                      <a:pt x="95037" y="47518"/>
                      <a:pt x="94297" y="45957"/>
                      <a:pt x="94297" y="44230"/>
                    </a:cubicBezTo>
                    <a:lnTo>
                      <a:pt x="94297" y="28034"/>
                    </a:lnTo>
                    <a:lnTo>
                      <a:pt x="133923" y="28034"/>
                    </a:lnTo>
                    <a:lnTo>
                      <a:pt x="133923" y="44230"/>
                    </a:lnTo>
                    <a:cubicBezTo>
                      <a:pt x="133923" y="48258"/>
                      <a:pt x="135979" y="51793"/>
                      <a:pt x="139103" y="53849"/>
                    </a:cubicBezTo>
                    <a:cubicBezTo>
                      <a:pt x="139431" y="57137"/>
                      <a:pt x="142144" y="59768"/>
                      <a:pt x="145597" y="59768"/>
                    </a:cubicBezTo>
                    <a:cubicBezTo>
                      <a:pt x="149215" y="59768"/>
                      <a:pt x="152174" y="56808"/>
                      <a:pt x="152174" y="53191"/>
                    </a:cubicBezTo>
                    <a:cubicBezTo>
                      <a:pt x="152174" y="49573"/>
                      <a:pt x="149215" y="46614"/>
                      <a:pt x="145597" y="46614"/>
                    </a:cubicBezTo>
                    <a:cubicBezTo>
                      <a:pt x="143788" y="46614"/>
                      <a:pt x="142144" y="47354"/>
                      <a:pt x="140993" y="48505"/>
                    </a:cubicBezTo>
                    <a:cubicBezTo>
                      <a:pt x="139925" y="47354"/>
                      <a:pt x="139185" y="45792"/>
                      <a:pt x="139185" y="44065"/>
                    </a:cubicBezTo>
                    <a:lnTo>
                      <a:pt x="139185" y="27870"/>
                    </a:lnTo>
                    <a:lnTo>
                      <a:pt x="178811" y="27870"/>
                    </a:lnTo>
                    <a:lnTo>
                      <a:pt x="178811" y="44065"/>
                    </a:lnTo>
                    <a:cubicBezTo>
                      <a:pt x="178811" y="48094"/>
                      <a:pt x="180866" y="51629"/>
                      <a:pt x="183990" y="53684"/>
                    </a:cubicBezTo>
                    <a:cubicBezTo>
                      <a:pt x="184319" y="56973"/>
                      <a:pt x="187032" y="59604"/>
                      <a:pt x="190485" y="59604"/>
                    </a:cubicBezTo>
                    <a:cubicBezTo>
                      <a:pt x="194102" y="59604"/>
                      <a:pt x="197061" y="56644"/>
                      <a:pt x="197061" y="53027"/>
                    </a:cubicBezTo>
                    <a:cubicBezTo>
                      <a:pt x="197061" y="49409"/>
                      <a:pt x="194102" y="46450"/>
                      <a:pt x="190485" y="46450"/>
                    </a:cubicBezTo>
                    <a:cubicBezTo>
                      <a:pt x="188677" y="46450"/>
                      <a:pt x="187032" y="47189"/>
                      <a:pt x="185881" y="48341"/>
                    </a:cubicBezTo>
                    <a:cubicBezTo>
                      <a:pt x="184812" y="47189"/>
                      <a:pt x="184072" y="45627"/>
                      <a:pt x="184072" y="43901"/>
                    </a:cubicBezTo>
                    <a:lnTo>
                      <a:pt x="184072" y="27705"/>
                    </a:lnTo>
                    <a:lnTo>
                      <a:pt x="223698" y="27705"/>
                    </a:lnTo>
                    <a:lnTo>
                      <a:pt x="223698" y="43901"/>
                    </a:lnTo>
                    <a:cubicBezTo>
                      <a:pt x="223698" y="47930"/>
                      <a:pt x="225753" y="51465"/>
                      <a:pt x="228877" y="53520"/>
                    </a:cubicBezTo>
                    <a:cubicBezTo>
                      <a:pt x="229206" y="56808"/>
                      <a:pt x="231919" y="59439"/>
                      <a:pt x="235372" y="59439"/>
                    </a:cubicBezTo>
                    <a:cubicBezTo>
                      <a:pt x="238990" y="59439"/>
                      <a:pt x="241950" y="56479"/>
                      <a:pt x="241950" y="52862"/>
                    </a:cubicBezTo>
                    <a:cubicBezTo>
                      <a:pt x="241950" y="49245"/>
                      <a:pt x="238990" y="46285"/>
                      <a:pt x="235372" y="46285"/>
                    </a:cubicBezTo>
                    <a:cubicBezTo>
                      <a:pt x="233564" y="46285"/>
                      <a:pt x="231919" y="47025"/>
                      <a:pt x="230769" y="48176"/>
                    </a:cubicBezTo>
                    <a:cubicBezTo>
                      <a:pt x="229700" y="47025"/>
                      <a:pt x="228959" y="45463"/>
                      <a:pt x="228959" y="43737"/>
                    </a:cubicBezTo>
                    <a:lnTo>
                      <a:pt x="228959" y="27541"/>
                    </a:lnTo>
                    <a:lnTo>
                      <a:pt x="268586" y="27541"/>
                    </a:lnTo>
                    <a:lnTo>
                      <a:pt x="268586" y="43737"/>
                    </a:lnTo>
                    <a:cubicBezTo>
                      <a:pt x="268586" y="47765"/>
                      <a:pt x="270641" y="51300"/>
                      <a:pt x="273765" y="53355"/>
                    </a:cubicBezTo>
                    <a:cubicBezTo>
                      <a:pt x="274094" y="56644"/>
                      <a:pt x="276807" y="59275"/>
                      <a:pt x="280260" y="59275"/>
                    </a:cubicBezTo>
                    <a:cubicBezTo>
                      <a:pt x="283877" y="59275"/>
                      <a:pt x="286837" y="56315"/>
                      <a:pt x="286837" y="52698"/>
                    </a:cubicBezTo>
                    <a:cubicBezTo>
                      <a:pt x="286837" y="49080"/>
                      <a:pt x="283877" y="46121"/>
                      <a:pt x="280260" y="46121"/>
                    </a:cubicBezTo>
                    <a:cubicBezTo>
                      <a:pt x="278451" y="46121"/>
                      <a:pt x="276807" y="46861"/>
                      <a:pt x="275656" y="48012"/>
                    </a:cubicBezTo>
                    <a:cubicBezTo>
                      <a:pt x="274587" y="46861"/>
                      <a:pt x="273848" y="45299"/>
                      <a:pt x="273848" y="43572"/>
                    </a:cubicBezTo>
                    <a:lnTo>
                      <a:pt x="273848" y="27377"/>
                    </a:lnTo>
                    <a:lnTo>
                      <a:pt x="316927" y="27377"/>
                    </a:lnTo>
                    <a:cubicBezTo>
                      <a:pt x="323421" y="27377"/>
                      <a:pt x="329012" y="31158"/>
                      <a:pt x="331642" y="36584"/>
                    </a:cubicBezTo>
                    <a:lnTo>
                      <a:pt x="333369" y="45134"/>
                    </a:lnTo>
                    <a:lnTo>
                      <a:pt x="333369" y="87227"/>
                    </a:lnTo>
                    <a:close/>
                    <a:moveTo>
                      <a:pt x="375708" y="279602"/>
                    </a:moveTo>
                    <a:cubicBezTo>
                      <a:pt x="373653" y="282068"/>
                      <a:pt x="370692" y="283466"/>
                      <a:pt x="367487" y="283466"/>
                    </a:cubicBezTo>
                    <a:lnTo>
                      <a:pt x="338301" y="283466"/>
                    </a:lnTo>
                    <a:lnTo>
                      <a:pt x="338301" y="89857"/>
                    </a:lnTo>
                    <a:lnTo>
                      <a:pt x="338301" y="72264"/>
                    </a:lnTo>
                    <a:lnTo>
                      <a:pt x="377927" y="270723"/>
                    </a:lnTo>
                    <a:cubicBezTo>
                      <a:pt x="378585" y="273847"/>
                      <a:pt x="377764" y="277054"/>
                      <a:pt x="375708" y="279602"/>
                    </a:cubicBezTo>
                    <a:close/>
                  </a:path>
                </a:pathLst>
              </a:custGeom>
              <a:grpFill/>
              <a:ln w="8221" cap="flat">
                <a:noFill/>
                <a:prstDash val="solid"/>
                <a:miter/>
              </a:ln>
            </p:spPr>
            <p:txBody>
              <a:bodyPr rtlCol="0" anchor="ctr"/>
              <a:lstStyle/>
              <a:p>
                <a:endParaRPr lang="en-US"/>
              </a:p>
            </p:txBody>
          </p:sp>
          <p:sp>
            <p:nvSpPr>
              <p:cNvPr id="50" name="Freeform: Shape 49">
                <a:extLst>
                  <a:ext uri="{FF2B5EF4-FFF2-40B4-BE49-F238E27FC236}">
                    <a16:creationId xmlns:a16="http://schemas.microsoft.com/office/drawing/2014/main" id="{F48F214D-0891-4A4D-8EDE-AB717AA1FAA2}"/>
                  </a:ext>
                </a:extLst>
              </p:cNvPr>
              <p:cNvSpPr/>
              <p:nvPr/>
            </p:nvSpPr>
            <p:spPr>
              <a:xfrm>
                <a:off x="11943206" y="4543687"/>
                <a:ext cx="5261" cy="70290"/>
              </a:xfrm>
              <a:custGeom>
                <a:avLst/>
                <a:gdLst>
                  <a:gd name="connsiteX0" fmla="*/ 2631 w 5261"/>
                  <a:gd name="connsiteY0" fmla="*/ 0 h 70290"/>
                  <a:gd name="connsiteX1" fmla="*/ 0 w 5261"/>
                  <a:gd name="connsiteY1" fmla="*/ 2631 h 70290"/>
                  <a:gd name="connsiteX2" fmla="*/ 0 w 5261"/>
                  <a:gd name="connsiteY2" fmla="*/ 67661 h 70290"/>
                  <a:gd name="connsiteX3" fmla="*/ 2631 w 5261"/>
                  <a:gd name="connsiteY3" fmla="*/ 70291 h 70290"/>
                  <a:gd name="connsiteX4" fmla="*/ 5262 w 5261"/>
                  <a:gd name="connsiteY4" fmla="*/ 67661 h 70290"/>
                  <a:gd name="connsiteX5" fmla="*/ 5262 w 5261"/>
                  <a:gd name="connsiteY5" fmla="*/ 2631 h 70290"/>
                  <a:gd name="connsiteX6" fmla="*/ 2631 w 5261"/>
                  <a:gd name="connsiteY6" fmla="*/ 0 h 70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70290">
                    <a:moveTo>
                      <a:pt x="2631" y="0"/>
                    </a:moveTo>
                    <a:cubicBezTo>
                      <a:pt x="1151" y="0"/>
                      <a:pt x="0" y="1151"/>
                      <a:pt x="0" y="2631"/>
                    </a:cubicBezTo>
                    <a:lnTo>
                      <a:pt x="0" y="67661"/>
                    </a:lnTo>
                    <a:cubicBezTo>
                      <a:pt x="0" y="69140"/>
                      <a:pt x="1151" y="70291"/>
                      <a:pt x="2631" y="70291"/>
                    </a:cubicBezTo>
                    <a:cubicBezTo>
                      <a:pt x="4111" y="70291"/>
                      <a:pt x="5262" y="69140"/>
                      <a:pt x="5262" y="67661"/>
                    </a:cubicBezTo>
                    <a:lnTo>
                      <a:pt x="5262" y="2631"/>
                    </a:lnTo>
                    <a:cubicBezTo>
                      <a:pt x="5262" y="1151"/>
                      <a:pt x="4111" y="0"/>
                      <a:pt x="2631" y="0"/>
                    </a:cubicBezTo>
                    <a:close/>
                  </a:path>
                </a:pathLst>
              </a:custGeom>
              <a:grpFill/>
              <a:ln w="8221" cap="flat">
                <a:noFill/>
                <a:prstDash val="solid"/>
                <a:miter/>
              </a:ln>
            </p:spPr>
            <p:txBody>
              <a:bodyPr rtlCol="0" anchor="ctr"/>
              <a:lstStyle/>
              <a:p>
                <a:endParaRPr lang="en-US"/>
              </a:p>
            </p:txBody>
          </p:sp>
          <p:sp>
            <p:nvSpPr>
              <p:cNvPr id="51" name="Freeform: Shape 50">
                <a:extLst>
                  <a:ext uri="{FF2B5EF4-FFF2-40B4-BE49-F238E27FC236}">
                    <a16:creationId xmlns:a16="http://schemas.microsoft.com/office/drawing/2014/main" id="{C5137E63-9463-4327-91AA-BAD4C424D97F}"/>
                  </a:ext>
                </a:extLst>
              </p:cNvPr>
              <p:cNvSpPr/>
              <p:nvPr/>
            </p:nvSpPr>
            <p:spPr>
              <a:xfrm>
                <a:off x="11943206" y="4498800"/>
                <a:ext cx="5261" cy="30006"/>
              </a:xfrm>
              <a:custGeom>
                <a:avLst/>
                <a:gdLst>
                  <a:gd name="connsiteX0" fmla="*/ 2631 w 5261"/>
                  <a:gd name="connsiteY0" fmla="*/ 0 h 30006"/>
                  <a:gd name="connsiteX1" fmla="*/ 0 w 5261"/>
                  <a:gd name="connsiteY1" fmla="*/ 2630 h 30006"/>
                  <a:gd name="connsiteX2" fmla="*/ 0 w 5261"/>
                  <a:gd name="connsiteY2" fmla="*/ 27376 h 30006"/>
                  <a:gd name="connsiteX3" fmla="*/ 2631 w 5261"/>
                  <a:gd name="connsiteY3" fmla="*/ 30007 h 30006"/>
                  <a:gd name="connsiteX4" fmla="*/ 5262 w 5261"/>
                  <a:gd name="connsiteY4" fmla="*/ 27376 h 30006"/>
                  <a:gd name="connsiteX5" fmla="*/ 5262 w 5261"/>
                  <a:gd name="connsiteY5" fmla="*/ 2630 h 30006"/>
                  <a:gd name="connsiteX6" fmla="*/ 2631 w 5261"/>
                  <a:gd name="connsiteY6" fmla="*/ 0 h 30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30006">
                    <a:moveTo>
                      <a:pt x="2631" y="0"/>
                    </a:moveTo>
                    <a:cubicBezTo>
                      <a:pt x="1151" y="0"/>
                      <a:pt x="0" y="1151"/>
                      <a:pt x="0" y="2630"/>
                    </a:cubicBezTo>
                    <a:lnTo>
                      <a:pt x="0" y="27376"/>
                    </a:lnTo>
                    <a:cubicBezTo>
                      <a:pt x="0" y="28856"/>
                      <a:pt x="1151" y="30007"/>
                      <a:pt x="2631" y="30007"/>
                    </a:cubicBezTo>
                    <a:cubicBezTo>
                      <a:pt x="4111" y="30007"/>
                      <a:pt x="5262" y="28856"/>
                      <a:pt x="5262" y="27376"/>
                    </a:cubicBezTo>
                    <a:lnTo>
                      <a:pt x="5262" y="2630"/>
                    </a:lnTo>
                    <a:cubicBezTo>
                      <a:pt x="5262" y="1151"/>
                      <a:pt x="4111" y="0"/>
                      <a:pt x="2631" y="0"/>
                    </a:cubicBezTo>
                    <a:close/>
                  </a:path>
                </a:pathLst>
              </a:custGeom>
              <a:grpFill/>
              <a:ln w="8221" cap="flat">
                <a:noFill/>
                <a:prstDash val="solid"/>
                <a:miter/>
              </a:ln>
            </p:spPr>
            <p:txBody>
              <a:bodyPr rtlCol="0" anchor="ctr"/>
              <a:lstStyle/>
              <a:p>
                <a:endParaRPr lang="en-US"/>
              </a:p>
            </p:txBody>
          </p:sp>
          <p:sp>
            <p:nvSpPr>
              <p:cNvPr id="52" name="Freeform: Shape 51">
                <a:extLst>
                  <a:ext uri="{FF2B5EF4-FFF2-40B4-BE49-F238E27FC236}">
                    <a16:creationId xmlns:a16="http://schemas.microsoft.com/office/drawing/2014/main" id="{C766771A-070E-4713-BF28-5481A2A5C54B}"/>
                  </a:ext>
                </a:extLst>
              </p:cNvPr>
              <p:cNvSpPr/>
              <p:nvPr/>
            </p:nvSpPr>
            <p:spPr>
              <a:xfrm>
                <a:off x="12006920" y="4684023"/>
                <a:ext cx="131621" cy="5261"/>
              </a:xfrm>
              <a:custGeom>
                <a:avLst/>
                <a:gdLst>
                  <a:gd name="connsiteX0" fmla="*/ 128991 w 131621"/>
                  <a:gd name="connsiteY0" fmla="*/ 0 h 5261"/>
                  <a:gd name="connsiteX1" fmla="*/ 2631 w 131621"/>
                  <a:gd name="connsiteY1" fmla="*/ 0 h 5261"/>
                  <a:gd name="connsiteX2" fmla="*/ 0 w 131621"/>
                  <a:gd name="connsiteY2" fmla="*/ 2631 h 5261"/>
                  <a:gd name="connsiteX3" fmla="*/ 2631 w 131621"/>
                  <a:gd name="connsiteY3" fmla="*/ 5262 h 5261"/>
                  <a:gd name="connsiteX4" fmla="*/ 128991 w 131621"/>
                  <a:gd name="connsiteY4" fmla="*/ 5262 h 5261"/>
                  <a:gd name="connsiteX5" fmla="*/ 131621 w 131621"/>
                  <a:gd name="connsiteY5" fmla="*/ 2631 h 5261"/>
                  <a:gd name="connsiteX6" fmla="*/ 128991 w 131621"/>
                  <a:gd name="connsiteY6" fmla="*/ 0 h 5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621" h="5261">
                    <a:moveTo>
                      <a:pt x="128991" y="0"/>
                    </a:moveTo>
                    <a:lnTo>
                      <a:pt x="2631" y="0"/>
                    </a:lnTo>
                    <a:cubicBezTo>
                      <a:pt x="1151" y="0"/>
                      <a:pt x="0" y="1151"/>
                      <a:pt x="0" y="2631"/>
                    </a:cubicBezTo>
                    <a:cubicBezTo>
                      <a:pt x="0" y="4111"/>
                      <a:pt x="1151" y="5262"/>
                      <a:pt x="2631" y="5262"/>
                    </a:cubicBezTo>
                    <a:lnTo>
                      <a:pt x="128991" y="5262"/>
                    </a:lnTo>
                    <a:cubicBezTo>
                      <a:pt x="130470" y="5262"/>
                      <a:pt x="131621" y="4111"/>
                      <a:pt x="131621" y="2631"/>
                    </a:cubicBezTo>
                    <a:cubicBezTo>
                      <a:pt x="131621" y="1151"/>
                      <a:pt x="130389" y="0"/>
                      <a:pt x="128991" y="0"/>
                    </a:cubicBezTo>
                    <a:close/>
                  </a:path>
                </a:pathLst>
              </a:custGeom>
              <a:grpFill/>
              <a:ln w="8221" cap="flat">
                <a:noFill/>
                <a:prstDash val="solid"/>
                <a:miter/>
              </a:ln>
            </p:spPr>
            <p:txBody>
              <a:bodyPr rtlCol="0" anchor="ctr"/>
              <a:lstStyle/>
              <a:p>
                <a:endParaRPr lang="en-US"/>
              </a:p>
            </p:txBody>
          </p:sp>
          <p:sp>
            <p:nvSpPr>
              <p:cNvPr id="53" name="Freeform: Shape 52">
                <a:extLst>
                  <a:ext uri="{FF2B5EF4-FFF2-40B4-BE49-F238E27FC236}">
                    <a16:creationId xmlns:a16="http://schemas.microsoft.com/office/drawing/2014/main" id="{8C230827-19BD-4877-BADB-45C8CCF200E0}"/>
                  </a:ext>
                </a:extLst>
              </p:cNvPr>
              <p:cNvSpPr/>
              <p:nvPr/>
            </p:nvSpPr>
            <p:spPr>
              <a:xfrm>
                <a:off x="12000919" y="4510803"/>
                <a:ext cx="255514" cy="122413"/>
              </a:xfrm>
              <a:custGeom>
                <a:avLst/>
                <a:gdLst>
                  <a:gd name="connsiteX0" fmla="*/ 2631 w 255514"/>
                  <a:gd name="connsiteY0" fmla="*/ 122413 h 122413"/>
                  <a:gd name="connsiteX1" fmla="*/ 65194 w 255514"/>
                  <a:gd name="connsiteY1" fmla="*/ 122413 h 122413"/>
                  <a:gd name="connsiteX2" fmla="*/ 127757 w 255514"/>
                  <a:gd name="connsiteY2" fmla="*/ 122413 h 122413"/>
                  <a:gd name="connsiteX3" fmla="*/ 190320 w 255514"/>
                  <a:gd name="connsiteY3" fmla="*/ 122413 h 122413"/>
                  <a:gd name="connsiteX4" fmla="*/ 252883 w 255514"/>
                  <a:gd name="connsiteY4" fmla="*/ 122413 h 122413"/>
                  <a:gd name="connsiteX5" fmla="*/ 255515 w 255514"/>
                  <a:gd name="connsiteY5" fmla="*/ 119783 h 122413"/>
                  <a:gd name="connsiteX6" fmla="*/ 255515 w 255514"/>
                  <a:gd name="connsiteY6" fmla="*/ 80732 h 122413"/>
                  <a:gd name="connsiteX7" fmla="*/ 255515 w 255514"/>
                  <a:gd name="connsiteY7" fmla="*/ 41681 h 122413"/>
                  <a:gd name="connsiteX8" fmla="*/ 255515 w 255514"/>
                  <a:gd name="connsiteY8" fmla="*/ 2631 h 122413"/>
                  <a:gd name="connsiteX9" fmla="*/ 252883 w 255514"/>
                  <a:gd name="connsiteY9" fmla="*/ 0 h 122413"/>
                  <a:gd name="connsiteX10" fmla="*/ 190320 w 255514"/>
                  <a:gd name="connsiteY10" fmla="*/ 0 h 122413"/>
                  <a:gd name="connsiteX11" fmla="*/ 127757 w 255514"/>
                  <a:gd name="connsiteY11" fmla="*/ 0 h 122413"/>
                  <a:gd name="connsiteX12" fmla="*/ 65194 w 255514"/>
                  <a:gd name="connsiteY12" fmla="*/ 0 h 122413"/>
                  <a:gd name="connsiteX13" fmla="*/ 2631 w 255514"/>
                  <a:gd name="connsiteY13" fmla="*/ 0 h 122413"/>
                  <a:gd name="connsiteX14" fmla="*/ 0 w 255514"/>
                  <a:gd name="connsiteY14" fmla="*/ 2631 h 122413"/>
                  <a:gd name="connsiteX15" fmla="*/ 0 w 255514"/>
                  <a:gd name="connsiteY15" fmla="*/ 41681 h 122413"/>
                  <a:gd name="connsiteX16" fmla="*/ 0 w 255514"/>
                  <a:gd name="connsiteY16" fmla="*/ 80732 h 122413"/>
                  <a:gd name="connsiteX17" fmla="*/ 0 w 255514"/>
                  <a:gd name="connsiteY17" fmla="*/ 119783 h 122413"/>
                  <a:gd name="connsiteX18" fmla="*/ 2631 w 255514"/>
                  <a:gd name="connsiteY18" fmla="*/ 122413 h 122413"/>
                  <a:gd name="connsiteX19" fmla="*/ 192951 w 255514"/>
                  <a:gd name="connsiteY19" fmla="*/ 5344 h 122413"/>
                  <a:gd name="connsiteX20" fmla="*/ 250335 w 255514"/>
                  <a:gd name="connsiteY20" fmla="*/ 5344 h 122413"/>
                  <a:gd name="connsiteX21" fmla="*/ 250335 w 255514"/>
                  <a:gd name="connsiteY21" fmla="*/ 39133 h 122413"/>
                  <a:gd name="connsiteX22" fmla="*/ 192951 w 255514"/>
                  <a:gd name="connsiteY22" fmla="*/ 39133 h 122413"/>
                  <a:gd name="connsiteX23" fmla="*/ 192951 w 255514"/>
                  <a:gd name="connsiteY23" fmla="*/ 5344 h 122413"/>
                  <a:gd name="connsiteX24" fmla="*/ 192951 w 255514"/>
                  <a:gd name="connsiteY24" fmla="*/ 44395 h 122413"/>
                  <a:gd name="connsiteX25" fmla="*/ 250335 w 255514"/>
                  <a:gd name="connsiteY25" fmla="*/ 44395 h 122413"/>
                  <a:gd name="connsiteX26" fmla="*/ 250335 w 255514"/>
                  <a:gd name="connsiteY26" fmla="*/ 78183 h 122413"/>
                  <a:gd name="connsiteX27" fmla="*/ 192951 w 255514"/>
                  <a:gd name="connsiteY27" fmla="*/ 78183 h 122413"/>
                  <a:gd name="connsiteX28" fmla="*/ 192951 w 255514"/>
                  <a:gd name="connsiteY28" fmla="*/ 44395 h 122413"/>
                  <a:gd name="connsiteX29" fmla="*/ 192951 w 255514"/>
                  <a:gd name="connsiteY29" fmla="*/ 83363 h 122413"/>
                  <a:gd name="connsiteX30" fmla="*/ 250335 w 255514"/>
                  <a:gd name="connsiteY30" fmla="*/ 83363 h 122413"/>
                  <a:gd name="connsiteX31" fmla="*/ 250335 w 255514"/>
                  <a:gd name="connsiteY31" fmla="*/ 117152 h 122413"/>
                  <a:gd name="connsiteX32" fmla="*/ 192951 w 255514"/>
                  <a:gd name="connsiteY32" fmla="*/ 117152 h 122413"/>
                  <a:gd name="connsiteX33" fmla="*/ 192951 w 255514"/>
                  <a:gd name="connsiteY33" fmla="*/ 83363 h 122413"/>
                  <a:gd name="connsiteX34" fmla="*/ 130388 w 255514"/>
                  <a:gd name="connsiteY34" fmla="*/ 5344 h 122413"/>
                  <a:gd name="connsiteX35" fmla="*/ 187772 w 255514"/>
                  <a:gd name="connsiteY35" fmla="*/ 5344 h 122413"/>
                  <a:gd name="connsiteX36" fmla="*/ 187772 w 255514"/>
                  <a:gd name="connsiteY36" fmla="*/ 39133 h 122413"/>
                  <a:gd name="connsiteX37" fmla="*/ 130388 w 255514"/>
                  <a:gd name="connsiteY37" fmla="*/ 39133 h 122413"/>
                  <a:gd name="connsiteX38" fmla="*/ 130388 w 255514"/>
                  <a:gd name="connsiteY38" fmla="*/ 5344 h 122413"/>
                  <a:gd name="connsiteX39" fmla="*/ 130388 w 255514"/>
                  <a:gd name="connsiteY39" fmla="*/ 44395 h 122413"/>
                  <a:gd name="connsiteX40" fmla="*/ 187772 w 255514"/>
                  <a:gd name="connsiteY40" fmla="*/ 44395 h 122413"/>
                  <a:gd name="connsiteX41" fmla="*/ 187772 w 255514"/>
                  <a:gd name="connsiteY41" fmla="*/ 78183 h 122413"/>
                  <a:gd name="connsiteX42" fmla="*/ 130388 w 255514"/>
                  <a:gd name="connsiteY42" fmla="*/ 78183 h 122413"/>
                  <a:gd name="connsiteX43" fmla="*/ 130388 w 255514"/>
                  <a:gd name="connsiteY43" fmla="*/ 44395 h 122413"/>
                  <a:gd name="connsiteX44" fmla="*/ 130388 w 255514"/>
                  <a:gd name="connsiteY44" fmla="*/ 83363 h 122413"/>
                  <a:gd name="connsiteX45" fmla="*/ 187772 w 255514"/>
                  <a:gd name="connsiteY45" fmla="*/ 83363 h 122413"/>
                  <a:gd name="connsiteX46" fmla="*/ 187772 w 255514"/>
                  <a:gd name="connsiteY46" fmla="*/ 117152 h 122413"/>
                  <a:gd name="connsiteX47" fmla="*/ 130388 w 255514"/>
                  <a:gd name="connsiteY47" fmla="*/ 117152 h 122413"/>
                  <a:gd name="connsiteX48" fmla="*/ 130388 w 255514"/>
                  <a:gd name="connsiteY48" fmla="*/ 83363 h 122413"/>
                  <a:gd name="connsiteX49" fmla="*/ 67825 w 255514"/>
                  <a:gd name="connsiteY49" fmla="*/ 5344 h 122413"/>
                  <a:gd name="connsiteX50" fmla="*/ 125208 w 255514"/>
                  <a:gd name="connsiteY50" fmla="*/ 5344 h 122413"/>
                  <a:gd name="connsiteX51" fmla="*/ 125208 w 255514"/>
                  <a:gd name="connsiteY51" fmla="*/ 39133 h 122413"/>
                  <a:gd name="connsiteX52" fmla="*/ 67825 w 255514"/>
                  <a:gd name="connsiteY52" fmla="*/ 39133 h 122413"/>
                  <a:gd name="connsiteX53" fmla="*/ 67825 w 255514"/>
                  <a:gd name="connsiteY53" fmla="*/ 5344 h 122413"/>
                  <a:gd name="connsiteX54" fmla="*/ 67825 w 255514"/>
                  <a:gd name="connsiteY54" fmla="*/ 44395 h 122413"/>
                  <a:gd name="connsiteX55" fmla="*/ 125208 w 255514"/>
                  <a:gd name="connsiteY55" fmla="*/ 44395 h 122413"/>
                  <a:gd name="connsiteX56" fmla="*/ 125208 w 255514"/>
                  <a:gd name="connsiteY56" fmla="*/ 78183 h 122413"/>
                  <a:gd name="connsiteX57" fmla="*/ 67825 w 255514"/>
                  <a:gd name="connsiteY57" fmla="*/ 78183 h 122413"/>
                  <a:gd name="connsiteX58" fmla="*/ 67825 w 255514"/>
                  <a:gd name="connsiteY58" fmla="*/ 44395 h 122413"/>
                  <a:gd name="connsiteX59" fmla="*/ 67825 w 255514"/>
                  <a:gd name="connsiteY59" fmla="*/ 83363 h 122413"/>
                  <a:gd name="connsiteX60" fmla="*/ 125208 w 255514"/>
                  <a:gd name="connsiteY60" fmla="*/ 83363 h 122413"/>
                  <a:gd name="connsiteX61" fmla="*/ 125208 w 255514"/>
                  <a:gd name="connsiteY61" fmla="*/ 117152 h 122413"/>
                  <a:gd name="connsiteX62" fmla="*/ 67825 w 255514"/>
                  <a:gd name="connsiteY62" fmla="*/ 117152 h 122413"/>
                  <a:gd name="connsiteX63" fmla="*/ 67825 w 255514"/>
                  <a:gd name="connsiteY63" fmla="*/ 83363 h 122413"/>
                  <a:gd name="connsiteX64" fmla="*/ 5262 w 255514"/>
                  <a:gd name="connsiteY64" fmla="*/ 5344 h 122413"/>
                  <a:gd name="connsiteX65" fmla="*/ 62645 w 255514"/>
                  <a:gd name="connsiteY65" fmla="*/ 5344 h 122413"/>
                  <a:gd name="connsiteX66" fmla="*/ 62645 w 255514"/>
                  <a:gd name="connsiteY66" fmla="*/ 39133 h 122413"/>
                  <a:gd name="connsiteX67" fmla="*/ 5262 w 255514"/>
                  <a:gd name="connsiteY67" fmla="*/ 39133 h 122413"/>
                  <a:gd name="connsiteX68" fmla="*/ 5262 w 255514"/>
                  <a:gd name="connsiteY68" fmla="*/ 5344 h 122413"/>
                  <a:gd name="connsiteX69" fmla="*/ 5262 w 255514"/>
                  <a:gd name="connsiteY69" fmla="*/ 44395 h 122413"/>
                  <a:gd name="connsiteX70" fmla="*/ 62645 w 255514"/>
                  <a:gd name="connsiteY70" fmla="*/ 44395 h 122413"/>
                  <a:gd name="connsiteX71" fmla="*/ 62645 w 255514"/>
                  <a:gd name="connsiteY71" fmla="*/ 78183 h 122413"/>
                  <a:gd name="connsiteX72" fmla="*/ 5262 w 255514"/>
                  <a:gd name="connsiteY72" fmla="*/ 78183 h 122413"/>
                  <a:gd name="connsiteX73" fmla="*/ 5262 w 255514"/>
                  <a:gd name="connsiteY73" fmla="*/ 44395 h 122413"/>
                  <a:gd name="connsiteX74" fmla="*/ 5262 w 255514"/>
                  <a:gd name="connsiteY74" fmla="*/ 83363 h 122413"/>
                  <a:gd name="connsiteX75" fmla="*/ 62645 w 255514"/>
                  <a:gd name="connsiteY75" fmla="*/ 83363 h 122413"/>
                  <a:gd name="connsiteX76" fmla="*/ 62645 w 255514"/>
                  <a:gd name="connsiteY76" fmla="*/ 117152 h 122413"/>
                  <a:gd name="connsiteX77" fmla="*/ 5262 w 255514"/>
                  <a:gd name="connsiteY77" fmla="*/ 117152 h 122413"/>
                  <a:gd name="connsiteX78" fmla="*/ 5262 w 255514"/>
                  <a:gd name="connsiteY78" fmla="*/ 83363 h 122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255514" h="122413">
                    <a:moveTo>
                      <a:pt x="2631" y="122413"/>
                    </a:moveTo>
                    <a:lnTo>
                      <a:pt x="65194" y="122413"/>
                    </a:lnTo>
                    <a:lnTo>
                      <a:pt x="127757" y="122413"/>
                    </a:lnTo>
                    <a:lnTo>
                      <a:pt x="190320" y="122413"/>
                    </a:lnTo>
                    <a:lnTo>
                      <a:pt x="252883" y="122413"/>
                    </a:lnTo>
                    <a:cubicBezTo>
                      <a:pt x="254364" y="122413"/>
                      <a:pt x="255515" y="121262"/>
                      <a:pt x="255515" y="119783"/>
                    </a:cubicBezTo>
                    <a:lnTo>
                      <a:pt x="255515" y="80732"/>
                    </a:lnTo>
                    <a:lnTo>
                      <a:pt x="255515" y="41681"/>
                    </a:lnTo>
                    <a:lnTo>
                      <a:pt x="255515" y="2631"/>
                    </a:lnTo>
                    <a:cubicBezTo>
                      <a:pt x="255515" y="1151"/>
                      <a:pt x="254364" y="0"/>
                      <a:pt x="252883" y="0"/>
                    </a:cubicBezTo>
                    <a:lnTo>
                      <a:pt x="190320" y="0"/>
                    </a:lnTo>
                    <a:lnTo>
                      <a:pt x="127757" y="0"/>
                    </a:lnTo>
                    <a:lnTo>
                      <a:pt x="65194" y="0"/>
                    </a:lnTo>
                    <a:lnTo>
                      <a:pt x="2631" y="0"/>
                    </a:lnTo>
                    <a:cubicBezTo>
                      <a:pt x="1151" y="0"/>
                      <a:pt x="0" y="1151"/>
                      <a:pt x="0" y="2631"/>
                    </a:cubicBezTo>
                    <a:lnTo>
                      <a:pt x="0" y="41681"/>
                    </a:lnTo>
                    <a:lnTo>
                      <a:pt x="0" y="80732"/>
                    </a:lnTo>
                    <a:lnTo>
                      <a:pt x="0" y="119783"/>
                    </a:lnTo>
                    <a:cubicBezTo>
                      <a:pt x="0" y="121262"/>
                      <a:pt x="1233" y="122413"/>
                      <a:pt x="2631" y="122413"/>
                    </a:cubicBezTo>
                    <a:close/>
                    <a:moveTo>
                      <a:pt x="192951" y="5344"/>
                    </a:moveTo>
                    <a:lnTo>
                      <a:pt x="250335" y="5344"/>
                    </a:lnTo>
                    <a:lnTo>
                      <a:pt x="250335" y="39133"/>
                    </a:lnTo>
                    <a:lnTo>
                      <a:pt x="192951" y="39133"/>
                    </a:lnTo>
                    <a:lnTo>
                      <a:pt x="192951" y="5344"/>
                    </a:lnTo>
                    <a:close/>
                    <a:moveTo>
                      <a:pt x="192951" y="44395"/>
                    </a:moveTo>
                    <a:lnTo>
                      <a:pt x="250335" y="44395"/>
                    </a:lnTo>
                    <a:lnTo>
                      <a:pt x="250335" y="78183"/>
                    </a:lnTo>
                    <a:lnTo>
                      <a:pt x="192951" y="78183"/>
                    </a:lnTo>
                    <a:lnTo>
                      <a:pt x="192951" y="44395"/>
                    </a:lnTo>
                    <a:close/>
                    <a:moveTo>
                      <a:pt x="192951" y="83363"/>
                    </a:moveTo>
                    <a:lnTo>
                      <a:pt x="250335" y="83363"/>
                    </a:lnTo>
                    <a:lnTo>
                      <a:pt x="250335" y="117152"/>
                    </a:lnTo>
                    <a:lnTo>
                      <a:pt x="192951" y="117152"/>
                    </a:lnTo>
                    <a:lnTo>
                      <a:pt x="192951" y="83363"/>
                    </a:lnTo>
                    <a:close/>
                    <a:moveTo>
                      <a:pt x="130388" y="5344"/>
                    </a:moveTo>
                    <a:lnTo>
                      <a:pt x="187772" y="5344"/>
                    </a:lnTo>
                    <a:lnTo>
                      <a:pt x="187772" y="39133"/>
                    </a:lnTo>
                    <a:lnTo>
                      <a:pt x="130388" y="39133"/>
                    </a:lnTo>
                    <a:lnTo>
                      <a:pt x="130388" y="5344"/>
                    </a:lnTo>
                    <a:close/>
                    <a:moveTo>
                      <a:pt x="130388" y="44395"/>
                    </a:moveTo>
                    <a:lnTo>
                      <a:pt x="187772" y="44395"/>
                    </a:lnTo>
                    <a:lnTo>
                      <a:pt x="187772" y="78183"/>
                    </a:lnTo>
                    <a:lnTo>
                      <a:pt x="130388" y="78183"/>
                    </a:lnTo>
                    <a:lnTo>
                      <a:pt x="130388" y="44395"/>
                    </a:lnTo>
                    <a:close/>
                    <a:moveTo>
                      <a:pt x="130388" y="83363"/>
                    </a:moveTo>
                    <a:lnTo>
                      <a:pt x="187772" y="83363"/>
                    </a:lnTo>
                    <a:lnTo>
                      <a:pt x="187772" y="117152"/>
                    </a:lnTo>
                    <a:lnTo>
                      <a:pt x="130388" y="117152"/>
                    </a:lnTo>
                    <a:lnTo>
                      <a:pt x="130388" y="83363"/>
                    </a:lnTo>
                    <a:close/>
                    <a:moveTo>
                      <a:pt x="67825" y="5344"/>
                    </a:moveTo>
                    <a:lnTo>
                      <a:pt x="125208" y="5344"/>
                    </a:lnTo>
                    <a:lnTo>
                      <a:pt x="125208" y="39133"/>
                    </a:lnTo>
                    <a:lnTo>
                      <a:pt x="67825" y="39133"/>
                    </a:lnTo>
                    <a:lnTo>
                      <a:pt x="67825" y="5344"/>
                    </a:lnTo>
                    <a:close/>
                    <a:moveTo>
                      <a:pt x="67825" y="44395"/>
                    </a:moveTo>
                    <a:lnTo>
                      <a:pt x="125208" y="44395"/>
                    </a:lnTo>
                    <a:lnTo>
                      <a:pt x="125208" y="78183"/>
                    </a:lnTo>
                    <a:lnTo>
                      <a:pt x="67825" y="78183"/>
                    </a:lnTo>
                    <a:lnTo>
                      <a:pt x="67825" y="44395"/>
                    </a:lnTo>
                    <a:close/>
                    <a:moveTo>
                      <a:pt x="67825" y="83363"/>
                    </a:moveTo>
                    <a:lnTo>
                      <a:pt x="125208" y="83363"/>
                    </a:lnTo>
                    <a:lnTo>
                      <a:pt x="125208" y="117152"/>
                    </a:lnTo>
                    <a:lnTo>
                      <a:pt x="67825" y="117152"/>
                    </a:lnTo>
                    <a:lnTo>
                      <a:pt x="67825" y="83363"/>
                    </a:lnTo>
                    <a:close/>
                    <a:moveTo>
                      <a:pt x="5262" y="5344"/>
                    </a:moveTo>
                    <a:lnTo>
                      <a:pt x="62645" y="5344"/>
                    </a:lnTo>
                    <a:lnTo>
                      <a:pt x="62645" y="39133"/>
                    </a:lnTo>
                    <a:lnTo>
                      <a:pt x="5262" y="39133"/>
                    </a:lnTo>
                    <a:lnTo>
                      <a:pt x="5262" y="5344"/>
                    </a:lnTo>
                    <a:close/>
                    <a:moveTo>
                      <a:pt x="5262" y="44395"/>
                    </a:moveTo>
                    <a:lnTo>
                      <a:pt x="62645" y="44395"/>
                    </a:lnTo>
                    <a:lnTo>
                      <a:pt x="62645" y="78183"/>
                    </a:lnTo>
                    <a:lnTo>
                      <a:pt x="5262" y="78183"/>
                    </a:lnTo>
                    <a:lnTo>
                      <a:pt x="5262" y="44395"/>
                    </a:lnTo>
                    <a:close/>
                    <a:moveTo>
                      <a:pt x="5262" y="83363"/>
                    </a:moveTo>
                    <a:lnTo>
                      <a:pt x="62645" y="83363"/>
                    </a:lnTo>
                    <a:lnTo>
                      <a:pt x="62645" y="117152"/>
                    </a:lnTo>
                    <a:lnTo>
                      <a:pt x="5262" y="117152"/>
                    </a:lnTo>
                    <a:lnTo>
                      <a:pt x="5262" y="83363"/>
                    </a:lnTo>
                    <a:close/>
                  </a:path>
                </a:pathLst>
              </a:custGeom>
              <a:grpFill/>
              <a:ln w="8221" cap="flat">
                <a:noFill/>
                <a:prstDash val="solid"/>
                <a:miter/>
              </a:ln>
            </p:spPr>
            <p:txBody>
              <a:bodyPr rtlCol="0" anchor="ctr"/>
              <a:lstStyle/>
              <a:p>
                <a:endParaRPr lang="en-US"/>
              </a:p>
            </p:txBody>
          </p:sp>
        </p:grpSp>
        <p:grpSp>
          <p:nvGrpSpPr>
            <p:cNvPr id="54" name="Graphic 2">
              <a:extLst>
                <a:ext uri="{FF2B5EF4-FFF2-40B4-BE49-F238E27FC236}">
                  <a16:creationId xmlns:a16="http://schemas.microsoft.com/office/drawing/2014/main" id="{78E6EE9C-963A-4267-9EB4-FB3D78E1E6A6}"/>
                </a:ext>
              </a:extLst>
            </p:cNvPr>
            <p:cNvGrpSpPr/>
            <p:nvPr/>
          </p:nvGrpSpPr>
          <p:grpSpPr>
            <a:xfrm>
              <a:off x="8433359" y="5388109"/>
              <a:ext cx="408063" cy="357413"/>
              <a:chOff x="8433359" y="5388109"/>
              <a:chExt cx="408063" cy="357413"/>
            </a:xfrm>
            <a:grpFill/>
          </p:grpSpPr>
          <p:sp>
            <p:nvSpPr>
              <p:cNvPr id="55" name="Freeform: Shape 54">
                <a:extLst>
                  <a:ext uri="{FF2B5EF4-FFF2-40B4-BE49-F238E27FC236}">
                    <a16:creationId xmlns:a16="http://schemas.microsoft.com/office/drawing/2014/main" id="{09CAEA97-6860-4F05-9D24-B539E74D9972}"/>
                  </a:ext>
                </a:extLst>
              </p:cNvPr>
              <p:cNvSpPr/>
              <p:nvPr/>
            </p:nvSpPr>
            <p:spPr>
              <a:xfrm>
                <a:off x="8433359" y="5388109"/>
                <a:ext cx="408063" cy="357413"/>
              </a:xfrm>
              <a:custGeom>
                <a:avLst/>
                <a:gdLst>
                  <a:gd name="connsiteX0" fmla="*/ 407835 w 408063"/>
                  <a:gd name="connsiteY0" fmla="*/ 284016 h 357413"/>
                  <a:gd name="connsiteX1" fmla="*/ 369853 w 408063"/>
                  <a:gd name="connsiteY1" fmla="*/ 36230 h 357413"/>
                  <a:gd name="connsiteX2" fmla="*/ 347409 w 408063"/>
                  <a:gd name="connsiteY2" fmla="*/ 19705 h 357413"/>
                  <a:gd name="connsiteX3" fmla="*/ 337790 w 408063"/>
                  <a:gd name="connsiteY3" fmla="*/ 21186 h 357413"/>
                  <a:gd name="connsiteX4" fmla="*/ 336064 w 408063"/>
                  <a:gd name="connsiteY4" fmla="*/ 9840 h 357413"/>
                  <a:gd name="connsiteX5" fmla="*/ 322828 w 408063"/>
                  <a:gd name="connsiteY5" fmla="*/ 139 h 357413"/>
                  <a:gd name="connsiteX6" fmla="*/ 313127 w 408063"/>
                  <a:gd name="connsiteY6" fmla="*/ 13375 h 357413"/>
                  <a:gd name="connsiteX7" fmla="*/ 314853 w 408063"/>
                  <a:gd name="connsiteY7" fmla="*/ 24721 h 357413"/>
                  <a:gd name="connsiteX8" fmla="*/ 207896 w 408063"/>
                  <a:gd name="connsiteY8" fmla="*/ 41081 h 357413"/>
                  <a:gd name="connsiteX9" fmla="*/ 206169 w 408063"/>
                  <a:gd name="connsiteY9" fmla="*/ 29736 h 357413"/>
                  <a:gd name="connsiteX10" fmla="*/ 192933 w 408063"/>
                  <a:gd name="connsiteY10" fmla="*/ 20035 h 357413"/>
                  <a:gd name="connsiteX11" fmla="*/ 183233 w 408063"/>
                  <a:gd name="connsiteY11" fmla="*/ 33271 h 357413"/>
                  <a:gd name="connsiteX12" fmla="*/ 184959 w 408063"/>
                  <a:gd name="connsiteY12" fmla="*/ 44616 h 357413"/>
                  <a:gd name="connsiteX13" fmla="*/ 78001 w 408063"/>
                  <a:gd name="connsiteY13" fmla="*/ 60976 h 357413"/>
                  <a:gd name="connsiteX14" fmla="*/ 76275 w 408063"/>
                  <a:gd name="connsiteY14" fmla="*/ 49631 h 357413"/>
                  <a:gd name="connsiteX15" fmla="*/ 63039 w 408063"/>
                  <a:gd name="connsiteY15" fmla="*/ 39930 h 357413"/>
                  <a:gd name="connsiteX16" fmla="*/ 53338 w 408063"/>
                  <a:gd name="connsiteY16" fmla="*/ 53166 h 357413"/>
                  <a:gd name="connsiteX17" fmla="*/ 55064 w 408063"/>
                  <a:gd name="connsiteY17" fmla="*/ 64511 h 357413"/>
                  <a:gd name="connsiteX18" fmla="*/ 54653 w 408063"/>
                  <a:gd name="connsiteY18" fmla="*/ 64593 h 357413"/>
                  <a:gd name="connsiteX19" fmla="*/ 51529 w 408063"/>
                  <a:gd name="connsiteY19" fmla="*/ 65086 h 357413"/>
                  <a:gd name="connsiteX20" fmla="*/ 16753 w 408063"/>
                  <a:gd name="connsiteY20" fmla="*/ 70430 h 357413"/>
                  <a:gd name="connsiteX21" fmla="*/ 229 w 408063"/>
                  <a:gd name="connsiteY21" fmla="*/ 92874 h 357413"/>
                  <a:gd name="connsiteX22" fmla="*/ 38210 w 408063"/>
                  <a:gd name="connsiteY22" fmla="*/ 340660 h 357413"/>
                  <a:gd name="connsiteX23" fmla="*/ 60655 w 408063"/>
                  <a:gd name="connsiteY23" fmla="*/ 357185 h 357413"/>
                  <a:gd name="connsiteX24" fmla="*/ 95430 w 408063"/>
                  <a:gd name="connsiteY24" fmla="*/ 351841 h 357413"/>
                  <a:gd name="connsiteX25" fmla="*/ 97074 w 408063"/>
                  <a:gd name="connsiteY25" fmla="*/ 351595 h 357413"/>
                  <a:gd name="connsiteX26" fmla="*/ 391557 w 408063"/>
                  <a:gd name="connsiteY26" fmla="*/ 306460 h 357413"/>
                  <a:gd name="connsiteX27" fmla="*/ 407835 w 408063"/>
                  <a:gd name="connsiteY27" fmla="*/ 284016 h 357413"/>
                  <a:gd name="connsiteX28" fmla="*/ 59997 w 408063"/>
                  <a:gd name="connsiteY28" fmla="*/ 63771 h 357413"/>
                  <a:gd name="connsiteX29" fmla="*/ 58270 w 408063"/>
                  <a:gd name="connsiteY29" fmla="*/ 52426 h 357413"/>
                  <a:gd name="connsiteX30" fmla="*/ 63614 w 408063"/>
                  <a:gd name="connsiteY30" fmla="*/ 45109 h 357413"/>
                  <a:gd name="connsiteX31" fmla="*/ 70931 w 408063"/>
                  <a:gd name="connsiteY31" fmla="*/ 50453 h 357413"/>
                  <a:gd name="connsiteX32" fmla="*/ 72657 w 408063"/>
                  <a:gd name="connsiteY32" fmla="*/ 61798 h 357413"/>
                  <a:gd name="connsiteX33" fmla="*/ 59997 w 408063"/>
                  <a:gd name="connsiteY33" fmla="*/ 63771 h 357413"/>
                  <a:gd name="connsiteX34" fmla="*/ 189974 w 408063"/>
                  <a:gd name="connsiteY34" fmla="*/ 43876 h 357413"/>
                  <a:gd name="connsiteX35" fmla="*/ 188247 w 408063"/>
                  <a:gd name="connsiteY35" fmla="*/ 32530 h 357413"/>
                  <a:gd name="connsiteX36" fmla="*/ 193590 w 408063"/>
                  <a:gd name="connsiteY36" fmla="*/ 25214 h 357413"/>
                  <a:gd name="connsiteX37" fmla="*/ 200907 w 408063"/>
                  <a:gd name="connsiteY37" fmla="*/ 30557 h 357413"/>
                  <a:gd name="connsiteX38" fmla="*/ 202634 w 408063"/>
                  <a:gd name="connsiteY38" fmla="*/ 41903 h 357413"/>
                  <a:gd name="connsiteX39" fmla="*/ 189974 w 408063"/>
                  <a:gd name="connsiteY39" fmla="*/ 43876 h 357413"/>
                  <a:gd name="connsiteX40" fmla="*/ 319950 w 408063"/>
                  <a:gd name="connsiteY40" fmla="*/ 23898 h 357413"/>
                  <a:gd name="connsiteX41" fmla="*/ 318224 w 408063"/>
                  <a:gd name="connsiteY41" fmla="*/ 12553 h 357413"/>
                  <a:gd name="connsiteX42" fmla="*/ 323568 w 408063"/>
                  <a:gd name="connsiteY42" fmla="*/ 5237 h 357413"/>
                  <a:gd name="connsiteX43" fmla="*/ 330885 w 408063"/>
                  <a:gd name="connsiteY43" fmla="*/ 10580 h 357413"/>
                  <a:gd name="connsiteX44" fmla="*/ 332611 w 408063"/>
                  <a:gd name="connsiteY44" fmla="*/ 21925 h 357413"/>
                  <a:gd name="connsiteX45" fmla="*/ 319950 w 408063"/>
                  <a:gd name="connsiteY45" fmla="*/ 23898 h 357413"/>
                  <a:gd name="connsiteX46" fmla="*/ 260100 w 408063"/>
                  <a:gd name="connsiteY46" fmla="*/ 87448 h 357413"/>
                  <a:gd name="connsiteX47" fmla="*/ 277200 w 408063"/>
                  <a:gd name="connsiteY47" fmla="*/ 199091 h 357413"/>
                  <a:gd name="connsiteX48" fmla="*/ 173696 w 408063"/>
                  <a:gd name="connsiteY48" fmla="*/ 214958 h 357413"/>
                  <a:gd name="connsiteX49" fmla="*/ 156595 w 408063"/>
                  <a:gd name="connsiteY49" fmla="*/ 103315 h 357413"/>
                  <a:gd name="connsiteX50" fmla="*/ 260100 w 408063"/>
                  <a:gd name="connsiteY50" fmla="*/ 87448 h 357413"/>
                  <a:gd name="connsiteX51" fmla="*/ 151416 w 408063"/>
                  <a:gd name="connsiteY51" fmla="*/ 104137 h 357413"/>
                  <a:gd name="connsiteX52" fmla="*/ 168516 w 408063"/>
                  <a:gd name="connsiteY52" fmla="*/ 215781 h 357413"/>
                  <a:gd name="connsiteX53" fmla="*/ 62217 w 408063"/>
                  <a:gd name="connsiteY53" fmla="*/ 232058 h 357413"/>
                  <a:gd name="connsiteX54" fmla="*/ 45116 w 408063"/>
                  <a:gd name="connsiteY54" fmla="*/ 120415 h 357413"/>
                  <a:gd name="connsiteX55" fmla="*/ 151416 w 408063"/>
                  <a:gd name="connsiteY55" fmla="*/ 104137 h 357413"/>
                  <a:gd name="connsiteX56" fmla="*/ 55228 w 408063"/>
                  <a:gd name="connsiteY56" fmla="*/ 69773 h 357413"/>
                  <a:gd name="connsiteX57" fmla="*/ 73480 w 408063"/>
                  <a:gd name="connsiteY57" fmla="*/ 66977 h 357413"/>
                  <a:gd name="connsiteX58" fmla="*/ 75946 w 408063"/>
                  <a:gd name="connsiteY58" fmla="*/ 83091 h 357413"/>
                  <a:gd name="connsiteX59" fmla="*/ 75042 w 408063"/>
                  <a:gd name="connsiteY59" fmla="*/ 87448 h 357413"/>
                  <a:gd name="connsiteX60" fmla="*/ 69945 w 408063"/>
                  <a:gd name="connsiteY60" fmla="*/ 86215 h 357413"/>
                  <a:gd name="connsiteX61" fmla="*/ 64190 w 408063"/>
                  <a:gd name="connsiteY61" fmla="*/ 94025 h 357413"/>
                  <a:gd name="connsiteX62" fmla="*/ 72000 w 408063"/>
                  <a:gd name="connsiteY62" fmla="*/ 99780 h 357413"/>
                  <a:gd name="connsiteX63" fmla="*/ 77754 w 408063"/>
                  <a:gd name="connsiteY63" fmla="*/ 92299 h 357413"/>
                  <a:gd name="connsiteX64" fmla="*/ 81043 w 408063"/>
                  <a:gd name="connsiteY64" fmla="*/ 82351 h 357413"/>
                  <a:gd name="connsiteX65" fmla="*/ 78577 w 408063"/>
                  <a:gd name="connsiteY65" fmla="*/ 66238 h 357413"/>
                  <a:gd name="connsiteX66" fmla="*/ 203374 w 408063"/>
                  <a:gd name="connsiteY66" fmla="*/ 47082 h 357413"/>
                  <a:gd name="connsiteX67" fmla="*/ 205841 w 408063"/>
                  <a:gd name="connsiteY67" fmla="*/ 63196 h 357413"/>
                  <a:gd name="connsiteX68" fmla="*/ 204936 w 408063"/>
                  <a:gd name="connsiteY68" fmla="*/ 67553 h 357413"/>
                  <a:gd name="connsiteX69" fmla="*/ 199839 w 408063"/>
                  <a:gd name="connsiteY69" fmla="*/ 66320 h 357413"/>
                  <a:gd name="connsiteX70" fmla="*/ 194084 w 408063"/>
                  <a:gd name="connsiteY70" fmla="*/ 74130 h 357413"/>
                  <a:gd name="connsiteX71" fmla="*/ 201894 w 408063"/>
                  <a:gd name="connsiteY71" fmla="*/ 79884 h 357413"/>
                  <a:gd name="connsiteX72" fmla="*/ 207649 w 408063"/>
                  <a:gd name="connsiteY72" fmla="*/ 72403 h 357413"/>
                  <a:gd name="connsiteX73" fmla="*/ 210938 w 408063"/>
                  <a:gd name="connsiteY73" fmla="*/ 62456 h 357413"/>
                  <a:gd name="connsiteX74" fmla="*/ 208471 w 408063"/>
                  <a:gd name="connsiteY74" fmla="*/ 46342 h 357413"/>
                  <a:gd name="connsiteX75" fmla="*/ 333269 w 408063"/>
                  <a:gd name="connsiteY75" fmla="*/ 27187 h 357413"/>
                  <a:gd name="connsiteX76" fmla="*/ 335735 w 408063"/>
                  <a:gd name="connsiteY76" fmla="*/ 43301 h 357413"/>
                  <a:gd name="connsiteX77" fmla="*/ 334831 w 408063"/>
                  <a:gd name="connsiteY77" fmla="*/ 47658 h 357413"/>
                  <a:gd name="connsiteX78" fmla="*/ 329733 w 408063"/>
                  <a:gd name="connsiteY78" fmla="*/ 46424 h 357413"/>
                  <a:gd name="connsiteX79" fmla="*/ 323979 w 408063"/>
                  <a:gd name="connsiteY79" fmla="*/ 54234 h 357413"/>
                  <a:gd name="connsiteX80" fmla="*/ 331789 w 408063"/>
                  <a:gd name="connsiteY80" fmla="*/ 59989 h 357413"/>
                  <a:gd name="connsiteX81" fmla="*/ 337543 w 408063"/>
                  <a:gd name="connsiteY81" fmla="*/ 52508 h 357413"/>
                  <a:gd name="connsiteX82" fmla="*/ 340832 w 408063"/>
                  <a:gd name="connsiteY82" fmla="*/ 42561 h 357413"/>
                  <a:gd name="connsiteX83" fmla="*/ 338366 w 408063"/>
                  <a:gd name="connsiteY83" fmla="*/ 26447 h 357413"/>
                  <a:gd name="connsiteX84" fmla="*/ 347984 w 408063"/>
                  <a:gd name="connsiteY84" fmla="*/ 24967 h 357413"/>
                  <a:gd name="connsiteX85" fmla="*/ 364509 w 408063"/>
                  <a:gd name="connsiteY85" fmla="*/ 37052 h 357413"/>
                  <a:gd name="connsiteX86" fmla="*/ 368866 w 408063"/>
                  <a:gd name="connsiteY86" fmla="*/ 65580 h 357413"/>
                  <a:gd name="connsiteX87" fmla="*/ 44130 w 408063"/>
                  <a:gd name="connsiteY87" fmla="*/ 115318 h 357413"/>
                  <a:gd name="connsiteX88" fmla="*/ 39773 w 408063"/>
                  <a:gd name="connsiteY88" fmla="*/ 86790 h 357413"/>
                  <a:gd name="connsiteX89" fmla="*/ 51940 w 408063"/>
                  <a:gd name="connsiteY89" fmla="*/ 70266 h 357413"/>
                  <a:gd name="connsiteX90" fmla="*/ 55228 w 408063"/>
                  <a:gd name="connsiteY90" fmla="*/ 69773 h 357413"/>
                  <a:gd name="connsiteX91" fmla="*/ 59668 w 408063"/>
                  <a:gd name="connsiteY91" fmla="*/ 352006 h 357413"/>
                  <a:gd name="connsiteX92" fmla="*/ 43143 w 408063"/>
                  <a:gd name="connsiteY92" fmla="*/ 339920 h 357413"/>
                  <a:gd name="connsiteX93" fmla="*/ 5162 w 408063"/>
                  <a:gd name="connsiteY93" fmla="*/ 92134 h 357413"/>
                  <a:gd name="connsiteX94" fmla="*/ 17247 w 408063"/>
                  <a:gd name="connsiteY94" fmla="*/ 75610 h 357413"/>
                  <a:gd name="connsiteX95" fmla="*/ 38868 w 408063"/>
                  <a:gd name="connsiteY95" fmla="*/ 72321 h 357413"/>
                  <a:gd name="connsiteX96" fmla="*/ 34758 w 408063"/>
                  <a:gd name="connsiteY96" fmla="*/ 87612 h 357413"/>
                  <a:gd name="connsiteX97" fmla="*/ 72740 w 408063"/>
                  <a:gd name="connsiteY97" fmla="*/ 335399 h 357413"/>
                  <a:gd name="connsiteX98" fmla="*/ 81289 w 408063"/>
                  <a:gd name="connsiteY98" fmla="*/ 348717 h 357413"/>
                  <a:gd name="connsiteX99" fmla="*/ 59668 w 408063"/>
                  <a:gd name="connsiteY99" fmla="*/ 352006 h 357413"/>
                  <a:gd name="connsiteX100" fmla="*/ 96006 w 408063"/>
                  <a:gd name="connsiteY100" fmla="*/ 346415 h 357413"/>
                  <a:gd name="connsiteX101" fmla="*/ 94361 w 408063"/>
                  <a:gd name="connsiteY101" fmla="*/ 346662 h 357413"/>
                  <a:gd name="connsiteX102" fmla="*/ 77837 w 408063"/>
                  <a:gd name="connsiteY102" fmla="*/ 334577 h 357413"/>
                  <a:gd name="connsiteX103" fmla="*/ 62956 w 408063"/>
                  <a:gd name="connsiteY103" fmla="*/ 237238 h 357413"/>
                  <a:gd name="connsiteX104" fmla="*/ 169256 w 408063"/>
                  <a:gd name="connsiteY104" fmla="*/ 220960 h 357413"/>
                  <a:gd name="connsiteX105" fmla="*/ 186356 w 408063"/>
                  <a:gd name="connsiteY105" fmla="*/ 332603 h 357413"/>
                  <a:gd name="connsiteX106" fmla="*/ 96006 w 408063"/>
                  <a:gd name="connsiteY106" fmla="*/ 346415 h 357413"/>
                  <a:gd name="connsiteX107" fmla="*/ 191535 w 408063"/>
                  <a:gd name="connsiteY107" fmla="*/ 331781 h 357413"/>
                  <a:gd name="connsiteX108" fmla="*/ 174435 w 408063"/>
                  <a:gd name="connsiteY108" fmla="*/ 220138 h 357413"/>
                  <a:gd name="connsiteX109" fmla="*/ 277940 w 408063"/>
                  <a:gd name="connsiteY109" fmla="*/ 204271 h 357413"/>
                  <a:gd name="connsiteX110" fmla="*/ 295040 w 408063"/>
                  <a:gd name="connsiteY110" fmla="*/ 315915 h 357413"/>
                  <a:gd name="connsiteX111" fmla="*/ 191535 w 408063"/>
                  <a:gd name="connsiteY111" fmla="*/ 331781 h 357413"/>
                  <a:gd name="connsiteX112" fmla="*/ 300220 w 408063"/>
                  <a:gd name="connsiteY112" fmla="*/ 315174 h 357413"/>
                  <a:gd name="connsiteX113" fmla="*/ 265197 w 408063"/>
                  <a:gd name="connsiteY113" fmla="*/ 86708 h 357413"/>
                  <a:gd name="connsiteX114" fmla="*/ 369771 w 408063"/>
                  <a:gd name="connsiteY114" fmla="*/ 70677 h 357413"/>
                  <a:gd name="connsiteX115" fmla="*/ 402573 w 408063"/>
                  <a:gd name="connsiteY115" fmla="*/ 284838 h 357413"/>
                  <a:gd name="connsiteX116" fmla="*/ 390488 w 408063"/>
                  <a:gd name="connsiteY116" fmla="*/ 301363 h 357413"/>
                  <a:gd name="connsiteX117" fmla="*/ 300220 w 408063"/>
                  <a:gd name="connsiteY117" fmla="*/ 315174 h 35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408063" h="357413">
                    <a:moveTo>
                      <a:pt x="407835" y="284016"/>
                    </a:moveTo>
                    <a:lnTo>
                      <a:pt x="369853" y="36230"/>
                    </a:lnTo>
                    <a:cubicBezTo>
                      <a:pt x="368209" y="25460"/>
                      <a:pt x="358096" y="18062"/>
                      <a:pt x="347409" y="19705"/>
                    </a:cubicBezTo>
                    <a:lnTo>
                      <a:pt x="337790" y="21186"/>
                    </a:lnTo>
                    <a:lnTo>
                      <a:pt x="336064" y="9840"/>
                    </a:lnTo>
                    <a:cubicBezTo>
                      <a:pt x="335077" y="3510"/>
                      <a:pt x="329158" y="-848"/>
                      <a:pt x="322828" y="139"/>
                    </a:cubicBezTo>
                    <a:cubicBezTo>
                      <a:pt x="316498" y="1126"/>
                      <a:pt x="312140" y="7045"/>
                      <a:pt x="313127" y="13375"/>
                    </a:cubicBezTo>
                    <a:lnTo>
                      <a:pt x="314853" y="24721"/>
                    </a:lnTo>
                    <a:lnTo>
                      <a:pt x="207896" y="41081"/>
                    </a:lnTo>
                    <a:lnTo>
                      <a:pt x="206169" y="29736"/>
                    </a:lnTo>
                    <a:cubicBezTo>
                      <a:pt x="205182" y="23405"/>
                      <a:pt x="199263" y="19048"/>
                      <a:pt x="192933" y="20035"/>
                    </a:cubicBezTo>
                    <a:cubicBezTo>
                      <a:pt x="186603" y="21021"/>
                      <a:pt x="182245" y="26940"/>
                      <a:pt x="183233" y="33271"/>
                    </a:cubicBezTo>
                    <a:lnTo>
                      <a:pt x="184959" y="44616"/>
                    </a:lnTo>
                    <a:lnTo>
                      <a:pt x="78001" y="60976"/>
                    </a:lnTo>
                    <a:lnTo>
                      <a:pt x="76275" y="49631"/>
                    </a:lnTo>
                    <a:cubicBezTo>
                      <a:pt x="75288" y="43301"/>
                      <a:pt x="69369" y="38943"/>
                      <a:pt x="63039" y="39930"/>
                    </a:cubicBezTo>
                    <a:cubicBezTo>
                      <a:pt x="56708" y="40916"/>
                      <a:pt x="52351" y="46836"/>
                      <a:pt x="53338" y="53166"/>
                    </a:cubicBezTo>
                    <a:lnTo>
                      <a:pt x="55064" y="64511"/>
                    </a:lnTo>
                    <a:lnTo>
                      <a:pt x="54653" y="64593"/>
                    </a:lnTo>
                    <a:lnTo>
                      <a:pt x="51529" y="65086"/>
                    </a:lnTo>
                    <a:lnTo>
                      <a:pt x="16753" y="70430"/>
                    </a:lnTo>
                    <a:cubicBezTo>
                      <a:pt x="5984" y="72075"/>
                      <a:pt x="-1416" y="82187"/>
                      <a:pt x="229" y="92874"/>
                    </a:cubicBezTo>
                    <a:lnTo>
                      <a:pt x="38210" y="340660"/>
                    </a:lnTo>
                    <a:cubicBezTo>
                      <a:pt x="39855" y="351430"/>
                      <a:pt x="49967" y="358829"/>
                      <a:pt x="60655" y="357185"/>
                    </a:cubicBezTo>
                    <a:lnTo>
                      <a:pt x="95430" y="351841"/>
                    </a:lnTo>
                    <a:lnTo>
                      <a:pt x="97074" y="351595"/>
                    </a:lnTo>
                    <a:lnTo>
                      <a:pt x="391557" y="306460"/>
                    </a:lnTo>
                    <a:cubicBezTo>
                      <a:pt x="402080" y="304816"/>
                      <a:pt x="409478" y="294704"/>
                      <a:pt x="407835" y="284016"/>
                    </a:cubicBezTo>
                    <a:close/>
                    <a:moveTo>
                      <a:pt x="59997" y="63771"/>
                    </a:moveTo>
                    <a:lnTo>
                      <a:pt x="58270" y="52426"/>
                    </a:lnTo>
                    <a:cubicBezTo>
                      <a:pt x="57695" y="48891"/>
                      <a:pt x="60161" y="45685"/>
                      <a:pt x="63614" y="45109"/>
                    </a:cubicBezTo>
                    <a:cubicBezTo>
                      <a:pt x="67149" y="44534"/>
                      <a:pt x="70356" y="47000"/>
                      <a:pt x="70931" y="50453"/>
                    </a:cubicBezTo>
                    <a:lnTo>
                      <a:pt x="72657" y="61798"/>
                    </a:lnTo>
                    <a:lnTo>
                      <a:pt x="59997" y="63771"/>
                    </a:lnTo>
                    <a:close/>
                    <a:moveTo>
                      <a:pt x="189974" y="43876"/>
                    </a:moveTo>
                    <a:lnTo>
                      <a:pt x="188247" y="32530"/>
                    </a:lnTo>
                    <a:cubicBezTo>
                      <a:pt x="187671" y="28995"/>
                      <a:pt x="190138" y="25790"/>
                      <a:pt x="193590" y="25214"/>
                    </a:cubicBezTo>
                    <a:cubicBezTo>
                      <a:pt x="197126" y="24638"/>
                      <a:pt x="200332" y="27105"/>
                      <a:pt x="200907" y="30557"/>
                    </a:cubicBezTo>
                    <a:lnTo>
                      <a:pt x="202634" y="41903"/>
                    </a:lnTo>
                    <a:lnTo>
                      <a:pt x="189974" y="43876"/>
                    </a:lnTo>
                    <a:close/>
                    <a:moveTo>
                      <a:pt x="319950" y="23898"/>
                    </a:moveTo>
                    <a:lnTo>
                      <a:pt x="318224" y="12553"/>
                    </a:lnTo>
                    <a:cubicBezTo>
                      <a:pt x="317649" y="9018"/>
                      <a:pt x="320114" y="5812"/>
                      <a:pt x="323568" y="5237"/>
                    </a:cubicBezTo>
                    <a:cubicBezTo>
                      <a:pt x="327103" y="4661"/>
                      <a:pt x="330309" y="7127"/>
                      <a:pt x="330885" y="10580"/>
                    </a:cubicBezTo>
                    <a:lnTo>
                      <a:pt x="332611" y="21925"/>
                    </a:lnTo>
                    <a:lnTo>
                      <a:pt x="319950" y="23898"/>
                    </a:lnTo>
                    <a:close/>
                    <a:moveTo>
                      <a:pt x="260100" y="87448"/>
                    </a:moveTo>
                    <a:lnTo>
                      <a:pt x="277200" y="199091"/>
                    </a:lnTo>
                    <a:lnTo>
                      <a:pt x="173696" y="214958"/>
                    </a:lnTo>
                    <a:lnTo>
                      <a:pt x="156595" y="103315"/>
                    </a:lnTo>
                    <a:lnTo>
                      <a:pt x="260100" y="87448"/>
                    </a:lnTo>
                    <a:close/>
                    <a:moveTo>
                      <a:pt x="151416" y="104137"/>
                    </a:moveTo>
                    <a:lnTo>
                      <a:pt x="168516" y="215781"/>
                    </a:lnTo>
                    <a:lnTo>
                      <a:pt x="62217" y="232058"/>
                    </a:lnTo>
                    <a:lnTo>
                      <a:pt x="45116" y="120415"/>
                    </a:lnTo>
                    <a:lnTo>
                      <a:pt x="151416" y="104137"/>
                    </a:lnTo>
                    <a:close/>
                    <a:moveTo>
                      <a:pt x="55228" y="69773"/>
                    </a:moveTo>
                    <a:lnTo>
                      <a:pt x="73480" y="66977"/>
                    </a:lnTo>
                    <a:lnTo>
                      <a:pt x="75946" y="83091"/>
                    </a:lnTo>
                    <a:cubicBezTo>
                      <a:pt x="76192" y="84653"/>
                      <a:pt x="75781" y="86215"/>
                      <a:pt x="75042" y="87448"/>
                    </a:cubicBezTo>
                    <a:cubicBezTo>
                      <a:pt x="73644" y="86380"/>
                      <a:pt x="71835" y="85886"/>
                      <a:pt x="69945" y="86215"/>
                    </a:cubicBezTo>
                    <a:cubicBezTo>
                      <a:pt x="66163" y="86790"/>
                      <a:pt x="63614" y="90326"/>
                      <a:pt x="64190" y="94025"/>
                    </a:cubicBezTo>
                    <a:cubicBezTo>
                      <a:pt x="64765" y="97807"/>
                      <a:pt x="68300" y="100355"/>
                      <a:pt x="72000" y="99780"/>
                    </a:cubicBezTo>
                    <a:cubicBezTo>
                      <a:pt x="75617" y="99205"/>
                      <a:pt x="78166" y="95916"/>
                      <a:pt x="77754" y="92299"/>
                    </a:cubicBezTo>
                    <a:cubicBezTo>
                      <a:pt x="80303" y="89750"/>
                      <a:pt x="81619" y="86133"/>
                      <a:pt x="81043" y="82351"/>
                    </a:cubicBezTo>
                    <a:lnTo>
                      <a:pt x="78577" y="66238"/>
                    </a:lnTo>
                    <a:lnTo>
                      <a:pt x="203374" y="47082"/>
                    </a:lnTo>
                    <a:lnTo>
                      <a:pt x="205841" y="63196"/>
                    </a:lnTo>
                    <a:cubicBezTo>
                      <a:pt x="206087" y="64758"/>
                      <a:pt x="205676" y="66320"/>
                      <a:pt x="204936" y="67553"/>
                    </a:cubicBezTo>
                    <a:cubicBezTo>
                      <a:pt x="203539" y="66484"/>
                      <a:pt x="201730" y="65991"/>
                      <a:pt x="199839" y="66320"/>
                    </a:cubicBezTo>
                    <a:cubicBezTo>
                      <a:pt x="196057" y="66895"/>
                      <a:pt x="193509" y="70430"/>
                      <a:pt x="194084" y="74130"/>
                    </a:cubicBezTo>
                    <a:cubicBezTo>
                      <a:pt x="194659" y="77911"/>
                      <a:pt x="198195" y="80460"/>
                      <a:pt x="201894" y="79884"/>
                    </a:cubicBezTo>
                    <a:cubicBezTo>
                      <a:pt x="205512" y="79309"/>
                      <a:pt x="208060" y="76021"/>
                      <a:pt x="207649" y="72403"/>
                    </a:cubicBezTo>
                    <a:cubicBezTo>
                      <a:pt x="210197" y="69855"/>
                      <a:pt x="211513" y="66238"/>
                      <a:pt x="210938" y="62456"/>
                    </a:cubicBezTo>
                    <a:lnTo>
                      <a:pt x="208471" y="46342"/>
                    </a:lnTo>
                    <a:lnTo>
                      <a:pt x="333269" y="27187"/>
                    </a:lnTo>
                    <a:lnTo>
                      <a:pt x="335735" y="43301"/>
                    </a:lnTo>
                    <a:cubicBezTo>
                      <a:pt x="335982" y="44862"/>
                      <a:pt x="335570" y="46424"/>
                      <a:pt x="334831" y="47658"/>
                    </a:cubicBezTo>
                    <a:cubicBezTo>
                      <a:pt x="333433" y="46589"/>
                      <a:pt x="331624" y="46096"/>
                      <a:pt x="329733" y="46424"/>
                    </a:cubicBezTo>
                    <a:cubicBezTo>
                      <a:pt x="325952" y="47000"/>
                      <a:pt x="323403" y="50535"/>
                      <a:pt x="323979" y="54234"/>
                    </a:cubicBezTo>
                    <a:cubicBezTo>
                      <a:pt x="324554" y="58016"/>
                      <a:pt x="328090" y="60565"/>
                      <a:pt x="331789" y="59989"/>
                    </a:cubicBezTo>
                    <a:cubicBezTo>
                      <a:pt x="335406" y="59414"/>
                      <a:pt x="337955" y="56126"/>
                      <a:pt x="337543" y="52508"/>
                    </a:cubicBezTo>
                    <a:cubicBezTo>
                      <a:pt x="340092" y="49960"/>
                      <a:pt x="341408" y="46342"/>
                      <a:pt x="340832" y="42561"/>
                    </a:cubicBezTo>
                    <a:lnTo>
                      <a:pt x="338366" y="26447"/>
                    </a:lnTo>
                    <a:lnTo>
                      <a:pt x="347984" y="24967"/>
                    </a:lnTo>
                    <a:cubicBezTo>
                      <a:pt x="355877" y="23734"/>
                      <a:pt x="363275" y="29160"/>
                      <a:pt x="364509" y="37052"/>
                    </a:cubicBezTo>
                    <a:lnTo>
                      <a:pt x="368866" y="65580"/>
                    </a:lnTo>
                    <a:lnTo>
                      <a:pt x="44130" y="115318"/>
                    </a:lnTo>
                    <a:lnTo>
                      <a:pt x="39773" y="86790"/>
                    </a:lnTo>
                    <a:cubicBezTo>
                      <a:pt x="38540" y="78898"/>
                      <a:pt x="43965" y="71499"/>
                      <a:pt x="51940" y="70266"/>
                    </a:cubicBezTo>
                    <a:lnTo>
                      <a:pt x="55228" y="69773"/>
                    </a:lnTo>
                    <a:close/>
                    <a:moveTo>
                      <a:pt x="59668" y="352006"/>
                    </a:moveTo>
                    <a:cubicBezTo>
                      <a:pt x="51776" y="353239"/>
                      <a:pt x="44376" y="347813"/>
                      <a:pt x="43143" y="339920"/>
                    </a:cubicBezTo>
                    <a:lnTo>
                      <a:pt x="5162" y="92134"/>
                    </a:lnTo>
                    <a:cubicBezTo>
                      <a:pt x="3928" y="84242"/>
                      <a:pt x="9354" y="76843"/>
                      <a:pt x="17247" y="75610"/>
                    </a:cubicBezTo>
                    <a:lnTo>
                      <a:pt x="38868" y="72321"/>
                    </a:lnTo>
                    <a:cubicBezTo>
                      <a:pt x="35580" y="76514"/>
                      <a:pt x="33854" y="81940"/>
                      <a:pt x="34758" y="87612"/>
                    </a:cubicBezTo>
                    <a:lnTo>
                      <a:pt x="72740" y="335399"/>
                    </a:lnTo>
                    <a:cubicBezTo>
                      <a:pt x="73644" y="341071"/>
                      <a:pt x="76850" y="345757"/>
                      <a:pt x="81289" y="348717"/>
                    </a:cubicBezTo>
                    <a:lnTo>
                      <a:pt x="59668" y="352006"/>
                    </a:lnTo>
                    <a:close/>
                    <a:moveTo>
                      <a:pt x="96006" y="346415"/>
                    </a:moveTo>
                    <a:lnTo>
                      <a:pt x="94361" y="346662"/>
                    </a:lnTo>
                    <a:cubicBezTo>
                      <a:pt x="86469" y="347895"/>
                      <a:pt x="79070" y="342469"/>
                      <a:pt x="77837" y="334577"/>
                    </a:cubicBezTo>
                    <a:lnTo>
                      <a:pt x="62956" y="237238"/>
                    </a:lnTo>
                    <a:lnTo>
                      <a:pt x="169256" y="220960"/>
                    </a:lnTo>
                    <a:lnTo>
                      <a:pt x="186356" y="332603"/>
                    </a:lnTo>
                    <a:lnTo>
                      <a:pt x="96006" y="346415"/>
                    </a:lnTo>
                    <a:close/>
                    <a:moveTo>
                      <a:pt x="191535" y="331781"/>
                    </a:moveTo>
                    <a:lnTo>
                      <a:pt x="174435" y="220138"/>
                    </a:lnTo>
                    <a:lnTo>
                      <a:pt x="277940" y="204271"/>
                    </a:lnTo>
                    <a:lnTo>
                      <a:pt x="295040" y="315915"/>
                    </a:lnTo>
                    <a:lnTo>
                      <a:pt x="191535" y="331781"/>
                    </a:lnTo>
                    <a:close/>
                    <a:moveTo>
                      <a:pt x="300220" y="315174"/>
                    </a:moveTo>
                    <a:lnTo>
                      <a:pt x="265197" y="86708"/>
                    </a:lnTo>
                    <a:lnTo>
                      <a:pt x="369771" y="70677"/>
                    </a:lnTo>
                    <a:lnTo>
                      <a:pt x="402573" y="284838"/>
                    </a:lnTo>
                    <a:cubicBezTo>
                      <a:pt x="403806" y="292731"/>
                      <a:pt x="398380" y="300130"/>
                      <a:pt x="390488" y="301363"/>
                    </a:cubicBezTo>
                    <a:lnTo>
                      <a:pt x="300220" y="315174"/>
                    </a:lnTo>
                    <a:close/>
                  </a:path>
                </a:pathLst>
              </a:custGeom>
              <a:grpFill/>
              <a:ln w="8221" cap="flat">
                <a:noFill/>
                <a:prstDash val="solid"/>
                <a:miter/>
              </a:ln>
            </p:spPr>
            <p:txBody>
              <a:bodyPr rtlCol="0" anchor="ctr"/>
              <a:lstStyle/>
              <a:p>
                <a:endParaRPr lang="en-US"/>
              </a:p>
            </p:txBody>
          </p:sp>
          <p:sp>
            <p:nvSpPr>
              <p:cNvPr id="56" name="Freeform: Shape 55">
                <a:extLst>
                  <a:ext uri="{FF2B5EF4-FFF2-40B4-BE49-F238E27FC236}">
                    <a16:creationId xmlns:a16="http://schemas.microsoft.com/office/drawing/2014/main" id="{7B2EEF50-05FB-478F-A31C-921AE1488A13}"/>
                  </a:ext>
                </a:extLst>
              </p:cNvPr>
              <p:cNvSpPr/>
              <p:nvPr/>
            </p:nvSpPr>
            <p:spPr>
              <a:xfrm>
                <a:off x="8566291" y="5665151"/>
                <a:ext cx="11564" cy="11564"/>
              </a:xfrm>
              <a:custGeom>
                <a:avLst/>
                <a:gdLst>
                  <a:gd name="connsiteX0" fmla="*/ 69 w 11564"/>
                  <a:gd name="connsiteY0" fmla="*/ 6646 h 11564"/>
                  <a:gd name="connsiteX1" fmla="*/ 6646 w 11564"/>
                  <a:gd name="connsiteY1" fmla="*/ 11496 h 11564"/>
                  <a:gd name="connsiteX2" fmla="*/ 11496 w 11564"/>
                  <a:gd name="connsiteY2" fmla="*/ 4919 h 11564"/>
                  <a:gd name="connsiteX3" fmla="*/ 4919 w 11564"/>
                  <a:gd name="connsiteY3" fmla="*/ 69 h 11564"/>
                  <a:gd name="connsiteX4" fmla="*/ 69 w 11564"/>
                  <a:gd name="connsiteY4" fmla="*/ 6646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69" y="6646"/>
                    </a:moveTo>
                    <a:cubicBezTo>
                      <a:pt x="562" y="9770"/>
                      <a:pt x="3521" y="11989"/>
                      <a:pt x="6646" y="11496"/>
                    </a:cubicBezTo>
                    <a:cubicBezTo>
                      <a:pt x="9770" y="11003"/>
                      <a:pt x="11989" y="8043"/>
                      <a:pt x="11496" y="4919"/>
                    </a:cubicBezTo>
                    <a:cubicBezTo>
                      <a:pt x="11003" y="1795"/>
                      <a:pt x="8043" y="-425"/>
                      <a:pt x="4919" y="69"/>
                    </a:cubicBezTo>
                    <a:cubicBezTo>
                      <a:pt x="1795" y="562"/>
                      <a:pt x="-425" y="3522"/>
                      <a:pt x="69" y="6646"/>
                    </a:cubicBezTo>
                    <a:close/>
                  </a:path>
                </a:pathLst>
              </a:custGeom>
              <a:grpFill/>
              <a:ln w="8221" cap="flat">
                <a:noFill/>
                <a:prstDash val="solid"/>
                <a:miter/>
              </a:ln>
            </p:spPr>
            <p:txBody>
              <a:bodyPr rtlCol="0" anchor="ctr"/>
              <a:lstStyle/>
              <a:p>
                <a:endParaRPr lang="en-US"/>
              </a:p>
            </p:txBody>
          </p:sp>
          <p:sp>
            <p:nvSpPr>
              <p:cNvPr id="57" name="Freeform: Shape 56">
                <a:extLst>
                  <a:ext uri="{FF2B5EF4-FFF2-40B4-BE49-F238E27FC236}">
                    <a16:creationId xmlns:a16="http://schemas.microsoft.com/office/drawing/2014/main" id="{64D23750-C997-44F6-AD6D-1BAF01DFB230}"/>
                  </a:ext>
                </a:extLst>
              </p:cNvPr>
              <p:cNvSpPr/>
              <p:nvPr/>
            </p:nvSpPr>
            <p:spPr>
              <a:xfrm>
                <a:off x="8529624" y="5670742"/>
                <a:ext cx="11564" cy="11564"/>
              </a:xfrm>
              <a:custGeom>
                <a:avLst/>
                <a:gdLst>
                  <a:gd name="connsiteX0" fmla="*/ 11496 w 11564"/>
                  <a:gd name="connsiteY0" fmla="*/ 4919 h 11564"/>
                  <a:gd name="connsiteX1" fmla="*/ 4919 w 11564"/>
                  <a:gd name="connsiteY1" fmla="*/ 69 h 11564"/>
                  <a:gd name="connsiteX2" fmla="*/ 69 w 11564"/>
                  <a:gd name="connsiteY2" fmla="*/ 6646 h 11564"/>
                  <a:gd name="connsiteX3" fmla="*/ 6646 w 11564"/>
                  <a:gd name="connsiteY3" fmla="*/ 11496 h 11564"/>
                  <a:gd name="connsiteX4" fmla="*/ 11496 w 11564"/>
                  <a:gd name="connsiteY4" fmla="*/ 4919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11496" y="4919"/>
                    </a:moveTo>
                    <a:cubicBezTo>
                      <a:pt x="11003" y="1795"/>
                      <a:pt x="8043" y="-425"/>
                      <a:pt x="4919" y="69"/>
                    </a:cubicBezTo>
                    <a:cubicBezTo>
                      <a:pt x="1795" y="562"/>
                      <a:pt x="-425" y="3521"/>
                      <a:pt x="69" y="6646"/>
                    </a:cubicBezTo>
                    <a:cubicBezTo>
                      <a:pt x="562" y="9770"/>
                      <a:pt x="3521" y="11989"/>
                      <a:pt x="6646" y="11496"/>
                    </a:cubicBezTo>
                    <a:cubicBezTo>
                      <a:pt x="9770" y="11085"/>
                      <a:pt x="11989" y="8125"/>
                      <a:pt x="11496" y="4919"/>
                    </a:cubicBezTo>
                    <a:close/>
                  </a:path>
                </a:pathLst>
              </a:custGeom>
              <a:grpFill/>
              <a:ln w="8221" cap="flat">
                <a:noFill/>
                <a:prstDash val="solid"/>
                <a:miter/>
              </a:ln>
            </p:spPr>
            <p:txBody>
              <a:bodyPr rtlCol="0" anchor="ctr"/>
              <a:lstStyle/>
              <a:p>
                <a:endParaRPr lang="en-US"/>
              </a:p>
            </p:txBody>
          </p:sp>
          <p:sp>
            <p:nvSpPr>
              <p:cNvPr id="58" name="Freeform: Shape 57">
                <a:extLst>
                  <a:ext uri="{FF2B5EF4-FFF2-40B4-BE49-F238E27FC236}">
                    <a16:creationId xmlns:a16="http://schemas.microsoft.com/office/drawing/2014/main" id="{B623D155-5416-451D-9954-E999A03C4D11}"/>
                  </a:ext>
                </a:extLst>
              </p:cNvPr>
              <p:cNvSpPr/>
              <p:nvPr/>
            </p:nvSpPr>
            <p:spPr>
              <a:xfrm>
                <a:off x="8456095" y="5506287"/>
                <a:ext cx="34171" cy="194055"/>
              </a:xfrm>
              <a:custGeom>
                <a:avLst/>
                <a:gdLst>
                  <a:gd name="connsiteX0" fmla="*/ 34136 w 34171"/>
                  <a:gd name="connsiteY0" fmla="*/ 191078 h 194055"/>
                  <a:gd name="connsiteX1" fmla="*/ 5197 w 34171"/>
                  <a:gd name="connsiteY1" fmla="*/ 2237 h 194055"/>
                  <a:gd name="connsiteX2" fmla="*/ 2238 w 34171"/>
                  <a:gd name="connsiteY2" fmla="*/ 18 h 194055"/>
                  <a:gd name="connsiteX3" fmla="*/ 18 w 34171"/>
                  <a:gd name="connsiteY3" fmla="*/ 2977 h 194055"/>
                  <a:gd name="connsiteX4" fmla="*/ 28957 w 34171"/>
                  <a:gd name="connsiteY4" fmla="*/ 191818 h 194055"/>
                  <a:gd name="connsiteX5" fmla="*/ 31916 w 34171"/>
                  <a:gd name="connsiteY5" fmla="*/ 194037 h 194055"/>
                  <a:gd name="connsiteX6" fmla="*/ 34136 w 34171"/>
                  <a:gd name="connsiteY6" fmla="*/ 191078 h 194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171" h="194055">
                    <a:moveTo>
                      <a:pt x="34136" y="191078"/>
                    </a:moveTo>
                    <a:lnTo>
                      <a:pt x="5197" y="2237"/>
                    </a:lnTo>
                    <a:cubicBezTo>
                      <a:pt x="4951" y="840"/>
                      <a:pt x="3635" y="-147"/>
                      <a:pt x="2238" y="18"/>
                    </a:cubicBezTo>
                    <a:cubicBezTo>
                      <a:pt x="840" y="264"/>
                      <a:pt x="-146" y="1580"/>
                      <a:pt x="18" y="2977"/>
                    </a:cubicBezTo>
                    <a:lnTo>
                      <a:pt x="28957" y="191818"/>
                    </a:lnTo>
                    <a:cubicBezTo>
                      <a:pt x="29203" y="193216"/>
                      <a:pt x="30519" y="194202"/>
                      <a:pt x="31916" y="194037"/>
                    </a:cubicBezTo>
                    <a:cubicBezTo>
                      <a:pt x="33314" y="193873"/>
                      <a:pt x="34382" y="192475"/>
                      <a:pt x="34136" y="191078"/>
                    </a:cubicBezTo>
                    <a:close/>
                  </a:path>
                </a:pathLst>
              </a:custGeom>
              <a:grpFill/>
              <a:ln w="8221" cap="flat">
                <a:noFill/>
                <a:prstDash val="solid"/>
                <a:miter/>
              </a:ln>
            </p:spPr>
            <p:txBody>
              <a:bodyPr rtlCol="0" anchor="ctr"/>
              <a:lstStyle/>
              <a:p>
                <a:endParaRPr lang="en-US"/>
              </a:p>
            </p:txBody>
          </p:sp>
          <p:sp>
            <p:nvSpPr>
              <p:cNvPr id="59" name="Freeform: Shape 58">
                <a:extLst>
                  <a:ext uri="{FF2B5EF4-FFF2-40B4-BE49-F238E27FC236}">
                    <a16:creationId xmlns:a16="http://schemas.microsoft.com/office/drawing/2014/main" id="{19FB01AB-C6AA-4ABA-B890-3F95B18BA463}"/>
                  </a:ext>
                </a:extLst>
              </p:cNvPr>
              <p:cNvSpPr/>
              <p:nvPr/>
            </p:nvSpPr>
            <p:spPr>
              <a:xfrm>
                <a:off x="8546673" y="5639799"/>
                <a:ext cx="14853" cy="67942"/>
              </a:xfrm>
              <a:custGeom>
                <a:avLst/>
                <a:gdLst>
                  <a:gd name="connsiteX0" fmla="*/ 38 w 14853"/>
                  <a:gd name="connsiteY0" fmla="*/ 2977 h 67942"/>
                  <a:gd name="connsiteX1" fmla="*/ 9656 w 14853"/>
                  <a:gd name="connsiteY1" fmla="*/ 65705 h 67942"/>
                  <a:gd name="connsiteX2" fmla="*/ 12616 w 14853"/>
                  <a:gd name="connsiteY2" fmla="*/ 67925 h 67942"/>
                  <a:gd name="connsiteX3" fmla="*/ 14836 w 14853"/>
                  <a:gd name="connsiteY3" fmla="*/ 64965 h 67942"/>
                  <a:gd name="connsiteX4" fmla="*/ 5217 w 14853"/>
                  <a:gd name="connsiteY4" fmla="*/ 2238 h 67942"/>
                  <a:gd name="connsiteX5" fmla="*/ 2258 w 14853"/>
                  <a:gd name="connsiteY5" fmla="*/ 18 h 67942"/>
                  <a:gd name="connsiteX6" fmla="*/ 38 w 14853"/>
                  <a:gd name="connsiteY6" fmla="*/ 2977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3" h="67942">
                    <a:moveTo>
                      <a:pt x="38" y="2977"/>
                    </a:moveTo>
                    <a:lnTo>
                      <a:pt x="9656" y="65705"/>
                    </a:lnTo>
                    <a:cubicBezTo>
                      <a:pt x="9903" y="67102"/>
                      <a:pt x="11218" y="68089"/>
                      <a:pt x="12616" y="67925"/>
                    </a:cubicBezTo>
                    <a:cubicBezTo>
                      <a:pt x="14014" y="67760"/>
                      <a:pt x="15000" y="66363"/>
                      <a:pt x="14836" y="64965"/>
                    </a:cubicBezTo>
                    <a:lnTo>
                      <a:pt x="5217" y="2238"/>
                    </a:lnTo>
                    <a:cubicBezTo>
                      <a:pt x="4970" y="840"/>
                      <a:pt x="3655" y="-147"/>
                      <a:pt x="2258" y="18"/>
                    </a:cubicBezTo>
                    <a:cubicBezTo>
                      <a:pt x="778" y="183"/>
                      <a:pt x="-209" y="1498"/>
                      <a:pt x="38" y="2977"/>
                    </a:cubicBezTo>
                    <a:close/>
                  </a:path>
                </a:pathLst>
              </a:custGeom>
              <a:grpFill/>
              <a:ln w="8221" cap="flat">
                <a:noFill/>
                <a:prstDash val="solid"/>
                <a:miter/>
              </a:ln>
            </p:spPr>
            <p:txBody>
              <a:bodyPr rtlCol="0" anchor="ctr"/>
              <a:lstStyle/>
              <a:p>
                <a:endParaRPr lang="en-US"/>
              </a:p>
            </p:txBody>
          </p:sp>
          <p:sp>
            <p:nvSpPr>
              <p:cNvPr id="60" name="Freeform: Shape 59">
                <a:extLst>
                  <a:ext uri="{FF2B5EF4-FFF2-40B4-BE49-F238E27FC236}">
                    <a16:creationId xmlns:a16="http://schemas.microsoft.com/office/drawing/2014/main" id="{01850FD4-3E9F-495A-95A4-E4D0E7C85866}"/>
                  </a:ext>
                </a:extLst>
              </p:cNvPr>
              <p:cNvSpPr/>
              <p:nvPr/>
            </p:nvSpPr>
            <p:spPr>
              <a:xfrm>
                <a:off x="8508050" y="5528922"/>
                <a:ext cx="56244" cy="56378"/>
              </a:xfrm>
              <a:custGeom>
                <a:avLst/>
                <a:gdLst>
                  <a:gd name="connsiteX0" fmla="*/ 55760 w 56244"/>
                  <a:gd name="connsiteY0" fmla="*/ 48414 h 56378"/>
                  <a:gd name="connsiteX1" fmla="*/ 55185 w 56244"/>
                  <a:gd name="connsiteY1" fmla="*/ 44796 h 56378"/>
                  <a:gd name="connsiteX2" fmla="*/ 31754 w 56244"/>
                  <a:gd name="connsiteY2" fmla="*/ 27532 h 56378"/>
                  <a:gd name="connsiteX3" fmla="*/ 49019 w 56244"/>
                  <a:gd name="connsiteY3" fmla="*/ 4102 h 56378"/>
                  <a:gd name="connsiteX4" fmla="*/ 48443 w 56244"/>
                  <a:gd name="connsiteY4" fmla="*/ 484 h 56378"/>
                  <a:gd name="connsiteX5" fmla="*/ 44826 w 56244"/>
                  <a:gd name="connsiteY5" fmla="*/ 1060 h 56378"/>
                  <a:gd name="connsiteX6" fmla="*/ 27562 w 56244"/>
                  <a:gd name="connsiteY6" fmla="*/ 24490 h 56378"/>
                  <a:gd name="connsiteX7" fmla="*/ 4131 w 56244"/>
                  <a:gd name="connsiteY7" fmla="*/ 7226 h 56378"/>
                  <a:gd name="connsiteX8" fmla="*/ 514 w 56244"/>
                  <a:gd name="connsiteY8" fmla="*/ 7801 h 56378"/>
                  <a:gd name="connsiteX9" fmla="*/ 21 w 56244"/>
                  <a:gd name="connsiteY9" fmla="*/ 9774 h 56378"/>
                  <a:gd name="connsiteX10" fmla="*/ 1089 w 56244"/>
                  <a:gd name="connsiteY10" fmla="*/ 11500 h 56378"/>
                  <a:gd name="connsiteX11" fmla="*/ 24520 w 56244"/>
                  <a:gd name="connsiteY11" fmla="*/ 28765 h 56378"/>
                  <a:gd name="connsiteX12" fmla="*/ 7255 w 56244"/>
                  <a:gd name="connsiteY12" fmla="*/ 52195 h 56378"/>
                  <a:gd name="connsiteX13" fmla="*/ 6762 w 56244"/>
                  <a:gd name="connsiteY13" fmla="*/ 54168 h 56378"/>
                  <a:gd name="connsiteX14" fmla="*/ 7831 w 56244"/>
                  <a:gd name="connsiteY14" fmla="*/ 55895 h 56378"/>
                  <a:gd name="connsiteX15" fmla="*/ 11448 w 56244"/>
                  <a:gd name="connsiteY15" fmla="*/ 55319 h 56378"/>
                  <a:gd name="connsiteX16" fmla="*/ 28712 w 56244"/>
                  <a:gd name="connsiteY16" fmla="*/ 31889 h 56378"/>
                  <a:gd name="connsiteX17" fmla="*/ 52143 w 56244"/>
                  <a:gd name="connsiteY17" fmla="*/ 49153 h 56378"/>
                  <a:gd name="connsiteX18" fmla="*/ 55760 w 56244"/>
                  <a:gd name="connsiteY18" fmla="*/ 48414 h 56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6244" h="56378">
                    <a:moveTo>
                      <a:pt x="55760" y="48414"/>
                    </a:moveTo>
                    <a:cubicBezTo>
                      <a:pt x="56582" y="47263"/>
                      <a:pt x="56336" y="45618"/>
                      <a:pt x="55185" y="44796"/>
                    </a:cubicBezTo>
                    <a:lnTo>
                      <a:pt x="31754" y="27532"/>
                    </a:lnTo>
                    <a:lnTo>
                      <a:pt x="49019" y="4102"/>
                    </a:lnTo>
                    <a:cubicBezTo>
                      <a:pt x="49841" y="2950"/>
                      <a:pt x="49594" y="1306"/>
                      <a:pt x="48443" y="484"/>
                    </a:cubicBezTo>
                    <a:cubicBezTo>
                      <a:pt x="47292" y="-338"/>
                      <a:pt x="45648" y="-91"/>
                      <a:pt x="44826" y="1060"/>
                    </a:cubicBezTo>
                    <a:lnTo>
                      <a:pt x="27562" y="24490"/>
                    </a:lnTo>
                    <a:lnTo>
                      <a:pt x="4131" y="7226"/>
                    </a:lnTo>
                    <a:cubicBezTo>
                      <a:pt x="2980" y="6403"/>
                      <a:pt x="1336" y="6650"/>
                      <a:pt x="514" y="7801"/>
                    </a:cubicBezTo>
                    <a:cubicBezTo>
                      <a:pt x="103" y="8376"/>
                      <a:pt x="-62" y="9116"/>
                      <a:pt x="21" y="9774"/>
                    </a:cubicBezTo>
                    <a:cubicBezTo>
                      <a:pt x="103" y="10432"/>
                      <a:pt x="514" y="11089"/>
                      <a:pt x="1089" y="11500"/>
                    </a:cubicBezTo>
                    <a:lnTo>
                      <a:pt x="24520" y="28765"/>
                    </a:lnTo>
                    <a:lnTo>
                      <a:pt x="7255" y="52195"/>
                    </a:lnTo>
                    <a:cubicBezTo>
                      <a:pt x="6844" y="52771"/>
                      <a:pt x="6680" y="53511"/>
                      <a:pt x="6762" y="54168"/>
                    </a:cubicBezTo>
                    <a:cubicBezTo>
                      <a:pt x="6844" y="54826"/>
                      <a:pt x="7255" y="55484"/>
                      <a:pt x="7831" y="55895"/>
                    </a:cubicBezTo>
                    <a:cubicBezTo>
                      <a:pt x="8982" y="56717"/>
                      <a:pt x="10626" y="56470"/>
                      <a:pt x="11448" y="55319"/>
                    </a:cubicBezTo>
                    <a:lnTo>
                      <a:pt x="28712" y="31889"/>
                    </a:lnTo>
                    <a:lnTo>
                      <a:pt x="52143" y="49153"/>
                    </a:lnTo>
                    <a:cubicBezTo>
                      <a:pt x="53294" y="49811"/>
                      <a:pt x="54938" y="49564"/>
                      <a:pt x="55760" y="48414"/>
                    </a:cubicBezTo>
                    <a:close/>
                  </a:path>
                </a:pathLst>
              </a:custGeom>
              <a:grpFill/>
              <a:ln w="8221" cap="flat">
                <a:noFill/>
                <a:prstDash val="solid"/>
                <a:miter/>
              </a:ln>
            </p:spPr>
            <p:txBody>
              <a:bodyPr rtlCol="0" anchor="ctr"/>
              <a:lstStyle/>
              <a:p>
                <a:endParaRPr lang="en-US"/>
              </a:p>
            </p:txBody>
          </p:sp>
          <p:sp>
            <p:nvSpPr>
              <p:cNvPr id="61" name="Freeform: Shape 60">
                <a:extLst>
                  <a:ext uri="{FF2B5EF4-FFF2-40B4-BE49-F238E27FC236}">
                    <a16:creationId xmlns:a16="http://schemas.microsoft.com/office/drawing/2014/main" id="{848C860E-F58B-45EF-9641-4CF078BBF5BB}"/>
                  </a:ext>
                </a:extLst>
              </p:cNvPr>
              <p:cNvSpPr/>
              <p:nvPr/>
            </p:nvSpPr>
            <p:spPr>
              <a:xfrm>
                <a:off x="8615258" y="5504478"/>
                <a:ext cx="67942" cy="67942"/>
              </a:xfrm>
              <a:custGeom>
                <a:avLst/>
                <a:gdLst>
                  <a:gd name="connsiteX0" fmla="*/ 41371 w 67942"/>
                  <a:gd name="connsiteY0" fmla="*/ 64965 h 67942"/>
                  <a:gd name="connsiteX1" fmla="*/ 36931 w 67942"/>
                  <a:gd name="connsiteY1" fmla="*/ 36191 h 67942"/>
                  <a:gd name="connsiteX2" fmla="*/ 65705 w 67942"/>
                  <a:gd name="connsiteY2" fmla="*/ 31752 h 67942"/>
                  <a:gd name="connsiteX3" fmla="*/ 67925 w 67942"/>
                  <a:gd name="connsiteY3" fmla="*/ 28792 h 67942"/>
                  <a:gd name="connsiteX4" fmla="*/ 64965 w 67942"/>
                  <a:gd name="connsiteY4" fmla="*/ 26573 h 67942"/>
                  <a:gd name="connsiteX5" fmla="*/ 36191 w 67942"/>
                  <a:gd name="connsiteY5" fmla="*/ 31012 h 67942"/>
                  <a:gd name="connsiteX6" fmla="*/ 31752 w 67942"/>
                  <a:gd name="connsiteY6" fmla="*/ 2238 h 67942"/>
                  <a:gd name="connsiteX7" fmla="*/ 28792 w 67942"/>
                  <a:gd name="connsiteY7" fmla="*/ 18 h 67942"/>
                  <a:gd name="connsiteX8" fmla="*/ 26572 w 67942"/>
                  <a:gd name="connsiteY8" fmla="*/ 2978 h 67942"/>
                  <a:gd name="connsiteX9" fmla="*/ 31012 w 67942"/>
                  <a:gd name="connsiteY9" fmla="*/ 31752 h 67942"/>
                  <a:gd name="connsiteX10" fmla="*/ 2238 w 67942"/>
                  <a:gd name="connsiteY10" fmla="*/ 36191 h 67942"/>
                  <a:gd name="connsiteX11" fmla="*/ 18 w 67942"/>
                  <a:gd name="connsiteY11" fmla="*/ 39151 h 67942"/>
                  <a:gd name="connsiteX12" fmla="*/ 2977 w 67942"/>
                  <a:gd name="connsiteY12" fmla="*/ 41371 h 67942"/>
                  <a:gd name="connsiteX13" fmla="*/ 31752 w 67942"/>
                  <a:gd name="connsiteY13" fmla="*/ 36931 h 67942"/>
                  <a:gd name="connsiteX14" fmla="*/ 36191 w 67942"/>
                  <a:gd name="connsiteY14" fmla="*/ 65705 h 67942"/>
                  <a:gd name="connsiteX15" fmla="*/ 39151 w 67942"/>
                  <a:gd name="connsiteY15" fmla="*/ 67925 h 67942"/>
                  <a:gd name="connsiteX16" fmla="*/ 41371 w 67942"/>
                  <a:gd name="connsiteY16" fmla="*/ 64965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7942" h="67942">
                    <a:moveTo>
                      <a:pt x="41371" y="64965"/>
                    </a:moveTo>
                    <a:lnTo>
                      <a:pt x="36931" y="36191"/>
                    </a:lnTo>
                    <a:lnTo>
                      <a:pt x="65705" y="31752"/>
                    </a:lnTo>
                    <a:cubicBezTo>
                      <a:pt x="67103" y="31505"/>
                      <a:pt x="68089" y="30190"/>
                      <a:pt x="67925" y="28792"/>
                    </a:cubicBezTo>
                    <a:cubicBezTo>
                      <a:pt x="67678" y="27394"/>
                      <a:pt x="66362" y="26408"/>
                      <a:pt x="64965" y="26573"/>
                    </a:cubicBezTo>
                    <a:lnTo>
                      <a:pt x="36191" y="31012"/>
                    </a:lnTo>
                    <a:lnTo>
                      <a:pt x="31752" y="2238"/>
                    </a:lnTo>
                    <a:cubicBezTo>
                      <a:pt x="31505" y="840"/>
                      <a:pt x="30189" y="-146"/>
                      <a:pt x="28792" y="18"/>
                    </a:cubicBezTo>
                    <a:cubicBezTo>
                      <a:pt x="27394" y="182"/>
                      <a:pt x="26408" y="1580"/>
                      <a:pt x="26572" y="2978"/>
                    </a:cubicBezTo>
                    <a:lnTo>
                      <a:pt x="31012" y="31752"/>
                    </a:lnTo>
                    <a:lnTo>
                      <a:pt x="2238" y="36191"/>
                    </a:lnTo>
                    <a:cubicBezTo>
                      <a:pt x="840" y="36438"/>
                      <a:pt x="-147" y="37753"/>
                      <a:pt x="18" y="39151"/>
                    </a:cubicBezTo>
                    <a:cubicBezTo>
                      <a:pt x="183" y="40548"/>
                      <a:pt x="1579" y="41535"/>
                      <a:pt x="2977" y="41371"/>
                    </a:cubicBezTo>
                    <a:lnTo>
                      <a:pt x="31752" y="36931"/>
                    </a:lnTo>
                    <a:lnTo>
                      <a:pt x="36191" y="65705"/>
                    </a:lnTo>
                    <a:cubicBezTo>
                      <a:pt x="36437" y="67103"/>
                      <a:pt x="37753" y="68089"/>
                      <a:pt x="39151" y="67925"/>
                    </a:cubicBezTo>
                    <a:cubicBezTo>
                      <a:pt x="40630" y="67760"/>
                      <a:pt x="41617" y="66445"/>
                      <a:pt x="41371" y="64965"/>
                    </a:cubicBezTo>
                    <a:close/>
                  </a:path>
                </a:pathLst>
              </a:custGeom>
              <a:grpFill/>
              <a:ln w="8221" cap="flat">
                <a:noFill/>
                <a:prstDash val="solid"/>
                <a:miter/>
              </a:ln>
            </p:spPr>
            <p:txBody>
              <a:bodyPr rtlCol="0" anchor="ctr"/>
              <a:lstStyle/>
              <a:p>
                <a:endParaRPr lang="en-US"/>
              </a:p>
            </p:txBody>
          </p:sp>
          <p:sp>
            <p:nvSpPr>
              <p:cNvPr id="62" name="Freeform: Shape 61">
                <a:extLst>
                  <a:ext uri="{FF2B5EF4-FFF2-40B4-BE49-F238E27FC236}">
                    <a16:creationId xmlns:a16="http://schemas.microsoft.com/office/drawing/2014/main" id="{CC92AEA5-0947-4A0E-B18A-2FA85867EBA2}"/>
                  </a:ext>
                </a:extLst>
              </p:cNvPr>
              <p:cNvSpPr/>
              <p:nvPr/>
            </p:nvSpPr>
            <p:spPr>
              <a:xfrm>
                <a:off x="8659878" y="5622370"/>
                <a:ext cx="14854" cy="67942"/>
              </a:xfrm>
              <a:custGeom>
                <a:avLst/>
                <a:gdLst>
                  <a:gd name="connsiteX0" fmla="*/ 38 w 14854"/>
                  <a:gd name="connsiteY0" fmla="*/ 2977 h 67942"/>
                  <a:gd name="connsiteX1" fmla="*/ 9657 w 14854"/>
                  <a:gd name="connsiteY1" fmla="*/ 65705 h 67942"/>
                  <a:gd name="connsiteX2" fmla="*/ 12616 w 14854"/>
                  <a:gd name="connsiteY2" fmla="*/ 67925 h 67942"/>
                  <a:gd name="connsiteX3" fmla="*/ 14836 w 14854"/>
                  <a:gd name="connsiteY3" fmla="*/ 64965 h 67942"/>
                  <a:gd name="connsiteX4" fmla="*/ 5217 w 14854"/>
                  <a:gd name="connsiteY4" fmla="*/ 2238 h 67942"/>
                  <a:gd name="connsiteX5" fmla="*/ 2257 w 14854"/>
                  <a:gd name="connsiteY5" fmla="*/ 18 h 67942"/>
                  <a:gd name="connsiteX6" fmla="*/ 38 w 14854"/>
                  <a:gd name="connsiteY6" fmla="*/ 2977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4" h="67942">
                    <a:moveTo>
                      <a:pt x="38" y="2977"/>
                    </a:moveTo>
                    <a:lnTo>
                      <a:pt x="9657" y="65705"/>
                    </a:lnTo>
                    <a:cubicBezTo>
                      <a:pt x="9904" y="67102"/>
                      <a:pt x="11218" y="68089"/>
                      <a:pt x="12616" y="67925"/>
                    </a:cubicBezTo>
                    <a:cubicBezTo>
                      <a:pt x="14014" y="67678"/>
                      <a:pt x="15001" y="66363"/>
                      <a:pt x="14836" y="64965"/>
                    </a:cubicBezTo>
                    <a:lnTo>
                      <a:pt x="5217" y="2238"/>
                    </a:lnTo>
                    <a:cubicBezTo>
                      <a:pt x="4971" y="840"/>
                      <a:pt x="3655" y="-147"/>
                      <a:pt x="2257" y="18"/>
                    </a:cubicBezTo>
                    <a:cubicBezTo>
                      <a:pt x="778" y="264"/>
                      <a:pt x="-208" y="1580"/>
                      <a:pt x="38" y="2977"/>
                    </a:cubicBezTo>
                    <a:close/>
                  </a:path>
                </a:pathLst>
              </a:custGeom>
              <a:grpFill/>
              <a:ln w="8221" cap="flat">
                <a:noFill/>
                <a:prstDash val="solid"/>
                <a:miter/>
              </a:ln>
            </p:spPr>
            <p:txBody>
              <a:bodyPr rtlCol="0" anchor="ctr"/>
              <a:lstStyle/>
              <a:p>
                <a:endParaRPr lang="en-US"/>
              </a:p>
            </p:txBody>
          </p:sp>
          <p:sp>
            <p:nvSpPr>
              <p:cNvPr id="63" name="Freeform: Shape 62">
                <a:extLst>
                  <a:ext uri="{FF2B5EF4-FFF2-40B4-BE49-F238E27FC236}">
                    <a16:creationId xmlns:a16="http://schemas.microsoft.com/office/drawing/2014/main" id="{F51ECAFF-DFBB-459A-A08F-528C7A495C35}"/>
                  </a:ext>
                </a:extLst>
              </p:cNvPr>
              <p:cNvSpPr/>
              <p:nvPr/>
            </p:nvSpPr>
            <p:spPr>
              <a:xfrm>
                <a:off x="8723255" y="5493926"/>
                <a:ext cx="88718" cy="178164"/>
              </a:xfrm>
              <a:custGeom>
                <a:avLst/>
                <a:gdLst>
                  <a:gd name="connsiteX0" fmla="*/ 88589 w 88718"/>
                  <a:gd name="connsiteY0" fmla="*/ 159291 h 178164"/>
                  <a:gd name="connsiteX1" fmla="*/ 65487 w 88718"/>
                  <a:gd name="connsiteY1" fmla="*/ 8844 h 178164"/>
                  <a:gd name="connsiteX2" fmla="*/ 53567 w 88718"/>
                  <a:gd name="connsiteY2" fmla="*/ 129 h 178164"/>
                  <a:gd name="connsiteX3" fmla="*/ 8843 w 88718"/>
                  <a:gd name="connsiteY3" fmla="*/ 6952 h 178164"/>
                  <a:gd name="connsiteX4" fmla="*/ 129 w 88718"/>
                  <a:gd name="connsiteY4" fmla="*/ 18873 h 178164"/>
                  <a:gd name="connsiteX5" fmla="*/ 23230 w 88718"/>
                  <a:gd name="connsiteY5" fmla="*/ 169321 h 178164"/>
                  <a:gd name="connsiteX6" fmla="*/ 35152 w 88718"/>
                  <a:gd name="connsiteY6" fmla="*/ 178035 h 178164"/>
                  <a:gd name="connsiteX7" fmla="*/ 79874 w 88718"/>
                  <a:gd name="connsiteY7" fmla="*/ 171212 h 178164"/>
                  <a:gd name="connsiteX8" fmla="*/ 88589 w 88718"/>
                  <a:gd name="connsiteY8" fmla="*/ 159291 h 178164"/>
                  <a:gd name="connsiteX9" fmla="*/ 34411 w 88718"/>
                  <a:gd name="connsiteY9" fmla="*/ 172856 h 178164"/>
                  <a:gd name="connsiteX10" fmla="*/ 28492 w 88718"/>
                  <a:gd name="connsiteY10" fmla="*/ 168499 h 178164"/>
                  <a:gd name="connsiteX11" fmla="*/ 5390 w 88718"/>
                  <a:gd name="connsiteY11" fmla="*/ 18051 h 178164"/>
                  <a:gd name="connsiteX12" fmla="*/ 9747 w 88718"/>
                  <a:gd name="connsiteY12" fmla="*/ 12132 h 178164"/>
                  <a:gd name="connsiteX13" fmla="*/ 54471 w 88718"/>
                  <a:gd name="connsiteY13" fmla="*/ 5309 h 178164"/>
                  <a:gd name="connsiteX14" fmla="*/ 60390 w 88718"/>
                  <a:gd name="connsiteY14" fmla="*/ 9666 h 178164"/>
                  <a:gd name="connsiteX15" fmla="*/ 83491 w 88718"/>
                  <a:gd name="connsiteY15" fmla="*/ 160113 h 178164"/>
                  <a:gd name="connsiteX16" fmla="*/ 79135 w 88718"/>
                  <a:gd name="connsiteY16" fmla="*/ 166032 h 178164"/>
                  <a:gd name="connsiteX17" fmla="*/ 34411 w 88718"/>
                  <a:gd name="connsiteY17" fmla="*/ 172856 h 178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8718" h="178164">
                    <a:moveTo>
                      <a:pt x="88589" y="159291"/>
                    </a:moveTo>
                    <a:lnTo>
                      <a:pt x="65487" y="8844"/>
                    </a:lnTo>
                    <a:cubicBezTo>
                      <a:pt x="64583" y="3171"/>
                      <a:pt x="59321" y="-776"/>
                      <a:pt x="53567" y="129"/>
                    </a:cubicBezTo>
                    <a:lnTo>
                      <a:pt x="8843" y="6952"/>
                    </a:lnTo>
                    <a:cubicBezTo>
                      <a:pt x="3171" y="7857"/>
                      <a:pt x="-776" y="13118"/>
                      <a:pt x="129" y="18873"/>
                    </a:cubicBezTo>
                    <a:lnTo>
                      <a:pt x="23230" y="169321"/>
                    </a:lnTo>
                    <a:cubicBezTo>
                      <a:pt x="24134" y="174993"/>
                      <a:pt x="29396" y="178940"/>
                      <a:pt x="35152" y="178035"/>
                    </a:cubicBezTo>
                    <a:lnTo>
                      <a:pt x="79874" y="171212"/>
                    </a:lnTo>
                    <a:cubicBezTo>
                      <a:pt x="85546" y="170307"/>
                      <a:pt x="89493" y="164964"/>
                      <a:pt x="88589" y="159291"/>
                    </a:cubicBezTo>
                    <a:close/>
                    <a:moveTo>
                      <a:pt x="34411" y="172856"/>
                    </a:moveTo>
                    <a:cubicBezTo>
                      <a:pt x="31534" y="173267"/>
                      <a:pt x="28903" y="171376"/>
                      <a:pt x="28492" y="168499"/>
                    </a:cubicBezTo>
                    <a:lnTo>
                      <a:pt x="5390" y="18051"/>
                    </a:lnTo>
                    <a:cubicBezTo>
                      <a:pt x="4980" y="15174"/>
                      <a:pt x="6953" y="12543"/>
                      <a:pt x="9747" y="12132"/>
                    </a:cubicBezTo>
                    <a:lnTo>
                      <a:pt x="54471" y="5309"/>
                    </a:lnTo>
                    <a:cubicBezTo>
                      <a:pt x="57348" y="4897"/>
                      <a:pt x="59979" y="6788"/>
                      <a:pt x="60390" y="9666"/>
                    </a:cubicBezTo>
                    <a:lnTo>
                      <a:pt x="83491" y="160113"/>
                    </a:lnTo>
                    <a:cubicBezTo>
                      <a:pt x="83903" y="162991"/>
                      <a:pt x="81930" y="165621"/>
                      <a:pt x="79135" y="166032"/>
                    </a:cubicBezTo>
                    <a:lnTo>
                      <a:pt x="34411" y="172856"/>
                    </a:lnTo>
                    <a:close/>
                  </a:path>
                </a:pathLst>
              </a:custGeom>
              <a:grpFill/>
              <a:ln w="8221" cap="flat">
                <a:noFill/>
                <a:prstDash val="solid"/>
                <a:miter/>
              </a:ln>
            </p:spPr>
            <p:txBody>
              <a:bodyPr rtlCol="0" anchor="ctr"/>
              <a:lstStyle/>
              <a:p>
                <a:endParaRPr lang="en-US"/>
              </a:p>
            </p:txBody>
          </p:sp>
        </p:grpSp>
        <p:grpSp>
          <p:nvGrpSpPr>
            <p:cNvPr id="64" name="Graphic 2">
              <a:extLst>
                <a:ext uri="{FF2B5EF4-FFF2-40B4-BE49-F238E27FC236}">
                  <a16:creationId xmlns:a16="http://schemas.microsoft.com/office/drawing/2014/main" id="{78E6EE9C-963A-4267-9EB4-FB3D78E1E6A6}"/>
                </a:ext>
              </a:extLst>
            </p:cNvPr>
            <p:cNvGrpSpPr/>
            <p:nvPr/>
          </p:nvGrpSpPr>
          <p:grpSpPr>
            <a:xfrm>
              <a:off x="1733741" y="3793257"/>
              <a:ext cx="344880" cy="297033"/>
              <a:chOff x="1733741" y="3793257"/>
              <a:chExt cx="344880" cy="297033"/>
            </a:xfrm>
            <a:grpFill/>
          </p:grpSpPr>
          <p:sp>
            <p:nvSpPr>
              <p:cNvPr id="65" name="Freeform: Shape 64">
                <a:extLst>
                  <a:ext uri="{FF2B5EF4-FFF2-40B4-BE49-F238E27FC236}">
                    <a16:creationId xmlns:a16="http://schemas.microsoft.com/office/drawing/2014/main" id="{0DF623C9-720E-4BF5-BB5F-663ADB995206}"/>
                  </a:ext>
                </a:extLst>
              </p:cNvPr>
              <p:cNvSpPr/>
              <p:nvPr/>
            </p:nvSpPr>
            <p:spPr>
              <a:xfrm>
                <a:off x="1733741" y="3793257"/>
                <a:ext cx="344880" cy="297033"/>
              </a:xfrm>
              <a:custGeom>
                <a:avLst/>
                <a:gdLst>
                  <a:gd name="connsiteX0" fmla="*/ 1 w 344880"/>
                  <a:gd name="connsiteY0" fmla="*/ 16526 h 297033"/>
                  <a:gd name="connsiteX1" fmla="*/ 5920 w 344880"/>
                  <a:gd name="connsiteY1" fmla="*/ 287907 h 297033"/>
                  <a:gd name="connsiteX2" fmla="*/ 15457 w 344880"/>
                  <a:gd name="connsiteY2" fmla="*/ 297032 h 297033"/>
                  <a:gd name="connsiteX3" fmla="*/ 335754 w 344880"/>
                  <a:gd name="connsiteY3" fmla="*/ 290044 h 297033"/>
                  <a:gd name="connsiteX4" fmla="*/ 344879 w 344880"/>
                  <a:gd name="connsiteY4" fmla="*/ 280508 h 297033"/>
                  <a:gd name="connsiteX5" fmla="*/ 338960 w 344880"/>
                  <a:gd name="connsiteY5" fmla="*/ 9127 h 297033"/>
                  <a:gd name="connsiteX6" fmla="*/ 329424 w 344880"/>
                  <a:gd name="connsiteY6" fmla="*/ 1 h 297033"/>
                  <a:gd name="connsiteX7" fmla="*/ 9127 w 344880"/>
                  <a:gd name="connsiteY7" fmla="*/ 6989 h 297033"/>
                  <a:gd name="connsiteX8" fmla="*/ 1 w 344880"/>
                  <a:gd name="connsiteY8" fmla="*/ 16526 h 297033"/>
                  <a:gd name="connsiteX9" fmla="*/ 329506 w 344880"/>
                  <a:gd name="connsiteY9" fmla="*/ 5181 h 297033"/>
                  <a:gd name="connsiteX10" fmla="*/ 333699 w 344880"/>
                  <a:gd name="connsiteY10" fmla="*/ 9209 h 297033"/>
                  <a:gd name="connsiteX11" fmla="*/ 339618 w 344880"/>
                  <a:gd name="connsiteY11" fmla="*/ 280590 h 297033"/>
                  <a:gd name="connsiteX12" fmla="*/ 335589 w 344880"/>
                  <a:gd name="connsiteY12" fmla="*/ 284783 h 297033"/>
                  <a:gd name="connsiteX13" fmla="*/ 15293 w 344880"/>
                  <a:gd name="connsiteY13" fmla="*/ 291771 h 297033"/>
                  <a:gd name="connsiteX14" fmla="*/ 11100 w 344880"/>
                  <a:gd name="connsiteY14" fmla="*/ 287742 h 297033"/>
                  <a:gd name="connsiteX15" fmla="*/ 5180 w 344880"/>
                  <a:gd name="connsiteY15" fmla="*/ 16362 h 297033"/>
                  <a:gd name="connsiteX16" fmla="*/ 9209 w 344880"/>
                  <a:gd name="connsiteY16" fmla="*/ 12169 h 297033"/>
                  <a:gd name="connsiteX17" fmla="*/ 329506 w 344880"/>
                  <a:gd name="connsiteY17" fmla="*/ 5181 h 297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4880" h="297033">
                    <a:moveTo>
                      <a:pt x="1" y="16526"/>
                    </a:moveTo>
                    <a:lnTo>
                      <a:pt x="5920" y="287907"/>
                    </a:lnTo>
                    <a:cubicBezTo>
                      <a:pt x="6003" y="293004"/>
                      <a:pt x="10278" y="297115"/>
                      <a:pt x="15457" y="297032"/>
                    </a:cubicBezTo>
                    <a:lnTo>
                      <a:pt x="335754" y="290044"/>
                    </a:lnTo>
                    <a:cubicBezTo>
                      <a:pt x="340851" y="289962"/>
                      <a:pt x="344962" y="285687"/>
                      <a:pt x="344879" y="280508"/>
                    </a:cubicBezTo>
                    <a:lnTo>
                      <a:pt x="338960" y="9127"/>
                    </a:lnTo>
                    <a:cubicBezTo>
                      <a:pt x="338878" y="4030"/>
                      <a:pt x="334603" y="-81"/>
                      <a:pt x="329424" y="1"/>
                    </a:cubicBezTo>
                    <a:lnTo>
                      <a:pt x="9127" y="6989"/>
                    </a:lnTo>
                    <a:cubicBezTo>
                      <a:pt x="3947" y="7154"/>
                      <a:pt x="-81" y="11429"/>
                      <a:pt x="1" y="16526"/>
                    </a:cubicBezTo>
                    <a:close/>
                    <a:moveTo>
                      <a:pt x="329506" y="5181"/>
                    </a:moveTo>
                    <a:cubicBezTo>
                      <a:pt x="331808" y="5099"/>
                      <a:pt x="333616" y="6907"/>
                      <a:pt x="333699" y="9209"/>
                    </a:cubicBezTo>
                    <a:lnTo>
                      <a:pt x="339618" y="280590"/>
                    </a:lnTo>
                    <a:cubicBezTo>
                      <a:pt x="339700" y="282892"/>
                      <a:pt x="337891" y="284701"/>
                      <a:pt x="335589" y="284783"/>
                    </a:cubicBezTo>
                    <a:lnTo>
                      <a:pt x="15293" y="291771"/>
                    </a:lnTo>
                    <a:cubicBezTo>
                      <a:pt x="12991" y="291853"/>
                      <a:pt x="11182" y="290044"/>
                      <a:pt x="11100" y="287742"/>
                    </a:cubicBezTo>
                    <a:lnTo>
                      <a:pt x="5180" y="16362"/>
                    </a:lnTo>
                    <a:cubicBezTo>
                      <a:pt x="5098" y="14060"/>
                      <a:pt x="6907" y="12251"/>
                      <a:pt x="9209" y="12169"/>
                    </a:cubicBezTo>
                    <a:lnTo>
                      <a:pt x="329506" y="5181"/>
                    </a:lnTo>
                    <a:close/>
                  </a:path>
                </a:pathLst>
              </a:custGeom>
              <a:grpFill/>
              <a:ln w="8221" cap="flat">
                <a:noFill/>
                <a:prstDash val="solid"/>
                <a:miter/>
              </a:ln>
            </p:spPr>
            <p:txBody>
              <a:bodyPr rtlCol="0" anchor="ctr"/>
              <a:lstStyle/>
              <a:p>
                <a:endParaRPr lang="en-US"/>
              </a:p>
            </p:txBody>
          </p:sp>
          <p:sp>
            <p:nvSpPr>
              <p:cNvPr id="66" name="Freeform: Shape 65">
                <a:extLst>
                  <a:ext uri="{FF2B5EF4-FFF2-40B4-BE49-F238E27FC236}">
                    <a16:creationId xmlns:a16="http://schemas.microsoft.com/office/drawing/2014/main" id="{CBB38C95-D57E-4BC4-AC37-9A2C0D69B63A}"/>
                  </a:ext>
                </a:extLst>
              </p:cNvPr>
              <p:cNvSpPr/>
              <p:nvPr/>
            </p:nvSpPr>
            <p:spPr>
              <a:xfrm>
                <a:off x="1806851" y="4006244"/>
                <a:ext cx="36643" cy="46311"/>
              </a:xfrm>
              <a:custGeom>
                <a:avLst/>
                <a:gdLst>
                  <a:gd name="connsiteX0" fmla="*/ 882 w 36643"/>
                  <a:gd name="connsiteY0" fmla="*/ 4465 h 46311"/>
                  <a:gd name="connsiteX1" fmla="*/ 30231 w 36643"/>
                  <a:gd name="connsiteY1" fmla="*/ 30690 h 46311"/>
                  <a:gd name="connsiteX2" fmla="*/ 18393 w 36643"/>
                  <a:gd name="connsiteY2" fmla="*/ 41789 h 46311"/>
                  <a:gd name="connsiteX3" fmla="*/ 18229 w 36643"/>
                  <a:gd name="connsiteY3" fmla="*/ 45488 h 46311"/>
                  <a:gd name="connsiteX4" fmla="*/ 21928 w 36643"/>
                  <a:gd name="connsiteY4" fmla="*/ 45653 h 46311"/>
                  <a:gd name="connsiteX5" fmla="*/ 35822 w 36643"/>
                  <a:gd name="connsiteY5" fmla="*/ 32663 h 46311"/>
                  <a:gd name="connsiteX6" fmla="*/ 36644 w 36643"/>
                  <a:gd name="connsiteY6" fmla="*/ 30690 h 46311"/>
                  <a:gd name="connsiteX7" fmla="*/ 36644 w 36643"/>
                  <a:gd name="connsiteY7" fmla="*/ 30690 h 46311"/>
                  <a:gd name="connsiteX8" fmla="*/ 35740 w 36643"/>
                  <a:gd name="connsiteY8" fmla="*/ 28799 h 46311"/>
                  <a:gd name="connsiteX9" fmla="*/ 4252 w 36643"/>
                  <a:gd name="connsiteY9" fmla="*/ 683 h 46311"/>
                  <a:gd name="connsiteX10" fmla="*/ 553 w 36643"/>
                  <a:gd name="connsiteY10" fmla="*/ 930 h 46311"/>
                  <a:gd name="connsiteX11" fmla="*/ 882 w 36643"/>
                  <a:gd name="connsiteY11" fmla="*/ 4465 h 4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643" h="46311">
                    <a:moveTo>
                      <a:pt x="882" y="4465"/>
                    </a:moveTo>
                    <a:lnTo>
                      <a:pt x="30231" y="30690"/>
                    </a:lnTo>
                    <a:lnTo>
                      <a:pt x="18393" y="41789"/>
                    </a:lnTo>
                    <a:cubicBezTo>
                      <a:pt x="17324" y="42775"/>
                      <a:pt x="17324" y="44419"/>
                      <a:pt x="18229" y="45488"/>
                    </a:cubicBezTo>
                    <a:cubicBezTo>
                      <a:pt x="19215" y="46557"/>
                      <a:pt x="20859" y="46557"/>
                      <a:pt x="21928" y="45653"/>
                    </a:cubicBezTo>
                    <a:lnTo>
                      <a:pt x="35822" y="32663"/>
                    </a:lnTo>
                    <a:cubicBezTo>
                      <a:pt x="36397" y="32170"/>
                      <a:pt x="36644" y="31430"/>
                      <a:pt x="36644" y="30690"/>
                    </a:cubicBezTo>
                    <a:cubicBezTo>
                      <a:pt x="36644" y="30690"/>
                      <a:pt x="36644" y="30690"/>
                      <a:pt x="36644" y="30690"/>
                    </a:cubicBezTo>
                    <a:cubicBezTo>
                      <a:pt x="36644" y="29950"/>
                      <a:pt x="36315" y="29293"/>
                      <a:pt x="35740" y="28799"/>
                    </a:cubicBezTo>
                    <a:lnTo>
                      <a:pt x="4252" y="683"/>
                    </a:lnTo>
                    <a:cubicBezTo>
                      <a:pt x="3184" y="-303"/>
                      <a:pt x="1539" y="-221"/>
                      <a:pt x="553" y="930"/>
                    </a:cubicBezTo>
                    <a:cubicBezTo>
                      <a:pt x="-269" y="1834"/>
                      <a:pt x="-187" y="3478"/>
                      <a:pt x="882" y="4465"/>
                    </a:cubicBezTo>
                    <a:close/>
                  </a:path>
                </a:pathLst>
              </a:custGeom>
              <a:grpFill/>
              <a:ln w="8221" cap="flat">
                <a:noFill/>
                <a:prstDash val="solid"/>
                <a:miter/>
              </a:ln>
            </p:spPr>
            <p:txBody>
              <a:bodyPr rtlCol="0" anchor="ctr"/>
              <a:lstStyle/>
              <a:p>
                <a:endParaRPr lang="en-US"/>
              </a:p>
            </p:txBody>
          </p:sp>
          <p:sp>
            <p:nvSpPr>
              <p:cNvPr id="67" name="Freeform: Shape 66">
                <a:extLst>
                  <a:ext uri="{FF2B5EF4-FFF2-40B4-BE49-F238E27FC236}">
                    <a16:creationId xmlns:a16="http://schemas.microsoft.com/office/drawing/2014/main" id="{8C3619A6-415D-4133-A0E2-1562EE501502}"/>
                  </a:ext>
                </a:extLst>
              </p:cNvPr>
              <p:cNvSpPr/>
              <p:nvPr/>
            </p:nvSpPr>
            <p:spPr>
              <a:xfrm>
                <a:off x="1889556" y="4004435"/>
                <a:ext cx="36643" cy="46311"/>
              </a:xfrm>
              <a:custGeom>
                <a:avLst/>
                <a:gdLst>
                  <a:gd name="connsiteX0" fmla="*/ 882 w 36643"/>
                  <a:gd name="connsiteY0" fmla="*/ 4465 h 46311"/>
                  <a:gd name="connsiteX1" fmla="*/ 30231 w 36643"/>
                  <a:gd name="connsiteY1" fmla="*/ 30690 h 46311"/>
                  <a:gd name="connsiteX2" fmla="*/ 18393 w 36643"/>
                  <a:gd name="connsiteY2" fmla="*/ 41789 h 46311"/>
                  <a:gd name="connsiteX3" fmla="*/ 18229 w 36643"/>
                  <a:gd name="connsiteY3" fmla="*/ 45488 h 46311"/>
                  <a:gd name="connsiteX4" fmla="*/ 21928 w 36643"/>
                  <a:gd name="connsiteY4" fmla="*/ 45653 h 46311"/>
                  <a:gd name="connsiteX5" fmla="*/ 35822 w 36643"/>
                  <a:gd name="connsiteY5" fmla="*/ 32663 h 46311"/>
                  <a:gd name="connsiteX6" fmla="*/ 36644 w 36643"/>
                  <a:gd name="connsiteY6" fmla="*/ 30690 h 46311"/>
                  <a:gd name="connsiteX7" fmla="*/ 36644 w 36643"/>
                  <a:gd name="connsiteY7" fmla="*/ 30690 h 46311"/>
                  <a:gd name="connsiteX8" fmla="*/ 35740 w 36643"/>
                  <a:gd name="connsiteY8" fmla="*/ 28799 h 46311"/>
                  <a:gd name="connsiteX9" fmla="*/ 4253 w 36643"/>
                  <a:gd name="connsiteY9" fmla="*/ 683 h 46311"/>
                  <a:gd name="connsiteX10" fmla="*/ 553 w 36643"/>
                  <a:gd name="connsiteY10" fmla="*/ 930 h 46311"/>
                  <a:gd name="connsiteX11" fmla="*/ 882 w 36643"/>
                  <a:gd name="connsiteY11" fmla="*/ 4465 h 4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643" h="46311">
                    <a:moveTo>
                      <a:pt x="882" y="4465"/>
                    </a:moveTo>
                    <a:lnTo>
                      <a:pt x="30231" y="30690"/>
                    </a:lnTo>
                    <a:lnTo>
                      <a:pt x="18393" y="41789"/>
                    </a:lnTo>
                    <a:cubicBezTo>
                      <a:pt x="17324" y="42775"/>
                      <a:pt x="17324" y="44419"/>
                      <a:pt x="18229" y="45488"/>
                    </a:cubicBezTo>
                    <a:cubicBezTo>
                      <a:pt x="19215" y="46557"/>
                      <a:pt x="20859" y="46557"/>
                      <a:pt x="21928" y="45653"/>
                    </a:cubicBezTo>
                    <a:lnTo>
                      <a:pt x="35822" y="32663"/>
                    </a:lnTo>
                    <a:cubicBezTo>
                      <a:pt x="36397" y="32170"/>
                      <a:pt x="36644" y="31430"/>
                      <a:pt x="36644" y="30690"/>
                    </a:cubicBezTo>
                    <a:cubicBezTo>
                      <a:pt x="36644" y="30690"/>
                      <a:pt x="36644" y="30690"/>
                      <a:pt x="36644" y="30690"/>
                    </a:cubicBezTo>
                    <a:cubicBezTo>
                      <a:pt x="36644" y="29950"/>
                      <a:pt x="36315" y="29293"/>
                      <a:pt x="35740" y="28799"/>
                    </a:cubicBezTo>
                    <a:lnTo>
                      <a:pt x="4253" y="683"/>
                    </a:lnTo>
                    <a:cubicBezTo>
                      <a:pt x="3184" y="-303"/>
                      <a:pt x="1540" y="-221"/>
                      <a:pt x="553" y="930"/>
                    </a:cubicBezTo>
                    <a:cubicBezTo>
                      <a:pt x="-269" y="1834"/>
                      <a:pt x="-187" y="3478"/>
                      <a:pt x="882" y="4465"/>
                    </a:cubicBezTo>
                    <a:close/>
                  </a:path>
                </a:pathLst>
              </a:custGeom>
              <a:grpFill/>
              <a:ln w="8221" cap="flat">
                <a:noFill/>
                <a:prstDash val="solid"/>
                <a:miter/>
              </a:ln>
            </p:spPr>
            <p:txBody>
              <a:bodyPr rtlCol="0" anchor="ctr"/>
              <a:lstStyle/>
              <a:p>
                <a:endParaRPr lang="en-US"/>
              </a:p>
            </p:txBody>
          </p:sp>
          <p:sp>
            <p:nvSpPr>
              <p:cNvPr id="68" name="Freeform: Shape 67">
                <a:extLst>
                  <a:ext uri="{FF2B5EF4-FFF2-40B4-BE49-F238E27FC236}">
                    <a16:creationId xmlns:a16="http://schemas.microsoft.com/office/drawing/2014/main" id="{3C8212B7-39E8-4FF9-B72D-F8DB341C4C52}"/>
                  </a:ext>
                </a:extLst>
              </p:cNvPr>
              <p:cNvSpPr/>
              <p:nvPr/>
            </p:nvSpPr>
            <p:spPr>
              <a:xfrm>
                <a:off x="1972378" y="4008910"/>
                <a:ext cx="36691" cy="34755"/>
              </a:xfrm>
              <a:custGeom>
                <a:avLst/>
                <a:gdLst>
                  <a:gd name="connsiteX0" fmla="*/ 683 w 36691"/>
                  <a:gd name="connsiteY0" fmla="*/ 1552 h 34755"/>
                  <a:gd name="connsiteX1" fmla="*/ 930 w 36691"/>
                  <a:gd name="connsiteY1" fmla="*/ 5252 h 34755"/>
                  <a:gd name="connsiteX2" fmla="*/ 14577 w 36691"/>
                  <a:gd name="connsiteY2" fmla="*/ 17419 h 34755"/>
                  <a:gd name="connsiteX3" fmla="*/ 1423 w 36691"/>
                  <a:gd name="connsiteY3" fmla="*/ 30244 h 34755"/>
                  <a:gd name="connsiteX4" fmla="*/ 1341 w 36691"/>
                  <a:gd name="connsiteY4" fmla="*/ 33944 h 34755"/>
                  <a:gd name="connsiteX5" fmla="*/ 5040 w 36691"/>
                  <a:gd name="connsiteY5" fmla="*/ 34026 h 34755"/>
                  <a:gd name="connsiteX6" fmla="*/ 18441 w 36691"/>
                  <a:gd name="connsiteY6" fmla="*/ 20954 h 34755"/>
                  <a:gd name="connsiteX7" fmla="*/ 32334 w 36691"/>
                  <a:gd name="connsiteY7" fmla="*/ 33368 h 34755"/>
                  <a:gd name="connsiteX8" fmla="*/ 36034 w 36691"/>
                  <a:gd name="connsiteY8" fmla="*/ 33121 h 34755"/>
                  <a:gd name="connsiteX9" fmla="*/ 36692 w 36691"/>
                  <a:gd name="connsiteY9" fmla="*/ 31313 h 34755"/>
                  <a:gd name="connsiteX10" fmla="*/ 35787 w 36691"/>
                  <a:gd name="connsiteY10" fmla="*/ 29422 h 34755"/>
                  <a:gd name="connsiteX11" fmla="*/ 22140 w 36691"/>
                  <a:gd name="connsiteY11" fmla="*/ 17255 h 34755"/>
                  <a:gd name="connsiteX12" fmla="*/ 35294 w 36691"/>
                  <a:gd name="connsiteY12" fmla="*/ 4430 h 34755"/>
                  <a:gd name="connsiteX13" fmla="*/ 36116 w 36691"/>
                  <a:gd name="connsiteY13" fmla="*/ 2539 h 34755"/>
                  <a:gd name="connsiteX14" fmla="*/ 35376 w 36691"/>
                  <a:gd name="connsiteY14" fmla="*/ 812 h 34755"/>
                  <a:gd name="connsiteX15" fmla="*/ 31677 w 36691"/>
                  <a:gd name="connsiteY15" fmla="*/ 730 h 34755"/>
                  <a:gd name="connsiteX16" fmla="*/ 18276 w 36691"/>
                  <a:gd name="connsiteY16" fmla="*/ 13802 h 34755"/>
                  <a:gd name="connsiteX17" fmla="*/ 4383 w 36691"/>
                  <a:gd name="connsiteY17" fmla="*/ 1388 h 34755"/>
                  <a:gd name="connsiteX18" fmla="*/ 683 w 36691"/>
                  <a:gd name="connsiteY18" fmla="*/ 1552 h 34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691" h="34755">
                    <a:moveTo>
                      <a:pt x="683" y="1552"/>
                    </a:moveTo>
                    <a:cubicBezTo>
                      <a:pt x="-304" y="2621"/>
                      <a:pt x="-221" y="4265"/>
                      <a:pt x="930" y="5252"/>
                    </a:cubicBezTo>
                    <a:lnTo>
                      <a:pt x="14577" y="17419"/>
                    </a:lnTo>
                    <a:lnTo>
                      <a:pt x="1423" y="30244"/>
                    </a:lnTo>
                    <a:cubicBezTo>
                      <a:pt x="354" y="31230"/>
                      <a:pt x="354" y="32875"/>
                      <a:pt x="1341" y="33944"/>
                    </a:cubicBezTo>
                    <a:cubicBezTo>
                      <a:pt x="2327" y="35012"/>
                      <a:pt x="3971" y="35012"/>
                      <a:pt x="5040" y="34026"/>
                    </a:cubicBezTo>
                    <a:lnTo>
                      <a:pt x="18441" y="20954"/>
                    </a:lnTo>
                    <a:lnTo>
                      <a:pt x="32334" y="33368"/>
                    </a:lnTo>
                    <a:cubicBezTo>
                      <a:pt x="33403" y="34354"/>
                      <a:pt x="35047" y="34272"/>
                      <a:pt x="36034" y="33121"/>
                    </a:cubicBezTo>
                    <a:cubicBezTo>
                      <a:pt x="36527" y="32628"/>
                      <a:pt x="36692" y="31971"/>
                      <a:pt x="36692" y="31313"/>
                    </a:cubicBezTo>
                    <a:cubicBezTo>
                      <a:pt x="36692" y="30655"/>
                      <a:pt x="36363" y="29915"/>
                      <a:pt x="35787" y="29422"/>
                    </a:cubicBezTo>
                    <a:lnTo>
                      <a:pt x="22140" y="17255"/>
                    </a:lnTo>
                    <a:lnTo>
                      <a:pt x="35294" y="4430"/>
                    </a:lnTo>
                    <a:cubicBezTo>
                      <a:pt x="35870" y="3936"/>
                      <a:pt x="36116" y="3196"/>
                      <a:pt x="36116" y="2539"/>
                    </a:cubicBezTo>
                    <a:cubicBezTo>
                      <a:pt x="36116" y="1881"/>
                      <a:pt x="35870" y="1305"/>
                      <a:pt x="35376" y="812"/>
                    </a:cubicBezTo>
                    <a:cubicBezTo>
                      <a:pt x="34390" y="-257"/>
                      <a:pt x="32746" y="-257"/>
                      <a:pt x="31677" y="730"/>
                    </a:cubicBezTo>
                    <a:lnTo>
                      <a:pt x="18276" y="13802"/>
                    </a:lnTo>
                    <a:lnTo>
                      <a:pt x="4383" y="1388"/>
                    </a:lnTo>
                    <a:cubicBezTo>
                      <a:pt x="3232" y="401"/>
                      <a:pt x="1587" y="483"/>
                      <a:pt x="683" y="1552"/>
                    </a:cubicBezTo>
                    <a:close/>
                  </a:path>
                </a:pathLst>
              </a:custGeom>
              <a:grpFill/>
              <a:ln w="8221" cap="flat">
                <a:noFill/>
                <a:prstDash val="solid"/>
                <a:miter/>
              </a:ln>
            </p:spPr>
            <p:txBody>
              <a:bodyPr rtlCol="0" anchor="ctr"/>
              <a:lstStyle/>
              <a:p>
                <a:endParaRPr lang="en-US"/>
              </a:p>
            </p:txBody>
          </p:sp>
          <p:sp>
            <p:nvSpPr>
              <p:cNvPr id="69" name="Freeform: Shape 68">
                <a:extLst>
                  <a:ext uri="{FF2B5EF4-FFF2-40B4-BE49-F238E27FC236}">
                    <a16:creationId xmlns:a16="http://schemas.microsoft.com/office/drawing/2014/main" id="{9804F130-2BBD-4D85-926F-ABB43D20C8E4}"/>
                  </a:ext>
                </a:extLst>
              </p:cNvPr>
              <p:cNvSpPr/>
              <p:nvPr/>
            </p:nvSpPr>
            <p:spPr>
              <a:xfrm>
                <a:off x="1803293" y="3843243"/>
                <a:ext cx="7810" cy="124879"/>
              </a:xfrm>
              <a:custGeom>
                <a:avLst/>
                <a:gdLst>
                  <a:gd name="connsiteX0" fmla="*/ 0 w 7810"/>
                  <a:gd name="connsiteY0" fmla="*/ 2631 h 124879"/>
                  <a:gd name="connsiteX1" fmla="*/ 2631 w 7810"/>
                  <a:gd name="connsiteY1" fmla="*/ 122331 h 124879"/>
                  <a:gd name="connsiteX2" fmla="*/ 5262 w 7810"/>
                  <a:gd name="connsiteY2" fmla="*/ 124880 h 124879"/>
                  <a:gd name="connsiteX3" fmla="*/ 7810 w 7810"/>
                  <a:gd name="connsiteY3" fmla="*/ 122249 h 124879"/>
                  <a:gd name="connsiteX4" fmla="*/ 5179 w 7810"/>
                  <a:gd name="connsiteY4" fmla="*/ 2549 h 124879"/>
                  <a:gd name="connsiteX5" fmla="*/ 2549 w 7810"/>
                  <a:gd name="connsiteY5" fmla="*/ 0 h 124879"/>
                  <a:gd name="connsiteX6" fmla="*/ 0 w 7810"/>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0" h="124879">
                    <a:moveTo>
                      <a:pt x="0" y="2631"/>
                    </a:moveTo>
                    <a:lnTo>
                      <a:pt x="2631" y="122331"/>
                    </a:lnTo>
                    <a:cubicBezTo>
                      <a:pt x="2631" y="123811"/>
                      <a:pt x="3864" y="124880"/>
                      <a:pt x="5262" y="124880"/>
                    </a:cubicBezTo>
                    <a:cubicBezTo>
                      <a:pt x="6741" y="124880"/>
                      <a:pt x="7810" y="123647"/>
                      <a:pt x="7810" y="122249"/>
                    </a:cubicBezTo>
                    <a:lnTo>
                      <a:pt x="5179" y="2549"/>
                    </a:lnTo>
                    <a:cubicBezTo>
                      <a:pt x="5179" y="1069"/>
                      <a:pt x="3946" y="0"/>
                      <a:pt x="2549" y="0"/>
                    </a:cubicBezTo>
                    <a:cubicBezTo>
                      <a:pt x="1151" y="0"/>
                      <a:pt x="0" y="1233"/>
                      <a:pt x="0" y="2631"/>
                    </a:cubicBezTo>
                    <a:close/>
                  </a:path>
                </a:pathLst>
              </a:custGeom>
              <a:grpFill/>
              <a:ln w="8221" cap="flat">
                <a:noFill/>
                <a:prstDash val="solid"/>
                <a:miter/>
              </a:ln>
            </p:spPr>
            <p:txBody>
              <a:bodyPr rtlCol="0" anchor="ctr"/>
              <a:lstStyle/>
              <a:p>
                <a:endParaRPr lang="en-US"/>
              </a:p>
            </p:txBody>
          </p:sp>
          <p:sp>
            <p:nvSpPr>
              <p:cNvPr id="70" name="Freeform: Shape 69">
                <a:extLst>
                  <a:ext uri="{FF2B5EF4-FFF2-40B4-BE49-F238E27FC236}">
                    <a16:creationId xmlns:a16="http://schemas.microsoft.com/office/drawing/2014/main" id="{BF877676-A0A8-4DE0-91CE-4B0F1ED9514C}"/>
                  </a:ext>
                </a:extLst>
              </p:cNvPr>
              <p:cNvSpPr/>
              <p:nvPr/>
            </p:nvSpPr>
            <p:spPr>
              <a:xfrm>
                <a:off x="1824257" y="3842750"/>
                <a:ext cx="8385" cy="150940"/>
              </a:xfrm>
              <a:custGeom>
                <a:avLst/>
                <a:gdLst>
                  <a:gd name="connsiteX0" fmla="*/ 0 w 8385"/>
                  <a:gd name="connsiteY0" fmla="*/ 2713 h 150940"/>
                  <a:gd name="connsiteX1" fmla="*/ 3206 w 8385"/>
                  <a:gd name="connsiteY1" fmla="*/ 148392 h 150940"/>
                  <a:gd name="connsiteX2" fmla="*/ 5837 w 8385"/>
                  <a:gd name="connsiteY2" fmla="*/ 150941 h 150940"/>
                  <a:gd name="connsiteX3" fmla="*/ 8386 w 8385"/>
                  <a:gd name="connsiteY3" fmla="*/ 148310 h 150940"/>
                  <a:gd name="connsiteX4" fmla="*/ 5262 w 8385"/>
                  <a:gd name="connsiteY4" fmla="*/ 2549 h 150940"/>
                  <a:gd name="connsiteX5" fmla="*/ 2631 w 8385"/>
                  <a:gd name="connsiteY5" fmla="*/ 0 h 150940"/>
                  <a:gd name="connsiteX6" fmla="*/ 0 w 8385"/>
                  <a:gd name="connsiteY6" fmla="*/ 2713 h 150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5" h="150940">
                    <a:moveTo>
                      <a:pt x="0" y="2713"/>
                    </a:moveTo>
                    <a:lnTo>
                      <a:pt x="3206" y="148392"/>
                    </a:lnTo>
                    <a:cubicBezTo>
                      <a:pt x="3206" y="149872"/>
                      <a:pt x="4439" y="150941"/>
                      <a:pt x="5837" y="150941"/>
                    </a:cubicBezTo>
                    <a:cubicBezTo>
                      <a:pt x="7317" y="150941"/>
                      <a:pt x="8386" y="149708"/>
                      <a:pt x="8386" y="148310"/>
                    </a:cubicBezTo>
                    <a:lnTo>
                      <a:pt x="5262" y="2549"/>
                    </a:lnTo>
                    <a:cubicBezTo>
                      <a:pt x="5262" y="1069"/>
                      <a:pt x="4028" y="0"/>
                      <a:pt x="2631" y="0"/>
                    </a:cubicBezTo>
                    <a:cubicBezTo>
                      <a:pt x="1151" y="82"/>
                      <a:pt x="0" y="1233"/>
                      <a:pt x="0" y="2713"/>
                    </a:cubicBezTo>
                    <a:close/>
                  </a:path>
                </a:pathLst>
              </a:custGeom>
              <a:grpFill/>
              <a:ln w="8221" cap="flat">
                <a:noFill/>
                <a:prstDash val="solid"/>
                <a:miter/>
              </a:ln>
            </p:spPr>
            <p:txBody>
              <a:bodyPr rtlCol="0" anchor="ctr"/>
              <a:lstStyle/>
              <a:p>
                <a:endParaRPr lang="en-US"/>
              </a:p>
            </p:txBody>
          </p:sp>
          <p:sp>
            <p:nvSpPr>
              <p:cNvPr id="71" name="Freeform: Shape 70">
                <a:extLst>
                  <a:ext uri="{FF2B5EF4-FFF2-40B4-BE49-F238E27FC236}">
                    <a16:creationId xmlns:a16="http://schemas.microsoft.com/office/drawing/2014/main" id="{0078CBAE-7FFE-4364-AFBC-E210AA778E9E}"/>
                  </a:ext>
                </a:extLst>
              </p:cNvPr>
              <p:cNvSpPr/>
              <p:nvPr/>
            </p:nvSpPr>
            <p:spPr>
              <a:xfrm>
                <a:off x="1885994" y="3841435"/>
                <a:ext cx="7814" cy="124879"/>
              </a:xfrm>
              <a:custGeom>
                <a:avLst/>
                <a:gdLst>
                  <a:gd name="connsiteX0" fmla="*/ 4 w 7814"/>
                  <a:gd name="connsiteY0" fmla="*/ 2631 h 124879"/>
                  <a:gd name="connsiteX1" fmla="*/ 2635 w 7814"/>
                  <a:gd name="connsiteY1" fmla="*/ 122331 h 124879"/>
                  <a:gd name="connsiteX2" fmla="*/ 5266 w 7814"/>
                  <a:gd name="connsiteY2" fmla="*/ 124880 h 124879"/>
                  <a:gd name="connsiteX3" fmla="*/ 7814 w 7814"/>
                  <a:gd name="connsiteY3" fmla="*/ 122249 h 124879"/>
                  <a:gd name="connsiteX4" fmla="*/ 5184 w 7814"/>
                  <a:gd name="connsiteY4" fmla="*/ 2549 h 124879"/>
                  <a:gd name="connsiteX5" fmla="*/ 2553 w 7814"/>
                  <a:gd name="connsiteY5" fmla="*/ 0 h 124879"/>
                  <a:gd name="connsiteX6" fmla="*/ 4 w 7814"/>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4" h="124879">
                    <a:moveTo>
                      <a:pt x="4" y="2631"/>
                    </a:moveTo>
                    <a:lnTo>
                      <a:pt x="2635" y="122331"/>
                    </a:lnTo>
                    <a:cubicBezTo>
                      <a:pt x="2635" y="123811"/>
                      <a:pt x="3868" y="124880"/>
                      <a:pt x="5266" y="124880"/>
                    </a:cubicBezTo>
                    <a:cubicBezTo>
                      <a:pt x="6746" y="124880"/>
                      <a:pt x="7814" y="123647"/>
                      <a:pt x="7814" y="122249"/>
                    </a:cubicBezTo>
                    <a:lnTo>
                      <a:pt x="5184" y="2549"/>
                    </a:lnTo>
                    <a:cubicBezTo>
                      <a:pt x="5184" y="1069"/>
                      <a:pt x="3950" y="0"/>
                      <a:pt x="2553" y="0"/>
                    </a:cubicBezTo>
                    <a:cubicBezTo>
                      <a:pt x="1073" y="0"/>
                      <a:pt x="-78" y="1233"/>
                      <a:pt x="4" y="2631"/>
                    </a:cubicBezTo>
                    <a:close/>
                  </a:path>
                </a:pathLst>
              </a:custGeom>
              <a:grpFill/>
              <a:ln w="8221" cap="flat">
                <a:noFill/>
                <a:prstDash val="solid"/>
                <a:miter/>
              </a:ln>
            </p:spPr>
            <p:txBody>
              <a:bodyPr rtlCol="0" anchor="ctr"/>
              <a:lstStyle/>
              <a:p>
                <a:endParaRPr lang="en-US"/>
              </a:p>
            </p:txBody>
          </p:sp>
          <p:sp>
            <p:nvSpPr>
              <p:cNvPr id="72" name="Freeform: Shape 71">
                <a:extLst>
                  <a:ext uri="{FF2B5EF4-FFF2-40B4-BE49-F238E27FC236}">
                    <a16:creationId xmlns:a16="http://schemas.microsoft.com/office/drawing/2014/main" id="{03AFB4AB-0948-46C5-BB2F-EB586CA3D259}"/>
                  </a:ext>
                </a:extLst>
              </p:cNvPr>
              <p:cNvSpPr/>
              <p:nvPr/>
            </p:nvSpPr>
            <p:spPr>
              <a:xfrm>
                <a:off x="1906958" y="3841024"/>
                <a:ext cx="8389" cy="150858"/>
              </a:xfrm>
              <a:custGeom>
                <a:avLst/>
                <a:gdLst>
                  <a:gd name="connsiteX0" fmla="*/ 4 w 8389"/>
                  <a:gd name="connsiteY0" fmla="*/ 2631 h 150858"/>
                  <a:gd name="connsiteX1" fmla="*/ 3210 w 8389"/>
                  <a:gd name="connsiteY1" fmla="*/ 148310 h 150858"/>
                  <a:gd name="connsiteX2" fmla="*/ 5841 w 8389"/>
                  <a:gd name="connsiteY2" fmla="*/ 150859 h 150858"/>
                  <a:gd name="connsiteX3" fmla="*/ 8390 w 8389"/>
                  <a:gd name="connsiteY3" fmla="*/ 148228 h 150858"/>
                  <a:gd name="connsiteX4" fmla="*/ 5184 w 8389"/>
                  <a:gd name="connsiteY4" fmla="*/ 2549 h 150858"/>
                  <a:gd name="connsiteX5" fmla="*/ 2553 w 8389"/>
                  <a:gd name="connsiteY5" fmla="*/ 0 h 150858"/>
                  <a:gd name="connsiteX6" fmla="*/ 4 w 8389"/>
                  <a:gd name="connsiteY6" fmla="*/ 2631 h 150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9" h="150858">
                    <a:moveTo>
                      <a:pt x="4" y="2631"/>
                    </a:moveTo>
                    <a:lnTo>
                      <a:pt x="3210" y="148310"/>
                    </a:lnTo>
                    <a:cubicBezTo>
                      <a:pt x="3210" y="149790"/>
                      <a:pt x="4444" y="150859"/>
                      <a:pt x="5841" y="150859"/>
                    </a:cubicBezTo>
                    <a:cubicBezTo>
                      <a:pt x="7321" y="150859"/>
                      <a:pt x="8390" y="149625"/>
                      <a:pt x="8390" y="148228"/>
                    </a:cubicBezTo>
                    <a:lnTo>
                      <a:pt x="5184" y="2549"/>
                    </a:lnTo>
                    <a:cubicBezTo>
                      <a:pt x="5184" y="1069"/>
                      <a:pt x="3950" y="0"/>
                      <a:pt x="2553" y="0"/>
                    </a:cubicBezTo>
                    <a:cubicBezTo>
                      <a:pt x="1073" y="0"/>
                      <a:pt x="-78" y="1151"/>
                      <a:pt x="4" y="2631"/>
                    </a:cubicBezTo>
                    <a:close/>
                  </a:path>
                </a:pathLst>
              </a:custGeom>
              <a:grpFill/>
              <a:ln w="8221" cap="flat">
                <a:noFill/>
                <a:prstDash val="solid"/>
                <a:miter/>
              </a:ln>
            </p:spPr>
            <p:txBody>
              <a:bodyPr rtlCol="0" anchor="ctr"/>
              <a:lstStyle/>
              <a:p>
                <a:endParaRPr lang="en-US"/>
              </a:p>
            </p:txBody>
          </p:sp>
          <p:sp>
            <p:nvSpPr>
              <p:cNvPr id="73" name="Freeform: Shape 72">
                <a:extLst>
                  <a:ext uri="{FF2B5EF4-FFF2-40B4-BE49-F238E27FC236}">
                    <a16:creationId xmlns:a16="http://schemas.microsoft.com/office/drawing/2014/main" id="{7A4C6FFF-D374-4BD7-9115-60114E53EFFD}"/>
                  </a:ext>
                </a:extLst>
              </p:cNvPr>
              <p:cNvSpPr/>
              <p:nvPr/>
            </p:nvSpPr>
            <p:spPr>
              <a:xfrm>
                <a:off x="1968621" y="3839626"/>
                <a:ext cx="7810" cy="124879"/>
              </a:xfrm>
              <a:custGeom>
                <a:avLst/>
                <a:gdLst>
                  <a:gd name="connsiteX0" fmla="*/ 0 w 7810"/>
                  <a:gd name="connsiteY0" fmla="*/ 2631 h 124879"/>
                  <a:gd name="connsiteX1" fmla="*/ 2631 w 7810"/>
                  <a:gd name="connsiteY1" fmla="*/ 122331 h 124879"/>
                  <a:gd name="connsiteX2" fmla="*/ 5262 w 7810"/>
                  <a:gd name="connsiteY2" fmla="*/ 124880 h 124879"/>
                  <a:gd name="connsiteX3" fmla="*/ 7810 w 7810"/>
                  <a:gd name="connsiteY3" fmla="*/ 122249 h 124879"/>
                  <a:gd name="connsiteX4" fmla="*/ 5179 w 7810"/>
                  <a:gd name="connsiteY4" fmla="*/ 2549 h 124879"/>
                  <a:gd name="connsiteX5" fmla="*/ 2549 w 7810"/>
                  <a:gd name="connsiteY5" fmla="*/ 0 h 124879"/>
                  <a:gd name="connsiteX6" fmla="*/ 0 w 7810"/>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0" h="124879">
                    <a:moveTo>
                      <a:pt x="0" y="2631"/>
                    </a:moveTo>
                    <a:lnTo>
                      <a:pt x="2631" y="122331"/>
                    </a:lnTo>
                    <a:cubicBezTo>
                      <a:pt x="2631" y="123811"/>
                      <a:pt x="3864" y="124880"/>
                      <a:pt x="5262" y="124880"/>
                    </a:cubicBezTo>
                    <a:cubicBezTo>
                      <a:pt x="6741" y="124880"/>
                      <a:pt x="7810" y="123647"/>
                      <a:pt x="7810" y="122249"/>
                    </a:cubicBezTo>
                    <a:lnTo>
                      <a:pt x="5179" y="2549"/>
                    </a:lnTo>
                    <a:cubicBezTo>
                      <a:pt x="5179" y="1069"/>
                      <a:pt x="3946" y="0"/>
                      <a:pt x="2549" y="0"/>
                    </a:cubicBezTo>
                    <a:cubicBezTo>
                      <a:pt x="1151" y="0"/>
                      <a:pt x="0" y="1233"/>
                      <a:pt x="0" y="2631"/>
                    </a:cubicBezTo>
                    <a:close/>
                  </a:path>
                </a:pathLst>
              </a:custGeom>
              <a:grpFill/>
              <a:ln w="8221" cap="flat">
                <a:noFill/>
                <a:prstDash val="solid"/>
                <a:miter/>
              </a:ln>
            </p:spPr>
            <p:txBody>
              <a:bodyPr rtlCol="0" anchor="ctr"/>
              <a:lstStyle/>
              <a:p>
                <a:endParaRPr lang="en-US"/>
              </a:p>
            </p:txBody>
          </p:sp>
          <p:sp>
            <p:nvSpPr>
              <p:cNvPr id="74" name="Freeform: Shape 73">
                <a:extLst>
                  <a:ext uri="{FF2B5EF4-FFF2-40B4-BE49-F238E27FC236}">
                    <a16:creationId xmlns:a16="http://schemas.microsoft.com/office/drawing/2014/main" id="{D1029CD4-38F3-4BD3-808B-26E356243CB9}"/>
                  </a:ext>
                </a:extLst>
              </p:cNvPr>
              <p:cNvSpPr/>
              <p:nvPr/>
            </p:nvSpPr>
            <p:spPr>
              <a:xfrm>
                <a:off x="1989585" y="3839215"/>
                <a:ext cx="8385" cy="150858"/>
              </a:xfrm>
              <a:custGeom>
                <a:avLst/>
                <a:gdLst>
                  <a:gd name="connsiteX0" fmla="*/ 0 w 8385"/>
                  <a:gd name="connsiteY0" fmla="*/ 2631 h 150858"/>
                  <a:gd name="connsiteX1" fmla="*/ 3206 w 8385"/>
                  <a:gd name="connsiteY1" fmla="*/ 148310 h 150858"/>
                  <a:gd name="connsiteX2" fmla="*/ 5837 w 8385"/>
                  <a:gd name="connsiteY2" fmla="*/ 150859 h 150858"/>
                  <a:gd name="connsiteX3" fmla="*/ 8386 w 8385"/>
                  <a:gd name="connsiteY3" fmla="*/ 148228 h 150858"/>
                  <a:gd name="connsiteX4" fmla="*/ 5179 w 8385"/>
                  <a:gd name="connsiteY4" fmla="*/ 2549 h 150858"/>
                  <a:gd name="connsiteX5" fmla="*/ 2549 w 8385"/>
                  <a:gd name="connsiteY5" fmla="*/ 0 h 150858"/>
                  <a:gd name="connsiteX6" fmla="*/ 0 w 8385"/>
                  <a:gd name="connsiteY6" fmla="*/ 2631 h 150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5" h="150858">
                    <a:moveTo>
                      <a:pt x="0" y="2631"/>
                    </a:moveTo>
                    <a:lnTo>
                      <a:pt x="3206" y="148310"/>
                    </a:lnTo>
                    <a:cubicBezTo>
                      <a:pt x="3206" y="149790"/>
                      <a:pt x="4439" y="150859"/>
                      <a:pt x="5837" y="150859"/>
                    </a:cubicBezTo>
                    <a:cubicBezTo>
                      <a:pt x="7235" y="150859"/>
                      <a:pt x="8386" y="149625"/>
                      <a:pt x="8386" y="148228"/>
                    </a:cubicBezTo>
                    <a:lnTo>
                      <a:pt x="5179" y="2549"/>
                    </a:lnTo>
                    <a:cubicBezTo>
                      <a:pt x="5179" y="1069"/>
                      <a:pt x="3946" y="0"/>
                      <a:pt x="2549" y="0"/>
                    </a:cubicBezTo>
                    <a:cubicBezTo>
                      <a:pt x="1151" y="0"/>
                      <a:pt x="0" y="1151"/>
                      <a:pt x="0" y="2631"/>
                    </a:cubicBezTo>
                    <a:close/>
                  </a:path>
                </a:pathLst>
              </a:custGeom>
              <a:grpFill/>
              <a:ln w="8221" cap="flat">
                <a:noFill/>
                <a:prstDash val="solid"/>
                <a:miter/>
              </a:ln>
            </p:spPr>
            <p:txBody>
              <a:bodyPr rtlCol="0" anchor="ctr"/>
              <a:lstStyle/>
              <a:p>
                <a:endParaRPr lang="en-US"/>
              </a:p>
            </p:txBody>
          </p:sp>
        </p:grpSp>
        <p:sp>
          <p:nvSpPr>
            <p:cNvPr id="75" name="Freeform: Shape 74">
              <a:extLst>
                <a:ext uri="{FF2B5EF4-FFF2-40B4-BE49-F238E27FC236}">
                  <a16:creationId xmlns:a16="http://schemas.microsoft.com/office/drawing/2014/main" id="{9B408A30-02A8-4C07-8134-55363949EDF3}"/>
                </a:ext>
              </a:extLst>
            </p:cNvPr>
            <p:cNvSpPr/>
            <p:nvPr/>
          </p:nvSpPr>
          <p:spPr>
            <a:xfrm>
              <a:off x="5640020" y="5799196"/>
              <a:ext cx="399820" cy="359816"/>
            </a:xfrm>
            <a:custGeom>
              <a:avLst/>
              <a:gdLst>
                <a:gd name="connsiteX0" fmla="*/ 66686 w 399820"/>
                <a:gd name="connsiteY0" fmla="*/ 32914 h 359816"/>
                <a:gd name="connsiteX1" fmla="*/ 96447 w 399820"/>
                <a:gd name="connsiteY1" fmla="*/ 54124 h 359816"/>
                <a:gd name="connsiteX2" fmla="*/ 101791 w 399820"/>
                <a:gd name="connsiteY2" fmla="*/ 78870 h 359816"/>
                <a:gd name="connsiteX3" fmla="*/ 76716 w 399820"/>
                <a:gd name="connsiteY3" fmla="*/ 123758 h 359816"/>
                <a:gd name="connsiteX4" fmla="*/ 77292 w 399820"/>
                <a:gd name="connsiteY4" fmla="*/ 125731 h 359816"/>
                <a:gd name="connsiteX5" fmla="*/ 35035 w 399820"/>
                <a:gd name="connsiteY5" fmla="*/ 134938 h 359816"/>
                <a:gd name="connsiteX6" fmla="*/ 14235 w 399820"/>
                <a:gd name="connsiteY6" fmla="*/ 123593 h 359816"/>
                <a:gd name="connsiteX7" fmla="*/ 423 w 399820"/>
                <a:gd name="connsiteY7" fmla="*/ 145132 h 359816"/>
                <a:gd name="connsiteX8" fmla="*/ 21963 w 399820"/>
                <a:gd name="connsiteY8" fmla="*/ 158944 h 359816"/>
                <a:gd name="connsiteX9" fmla="*/ 36186 w 399820"/>
                <a:gd name="connsiteY9" fmla="*/ 139953 h 359816"/>
                <a:gd name="connsiteX10" fmla="*/ 79018 w 399820"/>
                <a:gd name="connsiteY10" fmla="*/ 130663 h 359816"/>
                <a:gd name="connsiteX11" fmla="*/ 123001 w 399820"/>
                <a:gd name="connsiteY11" fmla="*/ 153436 h 359816"/>
                <a:gd name="connsiteX12" fmla="*/ 145856 w 399820"/>
                <a:gd name="connsiteY12" fmla="*/ 138638 h 359816"/>
                <a:gd name="connsiteX13" fmla="*/ 217956 w 399820"/>
                <a:gd name="connsiteY13" fmla="*/ 184923 h 359816"/>
                <a:gd name="connsiteX14" fmla="*/ 211790 w 399820"/>
                <a:gd name="connsiteY14" fmla="*/ 223645 h 359816"/>
                <a:gd name="connsiteX15" fmla="*/ 233905 w 399820"/>
                <a:gd name="connsiteY15" fmla="*/ 256694 h 359816"/>
                <a:gd name="connsiteX16" fmla="*/ 199623 w 399820"/>
                <a:gd name="connsiteY16" fmla="*/ 309967 h 359816"/>
                <a:gd name="connsiteX17" fmla="*/ 178987 w 399820"/>
                <a:gd name="connsiteY17" fmla="*/ 306103 h 359816"/>
                <a:gd name="connsiteX18" fmla="*/ 158188 w 399820"/>
                <a:gd name="connsiteY18" fmla="*/ 338412 h 359816"/>
                <a:gd name="connsiteX19" fmla="*/ 190497 w 399820"/>
                <a:gd name="connsiteY19" fmla="*/ 359212 h 359816"/>
                <a:gd name="connsiteX20" fmla="*/ 211297 w 399820"/>
                <a:gd name="connsiteY20" fmla="*/ 326903 h 359816"/>
                <a:gd name="connsiteX21" fmla="*/ 203733 w 399820"/>
                <a:gd name="connsiteY21" fmla="*/ 313256 h 359816"/>
                <a:gd name="connsiteX22" fmla="*/ 238344 w 399820"/>
                <a:gd name="connsiteY22" fmla="*/ 259489 h 359816"/>
                <a:gd name="connsiteX23" fmla="*/ 276573 w 399820"/>
                <a:gd name="connsiteY23" fmla="*/ 265326 h 359816"/>
                <a:gd name="connsiteX24" fmla="*/ 319405 w 399820"/>
                <a:gd name="connsiteY24" fmla="*/ 212546 h 359816"/>
                <a:gd name="connsiteX25" fmla="*/ 364786 w 399820"/>
                <a:gd name="connsiteY25" fmla="*/ 202681 h 359816"/>
                <a:gd name="connsiteX26" fmla="*/ 385586 w 399820"/>
                <a:gd name="connsiteY26" fmla="*/ 214026 h 359816"/>
                <a:gd name="connsiteX27" fmla="*/ 399397 w 399820"/>
                <a:gd name="connsiteY27" fmla="*/ 192486 h 359816"/>
                <a:gd name="connsiteX28" fmla="*/ 377858 w 399820"/>
                <a:gd name="connsiteY28" fmla="*/ 178675 h 359816"/>
                <a:gd name="connsiteX29" fmla="*/ 363635 w 399820"/>
                <a:gd name="connsiteY29" fmla="*/ 197666 h 359816"/>
                <a:gd name="connsiteX30" fmla="*/ 319158 w 399820"/>
                <a:gd name="connsiteY30" fmla="*/ 207367 h 359816"/>
                <a:gd name="connsiteX31" fmla="*/ 318172 w 399820"/>
                <a:gd name="connsiteY31" fmla="*/ 200625 h 359816"/>
                <a:gd name="connsiteX32" fmla="*/ 297043 w 399820"/>
                <a:gd name="connsiteY32" fmla="*/ 168234 h 359816"/>
                <a:gd name="connsiteX33" fmla="*/ 345713 w 399820"/>
                <a:gd name="connsiteY33" fmla="*/ 92435 h 359816"/>
                <a:gd name="connsiteX34" fmla="*/ 362484 w 399820"/>
                <a:gd name="connsiteY34" fmla="*/ 94161 h 359816"/>
                <a:gd name="connsiteX35" fmla="*/ 383283 w 399820"/>
                <a:gd name="connsiteY35" fmla="*/ 61852 h 359816"/>
                <a:gd name="connsiteX36" fmla="*/ 350974 w 399820"/>
                <a:gd name="connsiteY36" fmla="*/ 41053 h 359816"/>
                <a:gd name="connsiteX37" fmla="*/ 330174 w 399820"/>
                <a:gd name="connsiteY37" fmla="*/ 73362 h 359816"/>
                <a:gd name="connsiteX38" fmla="*/ 341191 w 399820"/>
                <a:gd name="connsiteY38" fmla="*/ 89804 h 359816"/>
                <a:gd name="connsiteX39" fmla="*/ 292686 w 399820"/>
                <a:gd name="connsiteY39" fmla="*/ 165274 h 359816"/>
                <a:gd name="connsiteX40" fmla="*/ 253389 w 399820"/>
                <a:gd name="connsiteY40" fmla="*/ 158862 h 359816"/>
                <a:gd name="connsiteX41" fmla="*/ 220669 w 399820"/>
                <a:gd name="connsiteY41" fmla="*/ 180483 h 359816"/>
                <a:gd name="connsiteX42" fmla="*/ 186797 w 399820"/>
                <a:gd name="connsiteY42" fmla="*/ 158780 h 359816"/>
                <a:gd name="connsiteX43" fmla="*/ 218695 w 399820"/>
                <a:gd name="connsiteY43" fmla="*/ 109206 h 359816"/>
                <a:gd name="connsiteX44" fmla="*/ 243112 w 399820"/>
                <a:gd name="connsiteY44" fmla="*/ 111919 h 359816"/>
                <a:gd name="connsiteX45" fmla="*/ 272791 w 399820"/>
                <a:gd name="connsiteY45" fmla="*/ 65716 h 359816"/>
                <a:gd name="connsiteX46" fmla="*/ 226588 w 399820"/>
                <a:gd name="connsiteY46" fmla="*/ 36038 h 359816"/>
                <a:gd name="connsiteX47" fmla="*/ 196910 w 399820"/>
                <a:gd name="connsiteY47" fmla="*/ 82241 h 359816"/>
                <a:gd name="connsiteX48" fmla="*/ 214092 w 399820"/>
                <a:gd name="connsiteY48" fmla="*/ 106740 h 359816"/>
                <a:gd name="connsiteX49" fmla="*/ 182440 w 399820"/>
                <a:gd name="connsiteY49" fmla="*/ 155984 h 359816"/>
                <a:gd name="connsiteX50" fmla="*/ 148569 w 399820"/>
                <a:gd name="connsiteY50" fmla="*/ 134199 h 359816"/>
                <a:gd name="connsiteX51" fmla="*/ 152597 w 399820"/>
                <a:gd name="connsiteY51" fmla="*/ 107233 h 359816"/>
                <a:gd name="connsiteX52" fmla="*/ 106805 w 399820"/>
                <a:gd name="connsiteY52" fmla="*/ 77472 h 359816"/>
                <a:gd name="connsiteX53" fmla="*/ 101462 w 399820"/>
                <a:gd name="connsiteY53" fmla="*/ 53055 h 359816"/>
                <a:gd name="connsiteX54" fmla="*/ 119713 w 399820"/>
                <a:gd name="connsiteY54" fmla="*/ 21404 h 359816"/>
                <a:gd name="connsiteX55" fmla="*/ 87403 w 399820"/>
                <a:gd name="connsiteY55" fmla="*/ 605 h 359816"/>
                <a:gd name="connsiteX56" fmla="*/ 66686 w 399820"/>
                <a:gd name="connsiteY56" fmla="*/ 32914 h 359816"/>
                <a:gd name="connsiteX57" fmla="*/ 206200 w 399820"/>
                <a:gd name="connsiteY57" fmla="*/ 328054 h 359816"/>
                <a:gd name="connsiteX58" fmla="*/ 189428 w 399820"/>
                <a:gd name="connsiteY58" fmla="*/ 354115 h 359816"/>
                <a:gd name="connsiteX59" fmla="*/ 163367 w 399820"/>
                <a:gd name="connsiteY59" fmla="*/ 337344 h 359816"/>
                <a:gd name="connsiteX60" fmla="*/ 180138 w 399820"/>
                <a:gd name="connsiteY60" fmla="*/ 311283 h 359816"/>
                <a:gd name="connsiteX61" fmla="*/ 206200 w 399820"/>
                <a:gd name="connsiteY61" fmla="*/ 328054 h 359816"/>
                <a:gd name="connsiteX62" fmla="*/ 335354 w 399820"/>
                <a:gd name="connsiteY62" fmla="*/ 72293 h 359816"/>
                <a:gd name="connsiteX63" fmla="*/ 352125 w 399820"/>
                <a:gd name="connsiteY63" fmla="*/ 46232 h 359816"/>
                <a:gd name="connsiteX64" fmla="*/ 378186 w 399820"/>
                <a:gd name="connsiteY64" fmla="*/ 63003 h 359816"/>
                <a:gd name="connsiteX65" fmla="*/ 361415 w 399820"/>
                <a:gd name="connsiteY65" fmla="*/ 89064 h 359816"/>
                <a:gd name="connsiteX66" fmla="*/ 335354 w 399820"/>
                <a:gd name="connsiteY66" fmla="*/ 72293 h 359816"/>
                <a:gd name="connsiteX67" fmla="*/ 379008 w 399820"/>
                <a:gd name="connsiteY67" fmla="*/ 183772 h 359816"/>
                <a:gd name="connsiteX68" fmla="*/ 394382 w 399820"/>
                <a:gd name="connsiteY68" fmla="*/ 193638 h 359816"/>
                <a:gd name="connsiteX69" fmla="*/ 384517 w 399820"/>
                <a:gd name="connsiteY69" fmla="*/ 209011 h 359816"/>
                <a:gd name="connsiteX70" fmla="*/ 369143 w 399820"/>
                <a:gd name="connsiteY70" fmla="*/ 199146 h 359816"/>
                <a:gd name="connsiteX71" fmla="*/ 379008 w 399820"/>
                <a:gd name="connsiteY71" fmla="*/ 183772 h 359816"/>
                <a:gd name="connsiteX72" fmla="*/ 254540 w 399820"/>
                <a:gd name="connsiteY72" fmla="*/ 163959 h 359816"/>
                <a:gd name="connsiteX73" fmla="*/ 292111 w 399820"/>
                <a:gd name="connsiteY73" fmla="*/ 170947 h 359816"/>
                <a:gd name="connsiteX74" fmla="*/ 313157 w 399820"/>
                <a:gd name="connsiteY74" fmla="*/ 201612 h 359816"/>
                <a:gd name="connsiteX75" fmla="*/ 275504 w 399820"/>
                <a:gd name="connsiteY75" fmla="*/ 260229 h 359816"/>
                <a:gd name="connsiteX76" fmla="*/ 238837 w 399820"/>
                <a:gd name="connsiteY76" fmla="*/ 253817 h 359816"/>
                <a:gd name="connsiteX77" fmla="*/ 216887 w 399820"/>
                <a:gd name="connsiteY77" fmla="*/ 222576 h 359816"/>
                <a:gd name="connsiteX78" fmla="*/ 254540 w 399820"/>
                <a:gd name="connsiteY78" fmla="*/ 163959 h 359816"/>
                <a:gd name="connsiteX79" fmla="*/ 202089 w 399820"/>
                <a:gd name="connsiteY79" fmla="*/ 81090 h 359816"/>
                <a:gd name="connsiteX80" fmla="*/ 227821 w 399820"/>
                <a:gd name="connsiteY80" fmla="*/ 41053 h 359816"/>
                <a:gd name="connsiteX81" fmla="*/ 267858 w 399820"/>
                <a:gd name="connsiteY81" fmla="*/ 66785 h 359816"/>
                <a:gd name="connsiteX82" fmla="*/ 242126 w 399820"/>
                <a:gd name="connsiteY82" fmla="*/ 106822 h 359816"/>
                <a:gd name="connsiteX83" fmla="*/ 202089 w 399820"/>
                <a:gd name="connsiteY83" fmla="*/ 81090 h 359816"/>
                <a:gd name="connsiteX84" fmla="*/ 20812 w 399820"/>
                <a:gd name="connsiteY84" fmla="*/ 153847 h 359816"/>
                <a:gd name="connsiteX85" fmla="*/ 5438 w 399820"/>
                <a:gd name="connsiteY85" fmla="*/ 143982 h 359816"/>
                <a:gd name="connsiteX86" fmla="*/ 15304 w 399820"/>
                <a:gd name="connsiteY86" fmla="*/ 128608 h 359816"/>
                <a:gd name="connsiteX87" fmla="*/ 30677 w 399820"/>
                <a:gd name="connsiteY87" fmla="*/ 138473 h 359816"/>
                <a:gd name="connsiteX88" fmla="*/ 20812 w 399820"/>
                <a:gd name="connsiteY88" fmla="*/ 153847 h 359816"/>
                <a:gd name="connsiteX89" fmla="*/ 147583 w 399820"/>
                <a:gd name="connsiteY89" fmla="*/ 108302 h 359816"/>
                <a:gd name="connsiteX90" fmla="*/ 121850 w 399820"/>
                <a:gd name="connsiteY90" fmla="*/ 148339 h 359816"/>
                <a:gd name="connsiteX91" fmla="*/ 81813 w 399820"/>
                <a:gd name="connsiteY91" fmla="*/ 122606 h 359816"/>
                <a:gd name="connsiteX92" fmla="*/ 107545 w 399820"/>
                <a:gd name="connsiteY92" fmla="*/ 82569 h 359816"/>
                <a:gd name="connsiteX93" fmla="*/ 147583 w 399820"/>
                <a:gd name="connsiteY93" fmla="*/ 108302 h 359816"/>
                <a:gd name="connsiteX94" fmla="*/ 114698 w 399820"/>
                <a:gd name="connsiteY94" fmla="*/ 22473 h 359816"/>
                <a:gd name="connsiteX95" fmla="*/ 97926 w 399820"/>
                <a:gd name="connsiteY95" fmla="*/ 48534 h 359816"/>
                <a:gd name="connsiteX96" fmla="*/ 71865 w 399820"/>
                <a:gd name="connsiteY96" fmla="*/ 31763 h 359816"/>
                <a:gd name="connsiteX97" fmla="*/ 88637 w 399820"/>
                <a:gd name="connsiteY97" fmla="*/ 5702 h 359816"/>
                <a:gd name="connsiteX98" fmla="*/ 114698 w 399820"/>
                <a:gd name="connsiteY98" fmla="*/ 22473 h 359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399820" h="359816">
                  <a:moveTo>
                    <a:pt x="66686" y="32914"/>
                  </a:moveTo>
                  <a:cubicBezTo>
                    <a:pt x="69645" y="46643"/>
                    <a:pt x="82717" y="55768"/>
                    <a:pt x="96447" y="54124"/>
                  </a:cubicBezTo>
                  <a:lnTo>
                    <a:pt x="101791" y="78870"/>
                  </a:lnTo>
                  <a:cubicBezTo>
                    <a:pt x="83539" y="85283"/>
                    <a:pt x="72523" y="104438"/>
                    <a:pt x="76716" y="123758"/>
                  </a:cubicBezTo>
                  <a:cubicBezTo>
                    <a:pt x="76880" y="124415"/>
                    <a:pt x="77045" y="125073"/>
                    <a:pt x="77292" y="125731"/>
                  </a:cubicBezTo>
                  <a:lnTo>
                    <a:pt x="35035" y="134938"/>
                  </a:lnTo>
                  <a:cubicBezTo>
                    <a:pt x="31911" y="126635"/>
                    <a:pt x="23114" y="121620"/>
                    <a:pt x="14235" y="123593"/>
                  </a:cubicBezTo>
                  <a:cubicBezTo>
                    <a:pt x="4452" y="125731"/>
                    <a:pt x="-1714" y="135349"/>
                    <a:pt x="423" y="145132"/>
                  </a:cubicBezTo>
                  <a:cubicBezTo>
                    <a:pt x="2561" y="154916"/>
                    <a:pt x="12180" y="161082"/>
                    <a:pt x="21963" y="158944"/>
                  </a:cubicBezTo>
                  <a:cubicBezTo>
                    <a:pt x="30842" y="156971"/>
                    <a:pt x="36761" y="148832"/>
                    <a:pt x="36186" y="139953"/>
                  </a:cubicBezTo>
                  <a:lnTo>
                    <a:pt x="79018" y="130663"/>
                  </a:lnTo>
                  <a:cubicBezTo>
                    <a:pt x="86170" y="147517"/>
                    <a:pt x="104504" y="157464"/>
                    <a:pt x="123001" y="153436"/>
                  </a:cubicBezTo>
                  <a:cubicBezTo>
                    <a:pt x="132538" y="151381"/>
                    <a:pt x="140512" y="145873"/>
                    <a:pt x="145856" y="138638"/>
                  </a:cubicBezTo>
                  <a:lnTo>
                    <a:pt x="217956" y="184923"/>
                  </a:lnTo>
                  <a:cubicBezTo>
                    <a:pt x="211379" y="196268"/>
                    <a:pt x="208830" y="209915"/>
                    <a:pt x="211790" y="223645"/>
                  </a:cubicBezTo>
                  <a:cubicBezTo>
                    <a:pt x="214749" y="237210"/>
                    <a:pt x="222560" y="248802"/>
                    <a:pt x="233905" y="256694"/>
                  </a:cubicBezTo>
                  <a:lnTo>
                    <a:pt x="199623" y="309967"/>
                  </a:lnTo>
                  <a:cubicBezTo>
                    <a:pt x="193703" y="306103"/>
                    <a:pt x="186386" y="304541"/>
                    <a:pt x="178987" y="306103"/>
                  </a:cubicBezTo>
                  <a:cubicBezTo>
                    <a:pt x="164354" y="309310"/>
                    <a:pt x="155064" y="323779"/>
                    <a:pt x="158188" y="338412"/>
                  </a:cubicBezTo>
                  <a:cubicBezTo>
                    <a:pt x="161394" y="353046"/>
                    <a:pt x="175863" y="362336"/>
                    <a:pt x="190497" y="359212"/>
                  </a:cubicBezTo>
                  <a:cubicBezTo>
                    <a:pt x="205131" y="356006"/>
                    <a:pt x="214421" y="341536"/>
                    <a:pt x="211297" y="326903"/>
                  </a:cubicBezTo>
                  <a:cubicBezTo>
                    <a:pt x="210146" y="321477"/>
                    <a:pt x="207432" y="316873"/>
                    <a:pt x="203733" y="313256"/>
                  </a:cubicBezTo>
                  <a:lnTo>
                    <a:pt x="238344" y="259489"/>
                  </a:lnTo>
                  <a:cubicBezTo>
                    <a:pt x="249936" y="266066"/>
                    <a:pt x="263419" y="268121"/>
                    <a:pt x="276573" y="265326"/>
                  </a:cubicBezTo>
                  <a:cubicBezTo>
                    <a:pt x="301894" y="259818"/>
                    <a:pt x="319241" y="237457"/>
                    <a:pt x="319405" y="212546"/>
                  </a:cubicBezTo>
                  <a:lnTo>
                    <a:pt x="364786" y="202681"/>
                  </a:lnTo>
                  <a:cubicBezTo>
                    <a:pt x="367910" y="210984"/>
                    <a:pt x="376707" y="215999"/>
                    <a:pt x="385586" y="214026"/>
                  </a:cubicBezTo>
                  <a:cubicBezTo>
                    <a:pt x="395369" y="211888"/>
                    <a:pt x="401535" y="202270"/>
                    <a:pt x="399397" y="192486"/>
                  </a:cubicBezTo>
                  <a:cubicBezTo>
                    <a:pt x="397260" y="182703"/>
                    <a:pt x="387641" y="176537"/>
                    <a:pt x="377858" y="178675"/>
                  </a:cubicBezTo>
                  <a:cubicBezTo>
                    <a:pt x="368979" y="180648"/>
                    <a:pt x="363059" y="188787"/>
                    <a:pt x="363635" y="197666"/>
                  </a:cubicBezTo>
                  <a:lnTo>
                    <a:pt x="319158" y="207367"/>
                  </a:lnTo>
                  <a:cubicBezTo>
                    <a:pt x="318994" y="205147"/>
                    <a:pt x="318665" y="202845"/>
                    <a:pt x="318172" y="200625"/>
                  </a:cubicBezTo>
                  <a:cubicBezTo>
                    <a:pt x="315294" y="187472"/>
                    <a:pt x="307813" y="176126"/>
                    <a:pt x="297043" y="168234"/>
                  </a:cubicBezTo>
                  <a:lnTo>
                    <a:pt x="345713" y="92435"/>
                  </a:lnTo>
                  <a:cubicBezTo>
                    <a:pt x="350810" y="94737"/>
                    <a:pt x="356647" y="95477"/>
                    <a:pt x="362484" y="94161"/>
                  </a:cubicBezTo>
                  <a:cubicBezTo>
                    <a:pt x="377118" y="90955"/>
                    <a:pt x="386407" y="76486"/>
                    <a:pt x="383283" y="61852"/>
                  </a:cubicBezTo>
                  <a:cubicBezTo>
                    <a:pt x="380077" y="47218"/>
                    <a:pt x="365608" y="37929"/>
                    <a:pt x="350974" y="41053"/>
                  </a:cubicBezTo>
                  <a:cubicBezTo>
                    <a:pt x="336340" y="44259"/>
                    <a:pt x="327051" y="58728"/>
                    <a:pt x="330174" y="73362"/>
                  </a:cubicBezTo>
                  <a:cubicBezTo>
                    <a:pt x="331655" y="80268"/>
                    <a:pt x="335765" y="86022"/>
                    <a:pt x="341191" y="89804"/>
                  </a:cubicBezTo>
                  <a:lnTo>
                    <a:pt x="292686" y="165274"/>
                  </a:lnTo>
                  <a:cubicBezTo>
                    <a:pt x="280847" y="158204"/>
                    <a:pt x="267036" y="155902"/>
                    <a:pt x="253389" y="158862"/>
                  </a:cubicBezTo>
                  <a:cubicBezTo>
                    <a:pt x="239660" y="161822"/>
                    <a:pt x="228232" y="169878"/>
                    <a:pt x="220669" y="180483"/>
                  </a:cubicBezTo>
                  <a:lnTo>
                    <a:pt x="186797" y="158780"/>
                  </a:lnTo>
                  <a:lnTo>
                    <a:pt x="218695" y="109206"/>
                  </a:lnTo>
                  <a:cubicBezTo>
                    <a:pt x="226095" y="112577"/>
                    <a:pt x="234563" y="113810"/>
                    <a:pt x="243112" y="111919"/>
                  </a:cubicBezTo>
                  <a:cubicBezTo>
                    <a:pt x="264076" y="107398"/>
                    <a:pt x="277395" y="86598"/>
                    <a:pt x="272791" y="65716"/>
                  </a:cubicBezTo>
                  <a:cubicBezTo>
                    <a:pt x="268269" y="44752"/>
                    <a:pt x="247469" y="31434"/>
                    <a:pt x="226588" y="36038"/>
                  </a:cubicBezTo>
                  <a:cubicBezTo>
                    <a:pt x="205624" y="40559"/>
                    <a:pt x="192306" y="61359"/>
                    <a:pt x="196910" y="82241"/>
                  </a:cubicBezTo>
                  <a:cubicBezTo>
                    <a:pt x="199211" y="92764"/>
                    <a:pt x="205624" y="101396"/>
                    <a:pt x="214092" y="106740"/>
                  </a:cubicBezTo>
                  <a:lnTo>
                    <a:pt x="182440" y="155984"/>
                  </a:lnTo>
                  <a:lnTo>
                    <a:pt x="148569" y="134199"/>
                  </a:lnTo>
                  <a:cubicBezTo>
                    <a:pt x="152926" y="126224"/>
                    <a:pt x="154653" y="116769"/>
                    <a:pt x="152597" y="107233"/>
                  </a:cubicBezTo>
                  <a:cubicBezTo>
                    <a:pt x="148076" y="86434"/>
                    <a:pt x="127605" y="73197"/>
                    <a:pt x="106805" y="77472"/>
                  </a:cubicBezTo>
                  <a:lnTo>
                    <a:pt x="101462" y="53055"/>
                  </a:lnTo>
                  <a:cubicBezTo>
                    <a:pt x="114616" y="48863"/>
                    <a:pt x="122672" y="35215"/>
                    <a:pt x="119713" y="21404"/>
                  </a:cubicBezTo>
                  <a:cubicBezTo>
                    <a:pt x="116506" y="6770"/>
                    <a:pt x="102037" y="-2520"/>
                    <a:pt x="87403" y="605"/>
                  </a:cubicBezTo>
                  <a:cubicBezTo>
                    <a:pt x="72852" y="3810"/>
                    <a:pt x="63480" y="18280"/>
                    <a:pt x="66686" y="32914"/>
                  </a:cubicBezTo>
                  <a:close/>
                  <a:moveTo>
                    <a:pt x="206200" y="328054"/>
                  </a:moveTo>
                  <a:cubicBezTo>
                    <a:pt x="208748" y="339892"/>
                    <a:pt x="201267" y="351566"/>
                    <a:pt x="189428" y="354115"/>
                  </a:cubicBezTo>
                  <a:cubicBezTo>
                    <a:pt x="177589" y="356664"/>
                    <a:pt x="165916" y="349182"/>
                    <a:pt x="163367" y="337344"/>
                  </a:cubicBezTo>
                  <a:cubicBezTo>
                    <a:pt x="160818" y="325505"/>
                    <a:pt x="168300" y="313831"/>
                    <a:pt x="180138" y="311283"/>
                  </a:cubicBezTo>
                  <a:cubicBezTo>
                    <a:pt x="191977" y="308734"/>
                    <a:pt x="203651" y="316215"/>
                    <a:pt x="206200" y="328054"/>
                  </a:cubicBezTo>
                  <a:close/>
                  <a:moveTo>
                    <a:pt x="335354" y="72293"/>
                  </a:moveTo>
                  <a:cubicBezTo>
                    <a:pt x="332805" y="60454"/>
                    <a:pt x="340287" y="48781"/>
                    <a:pt x="352125" y="46232"/>
                  </a:cubicBezTo>
                  <a:cubicBezTo>
                    <a:pt x="363964" y="43683"/>
                    <a:pt x="375638" y="51164"/>
                    <a:pt x="378186" y="63003"/>
                  </a:cubicBezTo>
                  <a:cubicBezTo>
                    <a:pt x="380735" y="74841"/>
                    <a:pt x="373254" y="86515"/>
                    <a:pt x="361415" y="89064"/>
                  </a:cubicBezTo>
                  <a:cubicBezTo>
                    <a:pt x="349577" y="91613"/>
                    <a:pt x="337902" y="84131"/>
                    <a:pt x="335354" y="72293"/>
                  </a:cubicBezTo>
                  <a:close/>
                  <a:moveTo>
                    <a:pt x="379008" y="183772"/>
                  </a:moveTo>
                  <a:cubicBezTo>
                    <a:pt x="385997" y="182292"/>
                    <a:pt x="392820" y="186649"/>
                    <a:pt x="394382" y="193638"/>
                  </a:cubicBezTo>
                  <a:cubicBezTo>
                    <a:pt x="395862" y="200625"/>
                    <a:pt x="391505" y="207449"/>
                    <a:pt x="384517" y="209011"/>
                  </a:cubicBezTo>
                  <a:cubicBezTo>
                    <a:pt x="377528" y="210491"/>
                    <a:pt x="370705" y="206134"/>
                    <a:pt x="369143" y="199146"/>
                  </a:cubicBezTo>
                  <a:cubicBezTo>
                    <a:pt x="367663" y="192158"/>
                    <a:pt x="372103" y="185252"/>
                    <a:pt x="379008" y="183772"/>
                  </a:cubicBezTo>
                  <a:close/>
                  <a:moveTo>
                    <a:pt x="254540" y="163959"/>
                  </a:moveTo>
                  <a:cubicBezTo>
                    <a:pt x="267611" y="161082"/>
                    <a:pt x="280930" y="163630"/>
                    <a:pt x="292111" y="170947"/>
                  </a:cubicBezTo>
                  <a:cubicBezTo>
                    <a:pt x="302881" y="178017"/>
                    <a:pt x="310362" y="188951"/>
                    <a:pt x="313157" y="201612"/>
                  </a:cubicBezTo>
                  <a:cubicBezTo>
                    <a:pt x="318911" y="228167"/>
                    <a:pt x="302058" y="254392"/>
                    <a:pt x="275504" y="260229"/>
                  </a:cubicBezTo>
                  <a:cubicBezTo>
                    <a:pt x="262843" y="263024"/>
                    <a:pt x="249854" y="260722"/>
                    <a:pt x="238837" y="253817"/>
                  </a:cubicBezTo>
                  <a:cubicBezTo>
                    <a:pt x="227492" y="246747"/>
                    <a:pt x="219682" y="235648"/>
                    <a:pt x="216887" y="222576"/>
                  </a:cubicBezTo>
                  <a:cubicBezTo>
                    <a:pt x="211132" y="196022"/>
                    <a:pt x="227985" y="169796"/>
                    <a:pt x="254540" y="163959"/>
                  </a:cubicBezTo>
                  <a:close/>
                  <a:moveTo>
                    <a:pt x="202089" y="81090"/>
                  </a:moveTo>
                  <a:cubicBezTo>
                    <a:pt x="198142" y="63003"/>
                    <a:pt x="209652" y="44999"/>
                    <a:pt x="227821" y="41053"/>
                  </a:cubicBezTo>
                  <a:cubicBezTo>
                    <a:pt x="245907" y="37107"/>
                    <a:pt x="263912" y="48616"/>
                    <a:pt x="267858" y="66785"/>
                  </a:cubicBezTo>
                  <a:cubicBezTo>
                    <a:pt x="271804" y="84872"/>
                    <a:pt x="260294" y="102876"/>
                    <a:pt x="242126" y="106822"/>
                  </a:cubicBezTo>
                  <a:cubicBezTo>
                    <a:pt x="223957" y="110768"/>
                    <a:pt x="206035" y="99176"/>
                    <a:pt x="202089" y="81090"/>
                  </a:cubicBezTo>
                  <a:close/>
                  <a:moveTo>
                    <a:pt x="20812" y="153847"/>
                  </a:moveTo>
                  <a:cubicBezTo>
                    <a:pt x="13824" y="155327"/>
                    <a:pt x="7000" y="150970"/>
                    <a:pt x="5438" y="143982"/>
                  </a:cubicBezTo>
                  <a:cubicBezTo>
                    <a:pt x="3958" y="136994"/>
                    <a:pt x="8316" y="130170"/>
                    <a:pt x="15304" y="128608"/>
                  </a:cubicBezTo>
                  <a:cubicBezTo>
                    <a:pt x="22292" y="127128"/>
                    <a:pt x="29115" y="131486"/>
                    <a:pt x="30677" y="138473"/>
                  </a:cubicBezTo>
                  <a:cubicBezTo>
                    <a:pt x="32157" y="145462"/>
                    <a:pt x="27718" y="152367"/>
                    <a:pt x="20812" y="153847"/>
                  </a:cubicBezTo>
                  <a:close/>
                  <a:moveTo>
                    <a:pt x="147583" y="108302"/>
                  </a:moveTo>
                  <a:cubicBezTo>
                    <a:pt x="151529" y="126388"/>
                    <a:pt x="140019" y="144393"/>
                    <a:pt x="121850" y="148339"/>
                  </a:cubicBezTo>
                  <a:cubicBezTo>
                    <a:pt x="103764" y="152285"/>
                    <a:pt x="85759" y="140775"/>
                    <a:pt x="81813" y="122606"/>
                  </a:cubicBezTo>
                  <a:cubicBezTo>
                    <a:pt x="77867" y="104520"/>
                    <a:pt x="89376" y="86515"/>
                    <a:pt x="107545" y="82569"/>
                  </a:cubicBezTo>
                  <a:cubicBezTo>
                    <a:pt x="125632" y="78706"/>
                    <a:pt x="143636" y="90215"/>
                    <a:pt x="147583" y="108302"/>
                  </a:cubicBezTo>
                  <a:close/>
                  <a:moveTo>
                    <a:pt x="114698" y="22473"/>
                  </a:moveTo>
                  <a:cubicBezTo>
                    <a:pt x="117246" y="34311"/>
                    <a:pt x="109765" y="45985"/>
                    <a:pt x="97926" y="48534"/>
                  </a:cubicBezTo>
                  <a:cubicBezTo>
                    <a:pt x="86088" y="51082"/>
                    <a:pt x="74414" y="43601"/>
                    <a:pt x="71865" y="31763"/>
                  </a:cubicBezTo>
                  <a:cubicBezTo>
                    <a:pt x="69317" y="19924"/>
                    <a:pt x="76798" y="8250"/>
                    <a:pt x="88637" y="5702"/>
                  </a:cubicBezTo>
                  <a:cubicBezTo>
                    <a:pt x="100393" y="3153"/>
                    <a:pt x="112067" y="10716"/>
                    <a:pt x="114698" y="22473"/>
                  </a:cubicBezTo>
                  <a:close/>
                </a:path>
              </a:pathLst>
            </a:custGeom>
            <a:grpFill/>
            <a:ln w="8221" cap="flat">
              <a:noFill/>
              <a:prstDash val="solid"/>
              <a:miter/>
            </a:ln>
          </p:spPr>
          <p:txBody>
            <a:bodyPr rtlCol="0" anchor="ctr"/>
            <a:lstStyle/>
            <a:p>
              <a:endParaRPr lang="en-US"/>
            </a:p>
          </p:txBody>
        </p:sp>
        <p:sp>
          <p:nvSpPr>
            <p:cNvPr id="76" name="Freeform: Shape 75">
              <a:extLst>
                <a:ext uri="{FF2B5EF4-FFF2-40B4-BE49-F238E27FC236}">
                  <a16:creationId xmlns:a16="http://schemas.microsoft.com/office/drawing/2014/main" id="{85091C5B-4ABB-4752-8D03-022E298247E8}"/>
                </a:ext>
              </a:extLst>
            </p:cNvPr>
            <p:cNvSpPr/>
            <p:nvPr/>
          </p:nvSpPr>
          <p:spPr>
            <a:xfrm>
              <a:off x="494729" y="6619534"/>
              <a:ext cx="372255" cy="391903"/>
            </a:xfrm>
            <a:custGeom>
              <a:avLst/>
              <a:gdLst>
                <a:gd name="connsiteX0" fmla="*/ 345125 w 372255"/>
                <a:gd name="connsiteY0" fmla="*/ 88624 h 391903"/>
                <a:gd name="connsiteX1" fmla="*/ 318077 w 372255"/>
                <a:gd name="connsiteY1" fmla="*/ 113206 h 391903"/>
                <a:gd name="connsiteX2" fmla="*/ 292756 w 372255"/>
                <a:gd name="connsiteY2" fmla="*/ 113206 h 391903"/>
                <a:gd name="connsiteX3" fmla="*/ 254199 w 372255"/>
                <a:gd name="connsiteY3" fmla="*/ 79170 h 391903"/>
                <a:gd name="connsiteX4" fmla="*/ 252143 w 372255"/>
                <a:gd name="connsiteY4" fmla="*/ 79252 h 391903"/>
                <a:gd name="connsiteX5" fmla="*/ 252143 w 372255"/>
                <a:gd name="connsiteY5" fmla="*/ 36009 h 391903"/>
                <a:gd name="connsiteX6" fmla="*/ 267681 w 372255"/>
                <a:gd name="connsiteY6" fmla="*/ 18087 h 391903"/>
                <a:gd name="connsiteX7" fmla="*/ 249595 w 372255"/>
                <a:gd name="connsiteY7" fmla="*/ 0 h 391903"/>
                <a:gd name="connsiteX8" fmla="*/ 231508 w 372255"/>
                <a:gd name="connsiteY8" fmla="*/ 18087 h 391903"/>
                <a:gd name="connsiteX9" fmla="*/ 247046 w 372255"/>
                <a:gd name="connsiteY9" fmla="*/ 36009 h 391903"/>
                <a:gd name="connsiteX10" fmla="*/ 247046 w 372255"/>
                <a:gd name="connsiteY10" fmla="*/ 79828 h 391903"/>
                <a:gd name="connsiteX11" fmla="*/ 215477 w 372255"/>
                <a:gd name="connsiteY11" fmla="*/ 117974 h 391903"/>
                <a:gd name="connsiteX12" fmla="*/ 225096 w 372255"/>
                <a:gd name="connsiteY12" fmla="*/ 143460 h 391903"/>
                <a:gd name="connsiteX13" fmla="*/ 164506 w 372255"/>
                <a:gd name="connsiteY13" fmla="*/ 204050 h 391903"/>
                <a:gd name="connsiteX14" fmla="*/ 127921 w 372255"/>
                <a:gd name="connsiteY14" fmla="*/ 189827 h 391903"/>
                <a:gd name="connsiteX15" fmla="*/ 90926 w 372255"/>
                <a:gd name="connsiteY15" fmla="*/ 204461 h 391903"/>
                <a:gd name="connsiteX16" fmla="*/ 46121 w 372255"/>
                <a:gd name="connsiteY16" fmla="*/ 159655 h 391903"/>
                <a:gd name="connsiteX17" fmla="*/ 54260 w 372255"/>
                <a:gd name="connsiteY17" fmla="*/ 140336 h 391903"/>
                <a:gd name="connsiteX18" fmla="*/ 27130 w 372255"/>
                <a:gd name="connsiteY18" fmla="*/ 113206 h 391903"/>
                <a:gd name="connsiteX19" fmla="*/ 0 w 372255"/>
                <a:gd name="connsiteY19" fmla="*/ 140336 h 391903"/>
                <a:gd name="connsiteX20" fmla="*/ 27130 w 372255"/>
                <a:gd name="connsiteY20" fmla="*/ 167465 h 391903"/>
                <a:gd name="connsiteX21" fmla="*/ 42092 w 372255"/>
                <a:gd name="connsiteY21" fmla="*/ 162944 h 391903"/>
                <a:gd name="connsiteX22" fmla="*/ 87309 w 372255"/>
                <a:gd name="connsiteY22" fmla="*/ 208160 h 391903"/>
                <a:gd name="connsiteX23" fmla="*/ 73497 w 372255"/>
                <a:gd name="connsiteY23" fmla="*/ 244334 h 391903"/>
                <a:gd name="connsiteX24" fmla="*/ 115919 w 372255"/>
                <a:gd name="connsiteY24" fmla="*/ 297442 h 391903"/>
                <a:gd name="connsiteX25" fmla="*/ 115919 w 372255"/>
                <a:gd name="connsiteY25" fmla="*/ 343892 h 391903"/>
                <a:gd name="connsiteX26" fmla="*/ 100381 w 372255"/>
                <a:gd name="connsiteY26" fmla="*/ 361814 h 391903"/>
                <a:gd name="connsiteX27" fmla="*/ 118467 w 372255"/>
                <a:gd name="connsiteY27" fmla="*/ 379901 h 391903"/>
                <a:gd name="connsiteX28" fmla="*/ 136554 w 372255"/>
                <a:gd name="connsiteY28" fmla="*/ 361814 h 391903"/>
                <a:gd name="connsiteX29" fmla="*/ 121016 w 372255"/>
                <a:gd name="connsiteY29" fmla="*/ 343892 h 391903"/>
                <a:gd name="connsiteX30" fmla="*/ 121016 w 372255"/>
                <a:gd name="connsiteY30" fmla="*/ 298347 h 391903"/>
                <a:gd name="connsiteX31" fmla="*/ 127839 w 372255"/>
                <a:gd name="connsiteY31" fmla="*/ 298840 h 391903"/>
                <a:gd name="connsiteX32" fmla="*/ 163930 w 372255"/>
                <a:gd name="connsiteY32" fmla="*/ 285028 h 391903"/>
                <a:gd name="connsiteX33" fmla="*/ 227644 w 372255"/>
                <a:gd name="connsiteY33" fmla="*/ 348742 h 391903"/>
                <a:gd name="connsiteX34" fmla="*/ 222383 w 372255"/>
                <a:gd name="connsiteY34" fmla="*/ 364773 h 391903"/>
                <a:gd name="connsiteX35" fmla="*/ 249513 w 372255"/>
                <a:gd name="connsiteY35" fmla="*/ 391903 h 391903"/>
                <a:gd name="connsiteX36" fmla="*/ 276643 w 372255"/>
                <a:gd name="connsiteY36" fmla="*/ 364773 h 391903"/>
                <a:gd name="connsiteX37" fmla="*/ 249513 w 372255"/>
                <a:gd name="connsiteY37" fmla="*/ 337644 h 391903"/>
                <a:gd name="connsiteX38" fmla="*/ 231097 w 372255"/>
                <a:gd name="connsiteY38" fmla="*/ 344878 h 391903"/>
                <a:gd name="connsiteX39" fmla="*/ 167630 w 372255"/>
                <a:gd name="connsiteY39" fmla="*/ 281411 h 391903"/>
                <a:gd name="connsiteX40" fmla="*/ 182263 w 372255"/>
                <a:gd name="connsiteY40" fmla="*/ 244416 h 391903"/>
                <a:gd name="connsiteX41" fmla="*/ 168041 w 372255"/>
                <a:gd name="connsiteY41" fmla="*/ 207832 h 391903"/>
                <a:gd name="connsiteX42" fmla="*/ 196486 w 372255"/>
                <a:gd name="connsiteY42" fmla="*/ 179386 h 391903"/>
                <a:gd name="connsiteX43" fmla="*/ 238167 w 372255"/>
                <a:gd name="connsiteY43" fmla="*/ 221067 h 391903"/>
                <a:gd name="connsiteX44" fmla="*/ 230357 w 372255"/>
                <a:gd name="connsiteY44" fmla="*/ 244416 h 391903"/>
                <a:gd name="connsiteX45" fmla="*/ 269243 w 372255"/>
                <a:gd name="connsiteY45" fmla="*/ 283302 h 391903"/>
                <a:gd name="connsiteX46" fmla="*/ 308130 w 372255"/>
                <a:gd name="connsiteY46" fmla="*/ 244416 h 391903"/>
                <a:gd name="connsiteX47" fmla="*/ 269243 w 372255"/>
                <a:gd name="connsiteY47" fmla="*/ 205529 h 391903"/>
                <a:gd name="connsiteX48" fmla="*/ 241620 w 372255"/>
                <a:gd name="connsiteY48" fmla="*/ 217121 h 391903"/>
                <a:gd name="connsiteX49" fmla="*/ 200268 w 372255"/>
                <a:gd name="connsiteY49" fmla="*/ 175686 h 391903"/>
                <a:gd name="connsiteX50" fmla="*/ 228713 w 372255"/>
                <a:gd name="connsiteY50" fmla="*/ 147242 h 391903"/>
                <a:gd name="connsiteX51" fmla="*/ 254281 w 372255"/>
                <a:gd name="connsiteY51" fmla="*/ 156860 h 391903"/>
                <a:gd name="connsiteX52" fmla="*/ 293085 w 372255"/>
                <a:gd name="connsiteY52" fmla="*/ 118385 h 391903"/>
                <a:gd name="connsiteX53" fmla="*/ 318077 w 372255"/>
                <a:gd name="connsiteY53" fmla="*/ 118385 h 391903"/>
                <a:gd name="connsiteX54" fmla="*/ 345125 w 372255"/>
                <a:gd name="connsiteY54" fmla="*/ 142966 h 391903"/>
                <a:gd name="connsiteX55" fmla="*/ 372255 w 372255"/>
                <a:gd name="connsiteY55" fmla="*/ 115837 h 391903"/>
                <a:gd name="connsiteX56" fmla="*/ 345125 w 372255"/>
                <a:gd name="connsiteY56" fmla="*/ 88624 h 391903"/>
                <a:gd name="connsiteX57" fmla="*/ 27130 w 372255"/>
                <a:gd name="connsiteY57" fmla="*/ 162286 h 391903"/>
                <a:gd name="connsiteX58" fmla="*/ 5179 w 372255"/>
                <a:gd name="connsiteY58" fmla="*/ 140336 h 391903"/>
                <a:gd name="connsiteX59" fmla="*/ 27130 w 372255"/>
                <a:gd name="connsiteY59" fmla="*/ 118385 h 391903"/>
                <a:gd name="connsiteX60" fmla="*/ 49080 w 372255"/>
                <a:gd name="connsiteY60" fmla="*/ 140336 h 391903"/>
                <a:gd name="connsiteX61" fmla="*/ 27130 w 372255"/>
                <a:gd name="connsiteY61" fmla="*/ 162286 h 391903"/>
                <a:gd name="connsiteX62" fmla="*/ 249595 w 372255"/>
                <a:gd name="connsiteY62" fmla="*/ 342823 h 391903"/>
                <a:gd name="connsiteX63" fmla="*/ 271545 w 372255"/>
                <a:gd name="connsiteY63" fmla="*/ 364773 h 391903"/>
                <a:gd name="connsiteX64" fmla="*/ 249595 w 372255"/>
                <a:gd name="connsiteY64" fmla="*/ 386724 h 391903"/>
                <a:gd name="connsiteX65" fmla="*/ 227644 w 372255"/>
                <a:gd name="connsiteY65" fmla="*/ 364773 h 391903"/>
                <a:gd name="connsiteX66" fmla="*/ 249595 w 372255"/>
                <a:gd name="connsiteY66" fmla="*/ 342823 h 391903"/>
                <a:gd name="connsiteX67" fmla="*/ 131457 w 372255"/>
                <a:gd name="connsiteY67" fmla="*/ 361814 h 391903"/>
                <a:gd name="connsiteX68" fmla="*/ 118549 w 372255"/>
                <a:gd name="connsiteY68" fmla="*/ 374721 h 391903"/>
                <a:gd name="connsiteX69" fmla="*/ 105642 w 372255"/>
                <a:gd name="connsiteY69" fmla="*/ 361814 h 391903"/>
                <a:gd name="connsiteX70" fmla="*/ 118549 w 372255"/>
                <a:gd name="connsiteY70" fmla="*/ 348907 h 391903"/>
                <a:gd name="connsiteX71" fmla="*/ 131457 w 372255"/>
                <a:gd name="connsiteY71" fmla="*/ 361814 h 391903"/>
                <a:gd name="connsiteX72" fmla="*/ 177166 w 372255"/>
                <a:gd name="connsiteY72" fmla="*/ 244334 h 391903"/>
                <a:gd name="connsiteX73" fmla="*/ 162368 w 372255"/>
                <a:gd name="connsiteY73" fmla="*/ 279520 h 391903"/>
                <a:gd name="connsiteX74" fmla="*/ 127921 w 372255"/>
                <a:gd name="connsiteY74" fmla="*/ 293578 h 391903"/>
                <a:gd name="connsiteX75" fmla="*/ 78677 w 372255"/>
                <a:gd name="connsiteY75" fmla="*/ 244334 h 391903"/>
                <a:gd name="connsiteX76" fmla="*/ 92735 w 372255"/>
                <a:gd name="connsiteY76" fmla="*/ 209887 h 391903"/>
                <a:gd name="connsiteX77" fmla="*/ 127921 w 372255"/>
                <a:gd name="connsiteY77" fmla="*/ 195089 h 391903"/>
                <a:gd name="connsiteX78" fmla="*/ 177166 w 372255"/>
                <a:gd name="connsiteY78" fmla="*/ 244334 h 391903"/>
                <a:gd name="connsiteX79" fmla="*/ 269326 w 372255"/>
                <a:gd name="connsiteY79" fmla="*/ 210709 h 391903"/>
                <a:gd name="connsiteX80" fmla="*/ 302950 w 372255"/>
                <a:gd name="connsiteY80" fmla="*/ 244334 h 391903"/>
                <a:gd name="connsiteX81" fmla="*/ 269326 w 372255"/>
                <a:gd name="connsiteY81" fmla="*/ 277958 h 391903"/>
                <a:gd name="connsiteX82" fmla="*/ 235701 w 372255"/>
                <a:gd name="connsiteY82" fmla="*/ 244334 h 391903"/>
                <a:gd name="connsiteX83" fmla="*/ 269326 w 372255"/>
                <a:gd name="connsiteY83" fmla="*/ 210709 h 391903"/>
                <a:gd name="connsiteX84" fmla="*/ 236688 w 372255"/>
                <a:gd name="connsiteY84" fmla="*/ 18087 h 391903"/>
                <a:gd name="connsiteX85" fmla="*/ 249595 w 372255"/>
                <a:gd name="connsiteY85" fmla="*/ 5179 h 391903"/>
                <a:gd name="connsiteX86" fmla="*/ 262502 w 372255"/>
                <a:gd name="connsiteY86" fmla="*/ 18087 h 391903"/>
                <a:gd name="connsiteX87" fmla="*/ 249595 w 372255"/>
                <a:gd name="connsiteY87" fmla="*/ 30994 h 391903"/>
                <a:gd name="connsiteX88" fmla="*/ 236688 w 372255"/>
                <a:gd name="connsiteY88" fmla="*/ 18087 h 391903"/>
                <a:gd name="connsiteX89" fmla="*/ 254281 w 372255"/>
                <a:gd name="connsiteY89" fmla="*/ 151598 h 391903"/>
                <a:gd name="connsiteX90" fmla="*/ 220656 w 372255"/>
                <a:gd name="connsiteY90" fmla="*/ 117974 h 391903"/>
                <a:gd name="connsiteX91" fmla="*/ 254281 w 372255"/>
                <a:gd name="connsiteY91" fmla="*/ 84349 h 391903"/>
                <a:gd name="connsiteX92" fmla="*/ 287906 w 372255"/>
                <a:gd name="connsiteY92" fmla="*/ 117974 h 391903"/>
                <a:gd name="connsiteX93" fmla="*/ 254281 w 372255"/>
                <a:gd name="connsiteY93" fmla="*/ 151598 h 391903"/>
                <a:gd name="connsiteX94" fmla="*/ 345125 w 372255"/>
                <a:gd name="connsiteY94" fmla="*/ 137705 h 391903"/>
                <a:gd name="connsiteX95" fmla="*/ 323174 w 372255"/>
                <a:gd name="connsiteY95" fmla="*/ 115754 h 391903"/>
                <a:gd name="connsiteX96" fmla="*/ 345125 w 372255"/>
                <a:gd name="connsiteY96" fmla="*/ 93804 h 391903"/>
                <a:gd name="connsiteX97" fmla="*/ 367075 w 372255"/>
                <a:gd name="connsiteY97" fmla="*/ 115754 h 391903"/>
                <a:gd name="connsiteX98" fmla="*/ 345125 w 372255"/>
                <a:gd name="connsiteY98" fmla="*/ 137705 h 39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372255" h="391903">
                  <a:moveTo>
                    <a:pt x="345125" y="88624"/>
                  </a:moveTo>
                  <a:cubicBezTo>
                    <a:pt x="331067" y="88624"/>
                    <a:pt x="319393" y="99394"/>
                    <a:pt x="318077" y="113206"/>
                  </a:cubicBezTo>
                  <a:lnTo>
                    <a:pt x="292756" y="113206"/>
                  </a:lnTo>
                  <a:cubicBezTo>
                    <a:pt x="290372" y="94050"/>
                    <a:pt x="274012" y="79170"/>
                    <a:pt x="254199" y="79170"/>
                  </a:cubicBezTo>
                  <a:cubicBezTo>
                    <a:pt x="253541" y="79170"/>
                    <a:pt x="252801" y="79252"/>
                    <a:pt x="252143" y="79252"/>
                  </a:cubicBezTo>
                  <a:lnTo>
                    <a:pt x="252143" y="36009"/>
                  </a:lnTo>
                  <a:cubicBezTo>
                    <a:pt x="260858" y="34776"/>
                    <a:pt x="267681" y="27212"/>
                    <a:pt x="267681" y="18087"/>
                  </a:cubicBezTo>
                  <a:cubicBezTo>
                    <a:pt x="267681" y="8139"/>
                    <a:pt x="259542" y="0"/>
                    <a:pt x="249595" y="0"/>
                  </a:cubicBezTo>
                  <a:cubicBezTo>
                    <a:pt x="239647" y="0"/>
                    <a:pt x="231508" y="8139"/>
                    <a:pt x="231508" y="18087"/>
                  </a:cubicBezTo>
                  <a:cubicBezTo>
                    <a:pt x="231508" y="27212"/>
                    <a:pt x="238250" y="34694"/>
                    <a:pt x="247046" y="36009"/>
                  </a:cubicBezTo>
                  <a:lnTo>
                    <a:pt x="247046" y="79828"/>
                  </a:lnTo>
                  <a:cubicBezTo>
                    <a:pt x="229124" y="83281"/>
                    <a:pt x="215477" y="99065"/>
                    <a:pt x="215477" y="117974"/>
                  </a:cubicBezTo>
                  <a:cubicBezTo>
                    <a:pt x="215477" y="127757"/>
                    <a:pt x="219094" y="136636"/>
                    <a:pt x="225096" y="143460"/>
                  </a:cubicBezTo>
                  <a:lnTo>
                    <a:pt x="164506" y="204050"/>
                  </a:lnTo>
                  <a:cubicBezTo>
                    <a:pt x="154805" y="195253"/>
                    <a:pt x="141980" y="189827"/>
                    <a:pt x="127921" y="189827"/>
                  </a:cubicBezTo>
                  <a:cubicBezTo>
                    <a:pt x="114028" y="189827"/>
                    <a:pt x="101038" y="195007"/>
                    <a:pt x="90926" y="204461"/>
                  </a:cubicBezTo>
                  <a:lnTo>
                    <a:pt x="46121" y="159655"/>
                  </a:lnTo>
                  <a:cubicBezTo>
                    <a:pt x="51136" y="154723"/>
                    <a:pt x="54260" y="147899"/>
                    <a:pt x="54260" y="140336"/>
                  </a:cubicBezTo>
                  <a:cubicBezTo>
                    <a:pt x="54260" y="125373"/>
                    <a:pt x="42092" y="113206"/>
                    <a:pt x="27130" y="113206"/>
                  </a:cubicBezTo>
                  <a:cubicBezTo>
                    <a:pt x="12167" y="113206"/>
                    <a:pt x="0" y="125373"/>
                    <a:pt x="0" y="140336"/>
                  </a:cubicBezTo>
                  <a:cubicBezTo>
                    <a:pt x="0" y="155298"/>
                    <a:pt x="12167" y="167465"/>
                    <a:pt x="27130" y="167465"/>
                  </a:cubicBezTo>
                  <a:cubicBezTo>
                    <a:pt x="32638" y="167465"/>
                    <a:pt x="37817" y="165821"/>
                    <a:pt x="42092" y="162944"/>
                  </a:cubicBezTo>
                  <a:lnTo>
                    <a:pt x="87309" y="208160"/>
                  </a:lnTo>
                  <a:cubicBezTo>
                    <a:pt x="78430" y="218108"/>
                    <a:pt x="73497" y="230851"/>
                    <a:pt x="73497" y="244334"/>
                  </a:cubicBezTo>
                  <a:cubicBezTo>
                    <a:pt x="73497" y="270230"/>
                    <a:pt x="91666" y="291934"/>
                    <a:pt x="115919" y="297442"/>
                  </a:cubicBezTo>
                  <a:lnTo>
                    <a:pt x="115919" y="343892"/>
                  </a:lnTo>
                  <a:cubicBezTo>
                    <a:pt x="107204" y="345125"/>
                    <a:pt x="100381" y="352689"/>
                    <a:pt x="100381" y="361814"/>
                  </a:cubicBezTo>
                  <a:cubicBezTo>
                    <a:pt x="100381" y="371762"/>
                    <a:pt x="108519" y="379901"/>
                    <a:pt x="118467" y="379901"/>
                  </a:cubicBezTo>
                  <a:cubicBezTo>
                    <a:pt x="128415" y="379901"/>
                    <a:pt x="136554" y="371762"/>
                    <a:pt x="136554" y="361814"/>
                  </a:cubicBezTo>
                  <a:cubicBezTo>
                    <a:pt x="136554" y="352689"/>
                    <a:pt x="129812" y="345207"/>
                    <a:pt x="121016" y="343892"/>
                  </a:cubicBezTo>
                  <a:lnTo>
                    <a:pt x="121016" y="298347"/>
                  </a:lnTo>
                  <a:cubicBezTo>
                    <a:pt x="123235" y="298593"/>
                    <a:pt x="125537" y="298840"/>
                    <a:pt x="127839" y="298840"/>
                  </a:cubicBezTo>
                  <a:cubicBezTo>
                    <a:pt x="141322" y="298840"/>
                    <a:pt x="153983" y="293907"/>
                    <a:pt x="163930" y="285028"/>
                  </a:cubicBezTo>
                  <a:lnTo>
                    <a:pt x="227644" y="348742"/>
                  </a:lnTo>
                  <a:cubicBezTo>
                    <a:pt x="224356" y="353264"/>
                    <a:pt x="222383" y="358772"/>
                    <a:pt x="222383" y="364773"/>
                  </a:cubicBezTo>
                  <a:cubicBezTo>
                    <a:pt x="222383" y="379736"/>
                    <a:pt x="234550" y="391903"/>
                    <a:pt x="249513" y="391903"/>
                  </a:cubicBezTo>
                  <a:cubicBezTo>
                    <a:pt x="264475" y="391903"/>
                    <a:pt x="276643" y="379736"/>
                    <a:pt x="276643" y="364773"/>
                  </a:cubicBezTo>
                  <a:cubicBezTo>
                    <a:pt x="276643" y="349811"/>
                    <a:pt x="264475" y="337644"/>
                    <a:pt x="249513" y="337644"/>
                  </a:cubicBezTo>
                  <a:cubicBezTo>
                    <a:pt x="242442" y="337644"/>
                    <a:pt x="235948" y="340439"/>
                    <a:pt x="231097" y="344878"/>
                  </a:cubicBezTo>
                  <a:lnTo>
                    <a:pt x="167630" y="281411"/>
                  </a:lnTo>
                  <a:cubicBezTo>
                    <a:pt x="177002" y="271381"/>
                    <a:pt x="182263" y="258309"/>
                    <a:pt x="182263" y="244416"/>
                  </a:cubicBezTo>
                  <a:cubicBezTo>
                    <a:pt x="182263" y="230357"/>
                    <a:pt x="176837" y="217532"/>
                    <a:pt x="168041" y="207832"/>
                  </a:cubicBezTo>
                  <a:lnTo>
                    <a:pt x="196486" y="179386"/>
                  </a:lnTo>
                  <a:lnTo>
                    <a:pt x="238167" y="221067"/>
                  </a:lnTo>
                  <a:cubicBezTo>
                    <a:pt x="233235" y="227562"/>
                    <a:pt x="230357" y="235619"/>
                    <a:pt x="230357" y="244416"/>
                  </a:cubicBezTo>
                  <a:cubicBezTo>
                    <a:pt x="230357" y="265873"/>
                    <a:pt x="247786" y="283302"/>
                    <a:pt x="269243" y="283302"/>
                  </a:cubicBezTo>
                  <a:cubicBezTo>
                    <a:pt x="290701" y="283302"/>
                    <a:pt x="308130" y="265873"/>
                    <a:pt x="308130" y="244416"/>
                  </a:cubicBezTo>
                  <a:cubicBezTo>
                    <a:pt x="308130" y="222958"/>
                    <a:pt x="290701" y="205529"/>
                    <a:pt x="269243" y="205529"/>
                  </a:cubicBezTo>
                  <a:cubicBezTo>
                    <a:pt x="258474" y="205529"/>
                    <a:pt x="248691" y="209969"/>
                    <a:pt x="241620" y="217121"/>
                  </a:cubicBezTo>
                  <a:lnTo>
                    <a:pt x="200268" y="175686"/>
                  </a:lnTo>
                  <a:lnTo>
                    <a:pt x="228713" y="147242"/>
                  </a:lnTo>
                  <a:cubicBezTo>
                    <a:pt x="235537" y="153243"/>
                    <a:pt x="244498" y="156860"/>
                    <a:pt x="254281" y="156860"/>
                  </a:cubicBezTo>
                  <a:cubicBezTo>
                    <a:pt x="275574" y="156860"/>
                    <a:pt x="292920" y="139678"/>
                    <a:pt x="293085" y="118385"/>
                  </a:cubicBezTo>
                  <a:lnTo>
                    <a:pt x="318077" y="118385"/>
                  </a:lnTo>
                  <a:cubicBezTo>
                    <a:pt x="319393" y="132114"/>
                    <a:pt x="330984" y="142966"/>
                    <a:pt x="345125" y="142966"/>
                  </a:cubicBezTo>
                  <a:cubicBezTo>
                    <a:pt x="360087" y="142966"/>
                    <a:pt x="372255" y="130799"/>
                    <a:pt x="372255" y="115837"/>
                  </a:cubicBezTo>
                  <a:cubicBezTo>
                    <a:pt x="372337" y="100792"/>
                    <a:pt x="360087" y="88624"/>
                    <a:pt x="345125" y="88624"/>
                  </a:cubicBezTo>
                  <a:close/>
                  <a:moveTo>
                    <a:pt x="27130" y="162286"/>
                  </a:moveTo>
                  <a:cubicBezTo>
                    <a:pt x="15045" y="162286"/>
                    <a:pt x="5179" y="152421"/>
                    <a:pt x="5179" y="140336"/>
                  </a:cubicBezTo>
                  <a:cubicBezTo>
                    <a:pt x="5179" y="128251"/>
                    <a:pt x="15045" y="118385"/>
                    <a:pt x="27130" y="118385"/>
                  </a:cubicBezTo>
                  <a:cubicBezTo>
                    <a:pt x="39215" y="118385"/>
                    <a:pt x="49080" y="128251"/>
                    <a:pt x="49080" y="140336"/>
                  </a:cubicBezTo>
                  <a:cubicBezTo>
                    <a:pt x="49080" y="152421"/>
                    <a:pt x="39215" y="162286"/>
                    <a:pt x="27130" y="162286"/>
                  </a:cubicBezTo>
                  <a:close/>
                  <a:moveTo>
                    <a:pt x="249595" y="342823"/>
                  </a:moveTo>
                  <a:cubicBezTo>
                    <a:pt x="261680" y="342823"/>
                    <a:pt x="271545" y="352689"/>
                    <a:pt x="271545" y="364773"/>
                  </a:cubicBezTo>
                  <a:cubicBezTo>
                    <a:pt x="271545" y="376859"/>
                    <a:pt x="261680" y="386724"/>
                    <a:pt x="249595" y="386724"/>
                  </a:cubicBezTo>
                  <a:cubicBezTo>
                    <a:pt x="237510" y="386724"/>
                    <a:pt x="227644" y="376859"/>
                    <a:pt x="227644" y="364773"/>
                  </a:cubicBezTo>
                  <a:cubicBezTo>
                    <a:pt x="227644" y="352606"/>
                    <a:pt x="237510" y="342823"/>
                    <a:pt x="249595" y="342823"/>
                  </a:cubicBezTo>
                  <a:close/>
                  <a:moveTo>
                    <a:pt x="131457" y="361814"/>
                  </a:moveTo>
                  <a:cubicBezTo>
                    <a:pt x="131457" y="368884"/>
                    <a:pt x="125702" y="374721"/>
                    <a:pt x="118549" y="374721"/>
                  </a:cubicBezTo>
                  <a:cubicBezTo>
                    <a:pt x="111397" y="374721"/>
                    <a:pt x="105642" y="368966"/>
                    <a:pt x="105642" y="361814"/>
                  </a:cubicBezTo>
                  <a:cubicBezTo>
                    <a:pt x="105642" y="354662"/>
                    <a:pt x="111397" y="348907"/>
                    <a:pt x="118549" y="348907"/>
                  </a:cubicBezTo>
                  <a:cubicBezTo>
                    <a:pt x="125620" y="348907"/>
                    <a:pt x="131457" y="354662"/>
                    <a:pt x="131457" y="361814"/>
                  </a:cubicBezTo>
                  <a:close/>
                  <a:moveTo>
                    <a:pt x="177166" y="244334"/>
                  </a:moveTo>
                  <a:cubicBezTo>
                    <a:pt x="177166" y="257734"/>
                    <a:pt x="171905" y="270230"/>
                    <a:pt x="162368" y="279520"/>
                  </a:cubicBezTo>
                  <a:cubicBezTo>
                    <a:pt x="153160" y="288564"/>
                    <a:pt x="140911" y="293578"/>
                    <a:pt x="127921" y="293578"/>
                  </a:cubicBezTo>
                  <a:cubicBezTo>
                    <a:pt x="100792" y="293578"/>
                    <a:pt x="78677" y="271463"/>
                    <a:pt x="78677" y="244334"/>
                  </a:cubicBezTo>
                  <a:cubicBezTo>
                    <a:pt x="78677" y="231344"/>
                    <a:pt x="83692" y="219094"/>
                    <a:pt x="92735" y="209887"/>
                  </a:cubicBezTo>
                  <a:cubicBezTo>
                    <a:pt x="102025" y="200350"/>
                    <a:pt x="114603" y="195089"/>
                    <a:pt x="127921" y="195089"/>
                  </a:cubicBezTo>
                  <a:cubicBezTo>
                    <a:pt x="155051" y="195089"/>
                    <a:pt x="177166" y="217203"/>
                    <a:pt x="177166" y="244334"/>
                  </a:cubicBezTo>
                  <a:close/>
                  <a:moveTo>
                    <a:pt x="269326" y="210709"/>
                  </a:moveTo>
                  <a:cubicBezTo>
                    <a:pt x="287906" y="210709"/>
                    <a:pt x="302950" y="225836"/>
                    <a:pt x="302950" y="244334"/>
                  </a:cubicBezTo>
                  <a:cubicBezTo>
                    <a:pt x="302950" y="262913"/>
                    <a:pt x="287823" y="277958"/>
                    <a:pt x="269326" y="277958"/>
                  </a:cubicBezTo>
                  <a:cubicBezTo>
                    <a:pt x="250746" y="277958"/>
                    <a:pt x="235701" y="262831"/>
                    <a:pt x="235701" y="244334"/>
                  </a:cubicBezTo>
                  <a:cubicBezTo>
                    <a:pt x="235701" y="225836"/>
                    <a:pt x="250746" y="210709"/>
                    <a:pt x="269326" y="210709"/>
                  </a:cubicBezTo>
                  <a:close/>
                  <a:moveTo>
                    <a:pt x="236688" y="18087"/>
                  </a:moveTo>
                  <a:cubicBezTo>
                    <a:pt x="236688" y="10934"/>
                    <a:pt x="242442" y="5179"/>
                    <a:pt x="249595" y="5179"/>
                  </a:cubicBezTo>
                  <a:cubicBezTo>
                    <a:pt x="256747" y="5179"/>
                    <a:pt x="262502" y="10934"/>
                    <a:pt x="262502" y="18087"/>
                  </a:cubicBezTo>
                  <a:cubicBezTo>
                    <a:pt x="262502" y="25239"/>
                    <a:pt x="256747" y="30994"/>
                    <a:pt x="249595" y="30994"/>
                  </a:cubicBezTo>
                  <a:cubicBezTo>
                    <a:pt x="242442" y="30994"/>
                    <a:pt x="236688" y="25239"/>
                    <a:pt x="236688" y="18087"/>
                  </a:cubicBezTo>
                  <a:close/>
                  <a:moveTo>
                    <a:pt x="254281" y="151598"/>
                  </a:moveTo>
                  <a:cubicBezTo>
                    <a:pt x="235701" y="151598"/>
                    <a:pt x="220656" y="136472"/>
                    <a:pt x="220656" y="117974"/>
                  </a:cubicBezTo>
                  <a:cubicBezTo>
                    <a:pt x="220656" y="99394"/>
                    <a:pt x="235783" y="84349"/>
                    <a:pt x="254281" y="84349"/>
                  </a:cubicBezTo>
                  <a:cubicBezTo>
                    <a:pt x="272861" y="84349"/>
                    <a:pt x="287906" y="99477"/>
                    <a:pt x="287906" y="117974"/>
                  </a:cubicBezTo>
                  <a:cubicBezTo>
                    <a:pt x="287906" y="136554"/>
                    <a:pt x="272861" y="151598"/>
                    <a:pt x="254281" y="151598"/>
                  </a:cubicBezTo>
                  <a:close/>
                  <a:moveTo>
                    <a:pt x="345125" y="137705"/>
                  </a:moveTo>
                  <a:cubicBezTo>
                    <a:pt x="333040" y="137705"/>
                    <a:pt x="323174" y="127839"/>
                    <a:pt x="323174" y="115754"/>
                  </a:cubicBezTo>
                  <a:cubicBezTo>
                    <a:pt x="323174" y="103669"/>
                    <a:pt x="333040" y="93804"/>
                    <a:pt x="345125" y="93804"/>
                  </a:cubicBezTo>
                  <a:cubicBezTo>
                    <a:pt x="357210" y="93804"/>
                    <a:pt x="367075" y="103669"/>
                    <a:pt x="367075" y="115754"/>
                  </a:cubicBezTo>
                  <a:cubicBezTo>
                    <a:pt x="367075" y="127921"/>
                    <a:pt x="357210" y="137705"/>
                    <a:pt x="345125" y="137705"/>
                  </a:cubicBezTo>
                  <a:close/>
                </a:path>
              </a:pathLst>
            </a:custGeom>
            <a:grpFill/>
            <a:ln w="8221" cap="flat">
              <a:noFill/>
              <a:prstDash val="solid"/>
              <a:miter/>
            </a:ln>
          </p:spPr>
          <p:txBody>
            <a:bodyPr rtlCol="0" anchor="ctr"/>
            <a:lstStyle/>
            <a:p>
              <a:endParaRPr lang="en-US"/>
            </a:p>
          </p:txBody>
        </p:sp>
        <p:grpSp>
          <p:nvGrpSpPr>
            <p:cNvPr id="77" name="Graphic 2">
              <a:extLst>
                <a:ext uri="{FF2B5EF4-FFF2-40B4-BE49-F238E27FC236}">
                  <a16:creationId xmlns:a16="http://schemas.microsoft.com/office/drawing/2014/main" id="{78E6EE9C-963A-4267-9EB4-FB3D78E1E6A6}"/>
                </a:ext>
              </a:extLst>
            </p:cNvPr>
            <p:cNvGrpSpPr/>
            <p:nvPr/>
          </p:nvGrpSpPr>
          <p:grpSpPr>
            <a:xfrm>
              <a:off x="7622569" y="2937106"/>
              <a:ext cx="313226" cy="373898"/>
              <a:chOff x="7622569" y="2937106"/>
              <a:chExt cx="313226" cy="373898"/>
            </a:xfrm>
            <a:grpFill/>
          </p:grpSpPr>
          <p:sp>
            <p:nvSpPr>
              <p:cNvPr id="78" name="Freeform: Shape 77">
                <a:extLst>
                  <a:ext uri="{FF2B5EF4-FFF2-40B4-BE49-F238E27FC236}">
                    <a16:creationId xmlns:a16="http://schemas.microsoft.com/office/drawing/2014/main" id="{2E6D3966-0981-45E6-AFFB-D576CEAFF75D}"/>
                  </a:ext>
                </a:extLst>
              </p:cNvPr>
              <p:cNvSpPr/>
              <p:nvPr/>
            </p:nvSpPr>
            <p:spPr>
              <a:xfrm>
                <a:off x="7622569" y="2937106"/>
                <a:ext cx="313226" cy="373898"/>
              </a:xfrm>
              <a:custGeom>
                <a:avLst/>
                <a:gdLst>
                  <a:gd name="connsiteX0" fmla="*/ 293496 w 313226"/>
                  <a:gd name="connsiteY0" fmla="*/ 0 h 373898"/>
                  <a:gd name="connsiteX1" fmla="*/ 42832 w 313226"/>
                  <a:gd name="connsiteY1" fmla="*/ 0 h 373898"/>
                  <a:gd name="connsiteX2" fmla="*/ 23101 w 313226"/>
                  <a:gd name="connsiteY2" fmla="*/ 19731 h 373898"/>
                  <a:gd name="connsiteX3" fmla="*/ 23101 w 313226"/>
                  <a:gd name="connsiteY3" fmla="*/ 29432 h 373898"/>
                  <a:gd name="connsiteX4" fmla="*/ 11592 w 313226"/>
                  <a:gd name="connsiteY4" fmla="*/ 29432 h 373898"/>
                  <a:gd name="connsiteX5" fmla="*/ 0 w 313226"/>
                  <a:gd name="connsiteY5" fmla="*/ 41024 h 373898"/>
                  <a:gd name="connsiteX6" fmla="*/ 11592 w 313226"/>
                  <a:gd name="connsiteY6" fmla="*/ 52615 h 373898"/>
                  <a:gd name="connsiteX7" fmla="*/ 23101 w 313226"/>
                  <a:gd name="connsiteY7" fmla="*/ 52615 h 373898"/>
                  <a:gd name="connsiteX8" fmla="*/ 23101 w 313226"/>
                  <a:gd name="connsiteY8" fmla="*/ 95119 h 373898"/>
                  <a:gd name="connsiteX9" fmla="*/ 11592 w 313226"/>
                  <a:gd name="connsiteY9" fmla="*/ 95119 h 373898"/>
                  <a:gd name="connsiteX10" fmla="*/ 0 w 313226"/>
                  <a:gd name="connsiteY10" fmla="*/ 106711 h 373898"/>
                  <a:gd name="connsiteX11" fmla="*/ 11592 w 313226"/>
                  <a:gd name="connsiteY11" fmla="*/ 118303 h 373898"/>
                  <a:gd name="connsiteX12" fmla="*/ 23101 w 313226"/>
                  <a:gd name="connsiteY12" fmla="*/ 118303 h 373898"/>
                  <a:gd name="connsiteX13" fmla="*/ 23101 w 313226"/>
                  <a:gd name="connsiteY13" fmla="*/ 160806 h 373898"/>
                  <a:gd name="connsiteX14" fmla="*/ 11592 w 313226"/>
                  <a:gd name="connsiteY14" fmla="*/ 160806 h 373898"/>
                  <a:gd name="connsiteX15" fmla="*/ 0 w 313226"/>
                  <a:gd name="connsiteY15" fmla="*/ 172398 h 373898"/>
                  <a:gd name="connsiteX16" fmla="*/ 11592 w 313226"/>
                  <a:gd name="connsiteY16" fmla="*/ 183990 h 373898"/>
                  <a:gd name="connsiteX17" fmla="*/ 23101 w 313226"/>
                  <a:gd name="connsiteY17" fmla="*/ 183990 h 373898"/>
                  <a:gd name="connsiteX18" fmla="*/ 23101 w 313226"/>
                  <a:gd name="connsiteY18" fmla="*/ 226493 h 373898"/>
                  <a:gd name="connsiteX19" fmla="*/ 11592 w 313226"/>
                  <a:gd name="connsiteY19" fmla="*/ 226493 h 373898"/>
                  <a:gd name="connsiteX20" fmla="*/ 0 w 313226"/>
                  <a:gd name="connsiteY20" fmla="*/ 238085 h 373898"/>
                  <a:gd name="connsiteX21" fmla="*/ 11592 w 313226"/>
                  <a:gd name="connsiteY21" fmla="*/ 249677 h 373898"/>
                  <a:gd name="connsiteX22" fmla="*/ 23101 w 313226"/>
                  <a:gd name="connsiteY22" fmla="*/ 249677 h 373898"/>
                  <a:gd name="connsiteX23" fmla="*/ 23101 w 313226"/>
                  <a:gd name="connsiteY23" fmla="*/ 292181 h 373898"/>
                  <a:gd name="connsiteX24" fmla="*/ 11592 w 313226"/>
                  <a:gd name="connsiteY24" fmla="*/ 292181 h 373898"/>
                  <a:gd name="connsiteX25" fmla="*/ 0 w 313226"/>
                  <a:gd name="connsiteY25" fmla="*/ 303772 h 373898"/>
                  <a:gd name="connsiteX26" fmla="*/ 11592 w 313226"/>
                  <a:gd name="connsiteY26" fmla="*/ 315364 h 373898"/>
                  <a:gd name="connsiteX27" fmla="*/ 23101 w 313226"/>
                  <a:gd name="connsiteY27" fmla="*/ 315364 h 373898"/>
                  <a:gd name="connsiteX28" fmla="*/ 23101 w 313226"/>
                  <a:gd name="connsiteY28" fmla="*/ 315775 h 373898"/>
                  <a:gd name="connsiteX29" fmla="*/ 23101 w 313226"/>
                  <a:gd name="connsiteY29" fmla="*/ 318981 h 373898"/>
                  <a:gd name="connsiteX30" fmla="*/ 23101 w 313226"/>
                  <a:gd name="connsiteY30" fmla="*/ 354168 h 373898"/>
                  <a:gd name="connsiteX31" fmla="*/ 42832 w 313226"/>
                  <a:gd name="connsiteY31" fmla="*/ 373899 h 373898"/>
                  <a:gd name="connsiteX32" fmla="*/ 293496 w 313226"/>
                  <a:gd name="connsiteY32" fmla="*/ 373899 h 373898"/>
                  <a:gd name="connsiteX33" fmla="*/ 313227 w 313226"/>
                  <a:gd name="connsiteY33" fmla="*/ 354168 h 373898"/>
                  <a:gd name="connsiteX34" fmla="*/ 313227 w 313226"/>
                  <a:gd name="connsiteY34" fmla="*/ 318981 h 373898"/>
                  <a:gd name="connsiteX35" fmla="*/ 313227 w 313226"/>
                  <a:gd name="connsiteY35" fmla="*/ 317337 h 373898"/>
                  <a:gd name="connsiteX36" fmla="*/ 313227 w 313226"/>
                  <a:gd name="connsiteY36" fmla="*/ 19402 h 373898"/>
                  <a:gd name="connsiteX37" fmla="*/ 293496 w 313226"/>
                  <a:gd name="connsiteY37" fmla="*/ 0 h 373898"/>
                  <a:gd name="connsiteX38" fmla="*/ 23101 w 313226"/>
                  <a:gd name="connsiteY38" fmla="*/ 310432 h 373898"/>
                  <a:gd name="connsiteX39" fmla="*/ 11592 w 313226"/>
                  <a:gd name="connsiteY39" fmla="*/ 310432 h 373898"/>
                  <a:gd name="connsiteX40" fmla="*/ 5179 w 313226"/>
                  <a:gd name="connsiteY40" fmla="*/ 304019 h 373898"/>
                  <a:gd name="connsiteX41" fmla="*/ 11592 w 313226"/>
                  <a:gd name="connsiteY41" fmla="*/ 297606 h 373898"/>
                  <a:gd name="connsiteX42" fmla="*/ 23101 w 313226"/>
                  <a:gd name="connsiteY42" fmla="*/ 297606 h 373898"/>
                  <a:gd name="connsiteX43" fmla="*/ 23101 w 313226"/>
                  <a:gd name="connsiteY43" fmla="*/ 310432 h 373898"/>
                  <a:gd name="connsiteX44" fmla="*/ 23101 w 313226"/>
                  <a:gd name="connsiteY44" fmla="*/ 244662 h 373898"/>
                  <a:gd name="connsiteX45" fmla="*/ 11592 w 313226"/>
                  <a:gd name="connsiteY45" fmla="*/ 244662 h 373898"/>
                  <a:gd name="connsiteX46" fmla="*/ 5179 w 313226"/>
                  <a:gd name="connsiteY46" fmla="*/ 238249 h 373898"/>
                  <a:gd name="connsiteX47" fmla="*/ 11592 w 313226"/>
                  <a:gd name="connsiteY47" fmla="*/ 231837 h 373898"/>
                  <a:gd name="connsiteX48" fmla="*/ 23101 w 313226"/>
                  <a:gd name="connsiteY48" fmla="*/ 231837 h 373898"/>
                  <a:gd name="connsiteX49" fmla="*/ 23101 w 313226"/>
                  <a:gd name="connsiteY49" fmla="*/ 244662 h 373898"/>
                  <a:gd name="connsiteX50" fmla="*/ 23101 w 313226"/>
                  <a:gd name="connsiteY50" fmla="*/ 178975 h 373898"/>
                  <a:gd name="connsiteX51" fmla="*/ 11592 w 313226"/>
                  <a:gd name="connsiteY51" fmla="*/ 178975 h 373898"/>
                  <a:gd name="connsiteX52" fmla="*/ 5179 w 313226"/>
                  <a:gd name="connsiteY52" fmla="*/ 172562 h 373898"/>
                  <a:gd name="connsiteX53" fmla="*/ 11592 w 313226"/>
                  <a:gd name="connsiteY53" fmla="*/ 166150 h 373898"/>
                  <a:gd name="connsiteX54" fmla="*/ 23101 w 313226"/>
                  <a:gd name="connsiteY54" fmla="*/ 166150 h 373898"/>
                  <a:gd name="connsiteX55" fmla="*/ 23101 w 313226"/>
                  <a:gd name="connsiteY55" fmla="*/ 178975 h 373898"/>
                  <a:gd name="connsiteX56" fmla="*/ 23101 w 313226"/>
                  <a:gd name="connsiteY56" fmla="*/ 113205 h 373898"/>
                  <a:gd name="connsiteX57" fmla="*/ 11592 w 313226"/>
                  <a:gd name="connsiteY57" fmla="*/ 113205 h 373898"/>
                  <a:gd name="connsiteX58" fmla="*/ 5179 w 313226"/>
                  <a:gd name="connsiteY58" fmla="*/ 106793 h 373898"/>
                  <a:gd name="connsiteX59" fmla="*/ 11592 w 313226"/>
                  <a:gd name="connsiteY59" fmla="*/ 100380 h 373898"/>
                  <a:gd name="connsiteX60" fmla="*/ 23101 w 313226"/>
                  <a:gd name="connsiteY60" fmla="*/ 100380 h 373898"/>
                  <a:gd name="connsiteX61" fmla="*/ 23101 w 313226"/>
                  <a:gd name="connsiteY61" fmla="*/ 113205 h 373898"/>
                  <a:gd name="connsiteX62" fmla="*/ 23101 w 313226"/>
                  <a:gd name="connsiteY62" fmla="*/ 47436 h 373898"/>
                  <a:gd name="connsiteX63" fmla="*/ 11592 w 313226"/>
                  <a:gd name="connsiteY63" fmla="*/ 47436 h 373898"/>
                  <a:gd name="connsiteX64" fmla="*/ 5179 w 313226"/>
                  <a:gd name="connsiteY64" fmla="*/ 41024 h 373898"/>
                  <a:gd name="connsiteX65" fmla="*/ 11592 w 313226"/>
                  <a:gd name="connsiteY65" fmla="*/ 34611 h 373898"/>
                  <a:gd name="connsiteX66" fmla="*/ 23101 w 313226"/>
                  <a:gd name="connsiteY66" fmla="*/ 34611 h 373898"/>
                  <a:gd name="connsiteX67" fmla="*/ 23101 w 313226"/>
                  <a:gd name="connsiteY67" fmla="*/ 47436 h 373898"/>
                  <a:gd name="connsiteX68" fmla="*/ 28281 w 313226"/>
                  <a:gd name="connsiteY68" fmla="*/ 316104 h 373898"/>
                  <a:gd name="connsiteX69" fmla="*/ 28281 w 313226"/>
                  <a:gd name="connsiteY69" fmla="*/ 297606 h 373898"/>
                  <a:gd name="connsiteX70" fmla="*/ 44559 w 313226"/>
                  <a:gd name="connsiteY70" fmla="*/ 297606 h 373898"/>
                  <a:gd name="connsiteX71" fmla="*/ 48751 w 313226"/>
                  <a:gd name="connsiteY71" fmla="*/ 299168 h 373898"/>
                  <a:gd name="connsiteX72" fmla="*/ 46778 w 313226"/>
                  <a:gd name="connsiteY72" fmla="*/ 304019 h 373898"/>
                  <a:gd name="connsiteX73" fmla="*/ 53684 w 313226"/>
                  <a:gd name="connsiteY73" fmla="*/ 310925 h 373898"/>
                  <a:gd name="connsiteX74" fmla="*/ 60590 w 313226"/>
                  <a:gd name="connsiteY74" fmla="*/ 304019 h 373898"/>
                  <a:gd name="connsiteX75" fmla="*/ 54095 w 313226"/>
                  <a:gd name="connsiteY75" fmla="*/ 297195 h 373898"/>
                  <a:gd name="connsiteX76" fmla="*/ 44723 w 313226"/>
                  <a:gd name="connsiteY76" fmla="*/ 292427 h 373898"/>
                  <a:gd name="connsiteX77" fmla="*/ 28445 w 313226"/>
                  <a:gd name="connsiteY77" fmla="*/ 292427 h 373898"/>
                  <a:gd name="connsiteX78" fmla="*/ 28445 w 313226"/>
                  <a:gd name="connsiteY78" fmla="*/ 231919 h 373898"/>
                  <a:gd name="connsiteX79" fmla="*/ 44723 w 313226"/>
                  <a:gd name="connsiteY79" fmla="*/ 231919 h 373898"/>
                  <a:gd name="connsiteX80" fmla="*/ 48916 w 313226"/>
                  <a:gd name="connsiteY80" fmla="*/ 233481 h 373898"/>
                  <a:gd name="connsiteX81" fmla="*/ 46943 w 313226"/>
                  <a:gd name="connsiteY81" fmla="*/ 238332 h 373898"/>
                  <a:gd name="connsiteX82" fmla="*/ 53849 w 313226"/>
                  <a:gd name="connsiteY82" fmla="*/ 245238 h 373898"/>
                  <a:gd name="connsiteX83" fmla="*/ 60754 w 313226"/>
                  <a:gd name="connsiteY83" fmla="*/ 238332 h 373898"/>
                  <a:gd name="connsiteX84" fmla="*/ 54260 w 313226"/>
                  <a:gd name="connsiteY84" fmla="*/ 231508 h 373898"/>
                  <a:gd name="connsiteX85" fmla="*/ 44887 w 313226"/>
                  <a:gd name="connsiteY85" fmla="*/ 226740 h 373898"/>
                  <a:gd name="connsiteX86" fmla="*/ 28610 w 313226"/>
                  <a:gd name="connsiteY86" fmla="*/ 226740 h 373898"/>
                  <a:gd name="connsiteX87" fmla="*/ 28610 w 313226"/>
                  <a:gd name="connsiteY87" fmla="*/ 166232 h 373898"/>
                  <a:gd name="connsiteX88" fmla="*/ 44887 w 313226"/>
                  <a:gd name="connsiteY88" fmla="*/ 166232 h 373898"/>
                  <a:gd name="connsiteX89" fmla="*/ 49080 w 313226"/>
                  <a:gd name="connsiteY89" fmla="*/ 167794 h 373898"/>
                  <a:gd name="connsiteX90" fmla="*/ 47107 w 313226"/>
                  <a:gd name="connsiteY90" fmla="*/ 172645 h 373898"/>
                  <a:gd name="connsiteX91" fmla="*/ 54013 w 313226"/>
                  <a:gd name="connsiteY91" fmla="*/ 179550 h 373898"/>
                  <a:gd name="connsiteX92" fmla="*/ 60919 w 313226"/>
                  <a:gd name="connsiteY92" fmla="*/ 172645 h 373898"/>
                  <a:gd name="connsiteX93" fmla="*/ 54424 w 313226"/>
                  <a:gd name="connsiteY93" fmla="*/ 165821 h 373898"/>
                  <a:gd name="connsiteX94" fmla="*/ 45052 w 313226"/>
                  <a:gd name="connsiteY94" fmla="*/ 161053 h 373898"/>
                  <a:gd name="connsiteX95" fmla="*/ 28774 w 313226"/>
                  <a:gd name="connsiteY95" fmla="*/ 161053 h 373898"/>
                  <a:gd name="connsiteX96" fmla="*/ 28774 w 313226"/>
                  <a:gd name="connsiteY96" fmla="*/ 100545 h 373898"/>
                  <a:gd name="connsiteX97" fmla="*/ 45052 w 313226"/>
                  <a:gd name="connsiteY97" fmla="*/ 100545 h 373898"/>
                  <a:gd name="connsiteX98" fmla="*/ 49245 w 313226"/>
                  <a:gd name="connsiteY98" fmla="*/ 102107 h 373898"/>
                  <a:gd name="connsiteX99" fmla="*/ 47272 w 313226"/>
                  <a:gd name="connsiteY99" fmla="*/ 106958 h 373898"/>
                  <a:gd name="connsiteX100" fmla="*/ 54177 w 313226"/>
                  <a:gd name="connsiteY100" fmla="*/ 113863 h 373898"/>
                  <a:gd name="connsiteX101" fmla="*/ 61083 w 313226"/>
                  <a:gd name="connsiteY101" fmla="*/ 106958 h 373898"/>
                  <a:gd name="connsiteX102" fmla="*/ 54588 w 313226"/>
                  <a:gd name="connsiteY102" fmla="*/ 100134 h 373898"/>
                  <a:gd name="connsiteX103" fmla="*/ 45216 w 313226"/>
                  <a:gd name="connsiteY103" fmla="*/ 95366 h 373898"/>
                  <a:gd name="connsiteX104" fmla="*/ 28938 w 313226"/>
                  <a:gd name="connsiteY104" fmla="*/ 95366 h 373898"/>
                  <a:gd name="connsiteX105" fmla="*/ 28938 w 313226"/>
                  <a:gd name="connsiteY105" fmla="*/ 34858 h 373898"/>
                  <a:gd name="connsiteX106" fmla="*/ 45216 w 313226"/>
                  <a:gd name="connsiteY106" fmla="*/ 34858 h 373898"/>
                  <a:gd name="connsiteX107" fmla="*/ 49409 w 313226"/>
                  <a:gd name="connsiteY107" fmla="*/ 36420 h 373898"/>
                  <a:gd name="connsiteX108" fmla="*/ 47436 w 313226"/>
                  <a:gd name="connsiteY108" fmla="*/ 41270 h 373898"/>
                  <a:gd name="connsiteX109" fmla="*/ 54342 w 313226"/>
                  <a:gd name="connsiteY109" fmla="*/ 48176 h 373898"/>
                  <a:gd name="connsiteX110" fmla="*/ 61247 w 313226"/>
                  <a:gd name="connsiteY110" fmla="*/ 41270 h 373898"/>
                  <a:gd name="connsiteX111" fmla="*/ 54753 w 313226"/>
                  <a:gd name="connsiteY111" fmla="*/ 34447 h 373898"/>
                  <a:gd name="connsiteX112" fmla="*/ 45381 w 313226"/>
                  <a:gd name="connsiteY112" fmla="*/ 29678 h 373898"/>
                  <a:gd name="connsiteX113" fmla="*/ 29103 w 313226"/>
                  <a:gd name="connsiteY113" fmla="*/ 29678 h 373898"/>
                  <a:gd name="connsiteX114" fmla="*/ 29103 w 313226"/>
                  <a:gd name="connsiteY114" fmla="*/ 19977 h 373898"/>
                  <a:gd name="connsiteX115" fmla="*/ 43572 w 313226"/>
                  <a:gd name="connsiteY115" fmla="*/ 5508 h 373898"/>
                  <a:gd name="connsiteX116" fmla="*/ 72429 w 313226"/>
                  <a:gd name="connsiteY116" fmla="*/ 5508 h 373898"/>
                  <a:gd name="connsiteX117" fmla="*/ 72429 w 313226"/>
                  <a:gd name="connsiteY117" fmla="*/ 334026 h 373898"/>
                  <a:gd name="connsiteX118" fmla="*/ 43572 w 313226"/>
                  <a:gd name="connsiteY118" fmla="*/ 334026 h 373898"/>
                  <a:gd name="connsiteX119" fmla="*/ 29103 w 313226"/>
                  <a:gd name="connsiteY119" fmla="*/ 319557 h 373898"/>
                  <a:gd name="connsiteX120" fmla="*/ 29103 w 313226"/>
                  <a:gd name="connsiteY120" fmla="*/ 316104 h 373898"/>
                  <a:gd name="connsiteX121" fmla="*/ 307965 w 313226"/>
                  <a:gd name="connsiteY121" fmla="*/ 354415 h 373898"/>
                  <a:gd name="connsiteX122" fmla="*/ 293496 w 313226"/>
                  <a:gd name="connsiteY122" fmla="*/ 368884 h 373898"/>
                  <a:gd name="connsiteX123" fmla="*/ 42832 w 313226"/>
                  <a:gd name="connsiteY123" fmla="*/ 368884 h 373898"/>
                  <a:gd name="connsiteX124" fmla="*/ 28363 w 313226"/>
                  <a:gd name="connsiteY124" fmla="*/ 354415 h 373898"/>
                  <a:gd name="connsiteX125" fmla="*/ 28363 w 313226"/>
                  <a:gd name="connsiteY125" fmla="*/ 332546 h 373898"/>
                  <a:gd name="connsiteX126" fmla="*/ 42832 w 313226"/>
                  <a:gd name="connsiteY126" fmla="*/ 338959 h 373898"/>
                  <a:gd name="connsiteX127" fmla="*/ 293496 w 313226"/>
                  <a:gd name="connsiteY127" fmla="*/ 338959 h 373898"/>
                  <a:gd name="connsiteX128" fmla="*/ 307965 w 313226"/>
                  <a:gd name="connsiteY128" fmla="*/ 332546 h 373898"/>
                  <a:gd name="connsiteX129" fmla="*/ 307965 w 313226"/>
                  <a:gd name="connsiteY129" fmla="*/ 354415 h 373898"/>
                  <a:gd name="connsiteX130" fmla="*/ 307965 w 313226"/>
                  <a:gd name="connsiteY130" fmla="*/ 317666 h 373898"/>
                  <a:gd name="connsiteX131" fmla="*/ 307965 w 313226"/>
                  <a:gd name="connsiteY131" fmla="*/ 319310 h 373898"/>
                  <a:gd name="connsiteX132" fmla="*/ 293496 w 313226"/>
                  <a:gd name="connsiteY132" fmla="*/ 333780 h 373898"/>
                  <a:gd name="connsiteX133" fmla="*/ 76868 w 313226"/>
                  <a:gd name="connsiteY133" fmla="*/ 333780 h 373898"/>
                  <a:gd name="connsiteX134" fmla="*/ 76868 w 313226"/>
                  <a:gd name="connsiteY134" fmla="*/ 5261 h 373898"/>
                  <a:gd name="connsiteX135" fmla="*/ 293496 w 313226"/>
                  <a:gd name="connsiteY135" fmla="*/ 5261 h 373898"/>
                  <a:gd name="connsiteX136" fmla="*/ 307965 w 313226"/>
                  <a:gd name="connsiteY136" fmla="*/ 19731 h 373898"/>
                  <a:gd name="connsiteX137" fmla="*/ 307965 w 313226"/>
                  <a:gd name="connsiteY137" fmla="*/ 317666 h 373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313226" h="373898">
                    <a:moveTo>
                      <a:pt x="293496" y="0"/>
                    </a:moveTo>
                    <a:lnTo>
                      <a:pt x="42832" y="0"/>
                    </a:lnTo>
                    <a:cubicBezTo>
                      <a:pt x="31980" y="0"/>
                      <a:pt x="23101" y="8879"/>
                      <a:pt x="23101" y="19731"/>
                    </a:cubicBezTo>
                    <a:lnTo>
                      <a:pt x="23101" y="29432"/>
                    </a:lnTo>
                    <a:lnTo>
                      <a:pt x="11592" y="29432"/>
                    </a:lnTo>
                    <a:cubicBezTo>
                      <a:pt x="5179" y="29432"/>
                      <a:pt x="0" y="34611"/>
                      <a:pt x="0" y="41024"/>
                    </a:cubicBezTo>
                    <a:cubicBezTo>
                      <a:pt x="0" y="47436"/>
                      <a:pt x="5179" y="52615"/>
                      <a:pt x="11592" y="52615"/>
                    </a:cubicBezTo>
                    <a:lnTo>
                      <a:pt x="23101" y="52615"/>
                    </a:lnTo>
                    <a:lnTo>
                      <a:pt x="23101" y="95119"/>
                    </a:lnTo>
                    <a:lnTo>
                      <a:pt x="11592" y="95119"/>
                    </a:lnTo>
                    <a:cubicBezTo>
                      <a:pt x="5179" y="95119"/>
                      <a:pt x="0" y="100298"/>
                      <a:pt x="0" y="106711"/>
                    </a:cubicBezTo>
                    <a:cubicBezTo>
                      <a:pt x="0" y="113123"/>
                      <a:pt x="5179" y="118303"/>
                      <a:pt x="11592" y="118303"/>
                    </a:cubicBezTo>
                    <a:lnTo>
                      <a:pt x="23101" y="118303"/>
                    </a:lnTo>
                    <a:lnTo>
                      <a:pt x="23101" y="160806"/>
                    </a:lnTo>
                    <a:lnTo>
                      <a:pt x="11592" y="160806"/>
                    </a:lnTo>
                    <a:cubicBezTo>
                      <a:pt x="5179" y="160806"/>
                      <a:pt x="0" y="165986"/>
                      <a:pt x="0" y="172398"/>
                    </a:cubicBezTo>
                    <a:cubicBezTo>
                      <a:pt x="0" y="178811"/>
                      <a:pt x="5179" y="183990"/>
                      <a:pt x="11592" y="183990"/>
                    </a:cubicBezTo>
                    <a:lnTo>
                      <a:pt x="23101" y="183990"/>
                    </a:lnTo>
                    <a:lnTo>
                      <a:pt x="23101" y="226493"/>
                    </a:lnTo>
                    <a:lnTo>
                      <a:pt x="11592" y="226493"/>
                    </a:lnTo>
                    <a:cubicBezTo>
                      <a:pt x="5179" y="226493"/>
                      <a:pt x="0" y="231673"/>
                      <a:pt x="0" y="238085"/>
                    </a:cubicBezTo>
                    <a:cubicBezTo>
                      <a:pt x="0" y="244498"/>
                      <a:pt x="5179" y="249677"/>
                      <a:pt x="11592" y="249677"/>
                    </a:cubicBezTo>
                    <a:lnTo>
                      <a:pt x="23101" y="249677"/>
                    </a:lnTo>
                    <a:lnTo>
                      <a:pt x="23101" y="292181"/>
                    </a:lnTo>
                    <a:lnTo>
                      <a:pt x="11592" y="292181"/>
                    </a:lnTo>
                    <a:cubicBezTo>
                      <a:pt x="5179" y="292181"/>
                      <a:pt x="0" y="297360"/>
                      <a:pt x="0" y="303772"/>
                    </a:cubicBezTo>
                    <a:cubicBezTo>
                      <a:pt x="0" y="310185"/>
                      <a:pt x="5179" y="315364"/>
                      <a:pt x="11592" y="315364"/>
                    </a:cubicBezTo>
                    <a:lnTo>
                      <a:pt x="23101" y="315364"/>
                    </a:lnTo>
                    <a:lnTo>
                      <a:pt x="23101" y="315775"/>
                    </a:lnTo>
                    <a:lnTo>
                      <a:pt x="23101" y="318981"/>
                    </a:lnTo>
                    <a:lnTo>
                      <a:pt x="23101" y="354168"/>
                    </a:lnTo>
                    <a:cubicBezTo>
                      <a:pt x="23101" y="365020"/>
                      <a:pt x="31980" y="373899"/>
                      <a:pt x="42832" y="373899"/>
                    </a:cubicBezTo>
                    <a:lnTo>
                      <a:pt x="293496" y="373899"/>
                    </a:lnTo>
                    <a:cubicBezTo>
                      <a:pt x="304348" y="373899"/>
                      <a:pt x="313227" y="365020"/>
                      <a:pt x="313227" y="354168"/>
                    </a:cubicBezTo>
                    <a:lnTo>
                      <a:pt x="313227" y="318981"/>
                    </a:lnTo>
                    <a:lnTo>
                      <a:pt x="313227" y="317337"/>
                    </a:lnTo>
                    <a:lnTo>
                      <a:pt x="313227" y="19402"/>
                    </a:lnTo>
                    <a:cubicBezTo>
                      <a:pt x="313227" y="8879"/>
                      <a:pt x="304348" y="0"/>
                      <a:pt x="293496" y="0"/>
                    </a:cubicBezTo>
                    <a:close/>
                    <a:moveTo>
                      <a:pt x="23101" y="310432"/>
                    </a:moveTo>
                    <a:lnTo>
                      <a:pt x="11592" y="310432"/>
                    </a:lnTo>
                    <a:cubicBezTo>
                      <a:pt x="8057" y="310432"/>
                      <a:pt x="5179" y="307554"/>
                      <a:pt x="5179" y="304019"/>
                    </a:cubicBezTo>
                    <a:cubicBezTo>
                      <a:pt x="5179" y="300484"/>
                      <a:pt x="8057" y="297606"/>
                      <a:pt x="11592" y="297606"/>
                    </a:cubicBezTo>
                    <a:lnTo>
                      <a:pt x="23101" y="297606"/>
                    </a:lnTo>
                    <a:lnTo>
                      <a:pt x="23101" y="310432"/>
                    </a:lnTo>
                    <a:close/>
                    <a:moveTo>
                      <a:pt x="23101" y="244662"/>
                    </a:moveTo>
                    <a:lnTo>
                      <a:pt x="11592" y="244662"/>
                    </a:lnTo>
                    <a:cubicBezTo>
                      <a:pt x="8057" y="244662"/>
                      <a:pt x="5179" y="241785"/>
                      <a:pt x="5179" y="238249"/>
                    </a:cubicBezTo>
                    <a:cubicBezTo>
                      <a:pt x="5179" y="234714"/>
                      <a:pt x="8057" y="231837"/>
                      <a:pt x="11592" y="231837"/>
                    </a:cubicBezTo>
                    <a:lnTo>
                      <a:pt x="23101" y="231837"/>
                    </a:lnTo>
                    <a:lnTo>
                      <a:pt x="23101" y="244662"/>
                    </a:lnTo>
                    <a:close/>
                    <a:moveTo>
                      <a:pt x="23101" y="178975"/>
                    </a:moveTo>
                    <a:lnTo>
                      <a:pt x="11592" y="178975"/>
                    </a:lnTo>
                    <a:cubicBezTo>
                      <a:pt x="8057" y="178975"/>
                      <a:pt x="5179" y="176097"/>
                      <a:pt x="5179" y="172562"/>
                    </a:cubicBezTo>
                    <a:cubicBezTo>
                      <a:pt x="5179" y="169027"/>
                      <a:pt x="8057" y="166150"/>
                      <a:pt x="11592" y="166150"/>
                    </a:cubicBezTo>
                    <a:lnTo>
                      <a:pt x="23101" y="166150"/>
                    </a:lnTo>
                    <a:lnTo>
                      <a:pt x="23101" y="178975"/>
                    </a:lnTo>
                    <a:close/>
                    <a:moveTo>
                      <a:pt x="23101" y="113205"/>
                    </a:moveTo>
                    <a:lnTo>
                      <a:pt x="11592" y="113205"/>
                    </a:lnTo>
                    <a:cubicBezTo>
                      <a:pt x="8057" y="113205"/>
                      <a:pt x="5179" y="110328"/>
                      <a:pt x="5179" y="106793"/>
                    </a:cubicBezTo>
                    <a:cubicBezTo>
                      <a:pt x="5179" y="103258"/>
                      <a:pt x="8057" y="100380"/>
                      <a:pt x="11592" y="100380"/>
                    </a:cubicBezTo>
                    <a:lnTo>
                      <a:pt x="23101" y="100380"/>
                    </a:lnTo>
                    <a:lnTo>
                      <a:pt x="23101" y="113205"/>
                    </a:lnTo>
                    <a:close/>
                    <a:moveTo>
                      <a:pt x="23101" y="47436"/>
                    </a:moveTo>
                    <a:lnTo>
                      <a:pt x="11592" y="47436"/>
                    </a:lnTo>
                    <a:cubicBezTo>
                      <a:pt x="8057" y="47436"/>
                      <a:pt x="5179" y="44559"/>
                      <a:pt x="5179" y="41024"/>
                    </a:cubicBezTo>
                    <a:cubicBezTo>
                      <a:pt x="5179" y="37489"/>
                      <a:pt x="8057" y="34611"/>
                      <a:pt x="11592" y="34611"/>
                    </a:cubicBezTo>
                    <a:lnTo>
                      <a:pt x="23101" y="34611"/>
                    </a:lnTo>
                    <a:lnTo>
                      <a:pt x="23101" y="47436"/>
                    </a:lnTo>
                    <a:close/>
                    <a:moveTo>
                      <a:pt x="28281" y="316104"/>
                    </a:moveTo>
                    <a:lnTo>
                      <a:pt x="28281" y="297606"/>
                    </a:lnTo>
                    <a:lnTo>
                      <a:pt x="44559" y="297606"/>
                    </a:lnTo>
                    <a:cubicBezTo>
                      <a:pt x="46121" y="297606"/>
                      <a:pt x="47600" y="298182"/>
                      <a:pt x="48751" y="299168"/>
                    </a:cubicBezTo>
                    <a:cubicBezTo>
                      <a:pt x="47518" y="300402"/>
                      <a:pt x="46778" y="302128"/>
                      <a:pt x="46778" y="304019"/>
                    </a:cubicBezTo>
                    <a:cubicBezTo>
                      <a:pt x="46778" y="307801"/>
                      <a:pt x="49820" y="310925"/>
                      <a:pt x="53684" y="310925"/>
                    </a:cubicBezTo>
                    <a:cubicBezTo>
                      <a:pt x="57466" y="310925"/>
                      <a:pt x="60590" y="307883"/>
                      <a:pt x="60590" y="304019"/>
                    </a:cubicBezTo>
                    <a:cubicBezTo>
                      <a:pt x="60590" y="300319"/>
                      <a:pt x="57712" y="297360"/>
                      <a:pt x="54095" y="297195"/>
                    </a:cubicBezTo>
                    <a:cubicBezTo>
                      <a:pt x="51957" y="294318"/>
                      <a:pt x="48587" y="292427"/>
                      <a:pt x="44723" y="292427"/>
                    </a:cubicBezTo>
                    <a:lnTo>
                      <a:pt x="28445" y="292427"/>
                    </a:lnTo>
                    <a:lnTo>
                      <a:pt x="28445" y="231919"/>
                    </a:lnTo>
                    <a:lnTo>
                      <a:pt x="44723" y="231919"/>
                    </a:lnTo>
                    <a:cubicBezTo>
                      <a:pt x="46285" y="231919"/>
                      <a:pt x="47765" y="232495"/>
                      <a:pt x="48916" y="233481"/>
                    </a:cubicBezTo>
                    <a:cubicBezTo>
                      <a:pt x="47683" y="234714"/>
                      <a:pt x="46943" y="236441"/>
                      <a:pt x="46943" y="238332"/>
                    </a:cubicBezTo>
                    <a:cubicBezTo>
                      <a:pt x="46943" y="242113"/>
                      <a:pt x="49984" y="245238"/>
                      <a:pt x="53849" y="245238"/>
                    </a:cubicBezTo>
                    <a:cubicBezTo>
                      <a:pt x="57630" y="245238"/>
                      <a:pt x="60754" y="242196"/>
                      <a:pt x="60754" y="238332"/>
                    </a:cubicBezTo>
                    <a:cubicBezTo>
                      <a:pt x="60754" y="234632"/>
                      <a:pt x="57877" y="231673"/>
                      <a:pt x="54260" y="231508"/>
                    </a:cubicBezTo>
                    <a:cubicBezTo>
                      <a:pt x="52122" y="228631"/>
                      <a:pt x="48751" y="226740"/>
                      <a:pt x="44887" y="226740"/>
                    </a:cubicBezTo>
                    <a:lnTo>
                      <a:pt x="28610" y="226740"/>
                    </a:lnTo>
                    <a:lnTo>
                      <a:pt x="28610" y="166232"/>
                    </a:lnTo>
                    <a:lnTo>
                      <a:pt x="44887" y="166232"/>
                    </a:lnTo>
                    <a:cubicBezTo>
                      <a:pt x="46449" y="166232"/>
                      <a:pt x="47929" y="166808"/>
                      <a:pt x="49080" y="167794"/>
                    </a:cubicBezTo>
                    <a:cubicBezTo>
                      <a:pt x="47847" y="169027"/>
                      <a:pt x="47107" y="170754"/>
                      <a:pt x="47107" y="172645"/>
                    </a:cubicBezTo>
                    <a:cubicBezTo>
                      <a:pt x="47107" y="176426"/>
                      <a:pt x="50149" y="179550"/>
                      <a:pt x="54013" y="179550"/>
                    </a:cubicBezTo>
                    <a:cubicBezTo>
                      <a:pt x="57795" y="179550"/>
                      <a:pt x="60919" y="176509"/>
                      <a:pt x="60919" y="172645"/>
                    </a:cubicBezTo>
                    <a:cubicBezTo>
                      <a:pt x="60919" y="168945"/>
                      <a:pt x="58041" y="165986"/>
                      <a:pt x="54424" y="165821"/>
                    </a:cubicBezTo>
                    <a:cubicBezTo>
                      <a:pt x="52287" y="162944"/>
                      <a:pt x="48916" y="161053"/>
                      <a:pt x="45052" y="161053"/>
                    </a:cubicBezTo>
                    <a:lnTo>
                      <a:pt x="28774" y="161053"/>
                    </a:lnTo>
                    <a:lnTo>
                      <a:pt x="28774" y="100545"/>
                    </a:lnTo>
                    <a:lnTo>
                      <a:pt x="45052" y="100545"/>
                    </a:lnTo>
                    <a:cubicBezTo>
                      <a:pt x="46614" y="100545"/>
                      <a:pt x="48094" y="101120"/>
                      <a:pt x="49245" y="102107"/>
                    </a:cubicBezTo>
                    <a:cubicBezTo>
                      <a:pt x="48011" y="103340"/>
                      <a:pt x="47272" y="105067"/>
                      <a:pt x="47272" y="106958"/>
                    </a:cubicBezTo>
                    <a:cubicBezTo>
                      <a:pt x="47272" y="110739"/>
                      <a:pt x="50314" y="113863"/>
                      <a:pt x="54177" y="113863"/>
                    </a:cubicBezTo>
                    <a:cubicBezTo>
                      <a:pt x="57959" y="113863"/>
                      <a:pt x="61083" y="110821"/>
                      <a:pt x="61083" y="106958"/>
                    </a:cubicBezTo>
                    <a:cubicBezTo>
                      <a:pt x="61083" y="103258"/>
                      <a:pt x="58206" y="100298"/>
                      <a:pt x="54588" y="100134"/>
                    </a:cubicBezTo>
                    <a:cubicBezTo>
                      <a:pt x="52451" y="97256"/>
                      <a:pt x="49080" y="95366"/>
                      <a:pt x="45216" y="95366"/>
                    </a:cubicBezTo>
                    <a:lnTo>
                      <a:pt x="28938" y="95366"/>
                    </a:lnTo>
                    <a:lnTo>
                      <a:pt x="28938" y="34858"/>
                    </a:lnTo>
                    <a:lnTo>
                      <a:pt x="45216" y="34858"/>
                    </a:lnTo>
                    <a:cubicBezTo>
                      <a:pt x="46778" y="34858"/>
                      <a:pt x="48258" y="35433"/>
                      <a:pt x="49409" y="36420"/>
                    </a:cubicBezTo>
                    <a:cubicBezTo>
                      <a:pt x="48176" y="37653"/>
                      <a:pt x="47436" y="39379"/>
                      <a:pt x="47436" y="41270"/>
                    </a:cubicBezTo>
                    <a:cubicBezTo>
                      <a:pt x="47436" y="45052"/>
                      <a:pt x="50478" y="48176"/>
                      <a:pt x="54342" y="48176"/>
                    </a:cubicBezTo>
                    <a:cubicBezTo>
                      <a:pt x="58123" y="48176"/>
                      <a:pt x="61247" y="45134"/>
                      <a:pt x="61247" y="41270"/>
                    </a:cubicBezTo>
                    <a:cubicBezTo>
                      <a:pt x="61247" y="37571"/>
                      <a:pt x="58370" y="34611"/>
                      <a:pt x="54753" y="34447"/>
                    </a:cubicBezTo>
                    <a:cubicBezTo>
                      <a:pt x="52615" y="31569"/>
                      <a:pt x="49245" y="29678"/>
                      <a:pt x="45381" y="29678"/>
                    </a:cubicBezTo>
                    <a:lnTo>
                      <a:pt x="29103" y="29678"/>
                    </a:lnTo>
                    <a:lnTo>
                      <a:pt x="29103" y="19977"/>
                    </a:lnTo>
                    <a:cubicBezTo>
                      <a:pt x="29103" y="12003"/>
                      <a:pt x="35597" y="5508"/>
                      <a:pt x="43572" y="5508"/>
                    </a:cubicBezTo>
                    <a:lnTo>
                      <a:pt x="72429" y="5508"/>
                    </a:lnTo>
                    <a:lnTo>
                      <a:pt x="72429" y="334026"/>
                    </a:lnTo>
                    <a:lnTo>
                      <a:pt x="43572" y="334026"/>
                    </a:lnTo>
                    <a:cubicBezTo>
                      <a:pt x="35597" y="334026"/>
                      <a:pt x="29103" y="327532"/>
                      <a:pt x="29103" y="319557"/>
                    </a:cubicBezTo>
                    <a:lnTo>
                      <a:pt x="29103" y="316104"/>
                    </a:lnTo>
                    <a:close/>
                    <a:moveTo>
                      <a:pt x="307965" y="354415"/>
                    </a:moveTo>
                    <a:cubicBezTo>
                      <a:pt x="307965" y="362389"/>
                      <a:pt x="301470" y="368884"/>
                      <a:pt x="293496" y="368884"/>
                    </a:cubicBezTo>
                    <a:lnTo>
                      <a:pt x="42832" y="368884"/>
                    </a:lnTo>
                    <a:cubicBezTo>
                      <a:pt x="34858" y="368884"/>
                      <a:pt x="28363" y="362389"/>
                      <a:pt x="28363" y="354415"/>
                    </a:cubicBezTo>
                    <a:lnTo>
                      <a:pt x="28363" y="332546"/>
                    </a:lnTo>
                    <a:cubicBezTo>
                      <a:pt x="31980" y="336493"/>
                      <a:pt x="37159" y="338959"/>
                      <a:pt x="42832" y="338959"/>
                    </a:cubicBezTo>
                    <a:lnTo>
                      <a:pt x="293496" y="338959"/>
                    </a:lnTo>
                    <a:cubicBezTo>
                      <a:pt x="299250" y="338959"/>
                      <a:pt x="304348" y="336493"/>
                      <a:pt x="307965" y="332546"/>
                    </a:cubicBezTo>
                    <a:lnTo>
                      <a:pt x="307965" y="354415"/>
                    </a:lnTo>
                    <a:close/>
                    <a:moveTo>
                      <a:pt x="307965" y="317666"/>
                    </a:moveTo>
                    <a:lnTo>
                      <a:pt x="307965" y="319310"/>
                    </a:lnTo>
                    <a:cubicBezTo>
                      <a:pt x="307965" y="327285"/>
                      <a:pt x="301470" y="333780"/>
                      <a:pt x="293496" y="333780"/>
                    </a:cubicBezTo>
                    <a:lnTo>
                      <a:pt x="76868" y="333780"/>
                    </a:lnTo>
                    <a:lnTo>
                      <a:pt x="76868" y="5261"/>
                    </a:lnTo>
                    <a:lnTo>
                      <a:pt x="293496" y="5261"/>
                    </a:lnTo>
                    <a:cubicBezTo>
                      <a:pt x="301470" y="5261"/>
                      <a:pt x="307965" y="11756"/>
                      <a:pt x="307965" y="19731"/>
                    </a:cubicBezTo>
                    <a:lnTo>
                      <a:pt x="307965" y="317666"/>
                    </a:lnTo>
                    <a:close/>
                  </a:path>
                </a:pathLst>
              </a:custGeom>
              <a:grpFill/>
              <a:ln w="8221" cap="flat">
                <a:noFill/>
                <a:prstDash val="solid"/>
                <a:miter/>
              </a:ln>
            </p:spPr>
            <p:txBody>
              <a:bodyPr rtlCol="0" anchor="ctr"/>
              <a:lstStyle/>
              <a:p>
                <a:endParaRPr lang="en-US"/>
              </a:p>
            </p:txBody>
          </p:sp>
          <p:sp>
            <p:nvSpPr>
              <p:cNvPr id="79" name="Freeform: Shape 78">
                <a:extLst>
                  <a:ext uri="{FF2B5EF4-FFF2-40B4-BE49-F238E27FC236}">
                    <a16:creationId xmlns:a16="http://schemas.microsoft.com/office/drawing/2014/main" id="{A5FBB62E-24E5-46E7-BDA0-8D898169394C}"/>
                  </a:ext>
                </a:extLst>
              </p:cNvPr>
              <p:cNvSpPr/>
              <p:nvPr/>
            </p:nvSpPr>
            <p:spPr>
              <a:xfrm>
                <a:off x="7741364" y="3017344"/>
                <a:ext cx="143459" cy="45380"/>
              </a:xfrm>
              <a:custGeom>
                <a:avLst/>
                <a:gdLst>
                  <a:gd name="connsiteX0" fmla="*/ 0 w 143459"/>
                  <a:gd name="connsiteY0" fmla="*/ 45381 h 45380"/>
                  <a:gd name="connsiteX1" fmla="*/ 143460 w 143459"/>
                  <a:gd name="connsiteY1" fmla="*/ 45381 h 45380"/>
                  <a:gd name="connsiteX2" fmla="*/ 143460 w 143459"/>
                  <a:gd name="connsiteY2" fmla="*/ 0 h 45380"/>
                  <a:gd name="connsiteX3" fmla="*/ 0 w 143459"/>
                  <a:gd name="connsiteY3" fmla="*/ 0 h 45380"/>
                  <a:gd name="connsiteX4" fmla="*/ 0 w 143459"/>
                  <a:gd name="connsiteY4" fmla="*/ 45381 h 45380"/>
                  <a:gd name="connsiteX5" fmla="*/ 5262 w 143459"/>
                  <a:gd name="connsiteY5" fmla="*/ 5261 h 45380"/>
                  <a:gd name="connsiteX6" fmla="*/ 138280 w 143459"/>
                  <a:gd name="connsiteY6" fmla="*/ 5261 h 45380"/>
                  <a:gd name="connsiteX7" fmla="*/ 138280 w 143459"/>
                  <a:gd name="connsiteY7" fmla="*/ 40201 h 45380"/>
                  <a:gd name="connsiteX8" fmla="*/ 5262 w 143459"/>
                  <a:gd name="connsiteY8" fmla="*/ 40201 h 45380"/>
                  <a:gd name="connsiteX9" fmla="*/ 5262 w 143459"/>
                  <a:gd name="connsiteY9" fmla="*/ 5261 h 45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459" h="45380">
                    <a:moveTo>
                      <a:pt x="0" y="45381"/>
                    </a:moveTo>
                    <a:lnTo>
                      <a:pt x="143460" y="45381"/>
                    </a:lnTo>
                    <a:lnTo>
                      <a:pt x="143460" y="0"/>
                    </a:lnTo>
                    <a:lnTo>
                      <a:pt x="0" y="0"/>
                    </a:lnTo>
                    <a:lnTo>
                      <a:pt x="0" y="45381"/>
                    </a:lnTo>
                    <a:close/>
                    <a:moveTo>
                      <a:pt x="5262" y="5261"/>
                    </a:moveTo>
                    <a:lnTo>
                      <a:pt x="138280" y="5261"/>
                    </a:lnTo>
                    <a:lnTo>
                      <a:pt x="138280" y="40201"/>
                    </a:lnTo>
                    <a:lnTo>
                      <a:pt x="5262" y="40201"/>
                    </a:lnTo>
                    <a:lnTo>
                      <a:pt x="5262" y="5261"/>
                    </a:lnTo>
                    <a:close/>
                  </a:path>
                </a:pathLst>
              </a:custGeom>
              <a:grpFill/>
              <a:ln w="8221" cap="flat">
                <a:noFill/>
                <a:prstDash val="solid"/>
                <a:miter/>
              </a:ln>
            </p:spPr>
            <p:txBody>
              <a:bodyPr rtlCol="0" anchor="ctr"/>
              <a:lstStyle/>
              <a:p>
                <a:endParaRPr lang="en-US"/>
              </a:p>
            </p:txBody>
          </p:sp>
          <p:sp>
            <p:nvSpPr>
              <p:cNvPr id="80" name="Freeform: Shape 79">
                <a:extLst>
                  <a:ext uri="{FF2B5EF4-FFF2-40B4-BE49-F238E27FC236}">
                    <a16:creationId xmlns:a16="http://schemas.microsoft.com/office/drawing/2014/main" id="{63D3EF6C-2C66-4925-A76D-603FCEC29B2D}"/>
                  </a:ext>
                </a:extLst>
              </p:cNvPr>
              <p:cNvSpPr/>
              <p:nvPr/>
            </p:nvSpPr>
            <p:spPr>
              <a:xfrm>
                <a:off x="7696806" y="3287821"/>
                <a:ext cx="191060" cy="5179"/>
              </a:xfrm>
              <a:custGeom>
                <a:avLst/>
                <a:gdLst>
                  <a:gd name="connsiteX0" fmla="*/ 0 w 191060"/>
                  <a:gd name="connsiteY0" fmla="*/ 0 h 5179"/>
                  <a:gd name="connsiteX1" fmla="*/ 191060 w 191060"/>
                  <a:gd name="connsiteY1" fmla="*/ 0 h 5179"/>
                  <a:gd name="connsiteX2" fmla="*/ 191060 w 191060"/>
                  <a:gd name="connsiteY2" fmla="*/ 5179 h 5179"/>
                  <a:gd name="connsiteX3" fmla="*/ 0 w 191060"/>
                  <a:gd name="connsiteY3" fmla="*/ 5179 h 5179"/>
                </a:gdLst>
                <a:ahLst/>
                <a:cxnLst>
                  <a:cxn ang="0">
                    <a:pos x="connsiteX0" y="connsiteY0"/>
                  </a:cxn>
                  <a:cxn ang="0">
                    <a:pos x="connsiteX1" y="connsiteY1"/>
                  </a:cxn>
                  <a:cxn ang="0">
                    <a:pos x="connsiteX2" y="connsiteY2"/>
                  </a:cxn>
                  <a:cxn ang="0">
                    <a:pos x="connsiteX3" y="connsiteY3"/>
                  </a:cxn>
                </a:cxnLst>
                <a:rect l="l" t="t" r="r" b="b"/>
                <a:pathLst>
                  <a:path w="191060" h="5179">
                    <a:moveTo>
                      <a:pt x="0" y="0"/>
                    </a:moveTo>
                    <a:lnTo>
                      <a:pt x="191060" y="0"/>
                    </a:lnTo>
                    <a:lnTo>
                      <a:pt x="191060" y="5179"/>
                    </a:lnTo>
                    <a:lnTo>
                      <a:pt x="0" y="5179"/>
                    </a:lnTo>
                    <a:close/>
                  </a:path>
                </a:pathLst>
              </a:custGeom>
              <a:grpFill/>
              <a:ln w="8221" cap="flat">
                <a:noFill/>
                <a:prstDash val="solid"/>
                <a:miter/>
              </a:ln>
            </p:spPr>
            <p:txBody>
              <a:bodyPr rtlCol="0" anchor="ctr"/>
              <a:lstStyle/>
              <a:p>
                <a:endParaRPr lang="en-US"/>
              </a:p>
            </p:txBody>
          </p:sp>
        </p:grpSp>
        <p:grpSp>
          <p:nvGrpSpPr>
            <p:cNvPr id="81" name="Graphic 2">
              <a:extLst>
                <a:ext uri="{FF2B5EF4-FFF2-40B4-BE49-F238E27FC236}">
                  <a16:creationId xmlns:a16="http://schemas.microsoft.com/office/drawing/2014/main" id="{78E6EE9C-963A-4267-9EB4-FB3D78E1E6A6}"/>
                </a:ext>
              </a:extLst>
            </p:cNvPr>
            <p:cNvGrpSpPr/>
            <p:nvPr/>
          </p:nvGrpSpPr>
          <p:grpSpPr>
            <a:xfrm>
              <a:off x="1497725" y="1771676"/>
              <a:ext cx="455436" cy="450958"/>
              <a:chOff x="1497725" y="1771676"/>
              <a:chExt cx="455436" cy="450958"/>
            </a:xfrm>
            <a:grpFill/>
          </p:grpSpPr>
          <p:sp>
            <p:nvSpPr>
              <p:cNvPr id="82" name="Freeform: Shape 81">
                <a:extLst>
                  <a:ext uri="{FF2B5EF4-FFF2-40B4-BE49-F238E27FC236}">
                    <a16:creationId xmlns:a16="http://schemas.microsoft.com/office/drawing/2014/main" id="{E71FB713-D43B-4F8B-9530-C96BDCB08A04}"/>
                  </a:ext>
                </a:extLst>
              </p:cNvPr>
              <p:cNvSpPr/>
              <p:nvPr/>
            </p:nvSpPr>
            <p:spPr>
              <a:xfrm>
                <a:off x="1497725" y="1771676"/>
                <a:ext cx="455436" cy="450958"/>
              </a:xfrm>
              <a:custGeom>
                <a:avLst/>
                <a:gdLst>
                  <a:gd name="connsiteX0" fmla="*/ 5167 w 455436"/>
                  <a:gd name="connsiteY0" fmla="*/ 259950 h 450958"/>
                  <a:gd name="connsiteX1" fmla="*/ 175181 w 455436"/>
                  <a:gd name="connsiteY1" fmla="*/ 444186 h 450958"/>
                  <a:gd name="connsiteX2" fmla="*/ 203050 w 455436"/>
                  <a:gd name="connsiteY2" fmla="*/ 445337 h 450958"/>
                  <a:gd name="connsiteX3" fmla="*/ 210203 w 455436"/>
                  <a:gd name="connsiteY3" fmla="*/ 438760 h 450958"/>
                  <a:gd name="connsiteX4" fmla="*/ 218013 w 455436"/>
                  <a:gd name="connsiteY4" fmla="*/ 447228 h 450958"/>
                  <a:gd name="connsiteX5" fmla="*/ 234455 w 455436"/>
                  <a:gd name="connsiteY5" fmla="*/ 447886 h 450958"/>
                  <a:gd name="connsiteX6" fmla="*/ 235113 w 455436"/>
                  <a:gd name="connsiteY6" fmla="*/ 431443 h 450958"/>
                  <a:gd name="connsiteX7" fmla="*/ 227303 w 455436"/>
                  <a:gd name="connsiteY7" fmla="*/ 422975 h 450958"/>
                  <a:gd name="connsiteX8" fmla="*/ 258543 w 455436"/>
                  <a:gd name="connsiteY8" fmla="*/ 394201 h 450958"/>
                  <a:gd name="connsiteX9" fmla="*/ 266353 w 455436"/>
                  <a:gd name="connsiteY9" fmla="*/ 402669 h 450958"/>
                  <a:gd name="connsiteX10" fmla="*/ 282796 w 455436"/>
                  <a:gd name="connsiteY10" fmla="*/ 403327 h 450958"/>
                  <a:gd name="connsiteX11" fmla="*/ 283453 w 455436"/>
                  <a:gd name="connsiteY11" fmla="*/ 386884 h 450958"/>
                  <a:gd name="connsiteX12" fmla="*/ 275643 w 455436"/>
                  <a:gd name="connsiteY12" fmla="*/ 378417 h 450958"/>
                  <a:gd name="connsiteX13" fmla="*/ 306884 w 455436"/>
                  <a:gd name="connsiteY13" fmla="*/ 349643 h 450958"/>
                  <a:gd name="connsiteX14" fmla="*/ 314694 w 455436"/>
                  <a:gd name="connsiteY14" fmla="*/ 358110 h 450958"/>
                  <a:gd name="connsiteX15" fmla="*/ 331136 w 455436"/>
                  <a:gd name="connsiteY15" fmla="*/ 358768 h 450958"/>
                  <a:gd name="connsiteX16" fmla="*/ 331794 w 455436"/>
                  <a:gd name="connsiteY16" fmla="*/ 342326 h 450958"/>
                  <a:gd name="connsiteX17" fmla="*/ 323984 w 455436"/>
                  <a:gd name="connsiteY17" fmla="*/ 333858 h 450958"/>
                  <a:gd name="connsiteX18" fmla="*/ 355224 w 455436"/>
                  <a:gd name="connsiteY18" fmla="*/ 305084 h 450958"/>
                  <a:gd name="connsiteX19" fmla="*/ 363034 w 455436"/>
                  <a:gd name="connsiteY19" fmla="*/ 313552 h 450958"/>
                  <a:gd name="connsiteX20" fmla="*/ 379477 w 455436"/>
                  <a:gd name="connsiteY20" fmla="*/ 314209 h 450958"/>
                  <a:gd name="connsiteX21" fmla="*/ 380134 w 455436"/>
                  <a:gd name="connsiteY21" fmla="*/ 297767 h 450958"/>
                  <a:gd name="connsiteX22" fmla="*/ 372324 w 455436"/>
                  <a:gd name="connsiteY22" fmla="*/ 289299 h 450958"/>
                  <a:gd name="connsiteX23" fmla="*/ 403565 w 455436"/>
                  <a:gd name="connsiteY23" fmla="*/ 260525 h 450958"/>
                  <a:gd name="connsiteX24" fmla="*/ 411375 w 455436"/>
                  <a:gd name="connsiteY24" fmla="*/ 268993 h 450958"/>
                  <a:gd name="connsiteX25" fmla="*/ 427817 w 455436"/>
                  <a:gd name="connsiteY25" fmla="*/ 269651 h 450958"/>
                  <a:gd name="connsiteX26" fmla="*/ 428475 w 455436"/>
                  <a:gd name="connsiteY26" fmla="*/ 253208 h 450958"/>
                  <a:gd name="connsiteX27" fmla="*/ 420665 w 455436"/>
                  <a:gd name="connsiteY27" fmla="*/ 244740 h 450958"/>
                  <a:gd name="connsiteX28" fmla="*/ 420994 w 455436"/>
                  <a:gd name="connsiteY28" fmla="*/ 244412 h 450958"/>
                  <a:gd name="connsiteX29" fmla="*/ 423296 w 455436"/>
                  <a:gd name="connsiteY29" fmla="*/ 242274 h 450958"/>
                  <a:gd name="connsiteX30" fmla="*/ 449110 w 455436"/>
                  <a:gd name="connsiteY30" fmla="*/ 218433 h 450958"/>
                  <a:gd name="connsiteX31" fmla="*/ 450261 w 455436"/>
                  <a:gd name="connsiteY31" fmla="*/ 190563 h 450958"/>
                  <a:gd name="connsiteX32" fmla="*/ 280247 w 455436"/>
                  <a:gd name="connsiteY32" fmla="*/ 6326 h 450958"/>
                  <a:gd name="connsiteX33" fmla="*/ 252377 w 455436"/>
                  <a:gd name="connsiteY33" fmla="*/ 5175 h 450958"/>
                  <a:gd name="connsiteX34" fmla="*/ 226563 w 455436"/>
                  <a:gd name="connsiteY34" fmla="*/ 29017 h 450958"/>
                  <a:gd name="connsiteX35" fmla="*/ 225330 w 455436"/>
                  <a:gd name="connsiteY35" fmla="*/ 30086 h 450958"/>
                  <a:gd name="connsiteX36" fmla="*/ 6400 w 455436"/>
                  <a:gd name="connsiteY36" fmla="*/ 232162 h 450958"/>
                  <a:gd name="connsiteX37" fmla="*/ 5167 w 455436"/>
                  <a:gd name="connsiteY37" fmla="*/ 259950 h 450958"/>
                  <a:gd name="connsiteX38" fmla="*/ 416719 w 455436"/>
                  <a:gd name="connsiteY38" fmla="*/ 248111 h 450958"/>
                  <a:gd name="connsiteX39" fmla="*/ 424529 w 455436"/>
                  <a:gd name="connsiteY39" fmla="*/ 256579 h 450958"/>
                  <a:gd name="connsiteX40" fmla="*/ 424200 w 455436"/>
                  <a:gd name="connsiteY40" fmla="*/ 265622 h 450958"/>
                  <a:gd name="connsiteX41" fmla="*/ 415157 w 455436"/>
                  <a:gd name="connsiteY41" fmla="*/ 265293 h 450958"/>
                  <a:gd name="connsiteX42" fmla="*/ 407346 w 455436"/>
                  <a:gd name="connsiteY42" fmla="*/ 256826 h 450958"/>
                  <a:gd name="connsiteX43" fmla="*/ 416719 w 455436"/>
                  <a:gd name="connsiteY43" fmla="*/ 248111 h 450958"/>
                  <a:gd name="connsiteX44" fmla="*/ 368378 w 455436"/>
                  <a:gd name="connsiteY44" fmla="*/ 292670 h 450958"/>
                  <a:gd name="connsiteX45" fmla="*/ 376188 w 455436"/>
                  <a:gd name="connsiteY45" fmla="*/ 301138 h 450958"/>
                  <a:gd name="connsiteX46" fmla="*/ 375859 w 455436"/>
                  <a:gd name="connsiteY46" fmla="*/ 310181 h 450958"/>
                  <a:gd name="connsiteX47" fmla="*/ 366816 w 455436"/>
                  <a:gd name="connsiteY47" fmla="*/ 309852 h 450958"/>
                  <a:gd name="connsiteX48" fmla="*/ 359006 w 455436"/>
                  <a:gd name="connsiteY48" fmla="*/ 301384 h 450958"/>
                  <a:gd name="connsiteX49" fmla="*/ 368378 w 455436"/>
                  <a:gd name="connsiteY49" fmla="*/ 292670 h 450958"/>
                  <a:gd name="connsiteX50" fmla="*/ 320120 w 455436"/>
                  <a:gd name="connsiteY50" fmla="*/ 337311 h 450958"/>
                  <a:gd name="connsiteX51" fmla="*/ 327930 w 455436"/>
                  <a:gd name="connsiteY51" fmla="*/ 345779 h 450958"/>
                  <a:gd name="connsiteX52" fmla="*/ 327601 w 455436"/>
                  <a:gd name="connsiteY52" fmla="*/ 354822 h 450958"/>
                  <a:gd name="connsiteX53" fmla="*/ 318558 w 455436"/>
                  <a:gd name="connsiteY53" fmla="*/ 354493 h 450958"/>
                  <a:gd name="connsiteX54" fmla="*/ 310748 w 455436"/>
                  <a:gd name="connsiteY54" fmla="*/ 346025 h 450958"/>
                  <a:gd name="connsiteX55" fmla="*/ 320120 w 455436"/>
                  <a:gd name="connsiteY55" fmla="*/ 337311 h 450958"/>
                  <a:gd name="connsiteX56" fmla="*/ 271779 w 455436"/>
                  <a:gd name="connsiteY56" fmla="*/ 381870 h 450958"/>
                  <a:gd name="connsiteX57" fmla="*/ 279589 w 455436"/>
                  <a:gd name="connsiteY57" fmla="*/ 390337 h 450958"/>
                  <a:gd name="connsiteX58" fmla="*/ 279261 w 455436"/>
                  <a:gd name="connsiteY58" fmla="*/ 399381 h 450958"/>
                  <a:gd name="connsiteX59" fmla="*/ 270217 w 455436"/>
                  <a:gd name="connsiteY59" fmla="*/ 399052 h 450958"/>
                  <a:gd name="connsiteX60" fmla="*/ 262407 w 455436"/>
                  <a:gd name="connsiteY60" fmla="*/ 390584 h 450958"/>
                  <a:gd name="connsiteX61" fmla="*/ 271779 w 455436"/>
                  <a:gd name="connsiteY61" fmla="*/ 381870 h 450958"/>
                  <a:gd name="connsiteX62" fmla="*/ 223439 w 455436"/>
                  <a:gd name="connsiteY62" fmla="*/ 426428 h 450958"/>
                  <a:gd name="connsiteX63" fmla="*/ 231249 w 455436"/>
                  <a:gd name="connsiteY63" fmla="*/ 434896 h 450958"/>
                  <a:gd name="connsiteX64" fmla="*/ 230920 w 455436"/>
                  <a:gd name="connsiteY64" fmla="*/ 443939 h 450958"/>
                  <a:gd name="connsiteX65" fmla="*/ 221877 w 455436"/>
                  <a:gd name="connsiteY65" fmla="*/ 443611 h 450958"/>
                  <a:gd name="connsiteX66" fmla="*/ 214067 w 455436"/>
                  <a:gd name="connsiteY66" fmla="*/ 435143 h 450958"/>
                  <a:gd name="connsiteX67" fmla="*/ 223439 w 455436"/>
                  <a:gd name="connsiteY67" fmla="*/ 426428 h 450958"/>
                  <a:gd name="connsiteX68" fmla="*/ 417376 w 455436"/>
                  <a:gd name="connsiteY68" fmla="*/ 240465 h 450958"/>
                  <a:gd name="connsiteX69" fmla="*/ 403811 w 455436"/>
                  <a:gd name="connsiteY69" fmla="*/ 253044 h 450958"/>
                  <a:gd name="connsiteX70" fmla="*/ 392795 w 455436"/>
                  <a:gd name="connsiteY70" fmla="*/ 241041 h 450958"/>
                  <a:gd name="connsiteX71" fmla="*/ 391151 w 455436"/>
                  <a:gd name="connsiteY71" fmla="*/ 236930 h 450958"/>
                  <a:gd name="connsiteX72" fmla="*/ 396084 w 455436"/>
                  <a:gd name="connsiteY72" fmla="*/ 235122 h 450958"/>
                  <a:gd name="connsiteX73" fmla="*/ 396494 w 455436"/>
                  <a:gd name="connsiteY73" fmla="*/ 225421 h 450958"/>
                  <a:gd name="connsiteX74" fmla="*/ 386794 w 455436"/>
                  <a:gd name="connsiteY74" fmla="*/ 225010 h 450958"/>
                  <a:gd name="connsiteX75" fmla="*/ 386218 w 455436"/>
                  <a:gd name="connsiteY75" fmla="*/ 234464 h 450958"/>
                  <a:gd name="connsiteX76" fmla="*/ 389013 w 455436"/>
                  <a:gd name="connsiteY76" fmla="*/ 244576 h 450958"/>
                  <a:gd name="connsiteX77" fmla="*/ 400030 w 455436"/>
                  <a:gd name="connsiteY77" fmla="*/ 256579 h 450958"/>
                  <a:gd name="connsiteX78" fmla="*/ 355553 w 455436"/>
                  <a:gd name="connsiteY78" fmla="*/ 297603 h 450958"/>
                  <a:gd name="connsiteX79" fmla="*/ 344537 w 455436"/>
                  <a:gd name="connsiteY79" fmla="*/ 285600 h 450958"/>
                  <a:gd name="connsiteX80" fmla="*/ 342893 w 455436"/>
                  <a:gd name="connsiteY80" fmla="*/ 281489 h 450958"/>
                  <a:gd name="connsiteX81" fmla="*/ 347825 w 455436"/>
                  <a:gd name="connsiteY81" fmla="*/ 279680 h 450958"/>
                  <a:gd name="connsiteX82" fmla="*/ 348236 w 455436"/>
                  <a:gd name="connsiteY82" fmla="*/ 269979 h 450958"/>
                  <a:gd name="connsiteX83" fmla="*/ 338535 w 455436"/>
                  <a:gd name="connsiteY83" fmla="*/ 269568 h 450958"/>
                  <a:gd name="connsiteX84" fmla="*/ 337960 w 455436"/>
                  <a:gd name="connsiteY84" fmla="*/ 279023 h 450958"/>
                  <a:gd name="connsiteX85" fmla="*/ 340755 w 455436"/>
                  <a:gd name="connsiteY85" fmla="*/ 289135 h 450958"/>
                  <a:gd name="connsiteX86" fmla="*/ 351771 w 455436"/>
                  <a:gd name="connsiteY86" fmla="*/ 301138 h 450958"/>
                  <a:gd name="connsiteX87" fmla="*/ 307295 w 455436"/>
                  <a:gd name="connsiteY87" fmla="*/ 342161 h 450958"/>
                  <a:gd name="connsiteX88" fmla="*/ 296278 w 455436"/>
                  <a:gd name="connsiteY88" fmla="*/ 330158 h 450958"/>
                  <a:gd name="connsiteX89" fmla="*/ 294634 w 455436"/>
                  <a:gd name="connsiteY89" fmla="*/ 326048 h 450958"/>
                  <a:gd name="connsiteX90" fmla="*/ 299567 w 455436"/>
                  <a:gd name="connsiteY90" fmla="*/ 324239 h 450958"/>
                  <a:gd name="connsiteX91" fmla="*/ 299978 w 455436"/>
                  <a:gd name="connsiteY91" fmla="*/ 314538 h 450958"/>
                  <a:gd name="connsiteX92" fmla="*/ 290277 w 455436"/>
                  <a:gd name="connsiteY92" fmla="*/ 314127 h 450958"/>
                  <a:gd name="connsiteX93" fmla="*/ 289702 w 455436"/>
                  <a:gd name="connsiteY93" fmla="*/ 323581 h 450958"/>
                  <a:gd name="connsiteX94" fmla="*/ 292497 w 455436"/>
                  <a:gd name="connsiteY94" fmla="*/ 333694 h 450958"/>
                  <a:gd name="connsiteX95" fmla="*/ 303513 w 455436"/>
                  <a:gd name="connsiteY95" fmla="*/ 345696 h 450958"/>
                  <a:gd name="connsiteX96" fmla="*/ 259036 w 455436"/>
                  <a:gd name="connsiteY96" fmla="*/ 386720 h 450958"/>
                  <a:gd name="connsiteX97" fmla="*/ 248020 w 455436"/>
                  <a:gd name="connsiteY97" fmla="*/ 374717 h 450958"/>
                  <a:gd name="connsiteX98" fmla="*/ 246376 w 455436"/>
                  <a:gd name="connsiteY98" fmla="*/ 370607 h 450958"/>
                  <a:gd name="connsiteX99" fmla="*/ 251309 w 455436"/>
                  <a:gd name="connsiteY99" fmla="*/ 368798 h 450958"/>
                  <a:gd name="connsiteX100" fmla="*/ 251720 w 455436"/>
                  <a:gd name="connsiteY100" fmla="*/ 359097 h 450958"/>
                  <a:gd name="connsiteX101" fmla="*/ 242019 w 455436"/>
                  <a:gd name="connsiteY101" fmla="*/ 358686 h 450958"/>
                  <a:gd name="connsiteX102" fmla="*/ 241443 w 455436"/>
                  <a:gd name="connsiteY102" fmla="*/ 368140 h 450958"/>
                  <a:gd name="connsiteX103" fmla="*/ 244238 w 455436"/>
                  <a:gd name="connsiteY103" fmla="*/ 378252 h 450958"/>
                  <a:gd name="connsiteX104" fmla="*/ 255255 w 455436"/>
                  <a:gd name="connsiteY104" fmla="*/ 390255 h 450958"/>
                  <a:gd name="connsiteX105" fmla="*/ 210778 w 455436"/>
                  <a:gd name="connsiteY105" fmla="*/ 431279 h 450958"/>
                  <a:gd name="connsiteX106" fmla="*/ 199762 w 455436"/>
                  <a:gd name="connsiteY106" fmla="*/ 419276 h 450958"/>
                  <a:gd name="connsiteX107" fmla="*/ 198118 w 455436"/>
                  <a:gd name="connsiteY107" fmla="*/ 415165 h 450958"/>
                  <a:gd name="connsiteX108" fmla="*/ 203050 w 455436"/>
                  <a:gd name="connsiteY108" fmla="*/ 413357 h 450958"/>
                  <a:gd name="connsiteX109" fmla="*/ 203461 w 455436"/>
                  <a:gd name="connsiteY109" fmla="*/ 403656 h 450958"/>
                  <a:gd name="connsiteX110" fmla="*/ 193760 w 455436"/>
                  <a:gd name="connsiteY110" fmla="*/ 403245 h 450958"/>
                  <a:gd name="connsiteX111" fmla="*/ 193185 w 455436"/>
                  <a:gd name="connsiteY111" fmla="*/ 412699 h 450958"/>
                  <a:gd name="connsiteX112" fmla="*/ 195980 w 455436"/>
                  <a:gd name="connsiteY112" fmla="*/ 422811 h 450958"/>
                  <a:gd name="connsiteX113" fmla="*/ 206997 w 455436"/>
                  <a:gd name="connsiteY113" fmla="*/ 434814 h 450958"/>
                  <a:gd name="connsiteX114" fmla="*/ 199844 w 455436"/>
                  <a:gd name="connsiteY114" fmla="*/ 441391 h 450958"/>
                  <a:gd name="connsiteX115" fmla="*/ 179373 w 455436"/>
                  <a:gd name="connsiteY115" fmla="*/ 440569 h 450958"/>
                  <a:gd name="connsiteX116" fmla="*/ 159807 w 455436"/>
                  <a:gd name="connsiteY116" fmla="*/ 419358 h 450958"/>
                  <a:gd name="connsiteX117" fmla="*/ 401263 w 455436"/>
                  <a:gd name="connsiteY117" fmla="*/ 196564 h 450958"/>
                  <a:gd name="connsiteX118" fmla="*/ 420829 w 455436"/>
                  <a:gd name="connsiteY118" fmla="*/ 217775 h 450958"/>
                  <a:gd name="connsiteX119" fmla="*/ 420007 w 455436"/>
                  <a:gd name="connsiteY119" fmla="*/ 238246 h 450958"/>
                  <a:gd name="connsiteX120" fmla="*/ 417376 w 455436"/>
                  <a:gd name="connsiteY120" fmla="*/ 240465 h 450958"/>
                  <a:gd name="connsiteX121" fmla="*/ 255830 w 455436"/>
                  <a:gd name="connsiteY121" fmla="*/ 8875 h 450958"/>
                  <a:gd name="connsiteX122" fmla="*/ 276301 w 455436"/>
                  <a:gd name="connsiteY122" fmla="*/ 9697 h 450958"/>
                  <a:gd name="connsiteX123" fmla="*/ 446315 w 455436"/>
                  <a:gd name="connsiteY123" fmla="*/ 193934 h 450958"/>
                  <a:gd name="connsiteX124" fmla="*/ 445493 w 455436"/>
                  <a:gd name="connsiteY124" fmla="*/ 214404 h 450958"/>
                  <a:gd name="connsiteX125" fmla="*/ 429461 w 455436"/>
                  <a:gd name="connsiteY125" fmla="*/ 229202 h 450958"/>
                  <a:gd name="connsiteX126" fmla="*/ 424364 w 455436"/>
                  <a:gd name="connsiteY126" fmla="*/ 214240 h 450958"/>
                  <a:gd name="connsiteX127" fmla="*/ 254350 w 455436"/>
                  <a:gd name="connsiteY127" fmla="*/ 30003 h 450958"/>
                  <a:gd name="connsiteX128" fmla="*/ 239799 w 455436"/>
                  <a:gd name="connsiteY128" fmla="*/ 23673 h 450958"/>
                  <a:gd name="connsiteX129" fmla="*/ 255830 w 455436"/>
                  <a:gd name="connsiteY129" fmla="*/ 8875 h 450958"/>
                  <a:gd name="connsiteX130" fmla="*/ 228783 w 455436"/>
                  <a:gd name="connsiteY130" fmla="*/ 33867 h 450958"/>
                  <a:gd name="connsiteX131" fmla="*/ 230016 w 455436"/>
                  <a:gd name="connsiteY131" fmla="*/ 32799 h 450958"/>
                  <a:gd name="connsiteX132" fmla="*/ 250486 w 455436"/>
                  <a:gd name="connsiteY132" fmla="*/ 33621 h 450958"/>
                  <a:gd name="connsiteX133" fmla="*/ 397399 w 455436"/>
                  <a:gd name="connsiteY133" fmla="*/ 192865 h 450958"/>
                  <a:gd name="connsiteX134" fmla="*/ 155943 w 455436"/>
                  <a:gd name="connsiteY134" fmla="*/ 415659 h 450958"/>
                  <a:gd name="connsiteX135" fmla="*/ 9031 w 455436"/>
                  <a:gd name="connsiteY135" fmla="*/ 256414 h 450958"/>
                  <a:gd name="connsiteX136" fmla="*/ 9853 w 455436"/>
                  <a:gd name="connsiteY136" fmla="*/ 235944 h 450958"/>
                  <a:gd name="connsiteX137" fmla="*/ 228783 w 455436"/>
                  <a:gd name="connsiteY137" fmla="*/ 33867 h 4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455436" h="450958">
                    <a:moveTo>
                      <a:pt x="5167" y="259950"/>
                    </a:moveTo>
                    <a:lnTo>
                      <a:pt x="175181" y="444186"/>
                    </a:lnTo>
                    <a:cubicBezTo>
                      <a:pt x="182580" y="452161"/>
                      <a:pt x="195076" y="452654"/>
                      <a:pt x="203050" y="445337"/>
                    </a:cubicBezTo>
                    <a:lnTo>
                      <a:pt x="210203" y="438760"/>
                    </a:lnTo>
                    <a:lnTo>
                      <a:pt x="218013" y="447228"/>
                    </a:lnTo>
                    <a:cubicBezTo>
                      <a:pt x="222370" y="451914"/>
                      <a:pt x="229769" y="452243"/>
                      <a:pt x="234455" y="447886"/>
                    </a:cubicBezTo>
                    <a:cubicBezTo>
                      <a:pt x="239141" y="443528"/>
                      <a:pt x="239470" y="436129"/>
                      <a:pt x="235113" y="431443"/>
                    </a:cubicBezTo>
                    <a:lnTo>
                      <a:pt x="227303" y="422975"/>
                    </a:lnTo>
                    <a:lnTo>
                      <a:pt x="258543" y="394201"/>
                    </a:lnTo>
                    <a:lnTo>
                      <a:pt x="266353" y="402669"/>
                    </a:lnTo>
                    <a:cubicBezTo>
                      <a:pt x="270711" y="407355"/>
                      <a:pt x="278110" y="407684"/>
                      <a:pt x="282796" y="403327"/>
                    </a:cubicBezTo>
                    <a:cubicBezTo>
                      <a:pt x="287482" y="398970"/>
                      <a:pt x="287811" y="391571"/>
                      <a:pt x="283453" y="386884"/>
                    </a:cubicBezTo>
                    <a:lnTo>
                      <a:pt x="275643" y="378417"/>
                    </a:lnTo>
                    <a:lnTo>
                      <a:pt x="306884" y="349643"/>
                    </a:lnTo>
                    <a:lnTo>
                      <a:pt x="314694" y="358110"/>
                    </a:lnTo>
                    <a:cubicBezTo>
                      <a:pt x="319051" y="362796"/>
                      <a:pt x="326450" y="363125"/>
                      <a:pt x="331136" y="358768"/>
                    </a:cubicBezTo>
                    <a:cubicBezTo>
                      <a:pt x="335822" y="354411"/>
                      <a:pt x="336151" y="347012"/>
                      <a:pt x="331794" y="342326"/>
                    </a:cubicBezTo>
                    <a:lnTo>
                      <a:pt x="323984" y="333858"/>
                    </a:lnTo>
                    <a:lnTo>
                      <a:pt x="355224" y="305084"/>
                    </a:lnTo>
                    <a:lnTo>
                      <a:pt x="363034" y="313552"/>
                    </a:lnTo>
                    <a:cubicBezTo>
                      <a:pt x="367392" y="318238"/>
                      <a:pt x="374791" y="318566"/>
                      <a:pt x="379477" y="314209"/>
                    </a:cubicBezTo>
                    <a:cubicBezTo>
                      <a:pt x="384163" y="309852"/>
                      <a:pt x="384492" y="302453"/>
                      <a:pt x="380134" y="297767"/>
                    </a:cubicBezTo>
                    <a:lnTo>
                      <a:pt x="372324" y="289299"/>
                    </a:lnTo>
                    <a:lnTo>
                      <a:pt x="403565" y="260525"/>
                    </a:lnTo>
                    <a:lnTo>
                      <a:pt x="411375" y="268993"/>
                    </a:lnTo>
                    <a:cubicBezTo>
                      <a:pt x="415732" y="273679"/>
                      <a:pt x="423131" y="274008"/>
                      <a:pt x="427817" y="269651"/>
                    </a:cubicBezTo>
                    <a:cubicBezTo>
                      <a:pt x="432503" y="265293"/>
                      <a:pt x="432832" y="257894"/>
                      <a:pt x="428475" y="253208"/>
                    </a:cubicBezTo>
                    <a:lnTo>
                      <a:pt x="420665" y="244740"/>
                    </a:lnTo>
                    <a:lnTo>
                      <a:pt x="420994" y="244412"/>
                    </a:lnTo>
                    <a:lnTo>
                      <a:pt x="423296" y="242274"/>
                    </a:lnTo>
                    <a:lnTo>
                      <a:pt x="449110" y="218433"/>
                    </a:lnTo>
                    <a:cubicBezTo>
                      <a:pt x="457085" y="211034"/>
                      <a:pt x="457578" y="198537"/>
                      <a:pt x="450261" y="190563"/>
                    </a:cubicBezTo>
                    <a:lnTo>
                      <a:pt x="280247" y="6326"/>
                    </a:lnTo>
                    <a:cubicBezTo>
                      <a:pt x="272848" y="-1648"/>
                      <a:pt x="260352" y="-2141"/>
                      <a:pt x="252377" y="5175"/>
                    </a:cubicBezTo>
                    <a:lnTo>
                      <a:pt x="226563" y="29017"/>
                    </a:lnTo>
                    <a:lnTo>
                      <a:pt x="225330" y="30086"/>
                    </a:lnTo>
                    <a:lnTo>
                      <a:pt x="6400" y="232162"/>
                    </a:lnTo>
                    <a:cubicBezTo>
                      <a:pt x="-1657" y="239397"/>
                      <a:pt x="-2150" y="251893"/>
                      <a:pt x="5167" y="259950"/>
                    </a:cubicBezTo>
                    <a:close/>
                    <a:moveTo>
                      <a:pt x="416719" y="248111"/>
                    </a:moveTo>
                    <a:lnTo>
                      <a:pt x="424529" y="256579"/>
                    </a:lnTo>
                    <a:cubicBezTo>
                      <a:pt x="426913" y="259210"/>
                      <a:pt x="426748" y="263238"/>
                      <a:pt x="424200" y="265622"/>
                    </a:cubicBezTo>
                    <a:cubicBezTo>
                      <a:pt x="421569" y="268006"/>
                      <a:pt x="417541" y="267842"/>
                      <a:pt x="415157" y="265293"/>
                    </a:cubicBezTo>
                    <a:lnTo>
                      <a:pt x="407346" y="256826"/>
                    </a:lnTo>
                    <a:lnTo>
                      <a:pt x="416719" y="248111"/>
                    </a:lnTo>
                    <a:close/>
                    <a:moveTo>
                      <a:pt x="368378" y="292670"/>
                    </a:moveTo>
                    <a:lnTo>
                      <a:pt x="376188" y="301138"/>
                    </a:lnTo>
                    <a:cubicBezTo>
                      <a:pt x="378572" y="303768"/>
                      <a:pt x="378408" y="307797"/>
                      <a:pt x="375859" y="310181"/>
                    </a:cubicBezTo>
                    <a:cubicBezTo>
                      <a:pt x="373229" y="312565"/>
                      <a:pt x="369200" y="312401"/>
                      <a:pt x="366816" y="309852"/>
                    </a:cubicBezTo>
                    <a:lnTo>
                      <a:pt x="359006" y="301384"/>
                    </a:lnTo>
                    <a:lnTo>
                      <a:pt x="368378" y="292670"/>
                    </a:lnTo>
                    <a:close/>
                    <a:moveTo>
                      <a:pt x="320120" y="337311"/>
                    </a:moveTo>
                    <a:lnTo>
                      <a:pt x="327930" y="345779"/>
                    </a:lnTo>
                    <a:cubicBezTo>
                      <a:pt x="330314" y="348409"/>
                      <a:pt x="330150" y="352438"/>
                      <a:pt x="327601" y="354822"/>
                    </a:cubicBezTo>
                    <a:cubicBezTo>
                      <a:pt x="324970" y="357206"/>
                      <a:pt x="320942" y="357042"/>
                      <a:pt x="318558" y="354493"/>
                    </a:cubicBezTo>
                    <a:lnTo>
                      <a:pt x="310748" y="346025"/>
                    </a:lnTo>
                    <a:lnTo>
                      <a:pt x="320120" y="337311"/>
                    </a:lnTo>
                    <a:close/>
                    <a:moveTo>
                      <a:pt x="271779" y="381870"/>
                    </a:moveTo>
                    <a:lnTo>
                      <a:pt x="279589" y="390337"/>
                    </a:lnTo>
                    <a:cubicBezTo>
                      <a:pt x="281974" y="392968"/>
                      <a:pt x="281809" y="396997"/>
                      <a:pt x="279261" y="399381"/>
                    </a:cubicBezTo>
                    <a:cubicBezTo>
                      <a:pt x="276630" y="401765"/>
                      <a:pt x="272601" y="401600"/>
                      <a:pt x="270217" y="399052"/>
                    </a:cubicBezTo>
                    <a:lnTo>
                      <a:pt x="262407" y="390584"/>
                    </a:lnTo>
                    <a:lnTo>
                      <a:pt x="271779" y="381870"/>
                    </a:lnTo>
                    <a:close/>
                    <a:moveTo>
                      <a:pt x="223439" y="426428"/>
                    </a:moveTo>
                    <a:lnTo>
                      <a:pt x="231249" y="434896"/>
                    </a:lnTo>
                    <a:cubicBezTo>
                      <a:pt x="233633" y="437527"/>
                      <a:pt x="233469" y="441555"/>
                      <a:pt x="230920" y="443939"/>
                    </a:cubicBezTo>
                    <a:cubicBezTo>
                      <a:pt x="228289" y="446324"/>
                      <a:pt x="224261" y="446159"/>
                      <a:pt x="221877" y="443611"/>
                    </a:cubicBezTo>
                    <a:lnTo>
                      <a:pt x="214067" y="435143"/>
                    </a:lnTo>
                    <a:lnTo>
                      <a:pt x="223439" y="426428"/>
                    </a:lnTo>
                    <a:close/>
                    <a:moveTo>
                      <a:pt x="417376" y="240465"/>
                    </a:moveTo>
                    <a:lnTo>
                      <a:pt x="403811" y="253044"/>
                    </a:lnTo>
                    <a:lnTo>
                      <a:pt x="392795" y="241041"/>
                    </a:lnTo>
                    <a:cubicBezTo>
                      <a:pt x="391726" y="239890"/>
                      <a:pt x="391151" y="238410"/>
                      <a:pt x="391151" y="236930"/>
                    </a:cubicBezTo>
                    <a:cubicBezTo>
                      <a:pt x="392877" y="237012"/>
                      <a:pt x="394686" y="236437"/>
                      <a:pt x="396084" y="235122"/>
                    </a:cubicBezTo>
                    <a:cubicBezTo>
                      <a:pt x="398879" y="232573"/>
                      <a:pt x="399043" y="228216"/>
                      <a:pt x="396494" y="225421"/>
                    </a:cubicBezTo>
                    <a:cubicBezTo>
                      <a:pt x="393946" y="222625"/>
                      <a:pt x="389589" y="222461"/>
                      <a:pt x="386794" y="225010"/>
                    </a:cubicBezTo>
                    <a:cubicBezTo>
                      <a:pt x="384081" y="227476"/>
                      <a:pt x="383834" y="231669"/>
                      <a:pt x="386218" y="234464"/>
                    </a:cubicBezTo>
                    <a:cubicBezTo>
                      <a:pt x="385560" y="237999"/>
                      <a:pt x="386465" y="241781"/>
                      <a:pt x="389013" y="244576"/>
                    </a:cubicBezTo>
                    <a:lnTo>
                      <a:pt x="400030" y="256579"/>
                    </a:lnTo>
                    <a:lnTo>
                      <a:pt x="355553" y="297603"/>
                    </a:lnTo>
                    <a:lnTo>
                      <a:pt x="344537" y="285600"/>
                    </a:lnTo>
                    <a:cubicBezTo>
                      <a:pt x="343468" y="284449"/>
                      <a:pt x="342893" y="282969"/>
                      <a:pt x="342893" y="281489"/>
                    </a:cubicBezTo>
                    <a:cubicBezTo>
                      <a:pt x="344619" y="281571"/>
                      <a:pt x="346428" y="280996"/>
                      <a:pt x="347825" y="279680"/>
                    </a:cubicBezTo>
                    <a:cubicBezTo>
                      <a:pt x="350620" y="277132"/>
                      <a:pt x="350785" y="272775"/>
                      <a:pt x="348236" y="269979"/>
                    </a:cubicBezTo>
                    <a:cubicBezTo>
                      <a:pt x="345688" y="267184"/>
                      <a:pt x="341330" y="267020"/>
                      <a:pt x="338535" y="269568"/>
                    </a:cubicBezTo>
                    <a:cubicBezTo>
                      <a:pt x="335822" y="272035"/>
                      <a:pt x="335576" y="276227"/>
                      <a:pt x="337960" y="279023"/>
                    </a:cubicBezTo>
                    <a:cubicBezTo>
                      <a:pt x="337302" y="282558"/>
                      <a:pt x="338206" y="286339"/>
                      <a:pt x="340755" y="289135"/>
                    </a:cubicBezTo>
                    <a:lnTo>
                      <a:pt x="351771" y="301138"/>
                    </a:lnTo>
                    <a:lnTo>
                      <a:pt x="307295" y="342161"/>
                    </a:lnTo>
                    <a:lnTo>
                      <a:pt x="296278" y="330158"/>
                    </a:lnTo>
                    <a:cubicBezTo>
                      <a:pt x="295210" y="329007"/>
                      <a:pt x="294634" y="327528"/>
                      <a:pt x="294634" y="326048"/>
                    </a:cubicBezTo>
                    <a:cubicBezTo>
                      <a:pt x="296361" y="326130"/>
                      <a:pt x="298169" y="325555"/>
                      <a:pt x="299567" y="324239"/>
                    </a:cubicBezTo>
                    <a:cubicBezTo>
                      <a:pt x="302362" y="321691"/>
                      <a:pt x="302527" y="317333"/>
                      <a:pt x="299978" y="314538"/>
                    </a:cubicBezTo>
                    <a:cubicBezTo>
                      <a:pt x="297429" y="311743"/>
                      <a:pt x="293072" y="311579"/>
                      <a:pt x="290277" y="314127"/>
                    </a:cubicBezTo>
                    <a:cubicBezTo>
                      <a:pt x="287564" y="316593"/>
                      <a:pt x="287317" y="320786"/>
                      <a:pt x="289702" y="323581"/>
                    </a:cubicBezTo>
                    <a:cubicBezTo>
                      <a:pt x="289044" y="327117"/>
                      <a:pt x="289948" y="330898"/>
                      <a:pt x="292497" y="333694"/>
                    </a:cubicBezTo>
                    <a:lnTo>
                      <a:pt x="303513" y="345696"/>
                    </a:lnTo>
                    <a:lnTo>
                      <a:pt x="259036" y="386720"/>
                    </a:lnTo>
                    <a:lnTo>
                      <a:pt x="248020" y="374717"/>
                    </a:lnTo>
                    <a:cubicBezTo>
                      <a:pt x="246951" y="373566"/>
                      <a:pt x="246376" y="372086"/>
                      <a:pt x="246376" y="370607"/>
                    </a:cubicBezTo>
                    <a:cubicBezTo>
                      <a:pt x="248102" y="370689"/>
                      <a:pt x="249911" y="370113"/>
                      <a:pt x="251309" y="368798"/>
                    </a:cubicBezTo>
                    <a:cubicBezTo>
                      <a:pt x="254104" y="366249"/>
                      <a:pt x="254268" y="361892"/>
                      <a:pt x="251720" y="359097"/>
                    </a:cubicBezTo>
                    <a:cubicBezTo>
                      <a:pt x="249171" y="356302"/>
                      <a:pt x="244814" y="356137"/>
                      <a:pt x="242019" y="358686"/>
                    </a:cubicBezTo>
                    <a:cubicBezTo>
                      <a:pt x="239306" y="361152"/>
                      <a:pt x="239059" y="365345"/>
                      <a:pt x="241443" y="368140"/>
                    </a:cubicBezTo>
                    <a:cubicBezTo>
                      <a:pt x="240785" y="371675"/>
                      <a:pt x="241690" y="375457"/>
                      <a:pt x="244238" y="378252"/>
                    </a:cubicBezTo>
                    <a:lnTo>
                      <a:pt x="255255" y="390255"/>
                    </a:lnTo>
                    <a:lnTo>
                      <a:pt x="210778" y="431279"/>
                    </a:lnTo>
                    <a:lnTo>
                      <a:pt x="199762" y="419276"/>
                    </a:lnTo>
                    <a:cubicBezTo>
                      <a:pt x="198693" y="418125"/>
                      <a:pt x="198118" y="416645"/>
                      <a:pt x="198118" y="415165"/>
                    </a:cubicBezTo>
                    <a:cubicBezTo>
                      <a:pt x="199844" y="415248"/>
                      <a:pt x="201653" y="414672"/>
                      <a:pt x="203050" y="413357"/>
                    </a:cubicBezTo>
                    <a:cubicBezTo>
                      <a:pt x="205845" y="410808"/>
                      <a:pt x="206010" y="406451"/>
                      <a:pt x="203461" y="403656"/>
                    </a:cubicBezTo>
                    <a:cubicBezTo>
                      <a:pt x="200913" y="400861"/>
                      <a:pt x="196556" y="400696"/>
                      <a:pt x="193760" y="403245"/>
                    </a:cubicBezTo>
                    <a:cubicBezTo>
                      <a:pt x="191047" y="405711"/>
                      <a:pt x="190801" y="409904"/>
                      <a:pt x="193185" y="412699"/>
                    </a:cubicBezTo>
                    <a:cubicBezTo>
                      <a:pt x="192527" y="416234"/>
                      <a:pt x="193432" y="420016"/>
                      <a:pt x="195980" y="422811"/>
                    </a:cubicBezTo>
                    <a:lnTo>
                      <a:pt x="206997" y="434814"/>
                    </a:lnTo>
                    <a:lnTo>
                      <a:pt x="199844" y="441391"/>
                    </a:lnTo>
                    <a:cubicBezTo>
                      <a:pt x="194007" y="446817"/>
                      <a:pt x="184799" y="446406"/>
                      <a:pt x="179373" y="440569"/>
                    </a:cubicBezTo>
                    <a:lnTo>
                      <a:pt x="159807" y="419358"/>
                    </a:lnTo>
                    <a:lnTo>
                      <a:pt x="401263" y="196564"/>
                    </a:lnTo>
                    <a:lnTo>
                      <a:pt x="420829" y="217775"/>
                    </a:lnTo>
                    <a:cubicBezTo>
                      <a:pt x="426255" y="223612"/>
                      <a:pt x="425844" y="232820"/>
                      <a:pt x="420007" y="238246"/>
                    </a:cubicBezTo>
                    <a:lnTo>
                      <a:pt x="417376" y="240465"/>
                    </a:lnTo>
                    <a:close/>
                    <a:moveTo>
                      <a:pt x="255830" y="8875"/>
                    </a:moveTo>
                    <a:cubicBezTo>
                      <a:pt x="261667" y="3449"/>
                      <a:pt x="270875" y="3860"/>
                      <a:pt x="276301" y="9697"/>
                    </a:cubicBezTo>
                    <a:lnTo>
                      <a:pt x="446315" y="193934"/>
                    </a:lnTo>
                    <a:cubicBezTo>
                      <a:pt x="451741" y="199771"/>
                      <a:pt x="451330" y="208978"/>
                      <a:pt x="445493" y="214404"/>
                    </a:cubicBezTo>
                    <a:lnTo>
                      <a:pt x="429461" y="229202"/>
                    </a:lnTo>
                    <a:cubicBezTo>
                      <a:pt x="429872" y="223859"/>
                      <a:pt x="428228" y="218433"/>
                      <a:pt x="424364" y="214240"/>
                    </a:cubicBezTo>
                    <a:lnTo>
                      <a:pt x="254350" y="30003"/>
                    </a:lnTo>
                    <a:cubicBezTo>
                      <a:pt x="250486" y="25810"/>
                      <a:pt x="245143" y="23673"/>
                      <a:pt x="239799" y="23673"/>
                    </a:cubicBezTo>
                    <a:lnTo>
                      <a:pt x="255830" y="8875"/>
                    </a:lnTo>
                    <a:close/>
                    <a:moveTo>
                      <a:pt x="228783" y="33867"/>
                    </a:moveTo>
                    <a:lnTo>
                      <a:pt x="230016" y="32799"/>
                    </a:lnTo>
                    <a:cubicBezTo>
                      <a:pt x="235853" y="27373"/>
                      <a:pt x="245060" y="27784"/>
                      <a:pt x="250486" y="33621"/>
                    </a:cubicBezTo>
                    <a:lnTo>
                      <a:pt x="397399" y="192865"/>
                    </a:lnTo>
                    <a:lnTo>
                      <a:pt x="155943" y="415659"/>
                    </a:lnTo>
                    <a:lnTo>
                      <a:pt x="9031" y="256414"/>
                    </a:lnTo>
                    <a:cubicBezTo>
                      <a:pt x="3605" y="250577"/>
                      <a:pt x="4016" y="241370"/>
                      <a:pt x="9853" y="235944"/>
                    </a:cubicBezTo>
                    <a:lnTo>
                      <a:pt x="228783" y="33867"/>
                    </a:lnTo>
                    <a:close/>
                  </a:path>
                </a:pathLst>
              </a:custGeom>
              <a:grpFill/>
              <a:ln w="8221" cap="flat">
                <a:noFill/>
                <a:prstDash val="solid"/>
                <a:miter/>
              </a:ln>
            </p:spPr>
            <p:txBody>
              <a:bodyPr rtlCol="0" anchor="ctr"/>
              <a:lstStyle/>
              <a:p>
                <a:endParaRPr lang="en-US"/>
              </a:p>
            </p:txBody>
          </p:sp>
          <p:sp>
            <p:nvSpPr>
              <p:cNvPr id="83" name="Freeform: Shape 82">
                <a:extLst>
                  <a:ext uri="{FF2B5EF4-FFF2-40B4-BE49-F238E27FC236}">
                    <a16:creationId xmlns:a16="http://schemas.microsoft.com/office/drawing/2014/main" id="{E15C8E98-596E-4A0F-B4A7-C9DDE0D86B2A}"/>
                  </a:ext>
                </a:extLst>
              </p:cNvPr>
              <p:cNvSpPr/>
              <p:nvPr/>
            </p:nvSpPr>
            <p:spPr>
              <a:xfrm>
                <a:off x="1583130" y="1969309"/>
                <a:ext cx="130552" cy="136142"/>
              </a:xfrm>
              <a:custGeom>
                <a:avLst/>
                <a:gdLst>
                  <a:gd name="connsiteX0" fmla="*/ 130552 w 130552"/>
                  <a:gd name="connsiteY0" fmla="*/ 105395 h 136142"/>
                  <a:gd name="connsiteX1" fmla="*/ 33296 w 130552"/>
                  <a:gd name="connsiteY1" fmla="*/ 0 h 136142"/>
                  <a:gd name="connsiteX2" fmla="*/ 0 w 130552"/>
                  <a:gd name="connsiteY2" fmla="*/ 30747 h 136142"/>
                  <a:gd name="connsiteX3" fmla="*/ 97256 w 130552"/>
                  <a:gd name="connsiteY3" fmla="*/ 136143 h 136142"/>
                  <a:gd name="connsiteX4" fmla="*/ 130552 w 130552"/>
                  <a:gd name="connsiteY4" fmla="*/ 105395 h 136142"/>
                  <a:gd name="connsiteX5" fmla="*/ 97503 w 130552"/>
                  <a:gd name="connsiteY5" fmla="*/ 128826 h 136142"/>
                  <a:gd name="connsiteX6" fmla="*/ 7317 w 130552"/>
                  <a:gd name="connsiteY6" fmla="*/ 31076 h 136142"/>
                  <a:gd name="connsiteX7" fmla="*/ 32967 w 130552"/>
                  <a:gd name="connsiteY7" fmla="*/ 7399 h 136142"/>
                  <a:gd name="connsiteX8" fmla="*/ 123153 w 130552"/>
                  <a:gd name="connsiteY8" fmla="*/ 105149 h 136142"/>
                  <a:gd name="connsiteX9" fmla="*/ 97503 w 130552"/>
                  <a:gd name="connsiteY9" fmla="*/ 128826 h 136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0552" h="136142">
                    <a:moveTo>
                      <a:pt x="130552" y="105395"/>
                    </a:moveTo>
                    <a:lnTo>
                      <a:pt x="33296" y="0"/>
                    </a:lnTo>
                    <a:lnTo>
                      <a:pt x="0" y="30747"/>
                    </a:lnTo>
                    <a:lnTo>
                      <a:pt x="97256" y="136143"/>
                    </a:lnTo>
                    <a:lnTo>
                      <a:pt x="130552" y="105395"/>
                    </a:lnTo>
                    <a:close/>
                    <a:moveTo>
                      <a:pt x="97503" y="128826"/>
                    </a:moveTo>
                    <a:lnTo>
                      <a:pt x="7317" y="31076"/>
                    </a:lnTo>
                    <a:lnTo>
                      <a:pt x="32967" y="7399"/>
                    </a:lnTo>
                    <a:lnTo>
                      <a:pt x="123153" y="105149"/>
                    </a:lnTo>
                    <a:lnTo>
                      <a:pt x="97503" y="128826"/>
                    </a:lnTo>
                    <a:close/>
                  </a:path>
                </a:pathLst>
              </a:custGeom>
              <a:grpFill/>
              <a:ln w="8221" cap="flat">
                <a:noFill/>
                <a:prstDash val="solid"/>
                <a:miter/>
              </a:ln>
            </p:spPr>
            <p:txBody>
              <a:bodyPr rtlCol="0" anchor="ctr"/>
              <a:lstStyle/>
              <a:p>
                <a:endParaRPr lang="en-US"/>
              </a:p>
            </p:txBody>
          </p:sp>
          <p:sp>
            <p:nvSpPr>
              <p:cNvPr id="84" name="Freeform: Shape 83">
                <a:extLst>
                  <a:ext uri="{FF2B5EF4-FFF2-40B4-BE49-F238E27FC236}">
                    <a16:creationId xmlns:a16="http://schemas.microsoft.com/office/drawing/2014/main" id="{5D864690-86A2-4675-9E0D-DBF845AF0948}"/>
                  </a:ext>
                </a:extLst>
              </p:cNvPr>
              <p:cNvSpPr/>
              <p:nvPr/>
            </p:nvSpPr>
            <p:spPr>
              <a:xfrm rot="19037864">
                <a:off x="1843959" y="1787280"/>
                <a:ext cx="5179" cy="191063"/>
              </a:xfrm>
              <a:custGeom>
                <a:avLst/>
                <a:gdLst>
                  <a:gd name="connsiteX0" fmla="*/ 0 w 5179"/>
                  <a:gd name="connsiteY0" fmla="*/ 0 h 191063"/>
                  <a:gd name="connsiteX1" fmla="*/ 5179 w 5179"/>
                  <a:gd name="connsiteY1" fmla="*/ 0 h 191063"/>
                  <a:gd name="connsiteX2" fmla="*/ 5179 w 5179"/>
                  <a:gd name="connsiteY2" fmla="*/ 191063 h 191063"/>
                  <a:gd name="connsiteX3" fmla="*/ 0 w 5179"/>
                  <a:gd name="connsiteY3" fmla="*/ 191063 h 191063"/>
                </a:gdLst>
                <a:ahLst/>
                <a:cxnLst>
                  <a:cxn ang="0">
                    <a:pos x="connsiteX0" y="connsiteY0"/>
                  </a:cxn>
                  <a:cxn ang="0">
                    <a:pos x="connsiteX1" y="connsiteY1"/>
                  </a:cxn>
                  <a:cxn ang="0">
                    <a:pos x="connsiteX2" y="connsiteY2"/>
                  </a:cxn>
                  <a:cxn ang="0">
                    <a:pos x="connsiteX3" y="connsiteY3"/>
                  </a:cxn>
                </a:cxnLst>
                <a:rect l="l" t="t" r="r" b="b"/>
                <a:pathLst>
                  <a:path w="5179" h="191063">
                    <a:moveTo>
                      <a:pt x="0" y="0"/>
                    </a:moveTo>
                    <a:lnTo>
                      <a:pt x="5179" y="0"/>
                    </a:lnTo>
                    <a:lnTo>
                      <a:pt x="5179" y="191063"/>
                    </a:lnTo>
                    <a:lnTo>
                      <a:pt x="0" y="191063"/>
                    </a:lnTo>
                    <a:close/>
                  </a:path>
                </a:pathLst>
              </a:custGeom>
              <a:grpFill/>
              <a:ln w="8221" cap="flat">
                <a:noFill/>
                <a:prstDash val="solid"/>
                <a:miter/>
              </a:ln>
            </p:spPr>
            <p:txBody>
              <a:bodyPr rtlCol="0" anchor="ctr"/>
              <a:lstStyle/>
              <a:p>
                <a:endParaRPr lang="en-US"/>
              </a:p>
            </p:txBody>
          </p:sp>
        </p:grpSp>
        <p:grpSp>
          <p:nvGrpSpPr>
            <p:cNvPr id="85" name="Graphic 2">
              <a:extLst>
                <a:ext uri="{FF2B5EF4-FFF2-40B4-BE49-F238E27FC236}">
                  <a16:creationId xmlns:a16="http://schemas.microsoft.com/office/drawing/2014/main" id="{78E6EE9C-963A-4267-9EB4-FB3D78E1E6A6}"/>
                </a:ext>
              </a:extLst>
            </p:cNvPr>
            <p:cNvGrpSpPr/>
            <p:nvPr/>
          </p:nvGrpSpPr>
          <p:grpSpPr>
            <a:xfrm>
              <a:off x="6086611" y="868720"/>
              <a:ext cx="419060" cy="454826"/>
              <a:chOff x="6086611" y="868720"/>
              <a:chExt cx="419060" cy="454826"/>
            </a:xfrm>
            <a:grpFill/>
          </p:grpSpPr>
          <p:sp>
            <p:nvSpPr>
              <p:cNvPr id="86" name="Freeform: Shape 85">
                <a:extLst>
                  <a:ext uri="{FF2B5EF4-FFF2-40B4-BE49-F238E27FC236}">
                    <a16:creationId xmlns:a16="http://schemas.microsoft.com/office/drawing/2014/main" id="{CD197402-43A4-41FA-A03B-09ED457A28E0}"/>
                  </a:ext>
                </a:extLst>
              </p:cNvPr>
              <p:cNvSpPr/>
              <p:nvPr/>
            </p:nvSpPr>
            <p:spPr>
              <a:xfrm>
                <a:off x="6224476" y="953254"/>
                <a:ext cx="281195" cy="370292"/>
              </a:xfrm>
              <a:custGeom>
                <a:avLst/>
                <a:gdLst>
                  <a:gd name="connsiteX0" fmla="*/ 80321 w 281195"/>
                  <a:gd name="connsiteY0" fmla="*/ 362718 h 370292"/>
                  <a:gd name="connsiteX1" fmla="*/ 278451 w 281195"/>
                  <a:gd name="connsiteY1" fmla="*/ 60672 h 370292"/>
                  <a:gd name="connsiteX2" fmla="*/ 273600 w 281195"/>
                  <a:gd name="connsiteY2" fmla="*/ 37406 h 370292"/>
                  <a:gd name="connsiteX3" fmla="*/ 216545 w 281195"/>
                  <a:gd name="connsiteY3" fmla="*/ 0 h 370292"/>
                  <a:gd name="connsiteX4" fmla="*/ 0 w 281195"/>
                  <a:gd name="connsiteY4" fmla="*/ 330080 h 370292"/>
                  <a:gd name="connsiteX5" fmla="*/ 57055 w 281195"/>
                  <a:gd name="connsiteY5" fmla="*/ 367487 h 370292"/>
                  <a:gd name="connsiteX6" fmla="*/ 80321 w 281195"/>
                  <a:gd name="connsiteY6" fmla="*/ 362718 h 370292"/>
                  <a:gd name="connsiteX7" fmla="*/ 25732 w 281195"/>
                  <a:gd name="connsiteY7" fmla="*/ 340685 h 370292"/>
                  <a:gd name="connsiteX8" fmla="*/ 7316 w 281195"/>
                  <a:gd name="connsiteY8" fmla="*/ 328600 h 370292"/>
                  <a:gd name="connsiteX9" fmla="*/ 22115 w 281195"/>
                  <a:gd name="connsiteY9" fmla="*/ 305992 h 370292"/>
                  <a:gd name="connsiteX10" fmla="*/ 33460 w 281195"/>
                  <a:gd name="connsiteY10" fmla="*/ 313391 h 370292"/>
                  <a:gd name="connsiteX11" fmla="*/ 36337 w 281195"/>
                  <a:gd name="connsiteY11" fmla="*/ 309034 h 370292"/>
                  <a:gd name="connsiteX12" fmla="*/ 24992 w 281195"/>
                  <a:gd name="connsiteY12" fmla="*/ 301635 h 370292"/>
                  <a:gd name="connsiteX13" fmla="*/ 39955 w 281195"/>
                  <a:gd name="connsiteY13" fmla="*/ 278780 h 370292"/>
                  <a:gd name="connsiteX14" fmla="*/ 51300 w 281195"/>
                  <a:gd name="connsiteY14" fmla="*/ 286179 h 370292"/>
                  <a:gd name="connsiteX15" fmla="*/ 54177 w 281195"/>
                  <a:gd name="connsiteY15" fmla="*/ 281822 h 370292"/>
                  <a:gd name="connsiteX16" fmla="*/ 42832 w 281195"/>
                  <a:gd name="connsiteY16" fmla="*/ 274423 h 370292"/>
                  <a:gd name="connsiteX17" fmla="*/ 57795 w 281195"/>
                  <a:gd name="connsiteY17" fmla="*/ 251568 h 370292"/>
                  <a:gd name="connsiteX18" fmla="*/ 69140 w 281195"/>
                  <a:gd name="connsiteY18" fmla="*/ 258967 h 370292"/>
                  <a:gd name="connsiteX19" fmla="*/ 72017 w 281195"/>
                  <a:gd name="connsiteY19" fmla="*/ 254610 h 370292"/>
                  <a:gd name="connsiteX20" fmla="*/ 60672 w 281195"/>
                  <a:gd name="connsiteY20" fmla="*/ 247211 h 370292"/>
                  <a:gd name="connsiteX21" fmla="*/ 75634 w 281195"/>
                  <a:gd name="connsiteY21" fmla="*/ 224356 h 370292"/>
                  <a:gd name="connsiteX22" fmla="*/ 86980 w 281195"/>
                  <a:gd name="connsiteY22" fmla="*/ 231755 h 370292"/>
                  <a:gd name="connsiteX23" fmla="*/ 89857 w 281195"/>
                  <a:gd name="connsiteY23" fmla="*/ 227398 h 370292"/>
                  <a:gd name="connsiteX24" fmla="*/ 78512 w 281195"/>
                  <a:gd name="connsiteY24" fmla="*/ 219999 h 370292"/>
                  <a:gd name="connsiteX25" fmla="*/ 93475 w 281195"/>
                  <a:gd name="connsiteY25" fmla="*/ 197144 h 370292"/>
                  <a:gd name="connsiteX26" fmla="*/ 104820 w 281195"/>
                  <a:gd name="connsiteY26" fmla="*/ 204543 h 370292"/>
                  <a:gd name="connsiteX27" fmla="*/ 107697 w 281195"/>
                  <a:gd name="connsiteY27" fmla="*/ 200186 h 370292"/>
                  <a:gd name="connsiteX28" fmla="*/ 96352 w 281195"/>
                  <a:gd name="connsiteY28" fmla="*/ 192787 h 370292"/>
                  <a:gd name="connsiteX29" fmla="*/ 111315 w 281195"/>
                  <a:gd name="connsiteY29" fmla="*/ 169932 h 370292"/>
                  <a:gd name="connsiteX30" fmla="*/ 122660 w 281195"/>
                  <a:gd name="connsiteY30" fmla="*/ 177331 h 370292"/>
                  <a:gd name="connsiteX31" fmla="*/ 125537 w 281195"/>
                  <a:gd name="connsiteY31" fmla="*/ 172974 h 370292"/>
                  <a:gd name="connsiteX32" fmla="*/ 114192 w 281195"/>
                  <a:gd name="connsiteY32" fmla="*/ 165574 h 370292"/>
                  <a:gd name="connsiteX33" fmla="*/ 129154 w 281195"/>
                  <a:gd name="connsiteY33" fmla="*/ 142720 h 370292"/>
                  <a:gd name="connsiteX34" fmla="*/ 140500 w 281195"/>
                  <a:gd name="connsiteY34" fmla="*/ 150119 h 370292"/>
                  <a:gd name="connsiteX35" fmla="*/ 143377 w 281195"/>
                  <a:gd name="connsiteY35" fmla="*/ 145761 h 370292"/>
                  <a:gd name="connsiteX36" fmla="*/ 132032 w 281195"/>
                  <a:gd name="connsiteY36" fmla="*/ 138362 h 370292"/>
                  <a:gd name="connsiteX37" fmla="*/ 146994 w 281195"/>
                  <a:gd name="connsiteY37" fmla="*/ 115508 h 370292"/>
                  <a:gd name="connsiteX38" fmla="*/ 158339 w 281195"/>
                  <a:gd name="connsiteY38" fmla="*/ 122907 h 370292"/>
                  <a:gd name="connsiteX39" fmla="*/ 161217 w 281195"/>
                  <a:gd name="connsiteY39" fmla="*/ 118549 h 370292"/>
                  <a:gd name="connsiteX40" fmla="*/ 149872 w 281195"/>
                  <a:gd name="connsiteY40" fmla="*/ 111150 h 370292"/>
                  <a:gd name="connsiteX41" fmla="*/ 164834 w 281195"/>
                  <a:gd name="connsiteY41" fmla="*/ 88295 h 370292"/>
                  <a:gd name="connsiteX42" fmla="*/ 176180 w 281195"/>
                  <a:gd name="connsiteY42" fmla="*/ 95694 h 370292"/>
                  <a:gd name="connsiteX43" fmla="*/ 179057 w 281195"/>
                  <a:gd name="connsiteY43" fmla="*/ 91337 h 370292"/>
                  <a:gd name="connsiteX44" fmla="*/ 167712 w 281195"/>
                  <a:gd name="connsiteY44" fmla="*/ 83938 h 370292"/>
                  <a:gd name="connsiteX45" fmla="*/ 182674 w 281195"/>
                  <a:gd name="connsiteY45" fmla="*/ 61083 h 370292"/>
                  <a:gd name="connsiteX46" fmla="*/ 194019 w 281195"/>
                  <a:gd name="connsiteY46" fmla="*/ 68482 h 370292"/>
                  <a:gd name="connsiteX47" fmla="*/ 196897 w 281195"/>
                  <a:gd name="connsiteY47" fmla="*/ 64125 h 370292"/>
                  <a:gd name="connsiteX48" fmla="*/ 185551 w 281195"/>
                  <a:gd name="connsiteY48" fmla="*/ 56726 h 370292"/>
                  <a:gd name="connsiteX49" fmla="*/ 200514 w 281195"/>
                  <a:gd name="connsiteY49" fmla="*/ 33871 h 370292"/>
                  <a:gd name="connsiteX50" fmla="*/ 211859 w 281195"/>
                  <a:gd name="connsiteY50" fmla="*/ 41270 h 370292"/>
                  <a:gd name="connsiteX51" fmla="*/ 214737 w 281195"/>
                  <a:gd name="connsiteY51" fmla="*/ 36913 h 370292"/>
                  <a:gd name="connsiteX52" fmla="*/ 203392 w 281195"/>
                  <a:gd name="connsiteY52" fmla="*/ 29514 h 370292"/>
                  <a:gd name="connsiteX53" fmla="*/ 218190 w 281195"/>
                  <a:gd name="connsiteY53" fmla="*/ 6906 h 370292"/>
                  <a:gd name="connsiteX54" fmla="*/ 236605 w 281195"/>
                  <a:gd name="connsiteY54" fmla="*/ 18991 h 370292"/>
                  <a:gd name="connsiteX55" fmla="*/ 25732 w 281195"/>
                  <a:gd name="connsiteY55" fmla="*/ 340685 h 370292"/>
                  <a:gd name="connsiteX56" fmla="*/ 240880 w 281195"/>
                  <a:gd name="connsiteY56" fmla="*/ 22197 h 370292"/>
                  <a:gd name="connsiteX57" fmla="*/ 270805 w 281195"/>
                  <a:gd name="connsiteY57" fmla="*/ 41846 h 370292"/>
                  <a:gd name="connsiteX58" fmla="*/ 274094 w 281195"/>
                  <a:gd name="connsiteY58" fmla="*/ 57877 h 370292"/>
                  <a:gd name="connsiteX59" fmla="*/ 75964 w 281195"/>
                  <a:gd name="connsiteY59" fmla="*/ 359923 h 370292"/>
                  <a:gd name="connsiteX60" fmla="*/ 59932 w 281195"/>
                  <a:gd name="connsiteY60" fmla="*/ 363211 h 370292"/>
                  <a:gd name="connsiteX61" fmla="*/ 30007 w 281195"/>
                  <a:gd name="connsiteY61" fmla="*/ 343563 h 370292"/>
                  <a:gd name="connsiteX62" fmla="*/ 240880 w 281195"/>
                  <a:gd name="connsiteY62" fmla="*/ 22197 h 370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281195" h="370292">
                    <a:moveTo>
                      <a:pt x="80321" y="362718"/>
                    </a:moveTo>
                    <a:lnTo>
                      <a:pt x="278451" y="60672"/>
                    </a:lnTo>
                    <a:cubicBezTo>
                      <a:pt x="283548" y="52944"/>
                      <a:pt x="281328" y="42503"/>
                      <a:pt x="273600" y="37406"/>
                    </a:cubicBezTo>
                    <a:lnTo>
                      <a:pt x="216545" y="0"/>
                    </a:lnTo>
                    <a:lnTo>
                      <a:pt x="0" y="330080"/>
                    </a:lnTo>
                    <a:lnTo>
                      <a:pt x="57055" y="367487"/>
                    </a:lnTo>
                    <a:cubicBezTo>
                      <a:pt x="64865" y="372666"/>
                      <a:pt x="75306" y="370446"/>
                      <a:pt x="80321" y="362718"/>
                    </a:cubicBezTo>
                    <a:close/>
                    <a:moveTo>
                      <a:pt x="25732" y="340685"/>
                    </a:moveTo>
                    <a:lnTo>
                      <a:pt x="7316" y="328600"/>
                    </a:lnTo>
                    <a:lnTo>
                      <a:pt x="22115" y="305992"/>
                    </a:lnTo>
                    <a:lnTo>
                      <a:pt x="33460" y="313391"/>
                    </a:lnTo>
                    <a:lnTo>
                      <a:pt x="36337" y="309034"/>
                    </a:lnTo>
                    <a:lnTo>
                      <a:pt x="24992" y="301635"/>
                    </a:lnTo>
                    <a:lnTo>
                      <a:pt x="39955" y="278780"/>
                    </a:lnTo>
                    <a:lnTo>
                      <a:pt x="51300" y="286179"/>
                    </a:lnTo>
                    <a:lnTo>
                      <a:pt x="54177" y="281822"/>
                    </a:lnTo>
                    <a:lnTo>
                      <a:pt x="42832" y="274423"/>
                    </a:lnTo>
                    <a:lnTo>
                      <a:pt x="57795" y="251568"/>
                    </a:lnTo>
                    <a:lnTo>
                      <a:pt x="69140" y="258967"/>
                    </a:lnTo>
                    <a:lnTo>
                      <a:pt x="72017" y="254610"/>
                    </a:lnTo>
                    <a:lnTo>
                      <a:pt x="60672" y="247211"/>
                    </a:lnTo>
                    <a:lnTo>
                      <a:pt x="75634" y="224356"/>
                    </a:lnTo>
                    <a:lnTo>
                      <a:pt x="86980" y="231755"/>
                    </a:lnTo>
                    <a:lnTo>
                      <a:pt x="89857" y="227398"/>
                    </a:lnTo>
                    <a:lnTo>
                      <a:pt x="78512" y="219999"/>
                    </a:lnTo>
                    <a:lnTo>
                      <a:pt x="93475" y="197144"/>
                    </a:lnTo>
                    <a:lnTo>
                      <a:pt x="104820" y="204543"/>
                    </a:lnTo>
                    <a:lnTo>
                      <a:pt x="107697" y="200186"/>
                    </a:lnTo>
                    <a:lnTo>
                      <a:pt x="96352" y="192787"/>
                    </a:lnTo>
                    <a:lnTo>
                      <a:pt x="111315" y="169932"/>
                    </a:lnTo>
                    <a:lnTo>
                      <a:pt x="122660" y="177331"/>
                    </a:lnTo>
                    <a:lnTo>
                      <a:pt x="125537" y="172974"/>
                    </a:lnTo>
                    <a:lnTo>
                      <a:pt x="114192" y="165574"/>
                    </a:lnTo>
                    <a:lnTo>
                      <a:pt x="129154" y="142720"/>
                    </a:lnTo>
                    <a:lnTo>
                      <a:pt x="140500" y="150119"/>
                    </a:lnTo>
                    <a:lnTo>
                      <a:pt x="143377" y="145761"/>
                    </a:lnTo>
                    <a:lnTo>
                      <a:pt x="132032" y="138362"/>
                    </a:lnTo>
                    <a:lnTo>
                      <a:pt x="146994" y="115508"/>
                    </a:lnTo>
                    <a:lnTo>
                      <a:pt x="158339" y="122907"/>
                    </a:lnTo>
                    <a:lnTo>
                      <a:pt x="161217" y="118549"/>
                    </a:lnTo>
                    <a:lnTo>
                      <a:pt x="149872" y="111150"/>
                    </a:lnTo>
                    <a:lnTo>
                      <a:pt x="164834" y="88295"/>
                    </a:lnTo>
                    <a:lnTo>
                      <a:pt x="176180" y="95694"/>
                    </a:lnTo>
                    <a:lnTo>
                      <a:pt x="179057" y="91337"/>
                    </a:lnTo>
                    <a:lnTo>
                      <a:pt x="167712" y="83938"/>
                    </a:lnTo>
                    <a:lnTo>
                      <a:pt x="182674" y="61083"/>
                    </a:lnTo>
                    <a:lnTo>
                      <a:pt x="194019" y="68482"/>
                    </a:lnTo>
                    <a:lnTo>
                      <a:pt x="196897" y="64125"/>
                    </a:lnTo>
                    <a:lnTo>
                      <a:pt x="185551" y="56726"/>
                    </a:lnTo>
                    <a:lnTo>
                      <a:pt x="200514" y="33871"/>
                    </a:lnTo>
                    <a:lnTo>
                      <a:pt x="211859" y="41270"/>
                    </a:lnTo>
                    <a:lnTo>
                      <a:pt x="214737" y="36913"/>
                    </a:lnTo>
                    <a:lnTo>
                      <a:pt x="203392" y="29514"/>
                    </a:lnTo>
                    <a:lnTo>
                      <a:pt x="218190" y="6906"/>
                    </a:lnTo>
                    <a:lnTo>
                      <a:pt x="236605" y="18991"/>
                    </a:lnTo>
                    <a:lnTo>
                      <a:pt x="25732" y="340685"/>
                    </a:lnTo>
                    <a:close/>
                    <a:moveTo>
                      <a:pt x="240880" y="22197"/>
                    </a:moveTo>
                    <a:lnTo>
                      <a:pt x="270805" y="41846"/>
                    </a:lnTo>
                    <a:cubicBezTo>
                      <a:pt x="276149" y="45381"/>
                      <a:pt x="277629" y="52533"/>
                      <a:pt x="274094" y="57877"/>
                    </a:cubicBezTo>
                    <a:lnTo>
                      <a:pt x="75964" y="359923"/>
                    </a:lnTo>
                    <a:cubicBezTo>
                      <a:pt x="72429" y="365267"/>
                      <a:pt x="65276" y="366747"/>
                      <a:pt x="59932" y="363211"/>
                    </a:cubicBezTo>
                    <a:lnTo>
                      <a:pt x="30007" y="343563"/>
                    </a:lnTo>
                    <a:lnTo>
                      <a:pt x="240880" y="22197"/>
                    </a:lnTo>
                    <a:close/>
                  </a:path>
                </a:pathLst>
              </a:custGeom>
              <a:grpFill/>
              <a:ln w="8221" cap="flat">
                <a:noFill/>
                <a:prstDash val="solid"/>
                <a:miter/>
              </a:ln>
            </p:spPr>
            <p:txBody>
              <a:bodyPr rtlCol="0" anchor="ctr"/>
              <a:lstStyle/>
              <a:p>
                <a:endParaRPr lang="en-US"/>
              </a:p>
            </p:txBody>
          </p:sp>
          <p:sp>
            <p:nvSpPr>
              <p:cNvPr id="87" name="Freeform: Shape 86">
                <a:extLst>
                  <a:ext uri="{FF2B5EF4-FFF2-40B4-BE49-F238E27FC236}">
                    <a16:creationId xmlns:a16="http://schemas.microsoft.com/office/drawing/2014/main" id="{82ECF3DF-61B8-41BA-B87E-2DDC931F2988}"/>
                  </a:ext>
                </a:extLst>
              </p:cNvPr>
              <p:cNvSpPr/>
              <p:nvPr/>
            </p:nvSpPr>
            <p:spPr>
              <a:xfrm>
                <a:off x="6086611" y="868720"/>
                <a:ext cx="229432" cy="332212"/>
              </a:xfrm>
              <a:custGeom>
                <a:avLst/>
                <a:gdLst>
                  <a:gd name="connsiteX0" fmla="*/ 12656 w 229432"/>
                  <a:gd name="connsiteY0" fmla="*/ 327634 h 332212"/>
                  <a:gd name="connsiteX1" fmla="*/ 51542 w 229432"/>
                  <a:gd name="connsiteY1" fmla="*/ 319578 h 332212"/>
                  <a:gd name="connsiteX2" fmla="*/ 220158 w 229432"/>
                  <a:gd name="connsiteY2" fmla="*/ 62584 h 332212"/>
                  <a:gd name="connsiteX3" fmla="*/ 229366 w 229432"/>
                  <a:gd name="connsiteY3" fmla="*/ 6351 h 332212"/>
                  <a:gd name="connsiteX4" fmla="*/ 226982 w 229432"/>
                  <a:gd name="connsiteY4" fmla="*/ 925 h 332212"/>
                  <a:gd name="connsiteX5" fmla="*/ 221063 w 229432"/>
                  <a:gd name="connsiteY5" fmla="*/ 925 h 332212"/>
                  <a:gd name="connsiteX6" fmla="*/ 173133 w 229432"/>
                  <a:gd name="connsiteY6" fmla="*/ 31754 h 332212"/>
                  <a:gd name="connsiteX7" fmla="*/ 4517 w 229432"/>
                  <a:gd name="connsiteY7" fmla="*/ 288748 h 332212"/>
                  <a:gd name="connsiteX8" fmla="*/ 12656 w 229432"/>
                  <a:gd name="connsiteY8" fmla="*/ 327634 h 332212"/>
                  <a:gd name="connsiteX9" fmla="*/ 77356 w 229432"/>
                  <a:gd name="connsiteY9" fmla="*/ 270744 h 332212"/>
                  <a:gd name="connsiteX10" fmla="*/ 68807 w 229432"/>
                  <a:gd name="connsiteY10" fmla="*/ 265153 h 332212"/>
                  <a:gd name="connsiteX11" fmla="*/ 205525 w 229432"/>
                  <a:gd name="connsiteY11" fmla="*/ 56664 h 332212"/>
                  <a:gd name="connsiteX12" fmla="*/ 214075 w 229432"/>
                  <a:gd name="connsiteY12" fmla="*/ 62255 h 332212"/>
                  <a:gd name="connsiteX13" fmla="*/ 77356 w 229432"/>
                  <a:gd name="connsiteY13" fmla="*/ 270744 h 332212"/>
                  <a:gd name="connsiteX14" fmla="*/ 223940 w 229432"/>
                  <a:gd name="connsiteY14" fmla="*/ 5282 h 332212"/>
                  <a:gd name="connsiteX15" fmla="*/ 224187 w 229432"/>
                  <a:gd name="connsiteY15" fmla="*/ 5446 h 332212"/>
                  <a:gd name="connsiteX16" fmla="*/ 221227 w 229432"/>
                  <a:gd name="connsiteY16" fmla="*/ 23615 h 332212"/>
                  <a:gd name="connsiteX17" fmla="*/ 208402 w 229432"/>
                  <a:gd name="connsiteY17" fmla="*/ 15230 h 332212"/>
                  <a:gd name="connsiteX18" fmla="*/ 223940 w 229432"/>
                  <a:gd name="connsiteY18" fmla="*/ 5282 h 332212"/>
                  <a:gd name="connsiteX19" fmla="*/ 203634 w 229432"/>
                  <a:gd name="connsiteY19" fmla="*/ 18354 h 332212"/>
                  <a:gd name="connsiteX20" fmla="*/ 220323 w 229432"/>
                  <a:gd name="connsiteY20" fmla="*/ 29288 h 332212"/>
                  <a:gd name="connsiteX21" fmla="*/ 215801 w 229432"/>
                  <a:gd name="connsiteY21" fmla="*/ 57158 h 332212"/>
                  <a:gd name="connsiteX22" fmla="*/ 179957 w 229432"/>
                  <a:gd name="connsiteY22" fmla="*/ 33645 h 332212"/>
                  <a:gd name="connsiteX23" fmla="*/ 203634 w 229432"/>
                  <a:gd name="connsiteY23" fmla="*/ 18354 h 332212"/>
                  <a:gd name="connsiteX24" fmla="*/ 201167 w 229432"/>
                  <a:gd name="connsiteY24" fmla="*/ 53869 h 332212"/>
                  <a:gd name="connsiteX25" fmla="*/ 64449 w 229432"/>
                  <a:gd name="connsiteY25" fmla="*/ 262358 h 332212"/>
                  <a:gd name="connsiteX26" fmla="*/ 51296 w 229432"/>
                  <a:gd name="connsiteY26" fmla="*/ 253726 h 332212"/>
                  <a:gd name="connsiteX27" fmla="*/ 188014 w 229432"/>
                  <a:gd name="connsiteY27" fmla="*/ 45237 h 332212"/>
                  <a:gd name="connsiteX28" fmla="*/ 201167 w 229432"/>
                  <a:gd name="connsiteY28" fmla="*/ 53869 h 332212"/>
                  <a:gd name="connsiteX29" fmla="*/ 175846 w 229432"/>
                  <a:gd name="connsiteY29" fmla="*/ 37262 h 332212"/>
                  <a:gd name="connsiteX30" fmla="*/ 183656 w 229432"/>
                  <a:gd name="connsiteY30" fmla="*/ 42360 h 332212"/>
                  <a:gd name="connsiteX31" fmla="*/ 46939 w 229432"/>
                  <a:gd name="connsiteY31" fmla="*/ 250849 h 332212"/>
                  <a:gd name="connsiteX32" fmla="*/ 39128 w 229432"/>
                  <a:gd name="connsiteY32" fmla="*/ 245751 h 332212"/>
                  <a:gd name="connsiteX33" fmla="*/ 175846 w 229432"/>
                  <a:gd name="connsiteY33" fmla="*/ 37262 h 332212"/>
                  <a:gd name="connsiteX34" fmla="*/ 36251 w 229432"/>
                  <a:gd name="connsiteY34" fmla="*/ 250026 h 332212"/>
                  <a:gd name="connsiteX35" fmla="*/ 74479 w 229432"/>
                  <a:gd name="connsiteY35" fmla="*/ 275101 h 332212"/>
                  <a:gd name="connsiteX36" fmla="*/ 68971 w 229432"/>
                  <a:gd name="connsiteY36" fmla="*/ 283487 h 332212"/>
                  <a:gd name="connsiteX37" fmla="*/ 30743 w 229432"/>
                  <a:gd name="connsiteY37" fmla="*/ 258412 h 332212"/>
                  <a:gd name="connsiteX38" fmla="*/ 36251 w 229432"/>
                  <a:gd name="connsiteY38" fmla="*/ 250026 h 332212"/>
                  <a:gd name="connsiteX39" fmla="*/ 27865 w 229432"/>
                  <a:gd name="connsiteY39" fmla="*/ 262852 h 332212"/>
                  <a:gd name="connsiteX40" fmla="*/ 66094 w 229432"/>
                  <a:gd name="connsiteY40" fmla="*/ 287926 h 332212"/>
                  <a:gd name="connsiteX41" fmla="*/ 47185 w 229432"/>
                  <a:gd name="connsiteY41" fmla="*/ 316700 h 332212"/>
                  <a:gd name="connsiteX42" fmla="*/ 15534 w 229432"/>
                  <a:gd name="connsiteY42" fmla="*/ 323277 h 332212"/>
                  <a:gd name="connsiteX43" fmla="*/ 8956 w 229432"/>
                  <a:gd name="connsiteY43" fmla="*/ 291626 h 332212"/>
                  <a:gd name="connsiteX44" fmla="*/ 27865 w 229432"/>
                  <a:gd name="connsiteY44" fmla="*/ 262852 h 332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229432" h="332212">
                    <a:moveTo>
                      <a:pt x="12656" y="327634"/>
                    </a:moveTo>
                    <a:cubicBezTo>
                      <a:pt x="25563" y="336102"/>
                      <a:pt x="43074" y="332485"/>
                      <a:pt x="51542" y="319578"/>
                    </a:cubicBezTo>
                    <a:lnTo>
                      <a:pt x="220158" y="62584"/>
                    </a:lnTo>
                    <a:lnTo>
                      <a:pt x="229366" y="6351"/>
                    </a:lnTo>
                    <a:cubicBezTo>
                      <a:pt x="229695" y="4213"/>
                      <a:pt x="228791" y="2158"/>
                      <a:pt x="226982" y="925"/>
                    </a:cubicBezTo>
                    <a:cubicBezTo>
                      <a:pt x="225174" y="-308"/>
                      <a:pt x="222954" y="-308"/>
                      <a:pt x="221063" y="925"/>
                    </a:cubicBezTo>
                    <a:lnTo>
                      <a:pt x="173133" y="31754"/>
                    </a:lnTo>
                    <a:lnTo>
                      <a:pt x="4517" y="288748"/>
                    </a:lnTo>
                    <a:cubicBezTo>
                      <a:pt x="-3869" y="301738"/>
                      <a:pt x="-251" y="319167"/>
                      <a:pt x="12656" y="327634"/>
                    </a:cubicBezTo>
                    <a:close/>
                    <a:moveTo>
                      <a:pt x="77356" y="270744"/>
                    </a:moveTo>
                    <a:lnTo>
                      <a:pt x="68807" y="265153"/>
                    </a:lnTo>
                    <a:lnTo>
                      <a:pt x="205525" y="56664"/>
                    </a:lnTo>
                    <a:lnTo>
                      <a:pt x="214075" y="62255"/>
                    </a:lnTo>
                    <a:lnTo>
                      <a:pt x="77356" y="270744"/>
                    </a:lnTo>
                    <a:close/>
                    <a:moveTo>
                      <a:pt x="223940" y="5282"/>
                    </a:moveTo>
                    <a:lnTo>
                      <a:pt x="224187" y="5446"/>
                    </a:lnTo>
                    <a:lnTo>
                      <a:pt x="221227" y="23615"/>
                    </a:lnTo>
                    <a:lnTo>
                      <a:pt x="208402" y="15230"/>
                    </a:lnTo>
                    <a:lnTo>
                      <a:pt x="223940" y="5282"/>
                    </a:lnTo>
                    <a:close/>
                    <a:moveTo>
                      <a:pt x="203634" y="18354"/>
                    </a:moveTo>
                    <a:lnTo>
                      <a:pt x="220323" y="29288"/>
                    </a:lnTo>
                    <a:lnTo>
                      <a:pt x="215801" y="57158"/>
                    </a:lnTo>
                    <a:lnTo>
                      <a:pt x="179957" y="33645"/>
                    </a:lnTo>
                    <a:lnTo>
                      <a:pt x="203634" y="18354"/>
                    </a:lnTo>
                    <a:close/>
                    <a:moveTo>
                      <a:pt x="201167" y="53869"/>
                    </a:moveTo>
                    <a:lnTo>
                      <a:pt x="64449" y="262358"/>
                    </a:lnTo>
                    <a:lnTo>
                      <a:pt x="51296" y="253726"/>
                    </a:lnTo>
                    <a:lnTo>
                      <a:pt x="188014" y="45237"/>
                    </a:lnTo>
                    <a:lnTo>
                      <a:pt x="201167" y="53869"/>
                    </a:lnTo>
                    <a:close/>
                    <a:moveTo>
                      <a:pt x="175846" y="37262"/>
                    </a:moveTo>
                    <a:lnTo>
                      <a:pt x="183656" y="42360"/>
                    </a:lnTo>
                    <a:lnTo>
                      <a:pt x="46939" y="250849"/>
                    </a:lnTo>
                    <a:lnTo>
                      <a:pt x="39128" y="245751"/>
                    </a:lnTo>
                    <a:lnTo>
                      <a:pt x="175846" y="37262"/>
                    </a:lnTo>
                    <a:close/>
                    <a:moveTo>
                      <a:pt x="36251" y="250026"/>
                    </a:moveTo>
                    <a:lnTo>
                      <a:pt x="74479" y="275101"/>
                    </a:lnTo>
                    <a:lnTo>
                      <a:pt x="68971" y="283487"/>
                    </a:lnTo>
                    <a:lnTo>
                      <a:pt x="30743" y="258412"/>
                    </a:lnTo>
                    <a:lnTo>
                      <a:pt x="36251" y="250026"/>
                    </a:lnTo>
                    <a:close/>
                    <a:moveTo>
                      <a:pt x="27865" y="262852"/>
                    </a:moveTo>
                    <a:lnTo>
                      <a:pt x="66094" y="287926"/>
                    </a:lnTo>
                    <a:lnTo>
                      <a:pt x="47185" y="316700"/>
                    </a:lnTo>
                    <a:cubicBezTo>
                      <a:pt x="40279" y="327223"/>
                      <a:pt x="26056" y="330183"/>
                      <a:pt x="15534" y="323277"/>
                    </a:cubicBezTo>
                    <a:cubicBezTo>
                      <a:pt x="5010" y="316371"/>
                      <a:pt x="2051" y="302149"/>
                      <a:pt x="8956" y="291626"/>
                    </a:cubicBezTo>
                    <a:lnTo>
                      <a:pt x="27865" y="262852"/>
                    </a:lnTo>
                    <a:close/>
                  </a:path>
                </a:pathLst>
              </a:custGeom>
              <a:grpFill/>
              <a:ln w="8221" cap="flat">
                <a:noFill/>
                <a:prstDash val="solid"/>
                <a:miter/>
              </a:ln>
            </p:spPr>
            <p:txBody>
              <a:bodyPr rtlCol="0" anchor="ctr"/>
              <a:lstStyle/>
              <a:p>
                <a:endParaRPr lang="en-US"/>
              </a:p>
            </p:txBody>
          </p:sp>
        </p:grpSp>
        <p:sp>
          <p:nvSpPr>
            <p:cNvPr id="88" name="Freeform: Shape 87">
              <a:extLst>
                <a:ext uri="{FF2B5EF4-FFF2-40B4-BE49-F238E27FC236}">
                  <a16:creationId xmlns:a16="http://schemas.microsoft.com/office/drawing/2014/main" id="{41C7B0BC-DEE5-44F3-9870-94DCBA2B70EE}"/>
                </a:ext>
              </a:extLst>
            </p:cNvPr>
            <p:cNvSpPr/>
            <p:nvPr/>
          </p:nvSpPr>
          <p:spPr>
            <a:xfrm>
              <a:off x="3388253" y="2582835"/>
              <a:ext cx="386724" cy="298531"/>
            </a:xfrm>
            <a:custGeom>
              <a:avLst/>
              <a:gdLst>
                <a:gd name="connsiteX0" fmla="*/ 383107 w 386724"/>
                <a:gd name="connsiteY0" fmla="*/ 93824 h 298531"/>
                <a:gd name="connsiteX1" fmla="*/ 196239 w 386724"/>
                <a:gd name="connsiteY1" fmla="*/ 678 h 298531"/>
                <a:gd name="connsiteX2" fmla="*/ 190484 w 386724"/>
                <a:gd name="connsiteY2" fmla="*/ 678 h 298531"/>
                <a:gd name="connsiteX3" fmla="*/ 3617 w 386724"/>
                <a:gd name="connsiteY3" fmla="*/ 93824 h 298531"/>
                <a:gd name="connsiteX4" fmla="*/ 0 w 386724"/>
                <a:gd name="connsiteY4" fmla="*/ 99579 h 298531"/>
                <a:gd name="connsiteX5" fmla="*/ 3535 w 386724"/>
                <a:gd name="connsiteY5" fmla="*/ 105416 h 298531"/>
                <a:gd name="connsiteX6" fmla="*/ 92570 w 386724"/>
                <a:gd name="connsiteY6" fmla="*/ 150139 h 298531"/>
                <a:gd name="connsiteX7" fmla="*/ 92570 w 386724"/>
                <a:gd name="connsiteY7" fmla="*/ 152934 h 298531"/>
                <a:gd name="connsiteX8" fmla="*/ 92570 w 386724"/>
                <a:gd name="connsiteY8" fmla="*/ 197822 h 298531"/>
                <a:gd name="connsiteX9" fmla="*/ 193280 w 386724"/>
                <a:gd name="connsiteY9" fmla="*/ 298531 h 298531"/>
                <a:gd name="connsiteX10" fmla="*/ 264475 w 386724"/>
                <a:gd name="connsiteY10" fmla="*/ 269017 h 298531"/>
                <a:gd name="connsiteX11" fmla="*/ 293989 w 386724"/>
                <a:gd name="connsiteY11" fmla="*/ 197822 h 298531"/>
                <a:gd name="connsiteX12" fmla="*/ 293989 w 386724"/>
                <a:gd name="connsiteY12" fmla="*/ 152934 h 298531"/>
                <a:gd name="connsiteX13" fmla="*/ 293989 w 386724"/>
                <a:gd name="connsiteY13" fmla="*/ 150139 h 298531"/>
                <a:gd name="connsiteX14" fmla="*/ 326627 w 386724"/>
                <a:gd name="connsiteY14" fmla="*/ 133779 h 298531"/>
                <a:gd name="connsiteX15" fmla="*/ 326627 w 386724"/>
                <a:gd name="connsiteY15" fmla="*/ 228405 h 298531"/>
                <a:gd name="connsiteX16" fmla="*/ 328189 w 386724"/>
                <a:gd name="connsiteY16" fmla="*/ 230789 h 298531"/>
                <a:gd name="connsiteX17" fmla="*/ 330984 w 386724"/>
                <a:gd name="connsiteY17" fmla="*/ 230378 h 298531"/>
                <a:gd name="connsiteX18" fmla="*/ 343069 w 386724"/>
                <a:gd name="connsiteY18" fmla="*/ 219855 h 298531"/>
                <a:gd name="connsiteX19" fmla="*/ 353428 w 386724"/>
                <a:gd name="connsiteY19" fmla="*/ 230213 h 298531"/>
                <a:gd name="connsiteX20" fmla="*/ 355237 w 386724"/>
                <a:gd name="connsiteY20" fmla="*/ 230953 h 298531"/>
                <a:gd name="connsiteX21" fmla="*/ 356223 w 386724"/>
                <a:gd name="connsiteY21" fmla="*/ 230789 h 298531"/>
                <a:gd name="connsiteX22" fmla="*/ 357868 w 386724"/>
                <a:gd name="connsiteY22" fmla="*/ 228405 h 298531"/>
                <a:gd name="connsiteX23" fmla="*/ 357868 w 386724"/>
                <a:gd name="connsiteY23" fmla="*/ 118077 h 298531"/>
                <a:gd name="connsiteX24" fmla="*/ 383189 w 386724"/>
                <a:gd name="connsiteY24" fmla="*/ 105416 h 298531"/>
                <a:gd name="connsiteX25" fmla="*/ 383189 w 386724"/>
                <a:gd name="connsiteY25" fmla="*/ 105416 h 298531"/>
                <a:gd name="connsiteX26" fmla="*/ 386724 w 386724"/>
                <a:gd name="connsiteY26" fmla="*/ 99579 h 298531"/>
                <a:gd name="connsiteX27" fmla="*/ 383107 w 386724"/>
                <a:gd name="connsiteY27" fmla="*/ 93824 h 298531"/>
                <a:gd name="connsiteX28" fmla="*/ 288892 w 386724"/>
                <a:gd name="connsiteY28" fmla="*/ 197740 h 298531"/>
                <a:gd name="connsiteX29" fmla="*/ 260940 w 386724"/>
                <a:gd name="connsiteY29" fmla="*/ 265235 h 298531"/>
                <a:gd name="connsiteX30" fmla="*/ 193444 w 386724"/>
                <a:gd name="connsiteY30" fmla="*/ 293188 h 298531"/>
                <a:gd name="connsiteX31" fmla="*/ 97914 w 386724"/>
                <a:gd name="connsiteY31" fmla="*/ 197657 h 298531"/>
                <a:gd name="connsiteX32" fmla="*/ 97914 w 386724"/>
                <a:gd name="connsiteY32" fmla="*/ 184750 h 298531"/>
                <a:gd name="connsiteX33" fmla="*/ 193444 w 386724"/>
                <a:gd name="connsiteY33" fmla="*/ 253562 h 298531"/>
                <a:gd name="connsiteX34" fmla="*/ 264640 w 386724"/>
                <a:gd name="connsiteY34" fmla="*/ 224048 h 298531"/>
                <a:gd name="connsiteX35" fmla="*/ 288892 w 386724"/>
                <a:gd name="connsiteY35" fmla="*/ 184915 h 298531"/>
                <a:gd name="connsiteX36" fmla="*/ 288892 w 386724"/>
                <a:gd name="connsiteY36" fmla="*/ 197740 h 298531"/>
                <a:gd name="connsiteX37" fmla="*/ 288892 w 386724"/>
                <a:gd name="connsiteY37" fmla="*/ 152852 h 298531"/>
                <a:gd name="connsiteX38" fmla="*/ 260940 w 386724"/>
                <a:gd name="connsiteY38" fmla="*/ 220430 h 298531"/>
                <a:gd name="connsiteX39" fmla="*/ 193444 w 386724"/>
                <a:gd name="connsiteY39" fmla="*/ 248382 h 298531"/>
                <a:gd name="connsiteX40" fmla="*/ 97914 w 386724"/>
                <a:gd name="connsiteY40" fmla="*/ 152852 h 298531"/>
                <a:gd name="connsiteX41" fmla="*/ 97914 w 386724"/>
                <a:gd name="connsiteY41" fmla="*/ 152688 h 298531"/>
                <a:gd name="connsiteX42" fmla="*/ 190484 w 386724"/>
                <a:gd name="connsiteY42" fmla="*/ 199137 h 298531"/>
                <a:gd name="connsiteX43" fmla="*/ 191882 w 386724"/>
                <a:gd name="connsiteY43" fmla="*/ 199631 h 298531"/>
                <a:gd name="connsiteX44" fmla="*/ 192704 w 386724"/>
                <a:gd name="connsiteY44" fmla="*/ 199713 h 298531"/>
                <a:gd name="connsiteX45" fmla="*/ 193362 w 386724"/>
                <a:gd name="connsiteY45" fmla="*/ 199795 h 298531"/>
                <a:gd name="connsiteX46" fmla="*/ 193362 w 386724"/>
                <a:gd name="connsiteY46" fmla="*/ 199795 h 298531"/>
                <a:gd name="connsiteX47" fmla="*/ 194677 w 386724"/>
                <a:gd name="connsiteY47" fmla="*/ 199631 h 298531"/>
                <a:gd name="connsiteX48" fmla="*/ 194842 w 386724"/>
                <a:gd name="connsiteY48" fmla="*/ 199631 h 298531"/>
                <a:gd name="connsiteX49" fmla="*/ 196239 w 386724"/>
                <a:gd name="connsiteY49" fmla="*/ 199137 h 298531"/>
                <a:gd name="connsiteX50" fmla="*/ 288810 w 386724"/>
                <a:gd name="connsiteY50" fmla="*/ 152688 h 298531"/>
                <a:gd name="connsiteX51" fmla="*/ 288810 w 386724"/>
                <a:gd name="connsiteY51" fmla="*/ 152852 h 298531"/>
                <a:gd name="connsiteX52" fmla="*/ 352688 w 386724"/>
                <a:gd name="connsiteY52" fmla="*/ 222074 h 298531"/>
                <a:gd name="connsiteX53" fmla="*/ 345043 w 386724"/>
                <a:gd name="connsiteY53" fmla="*/ 214429 h 298531"/>
                <a:gd name="connsiteX54" fmla="*/ 341508 w 386724"/>
                <a:gd name="connsiteY54" fmla="*/ 214264 h 298531"/>
                <a:gd name="connsiteX55" fmla="*/ 331971 w 386724"/>
                <a:gd name="connsiteY55" fmla="*/ 222568 h 298531"/>
                <a:gd name="connsiteX56" fmla="*/ 331971 w 386724"/>
                <a:gd name="connsiteY56" fmla="*/ 129422 h 298531"/>
                <a:gd name="connsiteX57" fmla="*/ 331971 w 386724"/>
                <a:gd name="connsiteY57" fmla="*/ 129339 h 298531"/>
                <a:gd name="connsiteX58" fmla="*/ 331971 w 386724"/>
                <a:gd name="connsiteY58" fmla="*/ 129257 h 298531"/>
                <a:gd name="connsiteX59" fmla="*/ 331889 w 386724"/>
                <a:gd name="connsiteY59" fmla="*/ 128929 h 298531"/>
                <a:gd name="connsiteX60" fmla="*/ 331806 w 386724"/>
                <a:gd name="connsiteY60" fmla="*/ 128600 h 298531"/>
                <a:gd name="connsiteX61" fmla="*/ 331560 w 386724"/>
                <a:gd name="connsiteY61" fmla="*/ 128189 h 298531"/>
                <a:gd name="connsiteX62" fmla="*/ 331395 w 386724"/>
                <a:gd name="connsiteY62" fmla="*/ 127942 h 298531"/>
                <a:gd name="connsiteX63" fmla="*/ 330984 w 386724"/>
                <a:gd name="connsiteY63" fmla="*/ 127531 h 298531"/>
                <a:gd name="connsiteX64" fmla="*/ 330820 w 386724"/>
                <a:gd name="connsiteY64" fmla="*/ 127366 h 298531"/>
                <a:gd name="connsiteX65" fmla="*/ 330080 w 386724"/>
                <a:gd name="connsiteY65" fmla="*/ 127038 h 298531"/>
                <a:gd name="connsiteX66" fmla="*/ 194760 w 386724"/>
                <a:gd name="connsiteY66" fmla="*/ 86672 h 298531"/>
                <a:gd name="connsiteX67" fmla="*/ 192704 w 386724"/>
                <a:gd name="connsiteY67" fmla="*/ 84781 h 298531"/>
                <a:gd name="connsiteX68" fmla="*/ 191636 w 386724"/>
                <a:gd name="connsiteY68" fmla="*/ 83712 h 298531"/>
                <a:gd name="connsiteX69" fmla="*/ 190978 w 386724"/>
                <a:gd name="connsiteY69" fmla="*/ 72367 h 298531"/>
                <a:gd name="connsiteX70" fmla="*/ 202570 w 386724"/>
                <a:gd name="connsiteY70" fmla="*/ 68256 h 298531"/>
                <a:gd name="connsiteX71" fmla="*/ 352688 w 386724"/>
                <a:gd name="connsiteY71" fmla="*/ 118323 h 298531"/>
                <a:gd name="connsiteX72" fmla="*/ 352688 w 386724"/>
                <a:gd name="connsiteY72" fmla="*/ 222074 h 298531"/>
                <a:gd name="connsiteX73" fmla="*/ 380805 w 386724"/>
                <a:gd name="connsiteY73" fmla="*/ 100730 h 298531"/>
                <a:gd name="connsiteX74" fmla="*/ 355073 w 386724"/>
                <a:gd name="connsiteY74" fmla="*/ 113637 h 298531"/>
                <a:gd name="connsiteX75" fmla="*/ 204132 w 386724"/>
                <a:gd name="connsiteY75" fmla="*/ 63323 h 298531"/>
                <a:gd name="connsiteX76" fmla="*/ 186620 w 386724"/>
                <a:gd name="connsiteY76" fmla="*/ 69489 h 298531"/>
                <a:gd name="connsiteX77" fmla="*/ 187689 w 386724"/>
                <a:gd name="connsiteY77" fmla="*/ 87165 h 298531"/>
                <a:gd name="connsiteX78" fmla="*/ 189169 w 386724"/>
                <a:gd name="connsiteY78" fmla="*/ 88645 h 298531"/>
                <a:gd name="connsiteX79" fmla="*/ 191718 w 386724"/>
                <a:gd name="connsiteY79" fmla="*/ 90947 h 298531"/>
                <a:gd name="connsiteX80" fmla="*/ 192704 w 386724"/>
                <a:gd name="connsiteY80" fmla="*/ 91522 h 298531"/>
                <a:gd name="connsiteX81" fmla="*/ 322352 w 386724"/>
                <a:gd name="connsiteY81" fmla="*/ 130162 h 298531"/>
                <a:gd name="connsiteX82" fmla="*/ 290454 w 386724"/>
                <a:gd name="connsiteY82" fmla="*/ 146193 h 298531"/>
                <a:gd name="connsiteX83" fmla="*/ 290454 w 386724"/>
                <a:gd name="connsiteY83" fmla="*/ 146193 h 298531"/>
                <a:gd name="connsiteX84" fmla="*/ 194102 w 386724"/>
                <a:gd name="connsiteY84" fmla="*/ 194534 h 298531"/>
                <a:gd name="connsiteX85" fmla="*/ 192951 w 386724"/>
                <a:gd name="connsiteY85" fmla="*/ 194534 h 298531"/>
                <a:gd name="connsiteX86" fmla="*/ 96599 w 386724"/>
                <a:gd name="connsiteY86" fmla="*/ 146193 h 298531"/>
                <a:gd name="connsiteX87" fmla="*/ 96599 w 386724"/>
                <a:gd name="connsiteY87" fmla="*/ 146193 h 298531"/>
                <a:gd name="connsiteX88" fmla="*/ 6084 w 386724"/>
                <a:gd name="connsiteY88" fmla="*/ 100812 h 298531"/>
                <a:gd name="connsiteX89" fmla="*/ 5426 w 386724"/>
                <a:gd name="connsiteY89" fmla="*/ 99661 h 298531"/>
                <a:gd name="connsiteX90" fmla="*/ 6166 w 386724"/>
                <a:gd name="connsiteY90" fmla="*/ 98510 h 298531"/>
                <a:gd name="connsiteX91" fmla="*/ 192951 w 386724"/>
                <a:gd name="connsiteY91" fmla="*/ 5447 h 298531"/>
                <a:gd name="connsiteX92" fmla="*/ 193609 w 386724"/>
                <a:gd name="connsiteY92" fmla="*/ 5282 h 298531"/>
                <a:gd name="connsiteX93" fmla="*/ 194184 w 386724"/>
                <a:gd name="connsiteY93" fmla="*/ 5364 h 298531"/>
                <a:gd name="connsiteX94" fmla="*/ 381051 w 386724"/>
                <a:gd name="connsiteY94" fmla="*/ 98510 h 298531"/>
                <a:gd name="connsiteX95" fmla="*/ 381709 w 386724"/>
                <a:gd name="connsiteY95" fmla="*/ 99579 h 298531"/>
                <a:gd name="connsiteX96" fmla="*/ 380805 w 386724"/>
                <a:gd name="connsiteY96" fmla="*/ 100730 h 29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386724" h="298531">
                  <a:moveTo>
                    <a:pt x="383107" y="93824"/>
                  </a:moveTo>
                  <a:lnTo>
                    <a:pt x="196239" y="678"/>
                  </a:lnTo>
                  <a:cubicBezTo>
                    <a:pt x="194431" y="-226"/>
                    <a:pt x="192293" y="-226"/>
                    <a:pt x="190484" y="678"/>
                  </a:cubicBezTo>
                  <a:lnTo>
                    <a:pt x="3617" y="93824"/>
                  </a:lnTo>
                  <a:cubicBezTo>
                    <a:pt x="1397" y="94893"/>
                    <a:pt x="0" y="97113"/>
                    <a:pt x="0" y="99579"/>
                  </a:cubicBezTo>
                  <a:cubicBezTo>
                    <a:pt x="0" y="102045"/>
                    <a:pt x="1315" y="104265"/>
                    <a:pt x="3535" y="105416"/>
                  </a:cubicBezTo>
                  <a:lnTo>
                    <a:pt x="92570" y="150139"/>
                  </a:lnTo>
                  <a:lnTo>
                    <a:pt x="92570" y="152934"/>
                  </a:lnTo>
                  <a:lnTo>
                    <a:pt x="92570" y="197822"/>
                  </a:lnTo>
                  <a:cubicBezTo>
                    <a:pt x="92570" y="253315"/>
                    <a:pt x="137705" y="298531"/>
                    <a:pt x="193280" y="298531"/>
                  </a:cubicBezTo>
                  <a:cubicBezTo>
                    <a:pt x="220163" y="298531"/>
                    <a:pt x="245484" y="288090"/>
                    <a:pt x="264475" y="269017"/>
                  </a:cubicBezTo>
                  <a:cubicBezTo>
                    <a:pt x="283466" y="250027"/>
                    <a:pt x="293989" y="224705"/>
                    <a:pt x="293989" y="197822"/>
                  </a:cubicBezTo>
                  <a:lnTo>
                    <a:pt x="293989" y="152934"/>
                  </a:lnTo>
                  <a:lnTo>
                    <a:pt x="293989" y="150139"/>
                  </a:lnTo>
                  <a:lnTo>
                    <a:pt x="326627" y="133779"/>
                  </a:lnTo>
                  <a:lnTo>
                    <a:pt x="326627" y="228405"/>
                  </a:lnTo>
                  <a:cubicBezTo>
                    <a:pt x="326627" y="229391"/>
                    <a:pt x="327203" y="230378"/>
                    <a:pt x="328189" y="230789"/>
                  </a:cubicBezTo>
                  <a:cubicBezTo>
                    <a:pt x="329094" y="231200"/>
                    <a:pt x="330244" y="231036"/>
                    <a:pt x="330984" y="230378"/>
                  </a:cubicBezTo>
                  <a:lnTo>
                    <a:pt x="343069" y="219855"/>
                  </a:lnTo>
                  <a:lnTo>
                    <a:pt x="353428" y="230213"/>
                  </a:lnTo>
                  <a:cubicBezTo>
                    <a:pt x="353921" y="230707"/>
                    <a:pt x="354579" y="230953"/>
                    <a:pt x="355237" y="230953"/>
                  </a:cubicBezTo>
                  <a:cubicBezTo>
                    <a:pt x="355566" y="230953"/>
                    <a:pt x="355895" y="230871"/>
                    <a:pt x="356223" y="230789"/>
                  </a:cubicBezTo>
                  <a:cubicBezTo>
                    <a:pt x="357210" y="230378"/>
                    <a:pt x="357868" y="229474"/>
                    <a:pt x="357868" y="228405"/>
                  </a:cubicBezTo>
                  <a:lnTo>
                    <a:pt x="357868" y="118077"/>
                  </a:lnTo>
                  <a:lnTo>
                    <a:pt x="383189" y="105416"/>
                  </a:lnTo>
                  <a:cubicBezTo>
                    <a:pt x="383189" y="105416"/>
                    <a:pt x="383189" y="105416"/>
                    <a:pt x="383189" y="105416"/>
                  </a:cubicBezTo>
                  <a:cubicBezTo>
                    <a:pt x="385409" y="104265"/>
                    <a:pt x="386724" y="102045"/>
                    <a:pt x="386724" y="99579"/>
                  </a:cubicBezTo>
                  <a:cubicBezTo>
                    <a:pt x="386724" y="97113"/>
                    <a:pt x="385326" y="94893"/>
                    <a:pt x="383107" y="93824"/>
                  </a:cubicBezTo>
                  <a:close/>
                  <a:moveTo>
                    <a:pt x="288892" y="197740"/>
                  </a:moveTo>
                  <a:cubicBezTo>
                    <a:pt x="288892" y="223225"/>
                    <a:pt x="278944" y="247231"/>
                    <a:pt x="260940" y="265235"/>
                  </a:cubicBezTo>
                  <a:cubicBezTo>
                    <a:pt x="242936" y="283240"/>
                    <a:pt x="218930" y="293188"/>
                    <a:pt x="193444" y="293188"/>
                  </a:cubicBezTo>
                  <a:cubicBezTo>
                    <a:pt x="140829" y="293188"/>
                    <a:pt x="97914" y="250355"/>
                    <a:pt x="97914" y="197657"/>
                  </a:cubicBezTo>
                  <a:lnTo>
                    <a:pt x="97914" y="184750"/>
                  </a:lnTo>
                  <a:cubicBezTo>
                    <a:pt x="111315" y="224705"/>
                    <a:pt x="149050" y="253562"/>
                    <a:pt x="193444" y="253562"/>
                  </a:cubicBezTo>
                  <a:cubicBezTo>
                    <a:pt x="220327" y="253562"/>
                    <a:pt x="245649" y="243121"/>
                    <a:pt x="264640" y="224048"/>
                  </a:cubicBezTo>
                  <a:cubicBezTo>
                    <a:pt x="275820" y="212867"/>
                    <a:pt x="284041" y="199466"/>
                    <a:pt x="288892" y="184915"/>
                  </a:cubicBezTo>
                  <a:lnTo>
                    <a:pt x="288892" y="197740"/>
                  </a:lnTo>
                  <a:close/>
                  <a:moveTo>
                    <a:pt x="288892" y="152852"/>
                  </a:moveTo>
                  <a:cubicBezTo>
                    <a:pt x="288892" y="178420"/>
                    <a:pt x="278944" y="202344"/>
                    <a:pt x="260940" y="220430"/>
                  </a:cubicBezTo>
                  <a:cubicBezTo>
                    <a:pt x="242936" y="238517"/>
                    <a:pt x="218930" y="248382"/>
                    <a:pt x="193444" y="248382"/>
                  </a:cubicBezTo>
                  <a:cubicBezTo>
                    <a:pt x="140829" y="248382"/>
                    <a:pt x="97914" y="205550"/>
                    <a:pt x="97914" y="152852"/>
                  </a:cubicBezTo>
                  <a:lnTo>
                    <a:pt x="97914" y="152688"/>
                  </a:lnTo>
                  <a:lnTo>
                    <a:pt x="190484" y="199137"/>
                  </a:lnTo>
                  <a:cubicBezTo>
                    <a:pt x="190978" y="199384"/>
                    <a:pt x="191389" y="199548"/>
                    <a:pt x="191882" y="199631"/>
                  </a:cubicBezTo>
                  <a:cubicBezTo>
                    <a:pt x="192129" y="199713"/>
                    <a:pt x="192375" y="199713"/>
                    <a:pt x="192704" y="199713"/>
                  </a:cubicBezTo>
                  <a:cubicBezTo>
                    <a:pt x="192951" y="199713"/>
                    <a:pt x="193198" y="199795"/>
                    <a:pt x="193362" y="199795"/>
                  </a:cubicBezTo>
                  <a:cubicBezTo>
                    <a:pt x="193362" y="199795"/>
                    <a:pt x="193362" y="199795"/>
                    <a:pt x="193362" y="199795"/>
                  </a:cubicBezTo>
                  <a:cubicBezTo>
                    <a:pt x="193773" y="199795"/>
                    <a:pt x="194266" y="199713"/>
                    <a:pt x="194677" y="199631"/>
                  </a:cubicBezTo>
                  <a:cubicBezTo>
                    <a:pt x="194760" y="199631"/>
                    <a:pt x="194760" y="199631"/>
                    <a:pt x="194842" y="199631"/>
                  </a:cubicBezTo>
                  <a:cubicBezTo>
                    <a:pt x="195335" y="199548"/>
                    <a:pt x="195828" y="199384"/>
                    <a:pt x="196239" y="199137"/>
                  </a:cubicBezTo>
                  <a:lnTo>
                    <a:pt x="288810" y="152688"/>
                  </a:lnTo>
                  <a:lnTo>
                    <a:pt x="288810" y="152852"/>
                  </a:lnTo>
                  <a:close/>
                  <a:moveTo>
                    <a:pt x="352688" y="222074"/>
                  </a:moveTo>
                  <a:lnTo>
                    <a:pt x="345043" y="214429"/>
                  </a:lnTo>
                  <a:cubicBezTo>
                    <a:pt x="344056" y="213442"/>
                    <a:pt x="342494" y="213442"/>
                    <a:pt x="341508" y="214264"/>
                  </a:cubicBezTo>
                  <a:lnTo>
                    <a:pt x="331971" y="222568"/>
                  </a:lnTo>
                  <a:lnTo>
                    <a:pt x="331971" y="129422"/>
                  </a:lnTo>
                  <a:cubicBezTo>
                    <a:pt x="331971" y="129422"/>
                    <a:pt x="331971" y="129339"/>
                    <a:pt x="331971" y="129339"/>
                  </a:cubicBezTo>
                  <a:cubicBezTo>
                    <a:pt x="331971" y="129339"/>
                    <a:pt x="331971" y="129257"/>
                    <a:pt x="331971" y="129257"/>
                  </a:cubicBezTo>
                  <a:cubicBezTo>
                    <a:pt x="331971" y="129175"/>
                    <a:pt x="331889" y="129011"/>
                    <a:pt x="331889" y="128929"/>
                  </a:cubicBezTo>
                  <a:cubicBezTo>
                    <a:pt x="331889" y="128846"/>
                    <a:pt x="331889" y="128682"/>
                    <a:pt x="331806" y="128600"/>
                  </a:cubicBezTo>
                  <a:cubicBezTo>
                    <a:pt x="331724" y="128435"/>
                    <a:pt x="331642" y="128353"/>
                    <a:pt x="331560" y="128189"/>
                  </a:cubicBezTo>
                  <a:cubicBezTo>
                    <a:pt x="331478" y="128106"/>
                    <a:pt x="331478" y="128024"/>
                    <a:pt x="331395" y="127942"/>
                  </a:cubicBezTo>
                  <a:cubicBezTo>
                    <a:pt x="331313" y="127777"/>
                    <a:pt x="331149" y="127695"/>
                    <a:pt x="330984" y="127531"/>
                  </a:cubicBezTo>
                  <a:cubicBezTo>
                    <a:pt x="330902" y="127449"/>
                    <a:pt x="330902" y="127366"/>
                    <a:pt x="330820" y="127366"/>
                  </a:cubicBezTo>
                  <a:cubicBezTo>
                    <a:pt x="330573" y="127202"/>
                    <a:pt x="330327" y="127120"/>
                    <a:pt x="330080" y="127038"/>
                  </a:cubicBezTo>
                  <a:lnTo>
                    <a:pt x="194760" y="86672"/>
                  </a:lnTo>
                  <a:lnTo>
                    <a:pt x="192704" y="84781"/>
                  </a:lnTo>
                  <a:cubicBezTo>
                    <a:pt x="192375" y="84452"/>
                    <a:pt x="191964" y="84123"/>
                    <a:pt x="191636" y="83712"/>
                  </a:cubicBezTo>
                  <a:cubicBezTo>
                    <a:pt x="188183" y="79848"/>
                    <a:pt x="189087" y="75327"/>
                    <a:pt x="190978" y="72367"/>
                  </a:cubicBezTo>
                  <a:cubicBezTo>
                    <a:pt x="192951" y="69325"/>
                    <a:pt x="197226" y="66448"/>
                    <a:pt x="202570" y="68256"/>
                  </a:cubicBezTo>
                  <a:lnTo>
                    <a:pt x="352688" y="118323"/>
                  </a:lnTo>
                  <a:lnTo>
                    <a:pt x="352688" y="222074"/>
                  </a:lnTo>
                  <a:close/>
                  <a:moveTo>
                    <a:pt x="380805" y="100730"/>
                  </a:moveTo>
                  <a:lnTo>
                    <a:pt x="355073" y="113637"/>
                  </a:lnTo>
                  <a:lnTo>
                    <a:pt x="204132" y="63323"/>
                  </a:lnTo>
                  <a:cubicBezTo>
                    <a:pt x="197555" y="61104"/>
                    <a:pt x="190484" y="63570"/>
                    <a:pt x="186620" y="69489"/>
                  </a:cubicBezTo>
                  <a:cubicBezTo>
                    <a:pt x="182839" y="75162"/>
                    <a:pt x="183250" y="82068"/>
                    <a:pt x="187689" y="87165"/>
                  </a:cubicBezTo>
                  <a:cubicBezTo>
                    <a:pt x="188100" y="87658"/>
                    <a:pt x="188594" y="88152"/>
                    <a:pt x="189169" y="88645"/>
                  </a:cubicBezTo>
                  <a:lnTo>
                    <a:pt x="191718" y="90947"/>
                  </a:lnTo>
                  <a:cubicBezTo>
                    <a:pt x="192046" y="91193"/>
                    <a:pt x="192375" y="91440"/>
                    <a:pt x="192704" y="91522"/>
                  </a:cubicBezTo>
                  <a:lnTo>
                    <a:pt x="322352" y="130162"/>
                  </a:lnTo>
                  <a:lnTo>
                    <a:pt x="290454" y="146193"/>
                  </a:lnTo>
                  <a:cubicBezTo>
                    <a:pt x="290454" y="146193"/>
                    <a:pt x="290454" y="146193"/>
                    <a:pt x="290454" y="146193"/>
                  </a:cubicBezTo>
                  <a:lnTo>
                    <a:pt x="194102" y="194534"/>
                  </a:lnTo>
                  <a:cubicBezTo>
                    <a:pt x="193773" y="194698"/>
                    <a:pt x="193280" y="194698"/>
                    <a:pt x="192951" y="194534"/>
                  </a:cubicBezTo>
                  <a:lnTo>
                    <a:pt x="96599" y="146193"/>
                  </a:lnTo>
                  <a:cubicBezTo>
                    <a:pt x="96599" y="146193"/>
                    <a:pt x="96599" y="146193"/>
                    <a:pt x="96599" y="146193"/>
                  </a:cubicBezTo>
                  <a:lnTo>
                    <a:pt x="6084" y="100812"/>
                  </a:lnTo>
                  <a:cubicBezTo>
                    <a:pt x="5426" y="100483"/>
                    <a:pt x="5426" y="99908"/>
                    <a:pt x="5426" y="99661"/>
                  </a:cubicBezTo>
                  <a:cubicBezTo>
                    <a:pt x="5426" y="99415"/>
                    <a:pt x="5508" y="98839"/>
                    <a:pt x="6166" y="98510"/>
                  </a:cubicBezTo>
                  <a:lnTo>
                    <a:pt x="192951" y="5447"/>
                  </a:lnTo>
                  <a:cubicBezTo>
                    <a:pt x="193115" y="5364"/>
                    <a:pt x="193362" y="5282"/>
                    <a:pt x="193609" y="5282"/>
                  </a:cubicBezTo>
                  <a:cubicBezTo>
                    <a:pt x="193773" y="5282"/>
                    <a:pt x="194020" y="5282"/>
                    <a:pt x="194184" y="5364"/>
                  </a:cubicBezTo>
                  <a:lnTo>
                    <a:pt x="381051" y="98510"/>
                  </a:lnTo>
                  <a:cubicBezTo>
                    <a:pt x="381627" y="98839"/>
                    <a:pt x="381709" y="99332"/>
                    <a:pt x="381709" y="99579"/>
                  </a:cubicBezTo>
                  <a:cubicBezTo>
                    <a:pt x="381545" y="99825"/>
                    <a:pt x="381462" y="100401"/>
                    <a:pt x="380805" y="100730"/>
                  </a:cubicBezTo>
                  <a:close/>
                </a:path>
              </a:pathLst>
            </a:custGeom>
            <a:grpFill/>
            <a:ln w="8221" cap="flat">
              <a:noFill/>
              <a:prstDash val="solid"/>
              <a:miter/>
            </a:ln>
          </p:spPr>
          <p:txBody>
            <a:bodyPr rtlCol="0" anchor="ctr"/>
            <a:lstStyle/>
            <a:p>
              <a:endParaRPr lang="en-US"/>
            </a:p>
          </p:txBody>
        </p:sp>
        <p:sp>
          <p:nvSpPr>
            <p:cNvPr id="89" name="Freeform: Shape 88">
              <a:extLst>
                <a:ext uri="{FF2B5EF4-FFF2-40B4-BE49-F238E27FC236}">
                  <a16:creationId xmlns:a16="http://schemas.microsoft.com/office/drawing/2014/main" id="{BBF43553-12C4-4DC9-B199-A9A105C00100}"/>
                </a:ext>
              </a:extLst>
            </p:cNvPr>
            <p:cNvSpPr/>
            <p:nvPr/>
          </p:nvSpPr>
          <p:spPr>
            <a:xfrm>
              <a:off x="8525468" y="257535"/>
              <a:ext cx="295266" cy="380517"/>
            </a:xfrm>
            <a:custGeom>
              <a:avLst/>
              <a:gdLst>
                <a:gd name="connsiteX0" fmla="*/ 168813 w 295266"/>
                <a:gd name="connsiteY0" fmla="*/ 377971 h 380517"/>
                <a:gd name="connsiteX1" fmla="*/ 294022 w 295266"/>
                <a:gd name="connsiteY1" fmla="*/ 210917 h 380517"/>
                <a:gd name="connsiteX2" fmla="*/ 295008 w 295266"/>
                <a:gd name="connsiteY2" fmla="*/ 205244 h 380517"/>
                <a:gd name="connsiteX3" fmla="*/ 237049 w 295266"/>
                <a:gd name="connsiteY3" fmla="*/ 4730 h 380517"/>
                <a:gd name="connsiteX4" fmla="*/ 232034 w 295266"/>
                <a:gd name="connsiteY4" fmla="*/ 126 h 380517"/>
                <a:gd name="connsiteX5" fmla="*/ 225704 w 295266"/>
                <a:gd name="connsiteY5" fmla="*/ 2592 h 380517"/>
                <a:gd name="connsiteX6" fmla="*/ 165689 w 295266"/>
                <a:gd name="connsiteY6" fmla="*/ 82173 h 380517"/>
                <a:gd name="connsiteX7" fmla="*/ 162977 w 295266"/>
                <a:gd name="connsiteY7" fmla="*/ 81680 h 380517"/>
                <a:gd name="connsiteX8" fmla="*/ 118829 w 295266"/>
                <a:gd name="connsiteY8" fmla="*/ 73623 h 380517"/>
                <a:gd name="connsiteX9" fmla="*/ 1677 w 295266"/>
                <a:gd name="connsiteY9" fmla="*/ 154519 h 380517"/>
                <a:gd name="connsiteX10" fmla="*/ 17873 w 295266"/>
                <a:gd name="connsiteY10" fmla="*/ 229908 h 380517"/>
                <a:gd name="connsiteX11" fmla="*/ 82656 w 295266"/>
                <a:gd name="connsiteY11" fmla="*/ 271753 h 380517"/>
                <a:gd name="connsiteX12" fmla="*/ 126803 w 295266"/>
                <a:gd name="connsiteY12" fmla="*/ 279810 h 380517"/>
                <a:gd name="connsiteX13" fmla="*/ 129516 w 295266"/>
                <a:gd name="connsiteY13" fmla="*/ 280303 h 380517"/>
                <a:gd name="connsiteX14" fmla="*/ 139710 w 295266"/>
                <a:gd name="connsiteY14" fmla="*/ 315326 h 380517"/>
                <a:gd name="connsiteX15" fmla="*/ 46647 w 295266"/>
                <a:gd name="connsiteY15" fmla="*/ 298308 h 380517"/>
                <a:gd name="connsiteX16" fmla="*/ 44016 w 295266"/>
                <a:gd name="connsiteY16" fmla="*/ 299376 h 380517"/>
                <a:gd name="connsiteX17" fmla="*/ 43934 w 295266"/>
                <a:gd name="connsiteY17" fmla="*/ 302172 h 380517"/>
                <a:gd name="connsiteX18" fmla="*/ 52073 w 295266"/>
                <a:gd name="connsiteY18" fmla="*/ 315901 h 380517"/>
                <a:gd name="connsiteX19" fmla="*/ 39988 w 295266"/>
                <a:gd name="connsiteY19" fmla="*/ 324204 h 380517"/>
                <a:gd name="connsiteX20" fmla="*/ 38919 w 295266"/>
                <a:gd name="connsiteY20" fmla="*/ 325849 h 380517"/>
                <a:gd name="connsiteX21" fmla="*/ 38919 w 295266"/>
                <a:gd name="connsiteY21" fmla="*/ 326835 h 380517"/>
                <a:gd name="connsiteX22" fmla="*/ 40974 w 295266"/>
                <a:gd name="connsiteY22" fmla="*/ 328890 h 380517"/>
                <a:gd name="connsiteX23" fmla="*/ 149411 w 295266"/>
                <a:gd name="connsiteY23" fmla="*/ 348703 h 380517"/>
                <a:gd name="connsiteX24" fmla="*/ 157303 w 295266"/>
                <a:gd name="connsiteY24" fmla="*/ 375833 h 380517"/>
                <a:gd name="connsiteX25" fmla="*/ 157303 w 295266"/>
                <a:gd name="connsiteY25" fmla="*/ 375833 h 380517"/>
                <a:gd name="connsiteX26" fmla="*/ 162401 w 295266"/>
                <a:gd name="connsiteY26" fmla="*/ 380355 h 380517"/>
                <a:gd name="connsiteX27" fmla="*/ 168813 w 295266"/>
                <a:gd name="connsiteY27" fmla="*/ 377971 h 380517"/>
                <a:gd name="connsiteX28" fmla="*/ 83642 w 295266"/>
                <a:gd name="connsiteY28" fmla="*/ 266574 h 380517"/>
                <a:gd name="connsiteX29" fmla="*/ 22230 w 295266"/>
                <a:gd name="connsiteY29" fmla="*/ 226948 h 380517"/>
                <a:gd name="connsiteX30" fmla="*/ 6856 w 295266"/>
                <a:gd name="connsiteY30" fmla="*/ 155506 h 380517"/>
                <a:gd name="connsiteX31" fmla="*/ 118006 w 295266"/>
                <a:gd name="connsiteY31" fmla="*/ 78720 h 380517"/>
                <a:gd name="connsiteX32" fmla="*/ 130749 w 295266"/>
                <a:gd name="connsiteY32" fmla="*/ 81022 h 380517"/>
                <a:gd name="connsiteX33" fmla="*/ 45907 w 295266"/>
                <a:gd name="connsiteY33" fmla="*/ 162576 h 380517"/>
                <a:gd name="connsiteX34" fmla="*/ 62103 w 295266"/>
                <a:gd name="connsiteY34" fmla="*/ 237964 h 380517"/>
                <a:gd name="connsiteX35" fmla="*/ 96221 w 295266"/>
                <a:gd name="connsiteY35" fmla="*/ 268876 h 380517"/>
                <a:gd name="connsiteX36" fmla="*/ 83642 w 295266"/>
                <a:gd name="connsiteY36" fmla="*/ 266574 h 380517"/>
                <a:gd name="connsiteX37" fmla="*/ 127707 w 295266"/>
                <a:gd name="connsiteY37" fmla="*/ 274631 h 380517"/>
                <a:gd name="connsiteX38" fmla="*/ 66296 w 295266"/>
                <a:gd name="connsiteY38" fmla="*/ 235005 h 380517"/>
                <a:gd name="connsiteX39" fmla="*/ 50922 w 295266"/>
                <a:gd name="connsiteY39" fmla="*/ 163563 h 380517"/>
                <a:gd name="connsiteX40" fmla="*/ 162071 w 295266"/>
                <a:gd name="connsiteY40" fmla="*/ 86859 h 380517"/>
                <a:gd name="connsiteX41" fmla="*/ 162236 w 295266"/>
                <a:gd name="connsiteY41" fmla="*/ 86859 h 380517"/>
                <a:gd name="connsiteX42" fmla="*/ 99920 w 295266"/>
                <a:gd name="connsiteY42" fmla="*/ 169564 h 380517"/>
                <a:gd name="connsiteX43" fmla="*/ 99180 w 295266"/>
                <a:gd name="connsiteY43" fmla="*/ 170879 h 380517"/>
                <a:gd name="connsiteX44" fmla="*/ 98933 w 295266"/>
                <a:gd name="connsiteY44" fmla="*/ 171619 h 380517"/>
                <a:gd name="connsiteX45" fmla="*/ 98769 w 295266"/>
                <a:gd name="connsiteY45" fmla="*/ 172277 h 380517"/>
                <a:gd name="connsiteX46" fmla="*/ 98769 w 295266"/>
                <a:gd name="connsiteY46" fmla="*/ 172277 h 380517"/>
                <a:gd name="connsiteX47" fmla="*/ 98686 w 295266"/>
                <a:gd name="connsiteY47" fmla="*/ 173592 h 380517"/>
                <a:gd name="connsiteX48" fmla="*/ 98686 w 295266"/>
                <a:gd name="connsiteY48" fmla="*/ 173757 h 380517"/>
                <a:gd name="connsiteX49" fmla="*/ 98933 w 295266"/>
                <a:gd name="connsiteY49" fmla="*/ 175237 h 380517"/>
                <a:gd name="connsiteX50" fmla="*/ 127954 w 295266"/>
                <a:gd name="connsiteY50" fmla="*/ 274631 h 380517"/>
                <a:gd name="connsiteX51" fmla="*/ 127707 w 295266"/>
                <a:gd name="connsiteY51" fmla="*/ 274631 h 380517"/>
                <a:gd name="connsiteX52" fmla="*/ 48208 w 295266"/>
                <a:gd name="connsiteY52" fmla="*/ 324944 h 380517"/>
                <a:gd name="connsiteX53" fmla="*/ 57088 w 295266"/>
                <a:gd name="connsiteY53" fmla="*/ 318861 h 380517"/>
                <a:gd name="connsiteX54" fmla="*/ 57827 w 295266"/>
                <a:gd name="connsiteY54" fmla="*/ 315408 h 380517"/>
                <a:gd name="connsiteX55" fmla="*/ 51332 w 295266"/>
                <a:gd name="connsiteY55" fmla="*/ 304474 h 380517"/>
                <a:gd name="connsiteX56" fmla="*/ 142916 w 295266"/>
                <a:gd name="connsiteY56" fmla="*/ 321245 h 380517"/>
                <a:gd name="connsiteX57" fmla="*/ 142999 w 295266"/>
                <a:gd name="connsiteY57" fmla="*/ 321245 h 380517"/>
                <a:gd name="connsiteX58" fmla="*/ 143081 w 295266"/>
                <a:gd name="connsiteY58" fmla="*/ 321245 h 380517"/>
                <a:gd name="connsiteX59" fmla="*/ 143410 w 295266"/>
                <a:gd name="connsiteY59" fmla="*/ 321245 h 380517"/>
                <a:gd name="connsiteX60" fmla="*/ 143738 w 295266"/>
                <a:gd name="connsiteY60" fmla="*/ 321245 h 380517"/>
                <a:gd name="connsiteX61" fmla="*/ 144232 w 295266"/>
                <a:gd name="connsiteY61" fmla="*/ 321080 h 380517"/>
                <a:gd name="connsiteX62" fmla="*/ 144561 w 295266"/>
                <a:gd name="connsiteY62" fmla="*/ 320998 h 380517"/>
                <a:gd name="connsiteX63" fmla="*/ 144972 w 295266"/>
                <a:gd name="connsiteY63" fmla="*/ 320669 h 380517"/>
                <a:gd name="connsiteX64" fmla="*/ 145219 w 295266"/>
                <a:gd name="connsiteY64" fmla="*/ 320505 h 380517"/>
                <a:gd name="connsiteX65" fmla="*/ 145711 w 295266"/>
                <a:gd name="connsiteY65" fmla="*/ 319847 h 380517"/>
                <a:gd name="connsiteX66" fmla="*/ 209755 w 295266"/>
                <a:gd name="connsiteY66" fmla="*/ 193981 h 380517"/>
                <a:gd name="connsiteX67" fmla="*/ 211974 w 295266"/>
                <a:gd name="connsiteY67" fmla="*/ 192255 h 380517"/>
                <a:gd name="connsiteX68" fmla="*/ 213208 w 295266"/>
                <a:gd name="connsiteY68" fmla="*/ 191432 h 380517"/>
                <a:gd name="connsiteX69" fmla="*/ 224471 w 295266"/>
                <a:gd name="connsiteY69" fmla="*/ 192830 h 380517"/>
                <a:gd name="connsiteX70" fmla="*/ 226444 w 295266"/>
                <a:gd name="connsiteY70" fmla="*/ 204915 h 380517"/>
                <a:gd name="connsiteX71" fmla="*/ 150151 w 295266"/>
                <a:gd name="connsiteY71" fmla="*/ 343606 h 380517"/>
                <a:gd name="connsiteX72" fmla="*/ 48208 w 295266"/>
                <a:gd name="connsiteY72" fmla="*/ 324944 h 380517"/>
                <a:gd name="connsiteX73" fmla="*/ 162483 w 295266"/>
                <a:gd name="connsiteY73" fmla="*/ 374436 h 380517"/>
                <a:gd name="connsiteX74" fmla="*/ 154426 w 295266"/>
                <a:gd name="connsiteY74" fmla="*/ 346813 h 380517"/>
                <a:gd name="connsiteX75" fmla="*/ 231129 w 295266"/>
                <a:gd name="connsiteY75" fmla="*/ 207381 h 380517"/>
                <a:gd name="connsiteX76" fmla="*/ 228252 w 295266"/>
                <a:gd name="connsiteY76" fmla="*/ 189048 h 380517"/>
                <a:gd name="connsiteX77" fmla="*/ 210741 w 295266"/>
                <a:gd name="connsiteY77" fmla="*/ 186911 h 380517"/>
                <a:gd name="connsiteX78" fmla="*/ 209015 w 295266"/>
                <a:gd name="connsiteY78" fmla="*/ 188062 h 380517"/>
                <a:gd name="connsiteX79" fmla="*/ 206301 w 295266"/>
                <a:gd name="connsiteY79" fmla="*/ 190117 h 380517"/>
                <a:gd name="connsiteX80" fmla="*/ 205562 w 295266"/>
                <a:gd name="connsiteY80" fmla="*/ 191021 h 380517"/>
                <a:gd name="connsiteX81" fmla="*/ 144068 w 295266"/>
                <a:gd name="connsiteY81" fmla="*/ 311544 h 380517"/>
                <a:gd name="connsiteX82" fmla="*/ 134038 w 295266"/>
                <a:gd name="connsiteY82" fmla="*/ 277261 h 380517"/>
                <a:gd name="connsiteX83" fmla="*/ 134038 w 295266"/>
                <a:gd name="connsiteY83" fmla="*/ 277261 h 380517"/>
                <a:gd name="connsiteX84" fmla="*/ 103784 w 295266"/>
                <a:gd name="connsiteY84" fmla="*/ 173757 h 380517"/>
                <a:gd name="connsiteX85" fmla="*/ 103948 w 295266"/>
                <a:gd name="connsiteY85" fmla="*/ 172606 h 380517"/>
                <a:gd name="connsiteX86" fmla="*/ 168896 w 295266"/>
                <a:gd name="connsiteY86" fmla="*/ 86530 h 380517"/>
                <a:gd name="connsiteX87" fmla="*/ 168896 w 295266"/>
                <a:gd name="connsiteY87" fmla="*/ 86530 h 380517"/>
                <a:gd name="connsiteX88" fmla="*/ 229815 w 295266"/>
                <a:gd name="connsiteY88" fmla="*/ 5716 h 380517"/>
                <a:gd name="connsiteX89" fmla="*/ 231047 w 295266"/>
                <a:gd name="connsiteY89" fmla="*/ 5223 h 380517"/>
                <a:gd name="connsiteX90" fmla="*/ 232034 w 295266"/>
                <a:gd name="connsiteY90" fmla="*/ 6127 h 380517"/>
                <a:gd name="connsiteX91" fmla="*/ 289993 w 295266"/>
                <a:gd name="connsiteY91" fmla="*/ 206642 h 380517"/>
                <a:gd name="connsiteX92" fmla="*/ 289993 w 295266"/>
                <a:gd name="connsiteY92" fmla="*/ 207299 h 380517"/>
                <a:gd name="connsiteX93" fmla="*/ 289746 w 295266"/>
                <a:gd name="connsiteY93" fmla="*/ 207793 h 380517"/>
                <a:gd name="connsiteX94" fmla="*/ 164538 w 295266"/>
                <a:gd name="connsiteY94" fmla="*/ 374847 h 380517"/>
                <a:gd name="connsiteX95" fmla="*/ 163305 w 295266"/>
                <a:gd name="connsiteY95" fmla="*/ 375340 h 380517"/>
                <a:gd name="connsiteX96" fmla="*/ 162483 w 295266"/>
                <a:gd name="connsiteY96" fmla="*/ 374436 h 380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295266" h="380517">
                  <a:moveTo>
                    <a:pt x="168813" y="377971"/>
                  </a:moveTo>
                  <a:lnTo>
                    <a:pt x="294022" y="210917"/>
                  </a:lnTo>
                  <a:cubicBezTo>
                    <a:pt x="295173" y="209355"/>
                    <a:pt x="295584" y="207217"/>
                    <a:pt x="295008" y="205244"/>
                  </a:cubicBezTo>
                  <a:lnTo>
                    <a:pt x="237049" y="4730"/>
                  </a:lnTo>
                  <a:cubicBezTo>
                    <a:pt x="236391" y="2345"/>
                    <a:pt x="234418" y="619"/>
                    <a:pt x="232034" y="126"/>
                  </a:cubicBezTo>
                  <a:cubicBezTo>
                    <a:pt x="229568" y="-368"/>
                    <a:pt x="227183" y="619"/>
                    <a:pt x="225704" y="2592"/>
                  </a:cubicBezTo>
                  <a:lnTo>
                    <a:pt x="165689" y="82173"/>
                  </a:lnTo>
                  <a:lnTo>
                    <a:pt x="162977" y="81680"/>
                  </a:lnTo>
                  <a:lnTo>
                    <a:pt x="118829" y="73623"/>
                  </a:lnTo>
                  <a:cubicBezTo>
                    <a:pt x="64240" y="63593"/>
                    <a:pt x="11625" y="99931"/>
                    <a:pt x="1677" y="154519"/>
                  </a:cubicBezTo>
                  <a:cubicBezTo>
                    <a:pt x="-3173" y="180992"/>
                    <a:pt x="2581" y="207710"/>
                    <a:pt x="17873" y="229908"/>
                  </a:cubicBezTo>
                  <a:cubicBezTo>
                    <a:pt x="33164" y="252022"/>
                    <a:pt x="56184" y="266903"/>
                    <a:pt x="82656" y="271753"/>
                  </a:cubicBezTo>
                  <a:lnTo>
                    <a:pt x="126803" y="279810"/>
                  </a:lnTo>
                  <a:lnTo>
                    <a:pt x="129516" y="280303"/>
                  </a:lnTo>
                  <a:lnTo>
                    <a:pt x="139710" y="315326"/>
                  </a:lnTo>
                  <a:lnTo>
                    <a:pt x="46647" y="298308"/>
                  </a:lnTo>
                  <a:cubicBezTo>
                    <a:pt x="45660" y="298143"/>
                    <a:pt x="44592" y="298554"/>
                    <a:pt x="44016" y="299376"/>
                  </a:cubicBezTo>
                  <a:cubicBezTo>
                    <a:pt x="43440" y="300199"/>
                    <a:pt x="43358" y="301350"/>
                    <a:pt x="43934" y="302172"/>
                  </a:cubicBezTo>
                  <a:lnTo>
                    <a:pt x="52073" y="315901"/>
                  </a:lnTo>
                  <a:lnTo>
                    <a:pt x="39988" y="324204"/>
                  </a:lnTo>
                  <a:cubicBezTo>
                    <a:pt x="39412" y="324615"/>
                    <a:pt x="39001" y="325191"/>
                    <a:pt x="38919" y="325849"/>
                  </a:cubicBezTo>
                  <a:cubicBezTo>
                    <a:pt x="38837" y="326177"/>
                    <a:pt x="38837" y="326506"/>
                    <a:pt x="38919" y="326835"/>
                  </a:cubicBezTo>
                  <a:cubicBezTo>
                    <a:pt x="39165" y="327904"/>
                    <a:pt x="39988" y="328644"/>
                    <a:pt x="40974" y="328890"/>
                  </a:cubicBezTo>
                  <a:lnTo>
                    <a:pt x="149411" y="348703"/>
                  </a:lnTo>
                  <a:lnTo>
                    <a:pt x="157303" y="375833"/>
                  </a:lnTo>
                  <a:cubicBezTo>
                    <a:pt x="157303" y="375833"/>
                    <a:pt x="157303" y="375833"/>
                    <a:pt x="157303" y="375833"/>
                  </a:cubicBezTo>
                  <a:cubicBezTo>
                    <a:pt x="158043" y="378218"/>
                    <a:pt x="159935" y="379944"/>
                    <a:pt x="162401" y="380355"/>
                  </a:cubicBezTo>
                  <a:cubicBezTo>
                    <a:pt x="164950" y="380930"/>
                    <a:pt x="167415" y="379944"/>
                    <a:pt x="168813" y="377971"/>
                  </a:cubicBezTo>
                  <a:close/>
                  <a:moveTo>
                    <a:pt x="83642" y="266574"/>
                  </a:moveTo>
                  <a:cubicBezTo>
                    <a:pt x="58567" y="261970"/>
                    <a:pt x="36781" y="247912"/>
                    <a:pt x="22230" y="226948"/>
                  </a:cubicBezTo>
                  <a:cubicBezTo>
                    <a:pt x="7678" y="205984"/>
                    <a:pt x="2252" y="180580"/>
                    <a:pt x="6856" y="155506"/>
                  </a:cubicBezTo>
                  <a:cubicBezTo>
                    <a:pt x="16311" y="103712"/>
                    <a:pt x="66213" y="69266"/>
                    <a:pt x="118006" y="78720"/>
                  </a:cubicBezTo>
                  <a:lnTo>
                    <a:pt x="130749" y="81022"/>
                  </a:lnTo>
                  <a:cubicBezTo>
                    <a:pt x="89068" y="87024"/>
                    <a:pt x="53881" y="118922"/>
                    <a:pt x="45907" y="162576"/>
                  </a:cubicBezTo>
                  <a:cubicBezTo>
                    <a:pt x="41056" y="189048"/>
                    <a:pt x="46811" y="215767"/>
                    <a:pt x="62103" y="237964"/>
                  </a:cubicBezTo>
                  <a:cubicBezTo>
                    <a:pt x="71063" y="250954"/>
                    <a:pt x="82820" y="261477"/>
                    <a:pt x="96221" y="268876"/>
                  </a:cubicBezTo>
                  <a:lnTo>
                    <a:pt x="83642" y="266574"/>
                  </a:lnTo>
                  <a:close/>
                  <a:moveTo>
                    <a:pt x="127707" y="274631"/>
                  </a:moveTo>
                  <a:cubicBezTo>
                    <a:pt x="102632" y="270027"/>
                    <a:pt x="80765" y="255969"/>
                    <a:pt x="66296" y="235005"/>
                  </a:cubicBezTo>
                  <a:cubicBezTo>
                    <a:pt x="51826" y="214041"/>
                    <a:pt x="46318" y="188637"/>
                    <a:pt x="50922" y="163563"/>
                  </a:cubicBezTo>
                  <a:cubicBezTo>
                    <a:pt x="60376" y="111769"/>
                    <a:pt x="110279" y="77323"/>
                    <a:pt x="162071" y="86859"/>
                  </a:cubicBezTo>
                  <a:lnTo>
                    <a:pt x="162236" y="86859"/>
                  </a:lnTo>
                  <a:lnTo>
                    <a:pt x="99920" y="169564"/>
                  </a:lnTo>
                  <a:cubicBezTo>
                    <a:pt x="99591" y="169975"/>
                    <a:pt x="99345" y="170386"/>
                    <a:pt x="99180" y="170879"/>
                  </a:cubicBezTo>
                  <a:cubicBezTo>
                    <a:pt x="99098" y="171126"/>
                    <a:pt x="99016" y="171373"/>
                    <a:pt x="98933" y="171619"/>
                  </a:cubicBezTo>
                  <a:cubicBezTo>
                    <a:pt x="98851" y="171866"/>
                    <a:pt x="98769" y="172030"/>
                    <a:pt x="98769" y="172277"/>
                  </a:cubicBezTo>
                  <a:cubicBezTo>
                    <a:pt x="98769" y="172277"/>
                    <a:pt x="98769" y="172277"/>
                    <a:pt x="98769" y="172277"/>
                  </a:cubicBezTo>
                  <a:cubicBezTo>
                    <a:pt x="98686" y="172688"/>
                    <a:pt x="98686" y="173181"/>
                    <a:pt x="98686" y="173592"/>
                  </a:cubicBezTo>
                  <a:cubicBezTo>
                    <a:pt x="98686" y="173675"/>
                    <a:pt x="98686" y="173675"/>
                    <a:pt x="98686" y="173757"/>
                  </a:cubicBezTo>
                  <a:cubicBezTo>
                    <a:pt x="98686" y="174250"/>
                    <a:pt x="98769" y="174743"/>
                    <a:pt x="98933" y="175237"/>
                  </a:cubicBezTo>
                  <a:lnTo>
                    <a:pt x="127954" y="274631"/>
                  </a:lnTo>
                  <a:lnTo>
                    <a:pt x="127707" y="274631"/>
                  </a:lnTo>
                  <a:close/>
                  <a:moveTo>
                    <a:pt x="48208" y="324944"/>
                  </a:moveTo>
                  <a:lnTo>
                    <a:pt x="57088" y="318861"/>
                  </a:lnTo>
                  <a:cubicBezTo>
                    <a:pt x="58239" y="318121"/>
                    <a:pt x="58567" y="316559"/>
                    <a:pt x="57827" y="315408"/>
                  </a:cubicBezTo>
                  <a:lnTo>
                    <a:pt x="51332" y="304474"/>
                  </a:lnTo>
                  <a:lnTo>
                    <a:pt x="142916" y="321245"/>
                  </a:lnTo>
                  <a:cubicBezTo>
                    <a:pt x="142916" y="321245"/>
                    <a:pt x="142999" y="321245"/>
                    <a:pt x="142999" y="321245"/>
                  </a:cubicBezTo>
                  <a:cubicBezTo>
                    <a:pt x="143081" y="321245"/>
                    <a:pt x="143081" y="321245"/>
                    <a:pt x="143081" y="321245"/>
                  </a:cubicBezTo>
                  <a:cubicBezTo>
                    <a:pt x="143163" y="321245"/>
                    <a:pt x="143328" y="321245"/>
                    <a:pt x="143410" y="321245"/>
                  </a:cubicBezTo>
                  <a:cubicBezTo>
                    <a:pt x="143492" y="321245"/>
                    <a:pt x="143656" y="321245"/>
                    <a:pt x="143738" y="321245"/>
                  </a:cubicBezTo>
                  <a:cubicBezTo>
                    <a:pt x="143903" y="321245"/>
                    <a:pt x="144068" y="321163"/>
                    <a:pt x="144232" y="321080"/>
                  </a:cubicBezTo>
                  <a:cubicBezTo>
                    <a:pt x="144314" y="321080"/>
                    <a:pt x="144397" y="320998"/>
                    <a:pt x="144561" y="320998"/>
                  </a:cubicBezTo>
                  <a:cubicBezTo>
                    <a:pt x="144725" y="320916"/>
                    <a:pt x="144889" y="320834"/>
                    <a:pt x="144972" y="320669"/>
                  </a:cubicBezTo>
                  <a:cubicBezTo>
                    <a:pt x="145054" y="320587"/>
                    <a:pt x="145136" y="320587"/>
                    <a:pt x="145219" y="320505"/>
                  </a:cubicBezTo>
                  <a:cubicBezTo>
                    <a:pt x="145383" y="320340"/>
                    <a:pt x="145548" y="320094"/>
                    <a:pt x="145711" y="319847"/>
                  </a:cubicBezTo>
                  <a:lnTo>
                    <a:pt x="209755" y="193981"/>
                  </a:lnTo>
                  <a:lnTo>
                    <a:pt x="211974" y="192255"/>
                  </a:lnTo>
                  <a:cubicBezTo>
                    <a:pt x="212386" y="191926"/>
                    <a:pt x="212796" y="191679"/>
                    <a:pt x="213208" y="191432"/>
                  </a:cubicBezTo>
                  <a:cubicBezTo>
                    <a:pt x="217647" y="188802"/>
                    <a:pt x="221922" y="190446"/>
                    <a:pt x="224471" y="192830"/>
                  </a:cubicBezTo>
                  <a:cubicBezTo>
                    <a:pt x="227101" y="195296"/>
                    <a:pt x="229156" y="199982"/>
                    <a:pt x="226444" y="204915"/>
                  </a:cubicBezTo>
                  <a:lnTo>
                    <a:pt x="150151" y="343606"/>
                  </a:lnTo>
                  <a:lnTo>
                    <a:pt x="48208" y="324944"/>
                  </a:lnTo>
                  <a:close/>
                  <a:moveTo>
                    <a:pt x="162483" y="374436"/>
                  </a:moveTo>
                  <a:lnTo>
                    <a:pt x="154426" y="346813"/>
                  </a:lnTo>
                  <a:lnTo>
                    <a:pt x="231129" y="207381"/>
                  </a:lnTo>
                  <a:cubicBezTo>
                    <a:pt x="234500" y="201298"/>
                    <a:pt x="233349" y="193899"/>
                    <a:pt x="228252" y="189048"/>
                  </a:cubicBezTo>
                  <a:cubicBezTo>
                    <a:pt x="223320" y="184280"/>
                    <a:pt x="216497" y="183458"/>
                    <a:pt x="210741" y="186911"/>
                  </a:cubicBezTo>
                  <a:cubicBezTo>
                    <a:pt x="210166" y="187240"/>
                    <a:pt x="209590" y="187651"/>
                    <a:pt x="209015" y="188062"/>
                  </a:cubicBezTo>
                  <a:lnTo>
                    <a:pt x="206301" y="190117"/>
                  </a:lnTo>
                  <a:cubicBezTo>
                    <a:pt x="205973" y="190364"/>
                    <a:pt x="205726" y="190693"/>
                    <a:pt x="205562" y="191021"/>
                  </a:cubicBezTo>
                  <a:lnTo>
                    <a:pt x="144068" y="311544"/>
                  </a:lnTo>
                  <a:lnTo>
                    <a:pt x="134038" y="277261"/>
                  </a:lnTo>
                  <a:cubicBezTo>
                    <a:pt x="134038" y="277261"/>
                    <a:pt x="134038" y="277261"/>
                    <a:pt x="134038" y="277261"/>
                  </a:cubicBezTo>
                  <a:lnTo>
                    <a:pt x="103784" y="173757"/>
                  </a:lnTo>
                  <a:cubicBezTo>
                    <a:pt x="103701" y="173346"/>
                    <a:pt x="103784" y="172935"/>
                    <a:pt x="103948" y="172606"/>
                  </a:cubicBezTo>
                  <a:lnTo>
                    <a:pt x="168896" y="86530"/>
                  </a:lnTo>
                  <a:cubicBezTo>
                    <a:pt x="168896" y="86530"/>
                    <a:pt x="168896" y="86530"/>
                    <a:pt x="168896" y="86530"/>
                  </a:cubicBezTo>
                  <a:lnTo>
                    <a:pt x="229815" y="5716"/>
                  </a:lnTo>
                  <a:cubicBezTo>
                    <a:pt x="230225" y="5141"/>
                    <a:pt x="230801" y="5223"/>
                    <a:pt x="231047" y="5223"/>
                  </a:cubicBezTo>
                  <a:cubicBezTo>
                    <a:pt x="231294" y="5305"/>
                    <a:pt x="231788" y="5469"/>
                    <a:pt x="232034" y="6127"/>
                  </a:cubicBezTo>
                  <a:lnTo>
                    <a:pt x="289993" y="206642"/>
                  </a:lnTo>
                  <a:cubicBezTo>
                    <a:pt x="290076" y="206888"/>
                    <a:pt x="290076" y="207053"/>
                    <a:pt x="289993" y="207299"/>
                  </a:cubicBezTo>
                  <a:cubicBezTo>
                    <a:pt x="289993" y="207464"/>
                    <a:pt x="289911" y="207628"/>
                    <a:pt x="289746" y="207793"/>
                  </a:cubicBezTo>
                  <a:lnTo>
                    <a:pt x="164538" y="374847"/>
                  </a:lnTo>
                  <a:cubicBezTo>
                    <a:pt x="164127" y="375422"/>
                    <a:pt x="163634" y="375422"/>
                    <a:pt x="163305" y="375340"/>
                  </a:cubicBezTo>
                  <a:cubicBezTo>
                    <a:pt x="163222" y="375340"/>
                    <a:pt x="162647" y="375093"/>
                    <a:pt x="162483" y="374436"/>
                  </a:cubicBezTo>
                  <a:close/>
                </a:path>
              </a:pathLst>
            </a:custGeom>
            <a:grpFill/>
            <a:ln w="8221" cap="flat">
              <a:noFill/>
              <a:prstDash val="solid"/>
              <a:miter/>
            </a:ln>
          </p:spPr>
          <p:txBody>
            <a:bodyPr rtlCol="0" anchor="ctr"/>
            <a:lstStyle/>
            <a:p>
              <a:endParaRPr lang="en-US"/>
            </a:p>
          </p:txBody>
        </p:sp>
        <p:sp>
          <p:nvSpPr>
            <p:cNvPr id="90" name="Freeform: Shape 89">
              <a:extLst>
                <a:ext uri="{FF2B5EF4-FFF2-40B4-BE49-F238E27FC236}">
                  <a16:creationId xmlns:a16="http://schemas.microsoft.com/office/drawing/2014/main" id="{391EA2E5-161A-4697-B002-7DBFB59EE3F6}"/>
                </a:ext>
              </a:extLst>
            </p:cNvPr>
            <p:cNvSpPr/>
            <p:nvPr/>
          </p:nvSpPr>
          <p:spPr>
            <a:xfrm>
              <a:off x="10926870" y="2928713"/>
              <a:ext cx="383441" cy="257740"/>
            </a:xfrm>
            <a:custGeom>
              <a:avLst/>
              <a:gdLst>
                <a:gd name="connsiteX0" fmla="*/ 382073 w 383441"/>
                <a:gd name="connsiteY0" fmla="*/ 17189 h 257740"/>
                <a:gd name="connsiteX1" fmla="*/ 372865 w 383441"/>
                <a:gd name="connsiteY1" fmla="*/ 11763 h 257740"/>
                <a:gd name="connsiteX2" fmla="*/ 363904 w 383441"/>
                <a:gd name="connsiteY2" fmla="*/ 16696 h 257740"/>
                <a:gd name="connsiteX3" fmla="*/ 359300 w 383441"/>
                <a:gd name="connsiteY3" fmla="*/ 24095 h 257740"/>
                <a:gd name="connsiteX4" fmla="*/ 315892 w 383441"/>
                <a:gd name="connsiteY4" fmla="*/ 336 h 257740"/>
                <a:gd name="connsiteX5" fmla="*/ 312768 w 383441"/>
                <a:gd name="connsiteY5" fmla="*/ 829 h 257740"/>
                <a:gd name="connsiteX6" fmla="*/ 191506 w 383441"/>
                <a:gd name="connsiteY6" fmla="*/ 209153 h 257740"/>
                <a:gd name="connsiteX7" fmla="*/ 70243 w 383441"/>
                <a:gd name="connsiteY7" fmla="*/ 829 h 257740"/>
                <a:gd name="connsiteX8" fmla="*/ 67119 w 383441"/>
                <a:gd name="connsiteY8" fmla="*/ 336 h 257740"/>
                <a:gd name="connsiteX9" fmla="*/ 24040 w 383441"/>
                <a:gd name="connsiteY9" fmla="*/ 23930 h 257740"/>
                <a:gd name="connsiteX10" fmla="*/ 19518 w 383441"/>
                <a:gd name="connsiteY10" fmla="*/ 16696 h 257740"/>
                <a:gd name="connsiteX11" fmla="*/ 10558 w 383441"/>
                <a:gd name="connsiteY11" fmla="*/ 11763 h 257740"/>
                <a:gd name="connsiteX12" fmla="*/ 1350 w 383441"/>
                <a:gd name="connsiteY12" fmla="*/ 17189 h 257740"/>
                <a:gd name="connsiteX13" fmla="*/ 1679 w 383441"/>
                <a:gd name="connsiteY13" fmla="*/ 27877 h 257740"/>
                <a:gd name="connsiteX14" fmla="*/ 144891 w 383441"/>
                <a:gd name="connsiteY14" fmla="*/ 256508 h 257740"/>
                <a:gd name="connsiteX15" fmla="*/ 147111 w 383441"/>
                <a:gd name="connsiteY15" fmla="*/ 257741 h 257740"/>
                <a:gd name="connsiteX16" fmla="*/ 236475 w 383441"/>
                <a:gd name="connsiteY16" fmla="*/ 257741 h 257740"/>
                <a:gd name="connsiteX17" fmla="*/ 238695 w 383441"/>
                <a:gd name="connsiteY17" fmla="*/ 256508 h 257740"/>
                <a:gd name="connsiteX18" fmla="*/ 381908 w 383441"/>
                <a:gd name="connsiteY18" fmla="*/ 27877 h 257740"/>
                <a:gd name="connsiteX19" fmla="*/ 382073 w 383441"/>
                <a:gd name="connsiteY19" fmla="*/ 17189 h 257740"/>
                <a:gd name="connsiteX20" fmla="*/ 315153 w 383441"/>
                <a:gd name="connsiteY20" fmla="*/ 5844 h 257740"/>
                <a:gd name="connsiteX21" fmla="*/ 356504 w 383441"/>
                <a:gd name="connsiteY21" fmla="*/ 28534 h 257740"/>
                <a:gd name="connsiteX22" fmla="*/ 226939 w 383441"/>
                <a:gd name="connsiteY22" fmla="*/ 235379 h 257740"/>
                <a:gd name="connsiteX23" fmla="*/ 219129 w 383441"/>
                <a:gd name="connsiteY23" fmla="*/ 235379 h 257740"/>
                <a:gd name="connsiteX24" fmla="*/ 256289 w 383441"/>
                <a:gd name="connsiteY24" fmla="*/ 155552 h 257740"/>
                <a:gd name="connsiteX25" fmla="*/ 256042 w 383441"/>
                <a:gd name="connsiteY25" fmla="*/ 151852 h 257740"/>
                <a:gd name="connsiteX26" fmla="*/ 252343 w 383441"/>
                <a:gd name="connsiteY26" fmla="*/ 152099 h 257740"/>
                <a:gd name="connsiteX27" fmla="*/ 213621 w 383441"/>
                <a:gd name="connsiteY27" fmla="*/ 235379 h 257740"/>
                <a:gd name="connsiteX28" fmla="*/ 205071 w 383441"/>
                <a:gd name="connsiteY28" fmla="*/ 235379 h 257740"/>
                <a:gd name="connsiteX29" fmla="*/ 262619 w 383441"/>
                <a:gd name="connsiteY29" fmla="*/ 100223 h 257740"/>
                <a:gd name="connsiteX30" fmla="*/ 262125 w 383441"/>
                <a:gd name="connsiteY30" fmla="*/ 96606 h 257740"/>
                <a:gd name="connsiteX31" fmla="*/ 258509 w 383441"/>
                <a:gd name="connsiteY31" fmla="*/ 97099 h 257740"/>
                <a:gd name="connsiteX32" fmla="*/ 199727 w 383441"/>
                <a:gd name="connsiteY32" fmla="*/ 235461 h 257740"/>
                <a:gd name="connsiteX33" fmla="*/ 194218 w 383441"/>
                <a:gd name="connsiteY33" fmla="*/ 235461 h 257740"/>
                <a:gd name="connsiteX34" fmla="*/ 194055 w 383441"/>
                <a:gd name="connsiteY34" fmla="*/ 230940 h 257740"/>
                <a:gd name="connsiteX35" fmla="*/ 315153 w 383441"/>
                <a:gd name="connsiteY35" fmla="*/ 5844 h 257740"/>
                <a:gd name="connsiteX36" fmla="*/ 67777 w 383441"/>
                <a:gd name="connsiteY36" fmla="*/ 5844 h 257740"/>
                <a:gd name="connsiteX37" fmla="*/ 188875 w 383441"/>
                <a:gd name="connsiteY37" fmla="*/ 230857 h 257740"/>
                <a:gd name="connsiteX38" fmla="*/ 188711 w 383441"/>
                <a:gd name="connsiteY38" fmla="*/ 235379 h 257740"/>
                <a:gd name="connsiteX39" fmla="*/ 182710 w 383441"/>
                <a:gd name="connsiteY39" fmla="*/ 235379 h 257740"/>
                <a:gd name="connsiteX40" fmla="*/ 123928 w 383441"/>
                <a:gd name="connsiteY40" fmla="*/ 97017 h 257740"/>
                <a:gd name="connsiteX41" fmla="*/ 120310 w 383441"/>
                <a:gd name="connsiteY41" fmla="*/ 96524 h 257740"/>
                <a:gd name="connsiteX42" fmla="*/ 119817 w 383441"/>
                <a:gd name="connsiteY42" fmla="*/ 100141 h 257740"/>
                <a:gd name="connsiteX43" fmla="*/ 177366 w 383441"/>
                <a:gd name="connsiteY43" fmla="*/ 235297 h 257740"/>
                <a:gd name="connsiteX44" fmla="*/ 168815 w 383441"/>
                <a:gd name="connsiteY44" fmla="*/ 235297 h 257740"/>
                <a:gd name="connsiteX45" fmla="*/ 130094 w 383441"/>
                <a:gd name="connsiteY45" fmla="*/ 152016 h 257740"/>
                <a:gd name="connsiteX46" fmla="*/ 126394 w 383441"/>
                <a:gd name="connsiteY46" fmla="*/ 151770 h 257740"/>
                <a:gd name="connsiteX47" fmla="*/ 126148 w 383441"/>
                <a:gd name="connsiteY47" fmla="*/ 155469 h 257740"/>
                <a:gd name="connsiteX48" fmla="*/ 163307 w 383441"/>
                <a:gd name="connsiteY48" fmla="*/ 235297 h 257740"/>
                <a:gd name="connsiteX49" fmla="*/ 156401 w 383441"/>
                <a:gd name="connsiteY49" fmla="*/ 235297 h 257740"/>
                <a:gd name="connsiteX50" fmla="*/ 26753 w 383441"/>
                <a:gd name="connsiteY50" fmla="*/ 28288 h 257740"/>
                <a:gd name="connsiteX51" fmla="*/ 67777 w 383441"/>
                <a:gd name="connsiteY51" fmla="*/ 5844 h 257740"/>
                <a:gd name="connsiteX52" fmla="*/ 377386 w 383441"/>
                <a:gd name="connsiteY52" fmla="*/ 25082 h 257740"/>
                <a:gd name="connsiteX53" fmla="*/ 234914 w 383441"/>
                <a:gd name="connsiteY53" fmla="*/ 252479 h 257740"/>
                <a:gd name="connsiteX54" fmla="*/ 148427 w 383441"/>
                <a:gd name="connsiteY54" fmla="*/ 252479 h 257740"/>
                <a:gd name="connsiteX55" fmla="*/ 5954 w 383441"/>
                <a:gd name="connsiteY55" fmla="*/ 25082 h 257740"/>
                <a:gd name="connsiteX56" fmla="*/ 5790 w 383441"/>
                <a:gd name="connsiteY56" fmla="*/ 19656 h 257740"/>
                <a:gd name="connsiteX57" fmla="*/ 10475 w 383441"/>
                <a:gd name="connsiteY57" fmla="*/ 16943 h 257740"/>
                <a:gd name="connsiteX58" fmla="*/ 14997 w 383441"/>
                <a:gd name="connsiteY58" fmla="*/ 19409 h 257740"/>
                <a:gd name="connsiteX59" fmla="*/ 152702 w 383441"/>
                <a:gd name="connsiteY59" fmla="*/ 239325 h 257740"/>
                <a:gd name="connsiteX60" fmla="*/ 154922 w 383441"/>
                <a:gd name="connsiteY60" fmla="*/ 240558 h 257740"/>
                <a:gd name="connsiteX61" fmla="*/ 166842 w 383441"/>
                <a:gd name="connsiteY61" fmla="*/ 240558 h 257740"/>
                <a:gd name="connsiteX62" fmla="*/ 166842 w 383441"/>
                <a:gd name="connsiteY62" fmla="*/ 240558 h 257740"/>
                <a:gd name="connsiteX63" fmla="*/ 166842 w 383441"/>
                <a:gd name="connsiteY63" fmla="*/ 240558 h 257740"/>
                <a:gd name="connsiteX64" fmla="*/ 180654 w 383441"/>
                <a:gd name="connsiteY64" fmla="*/ 240558 h 257740"/>
                <a:gd name="connsiteX65" fmla="*/ 180654 w 383441"/>
                <a:gd name="connsiteY65" fmla="*/ 240558 h 257740"/>
                <a:gd name="connsiteX66" fmla="*/ 180654 w 383441"/>
                <a:gd name="connsiteY66" fmla="*/ 240558 h 257740"/>
                <a:gd name="connsiteX67" fmla="*/ 201782 w 383441"/>
                <a:gd name="connsiteY67" fmla="*/ 240558 h 257740"/>
                <a:gd name="connsiteX68" fmla="*/ 201782 w 383441"/>
                <a:gd name="connsiteY68" fmla="*/ 240558 h 257740"/>
                <a:gd name="connsiteX69" fmla="*/ 201782 w 383441"/>
                <a:gd name="connsiteY69" fmla="*/ 240558 h 257740"/>
                <a:gd name="connsiteX70" fmla="*/ 215594 w 383441"/>
                <a:gd name="connsiteY70" fmla="*/ 240558 h 257740"/>
                <a:gd name="connsiteX71" fmla="*/ 215594 w 383441"/>
                <a:gd name="connsiteY71" fmla="*/ 240558 h 257740"/>
                <a:gd name="connsiteX72" fmla="*/ 215594 w 383441"/>
                <a:gd name="connsiteY72" fmla="*/ 240558 h 257740"/>
                <a:gd name="connsiteX73" fmla="*/ 228419 w 383441"/>
                <a:gd name="connsiteY73" fmla="*/ 240558 h 257740"/>
                <a:gd name="connsiteX74" fmla="*/ 230639 w 383441"/>
                <a:gd name="connsiteY74" fmla="*/ 239325 h 257740"/>
                <a:gd name="connsiteX75" fmla="*/ 368343 w 383441"/>
                <a:gd name="connsiteY75" fmla="*/ 19409 h 257740"/>
                <a:gd name="connsiteX76" fmla="*/ 372865 w 383441"/>
                <a:gd name="connsiteY76" fmla="*/ 16943 h 257740"/>
                <a:gd name="connsiteX77" fmla="*/ 377551 w 383441"/>
                <a:gd name="connsiteY77" fmla="*/ 19656 h 257740"/>
                <a:gd name="connsiteX78" fmla="*/ 377386 w 383441"/>
                <a:gd name="connsiteY78" fmla="*/ 25082 h 257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383441" h="257740">
                  <a:moveTo>
                    <a:pt x="382073" y="17189"/>
                  </a:moveTo>
                  <a:cubicBezTo>
                    <a:pt x="380181" y="13819"/>
                    <a:pt x="376729" y="11763"/>
                    <a:pt x="372865" y="11763"/>
                  </a:cubicBezTo>
                  <a:cubicBezTo>
                    <a:pt x="369247" y="11763"/>
                    <a:pt x="365877" y="13572"/>
                    <a:pt x="363904" y="16696"/>
                  </a:cubicBezTo>
                  <a:lnTo>
                    <a:pt x="359300" y="24095"/>
                  </a:lnTo>
                  <a:lnTo>
                    <a:pt x="315892" y="336"/>
                  </a:lnTo>
                  <a:cubicBezTo>
                    <a:pt x="314823" y="-240"/>
                    <a:pt x="313508" y="7"/>
                    <a:pt x="312768" y="829"/>
                  </a:cubicBezTo>
                  <a:cubicBezTo>
                    <a:pt x="308165" y="5762"/>
                    <a:pt x="209511" y="112226"/>
                    <a:pt x="191506" y="209153"/>
                  </a:cubicBezTo>
                  <a:cubicBezTo>
                    <a:pt x="173502" y="112226"/>
                    <a:pt x="74848" y="5762"/>
                    <a:pt x="70243" y="829"/>
                  </a:cubicBezTo>
                  <a:cubicBezTo>
                    <a:pt x="69422" y="-75"/>
                    <a:pt x="68106" y="-240"/>
                    <a:pt x="67119" y="336"/>
                  </a:cubicBezTo>
                  <a:lnTo>
                    <a:pt x="24040" y="23930"/>
                  </a:lnTo>
                  <a:lnTo>
                    <a:pt x="19518" y="16696"/>
                  </a:lnTo>
                  <a:cubicBezTo>
                    <a:pt x="17545" y="13572"/>
                    <a:pt x="14258" y="11763"/>
                    <a:pt x="10558" y="11763"/>
                  </a:cubicBezTo>
                  <a:cubicBezTo>
                    <a:pt x="6694" y="11763"/>
                    <a:pt x="3241" y="13819"/>
                    <a:pt x="1350" y="17189"/>
                  </a:cubicBezTo>
                  <a:cubicBezTo>
                    <a:pt x="-541" y="20560"/>
                    <a:pt x="-458" y="24588"/>
                    <a:pt x="1679" y="27877"/>
                  </a:cubicBezTo>
                  <a:lnTo>
                    <a:pt x="144891" y="256508"/>
                  </a:lnTo>
                  <a:cubicBezTo>
                    <a:pt x="145385" y="257247"/>
                    <a:pt x="146207" y="257741"/>
                    <a:pt x="147111" y="257741"/>
                  </a:cubicBezTo>
                  <a:lnTo>
                    <a:pt x="236475" y="257741"/>
                  </a:lnTo>
                  <a:cubicBezTo>
                    <a:pt x="237380" y="257741"/>
                    <a:pt x="238202" y="257247"/>
                    <a:pt x="238695" y="256508"/>
                  </a:cubicBezTo>
                  <a:lnTo>
                    <a:pt x="381908" y="27877"/>
                  </a:lnTo>
                  <a:cubicBezTo>
                    <a:pt x="383881" y="24588"/>
                    <a:pt x="383964" y="20560"/>
                    <a:pt x="382073" y="17189"/>
                  </a:cubicBezTo>
                  <a:close/>
                  <a:moveTo>
                    <a:pt x="315153" y="5844"/>
                  </a:moveTo>
                  <a:lnTo>
                    <a:pt x="356504" y="28534"/>
                  </a:lnTo>
                  <a:lnTo>
                    <a:pt x="226939" y="235379"/>
                  </a:lnTo>
                  <a:lnTo>
                    <a:pt x="219129" y="235379"/>
                  </a:lnTo>
                  <a:cubicBezTo>
                    <a:pt x="223404" y="222390"/>
                    <a:pt x="239599" y="174954"/>
                    <a:pt x="256289" y="155552"/>
                  </a:cubicBezTo>
                  <a:cubicBezTo>
                    <a:pt x="257193" y="154483"/>
                    <a:pt x="257111" y="152839"/>
                    <a:pt x="256042" y="151852"/>
                  </a:cubicBezTo>
                  <a:cubicBezTo>
                    <a:pt x="254973" y="150948"/>
                    <a:pt x="253329" y="151030"/>
                    <a:pt x="252343" y="152099"/>
                  </a:cubicBezTo>
                  <a:cubicBezTo>
                    <a:pt x="233927" y="173474"/>
                    <a:pt x="216991" y="224856"/>
                    <a:pt x="213621" y="235379"/>
                  </a:cubicBezTo>
                  <a:lnTo>
                    <a:pt x="205071" y="235379"/>
                  </a:lnTo>
                  <a:cubicBezTo>
                    <a:pt x="209346" y="218937"/>
                    <a:pt x="230392" y="142726"/>
                    <a:pt x="262619" y="100223"/>
                  </a:cubicBezTo>
                  <a:cubicBezTo>
                    <a:pt x="263523" y="99072"/>
                    <a:pt x="263276" y="97428"/>
                    <a:pt x="262125" y="96606"/>
                  </a:cubicBezTo>
                  <a:cubicBezTo>
                    <a:pt x="260974" y="95701"/>
                    <a:pt x="259330" y="95948"/>
                    <a:pt x="258509" y="97099"/>
                  </a:cubicBezTo>
                  <a:cubicBezTo>
                    <a:pt x="224720" y="141658"/>
                    <a:pt x="203180" y="221978"/>
                    <a:pt x="199727" y="235461"/>
                  </a:cubicBezTo>
                  <a:lnTo>
                    <a:pt x="194218" y="235461"/>
                  </a:lnTo>
                  <a:cubicBezTo>
                    <a:pt x="194218" y="233982"/>
                    <a:pt x="194136" y="232502"/>
                    <a:pt x="194055" y="230940"/>
                  </a:cubicBezTo>
                  <a:cubicBezTo>
                    <a:pt x="199152" y="136561"/>
                    <a:pt x="302080" y="20313"/>
                    <a:pt x="315153" y="5844"/>
                  </a:cubicBezTo>
                  <a:close/>
                  <a:moveTo>
                    <a:pt x="67777" y="5844"/>
                  </a:moveTo>
                  <a:cubicBezTo>
                    <a:pt x="80931" y="20313"/>
                    <a:pt x="183778" y="136643"/>
                    <a:pt x="188875" y="230857"/>
                  </a:cubicBezTo>
                  <a:cubicBezTo>
                    <a:pt x="188793" y="232337"/>
                    <a:pt x="188711" y="233899"/>
                    <a:pt x="188711" y="235379"/>
                  </a:cubicBezTo>
                  <a:lnTo>
                    <a:pt x="182710" y="235379"/>
                  </a:lnTo>
                  <a:cubicBezTo>
                    <a:pt x="179256" y="221896"/>
                    <a:pt x="157717" y="141575"/>
                    <a:pt x="123928" y="97017"/>
                  </a:cubicBezTo>
                  <a:cubicBezTo>
                    <a:pt x="123024" y="95866"/>
                    <a:pt x="121461" y="95619"/>
                    <a:pt x="120310" y="96524"/>
                  </a:cubicBezTo>
                  <a:cubicBezTo>
                    <a:pt x="119159" y="97428"/>
                    <a:pt x="118913" y="98990"/>
                    <a:pt x="119817" y="100141"/>
                  </a:cubicBezTo>
                  <a:cubicBezTo>
                    <a:pt x="152044" y="142726"/>
                    <a:pt x="173090" y="218937"/>
                    <a:pt x="177366" y="235297"/>
                  </a:cubicBezTo>
                  <a:lnTo>
                    <a:pt x="168815" y="235297"/>
                  </a:lnTo>
                  <a:cubicBezTo>
                    <a:pt x="165444" y="224774"/>
                    <a:pt x="148509" y="173392"/>
                    <a:pt x="130094" y="152016"/>
                  </a:cubicBezTo>
                  <a:cubicBezTo>
                    <a:pt x="129190" y="150948"/>
                    <a:pt x="127545" y="150783"/>
                    <a:pt x="126394" y="151770"/>
                  </a:cubicBezTo>
                  <a:cubicBezTo>
                    <a:pt x="125325" y="152674"/>
                    <a:pt x="125161" y="154318"/>
                    <a:pt x="126148" y="155469"/>
                  </a:cubicBezTo>
                  <a:cubicBezTo>
                    <a:pt x="142918" y="174954"/>
                    <a:pt x="159115" y="222307"/>
                    <a:pt x="163307" y="235297"/>
                  </a:cubicBezTo>
                  <a:lnTo>
                    <a:pt x="156401" y="235297"/>
                  </a:lnTo>
                  <a:lnTo>
                    <a:pt x="26753" y="28288"/>
                  </a:lnTo>
                  <a:lnTo>
                    <a:pt x="67777" y="5844"/>
                  </a:lnTo>
                  <a:close/>
                  <a:moveTo>
                    <a:pt x="377386" y="25082"/>
                  </a:moveTo>
                  <a:lnTo>
                    <a:pt x="234914" y="252479"/>
                  </a:lnTo>
                  <a:lnTo>
                    <a:pt x="148427" y="252479"/>
                  </a:lnTo>
                  <a:lnTo>
                    <a:pt x="5954" y="25082"/>
                  </a:lnTo>
                  <a:cubicBezTo>
                    <a:pt x="4886" y="23437"/>
                    <a:pt x="4886" y="21382"/>
                    <a:pt x="5790" y="19656"/>
                  </a:cubicBezTo>
                  <a:cubicBezTo>
                    <a:pt x="6776" y="17929"/>
                    <a:pt x="8502" y="16943"/>
                    <a:pt x="10475" y="16943"/>
                  </a:cubicBezTo>
                  <a:cubicBezTo>
                    <a:pt x="12284" y="16943"/>
                    <a:pt x="14011" y="17847"/>
                    <a:pt x="14997" y="19409"/>
                  </a:cubicBezTo>
                  <a:lnTo>
                    <a:pt x="152702" y="239325"/>
                  </a:lnTo>
                  <a:cubicBezTo>
                    <a:pt x="153195" y="240065"/>
                    <a:pt x="154018" y="240558"/>
                    <a:pt x="154922" y="240558"/>
                  </a:cubicBezTo>
                  <a:lnTo>
                    <a:pt x="166842" y="240558"/>
                  </a:lnTo>
                  <a:cubicBezTo>
                    <a:pt x="166842" y="240558"/>
                    <a:pt x="166842" y="240558"/>
                    <a:pt x="166842" y="240558"/>
                  </a:cubicBezTo>
                  <a:cubicBezTo>
                    <a:pt x="166842" y="240558"/>
                    <a:pt x="166842" y="240558"/>
                    <a:pt x="166842" y="240558"/>
                  </a:cubicBezTo>
                  <a:lnTo>
                    <a:pt x="180654" y="240558"/>
                  </a:lnTo>
                  <a:cubicBezTo>
                    <a:pt x="180654" y="240558"/>
                    <a:pt x="180654" y="240558"/>
                    <a:pt x="180654" y="240558"/>
                  </a:cubicBezTo>
                  <a:cubicBezTo>
                    <a:pt x="180654" y="240558"/>
                    <a:pt x="180654" y="240558"/>
                    <a:pt x="180654" y="240558"/>
                  </a:cubicBezTo>
                  <a:lnTo>
                    <a:pt x="201782" y="240558"/>
                  </a:lnTo>
                  <a:cubicBezTo>
                    <a:pt x="201782" y="240558"/>
                    <a:pt x="201782" y="240558"/>
                    <a:pt x="201782" y="240558"/>
                  </a:cubicBezTo>
                  <a:cubicBezTo>
                    <a:pt x="201782" y="240558"/>
                    <a:pt x="201782" y="240558"/>
                    <a:pt x="201782" y="240558"/>
                  </a:cubicBezTo>
                  <a:lnTo>
                    <a:pt x="215594" y="240558"/>
                  </a:lnTo>
                  <a:cubicBezTo>
                    <a:pt x="215594" y="240558"/>
                    <a:pt x="215594" y="240558"/>
                    <a:pt x="215594" y="240558"/>
                  </a:cubicBezTo>
                  <a:cubicBezTo>
                    <a:pt x="215594" y="240558"/>
                    <a:pt x="215594" y="240558"/>
                    <a:pt x="215594" y="240558"/>
                  </a:cubicBezTo>
                  <a:lnTo>
                    <a:pt x="228419" y="240558"/>
                  </a:lnTo>
                  <a:cubicBezTo>
                    <a:pt x="229323" y="240558"/>
                    <a:pt x="230145" y="240065"/>
                    <a:pt x="230639" y="239325"/>
                  </a:cubicBezTo>
                  <a:lnTo>
                    <a:pt x="368343" y="19409"/>
                  </a:lnTo>
                  <a:cubicBezTo>
                    <a:pt x="369330" y="17847"/>
                    <a:pt x="370974" y="16943"/>
                    <a:pt x="372865" y="16943"/>
                  </a:cubicBezTo>
                  <a:cubicBezTo>
                    <a:pt x="374838" y="16943"/>
                    <a:pt x="376564" y="17929"/>
                    <a:pt x="377551" y="19656"/>
                  </a:cubicBezTo>
                  <a:cubicBezTo>
                    <a:pt x="378455" y="21382"/>
                    <a:pt x="378373" y="23437"/>
                    <a:pt x="377386" y="25082"/>
                  </a:cubicBezTo>
                  <a:close/>
                </a:path>
              </a:pathLst>
            </a:custGeom>
            <a:grpFill/>
            <a:ln w="8221" cap="flat">
              <a:noFill/>
              <a:prstDash val="solid"/>
              <a:miter/>
            </a:ln>
          </p:spPr>
          <p:txBody>
            <a:bodyPr rtlCol="0" anchor="ctr"/>
            <a:lstStyle/>
            <a:p>
              <a:endParaRPr lang="en-US"/>
            </a:p>
          </p:txBody>
        </p:sp>
        <p:grpSp>
          <p:nvGrpSpPr>
            <p:cNvPr id="91" name="Graphic 2">
              <a:extLst>
                <a:ext uri="{FF2B5EF4-FFF2-40B4-BE49-F238E27FC236}">
                  <a16:creationId xmlns:a16="http://schemas.microsoft.com/office/drawing/2014/main" id="{78E6EE9C-963A-4267-9EB4-FB3D78E1E6A6}"/>
                </a:ext>
              </a:extLst>
            </p:cNvPr>
            <p:cNvGrpSpPr/>
            <p:nvPr/>
          </p:nvGrpSpPr>
          <p:grpSpPr>
            <a:xfrm>
              <a:off x="10044544" y="1054063"/>
              <a:ext cx="384223" cy="486823"/>
              <a:chOff x="10044544" y="1054063"/>
              <a:chExt cx="384223" cy="486823"/>
            </a:xfrm>
            <a:grpFill/>
          </p:grpSpPr>
          <p:sp>
            <p:nvSpPr>
              <p:cNvPr id="92" name="Freeform: Shape 91">
                <a:extLst>
                  <a:ext uri="{FF2B5EF4-FFF2-40B4-BE49-F238E27FC236}">
                    <a16:creationId xmlns:a16="http://schemas.microsoft.com/office/drawing/2014/main" id="{C8E3B1CD-6582-42B3-9D8F-11D482A0B0EE}"/>
                  </a:ext>
                </a:extLst>
              </p:cNvPr>
              <p:cNvSpPr/>
              <p:nvPr/>
            </p:nvSpPr>
            <p:spPr>
              <a:xfrm>
                <a:off x="10044544" y="1054063"/>
                <a:ext cx="384223" cy="486823"/>
              </a:xfrm>
              <a:custGeom>
                <a:avLst/>
                <a:gdLst>
                  <a:gd name="connsiteX0" fmla="*/ 156925 w 384223"/>
                  <a:gd name="connsiteY0" fmla="*/ 61559 h 486823"/>
                  <a:gd name="connsiteX1" fmla="*/ 156925 w 384223"/>
                  <a:gd name="connsiteY1" fmla="*/ 61559 h 486823"/>
                  <a:gd name="connsiteX2" fmla="*/ 179780 w 384223"/>
                  <a:gd name="connsiteY2" fmla="*/ 80221 h 486823"/>
                  <a:gd name="connsiteX3" fmla="*/ 7792 w 384223"/>
                  <a:gd name="connsiteY3" fmla="*/ 290848 h 486823"/>
                  <a:gd name="connsiteX4" fmla="*/ 12726 w 384223"/>
                  <a:gd name="connsiteY4" fmla="*/ 339682 h 486823"/>
                  <a:gd name="connsiteX5" fmla="*/ 183398 w 384223"/>
                  <a:gd name="connsiteY5" fmla="*/ 479031 h 486823"/>
                  <a:gd name="connsiteX6" fmla="*/ 232231 w 384223"/>
                  <a:gd name="connsiteY6" fmla="*/ 474098 h 486823"/>
                  <a:gd name="connsiteX7" fmla="*/ 227298 w 384223"/>
                  <a:gd name="connsiteY7" fmla="*/ 425264 h 486823"/>
                  <a:gd name="connsiteX8" fmla="*/ 204443 w 384223"/>
                  <a:gd name="connsiteY8" fmla="*/ 406602 h 486823"/>
                  <a:gd name="connsiteX9" fmla="*/ 376431 w 384223"/>
                  <a:gd name="connsiteY9" fmla="*/ 195975 h 486823"/>
                  <a:gd name="connsiteX10" fmla="*/ 371497 w 384223"/>
                  <a:gd name="connsiteY10" fmla="*/ 147142 h 486823"/>
                  <a:gd name="connsiteX11" fmla="*/ 200826 w 384223"/>
                  <a:gd name="connsiteY11" fmla="*/ 7793 h 486823"/>
                  <a:gd name="connsiteX12" fmla="*/ 151992 w 384223"/>
                  <a:gd name="connsiteY12" fmla="*/ 12725 h 486823"/>
                  <a:gd name="connsiteX13" fmla="*/ 156925 w 384223"/>
                  <a:gd name="connsiteY13" fmla="*/ 61559 h 486823"/>
                  <a:gd name="connsiteX14" fmla="*/ 183068 w 384223"/>
                  <a:gd name="connsiteY14" fmla="*/ 76193 h 486823"/>
                  <a:gd name="connsiteX15" fmla="*/ 174271 w 384223"/>
                  <a:gd name="connsiteY15" fmla="*/ 69041 h 486823"/>
                  <a:gd name="connsiteX16" fmla="*/ 190139 w 384223"/>
                  <a:gd name="connsiteY16" fmla="*/ 67478 h 486823"/>
                  <a:gd name="connsiteX17" fmla="*/ 183068 w 384223"/>
                  <a:gd name="connsiteY17" fmla="*/ 76193 h 486823"/>
                  <a:gd name="connsiteX18" fmla="*/ 10342 w 384223"/>
                  <a:gd name="connsiteY18" fmla="*/ 296274 h 486823"/>
                  <a:gd name="connsiteX19" fmla="*/ 55805 w 384223"/>
                  <a:gd name="connsiteY19" fmla="*/ 333433 h 486823"/>
                  <a:gd name="connsiteX20" fmla="*/ 16096 w 384223"/>
                  <a:gd name="connsiteY20" fmla="*/ 335653 h 486823"/>
                  <a:gd name="connsiteX21" fmla="*/ 10342 w 384223"/>
                  <a:gd name="connsiteY21" fmla="*/ 296274 h 486823"/>
                  <a:gd name="connsiteX22" fmla="*/ 13630 w 384223"/>
                  <a:gd name="connsiteY22" fmla="*/ 292245 h 486823"/>
                  <a:gd name="connsiteX23" fmla="*/ 53338 w 384223"/>
                  <a:gd name="connsiteY23" fmla="*/ 290026 h 486823"/>
                  <a:gd name="connsiteX24" fmla="*/ 55476 w 384223"/>
                  <a:gd name="connsiteY24" fmla="*/ 291999 h 486823"/>
                  <a:gd name="connsiteX25" fmla="*/ 56133 w 384223"/>
                  <a:gd name="connsiteY25" fmla="*/ 292739 h 486823"/>
                  <a:gd name="connsiteX26" fmla="*/ 57449 w 384223"/>
                  <a:gd name="connsiteY26" fmla="*/ 294136 h 486823"/>
                  <a:gd name="connsiteX27" fmla="*/ 58106 w 384223"/>
                  <a:gd name="connsiteY27" fmla="*/ 295041 h 486823"/>
                  <a:gd name="connsiteX28" fmla="*/ 59093 w 384223"/>
                  <a:gd name="connsiteY28" fmla="*/ 296438 h 486823"/>
                  <a:gd name="connsiteX29" fmla="*/ 59751 w 384223"/>
                  <a:gd name="connsiteY29" fmla="*/ 297425 h 486823"/>
                  <a:gd name="connsiteX30" fmla="*/ 60573 w 384223"/>
                  <a:gd name="connsiteY30" fmla="*/ 298822 h 486823"/>
                  <a:gd name="connsiteX31" fmla="*/ 61148 w 384223"/>
                  <a:gd name="connsiteY31" fmla="*/ 299891 h 486823"/>
                  <a:gd name="connsiteX32" fmla="*/ 61806 w 384223"/>
                  <a:gd name="connsiteY32" fmla="*/ 301289 h 486823"/>
                  <a:gd name="connsiteX33" fmla="*/ 62217 w 384223"/>
                  <a:gd name="connsiteY33" fmla="*/ 302440 h 486823"/>
                  <a:gd name="connsiteX34" fmla="*/ 62710 w 384223"/>
                  <a:gd name="connsiteY34" fmla="*/ 303837 h 486823"/>
                  <a:gd name="connsiteX35" fmla="*/ 63040 w 384223"/>
                  <a:gd name="connsiteY35" fmla="*/ 305070 h 486823"/>
                  <a:gd name="connsiteX36" fmla="*/ 63368 w 384223"/>
                  <a:gd name="connsiteY36" fmla="*/ 306550 h 486823"/>
                  <a:gd name="connsiteX37" fmla="*/ 63615 w 384223"/>
                  <a:gd name="connsiteY37" fmla="*/ 307783 h 486823"/>
                  <a:gd name="connsiteX38" fmla="*/ 63861 w 384223"/>
                  <a:gd name="connsiteY38" fmla="*/ 309263 h 486823"/>
                  <a:gd name="connsiteX39" fmla="*/ 63944 w 384223"/>
                  <a:gd name="connsiteY39" fmla="*/ 310496 h 486823"/>
                  <a:gd name="connsiteX40" fmla="*/ 64026 w 384223"/>
                  <a:gd name="connsiteY40" fmla="*/ 311976 h 486823"/>
                  <a:gd name="connsiteX41" fmla="*/ 64026 w 384223"/>
                  <a:gd name="connsiteY41" fmla="*/ 313209 h 486823"/>
                  <a:gd name="connsiteX42" fmla="*/ 63944 w 384223"/>
                  <a:gd name="connsiteY42" fmla="*/ 314689 h 486823"/>
                  <a:gd name="connsiteX43" fmla="*/ 63861 w 384223"/>
                  <a:gd name="connsiteY43" fmla="*/ 315922 h 486823"/>
                  <a:gd name="connsiteX44" fmla="*/ 63615 w 384223"/>
                  <a:gd name="connsiteY44" fmla="*/ 317402 h 486823"/>
                  <a:gd name="connsiteX45" fmla="*/ 63368 w 384223"/>
                  <a:gd name="connsiteY45" fmla="*/ 318635 h 486823"/>
                  <a:gd name="connsiteX46" fmla="*/ 63040 w 384223"/>
                  <a:gd name="connsiteY46" fmla="*/ 320115 h 486823"/>
                  <a:gd name="connsiteX47" fmla="*/ 62710 w 384223"/>
                  <a:gd name="connsiteY47" fmla="*/ 321348 h 486823"/>
                  <a:gd name="connsiteX48" fmla="*/ 62217 w 384223"/>
                  <a:gd name="connsiteY48" fmla="*/ 322828 h 486823"/>
                  <a:gd name="connsiteX49" fmla="*/ 61806 w 384223"/>
                  <a:gd name="connsiteY49" fmla="*/ 323979 h 486823"/>
                  <a:gd name="connsiteX50" fmla="*/ 61148 w 384223"/>
                  <a:gd name="connsiteY50" fmla="*/ 325459 h 486823"/>
                  <a:gd name="connsiteX51" fmla="*/ 60573 w 384223"/>
                  <a:gd name="connsiteY51" fmla="*/ 326610 h 486823"/>
                  <a:gd name="connsiteX52" fmla="*/ 59751 w 384223"/>
                  <a:gd name="connsiteY52" fmla="*/ 328007 h 486823"/>
                  <a:gd name="connsiteX53" fmla="*/ 59093 w 384223"/>
                  <a:gd name="connsiteY53" fmla="*/ 329076 h 486823"/>
                  <a:gd name="connsiteX54" fmla="*/ 59011 w 384223"/>
                  <a:gd name="connsiteY54" fmla="*/ 329241 h 486823"/>
                  <a:gd name="connsiteX55" fmla="*/ 13630 w 384223"/>
                  <a:gd name="connsiteY55" fmla="*/ 292245 h 486823"/>
                  <a:gd name="connsiteX56" fmla="*/ 224010 w 384223"/>
                  <a:gd name="connsiteY56" fmla="*/ 429292 h 486823"/>
                  <a:gd name="connsiteX57" fmla="*/ 228203 w 384223"/>
                  <a:gd name="connsiteY57" fmla="*/ 470809 h 486823"/>
                  <a:gd name="connsiteX58" fmla="*/ 186685 w 384223"/>
                  <a:gd name="connsiteY58" fmla="*/ 475002 h 486823"/>
                  <a:gd name="connsiteX59" fmla="*/ 30237 w 384223"/>
                  <a:gd name="connsiteY59" fmla="*/ 347245 h 486823"/>
                  <a:gd name="connsiteX60" fmla="*/ 31141 w 384223"/>
                  <a:gd name="connsiteY60" fmla="*/ 347327 h 486823"/>
                  <a:gd name="connsiteX61" fmla="*/ 31799 w 384223"/>
                  <a:gd name="connsiteY61" fmla="*/ 347409 h 486823"/>
                  <a:gd name="connsiteX62" fmla="*/ 34758 w 384223"/>
                  <a:gd name="connsiteY62" fmla="*/ 347574 h 486823"/>
                  <a:gd name="connsiteX63" fmla="*/ 35170 w 384223"/>
                  <a:gd name="connsiteY63" fmla="*/ 347574 h 486823"/>
                  <a:gd name="connsiteX64" fmla="*/ 37800 w 384223"/>
                  <a:gd name="connsiteY64" fmla="*/ 347409 h 486823"/>
                  <a:gd name="connsiteX65" fmla="*/ 38458 w 384223"/>
                  <a:gd name="connsiteY65" fmla="*/ 347327 h 486823"/>
                  <a:gd name="connsiteX66" fmla="*/ 41335 w 384223"/>
                  <a:gd name="connsiteY66" fmla="*/ 346916 h 486823"/>
                  <a:gd name="connsiteX67" fmla="*/ 41828 w 384223"/>
                  <a:gd name="connsiteY67" fmla="*/ 346834 h 486823"/>
                  <a:gd name="connsiteX68" fmla="*/ 44377 w 384223"/>
                  <a:gd name="connsiteY68" fmla="*/ 346176 h 486823"/>
                  <a:gd name="connsiteX69" fmla="*/ 44870 w 384223"/>
                  <a:gd name="connsiteY69" fmla="*/ 346012 h 486823"/>
                  <a:gd name="connsiteX70" fmla="*/ 47666 w 384223"/>
                  <a:gd name="connsiteY70" fmla="*/ 345025 h 486823"/>
                  <a:gd name="connsiteX71" fmla="*/ 48241 w 384223"/>
                  <a:gd name="connsiteY71" fmla="*/ 344779 h 486823"/>
                  <a:gd name="connsiteX72" fmla="*/ 50625 w 384223"/>
                  <a:gd name="connsiteY72" fmla="*/ 343628 h 486823"/>
                  <a:gd name="connsiteX73" fmla="*/ 51036 w 384223"/>
                  <a:gd name="connsiteY73" fmla="*/ 343463 h 486823"/>
                  <a:gd name="connsiteX74" fmla="*/ 53585 w 384223"/>
                  <a:gd name="connsiteY74" fmla="*/ 341983 h 486823"/>
                  <a:gd name="connsiteX75" fmla="*/ 54160 w 384223"/>
                  <a:gd name="connsiteY75" fmla="*/ 341572 h 486823"/>
                  <a:gd name="connsiteX76" fmla="*/ 56462 w 384223"/>
                  <a:gd name="connsiteY76" fmla="*/ 339928 h 486823"/>
                  <a:gd name="connsiteX77" fmla="*/ 56709 w 384223"/>
                  <a:gd name="connsiteY77" fmla="*/ 339764 h 486823"/>
                  <a:gd name="connsiteX78" fmla="*/ 59011 w 384223"/>
                  <a:gd name="connsiteY78" fmla="*/ 337709 h 486823"/>
                  <a:gd name="connsiteX79" fmla="*/ 59504 w 384223"/>
                  <a:gd name="connsiteY79" fmla="*/ 337215 h 486823"/>
                  <a:gd name="connsiteX80" fmla="*/ 61642 w 384223"/>
                  <a:gd name="connsiteY80" fmla="*/ 334831 h 486823"/>
                  <a:gd name="connsiteX81" fmla="*/ 63532 w 384223"/>
                  <a:gd name="connsiteY81" fmla="*/ 332283 h 486823"/>
                  <a:gd name="connsiteX82" fmla="*/ 63944 w 384223"/>
                  <a:gd name="connsiteY82" fmla="*/ 331707 h 486823"/>
                  <a:gd name="connsiteX83" fmla="*/ 65505 w 384223"/>
                  <a:gd name="connsiteY83" fmla="*/ 329076 h 486823"/>
                  <a:gd name="connsiteX84" fmla="*/ 65670 w 384223"/>
                  <a:gd name="connsiteY84" fmla="*/ 328830 h 486823"/>
                  <a:gd name="connsiteX85" fmla="*/ 66821 w 384223"/>
                  <a:gd name="connsiteY85" fmla="*/ 326281 h 486823"/>
                  <a:gd name="connsiteX86" fmla="*/ 67068 w 384223"/>
                  <a:gd name="connsiteY86" fmla="*/ 325623 h 486823"/>
                  <a:gd name="connsiteX87" fmla="*/ 68054 w 384223"/>
                  <a:gd name="connsiteY87" fmla="*/ 322828 h 486823"/>
                  <a:gd name="connsiteX88" fmla="*/ 68137 w 384223"/>
                  <a:gd name="connsiteY88" fmla="*/ 322417 h 486823"/>
                  <a:gd name="connsiteX89" fmla="*/ 68794 w 384223"/>
                  <a:gd name="connsiteY89" fmla="*/ 319869 h 486823"/>
                  <a:gd name="connsiteX90" fmla="*/ 68876 w 384223"/>
                  <a:gd name="connsiteY90" fmla="*/ 319293 h 486823"/>
                  <a:gd name="connsiteX91" fmla="*/ 69288 w 384223"/>
                  <a:gd name="connsiteY91" fmla="*/ 316416 h 486823"/>
                  <a:gd name="connsiteX92" fmla="*/ 69288 w 384223"/>
                  <a:gd name="connsiteY92" fmla="*/ 315840 h 486823"/>
                  <a:gd name="connsiteX93" fmla="*/ 69369 w 384223"/>
                  <a:gd name="connsiteY93" fmla="*/ 313209 h 486823"/>
                  <a:gd name="connsiteX94" fmla="*/ 69369 w 384223"/>
                  <a:gd name="connsiteY94" fmla="*/ 312634 h 486823"/>
                  <a:gd name="connsiteX95" fmla="*/ 69205 w 384223"/>
                  <a:gd name="connsiteY95" fmla="*/ 309756 h 486823"/>
                  <a:gd name="connsiteX96" fmla="*/ 69123 w 384223"/>
                  <a:gd name="connsiteY96" fmla="*/ 309099 h 486823"/>
                  <a:gd name="connsiteX97" fmla="*/ 68712 w 384223"/>
                  <a:gd name="connsiteY97" fmla="*/ 306468 h 486823"/>
                  <a:gd name="connsiteX98" fmla="*/ 68629 w 384223"/>
                  <a:gd name="connsiteY98" fmla="*/ 306057 h 486823"/>
                  <a:gd name="connsiteX99" fmla="*/ 67890 w 384223"/>
                  <a:gd name="connsiteY99" fmla="*/ 303180 h 486823"/>
                  <a:gd name="connsiteX100" fmla="*/ 67725 w 384223"/>
                  <a:gd name="connsiteY100" fmla="*/ 302522 h 486823"/>
                  <a:gd name="connsiteX101" fmla="*/ 67478 w 384223"/>
                  <a:gd name="connsiteY101" fmla="*/ 301618 h 486823"/>
                  <a:gd name="connsiteX102" fmla="*/ 199099 w 384223"/>
                  <a:gd name="connsiteY102" fmla="*/ 409068 h 486823"/>
                  <a:gd name="connsiteX103" fmla="*/ 224010 w 384223"/>
                  <a:gd name="connsiteY103" fmla="*/ 429292 h 486823"/>
                  <a:gd name="connsiteX104" fmla="*/ 368209 w 384223"/>
                  <a:gd name="connsiteY104" fmla="*/ 151252 h 486823"/>
                  <a:gd name="connsiteX105" fmla="*/ 372402 w 384223"/>
                  <a:gd name="connsiteY105" fmla="*/ 192769 h 486823"/>
                  <a:gd name="connsiteX106" fmla="*/ 200415 w 384223"/>
                  <a:gd name="connsiteY106" fmla="*/ 403396 h 486823"/>
                  <a:gd name="connsiteX107" fmla="*/ 56627 w 384223"/>
                  <a:gd name="connsiteY107" fmla="*/ 285997 h 486823"/>
                  <a:gd name="connsiteX108" fmla="*/ 23331 w 384223"/>
                  <a:gd name="connsiteY108" fmla="*/ 280160 h 486823"/>
                  <a:gd name="connsiteX109" fmla="*/ 205759 w 384223"/>
                  <a:gd name="connsiteY109" fmla="*/ 56791 h 486823"/>
                  <a:gd name="connsiteX110" fmla="*/ 207650 w 384223"/>
                  <a:gd name="connsiteY110" fmla="*/ 54242 h 486823"/>
                  <a:gd name="connsiteX111" fmla="*/ 208061 w 384223"/>
                  <a:gd name="connsiteY111" fmla="*/ 53667 h 486823"/>
                  <a:gd name="connsiteX112" fmla="*/ 209623 w 384223"/>
                  <a:gd name="connsiteY112" fmla="*/ 51036 h 486823"/>
                  <a:gd name="connsiteX113" fmla="*/ 209787 w 384223"/>
                  <a:gd name="connsiteY113" fmla="*/ 50790 h 486823"/>
                  <a:gd name="connsiteX114" fmla="*/ 210938 w 384223"/>
                  <a:gd name="connsiteY114" fmla="*/ 48241 h 486823"/>
                  <a:gd name="connsiteX115" fmla="*/ 211184 w 384223"/>
                  <a:gd name="connsiteY115" fmla="*/ 47583 h 486823"/>
                  <a:gd name="connsiteX116" fmla="*/ 212172 w 384223"/>
                  <a:gd name="connsiteY116" fmla="*/ 44788 h 486823"/>
                  <a:gd name="connsiteX117" fmla="*/ 212253 w 384223"/>
                  <a:gd name="connsiteY117" fmla="*/ 44377 h 486823"/>
                  <a:gd name="connsiteX118" fmla="*/ 212829 w 384223"/>
                  <a:gd name="connsiteY118" fmla="*/ 41828 h 486823"/>
                  <a:gd name="connsiteX119" fmla="*/ 212994 w 384223"/>
                  <a:gd name="connsiteY119" fmla="*/ 41171 h 486823"/>
                  <a:gd name="connsiteX120" fmla="*/ 213404 w 384223"/>
                  <a:gd name="connsiteY120" fmla="*/ 38293 h 486823"/>
                  <a:gd name="connsiteX121" fmla="*/ 213486 w 384223"/>
                  <a:gd name="connsiteY121" fmla="*/ 37718 h 486823"/>
                  <a:gd name="connsiteX122" fmla="*/ 213569 w 384223"/>
                  <a:gd name="connsiteY122" fmla="*/ 35169 h 486823"/>
                  <a:gd name="connsiteX123" fmla="*/ 213569 w 384223"/>
                  <a:gd name="connsiteY123" fmla="*/ 34594 h 486823"/>
                  <a:gd name="connsiteX124" fmla="*/ 213404 w 384223"/>
                  <a:gd name="connsiteY124" fmla="*/ 31716 h 486823"/>
                  <a:gd name="connsiteX125" fmla="*/ 213322 w 384223"/>
                  <a:gd name="connsiteY125" fmla="*/ 31059 h 486823"/>
                  <a:gd name="connsiteX126" fmla="*/ 212911 w 384223"/>
                  <a:gd name="connsiteY126" fmla="*/ 28510 h 486823"/>
                  <a:gd name="connsiteX127" fmla="*/ 212829 w 384223"/>
                  <a:gd name="connsiteY127" fmla="*/ 28099 h 486823"/>
                  <a:gd name="connsiteX128" fmla="*/ 212089 w 384223"/>
                  <a:gd name="connsiteY128" fmla="*/ 25304 h 486823"/>
                  <a:gd name="connsiteX129" fmla="*/ 211843 w 384223"/>
                  <a:gd name="connsiteY129" fmla="*/ 24646 h 486823"/>
                  <a:gd name="connsiteX130" fmla="*/ 211596 w 384223"/>
                  <a:gd name="connsiteY130" fmla="*/ 23742 h 486823"/>
                  <a:gd name="connsiteX131" fmla="*/ 368209 w 384223"/>
                  <a:gd name="connsiteY131" fmla="*/ 151252 h 486823"/>
                  <a:gd name="connsiteX132" fmla="*/ 197538 w 384223"/>
                  <a:gd name="connsiteY132" fmla="*/ 11903 h 486823"/>
                  <a:gd name="connsiteX133" fmla="*/ 201731 w 384223"/>
                  <a:gd name="connsiteY133" fmla="*/ 53420 h 486823"/>
                  <a:gd name="connsiteX134" fmla="*/ 160213 w 384223"/>
                  <a:gd name="connsiteY134" fmla="*/ 57613 h 486823"/>
                  <a:gd name="connsiteX135" fmla="*/ 156020 w 384223"/>
                  <a:gd name="connsiteY135" fmla="*/ 16096 h 486823"/>
                  <a:gd name="connsiteX136" fmla="*/ 197538 w 384223"/>
                  <a:gd name="connsiteY136" fmla="*/ 11903 h 486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Lst>
                <a:rect l="l" t="t" r="r" b="b"/>
                <a:pathLst>
                  <a:path w="384223" h="486823">
                    <a:moveTo>
                      <a:pt x="156925" y="61559"/>
                    </a:moveTo>
                    <a:cubicBezTo>
                      <a:pt x="156925" y="61559"/>
                      <a:pt x="156925" y="61559"/>
                      <a:pt x="156925" y="61559"/>
                    </a:cubicBezTo>
                    <a:lnTo>
                      <a:pt x="179780" y="80221"/>
                    </a:lnTo>
                    <a:lnTo>
                      <a:pt x="7792" y="290848"/>
                    </a:lnTo>
                    <a:cubicBezTo>
                      <a:pt x="-4292" y="305646"/>
                      <a:pt x="-2073" y="327596"/>
                      <a:pt x="12726" y="339682"/>
                    </a:cubicBezTo>
                    <a:lnTo>
                      <a:pt x="183398" y="479031"/>
                    </a:lnTo>
                    <a:cubicBezTo>
                      <a:pt x="198195" y="491116"/>
                      <a:pt x="220146" y="488896"/>
                      <a:pt x="232231" y="474098"/>
                    </a:cubicBezTo>
                    <a:cubicBezTo>
                      <a:pt x="244316" y="459300"/>
                      <a:pt x="242096" y="437349"/>
                      <a:pt x="227298" y="425264"/>
                    </a:cubicBezTo>
                    <a:lnTo>
                      <a:pt x="204443" y="406602"/>
                    </a:lnTo>
                    <a:lnTo>
                      <a:pt x="376431" y="195975"/>
                    </a:lnTo>
                    <a:cubicBezTo>
                      <a:pt x="388515" y="181177"/>
                      <a:pt x="386296" y="159227"/>
                      <a:pt x="371497" y="147142"/>
                    </a:cubicBezTo>
                    <a:lnTo>
                      <a:pt x="200826" y="7793"/>
                    </a:lnTo>
                    <a:cubicBezTo>
                      <a:pt x="186028" y="-4292"/>
                      <a:pt x="164077" y="-2073"/>
                      <a:pt x="151992" y="12725"/>
                    </a:cubicBezTo>
                    <a:cubicBezTo>
                      <a:pt x="139907" y="27606"/>
                      <a:pt x="142127" y="49474"/>
                      <a:pt x="156925" y="61559"/>
                    </a:cubicBezTo>
                    <a:close/>
                    <a:moveTo>
                      <a:pt x="183068" y="76193"/>
                    </a:moveTo>
                    <a:lnTo>
                      <a:pt x="174271" y="69041"/>
                    </a:lnTo>
                    <a:cubicBezTo>
                      <a:pt x="179615" y="69780"/>
                      <a:pt x="185041" y="69205"/>
                      <a:pt x="190139" y="67478"/>
                    </a:cubicBezTo>
                    <a:lnTo>
                      <a:pt x="183068" y="76193"/>
                    </a:lnTo>
                    <a:close/>
                    <a:moveTo>
                      <a:pt x="10342" y="296274"/>
                    </a:moveTo>
                    <a:lnTo>
                      <a:pt x="55805" y="333433"/>
                    </a:lnTo>
                    <a:cubicBezTo>
                      <a:pt x="45281" y="344285"/>
                      <a:pt x="27935" y="345436"/>
                      <a:pt x="16096" y="335653"/>
                    </a:cubicBezTo>
                    <a:cubicBezTo>
                      <a:pt x="4176" y="325952"/>
                      <a:pt x="1873" y="308770"/>
                      <a:pt x="10342" y="296274"/>
                    </a:cubicBezTo>
                    <a:close/>
                    <a:moveTo>
                      <a:pt x="13630" y="292245"/>
                    </a:moveTo>
                    <a:cubicBezTo>
                      <a:pt x="24153" y="281393"/>
                      <a:pt x="41500" y="280242"/>
                      <a:pt x="53338" y="290026"/>
                    </a:cubicBezTo>
                    <a:cubicBezTo>
                      <a:pt x="54078" y="290683"/>
                      <a:pt x="54818" y="291341"/>
                      <a:pt x="55476" y="291999"/>
                    </a:cubicBezTo>
                    <a:cubicBezTo>
                      <a:pt x="55723" y="292245"/>
                      <a:pt x="55887" y="292492"/>
                      <a:pt x="56133" y="292739"/>
                    </a:cubicBezTo>
                    <a:cubicBezTo>
                      <a:pt x="56544" y="293232"/>
                      <a:pt x="57037" y="293643"/>
                      <a:pt x="57449" y="294136"/>
                    </a:cubicBezTo>
                    <a:cubicBezTo>
                      <a:pt x="57696" y="294465"/>
                      <a:pt x="57942" y="294712"/>
                      <a:pt x="58106" y="295041"/>
                    </a:cubicBezTo>
                    <a:cubicBezTo>
                      <a:pt x="58435" y="295534"/>
                      <a:pt x="58764" y="295945"/>
                      <a:pt x="59093" y="296438"/>
                    </a:cubicBezTo>
                    <a:cubicBezTo>
                      <a:pt x="59339" y="296767"/>
                      <a:pt x="59504" y="297096"/>
                      <a:pt x="59751" y="297425"/>
                    </a:cubicBezTo>
                    <a:cubicBezTo>
                      <a:pt x="59998" y="297918"/>
                      <a:pt x="60326" y="298329"/>
                      <a:pt x="60573" y="298822"/>
                    </a:cubicBezTo>
                    <a:cubicBezTo>
                      <a:pt x="60737" y="299151"/>
                      <a:pt x="60902" y="299562"/>
                      <a:pt x="61148" y="299891"/>
                    </a:cubicBezTo>
                    <a:cubicBezTo>
                      <a:pt x="61395" y="300384"/>
                      <a:pt x="61642" y="300795"/>
                      <a:pt x="61806" y="301289"/>
                    </a:cubicBezTo>
                    <a:cubicBezTo>
                      <a:pt x="61971" y="301700"/>
                      <a:pt x="62135" y="302029"/>
                      <a:pt x="62217" y="302440"/>
                    </a:cubicBezTo>
                    <a:cubicBezTo>
                      <a:pt x="62381" y="302933"/>
                      <a:pt x="62546" y="303426"/>
                      <a:pt x="62710" y="303837"/>
                    </a:cubicBezTo>
                    <a:cubicBezTo>
                      <a:pt x="62875" y="304248"/>
                      <a:pt x="62957" y="304659"/>
                      <a:pt x="63040" y="305070"/>
                    </a:cubicBezTo>
                    <a:cubicBezTo>
                      <a:pt x="63203" y="305564"/>
                      <a:pt x="63285" y="306057"/>
                      <a:pt x="63368" y="306550"/>
                    </a:cubicBezTo>
                    <a:cubicBezTo>
                      <a:pt x="63450" y="306961"/>
                      <a:pt x="63532" y="307372"/>
                      <a:pt x="63615" y="307783"/>
                    </a:cubicBezTo>
                    <a:cubicBezTo>
                      <a:pt x="63697" y="308277"/>
                      <a:pt x="63779" y="308770"/>
                      <a:pt x="63861" y="309263"/>
                    </a:cubicBezTo>
                    <a:cubicBezTo>
                      <a:pt x="63944" y="309674"/>
                      <a:pt x="63944" y="310085"/>
                      <a:pt x="63944" y="310496"/>
                    </a:cubicBezTo>
                    <a:cubicBezTo>
                      <a:pt x="63944" y="310990"/>
                      <a:pt x="64026" y="311483"/>
                      <a:pt x="64026" y="311976"/>
                    </a:cubicBezTo>
                    <a:cubicBezTo>
                      <a:pt x="64026" y="312387"/>
                      <a:pt x="64026" y="312798"/>
                      <a:pt x="64026" y="313209"/>
                    </a:cubicBezTo>
                    <a:cubicBezTo>
                      <a:pt x="64026" y="313703"/>
                      <a:pt x="64026" y="314196"/>
                      <a:pt x="63944" y="314689"/>
                    </a:cubicBezTo>
                    <a:cubicBezTo>
                      <a:pt x="63944" y="315100"/>
                      <a:pt x="63861" y="315511"/>
                      <a:pt x="63861" y="315922"/>
                    </a:cubicBezTo>
                    <a:cubicBezTo>
                      <a:pt x="63779" y="316416"/>
                      <a:pt x="63697" y="316909"/>
                      <a:pt x="63615" y="317402"/>
                    </a:cubicBezTo>
                    <a:cubicBezTo>
                      <a:pt x="63532" y="317813"/>
                      <a:pt x="63450" y="318224"/>
                      <a:pt x="63368" y="318635"/>
                    </a:cubicBezTo>
                    <a:cubicBezTo>
                      <a:pt x="63285" y="319129"/>
                      <a:pt x="63122" y="319622"/>
                      <a:pt x="63040" y="320115"/>
                    </a:cubicBezTo>
                    <a:cubicBezTo>
                      <a:pt x="62957" y="320526"/>
                      <a:pt x="62793" y="320937"/>
                      <a:pt x="62710" y="321348"/>
                    </a:cubicBezTo>
                    <a:cubicBezTo>
                      <a:pt x="62546" y="321842"/>
                      <a:pt x="62381" y="322335"/>
                      <a:pt x="62217" y="322828"/>
                    </a:cubicBezTo>
                    <a:cubicBezTo>
                      <a:pt x="62053" y="323239"/>
                      <a:pt x="61971" y="323650"/>
                      <a:pt x="61806" y="323979"/>
                    </a:cubicBezTo>
                    <a:cubicBezTo>
                      <a:pt x="61642" y="324472"/>
                      <a:pt x="61395" y="324966"/>
                      <a:pt x="61148" y="325459"/>
                    </a:cubicBezTo>
                    <a:cubicBezTo>
                      <a:pt x="60984" y="325870"/>
                      <a:pt x="60820" y="326199"/>
                      <a:pt x="60573" y="326610"/>
                    </a:cubicBezTo>
                    <a:cubicBezTo>
                      <a:pt x="60326" y="327103"/>
                      <a:pt x="59998" y="327596"/>
                      <a:pt x="59751" y="328007"/>
                    </a:cubicBezTo>
                    <a:cubicBezTo>
                      <a:pt x="59504" y="328336"/>
                      <a:pt x="59339" y="328747"/>
                      <a:pt x="59093" y="329076"/>
                    </a:cubicBezTo>
                    <a:cubicBezTo>
                      <a:pt x="59093" y="329158"/>
                      <a:pt x="59011" y="329158"/>
                      <a:pt x="59011" y="329241"/>
                    </a:cubicBezTo>
                    <a:lnTo>
                      <a:pt x="13630" y="292245"/>
                    </a:lnTo>
                    <a:close/>
                    <a:moveTo>
                      <a:pt x="224010" y="429292"/>
                    </a:moveTo>
                    <a:cubicBezTo>
                      <a:pt x="236588" y="439569"/>
                      <a:pt x="238479" y="458231"/>
                      <a:pt x="228203" y="470809"/>
                    </a:cubicBezTo>
                    <a:cubicBezTo>
                      <a:pt x="217926" y="483388"/>
                      <a:pt x="199264" y="485279"/>
                      <a:pt x="186685" y="475002"/>
                    </a:cubicBezTo>
                    <a:lnTo>
                      <a:pt x="30237" y="347245"/>
                    </a:lnTo>
                    <a:cubicBezTo>
                      <a:pt x="30565" y="347245"/>
                      <a:pt x="30894" y="347327"/>
                      <a:pt x="31141" y="347327"/>
                    </a:cubicBezTo>
                    <a:cubicBezTo>
                      <a:pt x="31387" y="347327"/>
                      <a:pt x="31634" y="347409"/>
                      <a:pt x="31799" y="347409"/>
                    </a:cubicBezTo>
                    <a:cubicBezTo>
                      <a:pt x="32785" y="347492"/>
                      <a:pt x="33772" y="347574"/>
                      <a:pt x="34758" y="347574"/>
                    </a:cubicBezTo>
                    <a:cubicBezTo>
                      <a:pt x="34923" y="347574"/>
                      <a:pt x="35087" y="347574"/>
                      <a:pt x="35170" y="347574"/>
                    </a:cubicBezTo>
                    <a:cubicBezTo>
                      <a:pt x="36074" y="347574"/>
                      <a:pt x="36896" y="347492"/>
                      <a:pt x="37800" y="347409"/>
                    </a:cubicBezTo>
                    <a:cubicBezTo>
                      <a:pt x="38047" y="347409"/>
                      <a:pt x="38211" y="347409"/>
                      <a:pt x="38458" y="347327"/>
                    </a:cubicBezTo>
                    <a:cubicBezTo>
                      <a:pt x="39445" y="347245"/>
                      <a:pt x="40349" y="347081"/>
                      <a:pt x="41335" y="346916"/>
                    </a:cubicBezTo>
                    <a:cubicBezTo>
                      <a:pt x="41500" y="346916"/>
                      <a:pt x="41664" y="346834"/>
                      <a:pt x="41828" y="346834"/>
                    </a:cubicBezTo>
                    <a:cubicBezTo>
                      <a:pt x="42650" y="346670"/>
                      <a:pt x="43555" y="346423"/>
                      <a:pt x="44377" y="346176"/>
                    </a:cubicBezTo>
                    <a:cubicBezTo>
                      <a:pt x="44542" y="346094"/>
                      <a:pt x="44705" y="346094"/>
                      <a:pt x="44870" y="346012"/>
                    </a:cubicBezTo>
                    <a:cubicBezTo>
                      <a:pt x="45774" y="345765"/>
                      <a:pt x="46761" y="345436"/>
                      <a:pt x="47666" y="345025"/>
                    </a:cubicBezTo>
                    <a:cubicBezTo>
                      <a:pt x="47830" y="344943"/>
                      <a:pt x="48076" y="344861"/>
                      <a:pt x="48241" y="344779"/>
                    </a:cubicBezTo>
                    <a:cubicBezTo>
                      <a:pt x="49063" y="344450"/>
                      <a:pt x="49885" y="344039"/>
                      <a:pt x="50625" y="343628"/>
                    </a:cubicBezTo>
                    <a:cubicBezTo>
                      <a:pt x="50790" y="343545"/>
                      <a:pt x="50871" y="343463"/>
                      <a:pt x="51036" y="343463"/>
                    </a:cubicBezTo>
                    <a:cubicBezTo>
                      <a:pt x="51940" y="342970"/>
                      <a:pt x="52763" y="342477"/>
                      <a:pt x="53585" y="341983"/>
                    </a:cubicBezTo>
                    <a:cubicBezTo>
                      <a:pt x="53750" y="341819"/>
                      <a:pt x="53995" y="341737"/>
                      <a:pt x="54160" y="341572"/>
                    </a:cubicBezTo>
                    <a:cubicBezTo>
                      <a:pt x="54901" y="341079"/>
                      <a:pt x="55723" y="340504"/>
                      <a:pt x="56462" y="339928"/>
                    </a:cubicBezTo>
                    <a:cubicBezTo>
                      <a:pt x="56544" y="339846"/>
                      <a:pt x="56627" y="339846"/>
                      <a:pt x="56709" y="339764"/>
                    </a:cubicBezTo>
                    <a:cubicBezTo>
                      <a:pt x="57531" y="339106"/>
                      <a:pt x="58271" y="338448"/>
                      <a:pt x="59011" y="337709"/>
                    </a:cubicBezTo>
                    <a:cubicBezTo>
                      <a:pt x="59175" y="337544"/>
                      <a:pt x="59339" y="337380"/>
                      <a:pt x="59504" y="337215"/>
                    </a:cubicBezTo>
                    <a:cubicBezTo>
                      <a:pt x="60244" y="336475"/>
                      <a:pt x="60984" y="335735"/>
                      <a:pt x="61642" y="334831"/>
                    </a:cubicBezTo>
                    <a:cubicBezTo>
                      <a:pt x="62299" y="334009"/>
                      <a:pt x="62957" y="333187"/>
                      <a:pt x="63532" y="332283"/>
                    </a:cubicBezTo>
                    <a:cubicBezTo>
                      <a:pt x="63697" y="332118"/>
                      <a:pt x="63779" y="331871"/>
                      <a:pt x="63944" y="331707"/>
                    </a:cubicBezTo>
                    <a:cubicBezTo>
                      <a:pt x="64519" y="330803"/>
                      <a:pt x="65013" y="329981"/>
                      <a:pt x="65505" y="329076"/>
                    </a:cubicBezTo>
                    <a:cubicBezTo>
                      <a:pt x="65588" y="328994"/>
                      <a:pt x="65588" y="328912"/>
                      <a:pt x="65670" y="328830"/>
                    </a:cubicBezTo>
                    <a:cubicBezTo>
                      <a:pt x="66081" y="328007"/>
                      <a:pt x="66492" y="327103"/>
                      <a:pt x="66821" y="326281"/>
                    </a:cubicBezTo>
                    <a:cubicBezTo>
                      <a:pt x="66903" y="326034"/>
                      <a:pt x="66986" y="325870"/>
                      <a:pt x="67068" y="325623"/>
                    </a:cubicBezTo>
                    <a:cubicBezTo>
                      <a:pt x="67396" y="324719"/>
                      <a:pt x="67725" y="323733"/>
                      <a:pt x="68054" y="322828"/>
                    </a:cubicBezTo>
                    <a:cubicBezTo>
                      <a:pt x="68137" y="322664"/>
                      <a:pt x="68137" y="322499"/>
                      <a:pt x="68137" y="322417"/>
                    </a:cubicBezTo>
                    <a:cubicBezTo>
                      <a:pt x="68382" y="321595"/>
                      <a:pt x="68547" y="320691"/>
                      <a:pt x="68794" y="319869"/>
                    </a:cubicBezTo>
                    <a:cubicBezTo>
                      <a:pt x="68794" y="319704"/>
                      <a:pt x="68876" y="319458"/>
                      <a:pt x="68876" y="319293"/>
                    </a:cubicBezTo>
                    <a:cubicBezTo>
                      <a:pt x="69041" y="318307"/>
                      <a:pt x="69205" y="317320"/>
                      <a:pt x="69288" y="316416"/>
                    </a:cubicBezTo>
                    <a:cubicBezTo>
                      <a:pt x="69288" y="316251"/>
                      <a:pt x="69288" y="316087"/>
                      <a:pt x="69288" y="315840"/>
                    </a:cubicBezTo>
                    <a:cubicBezTo>
                      <a:pt x="69369" y="314936"/>
                      <a:pt x="69369" y="314114"/>
                      <a:pt x="69369" y="313209"/>
                    </a:cubicBezTo>
                    <a:cubicBezTo>
                      <a:pt x="69369" y="313045"/>
                      <a:pt x="69369" y="312881"/>
                      <a:pt x="69369" y="312634"/>
                    </a:cubicBezTo>
                    <a:cubicBezTo>
                      <a:pt x="69369" y="311647"/>
                      <a:pt x="69288" y="310661"/>
                      <a:pt x="69205" y="309756"/>
                    </a:cubicBezTo>
                    <a:cubicBezTo>
                      <a:pt x="69205" y="309510"/>
                      <a:pt x="69123" y="309345"/>
                      <a:pt x="69123" y="309099"/>
                    </a:cubicBezTo>
                    <a:cubicBezTo>
                      <a:pt x="69041" y="308195"/>
                      <a:pt x="68876" y="307372"/>
                      <a:pt x="68712" y="306468"/>
                    </a:cubicBezTo>
                    <a:cubicBezTo>
                      <a:pt x="68712" y="306304"/>
                      <a:pt x="68629" y="306139"/>
                      <a:pt x="68629" y="306057"/>
                    </a:cubicBezTo>
                    <a:cubicBezTo>
                      <a:pt x="68465" y="305070"/>
                      <a:pt x="68219" y="304166"/>
                      <a:pt x="67890" y="303180"/>
                    </a:cubicBezTo>
                    <a:cubicBezTo>
                      <a:pt x="67807" y="302933"/>
                      <a:pt x="67725" y="302769"/>
                      <a:pt x="67725" y="302522"/>
                    </a:cubicBezTo>
                    <a:cubicBezTo>
                      <a:pt x="67643" y="302193"/>
                      <a:pt x="67561" y="301946"/>
                      <a:pt x="67478" y="301618"/>
                    </a:cubicBezTo>
                    <a:lnTo>
                      <a:pt x="199099" y="409068"/>
                    </a:lnTo>
                    <a:lnTo>
                      <a:pt x="224010" y="429292"/>
                    </a:lnTo>
                    <a:close/>
                    <a:moveTo>
                      <a:pt x="368209" y="151252"/>
                    </a:moveTo>
                    <a:cubicBezTo>
                      <a:pt x="380787" y="161529"/>
                      <a:pt x="382679" y="180191"/>
                      <a:pt x="372402" y="192769"/>
                    </a:cubicBezTo>
                    <a:lnTo>
                      <a:pt x="200415" y="403396"/>
                    </a:lnTo>
                    <a:lnTo>
                      <a:pt x="56627" y="285997"/>
                    </a:lnTo>
                    <a:cubicBezTo>
                      <a:pt x="47008" y="278105"/>
                      <a:pt x="34348" y="276379"/>
                      <a:pt x="23331" y="280160"/>
                    </a:cubicBezTo>
                    <a:lnTo>
                      <a:pt x="205759" y="56791"/>
                    </a:lnTo>
                    <a:cubicBezTo>
                      <a:pt x="206416" y="55969"/>
                      <a:pt x="207074" y="55147"/>
                      <a:pt x="207650" y="54242"/>
                    </a:cubicBezTo>
                    <a:cubicBezTo>
                      <a:pt x="207814" y="54078"/>
                      <a:pt x="207897" y="53831"/>
                      <a:pt x="208061" y="53667"/>
                    </a:cubicBezTo>
                    <a:cubicBezTo>
                      <a:pt x="208636" y="52763"/>
                      <a:pt x="209129" y="51940"/>
                      <a:pt x="209623" y="51036"/>
                    </a:cubicBezTo>
                    <a:cubicBezTo>
                      <a:pt x="209705" y="50954"/>
                      <a:pt x="209705" y="50872"/>
                      <a:pt x="209787" y="50790"/>
                    </a:cubicBezTo>
                    <a:cubicBezTo>
                      <a:pt x="210198" y="49967"/>
                      <a:pt x="210609" y="49063"/>
                      <a:pt x="210938" y="48241"/>
                    </a:cubicBezTo>
                    <a:cubicBezTo>
                      <a:pt x="211021" y="47994"/>
                      <a:pt x="211103" y="47830"/>
                      <a:pt x="211184" y="47583"/>
                    </a:cubicBezTo>
                    <a:cubicBezTo>
                      <a:pt x="211513" y="46679"/>
                      <a:pt x="211843" y="45692"/>
                      <a:pt x="212172" y="44788"/>
                    </a:cubicBezTo>
                    <a:cubicBezTo>
                      <a:pt x="212253" y="44624"/>
                      <a:pt x="212253" y="44459"/>
                      <a:pt x="212253" y="44377"/>
                    </a:cubicBezTo>
                    <a:cubicBezTo>
                      <a:pt x="212500" y="43555"/>
                      <a:pt x="212664" y="42651"/>
                      <a:pt x="212829" y="41828"/>
                    </a:cubicBezTo>
                    <a:cubicBezTo>
                      <a:pt x="212911" y="41582"/>
                      <a:pt x="212911" y="41417"/>
                      <a:pt x="212994" y="41171"/>
                    </a:cubicBezTo>
                    <a:cubicBezTo>
                      <a:pt x="213158" y="40184"/>
                      <a:pt x="213322" y="39280"/>
                      <a:pt x="213404" y="38293"/>
                    </a:cubicBezTo>
                    <a:cubicBezTo>
                      <a:pt x="213404" y="38129"/>
                      <a:pt x="213404" y="37882"/>
                      <a:pt x="213486" y="37718"/>
                    </a:cubicBezTo>
                    <a:cubicBezTo>
                      <a:pt x="213569" y="36896"/>
                      <a:pt x="213569" y="35991"/>
                      <a:pt x="213569" y="35169"/>
                    </a:cubicBezTo>
                    <a:cubicBezTo>
                      <a:pt x="213569" y="35005"/>
                      <a:pt x="213569" y="34758"/>
                      <a:pt x="213569" y="34594"/>
                    </a:cubicBezTo>
                    <a:cubicBezTo>
                      <a:pt x="213569" y="33607"/>
                      <a:pt x="213486" y="32621"/>
                      <a:pt x="213404" y="31716"/>
                    </a:cubicBezTo>
                    <a:cubicBezTo>
                      <a:pt x="213404" y="31470"/>
                      <a:pt x="213322" y="31305"/>
                      <a:pt x="213322" y="31059"/>
                    </a:cubicBezTo>
                    <a:cubicBezTo>
                      <a:pt x="213240" y="30237"/>
                      <a:pt x="213076" y="29332"/>
                      <a:pt x="212911" y="28510"/>
                    </a:cubicBezTo>
                    <a:cubicBezTo>
                      <a:pt x="212911" y="28346"/>
                      <a:pt x="212829" y="28181"/>
                      <a:pt x="212829" y="28099"/>
                    </a:cubicBezTo>
                    <a:cubicBezTo>
                      <a:pt x="212664" y="27113"/>
                      <a:pt x="212418" y="26208"/>
                      <a:pt x="212089" y="25304"/>
                    </a:cubicBezTo>
                    <a:cubicBezTo>
                      <a:pt x="212007" y="25057"/>
                      <a:pt x="211925" y="24893"/>
                      <a:pt x="211843" y="24646"/>
                    </a:cubicBezTo>
                    <a:cubicBezTo>
                      <a:pt x="211760" y="24317"/>
                      <a:pt x="211678" y="24071"/>
                      <a:pt x="211596" y="23742"/>
                    </a:cubicBezTo>
                    <a:lnTo>
                      <a:pt x="368209" y="151252"/>
                    </a:lnTo>
                    <a:close/>
                    <a:moveTo>
                      <a:pt x="197538" y="11903"/>
                    </a:moveTo>
                    <a:cubicBezTo>
                      <a:pt x="210116" y="22180"/>
                      <a:pt x="212007" y="40842"/>
                      <a:pt x="201731" y="53420"/>
                    </a:cubicBezTo>
                    <a:cubicBezTo>
                      <a:pt x="191454" y="65999"/>
                      <a:pt x="172792" y="67890"/>
                      <a:pt x="160213" y="57613"/>
                    </a:cubicBezTo>
                    <a:cubicBezTo>
                      <a:pt x="147635" y="47337"/>
                      <a:pt x="145744" y="28675"/>
                      <a:pt x="156020" y="16096"/>
                    </a:cubicBezTo>
                    <a:cubicBezTo>
                      <a:pt x="166297" y="3518"/>
                      <a:pt x="184959" y="1627"/>
                      <a:pt x="197538" y="11903"/>
                    </a:cubicBezTo>
                    <a:close/>
                  </a:path>
                </a:pathLst>
              </a:custGeom>
              <a:grpFill/>
              <a:ln w="8221" cap="flat">
                <a:noFill/>
                <a:prstDash val="solid"/>
                <a:miter/>
              </a:ln>
            </p:spPr>
            <p:txBody>
              <a:bodyPr rtlCol="0" anchor="ctr"/>
              <a:lstStyle/>
              <a:p>
                <a:endParaRPr lang="en-US"/>
              </a:p>
            </p:txBody>
          </p:sp>
          <p:sp>
            <p:nvSpPr>
              <p:cNvPr id="93" name="Freeform: Shape 92">
                <a:extLst>
                  <a:ext uri="{FF2B5EF4-FFF2-40B4-BE49-F238E27FC236}">
                    <a16:creationId xmlns:a16="http://schemas.microsoft.com/office/drawing/2014/main" id="{FB3F0EB3-E970-4657-8337-5454786B7F3E}"/>
                  </a:ext>
                </a:extLst>
              </p:cNvPr>
              <p:cNvSpPr/>
              <p:nvPr/>
            </p:nvSpPr>
            <p:spPr>
              <a:xfrm>
                <a:off x="10221847" y="1192753"/>
                <a:ext cx="45210" cy="45183"/>
              </a:xfrm>
              <a:custGeom>
                <a:avLst/>
                <a:gdLst>
                  <a:gd name="connsiteX0" fmla="*/ 8313 w 45210"/>
                  <a:gd name="connsiteY0" fmla="*/ 40103 h 45183"/>
                  <a:gd name="connsiteX1" fmla="*/ 40129 w 45210"/>
                  <a:gd name="connsiteY1" fmla="*/ 36897 h 45183"/>
                  <a:gd name="connsiteX2" fmla="*/ 36924 w 45210"/>
                  <a:gd name="connsiteY2" fmla="*/ 5081 h 45183"/>
                  <a:gd name="connsiteX3" fmla="*/ 5107 w 45210"/>
                  <a:gd name="connsiteY3" fmla="*/ 8287 h 45183"/>
                  <a:gd name="connsiteX4" fmla="*/ 8313 w 45210"/>
                  <a:gd name="connsiteY4" fmla="*/ 40103 h 45183"/>
                  <a:gd name="connsiteX5" fmla="*/ 33635 w 45210"/>
                  <a:gd name="connsiteY5" fmla="*/ 9109 h 45183"/>
                  <a:gd name="connsiteX6" fmla="*/ 36101 w 45210"/>
                  <a:gd name="connsiteY6" fmla="*/ 33608 h 45183"/>
                  <a:gd name="connsiteX7" fmla="*/ 11602 w 45210"/>
                  <a:gd name="connsiteY7" fmla="*/ 36075 h 45183"/>
                  <a:gd name="connsiteX8" fmla="*/ 9136 w 45210"/>
                  <a:gd name="connsiteY8" fmla="*/ 11575 h 45183"/>
                  <a:gd name="connsiteX9" fmla="*/ 33635 w 45210"/>
                  <a:gd name="connsiteY9" fmla="*/ 9109 h 45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210" h="45183">
                    <a:moveTo>
                      <a:pt x="8313" y="40103"/>
                    </a:moveTo>
                    <a:cubicBezTo>
                      <a:pt x="17932" y="47995"/>
                      <a:pt x="32237" y="46515"/>
                      <a:pt x="40129" y="36897"/>
                    </a:cubicBezTo>
                    <a:cubicBezTo>
                      <a:pt x="48022" y="27278"/>
                      <a:pt x="46542" y="12973"/>
                      <a:pt x="36924" y="5081"/>
                    </a:cubicBezTo>
                    <a:cubicBezTo>
                      <a:pt x="27304" y="-2812"/>
                      <a:pt x="13000" y="-1332"/>
                      <a:pt x="5107" y="8287"/>
                    </a:cubicBezTo>
                    <a:cubicBezTo>
                      <a:pt x="-2785" y="17906"/>
                      <a:pt x="-1387" y="32211"/>
                      <a:pt x="8313" y="40103"/>
                    </a:cubicBezTo>
                    <a:close/>
                    <a:moveTo>
                      <a:pt x="33635" y="9109"/>
                    </a:moveTo>
                    <a:cubicBezTo>
                      <a:pt x="41034" y="15193"/>
                      <a:pt x="42184" y="26127"/>
                      <a:pt x="36101" y="33608"/>
                    </a:cubicBezTo>
                    <a:cubicBezTo>
                      <a:pt x="30017" y="41007"/>
                      <a:pt x="19083" y="42158"/>
                      <a:pt x="11602" y="36075"/>
                    </a:cubicBezTo>
                    <a:cubicBezTo>
                      <a:pt x="4202" y="29991"/>
                      <a:pt x="3051" y="19057"/>
                      <a:pt x="9136" y="11575"/>
                    </a:cubicBezTo>
                    <a:cubicBezTo>
                      <a:pt x="15220" y="4176"/>
                      <a:pt x="26153" y="3025"/>
                      <a:pt x="33635" y="9109"/>
                    </a:cubicBezTo>
                    <a:close/>
                  </a:path>
                </a:pathLst>
              </a:custGeom>
              <a:grpFill/>
              <a:ln w="8221" cap="flat">
                <a:noFill/>
                <a:prstDash val="solid"/>
                <a:miter/>
              </a:ln>
            </p:spPr>
            <p:txBody>
              <a:bodyPr rtlCol="0" anchor="ctr"/>
              <a:lstStyle/>
              <a:p>
                <a:endParaRPr lang="en-US"/>
              </a:p>
            </p:txBody>
          </p:sp>
          <p:sp>
            <p:nvSpPr>
              <p:cNvPr id="94" name="Freeform: Shape 93">
                <a:extLst>
                  <a:ext uri="{FF2B5EF4-FFF2-40B4-BE49-F238E27FC236}">
                    <a16:creationId xmlns:a16="http://schemas.microsoft.com/office/drawing/2014/main" id="{AA635E89-91BB-4162-BE61-7F5749397AE1}"/>
                  </a:ext>
                </a:extLst>
              </p:cNvPr>
              <p:cNvSpPr/>
              <p:nvPr/>
            </p:nvSpPr>
            <p:spPr>
              <a:xfrm>
                <a:off x="10196191" y="1129586"/>
                <a:ext cx="124184" cy="133950"/>
              </a:xfrm>
              <a:custGeom>
                <a:avLst/>
                <a:gdLst>
                  <a:gd name="connsiteX0" fmla="*/ 12677 w 124184"/>
                  <a:gd name="connsiteY0" fmla="*/ 75072 h 133950"/>
                  <a:gd name="connsiteX1" fmla="*/ 674 w 124184"/>
                  <a:gd name="connsiteY1" fmla="*/ 88637 h 133950"/>
                  <a:gd name="connsiteX2" fmla="*/ 16 w 124184"/>
                  <a:gd name="connsiteY2" fmla="*/ 90610 h 133950"/>
                  <a:gd name="connsiteX3" fmla="*/ 1002 w 124184"/>
                  <a:gd name="connsiteY3" fmla="*/ 92418 h 133950"/>
                  <a:gd name="connsiteX4" fmla="*/ 15471 w 124184"/>
                  <a:gd name="connsiteY4" fmla="*/ 103353 h 133950"/>
                  <a:gd name="connsiteX5" fmla="*/ 16623 w 124184"/>
                  <a:gd name="connsiteY5" fmla="*/ 121439 h 133950"/>
                  <a:gd name="connsiteX6" fmla="*/ 19582 w 124184"/>
                  <a:gd name="connsiteY6" fmla="*/ 123823 h 133950"/>
                  <a:gd name="connsiteX7" fmla="*/ 37587 w 124184"/>
                  <a:gd name="connsiteY7" fmla="*/ 121275 h 133950"/>
                  <a:gd name="connsiteX8" fmla="*/ 51152 w 124184"/>
                  <a:gd name="connsiteY8" fmla="*/ 133278 h 133950"/>
                  <a:gd name="connsiteX9" fmla="*/ 53125 w 124184"/>
                  <a:gd name="connsiteY9" fmla="*/ 133935 h 133950"/>
                  <a:gd name="connsiteX10" fmla="*/ 54933 w 124184"/>
                  <a:gd name="connsiteY10" fmla="*/ 132949 h 133950"/>
                  <a:gd name="connsiteX11" fmla="*/ 65867 w 124184"/>
                  <a:gd name="connsiteY11" fmla="*/ 118479 h 133950"/>
                  <a:gd name="connsiteX12" fmla="*/ 83954 w 124184"/>
                  <a:gd name="connsiteY12" fmla="*/ 117329 h 133950"/>
                  <a:gd name="connsiteX13" fmla="*/ 85845 w 124184"/>
                  <a:gd name="connsiteY13" fmla="*/ 116342 h 133950"/>
                  <a:gd name="connsiteX14" fmla="*/ 86420 w 124184"/>
                  <a:gd name="connsiteY14" fmla="*/ 114369 h 133950"/>
                  <a:gd name="connsiteX15" fmla="*/ 83872 w 124184"/>
                  <a:gd name="connsiteY15" fmla="*/ 96365 h 133950"/>
                  <a:gd name="connsiteX16" fmla="*/ 95875 w 124184"/>
                  <a:gd name="connsiteY16" fmla="*/ 82800 h 133950"/>
                  <a:gd name="connsiteX17" fmla="*/ 96532 w 124184"/>
                  <a:gd name="connsiteY17" fmla="*/ 80827 h 133950"/>
                  <a:gd name="connsiteX18" fmla="*/ 95546 w 124184"/>
                  <a:gd name="connsiteY18" fmla="*/ 79018 h 133950"/>
                  <a:gd name="connsiteX19" fmla="*/ 88476 w 124184"/>
                  <a:gd name="connsiteY19" fmla="*/ 73756 h 133950"/>
                  <a:gd name="connsiteX20" fmla="*/ 123580 w 124184"/>
                  <a:gd name="connsiteY20" fmla="*/ 30760 h 133950"/>
                  <a:gd name="connsiteX21" fmla="*/ 124074 w 124184"/>
                  <a:gd name="connsiteY21" fmla="*/ 28293 h 133950"/>
                  <a:gd name="connsiteX22" fmla="*/ 122264 w 124184"/>
                  <a:gd name="connsiteY22" fmla="*/ 26567 h 133950"/>
                  <a:gd name="connsiteX23" fmla="*/ 101301 w 124184"/>
                  <a:gd name="connsiteY23" fmla="*/ 20812 h 133950"/>
                  <a:gd name="connsiteX24" fmla="*/ 91435 w 124184"/>
                  <a:gd name="connsiteY24" fmla="*/ 1410 h 133950"/>
                  <a:gd name="connsiteX25" fmla="*/ 90778 w 124184"/>
                  <a:gd name="connsiteY25" fmla="*/ 588 h 133950"/>
                  <a:gd name="connsiteX26" fmla="*/ 89380 w 124184"/>
                  <a:gd name="connsiteY26" fmla="*/ 12 h 133950"/>
                  <a:gd name="connsiteX27" fmla="*/ 87079 w 124184"/>
                  <a:gd name="connsiteY27" fmla="*/ 917 h 133950"/>
                  <a:gd name="connsiteX28" fmla="*/ 51974 w 124184"/>
                  <a:gd name="connsiteY28" fmla="*/ 43914 h 133950"/>
                  <a:gd name="connsiteX29" fmla="*/ 45397 w 124184"/>
                  <a:gd name="connsiteY29" fmla="*/ 38076 h 133950"/>
                  <a:gd name="connsiteX30" fmla="*/ 43424 w 124184"/>
                  <a:gd name="connsiteY30" fmla="*/ 37419 h 133950"/>
                  <a:gd name="connsiteX31" fmla="*/ 41615 w 124184"/>
                  <a:gd name="connsiteY31" fmla="*/ 38405 h 133950"/>
                  <a:gd name="connsiteX32" fmla="*/ 30681 w 124184"/>
                  <a:gd name="connsiteY32" fmla="*/ 52875 h 133950"/>
                  <a:gd name="connsiteX33" fmla="*/ 12594 w 124184"/>
                  <a:gd name="connsiteY33" fmla="*/ 54026 h 133950"/>
                  <a:gd name="connsiteX34" fmla="*/ 10704 w 124184"/>
                  <a:gd name="connsiteY34" fmla="*/ 55012 h 133950"/>
                  <a:gd name="connsiteX35" fmla="*/ 10128 w 124184"/>
                  <a:gd name="connsiteY35" fmla="*/ 56985 h 133950"/>
                  <a:gd name="connsiteX36" fmla="*/ 12677 w 124184"/>
                  <a:gd name="connsiteY36" fmla="*/ 75072 h 133950"/>
                  <a:gd name="connsiteX37" fmla="*/ 88558 w 124184"/>
                  <a:gd name="connsiteY37" fmla="*/ 7329 h 133950"/>
                  <a:gd name="connsiteX38" fmla="*/ 97108 w 124184"/>
                  <a:gd name="connsiteY38" fmla="*/ 24183 h 133950"/>
                  <a:gd name="connsiteX39" fmla="*/ 98752 w 124184"/>
                  <a:gd name="connsiteY39" fmla="*/ 25498 h 133950"/>
                  <a:gd name="connsiteX40" fmla="*/ 117004 w 124184"/>
                  <a:gd name="connsiteY40" fmla="*/ 30513 h 133950"/>
                  <a:gd name="connsiteX41" fmla="*/ 84283 w 124184"/>
                  <a:gd name="connsiteY41" fmla="*/ 70550 h 133950"/>
                  <a:gd name="connsiteX42" fmla="*/ 80995 w 124184"/>
                  <a:gd name="connsiteY42" fmla="*/ 68084 h 133950"/>
                  <a:gd name="connsiteX43" fmla="*/ 79844 w 124184"/>
                  <a:gd name="connsiteY43" fmla="*/ 49997 h 133950"/>
                  <a:gd name="connsiteX44" fmla="*/ 78857 w 124184"/>
                  <a:gd name="connsiteY44" fmla="*/ 48106 h 133950"/>
                  <a:gd name="connsiteX45" fmla="*/ 76884 w 124184"/>
                  <a:gd name="connsiteY45" fmla="*/ 47531 h 133950"/>
                  <a:gd name="connsiteX46" fmla="*/ 58879 w 124184"/>
                  <a:gd name="connsiteY46" fmla="*/ 50079 h 133950"/>
                  <a:gd name="connsiteX47" fmla="*/ 55755 w 124184"/>
                  <a:gd name="connsiteY47" fmla="*/ 47366 h 133950"/>
                  <a:gd name="connsiteX48" fmla="*/ 88558 w 124184"/>
                  <a:gd name="connsiteY48" fmla="*/ 7329 h 133950"/>
                  <a:gd name="connsiteX49" fmla="*/ 32161 w 124184"/>
                  <a:gd name="connsiteY49" fmla="*/ 58136 h 133950"/>
                  <a:gd name="connsiteX50" fmla="*/ 34051 w 124184"/>
                  <a:gd name="connsiteY50" fmla="*/ 57067 h 133950"/>
                  <a:gd name="connsiteX51" fmla="*/ 44000 w 124184"/>
                  <a:gd name="connsiteY51" fmla="*/ 43914 h 133950"/>
                  <a:gd name="connsiteX52" fmla="*/ 56414 w 124184"/>
                  <a:gd name="connsiteY52" fmla="*/ 54848 h 133950"/>
                  <a:gd name="connsiteX53" fmla="*/ 58469 w 124184"/>
                  <a:gd name="connsiteY53" fmla="*/ 55505 h 133950"/>
                  <a:gd name="connsiteX54" fmla="*/ 74829 w 124184"/>
                  <a:gd name="connsiteY54" fmla="*/ 53203 h 133950"/>
                  <a:gd name="connsiteX55" fmla="*/ 75816 w 124184"/>
                  <a:gd name="connsiteY55" fmla="*/ 69728 h 133950"/>
                  <a:gd name="connsiteX56" fmla="*/ 76802 w 124184"/>
                  <a:gd name="connsiteY56" fmla="*/ 71619 h 133950"/>
                  <a:gd name="connsiteX57" fmla="*/ 76884 w 124184"/>
                  <a:gd name="connsiteY57" fmla="*/ 71701 h 133950"/>
                  <a:gd name="connsiteX58" fmla="*/ 90038 w 124184"/>
                  <a:gd name="connsiteY58" fmla="*/ 81649 h 133950"/>
                  <a:gd name="connsiteX59" fmla="*/ 79103 w 124184"/>
                  <a:gd name="connsiteY59" fmla="*/ 94063 h 133950"/>
                  <a:gd name="connsiteX60" fmla="*/ 78446 w 124184"/>
                  <a:gd name="connsiteY60" fmla="*/ 96118 h 133950"/>
                  <a:gd name="connsiteX61" fmla="*/ 80748 w 124184"/>
                  <a:gd name="connsiteY61" fmla="*/ 112478 h 133950"/>
                  <a:gd name="connsiteX62" fmla="*/ 64223 w 124184"/>
                  <a:gd name="connsiteY62" fmla="*/ 113465 h 133950"/>
                  <a:gd name="connsiteX63" fmla="*/ 62333 w 124184"/>
                  <a:gd name="connsiteY63" fmla="*/ 114533 h 133950"/>
                  <a:gd name="connsiteX64" fmla="*/ 52384 w 124184"/>
                  <a:gd name="connsiteY64" fmla="*/ 127687 h 133950"/>
                  <a:gd name="connsiteX65" fmla="*/ 39971 w 124184"/>
                  <a:gd name="connsiteY65" fmla="*/ 116753 h 133950"/>
                  <a:gd name="connsiteX66" fmla="*/ 37916 w 124184"/>
                  <a:gd name="connsiteY66" fmla="*/ 116095 h 133950"/>
                  <a:gd name="connsiteX67" fmla="*/ 21555 w 124184"/>
                  <a:gd name="connsiteY67" fmla="*/ 118397 h 133950"/>
                  <a:gd name="connsiteX68" fmla="*/ 20569 w 124184"/>
                  <a:gd name="connsiteY68" fmla="*/ 101873 h 133950"/>
                  <a:gd name="connsiteX69" fmla="*/ 19500 w 124184"/>
                  <a:gd name="connsiteY69" fmla="*/ 99982 h 133950"/>
                  <a:gd name="connsiteX70" fmla="*/ 6346 w 124184"/>
                  <a:gd name="connsiteY70" fmla="*/ 90034 h 133950"/>
                  <a:gd name="connsiteX71" fmla="*/ 17281 w 124184"/>
                  <a:gd name="connsiteY71" fmla="*/ 77620 h 133950"/>
                  <a:gd name="connsiteX72" fmla="*/ 17938 w 124184"/>
                  <a:gd name="connsiteY72" fmla="*/ 75565 h 133950"/>
                  <a:gd name="connsiteX73" fmla="*/ 15636 w 124184"/>
                  <a:gd name="connsiteY73" fmla="*/ 59205 h 133950"/>
                  <a:gd name="connsiteX74" fmla="*/ 32161 w 124184"/>
                  <a:gd name="connsiteY74" fmla="*/ 58136 h 133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124184" h="133950">
                    <a:moveTo>
                      <a:pt x="12677" y="75072"/>
                    </a:moveTo>
                    <a:lnTo>
                      <a:pt x="674" y="88637"/>
                    </a:lnTo>
                    <a:cubicBezTo>
                      <a:pt x="180" y="89212"/>
                      <a:pt x="-67" y="89870"/>
                      <a:pt x="16" y="90610"/>
                    </a:cubicBezTo>
                    <a:cubicBezTo>
                      <a:pt x="98" y="91350"/>
                      <a:pt x="427" y="92007"/>
                      <a:pt x="1002" y="92418"/>
                    </a:cubicBezTo>
                    <a:lnTo>
                      <a:pt x="15471" y="103353"/>
                    </a:lnTo>
                    <a:lnTo>
                      <a:pt x="16623" y="121439"/>
                    </a:lnTo>
                    <a:cubicBezTo>
                      <a:pt x="16705" y="122919"/>
                      <a:pt x="18185" y="124070"/>
                      <a:pt x="19582" y="123823"/>
                    </a:cubicBezTo>
                    <a:lnTo>
                      <a:pt x="37587" y="121275"/>
                    </a:lnTo>
                    <a:lnTo>
                      <a:pt x="51152" y="133278"/>
                    </a:lnTo>
                    <a:cubicBezTo>
                      <a:pt x="51727" y="133771"/>
                      <a:pt x="52384" y="134018"/>
                      <a:pt x="53125" y="133935"/>
                    </a:cubicBezTo>
                    <a:cubicBezTo>
                      <a:pt x="53865" y="133853"/>
                      <a:pt x="54522" y="133524"/>
                      <a:pt x="54933" y="132949"/>
                    </a:cubicBezTo>
                    <a:lnTo>
                      <a:pt x="65867" y="118479"/>
                    </a:lnTo>
                    <a:lnTo>
                      <a:pt x="83954" y="117329"/>
                    </a:lnTo>
                    <a:cubicBezTo>
                      <a:pt x="84694" y="117246"/>
                      <a:pt x="85351" y="116918"/>
                      <a:pt x="85845" y="116342"/>
                    </a:cubicBezTo>
                    <a:cubicBezTo>
                      <a:pt x="86338" y="115767"/>
                      <a:pt x="86503" y="115027"/>
                      <a:pt x="86420" y="114369"/>
                    </a:cubicBezTo>
                    <a:lnTo>
                      <a:pt x="83872" y="96365"/>
                    </a:lnTo>
                    <a:lnTo>
                      <a:pt x="95875" y="82800"/>
                    </a:lnTo>
                    <a:cubicBezTo>
                      <a:pt x="96369" y="82224"/>
                      <a:pt x="96614" y="81566"/>
                      <a:pt x="96532" y="80827"/>
                    </a:cubicBezTo>
                    <a:cubicBezTo>
                      <a:pt x="96451" y="80087"/>
                      <a:pt x="96122" y="79429"/>
                      <a:pt x="95546" y="79018"/>
                    </a:cubicBezTo>
                    <a:lnTo>
                      <a:pt x="88476" y="73756"/>
                    </a:lnTo>
                    <a:lnTo>
                      <a:pt x="123580" y="30760"/>
                    </a:lnTo>
                    <a:cubicBezTo>
                      <a:pt x="124156" y="30102"/>
                      <a:pt x="124320" y="29198"/>
                      <a:pt x="124074" y="28293"/>
                    </a:cubicBezTo>
                    <a:cubicBezTo>
                      <a:pt x="123827" y="27471"/>
                      <a:pt x="123170" y="26813"/>
                      <a:pt x="122264" y="26567"/>
                    </a:cubicBezTo>
                    <a:lnTo>
                      <a:pt x="101301" y="20812"/>
                    </a:lnTo>
                    <a:lnTo>
                      <a:pt x="91435" y="1410"/>
                    </a:lnTo>
                    <a:cubicBezTo>
                      <a:pt x="91271" y="1081"/>
                      <a:pt x="91025" y="835"/>
                      <a:pt x="90778" y="588"/>
                    </a:cubicBezTo>
                    <a:cubicBezTo>
                      <a:pt x="90366" y="259"/>
                      <a:pt x="89956" y="95"/>
                      <a:pt x="89380" y="12"/>
                    </a:cubicBezTo>
                    <a:cubicBezTo>
                      <a:pt x="88476" y="-70"/>
                      <a:pt x="87654" y="259"/>
                      <a:pt x="87079" y="917"/>
                    </a:cubicBezTo>
                    <a:lnTo>
                      <a:pt x="51974" y="43914"/>
                    </a:lnTo>
                    <a:lnTo>
                      <a:pt x="45397" y="38076"/>
                    </a:lnTo>
                    <a:cubicBezTo>
                      <a:pt x="44822" y="37583"/>
                      <a:pt x="44163" y="37337"/>
                      <a:pt x="43424" y="37419"/>
                    </a:cubicBezTo>
                    <a:cubicBezTo>
                      <a:pt x="42684" y="37501"/>
                      <a:pt x="42027" y="37830"/>
                      <a:pt x="41615" y="38405"/>
                    </a:cubicBezTo>
                    <a:lnTo>
                      <a:pt x="30681" y="52875"/>
                    </a:lnTo>
                    <a:lnTo>
                      <a:pt x="12594" y="54026"/>
                    </a:lnTo>
                    <a:cubicBezTo>
                      <a:pt x="11855" y="54108"/>
                      <a:pt x="11197" y="54437"/>
                      <a:pt x="10704" y="55012"/>
                    </a:cubicBezTo>
                    <a:cubicBezTo>
                      <a:pt x="10210" y="55588"/>
                      <a:pt x="10046" y="56327"/>
                      <a:pt x="10128" y="56985"/>
                    </a:cubicBezTo>
                    <a:lnTo>
                      <a:pt x="12677" y="75072"/>
                    </a:lnTo>
                    <a:close/>
                    <a:moveTo>
                      <a:pt x="88558" y="7329"/>
                    </a:moveTo>
                    <a:lnTo>
                      <a:pt x="97108" y="24183"/>
                    </a:lnTo>
                    <a:cubicBezTo>
                      <a:pt x="97437" y="24840"/>
                      <a:pt x="98012" y="25334"/>
                      <a:pt x="98752" y="25498"/>
                    </a:cubicBezTo>
                    <a:lnTo>
                      <a:pt x="117004" y="30513"/>
                    </a:lnTo>
                    <a:lnTo>
                      <a:pt x="84283" y="70550"/>
                    </a:lnTo>
                    <a:lnTo>
                      <a:pt x="80995" y="68084"/>
                    </a:lnTo>
                    <a:lnTo>
                      <a:pt x="79844" y="49997"/>
                    </a:lnTo>
                    <a:cubicBezTo>
                      <a:pt x="79762" y="49257"/>
                      <a:pt x="79432" y="48600"/>
                      <a:pt x="78857" y="48106"/>
                    </a:cubicBezTo>
                    <a:cubicBezTo>
                      <a:pt x="78281" y="47613"/>
                      <a:pt x="77542" y="47449"/>
                      <a:pt x="76884" y="47531"/>
                    </a:cubicBezTo>
                    <a:lnTo>
                      <a:pt x="58879" y="50079"/>
                    </a:lnTo>
                    <a:lnTo>
                      <a:pt x="55755" y="47366"/>
                    </a:lnTo>
                    <a:lnTo>
                      <a:pt x="88558" y="7329"/>
                    </a:lnTo>
                    <a:close/>
                    <a:moveTo>
                      <a:pt x="32161" y="58136"/>
                    </a:moveTo>
                    <a:cubicBezTo>
                      <a:pt x="32900" y="58054"/>
                      <a:pt x="33641" y="57725"/>
                      <a:pt x="34051" y="57067"/>
                    </a:cubicBezTo>
                    <a:lnTo>
                      <a:pt x="44000" y="43914"/>
                    </a:lnTo>
                    <a:lnTo>
                      <a:pt x="56414" y="54848"/>
                    </a:lnTo>
                    <a:cubicBezTo>
                      <a:pt x="56989" y="55341"/>
                      <a:pt x="57728" y="55588"/>
                      <a:pt x="58469" y="55505"/>
                    </a:cubicBezTo>
                    <a:lnTo>
                      <a:pt x="74829" y="53203"/>
                    </a:lnTo>
                    <a:lnTo>
                      <a:pt x="75816" y="69728"/>
                    </a:lnTo>
                    <a:cubicBezTo>
                      <a:pt x="75898" y="70468"/>
                      <a:pt x="76226" y="71126"/>
                      <a:pt x="76802" y="71619"/>
                    </a:cubicBezTo>
                    <a:cubicBezTo>
                      <a:pt x="76802" y="71619"/>
                      <a:pt x="76884" y="71701"/>
                      <a:pt x="76884" y="71701"/>
                    </a:cubicBezTo>
                    <a:lnTo>
                      <a:pt x="90038" y="81649"/>
                    </a:lnTo>
                    <a:lnTo>
                      <a:pt x="79103" y="94063"/>
                    </a:lnTo>
                    <a:cubicBezTo>
                      <a:pt x="78610" y="94638"/>
                      <a:pt x="78364" y="95378"/>
                      <a:pt x="78446" y="96118"/>
                    </a:cubicBezTo>
                    <a:lnTo>
                      <a:pt x="80748" y="112478"/>
                    </a:lnTo>
                    <a:lnTo>
                      <a:pt x="64223" y="113465"/>
                    </a:lnTo>
                    <a:cubicBezTo>
                      <a:pt x="63484" y="113547"/>
                      <a:pt x="62743" y="113876"/>
                      <a:pt x="62333" y="114533"/>
                    </a:cubicBezTo>
                    <a:lnTo>
                      <a:pt x="52384" y="127687"/>
                    </a:lnTo>
                    <a:lnTo>
                      <a:pt x="39971" y="116753"/>
                    </a:lnTo>
                    <a:cubicBezTo>
                      <a:pt x="39395" y="116260"/>
                      <a:pt x="38656" y="116013"/>
                      <a:pt x="37916" y="116095"/>
                    </a:cubicBezTo>
                    <a:lnTo>
                      <a:pt x="21555" y="118397"/>
                    </a:lnTo>
                    <a:lnTo>
                      <a:pt x="20569" y="101873"/>
                    </a:lnTo>
                    <a:cubicBezTo>
                      <a:pt x="20486" y="101133"/>
                      <a:pt x="20158" y="100393"/>
                      <a:pt x="19500" y="99982"/>
                    </a:cubicBezTo>
                    <a:lnTo>
                      <a:pt x="6346" y="90034"/>
                    </a:lnTo>
                    <a:lnTo>
                      <a:pt x="17281" y="77620"/>
                    </a:lnTo>
                    <a:cubicBezTo>
                      <a:pt x="17774" y="77045"/>
                      <a:pt x="18020" y="76305"/>
                      <a:pt x="17938" y="75565"/>
                    </a:cubicBezTo>
                    <a:lnTo>
                      <a:pt x="15636" y="59205"/>
                    </a:lnTo>
                    <a:lnTo>
                      <a:pt x="32161" y="58136"/>
                    </a:lnTo>
                    <a:close/>
                  </a:path>
                </a:pathLst>
              </a:custGeom>
              <a:grpFill/>
              <a:ln w="8221" cap="flat">
                <a:noFill/>
                <a:prstDash val="solid"/>
                <a:miter/>
              </a:ln>
            </p:spPr>
            <p:txBody>
              <a:bodyPr rtlCol="0" anchor="ctr"/>
              <a:lstStyle/>
              <a:p>
                <a:endParaRPr lang="en-US"/>
              </a:p>
            </p:txBody>
          </p:sp>
          <p:sp>
            <p:nvSpPr>
              <p:cNvPr id="95" name="Freeform: Shape 94">
                <a:extLst>
                  <a:ext uri="{FF2B5EF4-FFF2-40B4-BE49-F238E27FC236}">
                    <a16:creationId xmlns:a16="http://schemas.microsoft.com/office/drawing/2014/main" id="{7B7EB851-7EDD-4E93-80D3-3C727FEFF9F2}"/>
                  </a:ext>
                </a:extLst>
              </p:cNvPr>
              <p:cNvSpPr/>
              <p:nvPr/>
            </p:nvSpPr>
            <p:spPr>
              <a:xfrm>
                <a:off x="10132734" y="1324682"/>
                <a:ext cx="101294" cy="83618"/>
              </a:xfrm>
              <a:custGeom>
                <a:avLst/>
                <a:gdLst>
                  <a:gd name="connsiteX0" fmla="*/ 100304 w 101294"/>
                  <a:gd name="connsiteY0" fmla="*/ 78928 h 83618"/>
                  <a:gd name="connsiteX1" fmla="*/ 4280 w 101294"/>
                  <a:gd name="connsiteY1" fmla="*/ 580 h 83618"/>
                  <a:gd name="connsiteX2" fmla="*/ 581 w 101294"/>
                  <a:gd name="connsiteY2" fmla="*/ 991 h 83618"/>
                  <a:gd name="connsiteX3" fmla="*/ 991 w 101294"/>
                  <a:gd name="connsiteY3" fmla="*/ 4691 h 83618"/>
                  <a:gd name="connsiteX4" fmla="*/ 97015 w 101294"/>
                  <a:gd name="connsiteY4" fmla="*/ 83039 h 83618"/>
                  <a:gd name="connsiteX5" fmla="*/ 100714 w 101294"/>
                  <a:gd name="connsiteY5" fmla="*/ 82628 h 83618"/>
                  <a:gd name="connsiteX6" fmla="*/ 100304 w 10129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8">
                    <a:moveTo>
                      <a:pt x="100304" y="78928"/>
                    </a:moveTo>
                    <a:lnTo>
                      <a:pt x="4280" y="580"/>
                    </a:lnTo>
                    <a:cubicBezTo>
                      <a:pt x="3129" y="-324"/>
                      <a:pt x="1485" y="-160"/>
                      <a:pt x="581" y="991"/>
                    </a:cubicBezTo>
                    <a:cubicBezTo>
                      <a:pt x="-324" y="2142"/>
                      <a:pt x="-160" y="3787"/>
                      <a:pt x="991" y="4691"/>
                    </a:cubicBezTo>
                    <a:lnTo>
                      <a:pt x="97015" y="83039"/>
                    </a:lnTo>
                    <a:cubicBezTo>
                      <a:pt x="98166" y="83943"/>
                      <a:pt x="99810" y="83779"/>
                      <a:pt x="100714" y="82628"/>
                    </a:cubicBezTo>
                    <a:cubicBezTo>
                      <a:pt x="101618" y="81477"/>
                      <a:pt x="101454" y="79832"/>
                      <a:pt x="100304" y="78928"/>
                    </a:cubicBezTo>
                    <a:close/>
                  </a:path>
                </a:pathLst>
              </a:custGeom>
              <a:grpFill/>
              <a:ln w="8221" cap="flat">
                <a:noFill/>
                <a:prstDash val="solid"/>
                <a:miter/>
              </a:ln>
            </p:spPr>
            <p:txBody>
              <a:bodyPr rtlCol="0" anchor="ctr"/>
              <a:lstStyle/>
              <a:p>
                <a:endParaRPr lang="en-US"/>
              </a:p>
            </p:txBody>
          </p:sp>
          <p:sp>
            <p:nvSpPr>
              <p:cNvPr id="96" name="Freeform: Shape 95">
                <a:extLst>
                  <a:ext uri="{FF2B5EF4-FFF2-40B4-BE49-F238E27FC236}">
                    <a16:creationId xmlns:a16="http://schemas.microsoft.com/office/drawing/2014/main" id="{078C064D-DDB0-4F35-80A8-BD03D81BF616}"/>
                  </a:ext>
                </a:extLst>
              </p:cNvPr>
              <p:cNvSpPr/>
              <p:nvPr/>
            </p:nvSpPr>
            <p:spPr>
              <a:xfrm>
                <a:off x="10151396" y="1301827"/>
                <a:ext cx="101294" cy="83618"/>
              </a:xfrm>
              <a:custGeom>
                <a:avLst/>
                <a:gdLst>
                  <a:gd name="connsiteX0" fmla="*/ 100303 w 101294"/>
                  <a:gd name="connsiteY0" fmla="*/ 78928 h 83618"/>
                  <a:gd name="connsiteX1" fmla="*/ 4280 w 101294"/>
                  <a:gd name="connsiteY1" fmla="*/ 580 h 83618"/>
                  <a:gd name="connsiteX2" fmla="*/ 580 w 101294"/>
                  <a:gd name="connsiteY2" fmla="*/ 991 h 83618"/>
                  <a:gd name="connsiteX3" fmla="*/ 992 w 101294"/>
                  <a:gd name="connsiteY3" fmla="*/ 4691 h 83618"/>
                  <a:gd name="connsiteX4" fmla="*/ 97015 w 101294"/>
                  <a:gd name="connsiteY4" fmla="*/ 83039 h 83618"/>
                  <a:gd name="connsiteX5" fmla="*/ 100714 w 101294"/>
                  <a:gd name="connsiteY5" fmla="*/ 82628 h 83618"/>
                  <a:gd name="connsiteX6" fmla="*/ 100303 w 10129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8">
                    <a:moveTo>
                      <a:pt x="100303" y="78928"/>
                    </a:moveTo>
                    <a:lnTo>
                      <a:pt x="4280" y="580"/>
                    </a:lnTo>
                    <a:cubicBezTo>
                      <a:pt x="3129" y="-324"/>
                      <a:pt x="1485" y="-160"/>
                      <a:pt x="580" y="991"/>
                    </a:cubicBezTo>
                    <a:cubicBezTo>
                      <a:pt x="-324" y="2142"/>
                      <a:pt x="-160" y="3787"/>
                      <a:pt x="992" y="4691"/>
                    </a:cubicBezTo>
                    <a:lnTo>
                      <a:pt x="97015" y="83039"/>
                    </a:lnTo>
                    <a:cubicBezTo>
                      <a:pt x="98165" y="83943"/>
                      <a:pt x="99810" y="83779"/>
                      <a:pt x="100714" y="82628"/>
                    </a:cubicBezTo>
                    <a:cubicBezTo>
                      <a:pt x="101619" y="81477"/>
                      <a:pt x="101454" y="79832"/>
                      <a:pt x="100303" y="78928"/>
                    </a:cubicBezTo>
                    <a:close/>
                  </a:path>
                </a:pathLst>
              </a:custGeom>
              <a:grpFill/>
              <a:ln w="8221" cap="flat">
                <a:noFill/>
                <a:prstDash val="solid"/>
                <a:miter/>
              </a:ln>
            </p:spPr>
            <p:txBody>
              <a:bodyPr rtlCol="0" anchor="ctr"/>
              <a:lstStyle/>
              <a:p>
                <a:endParaRPr lang="en-US"/>
              </a:p>
            </p:txBody>
          </p:sp>
          <p:sp>
            <p:nvSpPr>
              <p:cNvPr id="97" name="Freeform: Shape 96">
                <a:extLst>
                  <a:ext uri="{FF2B5EF4-FFF2-40B4-BE49-F238E27FC236}">
                    <a16:creationId xmlns:a16="http://schemas.microsoft.com/office/drawing/2014/main" id="{A6525E0A-452C-4392-A2D4-411632586530}"/>
                  </a:ext>
                </a:extLst>
              </p:cNvPr>
              <p:cNvSpPr/>
              <p:nvPr/>
            </p:nvSpPr>
            <p:spPr>
              <a:xfrm>
                <a:off x="10170059" y="1278972"/>
                <a:ext cx="101234" cy="83618"/>
              </a:xfrm>
              <a:custGeom>
                <a:avLst/>
                <a:gdLst>
                  <a:gd name="connsiteX0" fmla="*/ 100303 w 101234"/>
                  <a:gd name="connsiteY0" fmla="*/ 78928 h 83618"/>
                  <a:gd name="connsiteX1" fmla="*/ 4280 w 101234"/>
                  <a:gd name="connsiteY1" fmla="*/ 580 h 83618"/>
                  <a:gd name="connsiteX2" fmla="*/ 580 w 101234"/>
                  <a:gd name="connsiteY2" fmla="*/ 991 h 83618"/>
                  <a:gd name="connsiteX3" fmla="*/ 992 w 101234"/>
                  <a:gd name="connsiteY3" fmla="*/ 4691 h 83618"/>
                  <a:gd name="connsiteX4" fmla="*/ 97014 w 101234"/>
                  <a:gd name="connsiteY4" fmla="*/ 83039 h 83618"/>
                  <a:gd name="connsiteX5" fmla="*/ 100714 w 101234"/>
                  <a:gd name="connsiteY5" fmla="*/ 82628 h 83618"/>
                  <a:gd name="connsiteX6" fmla="*/ 100303 w 10123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8">
                    <a:moveTo>
                      <a:pt x="100303" y="78928"/>
                    </a:moveTo>
                    <a:lnTo>
                      <a:pt x="4280" y="580"/>
                    </a:lnTo>
                    <a:cubicBezTo>
                      <a:pt x="3129" y="-324"/>
                      <a:pt x="1484" y="-160"/>
                      <a:pt x="580" y="991"/>
                    </a:cubicBezTo>
                    <a:cubicBezTo>
                      <a:pt x="-324" y="2142"/>
                      <a:pt x="-160" y="3787"/>
                      <a:pt x="992" y="4691"/>
                    </a:cubicBezTo>
                    <a:lnTo>
                      <a:pt x="97014" y="83039"/>
                    </a:lnTo>
                    <a:cubicBezTo>
                      <a:pt x="98165" y="83943"/>
                      <a:pt x="99810" y="83779"/>
                      <a:pt x="100714" y="82628"/>
                    </a:cubicBezTo>
                    <a:cubicBezTo>
                      <a:pt x="101536" y="81477"/>
                      <a:pt x="101372" y="79832"/>
                      <a:pt x="100303" y="78928"/>
                    </a:cubicBezTo>
                    <a:close/>
                  </a:path>
                </a:pathLst>
              </a:custGeom>
              <a:grpFill/>
              <a:ln w="8221" cap="flat">
                <a:noFill/>
                <a:prstDash val="solid"/>
                <a:miter/>
              </a:ln>
            </p:spPr>
            <p:txBody>
              <a:bodyPr rtlCol="0" anchor="ctr"/>
              <a:lstStyle/>
              <a:p>
                <a:endParaRPr lang="en-US"/>
              </a:p>
            </p:txBody>
          </p:sp>
          <p:sp>
            <p:nvSpPr>
              <p:cNvPr id="98" name="Freeform: Shape 97">
                <a:extLst>
                  <a:ext uri="{FF2B5EF4-FFF2-40B4-BE49-F238E27FC236}">
                    <a16:creationId xmlns:a16="http://schemas.microsoft.com/office/drawing/2014/main" id="{3C78B4FA-325F-4FB8-9812-419FB093C753}"/>
                  </a:ext>
                </a:extLst>
              </p:cNvPr>
              <p:cNvSpPr/>
              <p:nvPr/>
            </p:nvSpPr>
            <p:spPr>
              <a:xfrm>
                <a:off x="10188721" y="1256117"/>
                <a:ext cx="101234" cy="83618"/>
              </a:xfrm>
              <a:custGeom>
                <a:avLst/>
                <a:gdLst>
                  <a:gd name="connsiteX0" fmla="*/ 100303 w 101234"/>
                  <a:gd name="connsiteY0" fmla="*/ 78928 h 83618"/>
                  <a:gd name="connsiteX1" fmla="*/ 4280 w 101234"/>
                  <a:gd name="connsiteY1" fmla="*/ 580 h 83618"/>
                  <a:gd name="connsiteX2" fmla="*/ 580 w 101234"/>
                  <a:gd name="connsiteY2" fmla="*/ 991 h 83618"/>
                  <a:gd name="connsiteX3" fmla="*/ 992 w 101234"/>
                  <a:gd name="connsiteY3" fmla="*/ 4691 h 83618"/>
                  <a:gd name="connsiteX4" fmla="*/ 97014 w 101234"/>
                  <a:gd name="connsiteY4" fmla="*/ 83039 h 83618"/>
                  <a:gd name="connsiteX5" fmla="*/ 100714 w 101234"/>
                  <a:gd name="connsiteY5" fmla="*/ 82628 h 83618"/>
                  <a:gd name="connsiteX6" fmla="*/ 100303 w 10123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8">
                    <a:moveTo>
                      <a:pt x="100303" y="78928"/>
                    </a:moveTo>
                    <a:lnTo>
                      <a:pt x="4280" y="580"/>
                    </a:lnTo>
                    <a:cubicBezTo>
                      <a:pt x="3129" y="-324"/>
                      <a:pt x="1484" y="-160"/>
                      <a:pt x="580" y="991"/>
                    </a:cubicBezTo>
                    <a:cubicBezTo>
                      <a:pt x="-324" y="2142"/>
                      <a:pt x="-160" y="3787"/>
                      <a:pt x="992" y="4691"/>
                    </a:cubicBezTo>
                    <a:lnTo>
                      <a:pt x="97014" y="83039"/>
                    </a:lnTo>
                    <a:cubicBezTo>
                      <a:pt x="98165" y="83943"/>
                      <a:pt x="99810" y="83779"/>
                      <a:pt x="100714" y="82628"/>
                    </a:cubicBezTo>
                    <a:cubicBezTo>
                      <a:pt x="101536" y="81477"/>
                      <a:pt x="101372" y="79832"/>
                      <a:pt x="100303" y="78928"/>
                    </a:cubicBezTo>
                    <a:close/>
                  </a:path>
                </a:pathLst>
              </a:custGeom>
              <a:grpFill/>
              <a:ln w="8221" cap="flat">
                <a:noFill/>
                <a:prstDash val="solid"/>
                <a:miter/>
              </a:ln>
            </p:spPr>
            <p:txBody>
              <a:bodyPr rtlCol="0" anchor="ctr"/>
              <a:lstStyle/>
              <a:p>
                <a:endParaRPr lang="en-US"/>
              </a:p>
            </p:txBody>
          </p:sp>
          <p:sp>
            <p:nvSpPr>
              <p:cNvPr id="99" name="Freeform: Shape 98">
                <a:extLst>
                  <a:ext uri="{FF2B5EF4-FFF2-40B4-BE49-F238E27FC236}">
                    <a16:creationId xmlns:a16="http://schemas.microsoft.com/office/drawing/2014/main" id="{4843779E-50F3-4F39-A57F-673625610C24}"/>
                  </a:ext>
                </a:extLst>
              </p:cNvPr>
              <p:cNvSpPr/>
              <p:nvPr/>
            </p:nvSpPr>
            <p:spPr>
              <a:xfrm>
                <a:off x="10314202" y="1236633"/>
                <a:ext cx="35499" cy="29934"/>
              </a:xfrm>
              <a:custGeom>
                <a:avLst/>
                <a:gdLst>
                  <a:gd name="connsiteX0" fmla="*/ 966 w 35499"/>
                  <a:gd name="connsiteY0" fmla="*/ 4691 h 29934"/>
                  <a:gd name="connsiteX1" fmla="*/ 31219 w 35499"/>
                  <a:gd name="connsiteY1" fmla="*/ 29354 h 29934"/>
                  <a:gd name="connsiteX2" fmla="*/ 34920 w 35499"/>
                  <a:gd name="connsiteY2" fmla="*/ 28943 h 29934"/>
                  <a:gd name="connsiteX3" fmla="*/ 34508 w 35499"/>
                  <a:gd name="connsiteY3" fmla="*/ 25244 h 29934"/>
                  <a:gd name="connsiteX4" fmla="*/ 4254 w 35499"/>
                  <a:gd name="connsiteY4" fmla="*/ 580 h 29934"/>
                  <a:gd name="connsiteX5" fmla="*/ 555 w 35499"/>
                  <a:gd name="connsiteY5" fmla="*/ 991 h 29934"/>
                  <a:gd name="connsiteX6" fmla="*/ 966 w 35499"/>
                  <a:gd name="connsiteY6" fmla="*/ 4691 h 29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499" h="29934">
                    <a:moveTo>
                      <a:pt x="966" y="4691"/>
                    </a:moveTo>
                    <a:lnTo>
                      <a:pt x="31219" y="29354"/>
                    </a:lnTo>
                    <a:cubicBezTo>
                      <a:pt x="32370" y="30259"/>
                      <a:pt x="34014" y="30094"/>
                      <a:pt x="34920" y="28943"/>
                    </a:cubicBezTo>
                    <a:cubicBezTo>
                      <a:pt x="35824" y="27792"/>
                      <a:pt x="35659" y="26148"/>
                      <a:pt x="34508" y="25244"/>
                    </a:cubicBezTo>
                    <a:lnTo>
                      <a:pt x="4254" y="580"/>
                    </a:lnTo>
                    <a:cubicBezTo>
                      <a:pt x="3104" y="-324"/>
                      <a:pt x="1459" y="-160"/>
                      <a:pt x="555" y="991"/>
                    </a:cubicBezTo>
                    <a:cubicBezTo>
                      <a:pt x="-350" y="2142"/>
                      <a:pt x="-103" y="3787"/>
                      <a:pt x="966" y="4691"/>
                    </a:cubicBezTo>
                    <a:close/>
                  </a:path>
                </a:pathLst>
              </a:custGeom>
              <a:grpFill/>
              <a:ln w="8221" cap="flat">
                <a:noFill/>
                <a:prstDash val="solid"/>
                <a:miter/>
              </a:ln>
            </p:spPr>
            <p:txBody>
              <a:bodyPr rtlCol="0" anchor="ctr"/>
              <a:lstStyle/>
              <a:p>
                <a:endParaRPr lang="en-US"/>
              </a:p>
            </p:txBody>
          </p:sp>
        </p:grpSp>
        <p:grpSp>
          <p:nvGrpSpPr>
            <p:cNvPr id="100" name="Graphic 2">
              <a:extLst>
                <a:ext uri="{FF2B5EF4-FFF2-40B4-BE49-F238E27FC236}">
                  <a16:creationId xmlns:a16="http://schemas.microsoft.com/office/drawing/2014/main" id="{78E6EE9C-963A-4267-9EB4-FB3D78E1E6A6}"/>
                </a:ext>
              </a:extLst>
            </p:cNvPr>
            <p:cNvGrpSpPr/>
            <p:nvPr/>
          </p:nvGrpSpPr>
          <p:grpSpPr>
            <a:xfrm>
              <a:off x="152517" y="919644"/>
              <a:ext cx="392361" cy="386418"/>
              <a:chOff x="152517" y="919644"/>
              <a:chExt cx="392361" cy="386418"/>
            </a:xfrm>
            <a:grpFill/>
          </p:grpSpPr>
          <p:sp>
            <p:nvSpPr>
              <p:cNvPr id="101" name="Freeform: Shape 100">
                <a:extLst>
                  <a:ext uri="{FF2B5EF4-FFF2-40B4-BE49-F238E27FC236}">
                    <a16:creationId xmlns:a16="http://schemas.microsoft.com/office/drawing/2014/main" id="{523FDCDC-114C-489B-9255-4990AC907879}"/>
                  </a:ext>
                </a:extLst>
              </p:cNvPr>
              <p:cNvSpPr/>
              <p:nvPr/>
            </p:nvSpPr>
            <p:spPr>
              <a:xfrm>
                <a:off x="344597" y="1001745"/>
                <a:ext cx="123263" cy="207694"/>
              </a:xfrm>
              <a:custGeom>
                <a:avLst/>
                <a:gdLst>
                  <a:gd name="connsiteX0" fmla="*/ 343 w 123263"/>
                  <a:gd name="connsiteY0" fmla="*/ 36023 h 207694"/>
                  <a:gd name="connsiteX1" fmla="*/ 25582 w 123263"/>
                  <a:gd name="connsiteY1" fmla="*/ 187868 h 207694"/>
                  <a:gd name="connsiteX2" fmla="*/ 52876 w 123263"/>
                  <a:gd name="connsiteY2" fmla="*/ 207352 h 207694"/>
                  <a:gd name="connsiteX3" fmla="*/ 103436 w 123263"/>
                  <a:gd name="connsiteY3" fmla="*/ 198966 h 207694"/>
                  <a:gd name="connsiteX4" fmla="*/ 122921 w 123263"/>
                  <a:gd name="connsiteY4" fmla="*/ 171672 h 207694"/>
                  <a:gd name="connsiteX5" fmla="*/ 97682 w 123263"/>
                  <a:gd name="connsiteY5" fmla="*/ 19827 h 207694"/>
                  <a:gd name="connsiteX6" fmla="*/ 70387 w 123263"/>
                  <a:gd name="connsiteY6" fmla="*/ 343 h 207694"/>
                  <a:gd name="connsiteX7" fmla="*/ 19827 w 123263"/>
                  <a:gd name="connsiteY7" fmla="*/ 8728 h 207694"/>
                  <a:gd name="connsiteX8" fmla="*/ 343 w 123263"/>
                  <a:gd name="connsiteY8" fmla="*/ 36023 h 207694"/>
                  <a:gd name="connsiteX9" fmla="*/ 71292 w 123263"/>
                  <a:gd name="connsiteY9" fmla="*/ 5440 h 207694"/>
                  <a:gd name="connsiteX10" fmla="*/ 92584 w 123263"/>
                  <a:gd name="connsiteY10" fmla="*/ 20649 h 207694"/>
                  <a:gd name="connsiteX11" fmla="*/ 117823 w 123263"/>
                  <a:gd name="connsiteY11" fmla="*/ 172494 h 207694"/>
                  <a:gd name="connsiteX12" fmla="*/ 102614 w 123263"/>
                  <a:gd name="connsiteY12" fmla="*/ 193787 h 207694"/>
                  <a:gd name="connsiteX13" fmla="*/ 72525 w 123263"/>
                  <a:gd name="connsiteY13" fmla="*/ 198802 h 207694"/>
                  <a:gd name="connsiteX14" fmla="*/ 41202 w 123263"/>
                  <a:gd name="connsiteY14" fmla="*/ 10373 h 207694"/>
                  <a:gd name="connsiteX15" fmla="*/ 71292 w 123263"/>
                  <a:gd name="connsiteY15" fmla="*/ 5440 h 207694"/>
                  <a:gd name="connsiteX16" fmla="*/ 36105 w 123263"/>
                  <a:gd name="connsiteY16" fmla="*/ 11359 h 207694"/>
                  <a:gd name="connsiteX17" fmla="*/ 67428 w 123263"/>
                  <a:gd name="connsiteY17" fmla="*/ 199789 h 207694"/>
                  <a:gd name="connsiteX18" fmla="*/ 52054 w 123263"/>
                  <a:gd name="connsiteY18" fmla="*/ 202337 h 207694"/>
                  <a:gd name="connsiteX19" fmla="*/ 30761 w 123263"/>
                  <a:gd name="connsiteY19" fmla="*/ 187128 h 207694"/>
                  <a:gd name="connsiteX20" fmla="*/ 5522 w 123263"/>
                  <a:gd name="connsiteY20" fmla="*/ 35283 h 207694"/>
                  <a:gd name="connsiteX21" fmla="*/ 20731 w 123263"/>
                  <a:gd name="connsiteY21" fmla="*/ 13990 h 207694"/>
                  <a:gd name="connsiteX22" fmla="*/ 36105 w 123263"/>
                  <a:gd name="connsiteY22" fmla="*/ 11359 h 207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3263" h="207694">
                    <a:moveTo>
                      <a:pt x="343" y="36023"/>
                    </a:moveTo>
                    <a:lnTo>
                      <a:pt x="25582" y="187868"/>
                    </a:lnTo>
                    <a:cubicBezTo>
                      <a:pt x="27719" y="200775"/>
                      <a:pt x="39969" y="209572"/>
                      <a:pt x="52876" y="207352"/>
                    </a:cubicBezTo>
                    <a:lnTo>
                      <a:pt x="103436" y="198966"/>
                    </a:lnTo>
                    <a:cubicBezTo>
                      <a:pt x="116344" y="196829"/>
                      <a:pt x="125140" y="184579"/>
                      <a:pt x="122921" y="171672"/>
                    </a:cubicBezTo>
                    <a:lnTo>
                      <a:pt x="97682" y="19827"/>
                    </a:lnTo>
                    <a:cubicBezTo>
                      <a:pt x="95544" y="6920"/>
                      <a:pt x="83294" y="-1877"/>
                      <a:pt x="70387" y="343"/>
                    </a:cubicBezTo>
                    <a:lnTo>
                      <a:pt x="19827" y="8728"/>
                    </a:lnTo>
                    <a:cubicBezTo>
                      <a:pt x="6920" y="10866"/>
                      <a:pt x="-1877" y="23115"/>
                      <a:pt x="343" y="36023"/>
                    </a:cubicBezTo>
                    <a:close/>
                    <a:moveTo>
                      <a:pt x="71292" y="5440"/>
                    </a:moveTo>
                    <a:cubicBezTo>
                      <a:pt x="81404" y="3796"/>
                      <a:pt x="90940" y="10619"/>
                      <a:pt x="92584" y="20649"/>
                    </a:cubicBezTo>
                    <a:lnTo>
                      <a:pt x="117823" y="172494"/>
                    </a:lnTo>
                    <a:cubicBezTo>
                      <a:pt x="119468" y="182606"/>
                      <a:pt x="112644" y="192143"/>
                      <a:pt x="102614" y="193787"/>
                    </a:cubicBezTo>
                    <a:lnTo>
                      <a:pt x="72525" y="198802"/>
                    </a:lnTo>
                    <a:lnTo>
                      <a:pt x="41202" y="10373"/>
                    </a:lnTo>
                    <a:lnTo>
                      <a:pt x="71292" y="5440"/>
                    </a:lnTo>
                    <a:close/>
                    <a:moveTo>
                      <a:pt x="36105" y="11359"/>
                    </a:moveTo>
                    <a:lnTo>
                      <a:pt x="67428" y="199789"/>
                    </a:lnTo>
                    <a:lnTo>
                      <a:pt x="52054" y="202337"/>
                    </a:lnTo>
                    <a:cubicBezTo>
                      <a:pt x="41942" y="203981"/>
                      <a:pt x="32405" y="197158"/>
                      <a:pt x="30761" y="187128"/>
                    </a:cubicBezTo>
                    <a:lnTo>
                      <a:pt x="5522" y="35283"/>
                    </a:lnTo>
                    <a:cubicBezTo>
                      <a:pt x="3878" y="25171"/>
                      <a:pt x="10702" y="15634"/>
                      <a:pt x="20731" y="13990"/>
                    </a:cubicBezTo>
                    <a:lnTo>
                      <a:pt x="36105" y="11359"/>
                    </a:lnTo>
                    <a:close/>
                  </a:path>
                </a:pathLst>
              </a:custGeom>
              <a:grpFill/>
              <a:ln w="8221" cap="flat">
                <a:noFill/>
                <a:prstDash val="solid"/>
                <a:miter/>
              </a:ln>
            </p:spPr>
            <p:txBody>
              <a:bodyPr rtlCol="0" anchor="ctr"/>
              <a:lstStyle/>
              <a:p>
                <a:endParaRPr lang="en-US"/>
              </a:p>
            </p:txBody>
          </p:sp>
          <p:sp>
            <p:nvSpPr>
              <p:cNvPr id="102" name="Freeform: Shape 101">
                <a:extLst>
                  <a:ext uri="{FF2B5EF4-FFF2-40B4-BE49-F238E27FC236}">
                    <a16:creationId xmlns:a16="http://schemas.microsoft.com/office/drawing/2014/main" id="{6B83D065-C842-48A8-A70D-85B01B2E4DDD}"/>
                  </a:ext>
                </a:extLst>
              </p:cNvPr>
              <p:cNvSpPr/>
              <p:nvPr/>
            </p:nvSpPr>
            <p:spPr>
              <a:xfrm>
                <a:off x="370189" y="1099295"/>
                <a:ext cx="21166" cy="21144"/>
              </a:xfrm>
              <a:custGeom>
                <a:avLst/>
                <a:gdLst>
                  <a:gd name="connsiteX0" fmla="*/ 154 w 21166"/>
                  <a:gd name="connsiteY0" fmla="*/ 12299 h 21144"/>
                  <a:gd name="connsiteX1" fmla="*/ 12321 w 21166"/>
                  <a:gd name="connsiteY1" fmla="*/ 21013 h 21144"/>
                  <a:gd name="connsiteX2" fmla="*/ 21035 w 21166"/>
                  <a:gd name="connsiteY2" fmla="*/ 8846 h 21144"/>
                  <a:gd name="connsiteX3" fmla="*/ 8868 w 21166"/>
                  <a:gd name="connsiteY3" fmla="*/ 131 h 21144"/>
                  <a:gd name="connsiteX4" fmla="*/ 154 w 21166"/>
                  <a:gd name="connsiteY4" fmla="*/ 12299 h 21144"/>
                  <a:gd name="connsiteX5" fmla="*/ 15856 w 21166"/>
                  <a:gd name="connsiteY5" fmla="*/ 9668 h 21144"/>
                  <a:gd name="connsiteX6" fmla="*/ 11499 w 21166"/>
                  <a:gd name="connsiteY6" fmla="*/ 15834 h 21144"/>
                  <a:gd name="connsiteX7" fmla="*/ 5333 w 21166"/>
                  <a:gd name="connsiteY7" fmla="*/ 11476 h 21144"/>
                  <a:gd name="connsiteX8" fmla="*/ 9772 w 21166"/>
                  <a:gd name="connsiteY8" fmla="*/ 5311 h 21144"/>
                  <a:gd name="connsiteX9" fmla="*/ 15856 w 21166"/>
                  <a:gd name="connsiteY9" fmla="*/ 9668 h 21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66" h="21144">
                    <a:moveTo>
                      <a:pt x="154" y="12299"/>
                    </a:moveTo>
                    <a:cubicBezTo>
                      <a:pt x="1140" y="18053"/>
                      <a:pt x="6566" y="21917"/>
                      <a:pt x="12321" y="21013"/>
                    </a:cubicBezTo>
                    <a:cubicBezTo>
                      <a:pt x="18076" y="20026"/>
                      <a:pt x="21940" y="14600"/>
                      <a:pt x="21035" y="8846"/>
                    </a:cubicBezTo>
                    <a:cubicBezTo>
                      <a:pt x="20049" y="3091"/>
                      <a:pt x="14623" y="-773"/>
                      <a:pt x="8868" y="131"/>
                    </a:cubicBezTo>
                    <a:cubicBezTo>
                      <a:pt x="3031" y="1118"/>
                      <a:pt x="-833" y="6544"/>
                      <a:pt x="154" y="12299"/>
                    </a:cubicBezTo>
                    <a:close/>
                    <a:moveTo>
                      <a:pt x="15856" y="9668"/>
                    </a:moveTo>
                    <a:cubicBezTo>
                      <a:pt x="16349" y="12545"/>
                      <a:pt x="14376" y="15340"/>
                      <a:pt x="11499" y="15834"/>
                    </a:cubicBezTo>
                    <a:cubicBezTo>
                      <a:pt x="8621" y="16327"/>
                      <a:pt x="5826" y="14354"/>
                      <a:pt x="5333" y="11476"/>
                    </a:cubicBezTo>
                    <a:cubicBezTo>
                      <a:pt x="4840" y="8599"/>
                      <a:pt x="6813" y="5804"/>
                      <a:pt x="9772" y="5311"/>
                    </a:cubicBezTo>
                    <a:cubicBezTo>
                      <a:pt x="12568" y="4817"/>
                      <a:pt x="15363" y="6790"/>
                      <a:pt x="15856" y="9668"/>
                    </a:cubicBezTo>
                    <a:close/>
                  </a:path>
                </a:pathLst>
              </a:custGeom>
              <a:grpFill/>
              <a:ln w="8221" cap="flat">
                <a:noFill/>
                <a:prstDash val="solid"/>
                <a:miter/>
              </a:ln>
            </p:spPr>
            <p:txBody>
              <a:bodyPr rtlCol="0" anchor="ctr"/>
              <a:lstStyle/>
              <a:p>
                <a:endParaRPr lang="en-US"/>
              </a:p>
            </p:txBody>
          </p:sp>
          <p:sp>
            <p:nvSpPr>
              <p:cNvPr id="103" name="Freeform: Shape 102">
                <a:extLst>
                  <a:ext uri="{FF2B5EF4-FFF2-40B4-BE49-F238E27FC236}">
                    <a16:creationId xmlns:a16="http://schemas.microsoft.com/office/drawing/2014/main" id="{40FCE51B-AE32-460F-9D2A-0E5F5F68CC51}"/>
                  </a:ext>
                </a:extLst>
              </p:cNvPr>
              <p:cNvSpPr/>
              <p:nvPr/>
            </p:nvSpPr>
            <p:spPr>
              <a:xfrm>
                <a:off x="152517" y="919644"/>
                <a:ext cx="392361" cy="369164"/>
              </a:xfrm>
              <a:custGeom>
                <a:avLst/>
                <a:gdLst>
                  <a:gd name="connsiteX0" fmla="*/ 224402 w 392361"/>
                  <a:gd name="connsiteY0" fmla="*/ 39940 h 369164"/>
                  <a:gd name="connsiteX1" fmla="*/ 225718 w 392361"/>
                  <a:gd name="connsiteY1" fmla="*/ 47833 h 369164"/>
                  <a:gd name="connsiteX2" fmla="*/ 109224 w 392361"/>
                  <a:gd name="connsiteY2" fmla="*/ 67152 h 369164"/>
                  <a:gd name="connsiteX3" fmla="*/ 107415 w 392361"/>
                  <a:gd name="connsiteY3" fmla="*/ 56218 h 369164"/>
                  <a:gd name="connsiteX4" fmla="*/ 104455 w 392361"/>
                  <a:gd name="connsiteY4" fmla="*/ 54081 h 369164"/>
                  <a:gd name="connsiteX5" fmla="*/ 46496 w 392361"/>
                  <a:gd name="connsiteY5" fmla="*/ 63699 h 369164"/>
                  <a:gd name="connsiteX6" fmla="*/ 13447 w 392361"/>
                  <a:gd name="connsiteY6" fmla="*/ 109985 h 369164"/>
                  <a:gd name="connsiteX7" fmla="*/ 24052 w 392361"/>
                  <a:gd name="connsiteY7" fmla="*/ 174028 h 369164"/>
                  <a:gd name="connsiteX8" fmla="*/ 458 w 392361"/>
                  <a:gd name="connsiteY8" fmla="*/ 212009 h 369164"/>
                  <a:gd name="connsiteX9" fmla="*/ 5637 w 392361"/>
                  <a:gd name="connsiteY9" fmla="*/ 243168 h 369164"/>
                  <a:gd name="connsiteX10" fmla="*/ 40248 w 392361"/>
                  <a:gd name="connsiteY10" fmla="*/ 271531 h 369164"/>
                  <a:gd name="connsiteX11" fmla="*/ 50853 w 392361"/>
                  <a:gd name="connsiteY11" fmla="*/ 335491 h 369164"/>
                  <a:gd name="connsiteX12" fmla="*/ 97139 w 392361"/>
                  <a:gd name="connsiteY12" fmla="*/ 368623 h 369164"/>
                  <a:gd name="connsiteX13" fmla="*/ 155098 w 392361"/>
                  <a:gd name="connsiteY13" fmla="*/ 359004 h 369164"/>
                  <a:gd name="connsiteX14" fmla="*/ 157235 w 392361"/>
                  <a:gd name="connsiteY14" fmla="*/ 356044 h 369164"/>
                  <a:gd name="connsiteX15" fmla="*/ 155427 w 392361"/>
                  <a:gd name="connsiteY15" fmla="*/ 345110 h 369164"/>
                  <a:gd name="connsiteX16" fmla="*/ 271921 w 392361"/>
                  <a:gd name="connsiteY16" fmla="*/ 325790 h 369164"/>
                  <a:gd name="connsiteX17" fmla="*/ 273236 w 392361"/>
                  <a:gd name="connsiteY17" fmla="*/ 333683 h 369164"/>
                  <a:gd name="connsiteX18" fmla="*/ 309903 w 392361"/>
                  <a:gd name="connsiteY18" fmla="*/ 351934 h 369164"/>
                  <a:gd name="connsiteX19" fmla="*/ 373041 w 392361"/>
                  <a:gd name="connsiteY19" fmla="*/ 341411 h 369164"/>
                  <a:gd name="connsiteX20" fmla="*/ 392196 w 392361"/>
                  <a:gd name="connsiteY20" fmla="*/ 321762 h 369164"/>
                  <a:gd name="connsiteX21" fmla="*/ 384797 w 392361"/>
                  <a:gd name="connsiteY21" fmla="*/ 277450 h 369164"/>
                  <a:gd name="connsiteX22" fmla="*/ 384633 w 392361"/>
                  <a:gd name="connsiteY22" fmla="*/ 277039 h 369164"/>
                  <a:gd name="connsiteX23" fmla="*/ 384386 w 392361"/>
                  <a:gd name="connsiteY23" fmla="*/ 275148 h 369164"/>
                  <a:gd name="connsiteX24" fmla="*/ 348542 w 392361"/>
                  <a:gd name="connsiteY24" fmla="*/ 59342 h 369164"/>
                  <a:gd name="connsiteX25" fmla="*/ 348131 w 392361"/>
                  <a:gd name="connsiteY25" fmla="*/ 57533 h 369164"/>
                  <a:gd name="connsiteX26" fmla="*/ 348131 w 392361"/>
                  <a:gd name="connsiteY26" fmla="*/ 57122 h 369164"/>
                  <a:gd name="connsiteX27" fmla="*/ 340732 w 392361"/>
                  <a:gd name="connsiteY27" fmla="*/ 12810 h 369164"/>
                  <a:gd name="connsiteX28" fmla="*/ 316233 w 392361"/>
                  <a:gd name="connsiteY28" fmla="*/ 396 h 369164"/>
                  <a:gd name="connsiteX29" fmla="*/ 253094 w 392361"/>
                  <a:gd name="connsiteY29" fmla="*/ 10919 h 369164"/>
                  <a:gd name="connsiteX30" fmla="*/ 224402 w 392361"/>
                  <a:gd name="connsiteY30" fmla="*/ 39940 h 369164"/>
                  <a:gd name="connsiteX31" fmla="*/ 10652 w 392361"/>
                  <a:gd name="connsiteY31" fmla="*/ 242428 h 369164"/>
                  <a:gd name="connsiteX32" fmla="*/ 5472 w 392361"/>
                  <a:gd name="connsiteY32" fmla="*/ 211269 h 369164"/>
                  <a:gd name="connsiteX33" fmla="*/ 24792 w 392361"/>
                  <a:gd name="connsiteY33" fmla="*/ 179289 h 369164"/>
                  <a:gd name="connsiteX34" fmla="*/ 26848 w 392361"/>
                  <a:gd name="connsiteY34" fmla="*/ 191785 h 369164"/>
                  <a:gd name="connsiteX35" fmla="*/ 15420 w 392361"/>
                  <a:gd name="connsiteY35" fmla="*/ 213982 h 369164"/>
                  <a:gd name="connsiteX36" fmla="*/ 19202 w 392361"/>
                  <a:gd name="connsiteY36" fmla="*/ 236591 h 369164"/>
                  <a:gd name="connsiteX37" fmla="*/ 37206 w 392361"/>
                  <a:gd name="connsiteY37" fmla="*/ 253937 h 369164"/>
                  <a:gd name="connsiteX38" fmla="*/ 39261 w 392361"/>
                  <a:gd name="connsiteY38" fmla="*/ 266433 h 369164"/>
                  <a:gd name="connsiteX39" fmla="*/ 10652 w 392361"/>
                  <a:gd name="connsiteY39" fmla="*/ 242428 h 369164"/>
                  <a:gd name="connsiteX40" fmla="*/ 27752 w 392361"/>
                  <a:gd name="connsiteY40" fmla="*/ 197211 h 369164"/>
                  <a:gd name="connsiteX41" fmla="*/ 36302 w 392361"/>
                  <a:gd name="connsiteY41" fmla="*/ 248511 h 369164"/>
                  <a:gd name="connsiteX42" fmla="*/ 24299 w 392361"/>
                  <a:gd name="connsiteY42" fmla="*/ 235769 h 369164"/>
                  <a:gd name="connsiteX43" fmla="*/ 20517 w 392361"/>
                  <a:gd name="connsiteY43" fmla="*/ 213160 h 369164"/>
                  <a:gd name="connsiteX44" fmla="*/ 27752 w 392361"/>
                  <a:gd name="connsiteY44" fmla="*/ 197211 h 369164"/>
                  <a:gd name="connsiteX45" fmla="*/ 151563 w 392361"/>
                  <a:gd name="connsiteY45" fmla="*/ 354318 h 369164"/>
                  <a:gd name="connsiteX46" fmla="*/ 96152 w 392361"/>
                  <a:gd name="connsiteY46" fmla="*/ 363526 h 369164"/>
                  <a:gd name="connsiteX47" fmla="*/ 55868 w 392361"/>
                  <a:gd name="connsiteY47" fmla="*/ 334669 h 369164"/>
                  <a:gd name="connsiteX48" fmla="*/ 44852 w 392361"/>
                  <a:gd name="connsiteY48" fmla="*/ 268407 h 369164"/>
                  <a:gd name="connsiteX49" fmla="*/ 41974 w 392361"/>
                  <a:gd name="connsiteY49" fmla="*/ 251060 h 369164"/>
                  <a:gd name="connsiteX50" fmla="*/ 32273 w 392361"/>
                  <a:gd name="connsiteY50" fmla="*/ 192854 h 369164"/>
                  <a:gd name="connsiteX51" fmla="*/ 29396 w 392361"/>
                  <a:gd name="connsiteY51" fmla="*/ 175507 h 369164"/>
                  <a:gd name="connsiteX52" fmla="*/ 18380 w 392361"/>
                  <a:gd name="connsiteY52" fmla="*/ 109162 h 369164"/>
                  <a:gd name="connsiteX53" fmla="*/ 47154 w 392361"/>
                  <a:gd name="connsiteY53" fmla="*/ 68879 h 369164"/>
                  <a:gd name="connsiteX54" fmla="*/ 102565 w 392361"/>
                  <a:gd name="connsiteY54" fmla="*/ 59671 h 369164"/>
                  <a:gd name="connsiteX55" fmla="*/ 104373 w 392361"/>
                  <a:gd name="connsiteY55" fmla="*/ 70605 h 369164"/>
                  <a:gd name="connsiteX56" fmla="*/ 149754 w 392361"/>
                  <a:gd name="connsiteY56" fmla="*/ 343384 h 369164"/>
                  <a:gd name="connsiteX57" fmla="*/ 151563 w 392361"/>
                  <a:gd name="connsiteY57" fmla="*/ 354318 h 369164"/>
                  <a:gd name="connsiteX58" fmla="*/ 116623 w 392361"/>
                  <a:gd name="connsiteY58" fmla="*/ 111958 h 369164"/>
                  <a:gd name="connsiteX59" fmla="*/ 162826 w 392361"/>
                  <a:gd name="connsiteY59" fmla="*/ 104312 h 369164"/>
                  <a:gd name="connsiteX60" fmla="*/ 165539 w 392361"/>
                  <a:gd name="connsiteY60" fmla="*/ 120672 h 369164"/>
                  <a:gd name="connsiteX61" fmla="*/ 119336 w 392361"/>
                  <a:gd name="connsiteY61" fmla="*/ 128318 h 369164"/>
                  <a:gd name="connsiteX62" fmla="*/ 116623 w 392361"/>
                  <a:gd name="connsiteY62" fmla="*/ 111958 h 369164"/>
                  <a:gd name="connsiteX63" fmla="*/ 145232 w 392361"/>
                  <a:gd name="connsiteY63" fmla="*/ 283945 h 369164"/>
                  <a:gd name="connsiteX64" fmla="*/ 191435 w 392361"/>
                  <a:gd name="connsiteY64" fmla="*/ 276299 h 369164"/>
                  <a:gd name="connsiteX65" fmla="*/ 194148 w 392361"/>
                  <a:gd name="connsiteY65" fmla="*/ 292659 h 369164"/>
                  <a:gd name="connsiteX66" fmla="*/ 147945 w 392361"/>
                  <a:gd name="connsiteY66" fmla="*/ 300305 h 369164"/>
                  <a:gd name="connsiteX67" fmla="*/ 145232 w 392361"/>
                  <a:gd name="connsiteY67" fmla="*/ 283945 h 369164"/>
                  <a:gd name="connsiteX68" fmla="*/ 308998 w 392361"/>
                  <a:gd name="connsiteY68" fmla="*/ 346754 h 369164"/>
                  <a:gd name="connsiteX69" fmla="*/ 278333 w 392361"/>
                  <a:gd name="connsiteY69" fmla="*/ 332861 h 369164"/>
                  <a:gd name="connsiteX70" fmla="*/ 277018 w 392361"/>
                  <a:gd name="connsiteY70" fmla="*/ 324968 h 369164"/>
                  <a:gd name="connsiteX71" fmla="*/ 305463 w 392361"/>
                  <a:gd name="connsiteY71" fmla="*/ 320282 h 369164"/>
                  <a:gd name="connsiteX72" fmla="*/ 309820 w 392361"/>
                  <a:gd name="connsiteY72" fmla="*/ 346754 h 369164"/>
                  <a:gd name="connsiteX73" fmla="*/ 308998 w 392361"/>
                  <a:gd name="connsiteY73" fmla="*/ 346754 h 369164"/>
                  <a:gd name="connsiteX74" fmla="*/ 386935 w 392361"/>
                  <a:gd name="connsiteY74" fmla="*/ 322584 h 369164"/>
                  <a:gd name="connsiteX75" fmla="*/ 372055 w 392361"/>
                  <a:gd name="connsiteY75" fmla="*/ 336231 h 369164"/>
                  <a:gd name="connsiteX76" fmla="*/ 314917 w 392361"/>
                  <a:gd name="connsiteY76" fmla="*/ 345686 h 369164"/>
                  <a:gd name="connsiteX77" fmla="*/ 310560 w 392361"/>
                  <a:gd name="connsiteY77" fmla="*/ 319213 h 369164"/>
                  <a:gd name="connsiteX78" fmla="*/ 358407 w 392361"/>
                  <a:gd name="connsiteY78" fmla="*/ 311239 h 369164"/>
                  <a:gd name="connsiteX79" fmla="*/ 362025 w 392361"/>
                  <a:gd name="connsiteY79" fmla="*/ 310417 h 369164"/>
                  <a:gd name="connsiteX80" fmla="*/ 362929 w 392361"/>
                  <a:gd name="connsiteY80" fmla="*/ 310088 h 369164"/>
                  <a:gd name="connsiteX81" fmla="*/ 365560 w 392361"/>
                  <a:gd name="connsiteY81" fmla="*/ 309101 h 369164"/>
                  <a:gd name="connsiteX82" fmla="*/ 366382 w 392361"/>
                  <a:gd name="connsiteY82" fmla="*/ 308772 h 369164"/>
                  <a:gd name="connsiteX83" fmla="*/ 369259 w 392361"/>
                  <a:gd name="connsiteY83" fmla="*/ 307211 h 369164"/>
                  <a:gd name="connsiteX84" fmla="*/ 369506 w 392361"/>
                  <a:gd name="connsiteY84" fmla="*/ 307046 h 369164"/>
                  <a:gd name="connsiteX85" fmla="*/ 375507 w 392361"/>
                  <a:gd name="connsiteY85" fmla="*/ 302360 h 369164"/>
                  <a:gd name="connsiteX86" fmla="*/ 375507 w 392361"/>
                  <a:gd name="connsiteY86" fmla="*/ 302360 h 369164"/>
                  <a:gd name="connsiteX87" fmla="*/ 377974 w 392361"/>
                  <a:gd name="connsiteY87" fmla="*/ 299647 h 369164"/>
                  <a:gd name="connsiteX88" fmla="*/ 378138 w 392361"/>
                  <a:gd name="connsiteY88" fmla="*/ 299483 h 369164"/>
                  <a:gd name="connsiteX89" fmla="*/ 382002 w 392361"/>
                  <a:gd name="connsiteY89" fmla="*/ 292988 h 369164"/>
                  <a:gd name="connsiteX90" fmla="*/ 386935 w 392361"/>
                  <a:gd name="connsiteY90" fmla="*/ 322584 h 369164"/>
                  <a:gd name="connsiteX91" fmla="*/ 342952 w 392361"/>
                  <a:gd name="connsiteY91" fmla="*/ 58191 h 369164"/>
                  <a:gd name="connsiteX92" fmla="*/ 343363 w 392361"/>
                  <a:gd name="connsiteY92" fmla="*/ 60164 h 369164"/>
                  <a:gd name="connsiteX93" fmla="*/ 379207 w 392361"/>
                  <a:gd name="connsiteY93" fmla="*/ 275970 h 369164"/>
                  <a:gd name="connsiteX94" fmla="*/ 379454 w 392361"/>
                  <a:gd name="connsiteY94" fmla="*/ 278190 h 369164"/>
                  <a:gd name="connsiteX95" fmla="*/ 379536 w 392361"/>
                  <a:gd name="connsiteY95" fmla="*/ 279916 h 369164"/>
                  <a:gd name="connsiteX96" fmla="*/ 379536 w 392361"/>
                  <a:gd name="connsiteY96" fmla="*/ 280821 h 369164"/>
                  <a:gd name="connsiteX97" fmla="*/ 379454 w 392361"/>
                  <a:gd name="connsiteY97" fmla="*/ 282383 h 369164"/>
                  <a:gd name="connsiteX98" fmla="*/ 379371 w 392361"/>
                  <a:gd name="connsiteY98" fmla="*/ 283369 h 369164"/>
                  <a:gd name="connsiteX99" fmla="*/ 379125 w 392361"/>
                  <a:gd name="connsiteY99" fmla="*/ 284849 h 369164"/>
                  <a:gd name="connsiteX100" fmla="*/ 378960 w 392361"/>
                  <a:gd name="connsiteY100" fmla="*/ 285835 h 369164"/>
                  <a:gd name="connsiteX101" fmla="*/ 378549 w 392361"/>
                  <a:gd name="connsiteY101" fmla="*/ 287315 h 369164"/>
                  <a:gd name="connsiteX102" fmla="*/ 378303 w 392361"/>
                  <a:gd name="connsiteY102" fmla="*/ 288220 h 369164"/>
                  <a:gd name="connsiteX103" fmla="*/ 377727 w 392361"/>
                  <a:gd name="connsiteY103" fmla="*/ 289782 h 369164"/>
                  <a:gd name="connsiteX104" fmla="*/ 377398 w 392361"/>
                  <a:gd name="connsiteY104" fmla="*/ 290522 h 369164"/>
                  <a:gd name="connsiteX105" fmla="*/ 376658 w 392361"/>
                  <a:gd name="connsiteY105" fmla="*/ 292084 h 369164"/>
                  <a:gd name="connsiteX106" fmla="*/ 376412 w 392361"/>
                  <a:gd name="connsiteY106" fmla="*/ 292659 h 369164"/>
                  <a:gd name="connsiteX107" fmla="*/ 375425 w 392361"/>
                  <a:gd name="connsiteY107" fmla="*/ 294303 h 369164"/>
                  <a:gd name="connsiteX108" fmla="*/ 375179 w 392361"/>
                  <a:gd name="connsiteY108" fmla="*/ 294714 h 369164"/>
                  <a:gd name="connsiteX109" fmla="*/ 374028 w 392361"/>
                  <a:gd name="connsiteY109" fmla="*/ 296359 h 369164"/>
                  <a:gd name="connsiteX110" fmla="*/ 373863 w 392361"/>
                  <a:gd name="connsiteY110" fmla="*/ 296605 h 369164"/>
                  <a:gd name="connsiteX111" fmla="*/ 372466 w 392361"/>
                  <a:gd name="connsiteY111" fmla="*/ 298249 h 369164"/>
                  <a:gd name="connsiteX112" fmla="*/ 372301 w 392361"/>
                  <a:gd name="connsiteY112" fmla="*/ 298414 h 369164"/>
                  <a:gd name="connsiteX113" fmla="*/ 370739 w 392361"/>
                  <a:gd name="connsiteY113" fmla="*/ 299976 h 369164"/>
                  <a:gd name="connsiteX114" fmla="*/ 370575 w 392361"/>
                  <a:gd name="connsiteY114" fmla="*/ 300140 h 369164"/>
                  <a:gd name="connsiteX115" fmla="*/ 368848 w 392361"/>
                  <a:gd name="connsiteY115" fmla="*/ 301538 h 369164"/>
                  <a:gd name="connsiteX116" fmla="*/ 368602 w 392361"/>
                  <a:gd name="connsiteY116" fmla="*/ 301702 h 369164"/>
                  <a:gd name="connsiteX117" fmla="*/ 366793 w 392361"/>
                  <a:gd name="connsiteY117" fmla="*/ 302936 h 369164"/>
                  <a:gd name="connsiteX118" fmla="*/ 366464 w 392361"/>
                  <a:gd name="connsiteY118" fmla="*/ 303100 h 369164"/>
                  <a:gd name="connsiteX119" fmla="*/ 364656 w 392361"/>
                  <a:gd name="connsiteY119" fmla="*/ 304086 h 369164"/>
                  <a:gd name="connsiteX120" fmla="*/ 364080 w 392361"/>
                  <a:gd name="connsiteY120" fmla="*/ 304333 h 369164"/>
                  <a:gd name="connsiteX121" fmla="*/ 362436 w 392361"/>
                  <a:gd name="connsiteY121" fmla="*/ 305073 h 369164"/>
                  <a:gd name="connsiteX122" fmla="*/ 361367 w 392361"/>
                  <a:gd name="connsiteY122" fmla="*/ 305402 h 369164"/>
                  <a:gd name="connsiteX123" fmla="*/ 360052 w 392361"/>
                  <a:gd name="connsiteY123" fmla="*/ 305813 h 369164"/>
                  <a:gd name="connsiteX124" fmla="*/ 357503 w 392361"/>
                  <a:gd name="connsiteY124" fmla="*/ 306388 h 369164"/>
                  <a:gd name="connsiteX125" fmla="*/ 273483 w 392361"/>
                  <a:gd name="connsiteY125" fmla="*/ 320364 h 369164"/>
                  <a:gd name="connsiteX126" fmla="*/ 154358 w 392361"/>
                  <a:gd name="connsiteY126" fmla="*/ 340177 h 369164"/>
                  <a:gd name="connsiteX127" fmla="*/ 148603 w 392361"/>
                  <a:gd name="connsiteY127" fmla="*/ 305731 h 369164"/>
                  <a:gd name="connsiteX128" fmla="*/ 197355 w 392361"/>
                  <a:gd name="connsiteY128" fmla="*/ 297592 h 369164"/>
                  <a:gd name="connsiteX129" fmla="*/ 199492 w 392361"/>
                  <a:gd name="connsiteY129" fmla="*/ 294632 h 369164"/>
                  <a:gd name="connsiteX130" fmla="*/ 195875 w 392361"/>
                  <a:gd name="connsiteY130" fmla="*/ 273093 h 369164"/>
                  <a:gd name="connsiteX131" fmla="*/ 192915 w 392361"/>
                  <a:gd name="connsiteY131" fmla="*/ 270955 h 369164"/>
                  <a:gd name="connsiteX132" fmla="*/ 144164 w 392361"/>
                  <a:gd name="connsiteY132" fmla="*/ 279094 h 369164"/>
                  <a:gd name="connsiteX133" fmla="*/ 119993 w 392361"/>
                  <a:gd name="connsiteY133" fmla="*/ 133744 h 369164"/>
                  <a:gd name="connsiteX134" fmla="*/ 168745 w 392361"/>
                  <a:gd name="connsiteY134" fmla="*/ 125605 h 369164"/>
                  <a:gd name="connsiteX135" fmla="*/ 170882 w 392361"/>
                  <a:gd name="connsiteY135" fmla="*/ 122645 h 369164"/>
                  <a:gd name="connsiteX136" fmla="*/ 167265 w 392361"/>
                  <a:gd name="connsiteY136" fmla="*/ 101106 h 369164"/>
                  <a:gd name="connsiteX137" fmla="*/ 164306 w 392361"/>
                  <a:gd name="connsiteY137" fmla="*/ 98968 h 369164"/>
                  <a:gd name="connsiteX138" fmla="*/ 115554 w 392361"/>
                  <a:gd name="connsiteY138" fmla="*/ 107107 h 369164"/>
                  <a:gd name="connsiteX139" fmla="*/ 109799 w 392361"/>
                  <a:gd name="connsiteY139" fmla="*/ 72660 h 369164"/>
                  <a:gd name="connsiteX140" fmla="*/ 228924 w 392361"/>
                  <a:gd name="connsiteY140" fmla="*/ 52847 h 369164"/>
                  <a:gd name="connsiteX141" fmla="*/ 312944 w 392361"/>
                  <a:gd name="connsiteY141" fmla="*/ 38871 h 369164"/>
                  <a:gd name="connsiteX142" fmla="*/ 315493 w 392361"/>
                  <a:gd name="connsiteY142" fmla="*/ 38543 h 369164"/>
                  <a:gd name="connsiteX143" fmla="*/ 342952 w 392361"/>
                  <a:gd name="connsiteY143" fmla="*/ 58191 h 369164"/>
                  <a:gd name="connsiteX144" fmla="*/ 317137 w 392361"/>
                  <a:gd name="connsiteY144" fmla="*/ 5493 h 369164"/>
                  <a:gd name="connsiteX145" fmla="*/ 335635 w 392361"/>
                  <a:gd name="connsiteY145" fmla="*/ 13632 h 369164"/>
                  <a:gd name="connsiteX146" fmla="*/ 340567 w 392361"/>
                  <a:gd name="connsiteY146" fmla="*/ 43146 h 369164"/>
                  <a:gd name="connsiteX147" fmla="*/ 340074 w 392361"/>
                  <a:gd name="connsiteY147" fmla="*/ 42735 h 369164"/>
                  <a:gd name="connsiteX148" fmla="*/ 338266 w 392361"/>
                  <a:gd name="connsiteY148" fmla="*/ 41009 h 369164"/>
                  <a:gd name="connsiteX149" fmla="*/ 337526 w 392361"/>
                  <a:gd name="connsiteY149" fmla="*/ 40351 h 369164"/>
                  <a:gd name="connsiteX150" fmla="*/ 334730 w 392361"/>
                  <a:gd name="connsiteY150" fmla="*/ 38296 h 369164"/>
                  <a:gd name="connsiteX151" fmla="*/ 334566 w 392361"/>
                  <a:gd name="connsiteY151" fmla="*/ 38214 h 369164"/>
                  <a:gd name="connsiteX152" fmla="*/ 331771 w 392361"/>
                  <a:gd name="connsiteY152" fmla="*/ 36569 h 369164"/>
                  <a:gd name="connsiteX153" fmla="*/ 330867 w 392361"/>
                  <a:gd name="connsiteY153" fmla="*/ 36158 h 369164"/>
                  <a:gd name="connsiteX154" fmla="*/ 328482 w 392361"/>
                  <a:gd name="connsiteY154" fmla="*/ 35172 h 369164"/>
                  <a:gd name="connsiteX155" fmla="*/ 327496 w 392361"/>
                  <a:gd name="connsiteY155" fmla="*/ 34843 h 369164"/>
                  <a:gd name="connsiteX156" fmla="*/ 324125 w 392361"/>
                  <a:gd name="connsiteY156" fmla="*/ 33856 h 369164"/>
                  <a:gd name="connsiteX157" fmla="*/ 324043 w 392361"/>
                  <a:gd name="connsiteY157" fmla="*/ 33856 h 369164"/>
                  <a:gd name="connsiteX158" fmla="*/ 320672 w 392361"/>
                  <a:gd name="connsiteY158" fmla="*/ 33363 h 369164"/>
                  <a:gd name="connsiteX159" fmla="*/ 319604 w 392361"/>
                  <a:gd name="connsiteY159" fmla="*/ 33281 h 369164"/>
                  <a:gd name="connsiteX160" fmla="*/ 316973 w 392361"/>
                  <a:gd name="connsiteY160" fmla="*/ 33199 h 369164"/>
                  <a:gd name="connsiteX161" fmla="*/ 315904 w 392361"/>
                  <a:gd name="connsiteY161" fmla="*/ 33199 h 369164"/>
                  <a:gd name="connsiteX162" fmla="*/ 312287 w 392361"/>
                  <a:gd name="connsiteY162" fmla="*/ 33528 h 369164"/>
                  <a:gd name="connsiteX163" fmla="*/ 264439 w 392361"/>
                  <a:gd name="connsiteY163" fmla="*/ 41502 h 369164"/>
                  <a:gd name="connsiteX164" fmla="*/ 260082 w 392361"/>
                  <a:gd name="connsiteY164" fmla="*/ 15030 h 369164"/>
                  <a:gd name="connsiteX165" fmla="*/ 317137 w 392361"/>
                  <a:gd name="connsiteY165" fmla="*/ 5493 h 369164"/>
                  <a:gd name="connsiteX166" fmla="*/ 254821 w 392361"/>
                  <a:gd name="connsiteY166" fmla="*/ 15852 h 369164"/>
                  <a:gd name="connsiteX167" fmla="*/ 259178 w 392361"/>
                  <a:gd name="connsiteY167" fmla="*/ 42324 h 369164"/>
                  <a:gd name="connsiteX168" fmla="*/ 230733 w 392361"/>
                  <a:gd name="connsiteY168" fmla="*/ 47010 h 369164"/>
                  <a:gd name="connsiteX169" fmla="*/ 229417 w 392361"/>
                  <a:gd name="connsiteY169" fmla="*/ 39118 h 369164"/>
                  <a:gd name="connsiteX170" fmla="*/ 253916 w 392361"/>
                  <a:gd name="connsiteY170" fmla="*/ 16017 h 369164"/>
                  <a:gd name="connsiteX171" fmla="*/ 254821 w 392361"/>
                  <a:gd name="connsiteY171" fmla="*/ 15852 h 369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392361" h="369164">
                    <a:moveTo>
                      <a:pt x="224402" y="39940"/>
                    </a:moveTo>
                    <a:lnTo>
                      <a:pt x="225718" y="47833"/>
                    </a:lnTo>
                    <a:lnTo>
                      <a:pt x="109224" y="67152"/>
                    </a:lnTo>
                    <a:lnTo>
                      <a:pt x="107415" y="56218"/>
                    </a:lnTo>
                    <a:cubicBezTo>
                      <a:pt x="107168" y="54820"/>
                      <a:pt x="105853" y="53834"/>
                      <a:pt x="104455" y="54081"/>
                    </a:cubicBezTo>
                    <a:lnTo>
                      <a:pt x="46496" y="63699"/>
                    </a:lnTo>
                    <a:cubicBezTo>
                      <a:pt x="24628" y="67317"/>
                      <a:pt x="9747" y="88116"/>
                      <a:pt x="13447" y="109985"/>
                    </a:cubicBezTo>
                    <a:lnTo>
                      <a:pt x="24052" y="174028"/>
                    </a:lnTo>
                    <a:cubicBezTo>
                      <a:pt x="7939" y="178878"/>
                      <a:pt x="-2338" y="195156"/>
                      <a:pt x="458" y="212009"/>
                    </a:cubicBezTo>
                    <a:lnTo>
                      <a:pt x="5637" y="243168"/>
                    </a:lnTo>
                    <a:cubicBezTo>
                      <a:pt x="8432" y="260103"/>
                      <a:pt x="23395" y="272106"/>
                      <a:pt x="40248" y="271531"/>
                    </a:cubicBezTo>
                    <a:lnTo>
                      <a:pt x="50853" y="335491"/>
                    </a:lnTo>
                    <a:cubicBezTo>
                      <a:pt x="54471" y="357360"/>
                      <a:pt x="75270" y="372240"/>
                      <a:pt x="97139" y="368623"/>
                    </a:cubicBezTo>
                    <a:lnTo>
                      <a:pt x="155098" y="359004"/>
                    </a:lnTo>
                    <a:cubicBezTo>
                      <a:pt x="156495" y="358757"/>
                      <a:pt x="157482" y="357442"/>
                      <a:pt x="157235" y="356044"/>
                    </a:cubicBezTo>
                    <a:lnTo>
                      <a:pt x="155427" y="345110"/>
                    </a:lnTo>
                    <a:lnTo>
                      <a:pt x="271921" y="325790"/>
                    </a:lnTo>
                    <a:lnTo>
                      <a:pt x="273236" y="333683"/>
                    </a:lnTo>
                    <a:cubicBezTo>
                      <a:pt x="275374" y="346754"/>
                      <a:pt x="291816" y="354893"/>
                      <a:pt x="309903" y="351934"/>
                    </a:cubicBezTo>
                    <a:lnTo>
                      <a:pt x="373041" y="341411"/>
                    </a:lnTo>
                    <a:cubicBezTo>
                      <a:pt x="385044" y="339438"/>
                      <a:pt x="393676" y="330559"/>
                      <a:pt x="392196" y="321762"/>
                    </a:cubicBezTo>
                    <a:lnTo>
                      <a:pt x="384797" y="277450"/>
                    </a:lnTo>
                    <a:cubicBezTo>
                      <a:pt x="384797" y="277285"/>
                      <a:pt x="384715" y="277203"/>
                      <a:pt x="384633" y="277039"/>
                    </a:cubicBezTo>
                    <a:cubicBezTo>
                      <a:pt x="384551" y="276381"/>
                      <a:pt x="384551" y="275806"/>
                      <a:pt x="384386" y="275148"/>
                    </a:cubicBezTo>
                    <a:lnTo>
                      <a:pt x="348542" y="59342"/>
                    </a:lnTo>
                    <a:cubicBezTo>
                      <a:pt x="348460" y="58684"/>
                      <a:pt x="348295" y="58109"/>
                      <a:pt x="348131" y="57533"/>
                    </a:cubicBezTo>
                    <a:cubicBezTo>
                      <a:pt x="348131" y="57369"/>
                      <a:pt x="348131" y="57287"/>
                      <a:pt x="348131" y="57122"/>
                    </a:cubicBezTo>
                    <a:lnTo>
                      <a:pt x="340732" y="12810"/>
                    </a:lnTo>
                    <a:cubicBezTo>
                      <a:pt x="339252" y="4014"/>
                      <a:pt x="328318" y="-1577"/>
                      <a:pt x="316233" y="396"/>
                    </a:cubicBezTo>
                    <a:lnTo>
                      <a:pt x="253094" y="10919"/>
                    </a:lnTo>
                    <a:cubicBezTo>
                      <a:pt x="235172" y="13879"/>
                      <a:pt x="222183" y="26868"/>
                      <a:pt x="224402" y="39940"/>
                    </a:cubicBezTo>
                    <a:close/>
                    <a:moveTo>
                      <a:pt x="10652" y="242428"/>
                    </a:moveTo>
                    <a:lnTo>
                      <a:pt x="5472" y="211269"/>
                    </a:lnTo>
                    <a:cubicBezTo>
                      <a:pt x="3171" y="197211"/>
                      <a:pt x="11474" y="183646"/>
                      <a:pt x="24792" y="179289"/>
                    </a:cubicBezTo>
                    <a:lnTo>
                      <a:pt x="26848" y="191785"/>
                    </a:lnTo>
                    <a:cubicBezTo>
                      <a:pt x="18626" y="195814"/>
                      <a:pt x="13858" y="204775"/>
                      <a:pt x="15420" y="213982"/>
                    </a:cubicBezTo>
                    <a:lnTo>
                      <a:pt x="19202" y="236591"/>
                    </a:lnTo>
                    <a:cubicBezTo>
                      <a:pt x="20764" y="245798"/>
                      <a:pt x="28163" y="252786"/>
                      <a:pt x="37206" y="253937"/>
                    </a:cubicBezTo>
                    <a:lnTo>
                      <a:pt x="39261" y="266433"/>
                    </a:lnTo>
                    <a:cubicBezTo>
                      <a:pt x="25285" y="266598"/>
                      <a:pt x="13036" y="256486"/>
                      <a:pt x="10652" y="242428"/>
                    </a:cubicBezTo>
                    <a:close/>
                    <a:moveTo>
                      <a:pt x="27752" y="197211"/>
                    </a:moveTo>
                    <a:lnTo>
                      <a:pt x="36302" y="248511"/>
                    </a:lnTo>
                    <a:cubicBezTo>
                      <a:pt x="30218" y="247114"/>
                      <a:pt x="25368" y="242181"/>
                      <a:pt x="24299" y="235769"/>
                    </a:cubicBezTo>
                    <a:lnTo>
                      <a:pt x="20517" y="213160"/>
                    </a:lnTo>
                    <a:cubicBezTo>
                      <a:pt x="19448" y="206748"/>
                      <a:pt x="22408" y="200500"/>
                      <a:pt x="27752" y="197211"/>
                    </a:cubicBezTo>
                    <a:close/>
                    <a:moveTo>
                      <a:pt x="151563" y="354318"/>
                    </a:moveTo>
                    <a:lnTo>
                      <a:pt x="96152" y="363526"/>
                    </a:lnTo>
                    <a:cubicBezTo>
                      <a:pt x="77079" y="366650"/>
                      <a:pt x="59075" y="353742"/>
                      <a:pt x="55868" y="334669"/>
                    </a:cubicBezTo>
                    <a:lnTo>
                      <a:pt x="44852" y="268407"/>
                    </a:lnTo>
                    <a:lnTo>
                      <a:pt x="41974" y="251060"/>
                    </a:lnTo>
                    <a:lnTo>
                      <a:pt x="32273" y="192854"/>
                    </a:lnTo>
                    <a:lnTo>
                      <a:pt x="29396" y="175507"/>
                    </a:lnTo>
                    <a:lnTo>
                      <a:pt x="18380" y="109162"/>
                    </a:lnTo>
                    <a:cubicBezTo>
                      <a:pt x="15256" y="90089"/>
                      <a:pt x="28163" y="72085"/>
                      <a:pt x="47154" y="68879"/>
                    </a:cubicBezTo>
                    <a:lnTo>
                      <a:pt x="102565" y="59671"/>
                    </a:lnTo>
                    <a:lnTo>
                      <a:pt x="104373" y="70605"/>
                    </a:lnTo>
                    <a:lnTo>
                      <a:pt x="149754" y="343384"/>
                    </a:lnTo>
                    <a:lnTo>
                      <a:pt x="151563" y="354318"/>
                    </a:lnTo>
                    <a:close/>
                    <a:moveTo>
                      <a:pt x="116623" y="111958"/>
                    </a:moveTo>
                    <a:lnTo>
                      <a:pt x="162826" y="104312"/>
                    </a:lnTo>
                    <a:lnTo>
                      <a:pt x="165539" y="120672"/>
                    </a:lnTo>
                    <a:lnTo>
                      <a:pt x="119336" y="128318"/>
                    </a:lnTo>
                    <a:lnTo>
                      <a:pt x="116623" y="111958"/>
                    </a:lnTo>
                    <a:close/>
                    <a:moveTo>
                      <a:pt x="145232" y="283945"/>
                    </a:moveTo>
                    <a:lnTo>
                      <a:pt x="191435" y="276299"/>
                    </a:lnTo>
                    <a:lnTo>
                      <a:pt x="194148" y="292659"/>
                    </a:lnTo>
                    <a:lnTo>
                      <a:pt x="147945" y="300305"/>
                    </a:lnTo>
                    <a:lnTo>
                      <a:pt x="145232" y="283945"/>
                    </a:lnTo>
                    <a:close/>
                    <a:moveTo>
                      <a:pt x="308998" y="346754"/>
                    </a:moveTo>
                    <a:cubicBezTo>
                      <a:pt x="293789" y="349303"/>
                      <a:pt x="280060" y="343055"/>
                      <a:pt x="278333" y="332861"/>
                    </a:cubicBezTo>
                    <a:lnTo>
                      <a:pt x="277018" y="324968"/>
                    </a:lnTo>
                    <a:lnTo>
                      <a:pt x="305463" y="320282"/>
                    </a:lnTo>
                    <a:lnTo>
                      <a:pt x="309820" y="346754"/>
                    </a:lnTo>
                    <a:lnTo>
                      <a:pt x="308998" y="346754"/>
                    </a:lnTo>
                    <a:close/>
                    <a:moveTo>
                      <a:pt x="386935" y="322584"/>
                    </a:moveTo>
                    <a:cubicBezTo>
                      <a:pt x="387921" y="328503"/>
                      <a:pt x="381098" y="334751"/>
                      <a:pt x="372055" y="336231"/>
                    </a:cubicBezTo>
                    <a:lnTo>
                      <a:pt x="314917" y="345686"/>
                    </a:lnTo>
                    <a:lnTo>
                      <a:pt x="310560" y="319213"/>
                    </a:lnTo>
                    <a:lnTo>
                      <a:pt x="358407" y="311239"/>
                    </a:lnTo>
                    <a:cubicBezTo>
                      <a:pt x="359641" y="310992"/>
                      <a:pt x="360874" y="310746"/>
                      <a:pt x="362025" y="310417"/>
                    </a:cubicBezTo>
                    <a:cubicBezTo>
                      <a:pt x="362354" y="310335"/>
                      <a:pt x="362600" y="310252"/>
                      <a:pt x="362929" y="310088"/>
                    </a:cubicBezTo>
                    <a:cubicBezTo>
                      <a:pt x="363833" y="309759"/>
                      <a:pt x="364738" y="309430"/>
                      <a:pt x="365560" y="309101"/>
                    </a:cubicBezTo>
                    <a:cubicBezTo>
                      <a:pt x="365806" y="309019"/>
                      <a:pt x="366053" y="308855"/>
                      <a:pt x="366382" y="308772"/>
                    </a:cubicBezTo>
                    <a:cubicBezTo>
                      <a:pt x="367369" y="308279"/>
                      <a:pt x="368355" y="307786"/>
                      <a:pt x="369259" y="307211"/>
                    </a:cubicBezTo>
                    <a:cubicBezTo>
                      <a:pt x="369342" y="307128"/>
                      <a:pt x="369424" y="307128"/>
                      <a:pt x="369506" y="307046"/>
                    </a:cubicBezTo>
                    <a:cubicBezTo>
                      <a:pt x="371726" y="305731"/>
                      <a:pt x="373699" y="304169"/>
                      <a:pt x="375507" y="302360"/>
                    </a:cubicBezTo>
                    <a:cubicBezTo>
                      <a:pt x="375507" y="302360"/>
                      <a:pt x="375507" y="302360"/>
                      <a:pt x="375507" y="302360"/>
                    </a:cubicBezTo>
                    <a:cubicBezTo>
                      <a:pt x="376412" y="301456"/>
                      <a:pt x="377152" y="300551"/>
                      <a:pt x="377974" y="299647"/>
                    </a:cubicBezTo>
                    <a:cubicBezTo>
                      <a:pt x="378056" y="299565"/>
                      <a:pt x="378056" y="299565"/>
                      <a:pt x="378138" y="299483"/>
                    </a:cubicBezTo>
                    <a:cubicBezTo>
                      <a:pt x="379700" y="297510"/>
                      <a:pt x="381016" y="295290"/>
                      <a:pt x="382002" y="292988"/>
                    </a:cubicBezTo>
                    <a:lnTo>
                      <a:pt x="386935" y="322584"/>
                    </a:lnTo>
                    <a:close/>
                    <a:moveTo>
                      <a:pt x="342952" y="58191"/>
                    </a:moveTo>
                    <a:cubicBezTo>
                      <a:pt x="343116" y="58849"/>
                      <a:pt x="343280" y="59507"/>
                      <a:pt x="343363" y="60164"/>
                    </a:cubicBezTo>
                    <a:lnTo>
                      <a:pt x="379207" y="275970"/>
                    </a:lnTo>
                    <a:cubicBezTo>
                      <a:pt x="379289" y="276710"/>
                      <a:pt x="379371" y="277450"/>
                      <a:pt x="379454" y="278190"/>
                    </a:cubicBezTo>
                    <a:cubicBezTo>
                      <a:pt x="379536" y="278765"/>
                      <a:pt x="379536" y="279341"/>
                      <a:pt x="379536" y="279916"/>
                    </a:cubicBezTo>
                    <a:cubicBezTo>
                      <a:pt x="379536" y="280245"/>
                      <a:pt x="379536" y="280492"/>
                      <a:pt x="379536" y="280821"/>
                    </a:cubicBezTo>
                    <a:cubicBezTo>
                      <a:pt x="379536" y="281314"/>
                      <a:pt x="379454" y="281889"/>
                      <a:pt x="379454" y="282383"/>
                    </a:cubicBezTo>
                    <a:cubicBezTo>
                      <a:pt x="379454" y="282711"/>
                      <a:pt x="379371" y="283040"/>
                      <a:pt x="379371" y="283369"/>
                    </a:cubicBezTo>
                    <a:cubicBezTo>
                      <a:pt x="379289" y="283862"/>
                      <a:pt x="379207" y="284356"/>
                      <a:pt x="379125" y="284849"/>
                    </a:cubicBezTo>
                    <a:cubicBezTo>
                      <a:pt x="379043" y="285178"/>
                      <a:pt x="379043" y="285507"/>
                      <a:pt x="378960" y="285835"/>
                    </a:cubicBezTo>
                    <a:cubicBezTo>
                      <a:pt x="378878" y="286329"/>
                      <a:pt x="378714" y="286822"/>
                      <a:pt x="378549" y="287315"/>
                    </a:cubicBezTo>
                    <a:cubicBezTo>
                      <a:pt x="378467" y="287644"/>
                      <a:pt x="378385" y="287891"/>
                      <a:pt x="378303" y="288220"/>
                    </a:cubicBezTo>
                    <a:cubicBezTo>
                      <a:pt x="378138" y="288713"/>
                      <a:pt x="377974" y="289206"/>
                      <a:pt x="377727" y="289782"/>
                    </a:cubicBezTo>
                    <a:cubicBezTo>
                      <a:pt x="377645" y="290028"/>
                      <a:pt x="377563" y="290275"/>
                      <a:pt x="377398" y="290522"/>
                    </a:cubicBezTo>
                    <a:cubicBezTo>
                      <a:pt x="377152" y="291097"/>
                      <a:pt x="376905" y="291590"/>
                      <a:pt x="376658" y="292084"/>
                    </a:cubicBezTo>
                    <a:cubicBezTo>
                      <a:pt x="376576" y="292248"/>
                      <a:pt x="376494" y="292412"/>
                      <a:pt x="376412" y="292659"/>
                    </a:cubicBezTo>
                    <a:cubicBezTo>
                      <a:pt x="376083" y="293234"/>
                      <a:pt x="375836" y="293728"/>
                      <a:pt x="375425" y="294303"/>
                    </a:cubicBezTo>
                    <a:cubicBezTo>
                      <a:pt x="375343" y="294468"/>
                      <a:pt x="375261" y="294550"/>
                      <a:pt x="375179" y="294714"/>
                    </a:cubicBezTo>
                    <a:cubicBezTo>
                      <a:pt x="374768" y="295290"/>
                      <a:pt x="374439" y="295865"/>
                      <a:pt x="374028" y="296359"/>
                    </a:cubicBezTo>
                    <a:cubicBezTo>
                      <a:pt x="373945" y="296441"/>
                      <a:pt x="373863" y="296523"/>
                      <a:pt x="373863" y="296605"/>
                    </a:cubicBezTo>
                    <a:cubicBezTo>
                      <a:pt x="373452" y="297181"/>
                      <a:pt x="372959" y="297674"/>
                      <a:pt x="372466" y="298249"/>
                    </a:cubicBezTo>
                    <a:cubicBezTo>
                      <a:pt x="372383" y="298332"/>
                      <a:pt x="372383" y="298332"/>
                      <a:pt x="372301" y="298414"/>
                    </a:cubicBezTo>
                    <a:cubicBezTo>
                      <a:pt x="371808" y="298907"/>
                      <a:pt x="371315" y="299483"/>
                      <a:pt x="370739" y="299976"/>
                    </a:cubicBezTo>
                    <a:cubicBezTo>
                      <a:pt x="370657" y="300058"/>
                      <a:pt x="370657" y="300058"/>
                      <a:pt x="370575" y="300140"/>
                    </a:cubicBezTo>
                    <a:cubicBezTo>
                      <a:pt x="369999" y="300634"/>
                      <a:pt x="369424" y="301127"/>
                      <a:pt x="368848" y="301538"/>
                    </a:cubicBezTo>
                    <a:cubicBezTo>
                      <a:pt x="368766" y="301620"/>
                      <a:pt x="368684" y="301620"/>
                      <a:pt x="368602" y="301702"/>
                    </a:cubicBezTo>
                    <a:cubicBezTo>
                      <a:pt x="368026" y="302113"/>
                      <a:pt x="367451" y="302524"/>
                      <a:pt x="366793" y="302936"/>
                    </a:cubicBezTo>
                    <a:cubicBezTo>
                      <a:pt x="366711" y="303018"/>
                      <a:pt x="366546" y="303100"/>
                      <a:pt x="366464" y="303100"/>
                    </a:cubicBezTo>
                    <a:cubicBezTo>
                      <a:pt x="365889" y="303429"/>
                      <a:pt x="365313" y="303758"/>
                      <a:pt x="364656" y="304086"/>
                    </a:cubicBezTo>
                    <a:cubicBezTo>
                      <a:pt x="364491" y="304169"/>
                      <a:pt x="364244" y="304251"/>
                      <a:pt x="364080" y="304333"/>
                    </a:cubicBezTo>
                    <a:cubicBezTo>
                      <a:pt x="363505" y="304580"/>
                      <a:pt x="363011" y="304826"/>
                      <a:pt x="362436" y="305073"/>
                    </a:cubicBezTo>
                    <a:cubicBezTo>
                      <a:pt x="362107" y="305237"/>
                      <a:pt x="361696" y="305320"/>
                      <a:pt x="361367" y="305402"/>
                    </a:cubicBezTo>
                    <a:cubicBezTo>
                      <a:pt x="360956" y="305566"/>
                      <a:pt x="360463" y="305731"/>
                      <a:pt x="360052" y="305813"/>
                    </a:cubicBezTo>
                    <a:cubicBezTo>
                      <a:pt x="359230" y="306060"/>
                      <a:pt x="358407" y="306224"/>
                      <a:pt x="357503" y="306388"/>
                    </a:cubicBezTo>
                    <a:lnTo>
                      <a:pt x="273483" y="320364"/>
                    </a:lnTo>
                    <a:lnTo>
                      <a:pt x="154358" y="340177"/>
                    </a:lnTo>
                    <a:lnTo>
                      <a:pt x="148603" y="305731"/>
                    </a:lnTo>
                    <a:lnTo>
                      <a:pt x="197355" y="297592"/>
                    </a:lnTo>
                    <a:cubicBezTo>
                      <a:pt x="198752" y="297345"/>
                      <a:pt x="199739" y="296030"/>
                      <a:pt x="199492" y="294632"/>
                    </a:cubicBezTo>
                    <a:lnTo>
                      <a:pt x="195875" y="273093"/>
                    </a:lnTo>
                    <a:cubicBezTo>
                      <a:pt x="195628" y="271695"/>
                      <a:pt x="194313" y="270709"/>
                      <a:pt x="192915" y="270955"/>
                    </a:cubicBezTo>
                    <a:lnTo>
                      <a:pt x="144164" y="279094"/>
                    </a:lnTo>
                    <a:lnTo>
                      <a:pt x="119993" y="133744"/>
                    </a:lnTo>
                    <a:lnTo>
                      <a:pt x="168745" y="125605"/>
                    </a:lnTo>
                    <a:cubicBezTo>
                      <a:pt x="170143" y="125358"/>
                      <a:pt x="171129" y="124043"/>
                      <a:pt x="170882" y="122645"/>
                    </a:cubicBezTo>
                    <a:lnTo>
                      <a:pt x="167265" y="101106"/>
                    </a:lnTo>
                    <a:cubicBezTo>
                      <a:pt x="167019" y="99708"/>
                      <a:pt x="165703" y="98722"/>
                      <a:pt x="164306" y="98968"/>
                    </a:cubicBezTo>
                    <a:lnTo>
                      <a:pt x="115554" y="107107"/>
                    </a:lnTo>
                    <a:lnTo>
                      <a:pt x="109799" y="72660"/>
                    </a:lnTo>
                    <a:lnTo>
                      <a:pt x="228924" y="52847"/>
                    </a:lnTo>
                    <a:lnTo>
                      <a:pt x="312944" y="38871"/>
                    </a:lnTo>
                    <a:cubicBezTo>
                      <a:pt x="313766" y="38707"/>
                      <a:pt x="314589" y="38625"/>
                      <a:pt x="315493" y="38543"/>
                    </a:cubicBezTo>
                    <a:cubicBezTo>
                      <a:pt x="328154" y="37474"/>
                      <a:pt x="339910" y="45777"/>
                      <a:pt x="342952" y="58191"/>
                    </a:cubicBezTo>
                    <a:close/>
                    <a:moveTo>
                      <a:pt x="317137" y="5493"/>
                    </a:moveTo>
                    <a:cubicBezTo>
                      <a:pt x="326180" y="4014"/>
                      <a:pt x="334648" y="7713"/>
                      <a:pt x="335635" y="13632"/>
                    </a:cubicBezTo>
                    <a:lnTo>
                      <a:pt x="340567" y="43146"/>
                    </a:lnTo>
                    <a:cubicBezTo>
                      <a:pt x="340403" y="42982"/>
                      <a:pt x="340239" y="42900"/>
                      <a:pt x="340074" y="42735"/>
                    </a:cubicBezTo>
                    <a:cubicBezTo>
                      <a:pt x="339499" y="42160"/>
                      <a:pt x="338841" y="41502"/>
                      <a:pt x="338266" y="41009"/>
                    </a:cubicBezTo>
                    <a:cubicBezTo>
                      <a:pt x="338019" y="40762"/>
                      <a:pt x="337772" y="40598"/>
                      <a:pt x="337526" y="40351"/>
                    </a:cubicBezTo>
                    <a:cubicBezTo>
                      <a:pt x="336621" y="39611"/>
                      <a:pt x="335717" y="38954"/>
                      <a:pt x="334730" y="38296"/>
                    </a:cubicBezTo>
                    <a:cubicBezTo>
                      <a:pt x="334648" y="38296"/>
                      <a:pt x="334648" y="38214"/>
                      <a:pt x="334566" y="38214"/>
                    </a:cubicBezTo>
                    <a:cubicBezTo>
                      <a:pt x="333662" y="37638"/>
                      <a:pt x="332675" y="37063"/>
                      <a:pt x="331771" y="36569"/>
                    </a:cubicBezTo>
                    <a:cubicBezTo>
                      <a:pt x="331442" y="36405"/>
                      <a:pt x="331113" y="36241"/>
                      <a:pt x="330867" y="36158"/>
                    </a:cubicBezTo>
                    <a:cubicBezTo>
                      <a:pt x="330127" y="35830"/>
                      <a:pt x="329304" y="35501"/>
                      <a:pt x="328482" y="35172"/>
                    </a:cubicBezTo>
                    <a:cubicBezTo>
                      <a:pt x="328154" y="35090"/>
                      <a:pt x="327825" y="34925"/>
                      <a:pt x="327496" y="34843"/>
                    </a:cubicBezTo>
                    <a:cubicBezTo>
                      <a:pt x="326427" y="34432"/>
                      <a:pt x="325276" y="34103"/>
                      <a:pt x="324125" y="33856"/>
                    </a:cubicBezTo>
                    <a:cubicBezTo>
                      <a:pt x="324125" y="33856"/>
                      <a:pt x="324043" y="33856"/>
                      <a:pt x="324043" y="33856"/>
                    </a:cubicBezTo>
                    <a:cubicBezTo>
                      <a:pt x="322974" y="33610"/>
                      <a:pt x="321823" y="33445"/>
                      <a:pt x="320672" y="33363"/>
                    </a:cubicBezTo>
                    <a:cubicBezTo>
                      <a:pt x="320343" y="33363"/>
                      <a:pt x="319932" y="33281"/>
                      <a:pt x="319604" y="33281"/>
                    </a:cubicBezTo>
                    <a:cubicBezTo>
                      <a:pt x="318699" y="33199"/>
                      <a:pt x="317877" y="33199"/>
                      <a:pt x="316973" y="33199"/>
                    </a:cubicBezTo>
                    <a:cubicBezTo>
                      <a:pt x="316644" y="33199"/>
                      <a:pt x="316233" y="33199"/>
                      <a:pt x="315904" y="33199"/>
                    </a:cubicBezTo>
                    <a:cubicBezTo>
                      <a:pt x="314671" y="33281"/>
                      <a:pt x="313520" y="33363"/>
                      <a:pt x="312287" y="33528"/>
                    </a:cubicBezTo>
                    <a:lnTo>
                      <a:pt x="264439" y="41502"/>
                    </a:lnTo>
                    <a:lnTo>
                      <a:pt x="260082" y="15030"/>
                    </a:lnTo>
                    <a:lnTo>
                      <a:pt x="317137" y="5493"/>
                    </a:lnTo>
                    <a:close/>
                    <a:moveTo>
                      <a:pt x="254821" y="15852"/>
                    </a:moveTo>
                    <a:lnTo>
                      <a:pt x="259178" y="42324"/>
                    </a:lnTo>
                    <a:lnTo>
                      <a:pt x="230733" y="47010"/>
                    </a:lnTo>
                    <a:lnTo>
                      <a:pt x="229417" y="39118"/>
                    </a:lnTo>
                    <a:cubicBezTo>
                      <a:pt x="227691" y="28924"/>
                      <a:pt x="238707" y="18565"/>
                      <a:pt x="253916" y="16017"/>
                    </a:cubicBezTo>
                    <a:lnTo>
                      <a:pt x="254821" y="15852"/>
                    </a:lnTo>
                    <a:close/>
                  </a:path>
                </a:pathLst>
              </a:custGeom>
              <a:grpFill/>
              <a:ln w="8221" cap="flat">
                <a:noFill/>
                <a:prstDash val="solid"/>
                <a:miter/>
              </a:ln>
            </p:spPr>
            <p:txBody>
              <a:bodyPr rtlCol="0" anchor="ctr"/>
              <a:lstStyle/>
              <a:p>
                <a:endParaRPr lang="en-US"/>
              </a:p>
            </p:txBody>
          </p:sp>
          <p:sp>
            <p:nvSpPr>
              <p:cNvPr id="104" name="Freeform: Shape 103">
                <a:extLst>
                  <a:ext uri="{FF2B5EF4-FFF2-40B4-BE49-F238E27FC236}">
                    <a16:creationId xmlns:a16="http://schemas.microsoft.com/office/drawing/2014/main" id="{B59414CC-ECCD-4793-AB7E-C215B1ED813C}"/>
                  </a:ext>
                </a:extLst>
              </p:cNvPr>
              <p:cNvSpPr/>
              <p:nvPr/>
            </p:nvSpPr>
            <p:spPr>
              <a:xfrm>
                <a:off x="338407" y="947461"/>
                <a:ext cx="18408" cy="7392"/>
              </a:xfrm>
              <a:custGeom>
                <a:avLst/>
                <a:gdLst>
                  <a:gd name="connsiteX0" fmla="*/ 18371 w 18408"/>
                  <a:gd name="connsiteY0" fmla="*/ 2175 h 7392"/>
                  <a:gd name="connsiteX1" fmla="*/ 15411 w 18408"/>
                  <a:gd name="connsiteY1" fmla="*/ 38 h 7392"/>
                  <a:gd name="connsiteX2" fmla="*/ 2175 w 18408"/>
                  <a:gd name="connsiteY2" fmla="*/ 2258 h 7392"/>
                  <a:gd name="connsiteX3" fmla="*/ 38 w 18408"/>
                  <a:gd name="connsiteY3" fmla="*/ 5217 h 7392"/>
                  <a:gd name="connsiteX4" fmla="*/ 2997 w 18408"/>
                  <a:gd name="connsiteY4" fmla="*/ 7355 h 7392"/>
                  <a:gd name="connsiteX5" fmla="*/ 16234 w 18408"/>
                  <a:gd name="connsiteY5" fmla="*/ 5135 h 7392"/>
                  <a:gd name="connsiteX6" fmla="*/ 18371 w 18408"/>
                  <a:gd name="connsiteY6" fmla="*/ 2175 h 7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08" h="7392">
                    <a:moveTo>
                      <a:pt x="18371" y="2175"/>
                    </a:moveTo>
                    <a:cubicBezTo>
                      <a:pt x="18124" y="778"/>
                      <a:pt x="16809" y="-209"/>
                      <a:pt x="15411" y="38"/>
                    </a:cubicBezTo>
                    <a:lnTo>
                      <a:pt x="2175" y="2258"/>
                    </a:lnTo>
                    <a:cubicBezTo>
                      <a:pt x="778" y="2504"/>
                      <a:pt x="-209" y="3820"/>
                      <a:pt x="38" y="5217"/>
                    </a:cubicBezTo>
                    <a:cubicBezTo>
                      <a:pt x="284" y="6615"/>
                      <a:pt x="1600" y="7601"/>
                      <a:pt x="2997" y="7355"/>
                    </a:cubicBezTo>
                    <a:lnTo>
                      <a:pt x="16234" y="5135"/>
                    </a:lnTo>
                    <a:cubicBezTo>
                      <a:pt x="17631" y="4888"/>
                      <a:pt x="18618" y="3573"/>
                      <a:pt x="18371" y="2175"/>
                    </a:cubicBezTo>
                    <a:close/>
                  </a:path>
                </a:pathLst>
              </a:custGeom>
              <a:grpFill/>
              <a:ln w="8221" cap="flat">
                <a:noFill/>
                <a:prstDash val="solid"/>
                <a:miter/>
              </a:ln>
            </p:spPr>
            <p:txBody>
              <a:bodyPr rtlCol="0" anchor="ctr"/>
              <a:lstStyle/>
              <a:p>
                <a:endParaRPr lang="en-US"/>
              </a:p>
            </p:txBody>
          </p:sp>
          <p:sp>
            <p:nvSpPr>
              <p:cNvPr id="105" name="Freeform: Shape 104">
                <a:extLst>
                  <a:ext uri="{FF2B5EF4-FFF2-40B4-BE49-F238E27FC236}">
                    <a16:creationId xmlns:a16="http://schemas.microsoft.com/office/drawing/2014/main" id="{A98F2782-75BA-4F39-98E9-A7AEFF6A8210}"/>
                  </a:ext>
                </a:extLst>
              </p:cNvPr>
              <p:cNvSpPr/>
              <p:nvPr/>
            </p:nvSpPr>
            <p:spPr>
              <a:xfrm>
                <a:off x="299356" y="1291846"/>
                <a:ext cx="11832" cy="6241"/>
              </a:xfrm>
              <a:custGeom>
                <a:avLst/>
                <a:gdLst>
                  <a:gd name="connsiteX0" fmla="*/ 11794 w 11832"/>
                  <a:gd name="connsiteY0" fmla="*/ 2175 h 6241"/>
                  <a:gd name="connsiteX1" fmla="*/ 8835 w 11832"/>
                  <a:gd name="connsiteY1" fmla="*/ 38 h 6241"/>
                  <a:gd name="connsiteX2" fmla="*/ 2175 w 11832"/>
                  <a:gd name="connsiteY2" fmla="*/ 1107 h 6241"/>
                  <a:gd name="connsiteX3" fmla="*/ 38 w 11832"/>
                  <a:gd name="connsiteY3" fmla="*/ 4066 h 6241"/>
                  <a:gd name="connsiteX4" fmla="*/ 2997 w 11832"/>
                  <a:gd name="connsiteY4" fmla="*/ 6204 h 6241"/>
                  <a:gd name="connsiteX5" fmla="*/ 9657 w 11832"/>
                  <a:gd name="connsiteY5" fmla="*/ 5135 h 6241"/>
                  <a:gd name="connsiteX6" fmla="*/ 11794 w 11832"/>
                  <a:gd name="connsiteY6" fmla="*/ 2175 h 6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32" h="6241">
                    <a:moveTo>
                      <a:pt x="11794" y="2175"/>
                    </a:moveTo>
                    <a:cubicBezTo>
                      <a:pt x="11548" y="778"/>
                      <a:pt x="10232" y="-209"/>
                      <a:pt x="8835" y="38"/>
                    </a:cubicBezTo>
                    <a:lnTo>
                      <a:pt x="2175" y="1107"/>
                    </a:lnTo>
                    <a:cubicBezTo>
                      <a:pt x="778" y="1353"/>
                      <a:pt x="-209" y="2669"/>
                      <a:pt x="38" y="4066"/>
                    </a:cubicBezTo>
                    <a:cubicBezTo>
                      <a:pt x="284" y="5464"/>
                      <a:pt x="1600" y="6450"/>
                      <a:pt x="2997" y="6204"/>
                    </a:cubicBezTo>
                    <a:lnTo>
                      <a:pt x="9657" y="5135"/>
                    </a:lnTo>
                    <a:cubicBezTo>
                      <a:pt x="11054" y="4971"/>
                      <a:pt x="12041" y="3573"/>
                      <a:pt x="11794" y="2175"/>
                    </a:cubicBezTo>
                    <a:close/>
                  </a:path>
                </a:pathLst>
              </a:custGeom>
              <a:grpFill/>
              <a:ln w="8221" cap="flat">
                <a:noFill/>
                <a:prstDash val="solid"/>
                <a:miter/>
              </a:ln>
            </p:spPr>
            <p:txBody>
              <a:bodyPr rtlCol="0" anchor="ctr"/>
              <a:lstStyle/>
              <a:p>
                <a:endParaRPr lang="en-US"/>
              </a:p>
            </p:txBody>
          </p:sp>
          <p:sp>
            <p:nvSpPr>
              <p:cNvPr id="106" name="Freeform: Shape 105">
                <a:extLst>
                  <a:ext uri="{FF2B5EF4-FFF2-40B4-BE49-F238E27FC236}">
                    <a16:creationId xmlns:a16="http://schemas.microsoft.com/office/drawing/2014/main" id="{ED108371-AE1C-4067-ACFB-A4C4762EF47E}"/>
                  </a:ext>
                </a:extLst>
              </p:cNvPr>
              <p:cNvSpPr/>
              <p:nvPr/>
            </p:nvSpPr>
            <p:spPr>
              <a:xfrm>
                <a:off x="251591" y="1295382"/>
                <a:ext cx="38386" cy="10680"/>
              </a:xfrm>
              <a:custGeom>
                <a:avLst/>
                <a:gdLst>
                  <a:gd name="connsiteX0" fmla="*/ 38349 w 38386"/>
                  <a:gd name="connsiteY0" fmla="*/ 2175 h 10680"/>
                  <a:gd name="connsiteX1" fmla="*/ 35389 w 38386"/>
                  <a:gd name="connsiteY1" fmla="*/ 38 h 10680"/>
                  <a:gd name="connsiteX2" fmla="*/ 2175 w 38386"/>
                  <a:gd name="connsiteY2" fmla="*/ 5546 h 10680"/>
                  <a:gd name="connsiteX3" fmla="*/ 38 w 38386"/>
                  <a:gd name="connsiteY3" fmla="*/ 8506 h 10680"/>
                  <a:gd name="connsiteX4" fmla="*/ 2997 w 38386"/>
                  <a:gd name="connsiteY4" fmla="*/ 10643 h 10680"/>
                  <a:gd name="connsiteX5" fmla="*/ 36211 w 38386"/>
                  <a:gd name="connsiteY5" fmla="*/ 5135 h 10680"/>
                  <a:gd name="connsiteX6" fmla="*/ 38349 w 38386"/>
                  <a:gd name="connsiteY6" fmla="*/ 2175 h 10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386" h="10680">
                    <a:moveTo>
                      <a:pt x="38349" y="2175"/>
                    </a:moveTo>
                    <a:cubicBezTo>
                      <a:pt x="38102" y="778"/>
                      <a:pt x="36787" y="-209"/>
                      <a:pt x="35389" y="38"/>
                    </a:cubicBezTo>
                    <a:lnTo>
                      <a:pt x="2175" y="5546"/>
                    </a:lnTo>
                    <a:cubicBezTo>
                      <a:pt x="778" y="5793"/>
                      <a:pt x="-209" y="7108"/>
                      <a:pt x="38" y="8506"/>
                    </a:cubicBezTo>
                    <a:cubicBezTo>
                      <a:pt x="285" y="9903"/>
                      <a:pt x="1600" y="10890"/>
                      <a:pt x="2997" y="10643"/>
                    </a:cubicBezTo>
                    <a:lnTo>
                      <a:pt x="36211" y="5135"/>
                    </a:lnTo>
                    <a:cubicBezTo>
                      <a:pt x="37609" y="4888"/>
                      <a:pt x="38595" y="3573"/>
                      <a:pt x="38349" y="2175"/>
                    </a:cubicBezTo>
                    <a:close/>
                  </a:path>
                </a:pathLst>
              </a:custGeom>
              <a:grpFill/>
              <a:ln w="8221" cap="flat">
                <a:noFill/>
                <a:prstDash val="solid"/>
                <a:miter/>
              </a:ln>
            </p:spPr>
            <p:txBody>
              <a:bodyPr rtlCol="0" anchor="ctr"/>
              <a:lstStyle/>
              <a:p>
                <a:endParaRPr lang="en-US"/>
              </a:p>
            </p:txBody>
          </p:sp>
          <p:sp>
            <p:nvSpPr>
              <p:cNvPr id="107" name="Freeform: Shape 106">
                <a:extLst>
                  <a:ext uri="{FF2B5EF4-FFF2-40B4-BE49-F238E27FC236}">
                    <a16:creationId xmlns:a16="http://schemas.microsoft.com/office/drawing/2014/main" id="{D5D8BF8C-1CBA-4941-B9D5-C50AE5069BC6}"/>
                  </a:ext>
                </a:extLst>
              </p:cNvPr>
              <p:cNvSpPr/>
              <p:nvPr/>
            </p:nvSpPr>
            <p:spPr>
              <a:xfrm>
                <a:off x="273953" y="952723"/>
                <a:ext cx="50964" cy="12818"/>
              </a:xfrm>
              <a:custGeom>
                <a:avLst/>
                <a:gdLst>
                  <a:gd name="connsiteX0" fmla="*/ 50927 w 50964"/>
                  <a:gd name="connsiteY0" fmla="*/ 2175 h 12818"/>
                  <a:gd name="connsiteX1" fmla="*/ 47967 w 50964"/>
                  <a:gd name="connsiteY1" fmla="*/ 38 h 12818"/>
                  <a:gd name="connsiteX2" fmla="*/ 2175 w 50964"/>
                  <a:gd name="connsiteY2" fmla="*/ 7684 h 12818"/>
                  <a:gd name="connsiteX3" fmla="*/ 38 w 50964"/>
                  <a:gd name="connsiteY3" fmla="*/ 10643 h 12818"/>
                  <a:gd name="connsiteX4" fmla="*/ 2997 w 50964"/>
                  <a:gd name="connsiteY4" fmla="*/ 12781 h 12818"/>
                  <a:gd name="connsiteX5" fmla="*/ 48789 w 50964"/>
                  <a:gd name="connsiteY5" fmla="*/ 5135 h 12818"/>
                  <a:gd name="connsiteX6" fmla="*/ 50927 w 50964"/>
                  <a:gd name="connsiteY6" fmla="*/ 2175 h 12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964" h="12818">
                    <a:moveTo>
                      <a:pt x="50927" y="2175"/>
                    </a:moveTo>
                    <a:cubicBezTo>
                      <a:pt x="50680" y="778"/>
                      <a:pt x="49365" y="-209"/>
                      <a:pt x="47967" y="38"/>
                    </a:cubicBezTo>
                    <a:lnTo>
                      <a:pt x="2175" y="7684"/>
                    </a:lnTo>
                    <a:cubicBezTo>
                      <a:pt x="778" y="7930"/>
                      <a:pt x="-209" y="9246"/>
                      <a:pt x="38" y="10643"/>
                    </a:cubicBezTo>
                    <a:cubicBezTo>
                      <a:pt x="284" y="12041"/>
                      <a:pt x="1600" y="13027"/>
                      <a:pt x="2997" y="12781"/>
                    </a:cubicBezTo>
                    <a:lnTo>
                      <a:pt x="48789" y="5135"/>
                    </a:lnTo>
                    <a:cubicBezTo>
                      <a:pt x="50187" y="4971"/>
                      <a:pt x="51174" y="3573"/>
                      <a:pt x="50927" y="2175"/>
                    </a:cubicBezTo>
                    <a:close/>
                  </a:path>
                </a:pathLst>
              </a:custGeom>
              <a:grpFill/>
              <a:ln w="8221" cap="flat">
                <a:noFill/>
                <a:prstDash val="solid"/>
                <a:miter/>
              </a:ln>
            </p:spPr>
            <p:txBody>
              <a:bodyPr rtlCol="0" anchor="ctr"/>
              <a:lstStyle/>
              <a:p>
                <a:endParaRPr lang="en-US"/>
              </a:p>
            </p:txBody>
          </p:sp>
          <p:sp>
            <p:nvSpPr>
              <p:cNvPr id="108" name="Freeform: Shape 107">
                <a:extLst>
                  <a:ext uri="{FF2B5EF4-FFF2-40B4-BE49-F238E27FC236}">
                    <a16:creationId xmlns:a16="http://schemas.microsoft.com/office/drawing/2014/main" id="{FAE12959-F8BC-4D2C-96FC-C705334F6DCA}"/>
                  </a:ext>
                </a:extLst>
              </p:cNvPr>
              <p:cNvSpPr/>
              <p:nvPr/>
            </p:nvSpPr>
            <p:spPr>
              <a:xfrm>
                <a:off x="259566" y="938829"/>
                <a:ext cx="50964" cy="12818"/>
              </a:xfrm>
              <a:custGeom>
                <a:avLst/>
                <a:gdLst>
                  <a:gd name="connsiteX0" fmla="*/ 38 w 50964"/>
                  <a:gd name="connsiteY0" fmla="*/ 10643 h 12818"/>
                  <a:gd name="connsiteX1" fmla="*/ 2997 w 50964"/>
                  <a:gd name="connsiteY1" fmla="*/ 12781 h 12818"/>
                  <a:gd name="connsiteX2" fmla="*/ 48789 w 50964"/>
                  <a:gd name="connsiteY2" fmla="*/ 5135 h 12818"/>
                  <a:gd name="connsiteX3" fmla="*/ 50927 w 50964"/>
                  <a:gd name="connsiteY3" fmla="*/ 2175 h 12818"/>
                  <a:gd name="connsiteX4" fmla="*/ 47967 w 50964"/>
                  <a:gd name="connsiteY4" fmla="*/ 38 h 12818"/>
                  <a:gd name="connsiteX5" fmla="*/ 2175 w 50964"/>
                  <a:gd name="connsiteY5" fmla="*/ 7684 h 12818"/>
                  <a:gd name="connsiteX6" fmla="*/ 38 w 50964"/>
                  <a:gd name="connsiteY6" fmla="*/ 10643 h 12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964" h="12818">
                    <a:moveTo>
                      <a:pt x="38" y="10643"/>
                    </a:moveTo>
                    <a:cubicBezTo>
                      <a:pt x="284" y="12041"/>
                      <a:pt x="1600" y="13027"/>
                      <a:pt x="2997" y="12781"/>
                    </a:cubicBezTo>
                    <a:lnTo>
                      <a:pt x="48789" y="5135"/>
                    </a:lnTo>
                    <a:cubicBezTo>
                      <a:pt x="50187" y="4888"/>
                      <a:pt x="51174" y="3573"/>
                      <a:pt x="50927" y="2175"/>
                    </a:cubicBezTo>
                    <a:cubicBezTo>
                      <a:pt x="50680" y="778"/>
                      <a:pt x="49365" y="-209"/>
                      <a:pt x="47967" y="38"/>
                    </a:cubicBezTo>
                    <a:lnTo>
                      <a:pt x="2175" y="7684"/>
                    </a:lnTo>
                    <a:cubicBezTo>
                      <a:pt x="778" y="7930"/>
                      <a:pt x="-209" y="9246"/>
                      <a:pt x="38" y="10643"/>
                    </a:cubicBezTo>
                    <a:close/>
                  </a:path>
                </a:pathLst>
              </a:custGeom>
              <a:grpFill/>
              <a:ln w="8221" cap="flat">
                <a:noFill/>
                <a:prstDash val="solid"/>
                <a:miter/>
              </a:ln>
            </p:spPr>
            <p:txBody>
              <a:bodyPr rtlCol="0" anchor="ctr"/>
              <a:lstStyle/>
              <a:p>
                <a:endParaRPr lang="en-US"/>
              </a:p>
            </p:txBody>
          </p:sp>
        </p:grpSp>
        <p:grpSp>
          <p:nvGrpSpPr>
            <p:cNvPr id="109" name="Graphic 2">
              <a:extLst>
                <a:ext uri="{FF2B5EF4-FFF2-40B4-BE49-F238E27FC236}">
                  <a16:creationId xmlns:a16="http://schemas.microsoft.com/office/drawing/2014/main" id="{78E6EE9C-963A-4267-9EB4-FB3D78E1E6A6}"/>
                </a:ext>
              </a:extLst>
            </p:cNvPr>
            <p:cNvGrpSpPr/>
            <p:nvPr/>
          </p:nvGrpSpPr>
          <p:grpSpPr>
            <a:xfrm>
              <a:off x="3881124" y="709553"/>
              <a:ext cx="374963" cy="417864"/>
              <a:chOff x="3881124" y="709553"/>
              <a:chExt cx="374963" cy="417864"/>
            </a:xfrm>
            <a:grpFill/>
          </p:grpSpPr>
          <p:sp>
            <p:nvSpPr>
              <p:cNvPr id="110" name="Freeform: Shape 109">
                <a:extLst>
                  <a:ext uri="{FF2B5EF4-FFF2-40B4-BE49-F238E27FC236}">
                    <a16:creationId xmlns:a16="http://schemas.microsoft.com/office/drawing/2014/main" id="{E1E7309D-DADC-4D0A-BC7D-CA53884B4CD0}"/>
                  </a:ext>
                </a:extLst>
              </p:cNvPr>
              <p:cNvSpPr/>
              <p:nvPr/>
            </p:nvSpPr>
            <p:spPr>
              <a:xfrm>
                <a:off x="3937238" y="860477"/>
                <a:ext cx="318849" cy="266940"/>
              </a:xfrm>
              <a:custGeom>
                <a:avLst/>
                <a:gdLst>
                  <a:gd name="connsiteX0" fmla="*/ 138799 w 318849"/>
                  <a:gd name="connsiteY0" fmla="*/ 62359 h 266940"/>
                  <a:gd name="connsiteX1" fmla="*/ 55519 w 318849"/>
                  <a:gd name="connsiteY1" fmla="*/ 34653 h 266940"/>
                  <a:gd name="connsiteX2" fmla="*/ 57327 w 318849"/>
                  <a:gd name="connsiteY2" fmla="*/ 29310 h 266940"/>
                  <a:gd name="connsiteX3" fmla="*/ 46886 w 318849"/>
                  <a:gd name="connsiteY3" fmla="*/ 8428 h 266940"/>
                  <a:gd name="connsiteX4" fmla="*/ 26005 w 318849"/>
                  <a:gd name="connsiteY4" fmla="*/ 18869 h 266940"/>
                  <a:gd name="connsiteX5" fmla="*/ 848 w 318849"/>
                  <a:gd name="connsiteY5" fmla="*/ 94503 h 266940"/>
                  <a:gd name="connsiteX6" fmla="*/ 11289 w 318849"/>
                  <a:gd name="connsiteY6" fmla="*/ 115385 h 266940"/>
                  <a:gd name="connsiteX7" fmla="*/ 32170 w 318849"/>
                  <a:gd name="connsiteY7" fmla="*/ 104944 h 266940"/>
                  <a:gd name="connsiteX8" fmla="*/ 33979 w 318849"/>
                  <a:gd name="connsiteY8" fmla="*/ 99601 h 266940"/>
                  <a:gd name="connsiteX9" fmla="*/ 117260 w 318849"/>
                  <a:gd name="connsiteY9" fmla="*/ 127306 h 266940"/>
                  <a:gd name="connsiteX10" fmla="*/ 174726 w 318849"/>
                  <a:gd name="connsiteY10" fmla="*/ 242074 h 266940"/>
                  <a:gd name="connsiteX11" fmla="*/ 218216 w 318849"/>
                  <a:gd name="connsiteY11" fmla="*/ 266819 h 266940"/>
                  <a:gd name="connsiteX12" fmla="*/ 257677 w 318849"/>
                  <a:gd name="connsiteY12" fmla="*/ 236154 h 266940"/>
                  <a:gd name="connsiteX13" fmla="*/ 316459 w 318849"/>
                  <a:gd name="connsiteY13" fmla="*/ 59317 h 266940"/>
                  <a:gd name="connsiteX14" fmla="*/ 303223 w 318849"/>
                  <a:gd name="connsiteY14" fmla="*/ 11141 h 266940"/>
                  <a:gd name="connsiteX15" fmla="*/ 253567 w 318849"/>
                  <a:gd name="connsiteY15" fmla="*/ 4893 h 266940"/>
                  <a:gd name="connsiteX16" fmla="*/ 138799 w 318849"/>
                  <a:gd name="connsiteY16" fmla="*/ 62359 h 266940"/>
                  <a:gd name="connsiteX17" fmla="*/ 27238 w 318849"/>
                  <a:gd name="connsiteY17" fmla="*/ 103300 h 266940"/>
                  <a:gd name="connsiteX18" fmla="*/ 12933 w 318849"/>
                  <a:gd name="connsiteY18" fmla="*/ 110453 h 266940"/>
                  <a:gd name="connsiteX19" fmla="*/ 5780 w 318849"/>
                  <a:gd name="connsiteY19" fmla="*/ 96148 h 266940"/>
                  <a:gd name="connsiteX20" fmla="*/ 30937 w 318849"/>
                  <a:gd name="connsiteY20" fmla="*/ 20513 h 266940"/>
                  <a:gd name="connsiteX21" fmla="*/ 45242 w 318849"/>
                  <a:gd name="connsiteY21" fmla="*/ 13361 h 266940"/>
                  <a:gd name="connsiteX22" fmla="*/ 52394 w 318849"/>
                  <a:gd name="connsiteY22" fmla="*/ 27665 h 266940"/>
                  <a:gd name="connsiteX23" fmla="*/ 49764 w 318849"/>
                  <a:gd name="connsiteY23" fmla="*/ 35475 h 266940"/>
                  <a:gd name="connsiteX24" fmla="*/ 29786 w 318849"/>
                  <a:gd name="connsiteY24" fmla="*/ 95490 h 266940"/>
                  <a:gd name="connsiteX25" fmla="*/ 27238 w 318849"/>
                  <a:gd name="connsiteY25" fmla="*/ 103300 h 266940"/>
                  <a:gd name="connsiteX26" fmla="*/ 299770 w 318849"/>
                  <a:gd name="connsiteY26" fmla="*/ 15087 h 266940"/>
                  <a:gd name="connsiteX27" fmla="*/ 311444 w 318849"/>
                  <a:gd name="connsiteY27" fmla="*/ 57673 h 266940"/>
                  <a:gd name="connsiteX28" fmla="*/ 252662 w 318849"/>
                  <a:gd name="connsiteY28" fmla="*/ 234510 h 266940"/>
                  <a:gd name="connsiteX29" fmla="*/ 217804 w 318849"/>
                  <a:gd name="connsiteY29" fmla="*/ 261640 h 266940"/>
                  <a:gd name="connsiteX30" fmla="*/ 179329 w 318849"/>
                  <a:gd name="connsiteY30" fmla="*/ 239772 h 266940"/>
                  <a:gd name="connsiteX31" fmla="*/ 121370 w 318849"/>
                  <a:gd name="connsiteY31" fmla="*/ 124018 h 266940"/>
                  <a:gd name="connsiteX32" fmla="*/ 119890 w 318849"/>
                  <a:gd name="connsiteY32" fmla="*/ 122702 h 266940"/>
                  <a:gd name="connsiteX33" fmla="*/ 35623 w 318849"/>
                  <a:gd name="connsiteY33" fmla="*/ 94668 h 266940"/>
                  <a:gd name="connsiteX34" fmla="*/ 38583 w 318849"/>
                  <a:gd name="connsiteY34" fmla="*/ 85871 h 266940"/>
                  <a:gd name="connsiteX35" fmla="*/ 119890 w 318849"/>
                  <a:gd name="connsiteY35" fmla="*/ 112919 h 266940"/>
                  <a:gd name="connsiteX36" fmla="*/ 123179 w 318849"/>
                  <a:gd name="connsiteY36" fmla="*/ 111275 h 266940"/>
                  <a:gd name="connsiteX37" fmla="*/ 121535 w 318849"/>
                  <a:gd name="connsiteY37" fmla="*/ 107986 h 266940"/>
                  <a:gd name="connsiteX38" fmla="*/ 40227 w 318849"/>
                  <a:gd name="connsiteY38" fmla="*/ 80939 h 266940"/>
                  <a:gd name="connsiteX39" fmla="*/ 53956 w 318849"/>
                  <a:gd name="connsiteY39" fmla="*/ 39668 h 266940"/>
                  <a:gd name="connsiteX40" fmla="*/ 138224 w 318849"/>
                  <a:gd name="connsiteY40" fmla="*/ 67702 h 266940"/>
                  <a:gd name="connsiteX41" fmla="*/ 140197 w 318849"/>
                  <a:gd name="connsiteY41" fmla="*/ 67538 h 266940"/>
                  <a:gd name="connsiteX42" fmla="*/ 255951 w 318849"/>
                  <a:gd name="connsiteY42" fmla="*/ 9579 h 266940"/>
                  <a:gd name="connsiteX43" fmla="*/ 299770 w 318849"/>
                  <a:gd name="connsiteY43" fmla="*/ 15087 h 266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18849" h="266940">
                    <a:moveTo>
                      <a:pt x="138799" y="62359"/>
                    </a:moveTo>
                    <a:lnTo>
                      <a:pt x="55519" y="34653"/>
                    </a:lnTo>
                    <a:lnTo>
                      <a:pt x="57327" y="29310"/>
                    </a:lnTo>
                    <a:cubicBezTo>
                      <a:pt x="60205" y="20677"/>
                      <a:pt x="55519" y="11305"/>
                      <a:pt x="46886" y="8428"/>
                    </a:cubicBezTo>
                    <a:cubicBezTo>
                      <a:pt x="38254" y="5550"/>
                      <a:pt x="28882" y="10236"/>
                      <a:pt x="26005" y="18869"/>
                    </a:cubicBezTo>
                    <a:lnTo>
                      <a:pt x="848" y="94503"/>
                    </a:lnTo>
                    <a:cubicBezTo>
                      <a:pt x="-2030" y="103136"/>
                      <a:pt x="2656" y="112508"/>
                      <a:pt x="11289" y="115385"/>
                    </a:cubicBezTo>
                    <a:cubicBezTo>
                      <a:pt x="19921" y="118263"/>
                      <a:pt x="29293" y="113577"/>
                      <a:pt x="32170" y="104944"/>
                    </a:cubicBezTo>
                    <a:lnTo>
                      <a:pt x="33979" y="99601"/>
                    </a:lnTo>
                    <a:lnTo>
                      <a:pt x="117260" y="127306"/>
                    </a:lnTo>
                    <a:lnTo>
                      <a:pt x="174726" y="242074"/>
                    </a:lnTo>
                    <a:cubicBezTo>
                      <a:pt x="183029" y="258680"/>
                      <a:pt x="199718" y="268135"/>
                      <a:pt x="218216" y="266819"/>
                    </a:cubicBezTo>
                    <a:cubicBezTo>
                      <a:pt x="236713" y="265504"/>
                      <a:pt x="251840" y="253748"/>
                      <a:pt x="257677" y="236154"/>
                    </a:cubicBezTo>
                    <a:lnTo>
                      <a:pt x="316459" y="59317"/>
                    </a:lnTo>
                    <a:cubicBezTo>
                      <a:pt x="322295" y="41724"/>
                      <a:pt x="317281" y="23226"/>
                      <a:pt x="303223" y="11141"/>
                    </a:cubicBezTo>
                    <a:cubicBezTo>
                      <a:pt x="289164" y="-1027"/>
                      <a:pt x="270173" y="-3411"/>
                      <a:pt x="253567" y="4893"/>
                    </a:cubicBezTo>
                    <a:lnTo>
                      <a:pt x="138799" y="62359"/>
                    </a:lnTo>
                    <a:close/>
                    <a:moveTo>
                      <a:pt x="27238" y="103300"/>
                    </a:moveTo>
                    <a:cubicBezTo>
                      <a:pt x="25265" y="109219"/>
                      <a:pt x="18852" y="112426"/>
                      <a:pt x="12933" y="110453"/>
                    </a:cubicBezTo>
                    <a:cubicBezTo>
                      <a:pt x="7014" y="108479"/>
                      <a:pt x="3807" y="102067"/>
                      <a:pt x="5780" y="96148"/>
                    </a:cubicBezTo>
                    <a:lnTo>
                      <a:pt x="30937" y="20513"/>
                    </a:lnTo>
                    <a:cubicBezTo>
                      <a:pt x="32910" y="14594"/>
                      <a:pt x="39323" y="11387"/>
                      <a:pt x="45242" y="13361"/>
                    </a:cubicBezTo>
                    <a:cubicBezTo>
                      <a:pt x="51161" y="15334"/>
                      <a:pt x="54367" y="21746"/>
                      <a:pt x="52394" y="27665"/>
                    </a:cubicBezTo>
                    <a:lnTo>
                      <a:pt x="49764" y="35475"/>
                    </a:lnTo>
                    <a:lnTo>
                      <a:pt x="29786" y="95490"/>
                    </a:lnTo>
                    <a:lnTo>
                      <a:pt x="27238" y="103300"/>
                    </a:lnTo>
                    <a:close/>
                    <a:moveTo>
                      <a:pt x="299770" y="15087"/>
                    </a:moveTo>
                    <a:cubicBezTo>
                      <a:pt x="312184" y="25857"/>
                      <a:pt x="316623" y="42135"/>
                      <a:pt x="311444" y="57673"/>
                    </a:cubicBezTo>
                    <a:lnTo>
                      <a:pt x="252662" y="234510"/>
                    </a:lnTo>
                    <a:cubicBezTo>
                      <a:pt x="247483" y="250048"/>
                      <a:pt x="234082" y="260489"/>
                      <a:pt x="217804" y="261640"/>
                    </a:cubicBezTo>
                    <a:cubicBezTo>
                      <a:pt x="201444" y="262791"/>
                      <a:pt x="186728" y="254405"/>
                      <a:pt x="179329" y="239772"/>
                    </a:cubicBezTo>
                    <a:lnTo>
                      <a:pt x="121370" y="124018"/>
                    </a:lnTo>
                    <a:cubicBezTo>
                      <a:pt x="121041" y="123360"/>
                      <a:pt x="120548" y="122949"/>
                      <a:pt x="119890" y="122702"/>
                    </a:cubicBezTo>
                    <a:lnTo>
                      <a:pt x="35623" y="94668"/>
                    </a:lnTo>
                    <a:lnTo>
                      <a:pt x="38583" y="85871"/>
                    </a:lnTo>
                    <a:lnTo>
                      <a:pt x="119890" y="112919"/>
                    </a:lnTo>
                    <a:cubicBezTo>
                      <a:pt x="121288" y="113412"/>
                      <a:pt x="122768" y="112672"/>
                      <a:pt x="123179" y="111275"/>
                    </a:cubicBezTo>
                    <a:cubicBezTo>
                      <a:pt x="123590" y="109877"/>
                      <a:pt x="122932" y="108397"/>
                      <a:pt x="121535" y="107986"/>
                    </a:cubicBezTo>
                    <a:lnTo>
                      <a:pt x="40227" y="80939"/>
                    </a:lnTo>
                    <a:lnTo>
                      <a:pt x="53956" y="39668"/>
                    </a:lnTo>
                    <a:lnTo>
                      <a:pt x="138224" y="67702"/>
                    </a:lnTo>
                    <a:cubicBezTo>
                      <a:pt x="138881" y="67949"/>
                      <a:pt x="139621" y="67867"/>
                      <a:pt x="140197" y="67538"/>
                    </a:cubicBezTo>
                    <a:lnTo>
                      <a:pt x="255951" y="9579"/>
                    </a:lnTo>
                    <a:cubicBezTo>
                      <a:pt x="270584" y="2180"/>
                      <a:pt x="287355" y="4317"/>
                      <a:pt x="299770" y="15087"/>
                    </a:cubicBezTo>
                    <a:close/>
                  </a:path>
                </a:pathLst>
              </a:custGeom>
              <a:grpFill/>
              <a:ln w="8221" cap="flat">
                <a:noFill/>
                <a:prstDash val="solid"/>
                <a:miter/>
              </a:ln>
            </p:spPr>
            <p:txBody>
              <a:bodyPr rtlCol="0" anchor="ctr"/>
              <a:lstStyle/>
              <a:p>
                <a:endParaRPr lang="en-US"/>
              </a:p>
            </p:txBody>
          </p:sp>
          <p:sp>
            <p:nvSpPr>
              <p:cNvPr id="111" name="Freeform: Shape 110">
                <a:extLst>
                  <a:ext uri="{FF2B5EF4-FFF2-40B4-BE49-F238E27FC236}">
                    <a16:creationId xmlns:a16="http://schemas.microsoft.com/office/drawing/2014/main" id="{187D89C2-81FC-4247-90DB-046F3D1BD2A3}"/>
                  </a:ext>
                </a:extLst>
              </p:cNvPr>
              <p:cNvSpPr/>
              <p:nvPr/>
            </p:nvSpPr>
            <p:spPr>
              <a:xfrm>
                <a:off x="4145016" y="978250"/>
                <a:ext cx="32136" cy="32136"/>
              </a:xfrm>
              <a:custGeom>
                <a:avLst/>
                <a:gdLst>
                  <a:gd name="connsiteX0" fmla="*/ 31319 w 32136"/>
                  <a:gd name="connsiteY0" fmla="*/ 21125 h 32136"/>
                  <a:gd name="connsiteX1" fmla="*/ 21125 w 32136"/>
                  <a:gd name="connsiteY1" fmla="*/ 818 h 32136"/>
                  <a:gd name="connsiteX2" fmla="*/ 818 w 32136"/>
                  <a:gd name="connsiteY2" fmla="*/ 11012 h 32136"/>
                  <a:gd name="connsiteX3" fmla="*/ 11012 w 32136"/>
                  <a:gd name="connsiteY3" fmla="*/ 31319 h 32136"/>
                  <a:gd name="connsiteX4" fmla="*/ 31319 w 32136"/>
                  <a:gd name="connsiteY4" fmla="*/ 21125 h 32136"/>
                  <a:gd name="connsiteX5" fmla="*/ 5751 w 32136"/>
                  <a:gd name="connsiteY5" fmla="*/ 12657 h 32136"/>
                  <a:gd name="connsiteX6" fmla="*/ 19480 w 32136"/>
                  <a:gd name="connsiteY6" fmla="*/ 5751 h 32136"/>
                  <a:gd name="connsiteX7" fmla="*/ 26386 w 32136"/>
                  <a:gd name="connsiteY7" fmla="*/ 19480 h 32136"/>
                  <a:gd name="connsiteX8" fmla="*/ 12657 w 32136"/>
                  <a:gd name="connsiteY8" fmla="*/ 26386 h 32136"/>
                  <a:gd name="connsiteX9" fmla="*/ 5751 w 32136"/>
                  <a:gd name="connsiteY9" fmla="*/ 12657 h 32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136" h="32136">
                    <a:moveTo>
                      <a:pt x="31319" y="21125"/>
                    </a:moveTo>
                    <a:cubicBezTo>
                      <a:pt x="34114" y="12739"/>
                      <a:pt x="29510" y="3613"/>
                      <a:pt x="21125" y="818"/>
                    </a:cubicBezTo>
                    <a:cubicBezTo>
                      <a:pt x="12739" y="-1977"/>
                      <a:pt x="3613" y="2627"/>
                      <a:pt x="818" y="11012"/>
                    </a:cubicBezTo>
                    <a:cubicBezTo>
                      <a:pt x="-1977" y="19398"/>
                      <a:pt x="2627" y="28524"/>
                      <a:pt x="11012" y="31319"/>
                    </a:cubicBezTo>
                    <a:cubicBezTo>
                      <a:pt x="19398" y="34114"/>
                      <a:pt x="28441" y="29510"/>
                      <a:pt x="31319" y="21125"/>
                    </a:cubicBezTo>
                    <a:close/>
                    <a:moveTo>
                      <a:pt x="5751" y="12657"/>
                    </a:moveTo>
                    <a:cubicBezTo>
                      <a:pt x="7642" y="6984"/>
                      <a:pt x="13808" y="3860"/>
                      <a:pt x="19480" y="5751"/>
                    </a:cubicBezTo>
                    <a:cubicBezTo>
                      <a:pt x="25153" y="7642"/>
                      <a:pt x="28277" y="13808"/>
                      <a:pt x="26386" y="19480"/>
                    </a:cubicBezTo>
                    <a:cubicBezTo>
                      <a:pt x="24495" y="25153"/>
                      <a:pt x="18329" y="28277"/>
                      <a:pt x="12657" y="26386"/>
                    </a:cubicBezTo>
                    <a:cubicBezTo>
                      <a:pt x="6902" y="24495"/>
                      <a:pt x="3860" y="18329"/>
                      <a:pt x="5751" y="12657"/>
                    </a:cubicBezTo>
                    <a:close/>
                  </a:path>
                </a:pathLst>
              </a:custGeom>
              <a:grpFill/>
              <a:ln w="8221" cap="flat">
                <a:noFill/>
                <a:prstDash val="solid"/>
                <a:miter/>
              </a:ln>
            </p:spPr>
            <p:txBody>
              <a:bodyPr rtlCol="0" anchor="ctr"/>
              <a:lstStyle/>
              <a:p>
                <a:endParaRPr lang="en-US"/>
              </a:p>
            </p:txBody>
          </p:sp>
          <p:sp>
            <p:nvSpPr>
              <p:cNvPr id="112" name="Freeform: Shape 111">
                <a:extLst>
                  <a:ext uri="{FF2B5EF4-FFF2-40B4-BE49-F238E27FC236}">
                    <a16:creationId xmlns:a16="http://schemas.microsoft.com/office/drawing/2014/main" id="{8FA16D80-F52F-45B8-B7D8-253E87E4EADB}"/>
                  </a:ext>
                </a:extLst>
              </p:cNvPr>
              <p:cNvSpPr/>
              <p:nvPr/>
            </p:nvSpPr>
            <p:spPr>
              <a:xfrm>
                <a:off x="4104475" y="948150"/>
                <a:ext cx="22539" cy="22539"/>
              </a:xfrm>
              <a:custGeom>
                <a:avLst/>
                <a:gdLst>
                  <a:gd name="connsiteX0" fmla="*/ 21957 w 22539"/>
                  <a:gd name="connsiteY0" fmla="*/ 14805 h 22539"/>
                  <a:gd name="connsiteX1" fmla="*/ 14805 w 22539"/>
                  <a:gd name="connsiteY1" fmla="*/ 582 h 22539"/>
                  <a:gd name="connsiteX2" fmla="*/ 582 w 22539"/>
                  <a:gd name="connsiteY2" fmla="*/ 7734 h 22539"/>
                  <a:gd name="connsiteX3" fmla="*/ 7735 w 22539"/>
                  <a:gd name="connsiteY3" fmla="*/ 21957 h 22539"/>
                  <a:gd name="connsiteX4" fmla="*/ 21957 w 22539"/>
                  <a:gd name="connsiteY4" fmla="*/ 14805 h 22539"/>
                  <a:gd name="connsiteX5" fmla="*/ 5515 w 22539"/>
                  <a:gd name="connsiteY5" fmla="*/ 9379 h 22539"/>
                  <a:gd name="connsiteX6" fmla="*/ 13161 w 22539"/>
                  <a:gd name="connsiteY6" fmla="*/ 5597 h 22539"/>
                  <a:gd name="connsiteX7" fmla="*/ 16942 w 22539"/>
                  <a:gd name="connsiteY7" fmla="*/ 13243 h 22539"/>
                  <a:gd name="connsiteX8" fmla="*/ 9297 w 22539"/>
                  <a:gd name="connsiteY8" fmla="*/ 17024 h 22539"/>
                  <a:gd name="connsiteX9" fmla="*/ 5515 w 22539"/>
                  <a:gd name="connsiteY9" fmla="*/ 9379 h 22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539" h="22539">
                    <a:moveTo>
                      <a:pt x="21957" y="14805"/>
                    </a:moveTo>
                    <a:cubicBezTo>
                      <a:pt x="23930" y="8968"/>
                      <a:pt x="20724" y="2555"/>
                      <a:pt x="14805" y="582"/>
                    </a:cubicBezTo>
                    <a:cubicBezTo>
                      <a:pt x="8968" y="-1391"/>
                      <a:pt x="2555" y="1815"/>
                      <a:pt x="582" y="7734"/>
                    </a:cubicBezTo>
                    <a:cubicBezTo>
                      <a:pt x="-1391" y="13654"/>
                      <a:pt x="1815" y="19984"/>
                      <a:pt x="7735" y="21957"/>
                    </a:cubicBezTo>
                    <a:cubicBezTo>
                      <a:pt x="13571" y="23930"/>
                      <a:pt x="19984" y="20724"/>
                      <a:pt x="21957" y="14805"/>
                    </a:cubicBezTo>
                    <a:close/>
                    <a:moveTo>
                      <a:pt x="5515" y="9379"/>
                    </a:moveTo>
                    <a:cubicBezTo>
                      <a:pt x="6583" y="6255"/>
                      <a:pt x="9954" y="4528"/>
                      <a:pt x="13161" y="5597"/>
                    </a:cubicBezTo>
                    <a:cubicBezTo>
                      <a:pt x="16285" y="6666"/>
                      <a:pt x="18011" y="10036"/>
                      <a:pt x="16942" y="13243"/>
                    </a:cubicBezTo>
                    <a:cubicBezTo>
                      <a:pt x="15873" y="16367"/>
                      <a:pt x="12503" y="18093"/>
                      <a:pt x="9297" y="17024"/>
                    </a:cubicBezTo>
                    <a:cubicBezTo>
                      <a:pt x="6255" y="15956"/>
                      <a:pt x="4528" y="12503"/>
                      <a:pt x="5515" y="9379"/>
                    </a:cubicBezTo>
                    <a:close/>
                  </a:path>
                </a:pathLst>
              </a:custGeom>
              <a:grpFill/>
              <a:ln w="8221" cap="flat">
                <a:noFill/>
                <a:prstDash val="solid"/>
                <a:miter/>
              </a:ln>
            </p:spPr>
            <p:txBody>
              <a:bodyPr rtlCol="0" anchor="ctr"/>
              <a:lstStyle/>
              <a:p>
                <a:endParaRPr lang="en-US"/>
              </a:p>
            </p:txBody>
          </p:sp>
          <p:sp>
            <p:nvSpPr>
              <p:cNvPr id="113" name="Freeform: Shape 112">
                <a:extLst>
                  <a:ext uri="{FF2B5EF4-FFF2-40B4-BE49-F238E27FC236}">
                    <a16:creationId xmlns:a16="http://schemas.microsoft.com/office/drawing/2014/main" id="{3ACA5A78-6235-4088-8387-5A4AB2C52F02}"/>
                  </a:ext>
                </a:extLst>
              </p:cNvPr>
              <p:cNvSpPr/>
              <p:nvPr/>
            </p:nvSpPr>
            <p:spPr>
              <a:xfrm>
                <a:off x="3910216" y="898963"/>
                <a:ext cx="33630" cy="23468"/>
              </a:xfrm>
              <a:custGeom>
                <a:avLst/>
                <a:gdLst>
                  <a:gd name="connsiteX0" fmla="*/ 33049 w 33630"/>
                  <a:gd name="connsiteY0" fmla="*/ 15816 h 23468"/>
                  <a:gd name="connsiteX1" fmla="*/ 25896 w 33630"/>
                  <a:gd name="connsiteY1" fmla="*/ 1593 h 23468"/>
                  <a:gd name="connsiteX2" fmla="*/ 246 w 33630"/>
                  <a:gd name="connsiteY2" fmla="*/ 4881 h 23468"/>
                  <a:gd name="connsiteX3" fmla="*/ 18826 w 33630"/>
                  <a:gd name="connsiteY3" fmla="*/ 22886 h 23468"/>
                  <a:gd name="connsiteX4" fmla="*/ 33049 w 33630"/>
                  <a:gd name="connsiteY4" fmla="*/ 15816 h 23468"/>
                  <a:gd name="connsiteX5" fmla="*/ 5179 w 33630"/>
                  <a:gd name="connsiteY5" fmla="*/ 6608 h 23468"/>
                  <a:gd name="connsiteX6" fmla="*/ 24334 w 33630"/>
                  <a:gd name="connsiteY6" fmla="*/ 6526 h 23468"/>
                  <a:gd name="connsiteX7" fmla="*/ 28116 w 33630"/>
                  <a:gd name="connsiteY7" fmla="*/ 14171 h 23468"/>
                  <a:gd name="connsiteX8" fmla="*/ 20470 w 33630"/>
                  <a:gd name="connsiteY8" fmla="*/ 17953 h 23468"/>
                  <a:gd name="connsiteX9" fmla="*/ 5179 w 33630"/>
                  <a:gd name="connsiteY9" fmla="*/ 6608 h 23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630" h="23468">
                    <a:moveTo>
                      <a:pt x="33049" y="15816"/>
                    </a:moveTo>
                    <a:cubicBezTo>
                      <a:pt x="35022" y="9979"/>
                      <a:pt x="31815" y="3566"/>
                      <a:pt x="25896" y="1593"/>
                    </a:cubicBezTo>
                    <a:cubicBezTo>
                      <a:pt x="22772" y="524"/>
                      <a:pt x="2713" y="-2682"/>
                      <a:pt x="246" y="4881"/>
                    </a:cubicBezTo>
                    <a:cubicBezTo>
                      <a:pt x="-2302" y="12445"/>
                      <a:pt x="15702" y="21817"/>
                      <a:pt x="18826" y="22886"/>
                    </a:cubicBezTo>
                    <a:cubicBezTo>
                      <a:pt x="24745" y="24859"/>
                      <a:pt x="31076" y="21653"/>
                      <a:pt x="33049" y="15816"/>
                    </a:cubicBezTo>
                    <a:close/>
                    <a:moveTo>
                      <a:pt x="5179" y="6608"/>
                    </a:moveTo>
                    <a:cubicBezTo>
                      <a:pt x="6741" y="4635"/>
                      <a:pt x="19402" y="4881"/>
                      <a:pt x="24334" y="6526"/>
                    </a:cubicBezTo>
                    <a:cubicBezTo>
                      <a:pt x="27458" y="7594"/>
                      <a:pt x="29185" y="10965"/>
                      <a:pt x="28116" y="14171"/>
                    </a:cubicBezTo>
                    <a:cubicBezTo>
                      <a:pt x="27047" y="17295"/>
                      <a:pt x="23677" y="19022"/>
                      <a:pt x="20470" y="17953"/>
                    </a:cubicBezTo>
                    <a:cubicBezTo>
                      <a:pt x="15538" y="16309"/>
                      <a:pt x="5261" y="8910"/>
                      <a:pt x="5179" y="6608"/>
                    </a:cubicBezTo>
                    <a:close/>
                  </a:path>
                </a:pathLst>
              </a:custGeom>
              <a:grpFill/>
              <a:ln w="8221" cap="flat">
                <a:noFill/>
                <a:prstDash val="solid"/>
                <a:miter/>
              </a:ln>
            </p:spPr>
            <p:txBody>
              <a:bodyPr rtlCol="0" anchor="ctr"/>
              <a:lstStyle/>
              <a:p>
                <a:endParaRPr lang="en-US"/>
              </a:p>
            </p:txBody>
          </p:sp>
          <p:sp>
            <p:nvSpPr>
              <p:cNvPr id="114" name="Freeform: Shape 113">
                <a:extLst>
                  <a:ext uri="{FF2B5EF4-FFF2-40B4-BE49-F238E27FC236}">
                    <a16:creationId xmlns:a16="http://schemas.microsoft.com/office/drawing/2014/main" id="{97CFC473-EB5E-4AD2-895F-90FA1B3059F8}"/>
                  </a:ext>
                </a:extLst>
              </p:cNvPr>
              <p:cNvSpPr/>
              <p:nvPr/>
            </p:nvSpPr>
            <p:spPr>
              <a:xfrm>
                <a:off x="4173140" y="906652"/>
                <a:ext cx="67144" cy="191416"/>
              </a:xfrm>
              <a:custGeom>
                <a:avLst/>
                <a:gdLst>
                  <a:gd name="connsiteX0" fmla="*/ 62058 w 67144"/>
                  <a:gd name="connsiteY0" fmla="*/ 1797 h 191416"/>
                  <a:gd name="connsiteX1" fmla="*/ 153 w 67144"/>
                  <a:gd name="connsiteY1" fmla="*/ 188007 h 191416"/>
                  <a:gd name="connsiteX2" fmla="*/ 1797 w 67144"/>
                  <a:gd name="connsiteY2" fmla="*/ 191295 h 191416"/>
                  <a:gd name="connsiteX3" fmla="*/ 5086 w 67144"/>
                  <a:gd name="connsiteY3" fmla="*/ 189651 h 191416"/>
                  <a:gd name="connsiteX4" fmla="*/ 66991 w 67144"/>
                  <a:gd name="connsiteY4" fmla="*/ 3441 h 191416"/>
                  <a:gd name="connsiteX5" fmla="*/ 65347 w 67144"/>
                  <a:gd name="connsiteY5" fmla="*/ 153 h 191416"/>
                  <a:gd name="connsiteX6" fmla="*/ 62058 w 67144"/>
                  <a:gd name="connsiteY6" fmla="*/ 1797 h 191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144" h="191416">
                    <a:moveTo>
                      <a:pt x="62058" y="1797"/>
                    </a:moveTo>
                    <a:lnTo>
                      <a:pt x="153" y="188007"/>
                    </a:lnTo>
                    <a:cubicBezTo>
                      <a:pt x="-340" y="189404"/>
                      <a:pt x="400" y="190884"/>
                      <a:pt x="1797" y="191295"/>
                    </a:cubicBezTo>
                    <a:cubicBezTo>
                      <a:pt x="3195" y="191706"/>
                      <a:pt x="4675" y="191049"/>
                      <a:pt x="5086" y="189651"/>
                    </a:cubicBezTo>
                    <a:lnTo>
                      <a:pt x="66991" y="3441"/>
                    </a:lnTo>
                    <a:cubicBezTo>
                      <a:pt x="67484" y="2044"/>
                      <a:pt x="66744" y="564"/>
                      <a:pt x="65347" y="153"/>
                    </a:cubicBezTo>
                    <a:cubicBezTo>
                      <a:pt x="63949" y="-340"/>
                      <a:pt x="62470" y="400"/>
                      <a:pt x="62058" y="1797"/>
                    </a:cubicBezTo>
                    <a:close/>
                  </a:path>
                </a:pathLst>
              </a:custGeom>
              <a:grpFill/>
              <a:ln w="8221" cap="flat">
                <a:noFill/>
                <a:prstDash val="solid"/>
                <a:miter/>
              </a:ln>
            </p:spPr>
            <p:txBody>
              <a:bodyPr rtlCol="0" anchor="ctr"/>
              <a:lstStyle/>
              <a:p>
                <a:endParaRPr lang="en-US"/>
              </a:p>
            </p:txBody>
          </p:sp>
          <p:sp>
            <p:nvSpPr>
              <p:cNvPr id="115" name="Freeform: Shape 114">
                <a:extLst>
                  <a:ext uri="{FF2B5EF4-FFF2-40B4-BE49-F238E27FC236}">
                    <a16:creationId xmlns:a16="http://schemas.microsoft.com/office/drawing/2014/main" id="{51607756-9ADC-4A33-9E2A-879A0B01010C}"/>
                  </a:ext>
                </a:extLst>
              </p:cNvPr>
              <p:cNvSpPr/>
              <p:nvPr/>
            </p:nvSpPr>
            <p:spPr>
              <a:xfrm>
                <a:off x="3881124" y="709553"/>
                <a:ext cx="81613" cy="187868"/>
              </a:xfrm>
              <a:custGeom>
                <a:avLst/>
                <a:gdLst>
                  <a:gd name="connsiteX0" fmla="*/ 49480 w 81613"/>
                  <a:gd name="connsiteY0" fmla="*/ 10631 h 187868"/>
                  <a:gd name="connsiteX1" fmla="*/ 36244 w 81613"/>
                  <a:gd name="connsiteY1" fmla="*/ 50339 h 187868"/>
                  <a:gd name="connsiteX2" fmla="*/ 22021 w 81613"/>
                  <a:gd name="connsiteY2" fmla="*/ 45571 h 187868"/>
                  <a:gd name="connsiteX3" fmla="*/ 18733 w 81613"/>
                  <a:gd name="connsiteY3" fmla="*/ 47215 h 187868"/>
                  <a:gd name="connsiteX4" fmla="*/ 12156 w 81613"/>
                  <a:gd name="connsiteY4" fmla="*/ 66946 h 187868"/>
                  <a:gd name="connsiteX5" fmla="*/ 13800 w 81613"/>
                  <a:gd name="connsiteY5" fmla="*/ 70235 h 187868"/>
                  <a:gd name="connsiteX6" fmla="*/ 28023 w 81613"/>
                  <a:gd name="connsiteY6" fmla="*/ 75003 h 187868"/>
                  <a:gd name="connsiteX7" fmla="*/ 4674 w 81613"/>
                  <a:gd name="connsiteY7" fmla="*/ 145130 h 187868"/>
                  <a:gd name="connsiteX8" fmla="*/ 5168 w 81613"/>
                  <a:gd name="connsiteY8" fmla="*/ 152446 h 187868"/>
                  <a:gd name="connsiteX9" fmla="*/ 8374 w 81613"/>
                  <a:gd name="connsiteY9" fmla="*/ 156064 h 187868"/>
                  <a:gd name="connsiteX10" fmla="*/ 153 w 81613"/>
                  <a:gd name="connsiteY10" fmla="*/ 180727 h 187868"/>
                  <a:gd name="connsiteX11" fmla="*/ 1797 w 81613"/>
                  <a:gd name="connsiteY11" fmla="*/ 184016 h 187868"/>
                  <a:gd name="connsiteX12" fmla="*/ 12978 w 81613"/>
                  <a:gd name="connsiteY12" fmla="*/ 187715 h 187868"/>
                  <a:gd name="connsiteX13" fmla="*/ 16266 w 81613"/>
                  <a:gd name="connsiteY13" fmla="*/ 186071 h 187868"/>
                  <a:gd name="connsiteX14" fmla="*/ 24488 w 81613"/>
                  <a:gd name="connsiteY14" fmla="*/ 161407 h 187868"/>
                  <a:gd name="connsiteX15" fmla="*/ 34024 w 81613"/>
                  <a:gd name="connsiteY15" fmla="*/ 154831 h 187868"/>
                  <a:gd name="connsiteX16" fmla="*/ 57372 w 81613"/>
                  <a:gd name="connsiteY16" fmla="*/ 84704 h 187868"/>
                  <a:gd name="connsiteX17" fmla="*/ 71595 w 81613"/>
                  <a:gd name="connsiteY17" fmla="*/ 89472 h 187868"/>
                  <a:gd name="connsiteX18" fmla="*/ 74883 w 81613"/>
                  <a:gd name="connsiteY18" fmla="*/ 87828 h 187868"/>
                  <a:gd name="connsiteX19" fmla="*/ 81460 w 81613"/>
                  <a:gd name="connsiteY19" fmla="*/ 68097 h 187868"/>
                  <a:gd name="connsiteX20" fmla="*/ 79816 w 81613"/>
                  <a:gd name="connsiteY20" fmla="*/ 64809 h 187868"/>
                  <a:gd name="connsiteX21" fmla="*/ 65593 w 81613"/>
                  <a:gd name="connsiteY21" fmla="*/ 60040 h 187868"/>
                  <a:gd name="connsiteX22" fmla="*/ 78830 w 81613"/>
                  <a:gd name="connsiteY22" fmla="*/ 20332 h 187868"/>
                  <a:gd name="connsiteX23" fmla="*/ 69046 w 81613"/>
                  <a:gd name="connsiteY23" fmla="*/ 766 h 187868"/>
                  <a:gd name="connsiteX24" fmla="*/ 49480 w 81613"/>
                  <a:gd name="connsiteY24" fmla="*/ 10631 h 187868"/>
                  <a:gd name="connsiteX25" fmla="*/ 52439 w 81613"/>
                  <a:gd name="connsiteY25" fmla="*/ 83142 h 187868"/>
                  <a:gd name="connsiteX26" fmla="*/ 29091 w 81613"/>
                  <a:gd name="connsiteY26" fmla="*/ 153269 h 187868"/>
                  <a:gd name="connsiteX27" fmla="*/ 23583 w 81613"/>
                  <a:gd name="connsiteY27" fmla="*/ 156064 h 187868"/>
                  <a:gd name="connsiteX28" fmla="*/ 20295 w 81613"/>
                  <a:gd name="connsiteY28" fmla="*/ 157708 h 187868"/>
                  <a:gd name="connsiteX29" fmla="*/ 12238 w 81613"/>
                  <a:gd name="connsiteY29" fmla="*/ 181960 h 187868"/>
                  <a:gd name="connsiteX30" fmla="*/ 5990 w 81613"/>
                  <a:gd name="connsiteY30" fmla="*/ 179905 h 187868"/>
                  <a:gd name="connsiteX31" fmla="*/ 14047 w 81613"/>
                  <a:gd name="connsiteY31" fmla="*/ 155653 h 187868"/>
                  <a:gd name="connsiteX32" fmla="*/ 12402 w 81613"/>
                  <a:gd name="connsiteY32" fmla="*/ 152364 h 187868"/>
                  <a:gd name="connsiteX33" fmla="*/ 9854 w 81613"/>
                  <a:gd name="connsiteY33" fmla="*/ 150227 h 187868"/>
                  <a:gd name="connsiteX34" fmla="*/ 9607 w 81613"/>
                  <a:gd name="connsiteY34" fmla="*/ 146856 h 187868"/>
                  <a:gd name="connsiteX35" fmla="*/ 32955 w 81613"/>
                  <a:gd name="connsiteY35" fmla="*/ 76729 h 187868"/>
                  <a:gd name="connsiteX36" fmla="*/ 52439 w 81613"/>
                  <a:gd name="connsiteY36" fmla="*/ 83142 h 187868"/>
                  <a:gd name="connsiteX37" fmla="*/ 37066 w 81613"/>
                  <a:gd name="connsiteY37" fmla="*/ 56012 h 187868"/>
                  <a:gd name="connsiteX38" fmla="*/ 37066 w 81613"/>
                  <a:gd name="connsiteY38" fmla="*/ 56012 h 187868"/>
                  <a:gd name="connsiteX39" fmla="*/ 61483 w 81613"/>
                  <a:gd name="connsiteY39" fmla="*/ 64151 h 187868"/>
                  <a:gd name="connsiteX40" fmla="*/ 61483 w 81613"/>
                  <a:gd name="connsiteY40" fmla="*/ 64151 h 187868"/>
                  <a:gd name="connsiteX41" fmla="*/ 75706 w 81613"/>
                  <a:gd name="connsiteY41" fmla="*/ 68837 h 187868"/>
                  <a:gd name="connsiteX42" fmla="*/ 70773 w 81613"/>
                  <a:gd name="connsiteY42" fmla="*/ 83635 h 187868"/>
                  <a:gd name="connsiteX43" fmla="*/ 56550 w 81613"/>
                  <a:gd name="connsiteY43" fmla="*/ 78867 h 187868"/>
                  <a:gd name="connsiteX44" fmla="*/ 32133 w 81613"/>
                  <a:gd name="connsiteY44" fmla="*/ 70728 h 187868"/>
                  <a:gd name="connsiteX45" fmla="*/ 17911 w 81613"/>
                  <a:gd name="connsiteY45" fmla="*/ 65960 h 187868"/>
                  <a:gd name="connsiteX46" fmla="*/ 22843 w 81613"/>
                  <a:gd name="connsiteY46" fmla="*/ 51162 h 187868"/>
                  <a:gd name="connsiteX47" fmla="*/ 37066 w 81613"/>
                  <a:gd name="connsiteY47" fmla="*/ 56012 h 187868"/>
                  <a:gd name="connsiteX48" fmla="*/ 73897 w 81613"/>
                  <a:gd name="connsiteY48" fmla="*/ 18688 h 187868"/>
                  <a:gd name="connsiteX49" fmla="*/ 60661 w 81613"/>
                  <a:gd name="connsiteY49" fmla="*/ 58396 h 187868"/>
                  <a:gd name="connsiteX50" fmla="*/ 41259 w 81613"/>
                  <a:gd name="connsiteY50" fmla="*/ 51901 h 187868"/>
                  <a:gd name="connsiteX51" fmla="*/ 54495 w 81613"/>
                  <a:gd name="connsiteY51" fmla="*/ 12193 h 187868"/>
                  <a:gd name="connsiteX52" fmla="*/ 67402 w 81613"/>
                  <a:gd name="connsiteY52" fmla="*/ 5698 h 187868"/>
                  <a:gd name="connsiteX53" fmla="*/ 73897 w 81613"/>
                  <a:gd name="connsiteY53" fmla="*/ 18688 h 18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81613" h="187868">
                    <a:moveTo>
                      <a:pt x="49480" y="10631"/>
                    </a:moveTo>
                    <a:lnTo>
                      <a:pt x="36244" y="50339"/>
                    </a:lnTo>
                    <a:lnTo>
                      <a:pt x="22021" y="45571"/>
                    </a:lnTo>
                    <a:cubicBezTo>
                      <a:pt x="20624" y="45078"/>
                      <a:pt x="19144" y="45818"/>
                      <a:pt x="18733" y="47215"/>
                    </a:cubicBezTo>
                    <a:lnTo>
                      <a:pt x="12156" y="66946"/>
                    </a:lnTo>
                    <a:cubicBezTo>
                      <a:pt x="11663" y="68344"/>
                      <a:pt x="12402" y="69824"/>
                      <a:pt x="13800" y="70235"/>
                    </a:cubicBezTo>
                    <a:lnTo>
                      <a:pt x="28023" y="75003"/>
                    </a:lnTo>
                    <a:lnTo>
                      <a:pt x="4674" y="145130"/>
                    </a:lnTo>
                    <a:cubicBezTo>
                      <a:pt x="3852" y="147514"/>
                      <a:pt x="4017" y="150144"/>
                      <a:pt x="5168" y="152446"/>
                    </a:cubicBezTo>
                    <a:cubicBezTo>
                      <a:pt x="5908" y="153926"/>
                      <a:pt x="6976" y="155159"/>
                      <a:pt x="8374" y="156064"/>
                    </a:cubicBezTo>
                    <a:lnTo>
                      <a:pt x="153" y="180727"/>
                    </a:lnTo>
                    <a:cubicBezTo>
                      <a:pt x="-340" y="182125"/>
                      <a:pt x="400" y="183605"/>
                      <a:pt x="1797" y="184016"/>
                    </a:cubicBezTo>
                    <a:lnTo>
                      <a:pt x="12978" y="187715"/>
                    </a:lnTo>
                    <a:cubicBezTo>
                      <a:pt x="14375" y="188209"/>
                      <a:pt x="15855" y="187469"/>
                      <a:pt x="16266" y="186071"/>
                    </a:cubicBezTo>
                    <a:lnTo>
                      <a:pt x="24488" y="161407"/>
                    </a:lnTo>
                    <a:cubicBezTo>
                      <a:pt x="28680" y="161572"/>
                      <a:pt x="32626" y="159023"/>
                      <a:pt x="34024" y="154831"/>
                    </a:cubicBezTo>
                    <a:lnTo>
                      <a:pt x="57372" y="84704"/>
                    </a:lnTo>
                    <a:lnTo>
                      <a:pt x="71595" y="89472"/>
                    </a:lnTo>
                    <a:cubicBezTo>
                      <a:pt x="72992" y="89965"/>
                      <a:pt x="74472" y="89226"/>
                      <a:pt x="74883" y="87828"/>
                    </a:cubicBezTo>
                    <a:lnTo>
                      <a:pt x="81460" y="68097"/>
                    </a:lnTo>
                    <a:cubicBezTo>
                      <a:pt x="81953" y="66700"/>
                      <a:pt x="81214" y="65220"/>
                      <a:pt x="79816" y="64809"/>
                    </a:cubicBezTo>
                    <a:lnTo>
                      <a:pt x="65593" y="60040"/>
                    </a:lnTo>
                    <a:lnTo>
                      <a:pt x="78830" y="20332"/>
                    </a:lnTo>
                    <a:cubicBezTo>
                      <a:pt x="81543" y="12275"/>
                      <a:pt x="77103" y="3479"/>
                      <a:pt x="69046" y="766"/>
                    </a:cubicBezTo>
                    <a:cubicBezTo>
                      <a:pt x="60907" y="-1865"/>
                      <a:pt x="52193" y="2492"/>
                      <a:pt x="49480" y="10631"/>
                    </a:cubicBezTo>
                    <a:close/>
                    <a:moveTo>
                      <a:pt x="52439" y="83142"/>
                    </a:moveTo>
                    <a:lnTo>
                      <a:pt x="29091" y="153269"/>
                    </a:lnTo>
                    <a:cubicBezTo>
                      <a:pt x="28352" y="155570"/>
                      <a:pt x="25885" y="156804"/>
                      <a:pt x="23583" y="156064"/>
                    </a:cubicBezTo>
                    <a:cubicBezTo>
                      <a:pt x="22186" y="155570"/>
                      <a:pt x="20706" y="156310"/>
                      <a:pt x="20295" y="157708"/>
                    </a:cubicBezTo>
                    <a:lnTo>
                      <a:pt x="12238" y="181960"/>
                    </a:lnTo>
                    <a:lnTo>
                      <a:pt x="5990" y="179905"/>
                    </a:lnTo>
                    <a:lnTo>
                      <a:pt x="14047" y="155653"/>
                    </a:lnTo>
                    <a:cubicBezTo>
                      <a:pt x="14540" y="154255"/>
                      <a:pt x="13800" y="152775"/>
                      <a:pt x="12402" y="152364"/>
                    </a:cubicBezTo>
                    <a:cubicBezTo>
                      <a:pt x="11334" y="152035"/>
                      <a:pt x="10429" y="151213"/>
                      <a:pt x="9854" y="150227"/>
                    </a:cubicBezTo>
                    <a:cubicBezTo>
                      <a:pt x="9361" y="149158"/>
                      <a:pt x="9278" y="148007"/>
                      <a:pt x="9607" y="146856"/>
                    </a:cubicBezTo>
                    <a:lnTo>
                      <a:pt x="32955" y="76729"/>
                    </a:lnTo>
                    <a:lnTo>
                      <a:pt x="52439" y="83142"/>
                    </a:lnTo>
                    <a:close/>
                    <a:moveTo>
                      <a:pt x="37066" y="56012"/>
                    </a:moveTo>
                    <a:cubicBezTo>
                      <a:pt x="37066" y="56012"/>
                      <a:pt x="37066" y="56094"/>
                      <a:pt x="37066" y="56012"/>
                    </a:cubicBezTo>
                    <a:lnTo>
                      <a:pt x="61483" y="64151"/>
                    </a:lnTo>
                    <a:cubicBezTo>
                      <a:pt x="61483" y="64151"/>
                      <a:pt x="61483" y="64151"/>
                      <a:pt x="61483" y="64151"/>
                    </a:cubicBezTo>
                    <a:lnTo>
                      <a:pt x="75706" y="68837"/>
                    </a:lnTo>
                    <a:lnTo>
                      <a:pt x="70773" y="83635"/>
                    </a:lnTo>
                    <a:lnTo>
                      <a:pt x="56550" y="78867"/>
                    </a:lnTo>
                    <a:lnTo>
                      <a:pt x="32133" y="70728"/>
                    </a:lnTo>
                    <a:lnTo>
                      <a:pt x="17911" y="65960"/>
                    </a:lnTo>
                    <a:lnTo>
                      <a:pt x="22843" y="51162"/>
                    </a:lnTo>
                    <a:lnTo>
                      <a:pt x="37066" y="56012"/>
                    </a:lnTo>
                    <a:close/>
                    <a:moveTo>
                      <a:pt x="73897" y="18688"/>
                    </a:moveTo>
                    <a:lnTo>
                      <a:pt x="60661" y="58396"/>
                    </a:lnTo>
                    <a:lnTo>
                      <a:pt x="41259" y="51901"/>
                    </a:lnTo>
                    <a:lnTo>
                      <a:pt x="54495" y="12193"/>
                    </a:lnTo>
                    <a:cubicBezTo>
                      <a:pt x="56303" y="6849"/>
                      <a:pt x="62058" y="3890"/>
                      <a:pt x="67402" y="5698"/>
                    </a:cubicBezTo>
                    <a:cubicBezTo>
                      <a:pt x="72746" y="7589"/>
                      <a:pt x="75623" y="13344"/>
                      <a:pt x="73897" y="18688"/>
                    </a:cubicBezTo>
                    <a:close/>
                  </a:path>
                </a:pathLst>
              </a:custGeom>
              <a:grpFill/>
              <a:ln w="8221" cap="flat">
                <a:noFill/>
                <a:prstDash val="solid"/>
                <a:miter/>
              </a:ln>
            </p:spPr>
            <p:txBody>
              <a:bodyPr rtlCol="0" anchor="ctr"/>
              <a:lstStyle/>
              <a:p>
                <a:endParaRPr lang="en-US"/>
              </a:p>
            </p:txBody>
          </p:sp>
          <p:sp>
            <p:nvSpPr>
              <p:cNvPr id="116" name="Freeform: Shape 115">
                <a:extLst>
                  <a:ext uri="{FF2B5EF4-FFF2-40B4-BE49-F238E27FC236}">
                    <a16:creationId xmlns:a16="http://schemas.microsoft.com/office/drawing/2014/main" id="{B19CDE77-A860-4BE6-BF2D-E15947342BA9}"/>
                  </a:ext>
                </a:extLst>
              </p:cNvPr>
              <p:cNvSpPr/>
              <p:nvPr/>
            </p:nvSpPr>
            <p:spPr>
              <a:xfrm>
                <a:off x="4079908" y="868450"/>
                <a:ext cx="71249" cy="38233"/>
              </a:xfrm>
              <a:custGeom>
                <a:avLst/>
                <a:gdLst>
                  <a:gd name="connsiteX0" fmla="*/ 239 w 71249"/>
                  <a:gd name="connsiteY0" fmla="*/ 36792 h 38233"/>
                  <a:gd name="connsiteX1" fmla="*/ 3774 w 71249"/>
                  <a:gd name="connsiteY1" fmla="*/ 37943 h 38233"/>
                  <a:gd name="connsiteX2" fmla="*/ 69790 w 71249"/>
                  <a:gd name="connsiteY2" fmla="*/ 4894 h 38233"/>
                  <a:gd name="connsiteX3" fmla="*/ 71106 w 71249"/>
                  <a:gd name="connsiteY3" fmla="*/ 3414 h 38233"/>
                  <a:gd name="connsiteX4" fmla="*/ 70941 w 71249"/>
                  <a:gd name="connsiteY4" fmla="*/ 1441 h 38233"/>
                  <a:gd name="connsiteX5" fmla="*/ 67406 w 71249"/>
                  <a:gd name="connsiteY5" fmla="*/ 290 h 38233"/>
                  <a:gd name="connsiteX6" fmla="*/ 1390 w 71249"/>
                  <a:gd name="connsiteY6" fmla="*/ 33339 h 38233"/>
                  <a:gd name="connsiteX7" fmla="*/ 239 w 71249"/>
                  <a:gd name="connsiteY7" fmla="*/ 36792 h 38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249" h="38233">
                    <a:moveTo>
                      <a:pt x="239" y="36792"/>
                    </a:moveTo>
                    <a:cubicBezTo>
                      <a:pt x="897" y="38107"/>
                      <a:pt x="2459" y="38601"/>
                      <a:pt x="3774" y="37943"/>
                    </a:cubicBezTo>
                    <a:lnTo>
                      <a:pt x="69790" y="4894"/>
                    </a:lnTo>
                    <a:cubicBezTo>
                      <a:pt x="70448" y="4565"/>
                      <a:pt x="70859" y="3990"/>
                      <a:pt x="71106" y="3414"/>
                    </a:cubicBezTo>
                    <a:cubicBezTo>
                      <a:pt x="71352" y="2756"/>
                      <a:pt x="71270" y="2099"/>
                      <a:pt x="70941" y="1441"/>
                    </a:cubicBezTo>
                    <a:cubicBezTo>
                      <a:pt x="70284" y="126"/>
                      <a:pt x="68722" y="-368"/>
                      <a:pt x="67406" y="290"/>
                    </a:cubicBezTo>
                    <a:lnTo>
                      <a:pt x="1390" y="33339"/>
                    </a:lnTo>
                    <a:cubicBezTo>
                      <a:pt x="157" y="33915"/>
                      <a:pt x="-336" y="35477"/>
                      <a:pt x="239" y="36792"/>
                    </a:cubicBezTo>
                    <a:close/>
                  </a:path>
                </a:pathLst>
              </a:custGeom>
              <a:grpFill/>
              <a:ln w="8221" cap="flat">
                <a:noFill/>
                <a:prstDash val="solid"/>
                <a:miter/>
              </a:ln>
            </p:spPr>
            <p:txBody>
              <a:bodyPr rtlCol="0" anchor="ctr"/>
              <a:lstStyle/>
              <a:p>
                <a:endParaRPr lang="en-US"/>
              </a:p>
            </p:txBody>
          </p:sp>
          <p:sp>
            <p:nvSpPr>
              <p:cNvPr id="117" name="Freeform: Shape 116">
                <a:extLst>
                  <a:ext uri="{FF2B5EF4-FFF2-40B4-BE49-F238E27FC236}">
                    <a16:creationId xmlns:a16="http://schemas.microsoft.com/office/drawing/2014/main" id="{88C948FC-FD38-4BEE-B283-648EFFA68C4C}"/>
                  </a:ext>
                </a:extLst>
              </p:cNvPr>
              <p:cNvSpPr/>
              <p:nvPr/>
            </p:nvSpPr>
            <p:spPr>
              <a:xfrm>
                <a:off x="4161165" y="854474"/>
                <a:ext cx="17780" cy="11514"/>
              </a:xfrm>
              <a:custGeom>
                <a:avLst/>
                <a:gdLst>
                  <a:gd name="connsiteX0" fmla="*/ 17637 w 17780"/>
                  <a:gd name="connsiteY0" fmla="*/ 3414 h 11514"/>
                  <a:gd name="connsiteX1" fmla="*/ 17472 w 17780"/>
                  <a:gd name="connsiteY1" fmla="*/ 1441 h 11514"/>
                  <a:gd name="connsiteX2" fmla="*/ 13937 w 17780"/>
                  <a:gd name="connsiteY2" fmla="*/ 290 h 11514"/>
                  <a:gd name="connsiteX3" fmla="*/ 1441 w 17780"/>
                  <a:gd name="connsiteY3" fmla="*/ 6538 h 11514"/>
                  <a:gd name="connsiteX4" fmla="*/ 290 w 17780"/>
                  <a:gd name="connsiteY4" fmla="*/ 10073 h 11514"/>
                  <a:gd name="connsiteX5" fmla="*/ 3825 w 17780"/>
                  <a:gd name="connsiteY5" fmla="*/ 11224 h 11514"/>
                  <a:gd name="connsiteX6" fmla="*/ 16321 w 17780"/>
                  <a:gd name="connsiteY6" fmla="*/ 4976 h 11514"/>
                  <a:gd name="connsiteX7" fmla="*/ 17637 w 17780"/>
                  <a:gd name="connsiteY7" fmla="*/ 3414 h 11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80" h="11514">
                    <a:moveTo>
                      <a:pt x="17637" y="3414"/>
                    </a:moveTo>
                    <a:cubicBezTo>
                      <a:pt x="17883" y="2756"/>
                      <a:pt x="17801" y="2099"/>
                      <a:pt x="17472" y="1441"/>
                    </a:cubicBezTo>
                    <a:cubicBezTo>
                      <a:pt x="16815" y="126"/>
                      <a:pt x="15253" y="-368"/>
                      <a:pt x="13937" y="290"/>
                    </a:cubicBezTo>
                    <a:lnTo>
                      <a:pt x="1441" y="6538"/>
                    </a:lnTo>
                    <a:cubicBezTo>
                      <a:pt x="126" y="7196"/>
                      <a:pt x="-368" y="8758"/>
                      <a:pt x="290" y="10073"/>
                    </a:cubicBezTo>
                    <a:cubicBezTo>
                      <a:pt x="948" y="11389"/>
                      <a:pt x="2510" y="11882"/>
                      <a:pt x="3825" y="11224"/>
                    </a:cubicBezTo>
                    <a:lnTo>
                      <a:pt x="16321" y="4976"/>
                    </a:lnTo>
                    <a:cubicBezTo>
                      <a:pt x="16979" y="4647"/>
                      <a:pt x="17390" y="4072"/>
                      <a:pt x="17637" y="3414"/>
                    </a:cubicBezTo>
                    <a:close/>
                  </a:path>
                </a:pathLst>
              </a:custGeom>
              <a:grpFill/>
              <a:ln w="8221" cap="flat">
                <a:noFill/>
                <a:prstDash val="solid"/>
                <a:miter/>
              </a:ln>
            </p:spPr>
            <p:txBody>
              <a:bodyPr rtlCol="0" anchor="ctr"/>
              <a:lstStyle/>
              <a:p>
                <a:endParaRPr lang="en-US"/>
              </a:p>
            </p:txBody>
          </p:sp>
          <p:sp>
            <p:nvSpPr>
              <p:cNvPr id="118" name="Freeform: Shape 117">
                <a:extLst>
                  <a:ext uri="{FF2B5EF4-FFF2-40B4-BE49-F238E27FC236}">
                    <a16:creationId xmlns:a16="http://schemas.microsoft.com/office/drawing/2014/main" id="{8120F301-67C7-4D35-B2D3-A29611EFBA7B}"/>
                  </a:ext>
                </a:extLst>
              </p:cNvPr>
              <p:cNvSpPr/>
              <p:nvPr/>
            </p:nvSpPr>
            <p:spPr>
              <a:xfrm>
                <a:off x="3963171" y="732649"/>
                <a:ext cx="13377" cy="29698"/>
              </a:xfrm>
              <a:custGeom>
                <a:avLst/>
                <a:gdLst>
                  <a:gd name="connsiteX0" fmla="*/ 8292 w 13377"/>
                  <a:gd name="connsiteY0" fmla="*/ 1758 h 29698"/>
                  <a:gd name="connsiteX1" fmla="*/ 153 w 13377"/>
                  <a:gd name="connsiteY1" fmla="*/ 26257 h 29698"/>
                  <a:gd name="connsiteX2" fmla="*/ 1797 w 13377"/>
                  <a:gd name="connsiteY2" fmla="*/ 29545 h 29698"/>
                  <a:gd name="connsiteX3" fmla="*/ 5086 w 13377"/>
                  <a:gd name="connsiteY3" fmla="*/ 27901 h 29698"/>
                  <a:gd name="connsiteX4" fmla="*/ 13225 w 13377"/>
                  <a:gd name="connsiteY4" fmla="*/ 3402 h 29698"/>
                  <a:gd name="connsiteX5" fmla="*/ 11580 w 13377"/>
                  <a:gd name="connsiteY5" fmla="*/ 114 h 29698"/>
                  <a:gd name="connsiteX6" fmla="*/ 8292 w 13377"/>
                  <a:gd name="connsiteY6" fmla="*/ 1758 h 29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77" h="29698">
                    <a:moveTo>
                      <a:pt x="8292" y="1758"/>
                    </a:moveTo>
                    <a:lnTo>
                      <a:pt x="153" y="26257"/>
                    </a:lnTo>
                    <a:cubicBezTo>
                      <a:pt x="-340" y="27655"/>
                      <a:pt x="400" y="29134"/>
                      <a:pt x="1797" y="29545"/>
                    </a:cubicBezTo>
                    <a:cubicBezTo>
                      <a:pt x="3195" y="30039"/>
                      <a:pt x="4675" y="29299"/>
                      <a:pt x="5086" y="27901"/>
                    </a:cubicBezTo>
                    <a:lnTo>
                      <a:pt x="13225" y="3402"/>
                    </a:lnTo>
                    <a:cubicBezTo>
                      <a:pt x="13718" y="2005"/>
                      <a:pt x="12978" y="525"/>
                      <a:pt x="11580" y="114"/>
                    </a:cubicBezTo>
                    <a:cubicBezTo>
                      <a:pt x="10183" y="-297"/>
                      <a:pt x="8785" y="442"/>
                      <a:pt x="8292" y="1758"/>
                    </a:cubicBezTo>
                    <a:close/>
                  </a:path>
                </a:pathLst>
              </a:custGeom>
              <a:grpFill/>
              <a:ln w="8221" cap="flat">
                <a:noFill/>
                <a:prstDash val="solid"/>
                <a:miter/>
              </a:ln>
            </p:spPr>
            <p:txBody>
              <a:bodyPr rtlCol="0" anchor="ctr"/>
              <a:lstStyle/>
              <a:p>
                <a:endParaRPr lang="en-US"/>
              </a:p>
            </p:txBody>
          </p:sp>
          <p:sp>
            <p:nvSpPr>
              <p:cNvPr id="119" name="Freeform: Shape 118">
                <a:extLst>
                  <a:ext uri="{FF2B5EF4-FFF2-40B4-BE49-F238E27FC236}">
                    <a16:creationId xmlns:a16="http://schemas.microsoft.com/office/drawing/2014/main" id="{026EE00D-5124-4A6F-BDE1-5477F42729BD}"/>
                  </a:ext>
                </a:extLst>
              </p:cNvPr>
              <p:cNvSpPr/>
              <p:nvPr/>
            </p:nvSpPr>
            <p:spPr>
              <a:xfrm>
                <a:off x="3980847" y="736802"/>
                <a:ext cx="8198" cy="14199"/>
              </a:xfrm>
              <a:custGeom>
                <a:avLst/>
                <a:gdLst>
                  <a:gd name="connsiteX0" fmla="*/ 3112 w 8198"/>
                  <a:gd name="connsiteY0" fmla="*/ 1797 h 14199"/>
                  <a:gd name="connsiteX1" fmla="*/ 153 w 8198"/>
                  <a:gd name="connsiteY1" fmla="*/ 10758 h 14199"/>
                  <a:gd name="connsiteX2" fmla="*/ 1797 w 8198"/>
                  <a:gd name="connsiteY2" fmla="*/ 14047 h 14199"/>
                  <a:gd name="connsiteX3" fmla="*/ 5085 w 8198"/>
                  <a:gd name="connsiteY3" fmla="*/ 12402 h 14199"/>
                  <a:gd name="connsiteX4" fmla="*/ 8045 w 8198"/>
                  <a:gd name="connsiteY4" fmla="*/ 3441 h 14199"/>
                  <a:gd name="connsiteX5" fmla="*/ 6401 w 8198"/>
                  <a:gd name="connsiteY5" fmla="*/ 153 h 14199"/>
                  <a:gd name="connsiteX6" fmla="*/ 3112 w 8198"/>
                  <a:gd name="connsiteY6" fmla="*/ 1797 h 14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98" h="14199">
                    <a:moveTo>
                      <a:pt x="3112" y="1797"/>
                    </a:moveTo>
                    <a:lnTo>
                      <a:pt x="153" y="10758"/>
                    </a:lnTo>
                    <a:cubicBezTo>
                      <a:pt x="-340" y="12156"/>
                      <a:pt x="400" y="13636"/>
                      <a:pt x="1797" y="14047"/>
                    </a:cubicBezTo>
                    <a:cubicBezTo>
                      <a:pt x="3195" y="14540"/>
                      <a:pt x="4674" y="13800"/>
                      <a:pt x="5085" y="12402"/>
                    </a:cubicBezTo>
                    <a:lnTo>
                      <a:pt x="8045" y="3441"/>
                    </a:lnTo>
                    <a:cubicBezTo>
                      <a:pt x="8538" y="2044"/>
                      <a:pt x="7799" y="564"/>
                      <a:pt x="6401" y="153"/>
                    </a:cubicBezTo>
                    <a:cubicBezTo>
                      <a:pt x="5085" y="-340"/>
                      <a:pt x="3606" y="400"/>
                      <a:pt x="3112" y="1797"/>
                    </a:cubicBezTo>
                    <a:close/>
                  </a:path>
                </a:pathLst>
              </a:custGeom>
              <a:grpFill/>
              <a:ln w="8221" cap="flat">
                <a:noFill/>
                <a:prstDash val="solid"/>
                <a:miter/>
              </a:ln>
            </p:spPr>
            <p:txBody>
              <a:bodyPr rtlCol="0" anchor="ctr"/>
              <a:lstStyle/>
              <a:p>
                <a:endParaRPr lang="en-US"/>
              </a:p>
            </p:txBody>
          </p:sp>
        </p:grpSp>
        <p:grpSp>
          <p:nvGrpSpPr>
            <p:cNvPr id="120" name="Graphic 2">
              <a:extLst>
                <a:ext uri="{FF2B5EF4-FFF2-40B4-BE49-F238E27FC236}">
                  <a16:creationId xmlns:a16="http://schemas.microsoft.com/office/drawing/2014/main" id="{78E6EE9C-963A-4267-9EB4-FB3D78E1E6A6}"/>
                </a:ext>
              </a:extLst>
            </p:cNvPr>
            <p:cNvGrpSpPr/>
            <p:nvPr/>
          </p:nvGrpSpPr>
          <p:grpSpPr>
            <a:xfrm>
              <a:off x="11943206" y="740408"/>
              <a:ext cx="400022" cy="308787"/>
              <a:chOff x="11943206" y="740408"/>
              <a:chExt cx="400022" cy="308787"/>
            </a:xfrm>
            <a:grpFill/>
          </p:grpSpPr>
          <p:sp>
            <p:nvSpPr>
              <p:cNvPr id="121" name="Freeform: Shape 120">
                <a:extLst>
                  <a:ext uri="{FF2B5EF4-FFF2-40B4-BE49-F238E27FC236}">
                    <a16:creationId xmlns:a16="http://schemas.microsoft.com/office/drawing/2014/main" id="{51289B80-3BB8-4FE2-B854-C01B6A37F5BE}"/>
                  </a:ext>
                </a:extLst>
              </p:cNvPr>
              <p:cNvSpPr/>
              <p:nvPr/>
            </p:nvSpPr>
            <p:spPr>
              <a:xfrm>
                <a:off x="11959895" y="740408"/>
                <a:ext cx="383333" cy="288727"/>
              </a:xfrm>
              <a:custGeom>
                <a:avLst/>
                <a:gdLst>
                  <a:gd name="connsiteX0" fmla="*/ 383024 w 383333"/>
                  <a:gd name="connsiteY0" fmla="*/ 269655 h 288727"/>
                  <a:gd name="connsiteX1" fmla="*/ 338301 w 383333"/>
                  <a:gd name="connsiteY1" fmla="*/ 45545 h 288727"/>
                  <a:gd name="connsiteX2" fmla="*/ 338301 w 383333"/>
                  <a:gd name="connsiteY2" fmla="*/ 44805 h 288727"/>
                  <a:gd name="connsiteX3" fmla="*/ 316680 w 383333"/>
                  <a:gd name="connsiteY3" fmla="*/ 23184 h 288727"/>
                  <a:gd name="connsiteX4" fmla="*/ 291605 w 383333"/>
                  <a:gd name="connsiteY4" fmla="*/ 23184 h 288727"/>
                  <a:gd name="connsiteX5" fmla="*/ 291605 w 383333"/>
                  <a:gd name="connsiteY5" fmla="*/ 11592 h 288727"/>
                  <a:gd name="connsiteX6" fmla="*/ 280014 w 383333"/>
                  <a:gd name="connsiteY6" fmla="*/ 0 h 288727"/>
                  <a:gd name="connsiteX7" fmla="*/ 268422 w 383333"/>
                  <a:gd name="connsiteY7" fmla="*/ 11592 h 288727"/>
                  <a:gd name="connsiteX8" fmla="*/ 268422 w 383333"/>
                  <a:gd name="connsiteY8" fmla="*/ 23184 h 288727"/>
                  <a:gd name="connsiteX9" fmla="*/ 246882 w 383333"/>
                  <a:gd name="connsiteY9" fmla="*/ 23184 h 288727"/>
                  <a:gd name="connsiteX10" fmla="*/ 246882 w 383333"/>
                  <a:gd name="connsiteY10" fmla="*/ 11592 h 288727"/>
                  <a:gd name="connsiteX11" fmla="*/ 235290 w 383333"/>
                  <a:gd name="connsiteY11" fmla="*/ 0 h 288727"/>
                  <a:gd name="connsiteX12" fmla="*/ 223698 w 383333"/>
                  <a:gd name="connsiteY12" fmla="*/ 11592 h 288727"/>
                  <a:gd name="connsiteX13" fmla="*/ 223698 w 383333"/>
                  <a:gd name="connsiteY13" fmla="*/ 23184 h 288727"/>
                  <a:gd name="connsiteX14" fmla="*/ 202158 w 383333"/>
                  <a:gd name="connsiteY14" fmla="*/ 23184 h 288727"/>
                  <a:gd name="connsiteX15" fmla="*/ 202158 w 383333"/>
                  <a:gd name="connsiteY15" fmla="*/ 11592 h 288727"/>
                  <a:gd name="connsiteX16" fmla="*/ 190567 w 383333"/>
                  <a:gd name="connsiteY16" fmla="*/ 0 h 288727"/>
                  <a:gd name="connsiteX17" fmla="*/ 178975 w 383333"/>
                  <a:gd name="connsiteY17" fmla="*/ 11592 h 288727"/>
                  <a:gd name="connsiteX18" fmla="*/ 178975 w 383333"/>
                  <a:gd name="connsiteY18" fmla="*/ 23184 h 288727"/>
                  <a:gd name="connsiteX19" fmla="*/ 157436 w 383333"/>
                  <a:gd name="connsiteY19" fmla="*/ 23184 h 288727"/>
                  <a:gd name="connsiteX20" fmla="*/ 157436 w 383333"/>
                  <a:gd name="connsiteY20" fmla="*/ 11592 h 288727"/>
                  <a:gd name="connsiteX21" fmla="*/ 145844 w 383333"/>
                  <a:gd name="connsiteY21" fmla="*/ 0 h 288727"/>
                  <a:gd name="connsiteX22" fmla="*/ 134252 w 383333"/>
                  <a:gd name="connsiteY22" fmla="*/ 11592 h 288727"/>
                  <a:gd name="connsiteX23" fmla="*/ 134252 w 383333"/>
                  <a:gd name="connsiteY23" fmla="*/ 23184 h 288727"/>
                  <a:gd name="connsiteX24" fmla="*/ 112712 w 383333"/>
                  <a:gd name="connsiteY24" fmla="*/ 23184 h 288727"/>
                  <a:gd name="connsiteX25" fmla="*/ 112712 w 383333"/>
                  <a:gd name="connsiteY25" fmla="*/ 11592 h 288727"/>
                  <a:gd name="connsiteX26" fmla="*/ 101121 w 383333"/>
                  <a:gd name="connsiteY26" fmla="*/ 0 h 288727"/>
                  <a:gd name="connsiteX27" fmla="*/ 89529 w 383333"/>
                  <a:gd name="connsiteY27" fmla="*/ 11592 h 288727"/>
                  <a:gd name="connsiteX28" fmla="*/ 89529 w 383333"/>
                  <a:gd name="connsiteY28" fmla="*/ 23184 h 288727"/>
                  <a:gd name="connsiteX29" fmla="*/ 67989 w 383333"/>
                  <a:gd name="connsiteY29" fmla="*/ 23184 h 288727"/>
                  <a:gd name="connsiteX30" fmla="*/ 67989 w 383333"/>
                  <a:gd name="connsiteY30" fmla="*/ 11592 h 288727"/>
                  <a:gd name="connsiteX31" fmla="*/ 56397 w 383333"/>
                  <a:gd name="connsiteY31" fmla="*/ 0 h 288727"/>
                  <a:gd name="connsiteX32" fmla="*/ 44806 w 383333"/>
                  <a:gd name="connsiteY32" fmla="*/ 11592 h 288727"/>
                  <a:gd name="connsiteX33" fmla="*/ 44806 w 383333"/>
                  <a:gd name="connsiteY33" fmla="*/ 23184 h 288727"/>
                  <a:gd name="connsiteX34" fmla="*/ 21622 w 383333"/>
                  <a:gd name="connsiteY34" fmla="*/ 23184 h 288727"/>
                  <a:gd name="connsiteX35" fmla="*/ 0 w 383333"/>
                  <a:gd name="connsiteY35" fmla="*/ 44805 h 288727"/>
                  <a:gd name="connsiteX36" fmla="*/ 0 w 383333"/>
                  <a:gd name="connsiteY36" fmla="*/ 89857 h 288727"/>
                  <a:gd name="connsiteX37" fmla="*/ 0 w 383333"/>
                  <a:gd name="connsiteY37" fmla="*/ 286097 h 288727"/>
                  <a:gd name="connsiteX38" fmla="*/ 2631 w 383333"/>
                  <a:gd name="connsiteY38" fmla="*/ 288728 h 288727"/>
                  <a:gd name="connsiteX39" fmla="*/ 336411 w 383333"/>
                  <a:gd name="connsiteY39" fmla="*/ 288728 h 288727"/>
                  <a:gd name="connsiteX40" fmla="*/ 368227 w 383333"/>
                  <a:gd name="connsiteY40" fmla="*/ 288728 h 288727"/>
                  <a:gd name="connsiteX41" fmla="*/ 380476 w 383333"/>
                  <a:gd name="connsiteY41" fmla="*/ 282891 h 288727"/>
                  <a:gd name="connsiteX42" fmla="*/ 383024 w 383333"/>
                  <a:gd name="connsiteY42" fmla="*/ 269655 h 288727"/>
                  <a:gd name="connsiteX43" fmla="*/ 273519 w 383333"/>
                  <a:gd name="connsiteY43" fmla="*/ 11592 h 288727"/>
                  <a:gd name="connsiteX44" fmla="*/ 279931 w 383333"/>
                  <a:gd name="connsiteY44" fmla="*/ 5179 h 288727"/>
                  <a:gd name="connsiteX45" fmla="*/ 286344 w 383333"/>
                  <a:gd name="connsiteY45" fmla="*/ 11592 h 288727"/>
                  <a:gd name="connsiteX46" fmla="*/ 286344 w 383333"/>
                  <a:gd name="connsiteY46" fmla="*/ 23184 h 288727"/>
                  <a:gd name="connsiteX47" fmla="*/ 273519 w 383333"/>
                  <a:gd name="connsiteY47" fmla="*/ 23184 h 288727"/>
                  <a:gd name="connsiteX48" fmla="*/ 273519 w 383333"/>
                  <a:gd name="connsiteY48" fmla="*/ 11592 h 288727"/>
                  <a:gd name="connsiteX49" fmla="*/ 228631 w 383333"/>
                  <a:gd name="connsiteY49" fmla="*/ 11592 h 288727"/>
                  <a:gd name="connsiteX50" fmla="*/ 235043 w 383333"/>
                  <a:gd name="connsiteY50" fmla="*/ 5179 h 288727"/>
                  <a:gd name="connsiteX51" fmla="*/ 241456 w 383333"/>
                  <a:gd name="connsiteY51" fmla="*/ 11592 h 288727"/>
                  <a:gd name="connsiteX52" fmla="*/ 241456 w 383333"/>
                  <a:gd name="connsiteY52" fmla="*/ 23184 h 288727"/>
                  <a:gd name="connsiteX53" fmla="*/ 228631 w 383333"/>
                  <a:gd name="connsiteY53" fmla="*/ 23184 h 288727"/>
                  <a:gd name="connsiteX54" fmla="*/ 228631 w 383333"/>
                  <a:gd name="connsiteY54" fmla="*/ 11592 h 288727"/>
                  <a:gd name="connsiteX55" fmla="*/ 183825 w 383333"/>
                  <a:gd name="connsiteY55" fmla="*/ 11592 h 288727"/>
                  <a:gd name="connsiteX56" fmla="*/ 190238 w 383333"/>
                  <a:gd name="connsiteY56" fmla="*/ 5179 h 288727"/>
                  <a:gd name="connsiteX57" fmla="*/ 196651 w 383333"/>
                  <a:gd name="connsiteY57" fmla="*/ 11592 h 288727"/>
                  <a:gd name="connsiteX58" fmla="*/ 196651 w 383333"/>
                  <a:gd name="connsiteY58" fmla="*/ 23184 h 288727"/>
                  <a:gd name="connsiteX59" fmla="*/ 183825 w 383333"/>
                  <a:gd name="connsiteY59" fmla="*/ 23184 h 288727"/>
                  <a:gd name="connsiteX60" fmla="*/ 183825 w 383333"/>
                  <a:gd name="connsiteY60" fmla="*/ 11592 h 288727"/>
                  <a:gd name="connsiteX61" fmla="*/ 139020 w 383333"/>
                  <a:gd name="connsiteY61" fmla="*/ 11592 h 288727"/>
                  <a:gd name="connsiteX62" fmla="*/ 145433 w 383333"/>
                  <a:gd name="connsiteY62" fmla="*/ 5179 h 288727"/>
                  <a:gd name="connsiteX63" fmla="*/ 151845 w 383333"/>
                  <a:gd name="connsiteY63" fmla="*/ 11592 h 288727"/>
                  <a:gd name="connsiteX64" fmla="*/ 151845 w 383333"/>
                  <a:gd name="connsiteY64" fmla="*/ 23184 h 288727"/>
                  <a:gd name="connsiteX65" fmla="*/ 139020 w 383333"/>
                  <a:gd name="connsiteY65" fmla="*/ 23184 h 288727"/>
                  <a:gd name="connsiteX66" fmla="*/ 139020 w 383333"/>
                  <a:gd name="connsiteY66" fmla="*/ 11592 h 288727"/>
                  <a:gd name="connsiteX67" fmla="*/ 94133 w 383333"/>
                  <a:gd name="connsiteY67" fmla="*/ 11592 h 288727"/>
                  <a:gd name="connsiteX68" fmla="*/ 100545 w 383333"/>
                  <a:gd name="connsiteY68" fmla="*/ 5179 h 288727"/>
                  <a:gd name="connsiteX69" fmla="*/ 106958 w 383333"/>
                  <a:gd name="connsiteY69" fmla="*/ 11592 h 288727"/>
                  <a:gd name="connsiteX70" fmla="*/ 106958 w 383333"/>
                  <a:gd name="connsiteY70" fmla="*/ 23184 h 288727"/>
                  <a:gd name="connsiteX71" fmla="*/ 94133 w 383333"/>
                  <a:gd name="connsiteY71" fmla="*/ 23184 h 288727"/>
                  <a:gd name="connsiteX72" fmla="*/ 94133 w 383333"/>
                  <a:gd name="connsiteY72" fmla="*/ 11592 h 288727"/>
                  <a:gd name="connsiteX73" fmla="*/ 49327 w 383333"/>
                  <a:gd name="connsiteY73" fmla="*/ 11592 h 288727"/>
                  <a:gd name="connsiteX74" fmla="*/ 55740 w 383333"/>
                  <a:gd name="connsiteY74" fmla="*/ 5179 h 288727"/>
                  <a:gd name="connsiteX75" fmla="*/ 62153 w 383333"/>
                  <a:gd name="connsiteY75" fmla="*/ 11592 h 288727"/>
                  <a:gd name="connsiteX76" fmla="*/ 62153 w 383333"/>
                  <a:gd name="connsiteY76" fmla="*/ 23184 h 288727"/>
                  <a:gd name="connsiteX77" fmla="*/ 49327 w 383333"/>
                  <a:gd name="connsiteY77" fmla="*/ 23184 h 288727"/>
                  <a:gd name="connsiteX78" fmla="*/ 49327 w 383333"/>
                  <a:gd name="connsiteY78" fmla="*/ 11592 h 288727"/>
                  <a:gd name="connsiteX79" fmla="*/ 333040 w 383333"/>
                  <a:gd name="connsiteY79" fmla="*/ 283384 h 288727"/>
                  <a:gd name="connsiteX80" fmla="*/ 4522 w 383333"/>
                  <a:gd name="connsiteY80" fmla="*/ 283384 h 288727"/>
                  <a:gd name="connsiteX81" fmla="*/ 4522 w 383333"/>
                  <a:gd name="connsiteY81" fmla="*/ 92406 h 288727"/>
                  <a:gd name="connsiteX82" fmla="*/ 333040 w 383333"/>
                  <a:gd name="connsiteY82" fmla="*/ 92406 h 288727"/>
                  <a:gd name="connsiteX83" fmla="*/ 333040 w 383333"/>
                  <a:gd name="connsiteY83" fmla="*/ 283384 h 288727"/>
                  <a:gd name="connsiteX84" fmla="*/ 333040 w 383333"/>
                  <a:gd name="connsiteY84" fmla="*/ 87144 h 288727"/>
                  <a:gd name="connsiteX85" fmla="*/ 4522 w 383333"/>
                  <a:gd name="connsiteY85" fmla="*/ 87144 h 288727"/>
                  <a:gd name="connsiteX86" fmla="*/ 4522 w 383333"/>
                  <a:gd name="connsiteY86" fmla="*/ 44723 h 288727"/>
                  <a:gd name="connsiteX87" fmla="*/ 20964 w 383333"/>
                  <a:gd name="connsiteY87" fmla="*/ 28281 h 288727"/>
                  <a:gd name="connsiteX88" fmla="*/ 44148 w 383333"/>
                  <a:gd name="connsiteY88" fmla="*/ 28281 h 288727"/>
                  <a:gd name="connsiteX89" fmla="*/ 44148 w 383333"/>
                  <a:gd name="connsiteY89" fmla="*/ 44477 h 288727"/>
                  <a:gd name="connsiteX90" fmla="*/ 49327 w 383333"/>
                  <a:gd name="connsiteY90" fmla="*/ 54095 h 288727"/>
                  <a:gd name="connsiteX91" fmla="*/ 55822 w 383333"/>
                  <a:gd name="connsiteY91" fmla="*/ 60015 h 288727"/>
                  <a:gd name="connsiteX92" fmla="*/ 62398 w 383333"/>
                  <a:gd name="connsiteY92" fmla="*/ 53438 h 288727"/>
                  <a:gd name="connsiteX93" fmla="*/ 55822 w 383333"/>
                  <a:gd name="connsiteY93" fmla="*/ 46861 h 288727"/>
                  <a:gd name="connsiteX94" fmla="*/ 51218 w 383333"/>
                  <a:gd name="connsiteY94" fmla="*/ 48752 h 288727"/>
                  <a:gd name="connsiteX95" fmla="*/ 49409 w 383333"/>
                  <a:gd name="connsiteY95" fmla="*/ 44312 h 288727"/>
                  <a:gd name="connsiteX96" fmla="*/ 49409 w 383333"/>
                  <a:gd name="connsiteY96" fmla="*/ 28116 h 288727"/>
                  <a:gd name="connsiteX97" fmla="*/ 89036 w 383333"/>
                  <a:gd name="connsiteY97" fmla="*/ 28116 h 288727"/>
                  <a:gd name="connsiteX98" fmla="*/ 89036 w 383333"/>
                  <a:gd name="connsiteY98" fmla="*/ 44312 h 288727"/>
                  <a:gd name="connsiteX99" fmla="*/ 94214 w 383333"/>
                  <a:gd name="connsiteY99" fmla="*/ 53931 h 288727"/>
                  <a:gd name="connsiteX100" fmla="*/ 100709 w 383333"/>
                  <a:gd name="connsiteY100" fmla="*/ 59850 h 288727"/>
                  <a:gd name="connsiteX101" fmla="*/ 107287 w 383333"/>
                  <a:gd name="connsiteY101" fmla="*/ 53273 h 288727"/>
                  <a:gd name="connsiteX102" fmla="*/ 100709 w 383333"/>
                  <a:gd name="connsiteY102" fmla="*/ 46696 h 288727"/>
                  <a:gd name="connsiteX103" fmla="*/ 96106 w 383333"/>
                  <a:gd name="connsiteY103" fmla="*/ 48587 h 288727"/>
                  <a:gd name="connsiteX104" fmla="*/ 94297 w 383333"/>
                  <a:gd name="connsiteY104" fmla="*/ 44148 h 288727"/>
                  <a:gd name="connsiteX105" fmla="*/ 94297 w 383333"/>
                  <a:gd name="connsiteY105" fmla="*/ 27952 h 288727"/>
                  <a:gd name="connsiteX106" fmla="*/ 133923 w 383333"/>
                  <a:gd name="connsiteY106" fmla="*/ 27952 h 288727"/>
                  <a:gd name="connsiteX107" fmla="*/ 133923 w 383333"/>
                  <a:gd name="connsiteY107" fmla="*/ 44148 h 288727"/>
                  <a:gd name="connsiteX108" fmla="*/ 139103 w 383333"/>
                  <a:gd name="connsiteY108" fmla="*/ 53766 h 288727"/>
                  <a:gd name="connsiteX109" fmla="*/ 145597 w 383333"/>
                  <a:gd name="connsiteY109" fmla="*/ 59686 h 288727"/>
                  <a:gd name="connsiteX110" fmla="*/ 152174 w 383333"/>
                  <a:gd name="connsiteY110" fmla="*/ 53109 h 288727"/>
                  <a:gd name="connsiteX111" fmla="*/ 145597 w 383333"/>
                  <a:gd name="connsiteY111" fmla="*/ 46532 h 288727"/>
                  <a:gd name="connsiteX112" fmla="*/ 140993 w 383333"/>
                  <a:gd name="connsiteY112" fmla="*/ 48423 h 288727"/>
                  <a:gd name="connsiteX113" fmla="*/ 139185 w 383333"/>
                  <a:gd name="connsiteY113" fmla="*/ 43983 h 288727"/>
                  <a:gd name="connsiteX114" fmla="*/ 139185 w 383333"/>
                  <a:gd name="connsiteY114" fmla="*/ 27788 h 288727"/>
                  <a:gd name="connsiteX115" fmla="*/ 178811 w 383333"/>
                  <a:gd name="connsiteY115" fmla="*/ 27788 h 288727"/>
                  <a:gd name="connsiteX116" fmla="*/ 178811 w 383333"/>
                  <a:gd name="connsiteY116" fmla="*/ 43983 h 288727"/>
                  <a:gd name="connsiteX117" fmla="*/ 183990 w 383333"/>
                  <a:gd name="connsiteY117" fmla="*/ 53602 h 288727"/>
                  <a:gd name="connsiteX118" fmla="*/ 190485 w 383333"/>
                  <a:gd name="connsiteY118" fmla="*/ 59521 h 288727"/>
                  <a:gd name="connsiteX119" fmla="*/ 197061 w 383333"/>
                  <a:gd name="connsiteY119" fmla="*/ 52944 h 288727"/>
                  <a:gd name="connsiteX120" fmla="*/ 190485 w 383333"/>
                  <a:gd name="connsiteY120" fmla="*/ 46367 h 288727"/>
                  <a:gd name="connsiteX121" fmla="*/ 185881 w 383333"/>
                  <a:gd name="connsiteY121" fmla="*/ 48258 h 288727"/>
                  <a:gd name="connsiteX122" fmla="*/ 184072 w 383333"/>
                  <a:gd name="connsiteY122" fmla="*/ 43819 h 288727"/>
                  <a:gd name="connsiteX123" fmla="*/ 184072 w 383333"/>
                  <a:gd name="connsiteY123" fmla="*/ 27623 h 288727"/>
                  <a:gd name="connsiteX124" fmla="*/ 223698 w 383333"/>
                  <a:gd name="connsiteY124" fmla="*/ 27623 h 288727"/>
                  <a:gd name="connsiteX125" fmla="*/ 223698 w 383333"/>
                  <a:gd name="connsiteY125" fmla="*/ 43819 h 288727"/>
                  <a:gd name="connsiteX126" fmla="*/ 228877 w 383333"/>
                  <a:gd name="connsiteY126" fmla="*/ 53438 h 288727"/>
                  <a:gd name="connsiteX127" fmla="*/ 235372 w 383333"/>
                  <a:gd name="connsiteY127" fmla="*/ 59357 h 288727"/>
                  <a:gd name="connsiteX128" fmla="*/ 241950 w 383333"/>
                  <a:gd name="connsiteY128" fmla="*/ 52780 h 288727"/>
                  <a:gd name="connsiteX129" fmla="*/ 235372 w 383333"/>
                  <a:gd name="connsiteY129" fmla="*/ 46203 h 288727"/>
                  <a:gd name="connsiteX130" fmla="*/ 230769 w 383333"/>
                  <a:gd name="connsiteY130" fmla="*/ 48094 h 288727"/>
                  <a:gd name="connsiteX131" fmla="*/ 228959 w 383333"/>
                  <a:gd name="connsiteY131" fmla="*/ 43654 h 288727"/>
                  <a:gd name="connsiteX132" fmla="*/ 228959 w 383333"/>
                  <a:gd name="connsiteY132" fmla="*/ 27459 h 288727"/>
                  <a:gd name="connsiteX133" fmla="*/ 268586 w 383333"/>
                  <a:gd name="connsiteY133" fmla="*/ 27459 h 288727"/>
                  <a:gd name="connsiteX134" fmla="*/ 268586 w 383333"/>
                  <a:gd name="connsiteY134" fmla="*/ 43654 h 288727"/>
                  <a:gd name="connsiteX135" fmla="*/ 273765 w 383333"/>
                  <a:gd name="connsiteY135" fmla="*/ 53273 h 288727"/>
                  <a:gd name="connsiteX136" fmla="*/ 280260 w 383333"/>
                  <a:gd name="connsiteY136" fmla="*/ 59192 h 288727"/>
                  <a:gd name="connsiteX137" fmla="*/ 286837 w 383333"/>
                  <a:gd name="connsiteY137" fmla="*/ 52616 h 288727"/>
                  <a:gd name="connsiteX138" fmla="*/ 280260 w 383333"/>
                  <a:gd name="connsiteY138" fmla="*/ 46039 h 288727"/>
                  <a:gd name="connsiteX139" fmla="*/ 275656 w 383333"/>
                  <a:gd name="connsiteY139" fmla="*/ 47929 h 288727"/>
                  <a:gd name="connsiteX140" fmla="*/ 273848 w 383333"/>
                  <a:gd name="connsiteY140" fmla="*/ 43490 h 288727"/>
                  <a:gd name="connsiteX141" fmla="*/ 273848 w 383333"/>
                  <a:gd name="connsiteY141" fmla="*/ 27294 h 288727"/>
                  <a:gd name="connsiteX142" fmla="*/ 316927 w 383333"/>
                  <a:gd name="connsiteY142" fmla="*/ 27294 h 288727"/>
                  <a:gd name="connsiteX143" fmla="*/ 331642 w 383333"/>
                  <a:gd name="connsiteY143" fmla="*/ 36502 h 288727"/>
                  <a:gd name="connsiteX144" fmla="*/ 333369 w 383333"/>
                  <a:gd name="connsiteY144" fmla="*/ 45052 h 288727"/>
                  <a:gd name="connsiteX145" fmla="*/ 333369 w 383333"/>
                  <a:gd name="connsiteY145" fmla="*/ 87144 h 288727"/>
                  <a:gd name="connsiteX146" fmla="*/ 375708 w 383333"/>
                  <a:gd name="connsiteY146" fmla="*/ 279520 h 288727"/>
                  <a:gd name="connsiteX147" fmla="*/ 367487 w 383333"/>
                  <a:gd name="connsiteY147" fmla="*/ 283384 h 288727"/>
                  <a:gd name="connsiteX148" fmla="*/ 338301 w 383333"/>
                  <a:gd name="connsiteY148" fmla="*/ 283384 h 288727"/>
                  <a:gd name="connsiteX149" fmla="*/ 338301 w 383333"/>
                  <a:gd name="connsiteY149" fmla="*/ 89775 h 288727"/>
                  <a:gd name="connsiteX150" fmla="*/ 338301 w 383333"/>
                  <a:gd name="connsiteY150" fmla="*/ 72182 h 288727"/>
                  <a:gd name="connsiteX151" fmla="*/ 377927 w 383333"/>
                  <a:gd name="connsiteY151" fmla="*/ 270641 h 288727"/>
                  <a:gd name="connsiteX152" fmla="*/ 375708 w 383333"/>
                  <a:gd name="connsiteY152" fmla="*/ 279520 h 288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383333" h="288727">
                    <a:moveTo>
                      <a:pt x="383024" y="269655"/>
                    </a:moveTo>
                    <a:lnTo>
                      <a:pt x="338301" y="45545"/>
                    </a:lnTo>
                    <a:lnTo>
                      <a:pt x="338301" y="44805"/>
                    </a:lnTo>
                    <a:cubicBezTo>
                      <a:pt x="338301" y="32885"/>
                      <a:pt x="328600" y="23184"/>
                      <a:pt x="316680" y="23184"/>
                    </a:cubicBezTo>
                    <a:lnTo>
                      <a:pt x="291605" y="23184"/>
                    </a:lnTo>
                    <a:lnTo>
                      <a:pt x="291605" y="11592"/>
                    </a:lnTo>
                    <a:cubicBezTo>
                      <a:pt x="291605" y="5179"/>
                      <a:pt x="286425" y="0"/>
                      <a:pt x="280014" y="0"/>
                    </a:cubicBezTo>
                    <a:cubicBezTo>
                      <a:pt x="273601" y="0"/>
                      <a:pt x="268422" y="5179"/>
                      <a:pt x="268422" y="11592"/>
                    </a:cubicBezTo>
                    <a:lnTo>
                      <a:pt x="268422" y="23184"/>
                    </a:lnTo>
                    <a:lnTo>
                      <a:pt x="246882" y="23184"/>
                    </a:lnTo>
                    <a:lnTo>
                      <a:pt x="246882" y="11592"/>
                    </a:lnTo>
                    <a:cubicBezTo>
                      <a:pt x="246882" y="5179"/>
                      <a:pt x="241703" y="0"/>
                      <a:pt x="235290" y="0"/>
                    </a:cubicBezTo>
                    <a:cubicBezTo>
                      <a:pt x="228877" y="0"/>
                      <a:pt x="223698" y="5179"/>
                      <a:pt x="223698" y="11592"/>
                    </a:cubicBezTo>
                    <a:lnTo>
                      <a:pt x="223698" y="23184"/>
                    </a:lnTo>
                    <a:lnTo>
                      <a:pt x="202158" y="23184"/>
                    </a:lnTo>
                    <a:lnTo>
                      <a:pt x="202158" y="11592"/>
                    </a:lnTo>
                    <a:cubicBezTo>
                      <a:pt x="202158" y="5179"/>
                      <a:pt x="196979" y="0"/>
                      <a:pt x="190567" y="0"/>
                    </a:cubicBezTo>
                    <a:cubicBezTo>
                      <a:pt x="184154" y="0"/>
                      <a:pt x="178975" y="5179"/>
                      <a:pt x="178975" y="11592"/>
                    </a:cubicBezTo>
                    <a:lnTo>
                      <a:pt x="178975" y="23184"/>
                    </a:lnTo>
                    <a:lnTo>
                      <a:pt x="157436" y="23184"/>
                    </a:lnTo>
                    <a:lnTo>
                      <a:pt x="157436" y="11592"/>
                    </a:lnTo>
                    <a:cubicBezTo>
                      <a:pt x="157436" y="5179"/>
                      <a:pt x="152256" y="0"/>
                      <a:pt x="145844" y="0"/>
                    </a:cubicBezTo>
                    <a:cubicBezTo>
                      <a:pt x="139431" y="0"/>
                      <a:pt x="134252" y="5179"/>
                      <a:pt x="134252" y="11592"/>
                    </a:cubicBezTo>
                    <a:lnTo>
                      <a:pt x="134252" y="23184"/>
                    </a:lnTo>
                    <a:lnTo>
                      <a:pt x="112712" y="23184"/>
                    </a:lnTo>
                    <a:lnTo>
                      <a:pt x="112712" y="11592"/>
                    </a:lnTo>
                    <a:cubicBezTo>
                      <a:pt x="112712" y="5179"/>
                      <a:pt x="107534" y="0"/>
                      <a:pt x="101121" y="0"/>
                    </a:cubicBezTo>
                    <a:cubicBezTo>
                      <a:pt x="94708" y="0"/>
                      <a:pt x="89529" y="5179"/>
                      <a:pt x="89529" y="11592"/>
                    </a:cubicBezTo>
                    <a:lnTo>
                      <a:pt x="89529" y="23184"/>
                    </a:lnTo>
                    <a:lnTo>
                      <a:pt x="67989" y="23184"/>
                    </a:lnTo>
                    <a:lnTo>
                      <a:pt x="67989" y="11592"/>
                    </a:lnTo>
                    <a:cubicBezTo>
                      <a:pt x="67989" y="5179"/>
                      <a:pt x="62810" y="0"/>
                      <a:pt x="56397" y="0"/>
                    </a:cubicBezTo>
                    <a:cubicBezTo>
                      <a:pt x="49985" y="0"/>
                      <a:pt x="44806" y="5179"/>
                      <a:pt x="44806" y="11592"/>
                    </a:cubicBezTo>
                    <a:lnTo>
                      <a:pt x="44806" y="23184"/>
                    </a:lnTo>
                    <a:lnTo>
                      <a:pt x="21622" y="23184"/>
                    </a:lnTo>
                    <a:cubicBezTo>
                      <a:pt x="9701" y="23184"/>
                      <a:pt x="0" y="32885"/>
                      <a:pt x="0" y="44805"/>
                    </a:cubicBezTo>
                    <a:lnTo>
                      <a:pt x="0" y="89857"/>
                    </a:lnTo>
                    <a:lnTo>
                      <a:pt x="0" y="286097"/>
                    </a:lnTo>
                    <a:cubicBezTo>
                      <a:pt x="0" y="287577"/>
                      <a:pt x="1151" y="288728"/>
                      <a:pt x="2631" y="288728"/>
                    </a:cubicBezTo>
                    <a:lnTo>
                      <a:pt x="336411" y="288728"/>
                    </a:lnTo>
                    <a:lnTo>
                      <a:pt x="368227" y="288728"/>
                    </a:lnTo>
                    <a:cubicBezTo>
                      <a:pt x="372995" y="288728"/>
                      <a:pt x="377434" y="286590"/>
                      <a:pt x="380476" y="282891"/>
                    </a:cubicBezTo>
                    <a:cubicBezTo>
                      <a:pt x="382778" y="279109"/>
                      <a:pt x="383929" y="274341"/>
                      <a:pt x="383024" y="269655"/>
                    </a:cubicBezTo>
                    <a:close/>
                    <a:moveTo>
                      <a:pt x="273519" y="11592"/>
                    </a:moveTo>
                    <a:cubicBezTo>
                      <a:pt x="273519" y="8057"/>
                      <a:pt x="276396" y="5179"/>
                      <a:pt x="279931" y="5179"/>
                    </a:cubicBezTo>
                    <a:cubicBezTo>
                      <a:pt x="283466" y="5179"/>
                      <a:pt x="286344" y="8057"/>
                      <a:pt x="286344" y="11592"/>
                    </a:cubicBezTo>
                    <a:lnTo>
                      <a:pt x="286344" y="23184"/>
                    </a:lnTo>
                    <a:lnTo>
                      <a:pt x="273519" y="23184"/>
                    </a:lnTo>
                    <a:lnTo>
                      <a:pt x="273519" y="11592"/>
                    </a:lnTo>
                    <a:close/>
                    <a:moveTo>
                      <a:pt x="228631" y="11592"/>
                    </a:moveTo>
                    <a:cubicBezTo>
                      <a:pt x="228631" y="8057"/>
                      <a:pt x="231509" y="5179"/>
                      <a:pt x="235043" y="5179"/>
                    </a:cubicBezTo>
                    <a:cubicBezTo>
                      <a:pt x="238579" y="5179"/>
                      <a:pt x="241456" y="8057"/>
                      <a:pt x="241456" y="11592"/>
                    </a:cubicBezTo>
                    <a:lnTo>
                      <a:pt x="241456" y="23184"/>
                    </a:lnTo>
                    <a:lnTo>
                      <a:pt x="228631" y="23184"/>
                    </a:lnTo>
                    <a:lnTo>
                      <a:pt x="228631" y="11592"/>
                    </a:lnTo>
                    <a:close/>
                    <a:moveTo>
                      <a:pt x="183825" y="11592"/>
                    </a:moveTo>
                    <a:cubicBezTo>
                      <a:pt x="183825" y="8057"/>
                      <a:pt x="186703" y="5179"/>
                      <a:pt x="190238" y="5179"/>
                    </a:cubicBezTo>
                    <a:cubicBezTo>
                      <a:pt x="193774" y="5179"/>
                      <a:pt x="196651" y="8057"/>
                      <a:pt x="196651" y="11592"/>
                    </a:cubicBezTo>
                    <a:lnTo>
                      <a:pt x="196651" y="23184"/>
                    </a:lnTo>
                    <a:lnTo>
                      <a:pt x="183825" y="23184"/>
                    </a:lnTo>
                    <a:lnTo>
                      <a:pt x="183825" y="11592"/>
                    </a:lnTo>
                    <a:close/>
                    <a:moveTo>
                      <a:pt x="139020" y="11592"/>
                    </a:moveTo>
                    <a:cubicBezTo>
                      <a:pt x="139020" y="8057"/>
                      <a:pt x="141898" y="5179"/>
                      <a:pt x="145433" y="5179"/>
                    </a:cubicBezTo>
                    <a:cubicBezTo>
                      <a:pt x="148968" y="5179"/>
                      <a:pt x="151845" y="8057"/>
                      <a:pt x="151845" y="11592"/>
                    </a:cubicBezTo>
                    <a:lnTo>
                      <a:pt x="151845" y="23184"/>
                    </a:lnTo>
                    <a:lnTo>
                      <a:pt x="139020" y="23184"/>
                    </a:lnTo>
                    <a:lnTo>
                      <a:pt x="139020" y="11592"/>
                    </a:lnTo>
                    <a:close/>
                    <a:moveTo>
                      <a:pt x="94133" y="11592"/>
                    </a:moveTo>
                    <a:cubicBezTo>
                      <a:pt x="94133" y="8057"/>
                      <a:pt x="97010" y="5179"/>
                      <a:pt x="100545" y="5179"/>
                    </a:cubicBezTo>
                    <a:cubicBezTo>
                      <a:pt x="104080" y="5179"/>
                      <a:pt x="106958" y="8057"/>
                      <a:pt x="106958" y="11592"/>
                    </a:cubicBezTo>
                    <a:lnTo>
                      <a:pt x="106958" y="23184"/>
                    </a:lnTo>
                    <a:lnTo>
                      <a:pt x="94133" y="23184"/>
                    </a:lnTo>
                    <a:lnTo>
                      <a:pt x="94133" y="11592"/>
                    </a:lnTo>
                    <a:close/>
                    <a:moveTo>
                      <a:pt x="49327" y="11592"/>
                    </a:moveTo>
                    <a:cubicBezTo>
                      <a:pt x="49327" y="8057"/>
                      <a:pt x="52204" y="5179"/>
                      <a:pt x="55740" y="5179"/>
                    </a:cubicBezTo>
                    <a:cubicBezTo>
                      <a:pt x="59274" y="5179"/>
                      <a:pt x="62153" y="8057"/>
                      <a:pt x="62153" y="11592"/>
                    </a:cubicBezTo>
                    <a:lnTo>
                      <a:pt x="62153" y="23184"/>
                    </a:lnTo>
                    <a:lnTo>
                      <a:pt x="49327" y="23184"/>
                    </a:lnTo>
                    <a:lnTo>
                      <a:pt x="49327" y="11592"/>
                    </a:lnTo>
                    <a:close/>
                    <a:moveTo>
                      <a:pt x="333040" y="283384"/>
                    </a:moveTo>
                    <a:lnTo>
                      <a:pt x="4522" y="283384"/>
                    </a:lnTo>
                    <a:lnTo>
                      <a:pt x="4522" y="92406"/>
                    </a:lnTo>
                    <a:lnTo>
                      <a:pt x="333040" y="92406"/>
                    </a:lnTo>
                    <a:lnTo>
                      <a:pt x="333040" y="283384"/>
                    </a:lnTo>
                    <a:close/>
                    <a:moveTo>
                      <a:pt x="333040" y="87144"/>
                    </a:moveTo>
                    <a:lnTo>
                      <a:pt x="4522" y="87144"/>
                    </a:lnTo>
                    <a:lnTo>
                      <a:pt x="4522" y="44723"/>
                    </a:lnTo>
                    <a:cubicBezTo>
                      <a:pt x="4522" y="35680"/>
                      <a:pt x="11921" y="28281"/>
                      <a:pt x="20964" y="28281"/>
                    </a:cubicBezTo>
                    <a:lnTo>
                      <a:pt x="44148" y="28281"/>
                    </a:lnTo>
                    <a:lnTo>
                      <a:pt x="44148" y="44477"/>
                    </a:lnTo>
                    <a:cubicBezTo>
                      <a:pt x="44148" y="48505"/>
                      <a:pt x="46203" y="52040"/>
                      <a:pt x="49327" y="54095"/>
                    </a:cubicBezTo>
                    <a:cubicBezTo>
                      <a:pt x="49656" y="57384"/>
                      <a:pt x="52369" y="60015"/>
                      <a:pt x="55822" y="60015"/>
                    </a:cubicBezTo>
                    <a:cubicBezTo>
                      <a:pt x="59439" y="60015"/>
                      <a:pt x="62398" y="57055"/>
                      <a:pt x="62398" y="53438"/>
                    </a:cubicBezTo>
                    <a:cubicBezTo>
                      <a:pt x="62398" y="49820"/>
                      <a:pt x="59439" y="46861"/>
                      <a:pt x="55822" y="46861"/>
                    </a:cubicBezTo>
                    <a:cubicBezTo>
                      <a:pt x="54014" y="46861"/>
                      <a:pt x="52369" y="47601"/>
                      <a:pt x="51218" y="48752"/>
                    </a:cubicBezTo>
                    <a:cubicBezTo>
                      <a:pt x="50149" y="47601"/>
                      <a:pt x="49409" y="46039"/>
                      <a:pt x="49409" y="44312"/>
                    </a:cubicBezTo>
                    <a:lnTo>
                      <a:pt x="49409" y="28116"/>
                    </a:lnTo>
                    <a:lnTo>
                      <a:pt x="89036" y="28116"/>
                    </a:lnTo>
                    <a:lnTo>
                      <a:pt x="89036" y="44312"/>
                    </a:lnTo>
                    <a:cubicBezTo>
                      <a:pt x="89036" y="48340"/>
                      <a:pt x="91091" y="51876"/>
                      <a:pt x="94214" y="53931"/>
                    </a:cubicBezTo>
                    <a:cubicBezTo>
                      <a:pt x="94543" y="57219"/>
                      <a:pt x="97257" y="59850"/>
                      <a:pt x="100709" y="59850"/>
                    </a:cubicBezTo>
                    <a:cubicBezTo>
                      <a:pt x="104327" y="59850"/>
                      <a:pt x="107287" y="56891"/>
                      <a:pt x="107287" y="53273"/>
                    </a:cubicBezTo>
                    <a:cubicBezTo>
                      <a:pt x="107287" y="49656"/>
                      <a:pt x="104327" y="46696"/>
                      <a:pt x="100709" y="46696"/>
                    </a:cubicBezTo>
                    <a:cubicBezTo>
                      <a:pt x="98901" y="46696"/>
                      <a:pt x="97257" y="47436"/>
                      <a:pt x="96106" y="48587"/>
                    </a:cubicBezTo>
                    <a:cubicBezTo>
                      <a:pt x="95037" y="47436"/>
                      <a:pt x="94297" y="45874"/>
                      <a:pt x="94297" y="44148"/>
                    </a:cubicBezTo>
                    <a:lnTo>
                      <a:pt x="94297" y="27952"/>
                    </a:lnTo>
                    <a:lnTo>
                      <a:pt x="133923" y="27952"/>
                    </a:lnTo>
                    <a:lnTo>
                      <a:pt x="133923" y="44148"/>
                    </a:lnTo>
                    <a:cubicBezTo>
                      <a:pt x="133923" y="48176"/>
                      <a:pt x="135979" y="51711"/>
                      <a:pt x="139103" y="53766"/>
                    </a:cubicBezTo>
                    <a:cubicBezTo>
                      <a:pt x="139431" y="57055"/>
                      <a:pt x="142144" y="59686"/>
                      <a:pt x="145597" y="59686"/>
                    </a:cubicBezTo>
                    <a:cubicBezTo>
                      <a:pt x="149215" y="59686"/>
                      <a:pt x="152174" y="56726"/>
                      <a:pt x="152174" y="53109"/>
                    </a:cubicBezTo>
                    <a:cubicBezTo>
                      <a:pt x="152174" y="49491"/>
                      <a:pt x="149215" y="46532"/>
                      <a:pt x="145597" y="46532"/>
                    </a:cubicBezTo>
                    <a:cubicBezTo>
                      <a:pt x="143788" y="46532"/>
                      <a:pt x="142144" y="47272"/>
                      <a:pt x="140993" y="48423"/>
                    </a:cubicBezTo>
                    <a:cubicBezTo>
                      <a:pt x="139925" y="47272"/>
                      <a:pt x="139185" y="45710"/>
                      <a:pt x="139185" y="43983"/>
                    </a:cubicBezTo>
                    <a:lnTo>
                      <a:pt x="139185" y="27788"/>
                    </a:lnTo>
                    <a:lnTo>
                      <a:pt x="178811" y="27788"/>
                    </a:lnTo>
                    <a:lnTo>
                      <a:pt x="178811" y="43983"/>
                    </a:lnTo>
                    <a:cubicBezTo>
                      <a:pt x="178811" y="48012"/>
                      <a:pt x="180866" y="51547"/>
                      <a:pt x="183990" y="53602"/>
                    </a:cubicBezTo>
                    <a:cubicBezTo>
                      <a:pt x="184319" y="56891"/>
                      <a:pt x="187032" y="59521"/>
                      <a:pt x="190485" y="59521"/>
                    </a:cubicBezTo>
                    <a:cubicBezTo>
                      <a:pt x="194102" y="59521"/>
                      <a:pt x="197061" y="56562"/>
                      <a:pt x="197061" y="52944"/>
                    </a:cubicBezTo>
                    <a:cubicBezTo>
                      <a:pt x="197061" y="49327"/>
                      <a:pt x="194102" y="46367"/>
                      <a:pt x="190485" y="46367"/>
                    </a:cubicBezTo>
                    <a:cubicBezTo>
                      <a:pt x="188677" y="46367"/>
                      <a:pt x="187032" y="47107"/>
                      <a:pt x="185881" y="48258"/>
                    </a:cubicBezTo>
                    <a:cubicBezTo>
                      <a:pt x="184812" y="47107"/>
                      <a:pt x="184072" y="45545"/>
                      <a:pt x="184072" y="43819"/>
                    </a:cubicBezTo>
                    <a:lnTo>
                      <a:pt x="184072" y="27623"/>
                    </a:lnTo>
                    <a:lnTo>
                      <a:pt x="223698" y="27623"/>
                    </a:lnTo>
                    <a:lnTo>
                      <a:pt x="223698" y="43819"/>
                    </a:lnTo>
                    <a:cubicBezTo>
                      <a:pt x="223698" y="47847"/>
                      <a:pt x="225753" y="51382"/>
                      <a:pt x="228877" y="53438"/>
                    </a:cubicBezTo>
                    <a:cubicBezTo>
                      <a:pt x="229206" y="56726"/>
                      <a:pt x="231919" y="59357"/>
                      <a:pt x="235372" y="59357"/>
                    </a:cubicBezTo>
                    <a:cubicBezTo>
                      <a:pt x="238990" y="59357"/>
                      <a:pt x="241950" y="56397"/>
                      <a:pt x="241950" y="52780"/>
                    </a:cubicBezTo>
                    <a:cubicBezTo>
                      <a:pt x="241950" y="49163"/>
                      <a:pt x="238990" y="46203"/>
                      <a:pt x="235372" y="46203"/>
                    </a:cubicBezTo>
                    <a:cubicBezTo>
                      <a:pt x="233564" y="46203"/>
                      <a:pt x="231919" y="46943"/>
                      <a:pt x="230769" y="48094"/>
                    </a:cubicBezTo>
                    <a:cubicBezTo>
                      <a:pt x="229700" y="46943"/>
                      <a:pt x="228959" y="45381"/>
                      <a:pt x="228959" y="43654"/>
                    </a:cubicBezTo>
                    <a:lnTo>
                      <a:pt x="228959" y="27459"/>
                    </a:lnTo>
                    <a:lnTo>
                      <a:pt x="268586" y="27459"/>
                    </a:lnTo>
                    <a:lnTo>
                      <a:pt x="268586" y="43654"/>
                    </a:lnTo>
                    <a:cubicBezTo>
                      <a:pt x="268586" y="47683"/>
                      <a:pt x="270641" y="51218"/>
                      <a:pt x="273765" y="53273"/>
                    </a:cubicBezTo>
                    <a:cubicBezTo>
                      <a:pt x="274094" y="56562"/>
                      <a:pt x="276807" y="59192"/>
                      <a:pt x="280260" y="59192"/>
                    </a:cubicBezTo>
                    <a:cubicBezTo>
                      <a:pt x="283877" y="59192"/>
                      <a:pt x="286837" y="56233"/>
                      <a:pt x="286837" y="52616"/>
                    </a:cubicBezTo>
                    <a:cubicBezTo>
                      <a:pt x="286837" y="48998"/>
                      <a:pt x="283877" y="46039"/>
                      <a:pt x="280260" y="46039"/>
                    </a:cubicBezTo>
                    <a:cubicBezTo>
                      <a:pt x="278451" y="46039"/>
                      <a:pt x="276807" y="46779"/>
                      <a:pt x="275656" y="47929"/>
                    </a:cubicBezTo>
                    <a:cubicBezTo>
                      <a:pt x="274587" y="46779"/>
                      <a:pt x="273848" y="45216"/>
                      <a:pt x="273848" y="43490"/>
                    </a:cubicBezTo>
                    <a:lnTo>
                      <a:pt x="273848" y="27294"/>
                    </a:lnTo>
                    <a:lnTo>
                      <a:pt x="316927" y="27294"/>
                    </a:lnTo>
                    <a:cubicBezTo>
                      <a:pt x="323421" y="27294"/>
                      <a:pt x="329012" y="31076"/>
                      <a:pt x="331642" y="36502"/>
                    </a:cubicBezTo>
                    <a:lnTo>
                      <a:pt x="333369" y="45052"/>
                    </a:lnTo>
                    <a:lnTo>
                      <a:pt x="333369" y="87144"/>
                    </a:lnTo>
                    <a:close/>
                    <a:moveTo>
                      <a:pt x="375708" y="279520"/>
                    </a:moveTo>
                    <a:cubicBezTo>
                      <a:pt x="373653" y="281986"/>
                      <a:pt x="370692" y="283384"/>
                      <a:pt x="367487" y="283384"/>
                    </a:cubicBezTo>
                    <a:lnTo>
                      <a:pt x="338301" y="283384"/>
                    </a:lnTo>
                    <a:lnTo>
                      <a:pt x="338301" y="89775"/>
                    </a:lnTo>
                    <a:lnTo>
                      <a:pt x="338301" y="72182"/>
                    </a:lnTo>
                    <a:lnTo>
                      <a:pt x="377927" y="270641"/>
                    </a:lnTo>
                    <a:cubicBezTo>
                      <a:pt x="378585" y="273765"/>
                      <a:pt x="377764" y="277054"/>
                      <a:pt x="375708" y="279520"/>
                    </a:cubicBezTo>
                    <a:close/>
                  </a:path>
                </a:pathLst>
              </a:custGeom>
              <a:grpFill/>
              <a:ln w="8221" cap="flat">
                <a:noFill/>
                <a:prstDash val="solid"/>
                <a:miter/>
              </a:ln>
            </p:spPr>
            <p:txBody>
              <a:bodyPr rtlCol="0" anchor="ctr"/>
              <a:lstStyle/>
              <a:p>
                <a:endParaRPr lang="en-US"/>
              </a:p>
            </p:txBody>
          </p:sp>
          <p:sp>
            <p:nvSpPr>
              <p:cNvPr id="122" name="Freeform: Shape 121">
                <a:extLst>
                  <a:ext uri="{FF2B5EF4-FFF2-40B4-BE49-F238E27FC236}">
                    <a16:creationId xmlns:a16="http://schemas.microsoft.com/office/drawing/2014/main" id="{7FB3911E-286D-4987-BD43-22014BF79005}"/>
                  </a:ext>
                </a:extLst>
              </p:cNvPr>
              <p:cNvSpPr/>
              <p:nvPr/>
            </p:nvSpPr>
            <p:spPr>
              <a:xfrm>
                <a:off x="11943206" y="903598"/>
                <a:ext cx="5261" cy="70291"/>
              </a:xfrm>
              <a:custGeom>
                <a:avLst/>
                <a:gdLst>
                  <a:gd name="connsiteX0" fmla="*/ 2631 w 5261"/>
                  <a:gd name="connsiteY0" fmla="*/ 0 h 70291"/>
                  <a:gd name="connsiteX1" fmla="*/ 0 w 5261"/>
                  <a:gd name="connsiteY1" fmla="*/ 2631 h 70291"/>
                  <a:gd name="connsiteX2" fmla="*/ 0 w 5261"/>
                  <a:gd name="connsiteY2" fmla="*/ 67660 h 70291"/>
                  <a:gd name="connsiteX3" fmla="*/ 2631 w 5261"/>
                  <a:gd name="connsiteY3" fmla="*/ 70291 h 70291"/>
                  <a:gd name="connsiteX4" fmla="*/ 5262 w 5261"/>
                  <a:gd name="connsiteY4" fmla="*/ 67660 h 70291"/>
                  <a:gd name="connsiteX5" fmla="*/ 5262 w 5261"/>
                  <a:gd name="connsiteY5" fmla="*/ 2631 h 70291"/>
                  <a:gd name="connsiteX6" fmla="*/ 2631 w 5261"/>
                  <a:gd name="connsiteY6" fmla="*/ 0 h 70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70291">
                    <a:moveTo>
                      <a:pt x="2631" y="0"/>
                    </a:moveTo>
                    <a:cubicBezTo>
                      <a:pt x="1151" y="0"/>
                      <a:pt x="0" y="1151"/>
                      <a:pt x="0" y="2631"/>
                    </a:cubicBezTo>
                    <a:lnTo>
                      <a:pt x="0" y="67660"/>
                    </a:lnTo>
                    <a:cubicBezTo>
                      <a:pt x="0" y="69140"/>
                      <a:pt x="1151" y="70291"/>
                      <a:pt x="2631" y="70291"/>
                    </a:cubicBezTo>
                    <a:cubicBezTo>
                      <a:pt x="4111" y="70291"/>
                      <a:pt x="5262" y="69140"/>
                      <a:pt x="5262" y="67660"/>
                    </a:cubicBezTo>
                    <a:lnTo>
                      <a:pt x="5262" y="2631"/>
                    </a:lnTo>
                    <a:cubicBezTo>
                      <a:pt x="5262" y="1151"/>
                      <a:pt x="4111" y="0"/>
                      <a:pt x="2631" y="0"/>
                    </a:cubicBezTo>
                    <a:close/>
                  </a:path>
                </a:pathLst>
              </a:custGeom>
              <a:grpFill/>
              <a:ln w="8221" cap="flat">
                <a:noFill/>
                <a:prstDash val="solid"/>
                <a:miter/>
              </a:ln>
            </p:spPr>
            <p:txBody>
              <a:bodyPr rtlCol="0" anchor="ctr"/>
              <a:lstStyle/>
              <a:p>
                <a:endParaRPr lang="en-US"/>
              </a:p>
            </p:txBody>
          </p:sp>
          <p:sp>
            <p:nvSpPr>
              <p:cNvPr id="123" name="Freeform: Shape 122">
                <a:extLst>
                  <a:ext uri="{FF2B5EF4-FFF2-40B4-BE49-F238E27FC236}">
                    <a16:creationId xmlns:a16="http://schemas.microsoft.com/office/drawing/2014/main" id="{0ED82487-5628-4B18-985A-BBEB06937DE6}"/>
                  </a:ext>
                </a:extLst>
              </p:cNvPr>
              <p:cNvSpPr/>
              <p:nvPr/>
            </p:nvSpPr>
            <p:spPr>
              <a:xfrm>
                <a:off x="11943206" y="858711"/>
                <a:ext cx="5261" cy="30007"/>
              </a:xfrm>
              <a:custGeom>
                <a:avLst/>
                <a:gdLst>
                  <a:gd name="connsiteX0" fmla="*/ 2631 w 5261"/>
                  <a:gd name="connsiteY0" fmla="*/ 0 h 30007"/>
                  <a:gd name="connsiteX1" fmla="*/ 0 w 5261"/>
                  <a:gd name="connsiteY1" fmla="*/ 2631 h 30007"/>
                  <a:gd name="connsiteX2" fmla="*/ 0 w 5261"/>
                  <a:gd name="connsiteY2" fmla="*/ 27377 h 30007"/>
                  <a:gd name="connsiteX3" fmla="*/ 2631 w 5261"/>
                  <a:gd name="connsiteY3" fmla="*/ 30007 h 30007"/>
                  <a:gd name="connsiteX4" fmla="*/ 5262 w 5261"/>
                  <a:gd name="connsiteY4" fmla="*/ 27377 h 30007"/>
                  <a:gd name="connsiteX5" fmla="*/ 5262 w 5261"/>
                  <a:gd name="connsiteY5" fmla="*/ 2631 h 30007"/>
                  <a:gd name="connsiteX6" fmla="*/ 2631 w 5261"/>
                  <a:gd name="connsiteY6" fmla="*/ 0 h 30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30007">
                    <a:moveTo>
                      <a:pt x="2631" y="0"/>
                    </a:moveTo>
                    <a:cubicBezTo>
                      <a:pt x="1151" y="0"/>
                      <a:pt x="0" y="1151"/>
                      <a:pt x="0" y="2631"/>
                    </a:cubicBezTo>
                    <a:lnTo>
                      <a:pt x="0" y="27377"/>
                    </a:lnTo>
                    <a:cubicBezTo>
                      <a:pt x="0" y="28856"/>
                      <a:pt x="1151" y="30007"/>
                      <a:pt x="2631" y="30007"/>
                    </a:cubicBezTo>
                    <a:cubicBezTo>
                      <a:pt x="4111" y="30007"/>
                      <a:pt x="5262" y="28856"/>
                      <a:pt x="5262" y="27377"/>
                    </a:cubicBezTo>
                    <a:lnTo>
                      <a:pt x="5262" y="2631"/>
                    </a:lnTo>
                    <a:cubicBezTo>
                      <a:pt x="5262" y="1151"/>
                      <a:pt x="4111" y="0"/>
                      <a:pt x="2631" y="0"/>
                    </a:cubicBezTo>
                    <a:close/>
                  </a:path>
                </a:pathLst>
              </a:custGeom>
              <a:grpFill/>
              <a:ln w="8221" cap="flat">
                <a:noFill/>
                <a:prstDash val="solid"/>
                <a:miter/>
              </a:ln>
            </p:spPr>
            <p:txBody>
              <a:bodyPr rtlCol="0" anchor="ctr"/>
              <a:lstStyle/>
              <a:p>
                <a:endParaRPr lang="en-US"/>
              </a:p>
            </p:txBody>
          </p:sp>
          <p:sp>
            <p:nvSpPr>
              <p:cNvPr id="124" name="Freeform: Shape 123">
                <a:extLst>
                  <a:ext uri="{FF2B5EF4-FFF2-40B4-BE49-F238E27FC236}">
                    <a16:creationId xmlns:a16="http://schemas.microsoft.com/office/drawing/2014/main" id="{E700E0C5-3BD1-41F7-B462-B1EE2E3D7515}"/>
                  </a:ext>
                </a:extLst>
              </p:cNvPr>
              <p:cNvSpPr/>
              <p:nvPr/>
            </p:nvSpPr>
            <p:spPr>
              <a:xfrm>
                <a:off x="12006920" y="1043934"/>
                <a:ext cx="131621" cy="5261"/>
              </a:xfrm>
              <a:custGeom>
                <a:avLst/>
                <a:gdLst>
                  <a:gd name="connsiteX0" fmla="*/ 128991 w 131621"/>
                  <a:gd name="connsiteY0" fmla="*/ 0 h 5261"/>
                  <a:gd name="connsiteX1" fmla="*/ 2631 w 131621"/>
                  <a:gd name="connsiteY1" fmla="*/ 0 h 5261"/>
                  <a:gd name="connsiteX2" fmla="*/ 0 w 131621"/>
                  <a:gd name="connsiteY2" fmla="*/ 2631 h 5261"/>
                  <a:gd name="connsiteX3" fmla="*/ 2631 w 131621"/>
                  <a:gd name="connsiteY3" fmla="*/ 5262 h 5261"/>
                  <a:gd name="connsiteX4" fmla="*/ 128991 w 131621"/>
                  <a:gd name="connsiteY4" fmla="*/ 5262 h 5261"/>
                  <a:gd name="connsiteX5" fmla="*/ 131621 w 131621"/>
                  <a:gd name="connsiteY5" fmla="*/ 2631 h 5261"/>
                  <a:gd name="connsiteX6" fmla="*/ 128991 w 131621"/>
                  <a:gd name="connsiteY6" fmla="*/ 0 h 5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621" h="5261">
                    <a:moveTo>
                      <a:pt x="128991" y="0"/>
                    </a:moveTo>
                    <a:lnTo>
                      <a:pt x="2631" y="0"/>
                    </a:lnTo>
                    <a:cubicBezTo>
                      <a:pt x="1151" y="0"/>
                      <a:pt x="0" y="1151"/>
                      <a:pt x="0" y="2631"/>
                    </a:cubicBezTo>
                    <a:cubicBezTo>
                      <a:pt x="0" y="4111"/>
                      <a:pt x="1151" y="5262"/>
                      <a:pt x="2631" y="5262"/>
                    </a:cubicBezTo>
                    <a:lnTo>
                      <a:pt x="128991" y="5262"/>
                    </a:lnTo>
                    <a:cubicBezTo>
                      <a:pt x="130470" y="5262"/>
                      <a:pt x="131621" y="4111"/>
                      <a:pt x="131621" y="2631"/>
                    </a:cubicBezTo>
                    <a:cubicBezTo>
                      <a:pt x="131539" y="1151"/>
                      <a:pt x="130389" y="0"/>
                      <a:pt x="128991" y="0"/>
                    </a:cubicBezTo>
                    <a:close/>
                  </a:path>
                </a:pathLst>
              </a:custGeom>
              <a:grpFill/>
              <a:ln w="8221" cap="flat">
                <a:noFill/>
                <a:prstDash val="solid"/>
                <a:miter/>
              </a:ln>
            </p:spPr>
            <p:txBody>
              <a:bodyPr rtlCol="0" anchor="ctr"/>
              <a:lstStyle/>
              <a:p>
                <a:endParaRPr lang="en-US"/>
              </a:p>
            </p:txBody>
          </p:sp>
          <p:sp>
            <p:nvSpPr>
              <p:cNvPr id="125" name="Freeform: Shape 124">
                <a:extLst>
                  <a:ext uri="{FF2B5EF4-FFF2-40B4-BE49-F238E27FC236}">
                    <a16:creationId xmlns:a16="http://schemas.microsoft.com/office/drawing/2014/main" id="{60A4BE3D-6C6D-4C1E-811D-122A2D961D8E}"/>
                  </a:ext>
                </a:extLst>
              </p:cNvPr>
              <p:cNvSpPr/>
              <p:nvPr/>
            </p:nvSpPr>
            <p:spPr>
              <a:xfrm>
                <a:off x="12000919" y="870714"/>
                <a:ext cx="255514" cy="122413"/>
              </a:xfrm>
              <a:custGeom>
                <a:avLst/>
                <a:gdLst>
                  <a:gd name="connsiteX0" fmla="*/ 2631 w 255514"/>
                  <a:gd name="connsiteY0" fmla="*/ 122413 h 122413"/>
                  <a:gd name="connsiteX1" fmla="*/ 65194 w 255514"/>
                  <a:gd name="connsiteY1" fmla="*/ 122413 h 122413"/>
                  <a:gd name="connsiteX2" fmla="*/ 127757 w 255514"/>
                  <a:gd name="connsiteY2" fmla="*/ 122413 h 122413"/>
                  <a:gd name="connsiteX3" fmla="*/ 190320 w 255514"/>
                  <a:gd name="connsiteY3" fmla="*/ 122413 h 122413"/>
                  <a:gd name="connsiteX4" fmla="*/ 252883 w 255514"/>
                  <a:gd name="connsiteY4" fmla="*/ 122413 h 122413"/>
                  <a:gd name="connsiteX5" fmla="*/ 255515 w 255514"/>
                  <a:gd name="connsiteY5" fmla="*/ 119783 h 122413"/>
                  <a:gd name="connsiteX6" fmla="*/ 255515 w 255514"/>
                  <a:gd name="connsiteY6" fmla="*/ 80732 h 122413"/>
                  <a:gd name="connsiteX7" fmla="*/ 255515 w 255514"/>
                  <a:gd name="connsiteY7" fmla="*/ 41681 h 122413"/>
                  <a:gd name="connsiteX8" fmla="*/ 255515 w 255514"/>
                  <a:gd name="connsiteY8" fmla="*/ 2631 h 122413"/>
                  <a:gd name="connsiteX9" fmla="*/ 252883 w 255514"/>
                  <a:gd name="connsiteY9" fmla="*/ 0 h 122413"/>
                  <a:gd name="connsiteX10" fmla="*/ 190320 w 255514"/>
                  <a:gd name="connsiteY10" fmla="*/ 0 h 122413"/>
                  <a:gd name="connsiteX11" fmla="*/ 127757 w 255514"/>
                  <a:gd name="connsiteY11" fmla="*/ 0 h 122413"/>
                  <a:gd name="connsiteX12" fmla="*/ 65194 w 255514"/>
                  <a:gd name="connsiteY12" fmla="*/ 0 h 122413"/>
                  <a:gd name="connsiteX13" fmla="*/ 2631 w 255514"/>
                  <a:gd name="connsiteY13" fmla="*/ 0 h 122413"/>
                  <a:gd name="connsiteX14" fmla="*/ 0 w 255514"/>
                  <a:gd name="connsiteY14" fmla="*/ 2631 h 122413"/>
                  <a:gd name="connsiteX15" fmla="*/ 0 w 255514"/>
                  <a:gd name="connsiteY15" fmla="*/ 41681 h 122413"/>
                  <a:gd name="connsiteX16" fmla="*/ 0 w 255514"/>
                  <a:gd name="connsiteY16" fmla="*/ 80732 h 122413"/>
                  <a:gd name="connsiteX17" fmla="*/ 0 w 255514"/>
                  <a:gd name="connsiteY17" fmla="*/ 119783 h 122413"/>
                  <a:gd name="connsiteX18" fmla="*/ 2631 w 255514"/>
                  <a:gd name="connsiteY18" fmla="*/ 122413 h 122413"/>
                  <a:gd name="connsiteX19" fmla="*/ 192951 w 255514"/>
                  <a:gd name="connsiteY19" fmla="*/ 5344 h 122413"/>
                  <a:gd name="connsiteX20" fmla="*/ 250335 w 255514"/>
                  <a:gd name="connsiteY20" fmla="*/ 5344 h 122413"/>
                  <a:gd name="connsiteX21" fmla="*/ 250335 w 255514"/>
                  <a:gd name="connsiteY21" fmla="*/ 39133 h 122413"/>
                  <a:gd name="connsiteX22" fmla="*/ 192951 w 255514"/>
                  <a:gd name="connsiteY22" fmla="*/ 39133 h 122413"/>
                  <a:gd name="connsiteX23" fmla="*/ 192951 w 255514"/>
                  <a:gd name="connsiteY23" fmla="*/ 5344 h 122413"/>
                  <a:gd name="connsiteX24" fmla="*/ 192951 w 255514"/>
                  <a:gd name="connsiteY24" fmla="*/ 44394 h 122413"/>
                  <a:gd name="connsiteX25" fmla="*/ 250335 w 255514"/>
                  <a:gd name="connsiteY25" fmla="*/ 44394 h 122413"/>
                  <a:gd name="connsiteX26" fmla="*/ 250335 w 255514"/>
                  <a:gd name="connsiteY26" fmla="*/ 78183 h 122413"/>
                  <a:gd name="connsiteX27" fmla="*/ 192951 w 255514"/>
                  <a:gd name="connsiteY27" fmla="*/ 78183 h 122413"/>
                  <a:gd name="connsiteX28" fmla="*/ 192951 w 255514"/>
                  <a:gd name="connsiteY28" fmla="*/ 44394 h 122413"/>
                  <a:gd name="connsiteX29" fmla="*/ 192951 w 255514"/>
                  <a:gd name="connsiteY29" fmla="*/ 83363 h 122413"/>
                  <a:gd name="connsiteX30" fmla="*/ 250335 w 255514"/>
                  <a:gd name="connsiteY30" fmla="*/ 83363 h 122413"/>
                  <a:gd name="connsiteX31" fmla="*/ 250335 w 255514"/>
                  <a:gd name="connsiteY31" fmla="*/ 117152 h 122413"/>
                  <a:gd name="connsiteX32" fmla="*/ 192951 w 255514"/>
                  <a:gd name="connsiteY32" fmla="*/ 117152 h 122413"/>
                  <a:gd name="connsiteX33" fmla="*/ 192951 w 255514"/>
                  <a:gd name="connsiteY33" fmla="*/ 83363 h 122413"/>
                  <a:gd name="connsiteX34" fmla="*/ 130388 w 255514"/>
                  <a:gd name="connsiteY34" fmla="*/ 5344 h 122413"/>
                  <a:gd name="connsiteX35" fmla="*/ 187772 w 255514"/>
                  <a:gd name="connsiteY35" fmla="*/ 5344 h 122413"/>
                  <a:gd name="connsiteX36" fmla="*/ 187772 w 255514"/>
                  <a:gd name="connsiteY36" fmla="*/ 39133 h 122413"/>
                  <a:gd name="connsiteX37" fmla="*/ 130388 w 255514"/>
                  <a:gd name="connsiteY37" fmla="*/ 39133 h 122413"/>
                  <a:gd name="connsiteX38" fmla="*/ 130388 w 255514"/>
                  <a:gd name="connsiteY38" fmla="*/ 5344 h 122413"/>
                  <a:gd name="connsiteX39" fmla="*/ 130388 w 255514"/>
                  <a:gd name="connsiteY39" fmla="*/ 44394 h 122413"/>
                  <a:gd name="connsiteX40" fmla="*/ 187772 w 255514"/>
                  <a:gd name="connsiteY40" fmla="*/ 44394 h 122413"/>
                  <a:gd name="connsiteX41" fmla="*/ 187772 w 255514"/>
                  <a:gd name="connsiteY41" fmla="*/ 78183 h 122413"/>
                  <a:gd name="connsiteX42" fmla="*/ 130388 w 255514"/>
                  <a:gd name="connsiteY42" fmla="*/ 78183 h 122413"/>
                  <a:gd name="connsiteX43" fmla="*/ 130388 w 255514"/>
                  <a:gd name="connsiteY43" fmla="*/ 44394 h 122413"/>
                  <a:gd name="connsiteX44" fmla="*/ 130388 w 255514"/>
                  <a:gd name="connsiteY44" fmla="*/ 83363 h 122413"/>
                  <a:gd name="connsiteX45" fmla="*/ 187772 w 255514"/>
                  <a:gd name="connsiteY45" fmla="*/ 83363 h 122413"/>
                  <a:gd name="connsiteX46" fmla="*/ 187772 w 255514"/>
                  <a:gd name="connsiteY46" fmla="*/ 117152 h 122413"/>
                  <a:gd name="connsiteX47" fmla="*/ 130388 w 255514"/>
                  <a:gd name="connsiteY47" fmla="*/ 117152 h 122413"/>
                  <a:gd name="connsiteX48" fmla="*/ 130388 w 255514"/>
                  <a:gd name="connsiteY48" fmla="*/ 83363 h 122413"/>
                  <a:gd name="connsiteX49" fmla="*/ 67825 w 255514"/>
                  <a:gd name="connsiteY49" fmla="*/ 5344 h 122413"/>
                  <a:gd name="connsiteX50" fmla="*/ 125208 w 255514"/>
                  <a:gd name="connsiteY50" fmla="*/ 5344 h 122413"/>
                  <a:gd name="connsiteX51" fmla="*/ 125208 w 255514"/>
                  <a:gd name="connsiteY51" fmla="*/ 39133 h 122413"/>
                  <a:gd name="connsiteX52" fmla="*/ 67825 w 255514"/>
                  <a:gd name="connsiteY52" fmla="*/ 39133 h 122413"/>
                  <a:gd name="connsiteX53" fmla="*/ 67825 w 255514"/>
                  <a:gd name="connsiteY53" fmla="*/ 5344 h 122413"/>
                  <a:gd name="connsiteX54" fmla="*/ 67825 w 255514"/>
                  <a:gd name="connsiteY54" fmla="*/ 44394 h 122413"/>
                  <a:gd name="connsiteX55" fmla="*/ 125208 w 255514"/>
                  <a:gd name="connsiteY55" fmla="*/ 44394 h 122413"/>
                  <a:gd name="connsiteX56" fmla="*/ 125208 w 255514"/>
                  <a:gd name="connsiteY56" fmla="*/ 78183 h 122413"/>
                  <a:gd name="connsiteX57" fmla="*/ 67825 w 255514"/>
                  <a:gd name="connsiteY57" fmla="*/ 78183 h 122413"/>
                  <a:gd name="connsiteX58" fmla="*/ 67825 w 255514"/>
                  <a:gd name="connsiteY58" fmla="*/ 44394 h 122413"/>
                  <a:gd name="connsiteX59" fmla="*/ 67825 w 255514"/>
                  <a:gd name="connsiteY59" fmla="*/ 83363 h 122413"/>
                  <a:gd name="connsiteX60" fmla="*/ 125208 w 255514"/>
                  <a:gd name="connsiteY60" fmla="*/ 83363 h 122413"/>
                  <a:gd name="connsiteX61" fmla="*/ 125208 w 255514"/>
                  <a:gd name="connsiteY61" fmla="*/ 117152 h 122413"/>
                  <a:gd name="connsiteX62" fmla="*/ 67825 w 255514"/>
                  <a:gd name="connsiteY62" fmla="*/ 117152 h 122413"/>
                  <a:gd name="connsiteX63" fmla="*/ 67825 w 255514"/>
                  <a:gd name="connsiteY63" fmla="*/ 83363 h 122413"/>
                  <a:gd name="connsiteX64" fmla="*/ 5262 w 255514"/>
                  <a:gd name="connsiteY64" fmla="*/ 5344 h 122413"/>
                  <a:gd name="connsiteX65" fmla="*/ 62645 w 255514"/>
                  <a:gd name="connsiteY65" fmla="*/ 5344 h 122413"/>
                  <a:gd name="connsiteX66" fmla="*/ 62645 w 255514"/>
                  <a:gd name="connsiteY66" fmla="*/ 39133 h 122413"/>
                  <a:gd name="connsiteX67" fmla="*/ 5262 w 255514"/>
                  <a:gd name="connsiteY67" fmla="*/ 39133 h 122413"/>
                  <a:gd name="connsiteX68" fmla="*/ 5262 w 255514"/>
                  <a:gd name="connsiteY68" fmla="*/ 5344 h 122413"/>
                  <a:gd name="connsiteX69" fmla="*/ 5262 w 255514"/>
                  <a:gd name="connsiteY69" fmla="*/ 44394 h 122413"/>
                  <a:gd name="connsiteX70" fmla="*/ 62645 w 255514"/>
                  <a:gd name="connsiteY70" fmla="*/ 44394 h 122413"/>
                  <a:gd name="connsiteX71" fmla="*/ 62645 w 255514"/>
                  <a:gd name="connsiteY71" fmla="*/ 78183 h 122413"/>
                  <a:gd name="connsiteX72" fmla="*/ 5262 w 255514"/>
                  <a:gd name="connsiteY72" fmla="*/ 78183 h 122413"/>
                  <a:gd name="connsiteX73" fmla="*/ 5262 w 255514"/>
                  <a:gd name="connsiteY73" fmla="*/ 44394 h 122413"/>
                  <a:gd name="connsiteX74" fmla="*/ 5262 w 255514"/>
                  <a:gd name="connsiteY74" fmla="*/ 83363 h 122413"/>
                  <a:gd name="connsiteX75" fmla="*/ 62645 w 255514"/>
                  <a:gd name="connsiteY75" fmla="*/ 83363 h 122413"/>
                  <a:gd name="connsiteX76" fmla="*/ 62645 w 255514"/>
                  <a:gd name="connsiteY76" fmla="*/ 117152 h 122413"/>
                  <a:gd name="connsiteX77" fmla="*/ 5262 w 255514"/>
                  <a:gd name="connsiteY77" fmla="*/ 117152 h 122413"/>
                  <a:gd name="connsiteX78" fmla="*/ 5262 w 255514"/>
                  <a:gd name="connsiteY78" fmla="*/ 83363 h 122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255514" h="122413">
                    <a:moveTo>
                      <a:pt x="2631" y="122413"/>
                    </a:moveTo>
                    <a:lnTo>
                      <a:pt x="65194" y="122413"/>
                    </a:lnTo>
                    <a:lnTo>
                      <a:pt x="127757" y="122413"/>
                    </a:lnTo>
                    <a:lnTo>
                      <a:pt x="190320" y="122413"/>
                    </a:lnTo>
                    <a:lnTo>
                      <a:pt x="252883" y="122413"/>
                    </a:lnTo>
                    <a:cubicBezTo>
                      <a:pt x="254364" y="122413"/>
                      <a:pt x="255515" y="121262"/>
                      <a:pt x="255515" y="119783"/>
                    </a:cubicBezTo>
                    <a:lnTo>
                      <a:pt x="255515" y="80732"/>
                    </a:lnTo>
                    <a:lnTo>
                      <a:pt x="255515" y="41681"/>
                    </a:lnTo>
                    <a:lnTo>
                      <a:pt x="255515" y="2631"/>
                    </a:lnTo>
                    <a:cubicBezTo>
                      <a:pt x="255515" y="1151"/>
                      <a:pt x="254364" y="0"/>
                      <a:pt x="252883" y="0"/>
                    </a:cubicBezTo>
                    <a:lnTo>
                      <a:pt x="190320" y="0"/>
                    </a:lnTo>
                    <a:lnTo>
                      <a:pt x="127757" y="0"/>
                    </a:lnTo>
                    <a:lnTo>
                      <a:pt x="65194" y="0"/>
                    </a:lnTo>
                    <a:lnTo>
                      <a:pt x="2631" y="0"/>
                    </a:lnTo>
                    <a:cubicBezTo>
                      <a:pt x="1151" y="0"/>
                      <a:pt x="0" y="1151"/>
                      <a:pt x="0" y="2631"/>
                    </a:cubicBezTo>
                    <a:lnTo>
                      <a:pt x="0" y="41681"/>
                    </a:lnTo>
                    <a:lnTo>
                      <a:pt x="0" y="80732"/>
                    </a:lnTo>
                    <a:lnTo>
                      <a:pt x="0" y="119783"/>
                    </a:lnTo>
                    <a:cubicBezTo>
                      <a:pt x="0" y="121262"/>
                      <a:pt x="1233" y="122413"/>
                      <a:pt x="2631" y="122413"/>
                    </a:cubicBezTo>
                    <a:close/>
                    <a:moveTo>
                      <a:pt x="192951" y="5344"/>
                    </a:moveTo>
                    <a:lnTo>
                      <a:pt x="250335" y="5344"/>
                    </a:lnTo>
                    <a:lnTo>
                      <a:pt x="250335" y="39133"/>
                    </a:lnTo>
                    <a:lnTo>
                      <a:pt x="192951" y="39133"/>
                    </a:lnTo>
                    <a:lnTo>
                      <a:pt x="192951" y="5344"/>
                    </a:lnTo>
                    <a:close/>
                    <a:moveTo>
                      <a:pt x="192951" y="44394"/>
                    </a:moveTo>
                    <a:lnTo>
                      <a:pt x="250335" y="44394"/>
                    </a:lnTo>
                    <a:lnTo>
                      <a:pt x="250335" y="78183"/>
                    </a:lnTo>
                    <a:lnTo>
                      <a:pt x="192951" y="78183"/>
                    </a:lnTo>
                    <a:lnTo>
                      <a:pt x="192951" y="44394"/>
                    </a:lnTo>
                    <a:close/>
                    <a:moveTo>
                      <a:pt x="192951" y="83363"/>
                    </a:moveTo>
                    <a:lnTo>
                      <a:pt x="250335" y="83363"/>
                    </a:lnTo>
                    <a:lnTo>
                      <a:pt x="250335" y="117152"/>
                    </a:lnTo>
                    <a:lnTo>
                      <a:pt x="192951" y="117152"/>
                    </a:lnTo>
                    <a:lnTo>
                      <a:pt x="192951" y="83363"/>
                    </a:lnTo>
                    <a:close/>
                    <a:moveTo>
                      <a:pt x="130388" y="5344"/>
                    </a:moveTo>
                    <a:lnTo>
                      <a:pt x="187772" y="5344"/>
                    </a:lnTo>
                    <a:lnTo>
                      <a:pt x="187772" y="39133"/>
                    </a:lnTo>
                    <a:lnTo>
                      <a:pt x="130388" y="39133"/>
                    </a:lnTo>
                    <a:lnTo>
                      <a:pt x="130388" y="5344"/>
                    </a:lnTo>
                    <a:close/>
                    <a:moveTo>
                      <a:pt x="130388" y="44394"/>
                    </a:moveTo>
                    <a:lnTo>
                      <a:pt x="187772" y="44394"/>
                    </a:lnTo>
                    <a:lnTo>
                      <a:pt x="187772" y="78183"/>
                    </a:lnTo>
                    <a:lnTo>
                      <a:pt x="130388" y="78183"/>
                    </a:lnTo>
                    <a:lnTo>
                      <a:pt x="130388" y="44394"/>
                    </a:lnTo>
                    <a:close/>
                    <a:moveTo>
                      <a:pt x="130388" y="83363"/>
                    </a:moveTo>
                    <a:lnTo>
                      <a:pt x="187772" y="83363"/>
                    </a:lnTo>
                    <a:lnTo>
                      <a:pt x="187772" y="117152"/>
                    </a:lnTo>
                    <a:lnTo>
                      <a:pt x="130388" y="117152"/>
                    </a:lnTo>
                    <a:lnTo>
                      <a:pt x="130388" y="83363"/>
                    </a:lnTo>
                    <a:close/>
                    <a:moveTo>
                      <a:pt x="67825" y="5344"/>
                    </a:moveTo>
                    <a:lnTo>
                      <a:pt x="125208" y="5344"/>
                    </a:lnTo>
                    <a:lnTo>
                      <a:pt x="125208" y="39133"/>
                    </a:lnTo>
                    <a:lnTo>
                      <a:pt x="67825" y="39133"/>
                    </a:lnTo>
                    <a:lnTo>
                      <a:pt x="67825" y="5344"/>
                    </a:lnTo>
                    <a:close/>
                    <a:moveTo>
                      <a:pt x="67825" y="44394"/>
                    </a:moveTo>
                    <a:lnTo>
                      <a:pt x="125208" y="44394"/>
                    </a:lnTo>
                    <a:lnTo>
                      <a:pt x="125208" y="78183"/>
                    </a:lnTo>
                    <a:lnTo>
                      <a:pt x="67825" y="78183"/>
                    </a:lnTo>
                    <a:lnTo>
                      <a:pt x="67825" y="44394"/>
                    </a:lnTo>
                    <a:close/>
                    <a:moveTo>
                      <a:pt x="67825" y="83363"/>
                    </a:moveTo>
                    <a:lnTo>
                      <a:pt x="125208" y="83363"/>
                    </a:lnTo>
                    <a:lnTo>
                      <a:pt x="125208" y="117152"/>
                    </a:lnTo>
                    <a:lnTo>
                      <a:pt x="67825" y="117152"/>
                    </a:lnTo>
                    <a:lnTo>
                      <a:pt x="67825" y="83363"/>
                    </a:lnTo>
                    <a:close/>
                    <a:moveTo>
                      <a:pt x="5262" y="5344"/>
                    </a:moveTo>
                    <a:lnTo>
                      <a:pt x="62645" y="5344"/>
                    </a:lnTo>
                    <a:lnTo>
                      <a:pt x="62645" y="39133"/>
                    </a:lnTo>
                    <a:lnTo>
                      <a:pt x="5262" y="39133"/>
                    </a:lnTo>
                    <a:lnTo>
                      <a:pt x="5262" y="5344"/>
                    </a:lnTo>
                    <a:close/>
                    <a:moveTo>
                      <a:pt x="5262" y="44394"/>
                    </a:moveTo>
                    <a:lnTo>
                      <a:pt x="62645" y="44394"/>
                    </a:lnTo>
                    <a:lnTo>
                      <a:pt x="62645" y="78183"/>
                    </a:lnTo>
                    <a:lnTo>
                      <a:pt x="5262" y="78183"/>
                    </a:lnTo>
                    <a:lnTo>
                      <a:pt x="5262" y="44394"/>
                    </a:lnTo>
                    <a:close/>
                    <a:moveTo>
                      <a:pt x="5262" y="83363"/>
                    </a:moveTo>
                    <a:lnTo>
                      <a:pt x="62645" y="83363"/>
                    </a:lnTo>
                    <a:lnTo>
                      <a:pt x="62645" y="117152"/>
                    </a:lnTo>
                    <a:lnTo>
                      <a:pt x="5262" y="117152"/>
                    </a:lnTo>
                    <a:lnTo>
                      <a:pt x="5262" y="83363"/>
                    </a:lnTo>
                    <a:close/>
                  </a:path>
                </a:pathLst>
              </a:custGeom>
              <a:grpFill/>
              <a:ln w="8221" cap="flat">
                <a:noFill/>
                <a:prstDash val="solid"/>
                <a:miter/>
              </a:ln>
            </p:spPr>
            <p:txBody>
              <a:bodyPr rtlCol="0" anchor="ctr"/>
              <a:lstStyle/>
              <a:p>
                <a:endParaRPr lang="en-US"/>
              </a:p>
            </p:txBody>
          </p:sp>
        </p:grpSp>
        <p:grpSp>
          <p:nvGrpSpPr>
            <p:cNvPr id="126" name="Graphic 2">
              <a:extLst>
                <a:ext uri="{FF2B5EF4-FFF2-40B4-BE49-F238E27FC236}">
                  <a16:creationId xmlns:a16="http://schemas.microsoft.com/office/drawing/2014/main" id="{78E6EE9C-963A-4267-9EB4-FB3D78E1E6A6}"/>
                </a:ext>
              </a:extLst>
            </p:cNvPr>
            <p:cNvGrpSpPr/>
            <p:nvPr/>
          </p:nvGrpSpPr>
          <p:grpSpPr>
            <a:xfrm>
              <a:off x="8433359" y="1748020"/>
              <a:ext cx="408063" cy="357413"/>
              <a:chOff x="8433359" y="1748020"/>
              <a:chExt cx="408063" cy="357413"/>
            </a:xfrm>
            <a:grpFill/>
          </p:grpSpPr>
          <p:sp>
            <p:nvSpPr>
              <p:cNvPr id="127" name="Freeform: Shape 126">
                <a:extLst>
                  <a:ext uri="{FF2B5EF4-FFF2-40B4-BE49-F238E27FC236}">
                    <a16:creationId xmlns:a16="http://schemas.microsoft.com/office/drawing/2014/main" id="{0F5792D2-8DF3-4955-95BF-2050078839EE}"/>
                  </a:ext>
                </a:extLst>
              </p:cNvPr>
              <p:cNvSpPr/>
              <p:nvPr/>
            </p:nvSpPr>
            <p:spPr>
              <a:xfrm>
                <a:off x="8433359" y="1748020"/>
                <a:ext cx="408063" cy="357413"/>
              </a:xfrm>
              <a:custGeom>
                <a:avLst/>
                <a:gdLst>
                  <a:gd name="connsiteX0" fmla="*/ 407835 w 408063"/>
                  <a:gd name="connsiteY0" fmla="*/ 284017 h 357413"/>
                  <a:gd name="connsiteX1" fmla="*/ 369853 w 408063"/>
                  <a:gd name="connsiteY1" fmla="*/ 36230 h 357413"/>
                  <a:gd name="connsiteX2" fmla="*/ 347409 w 408063"/>
                  <a:gd name="connsiteY2" fmla="*/ 19706 h 357413"/>
                  <a:gd name="connsiteX3" fmla="*/ 337790 w 408063"/>
                  <a:gd name="connsiteY3" fmla="*/ 21186 h 357413"/>
                  <a:gd name="connsiteX4" fmla="*/ 336064 w 408063"/>
                  <a:gd name="connsiteY4" fmla="*/ 9840 h 357413"/>
                  <a:gd name="connsiteX5" fmla="*/ 322828 w 408063"/>
                  <a:gd name="connsiteY5" fmla="*/ 139 h 357413"/>
                  <a:gd name="connsiteX6" fmla="*/ 313127 w 408063"/>
                  <a:gd name="connsiteY6" fmla="*/ 13375 h 357413"/>
                  <a:gd name="connsiteX7" fmla="*/ 314853 w 408063"/>
                  <a:gd name="connsiteY7" fmla="*/ 24721 h 357413"/>
                  <a:gd name="connsiteX8" fmla="*/ 207896 w 408063"/>
                  <a:gd name="connsiteY8" fmla="*/ 41081 h 357413"/>
                  <a:gd name="connsiteX9" fmla="*/ 206169 w 408063"/>
                  <a:gd name="connsiteY9" fmla="*/ 29736 h 357413"/>
                  <a:gd name="connsiteX10" fmla="*/ 192933 w 408063"/>
                  <a:gd name="connsiteY10" fmla="*/ 20035 h 357413"/>
                  <a:gd name="connsiteX11" fmla="*/ 183233 w 408063"/>
                  <a:gd name="connsiteY11" fmla="*/ 33271 h 357413"/>
                  <a:gd name="connsiteX12" fmla="*/ 184959 w 408063"/>
                  <a:gd name="connsiteY12" fmla="*/ 44616 h 357413"/>
                  <a:gd name="connsiteX13" fmla="*/ 78001 w 408063"/>
                  <a:gd name="connsiteY13" fmla="*/ 60976 h 357413"/>
                  <a:gd name="connsiteX14" fmla="*/ 76275 w 408063"/>
                  <a:gd name="connsiteY14" fmla="*/ 49631 h 357413"/>
                  <a:gd name="connsiteX15" fmla="*/ 63039 w 408063"/>
                  <a:gd name="connsiteY15" fmla="*/ 39930 h 357413"/>
                  <a:gd name="connsiteX16" fmla="*/ 53338 w 408063"/>
                  <a:gd name="connsiteY16" fmla="*/ 53166 h 357413"/>
                  <a:gd name="connsiteX17" fmla="*/ 55064 w 408063"/>
                  <a:gd name="connsiteY17" fmla="*/ 64511 h 357413"/>
                  <a:gd name="connsiteX18" fmla="*/ 54653 w 408063"/>
                  <a:gd name="connsiteY18" fmla="*/ 64593 h 357413"/>
                  <a:gd name="connsiteX19" fmla="*/ 51529 w 408063"/>
                  <a:gd name="connsiteY19" fmla="*/ 65087 h 357413"/>
                  <a:gd name="connsiteX20" fmla="*/ 16753 w 408063"/>
                  <a:gd name="connsiteY20" fmla="*/ 70430 h 357413"/>
                  <a:gd name="connsiteX21" fmla="*/ 229 w 408063"/>
                  <a:gd name="connsiteY21" fmla="*/ 92874 h 357413"/>
                  <a:gd name="connsiteX22" fmla="*/ 38210 w 408063"/>
                  <a:gd name="connsiteY22" fmla="*/ 340660 h 357413"/>
                  <a:gd name="connsiteX23" fmla="*/ 60655 w 408063"/>
                  <a:gd name="connsiteY23" fmla="*/ 357185 h 357413"/>
                  <a:gd name="connsiteX24" fmla="*/ 95430 w 408063"/>
                  <a:gd name="connsiteY24" fmla="*/ 351841 h 357413"/>
                  <a:gd name="connsiteX25" fmla="*/ 97074 w 408063"/>
                  <a:gd name="connsiteY25" fmla="*/ 351595 h 357413"/>
                  <a:gd name="connsiteX26" fmla="*/ 391557 w 408063"/>
                  <a:gd name="connsiteY26" fmla="*/ 306460 h 357413"/>
                  <a:gd name="connsiteX27" fmla="*/ 407835 w 408063"/>
                  <a:gd name="connsiteY27" fmla="*/ 284017 h 357413"/>
                  <a:gd name="connsiteX28" fmla="*/ 59997 w 408063"/>
                  <a:gd name="connsiteY28" fmla="*/ 63771 h 357413"/>
                  <a:gd name="connsiteX29" fmla="*/ 58270 w 408063"/>
                  <a:gd name="connsiteY29" fmla="*/ 52426 h 357413"/>
                  <a:gd name="connsiteX30" fmla="*/ 63614 w 408063"/>
                  <a:gd name="connsiteY30" fmla="*/ 45109 h 357413"/>
                  <a:gd name="connsiteX31" fmla="*/ 70931 w 408063"/>
                  <a:gd name="connsiteY31" fmla="*/ 50453 h 357413"/>
                  <a:gd name="connsiteX32" fmla="*/ 72657 w 408063"/>
                  <a:gd name="connsiteY32" fmla="*/ 61798 h 357413"/>
                  <a:gd name="connsiteX33" fmla="*/ 59997 w 408063"/>
                  <a:gd name="connsiteY33" fmla="*/ 63771 h 357413"/>
                  <a:gd name="connsiteX34" fmla="*/ 189974 w 408063"/>
                  <a:gd name="connsiteY34" fmla="*/ 43876 h 357413"/>
                  <a:gd name="connsiteX35" fmla="*/ 188247 w 408063"/>
                  <a:gd name="connsiteY35" fmla="*/ 32531 h 357413"/>
                  <a:gd name="connsiteX36" fmla="*/ 193590 w 408063"/>
                  <a:gd name="connsiteY36" fmla="*/ 25214 h 357413"/>
                  <a:gd name="connsiteX37" fmla="*/ 200907 w 408063"/>
                  <a:gd name="connsiteY37" fmla="*/ 30558 h 357413"/>
                  <a:gd name="connsiteX38" fmla="*/ 202634 w 408063"/>
                  <a:gd name="connsiteY38" fmla="*/ 41903 h 357413"/>
                  <a:gd name="connsiteX39" fmla="*/ 189974 w 408063"/>
                  <a:gd name="connsiteY39" fmla="*/ 43876 h 357413"/>
                  <a:gd name="connsiteX40" fmla="*/ 319950 w 408063"/>
                  <a:gd name="connsiteY40" fmla="*/ 23899 h 357413"/>
                  <a:gd name="connsiteX41" fmla="*/ 318224 w 408063"/>
                  <a:gd name="connsiteY41" fmla="*/ 12553 h 357413"/>
                  <a:gd name="connsiteX42" fmla="*/ 323568 w 408063"/>
                  <a:gd name="connsiteY42" fmla="*/ 5237 h 357413"/>
                  <a:gd name="connsiteX43" fmla="*/ 330885 w 408063"/>
                  <a:gd name="connsiteY43" fmla="*/ 10580 h 357413"/>
                  <a:gd name="connsiteX44" fmla="*/ 332611 w 408063"/>
                  <a:gd name="connsiteY44" fmla="*/ 21926 h 357413"/>
                  <a:gd name="connsiteX45" fmla="*/ 319950 w 408063"/>
                  <a:gd name="connsiteY45" fmla="*/ 23899 h 357413"/>
                  <a:gd name="connsiteX46" fmla="*/ 260100 w 408063"/>
                  <a:gd name="connsiteY46" fmla="*/ 87448 h 357413"/>
                  <a:gd name="connsiteX47" fmla="*/ 277200 w 408063"/>
                  <a:gd name="connsiteY47" fmla="*/ 199092 h 357413"/>
                  <a:gd name="connsiteX48" fmla="*/ 173696 w 408063"/>
                  <a:gd name="connsiteY48" fmla="*/ 214959 h 357413"/>
                  <a:gd name="connsiteX49" fmla="*/ 156595 w 408063"/>
                  <a:gd name="connsiteY49" fmla="*/ 103315 h 357413"/>
                  <a:gd name="connsiteX50" fmla="*/ 260100 w 408063"/>
                  <a:gd name="connsiteY50" fmla="*/ 87448 h 357413"/>
                  <a:gd name="connsiteX51" fmla="*/ 151416 w 408063"/>
                  <a:gd name="connsiteY51" fmla="*/ 104137 h 357413"/>
                  <a:gd name="connsiteX52" fmla="*/ 168516 w 408063"/>
                  <a:gd name="connsiteY52" fmla="*/ 215781 h 357413"/>
                  <a:gd name="connsiteX53" fmla="*/ 62217 w 408063"/>
                  <a:gd name="connsiteY53" fmla="*/ 232059 h 357413"/>
                  <a:gd name="connsiteX54" fmla="*/ 45116 w 408063"/>
                  <a:gd name="connsiteY54" fmla="*/ 120415 h 357413"/>
                  <a:gd name="connsiteX55" fmla="*/ 151416 w 408063"/>
                  <a:gd name="connsiteY55" fmla="*/ 104137 h 357413"/>
                  <a:gd name="connsiteX56" fmla="*/ 55228 w 408063"/>
                  <a:gd name="connsiteY56" fmla="*/ 69773 h 357413"/>
                  <a:gd name="connsiteX57" fmla="*/ 73480 w 408063"/>
                  <a:gd name="connsiteY57" fmla="*/ 66978 h 357413"/>
                  <a:gd name="connsiteX58" fmla="*/ 75946 w 408063"/>
                  <a:gd name="connsiteY58" fmla="*/ 83091 h 357413"/>
                  <a:gd name="connsiteX59" fmla="*/ 75042 w 408063"/>
                  <a:gd name="connsiteY59" fmla="*/ 87448 h 357413"/>
                  <a:gd name="connsiteX60" fmla="*/ 69945 w 408063"/>
                  <a:gd name="connsiteY60" fmla="*/ 86215 h 357413"/>
                  <a:gd name="connsiteX61" fmla="*/ 64190 w 408063"/>
                  <a:gd name="connsiteY61" fmla="*/ 94025 h 357413"/>
                  <a:gd name="connsiteX62" fmla="*/ 72000 w 408063"/>
                  <a:gd name="connsiteY62" fmla="*/ 99780 h 357413"/>
                  <a:gd name="connsiteX63" fmla="*/ 77754 w 408063"/>
                  <a:gd name="connsiteY63" fmla="*/ 92299 h 357413"/>
                  <a:gd name="connsiteX64" fmla="*/ 81043 w 408063"/>
                  <a:gd name="connsiteY64" fmla="*/ 82351 h 357413"/>
                  <a:gd name="connsiteX65" fmla="*/ 78577 w 408063"/>
                  <a:gd name="connsiteY65" fmla="*/ 66238 h 357413"/>
                  <a:gd name="connsiteX66" fmla="*/ 203374 w 408063"/>
                  <a:gd name="connsiteY66" fmla="*/ 47082 h 357413"/>
                  <a:gd name="connsiteX67" fmla="*/ 205841 w 408063"/>
                  <a:gd name="connsiteY67" fmla="*/ 63196 h 357413"/>
                  <a:gd name="connsiteX68" fmla="*/ 204936 w 408063"/>
                  <a:gd name="connsiteY68" fmla="*/ 67553 h 357413"/>
                  <a:gd name="connsiteX69" fmla="*/ 199839 w 408063"/>
                  <a:gd name="connsiteY69" fmla="*/ 66320 h 357413"/>
                  <a:gd name="connsiteX70" fmla="*/ 194084 w 408063"/>
                  <a:gd name="connsiteY70" fmla="*/ 74130 h 357413"/>
                  <a:gd name="connsiteX71" fmla="*/ 201894 w 408063"/>
                  <a:gd name="connsiteY71" fmla="*/ 79885 h 357413"/>
                  <a:gd name="connsiteX72" fmla="*/ 207649 w 408063"/>
                  <a:gd name="connsiteY72" fmla="*/ 72404 h 357413"/>
                  <a:gd name="connsiteX73" fmla="*/ 210938 w 408063"/>
                  <a:gd name="connsiteY73" fmla="*/ 62456 h 357413"/>
                  <a:gd name="connsiteX74" fmla="*/ 208471 w 408063"/>
                  <a:gd name="connsiteY74" fmla="*/ 46342 h 357413"/>
                  <a:gd name="connsiteX75" fmla="*/ 333269 w 408063"/>
                  <a:gd name="connsiteY75" fmla="*/ 27187 h 357413"/>
                  <a:gd name="connsiteX76" fmla="*/ 335735 w 408063"/>
                  <a:gd name="connsiteY76" fmla="*/ 43301 h 357413"/>
                  <a:gd name="connsiteX77" fmla="*/ 334831 w 408063"/>
                  <a:gd name="connsiteY77" fmla="*/ 47658 h 357413"/>
                  <a:gd name="connsiteX78" fmla="*/ 329733 w 408063"/>
                  <a:gd name="connsiteY78" fmla="*/ 46425 h 357413"/>
                  <a:gd name="connsiteX79" fmla="*/ 323979 w 408063"/>
                  <a:gd name="connsiteY79" fmla="*/ 54235 h 357413"/>
                  <a:gd name="connsiteX80" fmla="*/ 331789 w 408063"/>
                  <a:gd name="connsiteY80" fmla="*/ 59989 h 357413"/>
                  <a:gd name="connsiteX81" fmla="*/ 337543 w 408063"/>
                  <a:gd name="connsiteY81" fmla="*/ 52508 h 357413"/>
                  <a:gd name="connsiteX82" fmla="*/ 340832 w 408063"/>
                  <a:gd name="connsiteY82" fmla="*/ 42561 h 357413"/>
                  <a:gd name="connsiteX83" fmla="*/ 338366 w 408063"/>
                  <a:gd name="connsiteY83" fmla="*/ 26447 h 357413"/>
                  <a:gd name="connsiteX84" fmla="*/ 347984 w 408063"/>
                  <a:gd name="connsiteY84" fmla="*/ 24967 h 357413"/>
                  <a:gd name="connsiteX85" fmla="*/ 364509 w 408063"/>
                  <a:gd name="connsiteY85" fmla="*/ 37052 h 357413"/>
                  <a:gd name="connsiteX86" fmla="*/ 368866 w 408063"/>
                  <a:gd name="connsiteY86" fmla="*/ 65580 h 357413"/>
                  <a:gd name="connsiteX87" fmla="*/ 44130 w 408063"/>
                  <a:gd name="connsiteY87" fmla="*/ 115400 h 357413"/>
                  <a:gd name="connsiteX88" fmla="*/ 39773 w 408063"/>
                  <a:gd name="connsiteY88" fmla="*/ 86873 h 357413"/>
                  <a:gd name="connsiteX89" fmla="*/ 51940 w 408063"/>
                  <a:gd name="connsiteY89" fmla="*/ 70348 h 357413"/>
                  <a:gd name="connsiteX90" fmla="*/ 55228 w 408063"/>
                  <a:gd name="connsiteY90" fmla="*/ 69773 h 357413"/>
                  <a:gd name="connsiteX91" fmla="*/ 59668 w 408063"/>
                  <a:gd name="connsiteY91" fmla="*/ 352006 h 357413"/>
                  <a:gd name="connsiteX92" fmla="*/ 43143 w 408063"/>
                  <a:gd name="connsiteY92" fmla="*/ 339921 h 357413"/>
                  <a:gd name="connsiteX93" fmla="*/ 5162 w 408063"/>
                  <a:gd name="connsiteY93" fmla="*/ 92134 h 357413"/>
                  <a:gd name="connsiteX94" fmla="*/ 17247 w 408063"/>
                  <a:gd name="connsiteY94" fmla="*/ 75610 h 357413"/>
                  <a:gd name="connsiteX95" fmla="*/ 38868 w 408063"/>
                  <a:gd name="connsiteY95" fmla="*/ 72321 h 357413"/>
                  <a:gd name="connsiteX96" fmla="*/ 34758 w 408063"/>
                  <a:gd name="connsiteY96" fmla="*/ 87613 h 357413"/>
                  <a:gd name="connsiteX97" fmla="*/ 72740 w 408063"/>
                  <a:gd name="connsiteY97" fmla="*/ 335399 h 357413"/>
                  <a:gd name="connsiteX98" fmla="*/ 81289 w 408063"/>
                  <a:gd name="connsiteY98" fmla="*/ 348717 h 357413"/>
                  <a:gd name="connsiteX99" fmla="*/ 59668 w 408063"/>
                  <a:gd name="connsiteY99" fmla="*/ 352006 h 357413"/>
                  <a:gd name="connsiteX100" fmla="*/ 96006 w 408063"/>
                  <a:gd name="connsiteY100" fmla="*/ 346497 h 357413"/>
                  <a:gd name="connsiteX101" fmla="*/ 94361 w 408063"/>
                  <a:gd name="connsiteY101" fmla="*/ 346744 h 357413"/>
                  <a:gd name="connsiteX102" fmla="*/ 77837 w 408063"/>
                  <a:gd name="connsiteY102" fmla="*/ 334659 h 357413"/>
                  <a:gd name="connsiteX103" fmla="*/ 62956 w 408063"/>
                  <a:gd name="connsiteY103" fmla="*/ 237320 h 357413"/>
                  <a:gd name="connsiteX104" fmla="*/ 169256 w 408063"/>
                  <a:gd name="connsiteY104" fmla="*/ 221042 h 357413"/>
                  <a:gd name="connsiteX105" fmla="*/ 186356 w 408063"/>
                  <a:gd name="connsiteY105" fmla="*/ 332686 h 357413"/>
                  <a:gd name="connsiteX106" fmla="*/ 96006 w 408063"/>
                  <a:gd name="connsiteY106" fmla="*/ 346497 h 357413"/>
                  <a:gd name="connsiteX107" fmla="*/ 191535 w 408063"/>
                  <a:gd name="connsiteY107" fmla="*/ 331864 h 357413"/>
                  <a:gd name="connsiteX108" fmla="*/ 174435 w 408063"/>
                  <a:gd name="connsiteY108" fmla="*/ 220220 h 357413"/>
                  <a:gd name="connsiteX109" fmla="*/ 277940 w 408063"/>
                  <a:gd name="connsiteY109" fmla="*/ 204353 h 357413"/>
                  <a:gd name="connsiteX110" fmla="*/ 295040 w 408063"/>
                  <a:gd name="connsiteY110" fmla="*/ 315997 h 357413"/>
                  <a:gd name="connsiteX111" fmla="*/ 191535 w 408063"/>
                  <a:gd name="connsiteY111" fmla="*/ 331864 h 357413"/>
                  <a:gd name="connsiteX112" fmla="*/ 300220 w 408063"/>
                  <a:gd name="connsiteY112" fmla="*/ 315175 h 357413"/>
                  <a:gd name="connsiteX113" fmla="*/ 265197 w 408063"/>
                  <a:gd name="connsiteY113" fmla="*/ 86708 h 357413"/>
                  <a:gd name="connsiteX114" fmla="*/ 369771 w 408063"/>
                  <a:gd name="connsiteY114" fmla="*/ 70677 h 357413"/>
                  <a:gd name="connsiteX115" fmla="*/ 402573 w 408063"/>
                  <a:gd name="connsiteY115" fmla="*/ 284839 h 357413"/>
                  <a:gd name="connsiteX116" fmla="*/ 390488 w 408063"/>
                  <a:gd name="connsiteY116" fmla="*/ 301363 h 357413"/>
                  <a:gd name="connsiteX117" fmla="*/ 300220 w 408063"/>
                  <a:gd name="connsiteY117" fmla="*/ 315175 h 35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408063" h="357413">
                    <a:moveTo>
                      <a:pt x="407835" y="284017"/>
                    </a:moveTo>
                    <a:lnTo>
                      <a:pt x="369853" y="36230"/>
                    </a:lnTo>
                    <a:cubicBezTo>
                      <a:pt x="368209" y="25461"/>
                      <a:pt x="358096" y="18062"/>
                      <a:pt x="347409" y="19706"/>
                    </a:cubicBezTo>
                    <a:lnTo>
                      <a:pt x="337790" y="21186"/>
                    </a:lnTo>
                    <a:lnTo>
                      <a:pt x="336064" y="9840"/>
                    </a:lnTo>
                    <a:cubicBezTo>
                      <a:pt x="335077" y="3510"/>
                      <a:pt x="329158" y="-847"/>
                      <a:pt x="322828" y="139"/>
                    </a:cubicBezTo>
                    <a:cubicBezTo>
                      <a:pt x="316498" y="1126"/>
                      <a:pt x="312140" y="7045"/>
                      <a:pt x="313127" y="13375"/>
                    </a:cubicBezTo>
                    <a:lnTo>
                      <a:pt x="314853" y="24721"/>
                    </a:lnTo>
                    <a:lnTo>
                      <a:pt x="207896" y="41081"/>
                    </a:lnTo>
                    <a:lnTo>
                      <a:pt x="206169" y="29736"/>
                    </a:lnTo>
                    <a:cubicBezTo>
                      <a:pt x="205182" y="23405"/>
                      <a:pt x="199263" y="19048"/>
                      <a:pt x="192933" y="20035"/>
                    </a:cubicBezTo>
                    <a:cubicBezTo>
                      <a:pt x="186603" y="21021"/>
                      <a:pt x="182245" y="26940"/>
                      <a:pt x="183233" y="33271"/>
                    </a:cubicBezTo>
                    <a:lnTo>
                      <a:pt x="184959" y="44616"/>
                    </a:lnTo>
                    <a:lnTo>
                      <a:pt x="78001" y="60976"/>
                    </a:lnTo>
                    <a:lnTo>
                      <a:pt x="76275" y="49631"/>
                    </a:lnTo>
                    <a:cubicBezTo>
                      <a:pt x="75288" y="43301"/>
                      <a:pt x="69369" y="38943"/>
                      <a:pt x="63039" y="39930"/>
                    </a:cubicBezTo>
                    <a:cubicBezTo>
                      <a:pt x="56708" y="40916"/>
                      <a:pt x="52351" y="46836"/>
                      <a:pt x="53338" y="53166"/>
                    </a:cubicBezTo>
                    <a:lnTo>
                      <a:pt x="55064" y="64511"/>
                    </a:lnTo>
                    <a:lnTo>
                      <a:pt x="54653" y="64593"/>
                    </a:lnTo>
                    <a:lnTo>
                      <a:pt x="51529" y="65087"/>
                    </a:lnTo>
                    <a:lnTo>
                      <a:pt x="16753" y="70430"/>
                    </a:lnTo>
                    <a:cubicBezTo>
                      <a:pt x="5984" y="72075"/>
                      <a:pt x="-1416" y="82187"/>
                      <a:pt x="229" y="92874"/>
                    </a:cubicBezTo>
                    <a:lnTo>
                      <a:pt x="38210" y="340660"/>
                    </a:lnTo>
                    <a:cubicBezTo>
                      <a:pt x="39855" y="351430"/>
                      <a:pt x="49967" y="358829"/>
                      <a:pt x="60655" y="357185"/>
                    </a:cubicBezTo>
                    <a:lnTo>
                      <a:pt x="95430" y="351841"/>
                    </a:lnTo>
                    <a:lnTo>
                      <a:pt x="97074" y="351595"/>
                    </a:lnTo>
                    <a:lnTo>
                      <a:pt x="391557" y="306460"/>
                    </a:lnTo>
                    <a:cubicBezTo>
                      <a:pt x="402080" y="304816"/>
                      <a:pt x="409478" y="294786"/>
                      <a:pt x="407835" y="284017"/>
                    </a:cubicBezTo>
                    <a:close/>
                    <a:moveTo>
                      <a:pt x="59997" y="63771"/>
                    </a:moveTo>
                    <a:lnTo>
                      <a:pt x="58270" y="52426"/>
                    </a:lnTo>
                    <a:cubicBezTo>
                      <a:pt x="57695" y="48891"/>
                      <a:pt x="60161" y="45685"/>
                      <a:pt x="63614" y="45109"/>
                    </a:cubicBezTo>
                    <a:cubicBezTo>
                      <a:pt x="67149" y="44534"/>
                      <a:pt x="70356" y="47000"/>
                      <a:pt x="70931" y="50453"/>
                    </a:cubicBezTo>
                    <a:lnTo>
                      <a:pt x="72657" y="61798"/>
                    </a:lnTo>
                    <a:lnTo>
                      <a:pt x="59997" y="63771"/>
                    </a:lnTo>
                    <a:close/>
                    <a:moveTo>
                      <a:pt x="189974" y="43876"/>
                    </a:moveTo>
                    <a:lnTo>
                      <a:pt x="188247" y="32531"/>
                    </a:lnTo>
                    <a:cubicBezTo>
                      <a:pt x="187671" y="28996"/>
                      <a:pt x="190138" y="25790"/>
                      <a:pt x="193590" y="25214"/>
                    </a:cubicBezTo>
                    <a:cubicBezTo>
                      <a:pt x="197126" y="24639"/>
                      <a:pt x="200332" y="27105"/>
                      <a:pt x="200907" y="30558"/>
                    </a:cubicBezTo>
                    <a:lnTo>
                      <a:pt x="202634" y="41903"/>
                    </a:lnTo>
                    <a:lnTo>
                      <a:pt x="189974" y="43876"/>
                    </a:lnTo>
                    <a:close/>
                    <a:moveTo>
                      <a:pt x="319950" y="23899"/>
                    </a:moveTo>
                    <a:lnTo>
                      <a:pt x="318224" y="12553"/>
                    </a:lnTo>
                    <a:cubicBezTo>
                      <a:pt x="317649" y="9018"/>
                      <a:pt x="320114" y="5812"/>
                      <a:pt x="323568" y="5237"/>
                    </a:cubicBezTo>
                    <a:cubicBezTo>
                      <a:pt x="327103" y="4661"/>
                      <a:pt x="330309" y="7127"/>
                      <a:pt x="330885" y="10580"/>
                    </a:cubicBezTo>
                    <a:lnTo>
                      <a:pt x="332611" y="21926"/>
                    </a:lnTo>
                    <a:lnTo>
                      <a:pt x="319950" y="23899"/>
                    </a:lnTo>
                    <a:close/>
                    <a:moveTo>
                      <a:pt x="260100" y="87448"/>
                    </a:moveTo>
                    <a:lnTo>
                      <a:pt x="277200" y="199092"/>
                    </a:lnTo>
                    <a:lnTo>
                      <a:pt x="173696" y="214959"/>
                    </a:lnTo>
                    <a:lnTo>
                      <a:pt x="156595" y="103315"/>
                    </a:lnTo>
                    <a:lnTo>
                      <a:pt x="260100" y="87448"/>
                    </a:lnTo>
                    <a:close/>
                    <a:moveTo>
                      <a:pt x="151416" y="104137"/>
                    </a:moveTo>
                    <a:lnTo>
                      <a:pt x="168516" y="215781"/>
                    </a:lnTo>
                    <a:lnTo>
                      <a:pt x="62217" y="232059"/>
                    </a:lnTo>
                    <a:lnTo>
                      <a:pt x="45116" y="120415"/>
                    </a:lnTo>
                    <a:lnTo>
                      <a:pt x="151416" y="104137"/>
                    </a:lnTo>
                    <a:close/>
                    <a:moveTo>
                      <a:pt x="55228" y="69773"/>
                    </a:moveTo>
                    <a:lnTo>
                      <a:pt x="73480" y="66978"/>
                    </a:lnTo>
                    <a:lnTo>
                      <a:pt x="75946" y="83091"/>
                    </a:lnTo>
                    <a:cubicBezTo>
                      <a:pt x="76192" y="84653"/>
                      <a:pt x="75781" y="86215"/>
                      <a:pt x="75042" y="87448"/>
                    </a:cubicBezTo>
                    <a:cubicBezTo>
                      <a:pt x="73644" y="86380"/>
                      <a:pt x="71835" y="85886"/>
                      <a:pt x="69945" y="86215"/>
                    </a:cubicBezTo>
                    <a:cubicBezTo>
                      <a:pt x="66163" y="86791"/>
                      <a:pt x="63614" y="90326"/>
                      <a:pt x="64190" y="94025"/>
                    </a:cubicBezTo>
                    <a:cubicBezTo>
                      <a:pt x="64765" y="97807"/>
                      <a:pt x="68300" y="100355"/>
                      <a:pt x="72000" y="99780"/>
                    </a:cubicBezTo>
                    <a:cubicBezTo>
                      <a:pt x="75617" y="99205"/>
                      <a:pt x="78166" y="95916"/>
                      <a:pt x="77754" y="92299"/>
                    </a:cubicBezTo>
                    <a:cubicBezTo>
                      <a:pt x="80303" y="89750"/>
                      <a:pt x="81619" y="86133"/>
                      <a:pt x="81043" y="82351"/>
                    </a:cubicBezTo>
                    <a:lnTo>
                      <a:pt x="78577" y="66238"/>
                    </a:lnTo>
                    <a:lnTo>
                      <a:pt x="203374" y="47082"/>
                    </a:lnTo>
                    <a:lnTo>
                      <a:pt x="205841" y="63196"/>
                    </a:lnTo>
                    <a:cubicBezTo>
                      <a:pt x="206087" y="64758"/>
                      <a:pt x="205676" y="66320"/>
                      <a:pt x="204936" y="67553"/>
                    </a:cubicBezTo>
                    <a:cubicBezTo>
                      <a:pt x="203539" y="66484"/>
                      <a:pt x="201730" y="65991"/>
                      <a:pt x="199839" y="66320"/>
                    </a:cubicBezTo>
                    <a:cubicBezTo>
                      <a:pt x="196057" y="66895"/>
                      <a:pt x="193509" y="70430"/>
                      <a:pt x="194084" y="74130"/>
                    </a:cubicBezTo>
                    <a:cubicBezTo>
                      <a:pt x="194659" y="77912"/>
                      <a:pt x="198195" y="80460"/>
                      <a:pt x="201894" y="79885"/>
                    </a:cubicBezTo>
                    <a:cubicBezTo>
                      <a:pt x="205512" y="79309"/>
                      <a:pt x="208060" y="76021"/>
                      <a:pt x="207649" y="72404"/>
                    </a:cubicBezTo>
                    <a:cubicBezTo>
                      <a:pt x="210197" y="69855"/>
                      <a:pt x="211513" y="66238"/>
                      <a:pt x="210938" y="62456"/>
                    </a:cubicBezTo>
                    <a:lnTo>
                      <a:pt x="208471" y="46342"/>
                    </a:lnTo>
                    <a:lnTo>
                      <a:pt x="333269" y="27187"/>
                    </a:lnTo>
                    <a:lnTo>
                      <a:pt x="335735" y="43301"/>
                    </a:lnTo>
                    <a:cubicBezTo>
                      <a:pt x="335982" y="44863"/>
                      <a:pt x="335570" y="46425"/>
                      <a:pt x="334831" y="47658"/>
                    </a:cubicBezTo>
                    <a:cubicBezTo>
                      <a:pt x="333433" y="46589"/>
                      <a:pt x="331624" y="46096"/>
                      <a:pt x="329733" y="46425"/>
                    </a:cubicBezTo>
                    <a:cubicBezTo>
                      <a:pt x="325952" y="47000"/>
                      <a:pt x="323403" y="50535"/>
                      <a:pt x="323979" y="54235"/>
                    </a:cubicBezTo>
                    <a:cubicBezTo>
                      <a:pt x="324554" y="58016"/>
                      <a:pt x="328090" y="60565"/>
                      <a:pt x="331789" y="59989"/>
                    </a:cubicBezTo>
                    <a:cubicBezTo>
                      <a:pt x="335406" y="59414"/>
                      <a:pt x="337955" y="56126"/>
                      <a:pt x="337543" y="52508"/>
                    </a:cubicBezTo>
                    <a:cubicBezTo>
                      <a:pt x="340092" y="49960"/>
                      <a:pt x="341408" y="46342"/>
                      <a:pt x="340832" y="42561"/>
                    </a:cubicBezTo>
                    <a:lnTo>
                      <a:pt x="338366" y="26447"/>
                    </a:lnTo>
                    <a:lnTo>
                      <a:pt x="347984" y="24967"/>
                    </a:lnTo>
                    <a:cubicBezTo>
                      <a:pt x="355877" y="23734"/>
                      <a:pt x="363275" y="29160"/>
                      <a:pt x="364509" y="37052"/>
                    </a:cubicBezTo>
                    <a:lnTo>
                      <a:pt x="368866" y="65580"/>
                    </a:lnTo>
                    <a:lnTo>
                      <a:pt x="44130" y="115400"/>
                    </a:lnTo>
                    <a:lnTo>
                      <a:pt x="39773" y="86873"/>
                    </a:lnTo>
                    <a:cubicBezTo>
                      <a:pt x="38540" y="78981"/>
                      <a:pt x="43965" y="71581"/>
                      <a:pt x="51940" y="70348"/>
                    </a:cubicBezTo>
                    <a:lnTo>
                      <a:pt x="55228" y="69773"/>
                    </a:lnTo>
                    <a:close/>
                    <a:moveTo>
                      <a:pt x="59668" y="352006"/>
                    </a:moveTo>
                    <a:cubicBezTo>
                      <a:pt x="51776" y="353239"/>
                      <a:pt x="44376" y="347813"/>
                      <a:pt x="43143" y="339921"/>
                    </a:cubicBezTo>
                    <a:lnTo>
                      <a:pt x="5162" y="92134"/>
                    </a:lnTo>
                    <a:cubicBezTo>
                      <a:pt x="3928" y="84242"/>
                      <a:pt x="9354" y="76843"/>
                      <a:pt x="17247" y="75610"/>
                    </a:cubicBezTo>
                    <a:lnTo>
                      <a:pt x="38868" y="72321"/>
                    </a:lnTo>
                    <a:cubicBezTo>
                      <a:pt x="35580" y="76514"/>
                      <a:pt x="33854" y="81940"/>
                      <a:pt x="34758" y="87613"/>
                    </a:cubicBezTo>
                    <a:lnTo>
                      <a:pt x="72740" y="335399"/>
                    </a:lnTo>
                    <a:cubicBezTo>
                      <a:pt x="73644" y="341071"/>
                      <a:pt x="76850" y="345758"/>
                      <a:pt x="81289" y="348717"/>
                    </a:cubicBezTo>
                    <a:lnTo>
                      <a:pt x="59668" y="352006"/>
                    </a:lnTo>
                    <a:close/>
                    <a:moveTo>
                      <a:pt x="96006" y="346497"/>
                    </a:moveTo>
                    <a:lnTo>
                      <a:pt x="94361" y="346744"/>
                    </a:lnTo>
                    <a:cubicBezTo>
                      <a:pt x="86469" y="347977"/>
                      <a:pt x="79070" y="342551"/>
                      <a:pt x="77837" y="334659"/>
                    </a:cubicBezTo>
                    <a:lnTo>
                      <a:pt x="62956" y="237320"/>
                    </a:lnTo>
                    <a:lnTo>
                      <a:pt x="169256" y="221042"/>
                    </a:lnTo>
                    <a:lnTo>
                      <a:pt x="186356" y="332686"/>
                    </a:lnTo>
                    <a:lnTo>
                      <a:pt x="96006" y="346497"/>
                    </a:lnTo>
                    <a:close/>
                    <a:moveTo>
                      <a:pt x="191535" y="331864"/>
                    </a:moveTo>
                    <a:lnTo>
                      <a:pt x="174435" y="220220"/>
                    </a:lnTo>
                    <a:lnTo>
                      <a:pt x="277940" y="204353"/>
                    </a:lnTo>
                    <a:lnTo>
                      <a:pt x="295040" y="315997"/>
                    </a:lnTo>
                    <a:lnTo>
                      <a:pt x="191535" y="331864"/>
                    </a:lnTo>
                    <a:close/>
                    <a:moveTo>
                      <a:pt x="300220" y="315175"/>
                    </a:moveTo>
                    <a:lnTo>
                      <a:pt x="265197" y="86708"/>
                    </a:lnTo>
                    <a:lnTo>
                      <a:pt x="369771" y="70677"/>
                    </a:lnTo>
                    <a:lnTo>
                      <a:pt x="402573" y="284839"/>
                    </a:lnTo>
                    <a:cubicBezTo>
                      <a:pt x="403806" y="292731"/>
                      <a:pt x="398380" y="300130"/>
                      <a:pt x="390488" y="301363"/>
                    </a:cubicBezTo>
                    <a:lnTo>
                      <a:pt x="300220" y="315175"/>
                    </a:lnTo>
                    <a:close/>
                  </a:path>
                </a:pathLst>
              </a:custGeom>
              <a:grpFill/>
              <a:ln w="8221" cap="flat">
                <a:noFill/>
                <a:prstDash val="solid"/>
                <a:miter/>
              </a:ln>
            </p:spPr>
            <p:txBody>
              <a:bodyPr rtlCol="0" anchor="ctr"/>
              <a:lstStyle/>
              <a:p>
                <a:endParaRPr lang="en-US"/>
              </a:p>
            </p:txBody>
          </p:sp>
          <p:sp>
            <p:nvSpPr>
              <p:cNvPr id="128" name="Freeform: Shape 127">
                <a:extLst>
                  <a:ext uri="{FF2B5EF4-FFF2-40B4-BE49-F238E27FC236}">
                    <a16:creationId xmlns:a16="http://schemas.microsoft.com/office/drawing/2014/main" id="{92307409-182F-4730-8AF0-915785656ED2}"/>
                  </a:ext>
                </a:extLst>
              </p:cNvPr>
              <p:cNvSpPr/>
              <p:nvPr/>
            </p:nvSpPr>
            <p:spPr>
              <a:xfrm>
                <a:off x="8566291" y="2025062"/>
                <a:ext cx="11564" cy="11564"/>
              </a:xfrm>
              <a:custGeom>
                <a:avLst/>
                <a:gdLst>
                  <a:gd name="connsiteX0" fmla="*/ 69 w 11564"/>
                  <a:gd name="connsiteY0" fmla="*/ 6646 h 11564"/>
                  <a:gd name="connsiteX1" fmla="*/ 6646 w 11564"/>
                  <a:gd name="connsiteY1" fmla="*/ 11496 h 11564"/>
                  <a:gd name="connsiteX2" fmla="*/ 11496 w 11564"/>
                  <a:gd name="connsiteY2" fmla="*/ 4919 h 11564"/>
                  <a:gd name="connsiteX3" fmla="*/ 4919 w 11564"/>
                  <a:gd name="connsiteY3" fmla="*/ 69 h 11564"/>
                  <a:gd name="connsiteX4" fmla="*/ 69 w 11564"/>
                  <a:gd name="connsiteY4" fmla="*/ 6646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69" y="6646"/>
                    </a:moveTo>
                    <a:cubicBezTo>
                      <a:pt x="562" y="9770"/>
                      <a:pt x="3521" y="11989"/>
                      <a:pt x="6646" y="11496"/>
                    </a:cubicBezTo>
                    <a:cubicBezTo>
                      <a:pt x="9770" y="11003"/>
                      <a:pt x="11989" y="8043"/>
                      <a:pt x="11496" y="4919"/>
                    </a:cubicBezTo>
                    <a:cubicBezTo>
                      <a:pt x="11003" y="1795"/>
                      <a:pt x="8043" y="-425"/>
                      <a:pt x="4919" y="69"/>
                    </a:cubicBezTo>
                    <a:cubicBezTo>
                      <a:pt x="1795" y="562"/>
                      <a:pt x="-425" y="3522"/>
                      <a:pt x="69" y="6646"/>
                    </a:cubicBezTo>
                    <a:close/>
                  </a:path>
                </a:pathLst>
              </a:custGeom>
              <a:grpFill/>
              <a:ln w="8221" cap="flat">
                <a:noFill/>
                <a:prstDash val="solid"/>
                <a:miter/>
              </a:ln>
            </p:spPr>
            <p:txBody>
              <a:bodyPr rtlCol="0" anchor="ctr"/>
              <a:lstStyle/>
              <a:p>
                <a:endParaRPr lang="en-US"/>
              </a:p>
            </p:txBody>
          </p:sp>
          <p:sp>
            <p:nvSpPr>
              <p:cNvPr id="129" name="Freeform: Shape 128">
                <a:extLst>
                  <a:ext uri="{FF2B5EF4-FFF2-40B4-BE49-F238E27FC236}">
                    <a16:creationId xmlns:a16="http://schemas.microsoft.com/office/drawing/2014/main" id="{A404C78D-BA31-43DD-9236-C7F519F2F1CB}"/>
                  </a:ext>
                </a:extLst>
              </p:cNvPr>
              <p:cNvSpPr/>
              <p:nvPr/>
            </p:nvSpPr>
            <p:spPr>
              <a:xfrm>
                <a:off x="8529624" y="2030653"/>
                <a:ext cx="11564" cy="11564"/>
              </a:xfrm>
              <a:custGeom>
                <a:avLst/>
                <a:gdLst>
                  <a:gd name="connsiteX0" fmla="*/ 11496 w 11564"/>
                  <a:gd name="connsiteY0" fmla="*/ 4919 h 11564"/>
                  <a:gd name="connsiteX1" fmla="*/ 4919 w 11564"/>
                  <a:gd name="connsiteY1" fmla="*/ 69 h 11564"/>
                  <a:gd name="connsiteX2" fmla="*/ 69 w 11564"/>
                  <a:gd name="connsiteY2" fmla="*/ 6646 h 11564"/>
                  <a:gd name="connsiteX3" fmla="*/ 6646 w 11564"/>
                  <a:gd name="connsiteY3" fmla="*/ 11496 h 11564"/>
                  <a:gd name="connsiteX4" fmla="*/ 11496 w 11564"/>
                  <a:gd name="connsiteY4" fmla="*/ 4919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11496" y="4919"/>
                    </a:moveTo>
                    <a:cubicBezTo>
                      <a:pt x="11003" y="1795"/>
                      <a:pt x="8043" y="-425"/>
                      <a:pt x="4919" y="69"/>
                    </a:cubicBezTo>
                    <a:cubicBezTo>
                      <a:pt x="1795" y="562"/>
                      <a:pt x="-425" y="3522"/>
                      <a:pt x="69" y="6646"/>
                    </a:cubicBezTo>
                    <a:cubicBezTo>
                      <a:pt x="562" y="9770"/>
                      <a:pt x="3521" y="11989"/>
                      <a:pt x="6646" y="11496"/>
                    </a:cubicBezTo>
                    <a:cubicBezTo>
                      <a:pt x="9770" y="11085"/>
                      <a:pt x="11989" y="8125"/>
                      <a:pt x="11496" y="4919"/>
                    </a:cubicBezTo>
                    <a:close/>
                  </a:path>
                </a:pathLst>
              </a:custGeom>
              <a:grpFill/>
              <a:ln w="8221" cap="flat">
                <a:noFill/>
                <a:prstDash val="solid"/>
                <a:miter/>
              </a:ln>
            </p:spPr>
            <p:txBody>
              <a:bodyPr rtlCol="0" anchor="ctr"/>
              <a:lstStyle/>
              <a:p>
                <a:endParaRPr lang="en-US"/>
              </a:p>
            </p:txBody>
          </p:sp>
          <p:sp>
            <p:nvSpPr>
              <p:cNvPr id="130" name="Freeform: Shape 129">
                <a:extLst>
                  <a:ext uri="{FF2B5EF4-FFF2-40B4-BE49-F238E27FC236}">
                    <a16:creationId xmlns:a16="http://schemas.microsoft.com/office/drawing/2014/main" id="{8AB08264-1EE7-48B7-B052-10A7D965CB39}"/>
                  </a:ext>
                </a:extLst>
              </p:cNvPr>
              <p:cNvSpPr/>
              <p:nvPr/>
            </p:nvSpPr>
            <p:spPr>
              <a:xfrm>
                <a:off x="8456095" y="1866198"/>
                <a:ext cx="34173" cy="194055"/>
              </a:xfrm>
              <a:custGeom>
                <a:avLst/>
                <a:gdLst>
                  <a:gd name="connsiteX0" fmla="*/ 34136 w 34173"/>
                  <a:gd name="connsiteY0" fmla="*/ 191078 h 194055"/>
                  <a:gd name="connsiteX1" fmla="*/ 5197 w 34173"/>
                  <a:gd name="connsiteY1" fmla="*/ 2238 h 194055"/>
                  <a:gd name="connsiteX2" fmla="*/ 2238 w 34173"/>
                  <a:gd name="connsiteY2" fmla="*/ 18 h 194055"/>
                  <a:gd name="connsiteX3" fmla="*/ 18 w 34173"/>
                  <a:gd name="connsiteY3" fmla="*/ 2978 h 194055"/>
                  <a:gd name="connsiteX4" fmla="*/ 28957 w 34173"/>
                  <a:gd name="connsiteY4" fmla="*/ 191818 h 194055"/>
                  <a:gd name="connsiteX5" fmla="*/ 31916 w 34173"/>
                  <a:gd name="connsiteY5" fmla="*/ 194038 h 194055"/>
                  <a:gd name="connsiteX6" fmla="*/ 34136 w 34173"/>
                  <a:gd name="connsiteY6" fmla="*/ 191078 h 194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173" h="194055">
                    <a:moveTo>
                      <a:pt x="34136" y="191078"/>
                    </a:moveTo>
                    <a:lnTo>
                      <a:pt x="5197" y="2238"/>
                    </a:lnTo>
                    <a:cubicBezTo>
                      <a:pt x="4951" y="840"/>
                      <a:pt x="3635" y="-146"/>
                      <a:pt x="2238" y="18"/>
                    </a:cubicBezTo>
                    <a:cubicBezTo>
                      <a:pt x="840" y="182"/>
                      <a:pt x="-146" y="1580"/>
                      <a:pt x="18" y="2978"/>
                    </a:cubicBezTo>
                    <a:lnTo>
                      <a:pt x="28957" y="191818"/>
                    </a:lnTo>
                    <a:cubicBezTo>
                      <a:pt x="29203" y="193215"/>
                      <a:pt x="30519" y="194202"/>
                      <a:pt x="31916" y="194038"/>
                    </a:cubicBezTo>
                    <a:cubicBezTo>
                      <a:pt x="33396" y="193873"/>
                      <a:pt x="34382" y="192558"/>
                      <a:pt x="34136" y="191078"/>
                    </a:cubicBezTo>
                    <a:close/>
                  </a:path>
                </a:pathLst>
              </a:custGeom>
              <a:grpFill/>
              <a:ln w="8221" cap="flat">
                <a:noFill/>
                <a:prstDash val="solid"/>
                <a:miter/>
              </a:ln>
            </p:spPr>
            <p:txBody>
              <a:bodyPr rtlCol="0" anchor="ctr"/>
              <a:lstStyle/>
              <a:p>
                <a:endParaRPr lang="en-US"/>
              </a:p>
            </p:txBody>
          </p:sp>
          <p:sp>
            <p:nvSpPr>
              <p:cNvPr id="131" name="Freeform: Shape 130">
                <a:extLst>
                  <a:ext uri="{FF2B5EF4-FFF2-40B4-BE49-F238E27FC236}">
                    <a16:creationId xmlns:a16="http://schemas.microsoft.com/office/drawing/2014/main" id="{01EE2D27-29A3-479B-98B5-63F4D9222BD5}"/>
                  </a:ext>
                </a:extLst>
              </p:cNvPr>
              <p:cNvSpPr/>
              <p:nvPr/>
            </p:nvSpPr>
            <p:spPr>
              <a:xfrm>
                <a:off x="8546673" y="1999709"/>
                <a:ext cx="14853" cy="67942"/>
              </a:xfrm>
              <a:custGeom>
                <a:avLst/>
                <a:gdLst>
                  <a:gd name="connsiteX0" fmla="*/ 38 w 14853"/>
                  <a:gd name="connsiteY0" fmla="*/ 2978 h 67942"/>
                  <a:gd name="connsiteX1" fmla="*/ 9656 w 14853"/>
                  <a:gd name="connsiteY1" fmla="*/ 65705 h 67942"/>
                  <a:gd name="connsiteX2" fmla="*/ 12616 w 14853"/>
                  <a:gd name="connsiteY2" fmla="*/ 67925 h 67942"/>
                  <a:gd name="connsiteX3" fmla="*/ 14836 w 14853"/>
                  <a:gd name="connsiteY3" fmla="*/ 64965 h 67942"/>
                  <a:gd name="connsiteX4" fmla="*/ 5217 w 14853"/>
                  <a:gd name="connsiteY4" fmla="*/ 2238 h 67942"/>
                  <a:gd name="connsiteX5" fmla="*/ 2258 w 14853"/>
                  <a:gd name="connsiteY5" fmla="*/ 18 h 67942"/>
                  <a:gd name="connsiteX6" fmla="*/ 38 w 14853"/>
                  <a:gd name="connsiteY6" fmla="*/ 2978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3" h="67942">
                    <a:moveTo>
                      <a:pt x="38" y="2978"/>
                    </a:moveTo>
                    <a:lnTo>
                      <a:pt x="9656" y="65705"/>
                    </a:lnTo>
                    <a:cubicBezTo>
                      <a:pt x="9903" y="67103"/>
                      <a:pt x="11218" y="68089"/>
                      <a:pt x="12616" y="67925"/>
                    </a:cubicBezTo>
                    <a:cubicBezTo>
                      <a:pt x="14014" y="67678"/>
                      <a:pt x="15000" y="66363"/>
                      <a:pt x="14836" y="64965"/>
                    </a:cubicBezTo>
                    <a:lnTo>
                      <a:pt x="5217" y="2238"/>
                    </a:lnTo>
                    <a:cubicBezTo>
                      <a:pt x="4970" y="840"/>
                      <a:pt x="3655" y="-147"/>
                      <a:pt x="2258" y="18"/>
                    </a:cubicBezTo>
                    <a:cubicBezTo>
                      <a:pt x="778" y="182"/>
                      <a:pt x="-209" y="1498"/>
                      <a:pt x="38" y="2978"/>
                    </a:cubicBezTo>
                    <a:close/>
                  </a:path>
                </a:pathLst>
              </a:custGeom>
              <a:grpFill/>
              <a:ln w="8221" cap="flat">
                <a:noFill/>
                <a:prstDash val="solid"/>
                <a:miter/>
              </a:ln>
            </p:spPr>
            <p:txBody>
              <a:bodyPr rtlCol="0" anchor="ctr"/>
              <a:lstStyle/>
              <a:p>
                <a:endParaRPr lang="en-US"/>
              </a:p>
            </p:txBody>
          </p:sp>
          <p:sp>
            <p:nvSpPr>
              <p:cNvPr id="132" name="Freeform: Shape 131">
                <a:extLst>
                  <a:ext uri="{FF2B5EF4-FFF2-40B4-BE49-F238E27FC236}">
                    <a16:creationId xmlns:a16="http://schemas.microsoft.com/office/drawing/2014/main" id="{7D2B3966-C10A-4146-B737-0EE1D4C4C300}"/>
                  </a:ext>
                </a:extLst>
              </p:cNvPr>
              <p:cNvSpPr/>
              <p:nvPr/>
            </p:nvSpPr>
            <p:spPr>
              <a:xfrm>
                <a:off x="8508050" y="1888833"/>
                <a:ext cx="56244" cy="56378"/>
              </a:xfrm>
              <a:custGeom>
                <a:avLst/>
                <a:gdLst>
                  <a:gd name="connsiteX0" fmla="*/ 55760 w 56244"/>
                  <a:gd name="connsiteY0" fmla="*/ 48414 h 56378"/>
                  <a:gd name="connsiteX1" fmla="*/ 55185 w 56244"/>
                  <a:gd name="connsiteY1" fmla="*/ 44796 h 56378"/>
                  <a:gd name="connsiteX2" fmla="*/ 31754 w 56244"/>
                  <a:gd name="connsiteY2" fmla="*/ 27532 h 56378"/>
                  <a:gd name="connsiteX3" fmla="*/ 49019 w 56244"/>
                  <a:gd name="connsiteY3" fmla="*/ 4101 h 56378"/>
                  <a:gd name="connsiteX4" fmla="*/ 48443 w 56244"/>
                  <a:gd name="connsiteY4" fmla="*/ 484 h 56378"/>
                  <a:gd name="connsiteX5" fmla="*/ 44826 w 56244"/>
                  <a:gd name="connsiteY5" fmla="*/ 1060 h 56378"/>
                  <a:gd name="connsiteX6" fmla="*/ 27562 w 56244"/>
                  <a:gd name="connsiteY6" fmla="*/ 24490 h 56378"/>
                  <a:gd name="connsiteX7" fmla="*/ 4131 w 56244"/>
                  <a:gd name="connsiteY7" fmla="*/ 7225 h 56378"/>
                  <a:gd name="connsiteX8" fmla="*/ 514 w 56244"/>
                  <a:gd name="connsiteY8" fmla="*/ 7801 h 56378"/>
                  <a:gd name="connsiteX9" fmla="*/ 21 w 56244"/>
                  <a:gd name="connsiteY9" fmla="*/ 9774 h 56378"/>
                  <a:gd name="connsiteX10" fmla="*/ 1089 w 56244"/>
                  <a:gd name="connsiteY10" fmla="*/ 11501 h 56378"/>
                  <a:gd name="connsiteX11" fmla="*/ 24520 w 56244"/>
                  <a:gd name="connsiteY11" fmla="*/ 28765 h 56378"/>
                  <a:gd name="connsiteX12" fmla="*/ 7255 w 56244"/>
                  <a:gd name="connsiteY12" fmla="*/ 52195 h 56378"/>
                  <a:gd name="connsiteX13" fmla="*/ 6762 w 56244"/>
                  <a:gd name="connsiteY13" fmla="*/ 54168 h 56378"/>
                  <a:gd name="connsiteX14" fmla="*/ 7831 w 56244"/>
                  <a:gd name="connsiteY14" fmla="*/ 55895 h 56378"/>
                  <a:gd name="connsiteX15" fmla="*/ 11448 w 56244"/>
                  <a:gd name="connsiteY15" fmla="*/ 55319 h 56378"/>
                  <a:gd name="connsiteX16" fmla="*/ 28712 w 56244"/>
                  <a:gd name="connsiteY16" fmla="*/ 31889 h 56378"/>
                  <a:gd name="connsiteX17" fmla="*/ 52143 w 56244"/>
                  <a:gd name="connsiteY17" fmla="*/ 49154 h 56378"/>
                  <a:gd name="connsiteX18" fmla="*/ 55760 w 56244"/>
                  <a:gd name="connsiteY18" fmla="*/ 48414 h 56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6244" h="56378">
                    <a:moveTo>
                      <a:pt x="55760" y="48414"/>
                    </a:moveTo>
                    <a:cubicBezTo>
                      <a:pt x="56582" y="47263"/>
                      <a:pt x="56336" y="45618"/>
                      <a:pt x="55185" y="44796"/>
                    </a:cubicBezTo>
                    <a:lnTo>
                      <a:pt x="31754" y="27532"/>
                    </a:lnTo>
                    <a:lnTo>
                      <a:pt x="49019" y="4101"/>
                    </a:lnTo>
                    <a:cubicBezTo>
                      <a:pt x="49841" y="2950"/>
                      <a:pt x="49594" y="1306"/>
                      <a:pt x="48443" y="484"/>
                    </a:cubicBezTo>
                    <a:cubicBezTo>
                      <a:pt x="47292" y="-338"/>
                      <a:pt x="45648" y="-91"/>
                      <a:pt x="44826" y="1060"/>
                    </a:cubicBezTo>
                    <a:lnTo>
                      <a:pt x="27562" y="24490"/>
                    </a:lnTo>
                    <a:lnTo>
                      <a:pt x="4131" y="7225"/>
                    </a:lnTo>
                    <a:cubicBezTo>
                      <a:pt x="2980" y="6403"/>
                      <a:pt x="1336" y="6650"/>
                      <a:pt x="514" y="7801"/>
                    </a:cubicBezTo>
                    <a:cubicBezTo>
                      <a:pt x="103" y="8376"/>
                      <a:pt x="-62" y="9116"/>
                      <a:pt x="21" y="9774"/>
                    </a:cubicBezTo>
                    <a:cubicBezTo>
                      <a:pt x="103" y="10432"/>
                      <a:pt x="514" y="11089"/>
                      <a:pt x="1089" y="11501"/>
                    </a:cubicBezTo>
                    <a:lnTo>
                      <a:pt x="24520" y="28765"/>
                    </a:lnTo>
                    <a:lnTo>
                      <a:pt x="7255" y="52195"/>
                    </a:lnTo>
                    <a:cubicBezTo>
                      <a:pt x="6844" y="52771"/>
                      <a:pt x="6680" y="53511"/>
                      <a:pt x="6762" y="54168"/>
                    </a:cubicBezTo>
                    <a:cubicBezTo>
                      <a:pt x="6844" y="54826"/>
                      <a:pt x="7255" y="55484"/>
                      <a:pt x="7831" y="55895"/>
                    </a:cubicBezTo>
                    <a:cubicBezTo>
                      <a:pt x="8982" y="56717"/>
                      <a:pt x="10626" y="56470"/>
                      <a:pt x="11448" y="55319"/>
                    </a:cubicBezTo>
                    <a:lnTo>
                      <a:pt x="28712" y="31889"/>
                    </a:lnTo>
                    <a:lnTo>
                      <a:pt x="52143" y="49154"/>
                    </a:lnTo>
                    <a:cubicBezTo>
                      <a:pt x="53294" y="49893"/>
                      <a:pt x="54938" y="49564"/>
                      <a:pt x="55760" y="48414"/>
                    </a:cubicBezTo>
                    <a:close/>
                  </a:path>
                </a:pathLst>
              </a:custGeom>
              <a:grpFill/>
              <a:ln w="8221" cap="flat">
                <a:noFill/>
                <a:prstDash val="solid"/>
                <a:miter/>
              </a:ln>
            </p:spPr>
            <p:txBody>
              <a:bodyPr rtlCol="0" anchor="ctr"/>
              <a:lstStyle/>
              <a:p>
                <a:endParaRPr lang="en-US"/>
              </a:p>
            </p:txBody>
          </p:sp>
          <p:sp>
            <p:nvSpPr>
              <p:cNvPr id="133" name="Freeform: Shape 132">
                <a:extLst>
                  <a:ext uri="{FF2B5EF4-FFF2-40B4-BE49-F238E27FC236}">
                    <a16:creationId xmlns:a16="http://schemas.microsoft.com/office/drawing/2014/main" id="{6BC18696-3804-4C9D-B363-FCB9D4E9B3F8}"/>
                  </a:ext>
                </a:extLst>
              </p:cNvPr>
              <p:cNvSpPr/>
              <p:nvPr/>
            </p:nvSpPr>
            <p:spPr>
              <a:xfrm>
                <a:off x="8615258" y="1864471"/>
                <a:ext cx="67942" cy="67942"/>
              </a:xfrm>
              <a:custGeom>
                <a:avLst/>
                <a:gdLst>
                  <a:gd name="connsiteX0" fmla="*/ 41371 w 67942"/>
                  <a:gd name="connsiteY0" fmla="*/ 64965 h 67942"/>
                  <a:gd name="connsiteX1" fmla="*/ 36931 w 67942"/>
                  <a:gd name="connsiteY1" fmla="*/ 36191 h 67942"/>
                  <a:gd name="connsiteX2" fmla="*/ 65705 w 67942"/>
                  <a:gd name="connsiteY2" fmla="*/ 31752 h 67942"/>
                  <a:gd name="connsiteX3" fmla="*/ 67925 w 67942"/>
                  <a:gd name="connsiteY3" fmla="*/ 28792 h 67942"/>
                  <a:gd name="connsiteX4" fmla="*/ 64965 w 67942"/>
                  <a:gd name="connsiteY4" fmla="*/ 26572 h 67942"/>
                  <a:gd name="connsiteX5" fmla="*/ 36191 w 67942"/>
                  <a:gd name="connsiteY5" fmla="*/ 31012 h 67942"/>
                  <a:gd name="connsiteX6" fmla="*/ 31752 w 67942"/>
                  <a:gd name="connsiteY6" fmla="*/ 2238 h 67942"/>
                  <a:gd name="connsiteX7" fmla="*/ 28792 w 67942"/>
                  <a:gd name="connsiteY7" fmla="*/ 18 h 67942"/>
                  <a:gd name="connsiteX8" fmla="*/ 26572 w 67942"/>
                  <a:gd name="connsiteY8" fmla="*/ 2978 h 67942"/>
                  <a:gd name="connsiteX9" fmla="*/ 31012 w 67942"/>
                  <a:gd name="connsiteY9" fmla="*/ 31752 h 67942"/>
                  <a:gd name="connsiteX10" fmla="*/ 2238 w 67942"/>
                  <a:gd name="connsiteY10" fmla="*/ 36191 h 67942"/>
                  <a:gd name="connsiteX11" fmla="*/ 18 w 67942"/>
                  <a:gd name="connsiteY11" fmla="*/ 39151 h 67942"/>
                  <a:gd name="connsiteX12" fmla="*/ 2977 w 67942"/>
                  <a:gd name="connsiteY12" fmla="*/ 41370 h 67942"/>
                  <a:gd name="connsiteX13" fmla="*/ 31752 w 67942"/>
                  <a:gd name="connsiteY13" fmla="*/ 36931 h 67942"/>
                  <a:gd name="connsiteX14" fmla="*/ 36191 w 67942"/>
                  <a:gd name="connsiteY14" fmla="*/ 65705 h 67942"/>
                  <a:gd name="connsiteX15" fmla="*/ 39151 w 67942"/>
                  <a:gd name="connsiteY15" fmla="*/ 67925 h 67942"/>
                  <a:gd name="connsiteX16" fmla="*/ 41371 w 67942"/>
                  <a:gd name="connsiteY16" fmla="*/ 64965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7942" h="67942">
                    <a:moveTo>
                      <a:pt x="41371" y="64965"/>
                    </a:moveTo>
                    <a:lnTo>
                      <a:pt x="36931" y="36191"/>
                    </a:lnTo>
                    <a:lnTo>
                      <a:pt x="65705" y="31752"/>
                    </a:lnTo>
                    <a:cubicBezTo>
                      <a:pt x="67103" y="31505"/>
                      <a:pt x="68089" y="30190"/>
                      <a:pt x="67925" y="28792"/>
                    </a:cubicBezTo>
                    <a:cubicBezTo>
                      <a:pt x="67678" y="27394"/>
                      <a:pt x="66362" y="26408"/>
                      <a:pt x="64965" y="26572"/>
                    </a:cubicBezTo>
                    <a:lnTo>
                      <a:pt x="36191" y="31012"/>
                    </a:lnTo>
                    <a:lnTo>
                      <a:pt x="31752" y="2238"/>
                    </a:lnTo>
                    <a:cubicBezTo>
                      <a:pt x="31505" y="840"/>
                      <a:pt x="30189" y="-147"/>
                      <a:pt x="28792" y="18"/>
                    </a:cubicBezTo>
                    <a:cubicBezTo>
                      <a:pt x="27394" y="182"/>
                      <a:pt x="26408" y="1580"/>
                      <a:pt x="26572" y="2978"/>
                    </a:cubicBezTo>
                    <a:lnTo>
                      <a:pt x="31012" y="31752"/>
                    </a:lnTo>
                    <a:lnTo>
                      <a:pt x="2238" y="36191"/>
                    </a:lnTo>
                    <a:cubicBezTo>
                      <a:pt x="840" y="36438"/>
                      <a:pt x="-147" y="37753"/>
                      <a:pt x="18" y="39151"/>
                    </a:cubicBezTo>
                    <a:cubicBezTo>
                      <a:pt x="183" y="40548"/>
                      <a:pt x="1579" y="41535"/>
                      <a:pt x="2977" y="41370"/>
                    </a:cubicBezTo>
                    <a:lnTo>
                      <a:pt x="31752" y="36931"/>
                    </a:lnTo>
                    <a:lnTo>
                      <a:pt x="36191" y="65705"/>
                    </a:lnTo>
                    <a:cubicBezTo>
                      <a:pt x="36437" y="67103"/>
                      <a:pt x="37753" y="68089"/>
                      <a:pt x="39151" y="67925"/>
                    </a:cubicBezTo>
                    <a:cubicBezTo>
                      <a:pt x="40630" y="67678"/>
                      <a:pt x="41617" y="66363"/>
                      <a:pt x="41371" y="64965"/>
                    </a:cubicBezTo>
                    <a:close/>
                  </a:path>
                </a:pathLst>
              </a:custGeom>
              <a:grpFill/>
              <a:ln w="8221" cap="flat">
                <a:noFill/>
                <a:prstDash val="solid"/>
                <a:miter/>
              </a:ln>
            </p:spPr>
            <p:txBody>
              <a:bodyPr rtlCol="0" anchor="ctr"/>
              <a:lstStyle/>
              <a:p>
                <a:endParaRPr lang="en-US"/>
              </a:p>
            </p:txBody>
          </p:sp>
          <p:sp>
            <p:nvSpPr>
              <p:cNvPr id="134" name="Freeform: Shape 133">
                <a:extLst>
                  <a:ext uri="{FF2B5EF4-FFF2-40B4-BE49-F238E27FC236}">
                    <a16:creationId xmlns:a16="http://schemas.microsoft.com/office/drawing/2014/main" id="{CE3701B7-B53D-4668-8AF3-D7A9CF1F1099}"/>
                  </a:ext>
                </a:extLst>
              </p:cNvPr>
              <p:cNvSpPr/>
              <p:nvPr/>
            </p:nvSpPr>
            <p:spPr>
              <a:xfrm>
                <a:off x="8659878" y="1982363"/>
                <a:ext cx="14854" cy="67942"/>
              </a:xfrm>
              <a:custGeom>
                <a:avLst/>
                <a:gdLst>
                  <a:gd name="connsiteX0" fmla="*/ 38 w 14854"/>
                  <a:gd name="connsiteY0" fmla="*/ 2978 h 67942"/>
                  <a:gd name="connsiteX1" fmla="*/ 9657 w 14854"/>
                  <a:gd name="connsiteY1" fmla="*/ 65705 h 67942"/>
                  <a:gd name="connsiteX2" fmla="*/ 12616 w 14854"/>
                  <a:gd name="connsiteY2" fmla="*/ 67925 h 67942"/>
                  <a:gd name="connsiteX3" fmla="*/ 14836 w 14854"/>
                  <a:gd name="connsiteY3" fmla="*/ 64965 h 67942"/>
                  <a:gd name="connsiteX4" fmla="*/ 5217 w 14854"/>
                  <a:gd name="connsiteY4" fmla="*/ 2238 h 67942"/>
                  <a:gd name="connsiteX5" fmla="*/ 2257 w 14854"/>
                  <a:gd name="connsiteY5" fmla="*/ 18 h 67942"/>
                  <a:gd name="connsiteX6" fmla="*/ 38 w 14854"/>
                  <a:gd name="connsiteY6" fmla="*/ 2978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4" h="67942">
                    <a:moveTo>
                      <a:pt x="38" y="2978"/>
                    </a:moveTo>
                    <a:lnTo>
                      <a:pt x="9657" y="65705"/>
                    </a:lnTo>
                    <a:cubicBezTo>
                      <a:pt x="9904" y="67103"/>
                      <a:pt x="11218" y="68089"/>
                      <a:pt x="12616" y="67925"/>
                    </a:cubicBezTo>
                    <a:cubicBezTo>
                      <a:pt x="14014" y="67760"/>
                      <a:pt x="15001" y="66363"/>
                      <a:pt x="14836" y="64965"/>
                    </a:cubicBezTo>
                    <a:lnTo>
                      <a:pt x="5217" y="2238"/>
                    </a:lnTo>
                    <a:cubicBezTo>
                      <a:pt x="4971" y="840"/>
                      <a:pt x="3655" y="-147"/>
                      <a:pt x="2257" y="18"/>
                    </a:cubicBezTo>
                    <a:cubicBezTo>
                      <a:pt x="778" y="182"/>
                      <a:pt x="-208" y="1498"/>
                      <a:pt x="38" y="2978"/>
                    </a:cubicBezTo>
                    <a:close/>
                  </a:path>
                </a:pathLst>
              </a:custGeom>
              <a:grpFill/>
              <a:ln w="8221" cap="flat">
                <a:noFill/>
                <a:prstDash val="solid"/>
                <a:miter/>
              </a:ln>
            </p:spPr>
            <p:txBody>
              <a:bodyPr rtlCol="0" anchor="ctr"/>
              <a:lstStyle/>
              <a:p>
                <a:endParaRPr lang="en-US"/>
              </a:p>
            </p:txBody>
          </p:sp>
          <p:sp>
            <p:nvSpPr>
              <p:cNvPr id="135" name="Freeform: Shape 134">
                <a:extLst>
                  <a:ext uri="{FF2B5EF4-FFF2-40B4-BE49-F238E27FC236}">
                    <a16:creationId xmlns:a16="http://schemas.microsoft.com/office/drawing/2014/main" id="{6F733F4F-50AA-4D7B-A3CD-675D716F470C}"/>
                  </a:ext>
                </a:extLst>
              </p:cNvPr>
              <p:cNvSpPr/>
              <p:nvPr/>
            </p:nvSpPr>
            <p:spPr>
              <a:xfrm>
                <a:off x="8723255" y="1853837"/>
                <a:ext cx="88718" cy="178164"/>
              </a:xfrm>
              <a:custGeom>
                <a:avLst/>
                <a:gdLst>
                  <a:gd name="connsiteX0" fmla="*/ 88589 w 88718"/>
                  <a:gd name="connsiteY0" fmla="*/ 159291 h 178164"/>
                  <a:gd name="connsiteX1" fmla="*/ 65487 w 88718"/>
                  <a:gd name="connsiteY1" fmla="*/ 8844 h 178164"/>
                  <a:gd name="connsiteX2" fmla="*/ 53567 w 88718"/>
                  <a:gd name="connsiteY2" fmla="*/ 129 h 178164"/>
                  <a:gd name="connsiteX3" fmla="*/ 8843 w 88718"/>
                  <a:gd name="connsiteY3" fmla="*/ 6953 h 178164"/>
                  <a:gd name="connsiteX4" fmla="*/ 129 w 88718"/>
                  <a:gd name="connsiteY4" fmla="*/ 18873 h 178164"/>
                  <a:gd name="connsiteX5" fmla="*/ 23230 w 88718"/>
                  <a:gd name="connsiteY5" fmla="*/ 169321 h 178164"/>
                  <a:gd name="connsiteX6" fmla="*/ 35152 w 88718"/>
                  <a:gd name="connsiteY6" fmla="*/ 178035 h 178164"/>
                  <a:gd name="connsiteX7" fmla="*/ 79874 w 88718"/>
                  <a:gd name="connsiteY7" fmla="*/ 171212 h 178164"/>
                  <a:gd name="connsiteX8" fmla="*/ 88589 w 88718"/>
                  <a:gd name="connsiteY8" fmla="*/ 159291 h 178164"/>
                  <a:gd name="connsiteX9" fmla="*/ 34411 w 88718"/>
                  <a:gd name="connsiteY9" fmla="*/ 172938 h 178164"/>
                  <a:gd name="connsiteX10" fmla="*/ 28492 w 88718"/>
                  <a:gd name="connsiteY10" fmla="*/ 168581 h 178164"/>
                  <a:gd name="connsiteX11" fmla="*/ 5390 w 88718"/>
                  <a:gd name="connsiteY11" fmla="*/ 18133 h 178164"/>
                  <a:gd name="connsiteX12" fmla="*/ 9747 w 88718"/>
                  <a:gd name="connsiteY12" fmla="*/ 12214 h 178164"/>
                  <a:gd name="connsiteX13" fmla="*/ 54471 w 88718"/>
                  <a:gd name="connsiteY13" fmla="*/ 5391 h 178164"/>
                  <a:gd name="connsiteX14" fmla="*/ 60390 w 88718"/>
                  <a:gd name="connsiteY14" fmla="*/ 9748 h 178164"/>
                  <a:gd name="connsiteX15" fmla="*/ 83491 w 88718"/>
                  <a:gd name="connsiteY15" fmla="*/ 160195 h 178164"/>
                  <a:gd name="connsiteX16" fmla="*/ 79135 w 88718"/>
                  <a:gd name="connsiteY16" fmla="*/ 166115 h 178164"/>
                  <a:gd name="connsiteX17" fmla="*/ 34411 w 88718"/>
                  <a:gd name="connsiteY17" fmla="*/ 172938 h 178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8718" h="178164">
                    <a:moveTo>
                      <a:pt x="88589" y="159291"/>
                    </a:moveTo>
                    <a:lnTo>
                      <a:pt x="65487" y="8844"/>
                    </a:lnTo>
                    <a:cubicBezTo>
                      <a:pt x="64583" y="3171"/>
                      <a:pt x="59321" y="-775"/>
                      <a:pt x="53567" y="129"/>
                    </a:cubicBezTo>
                    <a:lnTo>
                      <a:pt x="8843" y="6953"/>
                    </a:lnTo>
                    <a:cubicBezTo>
                      <a:pt x="3171" y="7857"/>
                      <a:pt x="-776" y="13119"/>
                      <a:pt x="129" y="18873"/>
                    </a:cubicBezTo>
                    <a:lnTo>
                      <a:pt x="23230" y="169321"/>
                    </a:lnTo>
                    <a:cubicBezTo>
                      <a:pt x="24134" y="174993"/>
                      <a:pt x="29396" y="178940"/>
                      <a:pt x="35152" y="178035"/>
                    </a:cubicBezTo>
                    <a:lnTo>
                      <a:pt x="79874" y="171212"/>
                    </a:lnTo>
                    <a:cubicBezTo>
                      <a:pt x="85546" y="170307"/>
                      <a:pt x="89493" y="164964"/>
                      <a:pt x="88589" y="159291"/>
                    </a:cubicBezTo>
                    <a:close/>
                    <a:moveTo>
                      <a:pt x="34411" y="172938"/>
                    </a:moveTo>
                    <a:cubicBezTo>
                      <a:pt x="31534" y="173349"/>
                      <a:pt x="28903" y="171376"/>
                      <a:pt x="28492" y="168581"/>
                    </a:cubicBezTo>
                    <a:lnTo>
                      <a:pt x="5390" y="18133"/>
                    </a:lnTo>
                    <a:cubicBezTo>
                      <a:pt x="4980" y="15256"/>
                      <a:pt x="6953" y="12625"/>
                      <a:pt x="9747" y="12214"/>
                    </a:cubicBezTo>
                    <a:lnTo>
                      <a:pt x="54471" y="5391"/>
                    </a:lnTo>
                    <a:cubicBezTo>
                      <a:pt x="57348" y="4980"/>
                      <a:pt x="59979" y="6953"/>
                      <a:pt x="60390" y="9748"/>
                    </a:cubicBezTo>
                    <a:lnTo>
                      <a:pt x="83491" y="160195"/>
                    </a:lnTo>
                    <a:cubicBezTo>
                      <a:pt x="83903" y="163073"/>
                      <a:pt x="81930" y="165704"/>
                      <a:pt x="79135" y="166115"/>
                    </a:cubicBezTo>
                    <a:lnTo>
                      <a:pt x="34411" y="172938"/>
                    </a:lnTo>
                    <a:close/>
                  </a:path>
                </a:pathLst>
              </a:custGeom>
              <a:grpFill/>
              <a:ln w="8221" cap="flat">
                <a:noFill/>
                <a:prstDash val="solid"/>
                <a:miter/>
              </a:ln>
            </p:spPr>
            <p:txBody>
              <a:bodyPr rtlCol="0" anchor="ctr"/>
              <a:lstStyle/>
              <a:p>
                <a:endParaRPr lang="en-US"/>
              </a:p>
            </p:txBody>
          </p:sp>
        </p:grpSp>
        <p:grpSp>
          <p:nvGrpSpPr>
            <p:cNvPr id="136" name="Graphic 2">
              <a:extLst>
                <a:ext uri="{FF2B5EF4-FFF2-40B4-BE49-F238E27FC236}">
                  <a16:creationId xmlns:a16="http://schemas.microsoft.com/office/drawing/2014/main" id="{78E6EE9C-963A-4267-9EB4-FB3D78E1E6A6}"/>
                </a:ext>
              </a:extLst>
            </p:cNvPr>
            <p:cNvGrpSpPr/>
            <p:nvPr/>
          </p:nvGrpSpPr>
          <p:grpSpPr>
            <a:xfrm>
              <a:off x="1733741" y="153168"/>
              <a:ext cx="344880" cy="297033"/>
              <a:chOff x="1733741" y="153168"/>
              <a:chExt cx="344880" cy="297033"/>
            </a:xfrm>
            <a:grpFill/>
          </p:grpSpPr>
          <p:sp>
            <p:nvSpPr>
              <p:cNvPr id="137" name="Freeform: Shape 136">
                <a:extLst>
                  <a:ext uri="{FF2B5EF4-FFF2-40B4-BE49-F238E27FC236}">
                    <a16:creationId xmlns:a16="http://schemas.microsoft.com/office/drawing/2014/main" id="{A1503600-A72F-49EA-801B-B1FD1CA41B21}"/>
                  </a:ext>
                </a:extLst>
              </p:cNvPr>
              <p:cNvSpPr/>
              <p:nvPr/>
            </p:nvSpPr>
            <p:spPr>
              <a:xfrm>
                <a:off x="1733741" y="153168"/>
                <a:ext cx="344880" cy="297033"/>
              </a:xfrm>
              <a:custGeom>
                <a:avLst/>
                <a:gdLst>
                  <a:gd name="connsiteX0" fmla="*/ 1 w 344880"/>
                  <a:gd name="connsiteY0" fmla="*/ 16526 h 297033"/>
                  <a:gd name="connsiteX1" fmla="*/ 5920 w 344880"/>
                  <a:gd name="connsiteY1" fmla="*/ 287907 h 297033"/>
                  <a:gd name="connsiteX2" fmla="*/ 15457 w 344880"/>
                  <a:gd name="connsiteY2" fmla="*/ 297032 h 297033"/>
                  <a:gd name="connsiteX3" fmla="*/ 335754 w 344880"/>
                  <a:gd name="connsiteY3" fmla="*/ 290044 h 297033"/>
                  <a:gd name="connsiteX4" fmla="*/ 344879 w 344880"/>
                  <a:gd name="connsiteY4" fmla="*/ 280508 h 297033"/>
                  <a:gd name="connsiteX5" fmla="*/ 338960 w 344880"/>
                  <a:gd name="connsiteY5" fmla="*/ 9127 h 297033"/>
                  <a:gd name="connsiteX6" fmla="*/ 329424 w 344880"/>
                  <a:gd name="connsiteY6" fmla="*/ 1 h 297033"/>
                  <a:gd name="connsiteX7" fmla="*/ 9127 w 344880"/>
                  <a:gd name="connsiteY7" fmla="*/ 6989 h 297033"/>
                  <a:gd name="connsiteX8" fmla="*/ 1 w 344880"/>
                  <a:gd name="connsiteY8" fmla="*/ 16526 h 297033"/>
                  <a:gd name="connsiteX9" fmla="*/ 329506 w 344880"/>
                  <a:gd name="connsiteY9" fmla="*/ 5181 h 297033"/>
                  <a:gd name="connsiteX10" fmla="*/ 333699 w 344880"/>
                  <a:gd name="connsiteY10" fmla="*/ 9209 h 297033"/>
                  <a:gd name="connsiteX11" fmla="*/ 339618 w 344880"/>
                  <a:gd name="connsiteY11" fmla="*/ 280590 h 297033"/>
                  <a:gd name="connsiteX12" fmla="*/ 335589 w 344880"/>
                  <a:gd name="connsiteY12" fmla="*/ 284783 h 297033"/>
                  <a:gd name="connsiteX13" fmla="*/ 15293 w 344880"/>
                  <a:gd name="connsiteY13" fmla="*/ 291771 h 297033"/>
                  <a:gd name="connsiteX14" fmla="*/ 11100 w 344880"/>
                  <a:gd name="connsiteY14" fmla="*/ 287742 h 297033"/>
                  <a:gd name="connsiteX15" fmla="*/ 5180 w 344880"/>
                  <a:gd name="connsiteY15" fmla="*/ 16444 h 297033"/>
                  <a:gd name="connsiteX16" fmla="*/ 9209 w 344880"/>
                  <a:gd name="connsiteY16" fmla="*/ 12251 h 297033"/>
                  <a:gd name="connsiteX17" fmla="*/ 329506 w 344880"/>
                  <a:gd name="connsiteY17" fmla="*/ 5181 h 297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4880" h="297033">
                    <a:moveTo>
                      <a:pt x="1" y="16526"/>
                    </a:moveTo>
                    <a:lnTo>
                      <a:pt x="5920" y="287907"/>
                    </a:lnTo>
                    <a:cubicBezTo>
                      <a:pt x="6003" y="293004"/>
                      <a:pt x="10278" y="297114"/>
                      <a:pt x="15457" y="297032"/>
                    </a:cubicBezTo>
                    <a:lnTo>
                      <a:pt x="335754" y="290044"/>
                    </a:lnTo>
                    <a:cubicBezTo>
                      <a:pt x="340851" y="289962"/>
                      <a:pt x="344962" y="285687"/>
                      <a:pt x="344879" y="280508"/>
                    </a:cubicBezTo>
                    <a:lnTo>
                      <a:pt x="338960" y="9127"/>
                    </a:lnTo>
                    <a:cubicBezTo>
                      <a:pt x="338878" y="4030"/>
                      <a:pt x="334603" y="-81"/>
                      <a:pt x="329424" y="1"/>
                    </a:cubicBezTo>
                    <a:lnTo>
                      <a:pt x="9127" y="6989"/>
                    </a:lnTo>
                    <a:cubicBezTo>
                      <a:pt x="3947" y="7154"/>
                      <a:pt x="-81" y="11429"/>
                      <a:pt x="1" y="16526"/>
                    </a:cubicBezTo>
                    <a:close/>
                    <a:moveTo>
                      <a:pt x="329506" y="5181"/>
                    </a:moveTo>
                    <a:cubicBezTo>
                      <a:pt x="331808" y="5098"/>
                      <a:pt x="333616" y="6907"/>
                      <a:pt x="333699" y="9209"/>
                    </a:cubicBezTo>
                    <a:lnTo>
                      <a:pt x="339618" y="280590"/>
                    </a:lnTo>
                    <a:cubicBezTo>
                      <a:pt x="339700" y="282892"/>
                      <a:pt x="337891" y="284700"/>
                      <a:pt x="335589" y="284783"/>
                    </a:cubicBezTo>
                    <a:lnTo>
                      <a:pt x="15293" y="291771"/>
                    </a:lnTo>
                    <a:cubicBezTo>
                      <a:pt x="12991" y="291853"/>
                      <a:pt x="11182" y="290044"/>
                      <a:pt x="11100" y="287742"/>
                    </a:cubicBezTo>
                    <a:lnTo>
                      <a:pt x="5180" y="16444"/>
                    </a:lnTo>
                    <a:cubicBezTo>
                      <a:pt x="5098" y="14142"/>
                      <a:pt x="6907" y="12333"/>
                      <a:pt x="9209" y="12251"/>
                    </a:cubicBezTo>
                    <a:lnTo>
                      <a:pt x="329506" y="5181"/>
                    </a:lnTo>
                    <a:close/>
                  </a:path>
                </a:pathLst>
              </a:custGeom>
              <a:grpFill/>
              <a:ln w="8221" cap="flat">
                <a:noFill/>
                <a:prstDash val="solid"/>
                <a:miter/>
              </a:ln>
            </p:spPr>
            <p:txBody>
              <a:bodyPr rtlCol="0" anchor="ctr"/>
              <a:lstStyle/>
              <a:p>
                <a:endParaRPr lang="en-US"/>
              </a:p>
            </p:txBody>
          </p:sp>
          <p:sp>
            <p:nvSpPr>
              <p:cNvPr id="138" name="Freeform: Shape 137">
                <a:extLst>
                  <a:ext uri="{FF2B5EF4-FFF2-40B4-BE49-F238E27FC236}">
                    <a16:creationId xmlns:a16="http://schemas.microsoft.com/office/drawing/2014/main" id="{8CCD65AD-1A95-498C-8E8E-0264A0051259}"/>
                  </a:ext>
                </a:extLst>
              </p:cNvPr>
              <p:cNvSpPr/>
              <p:nvPr/>
            </p:nvSpPr>
            <p:spPr>
              <a:xfrm>
                <a:off x="1806851" y="366155"/>
                <a:ext cx="36643" cy="46311"/>
              </a:xfrm>
              <a:custGeom>
                <a:avLst/>
                <a:gdLst>
                  <a:gd name="connsiteX0" fmla="*/ 882 w 36643"/>
                  <a:gd name="connsiteY0" fmla="*/ 4465 h 46311"/>
                  <a:gd name="connsiteX1" fmla="*/ 30231 w 36643"/>
                  <a:gd name="connsiteY1" fmla="*/ 30690 h 46311"/>
                  <a:gd name="connsiteX2" fmla="*/ 18393 w 36643"/>
                  <a:gd name="connsiteY2" fmla="*/ 41789 h 46311"/>
                  <a:gd name="connsiteX3" fmla="*/ 18229 w 36643"/>
                  <a:gd name="connsiteY3" fmla="*/ 45488 h 46311"/>
                  <a:gd name="connsiteX4" fmla="*/ 21928 w 36643"/>
                  <a:gd name="connsiteY4" fmla="*/ 45653 h 46311"/>
                  <a:gd name="connsiteX5" fmla="*/ 35822 w 36643"/>
                  <a:gd name="connsiteY5" fmla="*/ 32663 h 46311"/>
                  <a:gd name="connsiteX6" fmla="*/ 36644 w 36643"/>
                  <a:gd name="connsiteY6" fmla="*/ 30690 h 46311"/>
                  <a:gd name="connsiteX7" fmla="*/ 36644 w 36643"/>
                  <a:gd name="connsiteY7" fmla="*/ 30690 h 46311"/>
                  <a:gd name="connsiteX8" fmla="*/ 35740 w 36643"/>
                  <a:gd name="connsiteY8" fmla="*/ 28799 h 46311"/>
                  <a:gd name="connsiteX9" fmla="*/ 4252 w 36643"/>
                  <a:gd name="connsiteY9" fmla="*/ 683 h 46311"/>
                  <a:gd name="connsiteX10" fmla="*/ 553 w 36643"/>
                  <a:gd name="connsiteY10" fmla="*/ 930 h 46311"/>
                  <a:gd name="connsiteX11" fmla="*/ 882 w 36643"/>
                  <a:gd name="connsiteY11" fmla="*/ 4465 h 4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643" h="46311">
                    <a:moveTo>
                      <a:pt x="882" y="4465"/>
                    </a:moveTo>
                    <a:lnTo>
                      <a:pt x="30231" y="30690"/>
                    </a:lnTo>
                    <a:lnTo>
                      <a:pt x="18393" y="41789"/>
                    </a:lnTo>
                    <a:cubicBezTo>
                      <a:pt x="17324" y="42775"/>
                      <a:pt x="17324" y="44420"/>
                      <a:pt x="18229" y="45488"/>
                    </a:cubicBezTo>
                    <a:cubicBezTo>
                      <a:pt x="19215" y="46557"/>
                      <a:pt x="20859" y="46557"/>
                      <a:pt x="21928" y="45653"/>
                    </a:cubicBezTo>
                    <a:lnTo>
                      <a:pt x="35822" y="32663"/>
                    </a:lnTo>
                    <a:cubicBezTo>
                      <a:pt x="36397" y="32170"/>
                      <a:pt x="36644" y="31430"/>
                      <a:pt x="36644" y="30690"/>
                    </a:cubicBezTo>
                    <a:cubicBezTo>
                      <a:pt x="36644" y="30690"/>
                      <a:pt x="36644" y="30690"/>
                      <a:pt x="36644" y="30690"/>
                    </a:cubicBezTo>
                    <a:cubicBezTo>
                      <a:pt x="36644" y="29950"/>
                      <a:pt x="36315" y="29293"/>
                      <a:pt x="35740" y="28799"/>
                    </a:cubicBezTo>
                    <a:lnTo>
                      <a:pt x="4252" y="683"/>
                    </a:lnTo>
                    <a:cubicBezTo>
                      <a:pt x="3184" y="-304"/>
                      <a:pt x="1539" y="-221"/>
                      <a:pt x="553" y="930"/>
                    </a:cubicBezTo>
                    <a:cubicBezTo>
                      <a:pt x="-269" y="1834"/>
                      <a:pt x="-187" y="3478"/>
                      <a:pt x="882" y="4465"/>
                    </a:cubicBezTo>
                    <a:close/>
                  </a:path>
                </a:pathLst>
              </a:custGeom>
              <a:grpFill/>
              <a:ln w="8221" cap="flat">
                <a:noFill/>
                <a:prstDash val="solid"/>
                <a:miter/>
              </a:ln>
            </p:spPr>
            <p:txBody>
              <a:bodyPr rtlCol="0" anchor="ctr"/>
              <a:lstStyle/>
              <a:p>
                <a:endParaRPr lang="en-US"/>
              </a:p>
            </p:txBody>
          </p:sp>
          <p:sp>
            <p:nvSpPr>
              <p:cNvPr id="139" name="Freeform: Shape 138">
                <a:extLst>
                  <a:ext uri="{FF2B5EF4-FFF2-40B4-BE49-F238E27FC236}">
                    <a16:creationId xmlns:a16="http://schemas.microsoft.com/office/drawing/2014/main" id="{1C58522C-2649-4802-9A05-4032A30FB632}"/>
                  </a:ext>
                </a:extLst>
              </p:cNvPr>
              <p:cNvSpPr/>
              <p:nvPr/>
            </p:nvSpPr>
            <p:spPr>
              <a:xfrm>
                <a:off x="1889556" y="364346"/>
                <a:ext cx="36643" cy="46311"/>
              </a:xfrm>
              <a:custGeom>
                <a:avLst/>
                <a:gdLst>
                  <a:gd name="connsiteX0" fmla="*/ 882 w 36643"/>
                  <a:gd name="connsiteY0" fmla="*/ 4465 h 46311"/>
                  <a:gd name="connsiteX1" fmla="*/ 30231 w 36643"/>
                  <a:gd name="connsiteY1" fmla="*/ 30690 h 46311"/>
                  <a:gd name="connsiteX2" fmla="*/ 18393 w 36643"/>
                  <a:gd name="connsiteY2" fmla="*/ 41789 h 46311"/>
                  <a:gd name="connsiteX3" fmla="*/ 18229 w 36643"/>
                  <a:gd name="connsiteY3" fmla="*/ 45488 h 46311"/>
                  <a:gd name="connsiteX4" fmla="*/ 21928 w 36643"/>
                  <a:gd name="connsiteY4" fmla="*/ 45653 h 46311"/>
                  <a:gd name="connsiteX5" fmla="*/ 35822 w 36643"/>
                  <a:gd name="connsiteY5" fmla="*/ 32663 h 46311"/>
                  <a:gd name="connsiteX6" fmla="*/ 36644 w 36643"/>
                  <a:gd name="connsiteY6" fmla="*/ 30690 h 46311"/>
                  <a:gd name="connsiteX7" fmla="*/ 36644 w 36643"/>
                  <a:gd name="connsiteY7" fmla="*/ 30690 h 46311"/>
                  <a:gd name="connsiteX8" fmla="*/ 35740 w 36643"/>
                  <a:gd name="connsiteY8" fmla="*/ 28799 h 46311"/>
                  <a:gd name="connsiteX9" fmla="*/ 4253 w 36643"/>
                  <a:gd name="connsiteY9" fmla="*/ 683 h 46311"/>
                  <a:gd name="connsiteX10" fmla="*/ 553 w 36643"/>
                  <a:gd name="connsiteY10" fmla="*/ 930 h 46311"/>
                  <a:gd name="connsiteX11" fmla="*/ 882 w 36643"/>
                  <a:gd name="connsiteY11" fmla="*/ 4465 h 4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643" h="46311">
                    <a:moveTo>
                      <a:pt x="882" y="4465"/>
                    </a:moveTo>
                    <a:lnTo>
                      <a:pt x="30231" y="30690"/>
                    </a:lnTo>
                    <a:lnTo>
                      <a:pt x="18393" y="41789"/>
                    </a:lnTo>
                    <a:cubicBezTo>
                      <a:pt x="17324" y="42775"/>
                      <a:pt x="17324" y="44420"/>
                      <a:pt x="18229" y="45488"/>
                    </a:cubicBezTo>
                    <a:cubicBezTo>
                      <a:pt x="19215" y="46557"/>
                      <a:pt x="20859" y="46557"/>
                      <a:pt x="21928" y="45653"/>
                    </a:cubicBezTo>
                    <a:lnTo>
                      <a:pt x="35822" y="32663"/>
                    </a:lnTo>
                    <a:cubicBezTo>
                      <a:pt x="36397" y="32170"/>
                      <a:pt x="36644" y="31430"/>
                      <a:pt x="36644" y="30690"/>
                    </a:cubicBezTo>
                    <a:cubicBezTo>
                      <a:pt x="36644" y="30690"/>
                      <a:pt x="36644" y="30690"/>
                      <a:pt x="36644" y="30690"/>
                    </a:cubicBezTo>
                    <a:cubicBezTo>
                      <a:pt x="36644" y="29950"/>
                      <a:pt x="36315" y="29293"/>
                      <a:pt x="35740" y="28799"/>
                    </a:cubicBezTo>
                    <a:lnTo>
                      <a:pt x="4253" y="683"/>
                    </a:lnTo>
                    <a:cubicBezTo>
                      <a:pt x="3184" y="-304"/>
                      <a:pt x="1540" y="-221"/>
                      <a:pt x="553" y="930"/>
                    </a:cubicBezTo>
                    <a:cubicBezTo>
                      <a:pt x="-269" y="1834"/>
                      <a:pt x="-187" y="3478"/>
                      <a:pt x="882" y="4465"/>
                    </a:cubicBezTo>
                    <a:close/>
                  </a:path>
                </a:pathLst>
              </a:custGeom>
              <a:grpFill/>
              <a:ln w="8221" cap="flat">
                <a:noFill/>
                <a:prstDash val="solid"/>
                <a:miter/>
              </a:ln>
            </p:spPr>
            <p:txBody>
              <a:bodyPr rtlCol="0" anchor="ctr"/>
              <a:lstStyle/>
              <a:p>
                <a:endParaRPr lang="en-US"/>
              </a:p>
            </p:txBody>
          </p:sp>
          <p:sp>
            <p:nvSpPr>
              <p:cNvPr id="140" name="Freeform: Shape 139">
                <a:extLst>
                  <a:ext uri="{FF2B5EF4-FFF2-40B4-BE49-F238E27FC236}">
                    <a16:creationId xmlns:a16="http://schemas.microsoft.com/office/drawing/2014/main" id="{901799AF-273C-4AE2-B33A-C519626316B3}"/>
                  </a:ext>
                </a:extLst>
              </p:cNvPr>
              <p:cNvSpPr/>
              <p:nvPr/>
            </p:nvSpPr>
            <p:spPr>
              <a:xfrm>
                <a:off x="1972378" y="368821"/>
                <a:ext cx="36691" cy="34755"/>
              </a:xfrm>
              <a:custGeom>
                <a:avLst/>
                <a:gdLst>
                  <a:gd name="connsiteX0" fmla="*/ 683 w 36691"/>
                  <a:gd name="connsiteY0" fmla="*/ 1552 h 34755"/>
                  <a:gd name="connsiteX1" fmla="*/ 930 w 36691"/>
                  <a:gd name="connsiteY1" fmla="*/ 5252 h 34755"/>
                  <a:gd name="connsiteX2" fmla="*/ 14577 w 36691"/>
                  <a:gd name="connsiteY2" fmla="*/ 17419 h 34755"/>
                  <a:gd name="connsiteX3" fmla="*/ 1423 w 36691"/>
                  <a:gd name="connsiteY3" fmla="*/ 30244 h 34755"/>
                  <a:gd name="connsiteX4" fmla="*/ 1341 w 36691"/>
                  <a:gd name="connsiteY4" fmla="*/ 33943 h 34755"/>
                  <a:gd name="connsiteX5" fmla="*/ 5040 w 36691"/>
                  <a:gd name="connsiteY5" fmla="*/ 34026 h 34755"/>
                  <a:gd name="connsiteX6" fmla="*/ 18441 w 36691"/>
                  <a:gd name="connsiteY6" fmla="*/ 20954 h 34755"/>
                  <a:gd name="connsiteX7" fmla="*/ 32334 w 36691"/>
                  <a:gd name="connsiteY7" fmla="*/ 33368 h 34755"/>
                  <a:gd name="connsiteX8" fmla="*/ 36034 w 36691"/>
                  <a:gd name="connsiteY8" fmla="*/ 33121 h 34755"/>
                  <a:gd name="connsiteX9" fmla="*/ 36692 w 36691"/>
                  <a:gd name="connsiteY9" fmla="*/ 31313 h 34755"/>
                  <a:gd name="connsiteX10" fmla="*/ 35787 w 36691"/>
                  <a:gd name="connsiteY10" fmla="*/ 29422 h 34755"/>
                  <a:gd name="connsiteX11" fmla="*/ 22140 w 36691"/>
                  <a:gd name="connsiteY11" fmla="*/ 17254 h 34755"/>
                  <a:gd name="connsiteX12" fmla="*/ 35294 w 36691"/>
                  <a:gd name="connsiteY12" fmla="*/ 4429 h 34755"/>
                  <a:gd name="connsiteX13" fmla="*/ 36116 w 36691"/>
                  <a:gd name="connsiteY13" fmla="*/ 2539 h 34755"/>
                  <a:gd name="connsiteX14" fmla="*/ 35376 w 36691"/>
                  <a:gd name="connsiteY14" fmla="*/ 812 h 34755"/>
                  <a:gd name="connsiteX15" fmla="*/ 31677 w 36691"/>
                  <a:gd name="connsiteY15" fmla="*/ 730 h 34755"/>
                  <a:gd name="connsiteX16" fmla="*/ 18276 w 36691"/>
                  <a:gd name="connsiteY16" fmla="*/ 13802 h 34755"/>
                  <a:gd name="connsiteX17" fmla="*/ 4383 w 36691"/>
                  <a:gd name="connsiteY17" fmla="*/ 1388 h 34755"/>
                  <a:gd name="connsiteX18" fmla="*/ 683 w 36691"/>
                  <a:gd name="connsiteY18" fmla="*/ 1552 h 34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691" h="34755">
                    <a:moveTo>
                      <a:pt x="683" y="1552"/>
                    </a:moveTo>
                    <a:cubicBezTo>
                      <a:pt x="-304" y="2621"/>
                      <a:pt x="-221" y="4265"/>
                      <a:pt x="930" y="5252"/>
                    </a:cubicBezTo>
                    <a:lnTo>
                      <a:pt x="14577" y="17419"/>
                    </a:lnTo>
                    <a:lnTo>
                      <a:pt x="1423" y="30244"/>
                    </a:lnTo>
                    <a:cubicBezTo>
                      <a:pt x="354" y="31230"/>
                      <a:pt x="354" y="32875"/>
                      <a:pt x="1341" y="33943"/>
                    </a:cubicBezTo>
                    <a:cubicBezTo>
                      <a:pt x="2327" y="35012"/>
                      <a:pt x="3971" y="35012"/>
                      <a:pt x="5040" y="34026"/>
                    </a:cubicBezTo>
                    <a:lnTo>
                      <a:pt x="18441" y="20954"/>
                    </a:lnTo>
                    <a:lnTo>
                      <a:pt x="32334" y="33368"/>
                    </a:lnTo>
                    <a:cubicBezTo>
                      <a:pt x="33403" y="34355"/>
                      <a:pt x="35047" y="34272"/>
                      <a:pt x="36034" y="33121"/>
                    </a:cubicBezTo>
                    <a:cubicBezTo>
                      <a:pt x="36527" y="32628"/>
                      <a:pt x="36692" y="31970"/>
                      <a:pt x="36692" y="31313"/>
                    </a:cubicBezTo>
                    <a:cubicBezTo>
                      <a:pt x="36692" y="30655"/>
                      <a:pt x="36363" y="29915"/>
                      <a:pt x="35787" y="29422"/>
                    </a:cubicBezTo>
                    <a:lnTo>
                      <a:pt x="22140" y="17254"/>
                    </a:lnTo>
                    <a:lnTo>
                      <a:pt x="35294" y="4429"/>
                    </a:lnTo>
                    <a:cubicBezTo>
                      <a:pt x="35870" y="3936"/>
                      <a:pt x="36116" y="3196"/>
                      <a:pt x="36116" y="2539"/>
                    </a:cubicBezTo>
                    <a:cubicBezTo>
                      <a:pt x="36116" y="1881"/>
                      <a:pt x="35870" y="1305"/>
                      <a:pt x="35376" y="812"/>
                    </a:cubicBezTo>
                    <a:cubicBezTo>
                      <a:pt x="34390" y="-257"/>
                      <a:pt x="32746" y="-257"/>
                      <a:pt x="31677" y="730"/>
                    </a:cubicBezTo>
                    <a:lnTo>
                      <a:pt x="18276" y="13802"/>
                    </a:lnTo>
                    <a:lnTo>
                      <a:pt x="4383" y="1388"/>
                    </a:lnTo>
                    <a:cubicBezTo>
                      <a:pt x="3232" y="401"/>
                      <a:pt x="1587" y="483"/>
                      <a:pt x="683" y="1552"/>
                    </a:cubicBezTo>
                    <a:close/>
                  </a:path>
                </a:pathLst>
              </a:custGeom>
              <a:grpFill/>
              <a:ln w="8221" cap="flat">
                <a:noFill/>
                <a:prstDash val="solid"/>
                <a:miter/>
              </a:ln>
            </p:spPr>
            <p:txBody>
              <a:bodyPr rtlCol="0" anchor="ctr"/>
              <a:lstStyle/>
              <a:p>
                <a:endParaRPr lang="en-US"/>
              </a:p>
            </p:txBody>
          </p:sp>
          <p:sp>
            <p:nvSpPr>
              <p:cNvPr id="141" name="Freeform: Shape 140">
                <a:extLst>
                  <a:ext uri="{FF2B5EF4-FFF2-40B4-BE49-F238E27FC236}">
                    <a16:creationId xmlns:a16="http://schemas.microsoft.com/office/drawing/2014/main" id="{E606563F-9987-42AF-B163-08ABC81BC237}"/>
                  </a:ext>
                </a:extLst>
              </p:cNvPr>
              <p:cNvSpPr/>
              <p:nvPr/>
            </p:nvSpPr>
            <p:spPr>
              <a:xfrm>
                <a:off x="1803293" y="203154"/>
                <a:ext cx="7810" cy="124879"/>
              </a:xfrm>
              <a:custGeom>
                <a:avLst/>
                <a:gdLst>
                  <a:gd name="connsiteX0" fmla="*/ 0 w 7810"/>
                  <a:gd name="connsiteY0" fmla="*/ 2631 h 124879"/>
                  <a:gd name="connsiteX1" fmla="*/ 2631 w 7810"/>
                  <a:gd name="connsiteY1" fmla="*/ 122331 h 124879"/>
                  <a:gd name="connsiteX2" fmla="*/ 5262 w 7810"/>
                  <a:gd name="connsiteY2" fmla="*/ 124880 h 124879"/>
                  <a:gd name="connsiteX3" fmla="*/ 7810 w 7810"/>
                  <a:gd name="connsiteY3" fmla="*/ 122249 h 124879"/>
                  <a:gd name="connsiteX4" fmla="*/ 5179 w 7810"/>
                  <a:gd name="connsiteY4" fmla="*/ 2549 h 124879"/>
                  <a:gd name="connsiteX5" fmla="*/ 2549 w 7810"/>
                  <a:gd name="connsiteY5" fmla="*/ 0 h 124879"/>
                  <a:gd name="connsiteX6" fmla="*/ 0 w 7810"/>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0" h="124879">
                    <a:moveTo>
                      <a:pt x="0" y="2631"/>
                    </a:moveTo>
                    <a:lnTo>
                      <a:pt x="2631" y="122331"/>
                    </a:lnTo>
                    <a:cubicBezTo>
                      <a:pt x="2631" y="123811"/>
                      <a:pt x="3864" y="124880"/>
                      <a:pt x="5262" y="124880"/>
                    </a:cubicBezTo>
                    <a:cubicBezTo>
                      <a:pt x="6741" y="124880"/>
                      <a:pt x="7810" y="123646"/>
                      <a:pt x="7810" y="122249"/>
                    </a:cubicBezTo>
                    <a:lnTo>
                      <a:pt x="5179" y="2549"/>
                    </a:lnTo>
                    <a:cubicBezTo>
                      <a:pt x="5179" y="1069"/>
                      <a:pt x="3946" y="0"/>
                      <a:pt x="2549" y="0"/>
                    </a:cubicBezTo>
                    <a:cubicBezTo>
                      <a:pt x="1151" y="0"/>
                      <a:pt x="0" y="1233"/>
                      <a:pt x="0" y="2631"/>
                    </a:cubicBezTo>
                    <a:close/>
                  </a:path>
                </a:pathLst>
              </a:custGeom>
              <a:grpFill/>
              <a:ln w="8221" cap="flat">
                <a:noFill/>
                <a:prstDash val="solid"/>
                <a:miter/>
              </a:ln>
            </p:spPr>
            <p:txBody>
              <a:bodyPr rtlCol="0" anchor="ctr"/>
              <a:lstStyle/>
              <a:p>
                <a:endParaRPr lang="en-US"/>
              </a:p>
            </p:txBody>
          </p:sp>
          <p:sp>
            <p:nvSpPr>
              <p:cNvPr id="142" name="Freeform: Shape 141">
                <a:extLst>
                  <a:ext uri="{FF2B5EF4-FFF2-40B4-BE49-F238E27FC236}">
                    <a16:creationId xmlns:a16="http://schemas.microsoft.com/office/drawing/2014/main" id="{32F1C8AF-F31E-48FC-A117-DED30D61A2E3}"/>
                  </a:ext>
                </a:extLst>
              </p:cNvPr>
              <p:cNvSpPr/>
              <p:nvPr/>
            </p:nvSpPr>
            <p:spPr>
              <a:xfrm>
                <a:off x="1824257" y="202661"/>
                <a:ext cx="8385" cy="150940"/>
              </a:xfrm>
              <a:custGeom>
                <a:avLst/>
                <a:gdLst>
                  <a:gd name="connsiteX0" fmla="*/ 0 w 8385"/>
                  <a:gd name="connsiteY0" fmla="*/ 2713 h 150940"/>
                  <a:gd name="connsiteX1" fmla="*/ 3206 w 8385"/>
                  <a:gd name="connsiteY1" fmla="*/ 148392 h 150940"/>
                  <a:gd name="connsiteX2" fmla="*/ 5837 w 8385"/>
                  <a:gd name="connsiteY2" fmla="*/ 150941 h 150940"/>
                  <a:gd name="connsiteX3" fmla="*/ 8386 w 8385"/>
                  <a:gd name="connsiteY3" fmla="*/ 148310 h 150940"/>
                  <a:gd name="connsiteX4" fmla="*/ 5262 w 8385"/>
                  <a:gd name="connsiteY4" fmla="*/ 2549 h 150940"/>
                  <a:gd name="connsiteX5" fmla="*/ 2631 w 8385"/>
                  <a:gd name="connsiteY5" fmla="*/ 0 h 150940"/>
                  <a:gd name="connsiteX6" fmla="*/ 0 w 8385"/>
                  <a:gd name="connsiteY6" fmla="*/ 2713 h 150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5" h="150940">
                    <a:moveTo>
                      <a:pt x="0" y="2713"/>
                    </a:moveTo>
                    <a:lnTo>
                      <a:pt x="3206" y="148392"/>
                    </a:lnTo>
                    <a:cubicBezTo>
                      <a:pt x="3206" y="149872"/>
                      <a:pt x="4439" y="150941"/>
                      <a:pt x="5837" y="150941"/>
                    </a:cubicBezTo>
                    <a:cubicBezTo>
                      <a:pt x="7317" y="150941"/>
                      <a:pt x="8386" y="149708"/>
                      <a:pt x="8386" y="148310"/>
                    </a:cubicBezTo>
                    <a:lnTo>
                      <a:pt x="5262" y="2549"/>
                    </a:lnTo>
                    <a:cubicBezTo>
                      <a:pt x="5262" y="1069"/>
                      <a:pt x="4028" y="0"/>
                      <a:pt x="2631" y="0"/>
                    </a:cubicBezTo>
                    <a:cubicBezTo>
                      <a:pt x="1151" y="82"/>
                      <a:pt x="0" y="1233"/>
                      <a:pt x="0" y="2713"/>
                    </a:cubicBezTo>
                    <a:close/>
                  </a:path>
                </a:pathLst>
              </a:custGeom>
              <a:grpFill/>
              <a:ln w="8221" cap="flat">
                <a:noFill/>
                <a:prstDash val="solid"/>
                <a:miter/>
              </a:ln>
            </p:spPr>
            <p:txBody>
              <a:bodyPr rtlCol="0" anchor="ctr"/>
              <a:lstStyle/>
              <a:p>
                <a:endParaRPr lang="en-US"/>
              </a:p>
            </p:txBody>
          </p:sp>
          <p:sp>
            <p:nvSpPr>
              <p:cNvPr id="143" name="Freeform: Shape 142">
                <a:extLst>
                  <a:ext uri="{FF2B5EF4-FFF2-40B4-BE49-F238E27FC236}">
                    <a16:creationId xmlns:a16="http://schemas.microsoft.com/office/drawing/2014/main" id="{01D8AE38-6E4A-4BF9-A467-9A30509BC346}"/>
                  </a:ext>
                </a:extLst>
              </p:cNvPr>
              <p:cNvSpPr/>
              <p:nvPr/>
            </p:nvSpPr>
            <p:spPr>
              <a:xfrm>
                <a:off x="1885994" y="201346"/>
                <a:ext cx="7814" cy="124879"/>
              </a:xfrm>
              <a:custGeom>
                <a:avLst/>
                <a:gdLst>
                  <a:gd name="connsiteX0" fmla="*/ 4 w 7814"/>
                  <a:gd name="connsiteY0" fmla="*/ 2631 h 124879"/>
                  <a:gd name="connsiteX1" fmla="*/ 2635 w 7814"/>
                  <a:gd name="connsiteY1" fmla="*/ 122331 h 124879"/>
                  <a:gd name="connsiteX2" fmla="*/ 5266 w 7814"/>
                  <a:gd name="connsiteY2" fmla="*/ 124880 h 124879"/>
                  <a:gd name="connsiteX3" fmla="*/ 7814 w 7814"/>
                  <a:gd name="connsiteY3" fmla="*/ 122249 h 124879"/>
                  <a:gd name="connsiteX4" fmla="*/ 5184 w 7814"/>
                  <a:gd name="connsiteY4" fmla="*/ 2549 h 124879"/>
                  <a:gd name="connsiteX5" fmla="*/ 2553 w 7814"/>
                  <a:gd name="connsiteY5" fmla="*/ 0 h 124879"/>
                  <a:gd name="connsiteX6" fmla="*/ 4 w 7814"/>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4" h="124879">
                    <a:moveTo>
                      <a:pt x="4" y="2631"/>
                    </a:moveTo>
                    <a:lnTo>
                      <a:pt x="2635" y="122331"/>
                    </a:lnTo>
                    <a:cubicBezTo>
                      <a:pt x="2635" y="123811"/>
                      <a:pt x="3868" y="124880"/>
                      <a:pt x="5266" y="124880"/>
                    </a:cubicBezTo>
                    <a:cubicBezTo>
                      <a:pt x="6746" y="124880"/>
                      <a:pt x="7814" y="123646"/>
                      <a:pt x="7814" y="122249"/>
                    </a:cubicBezTo>
                    <a:lnTo>
                      <a:pt x="5184" y="2549"/>
                    </a:lnTo>
                    <a:cubicBezTo>
                      <a:pt x="5184" y="1069"/>
                      <a:pt x="3950" y="0"/>
                      <a:pt x="2553" y="0"/>
                    </a:cubicBezTo>
                    <a:cubicBezTo>
                      <a:pt x="1073" y="0"/>
                      <a:pt x="-78" y="1233"/>
                      <a:pt x="4" y="2631"/>
                    </a:cubicBezTo>
                    <a:close/>
                  </a:path>
                </a:pathLst>
              </a:custGeom>
              <a:grpFill/>
              <a:ln w="8221" cap="flat">
                <a:noFill/>
                <a:prstDash val="solid"/>
                <a:miter/>
              </a:ln>
            </p:spPr>
            <p:txBody>
              <a:bodyPr rtlCol="0" anchor="ctr"/>
              <a:lstStyle/>
              <a:p>
                <a:endParaRPr lang="en-US"/>
              </a:p>
            </p:txBody>
          </p:sp>
          <p:sp>
            <p:nvSpPr>
              <p:cNvPr id="144" name="Freeform: Shape 143">
                <a:extLst>
                  <a:ext uri="{FF2B5EF4-FFF2-40B4-BE49-F238E27FC236}">
                    <a16:creationId xmlns:a16="http://schemas.microsoft.com/office/drawing/2014/main" id="{CAFEE01D-EB23-40E1-9016-7169A885403A}"/>
                  </a:ext>
                </a:extLst>
              </p:cNvPr>
              <p:cNvSpPr/>
              <p:nvPr/>
            </p:nvSpPr>
            <p:spPr>
              <a:xfrm>
                <a:off x="1906958" y="200935"/>
                <a:ext cx="8389" cy="150858"/>
              </a:xfrm>
              <a:custGeom>
                <a:avLst/>
                <a:gdLst>
                  <a:gd name="connsiteX0" fmla="*/ 4 w 8389"/>
                  <a:gd name="connsiteY0" fmla="*/ 2631 h 150858"/>
                  <a:gd name="connsiteX1" fmla="*/ 3210 w 8389"/>
                  <a:gd name="connsiteY1" fmla="*/ 148310 h 150858"/>
                  <a:gd name="connsiteX2" fmla="*/ 5841 w 8389"/>
                  <a:gd name="connsiteY2" fmla="*/ 150859 h 150858"/>
                  <a:gd name="connsiteX3" fmla="*/ 8390 w 8389"/>
                  <a:gd name="connsiteY3" fmla="*/ 148228 h 150858"/>
                  <a:gd name="connsiteX4" fmla="*/ 5184 w 8389"/>
                  <a:gd name="connsiteY4" fmla="*/ 2549 h 150858"/>
                  <a:gd name="connsiteX5" fmla="*/ 2553 w 8389"/>
                  <a:gd name="connsiteY5" fmla="*/ 0 h 150858"/>
                  <a:gd name="connsiteX6" fmla="*/ 4 w 8389"/>
                  <a:gd name="connsiteY6" fmla="*/ 2631 h 150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9" h="150858">
                    <a:moveTo>
                      <a:pt x="4" y="2631"/>
                    </a:moveTo>
                    <a:lnTo>
                      <a:pt x="3210" y="148310"/>
                    </a:lnTo>
                    <a:cubicBezTo>
                      <a:pt x="3210" y="149790"/>
                      <a:pt x="4444" y="150859"/>
                      <a:pt x="5841" y="150859"/>
                    </a:cubicBezTo>
                    <a:cubicBezTo>
                      <a:pt x="7321" y="150859"/>
                      <a:pt x="8390" y="149625"/>
                      <a:pt x="8390" y="148228"/>
                    </a:cubicBezTo>
                    <a:lnTo>
                      <a:pt x="5184" y="2549"/>
                    </a:lnTo>
                    <a:cubicBezTo>
                      <a:pt x="5184" y="1069"/>
                      <a:pt x="3950" y="0"/>
                      <a:pt x="2553" y="0"/>
                    </a:cubicBezTo>
                    <a:cubicBezTo>
                      <a:pt x="1073" y="0"/>
                      <a:pt x="-78" y="1151"/>
                      <a:pt x="4" y="2631"/>
                    </a:cubicBezTo>
                    <a:close/>
                  </a:path>
                </a:pathLst>
              </a:custGeom>
              <a:grpFill/>
              <a:ln w="8221" cap="flat">
                <a:noFill/>
                <a:prstDash val="solid"/>
                <a:miter/>
              </a:ln>
            </p:spPr>
            <p:txBody>
              <a:bodyPr rtlCol="0" anchor="ctr"/>
              <a:lstStyle/>
              <a:p>
                <a:endParaRPr lang="en-US"/>
              </a:p>
            </p:txBody>
          </p:sp>
          <p:sp>
            <p:nvSpPr>
              <p:cNvPr id="145" name="Freeform: Shape 144">
                <a:extLst>
                  <a:ext uri="{FF2B5EF4-FFF2-40B4-BE49-F238E27FC236}">
                    <a16:creationId xmlns:a16="http://schemas.microsoft.com/office/drawing/2014/main" id="{ECB2BFE9-1E3B-40D8-8561-7DEEB1987D8F}"/>
                  </a:ext>
                </a:extLst>
              </p:cNvPr>
              <p:cNvSpPr/>
              <p:nvPr/>
            </p:nvSpPr>
            <p:spPr>
              <a:xfrm>
                <a:off x="1968621" y="199537"/>
                <a:ext cx="7810" cy="124879"/>
              </a:xfrm>
              <a:custGeom>
                <a:avLst/>
                <a:gdLst>
                  <a:gd name="connsiteX0" fmla="*/ 0 w 7810"/>
                  <a:gd name="connsiteY0" fmla="*/ 2631 h 124879"/>
                  <a:gd name="connsiteX1" fmla="*/ 2631 w 7810"/>
                  <a:gd name="connsiteY1" fmla="*/ 122331 h 124879"/>
                  <a:gd name="connsiteX2" fmla="*/ 5262 w 7810"/>
                  <a:gd name="connsiteY2" fmla="*/ 124880 h 124879"/>
                  <a:gd name="connsiteX3" fmla="*/ 7810 w 7810"/>
                  <a:gd name="connsiteY3" fmla="*/ 122249 h 124879"/>
                  <a:gd name="connsiteX4" fmla="*/ 5179 w 7810"/>
                  <a:gd name="connsiteY4" fmla="*/ 2549 h 124879"/>
                  <a:gd name="connsiteX5" fmla="*/ 2549 w 7810"/>
                  <a:gd name="connsiteY5" fmla="*/ 0 h 124879"/>
                  <a:gd name="connsiteX6" fmla="*/ 0 w 7810"/>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0" h="124879">
                    <a:moveTo>
                      <a:pt x="0" y="2631"/>
                    </a:moveTo>
                    <a:lnTo>
                      <a:pt x="2631" y="122331"/>
                    </a:lnTo>
                    <a:cubicBezTo>
                      <a:pt x="2631" y="123811"/>
                      <a:pt x="3864" y="124880"/>
                      <a:pt x="5262" y="124880"/>
                    </a:cubicBezTo>
                    <a:cubicBezTo>
                      <a:pt x="6741" y="124880"/>
                      <a:pt x="7810" y="123646"/>
                      <a:pt x="7810" y="122249"/>
                    </a:cubicBezTo>
                    <a:lnTo>
                      <a:pt x="5179" y="2549"/>
                    </a:lnTo>
                    <a:cubicBezTo>
                      <a:pt x="5179" y="1069"/>
                      <a:pt x="3946" y="0"/>
                      <a:pt x="2549" y="0"/>
                    </a:cubicBezTo>
                    <a:cubicBezTo>
                      <a:pt x="1151" y="0"/>
                      <a:pt x="0" y="1233"/>
                      <a:pt x="0" y="2631"/>
                    </a:cubicBezTo>
                    <a:close/>
                  </a:path>
                </a:pathLst>
              </a:custGeom>
              <a:grpFill/>
              <a:ln w="8221" cap="flat">
                <a:noFill/>
                <a:prstDash val="solid"/>
                <a:miter/>
              </a:ln>
            </p:spPr>
            <p:txBody>
              <a:bodyPr rtlCol="0" anchor="ctr"/>
              <a:lstStyle/>
              <a:p>
                <a:endParaRPr lang="en-US"/>
              </a:p>
            </p:txBody>
          </p:sp>
          <p:sp>
            <p:nvSpPr>
              <p:cNvPr id="146" name="Freeform: Shape 145">
                <a:extLst>
                  <a:ext uri="{FF2B5EF4-FFF2-40B4-BE49-F238E27FC236}">
                    <a16:creationId xmlns:a16="http://schemas.microsoft.com/office/drawing/2014/main" id="{FB6215A9-DD4F-405E-BAB6-1724E116C1C0}"/>
                  </a:ext>
                </a:extLst>
              </p:cNvPr>
              <p:cNvSpPr/>
              <p:nvPr/>
            </p:nvSpPr>
            <p:spPr>
              <a:xfrm>
                <a:off x="1989585" y="199044"/>
                <a:ext cx="8385" cy="150940"/>
              </a:xfrm>
              <a:custGeom>
                <a:avLst/>
                <a:gdLst>
                  <a:gd name="connsiteX0" fmla="*/ 0 w 8385"/>
                  <a:gd name="connsiteY0" fmla="*/ 2713 h 150940"/>
                  <a:gd name="connsiteX1" fmla="*/ 3206 w 8385"/>
                  <a:gd name="connsiteY1" fmla="*/ 148392 h 150940"/>
                  <a:gd name="connsiteX2" fmla="*/ 5837 w 8385"/>
                  <a:gd name="connsiteY2" fmla="*/ 150941 h 150940"/>
                  <a:gd name="connsiteX3" fmla="*/ 8386 w 8385"/>
                  <a:gd name="connsiteY3" fmla="*/ 148310 h 150940"/>
                  <a:gd name="connsiteX4" fmla="*/ 5179 w 8385"/>
                  <a:gd name="connsiteY4" fmla="*/ 2549 h 150940"/>
                  <a:gd name="connsiteX5" fmla="*/ 2549 w 8385"/>
                  <a:gd name="connsiteY5" fmla="*/ 0 h 150940"/>
                  <a:gd name="connsiteX6" fmla="*/ 0 w 8385"/>
                  <a:gd name="connsiteY6" fmla="*/ 2713 h 150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5" h="150940">
                    <a:moveTo>
                      <a:pt x="0" y="2713"/>
                    </a:moveTo>
                    <a:lnTo>
                      <a:pt x="3206" y="148392"/>
                    </a:lnTo>
                    <a:cubicBezTo>
                      <a:pt x="3206" y="149872"/>
                      <a:pt x="4439" y="150941"/>
                      <a:pt x="5837" y="150941"/>
                    </a:cubicBezTo>
                    <a:cubicBezTo>
                      <a:pt x="7317" y="150941"/>
                      <a:pt x="8386" y="149708"/>
                      <a:pt x="8386" y="148310"/>
                    </a:cubicBezTo>
                    <a:lnTo>
                      <a:pt x="5179" y="2549"/>
                    </a:lnTo>
                    <a:cubicBezTo>
                      <a:pt x="5179" y="1069"/>
                      <a:pt x="3946" y="0"/>
                      <a:pt x="2549" y="0"/>
                    </a:cubicBezTo>
                    <a:cubicBezTo>
                      <a:pt x="1151" y="0"/>
                      <a:pt x="0" y="1233"/>
                      <a:pt x="0" y="2713"/>
                    </a:cubicBezTo>
                    <a:close/>
                  </a:path>
                </a:pathLst>
              </a:custGeom>
              <a:grpFill/>
              <a:ln w="8221" cap="flat">
                <a:noFill/>
                <a:prstDash val="solid"/>
                <a:miter/>
              </a:ln>
            </p:spPr>
            <p:txBody>
              <a:bodyPr rtlCol="0" anchor="ctr"/>
              <a:lstStyle/>
              <a:p>
                <a:endParaRPr lang="en-US"/>
              </a:p>
            </p:txBody>
          </p:sp>
        </p:grpSp>
        <p:sp>
          <p:nvSpPr>
            <p:cNvPr id="147" name="Freeform: Shape 146">
              <a:extLst>
                <a:ext uri="{FF2B5EF4-FFF2-40B4-BE49-F238E27FC236}">
                  <a16:creationId xmlns:a16="http://schemas.microsoft.com/office/drawing/2014/main" id="{B76A1958-94B7-4B0A-BB56-D484135709CD}"/>
                </a:ext>
              </a:extLst>
            </p:cNvPr>
            <p:cNvSpPr/>
            <p:nvPr/>
          </p:nvSpPr>
          <p:spPr>
            <a:xfrm>
              <a:off x="5640020" y="2159107"/>
              <a:ext cx="399820" cy="359816"/>
            </a:xfrm>
            <a:custGeom>
              <a:avLst/>
              <a:gdLst>
                <a:gd name="connsiteX0" fmla="*/ 66686 w 399820"/>
                <a:gd name="connsiteY0" fmla="*/ 32914 h 359816"/>
                <a:gd name="connsiteX1" fmla="*/ 96447 w 399820"/>
                <a:gd name="connsiteY1" fmla="*/ 54124 h 359816"/>
                <a:gd name="connsiteX2" fmla="*/ 101791 w 399820"/>
                <a:gd name="connsiteY2" fmla="*/ 78870 h 359816"/>
                <a:gd name="connsiteX3" fmla="*/ 76716 w 399820"/>
                <a:gd name="connsiteY3" fmla="*/ 123758 h 359816"/>
                <a:gd name="connsiteX4" fmla="*/ 77292 w 399820"/>
                <a:gd name="connsiteY4" fmla="*/ 125731 h 359816"/>
                <a:gd name="connsiteX5" fmla="*/ 35035 w 399820"/>
                <a:gd name="connsiteY5" fmla="*/ 134939 h 359816"/>
                <a:gd name="connsiteX6" fmla="*/ 14235 w 399820"/>
                <a:gd name="connsiteY6" fmla="*/ 123593 h 359816"/>
                <a:gd name="connsiteX7" fmla="*/ 423 w 399820"/>
                <a:gd name="connsiteY7" fmla="*/ 145133 h 359816"/>
                <a:gd name="connsiteX8" fmla="*/ 21963 w 399820"/>
                <a:gd name="connsiteY8" fmla="*/ 158944 h 359816"/>
                <a:gd name="connsiteX9" fmla="*/ 36186 w 399820"/>
                <a:gd name="connsiteY9" fmla="*/ 139953 h 359816"/>
                <a:gd name="connsiteX10" fmla="*/ 79018 w 399820"/>
                <a:gd name="connsiteY10" fmla="*/ 130664 h 359816"/>
                <a:gd name="connsiteX11" fmla="*/ 123001 w 399820"/>
                <a:gd name="connsiteY11" fmla="*/ 153436 h 359816"/>
                <a:gd name="connsiteX12" fmla="*/ 145856 w 399820"/>
                <a:gd name="connsiteY12" fmla="*/ 138638 h 359816"/>
                <a:gd name="connsiteX13" fmla="*/ 217956 w 399820"/>
                <a:gd name="connsiteY13" fmla="*/ 184923 h 359816"/>
                <a:gd name="connsiteX14" fmla="*/ 211790 w 399820"/>
                <a:gd name="connsiteY14" fmla="*/ 223645 h 359816"/>
                <a:gd name="connsiteX15" fmla="*/ 233905 w 399820"/>
                <a:gd name="connsiteY15" fmla="*/ 256694 h 359816"/>
                <a:gd name="connsiteX16" fmla="*/ 199623 w 399820"/>
                <a:gd name="connsiteY16" fmla="*/ 309967 h 359816"/>
                <a:gd name="connsiteX17" fmla="*/ 178987 w 399820"/>
                <a:gd name="connsiteY17" fmla="*/ 306103 h 359816"/>
                <a:gd name="connsiteX18" fmla="*/ 158188 w 399820"/>
                <a:gd name="connsiteY18" fmla="*/ 338413 h 359816"/>
                <a:gd name="connsiteX19" fmla="*/ 190497 w 399820"/>
                <a:gd name="connsiteY19" fmla="*/ 359212 h 359816"/>
                <a:gd name="connsiteX20" fmla="*/ 211297 w 399820"/>
                <a:gd name="connsiteY20" fmla="*/ 326903 h 359816"/>
                <a:gd name="connsiteX21" fmla="*/ 203733 w 399820"/>
                <a:gd name="connsiteY21" fmla="*/ 313256 h 359816"/>
                <a:gd name="connsiteX22" fmla="*/ 238344 w 399820"/>
                <a:gd name="connsiteY22" fmla="*/ 259489 h 359816"/>
                <a:gd name="connsiteX23" fmla="*/ 276573 w 399820"/>
                <a:gd name="connsiteY23" fmla="*/ 265326 h 359816"/>
                <a:gd name="connsiteX24" fmla="*/ 319405 w 399820"/>
                <a:gd name="connsiteY24" fmla="*/ 212546 h 359816"/>
                <a:gd name="connsiteX25" fmla="*/ 364786 w 399820"/>
                <a:gd name="connsiteY25" fmla="*/ 202681 h 359816"/>
                <a:gd name="connsiteX26" fmla="*/ 385586 w 399820"/>
                <a:gd name="connsiteY26" fmla="*/ 214026 h 359816"/>
                <a:gd name="connsiteX27" fmla="*/ 399397 w 399820"/>
                <a:gd name="connsiteY27" fmla="*/ 192487 h 359816"/>
                <a:gd name="connsiteX28" fmla="*/ 377858 w 399820"/>
                <a:gd name="connsiteY28" fmla="*/ 178675 h 359816"/>
                <a:gd name="connsiteX29" fmla="*/ 363635 w 399820"/>
                <a:gd name="connsiteY29" fmla="*/ 197666 h 359816"/>
                <a:gd name="connsiteX30" fmla="*/ 319158 w 399820"/>
                <a:gd name="connsiteY30" fmla="*/ 207367 h 359816"/>
                <a:gd name="connsiteX31" fmla="*/ 318172 w 399820"/>
                <a:gd name="connsiteY31" fmla="*/ 200626 h 359816"/>
                <a:gd name="connsiteX32" fmla="*/ 297043 w 399820"/>
                <a:gd name="connsiteY32" fmla="*/ 168234 h 359816"/>
                <a:gd name="connsiteX33" fmla="*/ 345713 w 399820"/>
                <a:gd name="connsiteY33" fmla="*/ 92435 h 359816"/>
                <a:gd name="connsiteX34" fmla="*/ 362484 w 399820"/>
                <a:gd name="connsiteY34" fmla="*/ 94161 h 359816"/>
                <a:gd name="connsiteX35" fmla="*/ 383283 w 399820"/>
                <a:gd name="connsiteY35" fmla="*/ 61852 h 359816"/>
                <a:gd name="connsiteX36" fmla="*/ 350974 w 399820"/>
                <a:gd name="connsiteY36" fmla="*/ 41053 h 359816"/>
                <a:gd name="connsiteX37" fmla="*/ 330174 w 399820"/>
                <a:gd name="connsiteY37" fmla="*/ 73362 h 359816"/>
                <a:gd name="connsiteX38" fmla="*/ 341191 w 399820"/>
                <a:gd name="connsiteY38" fmla="*/ 89804 h 359816"/>
                <a:gd name="connsiteX39" fmla="*/ 292686 w 399820"/>
                <a:gd name="connsiteY39" fmla="*/ 165275 h 359816"/>
                <a:gd name="connsiteX40" fmla="*/ 253389 w 399820"/>
                <a:gd name="connsiteY40" fmla="*/ 158862 h 359816"/>
                <a:gd name="connsiteX41" fmla="*/ 220669 w 399820"/>
                <a:gd name="connsiteY41" fmla="*/ 180484 h 359816"/>
                <a:gd name="connsiteX42" fmla="*/ 186797 w 399820"/>
                <a:gd name="connsiteY42" fmla="*/ 158780 h 359816"/>
                <a:gd name="connsiteX43" fmla="*/ 218695 w 399820"/>
                <a:gd name="connsiteY43" fmla="*/ 109206 h 359816"/>
                <a:gd name="connsiteX44" fmla="*/ 243112 w 399820"/>
                <a:gd name="connsiteY44" fmla="*/ 111919 h 359816"/>
                <a:gd name="connsiteX45" fmla="*/ 272791 w 399820"/>
                <a:gd name="connsiteY45" fmla="*/ 65716 h 359816"/>
                <a:gd name="connsiteX46" fmla="*/ 226588 w 399820"/>
                <a:gd name="connsiteY46" fmla="*/ 36038 h 359816"/>
                <a:gd name="connsiteX47" fmla="*/ 196910 w 399820"/>
                <a:gd name="connsiteY47" fmla="*/ 82241 h 359816"/>
                <a:gd name="connsiteX48" fmla="*/ 214092 w 399820"/>
                <a:gd name="connsiteY48" fmla="*/ 106740 h 359816"/>
                <a:gd name="connsiteX49" fmla="*/ 182440 w 399820"/>
                <a:gd name="connsiteY49" fmla="*/ 155985 h 359816"/>
                <a:gd name="connsiteX50" fmla="*/ 148569 w 399820"/>
                <a:gd name="connsiteY50" fmla="*/ 134199 h 359816"/>
                <a:gd name="connsiteX51" fmla="*/ 152597 w 399820"/>
                <a:gd name="connsiteY51" fmla="*/ 107233 h 359816"/>
                <a:gd name="connsiteX52" fmla="*/ 106805 w 399820"/>
                <a:gd name="connsiteY52" fmla="*/ 77472 h 359816"/>
                <a:gd name="connsiteX53" fmla="*/ 101462 w 399820"/>
                <a:gd name="connsiteY53" fmla="*/ 53056 h 359816"/>
                <a:gd name="connsiteX54" fmla="*/ 119713 w 399820"/>
                <a:gd name="connsiteY54" fmla="*/ 21404 h 359816"/>
                <a:gd name="connsiteX55" fmla="*/ 87403 w 399820"/>
                <a:gd name="connsiteY55" fmla="*/ 605 h 359816"/>
                <a:gd name="connsiteX56" fmla="*/ 66686 w 399820"/>
                <a:gd name="connsiteY56" fmla="*/ 32914 h 359816"/>
                <a:gd name="connsiteX57" fmla="*/ 206200 w 399820"/>
                <a:gd name="connsiteY57" fmla="*/ 328054 h 359816"/>
                <a:gd name="connsiteX58" fmla="*/ 189428 w 399820"/>
                <a:gd name="connsiteY58" fmla="*/ 354115 h 359816"/>
                <a:gd name="connsiteX59" fmla="*/ 163367 w 399820"/>
                <a:gd name="connsiteY59" fmla="*/ 337344 h 359816"/>
                <a:gd name="connsiteX60" fmla="*/ 180138 w 399820"/>
                <a:gd name="connsiteY60" fmla="*/ 311283 h 359816"/>
                <a:gd name="connsiteX61" fmla="*/ 206200 w 399820"/>
                <a:gd name="connsiteY61" fmla="*/ 328054 h 359816"/>
                <a:gd name="connsiteX62" fmla="*/ 335354 w 399820"/>
                <a:gd name="connsiteY62" fmla="*/ 72293 h 359816"/>
                <a:gd name="connsiteX63" fmla="*/ 352125 w 399820"/>
                <a:gd name="connsiteY63" fmla="*/ 46232 h 359816"/>
                <a:gd name="connsiteX64" fmla="*/ 378186 w 399820"/>
                <a:gd name="connsiteY64" fmla="*/ 63003 h 359816"/>
                <a:gd name="connsiteX65" fmla="*/ 361415 w 399820"/>
                <a:gd name="connsiteY65" fmla="*/ 89064 h 359816"/>
                <a:gd name="connsiteX66" fmla="*/ 335354 w 399820"/>
                <a:gd name="connsiteY66" fmla="*/ 72293 h 359816"/>
                <a:gd name="connsiteX67" fmla="*/ 379008 w 399820"/>
                <a:gd name="connsiteY67" fmla="*/ 183772 h 359816"/>
                <a:gd name="connsiteX68" fmla="*/ 394382 w 399820"/>
                <a:gd name="connsiteY68" fmla="*/ 193638 h 359816"/>
                <a:gd name="connsiteX69" fmla="*/ 384517 w 399820"/>
                <a:gd name="connsiteY69" fmla="*/ 209011 h 359816"/>
                <a:gd name="connsiteX70" fmla="*/ 369143 w 399820"/>
                <a:gd name="connsiteY70" fmla="*/ 199146 h 359816"/>
                <a:gd name="connsiteX71" fmla="*/ 379008 w 399820"/>
                <a:gd name="connsiteY71" fmla="*/ 183772 h 359816"/>
                <a:gd name="connsiteX72" fmla="*/ 254540 w 399820"/>
                <a:gd name="connsiteY72" fmla="*/ 163959 h 359816"/>
                <a:gd name="connsiteX73" fmla="*/ 292111 w 399820"/>
                <a:gd name="connsiteY73" fmla="*/ 170947 h 359816"/>
                <a:gd name="connsiteX74" fmla="*/ 313157 w 399820"/>
                <a:gd name="connsiteY74" fmla="*/ 201612 h 359816"/>
                <a:gd name="connsiteX75" fmla="*/ 275504 w 399820"/>
                <a:gd name="connsiteY75" fmla="*/ 260229 h 359816"/>
                <a:gd name="connsiteX76" fmla="*/ 238837 w 399820"/>
                <a:gd name="connsiteY76" fmla="*/ 253817 h 359816"/>
                <a:gd name="connsiteX77" fmla="*/ 216887 w 399820"/>
                <a:gd name="connsiteY77" fmla="*/ 222576 h 359816"/>
                <a:gd name="connsiteX78" fmla="*/ 254540 w 399820"/>
                <a:gd name="connsiteY78" fmla="*/ 163959 h 359816"/>
                <a:gd name="connsiteX79" fmla="*/ 202089 w 399820"/>
                <a:gd name="connsiteY79" fmla="*/ 81090 h 359816"/>
                <a:gd name="connsiteX80" fmla="*/ 227821 w 399820"/>
                <a:gd name="connsiteY80" fmla="*/ 41053 h 359816"/>
                <a:gd name="connsiteX81" fmla="*/ 267858 w 399820"/>
                <a:gd name="connsiteY81" fmla="*/ 66785 h 359816"/>
                <a:gd name="connsiteX82" fmla="*/ 242126 w 399820"/>
                <a:gd name="connsiteY82" fmla="*/ 106822 h 359816"/>
                <a:gd name="connsiteX83" fmla="*/ 202089 w 399820"/>
                <a:gd name="connsiteY83" fmla="*/ 81090 h 359816"/>
                <a:gd name="connsiteX84" fmla="*/ 20812 w 399820"/>
                <a:gd name="connsiteY84" fmla="*/ 153847 h 359816"/>
                <a:gd name="connsiteX85" fmla="*/ 5438 w 399820"/>
                <a:gd name="connsiteY85" fmla="*/ 143982 h 359816"/>
                <a:gd name="connsiteX86" fmla="*/ 15304 w 399820"/>
                <a:gd name="connsiteY86" fmla="*/ 128608 h 359816"/>
                <a:gd name="connsiteX87" fmla="*/ 30677 w 399820"/>
                <a:gd name="connsiteY87" fmla="*/ 138474 h 359816"/>
                <a:gd name="connsiteX88" fmla="*/ 20812 w 399820"/>
                <a:gd name="connsiteY88" fmla="*/ 153847 h 359816"/>
                <a:gd name="connsiteX89" fmla="*/ 147583 w 399820"/>
                <a:gd name="connsiteY89" fmla="*/ 108384 h 359816"/>
                <a:gd name="connsiteX90" fmla="*/ 121850 w 399820"/>
                <a:gd name="connsiteY90" fmla="*/ 148421 h 359816"/>
                <a:gd name="connsiteX91" fmla="*/ 81813 w 399820"/>
                <a:gd name="connsiteY91" fmla="*/ 122689 h 359816"/>
                <a:gd name="connsiteX92" fmla="*/ 107545 w 399820"/>
                <a:gd name="connsiteY92" fmla="*/ 82652 h 359816"/>
                <a:gd name="connsiteX93" fmla="*/ 147583 w 399820"/>
                <a:gd name="connsiteY93" fmla="*/ 108384 h 359816"/>
                <a:gd name="connsiteX94" fmla="*/ 114698 w 399820"/>
                <a:gd name="connsiteY94" fmla="*/ 22555 h 359816"/>
                <a:gd name="connsiteX95" fmla="*/ 97926 w 399820"/>
                <a:gd name="connsiteY95" fmla="*/ 48616 h 359816"/>
                <a:gd name="connsiteX96" fmla="*/ 71865 w 399820"/>
                <a:gd name="connsiteY96" fmla="*/ 31845 h 359816"/>
                <a:gd name="connsiteX97" fmla="*/ 88637 w 399820"/>
                <a:gd name="connsiteY97" fmla="*/ 5784 h 359816"/>
                <a:gd name="connsiteX98" fmla="*/ 114698 w 399820"/>
                <a:gd name="connsiteY98" fmla="*/ 22555 h 359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399820" h="359816">
                  <a:moveTo>
                    <a:pt x="66686" y="32914"/>
                  </a:moveTo>
                  <a:cubicBezTo>
                    <a:pt x="69645" y="46643"/>
                    <a:pt x="82717" y="55769"/>
                    <a:pt x="96447" y="54124"/>
                  </a:cubicBezTo>
                  <a:lnTo>
                    <a:pt x="101791" y="78870"/>
                  </a:lnTo>
                  <a:cubicBezTo>
                    <a:pt x="83539" y="85283"/>
                    <a:pt x="72523" y="104438"/>
                    <a:pt x="76716" y="123758"/>
                  </a:cubicBezTo>
                  <a:cubicBezTo>
                    <a:pt x="76880" y="124415"/>
                    <a:pt x="77045" y="125073"/>
                    <a:pt x="77292" y="125731"/>
                  </a:cubicBezTo>
                  <a:lnTo>
                    <a:pt x="35035" y="134939"/>
                  </a:lnTo>
                  <a:cubicBezTo>
                    <a:pt x="31911" y="126635"/>
                    <a:pt x="23114" y="121620"/>
                    <a:pt x="14235" y="123593"/>
                  </a:cubicBezTo>
                  <a:cubicBezTo>
                    <a:pt x="4452" y="125731"/>
                    <a:pt x="-1714" y="135349"/>
                    <a:pt x="423" y="145133"/>
                  </a:cubicBezTo>
                  <a:cubicBezTo>
                    <a:pt x="2561" y="154916"/>
                    <a:pt x="12180" y="161082"/>
                    <a:pt x="21963" y="158944"/>
                  </a:cubicBezTo>
                  <a:cubicBezTo>
                    <a:pt x="30842" y="156971"/>
                    <a:pt x="36761" y="148832"/>
                    <a:pt x="36186" y="139953"/>
                  </a:cubicBezTo>
                  <a:lnTo>
                    <a:pt x="79018" y="130664"/>
                  </a:lnTo>
                  <a:cubicBezTo>
                    <a:pt x="86170" y="147517"/>
                    <a:pt x="104504" y="157464"/>
                    <a:pt x="123001" y="153436"/>
                  </a:cubicBezTo>
                  <a:cubicBezTo>
                    <a:pt x="132538" y="151381"/>
                    <a:pt x="140512" y="145873"/>
                    <a:pt x="145856" y="138638"/>
                  </a:cubicBezTo>
                  <a:lnTo>
                    <a:pt x="217956" y="184923"/>
                  </a:lnTo>
                  <a:cubicBezTo>
                    <a:pt x="211379" y="196268"/>
                    <a:pt x="208830" y="209916"/>
                    <a:pt x="211790" y="223645"/>
                  </a:cubicBezTo>
                  <a:cubicBezTo>
                    <a:pt x="214749" y="237210"/>
                    <a:pt x="222560" y="248802"/>
                    <a:pt x="233905" y="256694"/>
                  </a:cubicBezTo>
                  <a:lnTo>
                    <a:pt x="199623" y="309967"/>
                  </a:lnTo>
                  <a:cubicBezTo>
                    <a:pt x="193703" y="306103"/>
                    <a:pt x="186386" y="304541"/>
                    <a:pt x="178987" y="306103"/>
                  </a:cubicBezTo>
                  <a:cubicBezTo>
                    <a:pt x="164354" y="309310"/>
                    <a:pt x="155064" y="323779"/>
                    <a:pt x="158188" y="338413"/>
                  </a:cubicBezTo>
                  <a:cubicBezTo>
                    <a:pt x="161394" y="353046"/>
                    <a:pt x="175863" y="362336"/>
                    <a:pt x="190497" y="359212"/>
                  </a:cubicBezTo>
                  <a:cubicBezTo>
                    <a:pt x="205131" y="356006"/>
                    <a:pt x="214421" y="341537"/>
                    <a:pt x="211297" y="326903"/>
                  </a:cubicBezTo>
                  <a:cubicBezTo>
                    <a:pt x="210146" y="321477"/>
                    <a:pt x="207432" y="316873"/>
                    <a:pt x="203733" y="313256"/>
                  </a:cubicBezTo>
                  <a:lnTo>
                    <a:pt x="238344" y="259489"/>
                  </a:lnTo>
                  <a:cubicBezTo>
                    <a:pt x="249936" y="266066"/>
                    <a:pt x="263419" y="268121"/>
                    <a:pt x="276573" y="265326"/>
                  </a:cubicBezTo>
                  <a:cubicBezTo>
                    <a:pt x="301894" y="259818"/>
                    <a:pt x="319241" y="237457"/>
                    <a:pt x="319405" y="212546"/>
                  </a:cubicBezTo>
                  <a:lnTo>
                    <a:pt x="364786" y="202681"/>
                  </a:lnTo>
                  <a:cubicBezTo>
                    <a:pt x="367910" y="210984"/>
                    <a:pt x="376707" y="215999"/>
                    <a:pt x="385586" y="214026"/>
                  </a:cubicBezTo>
                  <a:cubicBezTo>
                    <a:pt x="395369" y="211889"/>
                    <a:pt x="401535" y="202270"/>
                    <a:pt x="399397" y="192487"/>
                  </a:cubicBezTo>
                  <a:cubicBezTo>
                    <a:pt x="397260" y="182704"/>
                    <a:pt x="387641" y="176538"/>
                    <a:pt x="377858" y="178675"/>
                  </a:cubicBezTo>
                  <a:cubicBezTo>
                    <a:pt x="368979" y="180648"/>
                    <a:pt x="363059" y="188787"/>
                    <a:pt x="363635" y="197666"/>
                  </a:cubicBezTo>
                  <a:lnTo>
                    <a:pt x="319158" y="207367"/>
                  </a:lnTo>
                  <a:cubicBezTo>
                    <a:pt x="318994" y="205147"/>
                    <a:pt x="318665" y="202845"/>
                    <a:pt x="318172" y="200626"/>
                  </a:cubicBezTo>
                  <a:cubicBezTo>
                    <a:pt x="315294" y="187472"/>
                    <a:pt x="307813" y="176127"/>
                    <a:pt x="297043" y="168234"/>
                  </a:cubicBezTo>
                  <a:lnTo>
                    <a:pt x="345713" y="92435"/>
                  </a:lnTo>
                  <a:cubicBezTo>
                    <a:pt x="350810" y="94737"/>
                    <a:pt x="356647" y="95477"/>
                    <a:pt x="362484" y="94161"/>
                  </a:cubicBezTo>
                  <a:cubicBezTo>
                    <a:pt x="377118" y="90955"/>
                    <a:pt x="386407" y="76486"/>
                    <a:pt x="383283" y="61852"/>
                  </a:cubicBezTo>
                  <a:cubicBezTo>
                    <a:pt x="380077" y="47219"/>
                    <a:pt x="365608" y="37929"/>
                    <a:pt x="350974" y="41053"/>
                  </a:cubicBezTo>
                  <a:cubicBezTo>
                    <a:pt x="336340" y="44259"/>
                    <a:pt x="327051" y="58728"/>
                    <a:pt x="330174" y="73362"/>
                  </a:cubicBezTo>
                  <a:cubicBezTo>
                    <a:pt x="331655" y="80268"/>
                    <a:pt x="335765" y="86023"/>
                    <a:pt x="341191" y="89804"/>
                  </a:cubicBezTo>
                  <a:lnTo>
                    <a:pt x="292686" y="165275"/>
                  </a:lnTo>
                  <a:cubicBezTo>
                    <a:pt x="280847" y="158204"/>
                    <a:pt x="267036" y="155902"/>
                    <a:pt x="253389" y="158862"/>
                  </a:cubicBezTo>
                  <a:cubicBezTo>
                    <a:pt x="239660" y="161822"/>
                    <a:pt x="228232" y="169878"/>
                    <a:pt x="220669" y="180484"/>
                  </a:cubicBezTo>
                  <a:lnTo>
                    <a:pt x="186797" y="158780"/>
                  </a:lnTo>
                  <a:lnTo>
                    <a:pt x="218695" y="109206"/>
                  </a:lnTo>
                  <a:cubicBezTo>
                    <a:pt x="226095" y="112577"/>
                    <a:pt x="234563" y="113810"/>
                    <a:pt x="243112" y="111919"/>
                  </a:cubicBezTo>
                  <a:cubicBezTo>
                    <a:pt x="264076" y="107398"/>
                    <a:pt x="277395" y="86598"/>
                    <a:pt x="272791" y="65716"/>
                  </a:cubicBezTo>
                  <a:cubicBezTo>
                    <a:pt x="268269" y="44752"/>
                    <a:pt x="247469" y="31434"/>
                    <a:pt x="226588" y="36038"/>
                  </a:cubicBezTo>
                  <a:cubicBezTo>
                    <a:pt x="205624" y="40559"/>
                    <a:pt x="192306" y="61359"/>
                    <a:pt x="196910" y="82241"/>
                  </a:cubicBezTo>
                  <a:cubicBezTo>
                    <a:pt x="199211" y="92764"/>
                    <a:pt x="205624" y="101396"/>
                    <a:pt x="214092" y="106740"/>
                  </a:cubicBezTo>
                  <a:lnTo>
                    <a:pt x="182440" y="155985"/>
                  </a:lnTo>
                  <a:lnTo>
                    <a:pt x="148569" y="134199"/>
                  </a:lnTo>
                  <a:cubicBezTo>
                    <a:pt x="152926" y="126224"/>
                    <a:pt x="154653" y="116770"/>
                    <a:pt x="152597" y="107233"/>
                  </a:cubicBezTo>
                  <a:cubicBezTo>
                    <a:pt x="148076" y="86434"/>
                    <a:pt x="127605" y="73197"/>
                    <a:pt x="106805" y="77472"/>
                  </a:cubicBezTo>
                  <a:lnTo>
                    <a:pt x="101462" y="53056"/>
                  </a:lnTo>
                  <a:cubicBezTo>
                    <a:pt x="114616" y="48863"/>
                    <a:pt x="122672" y="35216"/>
                    <a:pt x="119713" y="21404"/>
                  </a:cubicBezTo>
                  <a:cubicBezTo>
                    <a:pt x="116506" y="6770"/>
                    <a:pt x="102037" y="-2520"/>
                    <a:pt x="87403" y="605"/>
                  </a:cubicBezTo>
                  <a:cubicBezTo>
                    <a:pt x="72852" y="3811"/>
                    <a:pt x="63480" y="18280"/>
                    <a:pt x="66686" y="32914"/>
                  </a:cubicBezTo>
                  <a:close/>
                  <a:moveTo>
                    <a:pt x="206200" y="328054"/>
                  </a:moveTo>
                  <a:cubicBezTo>
                    <a:pt x="208748" y="339892"/>
                    <a:pt x="201267" y="351566"/>
                    <a:pt x="189428" y="354115"/>
                  </a:cubicBezTo>
                  <a:cubicBezTo>
                    <a:pt x="177589" y="356664"/>
                    <a:pt x="165916" y="349182"/>
                    <a:pt x="163367" y="337344"/>
                  </a:cubicBezTo>
                  <a:cubicBezTo>
                    <a:pt x="160818" y="325505"/>
                    <a:pt x="168300" y="313831"/>
                    <a:pt x="180138" y="311283"/>
                  </a:cubicBezTo>
                  <a:cubicBezTo>
                    <a:pt x="191977" y="308734"/>
                    <a:pt x="203651" y="316215"/>
                    <a:pt x="206200" y="328054"/>
                  </a:cubicBezTo>
                  <a:close/>
                  <a:moveTo>
                    <a:pt x="335354" y="72293"/>
                  </a:moveTo>
                  <a:cubicBezTo>
                    <a:pt x="332805" y="60455"/>
                    <a:pt x="340287" y="48781"/>
                    <a:pt x="352125" y="46232"/>
                  </a:cubicBezTo>
                  <a:cubicBezTo>
                    <a:pt x="363964" y="43683"/>
                    <a:pt x="375638" y="51165"/>
                    <a:pt x="378186" y="63003"/>
                  </a:cubicBezTo>
                  <a:cubicBezTo>
                    <a:pt x="380735" y="74842"/>
                    <a:pt x="373254" y="86516"/>
                    <a:pt x="361415" y="89064"/>
                  </a:cubicBezTo>
                  <a:cubicBezTo>
                    <a:pt x="349577" y="91613"/>
                    <a:pt x="337902" y="84132"/>
                    <a:pt x="335354" y="72293"/>
                  </a:cubicBezTo>
                  <a:close/>
                  <a:moveTo>
                    <a:pt x="379008" y="183772"/>
                  </a:moveTo>
                  <a:cubicBezTo>
                    <a:pt x="385997" y="182293"/>
                    <a:pt x="392820" y="186650"/>
                    <a:pt x="394382" y="193638"/>
                  </a:cubicBezTo>
                  <a:cubicBezTo>
                    <a:pt x="395862" y="200626"/>
                    <a:pt x="391505" y="207449"/>
                    <a:pt x="384517" y="209011"/>
                  </a:cubicBezTo>
                  <a:cubicBezTo>
                    <a:pt x="377528" y="210491"/>
                    <a:pt x="370705" y="206134"/>
                    <a:pt x="369143" y="199146"/>
                  </a:cubicBezTo>
                  <a:cubicBezTo>
                    <a:pt x="367663" y="192158"/>
                    <a:pt x="372103" y="185252"/>
                    <a:pt x="379008" y="183772"/>
                  </a:cubicBezTo>
                  <a:close/>
                  <a:moveTo>
                    <a:pt x="254540" y="163959"/>
                  </a:moveTo>
                  <a:cubicBezTo>
                    <a:pt x="267611" y="161082"/>
                    <a:pt x="280930" y="163630"/>
                    <a:pt x="292111" y="170947"/>
                  </a:cubicBezTo>
                  <a:cubicBezTo>
                    <a:pt x="302881" y="178017"/>
                    <a:pt x="310362" y="188952"/>
                    <a:pt x="313157" y="201612"/>
                  </a:cubicBezTo>
                  <a:cubicBezTo>
                    <a:pt x="318911" y="228167"/>
                    <a:pt x="302058" y="254392"/>
                    <a:pt x="275504" y="260229"/>
                  </a:cubicBezTo>
                  <a:cubicBezTo>
                    <a:pt x="262843" y="263024"/>
                    <a:pt x="249854" y="260722"/>
                    <a:pt x="238837" y="253817"/>
                  </a:cubicBezTo>
                  <a:cubicBezTo>
                    <a:pt x="227492" y="246747"/>
                    <a:pt x="219682" y="235648"/>
                    <a:pt x="216887" y="222576"/>
                  </a:cubicBezTo>
                  <a:cubicBezTo>
                    <a:pt x="211132" y="196022"/>
                    <a:pt x="227985" y="169796"/>
                    <a:pt x="254540" y="163959"/>
                  </a:cubicBezTo>
                  <a:close/>
                  <a:moveTo>
                    <a:pt x="202089" y="81090"/>
                  </a:moveTo>
                  <a:cubicBezTo>
                    <a:pt x="198142" y="63003"/>
                    <a:pt x="209652" y="44999"/>
                    <a:pt x="227821" y="41053"/>
                  </a:cubicBezTo>
                  <a:cubicBezTo>
                    <a:pt x="245907" y="37106"/>
                    <a:pt x="263912" y="48616"/>
                    <a:pt x="267858" y="66785"/>
                  </a:cubicBezTo>
                  <a:cubicBezTo>
                    <a:pt x="271804" y="84872"/>
                    <a:pt x="260294" y="102876"/>
                    <a:pt x="242126" y="106822"/>
                  </a:cubicBezTo>
                  <a:cubicBezTo>
                    <a:pt x="223957" y="110768"/>
                    <a:pt x="206035" y="99259"/>
                    <a:pt x="202089" y="81090"/>
                  </a:cubicBezTo>
                  <a:close/>
                  <a:moveTo>
                    <a:pt x="20812" y="153847"/>
                  </a:moveTo>
                  <a:cubicBezTo>
                    <a:pt x="13824" y="155327"/>
                    <a:pt x="7000" y="150970"/>
                    <a:pt x="5438" y="143982"/>
                  </a:cubicBezTo>
                  <a:cubicBezTo>
                    <a:pt x="3958" y="136994"/>
                    <a:pt x="8316" y="130170"/>
                    <a:pt x="15304" y="128608"/>
                  </a:cubicBezTo>
                  <a:cubicBezTo>
                    <a:pt x="22292" y="127128"/>
                    <a:pt x="29115" y="131486"/>
                    <a:pt x="30677" y="138474"/>
                  </a:cubicBezTo>
                  <a:cubicBezTo>
                    <a:pt x="32157" y="145462"/>
                    <a:pt x="27718" y="152367"/>
                    <a:pt x="20812" y="153847"/>
                  </a:cubicBezTo>
                  <a:close/>
                  <a:moveTo>
                    <a:pt x="147583" y="108384"/>
                  </a:moveTo>
                  <a:cubicBezTo>
                    <a:pt x="151529" y="126471"/>
                    <a:pt x="140019" y="144475"/>
                    <a:pt x="121850" y="148421"/>
                  </a:cubicBezTo>
                  <a:cubicBezTo>
                    <a:pt x="103764" y="152367"/>
                    <a:pt x="85759" y="140858"/>
                    <a:pt x="81813" y="122689"/>
                  </a:cubicBezTo>
                  <a:cubicBezTo>
                    <a:pt x="77867" y="104602"/>
                    <a:pt x="89376" y="86598"/>
                    <a:pt x="107545" y="82652"/>
                  </a:cubicBezTo>
                  <a:cubicBezTo>
                    <a:pt x="125632" y="78706"/>
                    <a:pt x="143636" y="90215"/>
                    <a:pt x="147583" y="108384"/>
                  </a:cubicBezTo>
                  <a:close/>
                  <a:moveTo>
                    <a:pt x="114698" y="22555"/>
                  </a:moveTo>
                  <a:cubicBezTo>
                    <a:pt x="117246" y="34393"/>
                    <a:pt x="109765" y="46068"/>
                    <a:pt x="97926" y="48616"/>
                  </a:cubicBezTo>
                  <a:cubicBezTo>
                    <a:pt x="86088" y="51165"/>
                    <a:pt x="74414" y="43683"/>
                    <a:pt x="71865" y="31845"/>
                  </a:cubicBezTo>
                  <a:cubicBezTo>
                    <a:pt x="69317" y="20006"/>
                    <a:pt x="76798" y="8332"/>
                    <a:pt x="88637" y="5784"/>
                  </a:cubicBezTo>
                  <a:cubicBezTo>
                    <a:pt x="100393" y="3153"/>
                    <a:pt x="112067" y="10717"/>
                    <a:pt x="114698" y="22555"/>
                  </a:cubicBezTo>
                  <a:close/>
                </a:path>
              </a:pathLst>
            </a:custGeom>
            <a:grpFill/>
            <a:ln w="8221" cap="flat">
              <a:noFill/>
              <a:prstDash val="solid"/>
              <a:miter/>
            </a:ln>
          </p:spPr>
          <p:txBody>
            <a:bodyPr rtlCol="0" anchor="ctr"/>
            <a:lstStyle/>
            <a:p>
              <a:endParaRPr lang="en-US"/>
            </a:p>
          </p:txBody>
        </p:sp>
        <p:sp>
          <p:nvSpPr>
            <p:cNvPr id="148" name="Freeform: Shape 147">
              <a:extLst>
                <a:ext uri="{FF2B5EF4-FFF2-40B4-BE49-F238E27FC236}">
                  <a16:creationId xmlns:a16="http://schemas.microsoft.com/office/drawing/2014/main" id="{7B24DDB1-5664-4FF5-AFAF-850AC80A829F}"/>
                </a:ext>
              </a:extLst>
            </p:cNvPr>
            <p:cNvSpPr/>
            <p:nvPr/>
          </p:nvSpPr>
          <p:spPr>
            <a:xfrm>
              <a:off x="494729" y="2979445"/>
              <a:ext cx="372255" cy="391903"/>
            </a:xfrm>
            <a:custGeom>
              <a:avLst/>
              <a:gdLst>
                <a:gd name="connsiteX0" fmla="*/ 345125 w 372255"/>
                <a:gd name="connsiteY0" fmla="*/ 88624 h 391903"/>
                <a:gd name="connsiteX1" fmla="*/ 318077 w 372255"/>
                <a:gd name="connsiteY1" fmla="*/ 113205 h 391903"/>
                <a:gd name="connsiteX2" fmla="*/ 292756 w 372255"/>
                <a:gd name="connsiteY2" fmla="*/ 113205 h 391903"/>
                <a:gd name="connsiteX3" fmla="*/ 254199 w 372255"/>
                <a:gd name="connsiteY3" fmla="*/ 79170 h 391903"/>
                <a:gd name="connsiteX4" fmla="*/ 252143 w 372255"/>
                <a:gd name="connsiteY4" fmla="*/ 79252 h 391903"/>
                <a:gd name="connsiteX5" fmla="*/ 252143 w 372255"/>
                <a:gd name="connsiteY5" fmla="*/ 36009 h 391903"/>
                <a:gd name="connsiteX6" fmla="*/ 267681 w 372255"/>
                <a:gd name="connsiteY6" fmla="*/ 18087 h 391903"/>
                <a:gd name="connsiteX7" fmla="*/ 249595 w 372255"/>
                <a:gd name="connsiteY7" fmla="*/ 0 h 391903"/>
                <a:gd name="connsiteX8" fmla="*/ 231508 w 372255"/>
                <a:gd name="connsiteY8" fmla="*/ 18087 h 391903"/>
                <a:gd name="connsiteX9" fmla="*/ 247046 w 372255"/>
                <a:gd name="connsiteY9" fmla="*/ 36009 h 391903"/>
                <a:gd name="connsiteX10" fmla="*/ 247046 w 372255"/>
                <a:gd name="connsiteY10" fmla="*/ 79828 h 391903"/>
                <a:gd name="connsiteX11" fmla="*/ 215477 w 372255"/>
                <a:gd name="connsiteY11" fmla="*/ 117974 h 391903"/>
                <a:gd name="connsiteX12" fmla="*/ 225096 w 372255"/>
                <a:gd name="connsiteY12" fmla="*/ 143460 h 391903"/>
                <a:gd name="connsiteX13" fmla="*/ 164506 w 372255"/>
                <a:gd name="connsiteY13" fmla="*/ 204050 h 391903"/>
                <a:gd name="connsiteX14" fmla="*/ 127921 w 372255"/>
                <a:gd name="connsiteY14" fmla="*/ 189827 h 391903"/>
                <a:gd name="connsiteX15" fmla="*/ 90926 w 372255"/>
                <a:gd name="connsiteY15" fmla="*/ 204461 h 391903"/>
                <a:gd name="connsiteX16" fmla="*/ 46121 w 372255"/>
                <a:gd name="connsiteY16" fmla="*/ 159655 h 391903"/>
                <a:gd name="connsiteX17" fmla="*/ 54260 w 372255"/>
                <a:gd name="connsiteY17" fmla="*/ 140336 h 391903"/>
                <a:gd name="connsiteX18" fmla="*/ 27130 w 372255"/>
                <a:gd name="connsiteY18" fmla="*/ 113205 h 391903"/>
                <a:gd name="connsiteX19" fmla="*/ 0 w 372255"/>
                <a:gd name="connsiteY19" fmla="*/ 140336 h 391903"/>
                <a:gd name="connsiteX20" fmla="*/ 27130 w 372255"/>
                <a:gd name="connsiteY20" fmla="*/ 167465 h 391903"/>
                <a:gd name="connsiteX21" fmla="*/ 42092 w 372255"/>
                <a:gd name="connsiteY21" fmla="*/ 162944 h 391903"/>
                <a:gd name="connsiteX22" fmla="*/ 87309 w 372255"/>
                <a:gd name="connsiteY22" fmla="*/ 208160 h 391903"/>
                <a:gd name="connsiteX23" fmla="*/ 73497 w 372255"/>
                <a:gd name="connsiteY23" fmla="*/ 244333 h 391903"/>
                <a:gd name="connsiteX24" fmla="*/ 115919 w 372255"/>
                <a:gd name="connsiteY24" fmla="*/ 297442 h 391903"/>
                <a:gd name="connsiteX25" fmla="*/ 115919 w 372255"/>
                <a:gd name="connsiteY25" fmla="*/ 343892 h 391903"/>
                <a:gd name="connsiteX26" fmla="*/ 100381 w 372255"/>
                <a:gd name="connsiteY26" fmla="*/ 361814 h 391903"/>
                <a:gd name="connsiteX27" fmla="*/ 118467 w 372255"/>
                <a:gd name="connsiteY27" fmla="*/ 379900 h 391903"/>
                <a:gd name="connsiteX28" fmla="*/ 136554 w 372255"/>
                <a:gd name="connsiteY28" fmla="*/ 361814 h 391903"/>
                <a:gd name="connsiteX29" fmla="*/ 121016 w 372255"/>
                <a:gd name="connsiteY29" fmla="*/ 343892 h 391903"/>
                <a:gd name="connsiteX30" fmla="*/ 121016 w 372255"/>
                <a:gd name="connsiteY30" fmla="*/ 298346 h 391903"/>
                <a:gd name="connsiteX31" fmla="*/ 127839 w 372255"/>
                <a:gd name="connsiteY31" fmla="*/ 298840 h 391903"/>
                <a:gd name="connsiteX32" fmla="*/ 163930 w 372255"/>
                <a:gd name="connsiteY32" fmla="*/ 285028 h 391903"/>
                <a:gd name="connsiteX33" fmla="*/ 227644 w 372255"/>
                <a:gd name="connsiteY33" fmla="*/ 348742 h 391903"/>
                <a:gd name="connsiteX34" fmla="*/ 222383 w 372255"/>
                <a:gd name="connsiteY34" fmla="*/ 364773 h 391903"/>
                <a:gd name="connsiteX35" fmla="*/ 249513 w 372255"/>
                <a:gd name="connsiteY35" fmla="*/ 391903 h 391903"/>
                <a:gd name="connsiteX36" fmla="*/ 276643 w 372255"/>
                <a:gd name="connsiteY36" fmla="*/ 364773 h 391903"/>
                <a:gd name="connsiteX37" fmla="*/ 249513 w 372255"/>
                <a:gd name="connsiteY37" fmla="*/ 337644 h 391903"/>
                <a:gd name="connsiteX38" fmla="*/ 231097 w 372255"/>
                <a:gd name="connsiteY38" fmla="*/ 344878 h 391903"/>
                <a:gd name="connsiteX39" fmla="*/ 167630 w 372255"/>
                <a:gd name="connsiteY39" fmla="*/ 281411 h 391903"/>
                <a:gd name="connsiteX40" fmla="*/ 182263 w 372255"/>
                <a:gd name="connsiteY40" fmla="*/ 244416 h 391903"/>
                <a:gd name="connsiteX41" fmla="*/ 168041 w 372255"/>
                <a:gd name="connsiteY41" fmla="*/ 207831 h 391903"/>
                <a:gd name="connsiteX42" fmla="*/ 196486 w 372255"/>
                <a:gd name="connsiteY42" fmla="*/ 179386 h 391903"/>
                <a:gd name="connsiteX43" fmla="*/ 238167 w 372255"/>
                <a:gd name="connsiteY43" fmla="*/ 221067 h 391903"/>
                <a:gd name="connsiteX44" fmla="*/ 230357 w 372255"/>
                <a:gd name="connsiteY44" fmla="*/ 244416 h 391903"/>
                <a:gd name="connsiteX45" fmla="*/ 269243 w 372255"/>
                <a:gd name="connsiteY45" fmla="*/ 283302 h 391903"/>
                <a:gd name="connsiteX46" fmla="*/ 308130 w 372255"/>
                <a:gd name="connsiteY46" fmla="*/ 244416 h 391903"/>
                <a:gd name="connsiteX47" fmla="*/ 269243 w 372255"/>
                <a:gd name="connsiteY47" fmla="*/ 205529 h 391903"/>
                <a:gd name="connsiteX48" fmla="*/ 241620 w 372255"/>
                <a:gd name="connsiteY48" fmla="*/ 217121 h 391903"/>
                <a:gd name="connsiteX49" fmla="*/ 200268 w 372255"/>
                <a:gd name="connsiteY49" fmla="*/ 175686 h 391903"/>
                <a:gd name="connsiteX50" fmla="*/ 228713 w 372255"/>
                <a:gd name="connsiteY50" fmla="*/ 147241 h 391903"/>
                <a:gd name="connsiteX51" fmla="*/ 254281 w 372255"/>
                <a:gd name="connsiteY51" fmla="*/ 156860 h 391903"/>
                <a:gd name="connsiteX52" fmla="*/ 293085 w 372255"/>
                <a:gd name="connsiteY52" fmla="*/ 118385 h 391903"/>
                <a:gd name="connsiteX53" fmla="*/ 318077 w 372255"/>
                <a:gd name="connsiteY53" fmla="*/ 118385 h 391903"/>
                <a:gd name="connsiteX54" fmla="*/ 345125 w 372255"/>
                <a:gd name="connsiteY54" fmla="*/ 142966 h 391903"/>
                <a:gd name="connsiteX55" fmla="*/ 372255 w 372255"/>
                <a:gd name="connsiteY55" fmla="*/ 115836 h 391903"/>
                <a:gd name="connsiteX56" fmla="*/ 345125 w 372255"/>
                <a:gd name="connsiteY56" fmla="*/ 88624 h 391903"/>
                <a:gd name="connsiteX57" fmla="*/ 27130 w 372255"/>
                <a:gd name="connsiteY57" fmla="*/ 162286 h 391903"/>
                <a:gd name="connsiteX58" fmla="*/ 5179 w 372255"/>
                <a:gd name="connsiteY58" fmla="*/ 140336 h 391903"/>
                <a:gd name="connsiteX59" fmla="*/ 27130 w 372255"/>
                <a:gd name="connsiteY59" fmla="*/ 118385 h 391903"/>
                <a:gd name="connsiteX60" fmla="*/ 49080 w 372255"/>
                <a:gd name="connsiteY60" fmla="*/ 140336 h 391903"/>
                <a:gd name="connsiteX61" fmla="*/ 27130 w 372255"/>
                <a:gd name="connsiteY61" fmla="*/ 162286 h 391903"/>
                <a:gd name="connsiteX62" fmla="*/ 249595 w 372255"/>
                <a:gd name="connsiteY62" fmla="*/ 342823 h 391903"/>
                <a:gd name="connsiteX63" fmla="*/ 271545 w 372255"/>
                <a:gd name="connsiteY63" fmla="*/ 364773 h 391903"/>
                <a:gd name="connsiteX64" fmla="*/ 249595 w 372255"/>
                <a:gd name="connsiteY64" fmla="*/ 386724 h 391903"/>
                <a:gd name="connsiteX65" fmla="*/ 227644 w 372255"/>
                <a:gd name="connsiteY65" fmla="*/ 364773 h 391903"/>
                <a:gd name="connsiteX66" fmla="*/ 249595 w 372255"/>
                <a:gd name="connsiteY66" fmla="*/ 342823 h 391903"/>
                <a:gd name="connsiteX67" fmla="*/ 131457 w 372255"/>
                <a:gd name="connsiteY67" fmla="*/ 361814 h 391903"/>
                <a:gd name="connsiteX68" fmla="*/ 118549 w 372255"/>
                <a:gd name="connsiteY68" fmla="*/ 374721 h 391903"/>
                <a:gd name="connsiteX69" fmla="*/ 105642 w 372255"/>
                <a:gd name="connsiteY69" fmla="*/ 361814 h 391903"/>
                <a:gd name="connsiteX70" fmla="*/ 118549 w 372255"/>
                <a:gd name="connsiteY70" fmla="*/ 348907 h 391903"/>
                <a:gd name="connsiteX71" fmla="*/ 131457 w 372255"/>
                <a:gd name="connsiteY71" fmla="*/ 361814 h 391903"/>
                <a:gd name="connsiteX72" fmla="*/ 177166 w 372255"/>
                <a:gd name="connsiteY72" fmla="*/ 244416 h 391903"/>
                <a:gd name="connsiteX73" fmla="*/ 162368 w 372255"/>
                <a:gd name="connsiteY73" fmla="*/ 279602 h 391903"/>
                <a:gd name="connsiteX74" fmla="*/ 127921 w 372255"/>
                <a:gd name="connsiteY74" fmla="*/ 293660 h 391903"/>
                <a:gd name="connsiteX75" fmla="*/ 78677 w 372255"/>
                <a:gd name="connsiteY75" fmla="*/ 244416 h 391903"/>
                <a:gd name="connsiteX76" fmla="*/ 92735 w 372255"/>
                <a:gd name="connsiteY76" fmla="*/ 209969 h 391903"/>
                <a:gd name="connsiteX77" fmla="*/ 127921 w 372255"/>
                <a:gd name="connsiteY77" fmla="*/ 195171 h 391903"/>
                <a:gd name="connsiteX78" fmla="*/ 177166 w 372255"/>
                <a:gd name="connsiteY78" fmla="*/ 244416 h 391903"/>
                <a:gd name="connsiteX79" fmla="*/ 269326 w 372255"/>
                <a:gd name="connsiteY79" fmla="*/ 210709 h 391903"/>
                <a:gd name="connsiteX80" fmla="*/ 302950 w 372255"/>
                <a:gd name="connsiteY80" fmla="*/ 244333 h 391903"/>
                <a:gd name="connsiteX81" fmla="*/ 269326 w 372255"/>
                <a:gd name="connsiteY81" fmla="*/ 277958 h 391903"/>
                <a:gd name="connsiteX82" fmla="*/ 235701 w 372255"/>
                <a:gd name="connsiteY82" fmla="*/ 244333 h 391903"/>
                <a:gd name="connsiteX83" fmla="*/ 269326 w 372255"/>
                <a:gd name="connsiteY83" fmla="*/ 210709 h 391903"/>
                <a:gd name="connsiteX84" fmla="*/ 236688 w 372255"/>
                <a:gd name="connsiteY84" fmla="*/ 18087 h 391903"/>
                <a:gd name="connsiteX85" fmla="*/ 249595 w 372255"/>
                <a:gd name="connsiteY85" fmla="*/ 5179 h 391903"/>
                <a:gd name="connsiteX86" fmla="*/ 262502 w 372255"/>
                <a:gd name="connsiteY86" fmla="*/ 18087 h 391903"/>
                <a:gd name="connsiteX87" fmla="*/ 249595 w 372255"/>
                <a:gd name="connsiteY87" fmla="*/ 30994 h 391903"/>
                <a:gd name="connsiteX88" fmla="*/ 236688 w 372255"/>
                <a:gd name="connsiteY88" fmla="*/ 18087 h 391903"/>
                <a:gd name="connsiteX89" fmla="*/ 254281 w 372255"/>
                <a:gd name="connsiteY89" fmla="*/ 151681 h 391903"/>
                <a:gd name="connsiteX90" fmla="*/ 220656 w 372255"/>
                <a:gd name="connsiteY90" fmla="*/ 118056 h 391903"/>
                <a:gd name="connsiteX91" fmla="*/ 254281 w 372255"/>
                <a:gd name="connsiteY91" fmla="*/ 84431 h 391903"/>
                <a:gd name="connsiteX92" fmla="*/ 287906 w 372255"/>
                <a:gd name="connsiteY92" fmla="*/ 118056 h 391903"/>
                <a:gd name="connsiteX93" fmla="*/ 254281 w 372255"/>
                <a:gd name="connsiteY93" fmla="*/ 151681 h 391903"/>
                <a:gd name="connsiteX94" fmla="*/ 345125 w 372255"/>
                <a:gd name="connsiteY94" fmla="*/ 137787 h 391903"/>
                <a:gd name="connsiteX95" fmla="*/ 323174 w 372255"/>
                <a:gd name="connsiteY95" fmla="*/ 115836 h 391903"/>
                <a:gd name="connsiteX96" fmla="*/ 345125 w 372255"/>
                <a:gd name="connsiteY96" fmla="*/ 93886 h 391903"/>
                <a:gd name="connsiteX97" fmla="*/ 367075 w 372255"/>
                <a:gd name="connsiteY97" fmla="*/ 115836 h 391903"/>
                <a:gd name="connsiteX98" fmla="*/ 345125 w 372255"/>
                <a:gd name="connsiteY98" fmla="*/ 137787 h 39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372255" h="391903">
                  <a:moveTo>
                    <a:pt x="345125" y="88624"/>
                  </a:moveTo>
                  <a:cubicBezTo>
                    <a:pt x="331067" y="88624"/>
                    <a:pt x="319393" y="99394"/>
                    <a:pt x="318077" y="113205"/>
                  </a:cubicBezTo>
                  <a:lnTo>
                    <a:pt x="292756" y="113205"/>
                  </a:lnTo>
                  <a:cubicBezTo>
                    <a:pt x="290372" y="94050"/>
                    <a:pt x="274012" y="79170"/>
                    <a:pt x="254199" y="79170"/>
                  </a:cubicBezTo>
                  <a:cubicBezTo>
                    <a:pt x="253541" y="79170"/>
                    <a:pt x="252801" y="79252"/>
                    <a:pt x="252143" y="79252"/>
                  </a:cubicBezTo>
                  <a:lnTo>
                    <a:pt x="252143" y="36009"/>
                  </a:lnTo>
                  <a:cubicBezTo>
                    <a:pt x="260858" y="34776"/>
                    <a:pt x="267681" y="27212"/>
                    <a:pt x="267681" y="18087"/>
                  </a:cubicBezTo>
                  <a:cubicBezTo>
                    <a:pt x="267681" y="8139"/>
                    <a:pt x="259542" y="0"/>
                    <a:pt x="249595" y="0"/>
                  </a:cubicBezTo>
                  <a:cubicBezTo>
                    <a:pt x="239647" y="0"/>
                    <a:pt x="231508" y="8139"/>
                    <a:pt x="231508" y="18087"/>
                  </a:cubicBezTo>
                  <a:cubicBezTo>
                    <a:pt x="231508" y="27212"/>
                    <a:pt x="238250" y="34693"/>
                    <a:pt x="247046" y="36009"/>
                  </a:cubicBezTo>
                  <a:lnTo>
                    <a:pt x="247046" y="79828"/>
                  </a:lnTo>
                  <a:cubicBezTo>
                    <a:pt x="229124" y="83281"/>
                    <a:pt x="215477" y="99065"/>
                    <a:pt x="215477" y="117974"/>
                  </a:cubicBezTo>
                  <a:cubicBezTo>
                    <a:pt x="215477" y="127757"/>
                    <a:pt x="219094" y="136636"/>
                    <a:pt x="225096" y="143460"/>
                  </a:cubicBezTo>
                  <a:lnTo>
                    <a:pt x="164506" y="204050"/>
                  </a:lnTo>
                  <a:cubicBezTo>
                    <a:pt x="154805" y="195253"/>
                    <a:pt x="141980" y="189827"/>
                    <a:pt x="127921" y="189827"/>
                  </a:cubicBezTo>
                  <a:cubicBezTo>
                    <a:pt x="114028" y="189827"/>
                    <a:pt x="101038" y="195006"/>
                    <a:pt x="90926" y="204461"/>
                  </a:cubicBezTo>
                  <a:lnTo>
                    <a:pt x="46121" y="159655"/>
                  </a:lnTo>
                  <a:cubicBezTo>
                    <a:pt x="51136" y="154723"/>
                    <a:pt x="54260" y="147899"/>
                    <a:pt x="54260" y="140336"/>
                  </a:cubicBezTo>
                  <a:cubicBezTo>
                    <a:pt x="54260" y="125373"/>
                    <a:pt x="42092" y="113205"/>
                    <a:pt x="27130" y="113205"/>
                  </a:cubicBezTo>
                  <a:cubicBezTo>
                    <a:pt x="12167" y="113205"/>
                    <a:pt x="0" y="125373"/>
                    <a:pt x="0" y="140336"/>
                  </a:cubicBezTo>
                  <a:cubicBezTo>
                    <a:pt x="0" y="155298"/>
                    <a:pt x="12167" y="167465"/>
                    <a:pt x="27130" y="167465"/>
                  </a:cubicBezTo>
                  <a:cubicBezTo>
                    <a:pt x="32638" y="167465"/>
                    <a:pt x="37817" y="165821"/>
                    <a:pt x="42092" y="162944"/>
                  </a:cubicBezTo>
                  <a:lnTo>
                    <a:pt x="87309" y="208160"/>
                  </a:lnTo>
                  <a:cubicBezTo>
                    <a:pt x="78430" y="218108"/>
                    <a:pt x="73497" y="230850"/>
                    <a:pt x="73497" y="244333"/>
                  </a:cubicBezTo>
                  <a:cubicBezTo>
                    <a:pt x="73497" y="270230"/>
                    <a:pt x="91666" y="291934"/>
                    <a:pt x="115919" y="297442"/>
                  </a:cubicBezTo>
                  <a:lnTo>
                    <a:pt x="115919" y="343892"/>
                  </a:lnTo>
                  <a:cubicBezTo>
                    <a:pt x="107204" y="345125"/>
                    <a:pt x="100381" y="352688"/>
                    <a:pt x="100381" y="361814"/>
                  </a:cubicBezTo>
                  <a:cubicBezTo>
                    <a:pt x="100381" y="371762"/>
                    <a:pt x="108519" y="379900"/>
                    <a:pt x="118467" y="379900"/>
                  </a:cubicBezTo>
                  <a:cubicBezTo>
                    <a:pt x="128415" y="379900"/>
                    <a:pt x="136554" y="371762"/>
                    <a:pt x="136554" y="361814"/>
                  </a:cubicBezTo>
                  <a:cubicBezTo>
                    <a:pt x="136554" y="352688"/>
                    <a:pt x="129812" y="345207"/>
                    <a:pt x="121016" y="343892"/>
                  </a:cubicBezTo>
                  <a:lnTo>
                    <a:pt x="121016" y="298346"/>
                  </a:lnTo>
                  <a:cubicBezTo>
                    <a:pt x="123235" y="298593"/>
                    <a:pt x="125537" y="298840"/>
                    <a:pt x="127839" y="298840"/>
                  </a:cubicBezTo>
                  <a:cubicBezTo>
                    <a:pt x="141322" y="298840"/>
                    <a:pt x="153983" y="293907"/>
                    <a:pt x="163930" y="285028"/>
                  </a:cubicBezTo>
                  <a:lnTo>
                    <a:pt x="227644" y="348742"/>
                  </a:lnTo>
                  <a:cubicBezTo>
                    <a:pt x="224356" y="353264"/>
                    <a:pt x="222383" y="358772"/>
                    <a:pt x="222383" y="364773"/>
                  </a:cubicBezTo>
                  <a:cubicBezTo>
                    <a:pt x="222383" y="379736"/>
                    <a:pt x="234550" y="391903"/>
                    <a:pt x="249513" y="391903"/>
                  </a:cubicBezTo>
                  <a:cubicBezTo>
                    <a:pt x="264475" y="391903"/>
                    <a:pt x="276643" y="379736"/>
                    <a:pt x="276643" y="364773"/>
                  </a:cubicBezTo>
                  <a:cubicBezTo>
                    <a:pt x="276643" y="349811"/>
                    <a:pt x="264475" y="337644"/>
                    <a:pt x="249513" y="337644"/>
                  </a:cubicBezTo>
                  <a:cubicBezTo>
                    <a:pt x="242442" y="337644"/>
                    <a:pt x="235948" y="340439"/>
                    <a:pt x="231097" y="344878"/>
                  </a:cubicBezTo>
                  <a:lnTo>
                    <a:pt x="167630" y="281411"/>
                  </a:lnTo>
                  <a:cubicBezTo>
                    <a:pt x="177002" y="271381"/>
                    <a:pt x="182263" y="258309"/>
                    <a:pt x="182263" y="244416"/>
                  </a:cubicBezTo>
                  <a:cubicBezTo>
                    <a:pt x="182263" y="230357"/>
                    <a:pt x="176837" y="217532"/>
                    <a:pt x="168041" y="207831"/>
                  </a:cubicBezTo>
                  <a:lnTo>
                    <a:pt x="196486" y="179386"/>
                  </a:lnTo>
                  <a:lnTo>
                    <a:pt x="238167" y="221067"/>
                  </a:lnTo>
                  <a:cubicBezTo>
                    <a:pt x="233235" y="227562"/>
                    <a:pt x="230357" y="235619"/>
                    <a:pt x="230357" y="244416"/>
                  </a:cubicBezTo>
                  <a:cubicBezTo>
                    <a:pt x="230357" y="265873"/>
                    <a:pt x="247786" y="283302"/>
                    <a:pt x="269243" y="283302"/>
                  </a:cubicBezTo>
                  <a:cubicBezTo>
                    <a:pt x="290701" y="283302"/>
                    <a:pt x="308130" y="265873"/>
                    <a:pt x="308130" y="244416"/>
                  </a:cubicBezTo>
                  <a:cubicBezTo>
                    <a:pt x="308130" y="222958"/>
                    <a:pt x="290701" y="205529"/>
                    <a:pt x="269243" y="205529"/>
                  </a:cubicBezTo>
                  <a:cubicBezTo>
                    <a:pt x="258474" y="205529"/>
                    <a:pt x="248691" y="209969"/>
                    <a:pt x="241620" y="217121"/>
                  </a:cubicBezTo>
                  <a:lnTo>
                    <a:pt x="200268" y="175686"/>
                  </a:lnTo>
                  <a:lnTo>
                    <a:pt x="228713" y="147241"/>
                  </a:lnTo>
                  <a:cubicBezTo>
                    <a:pt x="235537" y="153243"/>
                    <a:pt x="244498" y="156860"/>
                    <a:pt x="254281" y="156860"/>
                  </a:cubicBezTo>
                  <a:cubicBezTo>
                    <a:pt x="275574" y="156860"/>
                    <a:pt x="292920" y="139678"/>
                    <a:pt x="293085" y="118385"/>
                  </a:cubicBezTo>
                  <a:lnTo>
                    <a:pt x="318077" y="118385"/>
                  </a:lnTo>
                  <a:cubicBezTo>
                    <a:pt x="319393" y="132114"/>
                    <a:pt x="330984" y="142966"/>
                    <a:pt x="345125" y="142966"/>
                  </a:cubicBezTo>
                  <a:cubicBezTo>
                    <a:pt x="360087" y="142966"/>
                    <a:pt x="372255" y="130799"/>
                    <a:pt x="372255" y="115836"/>
                  </a:cubicBezTo>
                  <a:cubicBezTo>
                    <a:pt x="372337" y="100874"/>
                    <a:pt x="360087" y="88624"/>
                    <a:pt x="345125" y="88624"/>
                  </a:cubicBezTo>
                  <a:close/>
                  <a:moveTo>
                    <a:pt x="27130" y="162286"/>
                  </a:moveTo>
                  <a:cubicBezTo>
                    <a:pt x="15045" y="162286"/>
                    <a:pt x="5179" y="152421"/>
                    <a:pt x="5179" y="140336"/>
                  </a:cubicBezTo>
                  <a:cubicBezTo>
                    <a:pt x="5179" y="128250"/>
                    <a:pt x="15045" y="118385"/>
                    <a:pt x="27130" y="118385"/>
                  </a:cubicBezTo>
                  <a:cubicBezTo>
                    <a:pt x="39215" y="118385"/>
                    <a:pt x="49080" y="128250"/>
                    <a:pt x="49080" y="140336"/>
                  </a:cubicBezTo>
                  <a:cubicBezTo>
                    <a:pt x="49080" y="152421"/>
                    <a:pt x="39215" y="162286"/>
                    <a:pt x="27130" y="162286"/>
                  </a:cubicBezTo>
                  <a:close/>
                  <a:moveTo>
                    <a:pt x="249595" y="342823"/>
                  </a:moveTo>
                  <a:cubicBezTo>
                    <a:pt x="261680" y="342823"/>
                    <a:pt x="271545" y="352688"/>
                    <a:pt x="271545" y="364773"/>
                  </a:cubicBezTo>
                  <a:cubicBezTo>
                    <a:pt x="271545" y="376859"/>
                    <a:pt x="261680" y="386724"/>
                    <a:pt x="249595" y="386724"/>
                  </a:cubicBezTo>
                  <a:cubicBezTo>
                    <a:pt x="237510" y="386724"/>
                    <a:pt x="227644" y="376859"/>
                    <a:pt x="227644" y="364773"/>
                  </a:cubicBezTo>
                  <a:cubicBezTo>
                    <a:pt x="227644" y="352606"/>
                    <a:pt x="237510" y="342823"/>
                    <a:pt x="249595" y="342823"/>
                  </a:cubicBezTo>
                  <a:close/>
                  <a:moveTo>
                    <a:pt x="131457" y="361814"/>
                  </a:moveTo>
                  <a:cubicBezTo>
                    <a:pt x="131457" y="368966"/>
                    <a:pt x="125702" y="374721"/>
                    <a:pt x="118549" y="374721"/>
                  </a:cubicBezTo>
                  <a:cubicBezTo>
                    <a:pt x="111397" y="374721"/>
                    <a:pt x="105642" y="368966"/>
                    <a:pt x="105642" y="361814"/>
                  </a:cubicBezTo>
                  <a:cubicBezTo>
                    <a:pt x="105642" y="354662"/>
                    <a:pt x="111397" y="348907"/>
                    <a:pt x="118549" y="348907"/>
                  </a:cubicBezTo>
                  <a:cubicBezTo>
                    <a:pt x="125620" y="348907"/>
                    <a:pt x="131457" y="354662"/>
                    <a:pt x="131457" y="361814"/>
                  </a:cubicBezTo>
                  <a:close/>
                  <a:moveTo>
                    <a:pt x="177166" y="244416"/>
                  </a:moveTo>
                  <a:cubicBezTo>
                    <a:pt x="177166" y="257816"/>
                    <a:pt x="171905" y="270312"/>
                    <a:pt x="162368" y="279602"/>
                  </a:cubicBezTo>
                  <a:cubicBezTo>
                    <a:pt x="153160" y="288646"/>
                    <a:pt x="140911" y="293660"/>
                    <a:pt x="127921" y="293660"/>
                  </a:cubicBezTo>
                  <a:cubicBezTo>
                    <a:pt x="100792" y="293660"/>
                    <a:pt x="78677" y="271545"/>
                    <a:pt x="78677" y="244416"/>
                  </a:cubicBezTo>
                  <a:cubicBezTo>
                    <a:pt x="78677" y="231426"/>
                    <a:pt x="83692" y="219177"/>
                    <a:pt x="92735" y="209969"/>
                  </a:cubicBezTo>
                  <a:cubicBezTo>
                    <a:pt x="102025" y="200432"/>
                    <a:pt x="114603" y="195171"/>
                    <a:pt x="127921" y="195171"/>
                  </a:cubicBezTo>
                  <a:cubicBezTo>
                    <a:pt x="155051" y="195089"/>
                    <a:pt x="177166" y="217204"/>
                    <a:pt x="177166" y="244416"/>
                  </a:cubicBezTo>
                  <a:close/>
                  <a:moveTo>
                    <a:pt x="269326" y="210709"/>
                  </a:moveTo>
                  <a:cubicBezTo>
                    <a:pt x="287906" y="210709"/>
                    <a:pt x="302950" y="225836"/>
                    <a:pt x="302950" y="244333"/>
                  </a:cubicBezTo>
                  <a:cubicBezTo>
                    <a:pt x="302950" y="262913"/>
                    <a:pt x="287823" y="277958"/>
                    <a:pt x="269326" y="277958"/>
                  </a:cubicBezTo>
                  <a:cubicBezTo>
                    <a:pt x="250746" y="277958"/>
                    <a:pt x="235701" y="262831"/>
                    <a:pt x="235701" y="244333"/>
                  </a:cubicBezTo>
                  <a:cubicBezTo>
                    <a:pt x="235701" y="225836"/>
                    <a:pt x="250746" y="210709"/>
                    <a:pt x="269326" y="210709"/>
                  </a:cubicBezTo>
                  <a:close/>
                  <a:moveTo>
                    <a:pt x="236688" y="18087"/>
                  </a:moveTo>
                  <a:cubicBezTo>
                    <a:pt x="236688" y="10934"/>
                    <a:pt x="242442" y="5179"/>
                    <a:pt x="249595" y="5179"/>
                  </a:cubicBezTo>
                  <a:cubicBezTo>
                    <a:pt x="256747" y="5179"/>
                    <a:pt x="262502" y="10934"/>
                    <a:pt x="262502" y="18087"/>
                  </a:cubicBezTo>
                  <a:cubicBezTo>
                    <a:pt x="262502" y="25239"/>
                    <a:pt x="256747" y="30994"/>
                    <a:pt x="249595" y="30994"/>
                  </a:cubicBezTo>
                  <a:cubicBezTo>
                    <a:pt x="242442" y="30994"/>
                    <a:pt x="236688" y="25239"/>
                    <a:pt x="236688" y="18087"/>
                  </a:cubicBezTo>
                  <a:close/>
                  <a:moveTo>
                    <a:pt x="254281" y="151681"/>
                  </a:moveTo>
                  <a:cubicBezTo>
                    <a:pt x="235701" y="151681"/>
                    <a:pt x="220656" y="136554"/>
                    <a:pt x="220656" y="118056"/>
                  </a:cubicBezTo>
                  <a:cubicBezTo>
                    <a:pt x="220656" y="99476"/>
                    <a:pt x="235783" y="84431"/>
                    <a:pt x="254281" y="84431"/>
                  </a:cubicBezTo>
                  <a:cubicBezTo>
                    <a:pt x="272861" y="84431"/>
                    <a:pt x="287906" y="99559"/>
                    <a:pt x="287906" y="118056"/>
                  </a:cubicBezTo>
                  <a:cubicBezTo>
                    <a:pt x="287906" y="136554"/>
                    <a:pt x="272861" y="151681"/>
                    <a:pt x="254281" y="151681"/>
                  </a:cubicBezTo>
                  <a:close/>
                  <a:moveTo>
                    <a:pt x="345125" y="137787"/>
                  </a:moveTo>
                  <a:cubicBezTo>
                    <a:pt x="333040" y="137787"/>
                    <a:pt x="323174" y="127921"/>
                    <a:pt x="323174" y="115836"/>
                  </a:cubicBezTo>
                  <a:cubicBezTo>
                    <a:pt x="323174" y="103751"/>
                    <a:pt x="333040" y="93886"/>
                    <a:pt x="345125" y="93886"/>
                  </a:cubicBezTo>
                  <a:cubicBezTo>
                    <a:pt x="357210" y="93886"/>
                    <a:pt x="367075" y="103751"/>
                    <a:pt x="367075" y="115836"/>
                  </a:cubicBezTo>
                  <a:cubicBezTo>
                    <a:pt x="367075" y="127921"/>
                    <a:pt x="357210" y="137787"/>
                    <a:pt x="345125" y="137787"/>
                  </a:cubicBezTo>
                  <a:close/>
                </a:path>
              </a:pathLst>
            </a:custGeom>
            <a:grpFill/>
            <a:ln w="8221" cap="flat">
              <a:noFill/>
              <a:prstDash val="solid"/>
              <a:miter/>
            </a:ln>
          </p:spPr>
          <p:txBody>
            <a:bodyPr rtlCol="0" anchor="ctr"/>
            <a:lstStyle/>
            <a:p>
              <a:endParaRPr lang="en-US"/>
            </a:p>
          </p:txBody>
        </p:sp>
      </p:grpSp>
      <p:sp>
        <p:nvSpPr>
          <p:cNvPr id="210" name="Rectangle: Rounded Corners 209">
            <a:extLst>
              <a:ext uri="{FF2B5EF4-FFF2-40B4-BE49-F238E27FC236}">
                <a16:creationId xmlns:a16="http://schemas.microsoft.com/office/drawing/2014/main" id="{2E20DC76-D1E6-42F0-9772-AA09DB5FB6E9}"/>
              </a:ext>
            </a:extLst>
          </p:cNvPr>
          <p:cNvSpPr/>
          <p:nvPr/>
        </p:nvSpPr>
        <p:spPr>
          <a:xfrm>
            <a:off x="1993822" y="1546167"/>
            <a:ext cx="8204357" cy="3411649"/>
          </a:xfrm>
          <a:prstGeom prst="roundRect">
            <a:avLst>
              <a:gd name="adj" fmla="val 5459"/>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Freeform: Shape 207">
            <a:extLst>
              <a:ext uri="{FF2B5EF4-FFF2-40B4-BE49-F238E27FC236}">
                <a16:creationId xmlns:a16="http://schemas.microsoft.com/office/drawing/2014/main" id="{3F9A7589-2456-4466-A473-EE43DC96EAD0}"/>
              </a:ext>
            </a:extLst>
          </p:cNvPr>
          <p:cNvSpPr/>
          <p:nvPr/>
        </p:nvSpPr>
        <p:spPr>
          <a:xfrm>
            <a:off x="1993822" y="1546167"/>
            <a:ext cx="8204357" cy="627395"/>
          </a:xfrm>
          <a:custGeom>
            <a:avLst/>
            <a:gdLst>
              <a:gd name="connsiteX0" fmla="*/ 186242 w 8204357"/>
              <a:gd name="connsiteY0" fmla="*/ 0 h 627395"/>
              <a:gd name="connsiteX1" fmla="*/ 8018115 w 8204357"/>
              <a:gd name="connsiteY1" fmla="*/ 0 h 627395"/>
              <a:gd name="connsiteX2" fmla="*/ 8204357 w 8204357"/>
              <a:gd name="connsiteY2" fmla="*/ 186242 h 627395"/>
              <a:gd name="connsiteX3" fmla="*/ 8204357 w 8204357"/>
              <a:gd name="connsiteY3" fmla="*/ 627395 h 627395"/>
              <a:gd name="connsiteX4" fmla="*/ 0 w 8204357"/>
              <a:gd name="connsiteY4" fmla="*/ 627395 h 627395"/>
              <a:gd name="connsiteX5" fmla="*/ 0 w 8204357"/>
              <a:gd name="connsiteY5" fmla="*/ 186242 h 627395"/>
              <a:gd name="connsiteX6" fmla="*/ 186242 w 8204357"/>
              <a:gd name="connsiteY6" fmla="*/ 0 h 627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04357" h="627395">
                <a:moveTo>
                  <a:pt x="186242" y="0"/>
                </a:moveTo>
                <a:lnTo>
                  <a:pt x="8018115" y="0"/>
                </a:lnTo>
                <a:cubicBezTo>
                  <a:pt x="8120974" y="0"/>
                  <a:pt x="8204357" y="83383"/>
                  <a:pt x="8204357" y="186242"/>
                </a:cubicBezTo>
                <a:lnTo>
                  <a:pt x="8204357" y="627395"/>
                </a:lnTo>
                <a:lnTo>
                  <a:pt x="0" y="627395"/>
                </a:lnTo>
                <a:lnTo>
                  <a:pt x="0" y="186242"/>
                </a:lnTo>
                <a:cubicBezTo>
                  <a:pt x="0" y="83383"/>
                  <a:pt x="83383" y="0"/>
                  <a:pt x="186242" y="0"/>
                </a:cubicBezTo>
                <a:close/>
              </a:path>
            </a:pathLst>
          </a:custGeom>
          <a:solidFill>
            <a:schemeClr val="tx2">
              <a:lumMod val="20000"/>
              <a:lumOff val="8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206" name="Group 205">
            <a:extLst>
              <a:ext uri="{FF2B5EF4-FFF2-40B4-BE49-F238E27FC236}">
                <a16:creationId xmlns:a16="http://schemas.microsoft.com/office/drawing/2014/main" id="{56F435DA-BDCA-4DE8-8A65-31FAA190121D}"/>
              </a:ext>
            </a:extLst>
          </p:cNvPr>
          <p:cNvGrpSpPr/>
          <p:nvPr/>
        </p:nvGrpSpPr>
        <p:grpSpPr>
          <a:xfrm>
            <a:off x="2334641" y="1744546"/>
            <a:ext cx="7522719" cy="242529"/>
            <a:chOff x="2445701" y="1882565"/>
            <a:chExt cx="7522719" cy="242529"/>
          </a:xfrm>
        </p:grpSpPr>
        <p:sp>
          <p:nvSpPr>
            <p:cNvPr id="188" name="Oval 187">
              <a:extLst>
                <a:ext uri="{FF2B5EF4-FFF2-40B4-BE49-F238E27FC236}">
                  <a16:creationId xmlns:a16="http://schemas.microsoft.com/office/drawing/2014/main" id="{6B675938-5790-44A8-9678-8299C97B9EA1}"/>
                </a:ext>
              </a:extLst>
            </p:cNvPr>
            <p:cNvSpPr/>
            <p:nvPr/>
          </p:nvSpPr>
          <p:spPr>
            <a:xfrm>
              <a:off x="9725891" y="1882565"/>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Oval 188">
              <a:extLst>
                <a:ext uri="{FF2B5EF4-FFF2-40B4-BE49-F238E27FC236}">
                  <a16:creationId xmlns:a16="http://schemas.microsoft.com/office/drawing/2014/main" id="{942CFF78-C71A-4F27-A2B4-EE40D873AF8D}"/>
                </a:ext>
              </a:extLst>
            </p:cNvPr>
            <p:cNvSpPr/>
            <p:nvPr/>
          </p:nvSpPr>
          <p:spPr>
            <a:xfrm>
              <a:off x="9240545" y="1882565"/>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Oval 189">
              <a:extLst>
                <a:ext uri="{FF2B5EF4-FFF2-40B4-BE49-F238E27FC236}">
                  <a16:creationId xmlns:a16="http://schemas.microsoft.com/office/drawing/2014/main" id="{E75BD60D-69D0-48A6-9E0B-D295D17E17D6}"/>
                </a:ext>
              </a:extLst>
            </p:cNvPr>
            <p:cNvSpPr/>
            <p:nvPr/>
          </p:nvSpPr>
          <p:spPr>
            <a:xfrm>
              <a:off x="8755199" y="1882565"/>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Oval 190">
              <a:extLst>
                <a:ext uri="{FF2B5EF4-FFF2-40B4-BE49-F238E27FC236}">
                  <a16:creationId xmlns:a16="http://schemas.microsoft.com/office/drawing/2014/main" id="{B7E3BBA9-DAC7-41BB-B45A-E015ABFC173D}"/>
                </a:ext>
              </a:extLst>
            </p:cNvPr>
            <p:cNvSpPr/>
            <p:nvPr/>
          </p:nvSpPr>
          <p:spPr>
            <a:xfrm>
              <a:off x="8269853" y="1882565"/>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Oval 191">
              <a:extLst>
                <a:ext uri="{FF2B5EF4-FFF2-40B4-BE49-F238E27FC236}">
                  <a16:creationId xmlns:a16="http://schemas.microsoft.com/office/drawing/2014/main" id="{88511A03-2695-40FB-B3CB-6D8B846770C3}"/>
                </a:ext>
              </a:extLst>
            </p:cNvPr>
            <p:cNvSpPr/>
            <p:nvPr/>
          </p:nvSpPr>
          <p:spPr>
            <a:xfrm>
              <a:off x="7784507" y="1882565"/>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Oval 192">
              <a:extLst>
                <a:ext uri="{FF2B5EF4-FFF2-40B4-BE49-F238E27FC236}">
                  <a16:creationId xmlns:a16="http://schemas.microsoft.com/office/drawing/2014/main" id="{F3A09BE9-64F9-4AC1-8089-22EA4A6A9398}"/>
                </a:ext>
              </a:extLst>
            </p:cNvPr>
            <p:cNvSpPr/>
            <p:nvPr/>
          </p:nvSpPr>
          <p:spPr>
            <a:xfrm>
              <a:off x="7299161" y="1882565"/>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Oval 193">
              <a:extLst>
                <a:ext uri="{FF2B5EF4-FFF2-40B4-BE49-F238E27FC236}">
                  <a16:creationId xmlns:a16="http://schemas.microsoft.com/office/drawing/2014/main" id="{81D617CE-7272-4D66-87AC-B357E4479C56}"/>
                </a:ext>
              </a:extLst>
            </p:cNvPr>
            <p:cNvSpPr/>
            <p:nvPr/>
          </p:nvSpPr>
          <p:spPr>
            <a:xfrm>
              <a:off x="6813815" y="1882565"/>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Oval 194">
              <a:extLst>
                <a:ext uri="{FF2B5EF4-FFF2-40B4-BE49-F238E27FC236}">
                  <a16:creationId xmlns:a16="http://schemas.microsoft.com/office/drawing/2014/main" id="{7A7D1E5E-D1ED-43FB-AE57-7AC7024AB6CC}"/>
                </a:ext>
              </a:extLst>
            </p:cNvPr>
            <p:cNvSpPr/>
            <p:nvPr/>
          </p:nvSpPr>
          <p:spPr>
            <a:xfrm>
              <a:off x="6328469" y="1882565"/>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Oval 195">
              <a:extLst>
                <a:ext uri="{FF2B5EF4-FFF2-40B4-BE49-F238E27FC236}">
                  <a16:creationId xmlns:a16="http://schemas.microsoft.com/office/drawing/2014/main" id="{F8C6B062-7B83-469E-A19E-7B3FA21E4214}"/>
                </a:ext>
              </a:extLst>
            </p:cNvPr>
            <p:cNvSpPr/>
            <p:nvPr/>
          </p:nvSpPr>
          <p:spPr>
            <a:xfrm>
              <a:off x="5843123" y="1882565"/>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Oval 196">
              <a:extLst>
                <a:ext uri="{FF2B5EF4-FFF2-40B4-BE49-F238E27FC236}">
                  <a16:creationId xmlns:a16="http://schemas.microsoft.com/office/drawing/2014/main" id="{E6ECE4D8-C98E-4B95-AF96-6503074B2331}"/>
                </a:ext>
              </a:extLst>
            </p:cNvPr>
            <p:cNvSpPr/>
            <p:nvPr/>
          </p:nvSpPr>
          <p:spPr>
            <a:xfrm>
              <a:off x="5357777" y="1882565"/>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Oval 197">
              <a:extLst>
                <a:ext uri="{FF2B5EF4-FFF2-40B4-BE49-F238E27FC236}">
                  <a16:creationId xmlns:a16="http://schemas.microsoft.com/office/drawing/2014/main" id="{FE82EBBD-A982-4922-8373-22BC1A91F578}"/>
                </a:ext>
              </a:extLst>
            </p:cNvPr>
            <p:cNvSpPr/>
            <p:nvPr/>
          </p:nvSpPr>
          <p:spPr>
            <a:xfrm>
              <a:off x="4872431" y="1882565"/>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Oval 198">
              <a:extLst>
                <a:ext uri="{FF2B5EF4-FFF2-40B4-BE49-F238E27FC236}">
                  <a16:creationId xmlns:a16="http://schemas.microsoft.com/office/drawing/2014/main" id="{83082E3F-B071-42B3-929F-E8BA0BBC4C4D}"/>
                </a:ext>
              </a:extLst>
            </p:cNvPr>
            <p:cNvSpPr/>
            <p:nvPr/>
          </p:nvSpPr>
          <p:spPr>
            <a:xfrm>
              <a:off x="4387085" y="1882565"/>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Oval 199">
              <a:extLst>
                <a:ext uri="{FF2B5EF4-FFF2-40B4-BE49-F238E27FC236}">
                  <a16:creationId xmlns:a16="http://schemas.microsoft.com/office/drawing/2014/main" id="{61569B34-764D-453C-A561-C9680F793322}"/>
                </a:ext>
              </a:extLst>
            </p:cNvPr>
            <p:cNvSpPr/>
            <p:nvPr/>
          </p:nvSpPr>
          <p:spPr>
            <a:xfrm>
              <a:off x="3901739" y="1882565"/>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Oval 200">
              <a:extLst>
                <a:ext uri="{FF2B5EF4-FFF2-40B4-BE49-F238E27FC236}">
                  <a16:creationId xmlns:a16="http://schemas.microsoft.com/office/drawing/2014/main" id="{964FA22E-AE8C-4EA4-961A-0CBA57D6B8C9}"/>
                </a:ext>
              </a:extLst>
            </p:cNvPr>
            <p:cNvSpPr/>
            <p:nvPr/>
          </p:nvSpPr>
          <p:spPr>
            <a:xfrm>
              <a:off x="3416393" y="1882565"/>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Oval 201">
              <a:extLst>
                <a:ext uri="{FF2B5EF4-FFF2-40B4-BE49-F238E27FC236}">
                  <a16:creationId xmlns:a16="http://schemas.microsoft.com/office/drawing/2014/main" id="{3292B879-1958-4C12-AC6D-BA4854651FF6}"/>
                </a:ext>
              </a:extLst>
            </p:cNvPr>
            <p:cNvSpPr/>
            <p:nvPr/>
          </p:nvSpPr>
          <p:spPr>
            <a:xfrm>
              <a:off x="2931047" y="1882565"/>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Oval 202">
              <a:extLst>
                <a:ext uri="{FF2B5EF4-FFF2-40B4-BE49-F238E27FC236}">
                  <a16:creationId xmlns:a16="http://schemas.microsoft.com/office/drawing/2014/main" id="{743CF065-30CD-4456-81D3-5BD8CB2F0732}"/>
                </a:ext>
              </a:extLst>
            </p:cNvPr>
            <p:cNvSpPr/>
            <p:nvPr/>
          </p:nvSpPr>
          <p:spPr>
            <a:xfrm>
              <a:off x="2445701" y="1882565"/>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6" name="Group 185">
            <a:extLst>
              <a:ext uri="{FF2B5EF4-FFF2-40B4-BE49-F238E27FC236}">
                <a16:creationId xmlns:a16="http://schemas.microsoft.com/office/drawing/2014/main" id="{29E7289E-8772-41B5-AB0D-03510FA348D4}"/>
              </a:ext>
            </a:extLst>
          </p:cNvPr>
          <p:cNvGrpSpPr/>
          <p:nvPr/>
        </p:nvGrpSpPr>
        <p:grpSpPr>
          <a:xfrm>
            <a:off x="1046032" y="1469451"/>
            <a:ext cx="2422789" cy="3218274"/>
            <a:chOff x="5757861" y="2981325"/>
            <a:chExt cx="671894" cy="892500"/>
          </a:xfrm>
        </p:grpSpPr>
        <p:sp>
          <p:nvSpPr>
            <p:cNvPr id="168" name="Freeform: Shape 167">
              <a:extLst>
                <a:ext uri="{FF2B5EF4-FFF2-40B4-BE49-F238E27FC236}">
                  <a16:creationId xmlns:a16="http://schemas.microsoft.com/office/drawing/2014/main" id="{C0275D06-42C9-4340-9C58-A129225BA022}"/>
                </a:ext>
              </a:extLst>
            </p:cNvPr>
            <p:cNvSpPr/>
            <p:nvPr/>
          </p:nvSpPr>
          <p:spPr>
            <a:xfrm>
              <a:off x="5877400" y="3437001"/>
              <a:ext cx="209359" cy="121253"/>
            </a:xfrm>
            <a:custGeom>
              <a:avLst/>
              <a:gdLst>
                <a:gd name="connsiteX0" fmla="*/ 0 w 209359"/>
                <a:gd name="connsiteY0" fmla="*/ 121253 h 121253"/>
                <a:gd name="connsiteX1" fmla="*/ 170688 w 209359"/>
                <a:gd name="connsiteY1" fmla="*/ 22098 h 121253"/>
                <a:gd name="connsiteX2" fmla="*/ 209359 w 209359"/>
                <a:gd name="connsiteY2" fmla="*/ 0 h 121253"/>
                <a:gd name="connsiteX3" fmla="*/ 38576 w 209359"/>
                <a:gd name="connsiteY3" fmla="*/ 99155 h 121253"/>
              </a:gdLst>
              <a:ahLst/>
              <a:cxnLst>
                <a:cxn ang="0">
                  <a:pos x="connsiteX0" y="connsiteY0"/>
                </a:cxn>
                <a:cxn ang="0">
                  <a:pos x="connsiteX1" y="connsiteY1"/>
                </a:cxn>
                <a:cxn ang="0">
                  <a:pos x="connsiteX2" y="connsiteY2"/>
                </a:cxn>
                <a:cxn ang="0">
                  <a:pos x="connsiteX3" y="connsiteY3"/>
                </a:cxn>
              </a:cxnLst>
              <a:rect l="l" t="t" r="r" b="b"/>
              <a:pathLst>
                <a:path w="209359" h="121253">
                  <a:moveTo>
                    <a:pt x="0" y="121253"/>
                  </a:moveTo>
                  <a:lnTo>
                    <a:pt x="170688" y="22098"/>
                  </a:lnTo>
                  <a:lnTo>
                    <a:pt x="209359" y="0"/>
                  </a:lnTo>
                  <a:lnTo>
                    <a:pt x="38576" y="99155"/>
                  </a:lnTo>
                  <a:close/>
                </a:path>
              </a:pathLst>
            </a:custGeom>
            <a:solidFill>
              <a:srgbClr val="275C57"/>
            </a:solidFill>
            <a:ln w="9525" cap="flat">
              <a:noFill/>
              <a:prstDash val="solid"/>
              <a:miter/>
            </a:ln>
          </p:spPr>
          <p:txBody>
            <a:bodyPr rtlCol="0" anchor="ctr"/>
            <a:lstStyle/>
            <a:p>
              <a:endParaRPr lang="en-US"/>
            </a:p>
          </p:txBody>
        </p:sp>
        <p:sp>
          <p:nvSpPr>
            <p:cNvPr id="169" name="Freeform: Shape 168">
              <a:extLst>
                <a:ext uri="{FF2B5EF4-FFF2-40B4-BE49-F238E27FC236}">
                  <a16:creationId xmlns:a16="http://schemas.microsoft.com/office/drawing/2014/main" id="{37745C13-EB80-4740-95EB-2C78A3BED7AC}"/>
                </a:ext>
              </a:extLst>
            </p:cNvPr>
            <p:cNvSpPr/>
            <p:nvPr/>
          </p:nvSpPr>
          <p:spPr>
            <a:xfrm>
              <a:off x="5758433" y="3262883"/>
              <a:ext cx="386810" cy="224028"/>
            </a:xfrm>
            <a:custGeom>
              <a:avLst/>
              <a:gdLst>
                <a:gd name="connsiteX0" fmla="*/ 0 w 386810"/>
                <a:gd name="connsiteY0" fmla="*/ 99155 h 224028"/>
                <a:gd name="connsiteX1" fmla="*/ 170688 w 386810"/>
                <a:gd name="connsiteY1" fmla="*/ 0 h 224028"/>
                <a:gd name="connsiteX2" fmla="*/ 386810 w 386810"/>
                <a:gd name="connsiteY2" fmla="*/ 124778 h 224028"/>
                <a:gd name="connsiteX3" fmla="*/ 216122 w 386810"/>
                <a:gd name="connsiteY3" fmla="*/ 224028 h 224028"/>
              </a:gdLst>
              <a:ahLst/>
              <a:cxnLst>
                <a:cxn ang="0">
                  <a:pos x="connsiteX0" y="connsiteY0"/>
                </a:cxn>
                <a:cxn ang="0">
                  <a:pos x="connsiteX1" y="connsiteY1"/>
                </a:cxn>
                <a:cxn ang="0">
                  <a:pos x="connsiteX2" y="connsiteY2"/>
                </a:cxn>
                <a:cxn ang="0">
                  <a:pos x="connsiteX3" y="connsiteY3"/>
                </a:cxn>
              </a:cxnLst>
              <a:rect l="l" t="t" r="r" b="b"/>
              <a:pathLst>
                <a:path w="386810" h="224028">
                  <a:moveTo>
                    <a:pt x="0" y="99155"/>
                  </a:moveTo>
                  <a:lnTo>
                    <a:pt x="170688" y="0"/>
                  </a:lnTo>
                  <a:lnTo>
                    <a:pt x="386810" y="124778"/>
                  </a:lnTo>
                  <a:lnTo>
                    <a:pt x="216122" y="224028"/>
                  </a:lnTo>
                  <a:close/>
                </a:path>
              </a:pathLst>
            </a:custGeom>
            <a:solidFill>
              <a:schemeClr val="accent3">
                <a:lumMod val="40000"/>
                <a:lumOff val="60000"/>
              </a:schemeClr>
            </a:solidFill>
            <a:ln w="9525" cap="flat">
              <a:noFill/>
              <a:prstDash val="solid"/>
              <a:miter/>
            </a:ln>
          </p:spPr>
          <p:txBody>
            <a:bodyPr rtlCol="0" anchor="ctr"/>
            <a:lstStyle/>
            <a:p>
              <a:endParaRPr lang="en-US"/>
            </a:p>
          </p:txBody>
        </p:sp>
        <p:sp>
          <p:nvSpPr>
            <p:cNvPr id="170" name="Freeform: Shape 169">
              <a:extLst>
                <a:ext uri="{FF2B5EF4-FFF2-40B4-BE49-F238E27FC236}">
                  <a16:creationId xmlns:a16="http://schemas.microsoft.com/office/drawing/2014/main" id="{EA7F262A-7F08-47DD-A986-DA9D8023D962}"/>
                </a:ext>
              </a:extLst>
            </p:cNvPr>
            <p:cNvSpPr/>
            <p:nvPr/>
          </p:nvSpPr>
          <p:spPr>
            <a:xfrm>
              <a:off x="5757861" y="3362039"/>
              <a:ext cx="216694" cy="360997"/>
            </a:xfrm>
            <a:custGeom>
              <a:avLst/>
              <a:gdLst>
                <a:gd name="connsiteX0" fmla="*/ 572 w 216694"/>
                <a:gd name="connsiteY0" fmla="*/ 0 h 360997"/>
                <a:gd name="connsiteX1" fmla="*/ 216694 w 216694"/>
                <a:gd name="connsiteY1" fmla="*/ 124777 h 360997"/>
                <a:gd name="connsiteX2" fmla="*/ 216027 w 216694"/>
                <a:gd name="connsiteY2" fmla="*/ 360998 h 360997"/>
                <a:gd name="connsiteX3" fmla="*/ 35433 w 216694"/>
                <a:gd name="connsiteY3" fmla="*/ 256794 h 360997"/>
                <a:gd name="connsiteX4" fmla="*/ 0 w 216694"/>
                <a:gd name="connsiteY4" fmla="*/ 195453 h 360997"/>
                <a:gd name="connsiteX5" fmla="*/ 572 w 216694"/>
                <a:gd name="connsiteY5" fmla="*/ 0 h 360997"/>
                <a:gd name="connsiteX6" fmla="*/ 157925 w 216694"/>
                <a:gd name="connsiteY6" fmla="*/ 262700 h 360997"/>
                <a:gd name="connsiteX7" fmla="*/ 119539 w 216694"/>
                <a:gd name="connsiteY7" fmla="*/ 196215 h 360997"/>
                <a:gd name="connsiteX8" fmla="*/ 158211 w 216694"/>
                <a:gd name="connsiteY8" fmla="*/ 174117 h 360997"/>
                <a:gd name="connsiteX9" fmla="*/ 158211 w 216694"/>
                <a:gd name="connsiteY9" fmla="*/ 161639 h 360997"/>
                <a:gd name="connsiteX10" fmla="*/ 152781 w 216694"/>
                <a:gd name="connsiteY10" fmla="*/ 155924 h 360997"/>
                <a:gd name="connsiteX11" fmla="*/ 147352 w 216694"/>
                <a:gd name="connsiteY11" fmla="*/ 155353 h 360997"/>
                <a:gd name="connsiteX12" fmla="*/ 108681 w 216694"/>
                <a:gd name="connsiteY12" fmla="*/ 177355 h 360997"/>
                <a:gd name="connsiteX13" fmla="*/ 70295 w 216694"/>
                <a:gd name="connsiteY13" fmla="*/ 110871 h 360997"/>
                <a:gd name="connsiteX14" fmla="*/ 64866 w 216694"/>
                <a:gd name="connsiteY14" fmla="*/ 105156 h 360997"/>
                <a:gd name="connsiteX15" fmla="*/ 59436 w 216694"/>
                <a:gd name="connsiteY15" fmla="*/ 104584 h 360997"/>
                <a:gd name="connsiteX16" fmla="*/ 59436 w 216694"/>
                <a:gd name="connsiteY16" fmla="*/ 117062 h 360997"/>
                <a:gd name="connsiteX17" fmla="*/ 97822 w 216694"/>
                <a:gd name="connsiteY17" fmla="*/ 183642 h 360997"/>
                <a:gd name="connsiteX18" fmla="*/ 59151 w 216694"/>
                <a:gd name="connsiteY18" fmla="*/ 205645 h 360997"/>
                <a:gd name="connsiteX19" fmla="*/ 59151 w 216694"/>
                <a:gd name="connsiteY19" fmla="*/ 218122 h 360997"/>
                <a:gd name="connsiteX20" fmla="*/ 64580 w 216694"/>
                <a:gd name="connsiteY20" fmla="*/ 223838 h 360997"/>
                <a:gd name="connsiteX21" fmla="*/ 70009 w 216694"/>
                <a:gd name="connsiteY21" fmla="*/ 224409 h 360997"/>
                <a:gd name="connsiteX22" fmla="*/ 108585 w 216694"/>
                <a:gd name="connsiteY22" fmla="*/ 202406 h 360997"/>
                <a:gd name="connsiteX23" fmla="*/ 146971 w 216694"/>
                <a:gd name="connsiteY23" fmla="*/ 268891 h 360997"/>
                <a:gd name="connsiteX24" fmla="*/ 152305 w 216694"/>
                <a:gd name="connsiteY24" fmla="*/ 274606 h 360997"/>
                <a:gd name="connsiteX25" fmla="*/ 157734 w 216694"/>
                <a:gd name="connsiteY25" fmla="*/ 275177 h 360997"/>
                <a:gd name="connsiteX26" fmla="*/ 157925 w 216694"/>
                <a:gd name="connsiteY26" fmla="*/ 262700 h 36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16694" h="360997">
                  <a:moveTo>
                    <a:pt x="572" y="0"/>
                  </a:moveTo>
                  <a:lnTo>
                    <a:pt x="216694" y="124777"/>
                  </a:lnTo>
                  <a:lnTo>
                    <a:pt x="216027" y="360998"/>
                  </a:lnTo>
                  <a:lnTo>
                    <a:pt x="35433" y="256794"/>
                  </a:lnTo>
                  <a:cubicBezTo>
                    <a:pt x="15812" y="245459"/>
                    <a:pt x="-95" y="218027"/>
                    <a:pt x="0" y="195453"/>
                  </a:cubicBezTo>
                  <a:lnTo>
                    <a:pt x="572" y="0"/>
                  </a:lnTo>
                  <a:close/>
                  <a:moveTo>
                    <a:pt x="157925" y="262700"/>
                  </a:moveTo>
                  <a:lnTo>
                    <a:pt x="119539" y="196215"/>
                  </a:lnTo>
                  <a:lnTo>
                    <a:pt x="158211" y="174117"/>
                  </a:lnTo>
                  <a:cubicBezTo>
                    <a:pt x="161259" y="172402"/>
                    <a:pt x="161259" y="166878"/>
                    <a:pt x="158211" y="161639"/>
                  </a:cubicBezTo>
                  <a:cubicBezTo>
                    <a:pt x="156687" y="159067"/>
                    <a:pt x="154782" y="157067"/>
                    <a:pt x="152781" y="155924"/>
                  </a:cubicBezTo>
                  <a:cubicBezTo>
                    <a:pt x="150781" y="154781"/>
                    <a:pt x="148876" y="154495"/>
                    <a:pt x="147352" y="155353"/>
                  </a:cubicBezTo>
                  <a:lnTo>
                    <a:pt x="108681" y="177355"/>
                  </a:lnTo>
                  <a:lnTo>
                    <a:pt x="70295" y="110871"/>
                  </a:lnTo>
                  <a:cubicBezTo>
                    <a:pt x="68771" y="108299"/>
                    <a:pt x="66866" y="106299"/>
                    <a:pt x="64866" y="105156"/>
                  </a:cubicBezTo>
                  <a:cubicBezTo>
                    <a:pt x="62865" y="104013"/>
                    <a:pt x="60960" y="103727"/>
                    <a:pt x="59436" y="104584"/>
                  </a:cubicBezTo>
                  <a:cubicBezTo>
                    <a:pt x="56484" y="106394"/>
                    <a:pt x="56484" y="111919"/>
                    <a:pt x="59436" y="117062"/>
                  </a:cubicBezTo>
                  <a:lnTo>
                    <a:pt x="97822" y="183642"/>
                  </a:lnTo>
                  <a:lnTo>
                    <a:pt x="59151" y="205645"/>
                  </a:lnTo>
                  <a:cubicBezTo>
                    <a:pt x="56198" y="207359"/>
                    <a:pt x="56198" y="212884"/>
                    <a:pt x="59151" y="218122"/>
                  </a:cubicBezTo>
                  <a:cubicBezTo>
                    <a:pt x="60675" y="220694"/>
                    <a:pt x="62580" y="222694"/>
                    <a:pt x="64580" y="223838"/>
                  </a:cubicBezTo>
                  <a:cubicBezTo>
                    <a:pt x="66485" y="224980"/>
                    <a:pt x="68485" y="225171"/>
                    <a:pt x="70009" y="224409"/>
                  </a:cubicBezTo>
                  <a:lnTo>
                    <a:pt x="108585" y="202406"/>
                  </a:lnTo>
                  <a:lnTo>
                    <a:pt x="146971" y="268891"/>
                  </a:lnTo>
                  <a:cubicBezTo>
                    <a:pt x="148495" y="271463"/>
                    <a:pt x="150400" y="273463"/>
                    <a:pt x="152305" y="274606"/>
                  </a:cubicBezTo>
                  <a:cubicBezTo>
                    <a:pt x="154305" y="275749"/>
                    <a:pt x="156306" y="276034"/>
                    <a:pt x="157734" y="275177"/>
                  </a:cubicBezTo>
                  <a:cubicBezTo>
                    <a:pt x="160878" y="273463"/>
                    <a:pt x="160878" y="267843"/>
                    <a:pt x="157925" y="262700"/>
                  </a:cubicBezTo>
                </a:path>
              </a:pathLst>
            </a:custGeom>
            <a:solidFill>
              <a:schemeClr val="accent3"/>
            </a:solidFill>
            <a:ln w="9525" cap="flat">
              <a:noFill/>
              <a:prstDash val="solid"/>
              <a:miter/>
            </a:ln>
          </p:spPr>
          <p:txBody>
            <a:bodyPr rtlCol="0" anchor="ctr"/>
            <a:lstStyle/>
            <a:p>
              <a:endParaRPr lang="en-US"/>
            </a:p>
          </p:txBody>
        </p:sp>
        <p:sp>
          <p:nvSpPr>
            <p:cNvPr id="171" name="Freeform: Shape 170">
              <a:extLst>
                <a:ext uri="{FF2B5EF4-FFF2-40B4-BE49-F238E27FC236}">
                  <a16:creationId xmlns:a16="http://schemas.microsoft.com/office/drawing/2014/main" id="{E3153ECD-3247-41AD-BA4B-F1E1458E0D80}"/>
                </a:ext>
              </a:extLst>
            </p:cNvPr>
            <p:cNvSpPr/>
            <p:nvPr/>
          </p:nvSpPr>
          <p:spPr>
            <a:xfrm>
              <a:off x="5973889" y="3387661"/>
              <a:ext cx="171354" cy="335470"/>
            </a:xfrm>
            <a:custGeom>
              <a:avLst/>
              <a:gdLst>
                <a:gd name="connsiteX0" fmla="*/ 667 w 171354"/>
                <a:gd name="connsiteY0" fmla="*/ 99251 h 335470"/>
                <a:gd name="connsiteX1" fmla="*/ 171355 w 171354"/>
                <a:gd name="connsiteY1" fmla="*/ 0 h 335470"/>
                <a:gd name="connsiteX2" fmla="*/ 170688 w 171354"/>
                <a:gd name="connsiteY2" fmla="*/ 236220 h 335470"/>
                <a:gd name="connsiteX3" fmla="*/ 0 w 171354"/>
                <a:gd name="connsiteY3" fmla="*/ 335470 h 335470"/>
              </a:gdLst>
              <a:ahLst/>
              <a:cxnLst>
                <a:cxn ang="0">
                  <a:pos x="connsiteX0" y="connsiteY0"/>
                </a:cxn>
                <a:cxn ang="0">
                  <a:pos x="connsiteX1" y="connsiteY1"/>
                </a:cxn>
                <a:cxn ang="0">
                  <a:pos x="connsiteX2" y="connsiteY2"/>
                </a:cxn>
                <a:cxn ang="0">
                  <a:pos x="connsiteX3" y="connsiteY3"/>
                </a:cxn>
              </a:cxnLst>
              <a:rect l="l" t="t" r="r" b="b"/>
              <a:pathLst>
                <a:path w="171354" h="335470">
                  <a:moveTo>
                    <a:pt x="667" y="99251"/>
                  </a:moveTo>
                  <a:lnTo>
                    <a:pt x="171355" y="0"/>
                  </a:lnTo>
                  <a:lnTo>
                    <a:pt x="170688" y="236220"/>
                  </a:lnTo>
                  <a:lnTo>
                    <a:pt x="0" y="335470"/>
                  </a:lnTo>
                  <a:close/>
                </a:path>
              </a:pathLst>
            </a:custGeom>
            <a:solidFill>
              <a:schemeClr val="accent3">
                <a:lumMod val="60000"/>
                <a:lumOff val="40000"/>
              </a:schemeClr>
            </a:solidFill>
            <a:ln w="9525" cap="flat">
              <a:noFill/>
              <a:prstDash val="solid"/>
              <a:miter/>
            </a:ln>
          </p:spPr>
          <p:txBody>
            <a:bodyPr rtlCol="0" anchor="ctr"/>
            <a:lstStyle/>
            <a:p>
              <a:endParaRPr lang="en-US"/>
            </a:p>
          </p:txBody>
        </p:sp>
        <p:sp>
          <p:nvSpPr>
            <p:cNvPr id="172" name="Freeform: Shape 171">
              <a:extLst>
                <a:ext uri="{FF2B5EF4-FFF2-40B4-BE49-F238E27FC236}">
                  <a16:creationId xmlns:a16="http://schemas.microsoft.com/office/drawing/2014/main" id="{4269499F-4194-4290-A2A6-C4923A3F3E9F}"/>
                </a:ext>
              </a:extLst>
            </p:cNvPr>
            <p:cNvSpPr/>
            <p:nvPr/>
          </p:nvSpPr>
          <p:spPr>
            <a:xfrm>
              <a:off x="6138576" y="3647503"/>
              <a:ext cx="190023" cy="127634"/>
            </a:xfrm>
            <a:custGeom>
              <a:avLst/>
              <a:gdLst>
                <a:gd name="connsiteX0" fmla="*/ 188595 w 190023"/>
                <a:gd name="connsiteY0" fmla="*/ 28384 h 127634"/>
                <a:gd name="connsiteX1" fmla="*/ 188595 w 190023"/>
                <a:gd name="connsiteY1" fmla="*/ 28384 h 127634"/>
                <a:gd name="connsiteX2" fmla="*/ 186690 w 190023"/>
                <a:gd name="connsiteY2" fmla="*/ 28480 h 127634"/>
                <a:gd name="connsiteX3" fmla="*/ 186690 w 190023"/>
                <a:gd name="connsiteY3" fmla="*/ 28480 h 127634"/>
                <a:gd name="connsiteX4" fmla="*/ 184594 w 190023"/>
                <a:gd name="connsiteY4" fmla="*/ 28003 h 127634"/>
                <a:gd name="connsiteX5" fmla="*/ 184594 w 190023"/>
                <a:gd name="connsiteY5" fmla="*/ 28003 h 127634"/>
                <a:gd name="connsiteX6" fmla="*/ 182309 w 190023"/>
                <a:gd name="connsiteY6" fmla="*/ 26956 h 127634"/>
                <a:gd name="connsiteX7" fmla="*/ 180022 w 190023"/>
                <a:gd name="connsiteY7" fmla="*/ 25336 h 127634"/>
                <a:gd name="connsiteX8" fmla="*/ 179927 w 190023"/>
                <a:gd name="connsiteY8" fmla="*/ 25241 h 127634"/>
                <a:gd name="connsiteX9" fmla="*/ 177832 w 190023"/>
                <a:gd name="connsiteY9" fmla="*/ 23336 h 127634"/>
                <a:gd name="connsiteX10" fmla="*/ 177832 w 190023"/>
                <a:gd name="connsiteY10" fmla="*/ 23336 h 127634"/>
                <a:gd name="connsiteX11" fmla="*/ 175927 w 190023"/>
                <a:gd name="connsiteY11" fmla="*/ 21050 h 127634"/>
                <a:gd name="connsiteX12" fmla="*/ 175927 w 190023"/>
                <a:gd name="connsiteY12" fmla="*/ 21050 h 127634"/>
                <a:gd name="connsiteX13" fmla="*/ 174308 w 190023"/>
                <a:gd name="connsiteY13" fmla="*/ 18574 h 127634"/>
                <a:gd name="connsiteX14" fmla="*/ 174212 w 190023"/>
                <a:gd name="connsiteY14" fmla="*/ 18383 h 127634"/>
                <a:gd name="connsiteX15" fmla="*/ 172879 w 190023"/>
                <a:gd name="connsiteY15" fmla="*/ 15716 h 127634"/>
                <a:gd name="connsiteX16" fmla="*/ 172879 w 190023"/>
                <a:gd name="connsiteY16" fmla="*/ 15621 h 127634"/>
                <a:gd name="connsiteX17" fmla="*/ 171831 w 190023"/>
                <a:gd name="connsiteY17" fmla="*/ 12859 h 127634"/>
                <a:gd name="connsiteX18" fmla="*/ 171831 w 190023"/>
                <a:gd name="connsiteY18" fmla="*/ 12859 h 127634"/>
                <a:gd name="connsiteX19" fmla="*/ 171164 w 190023"/>
                <a:gd name="connsiteY19" fmla="*/ 10096 h 127634"/>
                <a:gd name="connsiteX20" fmla="*/ 171164 w 190023"/>
                <a:gd name="connsiteY20" fmla="*/ 10096 h 127634"/>
                <a:gd name="connsiteX21" fmla="*/ 171164 w 190023"/>
                <a:gd name="connsiteY21" fmla="*/ 10096 h 127634"/>
                <a:gd name="connsiteX22" fmla="*/ 170974 w 190023"/>
                <a:gd name="connsiteY22" fmla="*/ 7334 h 127634"/>
                <a:gd name="connsiteX23" fmla="*/ 171164 w 190023"/>
                <a:gd name="connsiteY23" fmla="*/ 4858 h 127634"/>
                <a:gd name="connsiteX24" fmla="*/ 171164 w 190023"/>
                <a:gd name="connsiteY24" fmla="*/ 4763 h 127634"/>
                <a:gd name="connsiteX25" fmla="*/ 171831 w 190023"/>
                <a:gd name="connsiteY25" fmla="*/ 2762 h 127634"/>
                <a:gd name="connsiteX26" fmla="*/ 171831 w 190023"/>
                <a:gd name="connsiteY26" fmla="*/ 2762 h 127634"/>
                <a:gd name="connsiteX27" fmla="*/ 172688 w 190023"/>
                <a:gd name="connsiteY27" fmla="*/ 1429 h 127634"/>
                <a:gd name="connsiteX28" fmla="*/ 172974 w 190023"/>
                <a:gd name="connsiteY28" fmla="*/ 1048 h 127634"/>
                <a:gd name="connsiteX29" fmla="*/ 174212 w 190023"/>
                <a:gd name="connsiteY29" fmla="*/ 0 h 127634"/>
                <a:gd name="connsiteX30" fmla="*/ 3429 w 190023"/>
                <a:gd name="connsiteY30" fmla="*/ 99250 h 127634"/>
                <a:gd name="connsiteX31" fmla="*/ 2191 w 190023"/>
                <a:gd name="connsiteY31" fmla="*/ 100298 h 127634"/>
                <a:gd name="connsiteX32" fmla="*/ 1905 w 190023"/>
                <a:gd name="connsiteY32" fmla="*/ 100679 h 127634"/>
                <a:gd name="connsiteX33" fmla="*/ 1524 w 190023"/>
                <a:gd name="connsiteY33" fmla="*/ 101155 h 127634"/>
                <a:gd name="connsiteX34" fmla="*/ 1048 w 190023"/>
                <a:gd name="connsiteY34" fmla="*/ 101917 h 127634"/>
                <a:gd name="connsiteX35" fmla="*/ 1048 w 190023"/>
                <a:gd name="connsiteY35" fmla="*/ 101917 h 127634"/>
                <a:gd name="connsiteX36" fmla="*/ 1048 w 190023"/>
                <a:gd name="connsiteY36" fmla="*/ 101917 h 127634"/>
                <a:gd name="connsiteX37" fmla="*/ 762 w 190023"/>
                <a:gd name="connsiteY37" fmla="*/ 102489 h 127634"/>
                <a:gd name="connsiteX38" fmla="*/ 571 w 190023"/>
                <a:gd name="connsiteY38" fmla="*/ 103061 h 127634"/>
                <a:gd name="connsiteX39" fmla="*/ 381 w 190023"/>
                <a:gd name="connsiteY39" fmla="*/ 103632 h 127634"/>
                <a:gd name="connsiteX40" fmla="*/ 286 w 190023"/>
                <a:gd name="connsiteY40" fmla="*/ 103918 h 127634"/>
                <a:gd name="connsiteX41" fmla="*/ 286 w 190023"/>
                <a:gd name="connsiteY41" fmla="*/ 104013 h 127634"/>
                <a:gd name="connsiteX42" fmla="*/ 191 w 190023"/>
                <a:gd name="connsiteY42" fmla="*/ 104299 h 127634"/>
                <a:gd name="connsiteX43" fmla="*/ 95 w 190023"/>
                <a:gd name="connsiteY43" fmla="*/ 104870 h 127634"/>
                <a:gd name="connsiteX44" fmla="*/ 0 w 190023"/>
                <a:gd name="connsiteY44" fmla="*/ 105442 h 127634"/>
                <a:gd name="connsiteX45" fmla="*/ 0 w 190023"/>
                <a:gd name="connsiteY45" fmla="*/ 106013 h 127634"/>
                <a:gd name="connsiteX46" fmla="*/ 0 w 190023"/>
                <a:gd name="connsiteY46" fmla="*/ 106585 h 127634"/>
                <a:gd name="connsiteX47" fmla="*/ 0 w 190023"/>
                <a:gd name="connsiteY47" fmla="*/ 106585 h 127634"/>
                <a:gd name="connsiteX48" fmla="*/ 0 w 190023"/>
                <a:gd name="connsiteY48" fmla="*/ 107061 h 127634"/>
                <a:gd name="connsiteX49" fmla="*/ 0 w 190023"/>
                <a:gd name="connsiteY49" fmla="*/ 107632 h 127634"/>
                <a:gd name="connsiteX50" fmla="*/ 0 w 190023"/>
                <a:gd name="connsiteY50" fmla="*/ 108204 h 127634"/>
                <a:gd name="connsiteX51" fmla="*/ 95 w 190023"/>
                <a:gd name="connsiteY51" fmla="*/ 108775 h 127634"/>
                <a:gd name="connsiteX52" fmla="*/ 191 w 190023"/>
                <a:gd name="connsiteY52" fmla="*/ 109347 h 127634"/>
                <a:gd name="connsiteX53" fmla="*/ 191 w 190023"/>
                <a:gd name="connsiteY53" fmla="*/ 109347 h 127634"/>
                <a:gd name="connsiteX54" fmla="*/ 286 w 190023"/>
                <a:gd name="connsiteY54" fmla="*/ 109919 h 127634"/>
                <a:gd name="connsiteX55" fmla="*/ 381 w 190023"/>
                <a:gd name="connsiteY55" fmla="*/ 110490 h 127634"/>
                <a:gd name="connsiteX56" fmla="*/ 476 w 190023"/>
                <a:gd name="connsiteY56" fmla="*/ 111061 h 127634"/>
                <a:gd name="connsiteX57" fmla="*/ 667 w 190023"/>
                <a:gd name="connsiteY57" fmla="*/ 111633 h 127634"/>
                <a:gd name="connsiteX58" fmla="*/ 762 w 190023"/>
                <a:gd name="connsiteY58" fmla="*/ 112014 h 127634"/>
                <a:gd name="connsiteX59" fmla="*/ 762 w 190023"/>
                <a:gd name="connsiteY59" fmla="*/ 112109 h 127634"/>
                <a:gd name="connsiteX60" fmla="*/ 762 w 190023"/>
                <a:gd name="connsiteY60" fmla="*/ 112204 h 127634"/>
                <a:gd name="connsiteX61" fmla="*/ 952 w 190023"/>
                <a:gd name="connsiteY61" fmla="*/ 112776 h 127634"/>
                <a:gd name="connsiteX62" fmla="*/ 1143 w 190023"/>
                <a:gd name="connsiteY62" fmla="*/ 113347 h 127634"/>
                <a:gd name="connsiteX63" fmla="*/ 1333 w 190023"/>
                <a:gd name="connsiteY63" fmla="*/ 113919 h 127634"/>
                <a:gd name="connsiteX64" fmla="*/ 1524 w 190023"/>
                <a:gd name="connsiteY64" fmla="*/ 114490 h 127634"/>
                <a:gd name="connsiteX65" fmla="*/ 1715 w 190023"/>
                <a:gd name="connsiteY65" fmla="*/ 114871 h 127634"/>
                <a:gd name="connsiteX66" fmla="*/ 1715 w 190023"/>
                <a:gd name="connsiteY66" fmla="*/ 114967 h 127634"/>
                <a:gd name="connsiteX67" fmla="*/ 1810 w 190023"/>
                <a:gd name="connsiteY67" fmla="*/ 115062 h 127634"/>
                <a:gd name="connsiteX68" fmla="*/ 2095 w 190023"/>
                <a:gd name="connsiteY68" fmla="*/ 115633 h 127634"/>
                <a:gd name="connsiteX69" fmla="*/ 2381 w 190023"/>
                <a:gd name="connsiteY69" fmla="*/ 116205 h 127634"/>
                <a:gd name="connsiteX70" fmla="*/ 2762 w 190023"/>
                <a:gd name="connsiteY70" fmla="*/ 116872 h 127634"/>
                <a:gd name="connsiteX71" fmla="*/ 3143 w 190023"/>
                <a:gd name="connsiteY71" fmla="*/ 117538 h 127634"/>
                <a:gd name="connsiteX72" fmla="*/ 3239 w 190023"/>
                <a:gd name="connsiteY72" fmla="*/ 117729 h 127634"/>
                <a:gd name="connsiteX73" fmla="*/ 3334 w 190023"/>
                <a:gd name="connsiteY73" fmla="*/ 117919 h 127634"/>
                <a:gd name="connsiteX74" fmla="*/ 4191 w 190023"/>
                <a:gd name="connsiteY74" fmla="*/ 119253 h 127634"/>
                <a:gd name="connsiteX75" fmla="*/ 4858 w 190023"/>
                <a:gd name="connsiteY75" fmla="*/ 120205 h 127634"/>
                <a:gd name="connsiteX76" fmla="*/ 4858 w 190023"/>
                <a:gd name="connsiteY76" fmla="*/ 120205 h 127634"/>
                <a:gd name="connsiteX77" fmla="*/ 4858 w 190023"/>
                <a:gd name="connsiteY77" fmla="*/ 120205 h 127634"/>
                <a:gd name="connsiteX78" fmla="*/ 5334 w 190023"/>
                <a:gd name="connsiteY78" fmla="*/ 120872 h 127634"/>
                <a:gd name="connsiteX79" fmla="*/ 5810 w 190023"/>
                <a:gd name="connsiteY79" fmla="*/ 121444 h 127634"/>
                <a:gd name="connsiteX80" fmla="*/ 6286 w 190023"/>
                <a:gd name="connsiteY80" fmla="*/ 121920 h 127634"/>
                <a:gd name="connsiteX81" fmla="*/ 6763 w 190023"/>
                <a:gd name="connsiteY81" fmla="*/ 122396 h 127634"/>
                <a:gd name="connsiteX82" fmla="*/ 6858 w 190023"/>
                <a:gd name="connsiteY82" fmla="*/ 122492 h 127634"/>
                <a:gd name="connsiteX83" fmla="*/ 6858 w 190023"/>
                <a:gd name="connsiteY83" fmla="*/ 122492 h 127634"/>
                <a:gd name="connsiteX84" fmla="*/ 7239 w 190023"/>
                <a:gd name="connsiteY84" fmla="*/ 122872 h 127634"/>
                <a:gd name="connsiteX85" fmla="*/ 7715 w 190023"/>
                <a:gd name="connsiteY85" fmla="*/ 123349 h 127634"/>
                <a:gd name="connsiteX86" fmla="*/ 8192 w 190023"/>
                <a:gd name="connsiteY86" fmla="*/ 123825 h 127634"/>
                <a:gd name="connsiteX87" fmla="*/ 8668 w 190023"/>
                <a:gd name="connsiteY87" fmla="*/ 124301 h 127634"/>
                <a:gd name="connsiteX88" fmla="*/ 8953 w 190023"/>
                <a:gd name="connsiteY88" fmla="*/ 124492 h 127634"/>
                <a:gd name="connsiteX89" fmla="*/ 9049 w 190023"/>
                <a:gd name="connsiteY89" fmla="*/ 124587 h 127634"/>
                <a:gd name="connsiteX90" fmla="*/ 9239 w 190023"/>
                <a:gd name="connsiteY90" fmla="*/ 124777 h 127634"/>
                <a:gd name="connsiteX91" fmla="*/ 9716 w 190023"/>
                <a:gd name="connsiteY91" fmla="*/ 125158 h 127634"/>
                <a:gd name="connsiteX92" fmla="*/ 10192 w 190023"/>
                <a:gd name="connsiteY92" fmla="*/ 125540 h 127634"/>
                <a:gd name="connsiteX93" fmla="*/ 10668 w 190023"/>
                <a:gd name="connsiteY93" fmla="*/ 125825 h 127634"/>
                <a:gd name="connsiteX94" fmla="*/ 11144 w 190023"/>
                <a:gd name="connsiteY94" fmla="*/ 126111 h 127634"/>
                <a:gd name="connsiteX95" fmla="*/ 11240 w 190023"/>
                <a:gd name="connsiteY95" fmla="*/ 126206 h 127634"/>
                <a:gd name="connsiteX96" fmla="*/ 11620 w 190023"/>
                <a:gd name="connsiteY96" fmla="*/ 126397 h 127634"/>
                <a:gd name="connsiteX97" fmla="*/ 12097 w 190023"/>
                <a:gd name="connsiteY97" fmla="*/ 126682 h 127634"/>
                <a:gd name="connsiteX98" fmla="*/ 12573 w 190023"/>
                <a:gd name="connsiteY98" fmla="*/ 126873 h 127634"/>
                <a:gd name="connsiteX99" fmla="*/ 13049 w 190023"/>
                <a:gd name="connsiteY99" fmla="*/ 127063 h 127634"/>
                <a:gd name="connsiteX100" fmla="*/ 13525 w 190023"/>
                <a:gd name="connsiteY100" fmla="*/ 127254 h 127634"/>
                <a:gd name="connsiteX101" fmla="*/ 13621 w 190023"/>
                <a:gd name="connsiteY101" fmla="*/ 127254 h 127634"/>
                <a:gd name="connsiteX102" fmla="*/ 13621 w 190023"/>
                <a:gd name="connsiteY102" fmla="*/ 127254 h 127634"/>
                <a:gd name="connsiteX103" fmla="*/ 13906 w 190023"/>
                <a:gd name="connsiteY103" fmla="*/ 127349 h 127634"/>
                <a:gd name="connsiteX104" fmla="*/ 14383 w 190023"/>
                <a:gd name="connsiteY104" fmla="*/ 127444 h 127634"/>
                <a:gd name="connsiteX105" fmla="*/ 14859 w 190023"/>
                <a:gd name="connsiteY105" fmla="*/ 127540 h 127634"/>
                <a:gd name="connsiteX106" fmla="*/ 15335 w 190023"/>
                <a:gd name="connsiteY106" fmla="*/ 127635 h 127634"/>
                <a:gd name="connsiteX107" fmla="*/ 15716 w 190023"/>
                <a:gd name="connsiteY107" fmla="*/ 127635 h 127634"/>
                <a:gd name="connsiteX108" fmla="*/ 15716 w 190023"/>
                <a:gd name="connsiteY108" fmla="*/ 127635 h 127634"/>
                <a:gd name="connsiteX109" fmla="*/ 15811 w 190023"/>
                <a:gd name="connsiteY109" fmla="*/ 127635 h 127634"/>
                <a:gd name="connsiteX110" fmla="*/ 16383 w 190023"/>
                <a:gd name="connsiteY110" fmla="*/ 127635 h 127634"/>
                <a:gd name="connsiteX111" fmla="*/ 16954 w 190023"/>
                <a:gd name="connsiteY111" fmla="*/ 127635 h 127634"/>
                <a:gd name="connsiteX112" fmla="*/ 17621 w 190023"/>
                <a:gd name="connsiteY112" fmla="*/ 127540 h 127634"/>
                <a:gd name="connsiteX113" fmla="*/ 17621 w 190023"/>
                <a:gd name="connsiteY113" fmla="*/ 127540 h 127634"/>
                <a:gd name="connsiteX114" fmla="*/ 17621 w 190023"/>
                <a:gd name="connsiteY114" fmla="*/ 127540 h 127634"/>
                <a:gd name="connsiteX115" fmla="*/ 18383 w 190023"/>
                <a:gd name="connsiteY115" fmla="*/ 127349 h 127634"/>
                <a:gd name="connsiteX116" fmla="*/ 19336 w 190023"/>
                <a:gd name="connsiteY116" fmla="*/ 126968 h 127634"/>
                <a:gd name="connsiteX117" fmla="*/ 190024 w 190023"/>
                <a:gd name="connsiteY117" fmla="*/ 27718 h 127634"/>
                <a:gd name="connsiteX118" fmla="*/ 188595 w 190023"/>
                <a:gd name="connsiteY118" fmla="*/ 28384 h 127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Lst>
              <a:rect l="l" t="t" r="r" b="b"/>
              <a:pathLst>
                <a:path w="190023" h="127634">
                  <a:moveTo>
                    <a:pt x="188595" y="28384"/>
                  </a:moveTo>
                  <a:cubicBezTo>
                    <a:pt x="188595" y="28384"/>
                    <a:pt x="188500" y="28384"/>
                    <a:pt x="188595" y="28384"/>
                  </a:cubicBezTo>
                  <a:cubicBezTo>
                    <a:pt x="187928" y="28480"/>
                    <a:pt x="187357" y="28575"/>
                    <a:pt x="186690" y="28480"/>
                  </a:cubicBezTo>
                  <a:cubicBezTo>
                    <a:pt x="186690" y="28480"/>
                    <a:pt x="186690" y="28480"/>
                    <a:pt x="186690" y="28480"/>
                  </a:cubicBezTo>
                  <a:cubicBezTo>
                    <a:pt x="186023" y="28384"/>
                    <a:pt x="185356" y="28289"/>
                    <a:pt x="184594" y="28003"/>
                  </a:cubicBezTo>
                  <a:cubicBezTo>
                    <a:pt x="184594" y="28003"/>
                    <a:pt x="184594" y="28003"/>
                    <a:pt x="184594" y="28003"/>
                  </a:cubicBezTo>
                  <a:cubicBezTo>
                    <a:pt x="183833" y="27718"/>
                    <a:pt x="183070" y="27432"/>
                    <a:pt x="182309" y="26956"/>
                  </a:cubicBezTo>
                  <a:cubicBezTo>
                    <a:pt x="181546" y="26479"/>
                    <a:pt x="180785" y="26003"/>
                    <a:pt x="180022" y="25336"/>
                  </a:cubicBezTo>
                  <a:cubicBezTo>
                    <a:pt x="180022" y="25336"/>
                    <a:pt x="180022" y="25336"/>
                    <a:pt x="179927" y="25241"/>
                  </a:cubicBezTo>
                  <a:cubicBezTo>
                    <a:pt x="179165" y="24670"/>
                    <a:pt x="178498" y="24003"/>
                    <a:pt x="177832" y="23336"/>
                  </a:cubicBezTo>
                  <a:cubicBezTo>
                    <a:pt x="177832" y="23336"/>
                    <a:pt x="177832" y="23336"/>
                    <a:pt x="177832" y="23336"/>
                  </a:cubicBezTo>
                  <a:cubicBezTo>
                    <a:pt x="177165" y="22574"/>
                    <a:pt x="176498" y="21812"/>
                    <a:pt x="175927" y="21050"/>
                  </a:cubicBezTo>
                  <a:cubicBezTo>
                    <a:pt x="175927" y="21050"/>
                    <a:pt x="175927" y="21050"/>
                    <a:pt x="175927" y="21050"/>
                  </a:cubicBezTo>
                  <a:cubicBezTo>
                    <a:pt x="175355" y="20288"/>
                    <a:pt x="174784" y="19431"/>
                    <a:pt x="174308" y="18574"/>
                  </a:cubicBezTo>
                  <a:cubicBezTo>
                    <a:pt x="174308" y="18574"/>
                    <a:pt x="174212" y="18478"/>
                    <a:pt x="174212" y="18383"/>
                  </a:cubicBezTo>
                  <a:cubicBezTo>
                    <a:pt x="173736" y="17526"/>
                    <a:pt x="173260" y="16669"/>
                    <a:pt x="172879" y="15716"/>
                  </a:cubicBezTo>
                  <a:cubicBezTo>
                    <a:pt x="172879" y="15716"/>
                    <a:pt x="172879" y="15716"/>
                    <a:pt x="172879" y="15621"/>
                  </a:cubicBezTo>
                  <a:cubicBezTo>
                    <a:pt x="172498" y="14669"/>
                    <a:pt x="172117" y="13811"/>
                    <a:pt x="171831" y="12859"/>
                  </a:cubicBezTo>
                  <a:cubicBezTo>
                    <a:pt x="171831" y="12859"/>
                    <a:pt x="171831" y="12859"/>
                    <a:pt x="171831" y="12859"/>
                  </a:cubicBezTo>
                  <a:cubicBezTo>
                    <a:pt x="171545" y="11906"/>
                    <a:pt x="171355" y="10954"/>
                    <a:pt x="171164" y="10096"/>
                  </a:cubicBezTo>
                  <a:lnTo>
                    <a:pt x="171164" y="10096"/>
                  </a:lnTo>
                  <a:cubicBezTo>
                    <a:pt x="171164" y="10096"/>
                    <a:pt x="171164" y="10096"/>
                    <a:pt x="171164" y="10096"/>
                  </a:cubicBezTo>
                  <a:cubicBezTo>
                    <a:pt x="170974" y="9144"/>
                    <a:pt x="170974" y="8192"/>
                    <a:pt x="170974" y="7334"/>
                  </a:cubicBezTo>
                  <a:cubicBezTo>
                    <a:pt x="170974" y="6477"/>
                    <a:pt x="171069" y="5620"/>
                    <a:pt x="171164" y="4858"/>
                  </a:cubicBezTo>
                  <a:cubicBezTo>
                    <a:pt x="171164" y="4858"/>
                    <a:pt x="171164" y="4858"/>
                    <a:pt x="171164" y="4763"/>
                  </a:cubicBezTo>
                  <a:cubicBezTo>
                    <a:pt x="171355" y="4000"/>
                    <a:pt x="171545" y="3334"/>
                    <a:pt x="171831" y="2762"/>
                  </a:cubicBezTo>
                  <a:cubicBezTo>
                    <a:pt x="171831" y="2762"/>
                    <a:pt x="171831" y="2762"/>
                    <a:pt x="171831" y="2762"/>
                  </a:cubicBezTo>
                  <a:cubicBezTo>
                    <a:pt x="172021" y="2286"/>
                    <a:pt x="172402" y="1810"/>
                    <a:pt x="172688" y="1429"/>
                  </a:cubicBezTo>
                  <a:cubicBezTo>
                    <a:pt x="172784" y="1333"/>
                    <a:pt x="172879" y="1143"/>
                    <a:pt x="172974" y="1048"/>
                  </a:cubicBezTo>
                  <a:cubicBezTo>
                    <a:pt x="173355" y="667"/>
                    <a:pt x="173736" y="286"/>
                    <a:pt x="174212" y="0"/>
                  </a:cubicBezTo>
                  <a:lnTo>
                    <a:pt x="3429" y="99250"/>
                  </a:lnTo>
                  <a:cubicBezTo>
                    <a:pt x="2953" y="99536"/>
                    <a:pt x="2572" y="99917"/>
                    <a:pt x="2191" y="100298"/>
                  </a:cubicBezTo>
                  <a:cubicBezTo>
                    <a:pt x="2095" y="100394"/>
                    <a:pt x="2000" y="100584"/>
                    <a:pt x="1905" y="100679"/>
                  </a:cubicBezTo>
                  <a:cubicBezTo>
                    <a:pt x="1810" y="100870"/>
                    <a:pt x="1619" y="100965"/>
                    <a:pt x="1524" y="101155"/>
                  </a:cubicBezTo>
                  <a:cubicBezTo>
                    <a:pt x="1333" y="101441"/>
                    <a:pt x="1238" y="101632"/>
                    <a:pt x="1048" y="101917"/>
                  </a:cubicBezTo>
                  <a:cubicBezTo>
                    <a:pt x="1048" y="101917"/>
                    <a:pt x="1048" y="101917"/>
                    <a:pt x="1048" y="101917"/>
                  </a:cubicBezTo>
                  <a:cubicBezTo>
                    <a:pt x="1048" y="101917"/>
                    <a:pt x="1048" y="101917"/>
                    <a:pt x="1048" y="101917"/>
                  </a:cubicBezTo>
                  <a:cubicBezTo>
                    <a:pt x="952" y="102108"/>
                    <a:pt x="857" y="102298"/>
                    <a:pt x="762" y="102489"/>
                  </a:cubicBezTo>
                  <a:cubicBezTo>
                    <a:pt x="667" y="102679"/>
                    <a:pt x="667" y="102870"/>
                    <a:pt x="571" y="103061"/>
                  </a:cubicBezTo>
                  <a:cubicBezTo>
                    <a:pt x="476" y="103251"/>
                    <a:pt x="476" y="103442"/>
                    <a:pt x="381" y="103632"/>
                  </a:cubicBezTo>
                  <a:cubicBezTo>
                    <a:pt x="381" y="103727"/>
                    <a:pt x="381" y="103822"/>
                    <a:pt x="286" y="103918"/>
                  </a:cubicBezTo>
                  <a:cubicBezTo>
                    <a:pt x="286" y="103918"/>
                    <a:pt x="286" y="103918"/>
                    <a:pt x="286" y="104013"/>
                  </a:cubicBezTo>
                  <a:cubicBezTo>
                    <a:pt x="286" y="104108"/>
                    <a:pt x="286" y="104203"/>
                    <a:pt x="191" y="104299"/>
                  </a:cubicBezTo>
                  <a:cubicBezTo>
                    <a:pt x="191" y="104489"/>
                    <a:pt x="95" y="104680"/>
                    <a:pt x="95" y="104870"/>
                  </a:cubicBezTo>
                  <a:cubicBezTo>
                    <a:pt x="95" y="105061"/>
                    <a:pt x="95" y="105251"/>
                    <a:pt x="0" y="105442"/>
                  </a:cubicBezTo>
                  <a:cubicBezTo>
                    <a:pt x="0" y="105632"/>
                    <a:pt x="0" y="105823"/>
                    <a:pt x="0" y="106013"/>
                  </a:cubicBezTo>
                  <a:cubicBezTo>
                    <a:pt x="0" y="106204"/>
                    <a:pt x="0" y="106394"/>
                    <a:pt x="0" y="106585"/>
                  </a:cubicBezTo>
                  <a:cubicBezTo>
                    <a:pt x="0" y="106585"/>
                    <a:pt x="0" y="106585"/>
                    <a:pt x="0" y="106585"/>
                  </a:cubicBezTo>
                  <a:cubicBezTo>
                    <a:pt x="0" y="106775"/>
                    <a:pt x="0" y="106966"/>
                    <a:pt x="0" y="107061"/>
                  </a:cubicBezTo>
                  <a:cubicBezTo>
                    <a:pt x="0" y="107251"/>
                    <a:pt x="0" y="107442"/>
                    <a:pt x="0" y="107632"/>
                  </a:cubicBezTo>
                  <a:cubicBezTo>
                    <a:pt x="0" y="107823"/>
                    <a:pt x="0" y="108013"/>
                    <a:pt x="0" y="108204"/>
                  </a:cubicBezTo>
                  <a:cubicBezTo>
                    <a:pt x="0" y="108394"/>
                    <a:pt x="0" y="108585"/>
                    <a:pt x="95" y="108775"/>
                  </a:cubicBezTo>
                  <a:cubicBezTo>
                    <a:pt x="95" y="108966"/>
                    <a:pt x="191" y="109156"/>
                    <a:pt x="191" y="109347"/>
                  </a:cubicBezTo>
                  <a:cubicBezTo>
                    <a:pt x="191" y="109347"/>
                    <a:pt x="191" y="109347"/>
                    <a:pt x="191" y="109347"/>
                  </a:cubicBezTo>
                  <a:cubicBezTo>
                    <a:pt x="191" y="109538"/>
                    <a:pt x="286" y="109728"/>
                    <a:pt x="286" y="109919"/>
                  </a:cubicBezTo>
                  <a:cubicBezTo>
                    <a:pt x="286" y="110109"/>
                    <a:pt x="381" y="110299"/>
                    <a:pt x="381" y="110490"/>
                  </a:cubicBezTo>
                  <a:cubicBezTo>
                    <a:pt x="381" y="110680"/>
                    <a:pt x="476" y="110871"/>
                    <a:pt x="476" y="111061"/>
                  </a:cubicBezTo>
                  <a:cubicBezTo>
                    <a:pt x="571" y="111252"/>
                    <a:pt x="571" y="111442"/>
                    <a:pt x="667" y="111633"/>
                  </a:cubicBezTo>
                  <a:cubicBezTo>
                    <a:pt x="667" y="111728"/>
                    <a:pt x="762" y="111919"/>
                    <a:pt x="762" y="112014"/>
                  </a:cubicBezTo>
                  <a:cubicBezTo>
                    <a:pt x="762" y="112014"/>
                    <a:pt x="762" y="112014"/>
                    <a:pt x="762" y="112109"/>
                  </a:cubicBezTo>
                  <a:cubicBezTo>
                    <a:pt x="762" y="112109"/>
                    <a:pt x="762" y="112204"/>
                    <a:pt x="762" y="112204"/>
                  </a:cubicBezTo>
                  <a:cubicBezTo>
                    <a:pt x="857" y="112395"/>
                    <a:pt x="857" y="112586"/>
                    <a:pt x="952" y="112776"/>
                  </a:cubicBezTo>
                  <a:cubicBezTo>
                    <a:pt x="1048" y="112967"/>
                    <a:pt x="1048" y="113157"/>
                    <a:pt x="1143" y="113347"/>
                  </a:cubicBezTo>
                  <a:cubicBezTo>
                    <a:pt x="1238" y="113538"/>
                    <a:pt x="1238" y="113728"/>
                    <a:pt x="1333" y="113919"/>
                  </a:cubicBezTo>
                  <a:cubicBezTo>
                    <a:pt x="1429" y="114109"/>
                    <a:pt x="1524" y="114300"/>
                    <a:pt x="1524" y="114490"/>
                  </a:cubicBezTo>
                  <a:cubicBezTo>
                    <a:pt x="1619" y="114586"/>
                    <a:pt x="1619" y="114776"/>
                    <a:pt x="1715" y="114871"/>
                  </a:cubicBezTo>
                  <a:cubicBezTo>
                    <a:pt x="1715" y="114871"/>
                    <a:pt x="1715" y="114871"/>
                    <a:pt x="1715" y="114967"/>
                  </a:cubicBezTo>
                  <a:cubicBezTo>
                    <a:pt x="1715" y="114967"/>
                    <a:pt x="1715" y="115062"/>
                    <a:pt x="1810" y="115062"/>
                  </a:cubicBezTo>
                  <a:cubicBezTo>
                    <a:pt x="1905" y="115252"/>
                    <a:pt x="2000" y="115443"/>
                    <a:pt x="2095" y="115633"/>
                  </a:cubicBezTo>
                  <a:cubicBezTo>
                    <a:pt x="2191" y="115824"/>
                    <a:pt x="2286" y="116015"/>
                    <a:pt x="2381" y="116205"/>
                  </a:cubicBezTo>
                  <a:cubicBezTo>
                    <a:pt x="2476" y="116396"/>
                    <a:pt x="2572" y="116681"/>
                    <a:pt x="2762" y="116872"/>
                  </a:cubicBezTo>
                  <a:cubicBezTo>
                    <a:pt x="2857" y="117062"/>
                    <a:pt x="3048" y="117348"/>
                    <a:pt x="3143" y="117538"/>
                  </a:cubicBezTo>
                  <a:cubicBezTo>
                    <a:pt x="3143" y="117634"/>
                    <a:pt x="3239" y="117634"/>
                    <a:pt x="3239" y="117729"/>
                  </a:cubicBezTo>
                  <a:cubicBezTo>
                    <a:pt x="3239" y="117824"/>
                    <a:pt x="3334" y="117824"/>
                    <a:pt x="3334" y="117919"/>
                  </a:cubicBezTo>
                  <a:cubicBezTo>
                    <a:pt x="3619" y="118396"/>
                    <a:pt x="3905" y="118777"/>
                    <a:pt x="4191" y="119253"/>
                  </a:cubicBezTo>
                  <a:cubicBezTo>
                    <a:pt x="4381" y="119539"/>
                    <a:pt x="4667" y="119920"/>
                    <a:pt x="4858" y="120205"/>
                  </a:cubicBezTo>
                  <a:cubicBezTo>
                    <a:pt x="4858" y="120205"/>
                    <a:pt x="4858" y="120205"/>
                    <a:pt x="4858" y="120205"/>
                  </a:cubicBezTo>
                  <a:cubicBezTo>
                    <a:pt x="4858" y="120205"/>
                    <a:pt x="4858" y="120205"/>
                    <a:pt x="4858" y="120205"/>
                  </a:cubicBezTo>
                  <a:cubicBezTo>
                    <a:pt x="5048" y="120396"/>
                    <a:pt x="5143" y="120682"/>
                    <a:pt x="5334" y="120872"/>
                  </a:cubicBezTo>
                  <a:cubicBezTo>
                    <a:pt x="5429" y="121063"/>
                    <a:pt x="5620" y="121253"/>
                    <a:pt x="5810" y="121444"/>
                  </a:cubicBezTo>
                  <a:cubicBezTo>
                    <a:pt x="6001" y="121634"/>
                    <a:pt x="6096" y="121825"/>
                    <a:pt x="6286" y="121920"/>
                  </a:cubicBezTo>
                  <a:cubicBezTo>
                    <a:pt x="6477" y="122111"/>
                    <a:pt x="6572" y="122206"/>
                    <a:pt x="6763" y="122396"/>
                  </a:cubicBezTo>
                  <a:cubicBezTo>
                    <a:pt x="6763" y="122396"/>
                    <a:pt x="6858" y="122492"/>
                    <a:pt x="6858" y="122492"/>
                  </a:cubicBezTo>
                  <a:cubicBezTo>
                    <a:pt x="6858" y="122492"/>
                    <a:pt x="6858" y="122492"/>
                    <a:pt x="6858" y="122492"/>
                  </a:cubicBezTo>
                  <a:cubicBezTo>
                    <a:pt x="6953" y="122587"/>
                    <a:pt x="7048" y="122777"/>
                    <a:pt x="7239" y="122872"/>
                  </a:cubicBezTo>
                  <a:cubicBezTo>
                    <a:pt x="7429" y="123063"/>
                    <a:pt x="7525" y="123158"/>
                    <a:pt x="7715" y="123349"/>
                  </a:cubicBezTo>
                  <a:cubicBezTo>
                    <a:pt x="7906" y="123539"/>
                    <a:pt x="8001" y="123634"/>
                    <a:pt x="8192" y="123825"/>
                  </a:cubicBezTo>
                  <a:cubicBezTo>
                    <a:pt x="8382" y="124015"/>
                    <a:pt x="8572" y="124111"/>
                    <a:pt x="8668" y="124301"/>
                  </a:cubicBezTo>
                  <a:cubicBezTo>
                    <a:pt x="8763" y="124396"/>
                    <a:pt x="8858" y="124396"/>
                    <a:pt x="8953" y="124492"/>
                  </a:cubicBezTo>
                  <a:cubicBezTo>
                    <a:pt x="8953" y="124492"/>
                    <a:pt x="8953" y="124492"/>
                    <a:pt x="9049" y="124587"/>
                  </a:cubicBezTo>
                  <a:cubicBezTo>
                    <a:pt x="9144" y="124682"/>
                    <a:pt x="9144" y="124682"/>
                    <a:pt x="9239" y="124777"/>
                  </a:cubicBezTo>
                  <a:cubicBezTo>
                    <a:pt x="9430" y="124873"/>
                    <a:pt x="9525" y="125063"/>
                    <a:pt x="9716" y="125158"/>
                  </a:cubicBezTo>
                  <a:cubicBezTo>
                    <a:pt x="9906" y="125254"/>
                    <a:pt x="10001" y="125349"/>
                    <a:pt x="10192" y="125540"/>
                  </a:cubicBezTo>
                  <a:cubicBezTo>
                    <a:pt x="10382" y="125635"/>
                    <a:pt x="10477" y="125730"/>
                    <a:pt x="10668" y="125825"/>
                  </a:cubicBezTo>
                  <a:cubicBezTo>
                    <a:pt x="10858" y="125921"/>
                    <a:pt x="10954" y="126016"/>
                    <a:pt x="11144" y="126111"/>
                  </a:cubicBezTo>
                  <a:cubicBezTo>
                    <a:pt x="11144" y="126111"/>
                    <a:pt x="11240" y="126111"/>
                    <a:pt x="11240" y="126206"/>
                  </a:cubicBezTo>
                  <a:cubicBezTo>
                    <a:pt x="11335" y="126301"/>
                    <a:pt x="11525" y="126301"/>
                    <a:pt x="11620" y="126397"/>
                  </a:cubicBezTo>
                  <a:cubicBezTo>
                    <a:pt x="11811" y="126492"/>
                    <a:pt x="11906" y="126587"/>
                    <a:pt x="12097" y="126682"/>
                  </a:cubicBezTo>
                  <a:cubicBezTo>
                    <a:pt x="12287" y="126778"/>
                    <a:pt x="12382" y="126873"/>
                    <a:pt x="12573" y="126873"/>
                  </a:cubicBezTo>
                  <a:cubicBezTo>
                    <a:pt x="12764" y="126968"/>
                    <a:pt x="12859" y="126968"/>
                    <a:pt x="13049" y="127063"/>
                  </a:cubicBezTo>
                  <a:cubicBezTo>
                    <a:pt x="13240" y="127159"/>
                    <a:pt x="13335" y="127159"/>
                    <a:pt x="13525" y="127254"/>
                  </a:cubicBezTo>
                  <a:cubicBezTo>
                    <a:pt x="13525" y="127254"/>
                    <a:pt x="13621" y="127254"/>
                    <a:pt x="13621" y="127254"/>
                  </a:cubicBezTo>
                  <a:cubicBezTo>
                    <a:pt x="13621" y="127254"/>
                    <a:pt x="13621" y="127254"/>
                    <a:pt x="13621" y="127254"/>
                  </a:cubicBezTo>
                  <a:cubicBezTo>
                    <a:pt x="13716" y="127254"/>
                    <a:pt x="13811" y="127349"/>
                    <a:pt x="13906" y="127349"/>
                  </a:cubicBezTo>
                  <a:cubicBezTo>
                    <a:pt x="14097" y="127349"/>
                    <a:pt x="14192" y="127444"/>
                    <a:pt x="14383" y="127444"/>
                  </a:cubicBezTo>
                  <a:cubicBezTo>
                    <a:pt x="14573" y="127444"/>
                    <a:pt x="14668" y="127540"/>
                    <a:pt x="14859" y="127540"/>
                  </a:cubicBezTo>
                  <a:cubicBezTo>
                    <a:pt x="15049" y="127540"/>
                    <a:pt x="15145" y="127635"/>
                    <a:pt x="15335" y="127635"/>
                  </a:cubicBezTo>
                  <a:cubicBezTo>
                    <a:pt x="15430" y="127635"/>
                    <a:pt x="15526" y="127635"/>
                    <a:pt x="15716" y="127635"/>
                  </a:cubicBezTo>
                  <a:cubicBezTo>
                    <a:pt x="15716" y="127635"/>
                    <a:pt x="15716" y="127635"/>
                    <a:pt x="15716" y="127635"/>
                  </a:cubicBezTo>
                  <a:cubicBezTo>
                    <a:pt x="15716" y="127635"/>
                    <a:pt x="15811" y="127635"/>
                    <a:pt x="15811" y="127635"/>
                  </a:cubicBezTo>
                  <a:cubicBezTo>
                    <a:pt x="16002" y="127635"/>
                    <a:pt x="16192" y="127635"/>
                    <a:pt x="16383" y="127635"/>
                  </a:cubicBezTo>
                  <a:cubicBezTo>
                    <a:pt x="16573" y="127635"/>
                    <a:pt x="16764" y="127635"/>
                    <a:pt x="16954" y="127635"/>
                  </a:cubicBezTo>
                  <a:cubicBezTo>
                    <a:pt x="17145" y="127635"/>
                    <a:pt x="17431" y="127540"/>
                    <a:pt x="17621" y="127540"/>
                  </a:cubicBezTo>
                  <a:cubicBezTo>
                    <a:pt x="17621" y="127540"/>
                    <a:pt x="17621" y="127540"/>
                    <a:pt x="17621" y="127540"/>
                  </a:cubicBezTo>
                  <a:cubicBezTo>
                    <a:pt x="17621" y="127540"/>
                    <a:pt x="17621" y="127540"/>
                    <a:pt x="17621" y="127540"/>
                  </a:cubicBezTo>
                  <a:cubicBezTo>
                    <a:pt x="17907" y="127444"/>
                    <a:pt x="18097" y="127444"/>
                    <a:pt x="18383" y="127349"/>
                  </a:cubicBezTo>
                  <a:cubicBezTo>
                    <a:pt x="18669" y="127254"/>
                    <a:pt x="19050" y="127063"/>
                    <a:pt x="19336" y="126968"/>
                  </a:cubicBezTo>
                  <a:lnTo>
                    <a:pt x="190024" y="27718"/>
                  </a:lnTo>
                  <a:cubicBezTo>
                    <a:pt x="189738" y="28003"/>
                    <a:pt x="189167" y="28194"/>
                    <a:pt x="188595" y="28384"/>
                  </a:cubicBezTo>
                  <a:close/>
                </a:path>
              </a:pathLst>
            </a:custGeom>
            <a:solidFill>
              <a:schemeClr val="bg2"/>
            </a:solidFill>
            <a:ln w="9525" cap="flat">
              <a:noFill/>
              <a:prstDash val="solid"/>
              <a:miter/>
            </a:ln>
          </p:spPr>
          <p:txBody>
            <a:bodyPr rtlCol="0" anchor="ctr"/>
            <a:lstStyle/>
            <a:p>
              <a:endParaRPr lang="en-US"/>
            </a:p>
          </p:txBody>
        </p:sp>
        <p:sp>
          <p:nvSpPr>
            <p:cNvPr id="173" name="Freeform: Shape 172">
              <a:extLst>
                <a:ext uri="{FF2B5EF4-FFF2-40B4-BE49-F238E27FC236}">
                  <a16:creationId xmlns:a16="http://schemas.microsoft.com/office/drawing/2014/main" id="{F05458E3-CA1C-4688-B09C-68EF628C0462}"/>
                </a:ext>
              </a:extLst>
            </p:cNvPr>
            <p:cNvSpPr/>
            <p:nvPr/>
          </p:nvSpPr>
          <p:spPr>
            <a:xfrm>
              <a:off x="6139052" y="3563778"/>
              <a:ext cx="190023" cy="127444"/>
            </a:xfrm>
            <a:custGeom>
              <a:avLst/>
              <a:gdLst>
                <a:gd name="connsiteX0" fmla="*/ 188309 w 190023"/>
                <a:gd name="connsiteY0" fmla="*/ 28480 h 127444"/>
                <a:gd name="connsiteX1" fmla="*/ 188309 w 190023"/>
                <a:gd name="connsiteY1" fmla="*/ 28480 h 127444"/>
                <a:gd name="connsiteX2" fmla="*/ 186404 w 190023"/>
                <a:gd name="connsiteY2" fmla="*/ 28575 h 127444"/>
                <a:gd name="connsiteX3" fmla="*/ 186404 w 190023"/>
                <a:gd name="connsiteY3" fmla="*/ 28575 h 127444"/>
                <a:gd name="connsiteX4" fmla="*/ 184309 w 190023"/>
                <a:gd name="connsiteY4" fmla="*/ 28099 h 127444"/>
                <a:gd name="connsiteX5" fmla="*/ 184309 w 190023"/>
                <a:gd name="connsiteY5" fmla="*/ 28099 h 127444"/>
                <a:gd name="connsiteX6" fmla="*/ 182023 w 190023"/>
                <a:gd name="connsiteY6" fmla="*/ 27051 h 127444"/>
                <a:gd name="connsiteX7" fmla="*/ 179737 w 190023"/>
                <a:gd name="connsiteY7" fmla="*/ 25432 h 127444"/>
                <a:gd name="connsiteX8" fmla="*/ 179642 w 190023"/>
                <a:gd name="connsiteY8" fmla="*/ 25336 h 127444"/>
                <a:gd name="connsiteX9" fmla="*/ 177546 w 190023"/>
                <a:gd name="connsiteY9" fmla="*/ 23336 h 127444"/>
                <a:gd name="connsiteX10" fmla="*/ 177546 w 190023"/>
                <a:gd name="connsiteY10" fmla="*/ 23336 h 127444"/>
                <a:gd name="connsiteX11" fmla="*/ 175641 w 190023"/>
                <a:gd name="connsiteY11" fmla="*/ 21050 h 127444"/>
                <a:gd name="connsiteX12" fmla="*/ 175641 w 190023"/>
                <a:gd name="connsiteY12" fmla="*/ 21050 h 127444"/>
                <a:gd name="connsiteX13" fmla="*/ 174022 w 190023"/>
                <a:gd name="connsiteY13" fmla="*/ 18574 h 127444"/>
                <a:gd name="connsiteX14" fmla="*/ 173926 w 190023"/>
                <a:gd name="connsiteY14" fmla="*/ 18383 h 127444"/>
                <a:gd name="connsiteX15" fmla="*/ 172593 w 190023"/>
                <a:gd name="connsiteY15" fmla="*/ 15716 h 127444"/>
                <a:gd name="connsiteX16" fmla="*/ 172593 w 190023"/>
                <a:gd name="connsiteY16" fmla="*/ 15716 h 127444"/>
                <a:gd name="connsiteX17" fmla="*/ 171545 w 190023"/>
                <a:gd name="connsiteY17" fmla="*/ 12954 h 127444"/>
                <a:gd name="connsiteX18" fmla="*/ 171545 w 190023"/>
                <a:gd name="connsiteY18" fmla="*/ 12859 h 127444"/>
                <a:gd name="connsiteX19" fmla="*/ 170878 w 190023"/>
                <a:gd name="connsiteY19" fmla="*/ 10096 h 127444"/>
                <a:gd name="connsiteX20" fmla="*/ 170878 w 190023"/>
                <a:gd name="connsiteY20" fmla="*/ 10096 h 127444"/>
                <a:gd name="connsiteX21" fmla="*/ 170688 w 190023"/>
                <a:gd name="connsiteY21" fmla="*/ 7334 h 127444"/>
                <a:gd name="connsiteX22" fmla="*/ 170878 w 190023"/>
                <a:gd name="connsiteY22" fmla="*/ 4858 h 127444"/>
                <a:gd name="connsiteX23" fmla="*/ 170878 w 190023"/>
                <a:gd name="connsiteY23" fmla="*/ 4763 h 127444"/>
                <a:gd name="connsiteX24" fmla="*/ 171545 w 190023"/>
                <a:gd name="connsiteY24" fmla="*/ 2762 h 127444"/>
                <a:gd name="connsiteX25" fmla="*/ 171545 w 190023"/>
                <a:gd name="connsiteY25" fmla="*/ 2762 h 127444"/>
                <a:gd name="connsiteX26" fmla="*/ 172402 w 190023"/>
                <a:gd name="connsiteY26" fmla="*/ 1429 h 127444"/>
                <a:gd name="connsiteX27" fmla="*/ 172688 w 190023"/>
                <a:gd name="connsiteY27" fmla="*/ 1048 h 127444"/>
                <a:gd name="connsiteX28" fmla="*/ 173926 w 190023"/>
                <a:gd name="connsiteY28" fmla="*/ 0 h 127444"/>
                <a:gd name="connsiteX29" fmla="*/ 3239 w 190023"/>
                <a:gd name="connsiteY29" fmla="*/ 99346 h 127444"/>
                <a:gd name="connsiteX30" fmla="*/ 2000 w 190023"/>
                <a:gd name="connsiteY30" fmla="*/ 100394 h 127444"/>
                <a:gd name="connsiteX31" fmla="*/ 1715 w 190023"/>
                <a:gd name="connsiteY31" fmla="*/ 100775 h 127444"/>
                <a:gd name="connsiteX32" fmla="*/ 1333 w 190023"/>
                <a:gd name="connsiteY32" fmla="*/ 101251 h 127444"/>
                <a:gd name="connsiteX33" fmla="*/ 857 w 190023"/>
                <a:gd name="connsiteY33" fmla="*/ 102013 h 127444"/>
                <a:gd name="connsiteX34" fmla="*/ 857 w 190023"/>
                <a:gd name="connsiteY34" fmla="*/ 102108 h 127444"/>
                <a:gd name="connsiteX35" fmla="*/ 857 w 190023"/>
                <a:gd name="connsiteY35" fmla="*/ 102108 h 127444"/>
                <a:gd name="connsiteX36" fmla="*/ 667 w 190023"/>
                <a:gd name="connsiteY36" fmla="*/ 102679 h 127444"/>
                <a:gd name="connsiteX37" fmla="*/ 476 w 190023"/>
                <a:gd name="connsiteY37" fmla="*/ 103251 h 127444"/>
                <a:gd name="connsiteX38" fmla="*/ 286 w 190023"/>
                <a:gd name="connsiteY38" fmla="*/ 103823 h 127444"/>
                <a:gd name="connsiteX39" fmla="*/ 191 w 190023"/>
                <a:gd name="connsiteY39" fmla="*/ 104108 h 127444"/>
                <a:gd name="connsiteX40" fmla="*/ 191 w 190023"/>
                <a:gd name="connsiteY40" fmla="*/ 104203 h 127444"/>
                <a:gd name="connsiteX41" fmla="*/ 191 w 190023"/>
                <a:gd name="connsiteY41" fmla="*/ 104394 h 127444"/>
                <a:gd name="connsiteX42" fmla="*/ 95 w 190023"/>
                <a:gd name="connsiteY42" fmla="*/ 104965 h 127444"/>
                <a:gd name="connsiteX43" fmla="*/ 0 w 190023"/>
                <a:gd name="connsiteY43" fmla="*/ 105537 h 127444"/>
                <a:gd name="connsiteX44" fmla="*/ 0 w 190023"/>
                <a:gd name="connsiteY44" fmla="*/ 106108 h 127444"/>
                <a:gd name="connsiteX45" fmla="*/ 0 w 190023"/>
                <a:gd name="connsiteY45" fmla="*/ 106680 h 127444"/>
                <a:gd name="connsiteX46" fmla="*/ 0 w 190023"/>
                <a:gd name="connsiteY46" fmla="*/ 106680 h 127444"/>
                <a:gd name="connsiteX47" fmla="*/ 0 w 190023"/>
                <a:gd name="connsiteY47" fmla="*/ 107156 h 127444"/>
                <a:gd name="connsiteX48" fmla="*/ 0 w 190023"/>
                <a:gd name="connsiteY48" fmla="*/ 107728 h 127444"/>
                <a:gd name="connsiteX49" fmla="*/ 0 w 190023"/>
                <a:gd name="connsiteY49" fmla="*/ 108299 h 127444"/>
                <a:gd name="connsiteX50" fmla="*/ 95 w 190023"/>
                <a:gd name="connsiteY50" fmla="*/ 108871 h 127444"/>
                <a:gd name="connsiteX51" fmla="*/ 191 w 190023"/>
                <a:gd name="connsiteY51" fmla="*/ 109442 h 127444"/>
                <a:gd name="connsiteX52" fmla="*/ 191 w 190023"/>
                <a:gd name="connsiteY52" fmla="*/ 109442 h 127444"/>
                <a:gd name="connsiteX53" fmla="*/ 191 w 190023"/>
                <a:gd name="connsiteY53" fmla="*/ 109442 h 127444"/>
                <a:gd name="connsiteX54" fmla="*/ 286 w 190023"/>
                <a:gd name="connsiteY54" fmla="*/ 110014 h 127444"/>
                <a:gd name="connsiteX55" fmla="*/ 381 w 190023"/>
                <a:gd name="connsiteY55" fmla="*/ 110585 h 127444"/>
                <a:gd name="connsiteX56" fmla="*/ 476 w 190023"/>
                <a:gd name="connsiteY56" fmla="*/ 111157 h 127444"/>
                <a:gd name="connsiteX57" fmla="*/ 667 w 190023"/>
                <a:gd name="connsiteY57" fmla="*/ 111728 h 127444"/>
                <a:gd name="connsiteX58" fmla="*/ 762 w 190023"/>
                <a:gd name="connsiteY58" fmla="*/ 112204 h 127444"/>
                <a:gd name="connsiteX59" fmla="*/ 762 w 190023"/>
                <a:gd name="connsiteY59" fmla="*/ 112204 h 127444"/>
                <a:gd name="connsiteX60" fmla="*/ 762 w 190023"/>
                <a:gd name="connsiteY60" fmla="*/ 112300 h 127444"/>
                <a:gd name="connsiteX61" fmla="*/ 952 w 190023"/>
                <a:gd name="connsiteY61" fmla="*/ 112871 h 127444"/>
                <a:gd name="connsiteX62" fmla="*/ 1143 w 190023"/>
                <a:gd name="connsiteY62" fmla="*/ 113443 h 127444"/>
                <a:gd name="connsiteX63" fmla="*/ 1333 w 190023"/>
                <a:gd name="connsiteY63" fmla="*/ 114014 h 127444"/>
                <a:gd name="connsiteX64" fmla="*/ 1524 w 190023"/>
                <a:gd name="connsiteY64" fmla="*/ 114586 h 127444"/>
                <a:gd name="connsiteX65" fmla="*/ 1715 w 190023"/>
                <a:gd name="connsiteY65" fmla="*/ 114967 h 127444"/>
                <a:gd name="connsiteX66" fmla="*/ 1715 w 190023"/>
                <a:gd name="connsiteY66" fmla="*/ 114967 h 127444"/>
                <a:gd name="connsiteX67" fmla="*/ 1810 w 190023"/>
                <a:gd name="connsiteY67" fmla="*/ 115062 h 127444"/>
                <a:gd name="connsiteX68" fmla="*/ 2096 w 190023"/>
                <a:gd name="connsiteY68" fmla="*/ 115633 h 127444"/>
                <a:gd name="connsiteX69" fmla="*/ 2381 w 190023"/>
                <a:gd name="connsiteY69" fmla="*/ 116205 h 127444"/>
                <a:gd name="connsiteX70" fmla="*/ 2762 w 190023"/>
                <a:gd name="connsiteY70" fmla="*/ 116872 h 127444"/>
                <a:gd name="connsiteX71" fmla="*/ 3143 w 190023"/>
                <a:gd name="connsiteY71" fmla="*/ 117538 h 127444"/>
                <a:gd name="connsiteX72" fmla="*/ 3239 w 190023"/>
                <a:gd name="connsiteY72" fmla="*/ 117729 h 127444"/>
                <a:gd name="connsiteX73" fmla="*/ 3334 w 190023"/>
                <a:gd name="connsiteY73" fmla="*/ 117919 h 127444"/>
                <a:gd name="connsiteX74" fmla="*/ 4191 w 190023"/>
                <a:gd name="connsiteY74" fmla="*/ 119253 h 127444"/>
                <a:gd name="connsiteX75" fmla="*/ 4858 w 190023"/>
                <a:gd name="connsiteY75" fmla="*/ 120205 h 127444"/>
                <a:gd name="connsiteX76" fmla="*/ 4858 w 190023"/>
                <a:gd name="connsiteY76" fmla="*/ 120205 h 127444"/>
                <a:gd name="connsiteX77" fmla="*/ 4858 w 190023"/>
                <a:gd name="connsiteY77" fmla="*/ 120205 h 127444"/>
                <a:gd name="connsiteX78" fmla="*/ 5334 w 190023"/>
                <a:gd name="connsiteY78" fmla="*/ 120872 h 127444"/>
                <a:gd name="connsiteX79" fmla="*/ 5810 w 190023"/>
                <a:gd name="connsiteY79" fmla="*/ 121444 h 127444"/>
                <a:gd name="connsiteX80" fmla="*/ 6286 w 190023"/>
                <a:gd name="connsiteY80" fmla="*/ 121920 h 127444"/>
                <a:gd name="connsiteX81" fmla="*/ 6763 w 190023"/>
                <a:gd name="connsiteY81" fmla="*/ 122396 h 127444"/>
                <a:gd name="connsiteX82" fmla="*/ 6858 w 190023"/>
                <a:gd name="connsiteY82" fmla="*/ 122492 h 127444"/>
                <a:gd name="connsiteX83" fmla="*/ 6858 w 190023"/>
                <a:gd name="connsiteY83" fmla="*/ 122492 h 127444"/>
                <a:gd name="connsiteX84" fmla="*/ 7239 w 190023"/>
                <a:gd name="connsiteY84" fmla="*/ 122873 h 127444"/>
                <a:gd name="connsiteX85" fmla="*/ 7715 w 190023"/>
                <a:gd name="connsiteY85" fmla="*/ 123349 h 127444"/>
                <a:gd name="connsiteX86" fmla="*/ 8192 w 190023"/>
                <a:gd name="connsiteY86" fmla="*/ 123825 h 127444"/>
                <a:gd name="connsiteX87" fmla="*/ 8668 w 190023"/>
                <a:gd name="connsiteY87" fmla="*/ 124301 h 127444"/>
                <a:gd name="connsiteX88" fmla="*/ 8953 w 190023"/>
                <a:gd name="connsiteY88" fmla="*/ 124492 h 127444"/>
                <a:gd name="connsiteX89" fmla="*/ 9049 w 190023"/>
                <a:gd name="connsiteY89" fmla="*/ 124492 h 127444"/>
                <a:gd name="connsiteX90" fmla="*/ 9239 w 190023"/>
                <a:gd name="connsiteY90" fmla="*/ 124682 h 127444"/>
                <a:gd name="connsiteX91" fmla="*/ 9716 w 190023"/>
                <a:gd name="connsiteY91" fmla="*/ 125063 h 127444"/>
                <a:gd name="connsiteX92" fmla="*/ 10192 w 190023"/>
                <a:gd name="connsiteY92" fmla="*/ 125444 h 127444"/>
                <a:gd name="connsiteX93" fmla="*/ 10668 w 190023"/>
                <a:gd name="connsiteY93" fmla="*/ 125730 h 127444"/>
                <a:gd name="connsiteX94" fmla="*/ 11144 w 190023"/>
                <a:gd name="connsiteY94" fmla="*/ 126016 h 127444"/>
                <a:gd name="connsiteX95" fmla="*/ 11240 w 190023"/>
                <a:gd name="connsiteY95" fmla="*/ 126111 h 127444"/>
                <a:gd name="connsiteX96" fmla="*/ 11621 w 190023"/>
                <a:gd name="connsiteY96" fmla="*/ 126302 h 127444"/>
                <a:gd name="connsiteX97" fmla="*/ 12097 w 190023"/>
                <a:gd name="connsiteY97" fmla="*/ 126492 h 127444"/>
                <a:gd name="connsiteX98" fmla="*/ 12573 w 190023"/>
                <a:gd name="connsiteY98" fmla="*/ 126682 h 127444"/>
                <a:gd name="connsiteX99" fmla="*/ 13049 w 190023"/>
                <a:gd name="connsiteY99" fmla="*/ 126873 h 127444"/>
                <a:gd name="connsiteX100" fmla="*/ 13525 w 190023"/>
                <a:gd name="connsiteY100" fmla="*/ 127063 h 127444"/>
                <a:gd name="connsiteX101" fmla="*/ 13621 w 190023"/>
                <a:gd name="connsiteY101" fmla="*/ 127063 h 127444"/>
                <a:gd name="connsiteX102" fmla="*/ 13621 w 190023"/>
                <a:gd name="connsiteY102" fmla="*/ 127063 h 127444"/>
                <a:gd name="connsiteX103" fmla="*/ 13906 w 190023"/>
                <a:gd name="connsiteY103" fmla="*/ 127159 h 127444"/>
                <a:gd name="connsiteX104" fmla="*/ 14383 w 190023"/>
                <a:gd name="connsiteY104" fmla="*/ 127254 h 127444"/>
                <a:gd name="connsiteX105" fmla="*/ 14859 w 190023"/>
                <a:gd name="connsiteY105" fmla="*/ 127349 h 127444"/>
                <a:gd name="connsiteX106" fmla="*/ 15335 w 190023"/>
                <a:gd name="connsiteY106" fmla="*/ 127444 h 127444"/>
                <a:gd name="connsiteX107" fmla="*/ 15716 w 190023"/>
                <a:gd name="connsiteY107" fmla="*/ 127444 h 127444"/>
                <a:gd name="connsiteX108" fmla="*/ 15716 w 190023"/>
                <a:gd name="connsiteY108" fmla="*/ 127444 h 127444"/>
                <a:gd name="connsiteX109" fmla="*/ 15811 w 190023"/>
                <a:gd name="connsiteY109" fmla="*/ 127444 h 127444"/>
                <a:gd name="connsiteX110" fmla="*/ 16383 w 190023"/>
                <a:gd name="connsiteY110" fmla="*/ 127444 h 127444"/>
                <a:gd name="connsiteX111" fmla="*/ 16954 w 190023"/>
                <a:gd name="connsiteY111" fmla="*/ 127444 h 127444"/>
                <a:gd name="connsiteX112" fmla="*/ 17621 w 190023"/>
                <a:gd name="connsiteY112" fmla="*/ 127349 h 127444"/>
                <a:gd name="connsiteX113" fmla="*/ 17621 w 190023"/>
                <a:gd name="connsiteY113" fmla="*/ 127349 h 127444"/>
                <a:gd name="connsiteX114" fmla="*/ 17621 w 190023"/>
                <a:gd name="connsiteY114" fmla="*/ 127349 h 127444"/>
                <a:gd name="connsiteX115" fmla="*/ 18383 w 190023"/>
                <a:gd name="connsiteY115" fmla="*/ 127159 h 127444"/>
                <a:gd name="connsiteX116" fmla="*/ 19336 w 190023"/>
                <a:gd name="connsiteY116" fmla="*/ 126778 h 127444"/>
                <a:gd name="connsiteX117" fmla="*/ 190024 w 190023"/>
                <a:gd name="connsiteY117" fmla="*/ 27527 h 127444"/>
                <a:gd name="connsiteX118" fmla="*/ 188309 w 190023"/>
                <a:gd name="connsiteY118" fmla="*/ 28480 h 12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Lst>
              <a:rect l="l" t="t" r="r" b="b"/>
              <a:pathLst>
                <a:path w="190023" h="127444">
                  <a:moveTo>
                    <a:pt x="188309" y="28480"/>
                  </a:moveTo>
                  <a:cubicBezTo>
                    <a:pt x="188309" y="28480"/>
                    <a:pt x="188309" y="28480"/>
                    <a:pt x="188309" y="28480"/>
                  </a:cubicBezTo>
                  <a:cubicBezTo>
                    <a:pt x="187643" y="28575"/>
                    <a:pt x="187071" y="28670"/>
                    <a:pt x="186404" y="28575"/>
                  </a:cubicBezTo>
                  <a:cubicBezTo>
                    <a:pt x="186404" y="28575"/>
                    <a:pt x="186404" y="28575"/>
                    <a:pt x="186404" y="28575"/>
                  </a:cubicBezTo>
                  <a:cubicBezTo>
                    <a:pt x="185738" y="28480"/>
                    <a:pt x="185071" y="28384"/>
                    <a:pt x="184309" y="28099"/>
                  </a:cubicBezTo>
                  <a:cubicBezTo>
                    <a:pt x="184309" y="28099"/>
                    <a:pt x="184309" y="28099"/>
                    <a:pt x="184309" y="28099"/>
                  </a:cubicBezTo>
                  <a:cubicBezTo>
                    <a:pt x="183547" y="27813"/>
                    <a:pt x="182785" y="27527"/>
                    <a:pt x="182023" y="27051"/>
                  </a:cubicBezTo>
                  <a:cubicBezTo>
                    <a:pt x="181261" y="26575"/>
                    <a:pt x="180499" y="26098"/>
                    <a:pt x="179737" y="25432"/>
                  </a:cubicBezTo>
                  <a:cubicBezTo>
                    <a:pt x="179737" y="25432"/>
                    <a:pt x="179737" y="25432"/>
                    <a:pt x="179642" y="25336"/>
                  </a:cubicBezTo>
                  <a:cubicBezTo>
                    <a:pt x="178879" y="24765"/>
                    <a:pt x="178213" y="24098"/>
                    <a:pt x="177546" y="23336"/>
                  </a:cubicBezTo>
                  <a:cubicBezTo>
                    <a:pt x="177546" y="23336"/>
                    <a:pt x="177546" y="23336"/>
                    <a:pt x="177546" y="23336"/>
                  </a:cubicBezTo>
                  <a:cubicBezTo>
                    <a:pt x="176879" y="22574"/>
                    <a:pt x="176213" y="21812"/>
                    <a:pt x="175641" y="21050"/>
                  </a:cubicBezTo>
                  <a:cubicBezTo>
                    <a:pt x="175641" y="21050"/>
                    <a:pt x="175641" y="21050"/>
                    <a:pt x="175641" y="21050"/>
                  </a:cubicBezTo>
                  <a:cubicBezTo>
                    <a:pt x="175070" y="20288"/>
                    <a:pt x="174498" y="19431"/>
                    <a:pt x="174022" y="18574"/>
                  </a:cubicBezTo>
                  <a:cubicBezTo>
                    <a:pt x="174022" y="18478"/>
                    <a:pt x="173926" y="18478"/>
                    <a:pt x="173926" y="18383"/>
                  </a:cubicBezTo>
                  <a:cubicBezTo>
                    <a:pt x="173450" y="17526"/>
                    <a:pt x="172974" y="16669"/>
                    <a:pt x="172593" y="15716"/>
                  </a:cubicBezTo>
                  <a:cubicBezTo>
                    <a:pt x="172593" y="15716"/>
                    <a:pt x="172593" y="15716"/>
                    <a:pt x="172593" y="15716"/>
                  </a:cubicBezTo>
                  <a:cubicBezTo>
                    <a:pt x="172212" y="14764"/>
                    <a:pt x="171831" y="13906"/>
                    <a:pt x="171545" y="12954"/>
                  </a:cubicBezTo>
                  <a:cubicBezTo>
                    <a:pt x="171545" y="12954"/>
                    <a:pt x="171545" y="12954"/>
                    <a:pt x="171545" y="12859"/>
                  </a:cubicBezTo>
                  <a:cubicBezTo>
                    <a:pt x="171260" y="11906"/>
                    <a:pt x="171069" y="10954"/>
                    <a:pt x="170878" y="10096"/>
                  </a:cubicBezTo>
                  <a:cubicBezTo>
                    <a:pt x="170878" y="10096"/>
                    <a:pt x="170878" y="10096"/>
                    <a:pt x="170878" y="10096"/>
                  </a:cubicBezTo>
                  <a:cubicBezTo>
                    <a:pt x="170688" y="9144"/>
                    <a:pt x="170688" y="8287"/>
                    <a:pt x="170688" y="7334"/>
                  </a:cubicBezTo>
                  <a:cubicBezTo>
                    <a:pt x="170688" y="6477"/>
                    <a:pt x="170783" y="5620"/>
                    <a:pt x="170878" y="4858"/>
                  </a:cubicBezTo>
                  <a:cubicBezTo>
                    <a:pt x="170878" y="4858"/>
                    <a:pt x="170878" y="4858"/>
                    <a:pt x="170878" y="4763"/>
                  </a:cubicBezTo>
                  <a:cubicBezTo>
                    <a:pt x="171069" y="4000"/>
                    <a:pt x="171260" y="3334"/>
                    <a:pt x="171545" y="2762"/>
                  </a:cubicBezTo>
                  <a:cubicBezTo>
                    <a:pt x="171545" y="2762"/>
                    <a:pt x="171545" y="2762"/>
                    <a:pt x="171545" y="2762"/>
                  </a:cubicBezTo>
                  <a:cubicBezTo>
                    <a:pt x="171736" y="2286"/>
                    <a:pt x="172117" y="1810"/>
                    <a:pt x="172402" y="1429"/>
                  </a:cubicBezTo>
                  <a:cubicBezTo>
                    <a:pt x="172498" y="1333"/>
                    <a:pt x="172593" y="1143"/>
                    <a:pt x="172688" y="1048"/>
                  </a:cubicBezTo>
                  <a:cubicBezTo>
                    <a:pt x="173069" y="667"/>
                    <a:pt x="173450" y="286"/>
                    <a:pt x="173926" y="0"/>
                  </a:cubicBezTo>
                  <a:lnTo>
                    <a:pt x="3239" y="99346"/>
                  </a:lnTo>
                  <a:cubicBezTo>
                    <a:pt x="2762" y="99631"/>
                    <a:pt x="2381" y="100013"/>
                    <a:pt x="2000" y="100394"/>
                  </a:cubicBezTo>
                  <a:cubicBezTo>
                    <a:pt x="1905" y="100489"/>
                    <a:pt x="1810" y="100679"/>
                    <a:pt x="1715" y="100775"/>
                  </a:cubicBezTo>
                  <a:cubicBezTo>
                    <a:pt x="1619" y="100965"/>
                    <a:pt x="1429" y="101060"/>
                    <a:pt x="1333" y="101251"/>
                  </a:cubicBezTo>
                  <a:cubicBezTo>
                    <a:pt x="1143" y="101536"/>
                    <a:pt x="1048" y="101727"/>
                    <a:pt x="857" y="102013"/>
                  </a:cubicBezTo>
                  <a:cubicBezTo>
                    <a:pt x="857" y="102013"/>
                    <a:pt x="857" y="102013"/>
                    <a:pt x="857" y="102108"/>
                  </a:cubicBezTo>
                  <a:cubicBezTo>
                    <a:pt x="857" y="102108"/>
                    <a:pt x="857" y="102108"/>
                    <a:pt x="857" y="102108"/>
                  </a:cubicBezTo>
                  <a:cubicBezTo>
                    <a:pt x="762" y="102298"/>
                    <a:pt x="667" y="102489"/>
                    <a:pt x="667" y="102679"/>
                  </a:cubicBezTo>
                  <a:cubicBezTo>
                    <a:pt x="572" y="102870"/>
                    <a:pt x="572" y="103061"/>
                    <a:pt x="476" y="103251"/>
                  </a:cubicBezTo>
                  <a:cubicBezTo>
                    <a:pt x="381" y="103442"/>
                    <a:pt x="381" y="103632"/>
                    <a:pt x="286" y="103823"/>
                  </a:cubicBezTo>
                  <a:cubicBezTo>
                    <a:pt x="286" y="103918"/>
                    <a:pt x="286" y="104013"/>
                    <a:pt x="191" y="104108"/>
                  </a:cubicBezTo>
                  <a:cubicBezTo>
                    <a:pt x="191" y="104108"/>
                    <a:pt x="191" y="104108"/>
                    <a:pt x="191" y="104203"/>
                  </a:cubicBezTo>
                  <a:cubicBezTo>
                    <a:pt x="191" y="104299"/>
                    <a:pt x="191" y="104394"/>
                    <a:pt x="191" y="104394"/>
                  </a:cubicBezTo>
                  <a:cubicBezTo>
                    <a:pt x="191" y="104584"/>
                    <a:pt x="95" y="104775"/>
                    <a:pt x="95" y="104965"/>
                  </a:cubicBezTo>
                  <a:cubicBezTo>
                    <a:pt x="95" y="105156"/>
                    <a:pt x="95" y="105346"/>
                    <a:pt x="0" y="105537"/>
                  </a:cubicBezTo>
                  <a:cubicBezTo>
                    <a:pt x="0" y="105727"/>
                    <a:pt x="0" y="105918"/>
                    <a:pt x="0" y="106108"/>
                  </a:cubicBezTo>
                  <a:cubicBezTo>
                    <a:pt x="0" y="106299"/>
                    <a:pt x="0" y="106490"/>
                    <a:pt x="0" y="106680"/>
                  </a:cubicBezTo>
                  <a:cubicBezTo>
                    <a:pt x="0" y="106680"/>
                    <a:pt x="0" y="106680"/>
                    <a:pt x="0" y="106680"/>
                  </a:cubicBezTo>
                  <a:cubicBezTo>
                    <a:pt x="0" y="106871"/>
                    <a:pt x="0" y="107061"/>
                    <a:pt x="0" y="107156"/>
                  </a:cubicBezTo>
                  <a:cubicBezTo>
                    <a:pt x="0" y="107347"/>
                    <a:pt x="0" y="107537"/>
                    <a:pt x="0" y="107728"/>
                  </a:cubicBezTo>
                  <a:cubicBezTo>
                    <a:pt x="0" y="107918"/>
                    <a:pt x="0" y="108109"/>
                    <a:pt x="0" y="108299"/>
                  </a:cubicBezTo>
                  <a:cubicBezTo>
                    <a:pt x="0" y="108490"/>
                    <a:pt x="0" y="108680"/>
                    <a:pt x="95" y="108871"/>
                  </a:cubicBezTo>
                  <a:cubicBezTo>
                    <a:pt x="95" y="109061"/>
                    <a:pt x="191" y="109252"/>
                    <a:pt x="191" y="109442"/>
                  </a:cubicBezTo>
                  <a:cubicBezTo>
                    <a:pt x="191" y="109442"/>
                    <a:pt x="191" y="109442"/>
                    <a:pt x="191" y="109442"/>
                  </a:cubicBezTo>
                  <a:cubicBezTo>
                    <a:pt x="191" y="109442"/>
                    <a:pt x="191" y="109442"/>
                    <a:pt x="191" y="109442"/>
                  </a:cubicBezTo>
                  <a:cubicBezTo>
                    <a:pt x="191" y="109633"/>
                    <a:pt x="286" y="109823"/>
                    <a:pt x="286" y="110014"/>
                  </a:cubicBezTo>
                  <a:cubicBezTo>
                    <a:pt x="286" y="110204"/>
                    <a:pt x="381" y="110395"/>
                    <a:pt x="381" y="110585"/>
                  </a:cubicBezTo>
                  <a:cubicBezTo>
                    <a:pt x="381" y="110776"/>
                    <a:pt x="476" y="110966"/>
                    <a:pt x="476" y="111157"/>
                  </a:cubicBezTo>
                  <a:cubicBezTo>
                    <a:pt x="572" y="111347"/>
                    <a:pt x="572" y="111538"/>
                    <a:pt x="667" y="111728"/>
                  </a:cubicBezTo>
                  <a:cubicBezTo>
                    <a:pt x="667" y="111919"/>
                    <a:pt x="762" y="112014"/>
                    <a:pt x="762" y="112204"/>
                  </a:cubicBezTo>
                  <a:cubicBezTo>
                    <a:pt x="762" y="112204"/>
                    <a:pt x="762" y="112204"/>
                    <a:pt x="762" y="112204"/>
                  </a:cubicBezTo>
                  <a:cubicBezTo>
                    <a:pt x="762" y="112204"/>
                    <a:pt x="762" y="112300"/>
                    <a:pt x="762" y="112300"/>
                  </a:cubicBezTo>
                  <a:cubicBezTo>
                    <a:pt x="857" y="112490"/>
                    <a:pt x="857" y="112681"/>
                    <a:pt x="952" y="112871"/>
                  </a:cubicBezTo>
                  <a:cubicBezTo>
                    <a:pt x="1048" y="113062"/>
                    <a:pt x="1048" y="113252"/>
                    <a:pt x="1143" y="113443"/>
                  </a:cubicBezTo>
                  <a:cubicBezTo>
                    <a:pt x="1238" y="113633"/>
                    <a:pt x="1238" y="113824"/>
                    <a:pt x="1333" y="114014"/>
                  </a:cubicBezTo>
                  <a:cubicBezTo>
                    <a:pt x="1429" y="114205"/>
                    <a:pt x="1524" y="114395"/>
                    <a:pt x="1524" y="114586"/>
                  </a:cubicBezTo>
                  <a:cubicBezTo>
                    <a:pt x="1619" y="114681"/>
                    <a:pt x="1619" y="114871"/>
                    <a:pt x="1715" y="114967"/>
                  </a:cubicBezTo>
                  <a:cubicBezTo>
                    <a:pt x="1715" y="114967"/>
                    <a:pt x="1715" y="114967"/>
                    <a:pt x="1715" y="114967"/>
                  </a:cubicBezTo>
                  <a:cubicBezTo>
                    <a:pt x="1715" y="114967"/>
                    <a:pt x="1715" y="115062"/>
                    <a:pt x="1810" y="115062"/>
                  </a:cubicBezTo>
                  <a:cubicBezTo>
                    <a:pt x="1905" y="115252"/>
                    <a:pt x="2000" y="115443"/>
                    <a:pt x="2096" y="115633"/>
                  </a:cubicBezTo>
                  <a:cubicBezTo>
                    <a:pt x="2191" y="115824"/>
                    <a:pt x="2286" y="116015"/>
                    <a:pt x="2381" y="116205"/>
                  </a:cubicBezTo>
                  <a:cubicBezTo>
                    <a:pt x="2476" y="116396"/>
                    <a:pt x="2572" y="116681"/>
                    <a:pt x="2762" y="116872"/>
                  </a:cubicBezTo>
                  <a:cubicBezTo>
                    <a:pt x="2857" y="117062"/>
                    <a:pt x="3048" y="117348"/>
                    <a:pt x="3143" y="117538"/>
                  </a:cubicBezTo>
                  <a:cubicBezTo>
                    <a:pt x="3143" y="117634"/>
                    <a:pt x="3239" y="117634"/>
                    <a:pt x="3239" y="117729"/>
                  </a:cubicBezTo>
                  <a:cubicBezTo>
                    <a:pt x="3239" y="117824"/>
                    <a:pt x="3334" y="117824"/>
                    <a:pt x="3334" y="117919"/>
                  </a:cubicBezTo>
                  <a:cubicBezTo>
                    <a:pt x="3620" y="118396"/>
                    <a:pt x="3905" y="118777"/>
                    <a:pt x="4191" y="119253"/>
                  </a:cubicBezTo>
                  <a:cubicBezTo>
                    <a:pt x="4381" y="119539"/>
                    <a:pt x="4667" y="119920"/>
                    <a:pt x="4858" y="120205"/>
                  </a:cubicBezTo>
                  <a:cubicBezTo>
                    <a:pt x="4858" y="120205"/>
                    <a:pt x="4858" y="120205"/>
                    <a:pt x="4858" y="120205"/>
                  </a:cubicBezTo>
                  <a:cubicBezTo>
                    <a:pt x="4858" y="120205"/>
                    <a:pt x="4858" y="120205"/>
                    <a:pt x="4858" y="120205"/>
                  </a:cubicBezTo>
                  <a:cubicBezTo>
                    <a:pt x="5048" y="120396"/>
                    <a:pt x="5144" y="120682"/>
                    <a:pt x="5334" y="120872"/>
                  </a:cubicBezTo>
                  <a:cubicBezTo>
                    <a:pt x="5524" y="121063"/>
                    <a:pt x="5620" y="121253"/>
                    <a:pt x="5810" y="121444"/>
                  </a:cubicBezTo>
                  <a:cubicBezTo>
                    <a:pt x="6001" y="121634"/>
                    <a:pt x="6096" y="121825"/>
                    <a:pt x="6286" y="121920"/>
                  </a:cubicBezTo>
                  <a:cubicBezTo>
                    <a:pt x="6477" y="122111"/>
                    <a:pt x="6572" y="122206"/>
                    <a:pt x="6763" y="122396"/>
                  </a:cubicBezTo>
                  <a:cubicBezTo>
                    <a:pt x="6763" y="122396"/>
                    <a:pt x="6763" y="122492"/>
                    <a:pt x="6858" y="122492"/>
                  </a:cubicBezTo>
                  <a:cubicBezTo>
                    <a:pt x="6858" y="122492"/>
                    <a:pt x="6858" y="122492"/>
                    <a:pt x="6858" y="122492"/>
                  </a:cubicBezTo>
                  <a:cubicBezTo>
                    <a:pt x="6953" y="122587"/>
                    <a:pt x="7144" y="122777"/>
                    <a:pt x="7239" y="122873"/>
                  </a:cubicBezTo>
                  <a:cubicBezTo>
                    <a:pt x="7429" y="123063"/>
                    <a:pt x="7525" y="123158"/>
                    <a:pt x="7715" y="123349"/>
                  </a:cubicBezTo>
                  <a:cubicBezTo>
                    <a:pt x="7906" y="123539"/>
                    <a:pt x="8001" y="123634"/>
                    <a:pt x="8192" y="123825"/>
                  </a:cubicBezTo>
                  <a:cubicBezTo>
                    <a:pt x="8382" y="124015"/>
                    <a:pt x="8572" y="124111"/>
                    <a:pt x="8668" y="124301"/>
                  </a:cubicBezTo>
                  <a:cubicBezTo>
                    <a:pt x="8763" y="124396"/>
                    <a:pt x="8858" y="124396"/>
                    <a:pt x="8953" y="124492"/>
                  </a:cubicBezTo>
                  <a:cubicBezTo>
                    <a:pt x="8953" y="124492"/>
                    <a:pt x="8953" y="124492"/>
                    <a:pt x="9049" y="124492"/>
                  </a:cubicBezTo>
                  <a:cubicBezTo>
                    <a:pt x="9144" y="124587"/>
                    <a:pt x="9144" y="124587"/>
                    <a:pt x="9239" y="124682"/>
                  </a:cubicBezTo>
                  <a:cubicBezTo>
                    <a:pt x="9430" y="124777"/>
                    <a:pt x="9525" y="124968"/>
                    <a:pt x="9716" y="125063"/>
                  </a:cubicBezTo>
                  <a:cubicBezTo>
                    <a:pt x="9906" y="125158"/>
                    <a:pt x="10001" y="125254"/>
                    <a:pt x="10192" y="125444"/>
                  </a:cubicBezTo>
                  <a:cubicBezTo>
                    <a:pt x="10382" y="125540"/>
                    <a:pt x="10477" y="125635"/>
                    <a:pt x="10668" y="125730"/>
                  </a:cubicBezTo>
                  <a:cubicBezTo>
                    <a:pt x="10858" y="125825"/>
                    <a:pt x="10954" y="125921"/>
                    <a:pt x="11144" y="126016"/>
                  </a:cubicBezTo>
                  <a:cubicBezTo>
                    <a:pt x="11144" y="126016"/>
                    <a:pt x="11240" y="126016"/>
                    <a:pt x="11240" y="126111"/>
                  </a:cubicBezTo>
                  <a:cubicBezTo>
                    <a:pt x="11335" y="126206"/>
                    <a:pt x="11430" y="126206"/>
                    <a:pt x="11621" y="126302"/>
                  </a:cubicBezTo>
                  <a:cubicBezTo>
                    <a:pt x="11811" y="126397"/>
                    <a:pt x="11906" y="126492"/>
                    <a:pt x="12097" y="126492"/>
                  </a:cubicBezTo>
                  <a:cubicBezTo>
                    <a:pt x="12287" y="126587"/>
                    <a:pt x="12382" y="126682"/>
                    <a:pt x="12573" y="126682"/>
                  </a:cubicBezTo>
                  <a:cubicBezTo>
                    <a:pt x="12764" y="126778"/>
                    <a:pt x="12859" y="126778"/>
                    <a:pt x="13049" y="126873"/>
                  </a:cubicBezTo>
                  <a:cubicBezTo>
                    <a:pt x="13240" y="126968"/>
                    <a:pt x="13335" y="126968"/>
                    <a:pt x="13525" y="127063"/>
                  </a:cubicBezTo>
                  <a:cubicBezTo>
                    <a:pt x="13525" y="127063"/>
                    <a:pt x="13621" y="127063"/>
                    <a:pt x="13621" y="127063"/>
                  </a:cubicBezTo>
                  <a:cubicBezTo>
                    <a:pt x="13621" y="127063"/>
                    <a:pt x="13621" y="127063"/>
                    <a:pt x="13621" y="127063"/>
                  </a:cubicBezTo>
                  <a:cubicBezTo>
                    <a:pt x="13716" y="127063"/>
                    <a:pt x="13811" y="127159"/>
                    <a:pt x="13906" y="127159"/>
                  </a:cubicBezTo>
                  <a:cubicBezTo>
                    <a:pt x="14097" y="127159"/>
                    <a:pt x="14192" y="127254"/>
                    <a:pt x="14383" y="127254"/>
                  </a:cubicBezTo>
                  <a:cubicBezTo>
                    <a:pt x="14573" y="127254"/>
                    <a:pt x="14669" y="127349"/>
                    <a:pt x="14859" y="127349"/>
                  </a:cubicBezTo>
                  <a:cubicBezTo>
                    <a:pt x="15049" y="127349"/>
                    <a:pt x="15145" y="127444"/>
                    <a:pt x="15335" y="127444"/>
                  </a:cubicBezTo>
                  <a:cubicBezTo>
                    <a:pt x="15430" y="127444"/>
                    <a:pt x="15621" y="127444"/>
                    <a:pt x="15716" y="127444"/>
                  </a:cubicBezTo>
                  <a:cubicBezTo>
                    <a:pt x="15716" y="127444"/>
                    <a:pt x="15716" y="127444"/>
                    <a:pt x="15716" y="127444"/>
                  </a:cubicBezTo>
                  <a:cubicBezTo>
                    <a:pt x="15716" y="127444"/>
                    <a:pt x="15811" y="127444"/>
                    <a:pt x="15811" y="127444"/>
                  </a:cubicBezTo>
                  <a:cubicBezTo>
                    <a:pt x="16002" y="127444"/>
                    <a:pt x="16193" y="127444"/>
                    <a:pt x="16383" y="127444"/>
                  </a:cubicBezTo>
                  <a:cubicBezTo>
                    <a:pt x="16573" y="127444"/>
                    <a:pt x="16764" y="127444"/>
                    <a:pt x="16954" y="127444"/>
                  </a:cubicBezTo>
                  <a:cubicBezTo>
                    <a:pt x="17145" y="127444"/>
                    <a:pt x="17431" y="127349"/>
                    <a:pt x="17621" y="127349"/>
                  </a:cubicBezTo>
                  <a:cubicBezTo>
                    <a:pt x="17621" y="127349"/>
                    <a:pt x="17621" y="127349"/>
                    <a:pt x="17621" y="127349"/>
                  </a:cubicBezTo>
                  <a:cubicBezTo>
                    <a:pt x="17621" y="127349"/>
                    <a:pt x="17621" y="127349"/>
                    <a:pt x="17621" y="127349"/>
                  </a:cubicBezTo>
                  <a:cubicBezTo>
                    <a:pt x="17907" y="127254"/>
                    <a:pt x="18097" y="127254"/>
                    <a:pt x="18383" y="127159"/>
                  </a:cubicBezTo>
                  <a:cubicBezTo>
                    <a:pt x="18669" y="127063"/>
                    <a:pt x="19050" y="126873"/>
                    <a:pt x="19336" y="126778"/>
                  </a:cubicBezTo>
                  <a:lnTo>
                    <a:pt x="190024" y="27527"/>
                  </a:lnTo>
                  <a:cubicBezTo>
                    <a:pt x="189452" y="28194"/>
                    <a:pt x="188881" y="28384"/>
                    <a:pt x="188309" y="28480"/>
                  </a:cubicBezTo>
                  <a:close/>
                </a:path>
              </a:pathLst>
            </a:custGeom>
            <a:solidFill>
              <a:srgbClr val="DCB837"/>
            </a:solidFill>
            <a:ln w="9525" cap="flat">
              <a:noFill/>
              <a:prstDash val="solid"/>
              <a:miter/>
            </a:ln>
          </p:spPr>
          <p:txBody>
            <a:bodyPr rtlCol="0" anchor="ctr"/>
            <a:lstStyle/>
            <a:p>
              <a:endParaRPr lang="en-US"/>
            </a:p>
          </p:txBody>
        </p:sp>
        <p:sp>
          <p:nvSpPr>
            <p:cNvPr id="174" name="Freeform: Shape 173">
              <a:extLst>
                <a:ext uri="{FF2B5EF4-FFF2-40B4-BE49-F238E27FC236}">
                  <a16:creationId xmlns:a16="http://schemas.microsoft.com/office/drawing/2014/main" id="{C9A2A306-78EB-43CA-BE24-C9C7F40E03EF}"/>
                </a:ext>
              </a:extLst>
            </p:cNvPr>
            <p:cNvSpPr/>
            <p:nvPr/>
          </p:nvSpPr>
          <p:spPr>
            <a:xfrm>
              <a:off x="6080569" y="3574065"/>
              <a:ext cx="307847" cy="189261"/>
            </a:xfrm>
            <a:custGeom>
              <a:avLst/>
              <a:gdLst>
                <a:gd name="connsiteX0" fmla="*/ 306800 w 307847"/>
                <a:gd name="connsiteY0" fmla="*/ 90392 h 189261"/>
                <a:gd name="connsiteX1" fmla="*/ 306800 w 307847"/>
                <a:gd name="connsiteY1" fmla="*/ 90392 h 189261"/>
                <a:gd name="connsiteX2" fmla="*/ 305467 w 307847"/>
                <a:gd name="connsiteY2" fmla="*/ 90488 h 189261"/>
                <a:gd name="connsiteX3" fmla="*/ 305467 w 307847"/>
                <a:gd name="connsiteY3" fmla="*/ 90488 h 189261"/>
                <a:gd name="connsiteX4" fmla="*/ 304038 w 307847"/>
                <a:gd name="connsiteY4" fmla="*/ 90202 h 189261"/>
                <a:gd name="connsiteX5" fmla="*/ 304038 w 307847"/>
                <a:gd name="connsiteY5" fmla="*/ 90202 h 189261"/>
                <a:gd name="connsiteX6" fmla="*/ 302514 w 307847"/>
                <a:gd name="connsiteY6" fmla="*/ 89535 h 189261"/>
                <a:gd name="connsiteX7" fmla="*/ 178213 w 307847"/>
                <a:gd name="connsiteY7" fmla="*/ 17812 h 189261"/>
                <a:gd name="connsiteX8" fmla="*/ 176689 w 307847"/>
                <a:gd name="connsiteY8" fmla="*/ 16764 h 189261"/>
                <a:gd name="connsiteX9" fmla="*/ 176689 w 307847"/>
                <a:gd name="connsiteY9" fmla="*/ 16764 h 189261"/>
                <a:gd name="connsiteX10" fmla="*/ 175260 w 307847"/>
                <a:gd name="connsiteY10" fmla="*/ 15430 h 189261"/>
                <a:gd name="connsiteX11" fmla="*/ 175260 w 307847"/>
                <a:gd name="connsiteY11" fmla="*/ 15430 h 189261"/>
                <a:gd name="connsiteX12" fmla="*/ 174022 w 307847"/>
                <a:gd name="connsiteY12" fmla="*/ 13906 h 189261"/>
                <a:gd name="connsiteX13" fmla="*/ 174022 w 307847"/>
                <a:gd name="connsiteY13" fmla="*/ 13906 h 189261"/>
                <a:gd name="connsiteX14" fmla="*/ 172974 w 307847"/>
                <a:gd name="connsiteY14" fmla="*/ 12287 h 189261"/>
                <a:gd name="connsiteX15" fmla="*/ 172879 w 307847"/>
                <a:gd name="connsiteY15" fmla="*/ 12192 h 189261"/>
                <a:gd name="connsiteX16" fmla="*/ 172021 w 307847"/>
                <a:gd name="connsiteY16" fmla="*/ 10382 h 189261"/>
                <a:gd name="connsiteX17" fmla="*/ 172021 w 307847"/>
                <a:gd name="connsiteY17" fmla="*/ 10382 h 189261"/>
                <a:gd name="connsiteX18" fmla="*/ 171355 w 307847"/>
                <a:gd name="connsiteY18" fmla="*/ 8477 h 189261"/>
                <a:gd name="connsiteX19" fmla="*/ 171355 w 307847"/>
                <a:gd name="connsiteY19" fmla="*/ 8477 h 189261"/>
                <a:gd name="connsiteX20" fmla="*/ 170878 w 307847"/>
                <a:gd name="connsiteY20" fmla="*/ 6572 h 189261"/>
                <a:gd name="connsiteX21" fmla="*/ 170878 w 307847"/>
                <a:gd name="connsiteY21" fmla="*/ 6572 h 189261"/>
                <a:gd name="connsiteX22" fmla="*/ 170688 w 307847"/>
                <a:gd name="connsiteY22" fmla="*/ 4763 h 189261"/>
                <a:gd name="connsiteX23" fmla="*/ 170878 w 307847"/>
                <a:gd name="connsiteY23" fmla="*/ 3143 h 189261"/>
                <a:gd name="connsiteX24" fmla="*/ 170878 w 307847"/>
                <a:gd name="connsiteY24" fmla="*/ 3143 h 189261"/>
                <a:gd name="connsiteX25" fmla="*/ 171355 w 307847"/>
                <a:gd name="connsiteY25" fmla="*/ 1810 h 189261"/>
                <a:gd name="connsiteX26" fmla="*/ 171355 w 307847"/>
                <a:gd name="connsiteY26" fmla="*/ 1810 h 189261"/>
                <a:gd name="connsiteX27" fmla="*/ 171831 w 307847"/>
                <a:gd name="connsiteY27" fmla="*/ 1143 h 189261"/>
                <a:gd name="connsiteX28" fmla="*/ 172974 w 307847"/>
                <a:gd name="connsiteY28" fmla="*/ 0 h 189261"/>
                <a:gd name="connsiteX29" fmla="*/ 2095 w 307847"/>
                <a:gd name="connsiteY29" fmla="*/ 98774 h 189261"/>
                <a:gd name="connsiteX30" fmla="*/ 952 w 307847"/>
                <a:gd name="connsiteY30" fmla="*/ 99917 h 189261"/>
                <a:gd name="connsiteX31" fmla="*/ 762 w 307847"/>
                <a:gd name="connsiteY31" fmla="*/ 100108 h 189261"/>
                <a:gd name="connsiteX32" fmla="*/ 476 w 307847"/>
                <a:gd name="connsiteY32" fmla="*/ 100679 h 189261"/>
                <a:gd name="connsiteX33" fmla="*/ 476 w 307847"/>
                <a:gd name="connsiteY33" fmla="*/ 100679 h 189261"/>
                <a:gd name="connsiteX34" fmla="*/ 476 w 307847"/>
                <a:gd name="connsiteY34" fmla="*/ 100679 h 189261"/>
                <a:gd name="connsiteX35" fmla="*/ 286 w 307847"/>
                <a:gd name="connsiteY35" fmla="*/ 101060 h 189261"/>
                <a:gd name="connsiteX36" fmla="*/ 191 w 307847"/>
                <a:gd name="connsiteY36" fmla="*/ 101441 h 189261"/>
                <a:gd name="connsiteX37" fmla="*/ 95 w 307847"/>
                <a:gd name="connsiteY37" fmla="*/ 101822 h 189261"/>
                <a:gd name="connsiteX38" fmla="*/ 95 w 307847"/>
                <a:gd name="connsiteY38" fmla="*/ 102013 h 189261"/>
                <a:gd name="connsiteX39" fmla="*/ 95 w 307847"/>
                <a:gd name="connsiteY39" fmla="*/ 102013 h 189261"/>
                <a:gd name="connsiteX40" fmla="*/ 95 w 307847"/>
                <a:gd name="connsiteY40" fmla="*/ 102203 h 189261"/>
                <a:gd name="connsiteX41" fmla="*/ 0 w 307847"/>
                <a:gd name="connsiteY41" fmla="*/ 102584 h 189261"/>
                <a:gd name="connsiteX42" fmla="*/ 0 w 307847"/>
                <a:gd name="connsiteY42" fmla="*/ 102965 h 189261"/>
                <a:gd name="connsiteX43" fmla="*/ 0 w 307847"/>
                <a:gd name="connsiteY43" fmla="*/ 103346 h 189261"/>
                <a:gd name="connsiteX44" fmla="*/ 0 w 307847"/>
                <a:gd name="connsiteY44" fmla="*/ 103727 h 189261"/>
                <a:gd name="connsiteX45" fmla="*/ 0 w 307847"/>
                <a:gd name="connsiteY45" fmla="*/ 103727 h 189261"/>
                <a:gd name="connsiteX46" fmla="*/ 0 w 307847"/>
                <a:gd name="connsiteY46" fmla="*/ 104108 h 189261"/>
                <a:gd name="connsiteX47" fmla="*/ 0 w 307847"/>
                <a:gd name="connsiteY47" fmla="*/ 104489 h 189261"/>
                <a:gd name="connsiteX48" fmla="*/ 0 w 307847"/>
                <a:gd name="connsiteY48" fmla="*/ 104870 h 189261"/>
                <a:gd name="connsiteX49" fmla="*/ 0 w 307847"/>
                <a:gd name="connsiteY49" fmla="*/ 105251 h 189261"/>
                <a:gd name="connsiteX50" fmla="*/ 95 w 307847"/>
                <a:gd name="connsiteY50" fmla="*/ 105632 h 189261"/>
                <a:gd name="connsiteX51" fmla="*/ 95 w 307847"/>
                <a:gd name="connsiteY51" fmla="*/ 105632 h 189261"/>
                <a:gd name="connsiteX52" fmla="*/ 95 w 307847"/>
                <a:gd name="connsiteY52" fmla="*/ 105632 h 189261"/>
                <a:gd name="connsiteX53" fmla="*/ 191 w 307847"/>
                <a:gd name="connsiteY53" fmla="*/ 106013 h 189261"/>
                <a:gd name="connsiteX54" fmla="*/ 286 w 307847"/>
                <a:gd name="connsiteY54" fmla="*/ 106394 h 189261"/>
                <a:gd name="connsiteX55" fmla="*/ 381 w 307847"/>
                <a:gd name="connsiteY55" fmla="*/ 106775 h 189261"/>
                <a:gd name="connsiteX56" fmla="*/ 476 w 307847"/>
                <a:gd name="connsiteY56" fmla="*/ 107156 h 189261"/>
                <a:gd name="connsiteX57" fmla="*/ 571 w 307847"/>
                <a:gd name="connsiteY57" fmla="*/ 107442 h 189261"/>
                <a:gd name="connsiteX58" fmla="*/ 571 w 307847"/>
                <a:gd name="connsiteY58" fmla="*/ 107442 h 189261"/>
                <a:gd name="connsiteX59" fmla="*/ 571 w 307847"/>
                <a:gd name="connsiteY59" fmla="*/ 107537 h 189261"/>
                <a:gd name="connsiteX60" fmla="*/ 667 w 307847"/>
                <a:gd name="connsiteY60" fmla="*/ 107918 h 189261"/>
                <a:gd name="connsiteX61" fmla="*/ 762 w 307847"/>
                <a:gd name="connsiteY61" fmla="*/ 108299 h 189261"/>
                <a:gd name="connsiteX62" fmla="*/ 857 w 307847"/>
                <a:gd name="connsiteY62" fmla="*/ 108680 h 189261"/>
                <a:gd name="connsiteX63" fmla="*/ 1048 w 307847"/>
                <a:gd name="connsiteY63" fmla="*/ 109061 h 189261"/>
                <a:gd name="connsiteX64" fmla="*/ 1143 w 307847"/>
                <a:gd name="connsiteY64" fmla="*/ 109347 h 189261"/>
                <a:gd name="connsiteX65" fmla="*/ 1143 w 307847"/>
                <a:gd name="connsiteY65" fmla="*/ 109347 h 189261"/>
                <a:gd name="connsiteX66" fmla="*/ 1143 w 307847"/>
                <a:gd name="connsiteY66" fmla="*/ 109442 h 189261"/>
                <a:gd name="connsiteX67" fmla="*/ 1333 w 307847"/>
                <a:gd name="connsiteY67" fmla="*/ 109823 h 189261"/>
                <a:gd name="connsiteX68" fmla="*/ 1524 w 307847"/>
                <a:gd name="connsiteY68" fmla="*/ 110204 h 189261"/>
                <a:gd name="connsiteX69" fmla="*/ 1810 w 307847"/>
                <a:gd name="connsiteY69" fmla="*/ 110680 h 189261"/>
                <a:gd name="connsiteX70" fmla="*/ 2095 w 307847"/>
                <a:gd name="connsiteY70" fmla="*/ 111157 h 189261"/>
                <a:gd name="connsiteX71" fmla="*/ 2191 w 307847"/>
                <a:gd name="connsiteY71" fmla="*/ 111252 h 189261"/>
                <a:gd name="connsiteX72" fmla="*/ 2286 w 307847"/>
                <a:gd name="connsiteY72" fmla="*/ 111347 h 189261"/>
                <a:gd name="connsiteX73" fmla="*/ 2857 w 307847"/>
                <a:gd name="connsiteY73" fmla="*/ 112205 h 189261"/>
                <a:gd name="connsiteX74" fmla="*/ 3334 w 307847"/>
                <a:gd name="connsiteY74" fmla="*/ 112871 h 189261"/>
                <a:gd name="connsiteX75" fmla="*/ 3334 w 307847"/>
                <a:gd name="connsiteY75" fmla="*/ 112871 h 189261"/>
                <a:gd name="connsiteX76" fmla="*/ 3334 w 307847"/>
                <a:gd name="connsiteY76" fmla="*/ 112871 h 189261"/>
                <a:gd name="connsiteX77" fmla="*/ 3715 w 307847"/>
                <a:gd name="connsiteY77" fmla="*/ 113347 h 189261"/>
                <a:gd name="connsiteX78" fmla="*/ 4000 w 307847"/>
                <a:gd name="connsiteY78" fmla="*/ 113728 h 189261"/>
                <a:gd name="connsiteX79" fmla="*/ 4286 w 307847"/>
                <a:gd name="connsiteY79" fmla="*/ 114109 h 189261"/>
                <a:gd name="connsiteX80" fmla="*/ 4572 w 307847"/>
                <a:gd name="connsiteY80" fmla="*/ 114395 h 189261"/>
                <a:gd name="connsiteX81" fmla="*/ 4572 w 307847"/>
                <a:gd name="connsiteY81" fmla="*/ 114395 h 189261"/>
                <a:gd name="connsiteX82" fmla="*/ 4572 w 307847"/>
                <a:gd name="connsiteY82" fmla="*/ 114395 h 189261"/>
                <a:gd name="connsiteX83" fmla="*/ 4858 w 307847"/>
                <a:gd name="connsiteY83" fmla="*/ 114681 h 189261"/>
                <a:gd name="connsiteX84" fmla="*/ 5143 w 307847"/>
                <a:gd name="connsiteY84" fmla="*/ 114967 h 189261"/>
                <a:gd name="connsiteX85" fmla="*/ 5524 w 307847"/>
                <a:gd name="connsiteY85" fmla="*/ 115253 h 189261"/>
                <a:gd name="connsiteX86" fmla="*/ 5905 w 307847"/>
                <a:gd name="connsiteY86" fmla="*/ 115538 h 189261"/>
                <a:gd name="connsiteX87" fmla="*/ 6096 w 307847"/>
                <a:gd name="connsiteY87" fmla="*/ 115634 h 189261"/>
                <a:gd name="connsiteX88" fmla="*/ 6096 w 307847"/>
                <a:gd name="connsiteY88" fmla="*/ 115634 h 189261"/>
                <a:gd name="connsiteX89" fmla="*/ 6191 w 307847"/>
                <a:gd name="connsiteY89" fmla="*/ 115729 h 189261"/>
                <a:gd name="connsiteX90" fmla="*/ 6572 w 307847"/>
                <a:gd name="connsiteY90" fmla="*/ 116015 h 189261"/>
                <a:gd name="connsiteX91" fmla="*/ 6858 w 307847"/>
                <a:gd name="connsiteY91" fmla="*/ 116205 h 189261"/>
                <a:gd name="connsiteX92" fmla="*/ 7144 w 307847"/>
                <a:gd name="connsiteY92" fmla="*/ 116395 h 189261"/>
                <a:gd name="connsiteX93" fmla="*/ 7429 w 307847"/>
                <a:gd name="connsiteY93" fmla="*/ 116586 h 189261"/>
                <a:gd name="connsiteX94" fmla="*/ 7525 w 307847"/>
                <a:gd name="connsiteY94" fmla="*/ 116586 h 189261"/>
                <a:gd name="connsiteX95" fmla="*/ 131826 w 307847"/>
                <a:gd name="connsiteY95" fmla="*/ 188309 h 189261"/>
                <a:gd name="connsiteX96" fmla="*/ 132017 w 307847"/>
                <a:gd name="connsiteY96" fmla="*/ 188405 h 189261"/>
                <a:gd name="connsiteX97" fmla="*/ 132302 w 307847"/>
                <a:gd name="connsiteY97" fmla="*/ 188595 h 189261"/>
                <a:gd name="connsiteX98" fmla="*/ 132588 w 307847"/>
                <a:gd name="connsiteY98" fmla="*/ 188690 h 189261"/>
                <a:gd name="connsiteX99" fmla="*/ 132874 w 307847"/>
                <a:gd name="connsiteY99" fmla="*/ 188786 h 189261"/>
                <a:gd name="connsiteX100" fmla="*/ 133160 w 307847"/>
                <a:gd name="connsiteY100" fmla="*/ 188881 h 189261"/>
                <a:gd name="connsiteX101" fmla="*/ 133255 w 307847"/>
                <a:gd name="connsiteY101" fmla="*/ 188881 h 189261"/>
                <a:gd name="connsiteX102" fmla="*/ 133255 w 307847"/>
                <a:gd name="connsiteY102" fmla="*/ 188881 h 189261"/>
                <a:gd name="connsiteX103" fmla="*/ 133445 w 307847"/>
                <a:gd name="connsiteY103" fmla="*/ 188976 h 189261"/>
                <a:gd name="connsiteX104" fmla="*/ 133731 w 307847"/>
                <a:gd name="connsiteY104" fmla="*/ 189071 h 189261"/>
                <a:gd name="connsiteX105" fmla="*/ 134017 w 307847"/>
                <a:gd name="connsiteY105" fmla="*/ 189166 h 189261"/>
                <a:gd name="connsiteX106" fmla="*/ 134302 w 307847"/>
                <a:gd name="connsiteY106" fmla="*/ 189262 h 189261"/>
                <a:gd name="connsiteX107" fmla="*/ 134588 w 307847"/>
                <a:gd name="connsiteY107" fmla="*/ 189262 h 189261"/>
                <a:gd name="connsiteX108" fmla="*/ 134588 w 307847"/>
                <a:gd name="connsiteY108" fmla="*/ 189262 h 189261"/>
                <a:gd name="connsiteX109" fmla="*/ 134684 w 307847"/>
                <a:gd name="connsiteY109" fmla="*/ 189262 h 189261"/>
                <a:gd name="connsiteX110" fmla="*/ 135065 w 307847"/>
                <a:gd name="connsiteY110" fmla="*/ 189262 h 189261"/>
                <a:gd name="connsiteX111" fmla="*/ 135445 w 307847"/>
                <a:gd name="connsiteY111" fmla="*/ 189262 h 189261"/>
                <a:gd name="connsiteX112" fmla="*/ 135922 w 307847"/>
                <a:gd name="connsiteY112" fmla="*/ 189166 h 189261"/>
                <a:gd name="connsiteX113" fmla="*/ 135922 w 307847"/>
                <a:gd name="connsiteY113" fmla="*/ 189166 h 189261"/>
                <a:gd name="connsiteX114" fmla="*/ 135922 w 307847"/>
                <a:gd name="connsiteY114" fmla="*/ 189166 h 189261"/>
                <a:gd name="connsiteX115" fmla="*/ 136398 w 307847"/>
                <a:gd name="connsiteY115" fmla="*/ 189071 h 189261"/>
                <a:gd name="connsiteX116" fmla="*/ 137065 w 307847"/>
                <a:gd name="connsiteY116" fmla="*/ 188786 h 189261"/>
                <a:gd name="connsiteX117" fmla="*/ 307848 w 307847"/>
                <a:gd name="connsiteY117" fmla="*/ 90011 h 189261"/>
                <a:gd name="connsiteX118" fmla="*/ 306800 w 307847"/>
                <a:gd name="connsiteY118" fmla="*/ 90392 h 189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Lst>
              <a:rect l="l" t="t" r="r" b="b"/>
              <a:pathLst>
                <a:path w="307847" h="189261">
                  <a:moveTo>
                    <a:pt x="306800" y="90392"/>
                  </a:moveTo>
                  <a:cubicBezTo>
                    <a:pt x="306800" y="90392"/>
                    <a:pt x="306705" y="90392"/>
                    <a:pt x="306800" y="90392"/>
                  </a:cubicBezTo>
                  <a:cubicBezTo>
                    <a:pt x="306324" y="90488"/>
                    <a:pt x="305943" y="90488"/>
                    <a:pt x="305467" y="90488"/>
                  </a:cubicBezTo>
                  <a:cubicBezTo>
                    <a:pt x="305467" y="90488"/>
                    <a:pt x="305467" y="90488"/>
                    <a:pt x="305467" y="90488"/>
                  </a:cubicBezTo>
                  <a:cubicBezTo>
                    <a:pt x="304991" y="90488"/>
                    <a:pt x="304514" y="90392"/>
                    <a:pt x="304038" y="90202"/>
                  </a:cubicBezTo>
                  <a:cubicBezTo>
                    <a:pt x="304038" y="90202"/>
                    <a:pt x="304038" y="90202"/>
                    <a:pt x="304038" y="90202"/>
                  </a:cubicBezTo>
                  <a:cubicBezTo>
                    <a:pt x="303562" y="90011"/>
                    <a:pt x="302990" y="89821"/>
                    <a:pt x="302514" y="89535"/>
                  </a:cubicBezTo>
                  <a:lnTo>
                    <a:pt x="178213" y="17812"/>
                  </a:lnTo>
                  <a:cubicBezTo>
                    <a:pt x="177737" y="17526"/>
                    <a:pt x="177165" y="17145"/>
                    <a:pt x="176689" y="16764"/>
                  </a:cubicBezTo>
                  <a:cubicBezTo>
                    <a:pt x="176689" y="16764"/>
                    <a:pt x="176689" y="16764"/>
                    <a:pt x="176689" y="16764"/>
                  </a:cubicBezTo>
                  <a:cubicBezTo>
                    <a:pt x="176213" y="16383"/>
                    <a:pt x="175736" y="15907"/>
                    <a:pt x="175260" y="15430"/>
                  </a:cubicBezTo>
                  <a:cubicBezTo>
                    <a:pt x="175260" y="15430"/>
                    <a:pt x="175260" y="15430"/>
                    <a:pt x="175260" y="15430"/>
                  </a:cubicBezTo>
                  <a:cubicBezTo>
                    <a:pt x="174784" y="14954"/>
                    <a:pt x="174403" y="14383"/>
                    <a:pt x="174022" y="13906"/>
                  </a:cubicBezTo>
                  <a:cubicBezTo>
                    <a:pt x="174022" y="13906"/>
                    <a:pt x="174022" y="13906"/>
                    <a:pt x="174022" y="13906"/>
                  </a:cubicBezTo>
                  <a:cubicBezTo>
                    <a:pt x="173641" y="13335"/>
                    <a:pt x="173260" y="12859"/>
                    <a:pt x="172974" y="12287"/>
                  </a:cubicBezTo>
                  <a:cubicBezTo>
                    <a:pt x="172974" y="12287"/>
                    <a:pt x="172974" y="12192"/>
                    <a:pt x="172879" y="12192"/>
                  </a:cubicBezTo>
                  <a:cubicBezTo>
                    <a:pt x="172593" y="11621"/>
                    <a:pt x="172212" y="11049"/>
                    <a:pt x="172021" y="10382"/>
                  </a:cubicBezTo>
                  <a:cubicBezTo>
                    <a:pt x="172021" y="10382"/>
                    <a:pt x="172021" y="10382"/>
                    <a:pt x="172021" y="10382"/>
                  </a:cubicBezTo>
                  <a:cubicBezTo>
                    <a:pt x="171736" y="9811"/>
                    <a:pt x="171545" y="9144"/>
                    <a:pt x="171355" y="8477"/>
                  </a:cubicBezTo>
                  <a:cubicBezTo>
                    <a:pt x="171355" y="8477"/>
                    <a:pt x="171355" y="8477"/>
                    <a:pt x="171355" y="8477"/>
                  </a:cubicBezTo>
                  <a:cubicBezTo>
                    <a:pt x="171164" y="7810"/>
                    <a:pt x="170974" y="7239"/>
                    <a:pt x="170878" y="6572"/>
                  </a:cubicBezTo>
                  <a:cubicBezTo>
                    <a:pt x="170878" y="6572"/>
                    <a:pt x="170878" y="6572"/>
                    <a:pt x="170878" y="6572"/>
                  </a:cubicBezTo>
                  <a:cubicBezTo>
                    <a:pt x="170783" y="5905"/>
                    <a:pt x="170688" y="5334"/>
                    <a:pt x="170688" y="4763"/>
                  </a:cubicBezTo>
                  <a:cubicBezTo>
                    <a:pt x="170688" y="4191"/>
                    <a:pt x="170783" y="3620"/>
                    <a:pt x="170878" y="3143"/>
                  </a:cubicBezTo>
                  <a:cubicBezTo>
                    <a:pt x="170878" y="3143"/>
                    <a:pt x="170878" y="3143"/>
                    <a:pt x="170878" y="3143"/>
                  </a:cubicBezTo>
                  <a:cubicBezTo>
                    <a:pt x="170974" y="2667"/>
                    <a:pt x="171164" y="2191"/>
                    <a:pt x="171355" y="1810"/>
                  </a:cubicBezTo>
                  <a:cubicBezTo>
                    <a:pt x="171355" y="1810"/>
                    <a:pt x="171355" y="1810"/>
                    <a:pt x="171355" y="1810"/>
                  </a:cubicBezTo>
                  <a:cubicBezTo>
                    <a:pt x="171450" y="1524"/>
                    <a:pt x="171641" y="1333"/>
                    <a:pt x="171831" y="1143"/>
                  </a:cubicBezTo>
                  <a:cubicBezTo>
                    <a:pt x="172117" y="667"/>
                    <a:pt x="172498" y="286"/>
                    <a:pt x="172974" y="0"/>
                  </a:cubicBezTo>
                  <a:lnTo>
                    <a:pt x="2095" y="98774"/>
                  </a:lnTo>
                  <a:cubicBezTo>
                    <a:pt x="1619" y="99060"/>
                    <a:pt x="1238" y="99441"/>
                    <a:pt x="952" y="99917"/>
                  </a:cubicBezTo>
                  <a:cubicBezTo>
                    <a:pt x="952" y="100013"/>
                    <a:pt x="857" y="100013"/>
                    <a:pt x="762" y="100108"/>
                  </a:cubicBezTo>
                  <a:cubicBezTo>
                    <a:pt x="667" y="100298"/>
                    <a:pt x="571" y="100489"/>
                    <a:pt x="476" y="100679"/>
                  </a:cubicBezTo>
                  <a:cubicBezTo>
                    <a:pt x="476" y="100679"/>
                    <a:pt x="476" y="100679"/>
                    <a:pt x="476" y="100679"/>
                  </a:cubicBezTo>
                  <a:cubicBezTo>
                    <a:pt x="476" y="100679"/>
                    <a:pt x="476" y="100679"/>
                    <a:pt x="476" y="100679"/>
                  </a:cubicBezTo>
                  <a:cubicBezTo>
                    <a:pt x="381" y="100774"/>
                    <a:pt x="381" y="100965"/>
                    <a:pt x="286" y="101060"/>
                  </a:cubicBezTo>
                  <a:cubicBezTo>
                    <a:pt x="191" y="101155"/>
                    <a:pt x="191" y="101346"/>
                    <a:pt x="191" y="101441"/>
                  </a:cubicBezTo>
                  <a:cubicBezTo>
                    <a:pt x="191" y="101537"/>
                    <a:pt x="95" y="101727"/>
                    <a:pt x="95" y="101822"/>
                  </a:cubicBezTo>
                  <a:cubicBezTo>
                    <a:pt x="95" y="101918"/>
                    <a:pt x="95" y="101918"/>
                    <a:pt x="95" y="102013"/>
                  </a:cubicBezTo>
                  <a:cubicBezTo>
                    <a:pt x="95" y="102013"/>
                    <a:pt x="95" y="102013"/>
                    <a:pt x="95" y="102013"/>
                  </a:cubicBezTo>
                  <a:cubicBezTo>
                    <a:pt x="95" y="102108"/>
                    <a:pt x="95" y="102108"/>
                    <a:pt x="95" y="102203"/>
                  </a:cubicBezTo>
                  <a:cubicBezTo>
                    <a:pt x="95" y="102299"/>
                    <a:pt x="95" y="102489"/>
                    <a:pt x="0" y="102584"/>
                  </a:cubicBezTo>
                  <a:cubicBezTo>
                    <a:pt x="0" y="102680"/>
                    <a:pt x="0" y="102870"/>
                    <a:pt x="0" y="102965"/>
                  </a:cubicBezTo>
                  <a:cubicBezTo>
                    <a:pt x="0" y="103061"/>
                    <a:pt x="0" y="103251"/>
                    <a:pt x="0" y="103346"/>
                  </a:cubicBezTo>
                  <a:cubicBezTo>
                    <a:pt x="0" y="103441"/>
                    <a:pt x="0" y="103632"/>
                    <a:pt x="0" y="103727"/>
                  </a:cubicBezTo>
                  <a:cubicBezTo>
                    <a:pt x="0" y="103727"/>
                    <a:pt x="0" y="103727"/>
                    <a:pt x="0" y="103727"/>
                  </a:cubicBezTo>
                  <a:cubicBezTo>
                    <a:pt x="0" y="103822"/>
                    <a:pt x="0" y="103918"/>
                    <a:pt x="0" y="104108"/>
                  </a:cubicBezTo>
                  <a:cubicBezTo>
                    <a:pt x="0" y="104203"/>
                    <a:pt x="0" y="104394"/>
                    <a:pt x="0" y="104489"/>
                  </a:cubicBezTo>
                  <a:cubicBezTo>
                    <a:pt x="0" y="104584"/>
                    <a:pt x="0" y="104775"/>
                    <a:pt x="0" y="104870"/>
                  </a:cubicBezTo>
                  <a:cubicBezTo>
                    <a:pt x="0" y="104966"/>
                    <a:pt x="0" y="105156"/>
                    <a:pt x="0" y="105251"/>
                  </a:cubicBezTo>
                  <a:cubicBezTo>
                    <a:pt x="0" y="105347"/>
                    <a:pt x="0" y="105537"/>
                    <a:pt x="95" y="105632"/>
                  </a:cubicBezTo>
                  <a:cubicBezTo>
                    <a:pt x="95" y="105632"/>
                    <a:pt x="95" y="105632"/>
                    <a:pt x="95" y="105632"/>
                  </a:cubicBezTo>
                  <a:cubicBezTo>
                    <a:pt x="95" y="105632"/>
                    <a:pt x="95" y="105632"/>
                    <a:pt x="95" y="105632"/>
                  </a:cubicBezTo>
                  <a:cubicBezTo>
                    <a:pt x="95" y="105728"/>
                    <a:pt x="95" y="105918"/>
                    <a:pt x="191" y="106013"/>
                  </a:cubicBezTo>
                  <a:cubicBezTo>
                    <a:pt x="191" y="106109"/>
                    <a:pt x="286" y="106299"/>
                    <a:pt x="286" y="106394"/>
                  </a:cubicBezTo>
                  <a:cubicBezTo>
                    <a:pt x="286" y="106490"/>
                    <a:pt x="381" y="106680"/>
                    <a:pt x="381" y="106775"/>
                  </a:cubicBezTo>
                  <a:cubicBezTo>
                    <a:pt x="381" y="106870"/>
                    <a:pt x="476" y="107061"/>
                    <a:pt x="476" y="107156"/>
                  </a:cubicBezTo>
                  <a:cubicBezTo>
                    <a:pt x="476" y="107251"/>
                    <a:pt x="571" y="107347"/>
                    <a:pt x="571" y="107442"/>
                  </a:cubicBezTo>
                  <a:cubicBezTo>
                    <a:pt x="571" y="107442"/>
                    <a:pt x="571" y="107442"/>
                    <a:pt x="571" y="107442"/>
                  </a:cubicBezTo>
                  <a:cubicBezTo>
                    <a:pt x="571" y="107442"/>
                    <a:pt x="571" y="107442"/>
                    <a:pt x="571" y="107537"/>
                  </a:cubicBezTo>
                  <a:cubicBezTo>
                    <a:pt x="571" y="107632"/>
                    <a:pt x="667" y="107823"/>
                    <a:pt x="667" y="107918"/>
                  </a:cubicBezTo>
                  <a:cubicBezTo>
                    <a:pt x="667" y="108014"/>
                    <a:pt x="762" y="108204"/>
                    <a:pt x="762" y="108299"/>
                  </a:cubicBezTo>
                  <a:cubicBezTo>
                    <a:pt x="762" y="108395"/>
                    <a:pt x="857" y="108585"/>
                    <a:pt x="857" y="108680"/>
                  </a:cubicBezTo>
                  <a:cubicBezTo>
                    <a:pt x="952" y="108776"/>
                    <a:pt x="952" y="108966"/>
                    <a:pt x="1048" y="109061"/>
                  </a:cubicBezTo>
                  <a:cubicBezTo>
                    <a:pt x="1048" y="109157"/>
                    <a:pt x="1143" y="109252"/>
                    <a:pt x="1143" y="109347"/>
                  </a:cubicBezTo>
                  <a:cubicBezTo>
                    <a:pt x="1143" y="109347"/>
                    <a:pt x="1143" y="109347"/>
                    <a:pt x="1143" y="109347"/>
                  </a:cubicBezTo>
                  <a:cubicBezTo>
                    <a:pt x="1143" y="109347"/>
                    <a:pt x="1143" y="109442"/>
                    <a:pt x="1143" y="109442"/>
                  </a:cubicBezTo>
                  <a:cubicBezTo>
                    <a:pt x="1238" y="109538"/>
                    <a:pt x="1238" y="109728"/>
                    <a:pt x="1333" y="109823"/>
                  </a:cubicBezTo>
                  <a:cubicBezTo>
                    <a:pt x="1429" y="109918"/>
                    <a:pt x="1429" y="110109"/>
                    <a:pt x="1524" y="110204"/>
                  </a:cubicBezTo>
                  <a:cubicBezTo>
                    <a:pt x="1619" y="110395"/>
                    <a:pt x="1715" y="110490"/>
                    <a:pt x="1810" y="110680"/>
                  </a:cubicBezTo>
                  <a:cubicBezTo>
                    <a:pt x="1905" y="110871"/>
                    <a:pt x="2000" y="110966"/>
                    <a:pt x="2095" y="111157"/>
                  </a:cubicBezTo>
                  <a:cubicBezTo>
                    <a:pt x="2095" y="111157"/>
                    <a:pt x="2095" y="111252"/>
                    <a:pt x="2191" y="111252"/>
                  </a:cubicBezTo>
                  <a:cubicBezTo>
                    <a:pt x="2191" y="111252"/>
                    <a:pt x="2286" y="111347"/>
                    <a:pt x="2286" y="111347"/>
                  </a:cubicBezTo>
                  <a:cubicBezTo>
                    <a:pt x="2476" y="111633"/>
                    <a:pt x="2667" y="111919"/>
                    <a:pt x="2857" y="112205"/>
                  </a:cubicBezTo>
                  <a:cubicBezTo>
                    <a:pt x="3048" y="112395"/>
                    <a:pt x="3143" y="112586"/>
                    <a:pt x="3334" y="112871"/>
                  </a:cubicBezTo>
                  <a:cubicBezTo>
                    <a:pt x="3334" y="112871"/>
                    <a:pt x="3334" y="112871"/>
                    <a:pt x="3334" y="112871"/>
                  </a:cubicBezTo>
                  <a:cubicBezTo>
                    <a:pt x="3334" y="112871"/>
                    <a:pt x="3334" y="112871"/>
                    <a:pt x="3334" y="112871"/>
                  </a:cubicBezTo>
                  <a:cubicBezTo>
                    <a:pt x="3429" y="113062"/>
                    <a:pt x="3524" y="113157"/>
                    <a:pt x="3715" y="113347"/>
                  </a:cubicBezTo>
                  <a:cubicBezTo>
                    <a:pt x="3810" y="113443"/>
                    <a:pt x="3905" y="113633"/>
                    <a:pt x="4000" y="113728"/>
                  </a:cubicBezTo>
                  <a:cubicBezTo>
                    <a:pt x="4096" y="113824"/>
                    <a:pt x="4191" y="113919"/>
                    <a:pt x="4286" y="114109"/>
                  </a:cubicBezTo>
                  <a:cubicBezTo>
                    <a:pt x="4381" y="114205"/>
                    <a:pt x="4477" y="114300"/>
                    <a:pt x="4572" y="114395"/>
                  </a:cubicBezTo>
                  <a:cubicBezTo>
                    <a:pt x="4572" y="114395"/>
                    <a:pt x="4572" y="114395"/>
                    <a:pt x="4572" y="114395"/>
                  </a:cubicBezTo>
                  <a:cubicBezTo>
                    <a:pt x="4572" y="114395"/>
                    <a:pt x="4572" y="114395"/>
                    <a:pt x="4572" y="114395"/>
                  </a:cubicBezTo>
                  <a:cubicBezTo>
                    <a:pt x="4667" y="114491"/>
                    <a:pt x="4763" y="114586"/>
                    <a:pt x="4858" y="114681"/>
                  </a:cubicBezTo>
                  <a:cubicBezTo>
                    <a:pt x="4953" y="114776"/>
                    <a:pt x="5048" y="114872"/>
                    <a:pt x="5143" y="114967"/>
                  </a:cubicBezTo>
                  <a:cubicBezTo>
                    <a:pt x="5239" y="115062"/>
                    <a:pt x="5334" y="115157"/>
                    <a:pt x="5524" y="115253"/>
                  </a:cubicBezTo>
                  <a:cubicBezTo>
                    <a:pt x="5620" y="115348"/>
                    <a:pt x="5715" y="115443"/>
                    <a:pt x="5905" y="115538"/>
                  </a:cubicBezTo>
                  <a:cubicBezTo>
                    <a:pt x="6001" y="115538"/>
                    <a:pt x="6001" y="115634"/>
                    <a:pt x="6096" y="115634"/>
                  </a:cubicBezTo>
                  <a:cubicBezTo>
                    <a:pt x="6096" y="115634"/>
                    <a:pt x="6096" y="115634"/>
                    <a:pt x="6096" y="115634"/>
                  </a:cubicBezTo>
                  <a:cubicBezTo>
                    <a:pt x="6096" y="115634"/>
                    <a:pt x="6191" y="115729"/>
                    <a:pt x="6191" y="115729"/>
                  </a:cubicBezTo>
                  <a:cubicBezTo>
                    <a:pt x="6286" y="115824"/>
                    <a:pt x="6382" y="115919"/>
                    <a:pt x="6572" y="116015"/>
                  </a:cubicBezTo>
                  <a:cubicBezTo>
                    <a:pt x="6668" y="116110"/>
                    <a:pt x="6763" y="116205"/>
                    <a:pt x="6858" y="116205"/>
                  </a:cubicBezTo>
                  <a:cubicBezTo>
                    <a:pt x="6953" y="116300"/>
                    <a:pt x="7048" y="116395"/>
                    <a:pt x="7144" y="116395"/>
                  </a:cubicBezTo>
                  <a:cubicBezTo>
                    <a:pt x="7239" y="116491"/>
                    <a:pt x="7334" y="116491"/>
                    <a:pt x="7429" y="116586"/>
                  </a:cubicBezTo>
                  <a:cubicBezTo>
                    <a:pt x="7429" y="116586"/>
                    <a:pt x="7525" y="116586"/>
                    <a:pt x="7525" y="116586"/>
                  </a:cubicBezTo>
                  <a:lnTo>
                    <a:pt x="131826" y="188309"/>
                  </a:lnTo>
                  <a:cubicBezTo>
                    <a:pt x="131921" y="188309"/>
                    <a:pt x="132017" y="188405"/>
                    <a:pt x="132017" y="188405"/>
                  </a:cubicBezTo>
                  <a:cubicBezTo>
                    <a:pt x="132112" y="188500"/>
                    <a:pt x="132207" y="188500"/>
                    <a:pt x="132302" y="188595"/>
                  </a:cubicBezTo>
                  <a:cubicBezTo>
                    <a:pt x="132397" y="188690"/>
                    <a:pt x="132493" y="188690"/>
                    <a:pt x="132588" y="188690"/>
                  </a:cubicBezTo>
                  <a:cubicBezTo>
                    <a:pt x="132683" y="188690"/>
                    <a:pt x="132778" y="188786"/>
                    <a:pt x="132874" y="188786"/>
                  </a:cubicBezTo>
                  <a:cubicBezTo>
                    <a:pt x="132969" y="188786"/>
                    <a:pt x="133064" y="188881"/>
                    <a:pt x="133160" y="188881"/>
                  </a:cubicBezTo>
                  <a:cubicBezTo>
                    <a:pt x="133160" y="188881"/>
                    <a:pt x="133255" y="188881"/>
                    <a:pt x="133255" y="188881"/>
                  </a:cubicBezTo>
                  <a:cubicBezTo>
                    <a:pt x="133255" y="188881"/>
                    <a:pt x="133255" y="188881"/>
                    <a:pt x="133255" y="188881"/>
                  </a:cubicBezTo>
                  <a:cubicBezTo>
                    <a:pt x="133350" y="188881"/>
                    <a:pt x="133350" y="188881"/>
                    <a:pt x="133445" y="188976"/>
                  </a:cubicBezTo>
                  <a:cubicBezTo>
                    <a:pt x="133541" y="188976"/>
                    <a:pt x="133636" y="189071"/>
                    <a:pt x="133731" y="189071"/>
                  </a:cubicBezTo>
                  <a:cubicBezTo>
                    <a:pt x="133826" y="189071"/>
                    <a:pt x="133921" y="189166"/>
                    <a:pt x="134017" y="189166"/>
                  </a:cubicBezTo>
                  <a:cubicBezTo>
                    <a:pt x="134112" y="189166"/>
                    <a:pt x="134207" y="189166"/>
                    <a:pt x="134302" y="189262"/>
                  </a:cubicBezTo>
                  <a:cubicBezTo>
                    <a:pt x="134398" y="189262"/>
                    <a:pt x="134493" y="189262"/>
                    <a:pt x="134588" y="189262"/>
                  </a:cubicBezTo>
                  <a:cubicBezTo>
                    <a:pt x="134588" y="189262"/>
                    <a:pt x="134588" y="189262"/>
                    <a:pt x="134588" y="189262"/>
                  </a:cubicBezTo>
                  <a:cubicBezTo>
                    <a:pt x="134588" y="189262"/>
                    <a:pt x="134588" y="189262"/>
                    <a:pt x="134684" y="189262"/>
                  </a:cubicBezTo>
                  <a:cubicBezTo>
                    <a:pt x="134779" y="189262"/>
                    <a:pt x="134969" y="189262"/>
                    <a:pt x="135065" y="189262"/>
                  </a:cubicBezTo>
                  <a:cubicBezTo>
                    <a:pt x="135160" y="189262"/>
                    <a:pt x="135350" y="189262"/>
                    <a:pt x="135445" y="189262"/>
                  </a:cubicBezTo>
                  <a:cubicBezTo>
                    <a:pt x="135636" y="189262"/>
                    <a:pt x="135731" y="189262"/>
                    <a:pt x="135922" y="189166"/>
                  </a:cubicBezTo>
                  <a:cubicBezTo>
                    <a:pt x="135922" y="189166"/>
                    <a:pt x="135922" y="189166"/>
                    <a:pt x="135922" y="189166"/>
                  </a:cubicBezTo>
                  <a:cubicBezTo>
                    <a:pt x="135922" y="189166"/>
                    <a:pt x="135922" y="189166"/>
                    <a:pt x="135922" y="189166"/>
                  </a:cubicBezTo>
                  <a:cubicBezTo>
                    <a:pt x="136112" y="189166"/>
                    <a:pt x="136208" y="189071"/>
                    <a:pt x="136398" y="189071"/>
                  </a:cubicBezTo>
                  <a:cubicBezTo>
                    <a:pt x="136589" y="188976"/>
                    <a:pt x="136874" y="188881"/>
                    <a:pt x="137065" y="188786"/>
                  </a:cubicBezTo>
                  <a:lnTo>
                    <a:pt x="307848" y="90011"/>
                  </a:lnTo>
                  <a:cubicBezTo>
                    <a:pt x="307562" y="90202"/>
                    <a:pt x="307181" y="90392"/>
                    <a:pt x="306800" y="90392"/>
                  </a:cubicBezTo>
                  <a:close/>
                </a:path>
              </a:pathLst>
            </a:custGeom>
            <a:solidFill>
              <a:schemeClr val="bg2"/>
            </a:solidFill>
            <a:ln w="9525" cap="flat">
              <a:noFill/>
              <a:prstDash val="solid"/>
              <a:miter/>
            </a:ln>
          </p:spPr>
          <p:txBody>
            <a:bodyPr rtlCol="0" anchor="ctr"/>
            <a:lstStyle/>
            <a:p>
              <a:endParaRPr lang="en-US" dirty="0"/>
            </a:p>
          </p:txBody>
        </p:sp>
        <p:sp>
          <p:nvSpPr>
            <p:cNvPr id="175" name="Freeform: Shape 174">
              <a:extLst>
                <a:ext uri="{FF2B5EF4-FFF2-40B4-BE49-F238E27FC236}">
                  <a16:creationId xmlns:a16="http://schemas.microsoft.com/office/drawing/2014/main" id="{081EB54F-3C1E-472A-B0C0-53EE5BCE737E}"/>
                </a:ext>
              </a:extLst>
            </p:cNvPr>
            <p:cNvSpPr/>
            <p:nvPr/>
          </p:nvSpPr>
          <p:spPr>
            <a:xfrm>
              <a:off x="6042373" y="3429095"/>
              <a:ext cx="386905" cy="224028"/>
            </a:xfrm>
            <a:custGeom>
              <a:avLst/>
              <a:gdLst>
                <a:gd name="connsiteX0" fmla="*/ 0 w 386905"/>
                <a:gd name="connsiteY0" fmla="*/ 99251 h 224028"/>
                <a:gd name="connsiteX1" fmla="*/ 170688 w 386905"/>
                <a:gd name="connsiteY1" fmla="*/ 0 h 224028"/>
                <a:gd name="connsiteX2" fmla="*/ 386905 w 386905"/>
                <a:gd name="connsiteY2" fmla="*/ 124873 h 224028"/>
                <a:gd name="connsiteX3" fmla="*/ 216217 w 386905"/>
                <a:gd name="connsiteY3" fmla="*/ 224028 h 224028"/>
              </a:gdLst>
              <a:ahLst/>
              <a:cxnLst>
                <a:cxn ang="0">
                  <a:pos x="connsiteX0" y="connsiteY0"/>
                </a:cxn>
                <a:cxn ang="0">
                  <a:pos x="connsiteX1" y="connsiteY1"/>
                </a:cxn>
                <a:cxn ang="0">
                  <a:pos x="connsiteX2" y="connsiteY2"/>
                </a:cxn>
                <a:cxn ang="0">
                  <a:pos x="connsiteX3" y="connsiteY3"/>
                </a:cxn>
              </a:cxnLst>
              <a:rect l="l" t="t" r="r" b="b"/>
              <a:pathLst>
                <a:path w="386905" h="224028">
                  <a:moveTo>
                    <a:pt x="0" y="99251"/>
                  </a:moveTo>
                  <a:lnTo>
                    <a:pt x="170688" y="0"/>
                  </a:lnTo>
                  <a:lnTo>
                    <a:pt x="386905" y="124873"/>
                  </a:lnTo>
                  <a:lnTo>
                    <a:pt x="216217" y="224028"/>
                  </a:lnTo>
                  <a:close/>
                </a:path>
              </a:pathLst>
            </a:custGeom>
            <a:solidFill>
              <a:schemeClr val="accent1">
                <a:lumMod val="40000"/>
                <a:lumOff val="60000"/>
              </a:schemeClr>
            </a:solidFill>
            <a:ln w="9525" cap="flat">
              <a:noFill/>
              <a:prstDash val="solid"/>
              <a:miter/>
            </a:ln>
          </p:spPr>
          <p:txBody>
            <a:bodyPr rtlCol="0" anchor="ctr"/>
            <a:lstStyle/>
            <a:p>
              <a:endParaRPr lang="en-US"/>
            </a:p>
          </p:txBody>
        </p:sp>
        <p:sp>
          <p:nvSpPr>
            <p:cNvPr id="176" name="Freeform: Shape 175">
              <a:extLst>
                <a:ext uri="{FF2B5EF4-FFF2-40B4-BE49-F238E27FC236}">
                  <a16:creationId xmlns:a16="http://schemas.microsoft.com/office/drawing/2014/main" id="{F63CAF53-5040-4C74-9269-854DC7AB7BA1}"/>
                </a:ext>
              </a:extLst>
            </p:cNvPr>
            <p:cNvSpPr/>
            <p:nvPr/>
          </p:nvSpPr>
          <p:spPr>
            <a:xfrm>
              <a:off x="6041706" y="3528345"/>
              <a:ext cx="216884" cy="345480"/>
            </a:xfrm>
            <a:custGeom>
              <a:avLst/>
              <a:gdLst>
                <a:gd name="connsiteX0" fmla="*/ 667 w 216884"/>
                <a:gd name="connsiteY0" fmla="*/ 0 h 345480"/>
                <a:gd name="connsiteX1" fmla="*/ 216884 w 216884"/>
                <a:gd name="connsiteY1" fmla="*/ 124873 h 345480"/>
                <a:gd name="connsiteX2" fmla="*/ 216313 w 216884"/>
                <a:gd name="connsiteY2" fmla="*/ 320231 h 345480"/>
                <a:gd name="connsiteX3" fmla="*/ 180594 w 216884"/>
                <a:gd name="connsiteY3" fmla="*/ 340614 h 345480"/>
                <a:gd name="connsiteX4" fmla="*/ 0 w 216884"/>
                <a:gd name="connsiteY4" fmla="*/ 236220 h 345480"/>
                <a:gd name="connsiteX5" fmla="*/ 667 w 216884"/>
                <a:gd name="connsiteY5" fmla="*/ 0 h 345480"/>
                <a:gd name="connsiteX6" fmla="*/ 170593 w 216884"/>
                <a:gd name="connsiteY6" fmla="*/ 234410 h 345480"/>
                <a:gd name="connsiteX7" fmla="*/ 178213 w 216884"/>
                <a:gd name="connsiteY7" fmla="*/ 230029 h 345480"/>
                <a:gd name="connsiteX8" fmla="*/ 170593 w 216884"/>
                <a:gd name="connsiteY8" fmla="*/ 216789 h 345480"/>
                <a:gd name="connsiteX9" fmla="*/ 46292 w 216884"/>
                <a:gd name="connsiteY9" fmla="*/ 145066 h 345480"/>
                <a:gd name="connsiteX10" fmla="*/ 38672 w 216884"/>
                <a:gd name="connsiteY10" fmla="*/ 149447 h 345480"/>
                <a:gd name="connsiteX11" fmla="*/ 46292 w 216884"/>
                <a:gd name="connsiteY11" fmla="*/ 162592 h 345480"/>
                <a:gd name="connsiteX12" fmla="*/ 170593 w 216884"/>
                <a:gd name="connsiteY12" fmla="*/ 234410 h 345480"/>
                <a:gd name="connsiteX13" fmla="*/ 108680 w 216884"/>
                <a:gd name="connsiteY13" fmla="*/ 135636 h 345480"/>
                <a:gd name="connsiteX14" fmla="*/ 97250 w 216884"/>
                <a:gd name="connsiteY14" fmla="*/ 142208 h 345480"/>
                <a:gd name="connsiteX15" fmla="*/ 108585 w 216884"/>
                <a:gd name="connsiteY15" fmla="*/ 161830 h 345480"/>
                <a:gd name="connsiteX16" fmla="*/ 119920 w 216884"/>
                <a:gd name="connsiteY16" fmla="*/ 155353 h 345480"/>
                <a:gd name="connsiteX17" fmla="*/ 108680 w 216884"/>
                <a:gd name="connsiteY17" fmla="*/ 135636 h 345480"/>
                <a:gd name="connsiteX18" fmla="*/ 108299 w 216884"/>
                <a:gd name="connsiteY18" fmla="*/ 245364 h 345480"/>
                <a:gd name="connsiteX19" fmla="*/ 119634 w 216884"/>
                <a:gd name="connsiteY19" fmla="*/ 238792 h 345480"/>
                <a:gd name="connsiteX20" fmla="*/ 108395 w 216884"/>
                <a:gd name="connsiteY20" fmla="*/ 219170 h 345480"/>
                <a:gd name="connsiteX21" fmla="*/ 96965 w 216884"/>
                <a:gd name="connsiteY21" fmla="*/ 225647 h 345480"/>
                <a:gd name="connsiteX22" fmla="*/ 108299 w 216884"/>
                <a:gd name="connsiteY22" fmla="*/ 245364 h 345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6884" h="345480">
                  <a:moveTo>
                    <a:pt x="667" y="0"/>
                  </a:moveTo>
                  <a:lnTo>
                    <a:pt x="216884" y="124873"/>
                  </a:lnTo>
                  <a:lnTo>
                    <a:pt x="216313" y="320231"/>
                  </a:lnTo>
                  <a:cubicBezTo>
                    <a:pt x="216218" y="342805"/>
                    <a:pt x="200311" y="351949"/>
                    <a:pt x="180594" y="340614"/>
                  </a:cubicBezTo>
                  <a:lnTo>
                    <a:pt x="0" y="236220"/>
                  </a:lnTo>
                  <a:lnTo>
                    <a:pt x="667" y="0"/>
                  </a:lnTo>
                  <a:close/>
                  <a:moveTo>
                    <a:pt x="170593" y="234410"/>
                  </a:moveTo>
                  <a:cubicBezTo>
                    <a:pt x="174784" y="236792"/>
                    <a:pt x="178213" y="234886"/>
                    <a:pt x="178213" y="230029"/>
                  </a:cubicBezTo>
                  <a:cubicBezTo>
                    <a:pt x="178213" y="225171"/>
                    <a:pt x="174784" y="219170"/>
                    <a:pt x="170593" y="216789"/>
                  </a:cubicBezTo>
                  <a:lnTo>
                    <a:pt x="46292" y="145066"/>
                  </a:lnTo>
                  <a:cubicBezTo>
                    <a:pt x="42101" y="142589"/>
                    <a:pt x="38672" y="144590"/>
                    <a:pt x="38672" y="149447"/>
                  </a:cubicBezTo>
                  <a:cubicBezTo>
                    <a:pt x="38672" y="154210"/>
                    <a:pt x="42005" y="160211"/>
                    <a:pt x="46292" y="162592"/>
                  </a:cubicBezTo>
                  <a:lnTo>
                    <a:pt x="170593" y="234410"/>
                  </a:lnTo>
                  <a:moveTo>
                    <a:pt x="108680" y="135636"/>
                  </a:moveTo>
                  <a:cubicBezTo>
                    <a:pt x="102394" y="132017"/>
                    <a:pt x="97346" y="134969"/>
                    <a:pt x="97250" y="142208"/>
                  </a:cubicBezTo>
                  <a:cubicBezTo>
                    <a:pt x="97250" y="149352"/>
                    <a:pt x="102299" y="158210"/>
                    <a:pt x="108585" y="161830"/>
                  </a:cubicBezTo>
                  <a:cubicBezTo>
                    <a:pt x="114872" y="165449"/>
                    <a:pt x="119920" y="162496"/>
                    <a:pt x="119920" y="155353"/>
                  </a:cubicBezTo>
                  <a:cubicBezTo>
                    <a:pt x="119920" y="148019"/>
                    <a:pt x="114872" y="139256"/>
                    <a:pt x="108680" y="135636"/>
                  </a:cubicBezTo>
                  <a:moveTo>
                    <a:pt x="108299" y="245364"/>
                  </a:moveTo>
                  <a:cubicBezTo>
                    <a:pt x="114586" y="248984"/>
                    <a:pt x="119634" y="246031"/>
                    <a:pt x="119634" y="238792"/>
                  </a:cubicBezTo>
                  <a:cubicBezTo>
                    <a:pt x="119634" y="231648"/>
                    <a:pt x="114586" y="222790"/>
                    <a:pt x="108395" y="219170"/>
                  </a:cubicBezTo>
                  <a:cubicBezTo>
                    <a:pt x="102108" y="215551"/>
                    <a:pt x="97060" y="218504"/>
                    <a:pt x="96965" y="225647"/>
                  </a:cubicBezTo>
                  <a:cubicBezTo>
                    <a:pt x="96965" y="232886"/>
                    <a:pt x="102013" y="241649"/>
                    <a:pt x="108299" y="245364"/>
                  </a:cubicBezTo>
                </a:path>
              </a:pathLst>
            </a:custGeom>
            <a:solidFill>
              <a:schemeClr val="accent1"/>
            </a:solidFill>
            <a:ln w="9525" cap="flat">
              <a:noFill/>
              <a:prstDash val="solid"/>
              <a:miter/>
            </a:ln>
          </p:spPr>
          <p:txBody>
            <a:bodyPr rtlCol="0" anchor="ctr"/>
            <a:lstStyle/>
            <a:p>
              <a:endParaRPr lang="en-US"/>
            </a:p>
          </p:txBody>
        </p:sp>
        <p:sp>
          <p:nvSpPr>
            <p:cNvPr id="177" name="Freeform: Shape 176">
              <a:extLst>
                <a:ext uri="{FF2B5EF4-FFF2-40B4-BE49-F238E27FC236}">
                  <a16:creationId xmlns:a16="http://schemas.microsoft.com/office/drawing/2014/main" id="{8CC82582-D0D2-4E35-BC8A-C9D4A34392B6}"/>
                </a:ext>
              </a:extLst>
            </p:cNvPr>
            <p:cNvSpPr/>
            <p:nvPr/>
          </p:nvSpPr>
          <p:spPr>
            <a:xfrm>
              <a:off x="6247732" y="3553967"/>
              <a:ext cx="181356" cy="317373"/>
            </a:xfrm>
            <a:custGeom>
              <a:avLst/>
              <a:gdLst>
                <a:gd name="connsiteX0" fmla="*/ 10858 w 181356"/>
                <a:gd name="connsiteY0" fmla="*/ 99155 h 317373"/>
                <a:gd name="connsiteX1" fmla="*/ 10287 w 181356"/>
                <a:gd name="connsiteY1" fmla="*/ 294513 h 317373"/>
                <a:gd name="connsiteX2" fmla="*/ 10097 w 181356"/>
                <a:gd name="connsiteY2" fmla="*/ 298418 h 317373"/>
                <a:gd name="connsiteX3" fmla="*/ 10097 w 181356"/>
                <a:gd name="connsiteY3" fmla="*/ 298799 h 317373"/>
                <a:gd name="connsiteX4" fmla="*/ 9620 w 181356"/>
                <a:gd name="connsiteY4" fmla="*/ 302133 h 317373"/>
                <a:gd name="connsiteX5" fmla="*/ 9525 w 181356"/>
                <a:gd name="connsiteY5" fmla="*/ 302514 h 317373"/>
                <a:gd name="connsiteX6" fmla="*/ 8763 w 181356"/>
                <a:gd name="connsiteY6" fmla="*/ 305467 h 317373"/>
                <a:gd name="connsiteX7" fmla="*/ 8573 w 181356"/>
                <a:gd name="connsiteY7" fmla="*/ 305943 h 317373"/>
                <a:gd name="connsiteX8" fmla="*/ 7620 w 181356"/>
                <a:gd name="connsiteY8" fmla="*/ 308515 h 317373"/>
                <a:gd name="connsiteX9" fmla="*/ 7525 w 181356"/>
                <a:gd name="connsiteY9" fmla="*/ 308801 h 317373"/>
                <a:gd name="connsiteX10" fmla="*/ 6096 w 181356"/>
                <a:gd name="connsiteY10" fmla="*/ 311372 h 317373"/>
                <a:gd name="connsiteX11" fmla="*/ 3620 w 181356"/>
                <a:gd name="connsiteY11" fmla="*/ 314420 h 317373"/>
                <a:gd name="connsiteX12" fmla="*/ 2953 w 181356"/>
                <a:gd name="connsiteY12" fmla="*/ 315087 h 317373"/>
                <a:gd name="connsiteX13" fmla="*/ 0 w 181356"/>
                <a:gd name="connsiteY13" fmla="*/ 317373 h 317373"/>
                <a:gd name="connsiteX14" fmla="*/ 170688 w 181356"/>
                <a:gd name="connsiteY14" fmla="*/ 218122 h 317373"/>
                <a:gd name="connsiteX15" fmla="*/ 173641 w 181356"/>
                <a:gd name="connsiteY15" fmla="*/ 215837 h 317373"/>
                <a:gd name="connsiteX16" fmla="*/ 174308 w 181356"/>
                <a:gd name="connsiteY16" fmla="*/ 215170 h 317373"/>
                <a:gd name="connsiteX17" fmla="*/ 176784 w 181356"/>
                <a:gd name="connsiteY17" fmla="*/ 212122 h 317373"/>
                <a:gd name="connsiteX18" fmla="*/ 176784 w 181356"/>
                <a:gd name="connsiteY18" fmla="*/ 212122 h 317373"/>
                <a:gd name="connsiteX19" fmla="*/ 178117 w 181356"/>
                <a:gd name="connsiteY19" fmla="*/ 209645 h 317373"/>
                <a:gd name="connsiteX20" fmla="*/ 178117 w 181356"/>
                <a:gd name="connsiteY20" fmla="*/ 209550 h 317373"/>
                <a:gd name="connsiteX21" fmla="*/ 178213 w 181356"/>
                <a:gd name="connsiteY21" fmla="*/ 209264 h 317373"/>
                <a:gd name="connsiteX22" fmla="*/ 178879 w 181356"/>
                <a:gd name="connsiteY22" fmla="*/ 207645 h 317373"/>
                <a:gd name="connsiteX23" fmla="*/ 179165 w 181356"/>
                <a:gd name="connsiteY23" fmla="*/ 206788 h 317373"/>
                <a:gd name="connsiteX24" fmla="*/ 179356 w 181356"/>
                <a:gd name="connsiteY24" fmla="*/ 206216 h 317373"/>
                <a:gd name="connsiteX25" fmla="*/ 179546 w 181356"/>
                <a:gd name="connsiteY25" fmla="*/ 205740 h 317373"/>
                <a:gd name="connsiteX26" fmla="*/ 180023 w 181356"/>
                <a:gd name="connsiteY26" fmla="*/ 203930 h 317373"/>
                <a:gd name="connsiteX27" fmla="*/ 180118 w 181356"/>
                <a:gd name="connsiteY27" fmla="*/ 203264 h 317373"/>
                <a:gd name="connsiteX28" fmla="*/ 180213 w 181356"/>
                <a:gd name="connsiteY28" fmla="*/ 202883 h 317373"/>
                <a:gd name="connsiteX29" fmla="*/ 180308 w 181356"/>
                <a:gd name="connsiteY29" fmla="*/ 202216 h 317373"/>
                <a:gd name="connsiteX30" fmla="*/ 180594 w 181356"/>
                <a:gd name="connsiteY30" fmla="*/ 200501 h 317373"/>
                <a:gd name="connsiteX31" fmla="*/ 180689 w 181356"/>
                <a:gd name="connsiteY31" fmla="*/ 199549 h 317373"/>
                <a:gd name="connsiteX32" fmla="*/ 180689 w 181356"/>
                <a:gd name="connsiteY32" fmla="*/ 199263 h 317373"/>
                <a:gd name="connsiteX33" fmla="*/ 180689 w 181356"/>
                <a:gd name="connsiteY33" fmla="*/ 198882 h 317373"/>
                <a:gd name="connsiteX34" fmla="*/ 180785 w 181356"/>
                <a:gd name="connsiteY34" fmla="*/ 197168 h 317373"/>
                <a:gd name="connsiteX35" fmla="*/ 180785 w 181356"/>
                <a:gd name="connsiteY35" fmla="*/ 195453 h 317373"/>
                <a:gd name="connsiteX36" fmla="*/ 180785 w 181356"/>
                <a:gd name="connsiteY36" fmla="*/ 195358 h 317373"/>
                <a:gd name="connsiteX37" fmla="*/ 181356 w 181356"/>
                <a:gd name="connsiteY37" fmla="*/ 0 h 317373"/>
                <a:gd name="connsiteX38" fmla="*/ 10858 w 181356"/>
                <a:gd name="connsiteY38" fmla="*/ 99155 h 317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81356" h="317373">
                  <a:moveTo>
                    <a:pt x="10858" y="99155"/>
                  </a:moveTo>
                  <a:lnTo>
                    <a:pt x="10287" y="294513"/>
                  </a:lnTo>
                  <a:cubicBezTo>
                    <a:pt x="10287" y="295847"/>
                    <a:pt x="10192" y="297180"/>
                    <a:pt x="10097" y="298418"/>
                  </a:cubicBezTo>
                  <a:cubicBezTo>
                    <a:pt x="10097" y="298514"/>
                    <a:pt x="10097" y="298609"/>
                    <a:pt x="10097" y="298799"/>
                  </a:cubicBezTo>
                  <a:cubicBezTo>
                    <a:pt x="10001" y="299942"/>
                    <a:pt x="9811" y="301085"/>
                    <a:pt x="9620" y="302133"/>
                  </a:cubicBezTo>
                  <a:cubicBezTo>
                    <a:pt x="9620" y="302228"/>
                    <a:pt x="9525" y="302419"/>
                    <a:pt x="9525" y="302514"/>
                  </a:cubicBezTo>
                  <a:cubicBezTo>
                    <a:pt x="9334" y="303562"/>
                    <a:pt x="9049" y="304514"/>
                    <a:pt x="8763" y="305467"/>
                  </a:cubicBezTo>
                  <a:cubicBezTo>
                    <a:pt x="8668" y="305657"/>
                    <a:pt x="8668" y="305848"/>
                    <a:pt x="8573" y="305943"/>
                  </a:cubicBezTo>
                  <a:cubicBezTo>
                    <a:pt x="8287" y="306800"/>
                    <a:pt x="7906" y="307658"/>
                    <a:pt x="7620" y="308515"/>
                  </a:cubicBezTo>
                  <a:cubicBezTo>
                    <a:pt x="7620" y="308610"/>
                    <a:pt x="7525" y="308705"/>
                    <a:pt x="7525" y="308801"/>
                  </a:cubicBezTo>
                  <a:cubicBezTo>
                    <a:pt x="7144" y="309753"/>
                    <a:pt x="6668" y="310610"/>
                    <a:pt x="6096" y="311372"/>
                  </a:cubicBezTo>
                  <a:cubicBezTo>
                    <a:pt x="5334" y="312515"/>
                    <a:pt x="4572" y="313468"/>
                    <a:pt x="3620" y="314420"/>
                  </a:cubicBezTo>
                  <a:cubicBezTo>
                    <a:pt x="3429" y="314611"/>
                    <a:pt x="3143" y="314897"/>
                    <a:pt x="2953" y="315087"/>
                  </a:cubicBezTo>
                  <a:cubicBezTo>
                    <a:pt x="2000" y="315944"/>
                    <a:pt x="1048" y="316706"/>
                    <a:pt x="0" y="317373"/>
                  </a:cubicBezTo>
                  <a:lnTo>
                    <a:pt x="170688" y="218122"/>
                  </a:lnTo>
                  <a:cubicBezTo>
                    <a:pt x="171736" y="217456"/>
                    <a:pt x="172784" y="216694"/>
                    <a:pt x="173641" y="215837"/>
                  </a:cubicBezTo>
                  <a:cubicBezTo>
                    <a:pt x="173831" y="215646"/>
                    <a:pt x="174117" y="215455"/>
                    <a:pt x="174308" y="215170"/>
                  </a:cubicBezTo>
                  <a:cubicBezTo>
                    <a:pt x="175165" y="214217"/>
                    <a:pt x="176022" y="213265"/>
                    <a:pt x="176784" y="212122"/>
                  </a:cubicBezTo>
                  <a:cubicBezTo>
                    <a:pt x="176784" y="212122"/>
                    <a:pt x="176784" y="212122"/>
                    <a:pt x="176784" y="212122"/>
                  </a:cubicBezTo>
                  <a:cubicBezTo>
                    <a:pt x="177260" y="211360"/>
                    <a:pt x="177736" y="210503"/>
                    <a:pt x="178117" y="209645"/>
                  </a:cubicBezTo>
                  <a:cubicBezTo>
                    <a:pt x="178117" y="209645"/>
                    <a:pt x="178117" y="209550"/>
                    <a:pt x="178117" y="209550"/>
                  </a:cubicBezTo>
                  <a:cubicBezTo>
                    <a:pt x="178117" y="209455"/>
                    <a:pt x="178213" y="209360"/>
                    <a:pt x="178213" y="209264"/>
                  </a:cubicBezTo>
                  <a:cubicBezTo>
                    <a:pt x="178498" y="208693"/>
                    <a:pt x="178689" y="208217"/>
                    <a:pt x="178879" y="207645"/>
                  </a:cubicBezTo>
                  <a:cubicBezTo>
                    <a:pt x="178975" y="207359"/>
                    <a:pt x="179070" y="207074"/>
                    <a:pt x="179165" y="206788"/>
                  </a:cubicBezTo>
                  <a:cubicBezTo>
                    <a:pt x="179261" y="206597"/>
                    <a:pt x="179261" y="206407"/>
                    <a:pt x="179356" y="206216"/>
                  </a:cubicBezTo>
                  <a:cubicBezTo>
                    <a:pt x="179451" y="206026"/>
                    <a:pt x="179451" y="205930"/>
                    <a:pt x="179546" y="205740"/>
                  </a:cubicBezTo>
                  <a:cubicBezTo>
                    <a:pt x="179737" y="205169"/>
                    <a:pt x="179832" y="204502"/>
                    <a:pt x="180023" y="203930"/>
                  </a:cubicBezTo>
                  <a:cubicBezTo>
                    <a:pt x="180118" y="203740"/>
                    <a:pt x="180118" y="203454"/>
                    <a:pt x="180118" y="203264"/>
                  </a:cubicBezTo>
                  <a:cubicBezTo>
                    <a:pt x="180118" y="203168"/>
                    <a:pt x="180213" y="202978"/>
                    <a:pt x="180213" y="202883"/>
                  </a:cubicBezTo>
                  <a:cubicBezTo>
                    <a:pt x="180213" y="202692"/>
                    <a:pt x="180308" y="202501"/>
                    <a:pt x="180308" y="202216"/>
                  </a:cubicBezTo>
                  <a:cubicBezTo>
                    <a:pt x="180404" y="201644"/>
                    <a:pt x="180499" y="201073"/>
                    <a:pt x="180594" y="200501"/>
                  </a:cubicBezTo>
                  <a:cubicBezTo>
                    <a:pt x="180594" y="200216"/>
                    <a:pt x="180689" y="199835"/>
                    <a:pt x="180689" y="199549"/>
                  </a:cubicBezTo>
                  <a:cubicBezTo>
                    <a:pt x="180689" y="199453"/>
                    <a:pt x="180689" y="199358"/>
                    <a:pt x="180689" y="199263"/>
                  </a:cubicBezTo>
                  <a:cubicBezTo>
                    <a:pt x="180689" y="199168"/>
                    <a:pt x="180689" y="198977"/>
                    <a:pt x="180689" y="198882"/>
                  </a:cubicBezTo>
                  <a:cubicBezTo>
                    <a:pt x="180689" y="198311"/>
                    <a:pt x="180785" y="197739"/>
                    <a:pt x="180785" y="197168"/>
                  </a:cubicBezTo>
                  <a:cubicBezTo>
                    <a:pt x="180785" y="196596"/>
                    <a:pt x="180785" y="196024"/>
                    <a:pt x="180785" y="195453"/>
                  </a:cubicBezTo>
                  <a:cubicBezTo>
                    <a:pt x="180785" y="195453"/>
                    <a:pt x="180785" y="195358"/>
                    <a:pt x="180785" y="195358"/>
                  </a:cubicBezTo>
                  <a:lnTo>
                    <a:pt x="181356" y="0"/>
                  </a:lnTo>
                  <a:lnTo>
                    <a:pt x="10858" y="99155"/>
                  </a:lnTo>
                  <a:close/>
                </a:path>
              </a:pathLst>
            </a:custGeom>
            <a:solidFill>
              <a:schemeClr val="accent1">
                <a:lumMod val="60000"/>
                <a:lumOff val="40000"/>
              </a:schemeClr>
            </a:solidFill>
            <a:ln w="9525" cap="flat">
              <a:noFill/>
              <a:prstDash val="solid"/>
              <a:miter/>
            </a:ln>
          </p:spPr>
          <p:txBody>
            <a:bodyPr rtlCol="0" anchor="ctr"/>
            <a:lstStyle/>
            <a:p>
              <a:endParaRPr lang="en-US"/>
            </a:p>
          </p:txBody>
        </p:sp>
        <p:sp>
          <p:nvSpPr>
            <p:cNvPr id="178" name="Freeform: Shape 177">
              <a:extLst>
                <a:ext uri="{FF2B5EF4-FFF2-40B4-BE49-F238E27FC236}">
                  <a16:creationId xmlns:a16="http://schemas.microsoft.com/office/drawing/2014/main" id="{A9E01CCE-DB2D-4708-8B9B-CD40D15D29A7}"/>
                </a:ext>
              </a:extLst>
            </p:cNvPr>
            <p:cNvSpPr/>
            <p:nvPr/>
          </p:nvSpPr>
          <p:spPr>
            <a:xfrm>
              <a:off x="5795295" y="3063430"/>
              <a:ext cx="307481" cy="260318"/>
            </a:xfrm>
            <a:custGeom>
              <a:avLst/>
              <a:gdLst>
                <a:gd name="connsiteX0" fmla="*/ 306800 w 307481"/>
                <a:gd name="connsiteY0" fmla="*/ 126111 h 260318"/>
                <a:gd name="connsiteX1" fmla="*/ 306800 w 307481"/>
                <a:gd name="connsiteY1" fmla="*/ 126111 h 260318"/>
                <a:gd name="connsiteX2" fmla="*/ 305467 w 307481"/>
                <a:gd name="connsiteY2" fmla="*/ 126206 h 260318"/>
                <a:gd name="connsiteX3" fmla="*/ 305467 w 307481"/>
                <a:gd name="connsiteY3" fmla="*/ 126206 h 260318"/>
                <a:gd name="connsiteX4" fmla="*/ 304038 w 307481"/>
                <a:gd name="connsiteY4" fmla="*/ 125921 h 260318"/>
                <a:gd name="connsiteX5" fmla="*/ 304038 w 307481"/>
                <a:gd name="connsiteY5" fmla="*/ 125921 h 260318"/>
                <a:gd name="connsiteX6" fmla="*/ 302514 w 307481"/>
                <a:gd name="connsiteY6" fmla="*/ 125254 h 260318"/>
                <a:gd name="connsiteX7" fmla="*/ 248031 w 307481"/>
                <a:gd name="connsiteY7" fmla="*/ 93821 h 260318"/>
                <a:gd name="connsiteX8" fmla="*/ 232696 w 307481"/>
                <a:gd name="connsiteY8" fmla="*/ 102775 h 260318"/>
                <a:gd name="connsiteX9" fmla="*/ 232791 w 307481"/>
                <a:gd name="connsiteY9" fmla="*/ 84963 h 260318"/>
                <a:gd name="connsiteX10" fmla="*/ 217551 w 307481"/>
                <a:gd name="connsiteY10" fmla="*/ 76200 h 260318"/>
                <a:gd name="connsiteX11" fmla="*/ 232791 w 307481"/>
                <a:gd name="connsiteY11" fmla="*/ 67342 h 260318"/>
                <a:gd name="connsiteX12" fmla="*/ 232982 w 307481"/>
                <a:gd name="connsiteY12" fmla="*/ 4763 h 260318"/>
                <a:gd name="connsiteX13" fmla="*/ 233172 w 307481"/>
                <a:gd name="connsiteY13" fmla="*/ 3143 h 260318"/>
                <a:gd name="connsiteX14" fmla="*/ 233172 w 307481"/>
                <a:gd name="connsiteY14" fmla="*/ 3143 h 260318"/>
                <a:gd name="connsiteX15" fmla="*/ 233648 w 307481"/>
                <a:gd name="connsiteY15" fmla="*/ 1810 h 260318"/>
                <a:gd name="connsiteX16" fmla="*/ 233648 w 307481"/>
                <a:gd name="connsiteY16" fmla="*/ 1810 h 260318"/>
                <a:gd name="connsiteX17" fmla="*/ 234125 w 307481"/>
                <a:gd name="connsiteY17" fmla="*/ 1143 h 260318"/>
                <a:gd name="connsiteX18" fmla="*/ 235267 w 307481"/>
                <a:gd name="connsiteY18" fmla="*/ 0 h 260318"/>
                <a:gd name="connsiteX19" fmla="*/ 171450 w 307481"/>
                <a:gd name="connsiteY19" fmla="*/ 37052 h 260318"/>
                <a:gd name="connsiteX20" fmla="*/ 171736 w 307481"/>
                <a:gd name="connsiteY20" fmla="*/ 36576 h 260318"/>
                <a:gd name="connsiteX21" fmla="*/ 172879 w 307481"/>
                <a:gd name="connsiteY21" fmla="*/ 35433 h 260318"/>
                <a:gd name="connsiteX22" fmla="*/ 2096 w 307481"/>
                <a:gd name="connsiteY22" fmla="*/ 134398 h 260318"/>
                <a:gd name="connsiteX23" fmla="*/ 953 w 307481"/>
                <a:gd name="connsiteY23" fmla="*/ 135541 h 260318"/>
                <a:gd name="connsiteX24" fmla="*/ 762 w 307481"/>
                <a:gd name="connsiteY24" fmla="*/ 135731 h 260318"/>
                <a:gd name="connsiteX25" fmla="*/ 476 w 307481"/>
                <a:gd name="connsiteY25" fmla="*/ 136208 h 260318"/>
                <a:gd name="connsiteX26" fmla="*/ 476 w 307481"/>
                <a:gd name="connsiteY26" fmla="*/ 136208 h 260318"/>
                <a:gd name="connsiteX27" fmla="*/ 476 w 307481"/>
                <a:gd name="connsiteY27" fmla="*/ 136208 h 260318"/>
                <a:gd name="connsiteX28" fmla="*/ 286 w 307481"/>
                <a:gd name="connsiteY28" fmla="*/ 136589 h 260318"/>
                <a:gd name="connsiteX29" fmla="*/ 190 w 307481"/>
                <a:gd name="connsiteY29" fmla="*/ 137065 h 260318"/>
                <a:gd name="connsiteX30" fmla="*/ 95 w 307481"/>
                <a:gd name="connsiteY30" fmla="*/ 137446 h 260318"/>
                <a:gd name="connsiteX31" fmla="*/ 95 w 307481"/>
                <a:gd name="connsiteY31" fmla="*/ 137636 h 260318"/>
                <a:gd name="connsiteX32" fmla="*/ 95 w 307481"/>
                <a:gd name="connsiteY32" fmla="*/ 137636 h 260318"/>
                <a:gd name="connsiteX33" fmla="*/ 95 w 307481"/>
                <a:gd name="connsiteY33" fmla="*/ 137827 h 260318"/>
                <a:gd name="connsiteX34" fmla="*/ 0 w 307481"/>
                <a:gd name="connsiteY34" fmla="*/ 138208 h 260318"/>
                <a:gd name="connsiteX35" fmla="*/ 0 w 307481"/>
                <a:gd name="connsiteY35" fmla="*/ 138589 h 260318"/>
                <a:gd name="connsiteX36" fmla="*/ 0 w 307481"/>
                <a:gd name="connsiteY36" fmla="*/ 138970 h 260318"/>
                <a:gd name="connsiteX37" fmla="*/ 0 w 307481"/>
                <a:gd name="connsiteY37" fmla="*/ 139351 h 260318"/>
                <a:gd name="connsiteX38" fmla="*/ 0 w 307481"/>
                <a:gd name="connsiteY38" fmla="*/ 139351 h 260318"/>
                <a:gd name="connsiteX39" fmla="*/ 0 w 307481"/>
                <a:gd name="connsiteY39" fmla="*/ 139732 h 260318"/>
                <a:gd name="connsiteX40" fmla="*/ 0 w 307481"/>
                <a:gd name="connsiteY40" fmla="*/ 140113 h 260318"/>
                <a:gd name="connsiteX41" fmla="*/ 0 w 307481"/>
                <a:gd name="connsiteY41" fmla="*/ 140494 h 260318"/>
                <a:gd name="connsiteX42" fmla="*/ 0 w 307481"/>
                <a:gd name="connsiteY42" fmla="*/ 140875 h 260318"/>
                <a:gd name="connsiteX43" fmla="*/ 95 w 307481"/>
                <a:gd name="connsiteY43" fmla="*/ 141256 h 260318"/>
                <a:gd name="connsiteX44" fmla="*/ 190 w 307481"/>
                <a:gd name="connsiteY44" fmla="*/ 141637 h 260318"/>
                <a:gd name="connsiteX45" fmla="*/ 286 w 307481"/>
                <a:gd name="connsiteY45" fmla="*/ 142018 h 260318"/>
                <a:gd name="connsiteX46" fmla="*/ 381 w 307481"/>
                <a:gd name="connsiteY46" fmla="*/ 142399 h 260318"/>
                <a:gd name="connsiteX47" fmla="*/ 476 w 307481"/>
                <a:gd name="connsiteY47" fmla="*/ 142780 h 260318"/>
                <a:gd name="connsiteX48" fmla="*/ 571 w 307481"/>
                <a:gd name="connsiteY48" fmla="*/ 143066 h 260318"/>
                <a:gd name="connsiteX49" fmla="*/ 571 w 307481"/>
                <a:gd name="connsiteY49" fmla="*/ 143066 h 260318"/>
                <a:gd name="connsiteX50" fmla="*/ 571 w 307481"/>
                <a:gd name="connsiteY50" fmla="*/ 143161 h 260318"/>
                <a:gd name="connsiteX51" fmla="*/ 667 w 307481"/>
                <a:gd name="connsiteY51" fmla="*/ 143542 h 260318"/>
                <a:gd name="connsiteX52" fmla="*/ 762 w 307481"/>
                <a:gd name="connsiteY52" fmla="*/ 143923 h 260318"/>
                <a:gd name="connsiteX53" fmla="*/ 857 w 307481"/>
                <a:gd name="connsiteY53" fmla="*/ 144304 h 260318"/>
                <a:gd name="connsiteX54" fmla="*/ 1048 w 307481"/>
                <a:gd name="connsiteY54" fmla="*/ 144685 h 260318"/>
                <a:gd name="connsiteX55" fmla="*/ 1143 w 307481"/>
                <a:gd name="connsiteY55" fmla="*/ 144971 h 260318"/>
                <a:gd name="connsiteX56" fmla="*/ 1143 w 307481"/>
                <a:gd name="connsiteY56" fmla="*/ 144971 h 260318"/>
                <a:gd name="connsiteX57" fmla="*/ 1143 w 307481"/>
                <a:gd name="connsiteY57" fmla="*/ 145066 h 260318"/>
                <a:gd name="connsiteX58" fmla="*/ 1334 w 307481"/>
                <a:gd name="connsiteY58" fmla="*/ 145447 h 260318"/>
                <a:gd name="connsiteX59" fmla="*/ 1524 w 307481"/>
                <a:gd name="connsiteY59" fmla="*/ 145828 h 260318"/>
                <a:gd name="connsiteX60" fmla="*/ 1810 w 307481"/>
                <a:gd name="connsiteY60" fmla="*/ 146304 h 260318"/>
                <a:gd name="connsiteX61" fmla="*/ 2096 w 307481"/>
                <a:gd name="connsiteY61" fmla="*/ 146780 h 260318"/>
                <a:gd name="connsiteX62" fmla="*/ 2191 w 307481"/>
                <a:gd name="connsiteY62" fmla="*/ 146876 h 260318"/>
                <a:gd name="connsiteX63" fmla="*/ 2286 w 307481"/>
                <a:gd name="connsiteY63" fmla="*/ 146971 h 260318"/>
                <a:gd name="connsiteX64" fmla="*/ 2857 w 307481"/>
                <a:gd name="connsiteY64" fmla="*/ 147828 h 260318"/>
                <a:gd name="connsiteX65" fmla="*/ 3334 w 307481"/>
                <a:gd name="connsiteY65" fmla="*/ 148495 h 260318"/>
                <a:gd name="connsiteX66" fmla="*/ 3334 w 307481"/>
                <a:gd name="connsiteY66" fmla="*/ 148495 h 260318"/>
                <a:gd name="connsiteX67" fmla="*/ 3334 w 307481"/>
                <a:gd name="connsiteY67" fmla="*/ 148495 h 260318"/>
                <a:gd name="connsiteX68" fmla="*/ 3715 w 307481"/>
                <a:gd name="connsiteY68" fmla="*/ 148971 h 260318"/>
                <a:gd name="connsiteX69" fmla="*/ 4000 w 307481"/>
                <a:gd name="connsiteY69" fmla="*/ 149352 h 260318"/>
                <a:gd name="connsiteX70" fmla="*/ 4286 w 307481"/>
                <a:gd name="connsiteY70" fmla="*/ 149733 h 260318"/>
                <a:gd name="connsiteX71" fmla="*/ 4572 w 307481"/>
                <a:gd name="connsiteY71" fmla="*/ 150019 h 260318"/>
                <a:gd name="connsiteX72" fmla="*/ 4667 w 307481"/>
                <a:gd name="connsiteY72" fmla="*/ 150114 h 260318"/>
                <a:gd name="connsiteX73" fmla="*/ 4667 w 307481"/>
                <a:gd name="connsiteY73" fmla="*/ 150114 h 260318"/>
                <a:gd name="connsiteX74" fmla="*/ 4953 w 307481"/>
                <a:gd name="connsiteY74" fmla="*/ 150400 h 260318"/>
                <a:gd name="connsiteX75" fmla="*/ 5239 w 307481"/>
                <a:gd name="connsiteY75" fmla="*/ 150686 h 260318"/>
                <a:gd name="connsiteX76" fmla="*/ 5620 w 307481"/>
                <a:gd name="connsiteY76" fmla="*/ 150971 h 260318"/>
                <a:gd name="connsiteX77" fmla="*/ 6001 w 307481"/>
                <a:gd name="connsiteY77" fmla="*/ 151257 h 260318"/>
                <a:gd name="connsiteX78" fmla="*/ 6191 w 307481"/>
                <a:gd name="connsiteY78" fmla="*/ 151352 h 260318"/>
                <a:gd name="connsiteX79" fmla="*/ 6191 w 307481"/>
                <a:gd name="connsiteY79" fmla="*/ 151352 h 260318"/>
                <a:gd name="connsiteX80" fmla="*/ 6287 w 307481"/>
                <a:gd name="connsiteY80" fmla="*/ 151448 h 260318"/>
                <a:gd name="connsiteX81" fmla="*/ 6668 w 307481"/>
                <a:gd name="connsiteY81" fmla="*/ 151733 h 260318"/>
                <a:gd name="connsiteX82" fmla="*/ 6953 w 307481"/>
                <a:gd name="connsiteY82" fmla="*/ 151924 h 260318"/>
                <a:gd name="connsiteX83" fmla="*/ 7239 w 307481"/>
                <a:gd name="connsiteY83" fmla="*/ 152114 h 260318"/>
                <a:gd name="connsiteX84" fmla="*/ 7525 w 307481"/>
                <a:gd name="connsiteY84" fmla="*/ 152305 h 260318"/>
                <a:gd name="connsiteX85" fmla="*/ 7620 w 307481"/>
                <a:gd name="connsiteY85" fmla="*/ 152305 h 260318"/>
                <a:gd name="connsiteX86" fmla="*/ 62103 w 307481"/>
                <a:gd name="connsiteY86" fmla="*/ 183737 h 260318"/>
                <a:gd name="connsiteX87" fmla="*/ 61913 w 307481"/>
                <a:gd name="connsiteY87" fmla="*/ 246317 h 260318"/>
                <a:gd name="connsiteX88" fmla="*/ 61913 w 307481"/>
                <a:gd name="connsiteY88" fmla="*/ 246698 h 260318"/>
                <a:gd name="connsiteX89" fmla="*/ 61913 w 307481"/>
                <a:gd name="connsiteY89" fmla="*/ 247079 h 260318"/>
                <a:gd name="connsiteX90" fmla="*/ 61913 w 307481"/>
                <a:gd name="connsiteY90" fmla="*/ 247459 h 260318"/>
                <a:gd name="connsiteX91" fmla="*/ 61913 w 307481"/>
                <a:gd name="connsiteY91" fmla="*/ 247841 h 260318"/>
                <a:gd name="connsiteX92" fmla="*/ 62008 w 307481"/>
                <a:gd name="connsiteY92" fmla="*/ 248222 h 260318"/>
                <a:gd name="connsiteX93" fmla="*/ 62008 w 307481"/>
                <a:gd name="connsiteY93" fmla="*/ 248222 h 260318"/>
                <a:gd name="connsiteX94" fmla="*/ 62008 w 307481"/>
                <a:gd name="connsiteY94" fmla="*/ 248222 h 260318"/>
                <a:gd name="connsiteX95" fmla="*/ 62103 w 307481"/>
                <a:gd name="connsiteY95" fmla="*/ 248603 h 260318"/>
                <a:gd name="connsiteX96" fmla="*/ 62198 w 307481"/>
                <a:gd name="connsiteY96" fmla="*/ 248983 h 260318"/>
                <a:gd name="connsiteX97" fmla="*/ 62294 w 307481"/>
                <a:gd name="connsiteY97" fmla="*/ 249365 h 260318"/>
                <a:gd name="connsiteX98" fmla="*/ 62389 w 307481"/>
                <a:gd name="connsiteY98" fmla="*/ 249746 h 260318"/>
                <a:gd name="connsiteX99" fmla="*/ 62484 w 307481"/>
                <a:gd name="connsiteY99" fmla="*/ 250031 h 260318"/>
                <a:gd name="connsiteX100" fmla="*/ 62484 w 307481"/>
                <a:gd name="connsiteY100" fmla="*/ 250031 h 260318"/>
                <a:gd name="connsiteX101" fmla="*/ 62484 w 307481"/>
                <a:gd name="connsiteY101" fmla="*/ 250127 h 260318"/>
                <a:gd name="connsiteX102" fmla="*/ 62579 w 307481"/>
                <a:gd name="connsiteY102" fmla="*/ 250507 h 260318"/>
                <a:gd name="connsiteX103" fmla="*/ 62675 w 307481"/>
                <a:gd name="connsiteY103" fmla="*/ 250889 h 260318"/>
                <a:gd name="connsiteX104" fmla="*/ 62770 w 307481"/>
                <a:gd name="connsiteY104" fmla="*/ 251270 h 260318"/>
                <a:gd name="connsiteX105" fmla="*/ 62960 w 307481"/>
                <a:gd name="connsiteY105" fmla="*/ 251651 h 260318"/>
                <a:gd name="connsiteX106" fmla="*/ 63056 w 307481"/>
                <a:gd name="connsiteY106" fmla="*/ 251936 h 260318"/>
                <a:gd name="connsiteX107" fmla="*/ 63056 w 307481"/>
                <a:gd name="connsiteY107" fmla="*/ 251936 h 260318"/>
                <a:gd name="connsiteX108" fmla="*/ 63056 w 307481"/>
                <a:gd name="connsiteY108" fmla="*/ 252032 h 260318"/>
                <a:gd name="connsiteX109" fmla="*/ 63246 w 307481"/>
                <a:gd name="connsiteY109" fmla="*/ 252412 h 260318"/>
                <a:gd name="connsiteX110" fmla="*/ 63437 w 307481"/>
                <a:gd name="connsiteY110" fmla="*/ 252794 h 260318"/>
                <a:gd name="connsiteX111" fmla="*/ 63627 w 307481"/>
                <a:gd name="connsiteY111" fmla="*/ 253270 h 260318"/>
                <a:gd name="connsiteX112" fmla="*/ 63913 w 307481"/>
                <a:gd name="connsiteY112" fmla="*/ 253746 h 260318"/>
                <a:gd name="connsiteX113" fmla="*/ 63913 w 307481"/>
                <a:gd name="connsiteY113" fmla="*/ 253841 h 260318"/>
                <a:gd name="connsiteX114" fmla="*/ 64008 w 307481"/>
                <a:gd name="connsiteY114" fmla="*/ 253936 h 260318"/>
                <a:gd name="connsiteX115" fmla="*/ 64580 w 307481"/>
                <a:gd name="connsiteY115" fmla="*/ 254794 h 260318"/>
                <a:gd name="connsiteX116" fmla="*/ 65056 w 307481"/>
                <a:gd name="connsiteY116" fmla="*/ 255460 h 260318"/>
                <a:gd name="connsiteX117" fmla="*/ 65056 w 307481"/>
                <a:gd name="connsiteY117" fmla="*/ 255460 h 260318"/>
                <a:gd name="connsiteX118" fmla="*/ 65056 w 307481"/>
                <a:gd name="connsiteY118" fmla="*/ 255460 h 260318"/>
                <a:gd name="connsiteX119" fmla="*/ 65342 w 307481"/>
                <a:gd name="connsiteY119" fmla="*/ 255842 h 260318"/>
                <a:gd name="connsiteX120" fmla="*/ 65627 w 307481"/>
                <a:gd name="connsiteY120" fmla="*/ 256223 h 260318"/>
                <a:gd name="connsiteX121" fmla="*/ 65913 w 307481"/>
                <a:gd name="connsiteY121" fmla="*/ 256604 h 260318"/>
                <a:gd name="connsiteX122" fmla="*/ 66199 w 307481"/>
                <a:gd name="connsiteY122" fmla="*/ 256889 h 260318"/>
                <a:gd name="connsiteX123" fmla="*/ 66294 w 307481"/>
                <a:gd name="connsiteY123" fmla="*/ 256984 h 260318"/>
                <a:gd name="connsiteX124" fmla="*/ 66294 w 307481"/>
                <a:gd name="connsiteY124" fmla="*/ 256984 h 260318"/>
                <a:gd name="connsiteX125" fmla="*/ 66485 w 307481"/>
                <a:gd name="connsiteY125" fmla="*/ 257175 h 260318"/>
                <a:gd name="connsiteX126" fmla="*/ 66770 w 307481"/>
                <a:gd name="connsiteY126" fmla="*/ 257461 h 260318"/>
                <a:gd name="connsiteX127" fmla="*/ 67151 w 307481"/>
                <a:gd name="connsiteY127" fmla="*/ 257747 h 260318"/>
                <a:gd name="connsiteX128" fmla="*/ 67532 w 307481"/>
                <a:gd name="connsiteY128" fmla="*/ 258032 h 260318"/>
                <a:gd name="connsiteX129" fmla="*/ 67723 w 307481"/>
                <a:gd name="connsiteY129" fmla="*/ 258223 h 260318"/>
                <a:gd name="connsiteX130" fmla="*/ 67723 w 307481"/>
                <a:gd name="connsiteY130" fmla="*/ 258223 h 260318"/>
                <a:gd name="connsiteX131" fmla="*/ 67818 w 307481"/>
                <a:gd name="connsiteY131" fmla="*/ 258318 h 260318"/>
                <a:gd name="connsiteX132" fmla="*/ 68199 w 307481"/>
                <a:gd name="connsiteY132" fmla="*/ 258604 h 260318"/>
                <a:gd name="connsiteX133" fmla="*/ 68580 w 307481"/>
                <a:gd name="connsiteY133" fmla="*/ 258890 h 260318"/>
                <a:gd name="connsiteX134" fmla="*/ 68866 w 307481"/>
                <a:gd name="connsiteY134" fmla="*/ 259080 h 260318"/>
                <a:gd name="connsiteX135" fmla="*/ 69151 w 307481"/>
                <a:gd name="connsiteY135" fmla="*/ 259271 h 260318"/>
                <a:gd name="connsiteX136" fmla="*/ 69247 w 307481"/>
                <a:gd name="connsiteY136" fmla="*/ 259271 h 260318"/>
                <a:gd name="connsiteX137" fmla="*/ 69532 w 307481"/>
                <a:gd name="connsiteY137" fmla="*/ 259366 h 260318"/>
                <a:gd name="connsiteX138" fmla="*/ 69818 w 307481"/>
                <a:gd name="connsiteY138" fmla="*/ 259556 h 260318"/>
                <a:gd name="connsiteX139" fmla="*/ 70104 w 307481"/>
                <a:gd name="connsiteY139" fmla="*/ 259747 h 260318"/>
                <a:gd name="connsiteX140" fmla="*/ 70390 w 307481"/>
                <a:gd name="connsiteY140" fmla="*/ 259842 h 260318"/>
                <a:gd name="connsiteX141" fmla="*/ 70676 w 307481"/>
                <a:gd name="connsiteY141" fmla="*/ 259937 h 260318"/>
                <a:gd name="connsiteX142" fmla="*/ 70771 w 307481"/>
                <a:gd name="connsiteY142" fmla="*/ 259937 h 260318"/>
                <a:gd name="connsiteX143" fmla="*/ 70771 w 307481"/>
                <a:gd name="connsiteY143" fmla="*/ 259937 h 260318"/>
                <a:gd name="connsiteX144" fmla="*/ 70961 w 307481"/>
                <a:gd name="connsiteY144" fmla="*/ 260032 h 260318"/>
                <a:gd name="connsiteX145" fmla="*/ 71247 w 307481"/>
                <a:gd name="connsiteY145" fmla="*/ 260128 h 260318"/>
                <a:gd name="connsiteX146" fmla="*/ 71533 w 307481"/>
                <a:gd name="connsiteY146" fmla="*/ 260223 h 260318"/>
                <a:gd name="connsiteX147" fmla="*/ 71914 w 307481"/>
                <a:gd name="connsiteY147" fmla="*/ 260318 h 260318"/>
                <a:gd name="connsiteX148" fmla="*/ 72104 w 307481"/>
                <a:gd name="connsiteY148" fmla="*/ 260318 h 260318"/>
                <a:gd name="connsiteX149" fmla="*/ 72104 w 307481"/>
                <a:gd name="connsiteY149" fmla="*/ 260318 h 260318"/>
                <a:gd name="connsiteX150" fmla="*/ 72200 w 307481"/>
                <a:gd name="connsiteY150" fmla="*/ 260318 h 260318"/>
                <a:gd name="connsiteX151" fmla="*/ 72581 w 307481"/>
                <a:gd name="connsiteY151" fmla="*/ 260318 h 260318"/>
                <a:gd name="connsiteX152" fmla="*/ 72962 w 307481"/>
                <a:gd name="connsiteY152" fmla="*/ 260318 h 260318"/>
                <a:gd name="connsiteX153" fmla="*/ 73438 w 307481"/>
                <a:gd name="connsiteY153" fmla="*/ 260223 h 260318"/>
                <a:gd name="connsiteX154" fmla="*/ 73438 w 307481"/>
                <a:gd name="connsiteY154" fmla="*/ 260223 h 260318"/>
                <a:gd name="connsiteX155" fmla="*/ 73438 w 307481"/>
                <a:gd name="connsiteY155" fmla="*/ 260223 h 260318"/>
                <a:gd name="connsiteX156" fmla="*/ 73914 w 307481"/>
                <a:gd name="connsiteY156" fmla="*/ 260128 h 260318"/>
                <a:gd name="connsiteX157" fmla="*/ 74486 w 307481"/>
                <a:gd name="connsiteY157" fmla="*/ 259842 h 260318"/>
                <a:gd name="connsiteX158" fmla="*/ 134779 w 307481"/>
                <a:gd name="connsiteY158" fmla="*/ 224790 h 260318"/>
                <a:gd name="connsiteX159" fmla="*/ 135160 w 307481"/>
                <a:gd name="connsiteY159" fmla="*/ 224790 h 260318"/>
                <a:gd name="connsiteX160" fmla="*/ 135636 w 307481"/>
                <a:gd name="connsiteY160" fmla="*/ 224695 h 260318"/>
                <a:gd name="connsiteX161" fmla="*/ 135636 w 307481"/>
                <a:gd name="connsiteY161" fmla="*/ 224695 h 260318"/>
                <a:gd name="connsiteX162" fmla="*/ 135636 w 307481"/>
                <a:gd name="connsiteY162" fmla="*/ 224695 h 260318"/>
                <a:gd name="connsiteX163" fmla="*/ 136112 w 307481"/>
                <a:gd name="connsiteY163" fmla="*/ 224600 h 260318"/>
                <a:gd name="connsiteX164" fmla="*/ 136779 w 307481"/>
                <a:gd name="connsiteY164" fmla="*/ 224314 h 260318"/>
                <a:gd name="connsiteX165" fmla="*/ 307467 w 307481"/>
                <a:gd name="connsiteY165" fmla="*/ 125063 h 260318"/>
                <a:gd name="connsiteX166" fmla="*/ 306800 w 307481"/>
                <a:gd name="connsiteY166" fmla="*/ 126111 h 260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Lst>
              <a:rect l="l" t="t" r="r" b="b"/>
              <a:pathLst>
                <a:path w="307481" h="260318">
                  <a:moveTo>
                    <a:pt x="306800" y="126111"/>
                  </a:moveTo>
                  <a:cubicBezTo>
                    <a:pt x="306800" y="126111"/>
                    <a:pt x="306705" y="126111"/>
                    <a:pt x="306800" y="126111"/>
                  </a:cubicBezTo>
                  <a:cubicBezTo>
                    <a:pt x="306419" y="126206"/>
                    <a:pt x="305943" y="126206"/>
                    <a:pt x="305467" y="126206"/>
                  </a:cubicBezTo>
                  <a:cubicBezTo>
                    <a:pt x="305467" y="126206"/>
                    <a:pt x="305467" y="126206"/>
                    <a:pt x="305467" y="126206"/>
                  </a:cubicBezTo>
                  <a:cubicBezTo>
                    <a:pt x="304991" y="126206"/>
                    <a:pt x="304514" y="126016"/>
                    <a:pt x="304038" y="125921"/>
                  </a:cubicBezTo>
                  <a:cubicBezTo>
                    <a:pt x="304038" y="125921"/>
                    <a:pt x="304038" y="125921"/>
                    <a:pt x="304038" y="125921"/>
                  </a:cubicBezTo>
                  <a:cubicBezTo>
                    <a:pt x="303562" y="125730"/>
                    <a:pt x="302990" y="125539"/>
                    <a:pt x="302514" y="125254"/>
                  </a:cubicBezTo>
                  <a:lnTo>
                    <a:pt x="248031" y="93821"/>
                  </a:lnTo>
                  <a:lnTo>
                    <a:pt x="232696" y="102775"/>
                  </a:lnTo>
                  <a:lnTo>
                    <a:pt x="232791" y="84963"/>
                  </a:lnTo>
                  <a:lnTo>
                    <a:pt x="217551" y="76200"/>
                  </a:lnTo>
                  <a:lnTo>
                    <a:pt x="232791" y="67342"/>
                  </a:lnTo>
                  <a:lnTo>
                    <a:pt x="232982" y="4763"/>
                  </a:lnTo>
                  <a:cubicBezTo>
                    <a:pt x="232982" y="4191"/>
                    <a:pt x="233077" y="3620"/>
                    <a:pt x="233172" y="3143"/>
                  </a:cubicBezTo>
                  <a:cubicBezTo>
                    <a:pt x="233172" y="3143"/>
                    <a:pt x="233172" y="3143"/>
                    <a:pt x="233172" y="3143"/>
                  </a:cubicBezTo>
                  <a:cubicBezTo>
                    <a:pt x="233267" y="2667"/>
                    <a:pt x="233458" y="2191"/>
                    <a:pt x="233648" y="1810"/>
                  </a:cubicBezTo>
                  <a:cubicBezTo>
                    <a:pt x="233648" y="1810"/>
                    <a:pt x="233648" y="1810"/>
                    <a:pt x="233648" y="1810"/>
                  </a:cubicBezTo>
                  <a:cubicBezTo>
                    <a:pt x="233744" y="1524"/>
                    <a:pt x="233934" y="1334"/>
                    <a:pt x="234125" y="1143"/>
                  </a:cubicBezTo>
                  <a:cubicBezTo>
                    <a:pt x="234505" y="667"/>
                    <a:pt x="234887" y="286"/>
                    <a:pt x="235267" y="0"/>
                  </a:cubicBezTo>
                  <a:lnTo>
                    <a:pt x="171450" y="37052"/>
                  </a:lnTo>
                  <a:cubicBezTo>
                    <a:pt x="171545" y="36862"/>
                    <a:pt x="171641" y="36766"/>
                    <a:pt x="171736" y="36576"/>
                  </a:cubicBezTo>
                  <a:cubicBezTo>
                    <a:pt x="172022" y="36100"/>
                    <a:pt x="172403" y="35719"/>
                    <a:pt x="172879" y="35433"/>
                  </a:cubicBezTo>
                  <a:lnTo>
                    <a:pt x="2096" y="134398"/>
                  </a:lnTo>
                  <a:cubicBezTo>
                    <a:pt x="1619" y="134684"/>
                    <a:pt x="1238" y="135065"/>
                    <a:pt x="953" y="135541"/>
                  </a:cubicBezTo>
                  <a:cubicBezTo>
                    <a:pt x="953" y="135636"/>
                    <a:pt x="857" y="135636"/>
                    <a:pt x="762" y="135731"/>
                  </a:cubicBezTo>
                  <a:cubicBezTo>
                    <a:pt x="667" y="135922"/>
                    <a:pt x="571" y="136017"/>
                    <a:pt x="476" y="136208"/>
                  </a:cubicBezTo>
                  <a:cubicBezTo>
                    <a:pt x="476" y="136208"/>
                    <a:pt x="476" y="136208"/>
                    <a:pt x="476" y="136208"/>
                  </a:cubicBezTo>
                  <a:cubicBezTo>
                    <a:pt x="476" y="136208"/>
                    <a:pt x="476" y="136208"/>
                    <a:pt x="476" y="136208"/>
                  </a:cubicBezTo>
                  <a:cubicBezTo>
                    <a:pt x="381" y="136303"/>
                    <a:pt x="381" y="136493"/>
                    <a:pt x="286" y="136589"/>
                  </a:cubicBezTo>
                  <a:cubicBezTo>
                    <a:pt x="190" y="136779"/>
                    <a:pt x="190" y="136970"/>
                    <a:pt x="190" y="137065"/>
                  </a:cubicBezTo>
                  <a:cubicBezTo>
                    <a:pt x="190" y="137160"/>
                    <a:pt x="95" y="137351"/>
                    <a:pt x="95" y="137446"/>
                  </a:cubicBezTo>
                  <a:cubicBezTo>
                    <a:pt x="95" y="137541"/>
                    <a:pt x="95" y="137541"/>
                    <a:pt x="95" y="137636"/>
                  </a:cubicBezTo>
                  <a:cubicBezTo>
                    <a:pt x="95" y="137636"/>
                    <a:pt x="95" y="137636"/>
                    <a:pt x="95" y="137636"/>
                  </a:cubicBezTo>
                  <a:cubicBezTo>
                    <a:pt x="95" y="137732"/>
                    <a:pt x="95" y="137732"/>
                    <a:pt x="95" y="137827"/>
                  </a:cubicBezTo>
                  <a:cubicBezTo>
                    <a:pt x="95" y="137922"/>
                    <a:pt x="95" y="138113"/>
                    <a:pt x="0" y="138208"/>
                  </a:cubicBezTo>
                  <a:cubicBezTo>
                    <a:pt x="0" y="138303"/>
                    <a:pt x="0" y="138494"/>
                    <a:pt x="0" y="138589"/>
                  </a:cubicBezTo>
                  <a:cubicBezTo>
                    <a:pt x="0" y="138684"/>
                    <a:pt x="0" y="138875"/>
                    <a:pt x="0" y="138970"/>
                  </a:cubicBezTo>
                  <a:cubicBezTo>
                    <a:pt x="0" y="139065"/>
                    <a:pt x="0" y="139256"/>
                    <a:pt x="0" y="139351"/>
                  </a:cubicBezTo>
                  <a:cubicBezTo>
                    <a:pt x="0" y="139351"/>
                    <a:pt x="0" y="139351"/>
                    <a:pt x="0" y="139351"/>
                  </a:cubicBezTo>
                  <a:cubicBezTo>
                    <a:pt x="0" y="139446"/>
                    <a:pt x="0" y="139541"/>
                    <a:pt x="0" y="139732"/>
                  </a:cubicBezTo>
                  <a:cubicBezTo>
                    <a:pt x="0" y="139827"/>
                    <a:pt x="0" y="140018"/>
                    <a:pt x="0" y="140113"/>
                  </a:cubicBezTo>
                  <a:cubicBezTo>
                    <a:pt x="0" y="140208"/>
                    <a:pt x="0" y="140399"/>
                    <a:pt x="0" y="140494"/>
                  </a:cubicBezTo>
                  <a:cubicBezTo>
                    <a:pt x="0" y="140589"/>
                    <a:pt x="0" y="140780"/>
                    <a:pt x="0" y="140875"/>
                  </a:cubicBezTo>
                  <a:cubicBezTo>
                    <a:pt x="0" y="140970"/>
                    <a:pt x="0" y="141161"/>
                    <a:pt x="95" y="141256"/>
                  </a:cubicBezTo>
                  <a:cubicBezTo>
                    <a:pt x="95" y="141351"/>
                    <a:pt x="95" y="141542"/>
                    <a:pt x="190" y="141637"/>
                  </a:cubicBezTo>
                  <a:cubicBezTo>
                    <a:pt x="190" y="141732"/>
                    <a:pt x="286" y="141923"/>
                    <a:pt x="286" y="142018"/>
                  </a:cubicBezTo>
                  <a:cubicBezTo>
                    <a:pt x="286" y="142113"/>
                    <a:pt x="381" y="142304"/>
                    <a:pt x="381" y="142399"/>
                  </a:cubicBezTo>
                  <a:cubicBezTo>
                    <a:pt x="381" y="142494"/>
                    <a:pt x="476" y="142685"/>
                    <a:pt x="476" y="142780"/>
                  </a:cubicBezTo>
                  <a:cubicBezTo>
                    <a:pt x="476" y="142875"/>
                    <a:pt x="571" y="142970"/>
                    <a:pt x="571" y="143066"/>
                  </a:cubicBezTo>
                  <a:cubicBezTo>
                    <a:pt x="571" y="143066"/>
                    <a:pt x="571" y="143066"/>
                    <a:pt x="571" y="143066"/>
                  </a:cubicBezTo>
                  <a:cubicBezTo>
                    <a:pt x="571" y="143066"/>
                    <a:pt x="571" y="143161"/>
                    <a:pt x="571" y="143161"/>
                  </a:cubicBezTo>
                  <a:cubicBezTo>
                    <a:pt x="571" y="143256"/>
                    <a:pt x="667" y="143447"/>
                    <a:pt x="667" y="143542"/>
                  </a:cubicBezTo>
                  <a:cubicBezTo>
                    <a:pt x="667" y="143637"/>
                    <a:pt x="762" y="143828"/>
                    <a:pt x="762" y="143923"/>
                  </a:cubicBezTo>
                  <a:cubicBezTo>
                    <a:pt x="762" y="144018"/>
                    <a:pt x="857" y="144209"/>
                    <a:pt x="857" y="144304"/>
                  </a:cubicBezTo>
                  <a:cubicBezTo>
                    <a:pt x="953" y="144399"/>
                    <a:pt x="953" y="144590"/>
                    <a:pt x="1048" y="144685"/>
                  </a:cubicBezTo>
                  <a:cubicBezTo>
                    <a:pt x="1048" y="144780"/>
                    <a:pt x="1143" y="144875"/>
                    <a:pt x="1143" y="144971"/>
                  </a:cubicBezTo>
                  <a:cubicBezTo>
                    <a:pt x="1143" y="144971"/>
                    <a:pt x="1143" y="144971"/>
                    <a:pt x="1143" y="144971"/>
                  </a:cubicBezTo>
                  <a:cubicBezTo>
                    <a:pt x="1143" y="144971"/>
                    <a:pt x="1143" y="145066"/>
                    <a:pt x="1143" y="145066"/>
                  </a:cubicBezTo>
                  <a:cubicBezTo>
                    <a:pt x="1238" y="145161"/>
                    <a:pt x="1238" y="145352"/>
                    <a:pt x="1334" y="145447"/>
                  </a:cubicBezTo>
                  <a:cubicBezTo>
                    <a:pt x="1429" y="145542"/>
                    <a:pt x="1429" y="145733"/>
                    <a:pt x="1524" y="145828"/>
                  </a:cubicBezTo>
                  <a:cubicBezTo>
                    <a:pt x="1619" y="146018"/>
                    <a:pt x="1715" y="146114"/>
                    <a:pt x="1810" y="146304"/>
                  </a:cubicBezTo>
                  <a:cubicBezTo>
                    <a:pt x="1905" y="146495"/>
                    <a:pt x="2000" y="146590"/>
                    <a:pt x="2096" y="146780"/>
                  </a:cubicBezTo>
                  <a:cubicBezTo>
                    <a:pt x="2096" y="146780"/>
                    <a:pt x="2096" y="146876"/>
                    <a:pt x="2191" y="146876"/>
                  </a:cubicBezTo>
                  <a:cubicBezTo>
                    <a:pt x="2191" y="146876"/>
                    <a:pt x="2286" y="146971"/>
                    <a:pt x="2286" y="146971"/>
                  </a:cubicBezTo>
                  <a:cubicBezTo>
                    <a:pt x="2477" y="147257"/>
                    <a:pt x="2667" y="147542"/>
                    <a:pt x="2857" y="147828"/>
                  </a:cubicBezTo>
                  <a:cubicBezTo>
                    <a:pt x="3048" y="148019"/>
                    <a:pt x="3143" y="148304"/>
                    <a:pt x="3334" y="148495"/>
                  </a:cubicBezTo>
                  <a:cubicBezTo>
                    <a:pt x="3334" y="148495"/>
                    <a:pt x="3334" y="148495"/>
                    <a:pt x="3334" y="148495"/>
                  </a:cubicBezTo>
                  <a:cubicBezTo>
                    <a:pt x="3334" y="148495"/>
                    <a:pt x="3334" y="148495"/>
                    <a:pt x="3334" y="148495"/>
                  </a:cubicBezTo>
                  <a:cubicBezTo>
                    <a:pt x="3429" y="148685"/>
                    <a:pt x="3524" y="148781"/>
                    <a:pt x="3715" y="148971"/>
                  </a:cubicBezTo>
                  <a:cubicBezTo>
                    <a:pt x="3810" y="149066"/>
                    <a:pt x="3905" y="149257"/>
                    <a:pt x="4000" y="149352"/>
                  </a:cubicBezTo>
                  <a:cubicBezTo>
                    <a:pt x="4096" y="149447"/>
                    <a:pt x="4191" y="149543"/>
                    <a:pt x="4286" y="149733"/>
                  </a:cubicBezTo>
                  <a:cubicBezTo>
                    <a:pt x="4381" y="149828"/>
                    <a:pt x="4477" y="149924"/>
                    <a:pt x="4572" y="150019"/>
                  </a:cubicBezTo>
                  <a:cubicBezTo>
                    <a:pt x="4572" y="150019"/>
                    <a:pt x="4572" y="150019"/>
                    <a:pt x="4667" y="150114"/>
                  </a:cubicBezTo>
                  <a:cubicBezTo>
                    <a:pt x="4667" y="150114"/>
                    <a:pt x="4667" y="150114"/>
                    <a:pt x="4667" y="150114"/>
                  </a:cubicBezTo>
                  <a:cubicBezTo>
                    <a:pt x="4762" y="150209"/>
                    <a:pt x="4858" y="150305"/>
                    <a:pt x="4953" y="150400"/>
                  </a:cubicBezTo>
                  <a:cubicBezTo>
                    <a:pt x="5048" y="150495"/>
                    <a:pt x="5143" y="150590"/>
                    <a:pt x="5239" y="150686"/>
                  </a:cubicBezTo>
                  <a:cubicBezTo>
                    <a:pt x="5334" y="150781"/>
                    <a:pt x="5429" y="150876"/>
                    <a:pt x="5620" y="150971"/>
                  </a:cubicBezTo>
                  <a:cubicBezTo>
                    <a:pt x="5715" y="151067"/>
                    <a:pt x="5810" y="151162"/>
                    <a:pt x="6001" y="151257"/>
                  </a:cubicBezTo>
                  <a:cubicBezTo>
                    <a:pt x="6096" y="151257"/>
                    <a:pt x="6096" y="151352"/>
                    <a:pt x="6191" y="151352"/>
                  </a:cubicBezTo>
                  <a:cubicBezTo>
                    <a:pt x="6191" y="151352"/>
                    <a:pt x="6191" y="151352"/>
                    <a:pt x="6191" y="151352"/>
                  </a:cubicBezTo>
                  <a:cubicBezTo>
                    <a:pt x="6191" y="151352"/>
                    <a:pt x="6287" y="151448"/>
                    <a:pt x="6287" y="151448"/>
                  </a:cubicBezTo>
                  <a:cubicBezTo>
                    <a:pt x="6382" y="151543"/>
                    <a:pt x="6477" y="151638"/>
                    <a:pt x="6668" y="151733"/>
                  </a:cubicBezTo>
                  <a:cubicBezTo>
                    <a:pt x="6763" y="151829"/>
                    <a:pt x="6858" y="151924"/>
                    <a:pt x="6953" y="151924"/>
                  </a:cubicBezTo>
                  <a:cubicBezTo>
                    <a:pt x="7049" y="152019"/>
                    <a:pt x="7144" y="152114"/>
                    <a:pt x="7239" y="152114"/>
                  </a:cubicBezTo>
                  <a:cubicBezTo>
                    <a:pt x="7334" y="152210"/>
                    <a:pt x="7429" y="152210"/>
                    <a:pt x="7525" y="152305"/>
                  </a:cubicBezTo>
                  <a:cubicBezTo>
                    <a:pt x="7525" y="152305"/>
                    <a:pt x="7620" y="152305"/>
                    <a:pt x="7620" y="152305"/>
                  </a:cubicBezTo>
                  <a:lnTo>
                    <a:pt x="62103" y="183737"/>
                  </a:lnTo>
                  <a:lnTo>
                    <a:pt x="61913" y="246317"/>
                  </a:lnTo>
                  <a:cubicBezTo>
                    <a:pt x="61913" y="246412"/>
                    <a:pt x="61913" y="246507"/>
                    <a:pt x="61913" y="246698"/>
                  </a:cubicBezTo>
                  <a:cubicBezTo>
                    <a:pt x="61913" y="246793"/>
                    <a:pt x="61913" y="246983"/>
                    <a:pt x="61913" y="247079"/>
                  </a:cubicBezTo>
                  <a:cubicBezTo>
                    <a:pt x="61913" y="247174"/>
                    <a:pt x="61913" y="247364"/>
                    <a:pt x="61913" y="247459"/>
                  </a:cubicBezTo>
                  <a:cubicBezTo>
                    <a:pt x="61913" y="247555"/>
                    <a:pt x="61913" y="247745"/>
                    <a:pt x="61913" y="247841"/>
                  </a:cubicBezTo>
                  <a:cubicBezTo>
                    <a:pt x="61913" y="247936"/>
                    <a:pt x="61913" y="248126"/>
                    <a:pt x="62008" y="248222"/>
                  </a:cubicBezTo>
                  <a:cubicBezTo>
                    <a:pt x="62008" y="248222"/>
                    <a:pt x="62008" y="248222"/>
                    <a:pt x="62008" y="248222"/>
                  </a:cubicBezTo>
                  <a:cubicBezTo>
                    <a:pt x="62008" y="248222"/>
                    <a:pt x="62008" y="248222"/>
                    <a:pt x="62008" y="248222"/>
                  </a:cubicBezTo>
                  <a:cubicBezTo>
                    <a:pt x="62008" y="248317"/>
                    <a:pt x="62008" y="248507"/>
                    <a:pt x="62103" y="248603"/>
                  </a:cubicBezTo>
                  <a:cubicBezTo>
                    <a:pt x="62103" y="248698"/>
                    <a:pt x="62198" y="248888"/>
                    <a:pt x="62198" y="248983"/>
                  </a:cubicBezTo>
                  <a:cubicBezTo>
                    <a:pt x="62198" y="249079"/>
                    <a:pt x="62294" y="249269"/>
                    <a:pt x="62294" y="249365"/>
                  </a:cubicBezTo>
                  <a:cubicBezTo>
                    <a:pt x="62294" y="249460"/>
                    <a:pt x="62389" y="249650"/>
                    <a:pt x="62389" y="249746"/>
                  </a:cubicBezTo>
                  <a:cubicBezTo>
                    <a:pt x="62389" y="249841"/>
                    <a:pt x="62484" y="249936"/>
                    <a:pt x="62484" y="250031"/>
                  </a:cubicBezTo>
                  <a:cubicBezTo>
                    <a:pt x="62484" y="250031"/>
                    <a:pt x="62484" y="250031"/>
                    <a:pt x="62484" y="250031"/>
                  </a:cubicBezTo>
                  <a:cubicBezTo>
                    <a:pt x="62484" y="250031"/>
                    <a:pt x="62484" y="250127"/>
                    <a:pt x="62484" y="250127"/>
                  </a:cubicBezTo>
                  <a:cubicBezTo>
                    <a:pt x="62484" y="250222"/>
                    <a:pt x="62579" y="250412"/>
                    <a:pt x="62579" y="250507"/>
                  </a:cubicBezTo>
                  <a:cubicBezTo>
                    <a:pt x="62579" y="250603"/>
                    <a:pt x="62675" y="250793"/>
                    <a:pt x="62675" y="250889"/>
                  </a:cubicBezTo>
                  <a:cubicBezTo>
                    <a:pt x="62675" y="250984"/>
                    <a:pt x="62770" y="251174"/>
                    <a:pt x="62770" y="251270"/>
                  </a:cubicBezTo>
                  <a:cubicBezTo>
                    <a:pt x="62865" y="251365"/>
                    <a:pt x="62865" y="251555"/>
                    <a:pt x="62960" y="251651"/>
                  </a:cubicBezTo>
                  <a:cubicBezTo>
                    <a:pt x="62960" y="251746"/>
                    <a:pt x="63056" y="251841"/>
                    <a:pt x="63056" y="251936"/>
                  </a:cubicBezTo>
                  <a:cubicBezTo>
                    <a:pt x="63056" y="251936"/>
                    <a:pt x="63056" y="251936"/>
                    <a:pt x="63056" y="251936"/>
                  </a:cubicBezTo>
                  <a:cubicBezTo>
                    <a:pt x="63056" y="251936"/>
                    <a:pt x="63056" y="252032"/>
                    <a:pt x="63056" y="252032"/>
                  </a:cubicBezTo>
                  <a:cubicBezTo>
                    <a:pt x="63151" y="252127"/>
                    <a:pt x="63151" y="252317"/>
                    <a:pt x="63246" y="252412"/>
                  </a:cubicBezTo>
                  <a:cubicBezTo>
                    <a:pt x="63341" y="252508"/>
                    <a:pt x="63341" y="252698"/>
                    <a:pt x="63437" y="252794"/>
                  </a:cubicBezTo>
                  <a:cubicBezTo>
                    <a:pt x="63532" y="252984"/>
                    <a:pt x="63627" y="253079"/>
                    <a:pt x="63627" y="253270"/>
                  </a:cubicBezTo>
                  <a:cubicBezTo>
                    <a:pt x="63722" y="253460"/>
                    <a:pt x="63818" y="253556"/>
                    <a:pt x="63913" y="253746"/>
                  </a:cubicBezTo>
                  <a:cubicBezTo>
                    <a:pt x="63913" y="253746"/>
                    <a:pt x="63913" y="253841"/>
                    <a:pt x="63913" y="253841"/>
                  </a:cubicBezTo>
                  <a:cubicBezTo>
                    <a:pt x="63913" y="253841"/>
                    <a:pt x="63913" y="253936"/>
                    <a:pt x="64008" y="253936"/>
                  </a:cubicBezTo>
                  <a:cubicBezTo>
                    <a:pt x="64199" y="254222"/>
                    <a:pt x="64389" y="254508"/>
                    <a:pt x="64580" y="254794"/>
                  </a:cubicBezTo>
                  <a:cubicBezTo>
                    <a:pt x="64770" y="254984"/>
                    <a:pt x="64865" y="255270"/>
                    <a:pt x="65056" y="255460"/>
                  </a:cubicBezTo>
                  <a:cubicBezTo>
                    <a:pt x="65056" y="255460"/>
                    <a:pt x="65056" y="255460"/>
                    <a:pt x="65056" y="255460"/>
                  </a:cubicBezTo>
                  <a:cubicBezTo>
                    <a:pt x="65056" y="255460"/>
                    <a:pt x="65056" y="255460"/>
                    <a:pt x="65056" y="255460"/>
                  </a:cubicBezTo>
                  <a:cubicBezTo>
                    <a:pt x="65151" y="255651"/>
                    <a:pt x="65246" y="255746"/>
                    <a:pt x="65342" y="255842"/>
                  </a:cubicBezTo>
                  <a:cubicBezTo>
                    <a:pt x="65437" y="255937"/>
                    <a:pt x="65532" y="256127"/>
                    <a:pt x="65627" y="256223"/>
                  </a:cubicBezTo>
                  <a:cubicBezTo>
                    <a:pt x="65723" y="256318"/>
                    <a:pt x="65818" y="256413"/>
                    <a:pt x="65913" y="256604"/>
                  </a:cubicBezTo>
                  <a:cubicBezTo>
                    <a:pt x="66008" y="256699"/>
                    <a:pt x="66104" y="256794"/>
                    <a:pt x="66199" y="256889"/>
                  </a:cubicBezTo>
                  <a:cubicBezTo>
                    <a:pt x="66199" y="256889"/>
                    <a:pt x="66294" y="256984"/>
                    <a:pt x="66294" y="256984"/>
                  </a:cubicBezTo>
                  <a:cubicBezTo>
                    <a:pt x="66294" y="256984"/>
                    <a:pt x="66294" y="256984"/>
                    <a:pt x="66294" y="256984"/>
                  </a:cubicBezTo>
                  <a:cubicBezTo>
                    <a:pt x="66389" y="257080"/>
                    <a:pt x="66389" y="257175"/>
                    <a:pt x="66485" y="257175"/>
                  </a:cubicBezTo>
                  <a:cubicBezTo>
                    <a:pt x="66580" y="257270"/>
                    <a:pt x="66675" y="257366"/>
                    <a:pt x="66770" y="257461"/>
                  </a:cubicBezTo>
                  <a:cubicBezTo>
                    <a:pt x="66866" y="257556"/>
                    <a:pt x="66961" y="257651"/>
                    <a:pt x="67151" y="257747"/>
                  </a:cubicBezTo>
                  <a:cubicBezTo>
                    <a:pt x="67247" y="257842"/>
                    <a:pt x="67342" y="257937"/>
                    <a:pt x="67532" y="258032"/>
                  </a:cubicBezTo>
                  <a:cubicBezTo>
                    <a:pt x="67628" y="258128"/>
                    <a:pt x="67628" y="258128"/>
                    <a:pt x="67723" y="258223"/>
                  </a:cubicBezTo>
                  <a:cubicBezTo>
                    <a:pt x="67723" y="258223"/>
                    <a:pt x="67723" y="258223"/>
                    <a:pt x="67723" y="258223"/>
                  </a:cubicBezTo>
                  <a:cubicBezTo>
                    <a:pt x="67723" y="258223"/>
                    <a:pt x="67818" y="258318"/>
                    <a:pt x="67818" y="258318"/>
                  </a:cubicBezTo>
                  <a:cubicBezTo>
                    <a:pt x="67913" y="258413"/>
                    <a:pt x="68009" y="258508"/>
                    <a:pt x="68199" y="258604"/>
                  </a:cubicBezTo>
                  <a:cubicBezTo>
                    <a:pt x="68294" y="258699"/>
                    <a:pt x="68390" y="258794"/>
                    <a:pt x="68580" y="258890"/>
                  </a:cubicBezTo>
                  <a:cubicBezTo>
                    <a:pt x="68675" y="258985"/>
                    <a:pt x="68770" y="259080"/>
                    <a:pt x="68866" y="259080"/>
                  </a:cubicBezTo>
                  <a:cubicBezTo>
                    <a:pt x="68961" y="259175"/>
                    <a:pt x="69056" y="259175"/>
                    <a:pt x="69151" y="259271"/>
                  </a:cubicBezTo>
                  <a:cubicBezTo>
                    <a:pt x="69151" y="259271"/>
                    <a:pt x="69247" y="259271"/>
                    <a:pt x="69247" y="259271"/>
                  </a:cubicBezTo>
                  <a:cubicBezTo>
                    <a:pt x="69342" y="259366"/>
                    <a:pt x="69437" y="259366"/>
                    <a:pt x="69532" y="259366"/>
                  </a:cubicBezTo>
                  <a:cubicBezTo>
                    <a:pt x="69628" y="259461"/>
                    <a:pt x="69723" y="259461"/>
                    <a:pt x="69818" y="259556"/>
                  </a:cubicBezTo>
                  <a:cubicBezTo>
                    <a:pt x="69914" y="259652"/>
                    <a:pt x="70009" y="259652"/>
                    <a:pt x="70104" y="259747"/>
                  </a:cubicBezTo>
                  <a:cubicBezTo>
                    <a:pt x="70199" y="259747"/>
                    <a:pt x="70295" y="259842"/>
                    <a:pt x="70390" y="259842"/>
                  </a:cubicBezTo>
                  <a:cubicBezTo>
                    <a:pt x="70485" y="259842"/>
                    <a:pt x="70580" y="259937"/>
                    <a:pt x="70676" y="259937"/>
                  </a:cubicBezTo>
                  <a:cubicBezTo>
                    <a:pt x="70676" y="259937"/>
                    <a:pt x="70676" y="259937"/>
                    <a:pt x="70771" y="259937"/>
                  </a:cubicBezTo>
                  <a:cubicBezTo>
                    <a:pt x="70771" y="259937"/>
                    <a:pt x="70771" y="259937"/>
                    <a:pt x="70771" y="259937"/>
                  </a:cubicBezTo>
                  <a:cubicBezTo>
                    <a:pt x="70866" y="259937"/>
                    <a:pt x="70961" y="260032"/>
                    <a:pt x="70961" y="260032"/>
                  </a:cubicBezTo>
                  <a:cubicBezTo>
                    <a:pt x="71057" y="260032"/>
                    <a:pt x="71152" y="260128"/>
                    <a:pt x="71247" y="260128"/>
                  </a:cubicBezTo>
                  <a:cubicBezTo>
                    <a:pt x="71342" y="260128"/>
                    <a:pt x="71438" y="260223"/>
                    <a:pt x="71533" y="260223"/>
                  </a:cubicBezTo>
                  <a:cubicBezTo>
                    <a:pt x="71628" y="260223"/>
                    <a:pt x="71723" y="260223"/>
                    <a:pt x="71914" y="260318"/>
                  </a:cubicBezTo>
                  <a:cubicBezTo>
                    <a:pt x="72009" y="260318"/>
                    <a:pt x="72009" y="260318"/>
                    <a:pt x="72104" y="260318"/>
                  </a:cubicBezTo>
                  <a:cubicBezTo>
                    <a:pt x="72104" y="260318"/>
                    <a:pt x="72104" y="260318"/>
                    <a:pt x="72104" y="260318"/>
                  </a:cubicBezTo>
                  <a:cubicBezTo>
                    <a:pt x="72104" y="260318"/>
                    <a:pt x="72200" y="260318"/>
                    <a:pt x="72200" y="260318"/>
                  </a:cubicBezTo>
                  <a:cubicBezTo>
                    <a:pt x="72295" y="260318"/>
                    <a:pt x="72485" y="260318"/>
                    <a:pt x="72581" y="260318"/>
                  </a:cubicBezTo>
                  <a:cubicBezTo>
                    <a:pt x="72676" y="260318"/>
                    <a:pt x="72866" y="260318"/>
                    <a:pt x="72962" y="260318"/>
                  </a:cubicBezTo>
                  <a:cubicBezTo>
                    <a:pt x="73152" y="260318"/>
                    <a:pt x="73247" y="260318"/>
                    <a:pt x="73438" y="260223"/>
                  </a:cubicBezTo>
                  <a:cubicBezTo>
                    <a:pt x="73438" y="260223"/>
                    <a:pt x="73438" y="260223"/>
                    <a:pt x="73438" y="260223"/>
                  </a:cubicBezTo>
                  <a:cubicBezTo>
                    <a:pt x="73438" y="260223"/>
                    <a:pt x="73438" y="260223"/>
                    <a:pt x="73438" y="260223"/>
                  </a:cubicBezTo>
                  <a:cubicBezTo>
                    <a:pt x="73628" y="260223"/>
                    <a:pt x="73819" y="260128"/>
                    <a:pt x="73914" y="260128"/>
                  </a:cubicBezTo>
                  <a:cubicBezTo>
                    <a:pt x="74105" y="260032"/>
                    <a:pt x="74295" y="259937"/>
                    <a:pt x="74486" y="259842"/>
                  </a:cubicBezTo>
                  <a:lnTo>
                    <a:pt x="134779" y="224790"/>
                  </a:lnTo>
                  <a:cubicBezTo>
                    <a:pt x="134874" y="224790"/>
                    <a:pt x="135065" y="224790"/>
                    <a:pt x="135160" y="224790"/>
                  </a:cubicBezTo>
                  <a:cubicBezTo>
                    <a:pt x="135350" y="224790"/>
                    <a:pt x="135446" y="224790"/>
                    <a:pt x="135636" y="224695"/>
                  </a:cubicBezTo>
                  <a:cubicBezTo>
                    <a:pt x="135636" y="224695"/>
                    <a:pt x="135636" y="224695"/>
                    <a:pt x="135636" y="224695"/>
                  </a:cubicBezTo>
                  <a:cubicBezTo>
                    <a:pt x="135636" y="224695"/>
                    <a:pt x="135636" y="224695"/>
                    <a:pt x="135636" y="224695"/>
                  </a:cubicBezTo>
                  <a:cubicBezTo>
                    <a:pt x="135827" y="224695"/>
                    <a:pt x="136017" y="224600"/>
                    <a:pt x="136112" y="224600"/>
                  </a:cubicBezTo>
                  <a:cubicBezTo>
                    <a:pt x="136303" y="224504"/>
                    <a:pt x="136493" y="224409"/>
                    <a:pt x="136779" y="224314"/>
                  </a:cubicBezTo>
                  <a:lnTo>
                    <a:pt x="307467" y="125063"/>
                  </a:lnTo>
                  <a:cubicBezTo>
                    <a:pt x="307562" y="125825"/>
                    <a:pt x="307181" y="126016"/>
                    <a:pt x="306800" y="126111"/>
                  </a:cubicBezTo>
                  <a:close/>
                </a:path>
              </a:pathLst>
            </a:custGeom>
            <a:solidFill>
              <a:schemeClr val="bg2"/>
            </a:solidFill>
            <a:ln w="9525" cap="flat">
              <a:noFill/>
              <a:prstDash val="solid"/>
              <a:miter/>
            </a:ln>
          </p:spPr>
          <p:txBody>
            <a:bodyPr rtlCol="0" anchor="ctr"/>
            <a:lstStyle/>
            <a:p>
              <a:endParaRPr lang="en-US"/>
            </a:p>
          </p:txBody>
        </p:sp>
        <p:sp>
          <p:nvSpPr>
            <p:cNvPr id="179" name="Freeform: Shape 178">
              <a:extLst>
                <a:ext uri="{FF2B5EF4-FFF2-40B4-BE49-F238E27FC236}">
                  <a16:creationId xmlns:a16="http://schemas.microsoft.com/office/drawing/2014/main" id="{1BD56F39-1C91-47EF-AEFA-7394016422AB}"/>
                </a:ext>
              </a:extLst>
            </p:cNvPr>
            <p:cNvSpPr/>
            <p:nvPr/>
          </p:nvSpPr>
          <p:spPr>
            <a:xfrm>
              <a:off x="5769292" y="2981325"/>
              <a:ext cx="376428" cy="208502"/>
            </a:xfrm>
            <a:custGeom>
              <a:avLst/>
              <a:gdLst>
                <a:gd name="connsiteX0" fmla="*/ 196025 w 376428"/>
                <a:gd name="connsiteY0" fmla="*/ 4858 h 208502"/>
                <a:gd name="connsiteX1" fmla="*/ 194882 w 376428"/>
                <a:gd name="connsiteY1" fmla="*/ 4191 h 208502"/>
                <a:gd name="connsiteX2" fmla="*/ 193453 w 376428"/>
                <a:gd name="connsiteY2" fmla="*/ 3429 h 208502"/>
                <a:gd name="connsiteX3" fmla="*/ 192500 w 376428"/>
                <a:gd name="connsiteY3" fmla="*/ 2953 h 208502"/>
                <a:gd name="connsiteX4" fmla="*/ 192310 w 376428"/>
                <a:gd name="connsiteY4" fmla="*/ 2858 h 208502"/>
                <a:gd name="connsiteX5" fmla="*/ 192024 w 376428"/>
                <a:gd name="connsiteY5" fmla="*/ 2762 h 208502"/>
                <a:gd name="connsiteX6" fmla="*/ 190595 w 376428"/>
                <a:gd name="connsiteY6" fmla="*/ 2191 h 208502"/>
                <a:gd name="connsiteX7" fmla="*/ 189167 w 376428"/>
                <a:gd name="connsiteY7" fmla="*/ 1619 h 208502"/>
                <a:gd name="connsiteX8" fmla="*/ 188881 w 376428"/>
                <a:gd name="connsiteY8" fmla="*/ 1524 h 208502"/>
                <a:gd name="connsiteX9" fmla="*/ 188690 w 376428"/>
                <a:gd name="connsiteY9" fmla="*/ 1429 h 208502"/>
                <a:gd name="connsiteX10" fmla="*/ 187738 w 376428"/>
                <a:gd name="connsiteY10" fmla="*/ 1143 h 208502"/>
                <a:gd name="connsiteX11" fmla="*/ 186309 w 376428"/>
                <a:gd name="connsiteY11" fmla="*/ 762 h 208502"/>
                <a:gd name="connsiteX12" fmla="*/ 185642 w 376428"/>
                <a:gd name="connsiteY12" fmla="*/ 572 h 208502"/>
                <a:gd name="connsiteX13" fmla="*/ 185357 w 376428"/>
                <a:gd name="connsiteY13" fmla="*/ 476 h 208502"/>
                <a:gd name="connsiteX14" fmla="*/ 184880 w 376428"/>
                <a:gd name="connsiteY14" fmla="*/ 381 h 208502"/>
                <a:gd name="connsiteX15" fmla="*/ 183356 w 376428"/>
                <a:gd name="connsiteY15" fmla="*/ 95 h 208502"/>
                <a:gd name="connsiteX16" fmla="*/ 182404 w 376428"/>
                <a:gd name="connsiteY16" fmla="*/ 0 h 208502"/>
                <a:gd name="connsiteX17" fmla="*/ 182118 w 376428"/>
                <a:gd name="connsiteY17" fmla="*/ 0 h 208502"/>
                <a:gd name="connsiteX18" fmla="*/ 181832 w 376428"/>
                <a:gd name="connsiteY18" fmla="*/ 0 h 208502"/>
                <a:gd name="connsiteX19" fmla="*/ 180023 w 376428"/>
                <a:gd name="connsiteY19" fmla="*/ 0 h 208502"/>
                <a:gd name="connsiteX20" fmla="*/ 179261 w 376428"/>
                <a:gd name="connsiteY20" fmla="*/ 0 h 208502"/>
                <a:gd name="connsiteX21" fmla="*/ 178689 w 376428"/>
                <a:gd name="connsiteY21" fmla="*/ 0 h 208502"/>
                <a:gd name="connsiteX22" fmla="*/ 178118 w 376428"/>
                <a:gd name="connsiteY22" fmla="*/ 0 h 208502"/>
                <a:gd name="connsiteX23" fmla="*/ 176022 w 376428"/>
                <a:gd name="connsiteY23" fmla="*/ 286 h 208502"/>
                <a:gd name="connsiteX24" fmla="*/ 176022 w 376428"/>
                <a:gd name="connsiteY24" fmla="*/ 286 h 208502"/>
                <a:gd name="connsiteX25" fmla="*/ 175546 w 376428"/>
                <a:gd name="connsiteY25" fmla="*/ 381 h 208502"/>
                <a:gd name="connsiteX26" fmla="*/ 173546 w 376428"/>
                <a:gd name="connsiteY26" fmla="*/ 953 h 208502"/>
                <a:gd name="connsiteX27" fmla="*/ 173355 w 376428"/>
                <a:gd name="connsiteY27" fmla="*/ 1048 h 208502"/>
                <a:gd name="connsiteX28" fmla="*/ 170593 w 376428"/>
                <a:gd name="connsiteY28" fmla="*/ 2286 h 208502"/>
                <a:gd name="connsiteX29" fmla="*/ 0 w 376428"/>
                <a:gd name="connsiteY29" fmla="*/ 101632 h 208502"/>
                <a:gd name="connsiteX30" fmla="*/ 2762 w 376428"/>
                <a:gd name="connsiteY30" fmla="*/ 100394 h 208502"/>
                <a:gd name="connsiteX31" fmla="*/ 4858 w 376428"/>
                <a:gd name="connsiteY31" fmla="*/ 99822 h 208502"/>
                <a:gd name="connsiteX32" fmla="*/ 5334 w 376428"/>
                <a:gd name="connsiteY32" fmla="*/ 99727 h 208502"/>
                <a:gd name="connsiteX33" fmla="*/ 8001 w 376428"/>
                <a:gd name="connsiteY33" fmla="*/ 99346 h 208502"/>
                <a:gd name="connsiteX34" fmla="*/ 8572 w 376428"/>
                <a:gd name="connsiteY34" fmla="*/ 99346 h 208502"/>
                <a:gd name="connsiteX35" fmla="*/ 11240 w 376428"/>
                <a:gd name="connsiteY35" fmla="*/ 99441 h 208502"/>
                <a:gd name="connsiteX36" fmla="*/ 11525 w 376428"/>
                <a:gd name="connsiteY36" fmla="*/ 99441 h 208502"/>
                <a:gd name="connsiteX37" fmla="*/ 14478 w 376428"/>
                <a:gd name="connsiteY37" fmla="*/ 99917 h 208502"/>
                <a:gd name="connsiteX38" fmla="*/ 14764 w 376428"/>
                <a:gd name="connsiteY38" fmla="*/ 100013 h 208502"/>
                <a:gd name="connsiteX39" fmla="*/ 17907 w 376428"/>
                <a:gd name="connsiteY39" fmla="*/ 100870 h 208502"/>
                <a:gd name="connsiteX40" fmla="*/ 18097 w 376428"/>
                <a:gd name="connsiteY40" fmla="*/ 100965 h 208502"/>
                <a:gd name="connsiteX41" fmla="*/ 21431 w 376428"/>
                <a:gd name="connsiteY41" fmla="*/ 102299 h 208502"/>
                <a:gd name="connsiteX42" fmla="*/ 21622 w 376428"/>
                <a:gd name="connsiteY42" fmla="*/ 102394 h 208502"/>
                <a:gd name="connsiteX43" fmla="*/ 25146 w 376428"/>
                <a:gd name="connsiteY43" fmla="*/ 104203 h 208502"/>
                <a:gd name="connsiteX44" fmla="*/ 205740 w 376428"/>
                <a:gd name="connsiteY44" fmla="*/ 208502 h 208502"/>
                <a:gd name="connsiteX45" fmla="*/ 376428 w 376428"/>
                <a:gd name="connsiteY45" fmla="*/ 109252 h 208502"/>
                <a:gd name="connsiteX46" fmla="*/ 196025 w 376428"/>
                <a:gd name="connsiteY46" fmla="*/ 4858 h 208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376428" h="208502">
                  <a:moveTo>
                    <a:pt x="196025" y="4858"/>
                  </a:moveTo>
                  <a:cubicBezTo>
                    <a:pt x="195644" y="4667"/>
                    <a:pt x="195263" y="4382"/>
                    <a:pt x="194882" y="4191"/>
                  </a:cubicBezTo>
                  <a:cubicBezTo>
                    <a:pt x="194405" y="3905"/>
                    <a:pt x="193929" y="3715"/>
                    <a:pt x="193453" y="3429"/>
                  </a:cubicBezTo>
                  <a:cubicBezTo>
                    <a:pt x="193167" y="3239"/>
                    <a:pt x="192786" y="3143"/>
                    <a:pt x="192500" y="2953"/>
                  </a:cubicBezTo>
                  <a:cubicBezTo>
                    <a:pt x="192405" y="2953"/>
                    <a:pt x="192310" y="2858"/>
                    <a:pt x="192310" y="2858"/>
                  </a:cubicBezTo>
                  <a:cubicBezTo>
                    <a:pt x="192214" y="2858"/>
                    <a:pt x="192119" y="2762"/>
                    <a:pt x="192024" y="2762"/>
                  </a:cubicBezTo>
                  <a:cubicBezTo>
                    <a:pt x="191548" y="2572"/>
                    <a:pt x="191072" y="2381"/>
                    <a:pt x="190595" y="2191"/>
                  </a:cubicBezTo>
                  <a:cubicBezTo>
                    <a:pt x="190119" y="2000"/>
                    <a:pt x="189643" y="1810"/>
                    <a:pt x="189167" y="1619"/>
                  </a:cubicBezTo>
                  <a:cubicBezTo>
                    <a:pt x="189071" y="1619"/>
                    <a:pt x="188976" y="1524"/>
                    <a:pt x="188881" y="1524"/>
                  </a:cubicBezTo>
                  <a:cubicBezTo>
                    <a:pt x="188786" y="1524"/>
                    <a:pt x="188690" y="1429"/>
                    <a:pt x="188690" y="1429"/>
                  </a:cubicBezTo>
                  <a:cubicBezTo>
                    <a:pt x="188405" y="1334"/>
                    <a:pt x="188024" y="1238"/>
                    <a:pt x="187738" y="1143"/>
                  </a:cubicBezTo>
                  <a:cubicBezTo>
                    <a:pt x="187262" y="953"/>
                    <a:pt x="186785" y="857"/>
                    <a:pt x="186309" y="762"/>
                  </a:cubicBezTo>
                  <a:cubicBezTo>
                    <a:pt x="186119" y="667"/>
                    <a:pt x="185833" y="667"/>
                    <a:pt x="185642" y="572"/>
                  </a:cubicBezTo>
                  <a:cubicBezTo>
                    <a:pt x="185547" y="572"/>
                    <a:pt x="185452" y="572"/>
                    <a:pt x="185357" y="476"/>
                  </a:cubicBezTo>
                  <a:cubicBezTo>
                    <a:pt x="185166" y="476"/>
                    <a:pt x="185071" y="381"/>
                    <a:pt x="184880" y="381"/>
                  </a:cubicBezTo>
                  <a:cubicBezTo>
                    <a:pt x="184309" y="286"/>
                    <a:pt x="183833" y="191"/>
                    <a:pt x="183356" y="95"/>
                  </a:cubicBezTo>
                  <a:cubicBezTo>
                    <a:pt x="183071" y="95"/>
                    <a:pt x="182689" y="0"/>
                    <a:pt x="182404" y="0"/>
                  </a:cubicBezTo>
                  <a:cubicBezTo>
                    <a:pt x="182309" y="0"/>
                    <a:pt x="182213" y="0"/>
                    <a:pt x="182118" y="0"/>
                  </a:cubicBezTo>
                  <a:cubicBezTo>
                    <a:pt x="182023" y="0"/>
                    <a:pt x="181928" y="0"/>
                    <a:pt x="181832" y="0"/>
                  </a:cubicBezTo>
                  <a:cubicBezTo>
                    <a:pt x="181166" y="0"/>
                    <a:pt x="180594" y="0"/>
                    <a:pt x="180023" y="0"/>
                  </a:cubicBezTo>
                  <a:cubicBezTo>
                    <a:pt x="179737" y="0"/>
                    <a:pt x="179546" y="0"/>
                    <a:pt x="179261" y="0"/>
                  </a:cubicBezTo>
                  <a:cubicBezTo>
                    <a:pt x="179070" y="0"/>
                    <a:pt x="178880" y="0"/>
                    <a:pt x="178689" y="0"/>
                  </a:cubicBezTo>
                  <a:cubicBezTo>
                    <a:pt x="178499" y="0"/>
                    <a:pt x="178308" y="0"/>
                    <a:pt x="178118" y="0"/>
                  </a:cubicBezTo>
                  <a:cubicBezTo>
                    <a:pt x="177451" y="95"/>
                    <a:pt x="176689" y="191"/>
                    <a:pt x="176022" y="286"/>
                  </a:cubicBezTo>
                  <a:cubicBezTo>
                    <a:pt x="176022" y="286"/>
                    <a:pt x="176022" y="286"/>
                    <a:pt x="176022" y="286"/>
                  </a:cubicBezTo>
                  <a:cubicBezTo>
                    <a:pt x="175832" y="286"/>
                    <a:pt x="175736" y="381"/>
                    <a:pt x="175546" y="381"/>
                  </a:cubicBezTo>
                  <a:cubicBezTo>
                    <a:pt x="174879" y="572"/>
                    <a:pt x="174212" y="667"/>
                    <a:pt x="173546" y="953"/>
                  </a:cubicBezTo>
                  <a:cubicBezTo>
                    <a:pt x="173450" y="953"/>
                    <a:pt x="173450" y="1048"/>
                    <a:pt x="173355" y="1048"/>
                  </a:cubicBezTo>
                  <a:cubicBezTo>
                    <a:pt x="172403" y="1429"/>
                    <a:pt x="171450" y="1810"/>
                    <a:pt x="170593" y="2286"/>
                  </a:cubicBezTo>
                  <a:lnTo>
                    <a:pt x="0" y="101632"/>
                  </a:lnTo>
                  <a:cubicBezTo>
                    <a:pt x="857" y="101156"/>
                    <a:pt x="1810" y="100679"/>
                    <a:pt x="2762" y="100394"/>
                  </a:cubicBezTo>
                  <a:cubicBezTo>
                    <a:pt x="3429" y="100108"/>
                    <a:pt x="4191" y="99917"/>
                    <a:pt x="4858" y="99822"/>
                  </a:cubicBezTo>
                  <a:cubicBezTo>
                    <a:pt x="5048" y="99822"/>
                    <a:pt x="5143" y="99727"/>
                    <a:pt x="5334" y="99727"/>
                  </a:cubicBezTo>
                  <a:cubicBezTo>
                    <a:pt x="6191" y="99536"/>
                    <a:pt x="7049" y="99441"/>
                    <a:pt x="8001" y="99346"/>
                  </a:cubicBezTo>
                  <a:cubicBezTo>
                    <a:pt x="8191" y="99346"/>
                    <a:pt x="8382" y="99346"/>
                    <a:pt x="8572" y="99346"/>
                  </a:cubicBezTo>
                  <a:cubicBezTo>
                    <a:pt x="9430" y="99346"/>
                    <a:pt x="10382" y="99346"/>
                    <a:pt x="11240" y="99441"/>
                  </a:cubicBezTo>
                  <a:cubicBezTo>
                    <a:pt x="11335" y="99441"/>
                    <a:pt x="11430" y="99441"/>
                    <a:pt x="11525" y="99441"/>
                  </a:cubicBezTo>
                  <a:cubicBezTo>
                    <a:pt x="12478" y="99536"/>
                    <a:pt x="13430" y="99727"/>
                    <a:pt x="14478" y="99917"/>
                  </a:cubicBezTo>
                  <a:cubicBezTo>
                    <a:pt x="14573" y="99917"/>
                    <a:pt x="14669" y="99917"/>
                    <a:pt x="14764" y="100013"/>
                  </a:cubicBezTo>
                  <a:cubicBezTo>
                    <a:pt x="15811" y="100203"/>
                    <a:pt x="16859" y="100489"/>
                    <a:pt x="17907" y="100870"/>
                  </a:cubicBezTo>
                  <a:cubicBezTo>
                    <a:pt x="18002" y="100870"/>
                    <a:pt x="18097" y="100870"/>
                    <a:pt x="18097" y="100965"/>
                  </a:cubicBezTo>
                  <a:cubicBezTo>
                    <a:pt x="19241" y="101346"/>
                    <a:pt x="20288" y="101822"/>
                    <a:pt x="21431" y="102299"/>
                  </a:cubicBezTo>
                  <a:cubicBezTo>
                    <a:pt x="21527" y="102299"/>
                    <a:pt x="21622" y="102394"/>
                    <a:pt x="21622" y="102394"/>
                  </a:cubicBezTo>
                  <a:cubicBezTo>
                    <a:pt x="22765" y="102965"/>
                    <a:pt x="24003" y="103537"/>
                    <a:pt x="25146" y="104203"/>
                  </a:cubicBezTo>
                  <a:lnTo>
                    <a:pt x="205740" y="208502"/>
                  </a:lnTo>
                  <a:lnTo>
                    <a:pt x="376428" y="109252"/>
                  </a:lnTo>
                  <a:lnTo>
                    <a:pt x="196025" y="4858"/>
                  </a:lnTo>
                  <a:close/>
                </a:path>
              </a:pathLst>
            </a:custGeom>
            <a:solidFill>
              <a:schemeClr val="accent2">
                <a:lumMod val="40000"/>
                <a:lumOff val="60000"/>
              </a:schemeClr>
            </a:solidFill>
            <a:ln w="9525" cap="flat">
              <a:noFill/>
              <a:prstDash val="solid"/>
              <a:miter/>
            </a:ln>
          </p:spPr>
          <p:txBody>
            <a:bodyPr rtlCol="0" anchor="ctr"/>
            <a:lstStyle/>
            <a:p>
              <a:endParaRPr lang="en-US"/>
            </a:p>
          </p:txBody>
        </p:sp>
        <p:sp>
          <p:nvSpPr>
            <p:cNvPr id="180" name="Freeform: Shape 179">
              <a:extLst>
                <a:ext uri="{FF2B5EF4-FFF2-40B4-BE49-F238E27FC236}">
                  <a16:creationId xmlns:a16="http://schemas.microsoft.com/office/drawing/2014/main" id="{C349BB6D-C8D1-49BC-BCC7-0AD70544EC7F}"/>
                </a:ext>
              </a:extLst>
            </p:cNvPr>
            <p:cNvSpPr/>
            <p:nvPr/>
          </p:nvSpPr>
          <p:spPr>
            <a:xfrm>
              <a:off x="5758432" y="3080564"/>
              <a:ext cx="216788" cy="339101"/>
            </a:xfrm>
            <a:custGeom>
              <a:avLst/>
              <a:gdLst>
                <a:gd name="connsiteX0" fmla="*/ 36195 w 216788"/>
                <a:gd name="connsiteY0" fmla="*/ 4869 h 339101"/>
                <a:gd name="connsiteX1" fmla="*/ 216789 w 216788"/>
                <a:gd name="connsiteY1" fmla="*/ 109168 h 339101"/>
                <a:gd name="connsiteX2" fmla="*/ 216122 w 216788"/>
                <a:gd name="connsiteY2" fmla="*/ 339101 h 339101"/>
                <a:gd name="connsiteX3" fmla="*/ 0 w 216788"/>
                <a:gd name="connsiteY3" fmla="*/ 214228 h 339101"/>
                <a:gd name="connsiteX4" fmla="*/ 572 w 216788"/>
                <a:gd name="connsiteY4" fmla="*/ 25157 h 339101"/>
                <a:gd name="connsiteX5" fmla="*/ 36195 w 216788"/>
                <a:gd name="connsiteY5" fmla="*/ 4869 h 339101"/>
                <a:gd name="connsiteX6" fmla="*/ 168593 w 216788"/>
                <a:gd name="connsiteY6" fmla="*/ 207180 h 339101"/>
                <a:gd name="connsiteX7" fmla="*/ 176308 w 216788"/>
                <a:gd name="connsiteY7" fmla="*/ 202798 h 339101"/>
                <a:gd name="connsiteX8" fmla="*/ 168688 w 216788"/>
                <a:gd name="connsiteY8" fmla="*/ 189559 h 339101"/>
                <a:gd name="connsiteX9" fmla="*/ 114205 w 216788"/>
                <a:gd name="connsiteY9" fmla="*/ 158126 h 339101"/>
                <a:gd name="connsiteX10" fmla="*/ 114395 w 216788"/>
                <a:gd name="connsiteY10" fmla="*/ 95547 h 339101"/>
                <a:gd name="connsiteX11" fmla="*/ 106775 w 216788"/>
                <a:gd name="connsiteY11" fmla="*/ 82307 h 339101"/>
                <a:gd name="connsiteX12" fmla="*/ 99060 w 216788"/>
                <a:gd name="connsiteY12" fmla="*/ 86689 h 339101"/>
                <a:gd name="connsiteX13" fmla="*/ 98869 w 216788"/>
                <a:gd name="connsiteY13" fmla="*/ 149268 h 339101"/>
                <a:gd name="connsiteX14" fmla="*/ 44386 w 216788"/>
                <a:gd name="connsiteY14" fmla="*/ 117835 h 339101"/>
                <a:gd name="connsiteX15" fmla="*/ 36767 w 216788"/>
                <a:gd name="connsiteY15" fmla="*/ 122217 h 339101"/>
                <a:gd name="connsiteX16" fmla="*/ 44386 w 216788"/>
                <a:gd name="connsiteY16" fmla="*/ 135457 h 339101"/>
                <a:gd name="connsiteX17" fmla="*/ 98869 w 216788"/>
                <a:gd name="connsiteY17" fmla="*/ 166889 h 339101"/>
                <a:gd name="connsiteX18" fmla="*/ 98679 w 216788"/>
                <a:gd name="connsiteY18" fmla="*/ 229468 h 339101"/>
                <a:gd name="connsiteX19" fmla="*/ 106299 w 216788"/>
                <a:gd name="connsiteY19" fmla="*/ 242708 h 339101"/>
                <a:gd name="connsiteX20" fmla="*/ 113919 w 216788"/>
                <a:gd name="connsiteY20" fmla="*/ 238327 h 339101"/>
                <a:gd name="connsiteX21" fmla="*/ 114110 w 216788"/>
                <a:gd name="connsiteY21" fmla="*/ 175747 h 339101"/>
                <a:gd name="connsiteX22" fmla="*/ 168593 w 216788"/>
                <a:gd name="connsiteY22" fmla="*/ 207180 h 339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6788" h="339101">
                  <a:moveTo>
                    <a:pt x="36195" y="4869"/>
                  </a:moveTo>
                  <a:lnTo>
                    <a:pt x="216789" y="109168"/>
                  </a:lnTo>
                  <a:lnTo>
                    <a:pt x="216122" y="339101"/>
                  </a:lnTo>
                  <a:lnTo>
                    <a:pt x="0" y="214228"/>
                  </a:lnTo>
                  <a:lnTo>
                    <a:pt x="572" y="25157"/>
                  </a:lnTo>
                  <a:cubicBezTo>
                    <a:pt x="572" y="2678"/>
                    <a:pt x="16574" y="-6466"/>
                    <a:pt x="36195" y="4869"/>
                  </a:cubicBezTo>
                  <a:close/>
                  <a:moveTo>
                    <a:pt x="168593" y="207180"/>
                  </a:moveTo>
                  <a:cubicBezTo>
                    <a:pt x="172784" y="209656"/>
                    <a:pt x="176308" y="207656"/>
                    <a:pt x="176308" y="202798"/>
                  </a:cubicBezTo>
                  <a:cubicBezTo>
                    <a:pt x="176308" y="197941"/>
                    <a:pt x="172879" y="192035"/>
                    <a:pt x="168688" y="189559"/>
                  </a:cubicBezTo>
                  <a:lnTo>
                    <a:pt x="114205" y="158126"/>
                  </a:lnTo>
                  <a:lnTo>
                    <a:pt x="114395" y="95547"/>
                  </a:lnTo>
                  <a:cubicBezTo>
                    <a:pt x="114395" y="90784"/>
                    <a:pt x="111062" y="84784"/>
                    <a:pt x="106775" y="82307"/>
                  </a:cubicBezTo>
                  <a:cubicBezTo>
                    <a:pt x="102489" y="79831"/>
                    <a:pt x="99060" y="81926"/>
                    <a:pt x="99060" y="86689"/>
                  </a:cubicBezTo>
                  <a:lnTo>
                    <a:pt x="98869" y="149268"/>
                  </a:lnTo>
                  <a:lnTo>
                    <a:pt x="44386" y="117835"/>
                  </a:lnTo>
                  <a:cubicBezTo>
                    <a:pt x="40196" y="115359"/>
                    <a:pt x="36767" y="117359"/>
                    <a:pt x="36767" y="122217"/>
                  </a:cubicBezTo>
                  <a:cubicBezTo>
                    <a:pt x="36767" y="127075"/>
                    <a:pt x="40100" y="132980"/>
                    <a:pt x="44386" y="135457"/>
                  </a:cubicBezTo>
                  <a:lnTo>
                    <a:pt x="98869" y="166889"/>
                  </a:lnTo>
                  <a:lnTo>
                    <a:pt x="98679" y="229468"/>
                  </a:lnTo>
                  <a:cubicBezTo>
                    <a:pt x="98679" y="234326"/>
                    <a:pt x="102013" y="240232"/>
                    <a:pt x="106299" y="242708"/>
                  </a:cubicBezTo>
                  <a:cubicBezTo>
                    <a:pt x="110490" y="245185"/>
                    <a:pt x="113919" y="243184"/>
                    <a:pt x="113919" y="238327"/>
                  </a:cubicBezTo>
                  <a:lnTo>
                    <a:pt x="114110" y="175747"/>
                  </a:lnTo>
                  <a:lnTo>
                    <a:pt x="168593" y="207180"/>
                  </a:lnTo>
                </a:path>
              </a:pathLst>
            </a:custGeom>
            <a:solidFill>
              <a:schemeClr val="accent2"/>
            </a:solidFill>
            <a:ln w="9525" cap="flat">
              <a:noFill/>
              <a:prstDash val="solid"/>
              <a:miter/>
            </a:ln>
          </p:spPr>
          <p:txBody>
            <a:bodyPr rtlCol="0" anchor="ctr"/>
            <a:lstStyle/>
            <a:p>
              <a:endParaRPr lang="en-US"/>
            </a:p>
          </p:txBody>
        </p:sp>
        <p:sp>
          <p:nvSpPr>
            <p:cNvPr id="181" name="Freeform: Shape 180">
              <a:extLst>
                <a:ext uri="{FF2B5EF4-FFF2-40B4-BE49-F238E27FC236}">
                  <a16:creationId xmlns:a16="http://schemas.microsoft.com/office/drawing/2014/main" id="{5DF54BCE-8388-4A99-9C5D-8C52E28F84C6}"/>
                </a:ext>
              </a:extLst>
            </p:cNvPr>
            <p:cNvSpPr/>
            <p:nvPr/>
          </p:nvSpPr>
          <p:spPr>
            <a:xfrm>
              <a:off x="5974555" y="3090481"/>
              <a:ext cx="171354" cy="329088"/>
            </a:xfrm>
            <a:custGeom>
              <a:avLst/>
              <a:gdLst>
                <a:gd name="connsiteX0" fmla="*/ 667 w 171354"/>
                <a:gd name="connsiteY0" fmla="*/ 99155 h 329088"/>
                <a:gd name="connsiteX1" fmla="*/ 171355 w 171354"/>
                <a:gd name="connsiteY1" fmla="*/ 0 h 329088"/>
                <a:gd name="connsiteX2" fmla="*/ 170688 w 171354"/>
                <a:gd name="connsiteY2" fmla="*/ 229933 h 329088"/>
                <a:gd name="connsiteX3" fmla="*/ 0 w 171354"/>
                <a:gd name="connsiteY3" fmla="*/ 329089 h 329088"/>
              </a:gdLst>
              <a:ahLst/>
              <a:cxnLst>
                <a:cxn ang="0">
                  <a:pos x="connsiteX0" y="connsiteY0"/>
                </a:cxn>
                <a:cxn ang="0">
                  <a:pos x="connsiteX1" y="connsiteY1"/>
                </a:cxn>
                <a:cxn ang="0">
                  <a:pos x="connsiteX2" y="connsiteY2"/>
                </a:cxn>
                <a:cxn ang="0">
                  <a:pos x="connsiteX3" y="connsiteY3"/>
                </a:cxn>
              </a:cxnLst>
              <a:rect l="l" t="t" r="r" b="b"/>
              <a:pathLst>
                <a:path w="171354" h="329088">
                  <a:moveTo>
                    <a:pt x="667" y="99155"/>
                  </a:moveTo>
                  <a:lnTo>
                    <a:pt x="171355" y="0"/>
                  </a:lnTo>
                  <a:lnTo>
                    <a:pt x="170688" y="229933"/>
                  </a:lnTo>
                  <a:lnTo>
                    <a:pt x="0" y="329089"/>
                  </a:lnTo>
                  <a:close/>
                </a:path>
              </a:pathLst>
            </a:custGeom>
            <a:solidFill>
              <a:schemeClr val="accent2">
                <a:lumMod val="60000"/>
                <a:lumOff val="40000"/>
              </a:schemeClr>
            </a:solidFill>
            <a:ln w="9525" cap="flat">
              <a:noFill/>
              <a:prstDash val="solid"/>
              <a:miter/>
            </a:ln>
          </p:spPr>
          <p:txBody>
            <a:bodyPr rtlCol="0" anchor="ctr"/>
            <a:lstStyle/>
            <a:p>
              <a:endParaRPr lang="en-US"/>
            </a:p>
          </p:txBody>
        </p:sp>
        <p:sp>
          <p:nvSpPr>
            <p:cNvPr id="182" name="Freeform: Shape 181">
              <a:extLst>
                <a:ext uri="{FF2B5EF4-FFF2-40B4-BE49-F238E27FC236}">
                  <a16:creationId xmlns:a16="http://schemas.microsoft.com/office/drawing/2014/main" id="{0596A1A2-3072-4E1A-AE67-3FB0B5A15402}"/>
                </a:ext>
              </a:extLst>
            </p:cNvPr>
            <p:cNvSpPr/>
            <p:nvPr/>
          </p:nvSpPr>
          <p:spPr>
            <a:xfrm>
              <a:off x="6081234" y="3266313"/>
              <a:ext cx="307847" cy="189642"/>
            </a:xfrm>
            <a:custGeom>
              <a:avLst/>
              <a:gdLst>
                <a:gd name="connsiteX0" fmla="*/ 306800 w 307847"/>
                <a:gd name="connsiteY0" fmla="*/ 90583 h 189642"/>
                <a:gd name="connsiteX1" fmla="*/ 306800 w 307847"/>
                <a:gd name="connsiteY1" fmla="*/ 90583 h 189642"/>
                <a:gd name="connsiteX2" fmla="*/ 305467 w 307847"/>
                <a:gd name="connsiteY2" fmla="*/ 90678 h 189642"/>
                <a:gd name="connsiteX3" fmla="*/ 305467 w 307847"/>
                <a:gd name="connsiteY3" fmla="*/ 90678 h 189642"/>
                <a:gd name="connsiteX4" fmla="*/ 304038 w 307847"/>
                <a:gd name="connsiteY4" fmla="*/ 90392 h 189642"/>
                <a:gd name="connsiteX5" fmla="*/ 304038 w 307847"/>
                <a:gd name="connsiteY5" fmla="*/ 90392 h 189642"/>
                <a:gd name="connsiteX6" fmla="*/ 302514 w 307847"/>
                <a:gd name="connsiteY6" fmla="*/ 89726 h 189642"/>
                <a:gd name="connsiteX7" fmla="*/ 178213 w 307847"/>
                <a:gd name="connsiteY7" fmla="*/ 17907 h 189642"/>
                <a:gd name="connsiteX8" fmla="*/ 176689 w 307847"/>
                <a:gd name="connsiteY8" fmla="*/ 16859 h 189642"/>
                <a:gd name="connsiteX9" fmla="*/ 176689 w 307847"/>
                <a:gd name="connsiteY9" fmla="*/ 16859 h 189642"/>
                <a:gd name="connsiteX10" fmla="*/ 175260 w 307847"/>
                <a:gd name="connsiteY10" fmla="*/ 15526 h 189642"/>
                <a:gd name="connsiteX11" fmla="*/ 175260 w 307847"/>
                <a:gd name="connsiteY11" fmla="*/ 15526 h 189642"/>
                <a:gd name="connsiteX12" fmla="*/ 174022 w 307847"/>
                <a:gd name="connsiteY12" fmla="*/ 14002 h 189642"/>
                <a:gd name="connsiteX13" fmla="*/ 174022 w 307847"/>
                <a:gd name="connsiteY13" fmla="*/ 14002 h 189642"/>
                <a:gd name="connsiteX14" fmla="*/ 172974 w 307847"/>
                <a:gd name="connsiteY14" fmla="*/ 12382 h 189642"/>
                <a:gd name="connsiteX15" fmla="*/ 172879 w 307847"/>
                <a:gd name="connsiteY15" fmla="*/ 12287 h 189642"/>
                <a:gd name="connsiteX16" fmla="*/ 172021 w 307847"/>
                <a:gd name="connsiteY16" fmla="*/ 10478 h 189642"/>
                <a:gd name="connsiteX17" fmla="*/ 172021 w 307847"/>
                <a:gd name="connsiteY17" fmla="*/ 10478 h 189642"/>
                <a:gd name="connsiteX18" fmla="*/ 171355 w 307847"/>
                <a:gd name="connsiteY18" fmla="*/ 8572 h 189642"/>
                <a:gd name="connsiteX19" fmla="*/ 171355 w 307847"/>
                <a:gd name="connsiteY19" fmla="*/ 8572 h 189642"/>
                <a:gd name="connsiteX20" fmla="*/ 170878 w 307847"/>
                <a:gd name="connsiteY20" fmla="*/ 6668 h 189642"/>
                <a:gd name="connsiteX21" fmla="*/ 170878 w 307847"/>
                <a:gd name="connsiteY21" fmla="*/ 6668 h 189642"/>
                <a:gd name="connsiteX22" fmla="*/ 170878 w 307847"/>
                <a:gd name="connsiteY22" fmla="*/ 6668 h 189642"/>
                <a:gd name="connsiteX23" fmla="*/ 170688 w 307847"/>
                <a:gd name="connsiteY23" fmla="*/ 4763 h 189642"/>
                <a:gd name="connsiteX24" fmla="*/ 170878 w 307847"/>
                <a:gd name="connsiteY24" fmla="*/ 3143 h 189642"/>
                <a:gd name="connsiteX25" fmla="*/ 170878 w 307847"/>
                <a:gd name="connsiteY25" fmla="*/ 3143 h 189642"/>
                <a:gd name="connsiteX26" fmla="*/ 171355 w 307847"/>
                <a:gd name="connsiteY26" fmla="*/ 1810 h 189642"/>
                <a:gd name="connsiteX27" fmla="*/ 171355 w 307847"/>
                <a:gd name="connsiteY27" fmla="*/ 1810 h 189642"/>
                <a:gd name="connsiteX28" fmla="*/ 171831 w 307847"/>
                <a:gd name="connsiteY28" fmla="*/ 1143 h 189642"/>
                <a:gd name="connsiteX29" fmla="*/ 172974 w 307847"/>
                <a:gd name="connsiteY29" fmla="*/ 0 h 189642"/>
                <a:gd name="connsiteX30" fmla="*/ 2095 w 307847"/>
                <a:gd name="connsiteY30" fmla="*/ 98965 h 189642"/>
                <a:gd name="connsiteX31" fmla="*/ 952 w 307847"/>
                <a:gd name="connsiteY31" fmla="*/ 100108 h 189642"/>
                <a:gd name="connsiteX32" fmla="*/ 762 w 307847"/>
                <a:gd name="connsiteY32" fmla="*/ 100298 h 189642"/>
                <a:gd name="connsiteX33" fmla="*/ 476 w 307847"/>
                <a:gd name="connsiteY33" fmla="*/ 100870 h 189642"/>
                <a:gd name="connsiteX34" fmla="*/ 476 w 307847"/>
                <a:gd name="connsiteY34" fmla="*/ 100870 h 189642"/>
                <a:gd name="connsiteX35" fmla="*/ 476 w 307847"/>
                <a:gd name="connsiteY35" fmla="*/ 100870 h 189642"/>
                <a:gd name="connsiteX36" fmla="*/ 286 w 307847"/>
                <a:gd name="connsiteY36" fmla="*/ 101251 h 189642"/>
                <a:gd name="connsiteX37" fmla="*/ 191 w 307847"/>
                <a:gd name="connsiteY37" fmla="*/ 101632 h 189642"/>
                <a:gd name="connsiteX38" fmla="*/ 95 w 307847"/>
                <a:gd name="connsiteY38" fmla="*/ 102013 h 189642"/>
                <a:gd name="connsiteX39" fmla="*/ 95 w 307847"/>
                <a:gd name="connsiteY39" fmla="*/ 102203 h 189642"/>
                <a:gd name="connsiteX40" fmla="*/ 95 w 307847"/>
                <a:gd name="connsiteY40" fmla="*/ 102203 h 189642"/>
                <a:gd name="connsiteX41" fmla="*/ 95 w 307847"/>
                <a:gd name="connsiteY41" fmla="*/ 102394 h 189642"/>
                <a:gd name="connsiteX42" fmla="*/ 0 w 307847"/>
                <a:gd name="connsiteY42" fmla="*/ 102775 h 189642"/>
                <a:gd name="connsiteX43" fmla="*/ 0 w 307847"/>
                <a:gd name="connsiteY43" fmla="*/ 103156 h 189642"/>
                <a:gd name="connsiteX44" fmla="*/ 0 w 307847"/>
                <a:gd name="connsiteY44" fmla="*/ 103537 h 189642"/>
                <a:gd name="connsiteX45" fmla="*/ 0 w 307847"/>
                <a:gd name="connsiteY45" fmla="*/ 103918 h 189642"/>
                <a:gd name="connsiteX46" fmla="*/ 0 w 307847"/>
                <a:gd name="connsiteY46" fmla="*/ 103918 h 189642"/>
                <a:gd name="connsiteX47" fmla="*/ 0 w 307847"/>
                <a:gd name="connsiteY47" fmla="*/ 104299 h 189642"/>
                <a:gd name="connsiteX48" fmla="*/ 0 w 307847"/>
                <a:gd name="connsiteY48" fmla="*/ 104680 h 189642"/>
                <a:gd name="connsiteX49" fmla="*/ 0 w 307847"/>
                <a:gd name="connsiteY49" fmla="*/ 105061 h 189642"/>
                <a:gd name="connsiteX50" fmla="*/ 0 w 307847"/>
                <a:gd name="connsiteY50" fmla="*/ 105442 h 189642"/>
                <a:gd name="connsiteX51" fmla="*/ 95 w 307847"/>
                <a:gd name="connsiteY51" fmla="*/ 105823 h 189642"/>
                <a:gd name="connsiteX52" fmla="*/ 191 w 307847"/>
                <a:gd name="connsiteY52" fmla="*/ 106204 h 189642"/>
                <a:gd name="connsiteX53" fmla="*/ 286 w 307847"/>
                <a:gd name="connsiteY53" fmla="*/ 106585 h 189642"/>
                <a:gd name="connsiteX54" fmla="*/ 381 w 307847"/>
                <a:gd name="connsiteY54" fmla="*/ 106966 h 189642"/>
                <a:gd name="connsiteX55" fmla="*/ 476 w 307847"/>
                <a:gd name="connsiteY55" fmla="*/ 107347 h 189642"/>
                <a:gd name="connsiteX56" fmla="*/ 571 w 307847"/>
                <a:gd name="connsiteY56" fmla="*/ 107633 h 189642"/>
                <a:gd name="connsiteX57" fmla="*/ 571 w 307847"/>
                <a:gd name="connsiteY57" fmla="*/ 107633 h 189642"/>
                <a:gd name="connsiteX58" fmla="*/ 571 w 307847"/>
                <a:gd name="connsiteY58" fmla="*/ 107728 h 189642"/>
                <a:gd name="connsiteX59" fmla="*/ 667 w 307847"/>
                <a:gd name="connsiteY59" fmla="*/ 108109 h 189642"/>
                <a:gd name="connsiteX60" fmla="*/ 762 w 307847"/>
                <a:gd name="connsiteY60" fmla="*/ 108490 h 189642"/>
                <a:gd name="connsiteX61" fmla="*/ 857 w 307847"/>
                <a:gd name="connsiteY61" fmla="*/ 108871 h 189642"/>
                <a:gd name="connsiteX62" fmla="*/ 1048 w 307847"/>
                <a:gd name="connsiteY62" fmla="*/ 109252 h 189642"/>
                <a:gd name="connsiteX63" fmla="*/ 1143 w 307847"/>
                <a:gd name="connsiteY63" fmla="*/ 109537 h 189642"/>
                <a:gd name="connsiteX64" fmla="*/ 1143 w 307847"/>
                <a:gd name="connsiteY64" fmla="*/ 109537 h 189642"/>
                <a:gd name="connsiteX65" fmla="*/ 1143 w 307847"/>
                <a:gd name="connsiteY65" fmla="*/ 109633 h 189642"/>
                <a:gd name="connsiteX66" fmla="*/ 1333 w 307847"/>
                <a:gd name="connsiteY66" fmla="*/ 110014 h 189642"/>
                <a:gd name="connsiteX67" fmla="*/ 1524 w 307847"/>
                <a:gd name="connsiteY67" fmla="*/ 110395 h 189642"/>
                <a:gd name="connsiteX68" fmla="*/ 1810 w 307847"/>
                <a:gd name="connsiteY68" fmla="*/ 110871 h 189642"/>
                <a:gd name="connsiteX69" fmla="*/ 2095 w 307847"/>
                <a:gd name="connsiteY69" fmla="*/ 111347 h 189642"/>
                <a:gd name="connsiteX70" fmla="*/ 2191 w 307847"/>
                <a:gd name="connsiteY70" fmla="*/ 111442 h 189642"/>
                <a:gd name="connsiteX71" fmla="*/ 2286 w 307847"/>
                <a:gd name="connsiteY71" fmla="*/ 111538 h 189642"/>
                <a:gd name="connsiteX72" fmla="*/ 2857 w 307847"/>
                <a:gd name="connsiteY72" fmla="*/ 112395 h 189642"/>
                <a:gd name="connsiteX73" fmla="*/ 3334 w 307847"/>
                <a:gd name="connsiteY73" fmla="*/ 113062 h 189642"/>
                <a:gd name="connsiteX74" fmla="*/ 3334 w 307847"/>
                <a:gd name="connsiteY74" fmla="*/ 113062 h 189642"/>
                <a:gd name="connsiteX75" fmla="*/ 3334 w 307847"/>
                <a:gd name="connsiteY75" fmla="*/ 113062 h 189642"/>
                <a:gd name="connsiteX76" fmla="*/ 3715 w 307847"/>
                <a:gd name="connsiteY76" fmla="*/ 113538 h 189642"/>
                <a:gd name="connsiteX77" fmla="*/ 4000 w 307847"/>
                <a:gd name="connsiteY77" fmla="*/ 113919 h 189642"/>
                <a:gd name="connsiteX78" fmla="*/ 4286 w 307847"/>
                <a:gd name="connsiteY78" fmla="*/ 114300 h 189642"/>
                <a:gd name="connsiteX79" fmla="*/ 4572 w 307847"/>
                <a:gd name="connsiteY79" fmla="*/ 114586 h 189642"/>
                <a:gd name="connsiteX80" fmla="*/ 4667 w 307847"/>
                <a:gd name="connsiteY80" fmla="*/ 114681 h 189642"/>
                <a:gd name="connsiteX81" fmla="*/ 4667 w 307847"/>
                <a:gd name="connsiteY81" fmla="*/ 114681 h 189642"/>
                <a:gd name="connsiteX82" fmla="*/ 4858 w 307847"/>
                <a:gd name="connsiteY82" fmla="*/ 114967 h 189642"/>
                <a:gd name="connsiteX83" fmla="*/ 5144 w 307847"/>
                <a:gd name="connsiteY83" fmla="*/ 115253 h 189642"/>
                <a:gd name="connsiteX84" fmla="*/ 5524 w 307847"/>
                <a:gd name="connsiteY84" fmla="*/ 115538 h 189642"/>
                <a:gd name="connsiteX85" fmla="*/ 5905 w 307847"/>
                <a:gd name="connsiteY85" fmla="*/ 115824 h 189642"/>
                <a:gd name="connsiteX86" fmla="*/ 6096 w 307847"/>
                <a:gd name="connsiteY86" fmla="*/ 115919 h 189642"/>
                <a:gd name="connsiteX87" fmla="*/ 6096 w 307847"/>
                <a:gd name="connsiteY87" fmla="*/ 115919 h 189642"/>
                <a:gd name="connsiteX88" fmla="*/ 6191 w 307847"/>
                <a:gd name="connsiteY88" fmla="*/ 116014 h 189642"/>
                <a:gd name="connsiteX89" fmla="*/ 6572 w 307847"/>
                <a:gd name="connsiteY89" fmla="*/ 116300 h 189642"/>
                <a:gd name="connsiteX90" fmla="*/ 6858 w 307847"/>
                <a:gd name="connsiteY90" fmla="*/ 116491 h 189642"/>
                <a:gd name="connsiteX91" fmla="*/ 7144 w 307847"/>
                <a:gd name="connsiteY91" fmla="*/ 116681 h 189642"/>
                <a:gd name="connsiteX92" fmla="*/ 7429 w 307847"/>
                <a:gd name="connsiteY92" fmla="*/ 116872 h 189642"/>
                <a:gd name="connsiteX93" fmla="*/ 7525 w 307847"/>
                <a:gd name="connsiteY93" fmla="*/ 116872 h 189642"/>
                <a:gd name="connsiteX94" fmla="*/ 131826 w 307847"/>
                <a:gd name="connsiteY94" fmla="*/ 188595 h 189642"/>
                <a:gd name="connsiteX95" fmla="*/ 132017 w 307847"/>
                <a:gd name="connsiteY95" fmla="*/ 188690 h 189642"/>
                <a:gd name="connsiteX96" fmla="*/ 132302 w 307847"/>
                <a:gd name="connsiteY96" fmla="*/ 188881 h 189642"/>
                <a:gd name="connsiteX97" fmla="*/ 132588 w 307847"/>
                <a:gd name="connsiteY97" fmla="*/ 189071 h 189642"/>
                <a:gd name="connsiteX98" fmla="*/ 132874 w 307847"/>
                <a:gd name="connsiteY98" fmla="*/ 189166 h 189642"/>
                <a:gd name="connsiteX99" fmla="*/ 133160 w 307847"/>
                <a:gd name="connsiteY99" fmla="*/ 189262 h 189642"/>
                <a:gd name="connsiteX100" fmla="*/ 133255 w 307847"/>
                <a:gd name="connsiteY100" fmla="*/ 189262 h 189642"/>
                <a:gd name="connsiteX101" fmla="*/ 133255 w 307847"/>
                <a:gd name="connsiteY101" fmla="*/ 189262 h 189642"/>
                <a:gd name="connsiteX102" fmla="*/ 133445 w 307847"/>
                <a:gd name="connsiteY102" fmla="*/ 189357 h 189642"/>
                <a:gd name="connsiteX103" fmla="*/ 133731 w 307847"/>
                <a:gd name="connsiteY103" fmla="*/ 189452 h 189642"/>
                <a:gd name="connsiteX104" fmla="*/ 134017 w 307847"/>
                <a:gd name="connsiteY104" fmla="*/ 189548 h 189642"/>
                <a:gd name="connsiteX105" fmla="*/ 134398 w 307847"/>
                <a:gd name="connsiteY105" fmla="*/ 189643 h 189642"/>
                <a:gd name="connsiteX106" fmla="*/ 134684 w 307847"/>
                <a:gd name="connsiteY106" fmla="*/ 189643 h 189642"/>
                <a:gd name="connsiteX107" fmla="*/ 134684 w 307847"/>
                <a:gd name="connsiteY107" fmla="*/ 189643 h 189642"/>
                <a:gd name="connsiteX108" fmla="*/ 134779 w 307847"/>
                <a:gd name="connsiteY108" fmla="*/ 189643 h 189642"/>
                <a:gd name="connsiteX109" fmla="*/ 135160 w 307847"/>
                <a:gd name="connsiteY109" fmla="*/ 189643 h 189642"/>
                <a:gd name="connsiteX110" fmla="*/ 135541 w 307847"/>
                <a:gd name="connsiteY110" fmla="*/ 189643 h 189642"/>
                <a:gd name="connsiteX111" fmla="*/ 136017 w 307847"/>
                <a:gd name="connsiteY111" fmla="*/ 189548 h 189642"/>
                <a:gd name="connsiteX112" fmla="*/ 136017 w 307847"/>
                <a:gd name="connsiteY112" fmla="*/ 189548 h 189642"/>
                <a:gd name="connsiteX113" fmla="*/ 136017 w 307847"/>
                <a:gd name="connsiteY113" fmla="*/ 189548 h 189642"/>
                <a:gd name="connsiteX114" fmla="*/ 136493 w 307847"/>
                <a:gd name="connsiteY114" fmla="*/ 189452 h 189642"/>
                <a:gd name="connsiteX115" fmla="*/ 137160 w 307847"/>
                <a:gd name="connsiteY115" fmla="*/ 189166 h 189642"/>
                <a:gd name="connsiteX116" fmla="*/ 307848 w 307847"/>
                <a:gd name="connsiteY116" fmla="*/ 89916 h 189642"/>
                <a:gd name="connsiteX117" fmla="*/ 306800 w 307847"/>
                <a:gd name="connsiteY117" fmla="*/ 90583 h 18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307847" h="189642">
                  <a:moveTo>
                    <a:pt x="306800" y="90583"/>
                  </a:moveTo>
                  <a:cubicBezTo>
                    <a:pt x="306800" y="90583"/>
                    <a:pt x="306800" y="90583"/>
                    <a:pt x="306800" y="90583"/>
                  </a:cubicBezTo>
                  <a:cubicBezTo>
                    <a:pt x="306324" y="90678"/>
                    <a:pt x="305943" y="90678"/>
                    <a:pt x="305467" y="90678"/>
                  </a:cubicBezTo>
                  <a:cubicBezTo>
                    <a:pt x="305467" y="90678"/>
                    <a:pt x="305467" y="90678"/>
                    <a:pt x="305467" y="90678"/>
                  </a:cubicBezTo>
                  <a:cubicBezTo>
                    <a:pt x="304991" y="90678"/>
                    <a:pt x="304514" y="90583"/>
                    <a:pt x="304038" y="90392"/>
                  </a:cubicBezTo>
                  <a:cubicBezTo>
                    <a:pt x="304038" y="90392"/>
                    <a:pt x="304038" y="90392"/>
                    <a:pt x="304038" y="90392"/>
                  </a:cubicBezTo>
                  <a:cubicBezTo>
                    <a:pt x="303562" y="90202"/>
                    <a:pt x="302990" y="90011"/>
                    <a:pt x="302514" y="89726"/>
                  </a:cubicBezTo>
                  <a:lnTo>
                    <a:pt x="178213" y="17907"/>
                  </a:lnTo>
                  <a:cubicBezTo>
                    <a:pt x="177737" y="17621"/>
                    <a:pt x="177165" y="17240"/>
                    <a:pt x="176689" y="16859"/>
                  </a:cubicBezTo>
                  <a:cubicBezTo>
                    <a:pt x="176689" y="16859"/>
                    <a:pt x="176689" y="16859"/>
                    <a:pt x="176689" y="16859"/>
                  </a:cubicBezTo>
                  <a:cubicBezTo>
                    <a:pt x="176213" y="16478"/>
                    <a:pt x="175736" y="16002"/>
                    <a:pt x="175260" y="15526"/>
                  </a:cubicBezTo>
                  <a:cubicBezTo>
                    <a:pt x="175260" y="15526"/>
                    <a:pt x="175260" y="15526"/>
                    <a:pt x="175260" y="15526"/>
                  </a:cubicBezTo>
                  <a:cubicBezTo>
                    <a:pt x="174784" y="15049"/>
                    <a:pt x="174403" y="14573"/>
                    <a:pt x="174022" y="14002"/>
                  </a:cubicBezTo>
                  <a:cubicBezTo>
                    <a:pt x="174022" y="14002"/>
                    <a:pt x="174022" y="14002"/>
                    <a:pt x="174022" y="14002"/>
                  </a:cubicBezTo>
                  <a:cubicBezTo>
                    <a:pt x="173641" y="13430"/>
                    <a:pt x="173260" y="12954"/>
                    <a:pt x="172974" y="12382"/>
                  </a:cubicBezTo>
                  <a:cubicBezTo>
                    <a:pt x="172974" y="12382"/>
                    <a:pt x="172974" y="12287"/>
                    <a:pt x="172879" y="12287"/>
                  </a:cubicBezTo>
                  <a:cubicBezTo>
                    <a:pt x="172593" y="11716"/>
                    <a:pt x="172212" y="11144"/>
                    <a:pt x="172021" y="10478"/>
                  </a:cubicBezTo>
                  <a:cubicBezTo>
                    <a:pt x="172021" y="10478"/>
                    <a:pt x="172021" y="10478"/>
                    <a:pt x="172021" y="10478"/>
                  </a:cubicBezTo>
                  <a:cubicBezTo>
                    <a:pt x="171736" y="9906"/>
                    <a:pt x="171545" y="9239"/>
                    <a:pt x="171355" y="8572"/>
                  </a:cubicBezTo>
                  <a:cubicBezTo>
                    <a:pt x="171355" y="8572"/>
                    <a:pt x="171355" y="8572"/>
                    <a:pt x="171355" y="8572"/>
                  </a:cubicBezTo>
                  <a:cubicBezTo>
                    <a:pt x="171164" y="7906"/>
                    <a:pt x="170974" y="7334"/>
                    <a:pt x="170878" y="6668"/>
                  </a:cubicBezTo>
                  <a:cubicBezTo>
                    <a:pt x="170878" y="6668"/>
                    <a:pt x="170878" y="6668"/>
                    <a:pt x="170878" y="6668"/>
                  </a:cubicBezTo>
                  <a:cubicBezTo>
                    <a:pt x="170878" y="6668"/>
                    <a:pt x="170878" y="6668"/>
                    <a:pt x="170878" y="6668"/>
                  </a:cubicBezTo>
                  <a:cubicBezTo>
                    <a:pt x="170783" y="6001"/>
                    <a:pt x="170688" y="5429"/>
                    <a:pt x="170688" y="4763"/>
                  </a:cubicBezTo>
                  <a:cubicBezTo>
                    <a:pt x="170688" y="4191"/>
                    <a:pt x="170783" y="3619"/>
                    <a:pt x="170878" y="3143"/>
                  </a:cubicBezTo>
                  <a:cubicBezTo>
                    <a:pt x="170878" y="3143"/>
                    <a:pt x="170878" y="3143"/>
                    <a:pt x="170878" y="3143"/>
                  </a:cubicBezTo>
                  <a:cubicBezTo>
                    <a:pt x="170974" y="2667"/>
                    <a:pt x="171164" y="2191"/>
                    <a:pt x="171355" y="1810"/>
                  </a:cubicBezTo>
                  <a:cubicBezTo>
                    <a:pt x="171355" y="1810"/>
                    <a:pt x="171355" y="1810"/>
                    <a:pt x="171355" y="1810"/>
                  </a:cubicBezTo>
                  <a:cubicBezTo>
                    <a:pt x="171450" y="1524"/>
                    <a:pt x="171641" y="1333"/>
                    <a:pt x="171831" y="1143"/>
                  </a:cubicBezTo>
                  <a:cubicBezTo>
                    <a:pt x="172117" y="667"/>
                    <a:pt x="172498" y="286"/>
                    <a:pt x="172974" y="0"/>
                  </a:cubicBezTo>
                  <a:lnTo>
                    <a:pt x="2095" y="98965"/>
                  </a:lnTo>
                  <a:cubicBezTo>
                    <a:pt x="1619" y="99251"/>
                    <a:pt x="1238" y="99632"/>
                    <a:pt x="952" y="100108"/>
                  </a:cubicBezTo>
                  <a:cubicBezTo>
                    <a:pt x="952" y="100203"/>
                    <a:pt x="857" y="100203"/>
                    <a:pt x="762" y="100298"/>
                  </a:cubicBezTo>
                  <a:cubicBezTo>
                    <a:pt x="667" y="100489"/>
                    <a:pt x="571" y="100679"/>
                    <a:pt x="476" y="100870"/>
                  </a:cubicBezTo>
                  <a:cubicBezTo>
                    <a:pt x="476" y="100870"/>
                    <a:pt x="476" y="100870"/>
                    <a:pt x="476" y="100870"/>
                  </a:cubicBezTo>
                  <a:cubicBezTo>
                    <a:pt x="476" y="100870"/>
                    <a:pt x="476" y="100870"/>
                    <a:pt x="476" y="100870"/>
                  </a:cubicBezTo>
                  <a:cubicBezTo>
                    <a:pt x="381" y="100965"/>
                    <a:pt x="381" y="101156"/>
                    <a:pt x="286" y="101251"/>
                  </a:cubicBezTo>
                  <a:cubicBezTo>
                    <a:pt x="191" y="101346"/>
                    <a:pt x="191" y="101537"/>
                    <a:pt x="191" y="101632"/>
                  </a:cubicBezTo>
                  <a:cubicBezTo>
                    <a:pt x="191" y="101727"/>
                    <a:pt x="95" y="101917"/>
                    <a:pt x="95" y="102013"/>
                  </a:cubicBezTo>
                  <a:cubicBezTo>
                    <a:pt x="95" y="102108"/>
                    <a:pt x="95" y="102108"/>
                    <a:pt x="95" y="102203"/>
                  </a:cubicBezTo>
                  <a:cubicBezTo>
                    <a:pt x="95" y="102203"/>
                    <a:pt x="95" y="102203"/>
                    <a:pt x="95" y="102203"/>
                  </a:cubicBezTo>
                  <a:cubicBezTo>
                    <a:pt x="95" y="102299"/>
                    <a:pt x="95" y="102299"/>
                    <a:pt x="95" y="102394"/>
                  </a:cubicBezTo>
                  <a:cubicBezTo>
                    <a:pt x="95" y="102489"/>
                    <a:pt x="95" y="102680"/>
                    <a:pt x="0" y="102775"/>
                  </a:cubicBezTo>
                  <a:cubicBezTo>
                    <a:pt x="0" y="102870"/>
                    <a:pt x="0" y="103061"/>
                    <a:pt x="0" y="103156"/>
                  </a:cubicBezTo>
                  <a:cubicBezTo>
                    <a:pt x="0" y="103251"/>
                    <a:pt x="0" y="103441"/>
                    <a:pt x="0" y="103537"/>
                  </a:cubicBezTo>
                  <a:cubicBezTo>
                    <a:pt x="0" y="103632"/>
                    <a:pt x="0" y="103823"/>
                    <a:pt x="0" y="103918"/>
                  </a:cubicBezTo>
                  <a:cubicBezTo>
                    <a:pt x="0" y="103918"/>
                    <a:pt x="0" y="103918"/>
                    <a:pt x="0" y="103918"/>
                  </a:cubicBezTo>
                  <a:cubicBezTo>
                    <a:pt x="0" y="104013"/>
                    <a:pt x="0" y="104108"/>
                    <a:pt x="0" y="104299"/>
                  </a:cubicBezTo>
                  <a:cubicBezTo>
                    <a:pt x="0" y="104394"/>
                    <a:pt x="0" y="104585"/>
                    <a:pt x="0" y="104680"/>
                  </a:cubicBezTo>
                  <a:cubicBezTo>
                    <a:pt x="0" y="104775"/>
                    <a:pt x="0" y="104965"/>
                    <a:pt x="0" y="105061"/>
                  </a:cubicBezTo>
                  <a:cubicBezTo>
                    <a:pt x="0" y="105156"/>
                    <a:pt x="0" y="105346"/>
                    <a:pt x="0" y="105442"/>
                  </a:cubicBezTo>
                  <a:cubicBezTo>
                    <a:pt x="0" y="105537"/>
                    <a:pt x="0" y="105728"/>
                    <a:pt x="95" y="105823"/>
                  </a:cubicBezTo>
                  <a:cubicBezTo>
                    <a:pt x="95" y="105918"/>
                    <a:pt x="95" y="106109"/>
                    <a:pt x="191" y="106204"/>
                  </a:cubicBezTo>
                  <a:cubicBezTo>
                    <a:pt x="191" y="106299"/>
                    <a:pt x="286" y="106489"/>
                    <a:pt x="286" y="106585"/>
                  </a:cubicBezTo>
                  <a:cubicBezTo>
                    <a:pt x="286" y="106680"/>
                    <a:pt x="381" y="106870"/>
                    <a:pt x="381" y="106966"/>
                  </a:cubicBezTo>
                  <a:cubicBezTo>
                    <a:pt x="381" y="107061"/>
                    <a:pt x="476" y="107252"/>
                    <a:pt x="476" y="107347"/>
                  </a:cubicBezTo>
                  <a:cubicBezTo>
                    <a:pt x="476" y="107442"/>
                    <a:pt x="571" y="107537"/>
                    <a:pt x="571" y="107633"/>
                  </a:cubicBezTo>
                  <a:cubicBezTo>
                    <a:pt x="571" y="107633"/>
                    <a:pt x="571" y="107633"/>
                    <a:pt x="571" y="107633"/>
                  </a:cubicBezTo>
                  <a:cubicBezTo>
                    <a:pt x="571" y="107633"/>
                    <a:pt x="571" y="107728"/>
                    <a:pt x="571" y="107728"/>
                  </a:cubicBezTo>
                  <a:cubicBezTo>
                    <a:pt x="571" y="107823"/>
                    <a:pt x="667" y="108013"/>
                    <a:pt x="667" y="108109"/>
                  </a:cubicBezTo>
                  <a:cubicBezTo>
                    <a:pt x="667" y="108204"/>
                    <a:pt x="762" y="108394"/>
                    <a:pt x="762" y="108490"/>
                  </a:cubicBezTo>
                  <a:cubicBezTo>
                    <a:pt x="762" y="108585"/>
                    <a:pt x="857" y="108776"/>
                    <a:pt x="857" y="108871"/>
                  </a:cubicBezTo>
                  <a:cubicBezTo>
                    <a:pt x="952" y="108966"/>
                    <a:pt x="952" y="109157"/>
                    <a:pt x="1048" y="109252"/>
                  </a:cubicBezTo>
                  <a:cubicBezTo>
                    <a:pt x="1048" y="109347"/>
                    <a:pt x="1143" y="109442"/>
                    <a:pt x="1143" y="109537"/>
                  </a:cubicBezTo>
                  <a:cubicBezTo>
                    <a:pt x="1143" y="109537"/>
                    <a:pt x="1143" y="109537"/>
                    <a:pt x="1143" y="109537"/>
                  </a:cubicBezTo>
                  <a:cubicBezTo>
                    <a:pt x="1143" y="109537"/>
                    <a:pt x="1143" y="109633"/>
                    <a:pt x="1143" y="109633"/>
                  </a:cubicBezTo>
                  <a:cubicBezTo>
                    <a:pt x="1238" y="109728"/>
                    <a:pt x="1238" y="109918"/>
                    <a:pt x="1333" y="110014"/>
                  </a:cubicBezTo>
                  <a:cubicBezTo>
                    <a:pt x="1429" y="110109"/>
                    <a:pt x="1429" y="110300"/>
                    <a:pt x="1524" y="110395"/>
                  </a:cubicBezTo>
                  <a:cubicBezTo>
                    <a:pt x="1619" y="110585"/>
                    <a:pt x="1715" y="110681"/>
                    <a:pt x="1810" y="110871"/>
                  </a:cubicBezTo>
                  <a:cubicBezTo>
                    <a:pt x="1905" y="111062"/>
                    <a:pt x="2000" y="111157"/>
                    <a:pt x="2095" y="111347"/>
                  </a:cubicBezTo>
                  <a:cubicBezTo>
                    <a:pt x="2095" y="111347"/>
                    <a:pt x="2095" y="111442"/>
                    <a:pt x="2191" y="111442"/>
                  </a:cubicBezTo>
                  <a:cubicBezTo>
                    <a:pt x="2191" y="111442"/>
                    <a:pt x="2286" y="111538"/>
                    <a:pt x="2286" y="111538"/>
                  </a:cubicBezTo>
                  <a:cubicBezTo>
                    <a:pt x="2476" y="111824"/>
                    <a:pt x="2667" y="112109"/>
                    <a:pt x="2857" y="112395"/>
                  </a:cubicBezTo>
                  <a:cubicBezTo>
                    <a:pt x="3048" y="112586"/>
                    <a:pt x="3143" y="112871"/>
                    <a:pt x="3334" y="113062"/>
                  </a:cubicBezTo>
                  <a:cubicBezTo>
                    <a:pt x="3334" y="113062"/>
                    <a:pt x="3334" y="113062"/>
                    <a:pt x="3334" y="113062"/>
                  </a:cubicBezTo>
                  <a:cubicBezTo>
                    <a:pt x="3334" y="113062"/>
                    <a:pt x="3334" y="113062"/>
                    <a:pt x="3334" y="113062"/>
                  </a:cubicBezTo>
                  <a:cubicBezTo>
                    <a:pt x="3429" y="113252"/>
                    <a:pt x="3524" y="113348"/>
                    <a:pt x="3715" y="113538"/>
                  </a:cubicBezTo>
                  <a:cubicBezTo>
                    <a:pt x="3810" y="113633"/>
                    <a:pt x="3905" y="113824"/>
                    <a:pt x="4000" y="113919"/>
                  </a:cubicBezTo>
                  <a:cubicBezTo>
                    <a:pt x="4096" y="114014"/>
                    <a:pt x="4191" y="114110"/>
                    <a:pt x="4286" y="114300"/>
                  </a:cubicBezTo>
                  <a:cubicBezTo>
                    <a:pt x="4381" y="114395"/>
                    <a:pt x="4477" y="114490"/>
                    <a:pt x="4572" y="114586"/>
                  </a:cubicBezTo>
                  <a:cubicBezTo>
                    <a:pt x="4572" y="114586"/>
                    <a:pt x="4572" y="114586"/>
                    <a:pt x="4667" y="114681"/>
                  </a:cubicBezTo>
                  <a:cubicBezTo>
                    <a:pt x="4667" y="114681"/>
                    <a:pt x="4667" y="114681"/>
                    <a:pt x="4667" y="114681"/>
                  </a:cubicBezTo>
                  <a:cubicBezTo>
                    <a:pt x="4763" y="114776"/>
                    <a:pt x="4858" y="114871"/>
                    <a:pt x="4858" y="114967"/>
                  </a:cubicBezTo>
                  <a:cubicBezTo>
                    <a:pt x="4953" y="115062"/>
                    <a:pt x="5048" y="115157"/>
                    <a:pt x="5144" y="115253"/>
                  </a:cubicBezTo>
                  <a:cubicBezTo>
                    <a:pt x="5239" y="115348"/>
                    <a:pt x="5334" y="115443"/>
                    <a:pt x="5524" y="115538"/>
                  </a:cubicBezTo>
                  <a:cubicBezTo>
                    <a:pt x="5620" y="115634"/>
                    <a:pt x="5715" y="115729"/>
                    <a:pt x="5905" y="115824"/>
                  </a:cubicBezTo>
                  <a:cubicBezTo>
                    <a:pt x="6001" y="115824"/>
                    <a:pt x="6001" y="115919"/>
                    <a:pt x="6096" y="115919"/>
                  </a:cubicBezTo>
                  <a:cubicBezTo>
                    <a:pt x="6096" y="115919"/>
                    <a:pt x="6096" y="115919"/>
                    <a:pt x="6096" y="115919"/>
                  </a:cubicBezTo>
                  <a:cubicBezTo>
                    <a:pt x="6096" y="115919"/>
                    <a:pt x="6191" y="116014"/>
                    <a:pt x="6191" y="116014"/>
                  </a:cubicBezTo>
                  <a:cubicBezTo>
                    <a:pt x="6286" y="116110"/>
                    <a:pt x="6382" y="116205"/>
                    <a:pt x="6572" y="116300"/>
                  </a:cubicBezTo>
                  <a:cubicBezTo>
                    <a:pt x="6668" y="116395"/>
                    <a:pt x="6763" y="116491"/>
                    <a:pt x="6858" y="116491"/>
                  </a:cubicBezTo>
                  <a:cubicBezTo>
                    <a:pt x="6953" y="116586"/>
                    <a:pt x="7048" y="116681"/>
                    <a:pt x="7144" y="116681"/>
                  </a:cubicBezTo>
                  <a:cubicBezTo>
                    <a:pt x="7239" y="116777"/>
                    <a:pt x="7334" y="116777"/>
                    <a:pt x="7429" y="116872"/>
                  </a:cubicBezTo>
                  <a:cubicBezTo>
                    <a:pt x="7429" y="116872"/>
                    <a:pt x="7525" y="116872"/>
                    <a:pt x="7525" y="116872"/>
                  </a:cubicBezTo>
                  <a:lnTo>
                    <a:pt x="131826" y="188595"/>
                  </a:lnTo>
                  <a:cubicBezTo>
                    <a:pt x="131921" y="188595"/>
                    <a:pt x="132017" y="188690"/>
                    <a:pt x="132017" y="188690"/>
                  </a:cubicBezTo>
                  <a:cubicBezTo>
                    <a:pt x="132112" y="188786"/>
                    <a:pt x="132207" y="188786"/>
                    <a:pt x="132302" y="188881"/>
                  </a:cubicBezTo>
                  <a:cubicBezTo>
                    <a:pt x="132397" y="188976"/>
                    <a:pt x="132493" y="188976"/>
                    <a:pt x="132588" y="189071"/>
                  </a:cubicBezTo>
                  <a:cubicBezTo>
                    <a:pt x="132683" y="189071"/>
                    <a:pt x="132778" y="189166"/>
                    <a:pt x="132874" y="189166"/>
                  </a:cubicBezTo>
                  <a:cubicBezTo>
                    <a:pt x="132969" y="189166"/>
                    <a:pt x="133064" y="189262"/>
                    <a:pt x="133160" y="189262"/>
                  </a:cubicBezTo>
                  <a:cubicBezTo>
                    <a:pt x="133160" y="189262"/>
                    <a:pt x="133255" y="189262"/>
                    <a:pt x="133255" y="189262"/>
                  </a:cubicBezTo>
                  <a:cubicBezTo>
                    <a:pt x="133255" y="189262"/>
                    <a:pt x="133255" y="189262"/>
                    <a:pt x="133255" y="189262"/>
                  </a:cubicBezTo>
                  <a:cubicBezTo>
                    <a:pt x="133350" y="189262"/>
                    <a:pt x="133350" y="189262"/>
                    <a:pt x="133445" y="189357"/>
                  </a:cubicBezTo>
                  <a:cubicBezTo>
                    <a:pt x="133541" y="189357"/>
                    <a:pt x="133636" y="189452"/>
                    <a:pt x="133731" y="189452"/>
                  </a:cubicBezTo>
                  <a:cubicBezTo>
                    <a:pt x="133826" y="189452"/>
                    <a:pt x="133921" y="189548"/>
                    <a:pt x="134017" y="189548"/>
                  </a:cubicBezTo>
                  <a:cubicBezTo>
                    <a:pt x="134112" y="189548"/>
                    <a:pt x="134207" y="189548"/>
                    <a:pt x="134398" y="189643"/>
                  </a:cubicBezTo>
                  <a:cubicBezTo>
                    <a:pt x="134493" y="189643"/>
                    <a:pt x="134588" y="189643"/>
                    <a:pt x="134684" y="189643"/>
                  </a:cubicBezTo>
                  <a:cubicBezTo>
                    <a:pt x="134684" y="189643"/>
                    <a:pt x="134684" y="189643"/>
                    <a:pt x="134684" y="189643"/>
                  </a:cubicBezTo>
                  <a:cubicBezTo>
                    <a:pt x="134684" y="189643"/>
                    <a:pt x="134684" y="189643"/>
                    <a:pt x="134779" y="189643"/>
                  </a:cubicBezTo>
                  <a:cubicBezTo>
                    <a:pt x="134874" y="189643"/>
                    <a:pt x="135065" y="189643"/>
                    <a:pt x="135160" y="189643"/>
                  </a:cubicBezTo>
                  <a:cubicBezTo>
                    <a:pt x="135255" y="189643"/>
                    <a:pt x="135445" y="189643"/>
                    <a:pt x="135541" y="189643"/>
                  </a:cubicBezTo>
                  <a:cubicBezTo>
                    <a:pt x="135731" y="189643"/>
                    <a:pt x="135826" y="189643"/>
                    <a:pt x="136017" y="189548"/>
                  </a:cubicBezTo>
                  <a:cubicBezTo>
                    <a:pt x="136017" y="189548"/>
                    <a:pt x="136017" y="189548"/>
                    <a:pt x="136017" y="189548"/>
                  </a:cubicBezTo>
                  <a:cubicBezTo>
                    <a:pt x="136017" y="189548"/>
                    <a:pt x="136017" y="189548"/>
                    <a:pt x="136017" y="189548"/>
                  </a:cubicBezTo>
                  <a:cubicBezTo>
                    <a:pt x="136208" y="189548"/>
                    <a:pt x="136398" y="189452"/>
                    <a:pt x="136493" y="189452"/>
                  </a:cubicBezTo>
                  <a:cubicBezTo>
                    <a:pt x="136684" y="189357"/>
                    <a:pt x="136874" y="189262"/>
                    <a:pt x="137160" y="189166"/>
                  </a:cubicBezTo>
                  <a:lnTo>
                    <a:pt x="307848" y="89916"/>
                  </a:lnTo>
                  <a:cubicBezTo>
                    <a:pt x="307562" y="90392"/>
                    <a:pt x="307181" y="90487"/>
                    <a:pt x="306800" y="90583"/>
                  </a:cubicBezTo>
                  <a:close/>
                </a:path>
              </a:pathLst>
            </a:custGeom>
            <a:solidFill>
              <a:schemeClr val="bg2"/>
            </a:solidFill>
            <a:ln w="9525" cap="flat">
              <a:noFill/>
              <a:prstDash val="solid"/>
              <a:miter/>
            </a:ln>
          </p:spPr>
          <p:txBody>
            <a:bodyPr rtlCol="0" anchor="ctr"/>
            <a:lstStyle/>
            <a:p>
              <a:endParaRPr lang="en-US"/>
            </a:p>
          </p:txBody>
        </p:sp>
        <p:sp>
          <p:nvSpPr>
            <p:cNvPr id="183" name="Freeform: Shape 182">
              <a:extLst>
                <a:ext uri="{FF2B5EF4-FFF2-40B4-BE49-F238E27FC236}">
                  <a16:creationId xmlns:a16="http://schemas.microsoft.com/office/drawing/2014/main" id="{7DDAA629-64C2-4436-8DC4-B8A8235C8A65}"/>
                </a:ext>
              </a:extLst>
            </p:cNvPr>
            <p:cNvSpPr/>
            <p:nvPr/>
          </p:nvSpPr>
          <p:spPr>
            <a:xfrm>
              <a:off x="6258591" y="3297650"/>
              <a:ext cx="171164" cy="288226"/>
            </a:xfrm>
            <a:custGeom>
              <a:avLst/>
              <a:gdLst>
                <a:gd name="connsiteX0" fmla="*/ 476 w 171164"/>
                <a:gd name="connsiteY0" fmla="*/ 99155 h 288226"/>
                <a:gd name="connsiteX1" fmla="*/ 0 w 171164"/>
                <a:gd name="connsiteY1" fmla="*/ 288227 h 288226"/>
                <a:gd name="connsiteX2" fmla="*/ 170688 w 171164"/>
                <a:gd name="connsiteY2" fmla="*/ 188976 h 288226"/>
                <a:gd name="connsiteX3" fmla="*/ 171164 w 171164"/>
                <a:gd name="connsiteY3" fmla="*/ 0 h 288226"/>
              </a:gdLst>
              <a:ahLst/>
              <a:cxnLst>
                <a:cxn ang="0">
                  <a:pos x="connsiteX0" y="connsiteY0"/>
                </a:cxn>
                <a:cxn ang="0">
                  <a:pos x="connsiteX1" y="connsiteY1"/>
                </a:cxn>
                <a:cxn ang="0">
                  <a:pos x="connsiteX2" y="connsiteY2"/>
                </a:cxn>
                <a:cxn ang="0">
                  <a:pos x="connsiteX3" y="connsiteY3"/>
                </a:cxn>
              </a:cxnLst>
              <a:rect l="l" t="t" r="r" b="b"/>
              <a:pathLst>
                <a:path w="171164" h="288226">
                  <a:moveTo>
                    <a:pt x="476" y="99155"/>
                  </a:moveTo>
                  <a:lnTo>
                    <a:pt x="0" y="288227"/>
                  </a:lnTo>
                  <a:lnTo>
                    <a:pt x="170688" y="188976"/>
                  </a:lnTo>
                  <a:lnTo>
                    <a:pt x="171164" y="0"/>
                  </a:lnTo>
                  <a:close/>
                </a:path>
              </a:pathLst>
            </a:custGeom>
            <a:solidFill>
              <a:schemeClr val="accent3">
                <a:lumMod val="60000"/>
                <a:lumOff val="40000"/>
              </a:schemeClr>
            </a:solidFill>
            <a:ln w="9525" cap="flat">
              <a:noFill/>
              <a:prstDash val="solid"/>
              <a:miter/>
            </a:ln>
          </p:spPr>
          <p:txBody>
            <a:bodyPr rtlCol="0" anchor="ctr"/>
            <a:lstStyle/>
            <a:p>
              <a:endParaRPr lang="en-US"/>
            </a:p>
          </p:txBody>
        </p:sp>
        <p:sp>
          <p:nvSpPr>
            <p:cNvPr id="184" name="Freeform: Shape 183">
              <a:extLst>
                <a:ext uri="{FF2B5EF4-FFF2-40B4-BE49-F238E27FC236}">
                  <a16:creationId xmlns:a16="http://schemas.microsoft.com/office/drawing/2014/main" id="{75BD0ED8-7D0E-45D2-B4B3-E5835533D627}"/>
                </a:ext>
              </a:extLst>
            </p:cNvPr>
            <p:cNvSpPr/>
            <p:nvPr/>
          </p:nvSpPr>
          <p:spPr>
            <a:xfrm>
              <a:off x="6042945" y="3131915"/>
              <a:ext cx="386810" cy="264985"/>
            </a:xfrm>
            <a:custGeom>
              <a:avLst/>
              <a:gdLst>
                <a:gd name="connsiteX0" fmla="*/ 187643 w 386810"/>
                <a:gd name="connsiteY0" fmla="*/ 208312 h 264985"/>
                <a:gd name="connsiteX1" fmla="*/ 188023 w 386810"/>
                <a:gd name="connsiteY1" fmla="*/ 208597 h 264985"/>
                <a:gd name="connsiteX2" fmla="*/ 191072 w 386810"/>
                <a:gd name="connsiteY2" fmla="*/ 211265 h 264985"/>
                <a:gd name="connsiteX3" fmla="*/ 191452 w 386810"/>
                <a:gd name="connsiteY3" fmla="*/ 211550 h 264985"/>
                <a:gd name="connsiteX4" fmla="*/ 194405 w 386810"/>
                <a:gd name="connsiteY4" fmla="*/ 214503 h 264985"/>
                <a:gd name="connsiteX5" fmla="*/ 194596 w 386810"/>
                <a:gd name="connsiteY5" fmla="*/ 214789 h 264985"/>
                <a:gd name="connsiteX6" fmla="*/ 197644 w 386810"/>
                <a:gd name="connsiteY6" fmla="*/ 218218 h 264985"/>
                <a:gd name="connsiteX7" fmla="*/ 197739 w 386810"/>
                <a:gd name="connsiteY7" fmla="*/ 218313 h 264985"/>
                <a:gd name="connsiteX8" fmla="*/ 200597 w 386810"/>
                <a:gd name="connsiteY8" fmla="*/ 222028 h 264985"/>
                <a:gd name="connsiteX9" fmla="*/ 200692 w 386810"/>
                <a:gd name="connsiteY9" fmla="*/ 222218 h 264985"/>
                <a:gd name="connsiteX10" fmla="*/ 203073 w 386810"/>
                <a:gd name="connsiteY10" fmla="*/ 225552 h 264985"/>
                <a:gd name="connsiteX11" fmla="*/ 204502 w 386810"/>
                <a:gd name="connsiteY11" fmla="*/ 227838 h 264985"/>
                <a:gd name="connsiteX12" fmla="*/ 205645 w 386810"/>
                <a:gd name="connsiteY12" fmla="*/ 229743 h 264985"/>
                <a:gd name="connsiteX13" fmla="*/ 206216 w 386810"/>
                <a:gd name="connsiteY13" fmla="*/ 230695 h 264985"/>
                <a:gd name="connsiteX14" fmla="*/ 208026 w 386810"/>
                <a:gd name="connsiteY14" fmla="*/ 234029 h 264985"/>
                <a:gd name="connsiteX15" fmla="*/ 208217 w 386810"/>
                <a:gd name="connsiteY15" fmla="*/ 234410 h 264985"/>
                <a:gd name="connsiteX16" fmla="*/ 210122 w 386810"/>
                <a:gd name="connsiteY16" fmla="*/ 238506 h 264985"/>
                <a:gd name="connsiteX17" fmla="*/ 210217 w 386810"/>
                <a:gd name="connsiteY17" fmla="*/ 238696 h 264985"/>
                <a:gd name="connsiteX18" fmla="*/ 211836 w 386810"/>
                <a:gd name="connsiteY18" fmla="*/ 242792 h 264985"/>
                <a:gd name="connsiteX19" fmla="*/ 211931 w 386810"/>
                <a:gd name="connsiteY19" fmla="*/ 243078 h 264985"/>
                <a:gd name="connsiteX20" fmla="*/ 213360 w 386810"/>
                <a:gd name="connsiteY20" fmla="*/ 247269 h 264985"/>
                <a:gd name="connsiteX21" fmla="*/ 213455 w 386810"/>
                <a:gd name="connsiteY21" fmla="*/ 247555 h 264985"/>
                <a:gd name="connsiteX22" fmla="*/ 214503 w 386810"/>
                <a:gd name="connsiteY22" fmla="*/ 251650 h 264985"/>
                <a:gd name="connsiteX23" fmla="*/ 214598 w 386810"/>
                <a:gd name="connsiteY23" fmla="*/ 252032 h 264985"/>
                <a:gd name="connsiteX24" fmla="*/ 215455 w 386810"/>
                <a:gd name="connsiteY24" fmla="*/ 256222 h 264985"/>
                <a:gd name="connsiteX25" fmla="*/ 215455 w 386810"/>
                <a:gd name="connsiteY25" fmla="*/ 256318 h 264985"/>
                <a:gd name="connsiteX26" fmla="*/ 215932 w 386810"/>
                <a:gd name="connsiteY26" fmla="*/ 260509 h 264985"/>
                <a:gd name="connsiteX27" fmla="*/ 215932 w 386810"/>
                <a:gd name="connsiteY27" fmla="*/ 260890 h 264985"/>
                <a:gd name="connsiteX28" fmla="*/ 216122 w 386810"/>
                <a:gd name="connsiteY28" fmla="*/ 264986 h 264985"/>
                <a:gd name="connsiteX29" fmla="*/ 386810 w 386810"/>
                <a:gd name="connsiteY29" fmla="*/ 165735 h 264985"/>
                <a:gd name="connsiteX30" fmla="*/ 386810 w 386810"/>
                <a:gd name="connsiteY30" fmla="*/ 164116 h 264985"/>
                <a:gd name="connsiteX31" fmla="*/ 386715 w 386810"/>
                <a:gd name="connsiteY31" fmla="*/ 162401 h 264985"/>
                <a:gd name="connsiteX32" fmla="*/ 386620 w 386810"/>
                <a:gd name="connsiteY32" fmla="*/ 161639 h 264985"/>
                <a:gd name="connsiteX33" fmla="*/ 386620 w 386810"/>
                <a:gd name="connsiteY33" fmla="*/ 161258 h 264985"/>
                <a:gd name="connsiteX34" fmla="*/ 386620 w 386810"/>
                <a:gd name="connsiteY34" fmla="*/ 160687 h 264985"/>
                <a:gd name="connsiteX35" fmla="*/ 386429 w 386810"/>
                <a:gd name="connsiteY35" fmla="*/ 158972 h 264985"/>
                <a:gd name="connsiteX36" fmla="*/ 386144 w 386810"/>
                <a:gd name="connsiteY36" fmla="*/ 157163 h 264985"/>
                <a:gd name="connsiteX37" fmla="*/ 386144 w 386810"/>
                <a:gd name="connsiteY37" fmla="*/ 157067 h 264985"/>
                <a:gd name="connsiteX38" fmla="*/ 386144 w 386810"/>
                <a:gd name="connsiteY38" fmla="*/ 156972 h 264985"/>
                <a:gd name="connsiteX39" fmla="*/ 385858 w 386810"/>
                <a:gd name="connsiteY39" fmla="*/ 155353 h 264985"/>
                <a:gd name="connsiteX40" fmla="*/ 385477 w 386810"/>
                <a:gd name="connsiteY40" fmla="*/ 153543 h 264985"/>
                <a:gd name="connsiteX41" fmla="*/ 385286 w 386810"/>
                <a:gd name="connsiteY41" fmla="*/ 152876 h 264985"/>
                <a:gd name="connsiteX42" fmla="*/ 385191 w 386810"/>
                <a:gd name="connsiteY42" fmla="*/ 152495 h 264985"/>
                <a:gd name="connsiteX43" fmla="*/ 385000 w 386810"/>
                <a:gd name="connsiteY43" fmla="*/ 151733 h 264985"/>
                <a:gd name="connsiteX44" fmla="*/ 384524 w 386810"/>
                <a:gd name="connsiteY44" fmla="*/ 149828 h 264985"/>
                <a:gd name="connsiteX45" fmla="*/ 384143 w 386810"/>
                <a:gd name="connsiteY45" fmla="*/ 148399 h 264985"/>
                <a:gd name="connsiteX46" fmla="*/ 384048 w 386810"/>
                <a:gd name="connsiteY46" fmla="*/ 148114 h 264985"/>
                <a:gd name="connsiteX47" fmla="*/ 383953 w 386810"/>
                <a:gd name="connsiteY47" fmla="*/ 147828 h 264985"/>
                <a:gd name="connsiteX48" fmla="*/ 383381 w 386810"/>
                <a:gd name="connsiteY48" fmla="*/ 146018 h 264985"/>
                <a:gd name="connsiteX49" fmla="*/ 382715 w 386810"/>
                <a:gd name="connsiteY49" fmla="*/ 144209 h 264985"/>
                <a:gd name="connsiteX50" fmla="*/ 382619 w 386810"/>
                <a:gd name="connsiteY50" fmla="*/ 143923 h 264985"/>
                <a:gd name="connsiteX51" fmla="*/ 382524 w 386810"/>
                <a:gd name="connsiteY51" fmla="*/ 143637 h 264985"/>
                <a:gd name="connsiteX52" fmla="*/ 382143 w 386810"/>
                <a:gd name="connsiteY52" fmla="*/ 142494 h 264985"/>
                <a:gd name="connsiteX53" fmla="*/ 381476 w 386810"/>
                <a:gd name="connsiteY53" fmla="*/ 140780 h 264985"/>
                <a:gd name="connsiteX54" fmla="*/ 380905 w 386810"/>
                <a:gd name="connsiteY54" fmla="*/ 139541 h 264985"/>
                <a:gd name="connsiteX55" fmla="*/ 380810 w 386810"/>
                <a:gd name="connsiteY55" fmla="*/ 139351 h 264985"/>
                <a:gd name="connsiteX56" fmla="*/ 380714 w 386810"/>
                <a:gd name="connsiteY56" fmla="*/ 139065 h 264985"/>
                <a:gd name="connsiteX57" fmla="*/ 379952 w 386810"/>
                <a:gd name="connsiteY57" fmla="*/ 137350 h 264985"/>
                <a:gd name="connsiteX58" fmla="*/ 379095 w 386810"/>
                <a:gd name="connsiteY58" fmla="*/ 135446 h 264985"/>
                <a:gd name="connsiteX59" fmla="*/ 379000 w 386810"/>
                <a:gd name="connsiteY59" fmla="*/ 135160 h 264985"/>
                <a:gd name="connsiteX60" fmla="*/ 378809 w 386810"/>
                <a:gd name="connsiteY60" fmla="*/ 134779 h 264985"/>
                <a:gd name="connsiteX61" fmla="*/ 378047 w 386810"/>
                <a:gd name="connsiteY61" fmla="*/ 133255 h 264985"/>
                <a:gd name="connsiteX62" fmla="*/ 377000 w 386810"/>
                <a:gd name="connsiteY62" fmla="*/ 131445 h 264985"/>
                <a:gd name="connsiteX63" fmla="*/ 376428 w 386810"/>
                <a:gd name="connsiteY63" fmla="*/ 130493 h 264985"/>
                <a:gd name="connsiteX64" fmla="*/ 376238 w 386810"/>
                <a:gd name="connsiteY64" fmla="*/ 130111 h 264985"/>
                <a:gd name="connsiteX65" fmla="*/ 375285 w 386810"/>
                <a:gd name="connsiteY65" fmla="*/ 128587 h 264985"/>
                <a:gd name="connsiteX66" fmla="*/ 373856 w 386810"/>
                <a:gd name="connsiteY66" fmla="*/ 126301 h 264985"/>
                <a:gd name="connsiteX67" fmla="*/ 373571 w 386810"/>
                <a:gd name="connsiteY67" fmla="*/ 125921 h 264985"/>
                <a:gd name="connsiteX68" fmla="*/ 371475 w 386810"/>
                <a:gd name="connsiteY68" fmla="*/ 122872 h 264985"/>
                <a:gd name="connsiteX69" fmla="*/ 371380 w 386810"/>
                <a:gd name="connsiteY69" fmla="*/ 122682 h 264985"/>
                <a:gd name="connsiteX70" fmla="*/ 371380 w 386810"/>
                <a:gd name="connsiteY70" fmla="*/ 122682 h 264985"/>
                <a:gd name="connsiteX71" fmla="*/ 369761 w 386810"/>
                <a:gd name="connsiteY71" fmla="*/ 120586 h 264985"/>
                <a:gd name="connsiteX72" fmla="*/ 368427 w 386810"/>
                <a:gd name="connsiteY72" fmla="*/ 118967 h 264985"/>
                <a:gd name="connsiteX73" fmla="*/ 368332 w 386810"/>
                <a:gd name="connsiteY73" fmla="*/ 118872 h 264985"/>
                <a:gd name="connsiteX74" fmla="*/ 368332 w 386810"/>
                <a:gd name="connsiteY74" fmla="*/ 118872 h 264985"/>
                <a:gd name="connsiteX75" fmla="*/ 366998 w 386810"/>
                <a:gd name="connsiteY75" fmla="*/ 117253 h 264985"/>
                <a:gd name="connsiteX76" fmla="*/ 365569 w 386810"/>
                <a:gd name="connsiteY76" fmla="*/ 115729 h 264985"/>
                <a:gd name="connsiteX77" fmla="*/ 365379 w 386810"/>
                <a:gd name="connsiteY77" fmla="*/ 115538 h 264985"/>
                <a:gd name="connsiteX78" fmla="*/ 365093 w 386810"/>
                <a:gd name="connsiteY78" fmla="*/ 115252 h 264985"/>
                <a:gd name="connsiteX79" fmla="*/ 364141 w 386810"/>
                <a:gd name="connsiteY79" fmla="*/ 114205 h 264985"/>
                <a:gd name="connsiteX80" fmla="*/ 362617 w 386810"/>
                <a:gd name="connsiteY80" fmla="*/ 112681 h 264985"/>
                <a:gd name="connsiteX81" fmla="*/ 362140 w 386810"/>
                <a:gd name="connsiteY81" fmla="*/ 112300 h 264985"/>
                <a:gd name="connsiteX82" fmla="*/ 361760 w 386810"/>
                <a:gd name="connsiteY82" fmla="*/ 112014 h 264985"/>
                <a:gd name="connsiteX83" fmla="*/ 360998 w 386810"/>
                <a:gd name="connsiteY83" fmla="*/ 111347 h 264985"/>
                <a:gd name="connsiteX84" fmla="*/ 359378 w 386810"/>
                <a:gd name="connsiteY84" fmla="*/ 110014 h 264985"/>
                <a:gd name="connsiteX85" fmla="*/ 358711 w 386810"/>
                <a:gd name="connsiteY85" fmla="*/ 109442 h 264985"/>
                <a:gd name="connsiteX86" fmla="*/ 358331 w 386810"/>
                <a:gd name="connsiteY86" fmla="*/ 109157 h 264985"/>
                <a:gd name="connsiteX87" fmla="*/ 357759 w 386810"/>
                <a:gd name="connsiteY87" fmla="*/ 108680 h 264985"/>
                <a:gd name="connsiteX88" fmla="*/ 356235 w 386810"/>
                <a:gd name="connsiteY88" fmla="*/ 107537 h 264985"/>
                <a:gd name="connsiteX89" fmla="*/ 355092 w 386810"/>
                <a:gd name="connsiteY89" fmla="*/ 106775 h 264985"/>
                <a:gd name="connsiteX90" fmla="*/ 354997 w 386810"/>
                <a:gd name="connsiteY90" fmla="*/ 106585 h 264985"/>
                <a:gd name="connsiteX91" fmla="*/ 354806 w 386810"/>
                <a:gd name="connsiteY91" fmla="*/ 106394 h 264985"/>
                <a:gd name="connsiteX92" fmla="*/ 353282 w 386810"/>
                <a:gd name="connsiteY92" fmla="*/ 105442 h 264985"/>
                <a:gd name="connsiteX93" fmla="*/ 351758 w 386810"/>
                <a:gd name="connsiteY93" fmla="*/ 104489 h 264985"/>
                <a:gd name="connsiteX94" fmla="*/ 351377 w 386810"/>
                <a:gd name="connsiteY94" fmla="*/ 104299 h 264985"/>
                <a:gd name="connsiteX95" fmla="*/ 170783 w 386810"/>
                <a:gd name="connsiteY95" fmla="*/ 0 h 264985"/>
                <a:gd name="connsiteX96" fmla="*/ 0 w 386810"/>
                <a:gd name="connsiteY96" fmla="*/ 99250 h 264985"/>
                <a:gd name="connsiteX97" fmla="*/ 180689 w 386810"/>
                <a:gd name="connsiteY97" fmla="*/ 203454 h 264985"/>
                <a:gd name="connsiteX98" fmla="*/ 184214 w 386810"/>
                <a:gd name="connsiteY98" fmla="*/ 205740 h 264985"/>
                <a:gd name="connsiteX99" fmla="*/ 184404 w 386810"/>
                <a:gd name="connsiteY99" fmla="*/ 205931 h 264985"/>
                <a:gd name="connsiteX100" fmla="*/ 187643 w 386810"/>
                <a:gd name="connsiteY100" fmla="*/ 208312 h 264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Lst>
              <a:rect l="l" t="t" r="r" b="b"/>
              <a:pathLst>
                <a:path w="386810" h="264985">
                  <a:moveTo>
                    <a:pt x="187643" y="208312"/>
                  </a:moveTo>
                  <a:cubicBezTo>
                    <a:pt x="187738" y="208407"/>
                    <a:pt x="187833" y="208502"/>
                    <a:pt x="188023" y="208597"/>
                  </a:cubicBezTo>
                  <a:cubicBezTo>
                    <a:pt x="189071" y="209455"/>
                    <a:pt x="190024" y="210312"/>
                    <a:pt x="191072" y="211265"/>
                  </a:cubicBezTo>
                  <a:cubicBezTo>
                    <a:pt x="191167" y="211360"/>
                    <a:pt x="191262" y="211455"/>
                    <a:pt x="191452" y="211550"/>
                  </a:cubicBezTo>
                  <a:cubicBezTo>
                    <a:pt x="192500" y="212503"/>
                    <a:pt x="193453" y="213455"/>
                    <a:pt x="194405" y="214503"/>
                  </a:cubicBezTo>
                  <a:cubicBezTo>
                    <a:pt x="194500" y="214598"/>
                    <a:pt x="194596" y="214693"/>
                    <a:pt x="194596" y="214789"/>
                  </a:cubicBezTo>
                  <a:cubicBezTo>
                    <a:pt x="195644" y="215932"/>
                    <a:pt x="196596" y="216980"/>
                    <a:pt x="197644" y="218218"/>
                  </a:cubicBezTo>
                  <a:cubicBezTo>
                    <a:pt x="197644" y="218218"/>
                    <a:pt x="197644" y="218218"/>
                    <a:pt x="197739" y="218313"/>
                  </a:cubicBezTo>
                  <a:cubicBezTo>
                    <a:pt x="198692" y="219551"/>
                    <a:pt x="199644" y="220694"/>
                    <a:pt x="200597" y="222028"/>
                  </a:cubicBezTo>
                  <a:cubicBezTo>
                    <a:pt x="200597" y="222123"/>
                    <a:pt x="200692" y="222123"/>
                    <a:pt x="200692" y="222218"/>
                  </a:cubicBezTo>
                  <a:cubicBezTo>
                    <a:pt x="201454" y="223361"/>
                    <a:pt x="202311" y="224409"/>
                    <a:pt x="203073" y="225552"/>
                  </a:cubicBezTo>
                  <a:cubicBezTo>
                    <a:pt x="203549" y="226314"/>
                    <a:pt x="204025" y="227076"/>
                    <a:pt x="204502" y="227838"/>
                  </a:cubicBezTo>
                  <a:cubicBezTo>
                    <a:pt x="204883" y="228505"/>
                    <a:pt x="205264" y="229076"/>
                    <a:pt x="205645" y="229743"/>
                  </a:cubicBezTo>
                  <a:cubicBezTo>
                    <a:pt x="205835" y="230029"/>
                    <a:pt x="206026" y="230410"/>
                    <a:pt x="206216" y="230695"/>
                  </a:cubicBezTo>
                  <a:cubicBezTo>
                    <a:pt x="206788" y="231743"/>
                    <a:pt x="207454" y="232886"/>
                    <a:pt x="208026" y="234029"/>
                  </a:cubicBezTo>
                  <a:cubicBezTo>
                    <a:pt x="208121" y="234124"/>
                    <a:pt x="208121" y="234315"/>
                    <a:pt x="208217" y="234410"/>
                  </a:cubicBezTo>
                  <a:cubicBezTo>
                    <a:pt x="208883" y="235744"/>
                    <a:pt x="209550" y="237172"/>
                    <a:pt x="210122" y="238506"/>
                  </a:cubicBezTo>
                  <a:cubicBezTo>
                    <a:pt x="210122" y="238601"/>
                    <a:pt x="210217" y="238696"/>
                    <a:pt x="210217" y="238696"/>
                  </a:cubicBezTo>
                  <a:cubicBezTo>
                    <a:pt x="210788" y="240030"/>
                    <a:pt x="211360" y="241459"/>
                    <a:pt x="211836" y="242792"/>
                  </a:cubicBezTo>
                  <a:cubicBezTo>
                    <a:pt x="211836" y="242888"/>
                    <a:pt x="211931" y="242983"/>
                    <a:pt x="211931" y="243078"/>
                  </a:cubicBezTo>
                  <a:cubicBezTo>
                    <a:pt x="212408" y="244507"/>
                    <a:pt x="212884" y="245936"/>
                    <a:pt x="213360" y="247269"/>
                  </a:cubicBezTo>
                  <a:cubicBezTo>
                    <a:pt x="213360" y="247364"/>
                    <a:pt x="213455" y="247460"/>
                    <a:pt x="213455" y="247555"/>
                  </a:cubicBezTo>
                  <a:cubicBezTo>
                    <a:pt x="213836" y="248888"/>
                    <a:pt x="214217" y="250317"/>
                    <a:pt x="214503" y="251650"/>
                  </a:cubicBezTo>
                  <a:cubicBezTo>
                    <a:pt x="214503" y="251746"/>
                    <a:pt x="214598" y="251936"/>
                    <a:pt x="214598" y="252032"/>
                  </a:cubicBezTo>
                  <a:cubicBezTo>
                    <a:pt x="214884" y="253460"/>
                    <a:pt x="215170" y="254794"/>
                    <a:pt x="215455" y="256222"/>
                  </a:cubicBezTo>
                  <a:cubicBezTo>
                    <a:pt x="215455" y="256222"/>
                    <a:pt x="215455" y="256222"/>
                    <a:pt x="215455" y="256318"/>
                  </a:cubicBezTo>
                  <a:cubicBezTo>
                    <a:pt x="215646" y="257746"/>
                    <a:pt x="215837" y="259080"/>
                    <a:pt x="215932" y="260509"/>
                  </a:cubicBezTo>
                  <a:cubicBezTo>
                    <a:pt x="215932" y="260604"/>
                    <a:pt x="215932" y="260699"/>
                    <a:pt x="215932" y="260890"/>
                  </a:cubicBezTo>
                  <a:cubicBezTo>
                    <a:pt x="216027" y="262318"/>
                    <a:pt x="216122" y="263652"/>
                    <a:pt x="216122" y="264986"/>
                  </a:cubicBezTo>
                  <a:lnTo>
                    <a:pt x="386810" y="165735"/>
                  </a:lnTo>
                  <a:cubicBezTo>
                    <a:pt x="386810" y="165164"/>
                    <a:pt x="386810" y="164687"/>
                    <a:pt x="386810" y="164116"/>
                  </a:cubicBezTo>
                  <a:cubicBezTo>
                    <a:pt x="386810" y="163544"/>
                    <a:pt x="386810" y="162973"/>
                    <a:pt x="386715" y="162401"/>
                  </a:cubicBezTo>
                  <a:cubicBezTo>
                    <a:pt x="386715" y="162116"/>
                    <a:pt x="386715" y="161830"/>
                    <a:pt x="386620" y="161639"/>
                  </a:cubicBezTo>
                  <a:cubicBezTo>
                    <a:pt x="386620" y="161544"/>
                    <a:pt x="386620" y="161449"/>
                    <a:pt x="386620" y="161258"/>
                  </a:cubicBezTo>
                  <a:cubicBezTo>
                    <a:pt x="386620" y="161068"/>
                    <a:pt x="386620" y="160877"/>
                    <a:pt x="386620" y="160687"/>
                  </a:cubicBezTo>
                  <a:cubicBezTo>
                    <a:pt x="386525" y="160115"/>
                    <a:pt x="386525" y="159544"/>
                    <a:pt x="386429" y="158972"/>
                  </a:cubicBezTo>
                  <a:cubicBezTo>
                    <a:pt x="386334" y="158401"/>
                    <a:pt x="386239" y="157829"/>
                    <a:pt x="386144" y="157163"/>
                  </a:cubicBezTo>
                  <a:cubicBezTo>
                    <a:pt x="386144" y="157163"/>
                    <a:pt x="386144" y="157163"/>
                    <a:pt x="386144" y="157067"/>
                  </a:cubicBezTo>
                  <a:cubicBezTo>
                    <a:pt x="386144" y="157067"/>
                    <a:pt x="386144" y="156972"/>
                    <a:pt x="386144" y="156972"/>
                  </a:cubicBezTo>
                  <a:cubicBezTo>
                    <a:pt x="386048" y="156400"/>
                    <a:pt x="385953" y="155829"/>
                    <a:pt x="385858" y="155353"/>
                  </a:cubicBezTo>
                  <a:cubicBezTo>
                    <a:pt x="385763" y="154781"/>
                    <a:pt x="385572" y="154115"/>
                    <a:pt x="385477" y="153543"/>
                  </a:cubicBezTo>
                  <a:cubicBezTo>
                    <a:pt x="385382" y="153353"/>
                    <a:pt x="385382" y="153067"/>
                    <a:pt x="385286" y="152876"/>
                  </a:cubicBezTo>
                  <a:cubicBezTo>
                    <a:pt x="385286" y="152781"/>
                    <a:pt x="385191" y="152591"/>
                    <a:pt x="385191" y="152495"/>
                  </a:cubicBezTo>
                  <a:cubicBezTo>
                    <a:pt x="385096" y="152210"/>
                    <a:pt x="385096" y="151924"/>
                    <a:pt x="385000" y="151733"/>
                  </a:cubicBezTo>
                  <a:cubicBezTo>
                    <a:pt x="384810" y="151067"/>
                    <a:pt x="384715" y="150495"/>
                    <a:pt x="384524" y="149828"/>
                  </a:cubicBezTo>
                  <a:cubicBezTo>
                    <a:pt x="384429" y="149352"/>
                    <a:pt x="384238" y="148876"/>
                    <a:pt x="384143" y="148399"/>
                  </a:cubicBezTo>
                  <a:cubicBezTo>
                    <a:pt x="384143" y="148304"/>
                    <a:pt x="384048" y="148209"/>
                    <a:pt x="384048" y="148114"/>
                  </a:cubicBezTo>
                  <a:cubicBezTo>
                    <a:pt x="384048" y="148019"/>
                    <a:pt x="384048" y="147923"/>
                    <a:pt x="383953" y="147828"/>
                  </a:cubicBezTo>
                  <a:cubicBezTo>
                    <a:pt x="383762" y="147257"/>
                    <a:pt x="383572" y="146590"/>
                    <a:pt x="383381" y="146018"/>
                  </a:cubicBezTo>
                  <a:cubicBezTo>
                    <a:pt x="383191" y="145447"/>
                    <a:pt x="383000" y="144780"/>
                    <a:pt x="382715" y="144209"/>
                  </a:cubicBezTo>
                  <a:cubicBezTo>
                    <a:pt x="382715" y="144113"/>
                    <a:pt x="382619" y="144018"/>
                    <a:pt x="382619" y="143923"/>
                  </a:cubicBezTo>
                  <a:cubicBezTo>
                    <a:pt x="382619" y="143828"/>
                    <a:pt x="382524" y="143732"/>
                    <a:pt x="382524" y="143637"/>
                  </a:cubicBezTo>
                  <a:cubicBezTo>
                    <a:pt x="382429" y="143256"/>
                    <a:pt x="382238" y="142875"/>
                    <a:pt x="382143" y="142494"/>
                  </a:cubicBezTo>
                  <a:cubicBezTo>
                    <a:pt x="381953" y="141922"/>
                    <a:pt x="381667" y="141351"/>
                    <a:pt x="381476" y="140780"/>
                  </a:cubicBezTo>
                  <a:cubicBezTo>
                    <a:pt x="381286" y="140398"/>
                    <a:pt x="381095" y="139922"/>
                    <a:pt x="380905" y="139541"/>
                  </a:cubicBezTo>
                  <a:cubicBezTo>
                    <a:pt x="380905" y="139446"/>
                    <a:pt x="380810" y="139351"/>
                    <a:pt x="380810" y="139351"/>
                  </a:cubicBezTo>
                  <a:cubicBezTo>
                    <a:pt x="380810" y="139256"/>
                    <a:pt x="380714" y="139160"/>
                    <a:pt x="380714" y="139065"/>
                  </a:cubicBezTo>
                  <a:cubicBezTo>
                    <a:pt x="380429" y="138494"/>
                    <a:pt x="380238" y="137922"/>
                    <a:pt x="379952" y="137350"/>
                  </a:cubicBezTo>
                  <a:cubicBezTo>
                    <a:pt x="379667" y="136684"/>
                    <a:pt x="379381" y="136112"/>
                    <a:pt x="379095" y="135446"/>
                  </a:cubicBezTo>
                  <a:cubicBezTo>
                    <a:pt x="379095" y="135350"/>
                    <a:pt x="379000" y="135255"/>
                    <a:pt x="379000" y="135160"/>
                  </a:cubicBezTo>
                  <a:cubicBezTo>
                    <a:pt x="378905" y="135065"/>
                    <a:pt x="378905" y="134874"/>
                    <a:pt x="378809" y="134779"/>
                  </a:cubicBezTo>
                  <a:cubicBezTo>
                    <a:pt x="378523" y="134303"/>
                    <a:pt x="378333" y="133826"/>
                    <a:pt x="378047" y="133255"/>
                  </a:cubicBezTo>
                  <a:cubicBezTo>
                    <a:pt x="377761" y="132683"/>
                    <a:pt x="377381" y="132017"/>
                    <a:pt x="377000" y="131445"/>
                  </a:cubicBezTo>
                  <a:cubicBezTo>
                    <a:pt x="376809" y="131159"/>
                    <a:pt x="376619" y="130778"/>
                    <a:pt x="376428" y="130493"/>
                  </a:cubicBezTo>
                  <a:cubicBezTo>
                    <a:pt x="376333" y="130397"/>
                    <a:pt x="376333" y="130207"/>
                    <a:pt x="376238" y="130111"/>
                  </a:cubicBezTo>
                  <a:cubicBezTo>
                    <a:pt x="375952" y="129635"/>
                    <a:pt x="375571" y="129064"/>
                    <a:pt x="375285" y="128587"/>
                  </a:cubicBezTo>
                  <a:cubicBezTo>
                    <a:pt x="374809" y="127825"/>
                    <a:pt x="374333" y="127063"/>
                    <a:pt x="373856" y="126301"/>
                  </a:cubicBezTo>
                  <a:cubicBezTo>
                    <a:pt x="373761" y="126206"/>
                    <a:pt x="373666" y="126016"/>
                    <a:pt x="373571" y="125921"/>
                  </a:cubicBezTo>
                  <a:cubicBezTo>
                    <a:pt x="372904" y="124873"/>
                    <a:pt x="372142" y="123920"/>
                    <a:pt x="371475" y="122872"/>
                  </a:cubicBezTo>
                  <a:cubicBezTo>
                    <a:pt x="371475" y="122777"/>
                    <a:pt x="371380" y="122777"/>
                    <a:pt x="371380" y="122682"/>
                  </a:cubicBezTo>
                  <a:cubicBezTo>
                    <a:pt x="371380" y="122682"/>
                    <a:pt x="371380" y="122682"/>
                    <a:pt x="371380" y="122682"/>
                  </a:cubicBezTo>
                  <a:cubicBezTo>
                    <a:pt x="370904" y="122015"/>
                    <a:pt x="370332" y="121253"/>
                    <a:pt x="369761" y="120586"/>
                  </a:cubicBezTo>
                  <a:cubicBezTo>
                    <a:pt x="369380" y="120015"/>
                    <a:pt x="368903" y="119539"/>
                    <a:pt x="368427" y="118967"/>
                  </a:cubicBezTo>
                  <a:cubicBezTo>
                    <a:pt x="368427" y="118967"/>
                    <a:pt x="368427" y="118967"/>
                    <a:pt x="368332" y="118872"/>
                  </a:cubicBezTo>
                  <a:cubicBezTo>
                    <a:pt x="368332" y="118872"/>
                    <a:pt x="368332" y="118872"/>
                    <a:pt x="368332" y="118872"/>
                  </a:cubicBezTo>
                  <a:cubicBezTo>
                    <a:pt x="367856" y="118300"/>
                    <a:pt x="367379" y="117824"/>
                    <a:pt x="366998" y="117253"/>
                  </a:cubicBezTo>
                  <a:cubicBezTo>
                    <a:pt x="366522" y="116776"/>
                    <a:pt x="366046" y="116205"/>
                    <a:pt x="365569" y="115729"/>
                  </a:cubicBezTo>
                  <a:cubicBezTo>
                    <a:pt x="365474" y="115634"/>
                    <a:pt x="365379" y="115538"/>
                    <a:pt x="365379" y="115538"/>
                  </a:cubicBezTo>
                  <a:cubicBezTo>
                    <a:pt x="365284" y="115443"/>
                    <a:pt x="365188" y="115348"/>
                    <a:pt x="365093" y="115252"/>
                  </a:cubicBezTo>
                  <a:cubicBezTo>
                    <a:pt x="364808" y="114872"/>
                    <a:pt x="364427" y="114586"/>
                    <a:pt x="364141" y="114205"/>
                  </a:cubicBezTo>
                  <a:cubicBezTo>
                    <a:pt x="363665" y="113728"/>
                    <a:pt x="363188" y="113252"/>
                    <a:pt x="362617" y="112681"/>
                  </a:cubicBezTo>
                  <a:cubicBezTo>
                    <a:pt x="362426" y="112490"/>
                    <a:pt x="362331" y="112395"/>
                    <a:pt x="362140" y="112300"/>
                  </a:cubicBezTo>
                  <a:cubicBezTo>
                    <a:pt x="362045" y="112205"/>
                    <a:pt x="361950" y="112109"/>
                    <a:pt x="361760" y="112014"/>
                  </a:cubicBezTo>
                  <a:cubicBezTo>
                    <a:pt x="361474" y="111823"/>
                    <a:pt x="361283" y="111538"/>
                    <a:pt x="360998" y="111347"/>
                  </a:cubicBezTo>
                  <a:cubicBezTo>
                    <a:pt x="360521" y="110871"/>
                    <a:pt x="359950" y="110395"/>
                    <a:pt x="359378" y="110014"/>
                  </a:cubicBezTo>
                  <a:cubicBezTo>
                    <a:pt x="359188" y="109823"/>
                    <a:pt x="358902" y="109633"/>
                    <a:pt x="358711" y="109442"/>
                  </a:cubicBezTo>
                  <a:cubicBezTo>
                    <a:pt x="358616" y="109347"/>
                    <a:pt x="358521" y="109252"/>
                    <a:pt x="358331" y="109157"/>
                  </a:cubicBezTo>
                  <a:cubicBezTo>
                    <a:pt x="358140" y="108966"/>
                    <a:pt x="357950" y="108871"/>
                    <a:pt x="357759" y="108680"/>
                  </a:cubicBezTo>
                  <a:cubicBezTo>
                    <a:pt x="357283" y="108299"/>
                    <a:pt x="356711" y="107918"/>
                    <a:pt x="356235" y="107537"/>
                  </a:cubicBezTo>
                  <a:cubicBezTo>
                    <a:pt x="355854" y="107251"/>
                    <a:pt x="355473" y="106966"/>
                    <a:pt x="355092" y="106775"/>
                  </a:cubicBezTo>
                  <a:cubicBezTo>
                    <a:pt x="355092" y="106680"/>
                    <a:pt x="354997" y="106585"/>
                    <a:pt x="354997" y="106585"/>
                  </a:cubicBezTo>
                  <a:cubicBezTo>
                    <a:pt x="354902" y="106585"/>
                    <a:pt x="354902" y="106489"/>
                    <a:pt x="354806" y="106394"/>
                  </a:cubicBezTo>
                  <a:cubicBezTo>
                    <a:pt x="354330" y="106013"/>
                    <a:pt x="353759" y="105727"/>
                    <a:pt x="353282" y="105442"/>
                  </a:cubicBezTo>
                  <a:cubicBezTo>
                    <a:pt x="352806" y="105156"/>
                    <a:pt x="352330" y="104775"/>
                    <a:pt x="351758" y="104489"/>
                  </a:cubicBezTo>
                  <a:cubicBezTo>
                    <a:pt x="351663" y="104394"/>
                    <a:pt x="351568" y="104394"/>
                    <a:pt x="351377" y="104299"/>
                  </a:cubicBezTo>
                  <a:lnTo>
                    <a:pt x="170783" y="0"/>
                  </a:lnTo>
                  <a:lnTo>
                    <a:pt x="0" y="99250"/>
                  </a:lnTo>
                  <a:lnTo>
                    <a:pt x="180689" y="203454"/>
                  </a:lnTo>
                  <a:cubicBezTo>
                    <a:pt x="181927" y="204121"/>
                    <a:pt x="183071" y="204883"/>
                    <a:pt x="184214" y="205740"/>
                  </a:cubicBezTo>
                  <a:cubicBezTo>
                    <a:pt x="184309" y="205835"/>
                    <a:pt x="184309" y="205835"/>
                    <a:pt x="184404" y="205931"/>
                  </a:cubicBezTo>
                  <a:cubicBezTo>
                    <a:pt x="185547" y="206692"/>
                    <a:pt x="186595" y="207455"/>
                    <a:pt x="187643" y="208312"/>
                  </a:cubicBezTo>
                  <a:close/>
                </a:path>
              </a:pathLst>
            </a:custGeom>
            <a:solidFill>
              <a:schemeClr val="accent3">
                <a:lumMod val="40000"/>
                <a:lumOff val="60000"/>
              </a:schemeClr>
            </a:solidFill>
            <a:ln w="9525" cap="flat">
              <a:noFill/>
              <a:prstDash val="solid"/>
              <a:miter/>
            </a:ln>
          </p:spPr>
          <p:txBody>
            <a:bodyPr rtlCol="0" anchor="ctr"/>
            <a:lstStyle/>
            <a:p>
              <a:endParaRPr lang="en-US"/>
            </a:p>
          </p:txBody>
        </p:sp>
        <p:sp>
          <p:nvSpPr>
            <p:cNvPr id="185" name="Freeform: Shape 184">
              <a:extLst>
                <a:ext uri="{FF2B5EF4-FFF2-40B4-BE49-F238E27FC236}">
                  <a16:creationId xmlns:a16="http://schemas.microsoft.com/office/drawing/2014/main" id="{DB860A8A-38B4-47A4-8AEE-920F924ABDF6}"/>
                </a:ext>
              </a:extLst>
            </p:cNvPr>
            <p:cNvSpPr/>
            <p:nvPr/>
          </p:nvSpPr>
          <p:spPr>
            <a:xfrm>
              <a:off x="6042278" y="3231070"/>
              <a:ext cx="216789" cy="354806"/>
            </a:xfrm>
            <a:custGeom>
              <a:avLst/>
              <a:gdLst>
                <a:gd name="connsiteX0" fmla="*/ 181356 w 216789"/>
                <a:gd name="connsiteY0" fmla="*/ 104299 h 354806"/>
                <a:gd name="connsiteX1" fmla="*/ 216789 w 216789"/>
                <a:gd name="connsiteY1" fmla="*/ 165735 h 354806"/>
                <a:gd name="connsiteX2" fmla="*/ 216218 w 216789"/>
                <a:gd name="connsiteY2" fmla="*/ 354806 h 354806"/>
                <a:gd name="connsiteX3" fmla="*/ 0 w 216789"/>
                <a:gd name="connsiteY3" fmla="*/ 229934 h 354806"/>
                <a:gd name="connsiteX4" fmla="*/ 667 w 216789"/>
                <a:gd name="connsiteY4" fmla="*/ 0 h 354806"/>
                <a:gd name="connsiteX5" fmla="*/ 181356 w 216789"/>
                <a:gd name="connsiteY5" fmla="*/ 104299 h 354806"/>
                <a:gd name="connsiteX6" fmla="*/ 170688 w 216789"/>
                <a:gd name="connsiteY6" fmla="*/ 224123 h 354806"/>
                <a:gd name="connsiteX7" fmla="*/ 178308 w 216789"/>
                <a:gd name="connsiteY7" fmla="*/ 219742 h 354806"/>
                <a:gd name="connsiteX8" fmla="*/ 170688 w 216789"/>
                <a:gd name="connsiteY8" fmla="*/ 206502 h 354806"/>
                <a:gd name="connsiteX9" fmla="*/ 46387 w 216789"/>
                <a:gd name="connsiteY9" fmla="*/ 134779 h 354806"/>
                <a:gd name="connsiteX10" fmla="*/ 38767 w 216789"/>
                <a:gd name="connsiteY10" fmla="*/ 139160 h 354806"/>
                <a:gd name="connsiteX11" fmla="*/ 46387 w 216789"/>
                <a:gd name="connsiteY11" fmla="*/ 152400 h 354806"/>
                <a:gd name="connsiteX12" fmla="*/ 170688 w 216789"/>
                <a:gd name="connsiteY12" fmla="*/ 224123 h 354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6789" h="354806">
                  <a:moveTo>
                    <a:pt x="181356" y="104299"/>
                  </a:moveTo>
                  <a:cubicBezTo>
                    <a:pt x="200977" y="115634"/>
                    <a:pt x="216884" y="143161"/>
                    <a:pt x="216789" y="165735"/>
                  </a:cubicBezTo>
                  <a:lnTo>
                    <a:pt x="216218" y="354806"/>
                  </a:lnTo>
                  <a:lnTo>
                    <a:pt x="0" y="229934"/>
                  </a:lnTo>
                  <a:lnTo>
                    <a:pt x="667" y="0"/>
                  </a:lnTo>
                  <a:lnTo>
                    <a:pt x="181356" y="104299"/>
                  </a:lnTo>
                  <a:close/>
                  <a:moveTo>
                    <a:pt x="170688" y="224123"/>
                  </a:moveTo>
                  <a:cubicBezTo>
                    <a:pt x="174879" y="226505"/>
                    <a:pt x="178308" y="224600"/>
                    <a:pt x="178308" y="219742"/>
                  </a:cubicBezTo>
                  <a:cubicBezTo>
                    <a:pt x="178308" y="214884"/>
                    <a:pt x="174879" y="208883"/>
                    <a:pt x="170688" y="206502"/>
                  </a:cubicBezTo>
                  <a:lnTo>
                    <a:pt x="46387" y="134779"/>
                  </a:lnTo>
                  <a:cubicBezTo>
                    <a:pt x="42196" y="132302"/>
                    <a:pt x="38767" y="134303"/>
                    <a:pt x="38767" y="139160"/>
                  </a:cubicBezTo>
                  <a:cubicBezTo>
                    <a:pt x="38767" y="144018"/>
                    <a:pt x="42100" y="149924"/>
                    <a:pt x="46387" y="152400"/>
                  </a:cubicBezTo>
                  <a:lnTo>
                    <a:pt x="170688" y="224123"/>
                  </a:lnTo>
                </a:path>
              </a:pathLst>
            </a:custGeom>
            <a:solidFill>
              <a:schemeClr val="accent3"/>
            </a:solidFill>
            <a:ln w="9525" cap="flat">
              <a:noFill/>
              <a:prstDash val="solid"/>
              <a:miter/>
            </a:ln>
          </p:spPr>
          <p:txBody>
            <a:bodyPr rtlCol="0" anchor="ctr"/>
            <a:lstStyle/>
            <a:p>
              <a:endParaRPr lang="en-US"/>
            </a:p>
          </p:txBody>
        </p:sp>
      </p:grpSp>
      <p:sp>
        <p:nvSpPr>
          <p:cNvPr id="211" name="TextBox 210">
            <a:extLst>
              <a:ext uri="{FF2B5EF4-FFF2-40B4-BE49-F238E27FC236}">
                <a16:creationId xmlns:a16="http://schemas.microsoft.com/office/drawing/2014/main" id="{E90D70E1-E3ED-4377-8FE1-1A84AEDB601A}"/>
              </a:ext>
            </a:extLst>
          </p:cNvPr>
          <p:cNvSpPr txBox="1"/>
          <p:nvPr/>
        </p:nvSpPr>
        <p:spPr>
          <a:xfrm>
            <a:off x="6684394" y="2893228"/>
            <a:ext cx="3913829" cy="369332"/>
          </a:xfrm>
          <a:prstGeom prst="rect">
            <a:avLst/>
          </a:prstGeom>
          <a:noFill/>
        </p:spPr>
        <p:txBody>
          <a:bodyPr wrap="square" rtlCol="0">
            <a:spAutoFit/>
          </a:bodyPr>
          <a:lstStyle/>
          <a:p>
            <a:r>
              <a:rPr lang="en-US" dirty="0">
                <a:solidFill>
                  <a:schemeClr val="tx2"/>
                </a:solidFill>
              </a:rPr>
              <a:t>Learn math with fun way</a:t>
            </a:r>
          </a:p>
        </p:txBody>
      </p:sp>
      <p:grpSp>
        <p:nvGrpSpPr>
          <p:cNvPr id="243" name="Group 242">
            <a:extLst>
              <a:ext uri="{FF2B5EF4-FFF2-40B4-BE49-F238E27FC236}">
                <a16:creationId xmlns:a16="http://schemas.microsoft.com/office/drawing/2014/main" id="{1364F1F4-0E1B-4E5F-87B2-F366E6424CB3}"/>
              </a:ext>
            </a:extLst>
          </p:cNvPr>
          <p:cNvGrpSpPr/>
          <p:nvPr/>
        </p:nvGrpSpPr>
        <p:grpSpPr>
          <a:xfrm>
            <a:off x="4113808" y="2888024"/>
            <a:ext cx="1999421" cy="1187268"/>
            <a:chOff x="3176587" y="1695450"/>
            <a:chExt cx="5843586" cy="3469957"/>
          </a:xfrm>
          <a:solidFill>
            <a:schemeClr val="tx2"/>
          </a:solidFill>
        </p:grpSpPr>
        <p:sp>
          <p:nvSpPr>
            <p:cNvPr id="233" name="Freeform: Shape 232">
              <a:extLst>
                <a:ext uri="{FF2B5EF4-FFF2-40B4-BE49-F238E27FC236}">
                  <a16:creationId xmlns:a16="http://schemas.microsoft.com/office/drawing/2014/main" id="{F051E42A-DD1C-44B5-B615-104A761E982E}"/>
                </a:ext>
              </a:extLst>
            </p:cNvPr>
            <p:cNvSpPr/>
            <p:nvPr/>
          </p:nvSpPr>
          <p:spPr>
            <a:xfrm>
              <a:off x="3176587" y="1809654"/>
              <a:ext cx="1265015" cy="1217580"/>
            </a:xfrm>
            <a:custGeom>
              <a:avLst/>
              <a:gdLst>
                <a:gd name="connsiteX0" fmla="*/ 1265015 w 1265015"/>
                <a:gd name="connsiteY0" fmla="*/ 1217581 h 1217580"/>
                <a:gd name="connsiteX1" fmla="*/ 982123 w 1265015"/>
                <a:gd name="connsiteY1" fmla="*/ 1217581 h 1217580"/>
                <a:gd name="connsiteX2" fmla="*/ 961073 w 1265015"/>
                <a:gd name="connsiteY2" fmla="*/ 741426 h 1217580"/>
                <a:gd name="connsiteX3" fmla="*/ 952310 w 1265015"/>
                <a:gd name="connsiteY3" fmla="*/ 437483 h 1217580"/>
                <a:gd name="connsiteX4" fmla="*/ 957548 w 1265015"/>
                <a:gd name="connsiteY4" fmla="*/ 244221 h 1217580"/>
                <a:gd name="connsiteX5" fmla="*/ 769525 w 1265015"/>
                <a:gd name="connsiteY5" fmla="*/ 1089279 h 1217580"/>
                <a:gd name="connsiteX6" fmla="*/ 497205 w 1265015"/>
                <a:gd name="connsiteY6" fmla="*/ 1089279 h 1217580"/>
                <a:gd name="connsiteX7" fmla="*/ 296894 w 1265015"/>
                <a:gd name="connsiteY7" fmla="*/ 244221 h 1217580"/>
                <a:gd name="connsiteX8" fmla="*/ 307467 w 1265015"/>
                <a:gd name="connsiteY8" fmla="*/ 532352 h 1217580"/>
                <a:gd name="connsiteX9" fmla="*/ 302228 w 1265015"/>
                <a:gd name="connsiteY9" fmla="*/ 744950 h 1217580"/>
                <a:gd name="connsiteX10" fmla="*/ 281178 w 1265015"/>
                <a:gd name="connsiteY10" fmla="*/ 1217581 h 1217580"/>
                <a:gd name="connsiteX11" fmla="*/ 0 w 1265015"/>
                <a:gd name="connsiteY11" fmla="*/ 1217581 h 1217580"/>
                <a:gd name="connsiteX12" fmla="*/ 91345 w 1265015"/>
                <a:gd name="connsiteY12" fmla="*/ 0 h 1217580"/>
                <a:gd name="connsiteX13" fmla="*/ 455009 w 1265015"/>
                <a:gd name="connsiteY13" fmla="*/ 0 h 1217580"/>
                <a:gd name="connsiteX14" fmla="*/ 637699 w 1265015"/>
                <a:gd name="connsiteY14" fmla="*/ 825722 h 1217580"/>
                <a:gd name="connsiteX15" fmla="*/ 808101 w 1265015"/>
                <a:gd name="connsiteY15" fmla="*/ 0 h 1217580"/>
                <a:gd name="connsiteX16" fmla="*/ 1173575 w 1265015"/>
                <a:gd name="connsiteY16" fmla="*/ 0 h 1217580"/>
                <a:gd name="connsiteX17" fmla="*/ 1265015 w 1265015"/>
                <a:gd name="connsiteY17" fmla="*/ 1217581 h 1217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65015" h="1217580">
                  <a:moveTo>
                    <a:pt x="1265015" y="1217581"/>
                  </a:moveTo>
                  <a:lnTo>
                    <a:pt x="982123" y="1217581"/>
                  </a:lnTo>
                  <a:lnTo>
                    <a:pt x="961073" y="741426"/>
                  </a:lnTo>
                  <a:cubicBezTo>
                    <a:pt x="955167" y="627793"/>
                    <a:pt x="952310" y="526542"/>
                    <a:pt x="952310" y="437483"/>
                  </a:cubicBezTo>
                  <a:cubicBezTo>
                    <a:pt x="952310" y="369570"/>
                    <a:pt x="954024" y="305181"/>
                    <a:pt x="957548" y="244221"/>
                  </a:cubicBezTo>
                  <a:lnTo>
                    <a:pt x="769525" y="1089279"/>
                  </a:lnTo>
                  <a:lnTo>
                    <a:pt x="497205" y="1089279"/>
                  </a:lnTo>
                  <a:lnTo>
                    <a:pt x="296894" y="244221"/>
                  </a:lnTo>
                  <a:cubicBezTo>
                    <a:pt x="303943" y="346139"/>
                    <a:pt x="307467" y="442151"/>
                    <a:pt x="307467" y="532352"/>
                  </a:cubicBezTo>
                  <a:cubicBezTo>
                    <a:pt x="307467" y="600266"/>
                    <a:pt x="305753" y="671132"/>
                    <a:pt x="302228" y="744950"/>
                  </a:cubicBezTo>
                  <a:lnTo>
                    <a:pt x="281178" y="1217581"/>
                  </a:lnTo>
                  <a:lnTo>
                    <a:pt x="0" y="1217581"/>
                  </a:lnTo>
                  <a:lnTo>
                    <a:pt x="91345" y="0"/>
                  </a:lnTo>
                  <a:lnTo>
                    <a:pt x="455009" y="0"/>
                  </a:lnTo>
                  <a:lnTo>
                    <a:pt x="637699" y="825722"/>
                  </a:lnTo>
                  <a:lnTo>
                    <a:pt x="808101" y="0"/>
                  </a:lnTo>
                  <a:lnTo>
                    <a:pt x="1173575" y="0"/>
                  </a:lnTo>
                  <a:lnTo>
                    <a:pt x="1265015" y="1217581"/>
                  </a:lnTo>
                  <a:close/>
                </a:path>
              </a:pathLst>
            </a:custGeom>
            <a:grpFill/>
            <a:ln w="9525" cap="flat">
              <a:noFill/>
              <a:prstDash val="solid"/>
              <a:miter/>
            </a:ln>
          </p:spPr>
          <p:txBody>
            <a:bodyPr rtlCol="0" anchor="ctr"/>
            <a:lstStyle/>
            <a:p>
              <a:endParaRPr lang="en-US"/>
            </a:p>
          </p:txBody>
        </p:sp>
        <p:sp>
          <p:nvSpPr>
            <p:cNvPr id="234" name="Freeform: Shape 233">
              <a:extLst>
                <a:ext uri="{FF2B5EF4-FFF2-40B4-BE49-F238E27FC236}">
                  <a16:creationId xmlns:a16="http://schemas.microsoft.com/office/drawing/2014/main" id="{166D6BB5-6D4C-4EF8-AF1E-7BB1A4884CAF}"/>
                </a:ext>
              </a:extLst>
            </p:cNvPr>
            <p:cNvSpPr/>
            <p:nvPr/>
          </p:nvSpPr>
          <p:spPr>
            <a:xfrm>
              <a:off x="4545234" y="2064448"/>
              <a:ext cx="867917" cy="992600"/>
            </a:xfrm>
            <a:custGeom>
              <a:avLst/>
              <a:gdLst>
                <a:gd name="connsiteX0" fmla="*/ 819626 w 867917"/>
                <a:gd name="connsiteY0" fmla="*/ 769525 h 992600"/>
                <a:gd name="connsiteX1" fmla="*/ 867918 w 867917"/>
                <a:gd name="connsiteY1" fmla="*/ 806387 h 992600"/>
                <a:gd name="connsiteX2" fmla="*/ 809911 w 867917"/>
                <a:gd name="connsiteY2" fmla="*/ 987361 h 992600"/>
                <a:gd name="connsiteX3" fmla="*/ 669322 w 867917"/>
                <a:gd name="connsiteY3" fmla="*/ 949547 h 992600"/>
                <a:gd name="connsiteX4" fmla="*/ 585026 w 867917"/>
                <a:gd name="connsiteY4" fmla="*/ 852011 h 992600"/>
                <a:gd name="connsiteX5" fmla="*/ 303943 w 867917"/>
                <a:gd name="connsiteY5" fmla="*/ 992600 h 992600"/>
                <a:gd name="connsiteX6" fmla="*/ 82582 w 867917"/>
                <a:gd name="connsiteY6" fmla="*/ 911733 h 992600"/>
                <a:gd name="connsiteX7" fmla="*/ 0 w 867917"/>
                <a:gd name="connsiteY7" fmla="*/ 700945 h 992600"/>
                <a:gd name="connsiteX8" fmla="*/ 112490 w 867917"/>
                <a:gd name="connsiteY8" fmla="*/ 467297 h 992600"/>
                <a:gd name="connsiteX9" fmla="*/ 437483 w 867917"/>
                <a:gd name="connsiteY9" fmla="*/ 386524 h 992600"/>
                <a:gd name="connsiteX10" fmla="*/ 532352 w 867917"/>
                <a:gd name="connsiteY10" fmla="*/ 386524 h 992600"/>
                <a:gd name="connsiteX11" fmla="*/ 532352 w 867917"/>
                <a:gd name="connsiteY11" fmla="*/ 346139 h 992600"/>
                <a:gd name="connsiteX12" fmla="*/ 497205 w 867917"/>
                <a:gd name="connsiteY12" fmla="*/ 232791 h 992600"/>
                <a:gd name="connsiteX13" fmla="*/ 374237 w 867917"/>
                <a:gd name="connsiteY13" fmla="*/ 202025 h 992600"/>
                <a:gd name="connsiteX14" fmla="*/ 263557 w 867917"/>
                <a:gd name="connsiteY14" fmla="*/ 215170 h 992600"/>
                <a:gd name="connsiteX15" fmla="*/ 130016 w 867917"/>
                <a:gd name="connsiteY15" fmla="*/ 251174 h 992600"/>
                <a:gd name="connsiteX16" fmla="*/ 66770 w 867917"/>
                <a:gd name="connsiteY16" fmla="*/ 68485 h 992600"/>
                <a:gd name="connsiteX17" fmla="*/ 246888 w 867917"/>
                <a:gd name="connsiteY17" fmla="*/ 17526 h 992600"/>
                <a:gd name="connsiteX18" fmla="*/ 418147 w 867917"/>
                <a:gd name="connsiteY18" fmla="*/ 0 h 992600"/>
                <a:gd name="connsiteX19" fmla="*/ 711518 w 867917"/>
                <a:gd name="connsiteY19" fmla="*/ 82582 h 992600"/>
                <a:gd name="connsiteX20" fmla="*/ 804672 w 867917"/>
                <a:gd name="connsiteY20" fmla="*/ 330327 h 992600"/>
                <a:gd name="connsiteX21" fmla="*/ 804672 w 867917"/>
                <a:gd name="connsiteY21" fmla="*/ 692277 h 992600"/>
                <a:gd name="connsiteX22" fmla="*/ 819626 w 867917"/>
                <a:gd name="connsiteY22" fmla="*/ 769525 h 992600"/>
                <a:gd name="connsiteX23" fmla="*/ 532352 w 867917"/>
                <a:gd name="connsiteY23" fmla="*/ 704469 h 992600"/>
                <a:gd name="connsiteX24" fmla="*/ 532352 w 867917"/>
                <a:gd name="connsiteY24" fmla="*/ 539306 h 992600"/>
                <a:gd name="connsiteX25" fmla="*/ 463867 w 867917"/>
                <a:gd name="connsiteY25" fmla="*/ 539306 h 992600"/>
                <a:gd name="connsiteX26" fmla="*/ 322421 w 867917"/>
                <a:gd name="connsiteY26" fmla="*/ 572643 h 992600"/>
                <a:gd name="connsiteX27" fmla="*/ 275844 w 867917"/>
                <a:gd name="connsiteY27" fmla="*/ 676275 h 992600"/>
                <a:gd name="connsiteX28" fmla="*/ 304800 w 867917"/>
                <a:gd name="connsiteY28" fmla="*/ 763238 h 992600"/>
                <a:gd name="connsiteX29" fmla="*/ 384715 w 867917"/>
                <a:gd name="connsiteY29" fmla="*/ 794004 h 992600"/>
                <a:gd name="connsiteX30" fmla="*/ 532352 w 867917"/>
                <a:gd name="connsiteY30" fmla="*/ 704469 h 99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867917" h="992600">
                  <a:moveTo>
                    <a:pt x="819626" y="769525"/>
                  </a:moveTo>
                  <a:cubicBezTo>
                    <a:pt x="829532" y="785908"/>
                    <a:pt x="845725" y="798195"/>
                    <a:pt x="867918" y="806387"/>
                  </a:cubicBezTo>
                  <a:lnTo>
                    <a:pt x="809911" y="987361"/>
                  </a:lnTo>
                  <a:cubicBezTo>
                    <a:pt x="752475" y="982694"/>
                    <a:pt x="705612" y="970026"/>
                    <a:pt x="669322" y="949547"/>
                  </a:cubicBezTo>
                  <a:cubicBezTo>
                    <a:pt x="633031" y="929069"/>
                    <a:pt x="604933" y="896588"/>
                    <a:pt x="585026" y="852011"/>
                  </a:cubicBezTo>
                  <a:cubicBezTo>
                    <a:pt x="524066" y="945737"/>
                    <a:pt x="430435" y="992600"/>
                    <a:pt x="303943" y="992600"/>
                  </a:cubicBezTo>
                  <a:cubicBezTo>
                    <a:pt x="211360" y="992600"/>
                    <a:pt x="137636" y="965644"/>
                    <a:pt x="82582" y="911733"/>
                  </a:cubicBezTo>
                  <a:cubicBezTo>
                    <a:pt x="27527" y="857917"/>
                    <a:pt x="0" y="787622"/>
                    <a:pt x="0" y="700945"/>
                  </a:cubicBezTo>
                  <a:cubicBezTo>
                    <a:pt x="0" y="599027"/>
                    <a:pt x="37433" y="521113"/>
                    <a:pt x="112490" y="467297"/>
                  </a:cubicBezTo>
                  <a:cubicBezTo>
                    <a:pt x="187452" y="413480"/>
                    <a:pt x="295751" y="386524"/>
                    <a:pt x="437483" y="386524"/>
                  </a:cubicBezTo>
                  <a:lnTo>
                    <a:pt x="532352" y="386524"/>
                  </a:lnTo>
                  <a:lnTo>
                    <a:pt x="532352" y="346139"/>
                  </a:lnTo>
                  <a:cubicBezTo>
                    <a:pt x="532352" y="291084"/>
                    <a:pt x="520637" y="253270"/>
                    <a:pt x="497205" y="232791"/>
                  </a:cubicBezTo>
                  <a:cubicBezTo>
                    <a:pt x="473773" y="212312"/>
                    <a:pt x="432816" y="202025"/>
                    <a:pt x="374237" y="202025"/>
                  </a:cubicBezTo>
                  <a:cubicBezTo>
                    <a:pt x="343757" y="202025"/>
                    <a:pt x="306896" y="206407"/>
                    <a:pt x="263557" y="215170"/>
                  </a:cubicBezTo>
                  <a:cubicBezTo>
                    <a:pt x="220218" y="223933"/>
                    <a:pt x="175736" y="235934"/>
                    <a:pt x="130016" y="251174"/>
                  </a:cubicBezTo>
                  <a:lnTo>
                    <a:pt x="66770" y="68485"/>
                  </a:lnTo>
                  <a:cubicBezTo>
                    <a:pt x="125349" y="46291"/>
                    <a:pt x="185356" y="29242"/>
                    <a:pt x="246888" y="17526"/>
                  </a:cubicBezTo>
                  <a:cubicBezTo>
                    <a:pt x="308420" y="5810"/>
                    <a:pt x="365474" y="0"/>
                    <a:pt x="418147" y="0"/>
                  </a:cubicBezTo>
                  <a:cubicBezTo>
                    <a:pt x="551688" y="0"/>
                    <a:pt x="649414" y="27527"/>
                    <a:pt x="711518" y="82582"/>
                  </a:cubicBezTo>
                  <a:cubicBezTo>
                    <a:pt x="773621" y="137636"/>
                    <a:pt x="804672" y="220218"/>
                    <a:pt x="804672" y="330327"/>
                  </a:cubicBezTo>
                  <a:lnTo>
                    <a:pt x="804672" y="692277"/>
                  </a:lnTo>
                  <a:cubicBezTo>
                    <a:pt x="804672" y="727329"/>
                    <a:pt x="809625" y="753142"/>
                    <a:pt x="819626" y="769525"/>
                  </a:cubicBezTo>
                  <a:close/>
                  <a:moveTo>
                    <a:pt x="532352" y="704469"/>
                  </a:moveTo>
                  <a:lnTo>
                    <a:pt x="532352" y="539306"/>
                  </a:lnTo>
                  <a:lnTo>
                    <a:pt x="463867" y="539306"/>
                  </a:lnTo>
                  <a:cubicBezTo>
                    <a:pt x="400621" y="539306"/>
                    <a:pt x="353473" y="550450"/>
                    <a:pt x="322421" y="572643"/>
                  </a:cubicBezTo>
                  <a:cubicBezTo>
                    <a:pt x="291370" y="594931"/>
                    <a:pt x="275844" y="629507"/>
                    <a:pt x="275844" y="676275"/>
                  </a:cubicBezTo>
                  <a:cubicBezTo>
                    <a:pt x="275844" y="713804"/>
                    <a:pt x="285464" y="742760"/>
                    <a:pt x="304800" y="763238"/>
                  </a:cubicBezTo>
                  <a:cubicBezTo>
                    <a:pt x="324136" y="783717"/>
                    <a:pt x="350710" y="794004"/>
                    <a:pt x="384715" y="794004"/>
                  </a:cubicBezTo>
                  <a:cubicBezTo>
                    <a:pt x="448056" y="794099"/>
                    <a:pt x="497205" y="764191"/>
                    <a:pt x="532352" y="704469"/>
                  </a:cubicBezTo>
                  <a:close/>
                </a:path>
              </a:pathLst>
            </a:custGeom>
            <a:grpFill/>
            <a:ln w="9525" cap="flat">
              <a:noFill/>
              <a:prstDash val="solid"/>
              <a:miter/>
            </a:ln>
          </p:spPr>
          <p:txBody>
            <a:bodyPr rtlCol="0" anchor="ctr"/>
            <a:lstStyle/>
            <a:p>
              <a:endParaRPr lang="en-US"/>
            </a:p>
          </p:txBody>
        </p:sp>
        <p:sp>
          <p:nvSpPr>
            <p:cNvPr id="235" name="Freeform: Shape 234">
              <a:extLst>
                <a:ext uri="{FF2B5EF4-FFF2-40B4-BE49-F238E27FC236}">
                  <a16:creationId xmlns:a16="http://schemas.microsoft.com/office/drawing/2014/main" id="{3C6C009F-3865-401D-91C0-03E64FA73CBC}"/>
                </a:ext>
              </a:extLst>
            </p:cNvPr>
            <p:cNvSpPr/>
            <p:nvPr/>
          </p:nvSpPr>
          <p:spPr>
            <a:xfrm>
              <a:off x="5465825" y="1860613"/>
              <a:ext cx="690467" cy="1196530"/>
            </a:xfrm>
            <a:custGeom>
              <a:avLst/>
              <a:gdLst>
                <a:gd name="connsiteX0" fmla="*/ 690467 w 690467"/>
                <a:gd name="connsiteY0" fmla="*/ 1122712 h 1196530"/>
                <a:gd name="connsiteX1" fmla="*/ 571881 w 690467"/>
                <a:gd name="connsiteY1" fmla="*/ 1177195 h 1196530"/>
                <a:gd name="connsiteX2" fmla="*/ 437483 w 690467"/>
                <a:gd name="connsiteY2" fmla="*/ 1196531 h 1196530"/>
                <a:gd name="connsiteX3" fmla="*/ 131731 w 690467"/>
                <a:gd name="connsiteY3" fmla="*/ 859155 h 1196530"/>
                <a:gd name="connsiteX4" fmla="*/ 131731 w 690467"/>
                <a:gd name="connsiteY4" fmla="*/ 426911 h 1196530"/>
                <a:gd name="connsiteX5" fmla="*/ 0 w 690467"/>
                <a:gd name="connsiteY5" fmla="*/ 426911 h 1196530"/>
                <a:gd name="connsiteX6" fmla="*/ 0 w 690467"/>
                <a:gd name="connsiteY6" fmla="*/ 233648 h 1196530"/>
                <a:gd name="connsiteX7" fmla="*/ 131731 w 690467"/>
                <a:gd name="connsiteY7" fmla="*/ 233648 h 1196530"/>
                <a:gd name="connsiteX8" fmla="*/ 131731 w 690467"/>
                <a:gd name="connsiteY8" fmla="*/ 31623 h 1196530"/>
                <a:gd name="connsiteX9" fmla="*/ 409289 w 690467"/>
                <a:gd name="connsiteY9" fmla="*/ 0 h 1196530"/>
                <a:gd name="connsiteX10" fmla="*/ 409289 w 690467"/>
                <a:gd name="connsiteY10" fmla="*/ 233648 h 1196530"/>
                <a:gd name="connsiteX11" fmla="*/ 623602 w 690467"/>
                <a:gd name="connsiteY11" fmla="*/ 233648 h 1196530"/>
                <a:gd name="connsiteX12" fmla="*/ 593693 w 690467"/>
                <a:gd name="connsiteY12" fmla="*/ 426911 h 1196530"/>
                <a:gd name="connsiteX13" fmla="*/ 409194 w 690467"/>
                <a:gd name="connsiteY13" fmla="*/ 426911 h 1196530"/>
                <a:gd name="connsiteX14" fmla="*/ 409194 w 690467"/>
                <a:gd name="connsiteY14" fmla="*/ 855631 h 1196530"/>
                <a:gd name="connsiteX15" fmla="*/ 430244 w 690467"/>
                <a:gd name="connsiteY15" fmla="*/ 948785 h 1196530"/>
                <a:gd name="connsiteX16" fmla="*/ 497014 w 690467"/>
                <a:gd name="connsiteY16" fmla="*/ 976884 h 1196530"/>
                <a:gd name="connsiteX17" fmla="*/ 597122 w 690467"/>
                <a:gd name="connsiteY17" fmla="*/ 946976 h 1196530"/>
                <a:gd name="connsiteX18" fmla="*/ 690467 w 690467"/>
                <a:gd name="connsiteY18" fmla="*/ 1122712 h 1196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90467" h="1196530">
                  <a:moveTo>
                    <a:pt x="690467" y="1122712"/>
                  </a:moveTo>
                  <a:cubicBezTo>
                    <a:pt x="656463" y="1146143"/>
                    <a:pt x="616934" y="1164336"/>
                    <a:pt x="571881" y="1177195"/>
                  </a:cubicBezTo>
                  <a:cubicBezTo>
                    <a:pt x="526733" y="1190054"/>
                    <a:pt x="481965" y="1196531"/>
                    <a:pt x="437483" y="1196531"/>
                  </a:cubicBezTo>
                  <a:cubicBezTo>
                    <a:pt x="233648" y="1195388"/>
                    <a:pt x="131731" y="1082897"/>
                    <a:pt x="131731" y="859155"/>
                  </a:cubicBezTo>
                  <a:lnTo>
                    <a:pt x="131731" y="426911"/>
                  </a:lnTo>
                  <a:lnTo>
                    <a:pt x="0" y="426911"/>
                  </a:lnTo>
                  <a:lnTo>
                    <a:pt x="0" y="233648"/>
                  </a:lnTo>
                  <a:lnTo>
                    <a:pt x="131731" y="233648"/>
                  </a:lnTo>
                  <a:lnTo>
                    <a:pt x="131731" y="31623"/>
                  </a:lnTo>
                  <a:lnTo>
                    <a:pt x="409289" y="0"/>
                  </a:lnTo>
                  <a:lnTo>
                    <a:pt x="409289" y="233648"/>
                  </a:lnTo>
                  <a:lnTo>
                    <a:pt x="623602" y="233648"/>
                  </a:lnTo>
                  <a:lnTo>
                    <a:pt x="593693" y="426911"/>
                  </a:lnTo>
                  <a:lnTo>
                    <a:pt x="409194" y="426911"/>
                  </a:lnTo>
                  <a:lnTo>
                    <a:pt x="409194" y="855631"/>
                  </a:lnTo>
                  <a:cubicBezTo>
                    <a:pt x="409194" y="898970"/>
                    <a:pt x="416243" y="930021"/>
                    <a:pt x="430244" y="948785"/>
                  </a:cubicBezTo>
                  <a:cubicBezTo>
                    <a:pt x="444341" y="967550"/>
                    <a:pt x="466535" y="976884"/>
                    <a:pt x="497014" y="976884"/>
                  </a:cubicBezTo>
                  <a:cubicBezTo>
                    <a:pt x="528638" y="976884"/>
                    <a:pt x="561975" y="966978"/>
                    <a:pt x="597122" y="946976"/>
                  </a:cubicBezTo>
                  <a:lnTo>
                    <a:pt x="690467" y="1122712"/>
                  </a:lnTo>
                  <a:close/>
                </a:path>
              </a:pathLst>
            </a:custGeom>
            <a:grpFill/>
            <a:ln w="9525" cap="flat">
              <a:noFill/>
              <a:prstDash val="solid"/>
              <a:miter/>
            </a:ln>
          </p:spPr>
          <p:txBody>
            <a:bodyPr rtlCol="0" anchor="ctr"/>
            <a:lstStyle/>
            <a:p>
              <a:endParaRPr lang="en-US"/>
            </a:p>
          </p:txBody>
        </p:sp>
        <p:sp>
          <p:nvSpPr>
            <p:cNvPr id="236" name="Freeform: Shape 235">
              <a:extLst>
                <a:ext uri="{FF2B5EF4-FFF2-40B4-BE49-F238E27FC236}">
                  <a16:creationId xmlns:a16="http://schemas.microsoft.com/office/drawing/2014/main" id="{85323FB0-336F-426B-8A36-05AB44AA9ED2}"/>
                </a:ext>
              </a:extLst>
            </p:cNvPr>
            <p:cNvSpPr/>
            <p:nvPr/>
          </p:nvSpPr>
          <p:spPr>
            <a:xfrm>
              <a:off x="6249352" y="1695450"/>
              <a:ext cx="804671" cy="1331785"/>
            </a:xfrm>
            <a:custGeom>
              <a:avLst/>
              <a:gdLst>
                <a:gd name="connsiteX0" fmla="*/ 736187 w 804671"/>
                <a:gd name="connsiteY0" fmla="*/ 442722 h 1331785"/>
                <a:gd name="connsiteX1" fmla="*/ 804672 w 804671"/>
                <a:gd name="connsiteY1" fmla="*/ 650081 h 1331785"/>
                <a:gd name="connsiteX2" fmla="*/ 804672 w 804671"/>
                <a:gd name="connsiteY2" fmla="*/ 1331786 h 1331785"/>
                <a:gd name="connsiteX3" fmla="*/ 527113 w 804671"/>
                <a:gd name="connsiteY3" fmla="*/ 1331786 h 1331785"/>
                <a:gd name="connsiteX4" fmla="*/ 527113 w 804671"/>
                <a:gd name="connsiteY4" fmla="*/ 697516 h 1331785"/>
                <a:gd name="connsiteX5" fmla="*/ 504254 w 804671"/>
                <a:gd name="connsiteY5" fmla="*/ 599980 h 1331785"/>
                <a:gd name="connsiteX6" fmla="*/ 439198 w 804671"/>
                <a:gd name="connsiteY6" fmla="*/ 572738 h 1331785"/>
                <a:gd name="connsiteX7" fmla="*/ 277558 w 804671"/>
                <a:gd name="connsiteY7" fmla="*/ 692182 h 1331785"/>
                <a:gd name="connsiteX8" fmla="*/ 277558 w 804671"/>
                <a:gd name="connsiteY8" fmla="*/ 1331690 h 1331785"/>
                <a:gd name="connsiteX9" fmla="*/ 0 w 804671"/>
                <a:gd name="connsiteY9" fmla="*/ 1331690 h 1331785"/>
                <a:gd name="connsiteX10" fmla="*/ 0 w 804671"/>
                <a:gd name="connsiteY10" fmla="*/ 28099 h 1331785"/>
                <a:gd name="connsiteX11" fmla="*/ 277654 w 804671"/>
                <a:gd name="connsiteY11" fmla="*/ 0 h 1331785"/>
                <a:gd name="connsiteX12" fmla="*/ 277654 w 804671"/>
                <a:gd name="connsiteY12" fmla="*/ 498920 h 1331785"/>
                <a:gd name="connsiteX13" fmla="*/ 400621 w 804671"/>
                <a:gd name="connsiteY13" fmla="*/ 401384 h 1331785"/>
                <a:gd name="connsiteX14" fmla="*/ 546449 w 804671"/>
                <a:gd name="connsiteY14" fmla="*/ 368903 h 1331785"/>
                <a:gd name="connsiteX15" fmla="*/ 736187 w 804671"/>
                <a:gd name="connsiteY15" fmla="*/ 442722 h 1331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04671" h="1331785">
                  <a:moveTo>
                    <a:pt x="736187" y="442722"/>
                  </a:moveTo>
                  <a:cubicBezTo>
                    <a:pt x="781907" y="491966"/>
                    <a:pt x="804672" y="561023"/>
                    <a:pt x="804672" y="650081"/>
                  </a:cubicBezTo>
                  <a:lnTo>
                    <a:pt x="804672" y="1331786"/>
                  </a:lnTo>
                  <a:lnTo>
                    <a:pt x="527113" y="1331786"/>
                  </a:lnTo>
                  <a:lnTo>
                    <a:pt x="527113" y="697516"/>
                  </a:lnTo>
                  <a:cubicBezTo>
                    <a:pt x="527113" y="650653"/>
                    <a:pt x="519494" y="618173"/>
                    <a:pt x="504254" y="599980"/>
                  </a:cubicBezTo>
                  <a:cubicBezTo>
                    <a:pt x="489013" y="581787"/>
                    <a:pt x="467392" y="572738"/>
                    <a:pt x="439198" y="572738"/>
                  </a:cubicBezTo>
                  <a:cubicBezTo>
                    <a:pt x="383000" y="572738"/>
                    <a:pt x="329089" y="612553"/>
                    <a:pt x="277558" y="692182"/>
                  </a:cubicBezTo>
                  <a:lnTo>
                    <a:pt x="277558" y="1331690"/>
                  </a:lnTo>
                  <a:lnTo>
                    <a:pt x="0" y="1331690"/>
                  </a:lnTo>
                  <a:lnTo>
                    <a:pt x="0" y="28099"/>
                  </a:lnTo>
                  <a:lnTo>
                    <a:pt x="277654" y="0"/>
                  </a:lnTo>
                  <a:lnTo>
                    <a:pt x="277654" y="498920"/>
                  </a:lnTo>
                  <a:cubicBezTo>
                    <a:pt x="316325" y="455581"/>
                    <a:pt x="357283" y="423100"/>
                    <a:pt x="400621" y="401384"/>
                  </a:cubicBezTo>
                  <a:cubicBezTo>
                    <a:pt x="443960" y="379762"/>
                    <a:pt x="492538" y="368903"/>
                    <a:pt x="546449" y="368903"/>
                  </a:cubicBezTo>
                  <a:cubicBezTo>
                    <a:pt x="627316" y="368999"/>
                    <a:pt x="690563" y="393573"/>
                    <a:pt x="736187" y="442722"/>
                  </a:cubicBezTo>
                  <a:close/>
                </a:path>
              </a:pathLst>
            </a:custGeom>
            <a:grpFill/>
            <a:ln w="9525" cap="flat">
              <a:noFill/>
              <a:prstDash val="solid"/>
              <a:miter/>
            </a:ln>
          </p:spPr>
          <p:txBody>
            <a:bodyPr rtlCol="0" anchor="ctr"/>
            <a:lstStyle/>
            <a:p>
              <a:endParaRPr lang="en-US"/>
            </a:p>
          </p:txBody>
        </p:sp>
        <p:sp>
          <p:nvSpPr>
            <p:cNvPr id="237" name="Freeform: Shape 236">
              <a:extLst>
                <a:ext uri="{FF2B5EF4-FFF2-40B4-BE49-F238E27FC236}">
                  <a16:creationId xmlns:a16="http://schemas.microsoft.com/office/drawing/2014/main" id="{DD4FB028-50E8-4CEE-8E82-F3E99F1DCC84}"/>
                </a:ext>
              </a:extLst>
            </p:cNvPr>
            <p:cNvSpPr/>
            <p:nvPr/>
          </p:nvSpPr>
          <p:spPr>
            <a:xfrm>
              <a:off x="3176587" y="3918013"/>
              <a:ext cx="1265015" cy="1217580"/>
            </a:xfrm>
            <a:custGeom>
              <a:avLst/>
              <a:gdLst>
                <a:gd name="connsiteX0" fmla="*/ 1265015 w 1265015"/>
                <a:gd name="connsiteY0" fmla="*/ 1217486 h 1217580"/>
                <a:gd name="connsiteX1" fmla="*/ 982123 w 1265015"/>
                <a:gd name="connsiteY1" fmla="*/ 1217486 h 1217580"/>
                <a:gd name="connsiteX2" fmla="*/ 961073 w 1265015"/>
                <a:gd name="connsiteY2" fmla="*/ 741331 h 1217580"/>
                <a:gd name="connsiteX3" fmla="*/ 952310 w 1265015"/>
                <a:gd name="connsiteY3" fmla="*/ 437388 h 1217580"/>
                <a:gd name="connsiteX4" fmla="*/ 957548 w 1265015"/>
                <a:gd name="connsiteY4" fmla="*/ 244126 h 1217580"/>
                <a:gd name="connsiteX5" fmla="*/ 769525 w 1265015"/>
                <a:gd name="connsiteY5" fmla="*/ 1089279 h 1217580"/>
                <a:gd name="connsiteX6" fmla="*/ 497205 w 1265015"/>
                <a:gd name="connsiteY6" fmla="*/ 1089279 h 1217580"/>
                <a:gd name="connsiteX7" fmla="*/ 296894 w 1265015"/>
                <a:gd name="connsiteY7" fmla="*/ 244221 h 1217580"/>
                <a:gd name="connsiteX8" fmla="*/ 307467 w 1265015"/>
                <a:gd name="connsiteY8" fmla="*/ 532352 h 1217580"/>
                <a:gd name="connsiteX9" fmla="*/ 302228 w 1265015"/>
                <a:gd name="connsiteY9" fmla="*/ 744950 h 1217580"/>
                <a:gd name="connsiteX10" fmla="*/ 281178 w 1265015"/>
                <a:gd name="connsiteY10" fmla="*/ 1217581 h 1217580"/>
                <a:gd name="connsiteX11" fmla="*/ 0 w 1265015"/>
                <a:gd name="connsiteY11" fmla="*/ 1217581 h 1217580"/>
                <a:gd name="connsiteX12" fmla="*/ 91345 w 1265015"/>
                <a:gd name="connsiteY12" fmla="*/ 0 h 1217580"/>
                <a:gd name="connsiteX13" fmla="*/ 455009 w 1265015"/>
                <a:gd name="connsiteY13" fmla="*/ 0 h 1217580"/>
                <a:gd name="connsiteX14" fmla="*/ 637699 w 1265015"/>
                <a:gd name="connsiteY14" fmla="*/ 825722 h 1217580"/>
                <a:gd name="connsiteX15" fmla="*/ 808101 w 1265015"/>
                <a:gd name="connsiteY15" fmla="*/ 0 h 1217580"/>
                <a:gd name="connsiteX16" fmla="*/ 1173575 w 1265015"/>
                <a:gd name="connsiteY16" fmla="*/ 0 h 1217580"/>
                <a:gd name="connsiteX17" fmla="*/ 1265015 w 1265015"/>
                <a:gd name="connsiteY17" fmla="*/ 1217486 h 1217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65015" h="1217580">
                  <a:moveTo>
                    <a:pt x="1265015" y="1217486"/>
                  </a:moveTo>
                  <a:lnTo>
                    <a:pt x="982123" y="1217486"/>
                  </a:lnTo>
                  <a:lnTo>
                    <a:pt x="961073" y="741331"/>
                  </a:lnTo>
                  <a:cubicBezTo>
                    <a:pt x="955167" y="627697"/>
                    <a:pt x="952310" y="526447"/>
                    <a:pt x="952310" y="437388"/>
                  </a:cubicBezTo>
                  <a:cubicBezTo>
                    <a:pt x="952310" y="369475"/>
                    <a:pt x="954024" y="305086"/>
                    <a:pt x="957548" y="244126"/>
                  </a:cubicBezTo>
                  <a:lnTo>
                    <a:pt x="769525" y="1089279"/>
                  </a:lnTo>
                  <a:lnTo>
                    <a:pt x="497205" y="1089279"/>
                  </a:lnTo>
                  <a:lnTo>
                    <a:pt x="296894" y="244221"/>
                  </a:lnTo>
                  <a:cubicBezTo>
                    <a:pt x="303943" y="346138"/>
                    <a:pt x="307467" y="442151"/>
                    <a:pt x="307467" y="532352"/>
                  </a:cubicBezTo>
                  <a:cubicBezTo>
                    <a:pt x="307467" y="600265"/>
                    <a:pt x="305753" y="671131"/>
                    <a:pt x="302228" y="744950"/>
                  </a:cubicBezTo>
                  <a:lnTo>
                    <a:pt x="281178" y="1217581"/>
                  </a:lnTo>
                  <a:lnTo>
                    <a:pt x="0" y="1217581"/>
                  </a:lnTo>
                  <a:lnTo>
                    <a:pt x="91345" y="0"/>
                  </a:lnTo>
                  <a:lnTo>
                    <a:pt x="455009" y="0"/>
                  </a:lnTo>
                  <a:lnTo>
                    <a:pt x="637699" y="825722"/>
                  </a:lnTo>
                  <a:lnTo>
                    <a:pt x="808101" y="0"/>
                  </a:lnTo>
                  <a:lnTo>
                    <a:pt x="1173575" y="0"/>
                  </a:lnTo>
                  <a:lnTo>
                    <a:pt x="1265015" y="1217486"/>
                  </a:lnTo>
                  <a:close/>
                </a:path>
              </a:pathLst>
            </a:custGeom>
            <a:grpFill/>
            <a:ln w="9525" cap="flat">
              <a:noFill/>
              <a:prstDash val="solid"/>
              <a:miter/>
            </a:ln>
          </p:spPr>
          <p:txBody>
            <a:bodyPr rtlCol="0" anchor="ctr"/>
            <a:lstStyle/>
            <a:p>
              <a:endParaRPr lang="en-US"/>
            </a:p>
          </p:txBody>
        </p:sp>
        <p:sp>
          <p:nvSpPr>
            <p:cNvPr id="238" name="Freeform: Shape 237">
              <a:extLst>
                <a:ext uri="{FF2B5EF4-FFF2-40B4-BE49-F238E27FC236}">
                  <a16:creationId xmlns:a16="http://schemas.microsoft.com/office/drawing/2014/main" id="{689FB8BE-4750-407A-ABC3-15AEE425BB1A}"/>
                </a:ext>
              </a:extLst>
            </p:cNvPr>
            <p:cNvSpPr/>
            <p:nvPr/>
          </p:nvSpPr>
          <p:spPr>
            <a:xfrm>
              <a:off x="4555711" y="4172711"/>
              <a:ext cx="913638" cy="992695"/>
            </a:xfrm>
            <a:custGeom>
              <a:avLst/>
              <a:gdLst>
                <a:gd name="connsiteX0" fmla="*/ 792385 w 913638"/>
                <a:gd name="connsiteY0" fmla="*/ 130874 h 992695"/>
                <a:gd name="connsiteX1" fmla="*/ 913638 w 913638"/>
                <a:gd name="connsiteY1" fmla="*/ 497205 h 992695"/>
                <a:gd name="connsiteX2" fmla="*/ 858298 w 913638"/>
                <a:gd name="connsiteY2" fmla="*/ 758095 h 992695"/>
                <a:gd name="connsiteX3" fmla="*/ 700183 w 913638"/>
                <a:gd name="connsiteY3" fmla="*/ 931164 h 992695"/>
                <a:gd name="connsiteX4" fmla="*/ 456819 w 913638"/>
                <a:gd name="connsiteY4" fmla="*/ 992696 h 992695"/>
                <a:gd name="connsiteX5" fmla="*/ 122111 w 913638"/>
                <a:gd name="connsiteY5" fmla="*/ 861822 h 992695"/>
                <a:gd name="connsiteX6" fmla="*/ 0 w 913638"/>
                <a:gd name="connsiteY6" fmla="*/ 495491 h 992695"/>
                <a:gd name="connsiteX7" fmla="*/ 55340 w 913638"/>
                <a:gd name="connsiteY7" fmla="*/ 234601 h 992695"/>
                <a:gd name="connsiteX8" fmla="*/ 213455 w 913638"/>
                <a:gd name="connsiteY8" fmla="*/ 61532 h 992695"/>
                <a:gd name="connsiteX9" fmla="*/ 456819 w 913638"/>
                <a:gd name="connsiteY9" fmla="*/ 0 h 992695"/>
                <a:gd name="connsiteX10" fmla="*/ 792385 w 913638"/>
                <a:gd name="connsiteY10" fmla="*/ 130874 h 992695"/>
                <a:gd name="connsiteX11" fmla="*/ 330327 w 913638"/>
                <a:gd name="connsiteY11" fmla="*/ 274987 h 992695"/>
                <a:gd name="connsiteX12" fmla="*/ 288131 w 913638"/>
                <a:gd name="connsiteY12" fmla="*/ 495491 h 992695"/>
                <a:gd name="connsiteX13" fmla="*/ 329375 w 913638"/>
                <a:gd name="connsiteY13" fmla="*/ 718566 h 992695"/>
                <a:gd name="connsiteX14" fmla="*/ 456724 w 913638"/>
                <a:gd name="connsiteY14" fmla="*/ 788861 h 992695"/>
                <a:gd name="connsiteX15" fmla="*/ 583216 w 913638"/>
                <a:gd name="connsiteY15" fmla="*/ 717709 h 992695"/>
                <a:gd name="connsiteX16" fmla="*/ 625412 w 913638"/>
                <a:gd name="connsiteY16" fmla="*/ 497205 h 992695"/>
                <a:gd name="connsiteX17" fmla="*/ 584168 w 913638"/>
                <a:gd name="connsiteY17" fmla="*/ 274130 h 992695"/>
                <a:gd name="connsiteX18" fmla="*/ 456819 w 913638"/>
                <a:gd name="connsiteY18" fmla="*/ 203835 h 992695"/>
                <a:gd name="connsiteX19" fmla="*/ 330327 w 913638"/>
                <a:gd name="connsiteY19" fmla="*/ 274987 h 992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3638" h="992695">
                  <a:moveTo>
                    <a:pt x="792385" y="130874"/>
                  </a:moveTo>
                  <a:cubicBezTo>
                    <a:pt x="873157" y="218123"/>
                    <a:pt x="913638" y="340233"/>
                    <a:pt x="913638" y="497205"/>
                  </a:cubicBezTo>
                  <a:cubicBezTo>
                    <a:pt x="913638" y="596742"/>
                    <a:pt x="895160" y="683705"/>
                    <a:pt x="858298" y="758095"/>
                  </a:cubicBezTo>
                  <a:cubicBezTo>
                    <a:pt x="821436" y="832485"/>
                    <a:pt x="768668" y="890207"/>
                    <a:pt x="700183" y="931164"/>
                  </a:cubicBezTo>
                  <a:cubicBezTo>
                    <a:pt x="631698" y="972122"/>
                    <a:pt x="550545" y="992696"/>
                    <a:pt x="456819" y="992696"/>
                  </a:cubicBezTo>
                  <a:cubicBezTo>
                    <a:pt x="315087" y="992696"/>
                    <a:pt x="203549" y="949071"/>
                    <a:pt x="122111" y="861822"/>
                  </a:cubicBezTo>
                  <a:cubicBezTo>
                    <a:pt x="40672" y="774573"/>
                    <a:pt x="0" y="652463"/>
                    <a:pt x="0" y="495491"/>
                  </a:cubicBezTo>
                  <a:cubicBezTo>
                    <a:pt x="0" y="395954"/>
                    <a:pt x="18479" y="308991"/>
                    <a:pt x="55340" y="234601"/>
                  </a:cubicBezTo>
                  <a:cubicBezTo>
                    <a:pt x="92202" y="160211"/>
                    <a:pt x="144971" y="102584"/>
                    <a:pt x="213455" y="61532"/>
                  </a:cubicBezTo>
                  <a:cubicBezTo>
                    <a:pt x="281940" y="20574"/>
                    <a:pt x="363093" y="0"/>
                    <a:pt x="456819" y="0"/>
                  </a:cubicBezTo>
                  <a:cubicBezTo>
                    <a:pt x="599789" y="0"/>
                    <a:pt x="711613" y="43625"/>
                    <a:pt x="792385" y="130874"/>
                  </a:cubicBezTo>
                  <a:close/>
                  <a:moveTo>
                    <a:pt x="330327" y="274987"/>
                  </a:moveTo>
                  <a:cubicBezTo>
                    <a:pt x="302228" y="322421"/>
                    <a:pt x="288131" y="395954"/>
                    <a:pt x="288131" y="495491"/>
                  </a:cubicBezTo>
                  <a:cubicBezTo>
                    <a:pt x="288131" y="597408"/>
                    <a:pt x="301847" y="671798"/>
                    <a:pt x="329375" y="718566"/>
                  </a:cubicBezTo>
                  <a:cubicBezTo>
                    <a:pt x="356902" y="765429"/>
                    <a:pt x="399383" y="788861"/>
                    <a:pt x="456724" y="788861"/>
                  </a:cubicBezTo>
                  <a:cubicBezTo>
                    <a:pt x="512921" y="788861"/>
                    <a:pt x="555117" y="765143"/>
                    <a:pt x="583216" y="717709"/>
                  </a:cubicBezTo>
                  <a:cubicBezTo>
                    <a:pt x="611315" y="670275"/>
                    <a:pt x="625412" y="596742"/>
                    <a:pt x="625412" y="497205"/>
                  </a:cubicBezTo>
                  <a:cubicBezTo>
                    <a:pt x="625412" y="395288"/>
                    <a:pt x="611600" y="320897"/>
                    <a:pt x="584168" y="274130"/>
                  </a:cubicBezTo>
                  <a:cubicBezTo>
                    <a:pt x="556641" y="227267"/>
                    <a:pt x="514160" y="203835"/>
                    <a:pt x="456819" y="203835"/>
                  </a:cubicBezTo>
                  <a:cubicBezTo>
                    <a:pt x="400622" y="203835"/>
                    <a:pt x="358426" y="227552"/>
                    <a:pt x="330327" y="274987"/>
                  </a:cubicBezTo>
                  <a:close/>
                </a:path>
              </a:pathLst>
            </a:custGeom>
            <a:grpFill/>
            <a:ln w="9525" cap="flat">
              <a:noFill/>
              <a:prstDash val="solid"/>
              <a:miter/>
            </a:ln>
          </p:spPr>
          <p:txBody>
            <a:bodyPr rtlCol="0" anchor="ctr"/>
            <a:lstStyle/>
            <a:p>
              <a:endParaRPr lang="en-US"/>
            </a:p>
          </p:txBody>
        </p:sp>
        <p:sp>
          <p:nvSpPr>
            <p:cNvPr id="239" name="Freeform: Shape 238">
              <a:extLst>
                <a:ext uri="{FF2B5EF4-FFF2-40B4-BE49-F238E27FC236}">
                  <a16:creationId xmlns:a16="http://schemas.microsoft.com/office/drawing/2014/main" id="{3A1A156D-3050-4485-A1EE-BE883150C313}"/>
                </a:ext>
              </a:extLst>
            </p:cNvPr>
            <p:cNvSpPr/>
            <p:nvPr/>
          </p:nvSpPr>
          <p:spPr>
            <a:xfrm>
              <a:off x="5590603" y="3801903"/>
              <a:ext cx="880205" cy="1363503"/>
            </a:xfrm>
            <a:custGeom>
              <a:avLst/>
              <a:gdLst>
                <a:gd name="connsiteX0" fmla="*/ 880205 w 880205"/>
                <a:gd name="connsiteY0" fmla="*/ 30004 h 1363503"/>
                <a:gd name="connsiteX1" fmla="*/ 880205 w 880205"/>
                <a:gd name="connsiteY1" fmla="*/ 1333691 h 1363503"/>
                <a:gd name="connsiteX2" fmla="*/ 634270 w 880205"/>
                <a:gd name="connsiteY2" fmla="*/ 1333691 h 1363503"/>
                <a:gd name="connsiteX3" fmla="*/ 620173 w 880205"/>
                <a:gd name="connsiteY3" fmla="*/ 1224725 h 1363503"/>
                <a:gd name="connsiteX4" fmla="*/ 354902 w 880205"/>
                <a:gd name="connsiteY4" fmla="*/ 1363504 h 1363503"/>
                <a:gd name="connsiteX5" fmla="*/ 90488 w 880205"/>
                <a:gd name="connsiteY5" fmla="*/ 1229963 h 1363503"/>
                <a:gd name="connsiteX6" fmla="*/ 0 w 880205"/>
                <a:gd name="connsiteY6" fmla="*/ 864489 h 1363503"/>
                <a:gd name="connsiteX7" fmla="*/ 47435 w 880205"/>
                <a:gd name="connsiteY7" fmla="*/ 609695 h 1363503"/>
                <a:gd name="connsiteX8" fmla="*/ 181832 w 880205"/>
                <a:gd name="connsiteY8" fmla="*/ 433959 h 1363503"/>
                <a:gd name="connsiteX9" fmla="*/ 381286 w 880205"/>
                <a:gd name="connsiteY9" fmla="*/ 370713 h 1363503"/>
                <a:gd name="connsiteX10" fmla="*/ 602647 w 880205"/>
                <a:gd name="connsiteY10" fmla="*/ 458534 h 1363503"/>
                <a:gd name="connsiteX11" fmla="*/ 602647 w 880205"/>
                <a:gd name="connsiteY11" fmla="*/ 0 h 1363503"/>
                <a:gd name="connsiteX12" fmla="*/ 880205 w 880205"/>
                <a:gd name="connsiteY12" fmla="*/ 30004 h 1363503"/>
                <a:gd name="connsiteX13" fmla="*/ 602647 w 880205"/>
                <a:gd name="connsiteY13" fmla="*/ 1054227 h 1363503"/>
                <a:gd name="connsiteX14" fmla="*/ 602647 w 880205"/>
                <a:gd name="connsiteY14" fmla="*/ 651891 h 1363503"/>
                <a:gd name="connsiteX15" fmla="*/ 535019 w 880205"/>
                <a:gd name="connsiteY15" fmla="*/ 592169 h 1363503"/>
                <a:gd name="connsiteX16" fmla="*/ 456819 w 880205"/>
                <a:gd name="connsiteY16" fmla="*/ 572834 h 1363503"/>
                <a:gd name="connsiteX17" fmla="*/ 333851 w 880205"/>
                <a:gd name="connsiteY17" fmla="*/ 644843 h 1363503"/>
                <a:gd name="connsiteX18" fmla="*/ 288131 w 880205"/>
                <a:gd name="connsiteY18" fmla="*/ 866204 h 1363503"/>
                <a:gd name="connsiteX19" fmla="*/ 327660 w 880205"/>
                <a:gd name="connsiteY19" fmla="*/ 1094613 h 1363503"/>
                <a:gd name="connsiteX20" fmla="*/ 441007 w 880205"/>
                <a:gd name="connsiteY20" fmla="*/ 1159669 h 1363503"/>
                <a:gd name="connsiteX21" fmla="*/ 602647 w 880205"/>
                <a:gd name="connsiteY21" fmla="*/ 1054227 h 136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880205" h="1363503">
                  <a:moveTo>
                    <a:pt x="880205" y="30004"/>
                  </a:moveTo>
                  <a:lnTo>
                    <a:pt x="880205" y="1333691"/>
                  </a:lnTo>
                  <a:lnTo>
                    <a:pt x="634270" y="1333691"/>
                  </a:lnTo>
                  <a:lnTo>
                    <a:pt x="620173" y="1224725"/>
                  </a:lnTo>
                  <a:cubicBezTo>
                    <a:pt x="554546" y="1317308"/>
                    <a:pt x="466154" y="1363504"/>
                    <a:pt x="354902" y="1363504"/>
                  </a:cubicBezTo>
                  <a:cubicBezTo>
                    <a:pt x="238982" y="1363504"/>
                    <a:pt x="150781" y="1319022"/>
                    <a:pt x="90488" y="1229963"/>
                  </a:cubicBezTo>
                  <a:cubicBezTo>
                    <a:pt x="30194" y="1141000"/>
                    <a:pt x="0" y="1019175"/>
                    <a:pt x="0" y="864489"/>
                  </a:cubicBezTo>
                  <a:cubicBezTo>
                    <a:pt x="0" y="769620"/>
                    <a:pt x="15812" y="684657"/>
                    <a:pt x="47435" y="609695"/>
                  </a:cubicBezTo>
                  <a:cubicBezTo>
                    <a:pt x="79057" y="534734"/>
                    <a:pt x="123825" y="476155"/>
                    <a:pt x="181832" y="433959"/>
                  </a:cubicBezTo>
                  <a:cubicBezTo>
                    <a:pt x="239839" y="391763"/>
                    <a:pt x="306229" y="370713"/>
                    <a:pt x="381286" y="370713"/>
                  </a:cubicBezTo>
                  <a:cubicBezTo>
                    <a:pt x="470249" y="370713"/>
                    <a:pt x="544068" y="400050"/>
                    <a:pt x="602647" y="458534"/>
                  </a:cubicBezTo>
                  <a:lnTo>
                    <a:pt x="602647" y="0"/>
                  </a:lnTo>
                  <a:lnTo>
                    <a:pt x="880205" y="30004"/>
                  </a:lnTo>
                  <a:close/>
                  <a:moveTo>
                    <a:pt x="602647" y="1054227"/>
                  </a:moveTo>
                  <a:lnTo>
                    <a:pt x="602647" y="651891"/>
                  </a:lnTo>
                  <a:cubicBezTo>
                    <a:pt x="580358" y="624935"/>
                    <a:pt x="557879" y="605028"/>
                    <a:pt x="535019" y="592169"/>
                  </a:cubicBezTo>
                  <a:cubicBezTo>
                    <a:pt x="512159" y="579311"/>
                    <a:pt x="486061" y="572834"/>
                    <a:pt x="456819" y="572834"/>
                  </a:cubicBezTo>
                  <a:cubicBezTo>
                    <a:pt x="405289" y="572834"/>
                    <a:pt x="364236" y="596837"/>
                    <a:pt x="333851" y="644843"/>
                  </a:cubicBezTo>
                  <a:cubicBezTo>
                    <a:pt x="303371" y="692849"/>
                    <a:pt x="288131" y="766667"/>
                    <a:pt x="288131" y="866204"/>
                  </a:cubicBezTo>
                  <a:cubicBezTo>
                    <a:pt x="288131" y="975170"/>
                    <a:pt x="301276" y="1051274"/>
                    <a:pt x="327660" y="1094613"/>
                  </a:cubicBezTo>
                  <a:cubicBezTo>
                    <a:pt x="354044" y="1137952"/>
                    <a:pt x="391763" y="1159669"/>
                    <a:pt x="441007" y="1159669"/>
                  </a:cubicBezTo>
                  <a:cubicBezTo>
                    <a:pt x="505396" y="1159669"/>
                    <a:pt x="559308" y="1124522"/>
                    <a:pt x="602647" y="1054227"/>
                  </a:cubicBezTo>
                  <a:close/>
                </a:path>
              </a:pathLst>
            </a:custGeom>
            <a:grpFill/>
            <a:ln w="9525" cap="flat">
              <a:noFill/>
              <a:prstDash val="solid"/>
              <a:miter/>
            </a:ln>
          </p:spPr>
          <p:txBody>
            <a:bodyPr rtlCol="0" anchor="ctr"/>
            <a:lstStyle/>
            <a:p>
              <a:endParaRPr lang="en-US"/>
            </a:p>
          </p:txBody>
        </p:sp>
        <p:sp>
          <p:nvSpPr>
            <p:cNvPr id="240" name="Freeform: Shape 239">
              <a:extLst>
                <a:ext uri="{FF2B5EF4-FFF2-40B4-BE49-F238E27FC236}">
                  <a16:creationId xmlns:a16="http://schemas.microsoft.com/office/drawing/2014/main" id="{88D621EC-CF9E-484D-BC97-46CE4EB43319}"/>
                </a:ext>
              </a:extLst>
            </p:cNvPr>
            <p:cNvSpPr/>
            <p:nvPr/>
          </p:nvSpPr>
          <p:spPr>
            <a:xfrm>
              <a:off x="6679881" y="4202430"/>
              <a:ext cx="795908" cy="962882"/>
            </a:xfrm>
            <a:custGeom>
              <a:avLst/>
              <a:gdLst>
                <a:gd name="connsiteX0" fmla="*/ 795909 w 795908"/>
                <a:gd name="connsiteY0" fmla="*/ 933069 h 962882"/>
                <a:gd name="connsiteX1" fmla="*/ 555212 w 795908"/>
                <a:gd name="connsiteY1" fmla="*/ 933069 h 962882"/>
                <a:gd name="connsiteX2" fmla="*/ 542925 w 795908"/>
                <a:gd name="connsiteY2" fmla="*/ 815340 h 962882"/>
                <a:gd name="connsiteX3" fmla="*/ 260033 w 795908"/>
                <a:gd name="connsiteY3" fmla="*/ 962882 h 962882"/>
                <a:gd name="connsiteX4" fmla="*/ 65913 w 795908"/>
                <a:gd name="connsiteY4" fmla="*/ 885539 h 962882"/>
                <a:gd name="connsiteX5" fmla="*/ 0 w 795908"/>
                <a:gd name="connsiteY5" fmla="*/ 669417 h 962882"/>
                <a:gd name="connsiteX6" fmla="*/ 0 w 795908"/>
                <a:gd name="connsiteY6" fmla="*/ 0 h 962882"/>
                <a:gd name="connsiteX7" fmla="*/ 277559 w 795908"/>
                <a:gd name="connsiteY7" fmla="*/ 0 h 962882"/>
                <a:gd name="connsiteX8" fmla="*/ 277559 w 795908"/>
                <a:gd name="connsiteY8" fmla="*/ 634270 h 962882"/>
                <a:gd name="connsiteX9" fmla="*/ 299561 w 795908"/>
                <a:gd name="connsiteY9" fmla="*/ 729996 h 962882"/>
                <a:gd name="connsiteX10" fmla="*/ 367189 w 795908"/>
                <a:gd name="connsiteY10" fmla="*/ 757238 h 962882"/>
                <a:gd name="connsiteX11" fmla="*/ 518255 w 795908"/>
                <a:gd name="connsiteY11" fmla="*/ 648272 h 962882"/>
                <a:gd name="connsiteX12" fmla="*/ 518255 w 795908"/>
                <a:gd name="connsiteY12" fmla="*/ 0 h 962882"/>
                <a:gd name="connsiteX13" fmla="*/ 795814 w 795908"/>
                <a:gd name="connsiteY13" fmla="*/ 0 h 962882"/>
                <a:gd name="connsiteX14" fmla="*/ 795814 w 795908"/>
                <a:gd name="connsiteY14" fmla="*/ 933069 h 96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95908" h="962882">
                  <a:moveTo>
                    <a:pt x="795909" y="933069"/>
                  </a:moveTo>
                  <a:lnTo>
                    <a:pt x="555212" y="933069"/>
                  </a:lnTo>
                  <a:lnTo>
                    <a:pt x="542925" y="815340"/>
                  </a:lnTo>
                  <a:cubicBezTo>
                    <a:pt x="475012" y="913733"/>
                    <a:pt x="380714" y="962882"/>
                    <a:pt x="260033" y="962882"/>
                  </a:cubicBezTo>
                  <a:cubicBezTo>
                    <a:pt x="174498" y="962882"/>
                    <a:pt x="109823" y="937069"/>
                    <a:pt x="65913" y="885539"/>
                  </a:cubicBezTo>
                  <a:cubicBezTo>
                    <a:pt x="22003" y="834009"/>
                    <a:pt x="0" y="762000"/>
                    <a:pt x="0" y="669417"/>
                  </a:cubicBezTo>
                  <a:lnTo>
                    <a:pt x="0" y="0"/>
                  </a:lnTo>
                  <a:lnTo>
                    <a:pt x="277559" y="0"/>
                  </a:lnTo>
                  <a:lnTo>
                    <a:pt x="277559" y="634270"/>
                  </a:lnTo>
                  <a:cubicBezTo>
                    <a:pt x="277559" y="679990"/>
                    <a:pt x="284893" y="711898"/>
                    <a:pt x="299561" y="729996"/>
                  </a:cubicBezTo>
                  <a:cubicBezTo>
                    <a:pt x="314230" y="748189"/>
                    <a:pt x="336709" y="757238"/>
                    <a:pt x="367189" y="757238"/>
                  </a:cubicBezTo>
                  <a:cubicBezTo>
                    <a:pt x="425768" y="757238"/>
                    <a:pt x="476155" y="720947"/>
                    <a:pt x="518255" y="648272"/>
                  </a:cubicBezTo>
                  <a:lnTo>
                    <a:pt x="518255" y="0"/>
                  </a:lnTo>
                  <a:lnTo>
                    <a:pt x="795814" y="0"/>
                  </a:lnTo>
                  <a:lnTo>
                    <a:pt x="795814" y="933069"/>
                  </a:lnTo>
                  <a:close/>
                </a:path>
              </a:pathLst>
            </a:custGeom>
            <a:grpFill/>
            <a:ln w="9525" cap="flat">
              <a:noFill/>
              <a:prstDash val="solid"/>
              <a:miter/>
            </a:ln>
          </p:spPr>
          <p:txBody>
            <a:bodyPr rtlCol="0" anchor="ctr"/>
            <a:lstStyle/>
            <a:p>
              <a:endParaRPr lang="en-US"/>
            </a:p>
          </p:txBody>
        </p:sp>
        <p:sp>
          <p:nvSpPr>
            <p:cNvPr id="241" name="Freeform: Shape 240">
              <a:extLst>
                <a:ext uri="{FF2B5EF4-FFF2-40B4-BE49-F238E27FC236}">
                  <a16:creationId xmlns:a16="http://schemas.microsoft.com/office/drawing/2014/main" id="{6C07BC98-E7E0-4B97-BAB0-B01573A75B81}"/>
                </a:ext>
              </a:extLst>
            </p:cNvPr>
            <p:cNvSpPr/>
            <p:nvPr/>
          </p:nvSpPr>
          <p:spPr>
            <a:xfrm>
              <a:off x="7684864" y="3801999"/>
              <a:ext cx="425196" cy="1363408"/>
            </a:xfrm>
            <a:custGeom>
              <a:avLst/>
              <a:gdLst>
                <a:gd name="connsiteX0" fmla="*/ 67628 w 425196"/>
                <a:gd name="connsiteY0" fmla="*/ 1293971 h 1363408"/>
                <a:gd name="connsiteX1" fmla="*/ 0 w 425196"/>
                <a:gd name="connsiteY1" fmla="*/ 1096328 h 1363408"/>
                <a:gd name="connsiteX2" fmla="*/ 0 w 425196"/>
                <a:gd name="connsiteY2" fmla="*/ 29908 h 1363408"/>
                <a:gd name="connsiteX3" fmla="*/ 277559 w 425196"/>
                <a:gd name="connsiteY3" fmla="*/ 0 h 1363408"/>
                <a:gd name="connsiteX4" fmla="*/ 277559 w 425196"/>
                <a:gd name="connsiteY4" fmla="*/ 1085755 h 1363408"/>
                <a:gd name="connsiteX5" fmla="*/ 324993 w 425196"/>
                <a:gd name="connsiteY5" fmla="*/ 1143762 h 1363408"/>
                <a:gd name="connsiteX6" fmla="*/ 370713 w 425196"/>
                <a:gd name="connsiteY6" fmla="*/ 1134999 h 1363408"/>
                <a:gd name="connsiteX7" fmla="*/ 425196 w 425196"/>
                <a:gd name="connsiteY7" fmla="*/ 1331786 h 1363408"/>
                <a:gd name="connsiteX8" fmla="*/ 256508 w 425196"/>
                <a:gd name="connsiteY8" fmla="*/ 1363408 h 1363408"/>
                <a:gd name="connsiteX9" fmla="*/ 67628 w 425196"/>
                <a:gd name="connsiteY9" fmla="*/ 1293971 h 1363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5196" h="1363408">
                  <a:moveTo>
                    <a:pt x="67628" y="1293971"/>
                  </a:moveTo>
                  <a:cubicBezTo>
                    <a:pt x="22479" y="1247680"/>
                    <a:pt x="0" y="1181862"/>
                    <a:pt x="0" y="1096328"/>
                  </a:cubicBezTo>
                  <a:lnTo>
                    <a:pt x="0" y="29908"/>
                  </a:lnTo>
                  <a:lnTo>
                    <a:pt x="277559" y="0"/>
                  </a:lnTo>
                  <a:lnTo>
                    <a:pt x="277559" y="1085755"/>
                  </a:lnTo>
                  <a:cubicBezTo>
                    <a:pt x="277559" y="1124426"/>
                    <a:pt x="293370" y="1143762"/>
                    <a:pt x="324993" y="1143762"/>
                  </a:cubicBezTo>
                  <a:cubicBezTo>
                    <a:pt x="341376" y="1143762"/>
                    <a:pt x="356616" y="1140809"/>
                    <a:pt x="370713" y="1134999"/>
                  </a:cubicBezTo>
                  <a:lnTo>
                    <a:pt x="425196" y="1331786"/>
                  </a:lnTo>
                  <a:cubicBezTo>
                    <a:pt x="374809" y="1352836"/>
                    <a:pt x="318611" y="1363408"/>
                    <a:pt x="256508" y="1363408"/>
                  </a:cubicBezTo>
                  <a:cubicBezTo>
                    <a:pt x="175641" y="1363408"/>
                    <a:pt x="112681" y="1340263"/>
                    <a:pt x="67628" y="1293971"/>
                  </a:cubicBezTo>
                  <a:close/>
                </a:path>
              </a:pathLst>
            </a:custGeom>
            <a:grpFill/>
            <a:ln w="9525" cap="flat">
              <a:noFill/>
              <a:prstDash val="solid"/>
              <a:miter/>
            </a:ln>
          </p:spPr>
          <p:txBody>
            <a:bodyPr rtlCol="0" anchor="ctr"/>
            <a:lstStyle/>
            <a:p>
              <a:endParaRPr lang="en-US"/>
            </a:p>
          </p:txBody>
        </p:sp>
        <p:sp>
          <p:nvSpPr>
            <p:cNvPr id="242" name="Freeform: Shape 241">
              <a:extLst>
                <a:ext uri="{FF2B5EF4-FFF2-40B4-BE49-F238E27FC236}">
                  <a16:creationId xmlns:a16="http://schemas.microsoft.com/office/drawing/2014/main" id="{175436BC-C667-4B3D-BA9C-4578E15AE9BE}"/>
                </a:ext>
              </a:extLst>
            </p:cNvPr>
            <p:cNvSpPr/>
            <p:nvPr/>
          </p:nvSpPr>
          <p:spPr>
            <a:xfrm>
              <a:off x="8153970" y="4172711"/>
              <a:ext cx="866203" cy="992695"/>
            </a:xfrm>
            <a:custGeom>
              <a:avLst/>
              <a:gdLst>
                <a:gd name="connsiteX0" fmla="*/ 860870 w 866203"/>
                <a:gd name="connsiteY0" fmla="*/ 578072 h 992695"/>
                <a:gd name="connsiteX1" fmla="*/ 282797 w 866203"/>
                <a:gd name="connsiteY1" fmla="*/ 578072 h 992695"/>
                <a:gd name="connsiteX2" fmla="*/ 349568 w 866203"/>
                <a:gd name="connsiteY2" fmla="*/ 743236 h 992695"/>
                <a:gd name="connsiteX3" fmla="*/ 495395 w 866203"/>
                <a:gd name="connsiteY3" fmla="*/ 790670 h 992695"/>
                <a:gd name="connsiteX4" fmla="*/ 604361 w 866203"/>
                <a:gd name="connsiteY4" fmla="*/ 770477 h 992695"/>
                <a:gd name="connsiteX5" fmla="*/ 718566 w 866203"/>
                <a:gd name="connsiteY5" fmla="*/ 708089 h 992695"/>
                <a:gd name="connsiteX6" fmla="*/ 832771 w 866203"/>
                <a:gd name="connsiteY6" fmla="*/ 862679 h 992695"/>
                <a:gd name="connsiteX7" fmla="*/ 469106 w 866203"/>
                <a:gd name="connsiteY7" fmla="*/ 992696 h 992695"/>
                <a:gd name="connsiteX8" fmla="*/ 121253 w 866203"/>
                <a:gd name="connsiteY8" fmla="*/ 859155 h 992695"/>
                <a:gd name="connsiteX9" fmla="*/ 0 w 866203"/>
                <a:gd name="connsiteY9" fmla="*/ 500729 h 992695"/>
                <a:gd name="connsiteX10" fmla="*/ 50959 w 866203"/>
                <a:gd name="connsiteY10" fmla="*/ 245078 h 992695"/>
                <a:gd name="connsiteX11" fmla="*/ 200311 w 866203"/>
                <a:gd name="connsiteY11" fmla="*/ 65913 h 992695"/>
                <a:gd name="connsiteX12" fmla="*/ 435769 w 866203"/>
                <a:gd name="connsiteY12" fmla="*/ 0 h 992695"/>
                <a:gd name="connsiteX13" fmla="*/ 751999 w 866203"/>
                <a:gd name="connsiteY13" fmla="*/ 126492 h 992695"/>
                <a:gd name="connsiteX14" fmla="*/ 866204 w 866203"/>
                <a:gd name="connsiteY14" fmla="*/ 477869 h 992695"/>
                <a:gd name="connsiteX15" fmla="*/ 860870 w 866203"/>
                <a:gd name="connsiteY15" fmla="*/ 578072 h 992695"/>
                <a:gd name="connsiteX16" fmla="*/ 593789 w 866203"/>
                <a:gd name="connsiteY16" fmla="*/ 398812 h 992695"/>
                <a:gd name="connsiteX17" fmla="*/ 442722 w 866203"/>
                <a:gd name="connsiteY17" fmla="*/ 184500 h 992695"/>
                <a:gd name="connsiteX18" fmla="*/ 331184 w 866203"/>
                <a:gd name="connsiteY18" fmla="*/ 237173 h 992695"/>
                <a:gd name="connsiteX19" fmla="*/ 282893 w 866203"/>
                <a:gd name="connsiteY19" fmla="*/ 411099 h 992695"/>
                <a:gd name="connsiteX20" fmla="*/ 593884 w 866203"/>
                <a:gd name="connsiteY20" fmla="*/ 411099 h 992695"/>
                <a:gd name="connsiteX21" fmla="*/ 593884 w 866203"/>
                <a:gd name="connsiteY21" fmla="*/ 398812 h 992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866203" h="992695">
                  <a:moveTo>
                    <a:pt x="860870" y="578072"/>
                  </a:moveTo>
                  <a:lnTo>
                    <a:pt x="282797" y="578072"/>
                  </a:lnTo>
                  <a:cubicBezTo>
                    <a:pt x="292132" y="656559"/>
                    <a:pt x="314420" y="711613"/>
                    <a:pt x="349568" y="743236"/>
                  </a:cubicBezTo>
                  <a:cubicBezTo>
                    <a:pt x="384715" y="774859"/>
                    <a:pt x="433292" y="790670"/>
                    <a:pt x="495395" y="790670"/>
                  </a:cubicBezTo>
                  <a:cubicBezTo>
                    <a:pt x="532829" y="790670"/>
                    <a:pt x="569214" y="783908"/>
                    <a:pt x="604361" y="770477"/>
                  </a:cubicBezTo>
                  <a:cubicBezTo>
                    <a:pt x="639509" y="757047"/>
                    <a:pt x="677513" y="736187"/>
                    <a:pt x="718566" y="708089"/>
                  </a:cubicBezTo>
                  <a:lnTo>
                    <a:pt x="832771" y="862679"/>
                  </a:lnTo>
                  <a:cubicBezTo>
                    <a:pt x="723805" y="949357"/>
                    <a:pt x="602647" y="992696"/>
                    <a:pt x="469106" y="992696"/>
                  </a:cubicBezTo>
                  <a:cubicBezTo>
                    <a:pt x="318040" y="992696"/>
                    <a:pt x="202025" y="948214"/>
                    <a:pt x="121253" y="859155"/>
                  </a:cubicBezTo>
                  <a:cubicBezTo>
                    <a:pt x="40386" y="770192"/>
                    <a:pt x="0" y="650653"/>
                    <a:pt x="0" y="500729"/>
                  </a:cubicBezTo>
                  <a:cubicBezTo>
                    <a:pt x="0" y="405860"/>
                    <a:pt x="16955" y="320612"/>
                    <a:pt x="50959" y="245078"/>
                  </a:cubicBezTo>
                  <a:cubicBezTo>
                    <a:pt x="84867" y="169545"/>
                    <a:pt x="134684" y="109823"/>
                    <a:pt x="200311" y="65913"/>
                  </a:cubicBezTo>
                  <a:cubicBezTo>
                    <a:pt x="265843" y="22003"/>
                    <a:pt x="344424" y="0"/>
                    <a:pt x="435769" y="0"/>
                  </a:cubicBezTo>
                  <a:cubicBezTo>
                    <a:pt x="570452" y="0"/>
                    <a:pt x="675894" y="42196"/>
                    <a:pt x="751999" y="126492"/>
                  </a:cubicBezTo>
                  <a:cubicBezTo>
                    <a:pt x="828104" y="210788"/>
                    <a:pt x="866204" y="327946"/>
                    <a:pt x="866204" y="477869"/>
                  </a:cubicBezTo>
                  <a:cubicBezTo>
                    <a:pt x="866108" y="516541"/>
                    <a:pt x="864394" y="549974"/>
                    <a:pt x="860870" y="578072"/>
                  </a:cubicBezTo>
                  <a:close/>
                  <a:moveTo>
                    <a:pt x="593789" y="398812"/>
                  </a:moveTo>
                  <a:cubicBezTo>
                    <a:pt x="591408" y="255937"/>
                    <a:pt x="541115" y="184500"/>
                    <a:pt x="442722" y="184500"/>
                  </a:cubicBezTo>
                  <a:cubicBezTo>
                    <a:pt x="394716" y="184500"/>
                    <a:pt x="357474" y="202025"/>
                    <a:pt x="331184" y="237173"/>
                  </a:cubicBezTo>
                  <a:cubicBezTo>
                    <a:pt x="304800" y="272320"/>
                    <a:pt x="288703" y="330327"/>
                    <a:pt x="282893" y="411099"/>
                  </a:cubicBezTo>
                  <a:lnTo>
                    <a:pt x="593884" y="411099"/>
                  </a:lnTo>
                  <a:lnTo>
                    <a:pt x="593884" y="398812"/>
                  </a:lnTo>
                  <a:close/>
                </a:path>
              </a:pathLst>
            </a:custGeom>
            <a:grpFill/>
            <a:ln w="9525" cap="flat">
              <a:noFill/>
              <a:prstDash val="solid"/>
              <a:miter/>
            </a:ln>
          </p:spPr>
          <p:txBody>
            <a:bodyPr rtlCol="0" anchor="ctr"/>
            <a:lstStyle/>
            <a:p>
              <a:endParaRPr lang="en-US"/>
            </a:p>
          </p:txBody>
        </p:sp>
      </p:grpSp>
      <p:sp>
        <p:nvSpPr>
          <p:cNvPr id="244" name="Rectangle: Rounded Corners 243">
            <a:extLst>
              <a:ext uri="{FF2B5EF4-FFF2-40B4-BE49-F238E27FC236}">
                <a16:creationId xmlns:a16="http://schemas.microsoft.com/office/drawing/2014/main" id="{BFB2D579-5F7A-475F-B08F-089C5444B492}"/>
              </a:ext>
            </a:extLst>
          </p:cNvPr>
          <p:cNvSpPr/>
          <p:nvPr/>
        </p:nvSpPr>
        <p:spPr>
          <a:xfrm>
            <a:off x="6751504" y="3401504"/>
            <a:ext cx="1950556" cy="466499"/>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TextBox 244">
            <a:extLst>
              <a:ext uri="{FF2B5EF4-FFF2-40B4-BE49-F238E27FC236}">
                <a16:creationId xmlns:a16="http://schemas.microsoft.com/office/drawing/2014/main" id="{2FC34C88-F08F-4706-B12B-79AF77E48DEC}"/>
              </a:ext>
            </a:extLst>
          </p:cNvPr>
          <p:cNvSpPr txBox="1"/>
          <p:nvPr/>
        </p:nvSpPr>
        <p:spPr>
          <a:xfrm>
            <a:off x="6713266" y="3483898"/>
            <a:ext cx="2027031" cy="276999"/>
          </a:xfrm>
          <a:prstGeom prst="rect">
            <a:avLst/>
          </a:prstGeom>
          <a:noFill/>
        </p:spPr>
        <p:txBody>
          <a:bodyPr wrap="square" rtlCol="0">
            <a:spAutoFit/>
          </a:bodyPr>
          <a:lstStyle/>
          <a:p>
            <a:pPr algn="ctr"/>
            <a:r>
              <a:rPr lang="en-US" sz="1200" dirty="0">
                <a:solidFill>
                  <a:schemeClr val="bg2"/>
                </a:solidFill>
              </a:rPr>
              <a:t>Start learning now</a:t>
            </a:r>
          </a:p>
        </p:txBody>
      </p:sp>
      <p:grpSp>
        <p:nvGrpSpPr>
          <p:cNvPr id="204" name="Group 203">
            <a:extLst>
              <a:ext uri="{FF2B5EF4-FFF2-40B4-BE49-F238E27FC236}">
                <a16:creationId xmlns:a16="http://schemas.microsoft.com/office/drawing/2014/main" id="{74045B46-303B-4941-99B2-3CD771FE5DF9}"/>
              </a:ext>
            </a:extLst>
          </p:cNvPr>
          <p:cNvGrpSpPr/>
          <p:nvPr/>
        </p:nvGrpSpPr>
        <p:grpSpPr>
          <a:xfrm>
            <a:off x="9157779" y="3828082"/>
            <a:ext cx="1477197" cy="1576963"/>
            <a:chOff x="4508709" y="4673004"/>
            <a:chExt cx="1477197" cy="1576963"/>
          </a:xfrm>
        </p:grpSpPr>
        <p:sp>
          <p:nvSpPr>
            <p:cNvPr id="205" name="Freeform: Shape 204">
              <a:extLst>
                <a:ext uri="{FF2B5EF4-FFF2-40B4-BE49-F238E27FC236}">
                  <a16:creationId xmlns:a16="http://schemas.microsoft.com/office/drawing/2014/main" id="{2D5A4EB0-2D4A-4C5A-951D-18653D07B742}"/>
                </a:ext>
              </a:extLst>
            </p:cNvPr>
            <p:cNvSpPr/>
            <p:nvPr/>
          </p:nvSpPr>
          <p:spPr>
            <a:xfrm rot="948191">
              <a:off x="4508709" y="4673004"/>
              <a:ext cx="1477197" cy="1576963"/>
            </a:xfrm>
            <a:custGeom>
              <a:avLst/>
              <a:gdLst>
                <a:gd name="connsiteX0" fmla="*/ 1581914 w 2268636"/>
                <a:gd name="connsiteY0" fmla="*/ 10911 h 2426338"/>
                <a:gd name="connsiteX1" fmla="*/ 6223 w 2268636"/>
                <a:gd name="connsiteY1" fmla="*/ 2369379 h 2426338"/>
                <a:gd name="connsiteX2" fmla="*/ 52491 w 2268636"/>
                <a:gd name="connsiteY2" fmla="*/ 2422620 h 2426338"/>
                <a:gd name="connsiteX3" fmla="*/ 2246165 w 2268636"/>
                <a:gd name="connsiteY3" fmla="*/ 1444626 h 2426338"/>
                <a:gd name="connsiteX4" fmla="*/ 2265180 w 2268636"/>
                <a:gd name="connsiteY4" fmla="*/ 1393287 h 2426338"/>
                <a:gd name="connsiteX5" fmla="*/ 1623747 w 2268636"/>
                <a:gd name="connsiteY5" fmla="*/ 13447 h 2426338"/>
                <a:gd name="connsiteX6" fmla="*/ 1581914 w 2268636"/>
                <a:gd name="connsiteY6" fmla="*/ 10911 h 2426338"/>
                <a:gd name="connsiteX7" fmla="*/ 1865235 w 2268636"/>
                <a:gd name="connsiteY7" fmla="*/ 1327369 h 2426338"/>
                <a:gd name="connsiteX8" fmla="*/ 1855727 w 2268636"/>
                <a:gd name="connsiteY8" fmla="*/ 1352722 h 2426338"/>
                <a:gd name="connsiteX9" fmla="*/ 777589 w 2268636"/>
                <a:gd name="connsiteY9" fmla="*/ 1854078 h 2426338"/>
                <a:gd name="connsiteX10" fmla="*/ 754771 w 2268636"/>
                <a:gd name="connsiteY10" fmla="*/ 1827458 h 2426338"/>
                <a:gd name="connsiteX11" fmla="*/ 1526772 w 2268636"/>
                <a:gd name="connsiteY11" fmla="*/ 642836 h 2426338"/>
                <a:gd name="connsiteX12" fmla="*/ 1547688 w 2268636"/>
                <a:gd name="connsiteY12" fmla="*/ 644104 h 2426338"/>
                <a:gd name="connsiteX13" fmla="*/ 1865235 w 2268636"/>
                <a:gd name="connsiteY13" fmla="*/ 1327369 h 2426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68636" h="2426338">
                  <a:moveTo>
                    <a:pt x="1581914" y="10911"/>
                  </a:moveTo>
                  <a:lnTo>
                    <a:pt x="6223" y="2369379"/>
                  </a:lnTo>
                  <a:cubicBezTo>
                    <a:pt x="-14060" y="2400436"/>
                    <a:pt x="18899" y="2438466"/>
                    <a:pt x="52491" y="2422620"/>
                  </a:cubicBezTo>
                  <a:lnTo>
                    <a:pt x="2246165" y="1444626"/>
                  </a:lnTo>
                  <a:cubicBezTo>
                    <a:pt x="2265180" y="1435753"/>
                    <a:pt x="2274053" y="1412935"/>
                    <a:pt x="2265180" y="1393287"/>
                  </a:cubicBezTo>
                  <a:lnTo>
                    <a:pt x="1623747" y="13447"/>
                  </a:lnTo>
                  <a:cubicBezTo>
                    <a:pt x="1615508" y="-3033"/>
                    <a:pt x="1592056" y="-4934"/>
                    <a:pt x="1581914" y="10911"/>
                  </a:cubicBezTo>
                  <a:close/>
                  <a:moveTo>
                    <a:pt x="1865235" y="1327369"/>
                  </a:moveTo>
                  <a:cubicBezTo>
                    <a:pt x="1869672" y="1336876"/>
                    <a:pt x="1865869" y="1348285"/>
                    <a:pt x="1855727" y="1352722"/>
                  </a:cubicBezTo>
                  <a:lnTo>
                    <a:pt x="777589" y="1854078"/>
                  </a:lnTo>
                  <a:cubicBezTo>
                    <a:pt x="761109" y="1861684"/>
                    <a:pt x="744630" y="1843303"/>
                    <a:pt x="754771" y="1827458"/>
                  </a:cubicBezTo>
                  <a:lnTo>
                    <a:pt x="1526772" y="642836"/>
                  </a:lnTo>
                  <a:cubicBezTo>
                    <a:pt x="1531842" y="635230"/>
                    <a:pt x="1543251" y="635864"/>
                    <a:pt x="1547688" y="644104"/>
                  </a:cubicBezTo>
                  <a:lnTo>
                    <a:pt x="1865235" y="1327369"/>
                  </a:lnTo>
                  <a:close/>
                </a:path>
              </a:pathLst>
            </a:custGeom>
            <a:solidFill>
              <a:schemeClr val="accent3"/>
            </a:solidFill>
            <a:ln w="6335" cap="flat">
              <a:noFill/>
              <a:prstDash val="solid"/>
              <a:miter/>
            </a:ln>
          </p:spPr>
          <p:txBody>
            <a:bodyPr rtlCol="0" anchor="ctr"/>
            <a:lstStyle/>
            <a:p>
              <a:endParaRPr lang="en-ID"/>
            </a:p>
          </p:txBody>
        </p:sp>
        <p:sp>
          <p:nvSpPr>
            <p:cNvPr id="207" name="Freeform: Shape 206">
              <a:extLst>
                <a:ext uri="{FF2B5EF4-FFF2-40B4-BE49-F238E27FC236}">
                  <a16:creationId xmlns:a16="http://schemas.microsoft.com/office/drawing/2014/main" id="{5DF6A1AE-037F-437E-86CF-2862185E63D4}"/>
                </a:ext>
              </a:extLst>
            </p:cNvPr>
            <p:cNvSpPr/>
            <p:nvPr/>
          </p:nvSpPr>
          <p:spPr>
            <a:xfrm rot="948191">
              <a:off x="4561911" y="5823568"/>
              <a:ext cx="56660" cy="52015"/>
            </a:xfrm>
            <a:custGeom>
              <a:avLst/>
              <a:gdLst>
                <a:gd name="connsiteX0" fmla="*/ 79637 w 87017"/>
                <a:gd name="connsiteY0" fmla="*/ 44651 h 80031"/>
                <a:gd name="connsiteX1" fmla="*/ 28931 w 87017"/>
                <a:gd name="connsiteY1" fmla="*/ 4086 h 80031"/>
                <a:gd name="connsiteX2" fmla="*/ 7380 w 87017"/>
                <a:gd name="connsiteY2" fmla="*/ 35143 h 80031"/>
                <a:gd name="connsiteX3" fmla="*/ 58086 w 87017"/>
                <a:gd name="connsiteY3" fmla="*/ 75709 h 80031"/>
                <a:gd name="connsiteX4" fmla="*/ 79637 w 87017"/>
                <a:gd name="connsiteY4" fmla="*/ 44651 h 80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7" h="80031">
                  <a:moveTo>
                    <a:pt x="79637" y="44651"/>
                  </a:moveTo>
                  <a:cubicBezTo>
                    <a:pt x="62524" y="31341"/>
                    <a:pt x="45410" y="17396"/>
                    <a:pt x="28931" y="4086"/>
                  </a:cubicBezTo>
                  <a:cubicBezTo>
                    <a:pt x="9916" y="-11126"/>
                    <a:pt x="-11634" y="19932"/>
                    <a:pt x="7380" y="35143"/>
                  </a:cubicBezTo>
                  <a:cubicBezTo>
                    <a:pt x="24494" y="48454"/>
                    <a:pt x="41607" y="62398"/>
                    <a:pt x="58086" y="75709"/>
                  </a:cubicBezTo>
                  <a:cubicBezTo>
                    <a:pt x="77101" y="91554"/>
                    <a:pt x="98652" y="59863"/>
                    <a:pt x="79637" y="44651"/>
                  </a:cubicBezTo>
                  <a:close/>
                </a:path>
              </a:pathLst>
            </a:custGeom>
            <a:solidFill>
              <a:schemeClr val="bg2"/>
            </a:solidFill>
            <a:ln w="6335" cap="flat">
              <a:noFill/>
              <a:prstDash val="solid"/>
              <a:miter/>
            </a:ln>
          </p:spPr>
          <p:txBody>
            <a:bodyPr rtlCol="0" anchor="ctr"/>
            <a:lstStyle/>
            <a:p>
              <a:endParaRPr lang="en-ID"/>
            </a:p>
          </p:txBody>
        </p:sp>
        <p:sp>
          <p:nvSpPr>
            <p:cNvPr id="209" name="Freeform: Shape 208">
              <a:extLst>
                <a:ext uri="{FF2B5EF4-FFF2-40B4-BE49-F238E27FC236}">
                  <a16:creationId xmlns:a16="http://schemas.microsoft.com/office/drawing/2014/main" id="{B2CBDD05-50C1-4525-BACE-6C480032DA5B}"/>
                </a:ext>
              </a:extLst>
            </p:cNvPr>
            <p:cNvSpPr/>
            <p:nvPr/>
          </p:nvSpPr>
          <p:spPr>
            <a:xfrm rot="948191">
              <a:off x="4747355" y="5676115"/>
              <a:ext cx="56660" cy="51861"/>
            </a:xfrm>
            <a:custGeom>
              <a:avLst/>
              <a:gdLst>
                <a:gd name="connsiteX0" fmla="*/ 79637 w 87017"/>
                <a:gd name="connsiteY0" fmla="*/ 44651 h 79794"/>
                <a:gd name="connsiteX1" fmla="*/ 28931 w 87017"/>
                <a:gd name="connsiteY1" fmla="*/ 4086 h 79794"/>
                <a:gd name="connsiteX2" fmla="*/ 7380 w 87017"/>
                <a:gd name="connsiteY2" fmla="*/ 35143 h 79794"/>
                <a:gd name="connsiteX3" fmla="*/ 58086 w 87017"/>
                <a:gd name="connsiteY3" fmla="*/ 75709 h 79794"/>
                <a:gd name="connsiteX4" fmla="*/ 79637 w 87017"/>
                <a:gd name="connsiteY4" fmla="*/ 44651 h 79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7" h="79794">
                  <a:moveTo>
                    <a:pt x="79637" y="44651"/>
                  </a:moveTo>
                  <a:cubicBezTo>
                    <a:pt x="62524" y="31341"/>
                    <a:pt x="45410" y="17396"/>
                    <a:pt x="28931" y="4086"/>
                  </a:cubicBezTo>
                  <a:cubicBezTo>
                    <a:pt x="9916" y="-11126"/>
                    <a:pt x="-11634" y="19932"/>
                    <a:pt x="7380" y="35143"/>
                  </a:cubicBezTo>
                  <a:cubicBezTo>
                    <a:pt x="24494" y="48454"/>
                    <a:pt x="41607" y="62398"/>
                    <a:pt x="58086" y="75709"/>
                  </a:cubicBezTo>
                  <a:cubicBezTo>
                    <a:pt x="77101" y="90921"/>
                    <a:pt x="98652" y="59863"/>
                    <a:pt x="79637" y="44651"/>
                  </a:cubicBezTo>
                  <a:close/>
                </a:path>
              </a:pathLst>
            </a:custGeom>
            <a:solidFill>
              <a:schemeClr val="bg2"/>
            </a:solidFill>
            <a:ln w="6335" cap="flat">
              <a:noFill/>
              <a:prstDash val="solid"/>
              <a:miter/>
            </a:ln>
          </p:spPr>
          <p:txBody>
            <a:bodyPr rtlCol="0" anchor="ctr"/>
            <a:lstStyle/>
            <a:p>
              <a:endParaRPr lang="en-ID"/>
            </a:p>
          </p:txBody>
        </p:sp>
        <p:sp>
          <p:nvSpPr>
            <p:cNvPr id="212" name="Freeform: Shape 211">
              <a:extLst>
                <a:ext uri="{FF2B5EF4-FFF2-40B4-BE49-F238E27FC236}">
                  <a16:creationId xmlns:a16="http://schemas.microsoft.com/office/drawing/2014/main" id="{851FA7A2-B86B-4E39-B9D2-1B2D4408ACD1}"/>
                </a:ext>
              </a:extLst>
            </p:cNvPr>
            <p:cNvSpPr/>
            <p:nvPr/>
          </p:nvSpPr>
          <p:spPr>
            <a:xfrm rot="948191">
              <a:off x="4933175" y="5528772"/>
              <a:ext cx="56660" cy="51861"/>
            </a:xfrm>
            <a:custGeom>
              <a:avLst/>
              <a:gdLst>
                <a:gd name="connsiteX0" fmla="*/ 79637 w 87017"/>
                <a:gd name="connsiteY0" fmla="*/ 44651 h 79794"/>
                <a:gd name="connsiteX1" fmla="*/ 28931 w 87017"/>
                <a:gd name="connsiteY1" fmla="*/ 4086 h 79794"/>
                <a:gd name="connsiteX2" fmla="*/ 7380 w 87017"/>
                <a:gd name="connsiteY2" fmla="*/ 35144 h 79794"/>
                <a:gd name="connsiteX3" fmla="*/ 58086 w 87017"/>
                <a:gd name="connsiteY3" fmla="*/ 75709 h 79794"/>
                <a:gd name="connsiteX4" fmla="*/ 79637 w 87017"/>
                <a:gd name="connsiteY4" fmla="*/ 44651 h 79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7" h="79794">
                  <a:moveTo>
                    <a:pt x="79637" y="44651"/>
                  </a:moveTo>
                  <a:cubicBezTo>
                    <a:pt x="62524" y="31341"/>
                    <a:pt x="45410" y="17396"/>
                    <a:pt x="28931" y="4086"/>
                  </a:cubicBezTo>
                  <a:cubicBezTo>
                    <a:pt x="9916" y="-11126"/>
                    <a:pt x="-11634" y="19932"/>
                    <a:pt x="7380" y="35144"/>
                  </a:cubicBezTo>
                  <a:cubicBezTo>
                    <a:pt x="24494" y="48454"/>
                    <a:pt x="41607" y="62398"/>
                    <a:pt x="58086" y="75709"/>
                  </a:cubicBezTo>
                  <a:cubicBezTo>
                    <a:pt x="77101" y="90921"/>
                    <a:pt x="98652" y="59863"/>
                    <a:pt x="79637" y="44651"/>
                  </a:cubicBezTo>
                  <a:close/>
                </a:path>
              </a:pathLst>
            </a:custGeom>
            <a:solidFill>
              <a:schemeClr val="bg2"/>
            </a:solidFill>
            <a:ln w="6335" cap="flat">
              <a:noFill/>
              <a:prstDash val="solid"/>
              <a:miter/>
            </a:ln>
          </p:spPr>
          <p:txBody>
            <a:bodyPr rtlCol="0" anchor="ctr"/>
            <a:lstStyle/>
            <a:p>
              <a:endParaRPr lang="en-ID"/>
            </a:p>
          </p:txBody>
        </p:sp>
        <p:sp>
          <p:nvSpPr>
            <p:cNvPr id="213" name="Freeform: Shape 212">
              <a:extLst>
                <a:ext uri="{FF2B5EF4-FFF2-40B4-BE49-F238E27FC236}">
                  <a16:creationId xmlns:a16="http://schemas.microsoft.com/office/drawing/2014/main" id="{2EBE2C73-B2B3-4151-862E-D4479415CDBA}"/>
                </a:ext>
              </a:extLst>
            </p:cNvPr>
            <p:cNvSpPr/>
            <p:nvPr/>
          </p:nvSpPr>
          <p:spPr>
            <a:xfrm rot="948191">
              <a:off x="5118689" y="5380918"/>
              <a:ext cx="56660" cy="52015"/>
            </a:xfrm>
            <a:custGeom>
              <a:avLst/>
              <a:gdLst>
                <a:gd name="connsiteX0" fmla="*/ 79637 w 87017"/>
                <a:gd name="connsiteY0" fmla="*/ 44651 h 80031"/>
                <a:gd name="connsiteX1" fmla="*/ 28931 w 87017"/>
                <a:gd name="connsiteY1" fmla="*/ 4086 h 80031"/>
                <a:gd name="connsiteX2" fmla="*/ 7380 w 87017"/>
                <a:gd name="connsiteY2" fmla="*/ 35143 h 80031"/>
                <a:gd name="connsiteX3" fmla="*/ 58086 w 87017"/>
                <a:gd name="connsiteY3" fmla="*/ 75709 h 80031"/>
                <a:gd name="connsiteX4" fmla="*/ 79637 w 87017"/>
                <a:gd name="connsiteY4" fmla="*/ 44651 h 80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7" h="80031">
                  <a:moveTo>
                    <a:pt x="79637" y="44651"/>
                  </a:moveTo>
                  <a:cubicBezTo>
                    <a:pt x="62524" y="31341"/>
                    <a:pt x="45410" y="17396"/>
                    <a:pt x="28931" y="4086"/>
                  </a:cubicBezTo>
                  <a:cubicBezTo>
                    <a:pt x="9916" y="-11126"/>
                    <a:pt x="-11634" y="19932"/>
                    <a:pt x="7380" y="35143"/>
                  </a:cubicBezTo>
                  <a:cubicBezTo>
                    <a:pt x="24494" y="48454"/>
                    <a:pt x="41607" y="62398"/>
                    <a:pt x="58086" y="75709"/>
                  </a:cubicBezTo>
                  <a:cubicBezTo>
                    <a:pt x="77101" y="91554"/>
                    <a:pt x="98652" y="59863"/>
                    <a:pt x="79637" y="44651"/>
                  </a:cubicBezTo>
                  <a:close/>
                </a:path>
              </a:pathLst>
            </a:custGeom>
            <a:solidFill>
              <a:schemeClr val="bg2"/>
            </a:solidFill>
            <a:ln w="6335" cap="flat">
              <a:noFill/>
              <a:prstDash val="solid"/>
              <a:miter/>
            </a:ln>
          </p:spPr>
          <p:txBody>
            <a:bodyPr rtlCol="0" anchor="ctr"/>
            <a:lstStyle/>
            <a:p>
              <a:endParaRPr lang="en-ID"/>
            </a:p>
          </p:txBody>
        </p:sp>
        <p:sp>
          <p:nvSpPr>
            <p:cNvPr id="214" name="Freeform: Shape 213">
              <a:extLst>
                <a:ext uri="{FF2B5EF4-FFF2-40B4-BE49-F238E27FC236}">
                  <a16:creationId xmlns:a16="http://schemas.microsoft.com/office/drawing/2014/main" id="{79A02900-9B5F-4A47-9187-C7AE625A41C8}"/>
                </a:ext>
              </a:extLst>
            </p:cNvPr>
            <p:cNvSpPr/>
            <p:nvPr/>
          </p:nvSpPr>
          <p:spPr>
            <a:xfrm rot="948191">
              <a:off x="5304531" y="5233578"/>
              <a:ext cx="56659" cy="51861"/>
            </a:xfrm>
            <a:custGeom>
              <a:avLst/>
              <a:gdLst>
                <a:gd name="connsiteX0" fmla="*/ 79636 w 87016"/>
                <a:gd name="connsiteY0" fmla="*/ 44651 h 79794"/>
                <a:gd name="connsiteX1" fmla="*/ 28930 w 87016"/>
                <a:gd name="connsiteY1" fmla="*/ 4086 h 79794"/>
                <a:gd name="connsiteX2" fmla="*/ 7381 w 87016"/>
                <a:gd name="connsiteY2" fmla="*/ 35144 h 79794"/>
                <a:gd name="connsiteX3" fmla="*/ 58087 w 87016"/>
                <a:gd name="connsiteY3" fmla="*/ 75709 h 79794"/>
                <a:gd name="connsiteX4" fmla="*/ 79636 w 87016"/>
                <a:gd name="connsiteY4" fmla="*/ 44651 h 79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6" h="79794">
                  <a:moveTo>
                    <a:pt x="79636" y="44651"/>
                  </a:moveTo>
                  <a:cubicBezTo>
                    <a:pt x="62523" y="31341"/>
                    <a:pt x="45410" y="17396"/>
                    <a:pt x="28930" y="4086"/>
                  </a:cubicBezTo>
                  <a:cubicBezTo>
                    <a:pt x="9915" y="-11126"/>
                    <a:pt x="-11634" y="19932"/>
                    <a:pt x="7381" y="35144"/>
                  </a:cubicBezTo>
                  <a:cubicBezTo>
                    <a:pt x="24494" y="48454"/>
                    <a:pt x="41607" y="62398"/>
                    <a:pt x="58087" y="75709"/>
                  </a:cubicBezTo>
                  <a:cubicBezTo>
                    <a:pt x="77101" y="90921"/>
                    <a:pt x="98651" y="59863"/>
                    <a:pt x="79636" y="44651"/>
                  </a:cubicBezTo>
                  <a:close/>
                </a:path>
              </a:pathLst>
            </a:custGeom>
            <a:solidFill>
              <a:schemeClr val="bg2"/>
            </a:solidFill>
            <a:ln w="6335" cap="flat">
              <a:noFill/>
              <a:prstDash val="solid"/>
              <a:miter/>
            </a:ln>
          </p:spPr>
          <p:txBody>
            <a:bodyPr rtlCol="0" anchor="ctr"/>
            <a:lstStyle/>
            <a:p>
              <a:endParaRPr lang="en-ID"/>
            </a:p>
          </p:txBody>
        </p:sp>
        <p:sp>
          <p:nvSpPr>
            <p:cNvPr id="215" name="Freeform: Shape 214">
              <a:extLst>
                <a:ext uri="{FF2B5EF4-FFF2-40B4-BE49-F238E27FC236}">
                  <a16:creationId xmlns:a16="http://schemas.microsoft.com/office/drawing/2014/main" id="{0C050225-23A6-43E6-B551-2E393A82E358}"/>
                </a:ext>
              </a:extLst>
            </p:cNvPr>
            <p:cNvSpPr/>
            <p:nvPr/>
          </p:nvSpPr>
          <p:spPr>
            <a:xfrm rot="948191">
              <a:off x="5489953" y="5086122"/>
              <a:ext cx="56659" cy="51861"/>
            </a:xfrm>
            <a:custGeom>
              <a:avLst/>
              <a:gdLst>
                <a:gd name="connsiteX0" fmla="*/ 79636 w 87016"/>
                <a:gd name="connsiteY0" fmla="*/ 44651 h 79794"/>
                <a:gd name="connsiteX1" fmla="*/ 28930 w 87016"/>
                <a:gd name="connsiteY1" fmla="*/ 4086 h 79794"/>
                <a:gd name="connsiteX2" fmla="*/ 7381 w 87016"/>
                <a:gd name="connsiteY2" fmla="*/ 35144 h 79794"/>
                <a:gd name="connsiteX3" fmla="*/ 58087 w 87016"/>
                <a:gd name="connsiteY3" fmla="*/ 75708 h 79794"/>
                <a:gd name="connsiteX4" fmla="*/ 79636 w 87016"/>
                <a:gd name="connsiteY4" fmla="*/ 44651 h 79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6" h="79794">
                  <a:moveTo>
                    <a:pt x="79636" y="44651"/>
                  </a:moveTo>
                  <a:cubicBezTo>
                    <a:pt x="62523" y="31341"/>
                    <a:pt x="45410" y="17397"/>
                    <a:pt x="28930" y="4086"/>
                  </a:cubicBezTo>
                  <a:cubicBezTo>
                    <a:pt x="9915" y="-11126"/>
                    <a:pt x="-11634" y="19932"/>
                    <a:pt x="7381" y="35144"/>
                  </a:cubicBezTo>
                  <a:cubicBezTo>
                    <a:pt x="24494" y="48454"/>
                    <a:pt x="41607" y="62398"/>
                    <a:pt x="58087" y="75708"/>
                  </a:cubicBezTo>
                  <a:cubicBezTo>
                    <a:pt x="77101" y="90920"/>
                    <a:pt x="98651" y="59863"/>
                    <a:pt x="79636" y="44651"/>
                  </a:cubicBezTo>
                  <a:close/>
                </a:path>
              </a:pathLst>
            </a:custGeom>
            <a:solidFill>
              <a:schemeClr val="bg2"/>
            </a:solidFill>
            <a:ln w="6335" cap="flat">
              <a:noFill/>
              <a:prstDash val="solid"/>
              <a:miter/>
            </a:ln>
          </p:spPr>
          <p:txBody>
            <a:bodyPr rtlCol="0" anchor="ctr"/>
            <a:lstStyle/>
            <a:p>
              <a:endParaRPr lang="en-ID"/>
            </a:p>
          </p:txBody>
        </p:sp>
      </p:grpSp>
    </p:spTree>
    <p:extLst>
      <p:ext uri="{BB962C8B-B14F-4D97-AF65-F5344CB8AC3E}">
        <p14:creationId xmlns:p14="http://schemas.microsoft.com/office/powerpoint/2010/main" val="152561278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7" name="Group 136">
            <a:extLst>
              <a:ext uri="{FF2B5EF4-FFF2-40B4-BE49-F238E27FC236}">
                <a16:creationId xmlns:a16="http://schemas.microsoft.com/office/drawing/2014/main" id="{886C15D9-2C38-46B8-897D-923607C68441}"/>
              </a:ext>
            </a:extLst>
          </p:cNvPr>
          <p:cNvGrpSpPr/>
          <p:nvPr/>
        </p:nvGrpSpPr>
        <p:grpSpPr>
          <a:xfrm rot="1906473">
            <a:off x="1113973" y="1589480"/>
            <a:ext cx="5916119" cy="5464246"/>
            <a:chOff x="3138532" y="704857"/>
            <a:chExt cx="5916119" cy="5464246"/>
          </a:xfrm>
          <a:solidFill>
            <a:schemeClr val="accent4"/>
          </a:solidFill>
        </p:grpSpPr>
        <p:sp>
          <p:nvSpPr>
            <p:cNvPr id="133" name="Freeform: Shape 132">
              <a:extLst>
                <a:ext uri="{FF2B5EF4-FFF2-40B4-BE49-F238E27FC236}">
                  <a16:creationId xmlns:a16="http://schemas.microsoft.com/office/drawing/2014/main" id="{3CA8903C-E23D-4C0C-B718-F9DAFA961ABF}"/>
                </a:ext>
              </a:extLst>
            </p:cNvPr>
            <p:cNvSpPr/>
            <p:nvPr/>
          </p:nvSpPr>
          <p:spPr>
            <a:xfrm>
              <a:off x="4490496" y="5938217"/>
              <a:ext cx="230885" cy="230886"/>
            </a:xfrm>
            <a:custGeom>
              <a:avLst/>
              <a:gdLst>
                <a:gd name="connsiteX0" fmla="*/ 230886 w 230885"/>
                <a:gd name="connsiteY0" fmla="*/ 115443 h 230886"/>
                <a:gd name="connsiteX1" fmla="*/ 115443 w 230885"/>
                <a:gd name="connsiteY1" fmla="*/ 230886 h 230886"/>
                <a:gd name="connsiteX2" fmla="*/ 0 w 230885"/>
                <a:gd name="connsiteY2" fmla="*/ 115443 h 230886"/>
                <a:gd name="connsiteX3" fmla="*/ 115443 w 230885"/>
                <a:gd name="connsiteY3" fmla="*/ 0 h 230886"/>
                <a:gd name="connsiteX4" fmla="*/ 230886 w 230885"/>
                <a:gd name="connsiteY4" fmla="*/ 115443 h 2308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885" h="230886">
                  <a:moveTo>
                    <a:pt x="230886" y="115443"/>
                  </a:moveTo>
                  <a:cubicBezTo>
                    <a:pt x="230886" y="179200"/>
                    <a:pt x="179200" y="230886"/>
                    <a:pt x="115443" y="230886"/>
                  </a:cubicBezTo>
                  <a:cubicBezTo>
                    <a:pt x="51686" y="230886"/>
                    <a:pt x="0" y="179200"/>
                    <a:pt x="0" y="115443"/>
                  </a:cubicBezTo>
                  <a:cubicBezTo>
                    <a:pt x="0" y="51686"/>
                    <a:pt x="51686" y="0"/>
                    <a:pt x="115443" y="0"/>
                  </a:cubicBezTo>
                  <a:cubicBezTo>
                    <a:pt x="179200" y="0"/>
                    <a:pt x="230886" y="51686"/>
                    <a:pt x="230886" y="115443"/>
                  </a:cubicBezTo>
                  <a:close/>
                </a:path>
              </a:pathLst>
            </a:custGeom>
            <a:grpFill/>
            <a:ln w="9525" cap="flat">
              <a:noFill/>
              <a:prstDash val="solid"/>
              <a:miter/>
            </a:ln>
          </p:spPr>
          <p:txBody>
            <a:bodyPr rtlCol="0" anchor="ctr"/>
            <a:lstStyle/>
            <a:p>
              <a:endParaRPr lang="en-US"/>
            </a:p>
          </p:txBody>
        </p:sp>
        <p:sp>
          <p:nvSpPr>
            <p:cNvPr id="134" name="Freeform: Shape 133">
              <a:extLst>
                <a:ext uri="{FF2B5EF4-FFF2-40B4-BE49-F238E27FC236}">
                  <a16:creationId xmlns:a16="http://schemas.microsoft.com/office/drawing/2014/main" id="{A382061A-7F6F-49E4-82EA-CFCEAADF512C}"/>
                </a:ext>
              </a:extLst>
            </p:cNvPr>
            <p:cNvSpPr/>
            <p:nvPr/>
          </p:nvSpPr>
          <p:spPr>
            <a:xfrm>
              <a:off x="7147997" y="1086869"/>
              <a:ext cx="517721" cy="516582"/>
            </a:xfrm>
            <a:custGeom>
              <a:avLst/>
              <a:gdLst>
                <a:gd name="connsiteX0" fmla="*/ 38 w 517721"/>
                <a:gd name="connsiteY0" fmla="*/ 254822 h 516582"/>
                <a:gd name="connsiteX1" fmla="*/ 180727 w 517721"/>
                <a:gd name="connsiteY1" fmla="*/ 505330 h 516582"/>
                <a:gd name="connsiteX2" fmla="*/ 433711 w 517721"/>
                <a:gd name="connsiteY2" fmla="*/ 448275 h 516582"/>
                <a:gd name="connsiteX3" fmla="*/ 512292 w 517721"/>
                <a:gd name="connsiteY3" fmla="*/ 200815 h 516582"/>
                <a:gd name="connsiteX4" fmla="*/ 38 w 517721"/>
                <a:gd name="connsiteY4" fmla="*/ 254822 h 5165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7721" h="516582">
                  <a:moveTo>
                    <a:pt x="38" y="254822"/>
                  </a:moveTo>
                  <a:cubicBezTo>
                    <a:pt x="-1962" y="365217"/>
                    <a:pt x="75285" y="472373"/>
                    <a:pt x="180727" y="505330"/>
                  </a:cubicBezTo>
                  <a:cubicBezTo>
                    <a:pt x="267119" y="532381"/>
                    <a:pt x="367131" y="509616"/>
                    <a:pt x="433711" y="448275"/>
                  </a:cubicBezTo>
                  <a:cubicBezTo>
                    <a:pt x="500291" y="386934"/>
                    <a:pt x="531057" y="289398"/>
                    <a:pt x="512292" y="200815"/>
                  </a:cubicBezTo>
                  <a:cubicBezTo>
                    <a:pt x="448665" y="-98841"/>
                    <a:pt x="5467" y="-48549"/>
                    <a:pt x="38" y="254822"/>
                  </a:cubicBezTo>
                  <a:close/>
                </a:path>
              </a:pathLst>
            </a:custGeom>
            <a:grpFill/>
            <a:ln w="9525" cap="flat">
              <a:noFill/>
              <a:prstDash val="solid"/>
              <a:miter/>
            </a:ln>
          </p:spPr>
          <p:txBody>
            <a:bodyPr rtlCol="0" anchor="ctr"/>
            <a:lstStyle/>
            <a:p>
              <a:endParaRPr lang="en-US"/>
            </a:p>
          </p:txBody>
        </p:sp>
        <p:sp>
          <p:nvSpPr>
            <p:cNvPr id="135" name="Freeform: Shape 134">
              <a:extLst>
                <a:ext uri="{FF2B5EF4-FFF2-40B4-BE49-F238E27FC236}">
                  <a16:creationId xmlns:a16="http://schemas.microsoft.com/office/drawing/2014/main" id="{C3339CFA-C151-4562-8E19-78AF88051A65}"/>
                </a:ext>
              </a:extLst>
            </p:cNvPr>
            <p:cNvSpPr/>
            <p:nvPr/>
          </p:nvSpPr>
          <p:spPr>
            <a:xfrm>
              <a:off x="3138532" y="1455326"/>
              <a:ext cx="5916119" cy="4699890"/>
            </a:xfrm>
            <a:custGeom>
              <a:avLst/>
              <a:gdLst>
                <a:gd name="connsiteX0" fmla="*/ 890066 w 5916119"/>
                <a:gd name="connsiteY0" fmla="*/ 3338892 h 4699890"/>
                <a:gd name="connsiteX1" fmla="*/ 2508745 w 5916119"/>
                <a:gd name="connsiteY1" fmla="*/ 4589049 h 4699890"/>
                <a:gd name="connsiteX2" fmla="*/ 4484611 w 5916119"/>
                <a:gd name="connsiteY2" fmla="*/ 4286058 h 4699890"/>
                <a:gd name="connsiteX3" fmla="*/ 5352719 w 5916119"/>
                <a:gd name="connsiteY3" fmla="*/ 2980657 h 4699890"/>
                <a:gd name="connsiteX4" fmla="*/ 5815920 w 5916119"/>
                <a:gd name="connsiteY4" fmla="*/ 1636489 h 4699890"/>
                <a:gd name="connsiteX5" fmla="*/ 5915932 w 5916119"/>
                <a:gd name="connsiteY5" fmla="*/ 1033080 h 4699890"/>
                <a:gd name="connsiteX6" fmla="*/ 5707907 w 5916119"/>
                <a:gd name="connsiteY6" fmla="*/ 470914 h 4699890"/>
                <a:gd name="connsiteX7" fmla="*/ 5025345 w 5916119"/>
                <a:gd name="connsiteY7" fmla="*/ 243362 h 4699890"/>
                <a:gd name="connsiteX8" fmla="*/ 4296302 w 5916119"/>
                <a:gd name="connsiteY8" fmla="*/ 373569 h 4699890"/>
                <a:gd name="connsiteX9" fmla="*/ 2462834 w 5916119"/>
                <a:gd name="connsiteY9" fmla="*/ 299845 h 4699890"/>
                <a:gd name="connsiteX10" fmla="*/ 1072089 w 5916119"/>
                <a:gd name="connsiteY10" fmla="*/ 9523 h 4699890"/>
                <a:gd name="connsiteX11" fmla="*/ 254177 w 5916119"/>
                <a:gd name="connsiteY11" fmla="*/ 468247 h 4699890"/>
                <a:gd name="connsiteX12" fmla="*/ 119779 w 5916119"/>
                <a:gd name="connsiteY12" fmla="*/ 1786698 h 4699890"/>
                <a:gd name="connsiteX13" fmla="*/ 890066 w 5916119"/>
                <a:gd name="connsiteY13" fmla="*/ 3338892 h 4699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916119" h="4699890">
                  <a:moveTo>
                    <a:pt x="890066" y="3338892"/>
                  </a:moveTo>
                  <a:cubicBezTo>
                    <a:pt x="1293164" y="3903439"/>
                    <a:pt x="1847805" y="4378546"/>
                    <a:pt x="2508745" y="4589049"/>
                  </a:cubicBezTo>
                  <a:cubicBezTo>
                    <a:pt x="3169684" y="4799551"/>
                    <a:pt x="3940638" y="4716493"/>
                    <a:pt x="4484611" y="4286058"/>
                  </a:cubicBezTo>
                  <a:cubicBezTo>
                    <a:pt x="4898948" y="3958208"/>
                    <a:pt x="5149456" y="3468432"/>
                    <a:pt x="5352719" y="2980657"/>
                  </a:cubicBezTo>
                  <a:cubicBezTo>
                    <a:pt x="5535123" y="2542888"/>
                    <a:pt x="5690000" y="2093689"/>
                    <a:pt x="5815920" y="1636489"/>
                  </a:cubicBezTo>
                  <a:cubicBezTo>
                    <a:pt x="5870212" y="1439226"/>
                    <a:pt x="5919552" y="1237677"/>
                    <a:pt x="5915932" y="1033080"/>
                  </a:cubicBezTo>
                  <a:cubicBezTo>
                    <a:pt x="5912313" y="828483"/>
                    <a:pt x="5850210" y="617980"/>
                    <a:pt x="5707907" y="470914"/>
                  </a:cubicBezTo>
                  <a:cubicBezTo>
                    <a:pt x="5535981" y="293273"/>
                    <a:pt x="5272329" y="232980"/>
                    <a:pt x="5025345" y="243362"/>
                  </a:cubicBezTo>
                  <a:cubicBezTo>
                    <a:pt x="4778362" y="253744"/>
                    <a:pt x="4538713" y="325277"/>
                    <a:pt x="4296302" y="373569"/>
                  </a:cubicBezTo>
                  <a:cubicBezTo>
                    <a:pt x="3690797" y="494251"/>
                    <a:pt x="3056718" y="468724"/>
                    <a:pt x="2462834" y="299845"/>
                  </a:cubicBezTo>
                  <a:cubicBezTo>
                    <a:pt x="2003539" y="169258"/>
                    <a:pt x="1546148" y="-48103"/>
                    <a:pt x="1072089" y="9523"/>
                  </a:cubicBezTo>
                  <a:cubicBezTo>
                    <a:pt x="753763" y="48195"/>
                    <a:pt x="453154" y="216787"/>
                    <a:pt x="254177" y="468247"/>
                  </a:cubicBezTo>
                  <a:cubicBezTo>
                    <a:pt x="-73197" y="882013"/>
                    <a:pt x="-45575" y="1324831"/>
                    <a:pt x="119779" y="1786698"/>
                  </a:cubicBezTo>
                  <a:cubicBezTo>
                    <a:pt x="315042" y="2331909"/>
                    <a:pt x="552214" y="2865690"/>
                    <a:pt x="890066" y="3338892"/>
                  </a:cubicBezTo>
                  <a:close/>
                </a:path>
              </a:pathLst>
            </a:custGeom>
            <a:grpFill/>
            <a:ln w="9525" cap="flat">
              <a:noFill/>
              <a:prstDash val="solid"/>
              <a:miter/>
            </a:ln>
          </p:spPr>
          <p:txBody>
            <a:bodyPr rtlCol="0" anchor="ctr"/>
            <a:lstStyle/>
            <a:p>
              <a:endParaRPr lang="en-US"/>
            </a:p>
          </p:txBody>
        </p:sp>
        <p:sp>
          <p:nvSpPr>
            <p:cNvPr id="136" name="Freeform: Shape 135">
              <a:extLst>
                <a:ext uri="{FF2B5EF4-FFF2-40B4-BE49-F238E27FC236}">
                  <a16:creationId xmlns:a16="http://schemas.microsoft.com/office/drawing/2014/main" id="{0AFE3B4F-39EE-4467-851A-93B9E6C604B8}"/>
                </a:ext>
              </a:extLst>
            </p:cNvPr>
            <p:cNvSpPr/>
            <p:nvPr/>
          </p:nvSpPr>
          <p:spPr>
            <a:xfrm>
              <a:off x="4000636" y="704857"/>
              <a:ext cx="906738" cy="464730"/>
            </a:xfrm>
            <a:custGeom>
              <a:avLst/>
              <a:gdLst>
                <a:gd name="connsiteX0" fmla="*/ 702046 w 906738"/>
                <a:gd name="connsiteY0" fmla="*/ 422045 h 464730"/>
                <a:gd name="connsiteX1" fmla="*/ 851112 w 906738"/>
                <a:gd name="connsiteY1" fmla="*/ 457764 h 464730"/>
                <a:gd name="connsiteX2" fmla="*/ 906738 w 906738"/>
                <a:gd name="connsiteY2" fmla="*/ 362419 h 464730"/>
                <a:gd name="connsiteX3" fmla="*/ 870543 w 906738"/>
                <a:gd name="connsiteY3" fmla="*/ 252786 h 464730"/>
                <a:gd name="connsiteX4" fmla="*/ 519070 w 906738"/>
                <a:gd name="connsiteY4" fmla="*/ 3040 h 464730"/>
                <a:gd name="connsiteX5" fmla="*/ 29676 w 906738"/>
                <a:gd name="connsiteY5" fmla="*/ 280789 h 464730"/>
                <a:gd name="connsiteX6" fmla="*/ 346668 w 906738"/>
                <a:gd name="connsiteY6" fmla="*/ 312984 h 464730"/>
                <a:gd name="connsiteX7" fmla="*/ 702046 w 906738"/>
                <a:gd name="connsiteY7" fmla="*/ 422045 h 464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06738" h="464730">
                  <a:moveTo>
                    <a:pt x="702046" y="422045"/>
                  </a:moveTo>
                  <a:cubicBezTo>
                    <a:pt x="748432" y="447858"/>
                    <a:pt x="802439" y="478814"/>
                    <a:pt x="851112" y="457764"/>
                  </a:cubicBezTo>
                  <a:cubicBezTo>
                    <a:pt x="886831" y="442333"/>
                    <a:pt x="906738" y="401376"/>
                    <a:pt x="906738" y="362419"/>
                  </a:cubicBezTo>
                  <a:cubicBezTo>
                    <a:pt x="906833" y="323461"/>
                    <a:pt x="890355" y="286314"/>
                    <a:pt x="870543" y="252786"/>
                  </a:cubicBezTo>
                  <a:cubicBezTo>
                    <a:pt x="795295" y="125341"/>
                    <a:pt x="664231" y="32187"/>
                    <a:pt x="519070" y="3040"/>
                  </a:cubicBezTo>
                  <a:cubicBezTo>
                    <a:pt x="405437" y="-19724"/>
                    <a:pt x="-130630" y="86575"/>
                    <a:pt x="29676" y="280789"/>
                  </a:cubicBezTo>
                  <a:cubicBezTo>
                    <a:pt x="87588" y="351084"/>
                    <a:pt x="269420" y="305935"/>
                    <a:pt x="346668" y="312984"/>
                  </a:cubicBezTo>
                  <a:cubicBezTo>
                    <a:pt x="470874" y="324414"/>
                    <a:pt x="593080" y="361371"/>
                    <a:pt x="702046" y="422045"/>
                  </a:cubicBezTo>
                  <a:close/>
                </a:path>
              </a:pathLst>
            </a:custGeom>
            <a:grpFill/>
            <a:ln w="9525" cap="flat">
              <a:noFill/>
              <a:prstDash val="solid"/>
              <a:miter/>
            </a:ln>
          </p:spPr>
          <p:txBody>
            <a:bodyPr rtlCol="0" anchor="ctr"/>
            <a:lstStyle/>
            <a:p>
              <a:endParaRPr lang="en-US"/>
            </a:p>
          </p:txBody>
        </p:sp>
      </p:grpSp>
      <p:sp>
        <p:nvSpPr>
          <p:cNvPr id="11" name="Rectangle: Rounded Corners 10">
            <a:extLst>
              <a:ext uri="{FF2B5EF4-FFF2-40B4-BE49-F238E27FC236}">
                <a16:creationId xmlns:a16="http://schemas.microsoft.com/office/drawing/2014/main" id="{9C962BE3-F6D4-454E-96A9-4E75D5DDFB41}"/>
              </a:ext>
            </a:extLst>
          </p:cNvPr>
          <p:cNvSpPr/>
          <p:nvPr/>
        </p:nvSpPr>
        <p:spPr>
          <a:xfrm>
            <a:off x="1190737" y="2240462"/>
            <a:ext cx="4998189" cy="3512009"/>
          </a:xfrm>
          <a:prstGeom prst="roundRect">
            <a:avLst>
              <a:gd name="adj" fmla="val 2552"/>
            </a:avLst>
          </a:prstGeom>
          <a:solidFill>
            <a:schemeClr val="bg2"/>
          </a:solidFill>
          <a:ln>
            <a:noFill/>
          </a:ln>
          <a:effectLst>
            <a:outerShdw blurRad="266700" dist="50800" dir="5400000" algn="ctr"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Oval 110">
            <a:extLst>
              <a:ext uri="{FF2B5EF4-FFF2-40B4-BE49-F238E27FC236}">
                <a16:creationId xmlns:a16="http://schemas.microsoft.com/office/drawing/2014/main" id="{D285FC6E-9BDC-4DF8-ACB2-DB5D3CD04BEF}"/>
              </a:ext>
            </a:extLst>
          </p:cNvPr>
          <p:cNvSpPr/>
          <p:nvPr/>
        </p:nvSpPr>
        <p:spPr>
          <a:xfrm>
            <a:off x="3088394" y="3493310"/>
            <a:ext cx="1282246" cy="1282246"/>
          </a:xfrm>
          <a:prstGeom prst="ellipse">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a:extLst>
              <a:ext uri="{FF2B5EF4-FFF2-40B4-BE49-F238E27FC236}">
                <a16:creationId xmlns:a16="http://schemas.microsoft.com/office/drawing/2014/main" id="{D4B5965F-AC97-4112-90BE-8A8ED350ACAD}"/>
              </a:ext>
            </a:extLst>
          </p:cNvPr>
          <p:cNvGrpSpPr/>
          <p:nvPr/>
        </p:nvGrpSpPr>
        <p:grpSpPr>
          <a:xfrm>
            <a:off x="1797271" y="2231316"/>
            <a:ext cx="4157673" cy="3512009"/>
            <a:chOff x="1902373" y="2561340"/>
            <a:chExt cx="4157673" cy="3512009"/>
          </a:xfrm>
        </p:grpSpPr>
        <p:cxnSp>
          <p:nvCxnSpPr>
            <p:cNvPr id="72" name="Straight Connector 71">
              <a:extLst>
                <a:ext uri="{FF2B5EF4-FFF2-40B4-BE49-F238E27FC236}">
                  <a16:creationId xmlns:a16="http://schemas.microsoft.com/office/drawing/2014/main" id="{F1D6E7DC-D10B-40AD-84A8-D99D8A7E59A6}"/>
                </a:ext>
              </a:extLst>
            </p:cNvPr>
            <p:cNvCxnSpPr>
              <a:cxnSpLocks/>
            </p:cNvCxnSpPr>
            <p:nvPr/>
          </p:nvCxnSpPr>
          <p:spPr>
            <a:xfrm>
              <a:off x="1902373"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794EA1EF-D7CD-4BA2-AC4A-6197C95A852E}"/>
                </a:ext>
              </a:extLst>
            </p:cNvPr>
            <p:cNvCxnSpPr>
              <a:cxnSpLocks/>
            </p:cNvCxnSpPr>
            <p:nvPr/>
          </p:nvCxnSpPr>
          <p:spPr>
            <a:xfrm>
              <a:off x="2146942"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48A8D982-E21C-41E0-82C0-08051BF82D2E}"/>
                </a:ext>
              </a:extLst>
            </p:cNvPr>
            <p:cNvCxnSpPr>
              <a:cxnSpLocks/>
            </p:cNvCxnSpPr>
            <p:nvPr/>
          </p:nvCxnSpPr>
          <p:spPr>
            <a:xfrm>
              <a:off x="2391511"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79E0EC87-0165-43A0-B005-1A62F1014820}"/>
                </a:ext>
              </a:extLst>
            </p:cNvPr>
            <p:cNvCxnSpPr>
              <a:cxnSpLocks/>
            </p:cNvCxnSpPr>
            <p:nvPr/>
          </p:nvCxnSpPr>
          <p:spPr>
            <a:xfrm>
              <a:off x="2636080"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678EB66E-A556-480A-A7FD-30538B2D20FD}"/>
                </a:ext>
              </a:extLst>
            </p:cNvPr>
            <p:cNvCxnSpPr>
              <a:cxnSpLocks/>
            </p:cNvCxnSpPr>
            <p:nvPr/>
          </p:nvCxnSpPr>
          <p:spPr>
            <a:xfrm>
              <a:off x="2880649"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151B22DE-4C92-409C-9C2D-66B1B825CE0E}"/>
                </a:ext>
              </a:extLst>
            </p:cNvPr>
            <p:cNvCxnSpPr>
              <a:cxnSpLocks/>
            </p:cNvCxnSpPr>
            <p:nvPr/>
          </p:nvCxnSpPr>
          <p:spPr>
            <a:xfrm>
              <a:off x="3125218"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D2EA6FE2-CA3F-4231-90C5-4DDDEA8D2698}"/>
                </a:ext>
              </a:extLst>
            </p:cNvPr>
            <p:cNvCxnSpPr>
              <a:cxnSpLocks/>
            </p:cNvCxnSpPr>
            <p:nvPr/>
          </p:nvCxnSpPr>
          <p:spPr>
            <a:xfrm>
              <a:off x="3369787"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D181CDB5-7679-4F00-AD4C-1BAD34494DE3}"/>
                </a:ext>
              </a:extLst>
            </p:cNvPr>
            <p:cNvCxnSpPr>
              <a:cxnSpLocks/>
            </p:cNvCxnSpPr>
            <p:nvPr/>
          </p:nvCxnSpPr>
          <p:spPr>
            <a:xfrm>
              <a:off x="3614356"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0CA4F85C-68C3-4D0C-8A0D-84BF8D24251F}"/>
                </a:ext>
              </a:extLst>
            </p:cNvPr>
            <p:cNvCxnSpPr>
              <a:cxnSpLocks/>
            </p:cNvCxnSpPr>
            <p:nvPr/>
          </p:nvCxnSpPr>
          <p:spPr>
            <a:xfrm>
              <a:off x="3858925"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01C1844F-DCAA-40F4-8F1F-1415211DE826}"/>
                </a:ext>
              </a:extLst>
            </p:cNvPr>
            <p:cNvCxnSpPr>
              <a:cxnSpLocks/>
            </p:cNvCxnSpPr>
            <p:nvPr/>
          </p:nvCxnSpPr>
          <p:spPr>
            <a:xfrm>
              <a:off x="4103494"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28EF26FF-4158-4FF9-924A-167161535AB6}"/>
                </a:ext>
              </a:extLst>
            </p:cNvPr>
            <p:cNvCxnSpPr>
              <a:cxnSpLocks/>
            </p:cNvCxnSpPr>
            <p:nvPr/>
          </p:nvCxnSpPr>
          <p:spPr>
            <a:xfrm>
              <a:off x="4348063"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2811D6B8-4332-4D57-89E7-577142A991DD}"/>
                </a:ext>
              </a:extLst>
            </p:cNvPr>
            <p:cNvCxnSpPr>
              <a:cxnSpLocks/>
            </p:cNvCxnSpPr>
            <p:nvPr/>
          </p:nvCxnSpPr>
          <p:spPr>
            <a:xfrm>
              <a:off x="4592632"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539F5ED7-6A22-46DC-949E-9E8C24DFC415}"/>
                </a:ext>
              </a:extLst>
            </p:cNvPr>
            <p:cNvCxnSpPr>
              <a:cxnSpLocks/>
            </p:cNvCxnSpPr>
            <p:nvPr/>
          </p:nvCxnSpPr>
          <p:spPr>
            <a:xfrm>
              <a:off x="4837201"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5853824E-79BE-4459-9608-4BCF691F6412}"/>
                </a:ext>
              </a:extLst>
            </p:cNvPr>
            <p:cNvCxnSpPr>
              <a:cxnSpLocks/>
            </p:cNvCxnSpPr>
            <p:nvPr/>
          </p:nvCxnSpPr>
          <p:spPr>
            <a:xfrm>
              <a:off x="5081770"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8086FF37-12F8-4C76-A701-F3FD6EA85BBD}"/>
                </a:ext>
              </a:extLst>
            </p:cNvPr>
            <p:cNvCxnSpPr>
              <a:cxnSpLocks/>
            </p:cNvCxnSpPr>
            <p:nvPr/>
          </p:nvCxnSpPr>
          <p:spPr>
            <a:xfrm>
              <a:off x="5326339"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E73643B2-E059-4624-AB6A-7A296B0C1477}"/>
                </a:ext>
              </a:extLst>
            </p:cNvPr>
            <p:cNvCxnSpPr>
              <a:cxnSpLocks/>
            </p:cNvCxnSpPr>
            <p:nvPr/>
          </p:nvCxnSpPr>
          <p:spPr>
            <a:xfrm>
              <a:off x="5570908"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76550ABE-EAF6-4362-A217-5907A2D5FCC0}"/>
                </a:ext>
              </a:extLst>
            </p:cNvPr>
            <p:cNvCxnSpPr>
              <a:cxnSpLocks/>
            </p:cNvCxnSpPr>
            <p:nvPr/>
          </p:nvCxnSpPr>
          <p:spPr>
            <a:xfrm>
              <a:off x="5815477"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79CCC509-7D83-4DF9-BD3F-EAD94CBA602C}"/>
                </a:ext>
              </a:extLst>
            </p:cNvPr>
            <p:cNvCxnSpPr>
              <a:cxnSpLocks/>
            </p:cNvCxnSpPr>
            <p:nvPr/>
          </p:nvCxnSpPr>
          <p:spPr>
            <a:xfrm>
              <a:off x="6060046"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grpSp>
      <p:grpSp>
        <p:nvGrpSpPr>
          <p:cNvPr id="110" name="Group 109">
            <a:extLst>
              <a:ext uri="{FF2B5EF4-FFF2-40B4-BE49-F238E27FC236}">
                <a16:creationId xmlns:a16="http://schemas.microsoft.com/office/drawing/2014/main" id="{9CD66DAF-C1C5-486B-B680-72FE7E2E89A8}"/>
              </a:ext>
            </a:extLst>
          </p:cNvPr>
          <p:cNvGrpSpPr/>
          <p:nvPr/>
        </p:nvGrpSpPr>
        <p:grpSpPr>
          <a:xfrm>
            <a:off x="1191236" y="2506410"/>
            <a:ext cx="4999951" cy="2987725"/>
            <a:chOff x="1179284" y="2689290"/>
            <a:chExt cx="4999951" cy="2987725"/>
          </a:xfrm>
        </p:grpSpPr>
        <p:cxnSp>
          <p:nvCxnSpPr>
            <p:cNvPr id="93" name="Straight Connector 92">
              <a:extLst>
                <a:ext uri="{FF2B5EF4-FFF2-40B4-BE49-F238E27FC236}">
                  <a16:creationId xmlns:a16="http://schemas.microsoft.com/office/drawing/2014/main" id="{B4BBA70A-8905-4ED1-8A8F-8C61D6A63FCD}"/>
                </a:ext>
              </a:extLst>
            </p:cNvPr>
            <p:cNvCxnSpPr>
              <a:cxnSpLocks/>
            </p:cNvCxnSpPr>
            <p:nvPr/>
          </p:nvCxnSpPr>
          <p:spPr>
            <a:xfrm>
              <a:off x="1179284" y="2689290"/>
              <a:ext cx="4999951" cy="0"/>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75E68E89-D656-49F2-A889-409EC91FD671}"/>
                </a:ext>
              </a:extLst>
            </p:cNvPr>
            <p:cNvCxnSpPr>
              <a:cxnSpLocks/>
            </p:cNvCxnSpPr>
            <p:nvPr/>
          </p:nvCxnSpPr>
          <p:spPr>
            <a:xfrm>
              <a:off x="1179284" y="2919115"/>
              <a:ext cx="4999951" cy="0"/>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93E6985E-FF27-4514-AA16-C07FC1C776C6}"/>
                </a:ext>
              </a:extLst>
            </p:cNvPr>
            <p:cNvCxnSpPr>
              <a:cxnSpLocks/>
            </p:cNvCxnSpPr>
            <p:nvPr/>
          </p:nvCxnSpPr>
          <p:spPr>
            <a:xfrm>
              <a:off x="1179284" y="3148940"/>
              <a:ext cx="4999951" cy="0"/>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D8BE3952-D0C9-4755-8702-FAFFD870DD53}"/>
                </a:ext>
              </a:extLst>
            </p:cNvPr>
            <p:cNvCxnSpPr>
              <a:cxnSpLocks/>
            </p:cNvCxnSpPr>
            <p:nvPr/>
          </p:nvCxnSpPr>
          <p:spPr>
            <a:xfrm>
              <a:off x="1179284" y="3378765"/>
              <a:ext cx="4999951" cy="0"/>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7F9D7073-4953-4E05-8808-EFB9024E7EF7}"/>
                </a:ext>
              </a:extLst>
            </p:cNvPr>
            <p:cNvCxnSpPr>
              <a:cxnSpLocks/>
            </p:cNvCxnSpPr>
            <p:nvPr/>
          </p:nvCxnSpPr>
          <p:spPr>
            <a:xfrm>
              <a:off x="1179284" y="3608590"/>
              <a:ext cx="4999951" cy="0"/>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5C8082F8-ADF6-4F61-B8A3-E0AAF97CA3C3}"/>
                </a:ext>
              </a:extLst>
            </p:cNvPr>
            <p:cNvCxnSpPr>
              <a:cxnSpLocks/>
            </p:cNvCxnSpPr>
            <p:nvPr/>
          </p:nvCxnSpPr>
          <p:spPr>
            <a:xfrm>
              <a:off x="1179284" y="3838415"/>
              <a:ext cx="4999951" cy="0"/>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F5A2F8CA-FB37-41D2-BDB1-A428EAC2CED0}"/>
                </a:ext>
              </a:extLst>
            </p:cNvPr>
            <p:cNvCxnSpPr>
              <a:cxnSpLocks/>
            </p:cNvCxnSpPr>
            <p:nvPr/>
          </p:nvCxnSpPr>
          <p:spPr>
            <a:xfrm>
              <a:off x="1179284" y="4068240"/>
              <a:ext cx="4999951" cy="0"/>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B957AACD-1099-4846-852E-7F202B1E7939}"/>
                </a:ext>
              </a:extLst>
            </p:cNvPr>
            <p:cNvCxnSpPr>
              <a:cxnSpLocks/>
            </p:cNvCxnSpPr>
            <p:nvPr/>
          </p:nvCxnSpPr>
          <p:spPr>
            <a:xfrm>
              <a:off x="1179284" y="4298065"/>
              <a:ext cx="4999951" cy="0"/>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EE8168AA-B79F-4F52-A8F9-F9B53210A7A7}"/>
                </a:ext>
              </a:extLst>
            </p:cNvPr>
            <p:cNvCxnSpPr>
              <a:cxnSpLocks/>
            </p:cNvCxnSpPr>
            <p:nvPr/>
          </p:nvCxnSpPr>
          <p:spPr>
            <a:xfrm>
              <a:off x="1179284" y="4527890"/>
              <a:ext cx="4999951" cy="0"/>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B703BC9D-A08E-404D-933C-693B3DAABB80}"/>
                </a:ext>
              </a:extLst>
            </p:cNvPr>
            <p:cNvCxnSpPr>
              <a:cxnSpLocks/>
            </p:cNvCxnSpPr>
            <p:nvPr/>
          </p:nvCxnSpPr>
          <p:spPr>
            <a:xfrm>
              <a:off x="1179284" y="4757715"/>
              <a:ext cx="4999951" cy="0"/>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8BC6537C-A8E0-4489-8B6D-3F425E0BDB70}"/>
                </a:ext>
              </a:extLst>
            </p:cNvPr>
            <p:cNvCxnSpPr>
              <a:cxnSpLocks/>
            </p:cNvCxnSpPr>
            <p:nvPr/>
          </p:nvCxnSpPr>
          <p:spPr>
            <a:xfrm>
              <a:off x="1179284" y="4987540"/>
              <a:ext cx="4999951" cy="0"/>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463D421C-6922-4A21-B62D-DF22B9806409}"/>
                </a:ext>
              </a:extLst>
            </p:cNvPr>
            <p:cNvCxnSpPr>
              <a:cxnSpLocks/>
            </p:cNvCxnSpPr>
            <p:nvPr/>
          </p:nvCxnSpPr>
          <p:spPr>
            <a:xfrm>
              <a:off x="1179284" y="5217365"/>
              <a:ext cx="4999951" cy="0"/>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645A7E45-61E6-4F3C-85CB-8125A035F8CB}"/>
                </a:ext>
              </a:extLst>
            </p:cNvPr>
            <p:cNvCxnSpPr>
              <a:cxnSpLocks/>
            </p:cNvCxnSpPr>
            <p:nvPr/>
          </p:nvCxnSpPr>
          <p:spPr>
            <a:xfrm>
              <a:off x="1179284" y="5447190"/>
              <a:ext cx="4999951" cy="0"/>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EACA2A82-EA3C-417C-BFCC-17D781918C59}"/>
                </a:ext>
              </a:extLst>
            </p:cNvPr>
            <p:cNvCxnSpPr>
              <a:cxnSpLocks/>
            </p:cNvCxnSpPr>
            <p:nvPr/>
          </p:nvCxnSpPr>
          <p:spPr>
            <a:xfrm>
              <a:off x="1179284" y="5677015"/>
              <a:ext cx="4999951" cy="0"/>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grpSp>
      <p:grpSp>
        <p:nvGrpSpPr>
          <p:cNvPr id="12" name="Group 11">
            <a:extLst>
              <a:ext uri="{FF2B5EF4-FFF2-40B4-BE49-F238E27FC236}">
                <a16:creationId xmlns:a16="http://schemas.microsoft.com/office/drawing/2014/main" id="{3AE7C1D3-E9DA-4460-BE35-35ED94D2626A}"/>
              </a:ext>
            </a:extLst>
          </p:cNvPr>
          <p:cNvGrpSpPr/>
          <p:nvPr/>
        </p:nvGrpSpPr>
        <p:grpSpPr>
          <a:xfrm>
            <a:off x="1426863" y="2438804"/>
            <a:ext cx="210503" cy="3115324"/>
            <a:chOff x="838579" y="1993024"/>
            <a:chExt cx="242529" cy="3589285"/>
          </a:xfrm>
          <a:solidFill>
            <a:schemeClr val="accent2"/>
          </a:solidFill>
        </p:grpSpPr>
        <p:sp useBgFill="1">
          <p:nvSpPr>
            <p:cNvPr id="13" name="Oval 12">
              <a:extLst>
                <a:ext uri="{FF2B5EF4-FFF2-40B4-BE49-F238E27FC236}">
                  <a16:creationId xmlns:a16="http://schemas.microsoft.com/office/drawing/2014/main" id="{73A0FDA3-AD5B-4CBB-BD8E-6A4AFD1F060B}"/>
                </a:ext>
              </a:extLst>
            </p:cNvPr>
            <p:cNvSpPr/>
            <p:nvPr/>
          </p:nvSpPr>
          <p:spPr>
            <a:xfrm>
              <a:off x="838579" y="1993024"/>
              <a:ext cx="242529" cy="2425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 name="Oval 13">
              <a:extLst>
                <a:ext uri="{FF2B5EF4-FFF2-40B4-BE49-F238E27FC236}">
                  <a16:creationId xmlns:a16="http://schemas.microsoft.com/office/drawing/2014/main" id="{1218FB90-FCB7-4034-B614-EC4CA03F5216}"/>
                </a:ext>
              </a:extLst>
            </p:cNvPr>
            <p:cNvSpPr/>
            <p:nvPr/>
          </p:nvSpPr>
          <p:spPr>
            <a:xfrm>
              <a:off x="838579" y="2471132"/>
              <a:ext cx="242529" cy="2425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5" name="Oval 14">
              <a:extLst>
                <a:ext uri="{FF2B5EF4-FFF2-40B4-BE49-F238E27FC236}">
                  <a16:creationId xmlns:a16="http://schemas.microsoft.com/office/drawing/2014/main" id="{8FF43F1B-16B0-450A-AB6F-E11491D2E2EC}"/>
                </a:ext>
              </a:extLst>
            </p:cNvPr>
            <p:cNvSpPr/>
            <p:nvPr/>
          </p:nvSpPr>
          <p:spPr>
            <a:xfrm>
              <a:off x="838579" y="2949240"/>
              <a:ext cx="242529" cy="2425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6" name="Oval 15">
              <a:extLst>
                <a:ext uri="{FF2B5EF4-FFF2-40B4-BE49-F238E27FC236}">
                  <a16:creationId xmlns:a16="http://schemas.microsoft.com/office/drawing/2014/main" id="{7EF3BE6D-4DC7-4162-834D-99E332A76A7B}"/>
                </a:ext>
              </a:extLst>
            </p:cNvPr>
            <p:cNvSpPr/>
            <p:nvPr/>
          </p:nvSpPr>
          <p:spPr>
            <a:xfrm>
              <a:off x="838579" y="3427348"/>
              <a:ext cx="242529" cy="2425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7" name="Oval 16">
              <a:extLst>
                <a:ext uri="{FF2B5EF4-FFF2-40B4-BE49-F238E27FC236}">
                  <a16:creationId xmlns:a16="http://schemas.microsoft.com/office/drawing/2014/main" id="{11037A19-7EE6-4AA7-B59D-F523D1AD0EC7}"/>
                </a:ext>
              </a:extLst>
            </p:cNvPr>
            <p:cNvSpPr/>
            <p:nvPr/>
          </p:nvSpPr>
          <p:spPr>
            <a:xfrm>
              <a:off x="838579" y="3905456"/>
              <a:ext cx="242529" cy="2425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8" name="Oval 17">
              <a:extLst>
                <a:ext uri="{FF2B5EF4-FFF2-40B4-BE49-F238E27FC236}">
                  <a16:creationId xmlns:a16="http://schemas.microsoft.com/office/drawing/2014/main" id="{64B9A6C2-9471-4244-A26B-99C752CC3539}"/>
                </a:ext>
              </a:extLst>
            </p:cNvPr>
            <p:cNvSpPr/>
            <p:nvPr/>
          </p:nvSpPr>
          <p:spPr>
            <a:xfrm>
              <a:off x="838579" y="4383564"/>
              <a:ext cx="242529" cy="2425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9" name="Oval 18">
              <a:extLst>
                <a:ext uri="{FF2B5EF4-FFF2-40B4-BE49-F238E27FC236}">
                  <a16:creationId xmlns:a16="http://schemas.microsoft.com/office/drawing/2014/main" id="{82A4732C-6268-4116-88F8-EB34A1C26636}"/>
                </a:ext>
              </a:extLst>
            </p:cNvPr>
            <p:cNvSpPr/>
            <p:nvPr/>
          </p:nvSpPr>
          <p:spPr>
            <a:xfrm>
              <a:off x="838579" y="4861672"/>
              <a:ext cx="242529" cy="2425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0" name="Oval 19">
              <a:extLst>
                <a:ext uri="{FF2B5EF4-FFF2-40B4-BE49-F238E27FC236}">
                  <a16:creationId xmlns:a16="http://schemas.microsoft.com/office/drawing/2014/main" id="{19548942-037E-41DF-BBF3-A0FE803F49C1}"/>
                </a:ext>
              </a:extLst>
            </p:cNvPr>
            <p:cNvSpPr/>
            <p:nvPr/>
          </p:nvSpPr>
          <p:spPr>
            <a:xfrm>
              <a:off x="838579" y="5339780"/>
              <a:ext cx="242529" cy="2425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aphic 2">
            <a:extLst>
              <a:ext uri="{FF2B5EF4-FFF2-40B4-BE49-F238E27FC236}">
                <a16:creationId xmlns:a16="http://schemas.microsoft.com/office/drawing/2014/main" id="{10C7A356-2EDB-4A2F-AB15-B609DE8CC015}"/>
              </a:ext>
            </a:extLst>
          </p:cNvPr>
          <p:cNvGrpSpPr/>
          <p:nvPr/>
        </p:nvGrpSpPr>
        <p:grpSpPr>
          <a:xfrm rot="7200000" flipH="1">
            <a:off x="5625180" y="4938549"/>
            <a:ext cx="941640" cy="537433"/>
            <a:chOff x="10669832" y="639945"/>
            <a:chExt cx="941640" cy="537433"/>
          </a:xfrm>
        </p:grpSpPr>
        <p:sp>
          <p:nvSpPr>
            <p:cNvPr id="34" name="Freeform: Shape 33">
              <a:extLst>
                <a:ext uri="{FF2B5EF4-FFF2-40B4-BE49-F238E27FC236}">
                  <a16:creationId xmlns:a16="http://schemas.microsoft.com/office/drawing/2014/main" id="{2B950899-ECE4-4181-A22C-AA11324A5145}"/>
                </a:ext>
              </a:extLst>
            </p:cNvPr>
            <p:cNvSpPr/>
            <p:nvPr/>
          </p:nvSpPr>
          <p:spPr>
            <a:xfrm>
              <a:off x="10669832" y="1032809"/>
              <a:ext cx="126873" cy="129978"/>
            </a:xfrm>
            <a:custGeom>
              <a:avLst/>
              <a:gdLst>
                <a:gd name="connsiteX0" fmla="*/ 111868 w 126873"/>
                <a:gd name="connsiteY0" fmla="*/ 129979 h 129978"/>
                <a:gd name="connsiteX1" fmla="*/ 31932 w 126873"/>
                <a:gd name="connsiteY1" fmla="*/ 121731 h 129978"/>
                <a:gd name="connsiteX2" fmla="*/ 8459 w 126873"/>
                <a:gd name="connsiteY2" fmla="*/ 63365 h 129978"/>
                <a:gd name="connsiteX3" fmla="*/ 60481 w 126873"/>
                <a:gd name="connsiteY3" fmla="*/ 4999 h 129978"/>
                <a:gd name="connsiteX4" fmla="*/ 89664 w 126873"/>
                <a:gd name="connsiteY4" fmla="*/ 3096 h 129978"/>
                <a:gd name="connsiteX5" fmla="*/ 113137 w 126873"/>
                <a:gd name="connsiteY5" fmla="*/ 21494 h 129978"/>
                <a:gd name="connsiteX6" fmla="*/ 124556 w 126873"/>
                <a:gd name="connsiteY6" fmla="*/ 49408 h 129978"/>
                <a:gd name="connsiteX7" fmla="*/ 111868 w 126873"/>
                <a:gd name="connsiteY7" fmla="*/ 129979 h 129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6873" h="129978">
                  <a:moveTo>
                    <a:pt x="111868" y="129979"/>
                  </a:moveTo>
                  <a:cubicBezTo>
                    <a:pt x="84589" y="127441"/>
                    <a:pt x="57309" y="124903"/>
                    <a:pt x="31932" y="121731"/>
                  </a:cubicBezTo>
                  <a:cubicBezTo>
                    <a:pt x="3384" y="118559"/>
                    <a:pt x="-9939" y="85570"/>
                    <a:pt x="8459" y="63365"/>
                  </a:cubicBezTo>
                  <a:cubicBezTo>
                    <a:pt x="24954" y="44333"/>
                    <a:pt x="42718" y="24666"/>
                    <a:pt x="60481" y="4999"/>
                  </a:cubicBezTo>
                  <a:cubicBezTo>
                    <a:pt x="67459" y="-2613"/>
                    <a:pt x="80148" y="-76"/>
                    <a:pt x="89664" y="3096"/>
                  </a:cubicBezTo>
                  <a:cubicBezTo>
                    <a:pt x="99180" y="6268"/>
                    <a:pt x="107428" y="13247"/>
                    <a:pt x="113137" y="21494"/>
                  </a:cubicBezTo>
                  <a:cubicBezTo>
                    <a:pt x="118847" y="29742"/>
                    <a:pt x="122654" y="39258"/>
                    <a:pt x="124556" y="49408"/>
                  </a:cubicBezTo>
                  <a:cubicBezTo>
                    <a:pt x="130266" y="76688"/>
                    <a:pt x="125191" y="106505"/>
                    <a:pt x="111868" y="129979"/>
                  </a:cubicBezTo>
                  <a:close/>
                </a:path>
              </a:pathLst>
            </a:custGeom>
            <a:solidFill>
              <a:schemeClr val="accent1">
                <a:lumMod val="75000"/>
              </a:schemeClr>
            </a:solidFill>
            <a:ln w="6344" cap="flat">
              <a:noFill/>
              <a:prstDash val="solid"/>
              <a:miter/>
            </a:ln>
          </p:spPr>
          <p:txBody>
            <a:bodyPr rtlCol="0" anchor="ctr"/>
            <a:lstStyle/>
            <a:p>
              <a:endParaRPr lang="en-ID"/>
            </a:p>
          </p:txBody>
        </p:sp>
        <p:sp>
          <p:nvSpPr>
            <p:cNvPr id="35" name="Freeform: Shape 34">
              <a:extLst>
                <a:ext uri="{FF2B5EF4-FFF2-40B4-BE49-F238E27FC236}">
                  <a16:creationId xmlns:a16="http://schemas.microsoft.com/office/drawing/2014/main" id="{8E658331-6E9B-4D93-BE84-9D88F44C342D}"/>
                </a:ext>
              </a:extLst>
            </p:cNvPr>
            <p:cNvSpPr/>
            <p:nvPr/>
          </p:nvSpPr>
          <p:spPr>
            <a:xfrm>
              <a:off x="10729045" y="930565"/>
              <a:ext cx="209693" cy="246814"/>
            </a:xfrm>
            <a:custGeom>
              <a:avLst/>
              <a:gdLst>
                <a:gd name="connsiteX0" fmla="*/ 185248 w 209693"/>
                <a:gd name="connsiteY0" fmla="*/ 246814 h 246814"/>
                <a:gd name="connsiteX1" fmla="*/ 52656 w 209693"/>
                <a:gd name="connsiteY1" fmla="*/ 232223 h 246814"/>
                <a:gd name="connsiteX2" fmla="*/ 50753 w 209693"/>
                <a:gd name="connsiteY2" fmla="*/ 199868 h 246814"/>
                <a:gd name="connsiteX3" fmla="*/ 34258 w 209693"/>
                <a:gd name="connsiteY3" fmla="*/ 137695 h 246814"/>
                <a:gd name="connsiteX4" fmla="*/ 0 w 209693"/>
                <a:gd name="connsiteY4" fmla="*/ 107243 h 246814"/>
                <a:gd name="connsiteX5" fmla="*/ 85011 w 209693"/>
                <a:gd name="connsiteY5" fmla="*/ 3200 h 246814"/>
                <a:gd name="connsiteX6" fmla="*/ 165581 w 209693"/>
                <a:gd name="connsiteY6" fmla="*/ 21598 h 246814"/>
                <a:gd name="connsiteX7" fmla="*/ 194130 w 209693"/>
                <a:gd name="connsiteY7" fmla="*/ 65372 h 246814"/>
                <a:gd name="connsiteX8" fmla="*/ 185248 w 209693"/>
                <a:gd name="connsiteY8" fmla="*/ 246814 h 246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9693" h="246814">
                  <a:moveTo>
                    <a:pt x="185248" y="246814"/>
                  </a:moveTo>
                  <a:cubicBezTo>
                    <a:pt x="149087" y="241739"/>
                    <a:pt x="100872" y="236664"/>
                    <a:pt x="52656" y="232223"/>
                  </a:cubicBezTo>
                  <a:cubicBezTo>
                    <a:pt x="53925" y="221438"/>
                    <a:pt x="52656" y="210653"/>
                    <a:pt x="50753" y="199868"/>
                  </a:cubicBezTo>
                  <a:cubicBezTo>
                    <a:pt x="48215" y="178298"/>
                    <a:pt x="45043" y="156728"/>
                    <a:pt x="34258" y="137695"/>
                  </a:cubicBezTo>
                  <a:cubicBezTo>
                    <a:pt x="26011" y="123104"/>
                    <a:pt x="13957" y="112953"/>
                    <a:pt x="0" y="107243"/>
                  </a:cubicBezTo>
                  <a:cubicBezTo>
                    <a:pt x="31721" y="72351"/>
                    <a:pt x="63441" y="37458"/>
                    <a:pt x="85011" y="3200"/>
                  </a:cubicBezTo>
                  <a:cubicBezTo>
                    <a:pt x="111656" y="-5048"/>
                    <a:pt x="144646" y="3200"/>
                    <a:pt x="165581" y="21598"/>
                  </a:cubicBezTo>
                  <a:cubicBezTo>
                    <a:pt x="178904" y="33652"/>
                    <a:pt x="187152" y="48878"/>
                    <a:pt x="194130" y="65372"/>
                  </a:cubicBezTo>
                  <a:cubicBezTo>
                    <a:pt x="217603" y="123104"/>
                    <a:pt x="214431" y="192255"/>
                    <a:pt x="185248" y="246814"/>
                  </a:cubicBezTo>
                  <a:close/>
                </a:path>
              </a:pathLst>
            </a:custGeom>
            <a:solidFill>
              <a:schemeClr val="accent1">
                <a:lumMod val="40000"/>
                <a:lumOff val="60000"/>
              </a:schemeClr>
            </a:solidFill>
            <a:ln w="6344" cap="flat">
              <a:noFill/>
              <a:prstDash val="solid"/>
              <a:miter/>
            </a:ln>
          </p:spPr>
          <p:txBody>
            <a:bodyPr rtlCol="0" anchor="ctr"/>
            <a:lstStyle/>
            <a:p>
              <a:endParaRPr lang="en-ID"/>
            </a:p>
          </p:txBody>
        </p:sp>
        <p:sp>
          <p:nvSpPr>
            <p:cNvPr id="36" name="Freeform: Shape 35">
              <a:extLst>
                <a:ext uri="{FF2B5EF4-FFF2-40B4-BE49-F238E27FC236}">
                  <a16:creationId xmlns:a16="http://schemas.microsoft.com/office/drawing/2014/main" id="{F79169C8-AC6D-4EFB-86B7-8DEB578A5A8F}"/>
                </a:ext>
              </a:extLst>
            </p:cNvPr>
            <p:cNvSpPr/>
            <p:nvPr/>
          </p:nvSpPr>
          <p:spPr>
            <a:xfrm>
              <a:off x="10814056" y="639945"/>
              <a:ext cx="797416" cy="537433"/>
            </a:xfrm>
            <a:custGeom>
              <a:avLst/>
              <a:gdLst>
                <a:gd name="connsiteX0" fmla="*/ 753047 w 797416"/>
                <a:gd name="connsiteY0" fmla="*/ 192948 h 537433"/>
                <a:gd name="connsiteX1" fmla="*/ 100237 w 797416"/>
                <a:gd name="connsiteY1" fmla="*/ 537434 h 537433"/>
                <a:gd name="connsiteX2" fmla="*/ 0 w 797416"/>
                <a:gd name="connsiteY2" fmla="*/ 294454 h 537433"/>
                <a:gd name="connsiteX3" fmla="*/ 657251 w 797416"/>
                <a:gd name="connsiteY3" fmla="*/ 5796 h 537433"/>
                <a:gd name="connsiteX4" fmla="*/ 786671 w 797416"/>
                <a:gd name="connsiteY4" fmla="*/ 57183 h 537433"/>
                <a:gd name="connsiteX5" fmla="*/ 753047 w 797416"/>
                <a:gd name="connsiteY5" fmla="*/ 192948 h 537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7416" h="537433">
                  <a:moveTo>
                    <a:pt x="753047" y="192948"/>
                  </a:moveTo>
                  <a:cubicBezTo>
                    <a:pt x="595713" y="278593"/>
                    <a:pt x="257571" y="451788"/>
                    <a:pt x="100237" y="537434"/>
                  </a:cubicBezTo>
                  <a:cubicBezTo>
                    <a:pt x="117366" y="389615"/>
                    <a:pt x="0" y="294454"/>
                    <a:pt x="0" y="294454"/>
                  </a:cubicBezTo>
                  <a:cubicBezTo>
                    <a:pt x="213797" y="186603"/>
                    <a:pt x="433303" y="90173"/>
                    <a:pt x="657251" y="5796"/>
                  </a:cubicBezTo>
                  <a:cubicBezTo>
                    <a:pt x="703563" y="-11968"/>
                    <a:pt x="765101" y="12774"/>
                    <a:pt x="786671" y="57183"/>
                  </a:cubicBezTo>
                  <a:cubicBezTo>
                    <a:pt x="808876" y="101592"/>
                    <a:pt x="796188" y="168840"/>
                    <a:pt x="753047" y="192948"/>
                  </a:cubicBezTo>
                  <a:close/>
                </a:path>
              </a:pathLst>
            </a:custGeom>
            <a:solidFill>
              <a:schemeClr val="accent1"/>
            </a:solidFill>
            <a:ln w="6344" cap="flat">
              <a:noFill/>
              <a:prstDash val="solid"/>
              <a:miter/>
            </a:ln>
          </p:spPr>
          <p:txBody>
            <a:bodyPr rtlCol="0" anchor="ctr"/>
            <a:lstStyle/>
            <a:p>
              <a:endParaRPr lang="en-ID"/>
            </a:p>
          </p:txBody>
        </p:sp>
        <p:sp>
          <p:nvSpPr>
            <p:cNvPr id="37" name="Freeform: Shape 36">
              <a:extLst>
                <a:ext uri="{FF2B5EF4-FFF2-40B4-BE49-F238E27FC236}">
                  <a16:creationId xmlns:a16="http://schemas.microsoft.com/office/drawing/2014/main" id="{A2459D93-4622-4EF4-938A-A5E8F531A69A}"/>
                </a:ext>
              </a:extLst>
            </p:cNvPr>
            <p:cNvSpPr/>
            <p:nvPr/>
          </p:nvSpPr>
          <p:spPr>
            <a:xfrm>
              <a:off x="10886075" y="666161"/>
              <a:ext cx="648765" cy="287184"/>
            </a:xfrm>
            <a:custGeom>
              <a:avLst/>
              <a:gdLst>
                <a:gd name="connsiteX0" fmla="*/ 637253 w 648765"/>
                <a:gd name="connsiteY0" fmla="*/ 515 h 287184"/>
                <a:gd name="connsiteX1" fmla="*/ 139240 w 648765"/>
                <a:gd name="connsiteY1" fmla="*/ 199721 h 287184"/>
                <a:gd name="connsiteX2" fmla="*/ 4745 w 648765"/>
                <a:gd name="connsiteY2" fmla="*/ 269506 h 287184"/>
                <a:gd name="connsiteX3" fmla="*/ 14261 w 648765"/>
                <a:gd name="connsiteY3" fmla="*/ 286001 h 287184"/>
                <a:gd name="connsiteX4" fmla="*/ 498952 w 648765"/>
                <a:gd name="connsiteY4" fmla="*/ 67129 h 287184"/>
                <a:gd name="connsiteX5" fmla="*/ 642329 w 648765"/>
                <a:gd name="connsiteY5" fmla="*/ 18913 h 287184"/>
                <a:gd name="connsiteX6" fmla="*/ 637253 w 648765"/>
                <a:gd name="connsiteY6" fmla="*/ 515 h 287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8765" h="287184">
                  <a:moveTo>
                    <a:pt x="637253" y="515"/>
                  </a:moveTo>
                  <a:cubicBezTo>
                    <a:pt x="466596" y="54441"/>
                    <a:pt x="299746" y="121054"/>
                    <a:pt x="139240" y="199721"/>
                  </a:cubicBezTo>
                  <a:cubicBezTo>
                    <a:pt x="94197" y="221925"/>
                    <a:pt x="49153" y="245399"/>
                    <a:pt x="4745" y="269506"/>
                  </a:cubicBezTo>
                  <a:cubicBezTo>
                    <a:pt x="-6041" y="275216"/>
                    <a:pt x="3475" y="291711"/>
                    <a:pt x="14261" y="286001"/>
                  </a:cubicBezTo>
                  <a:cubicBezTo>
                    <a:pt x="170326" y="200990"/>
                    <a:pt x="332101" y="128032"/>
                    <a:pt x="498952" y="67129"/>
                  </a:cubicBezTo>
                  <a:cubicBezTo>
                    <a:pt x="546533" y="50000"/>
                    <a:pt x="594114" y="33505"/>
                    <a:pt x="642329" y="18913"/>
                  </a:cubicBezTo>
                  <a:cubicBezTo>
                    <a:pt x="653748" y="15107"/>
                    <a:pt x="648673" y="-3291"/>
                    <a:pt x="637253" y="515"/>
                  </a:cubicBezTo>
                  <a:close/>
                </a:path>
              </a:pathLst>
            </a:custGeom>
            <a:solidFill>
              <a:schemeClr val="accent1">
                <a:lumMod val="75000"/>
              </a:schemeClr>
            </a:solidFill>
            <a:ln w="6344" cap="flat">
              <a:noFill/>
              <a:prstDash val="solid"/>
              <a:miter/>
            </a:ln>
          </p:spPr>
          <p:txBody>
            <a:bodyPr rtlCol="0" anchor="ctr"/>
            <a:lstStyle/>
            <a:p>
              <a:endParaRPr lang="en-ID"/>
            </a:p>
          </p:txBody>
        </p:sp>
        <p:sp>
          <p:nvSpPr>
            <p:cNvPr id="38" name="Freeform: Shape 37">
              <a:extLst>
                <a:ext uri="{FF2B5EF4-FFF2-40B4-BE49-F238E27FC236}">
                  <a16:creationId xmlns:a16="http://schemas.microsoft.com/office/drawing/2014/main" id="{59B36DA8-DE39-401A-A1C4-BE7827731BC0}"/>
                </a:ext>
              </a:extLst>
            </p:cNvPr>
            <p:cNvSpPr/>
            <p:nvPr/>
          </p:nvSpPr>
          <p:spPr>
            <a:xfrm>
              <a:off x="10958609" y="777008"/>
              <a:ext cx="577096" cy="328734"/>
            </a:xfrm>
            <a:custGeom>
              <a:avLst/>
              <a:gdLst>
                <a:gd name="connsiteX0" fmla="*/ 563451 w 577096"/>
                <a:gd name="connsiteY0" fmla="*/ 1960 h 328734"/>
                <a:gd name="connsiteX1" fmla="*/ 136491 w 577096"/>
                <a:gd name="connsiteY1" fmla="*/ 254456 h 328734"/>
                <a:gd name="connsiteX2" fmla="*/ 6437 w 577096"/>
                <a:gd name="connsiteY2" fmla="*/ 309650 h 328734"/>
                <a:gd name="connsiteX3" fmla="*/ 11512 w 577096"/>
                <a:gd name="connsiteY3" fmla="*/ 328048 h 328734"/>
                <a:gd name="connsiteX4" fmla="*/ 456869 w 577096"/>
                <a:gd name="connsiteY4" fmla="*/ 98391 h 328734"/>
                <a:gd name="connsiteX5" fmla="*/ 572333 w 577096"/>
                <a:gd name="connsiteY5" fmla="*/ 18455 h 328734"/>
                <a:gd name="connsiteX6" fmla="*/ 563451 w 577096"/>
                <a:gd name="connsiteY6" fmla="*/ 1960 h 328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7096" h="328734">
                  <a:moveTo>
                    <a:pt x="563451" y="1960"/>
                  </a:moveTo>
                  <a:cubicBezTo>
                    <a:pt x="430224" y="100294"/>
                    <a:pt x="286847" y="184671"/>
                    <a:pt x="136491" y="254456"/>
                  </a:cubicBezTo>
                  <a:cubicBezTo>
                    <a:pt x="93986" y="274123"/>
                    <a:pt x="50211" y="292521"/>
                    <a:pt x="6437" y="309650"/>
                  </a:cubicBezTo>
                  <a:cubicBezTo>
                    <a:pt x="-4982" y="314091"/>
                    <a:pt x="93" y="332489"/>
                    <a:pt x="11512" y="328048"/>
                  </a:cubicBezTo>
                  <a:cubicBezTo>
                    <a:pt x="167578" y="266510"/>
                    <a:pt x="316664" y="189746"/>
                    <a:pt x="456869" y="98391"/>
                  </a:cubicBezTo>
                  <a:cubicBezTo>
                    <a:pt x="496204" y="73014"/>
                    <a:pt x="534903" y="45735"/>
                    <a:pt x="572333" y="18455"/>
                  </a:cubicBezTo>
                  <a:cubicBezTo>
                    <a:pt x="583118" y="10842"/>
                    <a:pt x="573602" y="-5653"/>
                    <a:pt x="563451" y="1960"/>
                  </a:cubicBezTo>
                  <a:close/>
                </a:path>
              </a:pathLst>
            </a:custGeom>
            <a:solidFill>
              <a:schemeClr val="accent1">
                <a:lumMod val="75000"/>
              </a:schemeClr>
            </a:solidFill>
            <a:ln w="6344" cap="flat">
              <a:noFill/>
              <a:prstDash val="solid"/>
              <a:miter/>
            </a:ln>
          </p:spPr>
          <p:txBody>
            <a:bodyPr rtlCol="0" anchor="ctr"/>
            <a:lstStyle/>
            <a:p>
              <a:endParaRPr lang="en-ID"/>
            </a:p>
          </p:txBody>
        </p:sp>
        <p:sp>
          <p:nvSpPr>
            <p:cNvPr id="39" name="Freeform: Shape 38">
              <a:extLst>
                <a:ext uri="{FF2B5EF4-FFF2-40B4-BE49-F238E27FC236}">
                  <a16:creationId xmlns:a16="http://schemas.microsoft.com/office/drawing/2014/main" id="{BD906E10-DDF1-4706-A1A7-24DD5B4F9CE3}"/>
                </a:ext>
              </a:extLst>
            </p:cNvPr>
            <p:cNvSpPr/>
            <p:nvPr/>
          </p:nvSpPr>
          <p:spPr>
            <a:xfrm>
              <a:off x="10946979" y="780956"/>
              <a:ext cx="447513" cy="232659"/>
            </a:xfrm>
            <a:custGeom>
              <a:avLst/>
              <a:gdLst>
                <a:gd name="connsiteX0" fmla="*/ 432972 w 447513"/>
                <a:gd name="connsiteY0" fmla="*/ 1184 h 232659"/>
                <a:gd name="connsiteX1" fmla="*/ 99906 w 447513"/>
                <a:gd name="connsiteY1" fmla="*/ 167400 h 232659"/>
                <a:gd name="connsiteX2" fmla="*/ 4744 w 447513"/>
                <a:gd name="connsiteY2" fmla="*/ 214981 h 232659"/>
                <a:gd name="connsiteX3" fmla="*/ 14260 w 447513"/>
                <a:gd name="connsiteY3" fmla="*/ 231476 h 232659"/>
                <a:gd name="connsiteX4" fmla="*/ 347327 w 447513"/>
                <a:gd name="connsiteY4" fmla="*/ 65260 h 232659"/>
                <a:gd name="connsiteX5" fmla="*/ 442489 w 447513"/>
                <a:gd name="connsiteY5" fmla="*/ 17679 h 232659"/>
                <a:gd name="connsiteX6" fmla="*/ 432972 w 447513"/>
                <a:gd name="connsiteY6" fmla="*/ 1184 h 232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513" h="232659">
                  <a:moveTo>
                    <a:pt x="432972" y="1184"/>
                  </a:moveTo>
                  <a:cubicBezTo>
                    <a:pt x="321950" y="56378"/>
                    <a:pt x="210928" y="111572"/>
                    <a:pt x="99906" y="167400"/>
                  </a:cubicBezTo>
                  <a:cubicBezTo>
                    <a:pt x="68185" y="183260"/>
                    <a:pt x="36465" y="199120"/>
                    <a:pt x="4744" y="214981"/>
                  </a:cubicBezTo>
                  <a:cubicBezTo>
                    <a:pt x="-6041" y="220691"/>
                    <a:pt x="3476" y="237185"/>
                    <a:pt x="14260" y="231476"/>
                  </a:cubicBezTo>
                  <a:cubicBezTo>
                    <a:pt x="125282" y="176282"/>
                    <a:pt x="236305" y="121088"/>
                    <a:pt x="347327" y="65260"/>
                  </a:cubicBezTo>
                  <a:cubicBezTo>
                    <a:pt x="379047" y="49399"/>
                    <a:pt x="410768" y="33539"/>
                    <a:pt x="442489" y="17679"/>
                  </a:cubicBezTo>
                  <a:cubicBezTo>
                    <a:pt x="453908" y="11969"/>
                    <a:pt x="443757" y="-4526"/>
                    <a:pt x="432972" y="1184"/>
                  </a:cubicBezTo>
                  <a:close/>
                </a:path>
              </a:pathLst>
            </a:custGeom>
            <a:solidFill>
              <a:schemeClr val="accent1">
                <a:lumMod val="75000"/>
              </a:schemeClr>
            </a:solidFill>
            <a:ln w="6344" cap="flat">
              <a:noFill/>
              <a:prstDash val="solid"/>
              <a:miter/>
            </a:ln>
          </p:spPr>
          <p:txBody>
            <a:bodyPr rtlCol="0" anchor="ctr"/>
            <a:lstStyle/>
            <a:p>
              <a:endParaRPr lang="en-ID"/>
            </a:p>
          </p:txBody>
        </p:sp>
      </p:grpSp>
      <p:grpSp>
        <p:nvGrpSpPr>
          <p:cNvPr id="26" name="Group 25">
            <a:extLst>
              <a:ext uri="{FF2B5EF4-FFF2-40B4-BE49-F238E27FC236}">
                <a16:creationId xmlns:a16="http://schemas.microsoft.com/office/drawing/2014/main" id="{FDE0B273-3F81-4133-8FF1-9A7D6083F047}"/>
              </a:ext>
            </a:extLst>
          </p:cNvPr>
          <p:cNvGrpSpPr/>
          <p:nvPr/>
        </p:nvGrpSpPr>
        <p:grpSpPr>
          <a:xfrm>
            <a:off x="2146942" y="3042248"/>
            <a:ext cx="3161651" cy="2177139"/>
            <a:chOff x="2146942" y="3024407"/>
            <a:chExt cx="3161651" cy="2177139"/>
          </a:xfrm>
        </p:grpSpPr>
        <p:sp>
          <p:nvSpPr>
            <p:cNvPr id="21" name="Freeform: Shape 20">
              <a:extLst>
                <a:ext uri="{FF2B5EF4-FFF2-40B4-BE49-F238E27FC236}">
                  <a16:creationId xmlns:a16="http://schemas.microsoft.com/office/drawing/2014/main" id="{1D36A4BD-DC2B-44E6-AEBA-7E94027C718C}"/>
                </a:ext>
              </a:extLst>
            </p:cNvPr>
            <p:cNvSpPr/>
            <p:nvPr/>
          </p:nvSpPr>
          <p:spPr>
            <a:xfrm>
              <a:off x="3727768" y="3024407"/>
              <a:ext cx="5792" cy="2177139"/>
            </a:xfrm>
            <a:custGeom>
              <a:avLst/>
              <a:gdLst>
                <a:gd name="connsiteX0" fmla="*/ 0 w 5792"/>
                <a:gd name="connsiteY0" fmla="*/ 0 h 2177139"/>
                <a:gd name="connsiteX1" fmla="*/ 0 w 5792"/>
                <a:gd name="connsiteY1" fmla="*/ 2177140 h 2177139"/>
              </a:gdLst>
              <a:ahLst/>
              <a:cxnLst>
                <a:cxn ang="0">
                  <a:pos x="connsiteX0" y="connsiteY0"/>
                </a:cxn>
                <a:cxn ang="0">
                  <a:pos x="connsiteX1" y="connsiteY1"/>
                </a:cxn>
              </a:cxnLst>
              <a:rect l="l" t="t" r="r" b="b"/>
              <a:pathLst>
                <a:path w="5792" h="2177139">
                  <a:moveTo>
                    <a:pt x="0" y="0"/>
                  </a:moveTo>
                  <a:lnTo>
                    <a:pt x="0" y="2177140"/>
                  </a:lnTo>
                </a:path>
              </a:pathLst>
            </a:custGeom>
            <a:ln w="28955" cap="rnd">
              <a:solidFill>
                <a:schemeClr val="accent1">
                  <a:lumMod val="40000"/>
                  <a:lumOff val="60000"/>
                </a:schemeClr>
              </a:solidFill>
              <a:prstDash val="solid"/>
              <a:round/>
            </a:ln>
          </p:spPr>
          <p:txBody>
            <a:bodyPr rtlCol="0" anchor="ctr"/>
            <a:lstStyle/>
            <a:p>
              <a:endParaRPr lang="en-US"/>
            </a:p>
          </p:txBody>
        </p:sp>
        <p:sp>
          <p:nvSpPr>
            <p:cNvPr id="22" name="Freeform: Shape 21">
              <a:extLst>
                <a:ext uri="{FF2B5EF4-FFF2-40B4-BE49-F238E27FC236}">
                  <a16:creationId xmlns:a16="http://schemas.microsoft.com/office/drawing/2014/main" id="{07CCEE11-5034-491F-918A-C0C4ACEC4948}"/>
                </a:ext>
              </a:extLst>
            </p:cNvPr>
            <p:cNvSpPr/>
            <p:nvPr/>
          </p:nvSpPr>
          <p:spPr>
            <a:xfrm>
              <a:off x="2146942" y="4113006"/>
              <a:ext cx="3161651" cy="5792"/>
            </a:xfrm>
            <a:custGeom>
              <a:avLst/>
              <a:gdLst>
                <a:gd name="connsiteX0" fmla="*/ 3161652 w 3161651"/>
                <a:gd name="connsiteY0" fmla="*/ 0 h 5792"/>
                <a:gd name="connsiteX1" fmla="*/ 0 w 3161651"/>
                <a:gd name="connsiteY1" fmla="*/ 0 h 5792"/>
              </a:gdLst>
              <a:ahLst/>
              <a:cxnLst>
                <a:cxn ang="0">
                  <a:pos x="connsiteX0" y="connsiteY0"/>
                </a:cxn>
                <a:cxn ang="0">
                  <a:pos x="connsiteX1" y="connsiteY1"/>
                </a:cxn>
              </a:cxnLst>
              <a:rect l="l" t="t" r="r" b="b"/>
              <a:pathLst>
                <a:path w="3161651" h="5792">
                  <a:moveTo>
                    <a:pt x="3161652" y="0"/>
                  </a:moveTo>
                  <a:lnTo>
                    <a:pt x="0" y="0"/>
                  </a:lnTo>
                </a:path>
              </a:pathLst>
            </a:custGeom>
            <a:ln w="28955" cap="rnd">
              <a:solidFill>
                <a:schemeClr val="accent1">
                  <a:lumMod val="40000"/>
                  <a:lumOff val="60000"/>
                </a:schemeClr>
              </a:solidFill>
              <a:prstDash val="solid"/>
              <a:round/>
            </a:ln>
          </p:spPr>
          <p:txBody>
            <a:bodyPr rtlCol="0" anchor="ctr"/>
            <a:lstStyle/>
            <a:p>
              <a:endParaRPr lang="en-US"/>
            </a:p>
          </p:txBody>
        </p:sp>
      </p:grpSp>
      <p:sp>
        <p:nvSpPr>
          <p:cNvPr id="23" name="Freeform: Shape 22">
            <a:extLst>
              <a:ext uri="{FF2B5EF4-FFF2-40B4-BE49-F238E27FC236}">
                <a16:creationId xmlns:a16="http://schemas.microsoft.com/office/drawing/2014/main" id="{F5B70FBF-ED4F-48C1-92A9-02339EA948D3}"/>
              </a:ext>
            </a:extLst>
          </p:cNvPr>
          <p:cNvSpPr/>
          <p:nvPr/>
        </p:nvSpPr>
        <p:spPr>
          <a:xfrm>
            <a:off x="2862172" y="3737393"/>
            <a:ext cx="865596" cy="602728"/>
          </a:xfrm>
          <a:custGeom>
            <a:avLst/>
            <a:gdLst>
              <a:gd name="connsiteX0" fmla="*/ 865597 w 865596"/>
              <a:gd name="connsiteY0" fmla="*/ 393454 h 602728"/>
              <a:gd name="connsiteX1" fmla="*/ 753053 w 865596"/>
              <a:gd name="connsiteY1" fmla="*/ 166513 h 602728"/>
              <a:gd name="connsiteX2" fmla="*/ 216167 w 865596"/>
              <a:gd name="connsiteY2" fmla="*/ 166513 h 602728"/>
              <a:gd name="connsiteX3" fmla="*/ 103624 w 865596"/>
              <a:gd name="connsiteY3" fmla="*/ 393454 h 602728"/>
              <a:gd name="connsiteX4" fmla="*/ 0 w 865596"/>
              <a:gd name="connsiteY4" fmla="*/ 602729 h 6027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5596" h="602728">
                <a:moveTo>
                  <a:pt x="865597" y="393454"/>
                </a:moveTo>
                <a:lnTo>
                  <a:pt x="753053" y="166513"/>
                </a:lnTo>
                <a:cubicBezTo>
                  <a:pt x="642942" y="-55504"/>
                  <a:pt x="326278" y="-55504"/>
                  <a:pt x="216167" y="166513"/>
                </a:cubicBezTo>
                <a:lnTo>
                  <a:pt x="103624" y="393454"/>
                </a:lnTo>
                <a:lnTo>
                  <a:pt x="0" y="602729"/>
                </a:lnTo>
              </a:path>
            </a:pathLst>
          </a:custGeom>
          <a:noFill/>
          <a:ln w="28955" cap="rnd">
            <a:solidFill>
              <a:schemeClr val="accent1"/>
            </a:solidFill>
            <a:prstDash val="solid"/>
            <a:round/>
          </a:ln>
        </p:spPr>
        <p:txBody>
          <a:bodyPr rtlCol="0" anchor="ctr"/>
          <a:lstStyle/>
          <a:p>
            <a:endParaRPr lang="en-US"/>
          </a:p>
        </p:txBody>
      </p:sp>
      <p:sp>
        <p:nvSpPr>
          <p:cNvPr id="24" name="Freeform: Shape 23">
            <a:extLst>
              <a:ext uri="{FF2B5EF4-FFF2-40B4-BE49-F238E27FC236}">
                <a16:creationId xmlns:a16="http://schemas.microsoft.com/office/drawing/2014/main" id="{725CBDFB-1921-4134-BE07-203CD95A53F3}"/>
              </a:ext>
            </a:extLst>
          </p:cNvPr>
          <p:cNvSpPr/>
          <p:nvPr/>
        </p:nvSpPr>
        <p:spPr>
          <a:xfrm>
            <a:off x="3727768" y="3952098"/>
            <a:ext cx="848856" cy="572203"/>
          </a:xfrm>
          <a:custGeom>
            <a:avLst/>
            <a:gdLst>
              <a:gd name="connsiteX0" fmla="*/ 0 w 848856"/>
              <a:gd name="connsiteY0" fmla="*/ 178749 h 572203"/>
              <a:gd name="connsiteX1" fmla="*/ 112544 w 848856"/>
              <a:gd name="connsiteY1" fmla="*/ 405690 h 572203"/>
              <a:gd name="connsiteX2" fmla="*/ 649429 w 848856"/>
              <a:gd name="connsiteY2" fmla="*/ 405690 h 572203"/>
              <a:gd name="connsiteX3" fmla="*/ 761973 w 848856"/>
              <a:gd name="connsiteY3" fmla="*/ 178749 h 572203"/>
              <a:gd name="connsiteX4" fmla="*/ 848857 w 848856"/>
              <a:gd name="connsiteY4" fmla="*/ 0 h 572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8856" h="572203">
                <a:moveTo>
                  <a:pt x="0" y="178749"/>
                </a:moveTo>
                <a:lnTo>
                  <a:pt x="112544" y="405690"/>
                </a:lnTo>
                <a:cubicBezTo>
                  <a:pt x="222655" y="627708"/>
                  <a:pt x="539318" y="627708"/>
                  <a:pt x="649429" y="405690"/>
                </a:cubicBezTo>
                <a:lnTo>
                  <a:pt x="761973" y="178749"/>
                </a:lnTo>
                <a:lnTo>
                  <a:pt x="848857" y="0"/>
                </a:lnTo>
              </a:path>
            </a:pathLst>
          </a:custGeom>
          <a:noFill/>
          <a:ln w="28955" cap="rnd">
            <a:solidFill>
              <a:schemeClr val="accent1"/>
            </a:solidFill>
            <a:prstDash val="solid"/>
            <a:round/>
          </a:ln>
        </p:spPr>
        <p:txBody>
          <a:bodyPr rtlCol="0" anchor="ctr"/>
          <a:lstStyle/>
          <a:p>
            <a:endParaRPr lang="en-US"/>
          </a:p>
        </p:txBody>
      </p:sp>
      <p:sp>
        <p:nvSpPr>
          <p:cNvPr id="59" name="TextBox 58">
            <a:extLst>
              <a:ext uri="{FF2B5EF4-FFF2-40B4-BE49-F238E27FC236}">
                <a16:creationId xmlns:a16="http://schemas.microsoft.com/office/drawing/2014/main" id="{695C4B29-7D75-4BD5-B6D9-BDFEF6428D89}"/>
              </a:ext>
            </a:extLst>
          </p:cNvPr>
          <p:cNvSpPr txBox="1"/>
          <p:nvPr/>
        </p:nvSpPr>
        <p:spPr>
          <a:xfrm>
            <a:off x="3240412" y="2793485"/>
            <a:ext cx="537480" cy="276999"/>
          </a:xfrm>
          <a:prstGeom prst="rect">
            <a:avLst/>
          </a:prstGeom>
          <a:noFill/>
        </p:spPr>
        <p:txBody>
          <a:bodyPr wrap="square" rtlCol="0" anchor="t">
            <a:spAutoFit/>
          </a:bodyPr>
          <a:lstStyle/>
          <a:p>
            <a:pPr algn="ctr"/>
            <a:r>
              <a:rPr lang="en-US" sz="1200" b="1" dirty="0">
                <a:solidFill>
                  <a:schemeClr val="accent2"/>
                </a:solidFill>
                <a:latin typeface="+mj-lt"/>
              </a:rPr>
              <a:t>Y</a:t>
            </a:r>
          </a:p>
        </p:txBody>
      </p:sp>
      <p:sp>
        <p:nvSpPr>
          <p:cNvPr id="60" name="TextBox 59">
            <a:extLst>
              <a:ext uri="{FF2B5EF4-FFF2-40B4-BE49-F238E27FC236}">
                <a16:creationId xmlns:a16="http://schemas.microsoft.com/office/drawing/2014/main" id="{F4CF3F2B-CC14-4866-9359-E35DD0992341}"/>
              </a:ext>
            </a:extLst>
          </p:cNvPr>
          <p:cNvSpPr txBox="1"/>
          <p:nvPr/>
        </p:nvSpPr>
        <p:spPr>
          <a:xfrm>
            <a:off x="4984762" y="4219489"/>
            <a:ext cx="537480" cy="276999"/>
          </a:xfrm>
          <a:prstGeom prst="rect">
            <a:avLst/>
          </a:prstGeom>
          <a:noFill/>
        </p:spPr>
        <p:txBody>
          <a:bodyPr wrap="square" rtlCol="0" anchor="t">
            <a:spAutoFit/>
          </a:bodyPr>
          <a:lstStyle/>
          <a:p>
            <a:pPr algn="ctr"/>
            <a:r>
              <a:rPr lang="en-US" sz="1200" b="1" dirty="0">
                <a:solidFill>
                  <a:schemeClr val="accent2"/>
                </a:solidFill>
                <a:latin typeface="+mj-lt"/>
              </a:rPr>
              <a:t>X</a:t>
            </a:r>
          </a:p>
        </p:txBody>
      </p:sp>
      <p:grpSp>
        <p:nvGrpSpPr>
          <p:cNvPr id="70" name="Group 69">
            <a:extLst>
              <a:ext uri="{FF2B5EF4-FFF2-40B4-BE49-F238E27FC236}">
                <a16:creationId xmlns:a16="http://schemas.microsoft.com/office/drawing/2014/main" id="{6A01EFE3-8CA0-417F-8EF8-CB9C35C25221}"/>
              </a:ext>
            </a:extLst>
          </p:cNvPr>
          <p:cNvGrpSpPr/>
          <p:nvPr/>
        </p:nvGrpSpPr>
        <p:grpSpPr>
          <a:xfrm>
            <a:off x="4541363" y="2600219"/>
            <a:ext cx="1152852" cy="987283"/>
            <a:chOff x="7372963" y="3519177"/>
            <a:chExt cx="1152852" cy="987283"/>
          </a:xfrm>
        </p:grpSpPr>
        <p:sp>
          <p:nvSpPr>
            <p:cNvPr id="62" name="TextBox 61">
              <a:extLst>
                <a:ext uri="{FF2B5EF4-FFF2-40B4-BE49-F238E27FC236}">
                  <a16:creationId xmlns:a16="http://schemas.microsoft.com/office/drawing/2014/main" id="{82F02B14-523E-4561-99EB-A38B7CF88B4C}"/>
                </a:ext>
              </a:extLst>
            </p:cNvPr>
            <p:cNvSpPr txBox="1"/>
            <p:nvPr/>
          </p:nvSpPr>
          <p:spPr>
            <a:xfrm>
              <a:off x="7372963" y="3519177"/>
              <a:ext cx="1152852" cy="369332"/>
            </a:xfrm>
            <a:prstGeom prst="rect">
              <a:avLst/>
            </a:prstGeom>
            <a:noFill/>
          </p:spPr>
          <p:txBody>
            <a:bodyPr wrap="square" rtlCol="0">
              <a:spAutoFit/>
            </a:bodyPr>
            <a:lstStyle/>
            <a:p>
              <a:r>
                <a:rPr lang="en-US" b="1" dirty="0">
                  <a:solidFill>
                    <a:schemeClr val="accent2"/>
                  </a:solidFill>
                  <a:latin typeface="Caveat" panose="00000500000000000000" pitchFamily="2" charset="0"/>
                </a:rPr>
                <a:t>M = (</a:t>
              </a:r>
              <a:r>
                <a:rPr lang="en-US" b="1" dirty="0" err="1">
                  <a:solidFill>
                    <a:schemeClr val="accent2"/>
                  </a:solidFill>
                  <a:latin typeface="Caveat" panose="00000500000000000000" pitchFamily="2" charset="0"/>
                </a:rPr>
                <a:t>x.y</a:t>
              </a:r>
              <a:r>
                <a:rPr lang="en-US" b="1" dirty="0">
                  <a:solidFill>
                    <a:schemeClr val="accent2"/>
                  </a:solidFill>
                  <a:latin typeface="Caveat" panose="00000500000000000000" pitchFamily="2" charset="0"/>
                </a:rPr>
                <a:t>)</a:t>
              </a:r>
              <a:endParaRPr lang="en-ID" b="1" dirty="0">
                <a:solidFill>
                  <a:schemeClr val="accent2"/>
                </a:solidFill>
                <a:latin typeface="Caveat" panose="00000500000000000000" pitchFamily="2" charset="0"/>
              </a:endParaRPr>
            </a:p>
          </p:txBody>
        </p:sp>
        <p:grpSp>
          <p:nvGrpSpPr>
            <p:cNvPr id="69" name="Group 68">
              <a:extLst>
                <a:ext uri="{FF2B5EF4-FFF2-40B4-BE49-F238E27FC236}">
                  <a16:creationId xmlns:a16="http://schemas.microsoft.com/office/drawing/2014/main" id="{F43F96C5-96B8-45B8-BB49-5A101370EADE}"/>
                </a:ext>
              </a:extLst>
            </p:cNvPr>
            <p:cNvGrpSpPr/>
            <p:nvPr/>
          </p:nvGrpSpPr>
          <p:grpSpPr>
            <a:xfrm>
              <a:off x="7440605" y="3874344"/>
              <a:ext cx="839512" cy="632116"/>
              <a:chOff x="7540847" y="4070391"/>
              <a:chExt cx="839512" cy="632116"/>
            </a:xfrm>
          </p:grpSpPr>
          <p:sp>
            <p:nvSpPr>
              <p:cNvPr id="63" name="TextBox 62">
                <a:extLst>
                  <a:ext uri="{FF2B5EF4-FFF2-40B4-BE49-F238E27FC236}">
                    <a16:creationId xmlns:a16="http://schemas.microsoft.com/office/drawing/2014/main" id="{60B66853-D338-4643-A6CB-026B3F16ED21}"/>
                  </a:ext>
                </a:extLst>
              </p:cNvPr>
              <p:cNvSpPr txBox="1"/>
              <p:nvPr/>
            </p:nvSpPr>
            <p:spPr>
              <a:xfrm>
                <a:off x="7540847" y="4187676"/>
                <a:ext cx="358148" cy="369332"/>
              </a:xfrm>
              <a:prstGeom prst="rect">
                <a:avLst/>
              </a:prstGeom>
              <a:noFill/>
            </p:spPr>
            <p:txBody>
              <a:bodyPr wrap="square" rtlCol="0">
                <a:spAutoFit/>
              </a:bodyPr>
              <a:lstStyle/>
              <a:p>
                <a:r>
                  <a:rPr lang="en-US" b="1" dirty="0">
                    <a:solidFill>
                      <a:schemeClr val="accent2"/>
                    </a:solidFill>
                    <a:latin typeface="Caveat" panose="00000500000000000000" pitchFamily="2" charset="0"/>
                  </a:rPr>
                  <a:t>y</a:t>
                </a:r>
                <a:endParaRPr lang="en-ID" b="1" dirty="0">
                  <a:solidFill>
                    <a:schemeClr val="accent2"/>
                  </a:solidFill>
                  <a:latin typeface="Caveat" panose="00000500000000000000" pitchFamily="2" charset="0"/>
                </a:endParaRPr>
              </a:p>
            </p:txBody>
          </p:sp>
          <p:sp>
            <p:nvSpPr>
              <p:cNvPr id="64" name="TextBox 63">
                <a:extLst>
                  <a:ext uri="{FF2B5EF4-FFF2-40B4-BE49-F238E27FC236}">
                    <a16:creationId xmlns:a16="http://schemas.microsoft.com/office/drawing/2014/main" id="{C4072235-C7DE-40F5-82F6-2DC1F5CAD406}"/>
                  </a:ext>
                </a:extLst>
              </p:cNvPr>
              <p:cNvSpPr txBox="1"/>
              <p:nvPr/>
            </p:nvSpPr>
            <p:spPr>
              <a:xfrm>
                <a:off x="7731110" y="4070391"/>
                <a:ext cx="358148" cy="369332"/>
              </a:xfrm>
              <a:prstGeom prst="rect">
                <a:avLst/>
              </a:prstGeom>
              <a:noFill/>
            </p:spPr>
            <p:txBody>
              <a:bodyPr wrap="square" rtlCol="0">
                <a:spAutoFit/>
              </a:bodyPr>
              <a:lstStyle/>
              <a:p>
                <a:r>
                  <a:rPr lang="en-US" b="1" dirty="0">
                    <a:solidFill>
                      <a:schemeClr val="accent2"/>
                    </a:solidFill>
                    <a:latin typeface="Caveat" panose="00000500000000000000" pitchFamily="2" charset="0"/>
                  </a:rPr>
                  <a:t>dx</a:t>
                </a:r>
                <a:endParaRPr lang="en-ID" b="1" dirty="0">
                  <a:solidFill>
                    <a:schemeClr val="accent2"/>
                  </a:solidFill>
                  <a:latin typeface="Caveat" panose="00000500000000000000" pitchFamily="2" charset="0"/>
                </a:endParaRPr>
              </a:p>
            </p:txBody>
          </p:sp>
          <p:sp>
            <p:nvSpPr>
              <p:cNvPr id="65" name="TextBox 64">
                <a:extLst>
                  <a:ext uri="{FF2B5EF4-FFF2-40B4-BE49-F238E27FC236}">
                    <a16:creationId xmlns:a16="http://schemas.microsoft.com/office/drawing/2014/main" id="{F9CAD2CE-733A-4B5D-A31F-52FB5A425B54}"/>
                  </a:ext>
                </a:extLst>
              </p:cNvPr>
              <p:cNvSpPr txBox="1"/>
              <p:nvPr/>
            </p:nvSpPr>
            <p:spPr>
              <a:xfrm>
                <a:off x="7731110" y="4333175"/>
                <a:ext cx="358148" cy="369332"/>
              </a:xfrm>
              <a:prstGeom prst="rect">
                <a:avLst/>
              </a:prstGeom>
              <a:noFill/>
            </p:spPr>
            <p:txBody>
              <a:bodyPr wrap="square" rtlCol="0">
                <a:spAutoFit/>
              </a:bodyPr>
              <a:lstStyle/>
              <a:p>
                <a:r>
                  <a:rPr lang="en-US" b="1" dirty="0" err="1">
                    <a:solidFill>
                      <a:schemeClr val="accent2"/>
                    </a:solidFill>
                    <a:latin typeface="Caveat" panose="00000500000000000000" pitchFamily="2" charset="0"/>
                  </a:rPr>
                  <a:t>dy</a:t>
                </a:r>
                <a:endParaRPr lang="en-ID" b="1" dirty="0">
                  <a:solidFill>
                    <a:schemeClr val="accent2"/>
                  </a:solidFill>
                  <a:latin typeface="Caveat" panose="00000500000000000000" pitchFamily="2" charset="0"/>
                </a:endParaRPr>
              </a:p>
            </p:txBody>
          </p:sp>
          <p:sp>
            <p:nvSpPr>
              <p:cNvPr id="66" name="TextBox 65">
                <a:extLst>
                  <a:ext uri="{FF2B5EF4-FFF2-40B4-BE49-F238E27FC236}">
                    <a16:creationId xmlns:a16="http://schemas.microsoft.com/office/drawing/2014/main" id="{B1AAF93B-D760-457E-88C8-BA578CCCF132}"/>
                  </a:ext>
                </a:extLst>
              </p:cNvPr>
              <p:cNvSpPr txBox="1"/>
              <p:nvPr/>
            </p:nvSpPr>
            <p:spPr>
              <a:xfrm>
                <a:off x="8022211" y="4187676"/>
                <a:ext cx="358148" cy="369332"/>
              </a:xfrm>
              <a:prstGeom prst="rect">
                <a:avLst/>
              </a:prstGeom>
              <a:noFill/>
            </p:spPr>
            <p:txBody>
              <a:bodyPr wrap="square" rtlCol="0">
                <a:spAutoFit/>
              </a:bodyPr>
              <a:lstStyle/>
              <a:p>
                <a:r>
                  <a:rPr lang="en-US" b="1" dirty="0">
                    <a:solidFill>
                      <a:schemeClr val="accent2"/>
                    </a:solidFill>
                    <a:latin typeface="Caveat" panose="00000500000000000000" pitchFamily="2" charset="0"/>
                  </a:rPr>
                  <a:t>-x</a:t>
                </a:r>
                <a:endParaRPr lang="en-ID" b="1" dirty="0">
                  <a:solidFill>
                    <a:schemeClr val="accent2"/>
                  </a:solidFill>
                  <a:latin typeface="Caveat" panose="00000500000000000000" pitchFamily="2" charset="0"/>
                </a:endParaRPr>
              </a:p>
            </p:txBody>
          </p:sp>
          <p:cxnSp>
            <p:nvCxnSpPr>
              <p:cNvPr id="68" name="Straight Connector 67">
                <a:extLst>
                  <a:ext uri="{FF2B5EF4-FFF2-40B4-BE49-F238E27FC236}">
                    <a16:creationId xmlns:a16="http://schemas.microsoft.com/office/drawing/2014/main" id="{861F2222-BEBD-49E6-B951-682C8D7F4E1C}"/>
                  </a:ext>
                </a:extLst>
              </p:cNvPr>
              <p:cNvCxnSpPr/>
              <p:nvPr/>
            </p:nvCxnSpPr>
            <p:spPr>
              <a:xfrm>
                <a:off x="7788256" y="4390498"/>
                <a:ext cx="282489" cy="0"/>
              </a:xfrm>
              <a:prstGeom prst="line">
                <a:avLst/>
              </a:prstGeom>
              <a:ln w="19050"/>
            </p:spPr>
            <p:style>
              <a:lnRef idx="1">
                <a:schemeClr val="accent1"/>
              </a:lnRef>
              <a:fillRef idx="0">
                <a:schemeClr val="accent1"/>
              </a:fillRef>
              <a:effectRef idx="0">
                <a:schemeClr val="accent1"/>
              </a:effectRef>
              <a:fontRef idx="minor">
                <a:schemeClr val="tx1"/>
              </a:fontRef>
            </p:style>
          </p:cxnSp>
        </p:grpSp>
      </p:grpSp>
      <p:grpSp>
        <p:nvGrpSpPr>
          <p:cNvPr id="112" name="Group 111">
            <a:extLst>
              <a:ext uri="{FF2B5EF4-FFF2-40B4-BE49-F238E27FC236}">
                <a16:creationId xmlns:a16="http://schemas.microsoft.com/office/drawing/2014/main" id="{E25F7351-610C-4E7A-8435-52C599D46EF7}"/>
              </a:ext>
            </a:extLst>
          </p:cNvPr>
          <p:cNvGrpSpPr/>
          <p:nvPr/>
        </p:nvGrpSpPr>
        <p:grpSpPr>
          <a:xfrm>
            <a:off x="498031" y="4697958"/>
            <a:ext cx="1664452" cy="1360222"/>
            <a:chOff x="6467030" y="1888902"/>
            <a:chExt cx="1664452" cy="1360222"/>
          </a:xfrm>
        </p:grpSpPr>
        <p:sp>
          <p:nvSpPr>
            <p:cNvPr id="113" name="Freeform: Shape 112">
              <a:extLst>
                <a:ext uri="{FF2B5EF4-FFF2-40B4-BE49-F238E27FC236}">
                  <a16:creationId xmlns:a16="http://schemas.microsoft.com/office/drawing/2014/main" id="{C7942342-10F8-4B62-9AF0-89820BE95EF2}"/>
                </a:ext>
              </a:extLst>
            </p:cNvPr>
            <p:cNvSpPr/>
            <p:nvPr/>
          </p:nvSpPr>
          <p:spPr>
            <a:xfrm rot="2600275">
              <a:off x="6679338" y="1888902"/>
              <a:ext cx="1452144" cy="1360222"/>
            </a:xfrm>
            <a:custGeom>
              <a:avLst/>
              <a:gdLst>
                <a:gd name="connsiteX0" fmla="*/ 1948625 w 1948624"/>
                <a:gd name="connsiteY0" fmla="*/ 974312 h 1825275"/>
                <a:gd name="connsiteX1" fmla="*/ 974312 w 1948624"/>
                <a:gd name="connsiteY1" fmla="*/ 0 h 1825275"/>
                <a:gd name="connsiteX2" fmla="*/ 0 w 1948624"/>
                <a:gd name="connsiteY2" fmla="*/ 974312 h 1825275"/>
                <a:gd name="connsiteX3" fmla="*/ 102203 w 1948624"/>
                <a:gd name="connsiteY3" fmla="*/ 1409033 h 1825275"/>
                <a:gd name="connsiteX4" fmla="*/ 1449038 w 1948624"/>
                <a:gd name="connsiteY4" fmla="*/ 1825276 h 1825275"/>
                <a:gd name="connsiteX5" fmla="*/ 1948625 w 1948624"/>
                <a:gd name="connsiteY5" fmla="*/ 974312 h 182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48624" h="1825275">
                  <a:moveTo>
                    <a:pt x="1948625" y="974312"/>
                  </a:moveTo>
                  <a:cubicBezTo>
                    <a:pt x="1948625" y="436245"/>
                    <a:pt x="1512380" y="0"/>
                    <a:pt x="974312" y="0"/>
                  </a:cubicBezTo>
                  <a:cubicBezTo>
                    <a:pt x="436245" y="0"/>
                    <a:pt x="0" y="436245"/>
                    <a:pt x="0" y="974312"/>
                  </a:cubicBezTo>
                  <a:cubicBezTo>
                    <a:pt x="0" y="1130522"/>
                    <a:pt x="36862" y="1278160"/>
                    <a:pt x="102203" y="1409033"/>
                  </a:cubicBezTo>
                  <a:lnTo>
                    <a:pt x="1449038" y="1825276"/>
                  </a:lnTo>
                  <a:cubicBezTo>
                    <a:pt x="1747076" y="1658588"/>
                    <a:pt x="1948625" y="1339977"/>
                    <a:pt x="1948625" y="974312"/>
                  </a:cubicBezTo>
                  <a:close/>
                </a:path>
              </a:pathLst>
            </a:custGeom>
            <a:solidFill>
              <a:schemeClr val="accent3"/>
            </a:solidFill>
            <a:ln w="9525" cap="flat">
              <a:noFill/>
              <a:prstDash val="solid"/>
              <a:miter/>
            </a:ln>
          </p:spPr>
          <p:txBody>
            <a:bodyPr rtlCol="0" anchor="ctr"/>
            <a:lstStyle/>
            <a:p>
              <a:endParaRPr lang="en-US" dirty="0"/>
            </a:p>
          </p:txBody>
        </p:sp>
        <p:sp>
          <p:nvSpPr>
            <p:cNvPr id="114" name="Freeform: Shape 113">
              <a:extLst>
                <a:ext uri="{FF2B5EF4-FFF2-40B4-BE49-F238E27FC236}">
                  <a16:creationId xmlns:a16="http://schemas.microsoft.com/office/drawing/2014/main" id="{3EC751B4-72A2-4DC4-8EDE-B1297F9E1E61}"/>
                </a:ext>
              </a:extLst>
            </p:cNvPr>
            <p:cNvSpPr/>
            <p:nvPr/>
          </p:nvSpPr>
          <p:spPr>
            <a:xfrm rot="2600275">
              <a:off x="6791371" y="1993822"/>
              <a:ext cx="1228126" cy="1150329"/>
            </a:xfrm>
            <a:custGeom>
              <a:avLst/>
              <a:gdLst>
                <a:gd name="connsiteX0" fmla="*/ 1648016 w 1648015"/>
                <a:gd name="connsiteY0" fmla="*/ 824008 h 1543621"/>
                <a:gd name="connsiteX1" fmla="*/ 824008 w 1648015"/>
                <a:gd name="connsiteY1" fmla="*/ 0 h 1543621"/>
                <a:gd name="connsiteX2" fmla="*/ 0 w 1648015"/>
                <a:gd name="connsiteY2" fmla="*/ 824008 h 1543621"/>
                <a:gd name="connsiteX3" fmla="*/ 86487 w 1648015"/>
                <a:gd name="connsiteY3" fmla="*/ 1191673 h 1543621"/>
                <a:gd name="connsiteX4" fmla="*/ 1225487 w 1648015"/>
                <a:gd name="connsiteY4" fmla="*/ 1543622 h 1543621"/>
                <a:gd name="connsiteX5" fmla="*/ 1648016 w 1648015"/>
                <a:gd name="connsiteY5" fmla="*/ 824008 h 1543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8015" h="1543621">
                  <a:moveTo>
                    <a:pt x="1648016" y="824008"/>
                  </a:moveTo>
                  <a:cubicBezTo>
                    <a:pt x="1648016" y="368903"/>
                    <a:pt x="1279112" y="0"/>
                    <a:pt x="824008" y="0"/>
                  </a:cubicBezTo>
                  <a:cubicBezTo>
                    <a:pt x="368903" y="0"/>
                    <a:pt x="0" y="368903"/>
                    <a:pt x="0" y="824008"/>
                  </a:cubicBezTo>
                  <a:cubicBezTo>
                    <a:pt x="0" y="956120"/>
                    <a:pt x="31147" y="1080992"/>
                    <a:pt x="86487" y="1191673"/>
                  </a:cubicBezTo>
                  <a:lnTo>
                    <a:pt x="1225487" y="1543622"/>
                  </a:lnTo>
                  <a:cubicBezTo>
                    <a:pt x="1477518" y="1402747"/>
                    <a:pt x="1648016" y="1133285"/>
                    <a:pt x="1648016" y="824008"/>
                  </a:cubicBezTo>
                  <a:close/>
                </a:path>
              </a:pathLst>
            </a:custGeom>
            <a:noFill/>
            <a:ln w="19050" cap="flat">
              <a:solidFill>
                <a:srgbClr val="FFFFFF"/>
              </a:solidFill>
              <a:prstDash val="dash"/>
              <a:miter/>
            </a:ln>
          </p:spPr>
          <p:txBody>
            <a:bodyPr rtlCol="0" anchor="ctr"/>
            <a:lstStyle/>
            <a:p>
              <a:endParaRPr lang="en-US"/>
            </a:p>
          </p:txBody>
        </p:sp>
        <p:sp>
          <p:nvSpPr>
            <p:cNvPr id="115" name="TextBox 114">
              <a:extLst>
                <a:ext uri="{FF2B5EF4-FFF2-40B4-BE49-F238E27FC236}">
                  <a16:creationId xmlns:a16="http://schemas.microsoft.com/office/drawing/2014/main" id="{9F672087-B68B-4572-A0E6-004C6B2C983D}"/>
                </a:ext>
              </a:extLst>
            </p:cNvPr>
            <p:cNvSpPr txBox="1"/>
            <p:nvPr/>
          </p:nvSpPr>
          <p:spPr>
            <a:xfrm>
              <a:off x="6780860" y="2236063"/>
              <a:ext cx="1234607" cy="707886"/>
            </a:xfrm>
            <a:prstGeom prst="rect">
              <a:avLst/>
            </a:prstGeom>
            <a:noFill/>
          </p:spPr>
          <p:txBody>
            <a:bodyPr wrap="square" rtlCol="0">
              <a:spAutoFit/>
            </a:bodyPr>
            <a:lstStyle/>
            <a:p>
              <a:pPr algn="ctr"/>
              <a:r>
                <a:rPr lang="en-US" sz="4000" b="1" dirty="0">
                  <a:solidFill>
                    <a:schemeClr val="bg2"/>
                  </a:solidFill>
                  <a:latin typeface="+mj-lt"/>
                </a:rPr>
                <a:t>Ex:</a:t>
              </a:r>
            </a:p>
          </p:txBody>
        </p:sp>
        <p:sp>
          <p:nvSpPr>
            <p:cNvPr id="116" name="Freeform: Shape 115">
              <a:extLst>
                <a:ext uri="{FF2B5EF4-FFF2-40B4-BE49-F238E27FC236}">
                  <a16:creationId xmlns:a16="http://schemas.microsoft.com/office/drawing/2014/main" id="{6B7E880A-799F-401F-9B4D-0D054088470D}"/>
                </a:ext>
              </a:extLst>
            </p:cNvPr>
            <p:cNvSpPr/>
            <p:nvPr/>
          </p:nvSpPr>
          <p:spPr>
            <a:xfrm rot="2600275">
              <a:off x="6467030" y="2615014"/>
              <a:ext cx="1003682" cy="401762"/>
            </a:xfrm>
            <a:custGeom>
              <a:avLst/>
              <a:gdLst>
                <a:gd name="connsiteX0" fmla="*/ 1026128 w 1346835"/>
                <a:gd name="connsiteY0" fmla="*/ 170602 h 539123"/>
                <a:gd name="connsiteX1" fmla="*/ 1346835 w 1346835"/>
                <a:gd name="connsiteY1" fmla="*/ 539124 h 539123"/>
                <a:gd name="connsiteX2" fmla="*/ 0 w 1346835"/>
                <a:gd name="connsiteY2" fmla="*/ 122881 h 539123"/>
                <a:gd name="connsiteX3" fmla="*/ 1026128 w 1346835"/>
                <a:gd name="connsiteY3" fmla="*/ 170602 h 539123"/>
              </a:gdLst>
              <a:ahLst/>
              <a:cxnLst>
                <a:cxn ang="0">
                  <a:pos x="connsiteX0" y="connsiteY0"/>
                </a:cxn>
                <a:cxn ang="0">
                  <a:pos x="connsiteX1" y="connsiteY1"/>
                </a:cxn>
                <a:cxn ang="0">
                  <a:pos x="connsiteX2" y="connsiteY2"/>
                </a:cxn>
                <a:cxn ang="0">
                  <a:pos x="connsiteX3" y="connsiteY3"/>
                </a:cxn>
              </a:cxnLst>
              <a:rect l="l" t="t" r="r" b="b"/>
              <a:pathLst>
                <a:path w="1346835" h="539123">
                  <a:moveTo>
                    <a:pt x="1026128" y="170602"/>
                  </a:moveTo>
                  <a:cubicBezTo>
                    <a:pt x="1168813" y="267376"/>
                    <a:pt x="1274636" y="395297"/>
                    <a:pt x="1346835" y="539124"/>
                  </a:cubicBezTo>
                  <a:lnTo>
                    <a:pt x="0" y="122881"/>
                  </a:lnTo>
                  <a:cubicBezTo>
                    <a:pt x="311753" y="-52093"/>
                    <a:pt x="710089" y="-43711"/>
                    <a:pt x="1026128" y="170602"/>
                  </a:cubicBezTo>
                  <a:close/>
                </a:path>
              </a:pathLst>
            </a:custGeom>
            <a:solidFill>
              <a:schemeClr val="accent3">
                <a:lumMod val="75000"/>
              </a:schemeClr>
            </a:solidFill>
            <a:ln w="9525" cap="flat">
              <a:noFill/>
              <a:prstDash val="solid"/>
              <a:miter/>
            </a:ln>
          </p:spPr>
          <p:txBody>
            <a:bodyPr rtlCol="0" anchor="ctr"/>
            <a:lstStyle/>
            <a:p>
              <a:endParaRPr lang="en-US" dirty="0"/>
            </a:p>
          </p:txBody>
        </p:sp>
      </p:grpSp>
      <p:sp>
        <p:nvSpPr>
          <p:cNvPr id="120" name="TextBox 119">
            <a:extLst>
              <a:ext uri="{FF2B5EF4-FFF2-40B4-BE49-F238E27FC236}">
                <a16:creationId xmlns:a16="http://schemas.microsoft.com/office/drawing/2014/main" id="{92505A1C-9F6B-4E73-B43E-6EA1335EFDBD}"/>
              </a:ext>
            </a:extLst>
          </p:cNvPr>
          <p:cNvSpPr txBox="1"/>
          <p:nvPr/>
        </p:nvSpPr>
        <p:spPr>
          <a:xfrm>
            <a:off x="7583511" y="2477816"/>
            <a:ext cx="3372604" cy="3386825"/>
          </a:xfrm>
          <a:prstGeom prst="rect">
            <a:avLst/>
          </a:prstGeom>
          <a:noFill/>
        </p:spPr>
        <p:txBody>
          <a:bodyPr wrap="square" rtlCol="0" anchor="t">
            <a:spAutoFit/>
          </a:bodyPr>
          <a:lstStyle/>
          <a:p>
            <a:pPr>
              <a:lnSpc>
                <a:spcPct val="150000"/>
              </a:lnSpc>
            </a:pPr>
            <a:r>
              <a:rPr lang="en-US" sz="1200" dirty="0"/>
              <a:t>A branch of mathematics focused on limits, functions, derivatives, integrals, and infinite series. This subject constitutes a major part of modern mathematics education. It has two major branches, differential calculus and integral calculus, which are related by the fundamental theorem of calculus.</a:t>
            </a:r>
          </a:p>
          <a:p>
            <a:pPr>
              <a:lnSpc>
                <a:spcPct val="150000"/>
              </a:lnSpc>
            </a:pPr>
            <a:endParaRPr lang="en-US" sz="1200" dirty="0"/>
          </a:p>
          <a:p>
            <a:pPr>
              <a:lnSpc>
                <a:spcPct val="150000"/>
              </a:lnSpc>
            </a:pPr>
            <a:r>
              <a:rPr lang="en-US" sz="1200" dirty="0"/>
              <a:t>Calculus is the study of change, in the same way that geometry is the study of shape and algebra is the study of operations and their application to solving equation. </a:t>
            </a:r>
          </a:p>
        </p:txBody>
      </p:sp>
      <p:sp>
        <p:nvSpPr>
          <p:cNvPr id="122" name="TextBox 121">
            <a:extLst>
              <a:ext uri="{FF2B5EF4-FFF2-40B4-BE49-F238E27FC236}">
                <a16:creationId xmlns:a16="http://schemas.microsoft.com/office/drawing/2014/main" id="{04574D75-E0BB-492F-9465-71A282D9BA6B}"/>
              </a:ext>
            </a:extLst>
          </p:cNvPr>
          <p:cNvSpPr txBox="1"/>
          <p:nvPr/>
        </p:nvSpPr>
        <p:spPr>
          <a:xfrm>
            <a:off x="7583511" y="2136630"/>
            <a:ext cx="2639242" cy="400110"/>
          </a:xfrm>
          <a:prstGeom prst="rect">
            <a:avLst/>
          </a:prstGeom>
          <a:noFill/>
        </p:spPr>
        <p:txBody>
          <a:bodyPr wrap="square" rtlCol="0">
            <a:spAutoFit/>
          </a:bodyPr>
          <a:lstStyle/>
          <a:p>
            <a:r>
              <a:rPr lang="en-US" sz="2000" b="1" dirty="0">
                <a:solidFill>
                  <a:schemeClr val="accent1"/>
                </a:solidFill>
                <a:latin typeface="+mj-lt"/>
              </a:rPr>
              <a:t>Description calculus</a:t>
            </a:r>
            <a:endParaRPr lang="en-ID" sz="2000" b="1" dirty="0">
              <a:solidFill>
                <a:schemeClr val="accent1"/>
              </a:solidFill>
              <a:latin typeface="+mj-lt"/>
            </a:endParaRPr>
          </a:p>
        </p:txBody>
      </p:sp>
      <p:grpSp>
        <p:nvGrpSpPr>
          <p:cNvPr id="123" name="Group 122">
            <a:extLst>
              <a:ext uri="{FF2B5EF4-FFF2-40B4-BE49-F238E27FC236}">
                <a16:creationId xmlns:a16="http://schemas.microsoft.com/office/drawing/2014/main" id="{05357D69-1438-47C2-B20B-AF842C35954D}"/>
              </a:ext>
            </a:extLst>
          </p:cNvPr>
          <p:cNvGrpSpPr/>
          <p:nvPr/>
        </p:nvGrpSpPr>
        <p:grpSpPr>
          <a:xfrm>
            <a:off x="929249" y="1407949"/>
            <a:ext cx="1477197" cy="1576963"/>
            <a:chOff x="4508709" y="4673004"/>
            <a:chExt cx="1477197" cy="1576963"/>
          </a:xfrm>
        </p:grpSpPr>
        <p:sp>
          <p:nvSpPr>
            <p:cNvPr id="124" name="Freeform: Shape 123">
              <a:extLst>
                <a:ext uri="{FF2B5EF4-FFF2-40B4-BE49-F238E27FC236}">
                  <a16:creationId xmlns:a16="http://schemas.microsoft.com/office/drawing/2014/main" id="{1F461DD3-D9FC-44F7-8598-42F5E14E6D1B}"/>
                </a:ext>
              </a:extLst>
            </p:cNvPr>
            <p:cNvSpPr/>
            <p:nvPr/>
          </p:nvSpPr>
          <p:spPr>
            <a:xfrm rot="948191">
              <a:off x="4508709" y="4673004"/>
              <a:ext cx="1477197" cy="1576963"/>
            </a:xfrm>
            <a:custGeom>
              <a:avLst/>
              <a:gdLst>
                <a:gd name="connsiteX0" fmla="*/ 1581914 w 2268636"/>
                <a:gd name="connsiteY0" fmla="*/ 10911 h 2426338"/>
                <a:gd name="connsiteX1" fmla="*/ 6223 w 2268636"/>
                <a:gd name="connsiteY1" fmla="*/ 2369379 h 2426338"/>
                <a:gd name="connsiteX2" fmla="*/ 52491 w 2268636"/>
                <a:gd name="connsiteY2" fmla="*/ 2422620 h 2426338"/>
                <a:gd name="connsiteX3" fmla="*/ 2246165 w 2268636"/>
                <a:gd name="connsiteY3" fmla="*/ 1444626 h 2426338"/>
                <a:gd name="connsiteX4" fmla="*/ 2265180 w 2268636"/>
                <a:gd name="connsiteY4" fmla="*/ 1393287 h 2426338"/>
                <a:gd name="connsiteX5" fmla="*/ 1623747 w 2268636"/>
                <a:gd name="connsiteY5" fmla="*/ 13447 h 2426338"/>
                <a:gd name="connsiteX6" fmla="*/ 1581914 w 2268636"/>
                <a:gd name="connsiteY6" fmla="*/ 10911 h 2426338"/>
                <a:gd name="connsiteX7" fmla="*/ 1865235 w 2268636"/>
                <a:gd name="connsiteY7" fmla="*/ 1327369 h 2426338"/>
                <a:gd name="connsiteX8" fmla="*/ 1855727 w 2268636"/>
                <a:gd name="connsiteY8" fmla="*/ 1352722 h 2426338"/>
                <a:gd name="connsiteX9" fmla="*/ 777589 w 2268636"/>
                <a:gd name="connsiteY9" fmla="*/ 1854078 h 2426338"/>
                <a:gd name="connsiteX10" fmla="*/ 754771 w 2268636"/>
                <a:gd name="connsiteY10" fmla="*/ 1827458 h 2426338"/>
                <a:gd name="connsiteX11" fmla="*/ 1526772 w 2268636"/>
                <a:gd name="connsiteY11" fmla="*/ 642836 h 2426338"/>
                <a:gd name="connsiteX12" fmla="*/ 1547688 w 2268636"/>
                <a:gd name="connsiteY12" fmla="*/ 644104 h 2426338"/>
                <a:gd name="connsiteX13" fmla="*/ 1865235 w 2268636"/>
                <a:gd name="connsiteY13" fmla="*/ 1327369 h 2426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68636" h="2426338">
                  <a:moveTo>
                    <a:pt x="1581914" y="10911"/>
                  </a:moveTo>
                  <a:lnTo>
                    <a:pt x="6223" y="2369379"/>
                  </a:lnTo>
                  <a:cubicBezTo>
                    <a:pt x="-14060" y="2400436"/>
                    <a:pt x="18899" y="2438466"/>
                    <a:pt x="52491" y="2422620"/>
                  </a:cubicBezTo>
                  <a:lnTo>
                    <a:pt x="2246165" y="1444626"/>
                  </a:lnTo>
                  <a:cubicBezTo>
                    <a:pt x="2265180" y="1435753"/>
                    <a:pt x="2274053" y="1412935"/>
                    <a:pt x="2265180" y="1393287"/>
                  </a:cubicBezTo>
                  <a:lnTo>
                    <a:pt x="1623747" y="13447"/>
                  </a:lnTo>
                  <a:cubicBezTo>
                    <a:pt x="1615508" y="-3033"/>
                    <a:pt x="1592056" y="-4934"/>
                    <a:pt x="1581914" y="10911"/>
                  </a:cubicBezTo>
                  <a:close/>
                  <a:moveTo>
                    <a:pt x="1865235" y="1327369"/>
                  </a:moveTo>
                  <a:cubicBezTo>
                    <a:pt x="1869672" y="1336876"/>
                    <a:pt x="1865869" y="1348285"/>
                    <a:pt x="1855727" y="1352722"/>
                  </a:cubicBezTo>
                  <a:lnTo>
                    <a:pt x="777589" y="1854078"/>
                  </a:lnTo>
                  <a:cubicBezTo>
                    <a:pt x="761109" y="1861684"/>
                    <a:pt x="744630" y="1843303"/>
                    <a:pt x="754771" y="1827458"/>
                  </a:cubicBezTo>
                  <a:lnTo>
                    <a:pt x="1526772" y="642836"/>
                  </a:lnTo>
                  <a:cubicBezTo>
                    <a:pt x="1531842" y="635230"/>
                    <a:pt x="1543251" y="635864"/>
                    <a:pt x="1547688" y="644104"/>
                  </a:cubicBezTo>
                  <a:lnTo>
                    <a:pt x="1865235" y="1327369"/>
                  </a:lnTo>
                  <a:close/>
                </a:path>
              </a:pathLst>
            </a:custGeom>
            <a:solidFill>
              <a:schemeClr val="accent1"/>
            </a:solidFill>
            <a:ln w="6335" cap="flat">
              <a:noFill/>
              <a:prstDash val="solid"/>
              <a:miter/>
            </a:ln>
          </p:spPr>
          <p:txBody>
            <a:bodyPr rtlCol="0" anchor="ctr"/>
            <a:lstStyle/>
            <a:p>
              <a:endParaRPr lang="en-ID"/>
            </a:p>
          </p:txBody>
        </p:sp>
        <p:sp>
          <p:nvSpPr>
            <p:cNvPr id="125" name="Freeform: Shape 124">
              <a:extLst>
                <a:ext uri="{FF2B5EF4-FFF2-40B4-BE49-F238E27FC236}">
                  <a16:creationId xmlns:a16="http://schemas.microsoft.com/office/drawing/2014/main" id="{5F5ED920-EF62-44E9-9E1B-999D1F776CF1}"/>
                </a:ext>
              </a:extLst>
            </p:cNvPr>
            <p:cNvSpPr/>
            <p:nvPr/>
          </p:nvSpPr>
          <p:spPr>
            <a:xfrm rot="948191">
              <a:off x="4561911" y="5823568"/>
              <a:ext cx="56660" cy="52015"/>
            </a:xfrm>
            <a:custGeom>
              <a:avLst/>
              <a:gdLst>
                <a:gd name="connsiteX0" fmla="*/ 79637 w 87017"/>
                <a:gd name="connsiteY0" fmla="*/ 44651 h 80031"/>
                <a:gd name="connsiteX1" fmla="*/ 28931 w 87017"/>
                <a:gd name="connsiteY1" fmla="*/ 4086 h 80031"/>
                <a:gd name="connsiteX2" fmla="*/ 7380 w 87017"/>
                <a:gd name="connsiteY2" fmla="*/ 35143 h 80031"/>
                <a:gd name="connsiteX3" fmla="*/ 58086 w 87017"/>
                <a:gd name="connsiteY3" fmla="*/ 75709 h 80031"/>
                <a:gd name="connsiteX4" fmla="*/ 79637 w 87017"/>
                <a:gd name="connsiteY4" fmla="*/ 44651 h 80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7" h="80031">
                  <a:moveTo>
                    <a:pt x="79637" y="44651"/>
                  </a:moveTo>
                  <a:cubicBezTo>
                    <a:pt x="62524" y="31341"/>
                    <a:pt x="45410" y="17396"/>
                    <a:pt x="28931" y="4086"/>
                  </a:cubicBezTo>
                  <a:cubicBezTo>
                    <a:pt x="9916" y="-11126"/>
                    <a:pt x="-11634" y="19932"/>
                    <a:pt x="7380" y="35143"/>
                  </a:cubicBezTo>
                  <a:cubicBezTo>
                    <a:pt x="24494" y="48454"/>
                    <a:pt x="41607" y="62398"/>
                    <a:pt x="58086" y="75709"/>
                  </a:cubicBezTo>
                  <a:cubicBezTo>
                    <a:pt x="77101" y="91554"/>
                    <a:pt x="98652" y="59863"/>
                    <a:pt x="79637" y="44651"/>
                  </a:cubicBezTo>
                  <a:close/>
                </a:path>
              </a:pathLst>
            </a:custGeom>
            <a:solidFill>
              <a:schemeClr val="bg2"/>
            </a:solidFill>
            <a:ln w="6335" cap="flat">
              <a:noFill/>
              <a:prstDash val="solid"/>
              <a:miter/>
            </a:ln>
          </p:spPr>
          <p:txBody>
            <a:bodyPr rtlCol="0" anchor="ctr"/>
            <a:lstStyle/>
            <a:p>
              <a:endParaRPr lang="en-ID"/>
            </a:p>
          </p:txBody>
        </p:sp>
        <p:sp>
          <p:nvSpPr>
            <p:cNvPr id="126" name="Freeform: Shape 125">
              <a:extLst>
                <a:ext uri="{FF2B5EF4-FFF2-40B4-BE49-F238E27FC236}">
                  <a16:creationId xmlns:a16="http://schemas.microsoft.com/office/drawing/2014/main" id="{512B89B0-F3A3-4771-B513-4556F38E3153}"/>
                </a:ext>
              </a:extLst>
            </p:cNvPr>
            <p:cNvSpPr/>
            <p:nvPr/>
          </p:nvSpPr>
          <p:spPr>
            <a:xfrm rot="948191">
              <a:off x="4747355" y="5676115"/>
              <a:ext cx="56660" cy="51861"/>
            </a:xfrm>
            <a:custGeom>
              <a:avLst/>
              <a:gdLst>
                <a:gd name="connsiteX0" fmla="*/ 79637 w 87017"/>
                <a:gd name="connsiteY0" fmla="*/ 44651 h 79794"/>
                <a:gd name="connsiteX1" fmla="*/ 28931 w 87017"/>
                <a:gd name="connsiteY1" fmla="*/ 4086 h 79794"/>
                <a:gd name="connsiteX2" fmla="*/ 7380 w 87017"/>
                <a:gd name="connsiteY2" fmla="*/ 35143 h 79794"/>
                <a:gd name="connsiteX3" fmla="*/ 58086 w 87017"/>
                <a:gd name="connsiteY3" fmla="*/ 75709 h 79794"/>
                <a:gd name="connsiteX4" fmla="*/ 79637 w 87017"/>
                <a:gd name="connsiteY4" fmla="*/ 44651 h 79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7" h="79794">
                  <a:moveTo>
                    <a:pt x="79637" y="44651"/>
                  </a:moveTo>
                  <a:cubicBezTo>
                    <a:pt x="62524" y="31341"/>
                    <a:pt x="45410" y="17396"/>
                    <a:pt x="28931" y="4086"/>
                  </a:cubicBezTo>
                  <a:cubicBezTo>
                    <a:pt x="9916" y="-11126"/>
                    <a:pt x="-11634" y="19932"/>
                    <a:pt x="7380" y="35143"/>
                  </a:cubicBezTo>
                  <a:cubicBezTo>
                    <a:pt x="24494" y="48454"/>
                    <a:pt x="41607" y="62398"/>
                    <a:pt x="58086" y="75709"/>
                  </a:cubicBezTo>
                  <a:cubicBezTo>
                    <a:pt x="77101" y="90921"/>
                    <a:pt x="98652" y="59863"/>
                    <a:pt x="79637" y="44651"/>
                  </a:cubicBezTo>
                  <a:close/>
                </a:path>
              </a:pathLst>
            </a:custGeom>
            <a:solidFill>
              <a:schemeClr val="bg2"/>
            </a:solidFill>
            <a:ln w="6335" cap="flat">
              <a:noFill/>
              <a:prstDash val="solid"/>
              <a:miter/>
            </a:ln>
          </p:spPr>
          <p:txBody>
            <a:bodyPr rtlCol="0" anchor="ctr"/>
            <a:lstStyle/>
            <a:p>
              <a:endParaRPr lang="en-ID"/>
            </a:p>
          </p:txBody>
        </p:sp>
        <p:sp>
          <p:nvSpPr>
            <p:cNvPr id="127" name="Freeform: Shape 126">
              <a:extLst>
                <a:ext uri="{FF2B5EF4-FFF2-40B4-BE49-F238E27FC236}">
                  <a16:creationId xmlns:a16="http://schemas.microsoft.com/office/drawing/2014/main" id="{4AE678D5-748E-486D-BFEA-1CD12AEC25BC}"/>
                </a:ext>
              </a:extLst>
            </p:cNvPr>
            <p:cNvSpPr/>
            <p:nvPr/>
          </p:nvSpPr>
          <p:spPr>
            <a:xfrm rot="948191">
              <a:off x="4933175" y="5528772"/>
              <a:ext cx="56660" cy="51861"/>
            </a:xfrm>
            <a:custGeom>
              <a:avLst/>
              <a:gdLst>
                <a:gd name="connsiteX0" fmla="*/ 79637 w 87017"/>
                <a:gd name="connsiteY0" fmla="*/ 44651 h 79794"/>
                <a:gd name="connsiteX1" fmla="*/ 28931 w 87017"/>
                <a:gd name="connsiteY1" fmla="*/ 4086 h 79794"/>
                <a:gd name="connsiteX2" fmla="*/ 7380 w 87017"/>
                <a:gd name="connsiteY2" fmla="*/ 35144 h 79794"/>
                <a:gd name="connsiteX3" fmla="*/ 58086 w 87017"/>
                <a:gd name="connsiteY3" fmla="*/ 75709 h 79794"/>
                <a:gd name="connsiteX4" fmla="*/ 79637 w 87017"/>
                <a:gd name="connsiteY4" fmla="*/ 44651 h 79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7" h="79794">
                  <a:moveTo>
                    <a:pt x="79637" y="44651"/>
                  </a:moveTo>
                  <a:cubicBezTo>
                    <a:pt x="62524" y="31341"/>
                    <a:pt x="45410" y="17396"/>
                    <a:pt x="28931" y="4086"/>
                  </a:cubicBezTo>
                  <a:cubicBezTo>
                    <a:pt x="9916" y="-11126"/>
                    <a:pt x="-11634" y="19932"/>
                    <a:pt x="7380" y="35144"/>
                  </a:cubicBezTo>
                  <a:cubicBezTo>
                    <a:pt x="24494" y="48454"/>
                    <a:pt x="41607" y="62398"/>
                    <a:pt x="58086" y="75709"/>
                  </a:cubicBezTo>
                  <a:cubicBezTo>
                    <a:pt x="77101" y="90921"/>
                    <a:pt x="98652" y="59863"/>
                    <a:pt x="79637" y="44651"/>
                  </a:cubicBezTo>
                  <a:close/>
                </a:path>
              </a:pathLst>
            </a:custGeom>
            <a:solidFill>
              <a:schemeClr val="bg2"/>
            </a:solidFill>
            <a:ln w="6335" cap="flat">
              <a:noFill/>
              <a:prstDash val="solid"/>
              <a:miter/>
            </a:ln>
          </p:spPr>
          <p:txBody>
            <a:bodyPr rtlCol="0" anchor="ctr"/>
            <a:lstStyle/>
            <a:p>
              <a:endParaRPr lang="en-ID"/>
            </a:p>
          </p:txBody>
        </p:sp>
        <p:sp>
          <p:nvSpPr>
            <p:cNvPr id="128" name="Freeform: Shape 127">
              <a:extLst>
                <a:ext uri="{FF2B5EF4-FFF2-40B4-BE49-F238E27FC236}">
                  <a16:creationId xmlns:a16="http://schemas.microsoft.com/office/drawing/2014/main" id="{8377823C-848C-4482-ABC4-A8DF561CFD75}"/>
                </a:ext>
              </a:extLst>
            </p:cNvPr>
            <p:cNvSpPr/>
            <p:nvPr/>
          </p:nvSpPr>
          <p:spPr>
            <a:xfrm rot="948191">
              <a:off x="5118689" y="5380918"/>
              <a:ext cx="56660" cy="52015"/>
            </a:xfrm>
            <a:custGeom>
              <a:avLst/>
              <a:gdLst>
                <a:gd name="connsiteX0" fmla="*/ 79637 w 87017"/>
                <a:gd name="connsiteY0" fmla="*/ 44651 h 80031"/>
                <a:gd name="connsiteX1" fmla="*/ 28931 w 87017"/>
                <a:gd name="connsiteY1" fmla="*/ 4086 h 80031"/>
                <a:gd name="connsiteX2" fmla="*/ 7380 w 87017"/>
                <a:gd name="connsiteY2" fmla="*/ 35143 h 80031"/>
                <a:gd name="connsiteX3" fmla="*/ 58086 w 87017"/>
                <a:gd name="connsiteY3" fmla="*/ 75709 h 80031"/>
                <a:gd name="connsiteX4" fmla="*/ 79637 w 87017"/>
                <a:gd name="connsiteY4" fmla="*/ 44651 h 80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7" h="80031">
                  <a:moveTo>
                    <a:pt x="79637" y="44651"/>
                  </a:moveTo>
                  <a:cubicBezTo>
                    <a:pt x="62524" y="31341"/>
                    <a:pt x="45410" y="17396"/>
                    <a:pt x="28931" y="4086"/>
                  </a:cubicBezTo>
                  <a:cubicBezTo>
                    <a:pt x="9916" y="-11126"/>
                    <a:pt x="-11634" y="19932"/>
                    <a:pt x="7380" y="35143"/>
                  </a:cubicBezTo>
                  <a:cubicBezTo>
                    <a:pt x="24494" y="48454"/>
                    <a:pt x="41607" y="62398"/>
                    <a:pt x="58086" y="75709"/>
                  </a:cubicBezTo>
                  <a:cubicBezTo>
                    <a:pt x="77101" y="91554"/>
                    <a:pt x="98652" y="59863"/>
                    <a:pt x="79637" y="44651"/>
                  </a:cubicBezTo>
                  <a:close/>
                </a:path>
              </a:pathLst>
            </a:custGeom>
            <a:solidFill>
              <a:schemeClr val="bg2"/>
            </a:solidFill>
            <a:ln w="6335" cap="flat">
              <a:noFill/>
              <a:prstDash val="solid"/>
              <a:miter/>
            </a:ln>
          </p:spPr>
          <p:txBody>
            <a:bodyPr rtlCol="0" anchor="ctr"/>
            <a:lstStyle/>
            <a:p>
              <a:endParaRPr lang="en-ID"/>
            </a:p>
          </p:txBody>
        </p:sp>
        <p:sp>
          <p:nvSpPr>
            <p:cNvPr id="129" name="Freeform: Shape 128">
              <a:extLst>
                <a:ext uri="{FF2B5EF4-FFF2-40B4-BE49-F238E27FC236}">
                  <a16:creationId xmlns:a16="http://schemas.microsoft.com/office/drawing/2014/main" id="{F03B7870-83A9-4F62-A25C-658FDF7A0194}"/>
                </a:ext>
              </a:extLst>
            </p:cNvPr>
            <p:cNvSpPr/>
            <p:nvPr/>
          </p:nvSpPr>
          <p:spPr>
            <a:xfrm rot="948191">
              <a:off x="5304531" y="5233578"/>
              <a:ext cx="56659" cy="51861"/>
            </a:xfrm>
            <a:custGeom>
              <a:avLst/>
              <a:gdLst>
                <a:gd name="connsiteX0" fmla="*/ 79636 w 87016"/>
                <a:gd name="connsiteY0" fmla="*/ 44651 h 79794"/>
                <a:gd name="connsiteX1" fmla="*/ 28930 w 87016"/>
                <a:gd name="connsiteY1" fmla="*/ 4086 h 79794"/>
                <a:gd name="connsiteX2" fmla="*/ 7381 w 87016"/>
                <a:gd name="connsiteY2" fmla="*/ 35144 h 79794"/>
                <a:gd name="connsiteX3" fmla="*/ 58087 w 87016"/>
                <a:gd name="connsiteY3" fmla="*/ 75709 h 79794"/>
                <a:gd name="connsiteX4" fmla="*/ 79636 w 87016"/>
                <a:gd name="connsiteY4" fmla="*/ 44651 h 79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6" h="79794">
                  <a:moveTo>
                    <a:pt x="79636" y="44651"/>
                  </a:moveTo>
                  <a:cubicBezTo>
                    <a:pt x="62523" y="31341"/>
                    <a:pt x="45410" y="17396"/>
                    <a:pt x="28930" y="4086"/>
                  </a:cubicBezTo>
                  <a:cubicBezTo>
                    <a:pt x="9915" y="-11126"/>
                    <a:pt x="-11634" y="19932"/>
                    <a:pt x="7381" y="35144"/>
                  </a:cubicBezTo>
                  <a:cubicBezTo>
                    <a:pt x="24494" y="48454"/>
                    <a:pt x="41607" y="62398"/>
                    <a:pt x="58087" y="75709"/>
                  </a:cubicBezTo>
                  <a:cubicBezTo>
                    <a:pt x="77101" y="90921"/>
                    <a:pt x="98651" y="59863"/>
                    <a:pt x="79636" y="44651"/>
                  </a:cubicBezTo>
                  <a:close/>
                </a:path>
              </a:pathLst>
            </a:custGeom>
            <a:solidFill>
              <a:schemeClr val="bg2"/>
            </a:solidFill>
            <a:ln w="6335" cap="flat">
              <a:noFill/>
              <a:prstDash val="solid"/>
              <a:miter/>
            </a:ln>
          </p:spPr>
          <p:txBody>
            <a:bodyPr rtlCol="0" anchor="ctr"/>
            <a:lstStyle/>
            <a:p>
              <a:endParaRPr lang="en-ID"/>
            </a:p>
          </p:txBody>
        </p:sp>
        <p:sp>
          <p:nvSpPr>
            <p:cNvPr id="130" name="Freeform: Shape 129">
              <a:extLst>
                <a:ext uri="{FF2B5EF4-FFF2-40B4-BE49-F238E27FC236}">
                  <a16:creationId xmlns:a16="http://schemas.microsoft.com/office/drawing/2014/main" id="{A317FCF5-67EF-45F4-BF9A-55288099B047}"/>
                </a:ext>
              </a:extLst>
            </p:cNvPr>
            <p:cNvSpPr/>
            <p:nvPr/>
          </p:nvSpPr>
          <p:spPr>
            <a:xfrm rot="948191">
              <a:off x="5489953" y="5086122"/>
              <a:ext cx="56659" cy="51861"/>
            </a:xfrm>
            <a:custGeom>
              <a:avLst/>
              <a:gdLst>
                <a:gd name="connsiteX0" fmla="*/ 79636 w 87016"/>
                <a:gd name="connsiteY0" fmla="*/ 44651 h 79794"/>
                <a:gd name="connsiteX1" fmla="*/ 28930 w 87016"/>
                <a:gd name="connsiteY1" fmla="*/ 4086 h 79794"/>
                <a:gd name="connsiteX2" fmla="*/ 7381 w 87016"/>
                <a:gd name="connsiteY2" fmla="*/ 35144 h 79794"/>
                <a:gd name="connsiteX3" fmla="*/ 58087 w 87016"/>
                <a:gd name="connsiteY3" fmla="*/ 75708 h 79794"/>
                <a:gd name="connsiteX4" fmla="*/ 79636 w 87016"/>
                <a:gd name="connsiteY4" fmla="*/ 44651 h 79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6" h="79794">
                  <a:moveTo>
                    <a:pt x="79636" y="44651"/>
                  </a:moveTo>
                  <a:cubicBezTo>
                    <a:pt x="62523" y="31341"/>
                    <a:pt x="45410" y="17397"/>
                    <a:pt x="28930" y="4086"/>
                  </a:cubicBezTo>
                  <a:cubicBezTo>
                    <a:pt x="9915" y="-11126"/>
                    <a:pt x="-11634" y="19932"/>
                    <a:pt x="7381" y="35144"/>
                  </a:cubicBezTo>
                  <a:cubicBezTo>
                    <a:pt x="24494" y="48454"/>
                    <a:pt x="41607" y="62398"/>
                    <a:pt x="58087" y="75708"/>
                  </a:cubicBezTo>
                  <a:cubicBezTo>
                    <a:pt x="77101" y="90920"/>
                    <a:pt x="98651" y="59863"/>
                    <a:pt x="79636" y="44651"/>
                  </a:cubicBezTo>
                  <a:close/>
                </a:path>
              </a:pathLst>
            </a:custGeom>
            <a:solidFill>
              <a:schemeClr val="bg2"/>
            </a:solidFill>
            <a:ln w="6335" cap="flat">
              <a:noFill/>
              <a:prstDash val="solid"/>
              <a:miter/>
            </a:ln>
          </p:spPr>
          <p:txBody>
            <a:bodyPr rtlCol="0" anchor="ctr"/>
            <a:lstStyle/>
            <a:p>
              <a:endParaRPr lang="en-ID"/>
            </a:p>
          </p:txBody>
        </p:sp>
      </p:grpSp>
      <p:sp>
        <p:nvSpPr>
          <p:cNvPr id="2" name="Text Placeholder 1">
            <a:extLst>
              <a:ext uri="{FF2B5EF4-FFF2-40B4-BE49-F238E27FC236}">
                <a16:creationId xmlns:a16="http://schemas.microsoft.com/office/drawing/2014/main" id="{BA2FE373-17ED-4831-9445-B571DD58C6B4}"/>
              </a:ext>
            </a:extLst>
          </p:cNvPr>
          <p:cNvSpPr>
            <a:spLocks noGrp="1"/>
          </p:cNvSpPr>
          <p:nvPr>
            <p:ph type="body" sz="quarter" idx="10"/>
          </p:nvPr>
        </p:nvSpPr>
        <p:spPr/>
        <p:txBody>
          <a:bodyPr/>
          <a:lstStyle/>
          <a:p>
            <a:r>
              <a:rPr lang="en-US" dirty="0"/>
              <a:t>Calculus</a:t>
            </a:r>
          </a:p>
        </p:txBody>
      </p:sp>
    </p:spTree>
    <p:extLst>
      <p:ext uri="{BB962C8B-B14F-4D97-AF65-F5344CB8AC3E}">
        <p14:creationId xmlns:p14="http://schemas.microsoft.com/office/powerpoint/2010/main" val="347413609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Rectangle 53">
            <a:extLst>
              <a:ext uri="{FF2B5EF4-FFF2-40B4-BE49-F238E27FC236}">
                <a16:creationId xmlns:a16="http://schemas.microsoft.com/office/drawing/2014/main" id="{E535B332-DD66-49F1-9DDB-BF7E30C4ED39}"/>
              </a:ext>
            </a:extLst>
          </p:cNvPr>
          <p:cNvSpPr/>
          <p:nvPr/>
        </p:nvSpPr>
        <p:spPr>
          <a:xfrm>
            <a:off x="0" y="0"/>
            <a:ext cx="12192000" cy="68579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5" name="Group 54">
            <a:extLst>
              <a:ext uri="{FF2B5EF4-FFF2-40B4-BE49-F238E27FC236}">
                <a16:creationId xmlns:a16="http://schemas.microsoft.com/office/drawing/2014/main" id="{37407713-FC54-4501-8D13-523751812A38}"/>
              </a:ext>
            </a:extLst>
          </p:cNvPr>
          <p:cNvGrpSpPr/>
          <p:nvPr/>
        </p:nvGrpSpPr>
        <p:grpSpPr>
          <a:xfrm>
            <a:off x="-119741" y="0"/>
            <a:ext cx="12462970" cy="7011437"/>
            <a:chOff x="152517" y="153168"/>
            <a:chExt cx="12190711" cy="6858269"/>
          </a:xfrm>
          <a:solidFill>
            <a:schemeClr val="accent2">
              <a:lumMod val="50000"/>
            </a:schemeClr>
          </a:solidFill>
        </p:grpSpPr>
        <p:grpSp>
          <p:nvGrpSpPr>
            <p:cNvPr id="56" name="Graphic 2">
              <a:extLst>
                <a:ext uri="{FF2B5EF4-FFF2-40B4-BE49-F238E27FC236}">
                  <a16:creationId xmlns:a16="http://schemas.microsoft.com/office/drawing/2014/main" id="{9C4D8358-EC27-4015-95AB-73F66A0FEE05}"/>
                </a:ext>
              </a:extLst>
            </p:cNvPr>
            <p:cNvGrpSpPr/>
            <p:nvPr/>
          </p:nvGrpSpPr>
          <p:grpSpPr>
            <a:xfrm>
              <a:off x="7622569" y="6577195"/>
              <a:ext cx="313226" cy="373898"/>
              <a:chOff x="7622569" y="6577195"/>
              <a:chExt cx="313226" cy="373898"/>
            </a:xfrm>
            <a:grpFill/>
          </p:grpSpPr>
          <p:sp>
            <p:nvSpPr>
              <p:cNvPr id="197" name="Freeform: Shape 196">
                <a:extLst>
                  <a:ext uri="{FF2B5EF4-FFF2-40B4-BE49-F238E27FC236}">
                    <a16:creationId xmlns:a16="http://schemas.microsoft.com/office/drawing/2014/main" id="{54342983-BB18-48B5-86CB-2AE13BEFB777}"/>
                  </a:ext>
                </a:extLst>
              </p:cNvPr>
              <p:cNvSpPr/>
              <p:nvPr/>
            </p:nvSpPr>
            <p:spPr>
              <a:xfrm>
                <a:off x="7622569" y="6577195"/>
                <a:ext cx="313226" cy="373898"/>
              </a:xfrm>
              <a:custGeom>
                <a:avLst/>
                <a:gdLst>
                  <a:gd name="connsiteX0" fmla="*/ 293496 w 313226"/>
                  <a:gd name="connsiteY0" fmla="*/ 0 h 373898"/>
                  <a:gd name="connsiteX1" fmla="*/ 42832 w 313226"/>
                  <a:gd name="connsiteY1" fmla="*/ 0 h 373898"/>
                  <a:gd name="connsiteX2" fmla="*/ 23101 w 313226"/>
                  <a:gd name="connsiteY2" fmla="*/ 19731 h 373898"/>
                  <a:gd name="connsiteX3" fmla="*/ 23101 w 313226"/>
                  <a:gd name="connsiteY3" fmla="*/ 29431 h 373898"/>
                  <a:gd name="connsiteX4" fmla="*/ 11592 w 313226"/>
                  <a:gd name="connsiteY4" fmla="*/ 29431 h 373898"/>
                  <a:gd name="connsiteX5" fmla="*/ 0 w 313226"/>
                  <a:gd name="connsiteY5" fmla="*/ 41024 h 373898"/>
                  <a:gd name="connsiteX6" fmla="*/ 11592 w 313226"/>
                  <a:gd name="connsiteY6" fmla="*/ 52615 h 373898"/>
                  <a:gd name="connsiteX7" fmla="*/ 23101 w 313226"/>
                  <a:gd name="connsiteY7" fmla="*/ 52615 h 373898"/>
                  <a:gd name="connsiteX8" fmla="*/ 23101 w 313226"/>
                  <a:gd name="connsiteY8" fmla="*/ 95119 h 373898"/>
                  <a:gd name="connsiteX9" fmla="*/ 11592 w 313226"/>
                  <a:gd name="connsiteY9" fmla="*/ 95119 h 373898"/>
                  <a:gd name="connsiteX10" fmla="*/ 0 w 313226"/>
                  <a:gd name="connsiteY10" fmla="*/ 106711 h 373898"/>
                  <a:gd name="connsiteX11" fmla="*/ 11592 w 313226"/>
                  <a:gd name="connsiteY11" fmla="*/ 118302 h 373898"/>
                  <a:gd name="connsiteX12" fmla="*/ 23101 w 313226"/>
                  <a:gd name="connsiteY12" fmla="*/ 118302 h 373898"/>
                  <a:gd name="connsiteX13" fmla="*/ 23101 w 313226"/>
                  <a:gd name="connsiteY13" fmla="*/ 160806 h 373898"/>
                  <a:gd name="connsiteX14" fmla="*/ 11592 w 313226"/>
                  <a:gd name="connsiteY14" fmla="*/ 160806 h 373898"/>
                  <a:gd name="connsiteX15" fmla="*/ 0 w 313226"/>
                  <a:gd name="connsiteY15" fmla="*/ 172398 h 373898"/>
                  <a:gd name="connsiteX16" fmla="*/ 11592 w 313226"/>
                  <a:gd name="connsiteY16" fmla="*/ 183990 h 373898"/>
                  <a:gd name="connsiteX17" fmla="*/ 23101 w 313226"/>
                  <a:gd name="connsiteY17" fmla="*/ 183990 h 373898"/>
                  <a:gd name="connsiteX18" fmla="*/ 23101 w 313226"/>
                  <a:gd name="connsiteY18" fmla="*/ 226493 h 373898"/>
                  <a:gd name="connsiteX19" fmla="*/ 11592 w 313226"/>
                  <a:gd name="connsiteY19" fmla="*/ 226493 h 373898"/>
                  <a:gd name="connsiteX20" fmla="*/ 0 w 313226"/>
                  <a:gd name="connsiteY20" fmla="*/ 238085 h 373898"/>
                  <a:gd name="connsiteX21" fmla="*/ 11592 w 313226"/>
                  <a:gd name="connsiteY21" fmla="*/ 249677 h 373898"/>
                  <a:gd name="connsiteX22" fmla="*/ 23101 w 313226"/>
                  <a:gd name="connsiteY22" fmla="*/ 249677 h 373898"/>
                  <a:gd name="connsiteX23" fmla="*/ 23101 w 313226"/>
                  <a:gd name="connsiteY23" fmla="*/ 292180 h 373898"/>
                  <a:gd name="connsiteX24" fmla="*/ 11592 w 313226"/>
                  <a:gd name="connsiteY24" fmla="*/ 292180 h 373898"/>
                  <a:gd name="connsiteX25" fmla="*/ 0 w 313226"/>
                  <a:gd name="connsiteY25" fmla="*/ 303772 h 373898"/>
                  <a:gd name="connsiteX26" fmla="*/ 11592 w 313226"/>
                  <a:gd name="connsiteY26" fmla="*/ 315364 h 373898"/>
                  <a:gd name="connsiteX27" fmla="*/ 23101 w 313226"/>
                  <a:gd name="connsiteY27" fmla="*/ 315364 h 373898"/>
                  <a:gd name="connsiteX28" fmla="*/ 23101 w 313226"/>
                  <a:gd name="connsiteY28" fmla="*/ 315775 h 373898"/>
                  <a:gd name="connsiteX29" fmla="*/ 23101 w 313226"/>
                  <a:gd name="connsiteY29" fmla="*/ 318981 h 373898"/>
                  <a:gd name="connsiteX30" fmla="*/ 23101 w 313226"/>
                  <a:gd name="connsiteY30" fmla="*/ 354168 h 373898"/>
                  <a:gd name="connsiteX31" fmla="*/ 42832 w 313226"/>
                  <a:gd name="connsiteY31" fmla="*/ 373899 h 373898"/>
                  <a:gd name="connsiteX32" fmla="*/ 293496 w 313226"/>
                  <a:gd name="connsiteY32" fmla="*/ 373899 h 373898"/>
                  <a:gd name="connsiteX33" fmla="*/ 313227 w 313226"/>
                  <a:gd name="connsiteY33" fmla="*/ 354168 h 373898"/>
                  <a:gd name="connsiteX34" fmla="*/ 313227 w 313226"/>
                  <a:gd name="connsiteY34" fmla="*/ 318981 h 373898"/>
                  <a:gd name="connsiteX35" fmla="*/ 313227 w 313226"/>
                  <a:gd name="connsiteY35" fmla="*/ 317337 h 373898"/>
                  <a:gd name="connsiteX36" fmla="*/ 313227 w 313226"/>
                  <a:gd name="connsiteY36" fmla="*/ 19731 h 373898"/>
                  <a:gd name="connsiteX37" fmla="*/ 293496 w 313226"/>
                  <a:gd name="connsiteY37" fmla="*/ 0 h 373898"/>
                  <a:gd name="connsiteX38" fmla="*/ 23101 w 313226"/>
                  <a:gd name="connsiteY38" fmla="*/ 310431 h 373898"/>
                  <a:gd name="connsiteX39" fmla="*/ 11592 w 313226"/>
                  <a:gd name="connsiteY39" fmla="*/ 310431 h 373898"/>
                  <a:gd name="connsiteX40" fmla="*/ 5179 w 313226"/>
                  <a:gd name="connsiteY40" fmla="*/ 304019 h 373898"/>
                  <a:gd name="connsiteX41" fmla="*/ 11592 w 313226"/>
                  <a:gd name="connsiteY41" fmla="*/ 297606 h 373898"/>
                  <a:gd name="connsiteX42" fmla="*/ 23101 w 313226"/>
                  <a:gd name="connsiteY42" fmla="*/ 297606 h 373898"/>
                  <a:gd name="connsiteX43" fmla="*/ 23101 w 313226"/>
                  <a:gd name="connsiteY43" fmla="*/ 310431 h 373898"/>
                  <a:gd name="connsiteX44" fmla="*/ 23101 w 313226"/>
                  <a:gd name="connsiteY44" fmla="*/ 244662 h 373898"/>
                  <a:gd name="connsiteX45" fmla="*/ 11592 w 313226"/>
                  <a:gd name="connsiteY45" fmla="*/ 244662 h 373898"/>
                  <a:gd name="connsiteX46" fmla="*/ 5179 w 313226"/>
                  <a:gd name="connsiteY46" fmla="*/ 238249 h 373898"/>
                  <a:gd name="connsiteX47" fmla="*/ 11592 w 313226"/>
                  <a:gd name="connsiteY47" fmla="*/ 231837 h 373898"/>
                  <a:gd name="connsiteX48" fmla="*/ 23101 w 313226"/>
                  <a:gd name="connsiteY48" fmla="*/ 231837 h 373898"/>
                  <a:gd name="connsiteX49" fmla="*/ 23101 w 313226"/>
                  <a:gd name="connsiteY49" fmla="*/ 244662 h 373898"/>
                  <a:gd name="connsiteX50" fmla="*/ 23101 w 313226"/>
                  <a:gd name="connsiteY50" fmla="*/ 178975 h 373898"/>
                  <a:gd name="connsiteX51" fmla="*/ 11592 w 313226"/>
                  <a:gd name="connsiteY51" fmla="*/ 178975 h 373898"/>
                  <a:gd name="connsiteX52" fmla="*/ 5179 w 313226"/>
                  <a:gd name="connsiteY52" fmla="*/ 172562 h 373898"/>
                  <a:gd name="connsiteX53" fmla="*/ 11592 w 313226"/>
                  <a:gd name="connsiteY53" fmla="*/ 166150 h 373898"/>
                  <a:gd name="connsiteX54" fmla="*/ 23101 w 313226"/>
                  <a:gd name="connsiteY54" fmla="*/ 166150 h 373898"/>
                  <a:gd name="connsiteX55" fmla="*/ 23101 w 313226"/>
                  <a:gd name="connsiteY55" fmla="*/ 178975 h 373898"/>
                  <a:gd name="connsiteX56" fmla="*/ 23101 w 313226"/>
                  <a:gd name="connsiteY56" fmla="*/ 113205 h 373898"/>
                  <a:gd name="connsiteX57" fmla="*/ 11592 w 313226"/>
                  <a:gd name="connsiteY57" fmla="*/ 113205 h 373898"/>
                  <a:gd name="connsiteX58" fmla="*/ 5179 w 313226"/>
                  <a:gd name="connsiteY58" fmla="*/ 106793 h 373898"/>
                  <a:gd name="connsiteX59" fmla="*/ 11592 w 313226"/>
                  <a:gd name="connsiteY59" fmla="*/ 100380 h 373898"/>
                  <a:gd name="connsiteX60" fmla="*/ 23101 w 313226"/>
                  <a:gd name="connsiteY60" fmla="*/ 100380 h 373898"/>
                  <a:gd name="connsiteX61" fmla="*/ 23101 w 313226"/>
                  <a:gd name="connsiteY61" fmla="*/ 113205 h 373898"/>
                  <a:gd name="connsiteX62" fmla="*/ 23101 w 313226"/>
                  <a:gd name="connsiteY62" fmla="*/ 47436 h 373898"/>
                  <a:gd name="connsiteX63" fmla="*/ 11592 w 313226"/>
                  <a:gd name="connsiteY63" fmla="*/ 47436 h 373898"/>
                  <a:gd name="connsiteX64" fmla="*/ 5179 w 313226"/>
                  <a:gd name="connsiteY64" fmla="*/ 41024 h 373898"/>
                  <a:gd name="connsiteX65" fmla="*/ 11592 w 313226"/>
                  <a:gd name="connsiteY65" fmla="*/ 34611 h 373898"/>
                  <a:gd name="connsiteX66" fmla="*/ 23101 w 313226"/>
                  <a:gd name="connsiteY66" fmla="*/ 34611 h 373898"/>
                  <a:gd name="connsiteX67" fmla="*/ 23101 w 313226"/>
                  <a:gd name="connsiteY67" fmla="*/ 47436 h 373898"/>
                  <a:gd name="connsiteX68" fmla="*/ 28281 w 313226"/>
                  <a:gd name="connsiteY68" fmla="*/ 316104 h 373898"/>
                  <a:gd name="connsiteX69" fmla="*/ 28281 w 313226"/>
                  <a:gd name="connsiteY69" fmla="*/ 297606 h 373898"/>
                  <a:gd name="connsiteX70" fmla="*/ 44559 w 313226"/>
                  <a:gd name="connsiteY70" fmla="*/ 297606 h 373898"/>
                  <a:gd name="connsiteX71" fmla="*/ 48751 w 313226"/>
                  <a:gd name="connsiteY71" fmla="*/ 299168 h 373898"/>
                  <a:gd name="connsiteX72" fmla="*/ 46778 w 313226"/>
                  <a:gd name="connsiteY72" fmla="*/ 304019 h 373898"/>
                  <a:gd name="connsiteX73" fmla="*/ 53684 w 313226"/>
                  <a:gd name="connsiteY73" fmla="*/ 310924 h 373898"/>
                  <a:gd name="connsiteX74" fmla="*/ 60590 w 313226"/>
                  <a:gd name="connsiteY74" fmla="*/ 304019 h 373898"/>
                  <a:gd name="connsiteX75" fmla="*/ 54095 w 313226"/>
                  <a:gd name="connsiteY75" fmla="*/ 297195 h 373898"/>
                  <a:gd name="connsiteX76" fmla="*/ 44723 w 313226"/>
                  <a:gd name="connsiteY76" fmla="*/ 292427 h 373898"/>
                  <a:gd name="connsiteX77" fmla="*/ 28445 w 313226"/>
                  <a:gd name="connsiteY77" fmla="*/ 292427 h 373898"/>
                  <a:gd name="connsiteX78" fmla="*/ 28445 w 313226"/>
                  <a:gd name="connsiteY78" fmla="*/ 231919 h 373898"/>
                  <a:gd name="connsiteX79" fmla="*/ 44723 w 313226"/>
                  <a:gd name="connsiteY79" fmla="*/ 231919 h 373898"/>
                  <a:gd name="connsiteX80" fmla="*/ 48916 w 313226"/>
                  <a:gd name="connsiteY80" fmla="*/ 233481 h 373898"/>
                  <a:gd name="connsiteX81" fmla="*/ 46943 w 313226"/>
                  <a:gd name="connsiteY81" fmla="*/ 238332 h 373898"/>
                  <a:gd name="connsiteX82" fmla="*/ 53849 w 313226"/>
                  <a:gd name="connsiteY82" fmla="*/ 245237 h 373898"/>
                  <a:gd name="connsiteX83" fmla="*/ 60754 w 313226"/>
                  <a:gd name="connsiteY83" fmla="*/ 238332 h 373898"/>
                  <a:gd name="connsiteX84" fmla="*/ 54260 w 313226"/>
                  <a:gd name="connsiteY84" fmla="*/ 231508 h 373898"/>
                  <a:gd name="connsiteX85" fmla="*/ 44887 w 313226"/>
                  <a:gd name="connsiteY85" fmla="*/ 226740 h 373898"/>
                  <a:gd name="connsiteX86" fmla="*/ 28610 w 313226"/>
                  <a:gd name="connsiteY86" fmla="*/ 226740 h 373898"/>
                  <a:gd name="connsiteX87" fmla="*/ 28610 w 313226"/>
                  <a:gd name="connsiteY87" fmla="*/ 166232 h 373898"/>
                  <a:gd name="connsiteX88" fmla="*/ 44887 w 313226"/>
                  <a:gd name="connsiteY88" fmla="*/ 166232 h 373898"/>
                  <a:gd name="connsiteX89" fmla="*/ 49080 w 313226"/>
                  <a:gd name="connsiteY89" fmla="*/ 167794 h 373898"/>
                  <a:gd name="connsiteX90" fmla="*/ 47107 w 313226"/>
                  <a:gd name="connsiteY90" fmla="*/ 172645 h 373898"/>
                  <a:gd name="connsiteX91" fmla="*/ 54013 w 313226"/>
                  <a:gd name="connsiteY91" fmla="*/ 179550 h 373898"/>
                  <a:gd name="connsiteX92" fmla="*/ 60919 w 313226"/>
                  <a:gd name="connsiteY92" fmla="*/ 172645 h 373898"/>
                  <a:gd name="connsiteX93" fmla="*/ 54424 w 313226"/>
                  <a:gd name="connsiteY93" fmla="*/ 165821 h 373898"/>
                  <a:gd name="connsiteX94" fmla="*/ 45052 w 313226"/>
                  <a:gd name="connsiteY94" fmla="*/ 161053 h 373898"/>
                  <a:gd name="connsiteX95" fmla="*/ 28774 w 313226"/>
                  <a:gd name="connsiteY95" fmla="*/ 161053 h 373898"/>
                  <a:gd name="connsiteX96" fmla="*/ 28774 w 313226"/>
                  <a:gd name="connsiteY96" fmla="*/ 100545 h 373898"/>
                  <a:gd name="connsiteX97" fmla="*/ 45052 w 313226"/>
                  <a:gd name="connsiteY97" fmla="*/ 100545 h 373898"/>
                  <a:gd name="connsiteX98" fmla="*/ 49245 w 313226"/>
                  <a:gd name="connsiteY98" fmla="*/ 102107 h 373898"/>
                  <a:gd name="connsiteX99" fmla="*/ 47272 w 313226"/>
                  <a:gd name="connsiteY99" fmla="*/ 106957 h 373898"/>
                  <a:gd name="connsiteX100" fmla="*/ 54177 w 313226"/>
                  <a:gd name="connsiteY100" fmla="*/ 113863 h 373898"/>
                  <a:gd name="connsiteX101" fmla="*/ 61083 w 313226"/>
                  <a:gd name="connsiteY101" fmla="*/ 106957 h 373898"/>
                  <a:gd name="connsiteX102" fmla="*/ 54588 w 313226"/>
                  <a:gd name="connsiteY102" fmla="*/ 100134 h 373898"/>
                  <a:gd name="connsiteX103" fmla="*/ 45216 w 313226"/>
                  <a:gd name="connsiteY103" fmla="*/ 95365 h 373898"/>
                  <a:gd name="connsiteX104" fmla="*/ 28938 w 313226"/>
                  <a:gd name="connsiteY104" fmla="*/ 95365 h 373898"/>
                  <a:gd name="connsiteX105" fmla="*/ 28938 w 313226"/>
                  <a:gd name="connsiteY105" fmla="*/ 34858 h 373898"/>
                  <a:gd name="connsiteX106" fmla="*/ 45216 w 313226"/>
                  <a:gd name="connsiteY106" fmla="*/ 34858 h 373898"/>
                  <a:gd name="connsiteX107" fmla="*/ 49409 w 313226"/>
                  <a:gd name="connsiteY107" fmla="*/ 36420 h 373898"/>
                  <a:gd name="connsiteX108" fmla="*/ 47436 w 313226"/>
                  <a:gd name="connsiteY108" fmla="*/ 41270 h 373898"/>
                  <a:gd name="connsiteX109" fmla="*/ 54342 w 313226"/>
                  <a:gd name="connsiteY109" fmla="*/ 48176 h 373898"/>
                  <a:gd name="connsiteX110" fmla="*/ 61247 w 313226"/>
                  <a:gd name="connsiteY110" fmla="*/ 41270 h 373898"/>
                  <a:gd name="connsiteX111" fmla="*/ 54753 w 313226"/>
                  <a:gd name="connsiteY111" fmla="*/ 34447 h 373898"/>
                  <a:gd name="connsiteX112" fmla="*/ 45381 w 313226"/>
                  <a:gd name="connsiteY112" fmla="*/ 29678 h 373898"/>
                  <a:gd name="connsiteX113" fmla="*/ 29103 w 313226"/>
                  <a:gd name="connsiteY113" fmla="*/ 29678 h 373898"/>
                  <a:gd name="connsiteX114" fmla="*/ 29103 w 313226"/>
                  <a:gd name="connsiteY114" fmla="*/ 19977 h 373898"/>
                  <a:gd name="connsiteX115" fmla="*/ 43572 w 313226"/>
                  <a:gd name="connsiteY115" fmla="*/ 5508 h 373898"/>
                  <a:gd name="connsiteX116" fmla="*/ 72429 w 313226"/>
                  <a:gd name="connsiteY116" fmla="*/ 5508 h 373898"/>
                  <a:gd name="connsiteX117" fmla="*/ 72429 w 313226"/>
                  <a:gd name="connsiteY117" fmla="*/ 333779 h 373898"/>
                  <a:gd name="connsiteX118" fmla="*/ 43572 w 313226"/>
                  <a:gd name="connsiteY118" fmla="*/ 333779 h 373898"/>
                  <a:gd name="connsiteX119" fmla="*/ 29103 w 313226"/>
                  <a:gd name="connsiteY119" fmla="*/ 319310 h 373898"/>
                  <a:gd name="connsiteX120" fmla="*/ 29103 w 313226"/>
                  <a:gd name="connsiteY120" fmla="*/ 316104 h 373898"/>
                  <a:gd name="connsiteX121" fmla="*/ 307965 w 313226"/>
                  <a:gd name="connsiteY121" fmla="*/ 354415 h 373898"/>
                  <a:gd name="connsiteX122" fmla="*/ 293496 w 313226"/>
                  <a:gd name="connsiteY122" fmla="*/ 368884 h 373898"/>
                  <a:gd name="connsiteX123" fmla="*/ 42832 w 313226"/>
                  <a:gd name="connsiteY123" fmla="*/ 368884 h 373898"/>
                  <a:gd name="connsiteX124" fmla="*/ 28363 w 313226"/>
                  <a:gd name="connsiteY124" fmla="*/ 354415 h 373898"/>
                  <a:gd name="connsiteX125" fmla="*/ 28363 w 313226"/>
                  <a:gd name="connsiteY125" fmla="*/ 332546 h 373898"/>
                  <a:gd name="connsiteX126" fmla="*/ 42832 w 313226"/>
                  <a:gd name="connsiteY126" fmla="*/ 338959 h 373898"/>
                  <a:gd name="connsiteX127" fmla="*/ 293496 w 313226"/>
                  <a:gd name="connsiteY127" fmla="*/ 338959 h 373898"/>
                  <a:gd name="connsiteX128" fmla="*/ 307965 w 313226"/>
                  <a:gd name="connsiteY128" fmla="*/ 332546 h 373898"/>
                  <a:gd name="connsiteX129" fmla="*/ 307965 w 313226"/>
                  <a:gd name="connsiteY129" fmla="*/ 354415 h 373898"/>
                  <a:gd name="connsiteX130" fmla="*/ 307965 w 313226"/>
                  <a:gd name="connsiteY130" fmla="*/ 317666 h 373898"/>
                  <a:gd name="connsiteX131" fmla="*/ 307965 w 313226"/>
                  <a:gd name="connsiteY131" fmla="*/ 319310 h 373898"/>
                  <a:gd name="connsiteX132" fmla="*/ 293496 w 313226"/>
                  <a:gd name="connsiteY132" fmla="*/ 333779 h 373898"/>
                  <a:gd name="connsiteX133" fmla="*/ 76868 w 313226"/>
                  <a:gd name="connsiteY133" fmla="*/ 333779 h 373898"/>
                  <a:gd name="connsiteX134" fmla="*/ 76868 w 313226"/>
                  <a:gd name="connsiteY134" fmla="*/ 5261 h 373898"/>
                  <a:gd name="connsiteX135" fmla="*/ 293496 w 313226"/>
                  <a:gd name="connsiteY135" fmla="*/ 5261 h 373898"/>
                  <a:gd name="connsiteX136" fmla="*/ 307965 w 313226"/>
                  <a:gd name="connsiteY136" fmla="*/ 19731 h 373898"/>
                  <a:gd name="connsiteX137" fmla="*/ 307965 w 313226"/>
                  <a:gd name="connsiteY137" fmla="*/ 317666 h 373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313226" h="373898">
                    <a:moveTo>
                      <a:pt x="293496" y="0"/>
                    </a:moveTo>
                    <a:lnTo>
                      <a:pt x="42832" y="0"/>
                    </a:lnTo>
                    <a:cubicBezTo>
                      <a:pt x="31980" y="0"/>
                      <a:pt x="23101" y="8879"/>
                      <a:pt x="23101" y="19731"/>
                    </a:cubicBezTo>
                    <a:lnTo>
                      <a:pt x="23101" y="29431"/>
                    </a:lnTo>
                    <a:lnTo>
                      <a:pt x="11592" y="29431"/>
                    </a:lnTo>
                    <a:cubicBezTo>
                      <a:pt x="5179" y="29431"/>
                      <a:pt x="0" y="34611"/>
                      <a:pt x="0" y="41024"/>
                    </a:cubicBezTo>
                    <a:cubicBezTo>
                      <a:pt x="0" y="47436"/>
                      <a:pt x="5179" y="52615"/>
                      <a:pt x="11592" y="52615"/>
                    </a:cubicBezTo>
                    <a:lnTo>
                      <a:pt x="23101" y="52615"/>
                    </a:lnTo>
                    <a:lnTo>
                      <a:pt x="23101" y="95119"/>
                    </a:lnTo>
                    <a:lnTo>
                      <a:pt x="11592" y="95119"/>
                    </a:lnTo>
                    <a:cubicBezTo>
                      <a:pt x="5179" y="95119"/>
                      <a:pt x="0" y="100298"/>
                      <a:pt x="0" y="106711"/>
                    </a:cubicBezTo>
                    <a:cubicBezTo>
                      <a:pt x="0" y="113123"/>
                      <a:pt x="5179" y="118302"/>
                      <a:pt x="11592" y="118302"/>
                    </a:cubicBezTo>
                    <a:lnTo>
                      <a:pt x="23101" y="118302"/>
                    </a:lnTo>
                    <a:lnTo>
                      <a:pt x="23101" y="160806"/>
                    </a:lnTo>
                    <a:lnTo>
                      <a:pt x="11592" y="160806"/>
                    </a:lnTo>
                    <a:cubicBezTo>
                      <a:pt x="5179" y="160806"/>
                      <a:pt x="0" y="165986"/>
                      <a:pt x="0" y="172398"/>
                    </a:cubicBezTo>
                    <a:cubicBezTo>
                      <a:pt x="0" y="178811"/>
                      <a:pt x="5179" y="183990"/>
                      <a:pt x="11592" y="183990"/>
                    </a:cubicBezTo>
                    <a:lnTo>
                      <a:pt x="23101" y="183990"/>
                    </a:lnTo>
                    <a:lnTo>
                      <a:pt x="23101" y="226493"/>
                    </a:lnTo>
                    <a:lnTo>
                      <a:pt x="11592" y="226493"/>
                    </a:lnTo>
                    <a:cubicBezTo>
                      <a:pt x="5179" y="226493"/>
                      <a:pt x="0" y="231673"/>
                      <a:pt x="0" y="238085"/>
                    </a:cubicBezTo>
                    <a:cubicBezTo>
                      <a:pt x="0" y="244498"/>
                      <a:pt x="5179" y="249677"/>
                      <a:pt x="11592" y="249677"/>
                    </a:cubicBezTo>
                    <a:lnTo>
                      <a:pt x="23101" y="249677"/>
                    </a:lnTo>
                    <a:lnTo>
                      <a:pt x="23101" y="292180"/>
                    </a:lnTo>
                    <a:lnTo>
                      <a:pt x="11592" y="292180"/>
                    </a:lnTo>
                    <a:cubicBezTo>
                      <a:pt x="5179" y="292180"/>
                      <a:pt x="0" y="297360"/>
                      <a:pt x="0" y="303772"/>
                    </a:cubicBezTo>
                    <a:cubicBezTo>
                      <a:pt x="0" y="310185"/>
                      <a:pt x="5179" y="315364"/>
                      <a:pt x="11592" y="315364"/>
                    </a:cubicBezTo>
                    <a:lnTo>
                      <a:pt x="23101" y="315364"/>
                    </a:lnTo>
                    <a:lnTo>
                      <a:pt x="23101" y="315775"/>
                    </a:lnTo>
                    <a:lnTo>
                      <a:pt x="23101" y="318981"/>
                    </a:lnTo>
                    <a:lnTo>
                      <a:pt x="23101" y="354168"/>
                    </a:lnTo>
                    <a:cubicBezTo>
                      <a:pt x="23101" y="365020"/>
                      <a:pt x="31980" y="373899"/>
                      <a:pt x="42832" y="373899"/>
                    </a:cubicBezTo>
                    <a:lnTo>
                      <a:pt x="293496" y="373899"/>
                    </a:lnTo>
                    <a:cubicBezTo>
                      <a:pt x="304348" y="373899"/>
                      <a:pt x="313227" y="365020"/>
                      <a:pt x="313227" y="354168"/>
                    </a:cubicBezTo>
                    <a:lnTo>
                      <a:pt x="313227" y="318981"/>
                    </a:lnTo>
                    <a:lnTo>
                      <a:pt x="313227" y="317337"/>
                    </a:lnTo>
                    <a:lnTo>
                      <a:pt x="313227" y="19731"/>
                    </a:lnTo>
                    <a:cubicBezTo>
                      <a:pt x="313227" y="8879"/>
                      <a:pt x="304348" y="0"/>
                      <a:pt x="293496" y="0"/>
                    </a:cubicBezTo>
                    <a:close/>
                    <a:moveTo>
                      <a:pt x="23101" y="310431"/>
                    </a:moveTo>
                    <a:lnTo>
                      <a:pt x="11592" y="310431"/>
                    </a:lnTo>
                    <a:cubicBezTo>
                      <a:pt x="8057" y="310431"/>
                      <a:pt x="5179" y="307554"/>
                      <a:pt x="5179" y="304019"/>
                    </a:cubicBezTo>
                    <a:cubicBezTo>
                      <a:pt x="5179" y="300484"/>
                      <a:pt x="8057" y="297606"/>
                      <a:pt x="11592" y="297606"/>
                    </a:cubicBezTo>
                    <a:lnTo>
                      <a:pt x="23101" y="297606"/>
                    </a:lnTo>
                    <a:lnTo>
                      <a:pt x="23101" y="310431"/>
                    </a:lnTo>
                    <a:close/>
                    <a:moveTo>
                      <a:pt x="23101" y="244662"/>
                    </a:moveTo>
                    <a:lnTo>
                      <a:pt x="11592" y="244662"/>
                    </a:lnTo>
                    <a:cubicBezTo>
                      <a:pt x="8057" y="244662"/>
                      <a:pt x="5179" y="241785"/>
                      <a:pt x="5179" y="238249"/>
                    </a:cubicBezTo>
                    <a:cubicBezTo>
                      <a:pt x="5179" y="234714"/>
                      <a:pt x="8057" y="231837"/>
                      <a:pt x="11592" y="231837"/>
                    </a:cubicBezTo>
                    <a:lnTo>
                      <a:pt x="23101" y="231837"/>
                    </a:lnTo>
                    <a:lnTo>
                      <a:pt x="23101" y="244662"/>
                    </a:lnTo>
                    <a:close/>
                    <a:moveTo>
                      <a:pt x="23101" y="178975"/>
                    </a:moveTo>
                    <a:lnTo>
                      <a:pt x="11592" y="178975"/>
                    </a:lnTo>
                    <a:cubicBezTo>
                      <a:pt x="8057" y="178975"/>
                      <a:pt x="5179" y="176097"/>
                      <a:pt x="5179" y="172562"/>
                    </a:cubicBezTo>
                    <a:cubicBezTo>
                      <a:pt x="5179" y="169027"/>
                      <a:pt x="8057" y="166150"/>
                      <a:pt x="11592" y="166150"/>
                    </a:cubicBezTo>
                    <a:lnTo>
                      <a:pt x="23101" y="166150"/>
                    </a:lnTo>
                    <a:lnTo>
                      <a:pt x="23101" y="178975"/>
                    </a:lnTo>
                    <a:close/>
                    <a:moveTo>
                      <a:pt x="23101" y="113205"/>
                    </a:moveTo>
                    <a:lnTo>
                      <a:pt x="11592" y="113205"/>
                    </a:lnTo>
                    <a:cubicBezTo>
                      <a:pt x="8057" y="113205"/>
                      <a:pt x="5179" y="110328"/>
                      <a:pt x="5179" y="106793"/>
                    </a:cubicBezTo>
                    <a:cubicBezTo>
                      <a:pt x="5179" y="103258"/>
                      <a:pt x="8057" y="100380"/>
                      <a:pt x="11592" y="100380"/>
                    </a:cubicBezTo>
                    <a:lnTo>
                      <a:pt x="23101" y="100380"/>
                    </a:lnTo>
                    <a:lnTo>
                      <a:pt x="23101" y="113205"/>
                    </a:lnTo>
                    <a:close/>
                    <a:moveTo>
                      <a:pt x="23101" y="47436"/>
                    </a:moveTo>
                    <a:lnTo>
                      <a:pt x="11592" y="47436"/>
                    </a:lnTo>
                    <a:cubicBezTo>
                      <a:pt x="8057" y="47436"/>
                      <a:pt x="5179" y="44559"/>
                      <a:pt x="5179" y="41024"/>
                    </a:cubicBezTo>
                    <a:cubicBezTo>
                      <a:pt x="5179" y="37489"/>
                      <a:pt x="8057" y="34611"/>
                      <a:pt x="11592" y="34611"/>
                    </a:cubicBezTo>
                    <a:lnTo>
                      <a:pt x="23101" y="34611"/>
                    </a:lnTo>
                    <a:lnTo>
                      <a:pt x="23101" y="47436"/>
                    </a:lnTo>
                    <a:close/>
                    <a:moveTo>
                      <a:pt x="28281" y="316104"/>
                    </a:moveTo>
                    <a:lnTo>
                      <a:pt x="28281" y="297606"/>
                    </a:lnTo>
                    <a:lnTo>
                      <a:pt x="44559" y="297606"/>
                    </a:lnTo>
                    <a:cubicBezTo>
                      <a:pt x="46121" y="297606"/>
                      <a:pt x="47600" y="298182"/>
                      <a:pt x="48751" y="299168"/>
                    </a:cubicBezTo>
                    <a:cubicBezTo>
                      <a:pt x="47518" y="300402"/>
                      <a:pt x="46778" y="302128"/>
                      <a:pt x="46778" y="304019"/>
                    </a:cubicBezTo>
                    <a:cubicBezTo>
                      <a:pt x="46778" y="307801"/>
                      <a:pt x="49820" y="310924"/>
                      <a:pt x="53684" y="310924"/>
                    </a:cubicBezTo>
                    <a:cubicBezTo>
                      <a:pt x="57466" y="310924"/>
                      <a:pt x="60590" y="307883"/>
                      <a:pt x="60590" y="304019"/>
                    </a:cubicBezTo>
                    <a:cubicBezTo>
                      <a:pt x="60590" y="300319"/>
                      <a:pt x="57712" y="297360"/>
                      <a:pt x="54095" y="297195"/>
                    </a:cubicBezTo>
                    <a:cubicBezTo>
                      <a:pt x="51957" y="294318"/>
                      <a:pt x="48587" y="292427"/>
                      <a:pt x="44723" y="292427"/>
                    </a:cubicBezTo>
                    <a:lnTo>
                      <a:pt x="28445" y="292427"/>
                    </a:lnTo>
                    <a:lnTo>
                      <a:pt x="28445" y="231919"/>
                    </a:lnTo>
                    <a:lnTo>
                      <a:pt x="44723" y="231919"/>
                    </a:lnTo>
                    <a:cubicBezTo>
                      <a:pt x="46285" y="231919"/>
                      <a:pt x="47765" y="232495"/>
                      <a:pt x="48916" y="233481"/>
                    </a:cubicBezTo>
                    <a:cubicBezTo>
                      <a:pt x="47683" y="234714"/>
                      <a:pt x="46943" y="236441"/>
                      <a:pt x="46943" y="238332"/>
                    </a:cubicBezTo>
                    <a:cubicBezTo>
                      <a:pt x="46943" y="242113"/>
                      <a:pt x="49984" y="245237"/>
                      <a:pt x="53849" y="245237"/>
                    </a:cubicBezTo>
                    <a:cubicBezTo>
                      <a:pt x="57630" y="245237"/>
                      <a:pt x="60754" y="242195"/>
                      <a:pt x="60754" y="238332"/>
                    </a:cubicBezTo>
                    <a:cubicBezTo>
                      <a:pt x="60754" y="234632"/>
                      <a:pt x="57877" y="231673"/>
                      <a:pt x="54260" y="231508"/>
                    </a:cubicBezTo>
                    <a:cubicBezTo>
                      <a:pt x="52122" y="228631"/>
                      <a:pt x="48751" y="226740"/>
                      <a:pt x="44887" y="226740"/>
                    </a:cubicBezTo>
                    <a:lnTo>
                      <a:pt x="28610" y="226740"/>
                    </a:lnTo>
                    <a:lnTo>
                      <a:pt x="28610" y="166232"/>
                    </a:lnTo>
                    <a:lnTo>
                      <a:pt x="44887" y="166232"/>
                    </a:lnTo>
                    <a:cubicBezTo>
                      <a:pt x="46449" y="166232"/>
                      <a:pt x="47929" y="166807"/>
                      <a:pt x="49080" y="167794"/>
                    </a:cubicBezTo>
                    <a:cubicBezTo>
                      <a:pt x="47847" y="169027"/>
                      <a:pt x="47107" y="170753"/>
                      <a:pt x="47107" y="172645"/>
                    </a:cubicBezTo>
                    <a:cubicBezTo>
                      <a:pt x="47107" y="176426"/>
                      <a:pt x="50149" y="179550"/>
                      <a:pt x="54013" y="179550"/>
                    </a:cubicBezTo>
                    <a:cubicBezTo>
                      <a:pt x="57795" y="179550"/>
                      <a:pt x="60919" y="176508"/>
                      <a:pt x="60919" y="172645"/>
                    </a:cubicBezTo>
                    <a:cubicBezTo>
                      <a:pt x="60919" y="168945"/>
                      <a:pt x="58041" y="165986"/>
                      <a:pt x="54424" y="165821"/>
                    </a:cubicBezTo>
                    <a:cubicBezTo>
                      <a:pt x="52287" y="162943"/>
                      <a:pt x="48916" y="161053"/>
                      <a:pt x="45052" y="161053"/>
                    </a:cubicBezTo>
                    <a:lnTo>
                      <a:pt x="28774" y="161053"/>
                    </a:lnTo>
                    <a:lnTo>
                      <a:pt x="28774" y="100545"/>
                    </a:lnTo>
                    <a:lnTo>
                      <a:pt x="45052" y="100545"/>
                    </a:lnTo>
                    <a:cubicBezTo>
                      <a:pt x="46614" y="100545"/>
                      <a:pt x="48094" y="101120"/>
                      <a:pt x="49245" y="102107"/>
                    </a:cubicBezTo>
                    <a:cubicBezTo>
                      <a:pt x="48011" y="103340"/>
                      <a:pt x="47272" y="105066"/>
                      <a:pt x="47272" y="106957"/>
                    </a:cubicBezTo>
                    <a:cubicBezTo>
                      <a:pt x="47272" y="110739"/>
                      <a:pt x="50314" y="113863"/>
                      <a:pt x="54177" y="113863"/>
                    </a:cubicBezTo>
                    <a:cubicBezTo>
                      <a:pt x="57959" y="113863"/>
                      <a:pt x="61083" y="110821"/>
                      <a:pt x="61083" y="106957"/>
                    </a:cubicBezTo>
                    <a:cubicBezTo>
                      <a:pt x="61083" y="103258"/>
                      <a:pt x="58206" y="100298"/>
                      <a:pt x="54588" y="100134"/>
                    </a:cubicBezTo>
                    <a:cubicBezTo>
                      <a:pt x="52451" y="97256"/>
                      <a:pt x="49080" y="95365"/>
                      <a:pt x="45216" y="95365"/>
                    </a:cubicBezTo>
                    <a:lnTo>
                      <a:pt x="28938" y="95365"/>
                    </a:lnTo>
                    <a:lnTo>
                      <a:pt x="28938" y="34858"/>
                    </a:lnTo>
                    <a:lnTo>
                      <a:pt x="45216" y="34858"/>
                    </a:lnTo>
                    <a:cubicBezTo>
                      <a:pt x="46778" y="34858"/>
                      <a:pt x="48258" y="35433"/>
                      <a:pt x="49409" y="36420"/>
                    </a:cubicBezTo>
                    <a:cubicBezTo>
                      <a:pt x="48176" y="37653"/>
                      <a:pt x="47436" y="39379"/>
                      <a:pt x="47436" y="41270"/>
                    </a:cubicBezTo>
                    <a:cubicBezTo>
                      <a:pt x="47436" y="45052"/>
                      <a:pt x="50478" y="48176"/>
                      <a:pt x="54342" y="48176"/>
                    </a:cubicBezTo>
                    <a:cubicBezTo>
                      <a:pt x="58123" y="48176"/>
                      <a:pt x="61247" y="45134"/>
                      <a:pt x="61247" y="41270"/>
                    </a:cubicBezTo>
                    <a:cubicBezTo>
                      <a:pt x="61247" y="37570"/>
                      <a:pt x="58370" y="34611"/>
                      <a:pt x="54753" y="34447"/>
                    </a:cubicBezTo>
                    <a:cubicBezTo>
                      <a:pt x="52615" y="31569"/>
                      <a:pt x="49245" y="29678"/>
                      <a:pt x="45381" y="29678"/>
                    </a:cubicBezTo>
                    <a:lnTo>
                      <a:pt x="29103" y="29678"/>
                    </a:lnTo>
                    <a:lnTo>
                      <a:pt x="29103" y="19977"/>
                    </a:lnTo>
                    <a:cubicBezTo>
                      <a:pt x="29103" y="12003"/>
                      <a:pt x="35597" y="5508"/>
                      <a:pt x="43572" y="5508"/>
                    </a:cubicBezTo>
                    <a:lnTo>
                      <a:pt x="72429" y="5508"/>
                    </a:lnTo>
                    <a:lnTo>
                      <a:pt x="72429" y="333779"/>
                    </a:lnTo>
                    <a:lnTo>
                      <a:pt x="43572" y="333779"/>
                    </a:lnTo>
                    <a:cubicBezTo>
                      <a:pt x="35597" y="333779"/>
                      <a:pt x="29103" y="327285"/>
                      <a:pt x="29103" y="319310"/>
                    </a:cubicBezTo>
                    <a:lnTo>
                      <a:pt x="29103" y="316104"/>
                    </a:lnTo>
                    <a:close/>
                    <a:moveTo>
                      <a:pt x="307965" y="354415"/>
                    </a:moveTo>
                    <a:cubicBezTo>
                      <a:pt x="307965" y="362389"/>
                      <a:pt x="301470" y="368884"/>
                      <a:pt x="293496" y="368884"/>
                    </a:cubicBezTo>
                    <a:lnTo>
                      <a:pt x="42832" y="368884"/>
                    </a:lnTo>
                    <a:cubicBezTo>
                      <a:pt x="34858" y="368884"/>
                      <a:pt x="28363" y="362389"/>
                      <a:pt x="28363" y="354415"/>
                    </a:cubicBezTo>
                    <a:lnTo>
                      <a:pt x="28363" y="332546"/>
                    </a:lnTo>
                    <a:cubicBezTo>
                      <a:pt x="31980" y="336493"/>
                      <a:pt x="37159" y="338959"/>
                      <a:pt x="42832" y="338959"/>
                    </a:cubicBezTo>
                    <a:lnTo>
                      <a:pt x="293496" y="338959"/>
                    </a:lnTo>
                    <a:cubicBezTo>
                      <a:pt x="299250" y="338959"/>
                      <a:pt x="304348" y="336493"/>
                      <a:pt x="307965" y="332546"/>
                    </a:cubicBezTo>
                    <a:lnTo>
                      <a:pt x="307965" y="354415"/>
                    </a:lnTo>
                    <a:close/>
                    <a:moveTo>
                      <a:pt x="307965" y="317666"/>
                    </a:moveTo>
                    <a:lnTo>
                      <a:pt x="307965" y="319310"/>
                    </a:lnTo>
                    <a:cubicBezTo>
                      <a:pt x="307965" y="327285"/>
                      <a:pt x="301470" y="333779"/>
                      <a:pt x="293496" y="333779"/>
                    </a:cubicBezTo>
                    <a:lnTo>
                      <a:pt x="76868" y="333779"/>
                    </a:lnTo>
                    <a:lnTo>
                      <a:pt x="76868" y="5261"/>
                    </a:lnTo>
                    <a:lnTo>
                      <a:pt x="293496" y="5261"/>
                    </a:lnTo>
                    <a:cubicBezTo>
                      <a:pt x="301470" y="5261"/>
                      <a:pt x="307965" y="11756"/>
                      <a:pt x="307965" y="19731"/>
                    </a:cubicBezTo>
                    <a:lnTo>
                      <a:pt x="307965" y="317666"/>
                    </a:lnTo>
                    <a:close/>
                  </a:path>
                </a:pathLst>
              </a:custGeom>
              <a:grpFill/>
              <a:ln w="8221" cap="flat">
                <a:noFill/>
                <a:prstDash val="solid"/>
                <a:miter/>
              </a:ln>
            </p:spPr>
            <p:txBody>
              <a:bodyPr rtlCol="0" anchor="ctr"/>
              <a:lstStyle/>
              <a:p>
                <a:endParaRPr lang="en-US"/>
              </a:p>
            </p:txBody>
          </p:sp>
          <p:sp>
            <p:nvSpPr>
              <p:cNvPr id="198" name="Freeform: Shape 197">
                <a:extLst>
                  <a:ext uri="{FF2B5EF4-FFF2-40B4-BE49-F238E27FC236}">
                    <a16:creationId xmlns:a16="http://schemas.microsoft.com/office/drawing/2014/main" id="{C7D50625-A610-4409-9CC8-51FC3D680D91}"/>
                  </a:ext>
                </a:extLst>
              </p:cNvPr>
              <p:cNvSpPr/>
              <p:nvPr/>
            </p:nvSpPr>
            <p:spPr>
              <a:xfrm>
                <a:off x="7741364" y="6657433"/>
                <a:ext cx="143459" cy="45381"/>
              </a:xfrm>
              <a:custGeom>
                <a:avLst/>
                <a:gdLst>
                  <a:gd name="connsiteX0" fmla="*/ 0 w 143459"/>
                  <a:gd name="connsiteY0" fmla="*/ 45381 h 45381"/>
                  <a:gd name="connsiteX1" fmla="*/ 143460 w 143459"/>
                  <a:gd name="connsiteY1" fmla="*/ 45381 h 45381"/>
                  <a:gd name="connsiteX2" fmla="*/ 143460 w 143459"/>
                  <a:gd name="connsiteY2" fmla="*/ 0 h 45381"/>
                  <a:gd name="connsiteX3" fmla="*/ 0 w 143459"/>
                  <a:gd name="connsiteY3" fmla="*/ 0 h 45381"/>
                  <a:gd name="connsiteX4" fmla="*/ 0 w 143459"/>
                  <a:gd name="connsiteY4" fmla="*/ 45381 h 45381"/>
                  <a:gd name="connsiteX5" fmla="*/ 5262 w 143459"/>
                  <a:gd name="connsiteY5" fmla="*/ 5262 h 45381"/>
                  <a:gd name="connsiteX6" fmla="*/ 138280 w 143459"/>
                  <a:gd name="connsiteY6" fmla="*/ 5262 h 45381"/>
                  <a:gd name="connsiteX7" fmla="*/ 138280 w 143459"/>
                  <a:gd name="connsiteY7" fmla="*/ 40202 h 45381"/>
                  <a:gd name="connsiteX8" fmla="*/ 5262 w 143459"/>
                  <a:gd name="connsiteY8" fmla="*/ 40202 h 45381"/>
                  <a:gd name="connsiteX9" fmla="*/ 5262 w 143459"/>
                  <a:gd name="connsiteY9" fmla="*/ 5262 h 45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459" h="45381">
                    <a:moveTo>
                      <a:pt x="0" y="45381"/>
                    </a:moveTo>
                    <a:lnTo>
                      <a:pt x="143460" y="45381"/>
                    </a:lnTo>
                    <a:lnTo>
                      <a:pt x="143460" y="0"/>
                    </a:lnTo>
                    <a:lnTo>
                      <a:pt x="0" y="0"/>
                    </a:lnTo>
                    <a:lnTo>
                      <a:pt x="0" y="45381"/>
                    </a:lnTo>
                    <a:close/>
                    <a:moveTo>
                      <a:pt x="5262" y="5262"/>
                    </a:moveTo>
                    <a:lnTo>
                      <a:pt x="138280" y="5262"/>
                    </a:lnTo>
                    <a:lnTo>
                      <a:pt x="138280" y="40202"/>
                    </a:lnTo>
                    <a:lnTo>
                      <a:pt x="5262" y="40202"/>
                    </a:lnTo>
                    <a:lnTo>
                      <a:pt x="5262" y="5262"/>
                    </a:lnTo>
                    <a:close/>
                  </a:path>
                </a:pathLst>
              </a:custGeom>
              <a:grpFill/>
              <a:ln w="8221" cap="flat">
                <a:noFill/>
                <a:prstDash val="solid"/>
                <a:miter/>
              </a:ln>
            </p:spPr>
            <p:txBody>
              <a:bodyPr rtlCol="0" anchor="ctr"/>
              <a:lstStyle/>
              <a:p>
                <a:endParaRPr lang="en-US"/>
              </a:p>
            </p:txBody>
          </p:sp>
          <p:sp>
            <p:nvSpPr>
              <p:cNvPr id="199" name="Freeform: Shape 198">
                <a:extLst>
                  <a:ext uri="{FF2B5EF4-FFF2-40B4-BE49-F238E27FC236}">
                    <a16:creationId xmlns:a16="http://schemas.microsoft.com/office/drawing/2014/main" id="{12307EDD-6060-4DE8-BDBB-586915020791}"/>
                  </a:ext>
                </a:extLst>
              </p:cNvPr>
              <p:cNvSpPr/>
              <p:nvPr/>
            </p:nvSpPr>
            <p:spPr>
              <a:xfrm>
                <a:off x="7696806" y="6927910"/>
                <a:ext cx="191060" cy="5179"/>
              </a:xfrm>
              <a:custGeom>
                <a:avLst/>
                <a:gdLst>
                  <a:gd name="connsiteX0" fmla="*/ 0 w 191060"/>
                  <a:gd name="connsiteY0" fmla="*/ 0 h 5179"/>
                  <a:gd name="connsiteX1" fmla="*/ 191060 w 191060"/>
                  <a:gd name="connsiteY1" fmla="*/ 0 h 5179"/>
                  <a:gd name="connsiteX2" fmla="*/ 191060 w 191060"/>
                  <a:gd name="connsiteY2" fmla="*/ 5179 h 5179"/>
                  <a:gd name="connsiteX3" fmla="*/ 0 w 191060"/>
                  <a:gd name="connsiteY3" fmla="*/ 5179 h 5179"/>
                </a:gdLst>
                <a:ahLst/>
                <a:cxnLst>
                  <a:cxn ang="0">
                    <a:pos x="connsiteX0" y="connsiteY0"/>
                  </a:cxn>
                  <a:cxn ang="0">
                    <a:pos x="connsiteX1" y="connsiteY1"/>
                  </a:cxn>
                  <a:cxn ang="0">
                    <a:pos x="connsiteX2" y="connsiteY2"/>
                  </a:cxn>
                  <a:cxn ang="0">
                    <a:pos x="connsiteX3" y="connsiteY3"/>
                  </a:cxn>
                </a:cxnLst>
                <a:rect l="l" t="t" r="r" b="b"/>
                <a:pathLst>
                  <a:path w="191060" h="5179">
                    <a:moveTo>
                      <a:pt x="0" y="0"/>
                    </a:moveTo>
                    <a:lnTo>
                      <a:pt x="191060" y="0"/>
                    </a:lnTo>
                    <a:lnTo>
                      <a:pt x="191060" y="5179"/>
                    </a:lnTo>
                    <a:lnTo>
                      <a:pt x="0" y="5179"/>
                    </a:lnTo>
                    <a:close/>
                  </a:path>
                </a:pathLst>
              </a:custGeom>
              <a:grpFill/>
              <a:ln w="8221" cap="flat">
                <a:noFill/>
                <a:prstDash val="solid"/>
                <a:miter/>
              </a:ln>
            </p:spPr>
            <p:txBody>
              <a:bodyPr rtlCol="0" anchor="ctr"/>
              <a:lstStyle/>
              <a:p>
                <a:endParaRPr lang="en-US"/>
              </a:p>
            </p:txBody>
          </p:sp>
        </p:grpSp>
        <p:grpSp>
          <p:nvGrpSpPr>
            <p:cNvPr id="57" name="Graphic 2">
              <a:extLst>
                <a:ext uri="{FF2B5EF4-FFF2-40B4-BE49-F238E27FC236}">
                  <a16:creationId xmlns:a16="http://schemas.microsoft.com/office/drawing/2014/main" id="{55E45B6A-3112-49AB-8B66-EFA5471FCC5B}"/>
                </a:ext>
              </a:extLst>
            </p:cNvPr>
            <p:cNvGrpSpPr/>
            <p:nvPr/>
          </p:nvGrpSpPr>
          <p:grpSpPr>
            <a:xfrm>
              <a:off x="1497725" y="5411683"/>
              <a:ext cx="455436" cy="450958"/>
              <a:chOff x="1497725" y="5411683"/>
              <a:chExt cx="455436" cy="450958"/>
            </a:xfrm>
            <a:grpFill/>
          </p:grpSpPr>
          <p:sp>
            <p:nvSpPr>
              <p:cNvPr id="194" name="Freeform: Shape 193">
                <a:extLst>
                  <a:ext uri="{FF2B5EF4-FFF2-40B4-BE49-F238E27FC236}">
                    <a16:creationId xmlns:a16="http://schemas.microsoft.com/office/drawing/2014/main" id="{EEA82D82-0734-4D9F-B5F5-51130CB901F0}"/>
                  </a:ext>
                </a:extLst>
              </p:cNvPr>
              <p:cNvSpPr/>
              <p:nvPr/>
            </p:nvSpPr>
            <p:spPr>
              <a:xfrm>
                <a:off x="1497725" y="5411683"/>
                <a:ext cx="455436" cy="450958"/>
              </a:xfrm>
              <a:custGeom>
                <a:avLst/>
                <a:gdLst>
                  <a:gd name="connsiteX0" fmla="*/ 5167 w 455436"/>
                  <a:gd name="connsiteY0" fmla="*/ 259950 h 450958"/>
                  <a:gd name="connsiteX1" fmla="*/ 175181 w 455436"/>
                  <a:gd name="connsiteY1" fmla="*/ 444186 h 450958"/>
                  <a:gd name="connsiteX2" fmla="*/ 203050 w 455436"/>
                  <a:gd name="connsiteY2" fmla="*/ 445337 h 450958"/>
                  <a:gd name="connsiteX3" fmla="*/ 210203 w 455436"/>
                  <a:gd name="connsiteY3" fmla="*/ 438760 h 450958"/>
                  <a:gd name="connsiteX4" fmla="*/ 218013 w 455436"/>
                  <a:gd name="connsiteY4" fmla="*/ 447228 h 450958"/>
                  <a:gd name="connsiteX5" fmla="*/ 234455 w 455436"/>
                  <a:gd name="connsiteY5" fmla="*/ 447885 h 450958"/>
                  <a:gd name="connsiteX6" fmla="*/ 235113 w 455436"/>
                  <a:gd name="connsiteY6" fmla="*/ 431443 h 450958"/>
                  <a:gd name="connsiteX7" fmla="*/ 227303 w 455436"/>
                  <a:gd name="connsiteY7" fmla="*/ 422976 h 450958"/>
                  <a:gd name="connsiteX8" fmla="*/ 258543 w 455436"/>
                  <a:gd name="connsiteY8" fmla="*/ 394201 h 450958"/>
                  <a:gd name="connsiteX9" fmla="*/ 266353 w 455436"/>
                  <a:gd name="connsiteY9" fmla="*/ 402669 h 450958"/>
                  <a:gd name="connsiteX10" fmla="*/ 282796 w 455436"/>
                  <a:gd name="connsiteY10" fmla="*/ 403327 h 450958"/>
                  <a:gd name="connsiteX11" fmla="*/ 283453 w 455436"/>
                  <a:gd name="connsiteY11" fmla="*/ 386884 h 450958"/>
                  <a:gd name="connsiteX12" fmla="*/ 275643 w 455436"/>
                  <a:gd name="connsiteY12" fmla="*/ 378416 h 450958"/>
                  <a:gd name="connsiteX13" fmla="*/ 306884 w 455436"/>
                  <a:gd name="connsiteY13" fmla="*/ 349642 h 450958"/>
                  <a:gd name="connsiteX14" fmla="*/ 314694 w 455436"/>
                  <a:gd name="connsiteY14" fmla="*/ 358110 h 450958"/>
                  <a:gd name="connsiteX15" fmla="*/ 331136 w 455436"/>
                  <a:gd name="connsiteY15" fmla="*/ 358768 h 450958"/>
                  <a:gd name="connsiteX16" fmla="*/ 331794 w 455436"/>
                  <a:gd name="connsiteY16" fmla="*/ 342326 h 450958"/>
                  <a:gd name="connsiteX17" fmla="*/ 323984 w 455436"/>
                  <a:gd name="connsiteY17" fmla="*/ 333858 h 450958"/>
                  <a:gd name="connsiteX18" fmla="*/ 355224 w 455436"/>
                  <a:gd name="connsiteY18" fmla="*/ 305084 h 450958"/>
                  <a:gd name="connsiteX19" fmla="*/ 363034 w 455436"/>
                  <a:gd name="connsiteY19" fmla="*/ 313552 h 450958"/>
                  <a:gd name="connsiteX20" fmla="*/ 379477 w 455436"/>
                  <a:gd name="connsiteY20" fmla="*/ 314209 h 450958"/>
                  <a:gd name="connsiteX21" fmla="*/ 380134 w 455436"/>
                  <a:gd name="connsiteY21" fmla="*/ 297767 h 450958"/>
                  <a:gd name="connsiteX22" fmla="*/ 372324 w 455436"/>
                  <a:gd name="connsiteY22" fmla="*/ 289299 h 450958"/>
                  <a:gd name="connsiteX23" fmla="*/ 403565 w 455436"/>
                  <a:gd name="connsiteY23" fmla="*/ 260525 h 450958"/>
                  <a:gd name="connsiteX24" fmla="*/ 411375 w 455436"/>
                  <a:gd name="connsiteY24" fmla="*/ 268993 h 450958"/>
                  <a:gd name="connsiteX25" fmla="*/ 427817 w 455436"/>
                  <a:gd name="connsiteY25" fmla="*/ 269650 h 450958"/>
                  <a:gd name="connsiteX26" fmla="*/ 428475 w 455436"/>
                  <a:gd name="connsiteY26" fmla="*/ 253208 h 450958"/>
                  <a:gd name="connsiteX27" fmla="*/ 420665 w 455436"/>
                  <a:gd name="connsiteY27" fmla="*/ 244741 h 450958"/>
                  <a:gd name="connsiteX28" fmla="*/ 420994 w 455436"/>
                  <a:gd name="connsiteY28" fmla="*/ 244411 h 450958"/>
                  <a:gd name="connsiteX29" fmla="*/ 423296 w 455436"/>
                  <a:gd name="connsiteY29" fmla="*/ 242274 h 450958"/>
                  <a:gd name="connsiteX30" fmla="*/ 449110 w 455436"/>
                  <a:gd name="connsiteY30" fmla="*/ 218433 h 450958"/>
                  <a:gd name="connsiteX31" fmla="*/ 450261 w 455436"/>
                  <a:gd name="connsiteY31" fmla="*/ 190563 h 450958"/>
                  <a:gd name="connsiteX32" fmla="*/ 280247 w 455436"/>
                  <a:gd name="connsiteY32" fmla="*/ 6327 h 450958"/>
                  <a:gd name="connsiteX33" fmla="*/ 252377 w 455436"/>
                  <a:gd name="connsiteY33" fmla="*/ 5175 h 450958"/>
                  <a:gd name="connsiteX34" fmla="*/ 226563 w 455436"/>
                  <a:gd name="connsiteY34" fmla="*/ 29017 h 450958"/>
                  <a:gd name="connsiteX35" fmla="*/ 225330 w 455436"/>
                  <a:gd name="connsiteY35" fmla="*/ 30085 h 450958"/>
                  <a:gd name="connsiteX36" fmla="*/ 6400 w 455436"/>
                  <a:gd name="connsiteY36" fmla="*/ 232162 h 450958"/>
                  <a:gd name="connsiteX37" fmla="*/ 5167 w 455436"/>
                  <a:gd name="connsiteY37" fmla="*/ 259950 h 450958"/>
                  <a:gd name="connsiteX38" fmla="*/ 416719 w 455436"/>
                  <a:gd name="connsiteY38" fmla="*/ 248193 h 450958"/>
                  <a:gd name="connsiteX39" fmla="*/ 424529 w 455436"/>
                  <a:gd name="connsiteY39" fmla="*/ 256661 h 450958"/>
                  <a:gd name="connsiteX40" fmla="*/ 424200 w 455436"/>
                  <a:gd name="connsiteY40" fmla="*/ 265704 h 450958"/>
                  <a:gd name="connsiteX41" fmla="*/ 415157 w 455436"/>
                  <a:gd name="connsiteY41" fmla="*/ 265375 h 450958"/>
                  <a:gd name="connsiteX42" fmla="*/ 407346 w 455436"/>
                  <a:gd name="connsiteY42" fmla="*/ 256908 h 450958"/>
                  <a:gd name="connsiteX43" fmla="*/ 416719 w 455436"/>
                  <a:gd name="connsiteY43" fmla="*/ 248193 h 450958"/>
                  <a:gd name="connsiteX44" fmla="*/ 368378 w 455436"/>
                  <a:gd name="connsiteY44" fmla="*/ 292752 h 450958"/>
                  <a:gd name="connsiteX45" fmla="*/ 376188 w 455436"/>
                  <a:gd name="connsiteY45" fmla="*/ 301220 h 450958"/>
                  <a:gd name="connsiteX46" fmla="*/ 375859 w 455436"/>
                  <a:gd name="connsiteY46" fmla="*/ 310263 h 450958"/>
                  <a:gd name="connsiteX47" fmla="*/ 366816 w 455436"/>
                  <a:gd name="connsiteY47" fmla="*/ 309934 h 450958"/>
                  <a:gd name="connsiteX48" fmla="*/ 359006 w 455436"/>
                  <a:gd name="connsiteY48" fmla="*/ 301466 h 450958"/>
                  <a:gd name="connsiteX49" fmla="*/ 368378 w 455436"/>
                  <a:gd name="connsiteY49" fmla="*/ 292752 h 450958"/>
                  <a:gd name="connsiteX50" fmla="*/ 320120 w 455436"/>
                  <a:gd name="connsiteY50" fmla="*/ 337311 h 450958"/>
                  <a:gd name="connsiteX51" fmla="*/ 327930 w 455436"/>
                  <a:gd name="connsiteY51" fmla="*/ 345779 h 450958"/>
                  <a:gd name="connsiteX52" fmla="*/ 327601 w 455436"/>
                  <a:gd name="connsiteY52" fmla="*/ 354822 h 450958"/>
                  <a:gd name="connsiteX53" fmla="*/ 318558 w 455436"/>
                  <a:gd name="connsiteY53" fmla="*/ 354493 h 450958"/>
                  <a:gd name="connsiteX54" fmla="*/ 310748 w 455436"/>
                  <a:gd name="connsiteY54" fmla="*/ 346025 h 450958"/>
                  <a:gd name="connsiteX55" fmla="*/ 320120 w 455436"/>
                  <a:gd name="connsiteY55" fmla="*/ 337311 h 450958"/>
                  <a:gd name="connsiteX56" fmla="*/ 271779 w 455436"/>
                  <a:gd name="connsiteY56" fmla="*/ 381952 h 450958"/>
                  <a:gd name="connsiteX57" fmla="*/ 279589 w 455436"/>
                  <a:gd name="connsiteY57" fmla="*/ 390420 h 450958"/>
                  <a:gd name="connsiteX58" fmla="*/ 279261 w 455436"/>
                  <a:gd name="connsiteY58" fmla="*/ 399463 h 450958"/>
                  <a:gd name="connsiteX59" fmla="*/ 270217 w 455436"/>
                  <a:gd name="connsiteY59" fmla="*/ 399134 h 450958"/>
                  <a:gd name="connsiteX60" fmla="*/ 262407 w 455436"/>
                  <a:gd name="connsiteY60" fmla="*/ 390666 h 450958"/>
                  <a:gd name="connsiteX61" fmla="*/ 271779 w 455436"/>
                  <a:gd name="connsiteY61" fmla="*/ 381952 h 450958"/>
                  <a:gd name="connsiteX62" fmla="*/ 223439 w 455436"/>
                  <a:gd name="connsiteY62" fmla="*/ 426511 h 450958"/>
                  <a:gd name="connsiteX63" fmla="*/ 231249 w 455436"/>
                  <a:gd name="connsiteY63" fmla="*/ 434978 h 450958"/>
                  <a:gd name="connsiteX64" fmla="*/ 230920 w 455436"/>
                  <a:gd name="connsiteY64" fmla="*/ 444022 h 450958"/>
                  <a:gd name="connsiteX65" fmla="*/ 221877 w 455436"/>
                  <a:gd name="connsiteY65" fmla="*/ 443693 h 450958"/>
                  <a:gd name="connsiteX66" fmla="*/ 214067 w 455436"/>
                  <a:gd name="connsiteY66" fmla="*/ 435225 h 450958"/>
                  <a:gd name="connsiteX67" fmla="*/ 223439 w 455436"/>
                  <a:gd name="connsiteY67" fmla="*/ 426511 h 450958"/>
                  <a:gd name="connsiteX68" fmla="*/ 417376 w 455436"/>
                  <a:gd name="connsiteY68" fmla="*/ 240465 h 450958"/>
                  <a:gd name="connsiteX69" fmla="*/ 403811 w 455436"/>
                  <a:gd name="connsiteY69" fmla="*/ 253044 h 450958"/>
                  <a:gd name="connsiteX70" fmla="*/ 392795 w 455436"/>
                  <a:gd name="connsiteY70" fmla="*/ 241041 h 450958"/>
                  <a:gd name="connsiteX71" fmla="*/ 391151 w 455436"/>
                  <a:gd name="connsiteY71" fmla="*/ 236930 h 450958"/>
                  <a:gd name="connsiteX72" fmla="*/ 396084 w 455436"/>
                  <a:gd name="connsiteY72" fmla="*/ 235121 h 450958"/>
                  <a:gd name="connsiteX73" fmla="*/ 396494 w 455436"/>
                  <a:gd name="connsiteY73" fmla="*/ 225421 h 450958"/>
                  <a:gd name="connsiteX74" fmla="*/ 386794 w 455436"/>
                  <a:gd name="connsiteY74" fmla="*/ 225010 h 450958"/>
                  <a:gd name="connsiteX75" fmla="*/ 386218 w 455436"/>
                  <a:gd name="connsiteY75" fmla="*/ 234464 h 450958"/>
                  <a:gd name="connsiteX76" fmla="*/ 389013 w 455436"/>
                  <a:gd name="connsiteY76" fmla="*/ 244576 h 450958"/>
                  <a:gd name="connsiteX77" fmla="*/ 400030 w 455436"/>
                  <a:gd name="connsiteY77" fmla="*/ 256579 h 450958"/>
                  <a:gd name="connsiteX78" fmla="*/ 355553 w 455436"/>
                  <a:gd name="connsiteY78" fmla="*/ 297603 h 450958"/>
                  <a:gd name="connsiteX79" fmla="*/ 344537 w 455436"/>
                  <a:gd name="connsiteY79" fmla="*/ 285600 h 450958"/>
                  <a:gd name="connsiteX80" fmla="*/ 342893 w 455436"/>
                  <a:gd name="connsiteY80" fmla="*/ 281489 h 450958"/>
                  <a:gd name="connsiteX81" fmla="*/ 347825 w 455436"/>
                  <a:gd name="connsiteY81" fmla="*/ 279681 h 450958"/>
                  <a:gd name="connsiteX82" fmla="*/ 348236 w 455436"/>
                  <a:gd name="connsiteY82" fmla="*/ 269979 h 450958"/>
                  <a:gd name="connsiteX83" fmla="*/ 338535 w 455436"/>
                  <a:gd name="connsiteY83" fmla="*/ 269568 h 450958"/>
                  <a:gd name="connsiteX84" fmla="*/ 337960 w 455436"/>
                  <a:gd name="connsiteY84" fmla="*/ 279023 h 450958"/>
                  <a:gd name="connsiteX85" fmla="*/ 340755 w 455436"/>
                  <a:gd name="connsiteY85" fmla="*/ 289135 h 450958"/>
                  <a:gd name="connsiteX86" fmla="*/ 351771 w 455436"/>
                  <a:gd name="connsiteY86" fmla="*/ 301138 h 450958"/>
                  <a:gd name="connsiteX87" fmla="*/ 307295 w 455436"/>
                  <a:gd name="connsiteY87" fmla="*/ 342161 h 450958"/>
                  <a:gd name="connsiteX88" fmla="*/ 296278 w 455436"/>
                  <a:gd name="connsiteY88" fmla="*/ 330158 h 450958"/>
                  <a:gd name="connsiteX89" fmla="*/ 294634 w 455436"/>
                  <a:gd name="connsiteY89" fmla="*/ 326048 h 450958"/>
                  <a:gd name="connsiteX90" fmla="*/ 299567 w 455436"/>
                  <a:gd name="connsiteY90" fmla="*/ 324239 h 450958"/>
                  <a:gd name="connsiteX91" fmla="*/ 299978 w 455436"/>
                  <a:gd name="connsiteY91" fmla="*/ 314538 h 450958"/>
                  <a:gd name="connsiteX92" fmla="*/ 290277 w 455436"/>
                  <a:gd name="connsiteY92" fmla="*/ 314127 h 450958"/>
                  <a:gd name="connsiteX93" fmla="*/ 289702 w 455436"/>
                  <a:gd name="connsiteY93" fmla="*/ 323581 h 450958"/>
                  <a:gd name="connsiteX94" fmla="*/ 292497 w 455436"/>
                  <a:gd name="connsiteY94" fmla="*/ 333693 h 450958"/>
                  <a:gd name="connsiteX95" fmla="*/ 303513 w 455436"/>
                  <a:gd name="connsiteY95" fmla="*/ 345696 h 450958"/>
                  <a:gd name="connsiteX96" fmla="*/ 259036 w 455436"/>
                  <a:gd name="connsiteY96" fmla="*/ 386720 h 450958"/>
                  <a:gd name="connsiteX97" fmla="*/ 248020 w 455436"/>
                  <a:gd name="connsiteY97" fmla="*/ 374717 h 450958"/>
                  <a:gd name="connsiteX98" fmla="*/ 246376 w 455436"/>
                  <a:gd name="connsiteY98" fmla="*/ 370607 h 450958"/>
                  <a:gd name="connsiteX99" fmla="*/ 251309 w 455436"/>
                  <a:gd name="connsiteY99" fmla="*/ 368798 h 450958"/>
                  <a:gd name="connsiteX100" fmla="*/ 251720 w 455436"/>
                  <a:gd name="connsiteY100" fmla="*/ 359097 h 450958"/>
                  <a:gd name="connsiteX101" fmla="*/ 242019 w 455436"/>
                  <a:gd name="connsiteY101" fmla="*/ 358686 h 450958"/>
                  <a:gd name="connsiteX102" fmla="*/ 241443 w 455436"/>
                  <a:gd name="connsiteY102" fmla="*/ 368140 h 450958"/>
                  <a:gd name="connsiteX103" fmla="*/ 244238 w 455436"/>
                  <a:gd name="connsiteY103" fmla="*/ 378252 h 450958"/>
                  <a:gd name="connsiteX104" fmla="*/ 255255 w 455436"/>
                  <a:gd name="connsiteY104" fmla="*/ 390255 h 450958"/>
                  <a:gd name="connsiteX105" fmla="*/ 210778 w 455436"/>
                  <a:gd name="connsiteY105" fmla="*/ 431279 h 450958"/>
                  <a:gd name="connsiteX106" fmla="*/ 199762 w 455436"/>
                  <a:gd name="connsiteY106" fmla="*/ 419276 h 450958"/>
                  <a:gd name="connsiteX107" fmla="*/ 198118 w 455436"/>
                  <a:gd name="connsiteY107" fmla="*/ 415165 h 450958"/>
                  <a:gd name="connsiteX108" fmla="*/ 203050 w 455436"/>
                  <a:gd name="connsiteY108" fmla="*/ 413356 h 450958"/>
                  <a:gd name="connsiteX109" fmla="*/ 203461 w 455436"/>
                  <a:gd name="connsiteY109" fmla="*/ 403656 h 450958"/>
                  <a:gd name="connsiteX110" fmla="*/ 193760 w 455436"/>
                  <a:gd name="connsiteY110" fmla="*/ 403245 h 450958"/>
                  <a:gd name="connsiteX111" fmla="*/ 193185 w 455436"/>
                  <a:gd name="connsiteY111" fmla="*/ 412699 h 450958"/>
                  <a:gd name="connsiteX112" fmla="*/ 195980 w 455436"/>
                  <a:gd name="connsiteY112" fmla="*/ 422811 h 450958"/>
                  <a:gd name="connsiteX113" fmla="*/ 206997 w 455436"/>
                  <a:gd name="connsiteY113" fmla="*/ 434814 h 450958"/>
                  <a:gd name="connsiteX114" fmla="*/ 199844 w 455436"/>
                  <a:gd name="connsiteY114" fmla="*/ 441391 h 450958"/>
                  <a:gd name="connsiteX115" fmla="*/ 179373 w 455436"/>
                  <a:gd name="connsiteY115" fmla="*/ 440569 h 450958"/>
                  <a:gd name="connsiteX116" fmla="*/ 159807 w 455436"/>
                  <a:gd name="connsiteY116" fmla="*/ 419358 h 450958"/>
                  <a:gd name="connsiteX117" fmla="*/ 401263 w 455436"/>
                  <a:gd name="connsiteY117" fmla="*/ 196564 h 450958"/>
                  <a:gd name="connsiteX118" fmla="*/ 420829 w 455436"/>
                  <a:gd name="connsiteY118" fmla="*/ 217775 h 450958"/>
                  <a:gd name="connsiteX119" fmla="*/ 420007 w 455436"/>
                  <a:gd name="connsiteY119" fmla="*/ 238246 h 450958"/>
                  <a:gd name="connsiteX120" fmla="*/ 417376 w 455436"/>
                  <a:gd name="connsiteY120" fmla="*/ 240465 h 450958"/>
                  <a:gd name="connsiteX121" fmla="*/ 255830 w 455436"/>
                  <a:gd name="connsiteY121" fmla="*/ 8957 h 450958"/>
                  <a:gd name="connsiteX122" fmla="*/ 276301 w 455436"/>
                  <a:gd name="connsiteY122" fmla="*/ 9779 h 450958"/>
                  <a:gd name="connsiteX123" fmla="*/ 446315 w 455436"/>
                  <a:gd name="connsiteY123" fmla="*/ 194016 h 450958"/>
                  <a:gd name="connsiteX124" fmla="*/ 445493 w 455436"/>
                  <a:gd name="connsiteY124" fmla="*/ 214486 h 450958"/>
                  <a:gd name="connsiteX125" fmla="*/ 429461 w 455436"/>
                  <a:gd name="connsiteY125" fmla="*/ 229285 h 450958"/>
                  <a:gd name="connsiteX126" fmla="*/ 424364 w 455436"/>
                  <a:gd name="connsiteY126" fmla="*/ 214322 h 450958"/>
                  <a:gd name="connsiteX127" fmla="*/ 254350 w 455436"/>
                  <a:gd name="connsiteY127" fmla="*/ 30085 h 450958"/>
                  <a:gd name="connsiteX128" fmla="*/ 239799 w 455436"/>
                  <a:gd name="connsiteY128" fmla="*/ 23755 h 450958"/>
                  <a:gd name="connsiteX129" fmla="*/ 255830 w 455436"/>
                  <a:gd name="connsiteY129" fmla="*/ 8957 h 450958"/>
                  <a:gd name="connsiteX130" fmla="*/ 228783 w 455436"/>
                  <a:gd name="connsiteY130" fmla="*/ 33950 h 450958"/>
                  <a:gd name="connsiteX131" fmla="*/ 230016 w 455436"/>
                  <a:gd name="connsiteY131" fmla="*/ 32881 h 450958"/>
                  <a:gd name="connsiteX132" fmla="*/ 250486 w 455436"/>
                  <a:gd name="connsiteY132" fmla="*/ 33703 h 450958"/>
                  <a:gd name="connsiteX133" fmla="*/ 397399 w 455436"/>
                  <a:gd name="connsiteY133" fmla="*/ 192947 h 450958"/>
                  <a:gd name="connsiteX134" fmla="*/ 155943 w 455436"/>
                  <a:gd name="connsiteY134" fmla="*/ 415741 h 450958"/>
                  <a:gd name="connsiteX135" fmla="*/ 9031 w 455436"/>
                  <a:gd name="connsiteY135" fmla="*/ 256497 h 450958"/>
                  <a:gd name="connsiteX136" fmla="*/ 9853 w 455436"/>
                  <a:gd name="connsiteY136" fmla="*/ 236026 h 450958"/>
                  <a:gd name="connsiteX137" fmla="*/ 228783 w 455436"/>
                  <a:gd name="connsiteY137" fmla="*/ 33950 h 4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455436" h="450958">
                    <a:moveTo>
                      <a:pt x="5167" y="259950"/>
                    </a:moveTo>
                    <a:lnTo>
                      <a:pt x="175181" y="444186"/>
                    </a:lnTo>
                    <a:cubicBezTo>
                      <a:pt x="182580" y="452161"/>
                      <a:pt x="195076" y="452654"/>
                      <a:pt x="203050" y="445337"/>
                    </a:cubicBezTo>
                    <a:lnTo>
                      <a:pt x="210203" y="438760"/>
                    </a:lnTo>
                    <a:lnTo>
                      <a:pt x="218013" y="447228"/>
                    </a:lnTo>
                    <a:cubicBezTo>
                      <a:pt x="222370" y="451914"/>
                      <a:pt x="229769" y="452243"/>
                      <a:pt x="234455" y="447885"/>
                    </a:cubicBezTo>
                    <a:cubicBezTo>
                      <a:pt x="239141" y="443529"/>
                      <a:pt x="239470" y="436129"/>
                      <a:pt x="235113" y="431443"/>
                    </a:cubicBezTo>
                    <a:lnTo>
                      <a:pt x="227303" y="422976"/>
                    </a:lnTo>
                    <a:lnTo>
                      <a:pt x="258543" y="394201"/>
                    </a:lnTo>
                    <a:lnTo>
                      <a:pt x="266353" y="402669"/>
                    </a:lnTo>
                    <a:cubicBezTo>
                      <a:pt x="270711" y="407355"/>
                      <a:pt x="278110" y="407684"/>
                      <a:pt x="282796" y="403327"/>
                    </a:cubicBezTo>
                    <a:cubicBezTo>
                      <a:pt x="287482" y="398969"/>
                      <a:pt x="287811" y="391571"/>
                      <a:pt x="283453" y="386884"/>
                    </a:cubicBezTo>
                    <a:lnTo>
                      <a:pt x="275643" y="378416"/>
                    </a:lnTo>
                    <a:lnTo>
                      <a:pt x="306884" y="349642"/>
                    </a:lnTo>
                    <a:lnTo>
                      <a:pt x="314694" y="358110"/>
                    </a:lnTo>
                    <a:cubicBezTo>
                      <a:pt x="319051" y="362797"/>
                      <a:pt x="326450" y="363125"/>
                      <a:pt x="331136" y="358768"/>
                    </a:cubicBezTo>
                    <a:cubicBezTo>
                      <a:pt x="335822" y="354411"/>
                      <a:pt x="336151" y="347012"/>
                      <a:pt x="331794" y="342326"/>
                    </a:cubicBezTo>
                    <a:lnTo>
                      <a:pt x="323984" y="333858"/>
                    </a:lnTo>
                    <a:lnTo>
                      <a:pt x="355224" y="305084"/>
                    </a:lnTo>
                    <a:lnTo>
                      <a:pt x="363034" y="313552"/>
                    </a:lnTo>
                    <a:cubicBezTo>
                      <a:pt x="367392" y="318238"/>
                      <a:pt x="374791" y="318567"/>
                      <a:pt x="379477" y="314209"/>
                    </a:cubicBezTo>
                    <a:cubicBezTo>
                      <a:pt x="384163" y="309852"/>
                      <a:pt x="384492" y="302453"/>
                      <a:pt x="380134" y="297767"/>
                    </a:cubicBezTo>
                    <a:lnTo>
                      <a:pt x="372324" y="289299"/>
                    </a:lnTo>
                    <a:lnTo>
                      <a:pt x="403565" y="260525"/>
                    </a:lnTo>
                    <a:lnTo>
                      <a:pt x="411375" y="268993"/>
                    </a:lnTo>
                    <a:cubicBezTo>
                      <a:pt x="415732" y="273679"/>
                      <a:pt x="423131" y="274008"/>
                      <a:pt x="427817" y="269650"/>
                    </a:cubicBezTo>
                    <a:cubicBezTo>
                      <a:pt x="432503" y="265294"/>
                      <a:pt x="432832" y="257894"/>
                      <a:pt x="428475" y="253208"/>
                    </a:cubicBezTo>
                    <a:lnTo>
                      <a:pt x="420665" y="244741"/>
                    </a:lnTo>
                    <a:lnTo>
                      <a:pt x="420994" y="244411"/>
                    </a:lnTo>
                    <a:lnTo>
                      <a:pt x="423296" y="242274"/>
                    </a:lnTo>
                    <a:lnTo>
                      <a:pt x="449110" y="218433"/>
                    </a:lnTo>
                    <a:cubicBezTo>
                      <a:pt x="457085" y="211033"/>
                      <a:pt x="457578" y="198538"/>
                      <a:pt x="450261" y="190563"/>
                    </a:cubicBezTo>
                    <a:lnTo>
                      <a:pt x="280247" y="6327"/>
                    </a:lnTo>
                    <a:cubicBezTo>
                      <a:pt x="272848" y="-1648"/>
                      <a:pt x="260352" y="-2142"/>
                      <a:pt x="252377" y="5175"/>
                    </a:cubicBezTo>
                    <a:lnTo>
                      <a:pt x="226563" y="29017"/>
                    </a:lnTo>
                    <a:lnTo>
                      <a:pt x="225330" y="30085"/>
                    </a:lnTo>
                    <a:lnTo>
                      <a:pt x="6400" y="232162"/>
                    </a:lnTo>
                    <a:cubicBezTo>
                      <a:pt x="-1657" y="239479"/>
                      <a:pt x="-2150" y="251975"/>
                      <a:pt x="5167" y="259950"/>
                    </a:cubicBezTo>
                    <a:close/>
                    <a:moveTo>
                      <a:pt x="416719" y="248193"/>
                    </a:moveTo>
                    <a:lnTo>
                      <a:pt x="424529" y="256661"/>
                    </a:lnTo>
                    <a:cubicBezTo>
                      <a:pt x="426913" y="259292"/>
                      <a:pt x="426748" y="263320"/>
                      <a:pt x="424200" y="265704"/>
                    </a:cubicBezTo>
                    <a:cubicBezTo>
                      <a:pt x="421569" y="268088"/>
                      <a:pt x="417541" y="267924"/>
                      <a:pt x="415157" y="265375"/>
                    </a:cubicBezTo>
                    <a:lnTo>
                      <a:pt x="407346" y="256908"/>
                    </a:lnTo>
                    <a:lnTo>
                      <a:pt x="416719" y="248193"/>
                    </a:lnTo>
                    <a:close/>
                    <a:moveTo>
                      <a:pt x="368378" y="292752"/>
                    </a:moveTo>
                    <a:lnTo>
                      <a:pt x="376188" y="301220"/>
                    </a:lnTo>
                    <a:cubicBezTo>
                      <a:pt x="378572" y="303851"/>
                      <a:pt x="378408" y="307879"/>
                      <a:pt x="375859" y="310263"/>
                    </a:cubicBezTo>
                    <a:cubicBezTo>
                      <a:pt x="373229" y="312647"/>
                      <a:pt x="369200" y="312483"/>
                      <a:pt x="366816" y="309934"/>
                    </a:cubicBezTo>
                    <a:lnTo>
                      <a:pt x="359006" y="301466"/>
                    </a:lnTo>
                    <a:lnTo>
                      <a:pt x="368378" y="292752"/>
                    </a:lnTo>
                    <a:close/>
                    <a:moveTo>
                      <a:pt x="320120" y="337311"/>
                    </a:moveTo>
                    <a:lnTo>
                      <a:pt x="327930" y="345779"/>
                    </a:lnTo>
                    <a:cubicBezTo>
                      <a:pt x="330314" y="348409"/>
                      <a:pt x="330150" y="352438"/>
                      <a:pt x="327601" y="354822"/>
                    </a:cubicBezTo>
                    <a:cubicBezTo>
                      <a:pt x="324970" y="357206"/>
                      <a:pt x="320942" y="357042"/>
                      <a:pt x="318558" y="354493"/>
                    </a:cubicBezTo>
                    <a:lnTo>
                      <a:pt x="310748" y="346025"/>
                    </a:lnTo>
                    <a:lnTo>
                      <a:pt x="320120" y="337311"/>
                    </a:lnTo>
                    <a:close/>
                    <a:moveTo>
                      <a:pt x="271779" y="381952"/>
                    </a:moveTo>
                    <a:lnTo>
                      <a:pt x="279589" y="390420"/>
                    </a:lnTo>
                    <a:cubicBezTo>
                      <a:pt x="281974" y="393050"/>
                      <a:pt x="281809" y="397079"/>
                      <a:pt x="279261" y="399463"/>
                    </a:cubicBezTo>
                    <a:cubicBezTo>
                      <a:pt x="276630" y="401847"/>
                      <a:pt x="272601" y="401683"/>
                      <a:pt x="270217" y="399134"/>
                    </a:cubicBezTo>
                    <a:lnTo>
                      <a:pt x="262407" y="390666"/>
                    </a:lnTo>
                    <a:lnTo>
                      <a:pt x="271779" y="381952"/>
                    </a:lnTo>
                    <a:close/>
                    <a:moveTo>
                      <a:pt x="223439" y="426511"/>
                    </a:moveTo>
                    <a:lnTo>
                      <a:pt x="231249" y="434978"/>
                    </a:lnTo>
                    <a:cubicBezTo>
                      <a:pt x="233633" y="437609"/>
                      <a:pt x="233469" y="441637"/>
                      <a:pt x="230920" y="444022"/>
                    </a:cubicBezTo>
                    <a:cubicBezTo>
                      <a:pt x="228289" y="446406"/>
                      <a:pt x="224261" y="446241"/>
                      <a:pt x="221877" y="443693"/>
                    </a:cubicBezTo>
                    <a:lnTo>
                      <a:pt x="214067" y="435225"/>
                    </a:lnTo>
                    <a:lnTo>
                      <a:pt x="223439" y="426511"/>
                    </a:lnTo>
                    <a:close/>
                    <a:moveTo>
                      <a:pt x="417376" y="240465"/>
                    </a:moveTo>
                    <a:lnTo>
                      <a:pt x="403811" y="253044"/>
                    </a:lnTo>
                    <a:lnTo>
                      <a:pt x="392795" y="241041"/>
                    </a:lnTo>
                    <a:cubicBezTo>
                      <a:pt x="391726" y="239890"/>
                      <a:pt x="391151" y="238410"/>
                      <a:pt x="391151" y="236930"/>
                    </a:cubicBezTo>
                    <a:cubicBezTo>
                      <a:pt x="392877" y="237013"/>
                      <a:pt x="394686" y="236437"/>
                      <a:pt x="396084" y="235121"/>
                    </a:cubicBezTo>
                    <a:cubicBezTo>
                      <a:pt x="398879" y="232573"/>
                      <a:pt x="399043" y="228216"/>
                      <a:pt x="396494" y="225421"/>
                    </a:cubicBezTo>
                    <a:cubicBezTo>
                      <a:pt x="393946" y="222626"/>
                      <a:pt x="389589" y="222461"/>
                      <a:pt x="386794" y="225010"/>
                    </a:cubicBezTo>
                    <a:cubicBezTo>
                      <a:pt x="384081" y="227476"/>
                      <a:pt x="383834" y="231669"/>
                      <a:pt x="386218" y="234464"/>
                    </a:cubicBezTo>
                    <a:cubicBezTo>
                      <a:pt x="385560" y="237999"/>
                      <a:pt x="386465" y="241781"/>
                      <a:pt x="389013" y="244576"/>
                    </a:cubicBezTo>
                    <a:lnTo>
                      <a:pt x="400030" y="256579"/>
                    </a:lnTo>
                    <a:lnTo>
                      <a:pt x="355553" y="297603"/>
                    </a:lnTo>
                    <a:lnTo>
                      <a:pt x="344537" y="285600"/>
                    </a:lnTo>
                    <a:cubicBezTo>
                      <a:pt x="343468" y="284448"/>
                      <a:pt x="342893" y="282969"/>
                      <a:pt x="342893" y="281489"/>
                    </a:cubicBezTo>
                    <a:cubicBezTo>
                      <a:pt x="344619" y="281571"/>
                      <a:pt x="346428" y="280996"/>
                      <a:pt x="347825" y="279681"/>
                    </a:cubicBezTo>
                    <a:cubicBezTo>
                      <a:pt x="350620" y="277132"/>
                      <a:pt x="350785" y="272775"/>
                      <a:pt x="348236" y="269979"/>
                    </a:cubicBezTo>
                    <a:cubicBezTo>
                      <a:pt x="345688" y="267184"/>
                      <a:pt x="341330" y="267020"/>
                      <a:pt x="338535" y="269568"/>
                    </a:cubicBezTo>
                    <a:cubicBezTo>
                      <a:pt x="335822" y="272034"/>
                      <a:pt x="335576" y="276227"/>
                      <a:pt x="337960" y="279023"/>
                    </a:cubicBezTo>
                    <a:cubicBezTo>
                      <a:pt x="337302" y="282558"/>
                      <a:pt x="338206" y="286340"/>
                      <a:pt x="340755" y="289135"/>
                    </a:cubicBezTo>
                    <a:lnTo>
                      <a:pt x="351771" y="301138"/>
                    </a:lnTo>
                    <a:lnTo>
                      <a:pt x="307295" y="342161"/>
                    </a:lnTo>
                    <a:lnTo>
                      <a:pt x="296278" y="330158"/>
                    </a:lnTo>
                    <a:cubicBezTo>
                      <a:pt x="295210" y="329008"/>
                      <a:pt x="294634" y="327527"/>
                      <a:pt x="294634" y="326048"/>
                    </a:cubicBezTo>
                    <a:cubicBezTo>
                      <a:pt x="296361" y="326130"/>
                      <a:pt x="298169" y="325554"/>
                      <a:pt x="299567" y="324239"/>
                    </a:cubicBezTo>
                    <a:cubicBezTo>
                      <a:pt x="302362" y="321691"/>
                      <a:pt x="302527" y="317333"/>
                      <a:pt x="299978" y="314538"/>
                    </a:cubicBezTo>
                    <a:cubicBezTo>
                      <a:pt x="297429" y="311743"/>
                      <a:pt x="293072" y="311579"/>
                      <a:pt x="290277" y="314127"/>
                    </a:cubicBezTo>
                    <a:cubicBezTo>
                      <a:pt x="287564" y="316594"/>
                      <a:pt x="287317" y="320786"/>
                      <a:pt x="289702" y="323581"/>
                    </a:cubicBezTo>
                    <a:cubicBezTo>
                      <a:pt x="289044" y="327116"/>
                      <a:pt x="289948" y="330898"/>
                      <a:pt x="292497" y="333693"/>
                    </a:cubicBezTo>
                    <a:lnTo>
                      <a:pt x="303513" y="345696"/>
                    </a:lnTo>
                    <a:lnTo>
                      <a:pt x="259036" y="386720"/>
                    </a:lnTo>
                    <a:lnTo>
                      <a:pt x="248020" y="374717"/>
                    </a:lnTo>
                    <a:cubicBezTo>
                      <a:pt x="246951" y="373566"/>
                      <a:pt x="246376" y="372086"/>
                      <a:pt x="246376" y="370607"/>
                    </a:cubicBezTo>
                    <a:cubicBezTo>
                      <a:pt x="248102" y="370689"/>
                      <a:pt x="249911" y="370113"/>
                      <a:pt x="251309" y="368798"/>
                    </a:cubicBezTo>
                    <a:cubicBezTo>
                      <a:pt x="254104" y="366249"/>
                      <a:pt x="254268" y="361892"/>
                      <a:pt x="251720" y="359097"/>
                    </a:cubicBezTo>
                    <a:cubicBezTo>
                      <a:pt x="249171" y="356301"/>
                      <a:pt x="244814" y="356137"/>
                      <a:pt x="242019" y="358686"/>
                    </a:cubicBezTo>
                    <a:cubicBezTo>
                      <a:pt x="239306" y="361152"/>
                      <a:pt x="239059" y="365345"/>
                      <a:pt x="241443" y="368140"/>
                    </a:cubicBezTo>
                    <a:cubicBezTo>
                      <a:pt x="240785" y="371676"/>
                      <a:pt x="241690" y="375457"/>
                      <a:pt x="244238" y="378252"/>
                    </a:cubicBezTo>
                    <a:lnTo>
                      <a:pt x="255255" y="390255"/>
                    </a:lnTo>
                    <a:lnTo>
                      <a:pt x="210778" y="431279"/>
                    </a:lnTo>
                    <a:lnTo>
                      <a:pt x="199762" y="419276"/>
                    </a:lnTo>
                    <a:cubicBezTo>
                      <a:pt x="198693" y="418125"/>
                      <a:pt x="198118" y="416645"/>
                      <a:pt x="198118" y="415165"/>
                    </a:cubicBezTo>
                    <a:cubicBezTo>
                      <a:pt x="199844" y="415248"/>
                      <a:pt x="201653" y="414672"/>
                      <a:pt x="203050" y="413356"/>
                    </a:cubicBezTo>
                    <a:cubicBezTo>
                      <a:pt x="205845" y="410808"/>
                      <a:pt x="206010" y="406451"/>
                      <a:pt x="203461" y="403656"/>
                    </a:cubicBezTo>
                    <a:cubicBezTo>
                      <a:pt x="200913" y="400861"/>
                      <a:pt x="196556" y="400696"/>
                      <a:pt x="193760" y="403245"/>
                    </a:cubicBezTo>
                    <a:cubicBezTo>
                      <a:pt x="191047" y="405711"/>
                      <a:pt x="190801" y="409904"/>
                      <a:pt x="193185" y="412699"/>
                    </a:cubicBezTo>
                    <a:cubicBezTo>
                      <a:pt x="192527" y="416234"/>
                      <a:pt x="193432" y="420016"/>
                      <a:pt x="195980" y="422811"/>
                    </a:cubicBezTo>
                    <a:lnTo>
                      <a:pt x="206997" y="434814"/>
                    </a:lnTo>
                    <a:lnTo>
                      <a:pt x="199844" y="441391"/>
                    </a:lnTo>
                    <a:cubicBezTo>
                      <a:pt x="194007" y="446817"/>
                      <a:pt x="184799" y="446406"/>
                      <a:pt x="179373" y="440569"/>
                    </a:cubicBezTo>
                    <a:lnTo>
                      <a:pt x="159807" y="419358"/>
                    </a:lnTo>
                    <a:lnTo>
                      <a:pt x="401263" y="196564"/>
                    </a:lnTo>
                    <a:lnTo>
                      <a:pt x="420829" y="217775"/>
                    </a:lnTo>
                    <a:cubicBezTo>
                      <a:pt x="426255" y="223612"/>
                      <a:pt x="425844" y="232820"/>
                      <a:pt x="420007" y="238246"/>
                    </a:cubicBezTo>
                    <a:lnTo>
                      <a:pt x="417376" y="240465"/>
                    </a:lnTo>
                    <a:close/>
                    <a:moveTo>
                      <a:pt x="255830" y="8957"/>
                    </a:moveTo>
                    <a:cubicBezTo>
                      <a:pt x="261667" y="3531"/>
                      <a:pt x="270875" y="3942"/>
                      <a:pt x="276301" y="9779"/>
                    </a:cubicBezTo>
                    <a:lnTo>
                      <a:pt x="446315" y="194016"/>
                    </a:lnTo>
                    <a:cubicBezTo>
                      <a:pt x="451741" y="199853"/>
                      <a:pt x="451330" y="209060"/>
                      <a:pt x="445493" y="214486"/>
                    </a:cubicBezTo>
                    <a:lnTo>
                      <a:pt x="429461" y="229285"/>
                    </a:lnTo>
                    <a:cubicBezTo>
                      <a:pt x="429872" y="223941"/>
                      <a:pt x="428228" y="218515"/>
                      <a:pt x="424364" y="214322"/>
                    </a:cubicBezTo>
                    <a:lnTo>
                      <a:pt x="254350" y="30085"/>
                    </a:lnTo>
                    <a:cubicBezTo>
                      <a:pt x="250486" y="25893"/>
                      <a:pt x="245143" y="23755"/>
                      <a:pt x="239799" y="23755"/>
                    </a:cubicBezTo>
                    <a:lnTo>
                      <a:pt x="255830" y="8957"/>
                    </a:lnTo>
                    <a:close/>
                    <a:moveTo>
                      <a:pt x="228783" y="33950"/>
                    </a:moveTo>
                    <a:lnTo>
                      <a:pt x="230016" y="32881"/>
                    </a:lnTo>
                    <a:cubicBezTo>
                      <a:pt x="235853" y="27455"/>
                      <a:pt x="245060" y="27866"/>
                      <a:pt x="250486" y="33703"/>
                    </a:cubicBezTo>
                    <a:lnTo>
                      <a:pt x="397399" y="192947"/>
                    </a:lnTo>
                    <a:lnTo>
                      <a:pt x="155943" y="415741"/>
                    </a:lnTo>
                    <a:lnTo>
                      <a:pt x="9031" y="256497"/>
                    </a:lnTo>
                    <a:cubicBezTo>
                      <a:pt x="3605" y="250660"/>
                      <a:pt x="4016" y="241452"/>
                      <a:pt x="9853" y="236026"/>
                    </a:cubicBezTo>
                    <a:lnTo>
                      <a:pt x="228783" y="33950"/>
                    </a:lnTo>
                    <a:close/>
                  </a:path>
                </a:pathLst>
              </a:custGeom>
              <a:grpFill/>
              <a:ln w="8221" cap="flat">
                <a:noFill/>
                <a:prstDash val="solid"/>
                <a:miter/>
              </a:ln>
            </p:spPr>
            <p:txBody>
              <a:bodyPr rtlCol="0" anchor="ctr"/>
              <a:lstStyle/>
              <a:p>
                <a:endParaRPr lang="en-US"/>
              </a:p>
            </p:txBody>
          </p:sp>
          <p:sp>
            <p:nvSpPr>
              <p:cNvPr id="195" name="Freeform: Shape 194">
                <a:extLst>
                  <a:ext uri="{FF2B5EF4-FFF2-40B4-BE49-F238E27FC236}">
                    <a16:creationId xmlns:a16="http://schemas.microsoft.com/office/drawing/2014/main" id="{18C13575-7904-4847-A270-B706D95E57C1}"/>
                  </a:ext>
                </a:extLst>
              </p:cNvPr>
              <p:cNvSpPr/>
              <p:nvPr/>
            </p:nvSpPr>
            <p:spPr>
              <a:xfrm>
                <a:off x="1583130" y="5609398"/>
                <a:ext cx="130552" cy="136142"/>
              </a:xfrm>
              <a:custGeom>
                <a:avLst/>
                <a:gdLst>
                  <a:gd name="connsiteX0" fmla="*/ 130552 w 130552"/>
                  <a:gd name="connsiteY0" fmla="*/ 105396 h 136142"/>
                  <a:gd name="connsiteX1" fmla="*/ 33296 w 130552"/>
                  <a:gd name="connsiteY1" fmla="*/ 0 h 136142"/>
                  <a:gd name="connsiteX2" fmla="*/ 0 w 130552"/>
                  <a:gd name="connsiteY2" fmla="*/ 30747 h 136142"/>
                  <a:gd name="connsiteX3" fmla="*/ 97256 w 130552"/>
                  <a:gd name="connsiteY3" fmla="*/ 136143 h 136142"/>
                  <a:gd name="connsiteX4" fmla="*/ 130552 w 130552"/>
                  <a:gd name="connsiteY4" fmla="*/ 105396 h 136142"/>
                  <a:gd name="connsiteX5" fmla="*/ 97503 w 130552"/>
                  <a:gd name="connsiteY5" fmla="*/ 128826 h 136142"/>
                  <a:gd name="connsiteX6" fmla="*/ 7317 w 130552"/>
                  <a:gd name="connsiteY6" fmla="*/ 31076 h 136142"/>
                  <a:gd name="connsiteX7" fmla="*/ 32967 w 130552"/>
                  <a:gd name="connsiteY7" fmla="*/ 7399 h 136142"/>
                  <a:gd name="connsiteX8" fmla="*/ 123153 w 130552"/>
                  <a:gd name="connsiteY8" fmla="*/ 105149 h 136142"/>
                  <a:gd name="connsiteX9" fmla="*/ 97503 w 130552"/>
                  <a:gd name="connsiteY9" fmla="*/ 128826 h 136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0552" h="136142">
                    <a:moveTo>
                      <a:pt x="130552" y="105396"/>
                    </a:moveTo>
                    <a:lnTo>
                      <a:pt x="33296" y="0"/>
                    </a:lnTo>
                    <a:lnTo>
                      <a:pt x="0" y="30747"/>
                    </a:lnTo>
                    <a:lnTo>
                      <a:pt x="97256" y="136143"/>
                    </a:lnTo>
                    <a:lnTo>
                      <a:pt x="130552" y="105396"/>
                    </a:lnTo>
                    <a:close/>
                    <a:moveTo>
                      <a:pt x="97503" y="128826"/>
                    </a:moveTo>
                    <a:lnTo>
                      <a:pt x="7317" y="31076"/>
                    </a:lnTo>
                    <a:lnTo>
                      <a:pt x="32967" y="7399"/>
                    </a:lnTo>
                    <a:lnTo>
                      <a:pt x="123153" y="105149"/>
                    </a:lnTo>
                    <a:lnTo>
                      <a:pt x="97503" y="128826"/>
                    </a:lnTo>
                    <a:close/>
                  </a:path>
                </a:pathLst>
              </a:custGeom>
              <a:grpFill/>
              <a:ln w="8221" cap="flat">
                <a:noFill/>
                <a:prstDash val="solid"/>
                <a:miter/>
              </a:ln>
            </p:spPr>
            <p:txBody>
              <a:bodyPr rtlCol="0" anchor="ctr"/>
              <a:lstStyle/>
              <a:p>
                <a:endParaRPr lang="en-US"/>
              </a:p>
            </p:txBody>
          </p:sp>
          <p:sp>
            <p:nvSpPr>
              <p:cNvPr id="196" name="Freeform: Shape 195">
                <a:extLst>
                  <a:ext uri="{FF2B5EF4-FFF2-40B4-BE49-F238E27FC236}">
                    <a16:creationId xmlns:a16="http://schemas.microsoft.com/office/drawing/2014/main" id="{94F0FB33-7A61-4DDB-99E5-1C355AE5F05A}"/>
                  </a:ext>
                </a:extLst>
              </p:cNvPr>
              <p:cNvSpPr/>
              <p:nvPr/>
            </p:nvSpPr>
            <p:spPr>
              <a:xfrm rot="19037864">
                <a:off x="1844128" y="5427300"/>
                <a:ext cx="5179" cy="191063"/>
              </a:xfrm>
              <a:custGeom>
                <a:avLst/>
                <a:gdLst>
                  <a:gd name="connsiteX0" fmla="*/ 0 w 5179"/>
                  <a:gd name="connsiteY0" fmla="*/ 0 h 191063"/>
                  <a:gd name="connsiteX1" fmla="*/ 5179 w 5179"/>
                  <a:gd name="connsiteY1" fmla="*/ 0 h 191063"/>
                  <a:gd name="connsiteX2" fmla="*/ 5179 w 5179"/>
                  <a:gd name="connsiteY2" fmla="*/ 191063 h 191063"/>
                  <a:gd name="connsiteX3" fmla="*/ 0 w 5179"/>
                  <a:gd name="connsiteY3" fmla="*/ 191063 h 191063"/>
                </a:gdLst>
                <a:ahLst/>
                <a:cxnLst>
                  <a:cxn ang="0">
                    <a:pos x="connsiteX0" y="connsiteY0"/>
                  </a:cxn>
                  <a:cxn ang="0">
                    <a:pos x="connsiteX1" y="connsiteY1"/>
                  </a:cxn>
                  <a:cxn ang="0">
                    <a:pos x="connsiteX2" y="connsiteY2"/>
                  </a:cxn>
                  <a:cxn ang="0">
                    <a:pos x="connsiteX3" y="connsiteY3"/>
                  </a:cxn>
                </a:cxnLst>
                <a:rect l="l" t="t" r="r" b="b"/>
                <a:pathLst>
                  <a:path w="5179" h="191063">
                    <a:moveTo>
                      <a:pt x="0" y="0"/>
                    </a:moveTo>
                    <a:lnTo>
                      <a:pt x="5179" y="0"/>
                    </a:lnTo>
                    <a:lnTo>
                      <a:pt x="5179" y="191063"/>
                    </a:lnTo>
                    <a:lnTo>
                      <a:pt x="0" y="191063"/>
                    </a:lnTo>
                    <a:close/>
                  </a:path>
                </a:pathLst>
              </a:custGeom>
              <a:grpFill/>
              <a:ln w="8221" cap="flat">
                <a:noFill/>
                <a:prstDash val="solid"/>
                <a:miter/>
              </a:ln>
            </p:spPr>
            <p:txBody>
              <a:bodyPr rtlCol="0" anchor="ctr"/>
              <a:lstStyle/>
              <a:p>
                <a:endParaRPr lang="en-US"/>
              </a:p>
            </p:txBody>
          </p:sp>
        </p:grpSp>
        <p:grpSp>
          <p:nvGrpSpPr>
            <p:cNvPr id="58" name="Graphic 2">
              <a:extLst>
                <a:ext uri="{FF2B5EF4-FFF2-40B4-BE49-F238E27FC236}">
                  <a16:creationId xmlns:a16="http://schemas.microsoft.com/office/drawing/2014/main" id="{53ADEBFF-7ED8-4A92-AAF8-CA3A5C234FDE}"/>
                </a:ext>
              </a:extLst>
            </p:cNvPr>
            <p:cNvGrpSpPr/>
            <p:nvPr/>
          </p:nvGrpSpPr>
          <p:grpSpPr>
            <a:xfrm>
              <a:off x="6086611" y="4508809"/>
              <a:ext cx="419060" cy="454791"/>
              <a:chOff x="6086611" y="4508809"/>
              <a:chExt cx="419060" cy="454791"/>
            </a:xfrm>
            <a:grpFill/>
          </p:grpSpPr>
          <p:sp>
            <p:nvSpPr>
              <p:cNvPr id="192" name="Freeform: Shape 191">
                <a:extLst>
                  <a:ext uri="{FF2B5EF4-FFF2-40B4-BE49-F238E27FC236}">
                    <a16:creationId xmlns:a16="http://schemas.microsoft.com/office/drawing/2014/main" id="{B3D8A84B-D852-46D0-BCEC-39BB359DA4A1}"/>
                  </a:ext>
                </a:extLst>
              </p:cNvPr>
              <p:cNvSpPr/>
              <p:nvPr/>
            </p:nvSpPr>
            <p:spPr>
              <a:xfrm>
                <a:off x="6224476" y="4593344"/>
                <a:ext cx="281195" cy="370256"/>
              </a:xfrm>
              <a:custGeom>
                <a:avLst/>
                <a:gdLst>
                  <a:gd name="connsiteX0" fmla="*/ 80321 w 281195"/>
                  <a:gd name="connsiteY0" fmla="*/ 362718 h 370256"/>
                  <a:gd name="connsiteX1" fmla="*/ 278451 w 281195"/>
                  <a:gd name="connsiteY1" fmla="*/ 60672 h 370256"/>
                  <a:gd name="connsiteX2" fmla="*/ 273600 w 281195"/>
                  <a:gd name="connsiteY2" fmla="*/ 37406 h 370256"/>
                  <a:gd name="connsiteX3" fmla="*/ 216545 w 281195"/>
                  <a:gd name="connsiteY3" fmla="*/ 0 h 370256"/>
                  <a:gd name="connsiteX4" fmla="*/ 0 w 281195"/>
                  <a:gd name="connsiteY4" fmla="*/ 330080 h 370256"/>
                  <a:gd name="connsiteX5" fmla="*/ 57055 w 281195"/>
                  <a:gd name="connsiteY5" fmla="*/ 367486 h 370256"/>
                  <a:gd name="connsiteX6" fmla="*/ 80321 w 281195"/>
                  <a:gd name="connsiteY6" fmla="*/ 362718 h 370256"/>
                  <a:gd name="connsiteX7" fmla="*/ 25732 w 281195"/>
                  <a:gd name="connsiteY7" fmla="*/ 340685 h 370256"/>
                  <a:gd name="connsiteX8" fmla="*/ 7316 w 281195"/>
                  <a:gd name="connsiteY8" fmla="*/ 328600 h 370256"/>
                  <a:gd name="connsiteX9" fmla="*/ 22115 w 281195"/>
                  <a:gd name="connsiteY9" fmla="*/ 305992 h 370256"/>
                  <a:gd name="connsiteX10" fmla="*/ 33460 w 281195"/>
                  <a:gd name="connsiteY10" fmla="*/ 313391 h 370256"/>
                  <a:gd name="connsiteX11" fmla="*/ 36337 w 281195"/>
                  <a:gd name="connsiteY11" fmla="*/ 309034 h 370256"/>
                  <a:gd name="connsiteX12" fmla="*/ 24992 w 281195"/>
                  <a:gd name="connsiteY12" fmla="*/ 301635 h 370256"/>
                  <a:gd name="connsiteX13" fmla="*/ 39955 w 281195"/>
                  <a:gd name="connsiteY13" fmla="*/ 278780 h 370256"/>
                  <a:gd name="connsiteX14" fmla="*/ 51300 w 281195"/>
                  <a:gd name="connsiteY14" fmla="*/ 286179 h 370256"/>
                  <a:gd name="connsiteX15" fmla="*/ 54177 w 281195"/>
                  <a:gd name="connsiteY15" fmla="*/ 281822 h 370256"/>
                  <a:gd name="connsiteX16" fmla="*/ 42832 w 281195"/>
                  <a:gd name="connsiteY16" fmla="*/ 274422 h 370256"/>
                  <a:gd name="connsiteX17" fmla="*/ 57795 w 281195"/>
                  <a:gd name="connsiteY17" fmla="*/ 251568 h 370256"/>
                  <a:gd name="connsiteX18" fmla="*/ 69140 w 281195"/>
                  <a:gd name="connsiteY18" fmla="*/ 258967 h 370256"/>
                  <a:gd name="connsiteX19" fmla="*/ 72017 w 281195"/>
                  <a:gd name="connsiteY19" fmla="*/ 254610 h 370256"/>
                  <a:gd name="connsiteX20" fmla="*/ 60672 w 281195"/>
                  <a:gd name="connsiteY20" fmla="*/ 247210 h 370256"/>
                  <a:gd name="connsiteX21" fmla="*/ 75634 w 281195"/>
                  <a:gd name="connsiteY21" fmla="*/ 224356 h 370256"/>
                  <a:gd name="connsiteX22" fmla="*/ 86980 w 281195"/>
                  <a:gd name="connsiteY22" fmla="*/ 231755 h 370256"/>
                  <a:gd name="connsiteX23" fmla="*/ 89857 w 281195"/>
                  <a:gd name="connsiteY23" fmla="*/ 227397 h 370256"/>
                  <a:gd name="connsiteX24" fmla="*/ 78512 w 281195"/>
                  <a:gd name="connsiteY24" fmla="*/ 219998 h 370256"/>
                  <a:gd name="connsiteX25" fmla="*/ 93475 w 281195"/>
                  <a:gd name="connsiteY25" fmla="*/ 197144 h 370256"/>
                  <a:gd name="connsiteX26" fmla="*/ 104820 w 281195"/>
                  <a:gd name="connsiteY26" fmla="*/ 204542 h 370256"/>
                  <a:gd name="connsiteX27" fmla="*/ 107697 w 281195"/>
                  <a:gd name="connsiteY27" fmla="*/ 200185 h 370256"/>
                  <a:gd name="connsiteX28" fmla="*/ 96352 w 281195"/>
                  <a:gd name="connsiteY28" fmla="*/ 192786 h 370256"/>
                  <a:gd name="connsiteX29" fmla="*/ 111315 w 281195"/>
                  <a:gd name="connsiteY29" fmla="*/ 169932 h 370256"/>
                  <a:gd name="connsiteX30" fmla="*/ 122660 w 281195"/>
                  <a:gd name="connsiteY30" fmla="*/ 177330 h 370256"/>
                  <a:gd name="connsiteX31" fmla="*/ 125537 w 281195"/>
                  <a:gd name="connsiteY31" fmla="*/ 172973 h 370256"/>
                  <a:gd name="connsiteX32" fmla="*/ 114192 w 281195"/>
                  <a:gd name="connsiteY32" fmla="*/ 165574 h 370256"/>
                  <a:gd name="connsiteX33" fmla="*/ 129154 w 281195"/>
                  <a:gd name="connsiteY33" fmla="*/ 142719 h 370256"/>
                  <a:gd name="connsiteX34" fmla="*/ 140500 w 281195"/>
                  <a:gd name="connsiteY34" fmla="*/ 150118 h 370256"/>
                  <a:gd name="connsiteX35" fmla="*/ 143377 w 281195"/>
                  <a:gd name="connsiteY35" fmla="*/ 145761 h 370256"/>
                  <a:gd name="connsiteX36" fmla="*/ 132032 w 281195"/>
                  <a:gd name="connsiteY36" fmla="*/ 138362 h 370256"/>
                  <a:gd name="connsiteX37" fmla="*/ 146994 w 281195"/>
                  <a:gd name="connsiteY37" fmla="*/ 115507 h 370256"/>
                  <a:gd name="connsiteX38" fmla="*/ 158339 w 281195"/>
                  <a:gd name="connsiteY38" fmla="*/ 122906 h 370256"/>
                  <a:gd name="connsiteX39" fmla="*/ 161217 w 281195"/>
                  <a:gd name="connsiteY39" fmla="*/ 118549 h 370256"/>
                  <a:gd name="connsiteX40" fmla="*/ 149872 w 281195"/>
                  <a:gd name="connsiteY40" fmla="*/ 111150 h 370256"/>
                  <a:gd name="connsiteX41" fmla="*/ 164834 w 281195"/>
                  <a:gd name="connsiteY41" fmla="*/ 88295 h 370256"/>
                  <a:gd name="connsiteX42" fmla="*/ 176180 w 281195"/>
                  <a:gd name="connsiteY42" fmla="*/ 95694 h 370256"/>
                  <a:gd name="connsiteX43" fmla="*/ 179057 w 281195"/>
                  <a:gd name="connsiteY43" fmla="*/ 91337 h 370256"/>
                  <a:gd name="connsiteX44" fmla="*/ 167712 w 281195"/>
                  <a:gd name="connsiteY44" fmla="*/ 83938 h 370256"/>
                  <a:gd name="connsiteX45" fmla="*/ 182674 w 281195"/>
                  <a:gd name="connsiteY45" fmla="*/ 61083 h 370256"/>
                  <a:gd name="connsiteX46" fmla="*/ 194019 w 281195"/>
                  <a:gd name="connsiteY46" fmla="*/ 68482 h 370256"/>
                  <a:gd name="connsiteX47" fmla="*/ 196897 w 281195"/>
                  <a:gd name="connsiteY47" fmla="*/ 64125 h 370256"/>
                  <a:gd name="connsiteX48" fmla="*/ 185551 w 281195"/>
                  <a:gd name="connsiteY48" fmla="*/ 56726 h 370256"/>
                  <a:gd name="connsiteX49" fmla="*/ 200514 w 281195"/>
                  <a:gd name="connsiteY49" fmla="*/ 33871 h 370256"/>
                  <a:gd name="connsiteX50" fmla="*/ 211859 w 281195"/>
                  <a:gd name="connsiteY50" fmla="*/ 41270 h 370256"/>
                  <a:gd name="connsiteX51" fmla="*/ 214737 w 281195"/>
                  <a:gd name="connsiteY51" fmla="*/ 36913 h 370256"/>
                  <a:gd name="connsiteX52" fmla="*/ 203392 w 281195"/>
                  <a:gd name="connsiteY52" fmla="*/ 29514 h 370256"/>
                  <a:gd name="connsiteX53" fmla="*/ 218190 w 281195"/>
                  <a:gd name="connsiteY53" fmla="*/ 6906 h 370256"/>
                  <a:gd name="connsiteX54" fmla="*/ 236605 w 281195"/>
                  <a:gd name="connsiteY54" fmla="*/ 18991 h 370256"/>
                  <a:gd name="connsiteX55" fmla="*/ 25732 w 281195"/>
                  <a:gd name="connsiteY55" fmla="*/ 340685 h 370256"/>
                  <a:gd name="connsiteX56" fmla="*/ 240880 w 281195"/>
                  <a:gd name="connsiteY56" fmla="*/ 22197 h 370256"/>
                  <a:gd name="connsiteX57" fmla="*/ 270805 w 281195"/>
                  <a:gd name="connsiteY57" fmla="*/ 41845 h 370256"/>
                  <a:gd name="connsiteX58" fmla="*/ 274094 w 281195"/>
                  <a:gd name="connsiteY58" fmla="*/ 57877 h 370256"/>
                  <a:gd name="connsiteX59" fmla="*/ 75964 w 281195"/>
                  <a:gd name="connsiteY59" fmla="*/ 359923 h 370256"/>
                  <a:gd name="connsiteX60" fmla="*/ 59932 w 281195"/>
                  <a:gd name="connsiteY60" fmla="*/ 363294 h 370256"/>
                  <a:gd name="connsiteX61" fmla="*/ 30007 w 281195"/>
                  <a:gd name="connsiteY61" fmla="*/ 343645 h 370256"/>
                  <a:gd name="connsiteX62" fmla="*/ 240880 w 281195"/>
                  <a:gd name="connsiteY62" fmla="*/ 22197 h 370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281195" h="370256">
                    <a:moveTo>
                      <a:pt x="80321" y="362718"/>
                    </a:moveTo>
                    <a:lnTo>
                      <a:pt x="278451" y="60672"/>
                    </a:lnTo>
                    <a:cubicBezTo>
                      <a:pt x="283548" y="52944"/>
                      <a:pt x="281328" y="42503"/>
                      <a:pt x="273600" y="37406"/>
                    </a:cubicBezTo>
                    <a:lnTo>
                      <a:pt x="216545" y="0"/>
                    </a:lnTo>
                    <a:lnTo>
                      <a:pt x="0" y="330080"/>
                    </a:lnTo>
                    <a:lnTo>
                      <a:pt x="57055" y="367486"/>
                    </a:lnTo>
                    <a:cubicBezTo>
                      <a:pt x="64865" y="372583"/>
                      <a:pt x="75306" y="370446"/>
                      <a:pt x="80321" y="362718"/>
                    </a:cubicBezTo>
                    <a:close/>
                    <a:moveTo>
                      <a:pt x="25732" y="340685"/>
                    </a:moveTo>
                    <a:lnTo>
                      <a:pt x="7316" y="328600"/>
                    </a:lnTo>
                    <a:lnTo>
                      <a:pt x="22115" y="305992"/>
                    </a:lnTo>
                    <a:lnTo>
                      <a:pt x="33460" y="313391"/>
                    </a:lnTo>
                    <a:lnTo>
                      <a:pt x="36337" y="309034"/>
                    </a:lnTo>
                    <a:lnTo>
                      <a:pt x="24992" y="301635"/>
                    </a:lnTo>
                    <a:lnTo>
                      <a:pt x="39955" y="278780"/>
                    </a:lnTo>
                    <a:lnTo>
                      <a:pt x="51300" y="286179"/>
                    </a:lnTo>
                    <a:lnTo>
                      <a:pt x="54177" y="281822"/>
                    </a:lnTo>
                    <a:lnTo>
                      <a:pt x="42832" y="274422"/>
                    </a:lnTo>
                    <a:lnTo>
                      <a:pt x="57795" y="251568"/>
                    </a:lnTo>
                    <a:lnTo>
                      <a:pt x="69140" y="258967"/>
                    </a:lnTo>
                    <a:lnTo>
                      <a:pt x="72017" y="254610"/>
                    </a:lnTo>
                    <a:lnTo>
                      <a:pt x="60672" y="247210"/>
                    </a:lnTo>
                    <a:lnTo>
                      <a:pt x="75634" y="224356"/>
                    </a:lnTo>
                    <a:lnTo>
                      <a:pt x="86980" y="231755"/>
                    </a:lnTo>
                    <a:lnTo>
                      <a:pt x="89857" y="227397"/>
                    </a:lnTo>
                    <a:lnTo>
                      <a:pt x="78512" y="219998"/>
                    </a:lnTo>
                    <a:lnTo>
                      <a:pt x="93475" y="197144"/>
                    </a:lnTo>
                    <a:lnTo>
                      <a:pt x="104820" y="204542"/>
                    </a:lnTo>
                    <a:lnTo>
                      <a:pt x="107697" y="200185"/>
                    </a:lnTo>
                    <a:lnTo>
                      <a:pt x="96352" y="192786"/>
                    </a:lnTo>
                    <a:lnTo>
                      <a:pt x="111315" y="169932"/>
                    </a:lnTo>
                    <a:lnTo>
                      <a:pt x="122660" y="177330"/>
                    </a:lnTo>
                    <a:lnTo>
                      <a:pt x="125537" y="172973"/>
                    </a:lnTo>
                    <a:lnTo>
                      <a:pt x="114192" y="165574"/>
                    </a:lnTo>
                    <a:lnTo>
                      <a:pt x="129154" y="142719"/>
                    </a:lnTo>
                    <a:lnTo>
                      <a:pt x="140500" y="150118"/>
                    </a:lnTo>
                    <a:lnTo>
                      <a:pt x="143377" y="145761"/>
                    </a:lnTo>
                    <a:lnTo>
                      <a:pt x="132032" y="138362"/>
                    </a:lnTo>
                    <a:lnTo>
                      <a:pt x="146994" y="115507"/>
                    </a:lnTo>
                    <a:lnTo>
                      <a:pt x="158339" y="122906"/>
                    </a:lnTo>
                    <a:lnTo>
                      <a:pt x="161217" y="118549"/>
                    </a:lnTo>
                    <a:lnTo>
                      <a:pt x="149872" y="111150"/>
                    </a:lnTo>
                    <a:lnTo>
                      <a:pt x="164834" y="88295"/>
                    </a:lnTo>
                    <a:lnTo>
                      <a:pt x="176180" y="95694"/>
                    </a:lnTo>
                    <a:lnTo>
                      <a:pt x="179057" y="91337"/>
                    </a:lnTo>
                    <a:lnTo>
                      <a:pt x="167712" y="83938"/>
                    </a:lnTo>
                    <a:lnTo>
                      <a:pt x="182674" y="61083"/>
                    </a:lnTo>
                    <a:lnTo>
                      <a:pt x="194019" y="68482"/>
                    </a:lnTo>
                    <a:lnTo>
                      <a:pt x="196897" y="64125"/>
                    </a:lnTo>
                    <a:lnTo>
                      <a:pt x="185551" y="56726"/>
                    </a:lnTo>
                    <a:lnTo>
                      <a:pt x="200514" y="33871"/>
                    </a:lnTo>
                    <a:lnTo>
                      <a:pt x="211859" y="41270"/>
                    </a:lnTo>
                    <a:lnTo>
                      <a:pt x="214737" y="36913"/>
                    </a:lnTo>
                    <a:lnTo>
                      <a:pt x="203392" y="29514"/>
                    </a:lnTo>
                    <a:lnTo>
                      <a:pt x="218190" y="6906"/>
                    </a:lnTo>
                    <a:lnTo>
                      <a:pt x="236605" y="18991"/>
                    </a:lnTo>
                    <a:lnTo>
                      <a:pt x="25732" y="340685"/>
                    </a:lnTo>
                    <a:close/>
                    <a:moveTo>
                      <a:pt x="240880" y="22197"/>
                    </a:moveTo>
                    <a:lnTo>
                      <a:pt x="270805" y="41845"/>
                    </a:lnTo>
                    <a:cubicBezTo>
                      <a:pt x="276149" y="45381"/>
                      <a:pt x="277629" y="52533"/>
                      <a:pt x="274094" y="57877"/>
                    </a:cubicBezTo>
                    <a:lnTo>
                      <a:pt x="75964" y="359923"/>
                    </a:lnTo>
                    <a:cubicBezTo>
                      <a:pt x="72429" y="365267"/>
                      <a:pt x="65276" y="366746"/>
                      <a:pt x="59932" y="363294"/>
                    </a:cubicBezTo>
                    <a:lnTo>
                      <a:pt x="30007" y="343645"/>
                    </a:lnTo>
                    <a:lnTo>
                      <a:pt x="240880" y="22197"/>
                    </a:lnTo>
                    <a:close/>
                  </a:path>
                </a:pathLst>
              </a:custGeom>
              <a:grpFill/>
              <a:ln w="8221" cap="flat">
                <a:noFill/>
                <a:prstDash val="solid"/>
                <a:miter/>
              </a:ln>
            </p:spPr>
            <p:txBody>
              <a:bodyPr rtlCol="0" anchor="ctr"/>
              <a:lstStyle/>
              <a:p>
                <a:endParaRPr lang="en-US"/>
              </a:p>
            </p:txBody>
          </p:sp>
          <p:sp>
            <p:nvSpPr>
              <p:cNvPr id="193" name="Freeform: Shape 192">
                <a:extLst>
                  <a:ext uri="{FF2B5EF4-FFF2-40B4-BE49-F238E27FC236}">
                    <a16:creationId xmlns:a16="http://schemas.microsoft.com/office/drawing/2014/main" id="{C75978FA-7227-4927-994F-FE31F212E58A}"/>
                  </a:ext>
                </a:extLst>
              </p:cNvPr>
              <p:cNvSpPr/>
              <p:nvPr/>
            </p:nvSpPr>
            <p:spPr>
              <a:xfrm>
                <a:off x="6086611" y="4508809"/>
                <a:ext cx="229432" cy="332212"/>
              </a:xfrm>
              <a:custGeom>
                <a:avLst/>
                <a:gdLst>
                  <a:gd name="connsiteX0" fmla="*/ 12656 w 229432"/>
                  <a:gd name="connsiteY0" fmla="*/ 327634 h 332212"/>
                  <a:gd name="connsiteX1" fmla="*/ 51542 w 229432"/>
                  <a:gd name="connsiteY1" fmla="*/ 319577 h 332212"/>
                  <a:gd name="connsiteX2" fmla="*/ 220158 w 229432"/>
                  <a:gd name="connsiteY2" fmla="*/ 62583 h 332212"/>
                  <a:gd name="connsiteX3" fmla="*/ 229366 w 229432"/>
                  <a:gd name="connsiteY3" fmla="*/ 6351 h 332212"/>
                  <a:gd name="connsiteX4" fmla="*/ 226982 w 229432"/>
                  <a:gd name="connsiteY4" fmla="*/ 925 h 332212"/>
                  <a:gd name="connsiteX5" fmla="*/ 221063 w 229432"/>
                  <a:gd name="connsiteY5" fmla="*/ 925 h 332212"/>
                  <a:gd name="connsiteX6" fmla="*/ 173133 w 229432"/>
                  <a:gd name="connsiteY6" fmla="*/ 31754 h 332212"/>
                  <a:gd name="connsiteX7" fmla="*/ 4517 w 229432"/>
                  <a:gd name="connsiteY7" fmla="*/ 288748 h 332212"/>
                  <a:gd name="connsiteX8" fmla="*/ 12656 w 229432"/>
                  <a:gd name="connsiteY8" fmla="*/ 327634 h 332212"/>
                  <a:gd name="connsiteX9" fmla="*/ 77356 w 229432"/>
                  <a:gd name="connsiteY9" fmla="*/ 270744 h 332212"/>
                  <a:gd name="connsiteX10" fmla="*/ 68807 w 229432"/>
                  <a:gd name="connsiteY10" fmla="*/ 265153 h 332212"/>
                  <a:gd name="connsiteX11" fmla="*/ 205525 w 229432"/>
                  <a:gd name="connsiteY11" fmla="*/ 56664 h 332212"/>
                  <a:gd name="connsiteX12" fmla="*/ 214075 w 229432"/>
                  <a:gd name="connsiteY12" fmla="*/ 62255 h 332212"/>
                  <a:gd name="connsiteX13" fmla="*/ 77356 w 229432"/>
                  <a:gd name="connsiteY13" fmla="*/ 270744 h 332212"/>
                  <a:gd name="connsiteX14" fmla="*/ 223940 w 229432"/>
                  <a:gd name="connsiteY14" fmla="*/ 5282 h 332212"/>
                  <a:gd name="connsiteX15" fmla="*/ 224187 w 229432"/>
                  <a:gd name="connsiteY15" fmla="*/ 5446 h 332212"/>
                  <a:gd name="connsiteX16" fmla="*/ 221227 w 229432"/>
                  <a:gd name="connsiteY16" fmla="*/ 23615 h 332212"/>
                  <a:gd name="connsiteX17" fmla="*/ 208402 w 229432"/>
                  <a:gd name="connsiteY17" fmla="*/ 15229 h 332212"/>
                  <a:gd name="connsiteX18" fmla="*/ 223940 w 229432"/>
                  <a:gd name="connsiteY18" fmla="*/ 5282 h 332212"/>
                  <a:gd name="connsiteX19" fmla="*/ 203634 w 229432"/>
                  <a:gd name="connsiteY19" fmla="*/ 18354 h 332212"/>
                  <a:gd name="connsiteX20" fmla="*/ 220323 w 229432"/>
                  <a:gd name="connsiteY20" fmla="*/ 29288 h 332212"/>
                  <a:gd name="connsiteX21" fmla="*/ 215801 w 229432"/>
                  <a:gd name="connsiteY21" fmla="*/ 57158 h 332212"/>
                  <a:gd name="connsiteX22" fmla="*/ 179957 w 229432"/>
                  <a:gd name="connsiteY22" fmla="*/ 33645 h 332212"/>
                  <a:gd name="connsiteX23" fmla="*/ 203634 w 229432"/>
                  <a:gd name="connsiteY23" fmla="*/ 18354 h 332212"/>
                  <a:gd name="connsiteX24" fmla="*/ 201167 w 229432"/>
                  <a:gd name="connsiteY24" fmla="*/ 53869 h 332212"/>
                  <a:gd name="connsiteX25" fmla="*/ 64449 w 229432"/>
                  <a:gd name="connsiteY25" fmla="*/ 262358 h 332212"/>
                  <a:gd name="connsiteX26" fmla="*/ 51296 w 229432"/>
                  <a:gd name="connsiteY26" fmla="*/ 253726 h 332212"/>
                  <a:gd name="connsiteX27" fmla="*/ 188014 w 229432"/>
                  <a:gd name="connsiteY27" fmla="*/ 45237 h 332212"/>
                  <a:gd name="connsiteX28" fmla="*/ 201167 w 229432"/>
                  <a:gd name="connsiteY28" fmla="*/ 53869 h 332212"/>
                  <a:gd name="connsiteX29" fmla="*/ 175846 w 229432"/>
                  <a:gd name="connsiteY29" fmla="*/ 37263 h 332212"/>
                  <a:gd name="connsiteX30" fmla="*/ 183656 w 229432"/>
                  <a:gd name="connsiteY30" fmla="*/ 42360 h 332212"/>
                  <a:gd name="connsiteX31" fmla="*/ 46939 w 229432"/>
                  <a:gd name="connsiteY31" fmla="*/ 250849 h 332212"/>
                  <a:gd name="connsiteX32" fmla="*/ 39128 w 229432"/>
                  <a:gd name="connsiteY32" fmla="*/ 245751 h 332212"/>
                  <a:gd name="connsiteX33" fmla="*/ 175846 w 229432"/>
                  <a:gd name="connsiteY33" fmla="*/ 37263 h 332212"/>
                  <a:gd name="connsiteX34" fmla="*/ 36251 w 229432"/>
                  <a:gd name="connsiteY34" fmla="*/ 250026 h 332212"/>
                  <a:gd name="connsiteX35" fmla="*/ 74479 w 229432"/>
                  <a:gd name="connsiteY35" fmla="*/ 275101 h 332212"/>
                  <a:gd name="connsiteX36" fmla="*/ 68971 w 229432"/>
                  <a:gd name="connsiteY36" fmla="*/ 283486 h 332212"/>
                  <a:gd name="connsiteX37" fmla="*/ 30743 w 229432"/>
                  <a:gd name="connsiteY37" fmla="*/ 258412 h 332212"/>
                  <a:gd name="connsiteX38" fmla="*/ 36251 w 229432"/>
                  <a:gd name="connsiteY38" fmla="*/ 250026 h 332212"/>
                  <a:gd name="connsiteX39" fmla="*/ 27865 w 229432"/>
                  <a:gd name="connsiteY39" fmla="*/ 262769 h 332212"/>
                  <a:gd name="connsiteX40" fmla="*/ 66094 w 229432"/>
                  <a:gd name="connsiteY40" fmla="*/ 287844 h 332212"/>
                  <a:gd name="connsiteX41" fmla="*/ 47185 w 229432"/>
                  <a:gd name="connsiteY41" fmla="*/ 316618 h 332212"/>
                  <a:gd name="connsiteX42" fmla="*/ 15534 w 229432"/>
                  <a:gd name="connsiteY42" fmla="*/ 323195 h 332212"/>
                  <a:gd name="connsiteX43" fmla="*/ 8956 w 229432"/>
                  <a:gd name="connsiteY43" fmla="*/ 291543 h 332212"/>
                  <a:gd name="connsiteX44" fmla="*/ 27865 w 229432"/>
                  <a:gd name="connsiteY44" fmla="*/ 262769 h 332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229432" h="332212">
                    <a:moveTo>
                      <a:pt x="12656" y="327634"/>
                    </a:moveTo>
                    <a:cubicBezTo>
                      <a:pt x="25563" y="336102"/>
                      <a:pt x="43074" y="332485"/>
                      <a:pt x="51542" y="319577"/>
                    </a:cubicBezTo>
                    <a:lnTo>
                      <a:pt x="220158" y="62583"/>
                    </a:lnTo>
                    <a:lnTo>
                      <a:pt x="229366" y="6351"/>
                    </a:lnTo>
                    <a:cubicBezTo>
                      <a:pt x="229695" y="4213"/>
                      <a:pt x="228791" y="2158"/>
                      <a:pt x="226982" y="925"/>
                    </a:cubicBezTo>
                    <a:cubicBezTo>
                      <a:pt x="225174" y="-308"/>
                      <a:pt x="222954" y="-308"/>
                      <a:pt x="221063" y="925"/>
                    </a:cubicBezTo>
                    <a:lnTo>
                      <a:pt x="173133" y="31754"/>
                    </a:lnTo>
                    <a:lnTo>
                      <a:pt x="4517" y="288748"/>
                    </a:lnTo>
                    <a:cubicBezTo>
                      <a:pt x="-3869" y="301655"/>
                      <a:pt x="-251" y="319166"/>
                      <a:pt x="12656" y="327634"/>
                    </a:cubicBezTo>
                    <a:close/>
                    <a:moveTo>
                      <a:pt x="77356" y="270744"/>
                    </a:moveTo>
                    <a:lnTo>
                      <a:pt x="68807" y="265153"/>
                    </a:lnTo>
                    <a:lnTo>
                      <a:pt x="205525" y="56664"/>
                    </a:lnTo>
                    <a:lnTo>
                      <a:pt x="214075" y="62255"/>
                    </a:lnTo>
                    <a:lnTo>
                      <a:pt x="77356" y="270744"/>
                    </a:lnTo>
                    <a:close/>
                    <a:moveTo>
                      <a:pt x="223940" y="5282"/>
                    </a:moveTo>
                    <a:lnTo>
                      <a:pt x="224187" y="5446"/>
                    </a:lnTo>
                    <a:lnTo>
                      <a:pt x="221227" y="23615"/>
                    </a:lnTo>
                    <a:lnTo>
                      <a:pt x="208402" y="15229"/>
                    </a:lnTo>
                    <a:lnTo>
                      <a:pt x="223940" y="5282"/>
                    </a:lnTo>
                    <a:close/>
                    <a:moveTo>
                      <a:pt x="203634" y="18354"/>
                    </a:moveTo>
                    <a:lnTo>
                      <a:pt x="220323" y="29288"/>
                    </a:lnTo>
                    <a:lnTo>
                      <a:pt x="215801" y="57158"/>
                    </a:lnTo>
                    <a:lnTo>
                      <a:pt x="179957" y="33645"/>
                    </a:lnTo>
                    <a:lnTo>
                      <a:pt x="203634" y="18354"/>
                    </a:lnTo>
                    <a:close/>
                    <a:moveTo>
                      <a:pt x="201167" y="53869"/>
                    </a:moveTo>
                    <a:lnTo>
                      <a:pt x="64449" y="262358"/>
                    </a:lnTo>
                    <a:lnTo>
                      <a:pt x="51296" y="253726"/>
                    </a:lnTo>
                    <a:lnTo>
                      <a:pt x="188014" y="45237"/>
                    </a:lnTo>
                    <a:lnTo>
                      <a:pt x="201167" y="53869"/>
                    </a:lnTo>
                    <a:close/>
                    <a:moveTo>
                      <a:pt x="175846" y="37263"/>
                    </a:moveTo>
                    <a:lnTo>
                      <a:pt x="183656" y="42360"/>
                    </a:lnTo>
                    <a:lnTo>
                      <a:pt x="46939" y="250849"/>
                    </a:lnTo>
                    <a:lnTo>
                      <a:pt x="39128" y="245751"/>
                    </a:lnTo>
                    <a:lnTo>
                      <a:pt x="175846" y="37263"/>
                    </a:lnTo>
                    <a:close/>
                    <a:moveTo>
                      <a:pt x="36251" y="250026"/>
                    </a:moveTo>
                    <a:lnTo>
                      <a:pt x="74479" y="275101"/>
                    </a:lnTo>
                    <a:lnTo>
                      <a:pt x="68971" y="283486"/>
                    </a:lnTo>
                    <a:lnTo>
                      <a:pt x="30743" y="258412"/>
                    </a:lnTo>
                    <a:lnTo>
                      <a:pt x="36251" y="250026"/>
                    </a:lnTo>
                    <a:close/>
                    <a:moveTo>
                      <a:pt x="27865" y="262769"/>
                    </a:moveTo>
                    <a:lnTo>
                      <a:pt x="66094" y="287844"/>
                    </a:lnTo>
                    <a:lnTo>
                      <a:pt x="47185" y="316618"/>
                    </a:lnTo>
                    <a:cubicBezTo>
                      <a:pt x="40279" y="327141"/>
                      <a:pt x="26056" y="330101"/>
                      <a:pt x="15534" y="323195"/>
                    </a:cubicBezTo>
                    <a:cubicBezTo>
                      <a:pt x="5010" y="316289"/>
                      <a:pt x="2051" y="302066"/>
                      <a:pt x="8956" y="291543"/>
                    </a:cubicBezTo>
                    <a:lnTo>
                      <a:pt x="27865" y="262769"/>
                    </a:lnTo>
                    <a:close/>
                  </a:path>
                </a:pathLst>
              </a:custGeom>
              <a:grpFill/>
              <a:ln w="8221" cap="flat">
                <a:noFill/>
                <a:prstDash val="solid"/>
                <a:miter/>
              </a:ln>
            </p:spPr>
            <p:txBody>
              <a:bodyPr rtlCol="0" anchor="ctr"/>
              <a:lstStyle/>
              <a:p>
                <a:endParaRPr lang="en-US"/>
              </a:p>
            </p:txBody>
          </p:sp>
        </p:grpSp>
        <p:sp>
          <p:nvSpPr>
            <p:cNvPr id="59" name="Freeform: Shape 58">
              <a:extLst>
                <a:ext uri="{FF2B5EF4-FFF2-40B4-BE49-F238E27FC236}">
                  <a16:creationId xmlns:a16="http://schemas.microsoft.com/office/drawing/2014/main" id="{CEB8E1EC-B3B9-4C4C-8D29-39D89E839426}"/>
                </a:ext>
              </a:extLst>
            </p:cNvPr>
            <p:cNvSpPr/>
            <p:nvPr/>
          </p:nvSpPr>
          <p:spPr>
            <a:xfrm>
              <a:off x="3388253" y="6222924"/>
              <a:ext cx="386724" cy="298531"/>
            </a:xfrm>
            <a:custGeom>
              <a:avLst/>
              <a:gdLst>
                <a:gd name="connsiteX0" fmla="*/ 383107 w 386724"/>
                <a:gd name="connsiteY0" fmla="*/ 93824 h 298531"/>
                <a:gd name="connsiteX1" fmla="*/ 196239 w 386724"/>
                <a:gd name="connsiteY1" fmla="*/ 678 h 298531"/>
                <a:gd name="connsiteX2" fmla="*/ 190484 w 386724"/>
                <a:gd name="connsiteY2" fmla="*/ 678 h 298531"/>
                <a:gd name="connsiteX3" fmla="*/ 3617 w 386724"/>
                <a:gd name="connsiteY3" fmla="*/ 93824 h 298531"/>
                <a:gd name="connsiteX4" fmla="*/ 0 w 386724"/>
                <a:gd name="connsiteY4" fmla="*/ 99579 h 298531"/>
                <a:gd name="connsiteX5" fmla="*/ 3535 w 386724"/>
                <a:gd name="connsiteY5" fmla="*/ 105416 h 298531"/>
                <a:gd name="connsiteX6" fmla="*/ 92570 w 386724"/>
                <a:gd name="connsiteY6" fmla="*/ 150139 h 298531"/>
                <a:gd name="connsiteX7" fmla="*/ 92570 w 386724"/>
                <a:gd name="connsiteY7" fmla="*/ 152934 h 298531"/>
                <a:gd name="connsiteX8" fmla="*/ 92570 w 386724"/>
                <a:gd name="connsiteY8" fmla="*/ 197822 h 298531"/>
                <a:gd name="connsiteX9" fmla="*/ 193280 w 386724"/>
                <a:gd name="connsiteY9" fmla="*/ 298531 h 298531"/>
                <a:gd name="connsiteX10" fmla="*/ 264475 w 386724"/>
                <a:gd name="connsiteY10" fmla="*/ 269017 h 298531"/>
                <a:gd name="connsiteX11" fmla="*/ 293989 w 386724"/>
                <a:gd name="connsiteY11" fmla="*/ 197822 h 298531"/>
                <a:gd name="connsiteX12" fmla="*/ 293989 w 386724"/>
                <a:gd name="connsiteY12" fmla="*/ 152934 h 298531"/>
                <a:gd name="connsiteX13" fmla="*/ 293989 w 386724"/>
                <a:gd name="connsiteY13" fmla="*/ 150139 h 298531"/>
                <a:gd name="connsiteX14" fmla="*/ 326627 w 386724"/>
                <a:gd name="connsiteY14" fmla="*/ 133779 h 298531"/>
                <a:gd name="connsiteX15" fmla="*/ 326627 w 386724"/>
                <a:gd name="connsiteY15" fmla="*/ 228405 h 298531"/>
                <a:gd name="connsiteX16" fmla="*/ 328189 w 386724"/>
                <a:gd name="connsiteY16" fmla="*/ 230789 h 298531"/>
                <a:gd name="connsiteX17" fmla="*/ 330984 w 386724"/>
                <a:gd name="connsiteY17" fmla="*/ 230378 h 298531"/>
                <a:gd name="connsiteX18" fmla="*/ 343069 w 386724"/>
                <a:gd name="connsiteY18" fmla="*/ 219854 h 298531"/>
                <a:gd name="connsiteX19" fmla="*/ 353428 w 386724"/>
                <a:gd name="connsiteY19" fmla="*/ 230213 h 298531"/>
                <a:gd name="connsiteX20" fmla="*/ 355237 w 386724"/>
                <a:gd name="connsiteY20" fmla="*/ 230953 h 298531"/>
                <a:gd name="connsiteX21" fmla="*/ 356223 w 386724"/>
                <a:gd name="connsiteY21" fmla="*/ 230789 h 298531"/>
                <a:gd name="connsiteX22" fmla="*/ 357868 w 386724"/>
                <a:gd name="connsiteY22" fmla="*/ 228405 h 298531"/>
                <a:gd name="connsiteX23" fmla="*/ 357868 w 386724"/>
                <a:gd name="connsiteY23" fmla="*/ 118159 h 298531"/>
                <a:gd name="connsiteX24" fmla="*/ 383189 w 386724"/>
                <a:gd name="connsiteY24" fmla="*/ 105498 h 298531"/>
                <a:gd name="connsiteX25" fmla="*/ 383189 w 386724"/>
                <a:gd name="connsiteY25" fmla="*/ 105498 h 298531"/>
                <a:gd name="connsiteX26" fmla="*/ 386724 w 386724"/>
                <a:gd name="connsiteY26" fmla="*/ 99661 h 298531"/>
                <a:gd name="connsiteX27" fmla="*/ 383107 w 386724"/>
                <a:gd name="connsiteY27" fmla="*/ 93824 h 298531"/>
                <a:gd name="connsiteX28" fmla="*/ 288892 w 386724"/>
                <a:gd name="connsiteY28" fmla="*/ 197739 h 298531"/>
                <a:gd name="connsiteX29" fmla="*/ 260940 w 386724"/>
                <a:gd name="connsiteY29" fmla="*/ 265235 h 298531"/>
                <a:gd name="connsiteX30" fmla="*/ 193444 w 386724"/>
                <a:gd name="connsiteY30" fmla="*/ 293187 h 298531"/>
                <a:gd name="connsiteX31" fmla="*/ 97914 w 386724"/>
                <a:gd name="connsiteY31" fmla="*/ 197657 h 298531"/>
                <a:gd name="connsiteX32" fmla="*/ 97914 w 386724"/>
                <a:gd name="connsiteY32" fmla="*/ 184750 h 298531"/>
                <a:gd name="connsiteX33" fmla="*/ 193444 w 386724"/>
                <a:gd name="connsiteY33" fmla="*/ 253562 h 298531"/>
                <a:gd name="connsiteX34" fmla="*/ 264640 w 386724"/>
                <a:gd name="connsiteY34" fmla="*/ 224047 h 298531"/>
                <a:gd name="connsiteX35" fmla="*/ 288892 w 386724"/>
                <a:gd name="connsiteY35" fmla="*/ 184914 h 298531"/>
                <a:gd name="connsiteX36" fmla="*/ 288892 w 386724"/>
                <a:gd name="connsiteY36" fmla="*/ 197739 h 298531"/>
                <a:gd name="connsiteX37" fmla="*/ 288892 w 386724"/>
                <a:gd name="connsiteY37" fmla="*/ 152852 h 298531"/>
                <a:gd name="connsiteX38" fmla="*/ 260940 w 386724"/>
                <a:gd name="connsiteY38" fmla="*/ 220430 h 298531"/>
                <a:gd name="connsiteX39" fmla="*/ 193444 w 386724"/>
                <a:gd name="connsiteY39" fmla="*/ 248382 h 298531"/>
                <a:gd name="connsiteX40" fmla="*/ 97914 w 386724"/>
                <a:gd name="connsiteY40" fmla="*/ 152852 h 298531"/>
                <a:gd name="connsiteX41" fmla="*/ 97914 w 386724"/>
                <a:gd name="connsiteY41" fmla="*/ 152688 h 298531"/>
                <a:gd name="connsiteX42" fmla="*/ 190484 w 386724"/>
                <a:gd name="connsiteY42" fmla="*/ 199137 h 298531"/>
                <a:gd name="connsiteX43" fmla="*/ 191882 w 386724"/>
                <a:gd name="connsiteY43" fmla="*/ 199631 h 298531"/>
                <a:gd name="connsiteX44" fmla="*/ 192704 w 386724"/>
                <a:gd name="connsiteY44" fmla="*/ 199712 h 298531"/>
                <a:gd name="connsiteX45" fmla="*/ 193362 w 386724"/>
                <a:gd name="connsiteY45" fmla="*/ 199795 h 298531"/>
                <a:gd name="connsiteX46" fmla="*/ 193362 w 386724"/>
                <a:gd name="connsiteY46" fmla="*/ 199795 h 298531"/>
                <a:gd name="connsiteX47" fmla="*/ 194677 w 386724"/>
                <a:gd name="connsiteY47" fmla="*/ 199631 h 298531"/>
                <a:gd name="connsiteX48" fmla="*/ 194842 w 386724"/>
                <a:gd name="connsiteY48" fmla="*/ 199631 h 298531"/>
                <a:gd name="connsiteX49" fmla="*/ 196239 w 386724"/>
                <a:gd name="connsiteY49" fmla="*/ 199137 h 298531"/>
                <a:gd name="connsiteX50" fmla="*/ 288810 w 386724"/>
                <a:gd name="connsiteY50" fmla="*/ 152688 h 298531"/>
                <a:gd name="connsiteX51" fmla="*/ 288810 w 386724"/>
                <a:gd name="connsiteY51" fmla="*/ 152852 h 298531"/>
                <a:gd name="connsiteX52" fmla="*/ 352688 w 386724"/>
                <a:gd name="connsiteY52" fmla="*/ 222074 h 298531"/>
                <a:gd name="connsiteX53" fmla="*/ 345043 w 386724"/>
                <a:gd name="connsiteY53" fmla="*/ 214429 h 298531"/>
                <a:gd name="connsiteX54" fmla="*/ 341508 w 386724"/>
                <a:gd name="connsiteY54" fmla="*/ 214264 h 298531"/>
                <a:gd name="connsiteX55" fmla="*/ 331971 w 386724"/>
                <a:gd name="connsiteY55" fmla="*/ 222568 h 298531"/>
                <a:gd name="connsiteX56" fmla="*/ 331971 w 386724"/>
                <a:gd name="connsiteY56" fmla="*/ 129422 h 298531"/>
                <a:gd name="connsiteX57" fmla="*/ 331971 w 386724"/>
                <a:gd name="connsiteY57" fmla="*/ 129339 h 298531"/>
                <a:gd name="connsiteX58" fmla="*/ 331971 w 386724"/>
                <a:gd name="connsiteY58" fmla="*/ 129257 h 298531"/>
                <a:gd name="connsiteX59" fmla="*/ 331889 w 386724"/>
                <a:gd name="connsiteY59" fmla="*/ 128928 h 298531"/>
                <a:gd name="connsiteX60" fmla="*/ 331806 w 386724"/>
                <a:gd name="connsiteY60" fmla="*/ 128600 h 298531"/>
                <a:gd name="connsiteX61" fmla="*/ 331560 w 386724"/>
                <a:gd name="connsiteY61" fmla="*/ 128189 h 298531"/>
                <a:gd name="connsiteX62" fmla="*/ 331395 w 386724"/>
                <a:gd name="connsiteY62" fmla="*/ 127942 h 298531"/>
                <a:gd name="connsiteX63" fmla="*/ 330984 w 386724"/>
                <a:gd name="connsiteY63" fmla="*/ 127531 h 298531"/>
                <a:gd name="connsiteX64" fmla="*/ 330820 w 386724"/>
                <a:gd name="connsiteY64" fmla="*/ 127366 h 298531"/>
                <a:gd name="connsiteX65" fmla="*/ 330080 w 386724"/>
                <a:gd name="connsiteY65" fmla="*/ 127038 h 298531"/>
                <a:gd name="connsiteX66" fmla="*/ 194760 w 386724"/>
                <a:gd name="connsiteY66" fmla="*/ 86671 h 298531"/>
                <a:gd name="connsiteX67" fmla="*/ 192704 w 386724"/>
                <a:gd name="connsiteY67" fmla="*/ 84781 h 298531"/>
                <a:gd name="connsiteX68" fmla="*/ 191636 w 386724"/>
                <a:gd name="connsiteY68" fmla="*/ 83712 h 298531"/>
                <a:gd name="connsiteX69" fmla="*/ 190978 w 386724"/>
                <a:gd name="connsiteY69" fmla="*/ 72367 h 298531"/>
                <a:gd name="connsiteX70" fmla="*/ 202570 w 386724"/>
                <a:gd name="connsiteY70" fmla="*/ 68256 h 298531"/>
                <a:gd name="connsiteX71" fmla="*/ 352688 w 386724"/>
                <a:gd name="connsiteY71" fmla="*/ 118323 h 298531"/>
                <a:gd name="connsiteX72" fmla="*/ 352688 w 386724"/>
                <a:gd name="connsiteY72" fmla="*/ 222074 h 298531"/>
                <a:gd name="connsiteX73" fmla="*/ 380805 w 386724"/>
                <a:gd name="connsiteY73" fmla="*/ 100730 h 298531"/>
                <a:gd name="connsiteX74" fmla="*/ 355073 w 386724"/>
                <a:gd name="connsiteY74" fmla="*/ 113637 h 298531"/>
                <a:gd name="connsiteX75" fmla="*/ 204132 w 386724"/>
                <a:gd name="connsiteY75" fmla="*/ 63323 h 298531"/>
                <a:gd name="connsiteX76" fmla="*/ 186620 w 386724"/>
                <a:gd name="connsiteY76" fmla="*/ 69489 h 298531"/>
                <a:gd name="connsiteX77" fmla="*/ 187689 w 386724"/>
                <a:gd name="connsiteY77" fmla="*/ 87165 h 298531"/>
                <a:gd name="connsiteX78" fmla="*/ 189169 w 386724"/>
                <a:gd name="connsiteY78" fmla="*/ 88645 h 298531"/>
                <a:gd name="connsiteX79" fmla="*/ 191718 w 386724"/>
                <a:gd name="connsiteY79" fmla="*/ 90946 h 298531"/>
                <a:gd name="connsiteX80" fmla="*/ 192704 w 386724"/>
                <a:gd name="connsiteY80" fmla="*/ 91522 h 298531"/>
                <a:gd name="connsiteX81" fmla="*/ 322352 w 386724"/>
                <a:gd name="connsiteY81" fmla="*/ 130162 h 298531"/>
                <a:gd name="connsiteX82" fmla="*/ 290454 w 386724"/>
                <a:gd name="connsiteY82" fmla="*/ 146193 h 298531"/>
                <a:gd name="connsiteX83" fmla="*/ 290454 w 386724"/>
                <a:gd name="connsiteY83" fmla="*/ 146193 h 298531"/>
                <a:gd name="connsiteX84" fmla="*/ 194102 w 386724"/>
                <a:gd name="connsiteY84" fmla="*/ 194533 h 298531"/>
                <a:gd name="connsiteX85" fmla="*/ 192951 w 386724"/>
                <a:gd name="connsiteY85" fmla="*/ 194533 h 298531"/>
                <a:gd name="connsiteX86" fmla="*/ 96599 w 386724"/>
                <a:gd name="connsiteY86" fmla="*/ 146193 h 298531"/>
                <a:gd name="connsiteX87" fmla="*/ 96599 w 386724"/>
                <a:gd name="connsiteY87" fmla="*/ 146193 h 298531"/>
                <a:gd name="connsiteX88" fmla="*/ 6084 w 386724"/>
                <a:gd name="connsiteY88" fmla="*/ 100812 h 298531"/>
                <a:gd name="connsiteX89" fmla="*/ 5426 w 386724"/>
                <a:gd name="connsiteY89" fmla="*/ 99661 h 298531"/>
                <a:gd name="connsiteX90" fmla="*/ 6166 w 386724"/>
                <a:gd name="connsiteY90" fmla="*/ 98510 h 298531"/>
                <a:gd name="connsiteX91" fmla="*/ 192951 w 386724"/>
                <a:gd name="connsiteY91" fmla="*/ 5446 h 298531"/>
                <a:gd name="connsiteX92" fmla="*/ 193609 w 386724"/>
                <a:gd name="connsiteY92" fmla="*/ 5282 h 298531"/>
                <a:gd name="connsiteX93" fmla="*/ 194184 w 386724"/>
                <a:gd name="connsiteY93" fmla="*/ 5364 h 298531"/>
                <a:gd name="connsiteX94" fmla="*/ 381051 w 386724"/>
                <a:gd name="connsiteY94" fmla="*/ 98510 h 298531"/>
                <a:gd name="connsiteX95" fmla="*/ 381709 w 386724"/>
                <a:gd name="connsiteY95" fmla="*/ 99579 h 298531"/>
                <a:gd name="connsiteX96" fmla="*/ 380805 w 386724"/>
                <a:gd name="connsiteY96" fmla="*/ 100730 h 29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386724" h="298531">
                  <a:moveTo>
                    <a:pt x="383107" y="93824"/>
                  </a:moveTo>
                  <a:lnTo>
                    <a:pt x="196239" y="678"/>
                  </a:lnTo>
                  <a:cubicBezTo>
                    <a:pt x="194431" y="-226"/>
                    <a:pt x="192293" y="-226"/>
                    <a:pt x="190484" y="678"/>
                  </a:cubicBezTo>
                  <a:lnTo>
                    <a:pt x="3617" y="93824"/>
                  </a:lnTo>
                  <a:cubicBezTo>
                    <a:pt x="1397" y="94892"/>
                    <a:pt x="0" y="97112"/>
                    <a:pt x="0" y="99579"/>
                  </a:cubicBezTo>
                  <a:cubicBezTo>
                    <a:pt x="0" y="102045"/>
                    <a:pt x="1315" y="104265"/>
                    <a:pt x="3535" y="105416"/>
                  </a:cubicBezTo>
                  <a:lnTo>
                    <a:pt x="92570" y="150139"/>
                  </a:lnTo>
                  <a:lnTo>
                    <a:pt x="92570" y="152934"/>
                  </a:lnTo>
                  <a:lnTo>
                    <a:pt x="92570" y="197822"/>
                  </a:lnTo>
                  <a:cubicBezTo>
                    <a:pt x="92570" y="253315"/>
                    <a:pt x="137705" y="298531"/>
                    <a:pt x="193280" y="298531"/>
                  </a:cubicBezTo>
                  <a:cubicBezTo>
                    <a:pt x="220163" y="298531"/>
                    <a:pt x="245484" y="288090"/>
                    <a:pt x="264475" y="269017"/>
                  </a:cubicBezTo>
                  <a:cubicBezTo>
                    <a:pt x="283466" y="250026"/>
                    <a:pt x="293989" y="224705"/>
                    <a:pt x="293989" y="197822"/>
                  </a:cubicBezTo>
                  <a:lnTo>
                    <a:pt x="293989" y="152934"/>
                  </a:lnTo>
                  <a:lnTo>
                    <a:pt x="293989" y="150139"/>
                  </a:lnTo>
                  <a:lnTo>
                    <a:pt x="326627" y="133779"/>
                  </a:lnTo>
                  <a:lnTo>
                    <a:pt x="326627" y="228405"/>
                  </a:lnTo>
                  <a:cubicBezTo>
                    <a:pt x="326627" y="229391"/>
                    <a:pt x="327203" y="230378"/>
                    <a:pt x="328189" y="230789"/>
                  </a:cubicBezTo>
                  <a:cubicBezTo>
                    <a:pt x="329094" y="231200"/>
                    <a:pt x="330244" y="231035"/>
                    <a:pt x="330984" y="230378"/>
                  </a:cubicBezTo>
                  <a:lnTo>
                    <a:pt x="343069" y="219854"/>
                  </a:lnTo>
                  <a:lnTo>
                    <a:pt x="353428" y="230213"/>
                  </a:lnTo>
                  <a:cubicBezTo>
                    <a:pt x="353921" y="230706"/>
                    <a:pt x="354579" y="230953"/>
                    <a:pt x="355237" y="230953"/>
                  </a:cubicBezTo>
                  <a:cubicBezTo>
                    <a:pt x="355566" y="230953"/>
                    <a:pt x="355895" y="230871"/>
                    <a:pt x="356223" y="230789"/>
                  </a:cubicBezTo>
                  <a:cubicBezTo>
                    <a:pt x="357210" y="230378"/>
                    <a:pt x="357868" y="229473"/>
                    <a:pt x="357868" y="228405"/>
                  </a:cubicBezTo>
                  <a:lnTo>
                    <a:pt x="357868" y="118159"/>
                  </a:lnTo>
                  <a:lnTo>
                    <a:pt x="383189" y="105498"/>
                  </a:lnTo>
                  <a:cubicBezTo>
                    <a:pt x="383189" y="105498"/>
                    <a:pt x="383189" y="105498"/>
                    <a:pt x="383189" y="105498"/>
                  </a:cubicBezTo>
                  <a:cubicBezTo>
                    <a:pt x="385409" y="104347"/>
                    <a:pt x="386724" y="102127"/>
                    <a:pt x="386724" y="99661"/>
                  </a:cubicBezTo>
                  <a:cubicBezTo>
                    <a:pt x="386724" y="97112"/>
                    <a:pt x="385326" y="94892"/>
                    <a:pt x="383107" y="93824"/>
                  </a:cubicBezTo>
                  <a:close/>
                  <a:moveTo>
                    <a:pt x="288892" y="197739"/>
                  </a:moveTo>
                  <a:cubicBezTo>
                    <a:pt x="288892" y="223225"/>
                    <a:pt x="278944" y="247231"/>
                    <a:pt x="260940" y="265235"/>
                  </a:cubicBezTo>
                  <a:cubicBezTo>
                    <a:pt x="242936" y="283240"/>
                    <a:pt x="218930" y="293187"/>
                    <a:pt x="193444" y="293187"/>
                  </a:cubicBezTo>
                  <a:cubicBezTo>
                    <a:pt x="140829" y="293187"/>
                    <a:pt x="97914" y="250355"/>
                    <a:pt x="97914" y="197657"/>
                  </a:cubicBezTo>
                  <a:lnTo>
                    <a:pt x="97914" y="184750"/>
                  </a:lnTo>
                  <a:cubicBezTo>
                    <a:pt x="111315" y="224705"/>
                    <a:pt x="149050" y="253562"/>
                    <a:pt x="193444" y="253562"/>
                  </a:cubicBezTo>
                  <a:cubicBezTo>
                    <a:pt x="220327" y="253562"/>
                    <a:pt x="245649" y="243121"/>
                    <a:pt x="264640" y="224047"/>
                  </a:cubicBezTo>
                  <a:cubicBezTo>
                    <a:pt x="275820" y="212867"/>
                    <a:pt x="284041" y="199466"/>
                    <a:pt x="288892" y="184914"/>
                  </a:cubicBezTo>
                  <a:lnTo>
                    <a:pt x="288892" y="197739"/>
                  </a:lnTo>
                  <a:close/>
                  <a:moveTo>
                    <a:pt x="288892" y="152852"/>
                  </a:moveTo>
                  <a:cubicBezTo>
                    <a:pt x="288892" y="178420"/>
                    <a:pt x="278944" y="202343"/>
                    <a:pt x="260940" y="220430"/>
                  </a:cubicBezTo>
                  <a:cubicBezTo>
                    <a:pt x="242936" y="238517"/>
                    <a:pt x="218930" y="248382"/>
                    <a:pt x="193444" y="248382"/>
                  </a:cubicBezTo>
                  <a:cubicBezTo>
                    <a:pt x="140829" y="248382"/>
                    <a:pt x="97914" y="205550"/>
                    <a:pt x="97914" y="152852"/>
                  </a:cubicBezTo>
                  <a:lnTo>
                    <a:pt x="97914" y="152688"/>
                  </a:lnTo>
                  <a:lnTo>
                    <a:pt x="190484" y="199137"/>
                  </a:lnTo>
                  <a:cubicBezTo>
                    <a:pt x="190978" y="199384"/>
                    <a:pt x="191389" y="199548"/>
                    <a:pt x="191882" y="199631"/>
                  </a:cubicBezTo>
                  <a:cubicBezTo>
                    <a:pt x="192129" y="199712"/>
                    <a:pt x="192375" y="199712"/>
                    <a:pt x="192704" y="199712"/>
                  </a:cubicBezTo>
                  <a:cubicBezTo>
                    <a:pt x="192951" y="199712"/>
                    <a:pt x="193198" y="199795"/>
                    <a:pt x="193362" y="199795"/>
                  </a:cubicBezTo>
                  <a:cubicBezTo>
                    <a:pt x="193362" y="199795"/>
                    <a:pt x="193362" y="199795"/>
                    <a:pt x="193362" y="199795"/>
                  </a:cubicBezTo>
                  <a:cubicBezTo>
                    <a:pt x="193773" y="199795"/>
                    <a:pt x="194266" y="199712"/>
                    <a:pt x="194677" y="199631"/>
                  </a:cubicBezTo>
                  <a:cubicBezTo>
                    <a:pt x="194760" y="199631"/>
                    <a:pt x="194760" y="199631"/>
                    <a:pt x="194842" y="199631"/>
                  </a:cubicBezTo>
                  <a:cubicBezTo>
                    <a:pt x="195335" y="199548"/>
                    <a:pt x="195828" y="199384"/>
                    <a:pt x="196239" y="199137"/>
                  </a:cubicBezTo>
                  <a:lnTo>
                    <a:pt x="288810" y="152688"/>
                  </a:lnTo>
                  <a:lnTo>
                    <a:pt x="288810" y="152852"/>
                  </a:lnTo>
                  <a:close/>
                  <a:moveTo>
                    <a:pt x="352688" y="222074"/>
                  </a:moveTo>
                  <a:lnTo>
                    <a:pt x="345043" y="214429"/>
                  </a:lnTo>
                  <a:cubicBezTo>
                    <a:pt x="344056" y="213442"/>
                    <a:pt x="342494" y="213442"/>
                    <a:pt x="341508" y="214264"/>
                  </a:cubicBezTo>
                  <a:lnTo>
                    <a:pt x="331971" y="222568"/>
                  </a:lnTo>
                  <a:lnTo>
                    <a:pt x="331971" y="129422"/>
                  </a:lnTo>
                  <a:cubicBezTo>
                    <a:pt x="331971" y="129422"/>
                    <a:pt x="331971" y="129339"/>
                    <a:pt x="331971" y="129339"/>
                  </a:cubicBezTo>
                  <a:cubicBezTo>
                    <a:pt x="331971" y="129339"/>
                    <a:pt x="331971" y="129257"/>
                    <a:pt x="331971" y="129257"/>
                  </a:cubicBezTo>
                  <a:cubicBezTo>
                    <a:pt x="331971" y="129175"/>
                    <a:pt x="331889" y="129011"/>
                    <a:pt x="331889" y="128928"/>
                  </a:cubicBezTo>
                  <a:cubicBezTo>
                    <a:pt x="331889" y="128846"/>
                    <a:pt x="331889" y="128682"/>
                    <a:pt x="331806" y="128600"/>
                  </a:cubicBezTo>
                  <a:cubicBezTo>
                    <a:pt x="331724" y="128435"/>
                    <a:pt x="331642" y="128353"/>
                    <a:pt x="331560" y="128189"/>
                  </a:cubicBezTo>
                  <a:cubicBezTo>
                    <a:pt x="331478" y="128106"/>
                    <a:pt x="331478" y="128024"/>
                    <a:pt x="331395" y="127942"/>
                  </a:cubicBezTo>
                  <a:cubicBezTo>
                    <a:pt x="331313" y="127777"/>
                    <a:pt x="331149" y="127695"/>
                    <a:pt x="330984" y="127531"/>
                  </a:cubicBezTo>
                  <a:cubicBezTo>
                    <a:pt x="330902" y="127449"/>
                    <a:pt x="330902" y="127366"/>
                    <a:pt x="330820" y="127366"/>
                  </a:cubicBezTo>
                  <a:cubicBezTo>
                    <a:pt x="330573" y="127202"/>
                    <a:pt x="330327" y="127120"/>
                    <a:pt x="330080" y="127038"/>
                  </a:cubicBezTo>
                  <a:lnTo>
                    <a:pt x="194760" y="86671"/>
                  </a:lnTo>
                  <a:lnTo>
                    <a:pt x="192704" y="84781"/>
                  </a:lnTo>
                  <a:cubicBezTo>
                    <a:pt x="192375" y="84452"/>
                    <a:pt x="191964" y="84123"/>
                    <a:pt x="191636" y="83712"/>
                  </a:cubicBezTo>
                  <a:cubicBezTo>
                    <a:pt x="188183" y="79848"/>
                    <a:pt x="189087" y="75326"/>
                    <a:pt x="190978" y="72367"/>
                  </a:cubicBezTo>
                  <a:cubicBezTo>
                    <a:pt x="192951" y="69325"/>
                    <a:pt x="197226" y="66448"/>
                    <a:pt x="202570" y="68256"/>
                  </a:cubicBezTo>
                  <a:lnTo>
                    <a:pt x="352688" y="118323"/>
                  </a:lnTo>
                  <a:lnTo>
                    <a:pt x="352688" y="222074"/>
                  </a:lnTo>
                  <a:close/>
                  <a:moveTo>
                    <a:pt x="380805" y="100730"/>
                  </a:moveTo>
                  <a:lnTo>
                    <a:pt x="355073" y="113637"/>
                  </a:lnTo>
                  <a:lnTo>
                    <a:pt x="204132" y="63323"/>
                  </a:lnTo>
                  <a:cubicBezTo>
                    <a:pt x="197555" y="61104"/>
                    <a:pt x="190484" y="63570"/>
                    <a:pt x="186620" y="69489"/>
                  </a:cubicBezTo>
                  <a:cubicBezTo>
                    <a:pt x="182839" y="75162"/>
                    <a:pt x="183250" y="82067"/>
                    <a:pt x="187689" y="87165"/>
                  </a:cubicBezTo>
                  <a:cubicBezTo>
                    <a:pt x="188100" y="87658"/>
                    <a:pt x="188594" y="88152"/>
                    <a:pt x="189169" y="88645"/>
                  </a:cubicBezTo>
                  <a:lnTo>
                    <a:pt x="191718" y="90946"/>
                  </a:lnTo>
                  <a:cubicBezTo>
                    <a:pt x="192046" y="91193"/>
                    <a:pt x="192375" y="91440"/>
                    <a:pt x="192704" y="91522"/>
                  </a:cubicBezTo>
                  <a:lnTo>
                    <a:pt x="322352" y="130162"/>
                  </a:lnTo>
                  <a:lnTo>
                    <a:pt x="290454" y="146193"/>
                  </a:lnTo>
                  <a:cubicBezTo>
                    <a:pt x="290454" y="146193"/>
                    <a:pt x="290454" y="146193"/>
                    <a:pt x="290454" y="146193"/>
                  </a:cubicBezTo>
                  <a:lnTo>
                    <a:pt x="194102" y="194533"/>
                  </a:lnTo>
                  <a:cubicBezTo>
                    <a:pt x="193773" y="194698"/>
                    <a:pt x="193280" y="194698"/>
                    <a:pt x="192951" y="194533"/>
                  </a:cubicBezTo>
                  <a:lnTo>
                    <a:pt x="96599" y="146193"/>
                  </a:lnTo>
                  <a:cubicBezTo>
                    <a:pt x="96599" y="146193"/>
                    <a:pt x="96599" y="146193"/>
                    <a:pt x="96599" y="146193"/>
                  </a:cubicBezTo>
                  <a:lnTo>
                    <a:pt x="6084" y="100812"/>
                  </a:lnTo>
                  <a:cubicBezTo>
                    <a:pt x="5426" y="100483"/>
                    <a:pt x="5426" y="99908"/>
                    <a:pt x="5426" y="99661"/>
                  </a:cubicBezTo>
                  <a:cubicBezTo>
                    <a:pt x="5426" y="99415"/>
                    <a:pt x="5508" y="98839"/>
                    <a:pt x="6166" y="98510"/>
                  </a:cubicBezTo>
                  <a:lnTo>
                    <a:pt x="192951" y="5446"/>
                  </a:lnTo>
                  <a:cubicBezTo>
                    <a:pt x="193115" y="5364"/>
                    <a:pt x="193362" y="5282"/>
                    <a:pt x="193609" y="5282"/>
                  </a:cubicBezTo>
                  <a:cubicBezTo>
                    <a:pt x="193773" y="5282"/>
                    <a:pt x="194020" y="5282"/>
                    <a:pt x="194184" y="5364"/>
                  </a:cubicBezTo>
                  <a:lnTo>
                    <a:pt x="381051" y="98510"/>
                  </a:lnTo>
                  <a:cubicBezTo>
                    <a:pt x="381627" y="98839"/>
                    <a:pt x="381709" y="99332"/>
                    <a:pt x="381709" y="99579"/>
                  </a:cubicBezTo>
                  <a:cubicBezTo>
                    <a:pt x="381545" y="99825"/>
                    <a:pt x="381462" y="100401"/>
                    <a:pt x="380805" y="100730"/>
                  </a:cubicBezTo>
                  <a:close/>
                </a:path>
              </a:pathLst>
            </a:custGeom>
            <a:grpFill/>
            <a:ln w="8221" cap="flat">
              <a:noFill/>
              <a:prstDash val="solid"/>
              <a:miter/>
            </a:ln>
          </p:spPr>
          <p:txBody>
            <a:bodyPr rtlCol="0" anchor="ctr"/>
            <a:lstStyle/>
            <a:p>
              <a:endParaRPr lang="en-US"/>
            </a:p>
          </p:txBody>
        </p:sp>
        <p:sp>
          <p:nvSpPr>
            <p:cNvPr id="60" name="Freeform: Shape 59">
              <a:extLst>
                <a:ext uri="{FF2B5EF4-FFF2-40B4-BE49-F238E27FC236}">
                  <a16:creationId xmlns:a16="http://schemas.microsoft.com/office/drawing/2014/main" id="{97A48789-1D64-4F13-A9FE-B29B8158FD18}"/>
                </a:ext>
              </a:extLst>
            </p:cNvPr>
            <p:cNvSpPr/>
            <p:nvPr/>
          </p:nvSpPr>
          <p:spPr>
            <a:xfrm>
              <a:off x="8525468" y="3897624"/>
              <a:ext cx="295266" cy="380517"/>
            </a:xfrm>
            <a:custGeom>
              <a:avLst/>
              <a:gdLst>
                <a:gd name="connsiteX0" fmla="*/ 168813 w 295266"/>
                <a:gd name="connsiteY0" fmla="*/ 377971 h 380517"/>
                <a:gd name="connsiteX1" fmla="*/ 294022 w 295266"/>
                <a:gd name="connsiteY1" fmla="*/ 210916 h 380517"/>
                <a:gd name="connsiteX2" fmla="*/ 295008 w 295266"/>
                <a:gd name="connsiteY2" fmla="*/ 205244 h 380517"/>
                <a:gd name="connsiteX3" fmla="*/ 237049 w 295266"/>
                <a:gd name="connsiteY3" fmla="*/ 4730 h 380517"/>
                <a:gd name="connsiteX4" fmla="*/ 232034 w 295266"/>
                <a:gd name="connsiteY4" fmla="*/ 126 h 380517"/>
                <a:gd name="connsiteX5" fmla="*/ 225704 w 295266"/>
                <a:gd name="connsiteY5" fmla="*/ 2592 h 380517"/>
                <a:gd name="connsiteX6" fmla="*/ 165689 w 295266"/>
                <a:gd name="connsiteY6" fmla="*/ 82173 h 380517"/>
                <a:gd name="connsiteX7" fmla="*/ 162977 w 295266"/>
                <a:gd name="connsiteY7" fmla="*/ 81680 h 380517"/>
                <a:gd name="connsiteX8" fmla="*/ 118829 w 295266"/>
                <a:gd name="connsiteY8" fmla="*/ 73623 h 380517"/>
                <a:gd name="connsiteX9" fmla="*/ 1677 w 295266"/>
                <a:gd name="connsiteY9" fmla="*/ 154519 h 380517"/>
                <a:gd name="connsiteX10" fmla="*/ 17873 w 295266"/>
                <a:gd name="connsiteY10" fmla="*/ 229907 h 380517"/>
                <a:gd name="connsiteX11" fmla="*/ 82656 w 295266"/>
                <a:gd name="connsiteY11" fmla="*/ 271753 h 380517"/>
                <a:gd name="connsiteX12" fmla="*/ 126803 w 295266"/>
                <a:gd name="connsiteY12" fmla="*/ 279810 h 380517"/>
                <a:gd name="connsiteX13" fmla="*/ 129516 w 295266"/>
                <a:gd name="connsiteY13" fmla="*/ 280303 h 380517"/>
                <a:gd name="connsiteX14" fmla="*/ 139710 w 295266"/>
                <a:gd name="connsiteY14" fmla="*/ 315325 h 380517"/>
                <a:gd name="connsiteX15" fmla="*/ 46647 w 295266"/>
                <a:gd name="connsiteY15" fmla="*/ 298308 h 380517"/>
                <a:gd name="connsiteX16" fmla="*/ 44016 w 295266"/>
                <a:gd name="connsiteY16" fmla="*/ 299376 h 380517"/>
                <a:gd name="connsiteX17" fmla="*/ 43934 w 295266"/>
                <a:gd name="connsiteY17" fmla="*/ 302172 h 380517"/>
                <a:gd name="connsiteX18" fmla="*/ 52073 w 295266"/>
                <a:gd name="connsiteY18" fmla="*/ 315901 h 380517"/>
                <a:gd name="connsiteX19" fmla="*/ 39988 w 295266"/>
                <a:gd name="connsiteY19" fmla="*/ 324204 h 380517"/>
                <a:gd name="connsiteX20" fmla="*/ 38919 w 295266"/>
                <a:gd name="connsiteY20" fmla="*/ 325849 h 380517"/>
                <a:gd name="connsiteX21" fmla="*/ 38919 w 295266"/>
                <a:gd name="connsiteY21" fmla="*/ 326835 h 380517"/>
                <a:gd name="connsiteX22" fmla="*/ 40974 w 295266"/>
                <a:gd name="connsiteY22" fmla="*/ 328890 h 380517"/>
                <a:gd name="connsiteX23" fmla="*/ 149411 w 295266"/>
                <a:gd name="connsiteY23" fmla="*/ 348703 h 380517"/>
                <a:gd name="connsiteX24" fmla="*/ 157303 w 295266"/>
                <a:gd name="connsiteY24" fmla="*/ 375833 h 380517"/>
                <a:gd name="connsiteX25" fmla="*/ 157303 w 295266"/>
                <a:gd name="connsiteY25" fmla="*/ 375833 h 380517"/>
                <a:gd name="connsiteX26" fmla="*/ 162401 w 295266"/>
                <a:gd name="connsiteY26" fmla="*/ 380355 h 380517"/>
                <a:gd name="connsiteX27" fmla="*/ 168813 w 295266"/>
                <a:gd name="connsiteY27" fmla="*/ 377971 h 380517"/>
                <a:gd name="connsiteX28" fmla="*/ 83642 w 295266"/>
                <a:gd name="connsiteY28" fmla="*/ 266574 h 380517"/>
                <a:gd name="connsiteX29" fmla="*/ 22230 w 295266"/>
                <a:gd name="connsiteY29" fmla="*/ 226948 h 380517"/>
                <a:gd name="connsiteX30" fmla="*/ 6856 w 295266"/>
                <a:gd name="connsiteY30" fmla="*/ 155506 h 380517"/>
                <a:gd name="connsiteX31" fmla="*/ 118006 w 295266"/>
                <a:gd name="connsiteY31" fmla="*/ 78720 h 380517"/>
                <a:gd name="connsiteX32" fmla="*/ 130749 w 295266"/>
                <a:gd name="connsiteY32" fmla="*/ 81022 h 380517"/>
                <a:gd name="connsiteX33" fmla="*/ 45907 w 295266"/>
                <a:gd name="connsiteY33" fmla="*/ 162576 h 380517"/>
                <a:gd name="connsiteX34" fmla="*/ 62103 w 295266"/>
                <a:gd name="connsiteY34" fmla="*/ 237964 h 380517"/>
                <a:gd name="connsiteX35" fmla="*/ 96221 w 295266"/>
                <a:gd name="connsiteY35" fmla="*/ 268876 h 380517"/>
                <a:gd name="connsiteX36" fmla="*/ 83642 w 295266"/>
                <a:gd name="connsiteY36" fmla="*/ 266574 h 380517"/>
                <a:gd name="connsiteX37" fmla="*/ 127707 w 295266"/>
                <a:gd name="connsiteY37" fmla="*/ 274631 h 380517"/>
                <a:gd name="connsiteX38" fmla="*/ 66296 w 295266"/>
                <a:gd name="connsiteY38" fmla="*/ 235004 h 380517"/>
                <a:gd name="connsiteX39" fmla="*/ 50922 w 295266"/>
                <a:gd name="connsiteY39" fmla="*/ 163562 h 380517"/>
                <a:gd name="connsiteX40" fmla="*/ 162071 w 295266"/>
                <a:gd name="connsiteY40" fmla="*/ 86859 h 380517"/>
                <a:gd name="connsiteX41" fmla="*/ 162236 w 295266"/>
                <a:gd name="connsiteY41" fmla="*/ 86859 h 380517"/>
                <a:gd name="connsiteX42" fmla="*/ 99920 w 295266"/>
                <a:gd name="connsiteY42" fmla="*/ 169564 h 380517"/>
                <a:gd name="connsiteX43" fmla="*/ 99180 w 295266"/>
                <a:gd name="connsiteY43" fmla="*/ 170879 h 380517"/>
                <a:gd name="connsiteX44" fmla="*/ 98933 w 295266"/>
                <a:gd name="connsiteY44" fmla="*/ 171619 h 380517"/>
                <a:gd name="connsiteX45" fmla="*/ 98769 w 295266"/>
                <a:gd name="connsiteY45" fmla="*/ 172277 h 380517"/>
                <a:gd name="connsiteX46" fmla="*/ 98769 w 295266"/>
                <a:gd name="connsiteY46" fmla="*/ 172277 h 380517"/>
                <a:gd name="connsiteX47" fmla="*/ 98686 w 295266"/>
                <a:gd name="connsiteY47" fmla="*/ 173592 h 380517"/>
                <a:gd name="connsiteX48" fmla="*/ 98686 w 295266"/>
                <a:gd name="connsiteY48" fmla="*/ 173757 h 380517"/>
                <a:gd name="connsiteX49" fmla="*/ 98933 w 295266"/>
                <a:gd name="connsiteY49" fmla="*/ 175237 h 380517"/>
                <a:gd name="connsiteX50" fmla="*/ 127954 w 295266"/>
                <a:gd name="connsiteY50" fmla="*/ 274631 h 380517"/>
                <a:gd name="connsiteX51" fmla="*/ 127707 w 295266"/>
                <a:gd name="connsiteY51" fmla="*/ 274631 h 380517"/>
                <a:gd name="connsiteX52" fmla="*/ 48208 w 295266"/>
                <a:gd name="connsiteY52" fmla="*/ 324944 h 380517"/>
                <a:gd name="connsiteX53" fmla="*/ 57088 w 295266"/>
                <a:gd name="connsiteY53" fmla="*/ 318861 h 380517"/>
                <a:gd name="connsiteX54" fmla="*/ 57827 w 295266"/>
                <a:gd name="connsiteY54" fmla="*/ 315408 h 380517"/>
                <a:gd name="connsiteX55" fmla="*/ 51332 w 295266"/>
                <a:gd name="connsiteY55" fmla="*/ 304473 h 380517"/>
                <a:gd name="connsiteX56" fmla="*/ 142916 w 295266"/>
                <a:gd name="connsiteY56" fmla="*/ 321245 h 380517"/>
                <a:gd name="connsiteX57" fmla="*/ 142999 w 295266"/>
                <a:gd name="connsiteY57" fmla="*/ 321245 h 380517"/>
                <a:gd name="connsiteX58" fmla="*/ 143081 w 295266"/>
                <a:gd name="connsiteY58" fmla="*/ 321245 h 380517"/>
                <a:gd name="connsiteX59" fmla="*/ 143410 w 295266"/>
                <a:gd name="connsiteY59" fmla="*/ 321245 h 380517"/>
                <a:gd name="connsiteX60" fmla="*/ 143738 w 295266"/>
                <a:gd name="connsiteY60" fmla="*/ 321245 h 380517"/>
                <a:gd name="connsiteX61" fmla="*/ 144232 w 295266"/>
                <a:gd name="connsiteY61" fmla="*/ 321080 h 380517"/>
                <a:gd name="connsiteX62" fmla="*/ 144561 w 295266"/>
                <a:gd name="connsiteY62" fmla="*/ 320998 h 380517"/>
                <a:gd name="connsiteX63" fmla="*/ 144972 w 295266"/>
                <a:gd name="connsiteY63" fmla="*/ 320669 h 380517"/>
                <a:gd name="connsiteX64" fmla="*/ 145219 w 295266"/>
                <a:gd name="connsiteY64" fmla="*/ 320505 h 380517"/>
                <a:gd name="connsiteX65" fmla="*/ 145711 w 295266"/>
                <a:gd name="connsiteY65" fmla="*/ 319847 h 380517"/>
                <a:gd name="connsiteX66" fmla="*/ 209755 w 295266"/>
                <a:gd name="connsiteY66" fmla="*/ 193981 h 380517"/>
                <a:gd name="connsiteX67" fmla="*/ 211974 w 295266"/>
                <a:gd name="connsiteY67" fmla="*/ 192254 h 380517"/>
                <a:gd name="connsiteX68" fmla="*/ 213208 w 295266"/>
                <a:gd name="connsiteY68" fmla="*/ 191432 h 380517"/>
                <a:gd name="connsiteX69" fmla="*/ 224471 w 295266"/>
                <a:gd name="connsiteY69" fmla="*/ 192830 h 380517"/>
                <a:gd name="connsiteX70" fmla="*/ 226444 w 295266"/>
                <a:gd name="connsiteY70" fmla="*/ 204915 h 380517"/>
                <a:gd name="connsiteX71" fmla="*/ 150151 w 295266"/>
                <a:gd name="connsiteY71" fmla="*/ 343606 h 380517"/>
                <a:gd name="connsiteX72" fmla="*/ 48208 w 295266"/>
                <a:gd name="connsiteY72" fmla="*/ 324944 h 380517"/>
                <a:gd name="connsiteX73" fmla="*/ 162483 w 295266"/>
                <a:gd name="connsiteY73" fmla="*/ 374436 h 380517"/>
                <a:gd name="connsiteX74" fmla="*/ 154426 w 295266"/>
                <a:gd name="connsiteY74" fmla="*/ 346812 h 380517"/>
                <a:gd name="connsiteX75" fmla="*/ 231129 w 295266"/>
                <a:gd name="connsiteY75" fmla="*/ 207381 h 380517"/>
                <a:gd name="connsiteX76" fmla="*/ 228252 w 295266"/>
                <a:gd name="connsiteY76" fmla="*/ 189048 h 380517"/>
                <a:gd name="connsiteX77" fmla="*/ 210741 w 295266"/>
                <a:gd name="connsiteY77" fmla="*/ 186911 h 380517"/>
                <a:gd name="connsiteX78" fmla="*/ 209015 w 295266"/>
                <a:gd name="connsiteY78" fmla="*/ 188062 h 380517"/>
                <a:gd name="connsiteX79" fmla="*/ 206301 w 295266"/>
                <a:gd name="connsiteY79" fmla="*/ 190117 h 380517"/>
                <a:gd name="connsiteX80" fmla="*/ 205562 w 295266"/>
                <a:gd name="connsiteY80" fmla="*/ 191021 h 380517"/>
                <a:gd name="connsiteX81" fmla="*/ 144232 w 295266"/>
                <a:gd name="connsiteY81" fmla="*/ 311544 h 380517"/>
                <a:gd name="connsiteX82" fmla="*/ 134203 w 295266"/>
                <a:gd name="connsiteY82" fmla="*/ 277261 h 380517"/>
                <a:gd name="connsiteX83" fmla="*/ 134203 w 295266"/>
                <a:gd name="connsiteY83" fmla="*/ 277261 h 380517"/>
                <a:gd name="connsiteX84" fmla="*/ 103948 w 295266"/>
                <a:gd name="connsiteY84" fmla="*/ 173757 h 380517"/>
                <a:gd name="connsiteX85" fmla="*/ 104113 w 295266"/>
                <a:gd name="connsiteY85" fmla="*/ 172606 h 380517"/>
                <a:gd name="connsiteX86" fmla="*/ 169060 w 295266"/>
                <a:gd name="connsiteY86" fmla="*/ 86530 h 380517"/>
                <a:gd name="connsiteX87" fmla="*/ 169060 w 295266"/>
                <a:gd name="connsiteY87" fmla="*/ 86530 h 380517"/>
                <a:gd name="connsiteX88" fmla="*/ 229978 w 295266"/>
                <a:gd name="connsiteY88" fmla="*/ 5716 h 380517"/>
                <a:gd name="connsiteX89" fmla="*/ 231212 w 295266"/>
                <a:gd name="connsiteY89" fmla="*/ 5223 h 380517"/>
                <a:gd name="connsiteX90" fmla="*/ 232198 w 295266"/>
                <a:gd name="connsiteY90" fmla="*/ 6127 h 380517"/>
                <a:gd name="connsiteX91" fmla="*/ 290158 w 295266"/>
                <a:gd name="connsiteY91" fmla="*/ 206642 h 380517"/>
                <a:gd name="connsiteX92" fmla="*/ 290158 w 295266"/>
                <a:gd name="connsiteY92" fmla="*/ 207299 h 380517"/>
                <a:gd name="connsiteX93" fmla="*/ 289911 w 295266"/>
                <a:gd name="connsiteY93" fmla="*/ 207792 h 380517"/>
                <a:gd name="connsiteX94" fmla="*/ 164703 w 295266"/>
                <a:gd name="connsiteY94" fmla="*/ 374847 h 380517"/>
                <a:gd name="connsiteX95" fmla="*/ 163469 w 295266"/>
                <a:gd name="connsiteY95" fmla="*/ 375340 h 380517"/>
                <a:gd name="connsiteX96" fmla="*/ 162483 w 295266"/>
                <a:gd name="connsiteY96" fmla="*/ 374436 h 380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295266" h="380517">
                  <a:moveTo>
                    <a:pt x="168813" y="377971"/>
                  </a:moveTo>
                  <a:lnTo>
                    <a:pt x="294022" y="210916"/>
                  </a:lnTo>
                  <a:cubicBezTo>
                    <a:pt x="295173" y="209354"/>
                    <a:pt x="295584" y="207217"/>
                    <a:pt x="295008" y="205244"/>
                  </a:cubicBezTo>
                  <a:lnTo>
                    <a:pt x="237049" y="4730"/>
                  </a:lnTo>
                  <a:cubicBezTo>
                    <a:pt x="236391" y="2345"/>
                    <a:pt x="234418" y="619"/>
                    <a:pt x="232034" y="126"/>
                  </a:cubicBezTo>
                  <a:cubicBezTo>
                    <a:pt x="229568" y="-368"/>
                    <a:pt x="227183" y="619"/>
                    <a:pt x="225704" y="2592"/>
                  </a:cubicBezTo>
                  <a:lnTo>
                    <a:pt x="165689" y="82173"/>
                  </a:lnTo>
                  <a:lnTo>
                    <a:pt x="162977" y="81680"/>
                  </a:lnTo>
                  <a:lnTo>
                    <a:pt x="118829" y="73623"/>
                  </a:lnTo>
                  <a:cubicBezTo>
                    <a:pt x="64240" y="63593"/>
                    <a:pt x="11625" y="99931"/>
                    <a:pt x="1677" y="154519"/>
                  </a:cubicBezTo>
                  <a:cubicBezTo>
                    <a:pt x="-3173" y="180992"/>
                    <a:pt x="2581" y="207710"/>
                    <a:pt x="17873" y="229907"/>
                  </a:cubicBezTo>
                  <a:cubicBezTo>
                    <a:pt x="33164" y="252022"/>
                    <a:pt x="56184" y="266903"/>
                    <a:pt x="82656" y="271753"/>
                  </a:cubicBezTo>
                  <a:lnTo>
                    <a:pt x="126803" y="279810"/>
                  </a:lnTo>
                  <a:lnTo>
                    <a:pt x="129516" y="280303"/>
                  </a:lnTo>
                  <a:lnTo>
                    <a:pt x="139710" y="315325"/>
                  </a:lnTo>
                  <a:lnTo>
                    <a:pt x="46647" y="298308"/>
                  </a:lnTo>
                  <a:cubicBezTo>
                    <a:pt x="45660" y="298143"/>
                    <a:pt x="44592" y="298554"/>
                    <a:pt x="44016" y="299376"/>
                  </a:cubicBezTo>
                  <a:cubicBezTo>
                    <a:pt x="43440" y="300199"/>
                    <a:pt x="43358" y="301349"/>
                    <a:pt x="43934" y="302172"/>
                  </a:cubicBezTo>
                  <a:lnTo>
                    <a:pt x="52073" y="315901"/>
                  </a:lnTo>
                  <a:lnTo>
                    <a:pt x="39988" y="324204"/>
                  </a:lnTo>
                  <a:cubicBezTo>
                    <a:pt x="39412" y="324615"/>
                    <a:pt x="39001" y="325191"/>
                    <a:pt x="38919" y="325849"/>
                  </a:cubicBezTo>
                  <a:cubicBezTo>
                    <a:pt x="38837" y="326177"/>
                    <a:pt x="38837" y="326506"/>
                    <a:pt x="38919" y="326835"/>
                  </a:cubicBezTo>
                  <a:cubicBezTo>
                    <a:pt x="39165" y="327904"/>
                    <a:pt x="39988" y="328644"/>
                    <a:pt x="40974" y="328890"/>
                  </a:cubicBezTo>
                  <a:lnTo>
                    <a:pt x="149411" y="348703"/>
                  </a:lnTo>
                  <a:lnTo>
                    <a:pt x="157303" y="375833"/>
                  </a:lnTo>
                  <a:cubicBezTo>
                    <a:pt x="157303" y="375833"/>
                    <a:pt x="157303" y="375833"/>
                    <a:pt x="157303" y="375833"/>
                  </a:cubicBezTo>
                  <a:cubicBezTo>
                    <a:pt x="158043" y="378217"/>
                    <a:pt x="159935" y="379944"/>
                    <a:pt x="162401" y="380355"/>
                  </a:cubicBezTo>
                  <a:cubicBezTo>
                    <a:pt x="164950" y="380930"/>
                    <a:pt x="167415" y="379944"/>
                    <a:pt x="168813" y="377971"/>
                  </a:cubicBezTo>
                  <a:close/>
                  <a:moveTo>
                    <a:pt x="83642" y="266574"/>
                  </a:moveTo>
                  <a:cubicBezTo>
                    <a:pt x="58567" y="261970"/>
                    <a:pt x="36781" y="247912"/>
                    <a:pt x="22230" y="226948"/>
                  </a:cubicBezTo>
                  <a:cubicBezTo>
                    <a:pt x="7760" y="205984"/>
                    <a:pt x="2252" y="180580"/>
                    <a:pt x="6856" y="155506"/>
                  </a:cubicBezTo>
                  <a:cubicBezTo>
                    <a:pt x="16311" y="103712"/>
                    <a:pt x="66213" y="69266"/>
                    <a:pt x="118006" y="78720"/>
                  </a:cubicBezTo>
                  <a:lnTo>
                    <a:pt x="130749" y="81022"/>
                  </a:lnTo>
                  <a:cubicBezTo>
                    <a:pt x="89068" y="87023"/>
                    <a:pt x="53881" y="118922"/>
                    <a:pt x="45907" y="162576"/>
                  </a:cubicBezTo>
                  <a:cubicBezTo>
                    <a:pt x="41056" y="189048"/>
                    <a:pt x="46811" y="215767"/>
                    <a:pt x="62103" y="237964"/>
                  </a:cubicBezTo>
                  <a:cubicBezTo>
                    <a:pt x="71063" y="250954"/>
                    <a:pt x="82820" y="261477"/>
                    <a:pt x="96221" y="268876"/>
                  </a:cubicBezTo>
                  <a:lnTo>
                    <a:pt x="83642" y="266574"/>
                  </a:lnTo>
                  <a:close/>
                  <a:moveTo>
                    <a:pt x="127707" y="274631"/>
                  </a:moveTo>
                  <a:cubicBezTo>
                    <a:pt x="102632" y="270027"/>
                    <a:pt x="80765" y="255969"/>
                    <a:pt x="66296" y="235004"/>
                  </a:cubicBezTo>
                  <a:cubicBezTo>
                    <a:pt x="51826" y="214041"/>
                    <a:pt x="46318" y="188637"/>
                    <a:pt x="50922" y="163562"/>
                  </a:cubicBezTo>
                  <a:cubicBezTo>
                    <a:pt x="60376" y="111769"/>
                    <a:pt x="110279" y="77322"/>
                    <a:pt x="162071" y="86859"/>
                  </a:cubicBezTo>
                  <a:lnTo>
                    <a:pt x="162236" y="86859"/>
                  </a:lnTo>
                  <a:lnTo>
                    <a:pt x="99920" y="169564"/>
                  </a:lnTo>
                  <a:cubicBezTo>
                    <a:pt x="99591" y="169975"/>
                    <a:pt x="99345" y="170386"/>
                    <a:pt x="99180" y="170879"/>
                  </a:cubicBezTo>
                  <a:cubicBezTo>
                    <a:pt x="99098" y="171126"/>
                    <a:pt x="99016" y="171373"/>
                    <a:pt x="98933" y="171619"/>
                  </a:cubicBezTo>
                  <a:cubicBezTo>
                    <a:pt x="98851" y="171866"/>
                    <a:pt x="98769" y="172030"/>
                    <a:pt x="98769" y="172277"/>
                  </a:cubicBezTo>
                  <a:cubicBezTo>
                    <a:pt x="98769" y="172277"/>
                    <a:pt x="98769" y="172277"/>
                    <a:pt x="98769" y="172277"/>
                  </a:cubicBezTo>
                  <a:cubicBezTo>
                    <a:pt x="98686" y="172688"/>
                    <a:pt x="98686" y="173181"/>
                    <a:pt x="98686" y="173592"/>
                  </a:cubicBezTo>
                  <a:cubicBezTo>
                    <a:pt x="98686" y="173675"/>
                    <a:pt x="98686" y="173675"/>
                    <a:pt x="98686" y="173757"/>
                  </a:cubicBezTo>
                  <a:cubicBezTo>
                    <a:pt x="98686" y="174250"/>
                    <a:pt x="98769" y="174743"/>
                    <a:pt x="98933" y="175237"/>
                  </a:cubicBezTo>
                  <a:lnTo>
                    <a:pt x="127954" y="274631"/>
                  </a:lnTo>
                  <a:lnTo>
                    <a:pt x="127707" y="274631"/>
                  </a:lnTo>
                  <a:close/>
                  <a:moveTo>
                    <a:pt x="48208" y="324944"/>
                  </a:moveTo>
                  <a:lnTo>
                    <a:pt x="57088" y="318861"/>
                  </a:lnTo>
                  <a:cubicBezTo>
                    <a:pt x="58239" y="318121"/>
                    <a:pt x="58567" y="316559"/>
                    <a:pt x="57827" y="315408"/>
                  </a:cubicBezTo>
                  <a:lnTo>
                    <a:pt x="51332" y="304473"/>
                  </a:lnTo>
                  <a:lnTo>
                    <a:pt x="142916" y="321245"/>
                  </a:lnTo>
                  <a:cubicBezTo>
                    <a:pt x="142916" y="321245"/>
                    <a:pt x="142999" y="321245"/>
                    <a:pt x="142999" y="321245"/>
                  </a:cubicBezTo>
                  <a:cubicBezTo>
                    <a:pt x="143081" y="321245"/>
                    <a:pt x="143081" y="321245"/>
                    <a:pt x="143081" y="321245"/>
                  </a:cubicBezTo>
                  <a:cubicBezTo>
                    <a:pt x="143163" y="321245"/>
                    <a:pt x="143328" y="321245"/>
                    <a:pt x="143410" y="321245"/>
                  </a:cubicBezTo>
                  <a:cubicBezTo>
                    <a:pt x="143492" y="321245"/>
                    <a:pt x="143656" y="321245"/>
                    <a:pt x="143738" y="321245"/>
                  </a:cubicBezTo>
                  <a:cubicBezTo>
                    <a:pt x="143903" y="321245"/>
                    <a:pt x="144068" y="321162"/>
                    <a:pt x="144232" y="321080"/>
                  </a:cubicBezTo>
                  <a:cubicBezTo>
                    <a:pt x="144314" y="321080"/>
                    <a:pt x="144397" y="320998"/>
                    <a:pt x="144561" y="320998"/>
                  </a:cubicBezTo>
                  <a:cubicBezTo>
                    <a:pt x="144725" y="320916"/>
                    <a:pt x="144889" y="320834"/>
                    <a:pt x="144972" y="320669"/>
                  </a:cubicBezTo>
                  <a:cubicBezTo>
                    <a:pt x="145054" y="320587"/>
                    <a:pt x="145136" y="320587"/>
                    <a:pt x="145219" y="320505"/>
                  </a:cubicBezTo>
                  <a:cubicBezTo>
                    <a:pt x="145383" y="320340"/>
                    <a:pt x="145548" y="320094"/>
                    <a:pt x="145711" y="319847"/>
                  </a:cubicBezTo>
                  <a:lnTo>
                    <a:pt x="209755" y="193981"/>
                  </a:lnTo>
                  <a:lnTo>
                    <a:pt x="211974" y="192254"/>
                  </a:lnTo>
                  <a:cubicBezTo>
                    <a:pt x="212386" y="191926"/>
                    <a:pt x="212796" y="191679"/>
                    <a:pt x="213208" y="191432"/>
                  </a:cubicBezTo>
                  <a:cubicBezTo>
                    <a:pt x="217647" y="188801"/>
                    <a:pt x="221922" y="190446"/>
                    <a:pt x="224471" y="192830"/>
                  </a:cubicBezTo>
                  <a:cubicBezTo>
                    <a:pt x="227101" y="195296"/>
                    <a:pt x="229156" y="199982"/>
                    <a:pt x="226444" y="204915"/>
                  </a:cubicBezTo>
                  <a:lnTo>
                    <a:pt x="150151" y="343606"/>
                  </a:lnTo>
                  <a:lnTo>
                    <a:pt x="48208" y="324944"/>
                  </a:lnTo>
                  <a:close/>
                  <a:moveTo>
                    <a:pt x="162483" y="374436"/>
                  </a:moveTo>
                  <a:lnTo>
                    <a:pt x="154426" y="346812"/>
                  </a:lnTo>
                  <a:lnTo>
                    <a:pt x="231129" y="207381"/>
                  </a:lnTo>
                  <a:cubicBezTo>
                    <a:pt x="234500" y="201298"/>
                    <a:pt x="233349" y="193899"/>
                    <a:pt x="228252" y="189048"/>
                  </a:cubicBezTo>
                  <a:cubicBezTo>
                    <a:pt x="223320" y="184280"/>
                    <a:pt x="216497" y="183458"/>
                    <a:pt x="210741" y="186911"/>
                  </a:cubicBezTo>
                  <a:cubicBezTo>
                    <a:pt x="210166" y="187239"/>
                    <a:pt x="209590" y="187651"/>
                    <a:pt x="209015" y="188062"/>
                  </a:cubicBezTo>
                  <a:lnTo>
                    <a:pt x="206301" y="190117"/>
                  </a:lnTo>
                  <a:cubicBezTo>
                    <a:pt x="205973" y="190364"/>
                    <a:pt x="205726" y="190692"/>
                    <a:pt x="205562" y="191021"/>
                  </a:cubicBezTo>
                  <a:lnTo>
                    <a:pt x="144232" y="311544"/>
                  </a:lnTo>
                  <a:lnTo>
                    <a:pt x="134203" y="277261"/>
                  </a:lnTo>
                  <a:cubicBezTo>
                    <a:pt x="134203" y="277261"/>
                    <a:pt x="134203" y="277261"/>
                    <a:pt x="134203" y="277261"/>
                  </a:cubicBezTo>
                  <a:lnTo>
                    <a:pt x="103948" y="173757"/>
                  </a:lnTo>
                  <a:cubicBezTo>
                    <a:pt x="103866" y="173346"/>
                    <a:pt x="103948" y="172935"/>
                    <a:pt x="104113" y="172606"/>
                  </a:cubicBezTo>
                  <a:lnTo>
                    <a:pt x="169060" y="86530"/>
                  </a:lnTo>
                  <a:cubicBezTo>
                    <a:pt x="169060" y="86530"/>
                    <a:pt x="169060" y="86530"/>
                    <a:pt x="169060" y="86530"/>
                  </a:cubicBezTo>
                  <a:lnTo>
                    <a:pt x="229978" y="5716"/>
                  </a:lnTo>
                  <a:cubicBezTo>
                    <a:pt x="230390" y="5140"/>
                    <a:pt x="230965" y="5223"/>
                    <a:pt x="231212" y="5223"/>
                  </a:cubicBezTo>
                  <a:cubicBezTo>
                    <a:pt x="231459" y="5305"/>
                    <a:pt x="231951" y="5469"/>
                    <a:pt x="232198" y="6127"/>
                  </a:cubicBezTo>
                  <a:lnTo>
                    <a:pt x="290158" y="206642"/>
                  </a:lnTo>
                  <a:cubicBezTo>
                    <a:pt x="290240" y="206888"/>
                    <a:pt x="290240" y="207053"/>
                    <a:pt x="290158" y="207299"/>
                  </a:cubicBezTo>
                  <a:cubicBezTo>
                    <a:pt x="290158" y="207464"/>
                    <a:pt x="290076" y="207628"/>
                    <a:pt x="289911" y="207792"/>
                  </a:cubicBezTo>
                  <a:lnTo>
                    <a:pt x="164703" y="374847"/>
                  </a:lnTo>
                  <a:cubicBezTo>
                    <a:pt x="164291" y="375422"/>
                    <a:pt x="163799" y="375422"/>
                    <a:pt x="163469" y="375340"/>
                  </a:cubicBezTo>
                  <a:cubicBezTo>
                    <a:pt x="163222" y="375258"/>
                    <a:pt x="162647" y="375093"/>
                    <a:pt x="162483" y="374436"/>
                  </a:cubicBezTo>
                  <a:close/>
                </a:path>
              </a:pathLst>
            </a:custGeom>
            <a:grpFill/>
            <a:ln w="8221" cap="flat">
              <a:noFill/>
              <a:prstDash val="solid"/>
              <a:miter/>
            </a:ln>
          </p:spPr>
          <p:txBody>
            <a:bodyPr rtlCol="0" anchor="ctr"/>
            <a:lstStyle/>
            <a:p>
              <a:endParaRPr lang="en-US"/>
            </a:p>
          </p:txBody>
        </p:sp>
        <p:sp>
          <p:nvSpPr>
            <p:cNvPr id="61" name="Freeform: Shape 60">
              <a:extLst>
                <a:ext uri="{FF2B5EF4-FFF2-40B4-BE49-F238E27FC236}">
                  <a16:creationId xmlns:a16="http://schemas.microsoft.com/office/drawing/2014/main" id="{3E064DE1-EC92-4CD4-ACAC-6E2718FDF257}"/>
                </a:ext>
              </a:extLst>
            </p:cNvPr>
            <p:cNvSpPr/>
            <p:nvPr/>
          </p:nvSpPr>
          <p:spPr>
            <a:xfrm>
              <a:off x="10926870" y="6568720"/>
              <a:ext cx="383441" cy="257740"/>
            </a:xfrm>
            <a:custGeom>
              <a:avLst/>
              <a:gdLst>
                <a:gd name="connsiteX0" fmla="*/ 382073 w 383441"/>
                <a:gd name="connsiteY0" fmla="*/ 17189 h 257740"/>
                <a:gd name="connsiteX1" fmla="*/ 372865 w 383441"/>
                <a:gd name="connsiteY1" fmla="*/ 11763 h 257740"/>
                <a:gd name="connsiteX2" fmla="*/ 363904 w 383441"/>
                <a:gd name="connsiteY2" fmla="*/ 16696 h 257740"/>
                <a:gd name="connsiteX3" fmla="*/ 359300 w 383441"/>
                <a:gd name="connsiteY3" fmla="*/ 24095 h 257740"/>
                <a:gd name="connsiteX4" fmla="*/ 315892 w 383441"/>
                <a:gd name="connsiteY4" fmla="*/ 335 h 257740"/>
                <a:gd name="connsiteX5" fmla="*/ 312768 w 383441"/>
                <a:gd name="connsiteY5" fmla="*/ 829 h 257740"/>
                <a:gd name="connsiteX6" fmla="*/ 191506 w 383441"/>
                <a:gd name="connsiteY6" fmla="*/ 209154 h 257740"/>
                <a:gd name="connsiteX7" fmla="*/ 70243 w 383441"/>
                <a:gd name="connsiteY7" fmla="*/ 829 h 257740"/>
                <a:gd name="connsiteX8" fmla="*/ 67119 w 383441"/>
                <a:gd name="connsiteY8" fmla="*/ 335 h 257740"/>
                <a:gd name="connsiteX9" fmla="*/ 24040 w 383441"/>
                <a:gd name="connsiteY9" fmla="*/ 23931 h 257740"/>
                <a:gd name="connsiteX10" fmla="*/ 19518 w 383441"/>
                <a:gd name="connsiteY10" fmla="*/ 16696 h 257740"/>
                <a:gd name="connsiteX11" fmla="*/ 10558 w 383441"/>
                <a:gd name="connsiteY11" fmla="*/ 11763 h 257740"/>
                <a:gd name="connsiteX12" fmla="*/ 1350 w 383441"/>
                <a:gd name="connsiteY12" fmla="*/ 17189 h 257740"/>
                <a:gd name="connsiteX13" fmla="*/ 1679 w 383441"/>
                <a:gd name="connsiteY13" fmla="*/ 27877 h 257740"/>
                <a:gd name="connsiteX14" fmla="*/ 144891 w 383441"/>
                <a:gd name="connsiteY14" fmla="*/ 256508 h 257740"/>
                <a:gd name="connsiteX15" fmla="*/ 147111 w 383441"/>
                <a:gd name="connsiteY15" fmla="*/ 257740 h 257740"/>
                <a:gd name="connsiteX16" fmla="*/ 236475 w 383441"/>
                <a:gd name="connsiteY16" fmla="*/ 257740 h 257740"/>
                <a:gd name="connsiteX17" fmla="*/ 238695 w 383441"/>
                <a:gd name="connsiteY17" fmla="*/ 256508 h 257740"/>
                <a:gd name="connsiteX18" fmla="*/ 381908 w 383441"/>
                <a:gd name="connsiteY18" fmla="*/ 27877 h 257740"/>
                <a:gd name="connsiteX19" fmla="*/ 382073 w 383441"/>
                <a:gd name="connsiteY19" fmla="*/ 17189 h 257740"/>
                <a:gd name="connsiteX20" fmla="*/ 315153 w 383441"/>
                <a:gd name="connsiteY20" fmla="*/ 5926 h 257740"/>
                <a:gd name="connsiteX21" fmla="*/ 356504 w 383441"/>
                <a:gd name="connsiteY21" fmla="*/ 28616 h 257740"/>
                <a:gd name="connsiteX22" fmla="*/ 226939 w 383441"/>
                <a:gd name="connsiteY22" fmla="*/ 235379 h 257740"/>
                <a:gd name="connsiteX23" fmla="*/ 219129 w 383441"/>
                <a:gd name="connsiteY23" fmla="*/ 235379 h 257740"/>
                <a:gd name="connsiteX24" fmla="*/ 256289 w 383441"/>
                <a:gd name="connsiteY24" fmla="*/ 155551 h 257740"/>
                <a:gd name="connsiteX25" fmla="*/ 256042 w 383441"/>
                <a:gd name="connsiteY25" fmla="*/ 151852 h 257740"/>
                <a:gd name="connsiteX26" fmla="*/ 252343 w 383441"/>
                <a:gd name="connsiteY26" fmla="*/ 152099 h 257740"/>
                <a:gd name="connsiteX27" fmla="*/ 213621 w 383441"/>
                <a:gd name="connsiteY27" fmla="*/ 235379 h 257740"/>
                <a:gd name="connsiteX28" fmla="*/ 205071 w 383441"/>
                <a:gd name="connsiteY28" fmla="*/ 235379 h 257740"/>
                <a:gd name="connsiteX29" fmla="*/ 262619 w 383441"/>
                <a:gd name="connsiteY29" fmla="*/ 100223 h 257740"/>
                <a:gd name="connsiteX30" fmla="*/ 262125 w 383441"/>
                <a:gd name="connsiteY30" fmla="*/ 96606 h 257740"/>
                <a:gd name="connsiteX31" fmla="*/ 258509 w 383441"/>
                <a:gd name="connsiteY31" fmla="*/ 97099 h 257740"/>
                <a:gd name="connsiteX32" fmla="*/ 199727 w 383441"/>
                <a:gd name="connsiteY32" fmla="*/ 235461 h 257740"/>
                <a:gd name="connsiteX33" fmla="*/ 194218 w 383441"/>
                <a:gd name="connsiteY33" fmla="*/ 235461 h 257740"/>
                <a:gd name="connsiteX34" fmla="*/ 194055 w 383441"/>
                <a:gd name="connsiteY34" fmla="*/ 230940 h 257740"/>
                <a:gd name="connsiteX35" fmla="*/ 315153 w 383441"/>
                <a:gd name="connsiteY35" fmla="*/ 5926 h 257740"/>
                <a:gd name="connsiteX36" fmla="*/ 67777 w 383441"/>
                <a:gd name="connsiteY36" fmla="*/ 5926 h 257740"/>
                <a:gd name="connsiteX37" fmla="*/ 188875 w 383441"/>
                <a:gd name="connsiteY37" fmla="*/ 230940 h 257740"/>
                <a:gd name="connsiteX38" fmla="*/ 188711 w 383441"/>
                <a:gd name="connsiteY38" fmla="*/ 235461 h 257740"/>
                <a:gd name="connsiteX39" fmla="*/ 182710 w 383441"/>
                <a:gd name="connsiteY39" fmla="*/ 235461 h 257740"/>
                <a:gd name="connsiteX40" fmla="*/ 123928 w 383441"/>
                <a:gd name="connsiteY40" fmla="*/ 97099 h 257740"/>
                <a:gd name="connsiteX41" fmla="*/ 120310 w 383441"/>
                <a:gd name="connsiteY41" fmla="*/ 96606 h 257740"/>
                <a:gd name="connsiteX42" fmla="*/ 119817 w 383441"/>
                <a:gd name="connsiteY42" fmla="*/ 100223 h 257740"/>
                <a:gd name="connsiteX43" fmla="*/ 177366 w 383441"/>
                <a:gd name="connsiteY43" fmla="*/ 235379 h 257740"/>
                <a:gd name="connsiteX44" fmla="*/ 168815 w 383441"/>
                <a:gd name="connsiteY44" fmla="*/ 235379 h 257740"/>
                <a:gd name="connsiteX45" fmla="*/ 130094 w 383441"/>
                <a:gd name="connsiteY45" fmla="*/ 152099 h 257740"/>
                <a:gd name="connsiteX46" fmla="*/ 126394 w 383441"/>
                <a:gd name="connsiteY46" fmla="*/ 151852 h 257740"/>
                <a:gd name="connsiteX47" fmla="*/ 126148 w 383441"/>
                <a:gd name="connsiteY47" fmla="*/ 155551 h 257740"/>
                <a:gd name="connsiteX48" fmla="*/ 163307 w 383441"/>
                <a:gd name="connsiteY48" fmla="*/ 235379 h 257740"/>
                <a:gd name="connsiteX49" fmla="*/ 156401 w 383441"/>
                <a:gd name="connsiteY49" fmla="*/ 235379 h 257740"/>
                <a:gd name="connsiteX50" fmla="*/ 26753 w 383441"/>
                <a:gd name="connsiteY50" fmla="*/ 28370 h 257740"/>
                <a:gd name="connsiteX51" fmla="*/ 67777 w 383441"/>
                <a:gd name="connsiteY51" fmla="*/ 5926 h 257740"/>
                <a:gd name="connsiteX52" fmla="*/ 377386 w 383441"/>
                <a:gd name="connsiteY52" fmla="*/ 25164 h 257740"/>
                <a:gd name="connsiteX53" fmla="*/ 234914 w 383441"/>
                <a:gd name="connsiteY53" fmla="*/ 252562 h 257740"/>
                <a:gd name="connsiteX54" fmla="*/ 148427 w 383441"/>
                <a:gd name="connsiteY54" fmla="*/ 252562 h 257740"/>
                <a:gd name="connsiteX55" fmla="*/ 5954 w 383441"/>
                <a:gd name="connsiteY55" fmla="*/ 25164 h 257740"/>
                <a:gd name="connsiteX56" fmla="*/ 5790 w 383441"/>
                <a:gd name="connsiteY56" fmla="*/ 19738 h 257740"/>
                <a:gd name="connsiteX57" fmla="*/ 10475 w 383441"/>
                <a:gd name="connsiteY57" fmla="*/ 17025 h 257740"/>
                <a:gd name="connsiteX58" fmla="*/ 14997 w 383441"/>
                <a:gd name="connsiteY58" fmla="*/ 19491 h 257740"/>
                <a:gd name="connsiteX59" fmla="*/ 152702 w 383441"/>
                <a:gd name="connsiteY59" fmla="*/ 239407 h 257740"/>
                <a:gd name="connsiteX60" fmla="*/ 154922 w 383441"/>
                <a:gd name="connsiteY60" fmla="*/ 240641 h 257740"/>
                <a:gd name="connsiteX61" fmla="*/ 166842 w 383441"/>
                <a:gd name="connsiteY61" fmla="*/ 240641 h 257740"/>
                <a:gd name="connsiteX62" fmla="*/ 166842 w 383441"/>
                <a:gd name="connsiteY62" fmla="*/ 240641 h 257740"/>
                <a:gd name="connsiteX63" fmla="*/ 166842 w 383441"/>
                <a:gd name="connsiteY63" fmla="*/ 240641 h 257740"/>
                <a:gd name="connsiteX64" fmla="*/ 180654 w 383441"/>
                <a:gd name="connsiteY64" fmla="*/ 240641 h 257740"/>
                <a:gd name="connsiteX65" fmla="*/ 180654 w 383441"/>
                <a:gd name="connsiteY65" fmla="*/ 240641 h 257740"/>
                <a:gd name="connsiteX66" fmla="*/ 180654 w 383441"/>
                <a:gd name="connsiteY66" fmla="*/ 240641 h 257740"/>
                <a:gd name="connsiteX67" fmla="*/ 201782 w 383441"/>
                <a:gd name="connsiteY67" fmla="*/ 240641 h 257740"/>
                <a:gd name="connsiteX68" fmla="*/ 201782 w 383441"/>
                <a:gd name="connsiteY68" fmla="*/ 240641 h 257740"/>
                <a:gd name="connsiteX69" fmla="*/ 201782 w 383441"/>
                <a:gd name="connsiteY69" fmla="*/ 240641 h 257740"/>
                <a:gd name="connsiteX70" fmla="*/ 215594 w 383441"/>
                <a:gd name="connsiteY70" fmla="*/ 240641 h 257740"/>
                <a:gd name="connsiteX71" fmla="*/ 215594 w 383441"/>
                <a:gd name="connsiteY71" fmla="*/ 240641 h 257740"/>
                <a:gd name="connsiteX72" fmla="*/ 215594 w 383441"/>
                <a:gd name="connsiteY72" fmla="*/ 240641 h 257740"/>
                <a:gd name="connsiteX73" fmla="*/ 228419 w 383441"/>
                <a:gd name="connsiteY73" fmla="*/ 240641 h 257740"/>
                <a:gd name="connsiteX74" fmla="*/ 230639 w 383441"/>
                <a:gd name="connsiteY74" fmla="*/ 239407 h 257740"/>
                <a:gd name="connsiteX75" fmla="*/ 368343 w 383441"/>
                <a:gd name="connsiteY75" fmla="*/ 19491 h 257740"/>
                <a:gd name="connsiteX76" fmla="*/ 372865 w 383441"/>
                <a:gd name="connsiteY76" fmla="*/ 17025 h 257740"/>
                <a:gd name="connsiteX77" fmla="*/ 377551 w 383441"/>
                <a:gd name="connsiteY77" fmla="*/ 19738 h 257740"/>
                <a:gd name="connsiteX78" fmla="*/ 377386 w 383441"/>
                <a:gd name="connsiteY78" fmla="*/ 25164 h 257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383441" h="257740">
                  <a:moveTo>
                    <a:pt x="382073" y="17189"/>
                  </a:moveTo>
                  <a:cubicBezTo>
                    <a:pt x="380181" y="13818"/>
                    <a:pt x="376729" y="11763"/>
                    <a:pt x="372865" y="11763"/>
                  </a:cubicBezTo>
                  <a:cubicBezTo>
                    <a:pt x="369247" y="11763"/>
                    <a:pt x="365877" y="13572"/>
                    <a:pt x="363904" y="16696"/>
                  </a:cubicBezTo>
                  <a:lnTo>
                    <a:pt x="359300" y="24095"/>
                  </a:lnTo>
                  <a:lnTo>
                    <a:pt x="315892" y="335"/>
                  </a:lnTo>
                  <a:cubicBezTo>
                    <a:pt x="314823" y="-240"/>
                    <a:pt x="313508" y="7"/>
                    <a:pt x="312768" y="829"/>
                  </a:cubicBezTo>
                  <a:cubicBezTo>
                    <a:pt x="308165" y="5762"/>
                    <a:pt x="209511" y="112226"/>
                    <a:pt x="191506" y="209154"/>
                  </a:cubicBezTo>
                  <a:cubicBezTo>
                    <a:pt x="173502" y="112226"/>
                    <a:pt x="74848" y="5762"/>
                    <a:pt x="70243" y="829"/>
                  </a:cubicBezTo>
                  <a:cubicBezTo>
                    <a:pt x="69422" y="-75"/>
                    <a:pt x="68106" y="-240"/>
                    <a:pt x="67119" y="335"/>
                  </a:cubicBezTo>
                  <a:lnTo>
                    <a:pt x="24040" y="23931"/>
                  </a:lnTo>
                  <a:lnTo>
                    <a:pt x="19518" y="16696"/>
                  </a:lnTo>
                  <a:cubicBezTo>
                    <a:pt x="17545" y="13572"/>
                    <a:pt x="14258" y="11763"/>
                    <a:pt x="10558" y="11763"/>
                  </a:cubicBezTo>
                  <a:cubicBezTo>
                    <a:pt x="6694" y="11763"/>
                    <a:pt x="3241" y="13818"/>
                    <a:pt x="1350" y="17189"/>
                  </a:cubicBezTo>
                  <a:cubicBezTo>
                    <a:pt x="-541" y="20560"/>
                    <a:pt x="-458" y="24588"/>
                    <a:pt x="1679" y="27877"/>
                  </a:cubicBezTo>
                  <a:lnTo>
                    <a:pt x="144891" y="256508"/>
                  </a:lnTo>
                  <a:cubicBezTo>
                    <a:pt x="145385" y="257247"/>
                    <a:pt x="146207" y="257740"/>
                    <a:pt x="147111" y="257740"/>
                  </a:cubicBezTo>
                  <a:lnTo>
                    <a:pt x="236475" y="257740"/>
                  </a:lnTo>
                  <a:cubicBezTo>
                    <a:pt x="237380" y="257740"/>
                    <a:pt x="238202" y="257247"/>
                    <a:pt x="238695" y="256508"/>
                  </a:cubicBezTo>
                  <a:lnTo>
                    <a:pt x="381908" y="27877"/>
                  </a:lnTo>
                  <a:cubicBezTo>
                    <a:pt x="383881" y="24588"/>
                    <a:pt x="383964" y="20642"/>
                    <a:pt x="382073" y="17189"/>
                  </a:cubicBezTo>
                  <a:close/>
                  <a:moveTo>
                    <a:pt x="315153" y="5926"/>
                  </a:moveTo>
                  <a:lnTo>
                    <a:pt x="356504" y="28616"/>
                  </a:lnTo>
                  <a:lnTo>
                    <a:pt x="226939" y="235379"/>
                  </a:lnTo>
                  <a:lnTo>
                    <a:pt x="219129" y="235379"/>
                  </a:lnTo>
                  <a:cubicBezTo>
                    <a:pt x="223404" y="222389"/>
                    <a:pt x="239599" y="174954"/>
                    <a:pt x="256289" y="155551"/>
                  </a:cubicBezTo>
                  <a:cubicBezTo>
                    <a:pt x="257193" y="154482"/>
                    <a:pt x="257111" y="152839"/>
                    <a:pt x="256042" y="151852"/>
                  </a:cubicBezTo>
                  <a:cubicBezTo>
                    <a:pt x="254973" y="150947"/>
                    <a:pt x="253329" y="151030"/>
                    <a:pt x="252343" y="152099"/>
                  </a:cubicBezTo>
                  <a:cubicBezTo>
                    <a:pt x="233927" y="173473"/>
                    <a:pt x="216991" y="224856"/>
                    <a:pt x="213621" y="235379"/>
                  </a:cubicBezTo>
                  <a:lnTo>
                    <a:pt x="205071" y="235379"/>
                  </a:lnTo>
                  <a:cubicBezTo>
                    <a:pt x="209346" y="218937"/>
                    <a:pt x="230392" y="142726"/>
                    <a:pt x="262619" y="100223"/>
                  </a:cubicBezTo>
                  <a:cubicBezTo>
                    <a:pt x="263523" y="99072"/>
                    <a:pt x="263276" y="97428"/>
                    <a:pt x="262125" y="96606"/>
                  </a:cubicBezTo>
                  <a:cubicBezTo>
                    <a:pt x="260974" y="95701"/>
                    <a:pt x="259330" y="95948"/>
                    <a:pt x="258509" y="97099"/>
                  </a:cubicBezTo>
                  <a:cubicBezTo>
                    <a:pt x="224720" y="141657"/>
                    <a:pt x="203180" y="221979"/>
                    <a:pt x="199727" y="235461"/>
                  </a:cubicBezTo>
                  <a:lnTo>
                    <a:pt x="194218" y="235461"/>
                  </a:lnTo>
                  <a:cubicBezTo>
                    <a:pt x="194218" y="233982"/>
                    <a:pt x="194136" y="232502"/>
                    <a:pt x="194055" y="230940"/>
                  </a:cubicBezTo>
                  <a:cubicBezTo>
                    <a:pt x="199152" y="136643"/>
                    <a:pt x="302080" y="20395"/>
                    <a:pt x="315153" y="5926"/>
                  </a:cubicBezTo>
                  <a:close/>
                  <a:moveTo>
                    <a:pt x="67777" y="5926"/>
                  </a:moveTo>
                  <a:cubicBezTo>
                    <a:pt x="80931" y="20395"/>
                    <a:pt x="183778" y="136725"/>
                    <a:pt x="188875" y="230940"/>
                  </a:cubicBezTo>
                  <a:cubicBezTo>
                    <a:pt x="188793" y="232420"/>
                    <a:pt x="188711" y="233982"/>
                    <a:pt x="188711" y="235461"/>
                  </a:cubicBezTo>
                  <a:lnTo>
                    <a:pt x="182710" y="235461"/>
                  </a:lnTo>
                  <a:cubicBezTo>
                    <a:pt x="179256" y="221979"/>
                    <a:pt x="157717" y="141657"/>
                    <a:pt x="123928" y="97099"/>
                  </a:cubicBezTo>
                  <a:cubicBezTo>
                    <a:pt x="123024" y="95948"/>
                    <a:pt x="121461" y="95701"/>
                    <a:pt x="120310" y="96606"/>
                  </a:cubicBezTo>
                  <a:cubicBezTo>
                    <a:pt x="119159" y="97510"/>
                    <a:pt x="118913" y="99072"/>
                    <a:pt x="119817" y="100223"/>
                  </a:cubicBezTo>
                  <a:cubicBezTo>
                    <a:pt x="152044" y="142809"/>
                    <a:pt x="173090" y="219019"/>
                    <a:pt x="177366" y="235379"/>
                  </a:cubicBezTo>
                  <a:lnTo>
                    <a:pt x="168815" y="235379"/>
                  </a:lnTo>
                  <a:cubicBezTo>
                    <a:pt x="165444" y="224856"/>
                    <a:pt x="148509" y="173473"/>
                    <a:pt x="130094" y="152099"/>
                  </a:cubicBezTo>
                  <a:cubicBezTo>
                    <a:pt x="129190" y="151030"/>
                    <a:pt x="127545" y="150865"/>
                    <a:pt x="126394" y="151852"/>
                  </a:cubicBezTo>
                  <a:cubicBezTo>
                    <a:pt x="125325" y="152756"/>
                    <a:pt x="125161" y="154401"/>
                    <a:pt x="126148" y="155551"/>
                  </a:cubicBezTo>
                  <a:cubicBezTo>
                    <a:pt x="142918" y="175035"/>
                    <a:pt x="159115" y="222389"/>
                    <a:pt x="163307" y="235379"/>
                  </a:cubicBezTo>
                  <a:lnTo>
                    <a:pt x="156401" y="235379"/>
                  </a:lnTo>
                  <a:lnTo>
                    <a:pt x="26753" y="28370"/>
                  </a:lnTo>
                  <a:lnTo>
                    <a:pt x="67777" y="5926"/>
                  </a:lnTo>
                  <a:close/>
                  <a:moveTo>
                    <a:pt x="377386" y="25164"/>
                  </a:moveTo>
                  <a:lnTo>
                    <a:pt x="234914" y="252562"/>
                  </a:lnTo>
                  <a:lnTo>
                    <a:pt x="148427" y="252562"/>
                  </a:lnTo>
                  <a:lnTo>
                    <a:pt x="5954" y="25164"/>
                  </a:lnTo>
                  <a:cubicBezTo>
                    <a:pt x="4886" y="23519"/>
                    <a:pt x="4886" y="21464"/>
                    <a:pt x="5790" y="19738"/>
                  </a:cubicBezTo>
                  <a:cubicBezTo>
                    <a:pt x="6776" y="18011"/>
                    <a:pt x="8502" y="17025"/>
                    <a:pt x="10475" y="17025"/>
                  </a:cubicBezTo>
                  <a:cubicBezTo>
                    <a:pt x="12284" y="17025"/>
                    <a:pt x="14011" y="17929"/>
                    <a:pt x="14997" y="19491"/>
                  </a:cubicBezTo>
                  <a:lnTo>
                    <a:pt x="152702" y="239407"/>
                  </a:lnTo>
                  <a:cubicBezTo>
                    <a:pt x="153195" y="240147"/>
                    <a:pt x="154018" y="240641"/>
                    <a:pt x="154922" y="240641"/>
                  </a:cubicBezTo>
                  <a:lnTo>
                    <a:pt x="166842" y="240641"/>
                  </a:lnTo>
                  <a:cubicBezTo>
                    <a:pt x="166842" y="240641"/>
                    <a:pt x="166842" y="240641"/>
                    <a:pt x="166842" y="240641"/>
                  </a:cubicBezTo>
                  <a:cubicBezTo>
                    <a:pt x="166842" y="240641"/>
                    <a:pt x="166842" y="240641"/>
                    <a:pt x="166842" y="240641"/>
                  </a:cubicBezTo>
                  <a:lnTo>
                    <a:pt x="180654" y="240641"/>
                  </a:lnTo>
                  <a:cubicBezTo>
                    <a:pt x="180654" y="240641"/>
                    <a:pt x="180654" y="240641"/>
                    <a:pt x="180654" y="240641"/>
                  </a:cubicBezTo>
                  <a:cubicBezTo>
                    <a:pt x="180654" y="240641"/>
                    <a:pt x="180654" y="240641"/>
                    <a:pt x="180654" y="240641"/>
                  </a:cubicBezTo>
                  <a:lnTo>
                    <a:pt x="201782" y="240641"/>
                  </a:lnTo>
                  <a:cubicBezTo>
                    <a:pt x="201782" y="240641"/>
                    <a:pt x="201782" y="240641"/>
                    <a:pt x="201782" y="240641"/>
                  </a:cubicBezTo>
                  <a:cubicBezTo>
                    <a:pt x="201782" y="240641"/>
                    <a:pt x="201782" y="240641"/>
                    <a:pt x="201782" y="240641"/>
                  </a:cubicBezTo>
                  <a:lnTo>
                    <a:pt x="215594" y="240641"/>
                  </a:lnTo>
                  <a:cubicBezTo>
                    <a:pt x="215594" y="240641"/>
                    <a:pt x="215594" y="240641"/>
                    <a:pt x="215594" y="240641"/>
                  </a:cubicBezTo>
                  <a:cubicBezTo>
                    <a:pt x="215594" y="240641"/>
                    <a:pt x="215594" y="240641"/>
                    <a:pt x="215594" y="240641"/>
                  </a:cubicBezTo>
                  <a:lnTo>
                    <a:pt x="228419" y="240641"/>
                  </a:lnTo>
                  <a:cubicBezTo>
                    <a:pt x="229323" y="240641"/>
                    <a:pt x="230145" y="240147"/>
                    <a:pt x="230639" y="239407"/>
                  </a:cubicBezTo>
                  <a:lnTo>
                    <a:pt x="368343" y="19491"/>
                  </a:lnTo>
                  <a:cubicBezTo>
                    <a:pt x="369330" y="17929"/>
                    <a:pt x="370974" y="17025"/>
                    <a:pt x="372865" y="17025"/>
                  </a:cubicBezTo>
                  <a:cubicBezTo>
                    <a:pt x="374838" y="17025"/>
                    <a:pt x="376564" y="18011"/>
                    <a:pt x="377551" y="19738"/>
                  </a:cubicBezTo>
                  <a:cubicBezTo>
                    <a:pt x="378455" y="21464"/>
                    <a:pt x="378373" y="23519"/>
                    <a:pt x="377386" y="25164"/>
                  </a:cubicBezTo>
                  <a:close/>
                </a:path>
              </a:pathLst>
            </a:custGeom>
            <a:grpFill/>
            <a:ln w="8221" cap="flat">
              <a:noFill/>
              <a:prstDash val="solid"/>
              <a:miter/>
            </a:ln>
          </p:spPr>
          <p:txBody>
            <a:bodyPr rtlCol="0" anchor="ctr"/>
            <a:lstStyle/>
            <a:p>
              <a:endParaRPr lang="en-US"/>
            </a:p>
          </p:txBody>
        </p:sp>
        <p:grpSp>
          <p:nvGrpSpPr>
            <p:cNvPr id="62" name="Graphic 2">
              <a:extLst>
                <a:ext uri="{FF2B5EF4-FFF2-40B4-BE49-F238E27FC236}">
                  <a16:creationId xmlns:a16="http://schemas.microsoft.com/office/drawing/2014/main" id="{6E890BCD-A01B-46FB-8C1A-23ADEEA099D6}"/>
                </a:ext>
              </a:extLst>
            </p:cNvPr>
            <p:cNvGrpSpPr/>
            <p:nvPr/>
          </p:nvGrpSpPr>
          <p:grpSpPr>
            <a:xfrm>
              <a:off x="10044544" y="4694152"/>
              <a:ext cx="384223" cy="486823"/>
              <a:chOff x="10044544" y="4694152"/>
              <a:chExt cx="384223" cy="486823"/>
            </a:xfrm>
            <a:grpFill/>
          </p:grpSpPr>
          <p:sp>
            <p:nvSpPr>
              <p:cNvPr id="184" name="Freeform: Shape 183">
                <a:extLst>
                  <a:ext uri="{FF2B5EF4-FFF2-40B4-BE49-F238E27FC236}">
                    <a16:creationId xmlns:a16="http://schemas.microsoft.com/office/drawing/2014/main" id="{DD3EBB73-3237-409C-A9A8-A2FCE8E26BFB}"/>
                  </a:ext>
                </a:extLst>
              </p:cNvPr>
              <p:cNvSpPr/>
              <p:nvPr/>
            </p:nvSpPr>
            <p:spPr>
              <a:xfrm>
                <a:off x="10044544" y="4694152"/>
                <a:ext cx="384223" cy="486823"/>
              </a:xfrm>
              <a:custGeom>
                <a:avLst/>
                <a:gdLst>
                  <a:gd name="connsiteX0" fmla="*/ 156925 w 384223"/>
                  <a:gd name="connsiteY0" fmla="*/ 61559 h 486823"/>
                  <a:gd name="connsiteX1" fmla="*/ 156925 w 384223"/>
                  <a:gd name="connsiteY1" fmla="*/ 61559 h 486823"/>
                  <a:gd name="connsiteX2" fmla="*/ 179780 w 384223"/>
                  <a:gd name="connsiteY2" fmla="*/ 80221 h 486823"/>
                  <a:gd name="connsiteX3" fmla="*/ 7792 w 384223"/>
                  <a:gd name="connsiteY3" fmla="*/ 290848 h 486823"/>
                  <a:gd name="connsiteX4" fmla="*/ 12726 w 384223"/>
                  <a:gd name="connsiteY4" fmla="*/ 339681 h 486823"/>
                  <a:gd name="connsiteX5" fmla="*/ 183398 w 384223"/>
                  <a:gd name="connsiteY5" fmla="*/ 479030 h 486823"/>
                  <a:gd name="connsiteX6" fmla="*/ 232231 w 384223"/>
                  <a:gd name="connsiteY6" fmla="*/ 474098 h 486823"/>
                  <a:gd name="connsiteX7" fmla="*/ 227298 w 384223"/>
                  <a:gd name="connsiteY7" fmla="*/ 425264 h 486823"/>
                  <a:gd name="connsiteX8" fmla="*/ 204443 w 384223"/>
                  <a:gd name="connsiteY8" fmla="*/ 406602 h 486823"/>
                  <a:gd name="connsiteX9" fmla="*/ 376431 w 384223"/>
                  <a:gd name="connsiteY9" fmla="*/ 195975 h 486823"/>
                  <a:gd name="connsiteX10" fmla="*/ 371497 w 384223"/>
                  <a:gd name="connsiteY10" fmla="*/ 147142 h 486823"/>
                  <a:gd name="connsiteX11" fmla="*/ 200826 w 384223"/>
                  <a:gd name="connsiteY11" fmla="*/ 7793 h 486823"/>
                  <a:gd name="connsiteX12" fmla="*/ 151992 w 384223"/>
                  <a:gd name="connsiteY12" fmla="*/ 12726 h 486823"/>
                  <a:gd name="connsiteX13" fmla="*/ 156925 w 384223"/>
                  <a:gd name="connsiteY13" fmla="*/ 61559 h 486823"/>
                  <a:gd name="connsiteX14" fmla="*/ 183068 w 384223"/>
                  <a:gd name="connsiteY14" fmla="*/ 76193 h 486823"/>
                  <a:gd name="connsiteX15" fmla="*/ 174271 w 384223"/>
                  <a:gd name="connsiteY15" fmla="*/ 69041 h 486823"/>
                  <a:gd name="connsiteX16" fmla="*/ 190139 w 384223"/>
                  <a:gd name="connsiteY16" fmla="*/ 67478 h 486823"/>
                  <a:gd name="connsiteX17" fmla="*/ 183068 w 384223"/>
                  <a:gd name="connsiteY17" fmla="*/ 76193 h 486823"/>
                  <a:gd name="connsiteX18" fmla="*/ 10342 w 384223"/>
                  <a:gd name="connsiteY18" fmla="*/ 296274 h 486823"/>
                  <a:gd name="connsiteX19" fmla="*/ 55805 w 384223"/>
                  <a:gd name="connsiteY19" fmla="*/ 333433 h 486823"/>
                  <a:gd name="connsiteX20" fmla="*/ 16096 w 384223"/>
                  <a:gd name="connsiteY20" fmla="*/ 335653 h 486823"/>
                  <a:gd name="connsiteX21" fmla="*/ 10342 w 384223"/>
                  <a:gd name="connsiteY21" fmla="*/ 296274 h 486823"/>
                  <a:gd name="connsiteX22" fmla="*/ 13630 w 384223"/>
                  <a:gd name="connsiteY22" fmla="*/ 292246 h 486823"/>
                  <a:gd name="connsiteX23" fmla="*/ 53338 w 384223"/>
                  <a:gd name="connsiteY23" fmla="*/ 290026 h 486823"/>
                  <a:gd name="connsiteX24" fmla="*/ 55476 w 384223"/>
                  <a:gd name="connsiteY24" fmla="*/ 291999 h 486823"/>
                  <a:gd name="connsiteX25" fmla="*/ 56133 w 384223"/>
                  <a:gd name="connsiteY25" fmla="*/ 292739 h 486823"/>
                  <a:gd name="connsiteX26" fmla="*/ 57449 w 384223"/>
                  <a:gd name="connsiteY26" fmla="*/ 294136 h 486823"/>
                  <a:gd name="connsiteX27" fmla="*/ 58106 w 384223"/>
                  <a:gd name="connsiteY27" fmla="*/ 295041 h 486823"/>
                  <a:gd name="connsiteX28" fmla="*/ 59093 w 384223"/>
                  <a:gd name="connsiteY28" fmla="*/ 296438 h 486823"/>
                  <a:gd name="connsiteX29" fmla="*/ 59751 w 384223"/>
                  <a:gd name="connsiteY29" fmla="*/ 297425 h 486823"/>
                  <a:gd name="connsiteX30" fmla="*/ 60573 w 384223"/>
                  <a:gd name="connsiteY30" fmla="*/ 298822 h 486823"/>
                  <a:gd name="connsiteX31" fmla="*/ 61148 w 384223"/>
                  <a:gd name="connsiteY31" fmla="*/ 299891 h 486823"/>
                  <a:gd name="connsiteX32" fmla="*/ 61806 w 384223"/>
                  <a:gd name="connsiteY32" fmla="*/ 301289 h 486823"/>
                  <a:gd name="connsiteX33" fmla="*/ 62217 w 384223"/>
                  <a:gd name="connsiteY33" fmla="*/ 302440 h 486823"/>
                  <a:gd name="connsiteX34" fmla="*/ 62710 w 384223"/>
                  <a:gd name="connsiteY34" fmla="*/ 303837 h 486823"/>
                  <a:gd name="connsiteX35" fmla="*/ 63040 w 384223"/>
                  <a:gd name="connsiteY35" fmla="*/ 305071 h 486823"/>
                  <a:gd name="connsiteX36" fmla="*/ 63368 w 384223"/>
                  <a:gd name="connsiteY36" fmla="*/ 306550 h 486823"/>
                  <a:gd name="connsiteX37" fmla="*/ 63615 w 384223"/>
                  <a:gd name="connsiteY37" fmla="*/ 307783 h 486823"/>
                  <a:gd name="connsiteX38" fmla="*/ 63861 w 384223"/>
                  <a:gd name="connsiteY38" fmla="*/ 309263 h 486823"/>
                  <a:gd name="connsiteX39" fmla="*/ 63944 w 384223"/>
                  <a:gd name="connsiteY39" fmla="*/ 310496 h 486823"/>
                  <a:gd name="connsiteX40" fmla="*/ 64026 w 384223"/>
                  <a:gd name="connsiteY40" fmla="*/ 311976 h 486823"/>
                  <a:gd name="connsiteX41" fmla="*/ 64026 w 384223"/>
                  <a:gd name="connsiteY41" fmla="*/ 313209 h 486823"/>
                  <a:gd name="connsiteX42" fmla="*/ 63944 w 384223"/>
                  <a:gd name="connsiteY42" fmla="*/ 314689 h 486823"/>
                  <a:gd name="connsiteX43" fmla="*/ 63861 w 384223"/>
                  <a:gd name="connsiteY43" fmla="*/ 315923 h 486823"/>
                  <a:gd name="connsiteX44" fmla="*/ 63615 w 384223"/>
                  <a:gd name="connsiteY44" fmla="*/ 317402 h 486823"/>
                  <a:gd name="connsiteX45" fmla="*/ 63368 w 384223"/>
                  <a:gd name="connsiteY45" fmla="*/ 318635 h 486823"/>
                  <a:gd name="connsiteX46" fmla="*/ 63040 w 384223"/>
                  <a:gd name="connsiteY46" fmla="*/ 320115 h 486823"/>
                  <a:gd name="connsiteX47" fmla="*/ 62710 w 384223"/>
                  <a:gd name="connsiteY47" fmla="*/ 321348 h 486823"/>
                  <a:gd name="connsiteX48" fmla="*/ 62217 w 384223"/>
                  <a:gd name="connsiteY48" fmla="*/ 322828 h 486823"/>
                  <a:gd name="connsiteX49" fmla="*/ 61806 w 384223"/>
                  <a:gd name="connsiteY49" fmla="*/ 324061 h 486823"/>
                  <a:gd name="connsiteX50" fmla="*/ 61148 w 384223"/>
                  <a:gd name="connsiteY50" fmla="*/ 325541 h 486823"/>
                  <a:gd name="connsiteX51" fmla="*/ 60573 w 384223"/>
                  <a:gd name="connsiteY51" fmla="*/ 326692 h 486823"/>
                  <a:gd name="connsiteX52" fmla="*/ 59751 w 384223"/>
                  <a:gd name="connsiteY52" fmla="*/ 328090 h 486823"/>
                  <a:gd name="connsiteX53" fmla="*/ 59093 w 384223"/>
                  <a:gd name="connsiteY53" fmla="*/ 329159 h 486823"/>
                  <a:gd name="connsiteX54" fmla="*/ 59011 w 384223"/>
                  <a:gd name="connsiteY54" fmla="*/ 329323 h 486823"/>
                  <a:gd name="connsiteX55" fmla="*/ 13630 w 384223"/>
                  <a:gd name="connsiteY55" fmla="*/ 292246 h 486823"/>
                  <a:gd name="connsiteX56" fmla="*/ 224010 w 384223"/>
                  <a:gd name="connsiteY56" fmla="*/ 429292 h 486823"/>
                  <a:gd name="connsiteX57" fmla="*/ 228203 w 384223"/>
                  <a:gd name="connsiteY57" fmla="*/ 470809 h 486823"/>
                  <a:gd name="connsiteX58" fmla="*/ 186685 w 384223"/>
                  <a:gd name="connsiteY58" fmla="*/ 475002 h 486823"/>
                  <a:gd name="connsiteX59" fmla="*/ 30237 w 384223"/>
                  <a:gd name="connsiteY59" fmla="*/ 347245 h 486823"/>
                  <a:gd name="connsiteX60" fmla="*/ 31141 w 384223"/>
                  <a:gd name="connsiteY60" fmla="*/ 347327 h 486823"/>
                  <a:gd name="connsiteX61" fmla="*/ 31799 w 384223"/>
                  <a:gd name="connsiteY61" fmla="*/ 347409 h 486823"/>
                  <a:gd name="connsiteX62" fmla="*/ 34758 w 384223"/>
                  <a:gd name="connsiteY62" fmla="*/ 347574 h 486823"/>
                  <a:gd name="connsiteX63" fmla="*/ 35170 w 384223"/>
                  <a:gd name="connsiteY63" fmla="*/ 347574 h 486823"/>
                  <a:gd name="connsiteX64" fmla="*/ 37800 w 384223"/>
                  <a:gd name="connsiteY64" fmla="*/ 347409 h 486823"/>
                  <a:gd name="connsiteX65" fmla="*/ 38458 w 384223"/>
                  <a:gd name="connsiteY65" fmla="*/ 347327 h 486823"/>
                  <a:gd name="connsiteX66" fmla="*/ 41335 w 384223"/>
                  <a:gd name="connsiteY66" fmla="*/ 346916 h 486823"/>
                  <a:gd name="connsiteX67" fmla="*/ 41828 w 384223"/>
                  <a:gd name="connsiteY67" fmla="*/ 346834 h 486823"/>
                  <a:gd name="connsiteX68" fmla="*/ 44377 w 384223"/>
                  <a:gd name="connsiteY68" fmla="*/ 346176 h 486823"/>
                  <a:gd name="connsiteX69" fmla="*/ 44870 w 384223"/>
                  <a:gd name="connsiteY69" fmla="*/ 346012 h 486823"/>
                  <a:gd name="connsiteX70" fmla="*/ 47666 w 384223"/>
                  <a:gd name="connsiteY70" fmla="*/ 345025 h 486823"/>
                  <a:gd name="connsiteX71" fmla="*/ 48241 w 384223"/>
                  <a:gd name="connsiteY71" fmla="*/ 344779 h 486823"/>
                  <a:gd name="connsiteX72" fmla="*/ 50625 w 384223"/>
                  <a:gd name="connsiteY72" fmla="*/ 343628 h 486823"/>
                  <a:gd name="connsiteX73" fmla="*/ 51036 w 384223"/>
                  <a:gd name="connsiteY73" fmla="*/ 343463 h 486823"/>
                  <a:gd name="connsiteX74" fmla="*/ 53585 w 384223"/>
                  <a:gd name="connsiteY74" fmla="*/ 341984 h 486823"/>
                  <a:gd name="connsiteX75" fmla="*/ 54160 w 384223"/>
                  <a:gd name="connsiteY75" fmla="*/ 341573 h 486823"/>
                  <a:gd name="connsiteX76" fmla="*/ 56462 w 384223"/>
                  <a:gd name="connsiteY76" fmla="*/ 339928 h 486823"/>
                  <a:gd name="connsiteX77" fmla="*/ 56709 w 384223"/>
                  <a:gd name="connsiteY77" fmla="*/ 339764 h 486823"/>
                  <a:gd name="connsiteX78" fmla="*/ 59011 w 384223"/>
                  <a:gd name="connsiteY78" fmla="*/ 337708 h 486823"/>
                  <a:gd name="connsiteX79" fmla="*/ 59504 w 384223"/>
                  <a:gd name="connsiteY79" fmla="*/ 337215 h 486823"/>
                  <a:gd name="connsiteX80" fmla="*/ 61642 w 384223"/>
                  <a:gd name="connsiteY80" fmla="*/ 334831 h 486823"/>
                  <a:gd name="connsiteX81" fmla="*/ 63532 w 384223"/>
                  <a:gd name="connsiteY81" fmla="*/ 332283 h 486823"/>
                  <a:gd name="connsiteX82" fmla="*/ 63944 w 384223"/>
                  <a:gd name="connsiteY82" fmla="*/ 331707 h 486823"/>
                  <a:gd name="connsiteX83" fmla="*/ 65505 w 384223"/>
                  <a:gd name="connsiteY83" fmla="*/ 329076 h 486823"/>
                  <a:gd name="connsiteX84" fmla="*/ 65670 w 384223"/>
                  <a:gd name="connsiteY84" fmla="*/ 328829 h 486823"/>
                  <a:gd name="connsiteX85" fmla="*/ 66821 w 384223"/>
                  <a:gd name="connsiteY85" fmla="*/ 326281 h 486823"/>
                  <a:gd name="connsiteX86" fmla="*/ 67068 w 384223"/>
                  <a:gd name="connsiteY86" fmla="*/ 325624 h 486823"/>
                  <a:gd name="connsiteX87" fmla="*/ 68054 w 384223"/>
                  <a:gd name="connsiteY87" fmla="*/ 322828 h 486823"/>
                  <a:gd name="connsiteX88" fmla="*/ 68137 w 384223"/>
                  <a:gd name="connsiteY88" fmla="*/ 322417 h 486823"/>
                  <a:gd name="connsiteX89" fmla="*/ 68794 w 384223"/>
                  <a:gd name="connsiteY89" fmla="*/ 319869 h 486823"/>
                  <a:gd name="connsiteX90" fmla="*/ 68876 w 384223"/>
                  <a:gd name="connsiteY90" fmla="*/ 319293 h 486823"/>
                  <a:gd name="connsiteX91" fmla="*/ 69288 w 384223"/>
                  <a:gd name="connsiteY91" fmla="*/ 316416 h 486823"/>
                  <a:gd name="connsiteX92" fmla="*/ 69288 w 384223"/>
                  <a:gd name="connsiteY92" fmla="*/ 315840 h 486823"/>
                  <a:gd name="connsiteX93" fmla="*/ 69369 w 384223"/>
                  <a:gd name="connsiteY93" fmla="*/ 313209 h 486823"/>
                  <a:gd name="connsiteX94" fmla="*/ 69369 w 384223"/>
                  <a:gd name="connsiteY94" fmla="*/ 312634 h 486823"/>
                  <a:gd name="connsiteX95" fmla="*/ 69205 w 384223"/>
                  <a:gd name="connsiteY95" fmla="*/ 309757 h 486823"/>
                  <a:gd name="connsiteX96" fmla="*/ 69123 w 384223"/>
                  <a:gd name="connsiteY96" fmla="*/ 309099 h 486823"/>
                  <a:gd name="connsiteX97" fmla="*/ 68712 w 384223"/>
                  <a:gd name="connsiteY97" fmla="*/ 306468 h 486823"/>
                  <a:gd name="connsiteX98" fmla="*/ 68629 w 384223"/>
                  <a:gd name="connsiteY98" fmla="*/ 306057 h 486823"/>
                  <a:gd name="connsiteX99" fmla="*/ 67890 w 384223"/>
                  <a:gd name="connsiteY99" fmla="*/ 303179 h 486823"/>
                  <a:gd name="connsiteX100" fmla="*/ 67725 w 384223"/>
                  <a:gd name="connsiteY100" fmla="*/ 302522 h 486823"/>
                  <a:gd name="connsiteX101" fmla="*/ 67478 w 384223"/>
                  <a:gd name="connsiteY101" fmla="*/ 301617 h 486823"/>
                  <a:gd name="connsiteX102" fmla="*/ 199099 w 384223"/>
                  <a:gd name="connsiteY102" fmla="*/ 409068 h 486823"/>
                  <a:gd name="connsiteX103" fmla="*/ 224010 w 384223"/>
                  <a:gd name="connsiteY103" fmla="*/ 429292 h 486823"/>
                  <a:gd name="connsiteX104" fmla="*/ 368209 w 384223"/>
                  <a:gd name="connsiteY104" fmla="*/ 151170 h 486823"/>
                  <a:gd name="connsiteX105" fmla="*/ 372402 w 384223"/>
                  <a:gd name="connsiteY105" fmla="*/ 192687 h 486823"/>
                  <a:gd name="connsiteX106" fmla="*/ 200415 w 384223"/>
                  <a:gd name="connsiteY106" fmla="*/ 403313 h 486823"/>
                  <a:gd name="connsiteX107" fmla="*/ 56627 w 384223"/>
                  <a:gd name="connsiteY107" fmla="*/ 285915 h 486823"/>
                  <a:gd name="connsiteX108" fmla="*/ 23331 w 384223"/>
                  <a:gd name="connsiteY108" fmla="*/ 280078 h 486823"/>
                  <a:gd name="connsiteX109" fmla="*/ 205759 w 384223"/>
                  <a:gd name="connsiteY109" fmla="*/ 56709 h 486823"/>
                  <a:gd name="connsiteX110" fmla="*/ 207650 w 384223"/>
                  <a:gd name="connsiteY110" fmla="*/ 54160 h 486823"/>
                  <a:gd name="connsiteX111" fmla="*/ 208061 w 384223"/>
                  <a:gd name="connsiteY111" fmla="*/ 53585 h 486823"/>
                  <a:gd name="connsiteX112" fmla="*/ 209623 w 384223"/>
                  <a:gd name="connsiteY112" fmla="*/ 50954 h 486823"/>
                  <a:gd name="connsiteX113" fmla="*/ 209787 w 384223"/>
                  <a:gd name="connsiteY113" fmla="*/ 50707 h 486823"/>
                  <a:gd name="connsiteX114" fmla="*/ 210938 w 384223"/>
                  <a:gd name="connsiteY114" fmla="*/ 48159 h 486823"/>
                  <a:gd name="connsiteX115" fmla="*/ 211184 w 384223"/>
                  <a:gd name="connsiteY115" fmla="*/ 47501 h 486823"/>
                  <a:gd name="connsiteX116" fmla="*/ 212172 w 384223"/>
                  <a:gd name="connsiteY116" fmla="*/ 44706 h 486823"/>
                  <a:gd name="connsiteX117" fmla="*/ 212253 w 384223"/>
                  <a:gd name="connsiteY117" fmla="*/ 44295 h 486823"/>
                  <a:gd name="connsiteX118" fmla="*/ 212829 w 384223"/>
                  <a:gd name="connsiteY118" fmla="*/ 41746 h 486823"/>
                  <a:gd name="connsiteX119" fmla="*/ 212994 w 384223"/>
                  <a:gd name="connsiteY119" fmla="*/ 41088 h 486823"/>
                  <a:gd name="connsiteX120" fmla="*/ 213404 w 384223"/>
                  <a:gd name="connsiteY120" fmla="*/ 38211 h 486823"/>
                  <a:gd name="connsiteX121" fmla="*/ 213486 w 384223"/>
                  <a:gd name="connsiteY121" fmla="*/ 37636 h 486823"/>
                  <a:gd name="connsiteX122" fmla="*/ 213569 w 384223"/>
                  <a:gd name="connsiteY122" fmla="*/ 35087 h 486823"/>
                  <a:gd name="connsiteX123" fmla="*/ 213569 w 384223"/>
                  <a:gd name="connsiteY123" fmla="*/ 34511 h 486823"/>
                  <a:gd name="connsiteX124" fmla="*/ 213404 w 384223"/>
                  <a:gd name="connsiteY124" fmla="*/ 31634 h 486823"/>
                  <a:gd name="connsiteX125" fmla="*/ 213322 w 384223"/>
                  <a:gd name="connsiteY125" fmla="*/ 30976 h 486823"/>
                  <a:gd name="connsiteX126" fmla="*/ 212911 w 384223"/>
                  <a:gd name="connsiteY126" fmla="*/ 28428 h 486823"/>
                  <a:gd name="connsiteX127" fmla="*/ 212829 w 384223"/>
                  <a:gd name="connsiteY127" fmla="*/ 28017 h 486823"/>
                  <a:gd name="connsiteX128" fmla="*/ 212089 w 384223"/>
                  <a:gd name="connsiteY128" fmla="*/ 25222 h 486823"/>
                  <a:gd name="connsiteX129" fmla="*/ 211843 w 384223"/>
                  <a:gd name="connsiteY129" fmla="*/ 24564 h 486823"/>
                  <a:gd name="connsiteX130" fmla="*/ 211596 w 384223"/>
                  <a:gd name="connsiteY130" fmla="*/ 23659 h 486823"/>
                  <a:gd name="connsiteX131" fmla="*/ 368209 w 384223"/>
                  <a:gd name="connsiteY131" fmla="*/ 151170 h 486823"/>
                  <a:gd name="connsiteX132" fmla="*/ 197538 w 384223"/>
                  <a:gd name="connsiteY132" fmla="*/ 11821 h 486823"/>
                  <a:gd name="connsiteX133" fmla="*/ 201731 w 384223"/>
                  <a:gd name="connsiteY133" fmla="*/ 53338 h 486823"/>
                  <a:gd name="connsiteX134" fmla="*/ 160213 w 384223"/>
                  <a:gd name="connsiteY134" fmla="*/ 57531 h 486823"/>
                  <a:gd name="connsiteX135" fmla="*/ 156020 w 384223"/>
                  <a:gd name="connsiteY135" fmla="*/ 16014 h 486823"/>
                  <a:gd name="connsiteX136" fmla="*/ 197538 w 384223"/>
                  <a:gd name="connsiteY136" fmla="*/ 11821 h 486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Lst>
                <a:rect l="l" t="t" r="r" b="b"/>
                <a:pathLst>
                  <a:path w="384223" h="486823">
                    <a:moveTo>
                      <a:pt x="156925" y="61559"/>
                    </a:moveTo>
                    <a:cubicBezTo>
                      <a:pt x="156925" y="61559"/>
                      <a:pt x="156925" y="61559"/>
                      <a:pt x="156925" y="61559"/>
                    </a:cubicBezTo>
                    <a:lnTo>
                      <a:pt x="179780" y="80221"/>
                    </a:lnTo>
                    <a:lnTo>
                      <a:pt x="7792" y="290848"/>
                    </a:lnTo>
                    <a:cubicBezTo>
                      <a:pt x="-4292" y="305646"/>
                      <a:pt x="-2073" y="327597"/>
                      <a:pt x="12726" y="339681"/>
                    </a:cubicBezTo>
                    <a:lnTo>
                      <a:pt x="183398" y="479030"/>
                    </a:lnTo>
                    <a:cubicBezTo>
                      <a:pt x="198195" y="491116"/>
                      <a:pt x="220146" y="488896"/>
                      <a:pt x="232231" y="474098"/>
                    </a:cubicBezTo>
                    <a:cubicBezTo>
                      <a:pt x="244316" y="459299"/>
                      <a:pt x="242096" y="437349"/>
                      <a:pt x="227298" y="425264"/>
                    </a:cubicBezTo>
                    <a:lnTo>
                      <a:pt x="204443" y="406602"/>
                    </a:lnTo>
                    <a:lnTo>
                      <a:pt x="376431" y="195975"/>
                    </a:lnTo>
                    <a:cubicBezTo>
                      <a:pt x="388515" y="181177"/>
                      <a:pt x="386296" y="159227"/>
                      <a:pt x="371497" y="147142"/>
                    </a:cubicBezTo>
                    <a:lnTo>
                      <a:pt x="200826" y="7793"/>
                    </a:lnTo>
                    <a:cubicBezTo>
                      <a:pt x="186028" y="-4292"/>
                      <a:pt x="164077" y="-2073"/>
                      <a:pt x="151992" y="12726"/>
                    </a:cubicBezTo>
                    <a:cubicBezTo>
                      <a:pt x="139907" y="27606"/>
                      <a:pt x="142127" y="49474"/>
                      <a:pt x="156925" y="61559"/>
                    </a:cubicBezTo>
                    <a:close/>
                    <a:moveTo>
                      <a:pt x="183068" y="76193"/>
                    </a:moveTo>
                    <a:lnTo>
                      <a:pt x="174271" y="69041"/>
                    </a:lnTo>
                    <a:cubicBezTo>
                      <a:pt x="179615" y="69781"/>
                      <a:pt x="185041" y="69205"/>
                      <a:pt x="190139" y="67478"/>
                    </a:cubicBezTo>
                    <a:lnTo>
                      <a:pt x="183068" y="76193"/>
                    </a:lnTo>
                    <a:close/>
                    <a:moveTo>
                      <a:pt x="10342" y="296274"/>
                    </a:moveTo>
                    <a:lnTo>
                      <a:pt x="55805" y="333433"/>
                    </a:lnTo>
                    <a:cubicBezTo>
                      <a:pt x="45281" y="344285"/>
                      <a:pt x="27935" y="345436"/>
                      <a:pt x="16096" y="335653"/>
                    </a:cubicBezTo>
                    <a:cubicBezTo>
                      <a:pt x="4176" y="325952"/>
                      <a:pt x="1873" y="308770"/>
                      <a:pt x="10342" y="296274"/>
                    </a:cubicBezTo>
                    <a:close/>
                    <a:moveTo>
                      <a:pt x="13630" y="292246"/>
                    </a:moveTo>
                    <a:cubicBezTo>
                      <a:pt x="24153" y="281394"/>
                      <a:pt x="41500" y="280243"/>
                      <a:pt x="53338" y="290026"/>
                    </a:cubicBezTo>
                    <a:cubicBezTo>
                      <a:pt x="54078" y="290684"/>
                      <a:pt x="54818" y="291341"/>
                      <a:pt x="55476" y="291999"/>
                    </a:cubicBezTo>
                    <a:cubicBezTo>
                      <a:pt x="55723" y="292246"/>
                      <a:pt x="55887" y="292492"/>
                      <a:pt x="56133" y="292739"/>
                    </a:cubicBezTo>
                    <a:cubicBezTo>
                      <a:pt x="56544" y="293232"/>
                      <a:pt x="57037" y="293643"/>
                      <a:pt x="57449" y="294136"/>
                    </a:cubicBezTo>
                    <a:cubicBezTo>
                      <a:pt x="57696" y="294465"/>
                      <a:pt x="57942" y="294712"/>
                      <a:pt x="58106" y="295041"/>
                    </a:cubicBezTo>
                    <a:cubicBezTo>
                      <a:pt x="58435" y="295534"/>
                      <a:pt x="58764" y="295945"/>
                      <a:pt x="59093" y="296438"/>
                    </a:cubicBezTo>
                    <a:cubicBezTo>
                      <a:pt x="59339" y="296767"/>
                      <a:pt x="59504" y="297096"/>
                      <a:pt x="59751" y="297425"/>
                    </a:cubicBezTo>
                    <a:cubicBezTo>
                      <a:pt x="59998" y="297918"/>
                      <a:pt x="60326" y="298329"/>
                      <a:pt x="60573" y="298822"/>
                    </a:cubicBezTo>
                    <a:cubicBezTo>
                      <a:pt x="60737" y="299151"/>
                      <a:pt x="60902" y="299562"/>
                      <a:pt x="61148" y="299891"/>
                    </a:cubicBezTo>
                    <a:cubicBezTo>
                      <a:pt x="61395" y="300384"/>
                      <a:pt x="61642" y="300795"/>
                      <a:pt x="61806" y="301289"/>
                    </a:cubicBezTo>
                    <a:cubicBezTo>
                      <a:pt x="61971" y="301700"/>
                      <a:pt x="62135" y="302029"/>
                      <a:pt x="62217" y="302440"/>
                    </a:cubicBezTo>
                    <a:cubicBezTo>
                      <a:pt x="62381" y="302933"/>
                      <a:pt x="62546" y="303426"/>
                      <a:pt x="62710" y="303837"/>
                    </a:cubicBezTo>
                    <a:cubicBezTo>
                      <a:pt x="62875" y="304248"/>
                      <a:pt x="62957" y="304659"/>
                      <a:pt x="63040" y="305071"/>
                    </a:cubicBezTo>
                    <a:cubicBezTo>
                      <a:pt x="63203" y="305564"/>
                      <a:pt x="63285" y="306057"/>
                      <a:pt x="63368" y="306550"/>
                    </a:cubicBezTo>
                    <a:cubicBezTo>
                      <a:pt x="63450" y="306961"/>
                      <a:pt x="63532" y="307372"/>
                      <a:pt x="63615" y="307783"/>
                    </a:cubicBezTo>
                    <a:cubicBezTo>
                      <a:pt x="63697" y="308276"/>
                      <a:pt x="63779" y="308770"/>
                      <a:pt x="63861" y="309263"/>
                    </a:cubicBezTo>
                    <a:cubicBezTo>
                      <a:pt x="63944" y="309674"/>
                      <a:pt x="63944" y="310085"/>
                      <a:pt x="63944" y="310496"/>
                    </a:cubicBezTo>
                    <a:cubicBezTo>
                      <a:pt x="63944" y="310990"/>
                      <a:pt x="64026" y="311483"/>
                      <a:pt x="64026" y="311976"/>
                    </a:cubicBezTo>
                    <a:cubicBezTo>
                      <a:pt x="64026" y="312387"/>
                      <a:pt x="64026" y="312799"/>
                      <a:pt x="64026" y="313209"/>
                    </a:cubicBezTo>
                    <a:cubicBezTo>
                      <a:pt x="64026" y="313703"/>
                      <a:pt x="64026" y="314196"/>
                      <a:pt x="63944" y="314689"/>
                    </a:cubicBezTo>
                    <a:cubicBezTo>
                      <a:pt x="63944" y="315100"/>
                      <a:pt x="63861" y="315511"/>
                      <a:pt x="63861" y="315923"/>
                    </a:cubicBezTo>
                    <a:cubicBezTo>
                      <a:pt x="63779" y="316416"/>
                      <a:pt x="63697" y="316909"/>
                      <a:pt x="63615" y="317402"/>
                    </a:cubicBezTo>
                    <a:cubicBezTo>
                      <a:pt x="63532" y="317813"/>
                      <a:pt x="63450" y="318224"/>
                      <a:pt x="63368" y="318635"/>
                    </a:cubicBezTo>
                    <a:cubicBezTo>
                      <a:pt x="63285" y="319128"/>
                      <a:pt x="63122" y="319622"/>
                      <a:pt x="63040" y="320115"/>
                    </a:cubicBezTo>
                    <a:cubicBezTo>
                      <a:pt x="62957" y="320526"/>
                      <a:pt x="62793" y="320937"/>
                      <a:pt x="62710" y="321348"/>
                    </a:cubicBezTo>
                    <a:cubicBezTo>
                      <a:pt x="62546" y="321842"/>
                      <a:pt x="62381" y="322335"/>
                      <a:pt x="62217" y="322828"/>
                    </a:cubicBezTo>
                    <a:cubicBezTo>
                      <a:pt x="62053" y="323239"/>
                      <a:pt x="61971" y="323650"/>
                      <a:pt x="61806" y="324061"/>
                    </a:cubicBezTo>
                    <a:cubicBezTo>
                      <a:pt x="61642" y="324555"/>
                      <a:pt x="61395" y="325048"/>
                      <a:pt x="61148" y="325541"/>
                    </a:cubicBezTo>
                    <a:cubicBezTo>
                      <a:pt x="60984" y="325952"/>
                      <a:pt x="60820" y="326281"/>
                      <a:pt x="60573" y="326692"/>
                    </a:cubicBezTo>
                    <a:cubicBezTo>
                      <a:pt x="60326" y="327186"/>
                      <a:pt x="59998" y="327679"/>
                      <a:pt x="59751" y="328090"/>
                    </a:cubicBezTo>
                    <a:cubicBezTo>
                      <a:pt x="59504" y="328418"/>
                      <a:pt x="59339" y="328829"/>
                      <a:pt x="59093" y="329159"/>
                    </a:cubicBezTo>
                    <a:cubicBezTo>
                      <a:pt x="59093" y="329241"/>
                      <a:pt x="59011" y="329241"/>
                      <a:pt x="59011" y="329323"/>
                    </a:cubicBezTo>
                    <a:lnTo>
                      <a:pt x="13630" y="292246"/>
                    </a:lnTo>
                    <a:close/>
                    <a:moveTo>
                      <a:pt x="224010" y="429292"/>
                    </a:moveTo>
                    <a:cubicBezTo>
                      <a:pt x="236588" y="439569"/>
                      <a:pt x="238479" y="458231"/>
                      <a:pt x="228203" y="470809"/>
                    </a:cubicBezTo>
                    <a:cubicBezTo>
                      <a:pt x="217926" y="483388"/>
                      <a:pt x="199264" y="485279"/>
                      <a:pt x="186685" y="475002"/>
                    </a:cubicBezTo>
                    <a:lnTo>
                      <a:pt x="30237" y="347245"/>
                    </a:lnTo>
                    <a:cubicBezTo>
                      <a:pt x="30565" y="347245"/>
                      <a:pt x="30894" y="347327"/>
                      <a:pt x="31141" y="347327"/>
                    </a:cubicBezTo>
                    <a:cubicBezTo>
                      <a:pt x="31387" y="347327"/>
                      <a:pt x="31634" y="347409"/>
                      <a:pt x="31799" y="347409"/>
                    </a:cubicBezTo>
                    <a:cubicBezTo>
                      <a:pt x="32785" y="347492"/>
                      <a:pt x="33772" y="347574"/>
                      <a:pt x="34758" y="347574"/>
                    </a:cubicBezTo>
                    <a:cubicBezTo>
                      <a:pt x="34923" y="347574"/>
                      <a:pt x="35087" y="347574"/>
                      <a:pt x="35170" y="347574"/>
                    </a:cubicBezTo>
                    <a:cubicBezTo>
                      <a:pt x="36074" y="347574"/>
                      <a:pt x="36896" y="347492"/>
                      <a:pt x="37800" y="347409"/>
                    </a:cubicBezTo>
                    <a:cubicBezTo>
                      <a:pt x="38047" y="347409"/>
                      <a:pt x="38211" y="347409"/>
                      <a:pt x="38458" y="347327"/>
                    </a:cubicBezTo>
                    <a:cubicBezTo>
                      <a:pt x="39445" y="347245"/>
                      <a:pt x="40349" y="347081"/>
                      <a:pt x="41335" y="346916"/>
                    </a:cubicBezTo>
                    <a:cubicBezTo>
                      <a:pt x="41500" y="346916"/>
                      <a:pt x="41664" y="346834"/>
                      <a:pt x="41828" y="346834"/>
                    </a:cubicBezTo>
                    <a:cubicBezTo>
                      <a:pt x="42650" y="346670"/>
                      <a:pt x="43555" y="346423"/>
                      <a:pt x="44377" y="346176"/>
                    </a:cubicBezTo>
                    <a:cubicBezTo>
                      <a:pt x="44542" y="346094"/>
                      <a:pt x="44705" y="346094"/>
                      <a:pt x="44870" y="346012"/>
                    </a:cubicBezTo>
                    <a:cubicBezTo>
                      <a:pt x="45774" y="345765"/>
                      <a:pt x="46761" y="345436"/>
                      <a:pt x="47666" y="345025"/>
                    </a:cubicBezTo>
                    <a:cubicBezTo>
                      <a:pt x="47830" y="344943"/>
                      <a:pt x="48076" y="344861"/>
                      <a:pt x="48241" y="344779"/>
                    </a:cubicBezTo>
                    <a:cubicBezTo>
                      <a:pt x="49063" y="344450"/>
                      <a:pt x="49885" y="344039"/>
                      <a:pt x="50625" y="343628"/>
                    </a:cubicBezTo>
                    <a:cubicBezTo>
                      <a:pt x="50790" y="343546"/>
                      <a:pt x="50871" y="343463"/>
                      <a:pt x="51036" y="343463"/>
                    </a:cubicBezTo>
                    <a:cubicBezTo>
                      <a:pt x="51940" y="342970"/>
                      <a:pt x="52763" y="342477"/>
                      <a:pt x="53585" y="341984"/>
                    </a:cubicBezTo>
                    <a:cubicBezTo>
                      <a:pt x="53750" y="341819"/>
                      <a:pt x="53995" y="341737"/>
                      <a:pt x="54160" y="341573"/>
                    </a:cubicBezTo>
                    <a:cubicBezTo>
                      <a:pt x="54901" y="341079"/>
                      <a:pt x="55723" y="340504"/>
                      <a:pt x="56462" y="339928"/>
                    </a:cubicBezTo>
                    <a:cubicBezTo>
                      <a:pt x="56544" y="339846"/>
                      <a:pt x="56627" y="339846"/>
                      <a:pt x="56709" y="339764"/>
                    </a:cubicBezTo>
                    <a:cubicBezTo>
                      <a:pt x="57531" y="339106"/>
                      <a:pt x="58271" y="338449"/>
                      <a:pt x="59011" y="337708"/>
                    </a:cubicBezTo>
                    <a:cubicBezTo>
                      <a:pt x="59175" y="337544"/>
                      <a:pt x="59339" y="337380"/>
                      <a:pt x="59504" y="337215"/>
                    </a:cubicBezTo>
                    <a:cubicBezTo>
                      <a:pt x="60244" y="336476"/>
                      <a:pt x="60984" y="335735"/>
                      <a:pt x="61642" y="334831"/>
                    </a:cubicBezTo>
                    <a:cubicBezTo>
                      <a:pt x="62299" y="334009"/>
                      <a:pt x="62957" y="333187"/>
                      <a:pt x="63532" y="332283"/>
                    </a:cubicBezTo>
                    <a:cubicBezTo>
                      <a:pt x="63697" y="332118"/>
                      <a:pt x="63779" y="331871"/>
                      <a:pt x="63944" y="331707"/>
                    </a:cubicBezTo>
                    <a:cubicBezTo>
                      <a:pt x="64519" y="330803"/>
                      <a:pt x="65013" y="329981"/>
                      <a:pt x="65505" y="329076"/>
                    </a:cubicBezTo>
                    <a:cubicBezTo>
                      <a:pt x="65588" y="328994"/>
                      <a:pt x="65588" y="328912"/>
                      <a:pt x="65670" y="328829"/>
                    </a:cubicBezTo>
                    <a:cubicBezTo>
                      <a:pt x="66081" y="328008"/>
                      <a:pt x="66492" y="327103"/>
                      <a:pt x="66821" y="326281"/>
                    </a:cubicBezTo>
                    <a:cubicBezTo>
                      <a:pt x="66903" y="326035"/>
                      <a:pt x="66986" y="325870"/>
                      <a:pt x="67068" y="325624"/>
                    </a:cubicBezTo>
                    <a:cubicBezTo>
                      <a:pt x="67396" y="324719"/>
                      <a:pt x="67725" y="323732"/>
                      <a:pt x="68054" y="322828"/>
                    </a:cubicBezTo>
                    <a:cubicBezTo>
                      <a:pt x="68137" y="322664"/>
                      <a:pt x="68137" y="322499"/>
                      <a:pt x="68137" y="322417"/>
                    </a:cubicBezTo>
                    <a:cubicBezTo>
                      <a:pt x="68382" y="321595"/>
                      <a:pt x="68547" y="320691"/>
                      <a:pt x="68794" y="319869"/>
                    </a:cubicBezTo>
                    <a:cubicBezTo>
                      <a:pt x="68794" y="319704"/>
                      <a:pt x="68876" y="319458"/>
                      <a:pt x="68876" y="319293"/>
                    </a:cubicBezTo>
                    <a:cubicBezTo>
                      <a:pt x="69041" y="318307"/>
                      <a:pt x="69205" y="317320"/>
                      <a:pt x="69288" y="316416"/>
                    </a:cubicBezTo>
                    <a:cubicBezTo>
                      <a:pt x="69288" y="316251"/>
                      <a:pt x="69288" y="316087"/>
                      <a:pt x="69288" y="315840"/>
                    </a:cubicBezTo>
                    <a:cubicBezTo>
                      <a:pt x="69369" y="314936"/>
                      <a:pt x="69369" y="314114"/>
                      <a:pt x="69369" y="313209"/>
                    </a:cubicBezTo>
                    <a:cubicBezTo>
                      <a:pt x="69369" y="313045"/>
                      <a:pt x="69369" y="312880"/>
                      <a:pt x="69369" y="312634"/>
                    </a:cubicBezTo>
                    <a:cubicBezTo>
                      <a:pt x="69369" y="311647"/>
                      <a:pt x="69288" y="310661"/>
                      <a:pt x="69205" y="309757"/>
                    </a:cubicBezTo>
                    <a:cubicBezTo>
                      <a:pt x="69205" y="309510"/>
                      <a:pt x="69123" y="309345"/>
                      <a:pt x="69123" y="309099"/>
                    </a:cubicBezTo>
                    <a:cubicBezTo>
                      <a:pt x="69041" y="308195"/>
                      <a:pt x="68876" y="307372"/>
                      <a:pt x="68712" y="306468"/>
                    </a:cubicBezTo>
                    <a:cubicBezTo>
                      <a:pt x="68712" y="306303"/>
                      <a:pt x="68629" y="306139"/>
                      <a:pt x="68629" y="306057"/>
                    </a:cubicBezTo>
                    <a:cubicBezTo>
                      <a:pt x="68465" y="305071"/>
                      <a:pt x="68219" y="304166"/>
                      <a:pt x="67890" y="303179"/>
                    </a:cubicBezTo>
                    <a:cubicBezTo>
                      <a:pt x="67807" y="302933"/>
                      <a:pt x="67725" y="302768"/>
                      <a:pt x="67725" y="302522"/>
                    </a:cubicBezTo>
                    <a:cubicBezTo>
                      <a:pt x="67643" y="302193"/>
                      <a:pt x="67561" y="301947"/>
                      <a:pt x="67478" y="301617"/>
                    </a:cubicBezTo>
                    <a:lnTo>
                      <a:pt x="199099" y="409068"/>
                    </a:lnTo>
                    <a:lnTo>
                      <a:pt x="224010" y="429292"/>
                    </a:lnTo>
                    <a:close/>
                    <a:moveTo>
                      <a:pt x="368209" y="151170"/>
                    </a:moveTo>
                    <a:cubicBezTo>
                      <a:pt x="380787" y="161446"/>
                      <a:pt x="382679" y="180109"/>
                      <a:pt x="372402" y="192687"/>
                    </a:cubicBezTo>
                    <a:lnTo>
                      <a:pt x="200415" y="403313"/>
                    </a:lnTo>
                    <a:lnTo>
                      <a:pt x="56627" y="285915"/>
                    </a:lnTo>
                    <a:cubicBezTo>
                      <a:pt x="47008" y="278023"/>
                      <a:pt x="34348" y="276296"/>
                      <a:pt x="23331" y="280078"/>
                    </a:cubicBezTo>
                    <a:lnTo>
                      <a:pt x="205759" y="56709"/>
                    </a:lnTo>
                    <a:cubicBezTo>
                      <a:pt x="206416" y="55887"/>
                      <a:pt x="207074" y="55064"/>
                      <a:pt x="207650" y="54160"/>
                    </a:cubicBezTo>
                    <a:cubicBezTo>
                      <a:pt x="207814" y="53996"/>
                      <a:pt x="207897" y="53749"/>
                      <a:pt x="208061" y="53585"/>
                    </a:cubicBezTo>
                    <a:cubicBezTo>
                      <a:pt x="208636" y="52680"/>
                      <a:pt x="209129" y="51858"/>
                      <a:pt x="209623" y="50954"/>
                    </a:cubicBezTo>
                    <a:cubicBezTo>
                      <a:pt x="209705" y="50872"/>
                      <a:pt x="209705" y="50790"/>
                      <a:pt x="209787" y="50707"/>
                    </a:cubicBezTo>
                    <a:cubicBezTo>
                      <a:pt x="210198" y="49885"/>
                      <a:pt x="210609" y="48981"/>
                      <a:pt x="210938" y="48159"/>
                    </a:cubicBezTo>
                    <a:cubicBezTo>
                      <a:pt x="211021" y="47912"/>
                      <a:pt x="211103" y="47747"/>
                      <a:pt x="211184" y="47501"/>
                    </a:cubicBezTo>
                    <a:cubicBezTo>
                      <a:pt x="211513" y="46597"/>
                      <a:pt x="211843" y="45610"/>
                      <a:pt x="212172" y="44706"/>
                    </a:cubicBezTo>
                    <a:cubicBezTo>
                      <a:pt x="212253" y="44542"/>
                      <a:pt x="212253" y="44377"/>
                      <a:pt x="212253" y="44295"/>
                    </a:cubicBezTo>
                    <a:cubicBezTo>
                      <a:pt x="212500" y="43473"/>
                      <a:pt x="212664" y="42569"/>
                      <a:pt x="212829" y="41746"/>
                    </a:cubicBezTo>
                    <a:cubicBezTo>
                      <a:pt x="212911" y="41500"/>
                      <a:pt x="212911" y="41335"/>
                      <a:pt x="212994" y="41088"/>
                    </a:cubicBezTo>
                    <a:cubicBezTo>
                      <a:pt x="213158" y="40102"/>
                      <a:pt x="213322" y="39198"/>
                      <a:pt x="213404" y="38211"/>
                    </a:cubicBezTo>
                    <a:cubicBezTo>
                      <a:pt x="213404" y="38047"/>
                      <a:pt x="213404" y="37800"/>
                      <a:pt x="213486" y="37636"/>
                    </a:cubicBezTo>
                    <a:cubicBezTo>
                      <a:pt x="213569" y="36814"/>
                      <a:pt x="213569" y="35909"/>
                      <a:pt x="213569" y="35087"/>
                    </a:cubicBezTo>
                    <a:cubicBezTo>
                      <a:pt x="213569" y="34922"/>
                      <a:pt x="213569" y="34676"/>
                      <a:pt x="213569" y="34511"/>
                    </a:cubicBezTo>
                    <a:cubicBezTo>
                      <a:pt x="213569" y="33525"/>
                      <a:pt x="213486" y="32538"/>
                      <a:pt x="213404" y="31634"/>
                    </a:cubicBezTo>
                    <a:cubicBezTo>
                      <a:pt x="213404" y="31387"/>
                      <a:pt x="213322" y="31223"/>
                      <a:pt x="213322" y="30976"/>
                    </a:cubicBezTo>
                    <a:cubicBezTo>
                      <a:pt x="213240" y="30155"/>
                      <a:pt x="213076" y="29250"/>
                      <a:pt x="212911" y="28428"/>
                    </a:cubicBezTo>
                    <a:cubicBezTo>
                      <a:pt x="212911" y="28263"/>
                      <a:pt x="212829" y="28099"/>
                      <a:pt x="212829" y="28017"/>
                    </a:cubicBezTo>
                    <a:cubicBezTo>
                      <a:pt x="212664" y="27030"/>
                      <a:pt x="212418" y="26126"/>
                      <a:pt x="212089" y="25222"/>
                    </a:cubicBezTo>
                    <a:cubicBezTo>
                      <a:pt x="212007" y="24975"/>
                      <a:pt x="211925" y="24811"/>
                      <a:pt x="211843" y="24564"/>
                    </a:cubicBezTo>
                    <a:cubicBezTo>
                      <a:pt x="211760" y="24235"/>
                      <a:pt x="211678" y="23989"/>
                      <a:pt x="211596" y="23659"/>
                    </a:cubicBezTo>
                    <a:lnTo>
                      <a:pt x="368209" y="151170"/>
                    </a:lnTo>
                    <a:close/>
                    <a:moveTo>
                      <a:pt x="197538" y="11821"/>
                    </a:moveTo>
                    <a:cubicBezTo>
                      <a:pt x="210116" y="22097"/>
                      <a:pt x="212007" y="40760"/>
                      <a:pt x="201731" y="53338"/>
                    </a:cubicBezTo>
                    <a:cubicBezTo>
                      <a:pt x="191454" y="65916"/>
                      <a:pt x="172792" y="67807"/>
                      <a:pt x="160213" y="57531"/>
                    </a:cubicBezTo>
                    <a:cubicBezTo>
                      <a:pt x="147635" y="47254"/>
                      <a:pt x="145744" y="28592"/>
                      <a:pt x="156020" y="16014"/>
                    </a:cubicBezTo>
                    <a:cubicBezTo>
                      <a:pt x="166297" y="3436"/>
                      <a:pt x="184959" y="1544"/>
                      <a:pt x="197538" y="11821"/>
                    </a:cubicBezTo>
                    <a:close/>
                  </a:path>
                </a:pathLst>
              </a:custGeom>
              <a:grpFill/>
              <a:ln w="8221" cap="flat">
                <a:noFill/>
                <a:prstDash val="solid"/>
                <a:miter/>
              </a:ln>
            </p:spPr>
            <p:txBody>
              <a:bodyPr rtlCol="0" anchor="ctr"/>
              <a:lstStyle/>
              <a:p>
                <a:endParaRPr lang="en-US"/>
              </a:p>
            </p:txBody>
          </p:sp>
          <p:sp>
            <p:nvSpPr>
              <p:cNvPr id="185" name="Freeform: Shape 184">
                <a:extLst>
                  <a:ext uri="{FF2B5EF4-FFF2-40B4-BE49-F238E27FC236}">
                    <a16:creationId xmlns:a16="http://schemas.microsoft.com/office/drawing/2014/main" id="{A8C61C5A-8507-44A1-833B-C6BFF4F86393}"/>
                  </a:ext>
                </a:extLst>
              </p:cNvPr>
              <p:cNvSpPr/>
              <p:nvPr/>
            </p:nvSpPr>
            <p:spPr>
              <a:xfrm>
                <a:off x="10221847" y="4832843"/>
                <a:ext cx="45210" cy="45183"/>
              </a:xfrm>
              <a:custGeom>
                <a:avLst/>
                <a:gdLst>
                  <a:gd name="connsiteX0" fmla="*/ 8313 w 45210"/>
                  <a:gd name="connsiteY0" fmla="*/ 40103 h 45183"/>
                  <a:gd name="connsiteX1" fmla="*/ 40129 w 45210"/>
                  <a:gd name="connsiteY1" fmla="*/ 36897 h 45183"/>
                  <a:gd name="connsiteX2" fmla="*/ 36924 w 45210"/>
                  <a:gd name="connsiteY2" fmla="*/ 5081 h 45183"/>
                  <a:gd name="connsiteX3" fmla="*/ 5107 w 45210"/>
                  <a:gd name="connsiteY3" fmla="*/ 8287 h 45183"/>
                  <a:gd name="connsiteX4" fmla="*/ 8313 w 45210"/>
                  <a:gd name="connsiteY4" fmla="*/ 40103 h 45183"/>
                  <a:gd name="connsiteX5" fmla="*/ 33635 w 45210"/>
                  <a:gd name="connsiteY5" fmla="*/ 9109 h 45183"/>
                  <a:gd name="connsiteX6" fmla="*/ 36101 w 45210"/>
                  <a:gd name="connsiteY6" fmla="*/ 33608 h 45183"/>
                  <a:gd name="connsiteX7" fmla="*/ 11602 w 45210"/>
                  <a:gd name="connsiteY7" fmla="*/ 36074 h 45183"/>
                  <a:gd name="connsiteX8" fmla="*/ 9136 w 45210"/>
                  <a:gd name="connsiteY8" fmla="*/ 11575 h 45183"/>
                  <a:gd name="connsiteX9" fmla="*/ 33635 w 45210"/>
                  <a:gd name="connsiteY9" fmla="*/ 9109 h 45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210" h="45183">
                    <a:moveTo>
                      <a:pt x="8313" y="40103"/>
                    </a:moveTo>
                    <a:cubicBezTo>
                      <a:pt x="17932" y="47995"/>
                      <a:pt x="32237" y="46515"/>
                      <a:pt x="40129" y="36897"/>
                    </a:cubicBezTo>
                    <a:cubicBezTo>
                      <a:pt x="48022" y="27278"/>
                      <a:pt x="46542" y="12973"/>
                      <a:pt x="36924" y="5081"/>
                    </a:cubicBezTo>
                    <a:cubicBezTo>
                      <a:pt x="27304" y="-2812"/>
                      <a:pt x="13000" y="-1332"/>
                      <a:pt x="5107" y="8287"/>
                    </a:cubicBezTo>
                    <a:cubicBezTo>
                      <a:pt x="-2785" y="17906"/>
                      <a:pt x="-1387" y="32211"/>
                      <a:pt x="8313" y="40103"/>
                    </a:cubicBezTo>
                    <a:close/>
                    <a:moveTo>
                      <a:pt x="33635" y="9109"/>
                    </a:moveTo>
                    <a:cubicBezTo>
                      <a:pt x="41034" y="15193"/>
                      <a:pt x="42184" y="26127"/>
                      <a:pt x="36101" y="33608"/>
                    </a:cubicBezTo>
                    <a:cubicBezTo>
                      <a:pt x="30017" y="41007"/>
                      <a:pt x="19083" y="42158"/>
                      <a:pt x="11602" y="36074"/>
                    </a:cubicBezTo>
                    <a:cubicBezTo>
                      <a:pt x="4202" y="29991"/>
                      <a:pt x="3051" y="19057"/>
                      <a:pt x="9136" y="11575"/>
                    </a:cubicBezTo>
                    <a:cubicBezTo>
                      <a:pt x="15220" y="4094"/>
                      <a:pt x="26153" y="3026"/>
                      <a:pt x="33635" y="9109"/>
                    </a:cubicBezTo>
                    <a:close/>
                  </a:path>
                </a:pathLst>
              </a:custGeom>
              <a:grpFill/>
              <a:ln w="8221" cap="flat">
                <a:noFill/>
                <a:prstDash val="solid"/>
                <a:miter/>
              </a:ln>
            </p:spPr>
            <p:txBody>
              <a:bodyPr rtlCol="0" anchor="ctr"/>
              <a:lstStyle/>
              <a:p>
                <a:endParaRPr lang="en-US"/>
              </a:p>
            </p:txBody>
          </p:sp>
          <p:sp>
            <p:nvSpPr>
              <p:cNvPr id="186" name="Freeform: Shape 185">
                <a:extLst>
                  <a:ext uri="{FF2B5EF4-FFF2-40B4-BE49-F238E27FC236}">
                    <a16:creationId xmlns:a16="http://schemas.microsoft.com/office/drawing/2014/main" id="{84F41B51-05FE-4149-B482-CEDB6F2ECD20}"/>
                  </a:ext>
                </a:extLst>
              </p:cNvPr>
              <p:cNvSpPr/>
              <p:nvPr/>
            </p:nvSpPr>
            <p:spPr>
              <a:xfrm>
                <a:off x="10196191" y="4769593"/>
                <a:ext cx="124184" cy="133950"/>
              </a:xfrm>
              <a:custGeom>
                <a:avLst/>
                <a:gdLst>
                  <a:gd name="connsiteX0" fmla="*/ 12677 w 124184"/>
                  <a:gd name="connsiteY0" fmla="*/ 75071 h 133950"/>
                  <a:gd name="connsiteX1" fmla="*/ 674 w 124184"/>
                  <a:gd name="connsiteY1" fmla="*/ 88636 h 133950"/>
                  <a:gd name="connsiteX2" fmla="*/ 16 w 124184"/>
                  <a:gd name="connsiteY2" fmla="*/ 90609 h 133950"/>
                  <a:gd name="connsiteX3" fmla="*/ 1002 w 124184"/>
                  <a:gd name="connsiteY3" fmla="*/ 92418 h 133950"/>
                  <a:gd name="connsiteX4" fmla="*/ 15471 w 124184"/>
                  <a:gd name="connsiteY4" fmla="*/ 103352 h 133950"/>
                  <a:gd name="connsiteX5" fmla="*/ 16623 w 124184"/>
                  <a:gd name="connsiteY5" fmla="*/ 121439 h 133950"/>
                  <a:gd name="connsiteX6" fmla="*/ 19582 w 124184"/>
                  <a:gd name="connsiteY6" fmla="*/ 123823 h 133950"/>
                  <a:gd name="connsiteX7" fmla="*/ 37587 w 124184"/>
                  <a:gd name="connsiteY7" fmla="*/ 121275 h 133950"/>
                  <a:gd name="connsiteX8" fmla="*/ 51152 w 124184"/>
                  <a:gd name="connsiteY8" fmla="*/ 133277 h 133950"/>
                  <a:gd name="connsiteX9" fmla="*/ 53125 w 124184"/>
                  <a:gd name="connsiteY9" fmla="*/ 133935 h 133950"/>
                  <a:gd name="connsiteX10" fmla="*/ 54933 w 124184"/>
                  <a:gd name="connsiteY10" fmla="*/ 132949 h 133950"/>
                  <a:gd name="connsiteX11" fmla="*/ 65867 w 124184"/>
                  <a:gd name="connsiteY11" fmla="*/ 118479 h 133950"/>
                  <a:gd name="connsiteX12" fmla="*/ 83954 w 124184"/>
                  <a:gd name="connsiteY12" fmla="*/ 117328 h 133950"/>
                  <a:gd name="connsiteX13" fmla="*/ 85845 w 124184"/>
                  <a:gd name="connsiteY13" fmla="*/ 116342 h 133950"/>
                  <a:gd name="connsiteX14" fmla="*/ 86420 w 124184"/>
                  <a:gd name="connsiteY14" fmla="*/ 114369 h 133950"/>
                  <a:gd name="connsiteX15" fmla="*/ 83872 w 124184"/>
                  <a:gd name="connsiteY15" fmla="*/ 96364 h 133950"/>
                  <a:gd name="connsiteX16" fmla="*/ 95875 w 124184"/>
                  <a:gd name="connsiteY16" fmla="*/ 82799 h 133950"/>
                  <a:gd name="connsiteX17" fmla="*/ 96532 w 124184"/>
                  <a:gd name="connsiteY17" fmla="*/ 80826 h 133950"/>
                  <a:gd name="connsiteX18" fmla="*/ 95546 w 124184"/>
                  <a:gd name="connsiteY18" fmla="*/ 79018 h 133950"/>
                  <a:gd name="connsiteX19" fmla="*/ 88476 w 124184"/>
                  <a:gd name="connsiteY19" fmla="*/ 73756 h 133950"/>
                  <a:gd name="connsiteX20" fmla="*/ 123580 w 124184"/>
                  <a:gd name="connsiteY20" fmla="*/ 30760 h 133950"/>
                  <a:gd name="connsiteX21" fmla="*/ 124074 w 124184"/>
                  <a:gd name="connsiteY21" fmla="*/ 28293 h 133950"/>
                  <a:gd name="connsiteX22" fmla="*/ 122264 w 124184"/>
                  <a:gd name="connsiteY22" fmla="*/ 26567 h 133950"/>
                  <a:gd name="connsiteX23" fmla="*/ 101301 w 124184"/>
                  <a:gd name="connsiteY23" fmla="*/ 20812 h 133950"/>
                  <a:gd name="connsiteX24" fmla="*/ 91435 w 124184"/>
                  <a:gd name="connsiteY24" fmla="*/ 1410 h 133950"/>
                  <a:gd name="connsiteX25" fmla="*/ 90778 w 124184"/>
                  <a:gd name="connsiteY25" fmla="*/ 587 h 133950"/>
                  <a:gd name="connsiteX26" fmla="*/ 89380 w 124184"/>
                  <a:gd name="connsiteY26" fmla="*/ 12 h 133950"/>
                  <a:gd name="connsiteX27" fmla="*/ 87079 w 124184"/>
                  <a:gd name="connsiteY27" fmla="*/ 917 h 133950"/>
                  <a:gd name="connsiteX28" fmla="*/ 51974 w 124184"/>
                  <a:gd name="connsiteY28" fmla="*/ 43913 h 133950"/>
                  <a:gd name="connsiteX29" fmla="*/ 45397 w 124184"/>
                  <a:gd name="connsiteY29" fmla="*/ 38076 h 133950"/>
                  <a:gd name="connsiteX30" fmla="*/ 43424 w 124184"/>
                  <a:gd name="connsiteY30" fmla="*/ 37419 h 133950"/>
                  <a:gd name="connsiteX31" fmla="*/ 41615 w 124184"/>
                  <a:gd name="connsiteY31" fmla="*/ 38405 h 133950"/>
                  <a:gd name="connsiteX32" fmla="*/ 30681 w 124184"/>
                  <a:gd name="connsiteY32" fmla="*/ 52875 h 133950"/>
                  <a:gd name="connsiteX33" fmla="*/ 12594 w 124184"/>
                  <a:gd name="connsiteY33" fmla="*/ 54025 h 133950"/>
                  <a:gd name="connsiteX34" fmla="*/ 10704 w 124184"/>
                  <a:gd name="connsiteY34" fmla="*/ 55012 h 133950"/>
                  <a:gd name="connsiteX35" fmla="*/ 10128 w 124184"/>
                  <a:gd name="connsiteY35" fmla="*/ 56985 h 133950"/>
                  <a:gd name="connsiteX36" fmla="*/ 12677 w 124184"/>
                  <a:gd name="connsiteY36" fmla="*/ 75071 h 133950"/>
                  <a:gd name="connsiteX37" fmla="*/ 88558 w 124184"/>
                  <a:gd name="connsiteY37" fmla="*/ 7411 h 133950"/>
                  <a:gd name="connsiteX38" fmla="*/ 97108 w 124184"/>
                  <a:gd name="connsiteY38" fmla="*/ 24265 h 133950"/>
                  <a:gd name="connsiteX39" fmla="*/ 98752 w 124184"/>
                  <a:gd name="connsiteY39" fmla="*/ 25580 h 133950"/>
                  <a:gd name="connsiteX40" fmla="*/ 117004 w 124184"/>
                  <a:gd name="connsiteY40" fmla="*/ 30595 h 133950"/>
                  <a:gd name="connsiteX41" fmla="*/ 84283 w 124184"/>
                  <a:gd name="connsiteY41" fmla="*/ 70632 h 133950"/>
                  <a:gd name="connsiteX42" fmla="*/ 80995 w 124184"/>
                  <a:gd name="connsiteY42" fmla="*/ 68166 h 133950"/>
                  <a:gd name="connsiteX43" fmla="*/ 79844 w 124184"/>
                  <a:gd name="connsiteY43" fmla="*/ 50079 h 133950"/>
                  <a:gd name="connsiteX44" fmla="*/ 78857 w 124184"/>
                  <a:gd name="connsiteY44" fmla="*/ 48188 h 133950"/>
                  <a:gd name="connsiteX45" fmla="*/ 76884 w 124184"/>
                  <a:gd name="connsiteY45" fmla="*/ 47613 h 133950"/>
                  <a:gd name="connsiteX46" fmla="*/ 58879 w 124184"/>
                  <a:gd name="connsiteY46" fmla="*/ 50161 h 133950"/>
                  <a:gd name="connsiteX47" fmla="*/ 55755 w 124184"/>
                  <a:gd name="connsiteY47" fmla="*/ 47448 h 133950"/>
                  <a:gd name="connsiteX48" fmla="*/ 88558 w 124184"/>
                  <a:gd name="connsiteY48" fmla="*/ 7411 h 133950"/>
                  <a:gd name="connsiteX49" fmla="*/ 32161 w 124184"/>
                  <a:gd name="connsiteY49" fmla="*/ 58218 h 133950"/>
                  <a:gd name="connsiteX50" fmla="*/ 34051 w 124184"/>
                  <a:gd name="connsiteY50" fmla="*/ 57149 h 133950"/>
                  <a:gd name="connsiteX51" fmla="*/ 44000 w 124184"/>
                  <a:gd name="connsiteY51" fmla="*/ 43996 h 133950"/>
                  <a:gd name="connsiteX52" fmla="*/ 56414 w 124184"/>
                  <a:gd name="connsiteY52" fmla="*/ 54930 h 133950"/>
                  <a:gd name="connsiteX53" fmla="*/ 58469 w 124184"/>
                  <a:gd name="connsiteY53" fmla="*/ 55587 h 133950"/>
                  <a:gd name="connsiteX54" fmla="*/ 74829 w 124184"/>
                  <a:gd name="connsiteY54" fmla="*/ 53285 h 133950"/>
                  <a:gd name="connsiteX55" fmla="*/ 75816 w 124184"/>
                  <a:gd name="connsiteY55" fmla="*/ 69810 h 133950"/>
                  <a:gd name="connsiteX56" fmla="*/ 76802 w 124184"/>
                  <a:gd name="connsiteY56" fmla="*/ 71701 h 133950"/>
                  <a:gd name="connsiteX57" fmla="*/ 76884 w 124184"/>
                  <a:gd name="connsiteY57" fmla="*/ 71783 h 133950"/>
                  <a:gd name="connsiteX58" fmla="*/ 90038 w 124184"/>
                  <a:gd name="connsiteY58" fmla="*/ 81730 h 133950"/>
                  <a:gd name="connsiteX59" fmla="*/ 79103 w 124184"/>
                  <a:gd name="connsiteY59" fmla="*/ 94144 h 133950"/>
                  <a:gd name="connsiteX60" fmla="*/ 78446 w 124184"/>
                  <a:gd name="connsiteY60" fmla="*/ 96200 h 133950"/>
                  <a:gd name="connsiteX61" fmla="*/ 80748 w 124184"/>
                  <a:gd name="connsiteY61" fmla="*/ 112560 h 133950"/>
                  <a:gd name="connsiteX62" fmla="*/ 64223 w 124184"/>
                  <a:gd name="connsiteY62" fmla="*/ 113547 h 133950"/>
                  <a:gd name="connsiteX63" fmla="*/ 62333 w 124184"/>
                  <a:gd name="connsiteY63" fmla="*/ 114615 h 133950"/>
                  <a:gd name="connsiteX64" fmla="*/ 52384 w 124184"/>
                  <a:gd name="connsiteY64" fmla="*/ 127769 h 133950"/>
                  <a:gd name="connsiteX65" fmla="*/ 39971 w 124184"/>
                  <a:gd name="connsiteY65" fmla="*/ 116835 h 133950"/>
                  <a:gd name="connsiteX66" fmla="*/ 37916 w 124184"/>
                  <a:gd name="connsiteY66" fmla="*/ 116177 h 133950"/>
                  <a:gd name="connsiteX67" fmla="*/ 21555 w 124184"/>
                  <a:gd name="connsiteY67" fmla="*/ 118479 h 133950"/>
                  <a:gd name="connsiteX68" fmla="*/ 20569 w 124184"/>
                  <a:gd name="connsiteY68" fmla="*/ 101955 h 133950"/>
                  <a:gd name="connsiteX69" fmla="*/ 19500 w 124184"/>
                  <a:gd name="connsiteY69" fmla="*/ 100064 h 133950"/>
                  <a:gd name="connsiteX70" fmla="*/ 6346 w 124184"/>
                  <a:gd name="connsiteY70" fmla="*/ 90116 h 133950"/>
                  <a:gd name="connsiteX71" fmla="*/ 17281 w 124184"/>
                  <a:gd name="connsiteY71" fmla="*/ 77702 h 133950"/>
                  <a:gd name="connsiteX72" fmla="*/ 17938 w 124184"/>
                  <a:gd name="connsiteY72" fmla="*/ 75647 h 133950"/>
                  <a:gd name="connsiteX73" fmla="*/ 15636 w 124184"/>
                  <a:gd name="connsiteY73" fmla="*/ 59287 h 133950"/>
                  <a:gd name="connsiteX74" fmla="*/ 32161 w 124184"/>
                  <a:gd name="connsiteY74" fmla="*/ 58218 h 133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124184" h="133950">
                    <a:moveTo>
                      <a:pt x="12677" y="75071"/>
                    </a:moveTo>
                    <a:lnTo>
                      <a:pt x="674" y="88636"/>
                    </a:lnTo>
                    <a:cubicBezTo>
                      <a:pt x="180" y="89212"/>
                      <a:pt x="-67" y="89870"/>
                      <a:pt x="16" y="90609"/>
                    </a:cubicBezTo>
                    <a:cubicBezTo>
                      <a:pt x="98" y="91350"/>
                      <a:pt x="427" y="92007"/>
                      <a:pt x="1002" y="92418"/>
                    </a:cubicBezTo>
                    <a:lnTo>
                      <a:pt x="15471" y="103352"/>
                    </a:lnTo>
                    <a:lnTo>
                      <a:pt x="16623" y="121439"/>
                    </a:lnTo>
                    <a:cubicBezTo>
                      <a:pt x="16705" y="122919"/>
                      <a:pt x="18185" y="124070"/>
                      <a:pt x="19582" y="123823"/>
                    </a:cubicBezTo>
                    <a:lnTo>
                      <a:pt x="37587" y="121275"/>
                    </a:lnTo>
                    <a:lnTo>
                      <a:pt x="51152" y="133277"/>
                    </a:lnTo>
                    <a:cubicBezTo>
                      <a:pt x="51727" y="133771"/>
                      <a:pt x="52384" y="134017"/>
                      <a:pt x="53125" y="133935"/>
                    </a:cubicBezTo>
                    <a:cubicBezTo>
                      <a:pt x="53865" y="133853"/>
                      <a:pt x="54522" y="133524"/>
                      <a:pt x="54933" y="132949"/>
                    </a:cubicBezTo>
                    <a:lnTo>
                      <a:pt x="65867" y="118479"/>
                    </a:lnTo>
                    <a:lnTo>
                      <a:pt x="83954" y="117328"/>
                    </a:lnTo>
                    <a:cubicBezTo>
                      <a:pt x="84694" y="117246"/>
                      <a:pt x="85351" y="116917"/>
                      <a:pt x="85845" y="116342"/>
                    </a:cubicBezTo>
                    <a:cubicBezTo>
                      <a:pt x="86338" y="115766"/>
                      <a:pt x="86503" y="115027"/>
                      <a:pt x="86420" y="114369"/>
                    </a:cubicBezTo>
                    <a:lnTo>
                      <a:pt x="83872" y="96364"/>
                    </a:lnTo>
                    <a:lnTo>
                      <a:pt x="95875" y="82799"/>
                    </a:lnTo>
                    <a:cubicBezTo>
                      <a:pt x="96369" y="82224"/>
                      <a:pt x="96614" y="81566"/>
                      <a:pt x="96532" y="80826"/>
                    </a:cubicBezTo>
                    <a:cubicBezTo>
                      <a:pt x="96451" y="80087"/>
                      <a:pt x="96122" y="79429"/>
                      <a:pt x="95546" y="79018"/>
                    </a:cubicBezTo>
                    <a:lnTo>
                      <a:pt x="88476" y="73756"/>
                    </a:lnTo>
                    <a:lnTo>
                      <a:pt x="123580" y="30760"/>
                    </a:lnTo>
                    <a:cubicBezTo>
                      <a:pt x="124156" y="30102"/>
                      <a:pt x="124320" y="29198"/>
                      <a:pt x="124074" y="28293"/>
                    </a:cubicBezTo>
                    <a:cubicBezTo>
                      <a:pt x="123827" y="27471"/>
                      <a:pt x="123170" y="26813"/>
                      <a:pt x="122264" y="26567"/>
                    </a:cubicBezTo>
                    <a:lnTo>
                      <a:pt x="101301" y="20812"/>
                    </a:lnTo>
                    <a:lnTo>
                      <a:pt x="91435" y="1410"/>
                    </a:lnTo>
                    <a:cubicBezTo>
                      <a:pt x="91271" y="1081"/>
                      <a:pt x="91025" y="834"/>
                      <a:pt x="90778" y="587"/>
                    </a:cubicBezTo>
                    <a:cubicBezTo>
                      <a:pt x="90366" y="259"/>
                      <a:pt x="89956" y="94"/>
                      <a:pt x="89380" y="12"/>
                    </a:cubicBezTo>
                    <a:cubicBezTo>
                      <a:pt x="88476" y="-70"/>
                      <a:pt x="87654" y="259"/>
                      <a:pt x="87079" y="917"/>
                    </a:cubicBezTo>
                    <a:lnTo>
                      <a:pt x="51974" y="43913"/>
                    </a:lnTo>
                    <a:lnTo>
                      <a:pt x="45397" y="38076"/>
                    </a:lnTo>
                    <a:cubicBezTo>
                      <a:pt x="44822" y="37583"/>
                      <a:pt x="44163" y="37336"/>
                      <a:pt x="43424" y="37419"/>
                    </a:cubicBezTo>
                    <a:cubicBezTo>
                      <a:pt x="42684" y="37501"/>
                      <a:pt x="42027" y="37830"/>
                      <a:pt x="41615" y="38405"/>
                    </a:cubicBezTo>
                    <a:lnTo>
                      <a:pt x="30681" y="52875"/>
                    </a:lnTo>
                    <a:lnTo>
                      <a:pt x="12594" y="54025"/>
                    </a:lnTo>
                    <a:cubicBezTo>
                      <a:pt x="11855" y="54107"/>
                      <a:pt x="11197" y="54437"/>
                      <a:pt x="10704" y="55012"/>
                    </a:cubicBezTo>
                    <a:cubicBezTo>
                      <a:pt x="10210" y="55587"/>
                      <a:pt x="10046" y="56327"/>
                      <a:pt x="10128" y="56985"/>
                    </a:cubicBezTo>
                    <a:lnTo>
                      <a:pt x="12677" y="75071"/>
                    </a:lnTo>
                    <a:close/>
                    <a:moveTo>
                      <a:pt x="88558" y="7411"/>
                    </a:moveTo>
                    <a:lnTo>
                      <a:pt x="97108" y="24265"/>
                    </a:lnTo>
                    <a:cubicBezTo>
                      <a:pt x="97437" y="24922"/>
                      <a:pt x="98012" y="25416"/>
                      <a:pt x="98752" y="25580"/>
                    </a:cubicBezTo>
                    <a:lnTo>
                      <a:pt x="117004" y="30595"/>
                    </a:lnTo>
                    <a:lnTo>
                      <a:pt x="84283" y="70632"/>
                    </a:lnTo>
                    <a:lnTo>
                      <a:pt x="80995" y="68166"/>
                    </a:lnTo>
                    <a:lnTo>
                      <a:pt x="79844" y="50079"/>
                    </a:lnTo>
                    <a:cubicBezTo>
                      <a:pt x="79762" y="49339"/>
                      <a:pt x="79432" y="48682"/>
                      <a:pt x="78857" y="48188"/>
                    </a:cubicBezTo>
                    <a:cubicBezTo>
                      <a:pt x="78281" y="47695"/>
                      <a:pt x="77542" y="47531"/>
                      <a:pt x="76884" y="47613"/>
                    </a:cubicBezTo>
                    <a:lnTo>
                      <a:pt x="58879" y="50161"/>
                    </a:lnTo>
                    <a:lnTo>
                      <a:pt x="55755" y="47448"/>
                    </a:lnTo>
                    <a:lnTo>
                      <a:pt x="88558" y="7411"/>
                    </a:lnTo>
                    <a:close/>
                    <a:moveTo>
                      <a:pt x="32161" y="58218"/>
                    </a:moveTo>
                    <a:cubicBezTo>
                      <a:pt x="32900" y="58136"/>
                      <a:pt x="33641" y="57807"/>
                      <a:pt x="34051" y="57149"/>
                    </a:cubicBezTo>
                    <a:lnTo>
                      <a:pt x="44000" y="43996"/>
                    </a:lnTo>
                    <a:lnTo>
                      <a:pt x="56414" y="54930"/>
                    </a:lnTo>
                    <a:cubicBezTo>
                      <a:pt x="56989" y="55423"/>
                      <a:pt x="57728" y="55669"/>
                      <a:pt x="58469" y="55587"/>
                    </a:cubicBezTo>
                    <a:lnTo>
                      <a:pt x="74829" y="53285"/>
                    </a:lnTo>
                    <a:lnTo>
                      <a:pt x="75816" y="69810"/>
                    </a:lnTo>
                    <a:cubicBezTo>
                      <a:pt x="75898" y="70550"/>
                      <a:pt x="76226" y="71208"/>
                      <a:pt x="76802" y="71701"/>
                    </a:cubicBezTo>
                    <a:cubicBezTo>
                      <a:pt x="76802" y="71701"/>
                      <a:pt x="76884" y="71783"/>
                      <a:pt x="76884" y="71783"/>
                    </a:cubicBezTo>
                    <a:lnTo>
                      <a:pt x="90038" y="81730"/>
                    </a:lnTo>
                    <a:lnTo>
                      <a:pt x="79103" y="94144"/>
                    </a:lnTo>
                    <a:cubicBezTo>
                      <a:pt x="78610" y="94720"/>
                      <a:pt x="78364" y="95460"/>
                      <a:pt x="78446" y="96200"/>
                    </a:cubicBezTo>
                    <a:lnTo>
                      <a:pt x="80748" y="112560"/>
                    </a:lnTo>
                    <a:lnTo>
                      <a:pt x="64223" y="113547"/>
                    </a:lnTo>
                    <a:cubicBezTo>
                      <a:pt x="63484" y="113629"/>
                      <a:pt x="62743" y="113958"/>
                      <a:pt x="62333" y="114615"/>
                    </a:cubicBezTo>
                    <a:lnTo>
                      <a:pt x="52384" y="127769"/>
                    </a:lnTo>
                    <a:lnTo>
                      <a:pt x="39971" y="116835"/>
                    </a:lnTo>
                    <a:cubicBezTo>
                      <a:pt x="39395" y="116342"/>
                      <a:pt x="38656" y="116095"/>
                      <a:pt x="37916" y="116177"/>
                    </a:cubicBezTo>
                    <a:lnTo>
                      <a:pt x="21555" y="118479"/>
                    </a:lnTo>
                    <a:lnTo>
                      <a:pt x="20569" y="101955"/>
                    </a:lnTo>
                    <a:cubicBezTo>
                      <a:pt x="20486" y="101215"/>
                      <a:pt x="20158" y="100475"/>
                      <a:pt x="19500" y="100064"/>
                    </a:cubicBezTo>
                    <a:lnTo>
                      <a:pt x="6346" y="90116"/>
                    </a:lnTo>
                    <a:lnTo>
                      <a:pt x="17281" y="77702"/>
                    </a:lnTo>
                    <a:cubicBezTo>
                      <a:pt x="17774" y="77127"/>
                      <a:pt x="18020" y="76387"/>
                      <a:pt x="17938" y="75647"/>
                    </a:cubicBezTo>
                    <a:lnTo>
                      <a:pt x="15636" y="59287"/>
                    </a:lnTo>
                    <a:lnTo>
                      <a:pt x="32161" y="58218"/>
                    </a:lnTo>
                    <a:close/>
                  </a:path>
                </a:pathLst>
              </a:custGeom>
              <a:grpFill/>
              <a:ln w="8221" cap="flat">
                <a:noFill/>
                <a:prstDash val="solid"/>
                <a:miter/>
              </a:ln>
            </p:spPr>
            <p:txBody>
              <a:bodyPr rtlCol="0" anchor="ctr"/>
              <a:lstStyle/>
              <a:p>
                <a:endParaRPr lang="en-US"/>
              </a:p>
            </p:txBody>
          </p:sp>
          <p:sp>
            <p:nvSpPr>
              <p:cNvPr id="187" name="Freeform: Shape 186">
                <a:extLst>
                  <a:ext uri="{FF2B5EF4-FFF2-40B4-BE49-F238E27FC236}">
                    <a16:creationId xmlns:a16="http://schemas.microsoft.com/office/drawing/2014/main" id="{D4D87A02-FD89-45F0-8A82-D1E621DEF37A}"/>
                  </a:ext>
                </a:extLst>
              </p:cNvPr>
              <p:cNvSpPr/>
              <p:nvPr/>
            </p:nvSpPr>
            <p:spPr>
              <a:xfrm>
                <a:off x="10132734" y="4964771"/>
                <a:ext cx="101294" cy="83618"/>
              </a:xfrm>
              <a:custGeom>
                <a:avLst/>
                <a:gdLst>
                  <a:gd name="connsiteX0" fmla="*/ 100304 w 101294"/>
                  <a:gd name="connsiteY0" fmla="*/ 78928 h 83618"/>
                  <a:gd name="connsiteX1" fmla="*/ 4280 w 101294"/>
                  <a:gd name="connsiteY1" fmla="*/ 581 h 83618"/>
                  <a:gd name="connsiteX2" fmla="*/ 581 w 101294"/>
                  <a:gd name="connsiteY2" fmla="*/ 991 h 83618"/>
                  <a:gd name="connsiteX3" fmla="*/ 991 w 101294"/>
                  <a:gd name="connsiteY3" fmla="*/ 4691 h 83618"/>
                  <a:gd name="connsiteX4" fmla="*/ 97015 w 101294"/>
                  <a:gd name="connsiteY4" fmla="*/ 83039 h 83618"/>
                  <a:gd name="connsiteX5" fmla="*/ 100714 w 101294"/>
                  <a:gd name="connsiteY5" fmla="*/ 82628 h 83618"/>
                  <a:gd name="connsiteX6" fmla="*/ 100304 w 10129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8">
                    <a:moveTo>
                      <a:pt x="100304" y="78928"/>
                    </a:moveTo>
                    <a:lnTo>
                      <a:pt x="4280" y="581"/>
                    </a:lnTo>
                    <a:cubicBezTo>
                      <a:pt x="3129" y="-324"/>
                      <a:pt x="1485" y="-160"/>
                      <a:pt x="581" y="991"/>
                    </a:cubicBezTo>
                    <a:cubicBezTo>
                      <a:pt x="-324" y="2143"/>
                      <a:pt x="-160" y="3786"/>
                      <a:pt x="991" y="4691"/>
                    </a:cubicBezTo>
                    <a:lnTo>
                      <a:pt x="97015" y="83039"/>
                    </a:lnTo>
                    <a:cubicBezTo>
                      <a:pt x="98166" y="83943"/>
                      <a:pt x="99810" y="83779"/>
                      <a:pt x="100714" y="82628"/>
                    </a:cubicBezTo>
                    <a:cubicBezTo>
                      <a:pt x="101618" y="81477"/>
                      <a:pt x="101454" y="79832"/>
                      <a:pt x="100304" y="78928"/>
                    </a:cubicBezTo>
                    <a:close/>
                  </a:path>
                </a:pathLst>
              </a:custGeom>
              <a:grpFill/>
              <a:ln w="8221" cap="flat">
                <a:noFill/>
                <a:prstDash val="solid"/>
                <a:miter/>
              </a:ln>
            </p:spPr>
            <p:txBody>
              <a:bodyPr rtlCol="0" anchor="ctr"/>
              <a:lstStyle/>
              <a:p>
                <a:endParaRPr lang="en-US"/>
              </a:p>
            </p:txBody>
          </p:sp>
          <p:sp>
            <p:nvSpPr>
              <p:cNvPr id="188" name="Freeform: Shape 187">
                <a:extLst>
                  <a:ext uri="{FF2B5EF4-FFF2-40B4-BE49-F238E27FC236}">
                    <a16:creationId xmlns:a16="http://schemas.microsoft.com/office/drawing/2014/main" id="{E69D7CC0-0841-412A-AA08-07B3C4E43CEF}"/>
                  </a:ext>
                </a:extLst>
              </p:cNvPr>
              <p:cNvSpPr/>
              <p:nvPr/>
            </p:nvSpPr>
            <p:spPr>
              <a:xfrm>
                <a:off x="10151396" y="4941916"/>
                <a:ext cx="101294" cy="83619"/>
              </a:xfrm>
              <a:custGeom>
                <a:avLst/>
                <a:gdLst>
                  <a:gd name="connsiteX0" fmla="*/ 100303 w 101294"/>
                  <a:gd name="connsiteY0" fmla="*/ 78928 h 83619"/>
                  <a:gd name="connsiteX1" fmla="*/ 4280 w 101294"/>
                  <a:gd name="connsiteY1" fmla="*/ 580 h 83619"/>
                  <a:gd name="connsiteX2" fmla="*/ 580 w 101294"/>
                  <a:gd name="connsiteY2" fmla="*/ 991 h 83619"/>
                  <a:gd name="connsiteX3" fmla="*/ 992 w 101294"/>
                  <a:gd name="connsiteY3" fmla="*/ 4691 h 83619"/>
                  <a:gd name="connsiteX4" fmla="*/ 97015 w 101294"/>
                  <a:gd name="connsiteY4" fmla="*/ 83039 h 83619"/>
                  <a:gd name="connsiteX5" fmla="*/ 100714 w 101294"/>
                  <a:gd name="connsiteY5" fmla="*/ 82627 h 83619"/>
                  <a:gd name="connsiteX6" fmla="*/ 100303 w 101294"/>
                  <a:gd name="connsiteY6" fmla="*/ 78928 h 83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9">
                    <a:moveTo>
                      <a:pt x="100303" y="78928"/>
                    </a:moveTo>
                    <a:lnTo>
                      <a:pt x="4280" y="580"/>
                    </a:lnTo>
                    <a:cubicBezTo>
                      <a:pt x="3129" y="-324"/>
                      <a:pt x="1485" y="-160"/>
                      <a:pt x="580" y="991"/>
                    </a:cubicBezTo>
                    <a:cubicBezTo>
                      <a:pt x="-324" y="2142"/>
                      <a:pt x="-160" y="3787"/>
                      <a:pt x="992" y="4691"/>
                    </a:cubicBezTo>
                    <a:lnTo>
                      <a:pt x="97015" y="83039"/>
                    </a:lnTo>
                    <a:cubicBezTo>
                      <a:pt x="98165" y="83943"/>
                      <a:pt x="99810" y="83779"/>
                      <a:pt x="100714" y="82627"/>
                    </a:cubicBezTo>
                    <a:cubicBezTo>
                      <a:pt x="101619" y="81477"/>
                      <a:pt x="101454" y="79833"/>
                      <a:pt x="100303" y="78928"/>
                    </a:cubicBezTo>
                    <a:close/>
                  </a:path>
                </a:pathLst>
              </a:custGeom>
              <a:grpFill/>
              <a:ln w="8221" cap="flat">
                <a:noFill/>
                <a:prstDash val="solid"/>
                <a:miter/>
              </a:ln>
            </p:spPr>
            <p:txBody>
              <a:bodyPr rtlCol="0" anchor="ctr"/>
              <a:lstStyle/>
              <a:p>
                <a:endParaRPr lang="en-US"/>
              </a:p>
            </p:txBody>
          </p:sp>
          <p:sp>
            <p:nvSpPr>
              <p:cNvPr id="189" name="Freeform: Shape 188">
                <a:extLst>
                  <a:ext uri="{FF2B5EF4-FFF2-40B4-BE49-F238E27FC236}">
                    <a16:creationId xmlns:a16="http://schemas.microsoft.com/office/drawing/2014/main" id="{DBA43E34-3E6B-4DBD-99BB-F4EC63F3EF4B}"/>
                  </a:ext>
                </a:extLst>
              </p:cNvPr>
              <p:cNvSpPr/>
              <p:nvPr/>
            </p:nvSpPr>
            <p:spPr>
              <a:xfrm>
                <a:off x="10170059" y="4919061"/>
                <a:ext cx="101234" cy="83618"/>
              </a:xfrm>
              <a:custGeom>
                <a:avLst/>
                <a:gdLst>
                  <a:gd name="connsiteX0" fmla="*/ 100303 w 101234"/>
                  <a:gd name="connsiteY0" fmla="*/ 78928 h 83618"/>
                  <a:gd name="connsiteX1" fmla="*/ 4280 w 101234"/>
                  <a:gd name="connsiteY1" fmla="*/ 581 h 83618"/>
                  <a:gd name="connsiteX2" fmla="*/ 580 w 101234"/>
                  <a:gd name="connsiteY2" fmla="*/ 991 h 83618"/>
                  <a:gd name="connsiteX3" fmla="*/ 992 w 101234"/>
                  <a:gd name="connsiteY3" fmla="*/ 4691 h 83618"/>
                  <a:gd name="connsiteX4" fmla="*/ 97014 w 101234"/>
                  <a:gd name="connsiteY4" fmla="*/ 83039 h 83618"/>
                  <a:gd name="connsiteX5" fmla="*/ 100714 w 101234"/>
                  <a:gd name="connsiteY5" fmla="*/ 82628 h 83618"/>
                  <a:gd name="connsiteX6" fmla="*/ 100303 w 10123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8">
                    <a:moveTo>
                      <a:pt x="100303" y="78928"/>
                    </a:moveTo>
                    <a:lnTo>
                      <a:pt x="4280" y="581"/>
                    </a:lnTo>
                    <a:cubicBezTo>
                      <a:pt x="3129" y="-324"/>
                      <a:pt x="1484" y="-160"/>
                      <a:pt x="580" y="991"/>
                    </a:cubicBezTo>
                    <a:cubicBezTo>
                      <a:pt x="-324" y="2142"/>
                      <a:pt x="-160" y="3786"/>
                      <a:pt x="992" y="4691"/>
                    </a:cubicBezTo>
                    <a:lnTo>
                      <a:pt x="97014" y="83039"/>
                    </a:lnTo>
                    <a:cubicBezTo>
                      <a:pt x="98165" y="83943"/>
                      <a:pt x="99810" y="83779"/>
                      <a:pt x="100714" y="82628"/>
                    </a:cubicBezTo>
                    <a:cubicBezTo>
                      <a:pt x="101536" y="81477"/>
                      <a:pt x="101372" y="79832"/>
                      <a:pt x="100303" y="78928"/>
                    </a:cubicBezTo>
                    <a:close/>
                  </a:path>
                </a:pathLst>
              </a:custGeom>
              <a:grpFill/>
              <a:ln w="8221" cap="flat">
                <a:noFill/>
                <a:prstDash val="solid"/>
                <a:miter/>
              </a:ln>
            </p:spPr>
            <p:txBody>
              <a:bodyPr rtlCol="0" anchor="ctr"/>
              <a:lstStyle/>
              <a:p>
                <a:endParaRPr lang="en-US"/>
              </a:p>
            </p:txBody>
          </p:sp>
          <p:sp>
            <p:nvSpPr>
              <p:cNvPr id="190" name="Freeform: Shape 189">
                <a:extLst>
                  <a:ext uri="{FF2B5EF4-FFF2-40B4-BE49-F238E27FC236}">
                    <a16:creationId xmlns:a16="http://schemas.microsoft.com/office/drawing/2014/main" id="{CD11B865-7D5C-4F85-AD6E-CC8AAAFF0D5A}"/>
                  </a:ext>
                </a:extLst>
              </p:cNvPr>
              <p:cNvSpPr/>
              <p:nvPr/>
            </p:nvSpPr>
            <p:spPr>
              <a:xfrm>
                <a:off x="10188721" y="4896207"/>
                <a:ext cx="101234" cy="83619"/>
              </a:xfrm>
              <a:custGeom>
                <a:avLst/>
                <a:gdLst>
                  <a:gd name="connsiteX0" fmla="*/ 100303 w 101234"/>
                  <a:gd name="connsiteY0" fmla="*/ 78928 h 83619"/>
                  <a:gd name="connsiteX1" fmla="*/ 4280 w 101234"/>
                  <a:gd name="connsiteY1" fmla="*/ 580 h 83619"/>
                  <a:gd name="connsiteX2" fmla="*/ 580 w 101234"/>
                  <a:gd name="connsiteY2" fmla="*/ 991 h 83619"/>
                  <a:gd name="connsiteX3" fmla="*/ 992 w 101234"/>
                  <a:gd name="connsiteY3" fmla="*/ 4691 h 83619"/>
                  <a:gd name="connsiteX4" fmla="*/ 97014 w 101234"/>
                  <a:gd name="connsiteY4" fmla="*/ 83039 h 83619"/>
                  <a:gd name="connsiteX5" fmla="*/ 100714 w 101234"/>
                  <a:gd name="connsiteY5" fmla="*/ 82627 h 83619"/>
                  <a:gd name="connsiteX6" fmla="*/ 100303 w 101234"/>
                  <a:gd name="connsiteY6" fmla="*/ 78928 h 83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9">
                    <a:moveTo>
                      <a:pt x="100303" y="78928"/>
                    </a:moveTo>
                    <a:lnTo>
                      <a:pt x="4280" y="580"/>
                    </a:lnTo>
                    <a:cubicBezTo>
                      <a:pt x="3129" y="-324"/>
                      <a:pt x="1484" y="-160"/>
                      <a:pt x="580" y="991"/>
                    </a:cubicBezTo>
                    <a:cubicBezTo>
                      <a:pt x="-324" y="2142"/>
                      <a:pt x="-160" y="3787"/>
                      <a:pt x="992" y="4691"/>
                    </a:cubicBezTo>
                    <a:lnTo>
                      <a:pt x="97014" y="83039"/>
                    </a:lnTo>
                    <a:cubicBezTo>
                      <a:pt x="98165" y="83943"/>
                      <a:pt x="99810" y="83779"/>
                      <a:pt x="100714" y="82627"/>
                    </a:cubicBezTo>
                    <a:cubicBezTo>
                      <a:pt x="101536" y="81477"/>
                      <a:pt x="101372" y="79833"/>
                      <a:pt x="100303" y="78928"/>
                    </a:cubicBezTo>
                    <a:close/>
                  </a:path>
                </a:pathLst>
              </a:custGeom>
              <a:grpFill/>
              <a:ln w="8221" cap="flat">
                <a:noFill/>
                <a:prstDash val="solid"/>
                <a:miter/>
              </a:ln>
            </p:spPr>
            <p:txBody>
              <a:bodyPr rtlCol="0" anchor="ctr"/>
              <a:lstStyle/>
              <a:p>
                <a:endParaRPr lang="en-US"/>
              </a:p>
            </p:txBody>
          </p:sp>
          <p:sp>
            <p:nvSpPr>
              <p:cNvPr id="191" name="Freeform: Shape 190">
                <a:extLst>
                  <a:ext uri="{FF2B5EF4-FFF2-40B4-BE49-F238E27FC236}">
                    <a16:creationId xmlns:a16="http://schemas.microsoft.com/office/drawing/2014/main" id="{163D9033-8097-42CC-B2C4-A0C6F1C0C9E5}"/>
                  </a:ext>
                </a:extLst>
              </p:cNvPr>
              <p:cNvSpPr/>
              <p:nvPr/>
            </p:nvSpPr>
            <p:spPr>
              <a:xfrm>
                <a:off x="10314202" y="4876640"/>
                <a:ext cx="35499" cy="29934"/>
              </a:xfrm>
              <a:custGeom>
                <a:avLst/>
                <a:gdLst>
                  <a:gd name="connsiteX0" fmla="*/ 966 w 35499"/>
                  <a:gd name="connsiteY0" fmla="*/ 4691 h 29934"/>
                  <a:gd name="connsiteX1" fmla="*/ 31219 w 35499"/>
                  <a:gd name="connsiteY1" fmla="*/ 29354 h 29934"/>
                  <a:gd name="connsiteX2" fmla="*/ 34920 w 35499"/>
                  <a:gd name="connsiteY2" fmla="*/ 28943 h 29934"/>
                  <a:gd name="connsiteX3" fmla="*/ 34508 w 35499"/>
                  <a:gd name="connsiteY3" fmla="*/ 25244 h 29934"/>
                  <a:gd name="connsiteX4" fmla="*/ 4254 w 35499"/>
                  <a:gd name="connsiteY4" fmla="*/ 580 h 29934"/>
                  <a:gd name="connsiteX5" fmla="*/ 555 w 35499"/>
                  <a:gd name="connsiteY5" fmla="*/ 991 h 29934"/>
                  <a:gd name="connsiteX6" fmla="*/ 966 w 35499"/>
                  <a:gd name="connsiteY6" fmla="*/ 4691 h 29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499" h="29934">
                    <a:moveTo>
                      <a:pt x="966" y="4691"/>
                    </a:moveTo>
                    <a:lnTo>
                      <a:pt x="31219" y="29354"/>
                    </a:lnTo>
                    <a:cubicBezTo>
                      <a:pt x="32370" y="30258"/>
                      <a:pt x="34014" y="30094"/>
                      <a:pt x="34920" y="28943"/>
                    </a:cubicBezTo>
                    <a:cubicBezTo>
                      <a:pt x="35824" y="27792"/>
                      <a:pt x="35659" y="26148"/>
                      <a:pt x="34508" y="25244"/>
                    </a:cubicBezTo>
                    <a:lnTo>
                      <a:pt x="4254" y="580"/>
                    </a:lnTo>
                    <a:cubicBezTo>
                      <a:pt x="3104" y="-324"/>
                      <a:pt x="1459" y="-159"/>
                      <a:pt x="555" y="991"/>
                    </a:cubicBezTo>
                    <a:cubicBezTo>
                      <a:pt x="-350" y="2142"/>
                      <a:pt x="-103" y="3787"/>
                      <a:pt x="966" y="4691"/>
                    </a:cubicBezTo>
                    <a:close/>
                  </a:path>
                </a:pathLst>
              </a:custGeom>
              <a:grpFill/>
              <a:ln w="8221" cap="flat">
                <a:noFill/>
                <a:prstDash val="solid"/>
                <a:miter/>
              </a:ln>
            </p:spPr>
            <p:txBody>
              <a:bodyPr rtlCol="0" anchor="ctr"/>
              <a:lstStyle/>
              <a:p>
                <a:endParaRPr lang="en-US"/>
              </a:p>
            </p:txBody>
          </p:sp>
        </p:grpSp>
        <p:grpSp>
          <p:nvGrpSpPr>
            <p:cNvPr id="63" name="Graphic 2">
              <a:extLst>
                <a:ext uri="{FF2B5EF4-FFF2-40B4-BE49-F238E27FC236}">
                  <a16:creationId xmlns:a16="http://schemas.microsoft.com/office/drawing/2014/main" id="{C4D9AEEC-9E60-4930-B2A7-D6AB083F8C6F}"/>
                </a:ext>
              </a:extLst>
            </p:cNvPr>
            <p:cNvGrpSpPr/>
            <p:nvPr/>
          </p:nvGrpSpPr>
          <p:grpSpPr>
            <a:xfrm>
              <a:off x="152517" y="4559651"/>
              <a:ext cx="392361" cy="386500"/>
              <a:chOff x="152517" y="4559651"/>
              <a:chExt cx="392361" cy="386500"/>
            </a:xfrm>
            <a:grpFill/>
          </p:grpSpPr>
          <p:sp>
            <p:nvSpPr>
              <p:cNvPr id="176" name="Freeform: Shape 175">
                <a:extLst>
                  <a:ext uri="{FF2B5EF4-FFF2-40B4-BE49-F238E27FC236}">
                    <a16:creationId xmlns:a16="http://schemas.microsoft.com/office/drawing/2014/main" id="{4E550B9D-9C8B-4AF0-AA55-59C6093D39F6}"/>
                  </a:ext>
                </a:extLst>
              </p:cNvPr>
              <p:cNvSpPr/>
              <p:nvPr/>
            </p:nvSpPr>
            <p:spPr>
              <a:xfrm>
                <a:off x="344597" y="4641834"/>
                <a:ext cx="123263" cy="207694"/>
              </a:xfrm>
              <a:custGeom>
                <a:avLst/>
                <a:gdLst>
                  <a:gd name="connsiteX0" fmla="*/ 343 w 123263"/>
                  <a:gd name="connsiteY0" fmla="*/ 36023 h 207694"/>
                  <a:gd name="connsiteX1" fmla="*/ 25582 w 123263"/>
                  <a:gd name="connsiteY1" fmla="*/ 187868 h 207694"/>
                  <a:gd name="connsiteX2" fmla="*/ 52876 w 123263"/>
                  <a:gd name="connsiteY2" fmla="*/ 207352 h 207694"/>
                  <a:gd name="connsiteX3" fmla="*/ 103436 w 123263"/>
                  <a:gd name="connsiteY3" fmla="*/ 198966 h 207694"/>
                  <a:gd name="connsiteX4" fmla="*/ 122921 w 123263"/>
                  <a:gd name="connsiteY4" fmla="*/ 171672 h 207694"/>
                  <a:gd name="connsiteX5" fmla="*/ 97682 w 123263"/>
                  <a:gd name="connsiteY5" fmla="*/ 19827 h 207694"/>
                  <a:gd name="connsiteX6" fmla="*/ 70387 w 123263"/>
                  <a:gd name="connsiteY6" fmla="*/ 343 h 207694"/>
                  <a:gd name="connsiteX7" fmla="*/ 19827 w 123263"/>
                  <a:gd name="connsiteY7" fmla="*/ 8728 h 207694"/>
                  <a:gd name="connsiteX8" fmla="*/ 343 w 123263"/>
                  <a:gd name="connsiteY8" fmla="*/ 36023 h 207694"/>
                  <a:gd name="connsiteX9" fmla="*/ 71292 w 123263"/>
                  <a:gd name="connsiteY9" fmla="*/ 5440 h 207694"/>
                  <a:gd name="connsiteX10" fmla="*/ 92584 w 123263"/>
                  <a:gd name="connsiteY10" fmla="*/ 20649 h 207694"/>
                  <a:gd name="connsiteX11" fmla="*/ 117823 w 123263"/>
                  <a:gd name="connsiteY11" fmla="*/ 172494 h 207694"/>
                  <a:gd name="connsiteX12" fmla="*/ 102614 w 123263"/>
                  <a:gd name="connsiteY12" fmla="*/ 193787 h 207694"/>
                  <a:gd name="connsiteX13" fmla="*/ 72525 w 123263"/>
                  <a:gd name="connsiteY13" fmla="*/ 198802 h 207694"/>
                  <a:gd name="connsiteX14" fmla="*/ 41202 w 123263"/>
                  <a:gd name="connsiteY14" fmla="*/ 10372 h 207694"/>
                  <a:gd name="connsiteX15" fmla="*/ 71292 w 123263"/>
                  <a:gd name="connsiteY15" fmla="*/ 5440 h 207694"/>
                  <a:gd name="connsiteX16" fmla="*/ 36105 w 123263"/>
                  <a:gd name="connsiteY16" fmla="*/ 11277 h 207694"/>
                  <a:gd name="connsiteX17" fmla="*/ 67428 w 123263"/>
                  <a:gd name="connsiteY17" fmla="*/ 199706 h 207694"/>
                  <a:gd name="connsiteX18" fmla="*/ 52054 w 123263"/>
                  <a:gd name="connsiteY18" fmla="*/ 202255 h 207694"/>
                  <a:gd name="connsiteX19" fmla="*/ 30761 w 123263"/>
                  <a:gd name="connsiteY19" fmla="*/ 187045 h 207694"/>
                  <a:gd name="connsiteX20" fmla="*/ 5522 w 123263"/>
                  <a:gd name="connsiteY20" fmla="*/ 35201 h 207694"/>
                  <a:gd name="connsiteX21" fmla="*/ 20731 w 123263"/>
                  <a:gd name="connsiteY21" fmla="*/ 13908 h 207694"/>
                  <a:gd name="connsiteX22" fmla="*/ 36105 w 123263"/>
                  <a:gd name="connsiteY22" fmla="*/ 11277 h 207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3263" h="207694">
                    <a:moveTo>
                      <a:pt x="343" y="36023"/>
                    </a:moveTo>
                    <a:lnTo>
                      <a:pt x="25582" y="187868"/>
                    </a:lnTo>
                    <a:cubicBezTo>
                      <a:pt x="27719" y="200775"/>
                      <a:pt x="39969" y="209571"/>
                      <a:pt x="52876" y="207352"/>
                    </a:cubicBezTo>
                    <a:lnTo>
                      <a:pt x="103436" y="198966"/>
                    </a:lnTo>
                    <a:cubicBezTo>
                      <a:pt x="116344" y="196829"/>
                      <a:pt x="125140" y="184579"/>
                      <a:pt x="122921" y="171672"/>
                    </a:cubicBezTo>
                    <a:lnTo>
                      <a:pt x="97682" y="19827"/>
                    </a:lnTo>
                    <a:cubicBezTo>
                      <a:pt x="95544" y="6920"/>
                      <a:pt x="83294" y="-1877"/>
                      <a:pt x="70387" y="343"/>
                    </a:cubicBezTo>
                    <a:lnTo>
                      <a:pt x="19827" y="8728"/>
                    </a:lnTo>
                    <a:cubicBezTo>
                      <a:pt x="6920" y="10866"/>
                      <a:pt x="-1877" y="23115"/>
                      <a:pt x="343" y="36023"/>
                    </a:cubicBezTo>
                    <a:close/>
                    <a:moveTo>
                      <a:pt x="71292" y="5440"/>
                    </a:moveTo>
                    <a:cubicBezTo>
                      <a:pt x="81404" y="3796"/>
                      <a:pt x="90940" y="10619"/>
                      <a:pt x="92584" y="20649"/>
                    </a:cubicBezTo>
                    <a:lnTo>
                      <a:pt x="117823" y="172494"/>
                    </a:lnTo>
                    <a:cubicBezTo>
                      <a:pt x="119468" y="182606"/>
                      <a:pt x="112644" y="192143"/>
                      <a:pt x="102614" y="193787"/>
                    </a:cubicBezTo>
                    <a:lnTo>
                      <a:pt x="72525" y="198802"/>
                    </a:lnTo>
                    <a:lnTo>
                      <a:pt x="41202" y="10372"/>
                    </a:lnTo>
                    <a:lnTo>
                      <a:pt x="71292" y="5440"/>
                    </a:lnTo>
                    <a:close/>
                    <a:moveTo>
                      <a:pt x="36105" y="11277"/>
                    </a:moveTo>
                    <a:lnTo>
                      <a:pt x="67428" y="199706"/>
                    </a:lnTo>
                    <a:lnTo>
                      <a:pt x="52054" y="202255"/>
                    </a:lnTo>
                    <a:cubicBezTo>
                      <a:pt x="41942" y="203899"/>
                      <a:pt x="32405" y="197076"/>
                      <a:pt x="30761" y="187045"/>
                    </a:cubicBezTo>
                    <a:lnTo>
                      <a:pt x="5522" y="35201"/>
                    </a:lnTo>
                    <a:cubicBezTo>
                      <a:pt x="3878" y="25088"/>
                      <a:pt x="10702" y="15552"/>
                      <a:pt x="20731" y="13908"/>
                    </a:cubicBezTo>
                    <a:lnTo>
                      <a:pt x="36105" y="11277"/>
                    </a:lnTo>
                    <a:close/>
                  </a:path>
                </a:pathLst>
              </a:custGeom>
              <a:grpFill/>
              <a:ln w="8221" cap="flat">
                <a:noFill/>
                <a:prstDash val="solid"/>
                <a:miter/>
              </a:ln>
            </p:spPr>
            <p:txBody>
              <a:bodyPr rtlCol="0" anchor="ctr"/>
              <a:lstStyle/>
              <a:p>
                <a:endParaRPr lang="en-US"/>
              </a:p>
            </p:txBody>
          </p:sp>
          <p:sp>
            <p:nvSpPr>
              <p:cNvPr id="177" name="Freeform: Shape 176">
                <a:extLst>
                  <a:ext uri="{FF2B5EF4-FFF2-40B4-BE49-F238E27FC236}">
                    <a16:creationId xmlns:a16="http://schemas.microsoft.com/office/drawing/2014/main" id="{15E55B1D-2F3B-4D5D-8D87-4437CE75F449}"/>
                  </a:ext>
                </a:extLst>
              </p:cNvPr>
              <p:cNvSpPr/>
              <p:nvPr/>
            </p:nvSpPr>
            <p:spPr>
              <a:xfrm>
                <a:off x="370189" y="4739385"/>
                <a:ext cx="21166" cy="21144"/>
              </a:xfrm>
              <a:custGeom>
                <a:avLst/>
                <a:gdLst>
                  <a:gd name="connsiteX0" fmla="*/ 154 w 21166"/>
                  <a:gd name="connsiteY0" fmla="*/ 12298 h 21144"/>
                  <a:gd name="connsiteX1" fmla="*/ 12321 w 21166"/>
                  <a:gd name="connsiteY1" fmla="*/ 21013 h 21144"/>
                  <a:gd name="connsiteX2" fmla="*/ 21035 w 21166"/>
                  <a:gd name="connsiteY2" fmla="*/ 8846 h 21144"/>
                  <a:gd name="connsiteX3" fmla="*/ 8868 w 21166"/>
                  <a:gd name="connsiteY3" fmla="*/ 131 h 21144"/>
                  <a:gd name="connsiteX4" fmla="*/ 154 w 21166"/>
                  <a:gd name="connsiteY4" fmla="*/ 12298 h 21144"/>
                  <a:gd name="connsiteX5" fmla="*/ 15856 w 21166"/>
                  <a:gd name="connsiteY5" fmla="*/ 9668 h 21144"/>
                  <a:gd name="connsiteX6" fmla="*/ 11499 w 21166"/>
                  <a:gd name="connsiteY6" fmla="*/ 15834 h 21144"/>
                  <a:gd name="connsiteX7" fmla="*/ 5333 w 21166"/>
                  <a:gd name="connsiteY7" fmla="*/ 11476 h 21144"/>
                  <a:gd name="connsiteX8" fmla="*/ 9772 w 21166"/>
                  <a:gd name="connsiteY8" fmla="*/ 5311 h 21144"/>
                  <a:gd name="connsiteX9" fmla="*/ 15856 w 21166"/>
                  <a:gd name="connsiteY9" fmla="*/ 9668 h 21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66" h="21144">
                    <a:moveTo>
                      <a:pt x="154" y="12298"/>
                    </a:moveTo>
                    <a:cubicBezTo>
                      <a:pt x="1140" y="18053"/>
                      <a:pt x="6566" y="21917"/>
                      <a:pt x="12321" y="21013"/>
                    </a:cubicBezTo>
                    <a:cubicBezTo>
                      <a:pt x="18076" y="20026"/>
                      <a:pt x="21940" y="14601"/>
                      <a:pt x="21035" y="8846"/>
                    </a:cubicBezTo>
                    <a:cubicBezTo>
                      <a:pt x="20049" y="3091"/>
                      <a:pt x="14623" y="-773"/>
                      <a:pt x="8868" y="131"/>
                    </a:cubicBezTo>
                    <a:cubicBezTo>
                      <a:pt x="3031" y="1118"/>
                      <a:pt x="-833" y="6544"/>
                      <a:pt x="154" y="12298"/>
                    </a:cubicBezTo>
                    <a:close/>
                    <a:moveTo>
                      <a:pt x="15856" y="9668"/>
                    </a:moveTo>
                    <a:cubicBezTo>
                      <a:pt x="16349" y="12545"/>
                      <a:pt x="14376" y="15340"/>
                      <a:pt x="11499" y="15834"/>
                    </a:cubicBezTo>
                    <a:cubicBezTo>
                      <a:pt x="8621" y="16327"/>
                      <a:pt x="5826" y="14354"/>
                      <a:pt x="5333" y="11476"/>
                    </a:cubicBezTo>
                    <a:cubicBezTo>
                      <a:pt x="4840" y="8599"/>
                      <a:pt x="6813" y="5804"/>
                      <a:pt x="9772" y="5311"/>
                    </a:cubicBezTo>
                    <a:cubicBezTo>
                      <a:pt x="12568" y="4817"/>
                      <a:pt x="15363" y="6790"/>
                      <a:pt x="15856" y="9668"/>
                    </a:cubicBezTo>
                    <a:close/>
                  </a:path>
                </a:pathLst>
              </a:custGeom>
              <a:grpFill/>
              <a:ln w="8221" cap="flat">
                <a:noFill/>
                <a:prstDash val="solid"/>
                <a:miter/>
              </a:ln>
            </p:spPr>
            <p:txBody>
              <a:bodyPr rtlCol="0" anchor="ctr"/>
              <a:lstStyle/>
              <a:p>
                <a:endParaRPr lang="en-US"/>
              </a:p>
            </p:txBody>
          </p:sp>
          <p:sp>
            <p:nvSpPr>
              <p:cNvPr id="178" name="Freeform: Shape 177">
                <a:extLst>
                  <a:ext uri="{FF2B5EF4-FFF2-40B4-BE49-F238E27FC236}">
                    <a16:creationId xmlns:a16="http://schemas.microsoft.com/office/drawing/2014/main" id="{654598F6-6DBE-44CD-8598-715920F933FB}"/>
                  </a:ext>
                </a:extLst>
              </p:cNvPr>
              <p:cNvSpPr/>
              <p:nvPr/>
            </p:nvSpPr>
            <p:spPr>
              <a:xfrm>
                <a:off x="152517" y="4559651"/>
                <a:ext cx="392361" cy="369247"/>
              </a:xfrm>
              <a:custGeom>
                <a:avLst/>
                <a:gdLst>
                  <a:gd name="connsiteX0" fmla="*/ 224402 w 392361"/>
                  <a:gd name="connsiteY0" fmla="*/ 40022 h 369247"/>
                  <a:gd name="connsiteX1" fmla="*/ 225718 w 392361"/>
                  <a:gd name="connsiteY1" fmla="*/ 47915 h 369247"/>
                  <a:gd name="connsiteX2" fmla="*/ 109224 w 392361"/>
                  <a:gd name="connsiteY2" fmla="*/ 67234 h 369247"/>
                  <a:gd name="connsiteX3" fmla="*/ 107415 w 392361"/>
                  <a:gd name="connsiteY3" fmla="*/ 56301 h 369247"/>
                  <a:gd name="connsiteX4" fmla="*/ 104455 w 392361"/>
                  <a:gd name="connsiteY4" fmla="*/ 54163 h 369247"/>
                  <a:gd name="connsiteX5" fmla="*/ 46496 w 392361"/>
                  <a:gd name="connsiteY5" fmla="*/ 63782 h 369247"/>
                  <a:gd name="connsiteX6" fmla="*/ 13447 w 392361"/>
                  <a:gd name="connsiteY6" fmla="*/ 110067 h 369247"/>
                  <a:gd name="connsiteX7" fmla="*/ 24052 w 392361"/>
                  <a:gd name="connsiteY7" fmla="*/ 174110 h 369247"/>
                  <a:gd name="connsiteX8" fmla="*/ 458 w 392361"/>
                  <a:gd name="connsiteY8" fmla="*/ 212092 h 369247"/>
                  <a:gd name="connsiteX9" fmla="*/ 5637 w 392361"/>
                  <a:gd name="connsiteY9" fmla="*/ 243250 h 369247"/>
                  <a:gd name="connsiteX10" fmla="*/ 40248 w 392361"/>
                  <a:gd name="connsiteY10" fmla="*/ 271613 h 369247"/>
                  <a:gd name="connsiteX11" fmla="*/ 50853 w 392361"/>
                  <a:gd name="connsiteY11" fmla="*/ 335574 h 369247"/>
                  <a:gd name="connsiteX12" fmla="*/ 97139 w 392361"/>
                  <a:gd name="connsiteY12" fmla="*/ 368705 h 369247"/>
                  <a:gd name="connsiteX13" fmla="*/ 155098 w 392361"/>
                  <a:gd name="connsiteY13" fmla="*/ 359086 h 369247"/>
                  <a:gd name="connsiteX14" fmla="*/ 157235 w 392361"/>
                  <a:gd name="connsiteY14" fmla="*/ 356127 h 369247"/>
                  <a:gd name="connsiteX15" fmla="*/ 155427 w 392361"/>
                  <a:gd name="connsiteY15" fmla="*/ 345192 h 369247"/>
                  <a:gd name="connsiteX16" fmla="*/ 271921 w 392361"/>
                  <a:gd name="connsiteY16" fmla="*/ 325790 h 369247"/>
                  <a:gd name="connsiteX17" fmla="*/ 273236 w 392361"/>
                  <a:gd name="connsiteY17" fmla="*/ 333683 h 369247"/>
                  <a:gd name="connsiteX18" fmla="*/ 309903 w 392361"/>
                  <a:gd name="connsiteY18" fmla="*/ 351934 h 369247"/>
                  <a:gd name="connsiteX19" fmla="*/ 373041 w 392361"/>
                  <a:gd name="connsiteY19" fmla="*/ 341411 h 369247"/>
                  <a:gd name="connsiteX20" fmla="*/ 392196 w 392361"/>
                  <a:gd name="connsiteY20" fmla="*/ 321762 h 369247"/>
                  <a:gd name="connsiteX21" fmla="*/ 384797 w 392361"/>
                  <a:gd name="connsiteY21" fmla="*/ 277450 h 369247"/>
                  <a:gd name="connsiteX22" fmla="*/ 384633 w 392361"/>
                  <a:gd name="connsiteY22" fmla="*/ 277039 h 369247"/>
                  <a:gd name="connsiteX23" fmla="*/ 384386 w 392361"/>
                  <a:gd name="connsiteY23" fmla="*/ 275148 h 369247"/>
                  <a:gd name="connsiteX24" fmla="*/ 348542 w 392361"/>
                  <a:gd name="connsiteY24" fmla="*/ 59342 h 369247"/>
                  <a:gd name="connsiteX25" fmla="*/ 348131 w 392361"/>
                  <a:gd name="connsiteY25" fmla="*/ 57534 h 369247"/>
                  <a:gd name="connsiteX26" fmla="*/ 348131 w 392361"/>
                  <a:gd name="connsiteY26" fmla="*/ 57123 h 369247"/>
                  <a:gd name="connsiteX27" fmla="*/ 340732 w 392361"/>
                  <a:gd name="connsiteY27" fmla="*/ 12810 h 369247"/>
                  <a:gd name="connsiteX28" fmla="*/ 316233 w 392361"/>
                  <a:gd name="connsiteY28" fmla="*/ 396 h 369247"/>
                  <a:gd name="connsiteX29" fmla="*/ 253094 w 392361"/>
                  <a:gd name="connsiteY29" fmla="*/ 10920 h 369247"/>
                  <a:gd name="connsiteX30" fmla="*/ 224402 w 392361"/>
                  <a:gd name="connsiteY30" fmla="*/ 40022 h 369247"/>
                  <a:gd name="connsiteX31" fmla="*/ 10652 w 392361"/>
                  <a:gd name="connsiteY31" fmla="*/ 242428 h 369247"/>
                  <a:gd name="connsiteX32" fmla="*/ 5472 w 392361"/>
                  <a:gd name="connsiteY32" fmla="*/ 211270 h 369247"/>
                  <a:gd name="connsiteX33" fmla="*/ 24792 w 392361"/>
                  <a:gd name="connsiteY33" fmla="*/ 179289 h 369247"/>
                  <a:gd name="connsiteX34" fmla="*/ 26848 w 392361"/>
                  <a:gd name="connsiteY34" fmla="*/ 191785 h 369247"/>
                  <a:gd name="connsiteX35" fmla="*/ 15420 w 392361"/>
                  <a:gd name="connsiteY35" fmla="*/ 213983 h 369247"/>
                  <a:gd name="connsiteX36" fmla="*/ 19202 w 392361"/>
                  <a:gd name="connsiteY36" fmla="*/ 236591 h 369247"/>
                  <a:gd name="connsiteX37" fmla="*/ 37206 w 392361"/>
                  <a:gd name="connsiteY37" fmla="*/ 253938 h 369247"/>
                  <a:gd name="connsiteX38" fmla="*/ 39261 w 392361"/>
                  <a:gd name="connsiteY38" fmla="*/ 266434 h 369247"/>
                  <a:gd name="connsiteX39" fmla="*/ 10652 w 392361"/>
                  <a:gd name="connsiteY39" fmla="*/ 242428 h 369247"/>
                  <a:gd name="connsiteX40" fmla="*/ 27752 w 392361"/>
                  <a:gd name="connsiteY40" fmla="*/ 197211 h 369247"/>
                  <a:gd name="connsiteX41" fmla="*/ 36302 w 392361"/>
                  <a:gd name="connsiteY41" fmla="*/ 248511 h 369247"/>
                  <a:gd name="connsiteX42" fmla="*/ 24299 w 392361"/>
                  <a:gd name="connsiteY42" fmla="*/ 235769 h 369247"/>
                  <a:gd name="connsiteX43" fmla="*/ 20517 w 392361"/>
                  <a:gd name="connsiteY43" fmla="*/ 213160 h 369247"/>
                  <a:gd name="connsiteX44" fmla="*/ 27752 w 392361"/>
                  <a:gd name="connsiteY44" fmla="*/ 197211 h 369247"/>
                  <a:gd name="connsiteX45" fmla="*/ 151563 w 392361"/>
                  <a:gd name="connsiteY45" fmla="*/ 354400 h 369247"/>
                  <a:gd name="connsiteX46" fmla="*/ 96152 w 392361"/>
                  <a:gd name="connsiteY46" fmla="*/ 363608 h 369247"/>
                  <a:gd name="connsiteX47" fmla="*/ 55868 w 392361"/>
                  <a:gd name="connsiteY47" fmla="*/ 334752 h 369247"/>
                  <a:gd name="connsiteX48" fmla="*/ 44852 w 392361"/>
                  <a:gd name="connsiteY48" fmla="*/ 268489 h 369247"/>
                  <a:gd name="connsiteX49" fmla="*/ 41974 w 392361"/>
                  <a:gd name="connsiteY49" fmla="*/ 251142 h 369247"/>
                  <a:gd name="connsiteX50" fmla="*/ 32273 w 392361"/>
                  <a:gd name="connsiteY50" fmla="*/ 192937 h 369247"/>
                  <a:gd name="connsiteX51" fmla="*/ 29396 w 392361"/>
                  <a:gd name="connsiteY51" fmla="*/ 175589 h 369247"/>
                  <a:gd name="connsiteX52" fmla="*/ 18380 w 392361"/>
                  <a:gd name="connsiteY52" fmla="*/ 109245 h 369247"/>
                  <a:gd name="connsiteX53" fmla="*/ 47154 w 392361"/>
                  <a:gd name="connsiteY53" fmla="*/ 68961 h 369247"/>
                  <a:gd name="connsiteX54" fmla="*/ 102565 w 392361"/>
                  <a:gd name="connsiteY54" fmla="*/ 59753 h 369247"/>
                  <a:gd name="connsiteX55" fmla="*/ 104373 w 392361"/>
                  <a:gd name="connsiteY55" fmla="*/ 70688 h 369247"/>
                  <a:gd name="connsiteX56" fmla="*/ 149672 w 392361"/>
                  <a:gd name="connsiteY56" fmla="*/ 343466 h 369247"/>
                  <a:gd name="connsiteX57" fmla="*/ 151563 w 392361"/>
                  <a:gd name="connsiteY57" fmla="*/ 354400 h 369247"/>
                  <a:gd name="connsiteX58" fmla="*/ 116623 w 392361"/>
                  <a:gd name="connsiteY58" fmla="*/ 112040 h 369247"/>
                  <a:gd name="connsiteX59" fmla="*/ 162826 w 392361"/>
                  <a:gd name="connsiteY59" fmla="*/ 104394 h 369247"/>
                  <a:gd name="connsiteX60" fmla="*/ 165539 w 392361"/>
                  <a:gd name="connsiteY60" fmla="*/ 120754 h 369247"/>
                  <a:gd name="connsiteX61" fmla="*/ 119336 w 392361"/>
                  <a:gd name="connsiteY61" fmla="*/ 128400 h 369247"/>
                  <a:gd name="connsiteX62" fmla="*/ 116623 w 392361"/>
                  <a:gd name="connsiteY62" fmla="*/ 112040 h 369247"/>
                  <a:gd name="connsiteX63" fmla="*/ 145232 w 392361"/>
                  <a:gd name="connsiteY63" fmla="*/ 284027 h 369247"/>
                  <a:gd name="connsiteX64" fmla="*/ 191435 w 392361"/>
                  <a:gd name="connsiteY64" fmla="*/ 276381 h 369247"/>
                  <a:gd name="connsiteX65" fmla="*/ 194148 w 392361"/>
                  <a:gd name="connsiteY65" fmla="*/ 292741 h 369247"/>
                  <a:gd name="connsiteX66" fmla="*/ 147945 w 392361"/>
                  <a:gd name="connsiteY66" fmla="*/ 300387 h 369247"/>
                  <a:gd name="connsiteX67" fmla="*/ 145232 w 392361"/>
                  <a:gd name="connsiteY67" fmla="*/ 284027 h 369247"/>
                  <a:gd name="connsiteX68" fmla="*/ 308998 w 392361"/>
                  <a:gd name="connsiteY68" fmla="*/ 346837 h 369247"/>
                  <a:gd name="connsiteX69" fmla="*/ 278333 w 392361"/>
                  <a:gd name="connsiteY69" fmla="*/ 332943 h 369247"/>
                  <a:gd name="connsiteX70" fmla="*/ 277018 w 392361"/>
                  <a:gd name="connsiteY70" fmla="*/ 325051 h 369247"/>
                  <a:gd name="connsiteX71" fmla="*/ 305463 w 392361"/>
                  <a:gd name="connsiteY71" fmla="*/ 320365 h 369247"/>
                  <a:gd name="connsiteX72" fmla="*/ 309820 w 392361"/>
                  <a:gd name="connsiteY72" fmla="*/ 346837 h 369247"/>
                  <a:gd name="connsiteX73" fmla="*/ 308998 w 392361"/>
                  <a:gd name="connsiteY73" fmla="*/ 346837 h 369247"/>
                  <a:gd name="connsiteX74" fmla="*/ 386935 w 392361"/>
                  <a:gd name="connsiteY74" fmla="*/ 322666 h 369247"/>
                  <a:gd name="connsiteX75" fmla="*/ 372055 w 392361"/>
                  <a:gd name="connsiteY75" fmla="*/ 336314 h 369247"/>
                  <a:gd name="connsiteX76" fmla="*/ 314917 w 392361"/>
                  <a:gd name="connsiteY76" fmla="*/ 345768 h 369247"/>
                  <a:gd name="connsiteX77" fmla="*/ 310560 w 392361"/>
                  <a:gd name="connsiteY77" fmla="*/ 319296 h 369247"/>
                  <a:gd name="connsiteX78" fmla="*/ 358407 w 392361"/>
                  <a:gd name="connsiteY78" fmla="*/ 311321 h 369247"/>
                  <a:gd name="connsiteX79" fmla="*/ 362025 w 392361"/>
                  <a:gd name="connsiteY79" fmla="*/ 310499 h 369247"/>
                  <a:gd name="connsiteX80" fmla="*/ 362929 w 392361"/>
                  <a:gd name="connsiteY80" fmla="*/ 310170 h 369247"/>
                  <a:gd name="connsiteX81" fmla="*/ 365560 w 392361"/>
                  <a:gd name="connsiteY81" fmla="*/ 309184 h 369247"/>
                  <a:gd name="connsiteX82" fmla="*/ 366382 w 392361"/>
                  <a:gd name="connsiteY82" fmla="*/ 308855 h 369247"/>
                  <a:gd name="connsiteX83" fmla="*/ 369259 w 392361"/>
                  <a:gd name="connsiteY83" fmla="*/ 307293 h 369247"/>
                  <a:gd name="connsiteX84" fmla="*/ 369506 w 392361"/>
                  <a:gd name="connsiteY84" fmla="*/ 307128 h 369247"/>
                  <a:gd name="connsiteX85" fmla="*/ 375507 w 392361"/>
                  <a:gd name="connsiteY85" fmla="*/ 302443 h 369247"/>
                  <a:gd name="connsiteX86" fmla="*/ 375507 w 392361"/>
                  <a:gd name="connsiteY86" fmla="*/ 302443 h 369247"/>
                  <a:gd name="connsiteX87" fmla="*/ 377974 w 392361"/>
                  <a:gd name="connsiteY87" fmla="*/ 299730 h 369247"/>
                  <a:gd name="connsiteX88" fmla="*/ 378138 w 392361"/>
                  <a:gd name="connsiteY88" fmla="*/ 299565 h 369247"/>
                  <a:gd name="connsiteX89" fmla="*/ 382002 w 392361"/>
                  <a:gd name="connsiteY89" fmla="*/ 293070 h 369247"/>
                  <a:gd name="connsiteX90" fmla="*/ 386935 w 392361"/>
                  <a:gd name="connsiteY90" fmla="*/ 322666 h 369247"/>
                  <a:gd name="connsiteX91" fmla="*/ 342952 w 392361"/>
                  <a:gd name="connsiteY91" fmla="*/ 58274 h 369247"/>
                  <a:gd name="connsiteX92" fmla="*/ 343363 w 392361"/>
                  <a:gd name="connsiteY92" fmla="*/ 60247 h 369247"/>
                  <a:gd name="connsiteX93" fmla="*/ 379207 w 392361"/>
                  <a:gd name="connsiteY93" fmla="*/ 276052 h 369247"/>
                  <a:gd name="connsiteX94" fmla="*/ 379454 w 392361"/>
                  <a:gd name="connsiteY94" fmla="*/ 278272 h 369247"/>
                  <a:gd name="connsiteX95" fmla="*/ 379536 w 392361"/>
                  <a:gd name="connsiteY95" fmla="*/ 279998 h 369247"/>
                  <a:gd name="connsiteX96" fmla="*/ 379536 w 392361"/>
                  <a:gd name="connsiteY96" fmla="*/ 280903 h 369247"/>
                  <a:gd name="connsiteX97" fmla="*/ 379454 w 392361"/>
                  <a:gd name="connsiteY97" fmla="*/ 282465 h 369247"/>
                  <a:gd name="connsiteX98" fmla="*/ 379371 w 392361"/>
                  <a:gd name="connsiteY98" fmla="*/ 283451 h 369247"/>
                  <a:gd name="connsiteX99" fmla="*/ 379125 w 392361"/>
                  <a:gd name="connsiteY99" fmla="*/ 284931 h 369247"/>
                  <a:gd name="connsiteX100" fmla="*/ 378960 w 392361"/>
                  <a:gd name="connsiteY100" fmla="*/ 285918 h 369247"/>
                  <a:gd name="connsiteX101" fmla="*/ 378549 w 392361"/>
                  <a:gd name="connsiteY101" fmla="*/ 287398 h 369247"/>
                  <a:gd name="connsiteX102" fmla="*/ 378303 w 392361"/>
                  <a:gd name="connsiteY102" fmla="*/ 288302 h 369247"/>
                  <a:gd name="connsiteX103" fmla="*/ 377727 w 392361"/>
                  <a:gd name="connsiteY103" fmla="*/ 289864 h 369247"/>
                  <a:gd name="connsiteX104" fmla="*/ 377398 w 392361"/>
                  <a:gd name="connsiteY104" fmla="*/ 290604 h 369247"/>
                  <a:gd name="connsiteX105" fmla="*/ 376658 w 392361"/>
                  <a:gd name="connsiteY105" fmla="*/ 292166 h 369247"/>
                  <a:gd name="connsiteX106" fmla="*/ 376412 w 392361"/>
                  <a:gd name="connsiteY106" fmla="*/ 292741 h 369247"/>
                  <a:gd name="connsiteX107" fmla="*/ 375425 w 392361"/>
                  <a:gd name="connsiteY107" fmla="*/ 294386 h 369247"/>
                  <a:gd name="connsiteX108" fmla="*/ 375179 w 392361"/>
                  <a:gd name="connsiteY108" fmla="*/ 294797 h 369247"/>
                  <a:gd name="connsiteX109" fmla="*/ 374028 w 392361"/>
                  <a:gd name="connsiteY109" fmla="*/ 296441 h 369247"/>
                  <a:gd name="connsiteX110" fmla="*/ 373863 w 392361"/>
                  <a:gd name="connsiteY110" fmla="*/ 296688 h 369247"/>
                  <a:gd name="connsiteX111" fmla="*/ 372466 w 392361"/>
                  <a:gd name="connsiteY111" fmla="*/ 298332 h 369247"/>
                  <a:gd name="connsiteX112" fmla="*/ 372301 w 392361"/>
                  <a:gd name="connsiteY112" fmla="*/ 298496 h 369247"/>
                  <a:gd name="connsiteX113" fmla="*/ 370739 w 392361"/>
                  <a:gd name="connsiteY113" fmla="*/ 300058 h 369247"/>
                  <a:gd name="connsiteX114" fmla="*/ 370575 w 392361"/>
                  <a:gd name="connsiteY114" fmla="*/ 300223 h 369247"/>
                  <a:gd name="connsiteX115" fmla="*/ 368848 w 392361"/>
                  <a:gd name="connsiteY115" fmla="*/ 301620 h 369247"/>
                  <a:gd name="connsiteX116" fmla="*/ 368602 w 392361"/>
                  <a:gd name="connsiteY116" fmla="*/ 301785 h 369247"/>
                  <a:gd name="connsiteX117" fmla="*/ 366793 w 392361"/>
                  <a:gd name="connsiteY117" fmla="*/ 303018 h 369247"/>
                  <a:gd name="connsiteX118" fmla="*/ 366464 w 392361"/>
                  <a:gd name="connsiteY118" fmla="*/ 303182 h 369247"/>
                  <a:gd name="connsiteX119" fmla="*/ 364656 w 392361"/>
                  <a:gd name="connsiteY119" fmla="*/ 304169 h 369247"/>
                  <a:gd name="connsiteX120" fmla="*/ 364080 w 392361"/>
                  <a:gd name="connsiteY120" fmla="*/ 304416 h 369247"/>
                  <a:gd name="connsiteX121" fmla="*/ 362436 w 392361"/>
                  <a:gd name="connsiteY121" fmla="*/ 305155 h 369247"/>
                  <a:gd name="connsiteX122" fmla="*/ 361367 w 392361"/>
                  <a:gd name="connsiteY122" fmla="*/ 305484 h 369247"/>
                  <a:gd name="connsiteX123" fmla="*/ 360052 w 392361"/>
                  <a:gd name="connsiteY123" fmla="*/ 305895 h 369247"/>
                  <a:gd name="connsiteX124" fmla="*/ 357503 w 392361"/>
                  <a:gd name="connsiteY124" fmla="*/ 306471 h 369247"/>
                  <a:gd name="connsiteX125" fmla="*/ 273483 w 392361"/>
                  <a:gd name="connsiteY125" fmla="*/ 320447 h 369247"/>
                  <a:gd name="connsiteX126" fmla="*/ 154358 w 392361"/>
                  <a:gd name="connsiteY126" fmla="*/ 340260 h 369247"/>
                  <a:gd name="connsiteX127" fmla="*/ 148603 w 392361"/>
                  <a:gd name="connsiteY127" fmla="*/ 305813 h 369247"/>
                  <a:gd name="connsiteX128" fmla="*/ 197355 w 392361"/>
                  <a:gd name="connsiteY128" fmla="*/ 297674 h 369247"/>
                  <a:gd name="connsiteX129" fmla="*/ 199492 w 392361"/>
                  <a:gd name="connsiteY129" fmla="*/ 294715 h 369247"/>
                  <a:gd name="connsiteX130" fmla="*/ 195875 w 392361"/>
                  <a:gd name="connsiteY130" fmla="*/ 273175 h 369247"/>
                  <a:gd name="connsiteX131" fmla="*/ 192915 w 392361"/>
                  <a:gd name="connsiteY131" fmla="*/ 271038 h 369247"/>
                  <a:gd name="connsiteX132" fmla="*/ 144164 w 392361"/>
                  <a:gd name="connsiteY132" fmla="*/ 279177 h 369247"/>
                  <a:gd name="connsiteX133" fmla="*/ 119993 w 392361"/>
                  <a:gd name="connsiteY133" fmla="*/ 133826 h 369247"/>
                  <a:gd name="connsiteX134" fmla="*/ 168745 w 392361"/>
                  <a:gd name="connsiteY134" fmla="*/ 125687 h 369247"/>
                  <a:gd name="connsiteX135" fmla="*/ 170882 w 392361"/>
                  <a:gd name="connsiteY135" fmla="*/ 122727 h 369247"/>
                  <a:gd name="connsiteX136" fmla="*/ 167265 w 392361"/>
                  <a:gd name="connsiteY136" fmla="*/ 101188 h 369247"/>
                  <a:gd name="connsiteX137" fmla="*/ 164306 w 392361"/>
                  <a:gd name="connsiteY137" fmla="*/ 99050 h 369247"/>
                  <a:gd name="connsiteX138" fmla="*/ 115554 w 392361"/>
                  <a:gd name="connsiteY138" fmla="*/ 107190 h 369247"/>
                  <a:gd name="connsiteX139" fmla="*/ 109799 w 392361"/>
                  <a:gd name="connsiteY139" fmla="*/ 72743 h 369247"/>
                  <a:gd name="connsiteX140" fmla="*/ 228924 w 392361"/>
                  <a:gd name="connsiteY140" fmla="*/ 52930 h 369247"/>
                  <a:gd name="connsiteX141" fmla="*/ 312944 w 392361"/>
                  <a:gd name="connsiteY141" fmla="*/ 38954 h 369247"/>
                  <a:gd name="connsiteX142" fmla="*/ 315493 w 392361"/>
                  <a:gd name="connsiteY142" fmla="*/ 38625 h 369247"/>
                  <a:gd name="connsiteX143" fmla="*/ 342952 w 392361"/>
                  <a:gd name="connsiteY143" fmla="*/ 58274 h 369247"/>
                  <a:gd name="connsiteX144" fmla="*/ 317137 w 392361"/>
                  <a:gd name="connsiteY144" fmla="*/ 5576 h 369247"/>
                  <a:gd name="connsiteX145" fmla="*/ 335635 w 392361"/>
                  <a:gd name="connsiteY145" fmla="*/ 13715 h 369247"/>
                  <a:gd name="connsiteX146" fmla="*/ 340567 w 392361"/>
                  <a:gd name="connsiteY146" fmla="*/ 43229 h 369247"/>
                  <a:gd name="connsiteX147" fmla="*/ 340074 w 392361"/>
                  <a:gd name="connsiteY147" fmla="*/ 42818 h 369247"/>
                  <a:gd name="connsiteX148" fmla="*/ 338266 w 392361"/>
                  <a:gd name="connsiteY148" fmla="*/ 41091 h 369247"/>
                  <a:gd name="connsiteX149" fmla="*/ 337526 w 392361"/>
                  <a:gd name="connsiteY149" fmla="*/ 40433 h 369247"/>
                  <a:gd name="connsiteX150" fmla="*/ 334730 w 392361"/>
                  <a:gd name="connsiteY150" fmla="*/ 38378 h 369247"/>
                  <a:gd name="connsiteX151" fmla="*/ 334566 w 392361"/>
                  <a:gd name="connsiteY151" fmla="*/ 38296 h 369247"/>
                  <a:gd name="connsiteX152" fmla="*/ 331771 w 392361"/>
                  <a:gd name="connsiteY152" fmla="*/ 36652 h 369247"/>
                  <a:gd name="connsiteX153" fmla="*/ 330867 w 392361"/>
                  <a:gd name="connsiteY153" fmla="*/ 36241 h 369247"/>
                  <a:gd name="connsiteX154" fmla="*/ 328482 w 392361"/>
                  <a:gd name="connsiteY154" fmla="*/ 35254 h 369247"/>
                  <a:gd name="connsiteX155" fmla="*/ 327496 w 392361"/>
                  <a:gd name="connsiteY155" fmla="*/ 34925 h 369247"/>
                  <a:gd name="connsiteX156" fmla="*/ 324125 w 392361"/>
                  <a:gd name="connsiteY156" fmla="*/ 33939 h 369247"/>
                  <a:gd name="connsiteX157" fmla="*/ 324043 w 392361"/>
                  <a:gd name="connsiteY157" fmla="*/ 33939 h 369247"/>
                  <a:gd name="connsiteX158" fmla="*/ 320672 w 392361"/>
                  <a:gd name="connsiteY158" fmla="*/ 33446 h 369247"/>
                  <a:gd name="connsiteX159" fmla="*/ 319604 w 392361"/>
                  <a:gd name="connsiteY159" fmla="*/ 33363 h 369247"/>
                  <a:gd name="connsiteX160" fmla="*/ 316973 w 392361"/>
                  <a:gd name="connsiteY160" fmla="*/ 33281 h 369247"/>
                  <a:gd name="connsiteX161" fmla="*/ 315904 w 392361"/>
                  <a:gd name="connsiteY161" fmla="*/ 33281 h 369247"/>
                  <a:gd name="connsiteX162" fmla="*/ 312287 w 392361"/>
                  <a:gd name="connsiteY162" fmla="*/ 33610 h 369247"/>
                  <a:gd name="connsiteX163" fmla="*/ 264439 w 392361"/>
                  <a:gd name="connsiteY163" fmla="*/ 41584 h 369247"/>
                  <a:gd name="connsiteX164" fmla="*/ 260082 w 392361"/>
                  <a:gd name="connsiteY164" fmla="*/ 15112 h 369247"/>
                  <a:gd name="connsiteX165" fmla="*/ 317137 w 392361"/>
                  <a:gd name="connsiteY165" fmla="*/ 5576 h 369247"/>
                  <a:gd name="connsiteX166" fmla="*/ 254821 w 392361"/>
                  <a:gd name="connsiteY166" fmla="*/ 15934 h 369247"/>
                  <a:gd name="connsiteX167" fmla="*/ 259178 w 392361"/>
                  <a:gd name="connsiteY167" fmla="*/ 42407 h 369247"/>
                  <a:gd name="connsiteX168" fmla="*/ 230733 w 392361"/>
                  <a:gd name="connsiteY168" fmla="*/ 47092 h 369247"/>
                  <a:gd name="connsiteX169" fmla="*/ 229417 w 392361"/>
                  <a:gd name="connsiteY169" fmla="*/ 39200 h 369247"/>
                  <a:gd name="connsiteX170" fmla="*/ 253916 w 392361"/>
                  <a:gd name="connsiteY170" fmla="*/ 16099 h 369247"/>
                  <a:gd name="connsiteX171" fmla="*/ 254821 w 392361"/>
                  <a:gd name="connsiteY171" fmla="*/ 15934 h 369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392361" h="369247">
                    <a:moveTo>
                      <a:pt x="224402" y="40022"/>
                    </a:moveTo>
                    <a:lnTo>
                      <a:pt x="225718" y="47915"/>
                    </a:lnTo>
                    <a:lnTo>
                      <a:pt x="109224" y="67234"/>
                    </a:lnTo>
                    <a:lnTo>
                      <a:pt x="107415" y="56301"/>
                    </a:lnTo>
                    <a:cubicBezTo>
                      <a:pt x="107168" y="54903"/>
                      <a:pt x="105853" y="53916"/>
                      <a:pt x="104455" y="54163"/>
                    </a:cubicBezTo>
                    <a:lnTo>
                      <a:pt x="46496" y="63782"/>
                    </a:lnTo>
                    <a:cubicBezTo>
                      <a:pt x="24628" y="67399"/>
                      <a:pt x="9747" y="88198"/>
                      <a:pt x="13447" y="110067"/>
                    </a:cubicBezTo>
                    <a:lnTo>
                      <a:pt x="24052" y="174110"/>
                    </a:lnTo>
                    <a:cubicBezTo>
                      <a:pt x="7939" y="178960"/>
                      <a:pt x="-2338" y="195238"/>
                      <a:pt x="458" y="212092"/>
                    </a:cubicBezTo>
                    <a:lnTo>
                      <a:pt x="5637" y="243250"/>
                    </a:lnTo>
                    <a:cubicBezTo>
                      <a:pt x="8432" y="260186"/>
                      <a:pt x="23395" y="272188"/>
                      <a:pt x="40248" y="271613"/>
                    </a:cubicBezTo>
                    <a:lnTo>
                      <a:pt x="50853" y="335574"/>
                    </a:lnTo>
                    <a:cubicBezTo>
                      <a:pt x="54471" y="357442"/>
                      <a:pt x="75270" y="372323"/>
                      <a:pt x="97139" y="368705"/>
                    </a:cubicBezTo>
                    <a:lnTo>
                      <a:pt x="155098" y="359086"/>
                    </a:lnTo>
                    <a:cubicBezTo>
                      <a:pt x="156495" y="358840"/>
                      <a:pt x="157482" y="357524"/>
                      <a:pt x="157235" y="356127"/>
                    </a:cubicBezTo>
                    <a:lnTo>
                      <a:pt x="155427" y="345192"/>
                    </a:lnTo>
                    <a:lnTo>
                      <a:pt x="271921" y="325790"/>
                    </a:lnTo>
                    <a:lnTo>
                      <a:pt x="273236" y="333683"/>
                    </a:lnTo>
                    <a:cubicBezTo>
                      <a:pt x="275374" y="346754"/>
                      <a:pt x="291816" y="354893"/>
                      <a:pt x="309903" y="351934"/>
                    </a:cubicBezTo>
                    <a:lnTo>
                      <a:pt x="373041" y="341411"/>
                    </a:lnTo>
                    <a:cubicBezTo>
                      <a:pt x="385044" y="339438"/>
                      <a:pt x="393676" y="330559"/>
                      <a:pt x="392196" y="321762"/>
                    </a:cubicBezTo>
                    <a:lnTo>
                      <a:pt x="384797" y="277450"/>
                    </a:lnTo>
                    <a:cubicBezTo>
                      <a:pt x="384797" y="277285"/>
                      <a:pt x="384715" y="277204"/>
                      <a:pt x="384633" y="277039"/>
                    </a:cubicBezTo>
                    <a:cubicBezTo>
                      <a:pt x="384551" y="276381"/>
                      <a:pt x="384551" y="275806"/>
                      <a:pt x="384386" y="275148"/>
                    </a:cubicBezTo>
                    <a:lnTo>
                      <a:pt x="348542" y="59342"/>
                    </a:lnTo>
                    <a:cubicBezTo>
                      <a:pt x="348460" y="58685"/>
                      <a:pt x="348295" y="58109"/>
                      <a:pt x="348131" y="57534"/>
                    </a:cubicBezTo>
                    <a:cubicBezTo>
                      <a:pt x="348131" y="57369"/>
                      <a:pt x="348131" y="57287"/>
                      <a:pt x="348131" y="57123"/>
                    </a:cubicBezTo>
                    <a:lnTo>
                      <a:pt x="340732" y="12810"/>
                    </a:lnTo>
                    <a:cubicBezTo>
                      <a:pt x="339252" y="4014"/>
                      <a:pt x="328318" y="-1577"/>
                      <a:pt x="316233" y="396"/>
                    </a:cubicBezTo>
                    <a:lnTo>
                      <a:pt x="253094" y="10920"/>
                    </a:lnTo>
                    <a:cubicBezTo>
                      <a:pt x="235172" y="13879"/>
                      <a:pt x="222183" y="26951"/>
                      <a:pt x="224402" y="40022"/>
                    </a:cubicBezTo>
                    <a:close/>
                    <a:moveTo>
                      <a:pt x="10652" y="242428"/>
                    </a:moveTo>
                    <a:lnTo>
                      <a:pt x="5472" y="211270"/>
                    </a:lnTo>
                    <a:cubicBezTo>
                      <a:pt x="3171" y="197211"/>
                      <a:pt x="11474" y="183647"/>
                      <a:pt x="24792" y="179289"/>
                    </a:cubicBezTo>
                    <a:lnTo>
                      <a:pt x="26848" y="191785"/>
                    </a:lnTo>
                    <a:cubicBezTo>
                      <a:pt x="18626" y="195814"/>
                      <a:pt x="13858" y="204775"/>
                      <a:pt x="15420" y="213983"/>
                    </a:cubicBezTo>
                    <a:lnTo>
                      <a:pt x="19202" y="236591"/>
                    </a:lnTo>
                    <a:cubicBezTo>
                      <a:pt x="20764" y="245799"/>
                      <a:pt x="28163" y="252786"/>
                      <a:pt x="37206" y="253938"/>
                    </a:cubicBezTo>
                    <a:lnTo>
                      <a:pt x="39261" y="266434"/>
                    </a:lnTo>
                    <a:cubicBezTo>
                      <a:pt x="25285" y="266680"/>
                      <a:pt x="13036" y="256568"/>
                      <a:pt x="10652" y="242428"/>
                    </a:cubicBezTo>
                    <a:close/>
                    <a:moveTo>
                      <a:pt x="27752" y="197211"/>
                    </a:moveTo>
                    <a:lnTo>
                      <a:pt x="36302" y="248511"/>
                    </a:lnTo>
                    <a:cubicBezTo>
                      <a:pt x="30218" y="247114"/>
                      <a:pt x="25368" y="242181"/>
                      <a:pt x="24299" y="235769"/>
                    </a:cubicBezTo>
                    <a:lnTo>
                      <a:pt x="20517" y="213160"/>
                    </a:lnTo>
                    <a:cubicBezTo>
                      <a:pt x="19448" y="206830"/>
                      <a:pt x="22408" y="200500"/>
                      <a:pt x="27752" y="197211"/>
                    </a:cubicBezTo>
                    <a:close/>
                    <a:moveTo>
                      <a:pt x="151563" y="354400"/>
                    </a:moveTo>
                    <a:lnTo>
                      <a:pt x="96152" y="363608"/>
                    </a:lnTo>
                    <a:cubicBezTo>
                      <a:pt x="77079" y="366732"/>
                      <a:pt x="59075" y="353825"/>
                      <a:pt x="55868" y="334752"/>
                    </a:cubicBezTo>
                    <a:lnTo>
                      <a:pt x="44852" y="268489"/>
                    </a:lnTo>
                    <a:lnTo>
                      <a:pt x="41974" y="251142"/>
                    </a:lnTo>
                    <a:lnTo>
                      <a:pt x="32273" y="192937"/>
                    </a:lnTo>
                    <a:lnTo>
                      <a:pt x="29396" y="175589"/>
                    </a:lnTo>
                    <a:lnTo>
                      <a:pt x="18380" y="109245"/>
                    </a:lnTo>
                    <a:cubicBezTo>
                      <a:pt x="15256" y="90172"/>
                      <a:pt x="28163" y="72167"/>
                      <a:pt x="47154" y="68961"/>
                    </a:cubicBezTo>
                    <a:lnTo>
                      <a:pt x="102565" y="59753"/>
                    </a:lnTo>
                    <a:lnTo>
                      <a:pt x="104373" y="70688"/>
                    </a:lnTo>
                    <a:lnTo>
                      <a:pt x="149672" y="343466"/>
                    </a:lnTo>
                    <a:lnTo>
                      <a:pt x="151563" y="354400"/>
                    </a:lnTo>
                    <a:close/>
                    <a:moveTo>
                      <a:pt x="116623" y="112040"/>
                    </a:moveTo>
                    <a:lnTo>
                      <a:pt x="162826" y="104394"/>
                    </a:lnTo>
                    <a:lnTo>
                      <a:pt x="165539" y="120754"/>
                    </a:lnTo>
                    <a:lnTo>
                      <a:pt x="119336" y="128400"/>
                    </a:lnTo>
                    <a:lnTo>
                      <a:pt x="116623" y="112040"/>
                    </a:lnTo>
                    <a:close/>
                    <a:moveTo>
                      <a:pt x="145232" y="284027"/>
                    </a:moveTo>
                    <a:lnTo>
                      <a:pt x="191435" y="276381"/>
                    </a:lnTo>
                    <a:lnTo>
                      <a:pt x="194148" y="292741"/>
                    </a:lnTo>
                    <a:lnTo>
                      <a:pt x="147945" y="300387"/>
                    </a:lnTo>
                    <a:lnTo>
                      <a:pt x="145232" y="284027"/>
                    </a:lnTo>
                    <a:close/>
                    <a:moveTo>
                      <a:pt x="308998" y="346837"/>
                    </a:moveTo>
                    <a:cubicBezTo>
                      <a:pt x="293789" y="349385"/>
                      <a:pt x="280060" y="343137"/>
                      <a:pt x="278333" y="332943"/>
                    </a:cubicBezTo>
                    <a:lnTo>
                      <a:pt x="277018" y="325051"/>
                    </a:lnTo>
                    <a:lnTo>
                      <a:pt x="305463" y="320365"/>
                    </a:lnTo>
                    <a:lnTo>
                      <a:pt x="309820" y="346837"/>
                    </a:lnTo>
                    <a:lnTo>
                      <a:pt x="308998" y="346837"/>
                    </a:lnTo>
                    <a:close/>
                    <a:moveTo>
                      <a:pt x="386935" y="322666"/>
                    </a:moveTo>
                    <a:cubicBezTo>
                      <a:pt x="387921" y="328586"/>
                      <a:pt x="381098" y="334834"/>
                      <a:pt x="372055" y="336314"/>
                    </a:cubicBezTo>
                    <a:lnTo>
                      <a:pt x="314917" y="345768"/>
                    </a:lnTo>
                    <a:lnTo>
                      <a:pt x="310560" y="319296"/>
                    </a:lnTo>
                    <a:lnTo>
                      <a:pt x="358407" y="311321"/>
                    </a:lnTo>
                    <a:cubicBezTo>
                      <a:pt x="359641" y="311075"/>
                      <a:pt x="360874" y="310828"/>
                      <a:pt x="362025" y="310499"/>
                    </a:cubicBezTo>
                    <a:cubicBezTo>
                      <a:pt x="362354" y="310417"/>
                      <a:pt x="362600" y="310335"/>
                      <a:pt x="362929" y="310170"/>
                    </a:cubicBezTo>
                    <a:cubicBezTo>
                      <a:pt x="363833" y="309841"/>
                      <a:pt x="364738" y="309513"/>
                      <a:pt x="365560" y="309184"/>
                    </a:cubicBezTo>
                    <a:cubicBezTo>
                      <a:pt x="365806" y="309102"/>
                      <a:pt x="366053" y="308937"/>
                      <a:pt x="366382" y="308855"/>
                    </a:cubicBezTo>
                    <a:cubicBezTo>
                      <a:pt x="367369" y="308362"/>
                      <a:pt x="368355" y="307868"/>
                      <a:pt x="369259" y="307293"/>
                    </a:cubicBezTo>
                    <a:cubicBezTo>
                      <a:pt x="369342" y="307211"/>
                      <a:pt x="369424" y="307211"/>
                      <a:pt x="369506" y="307128"/>
                    </a:cubicBezTo>
                    <a:cubicBezTo>
                      <a:pt x="371726" y="305813"/>
                      <a:pt x="373699" y="304251"/>
                      <a:pt x="375507" y="302443"/>
                    </a:cubicBezTo>
                    <a:cubicBezTo>
                      <a:pt x="375507" y="302443"/>
                      <a:pt x="375507" y="302443"/>
                      <a:pt x="375507" y="302443"/>
                    </a:cubicBezTo>
                    <a:cubicBezTo>
                      <a:pt x="376412" y="301538"/>
                      <a:pt x="377152" y="300634"/>
                      <a:pt x="377974" y="299730"/>
                    </a:cubicBezTo>
                    <a:cubicBezTo>
                      <a:pt x="378056" y="299647"/>
                      <a:pt x="378056" y="299647"/>
                      <a:pt x="378138" y="299565"/>
                    </a:cubicBezTo>
                    <a:cubicBezTo>
                      <a:pt x="379700" y="297592"/>
                      <a:pt x="381016" y="295372"/>
                      <a:pt x="382002" y="293070"/>
                    </a:cubicBezTo>
                    <a:lnTo>
                      <a:pt x="386935" y="322666"/>
                    </a:lnTo>
                    <a:close/>
                    <a:moveTo>
                      <a:pt x="342952" y="58274"/>
                    </a:moveTo>
                    <a:cubicBezTo>
                      <a:pt x="343116" y="58931"/>
                      <a:pt x="343280" y="59589"/>
                      <a:pt x="343363" y="60247"/>
                    </a:cubicBezTo>
                    <a:lnTo>
                      <a:pt x="379207" y="276052"/>
                    </a:lnTo>
                    <a:cubicBezTo>
                      <a:pt x="379289" y="276792"/>
                      <a:pt x="379371" y="277532"/>
                      <a:pt x="379454" y="278272"/>
                    </a:cubicBezTo>
                    <a:cubicBezTo>
                      <a:pt x="379536" y="278847"/>
                      <a:pt x="379536" y="279423"/>
                      <a:pt x="379536" y="279998"/>
                    </a:cubicBezTo>
                    <a:cubicBezTo>
                      <a:pt x="379536" y="280328"/>
                      <a:pt x="379536" y="280574"/>
                      <a:pt x="379536" y="280903"/>
                    </a:cubicBezTo>
                    <a:cubicBezTo>
                      <a:pt x="379536" y="281396"/>
                      <a:pt x="379454" y="281971"/>
                      <a:pt x="379454" y="282465"/>
                    </a:cubicBezTo>
                    <a:cubicBezTo>
                      <a:pt x="379454" y="282794"/>
                      <a:pt x="379371" y="283123"/>
                      <a:pt x="379371" y="283451"/>
                    </a:cubicBezTo>
                    <a:cubicBezTo>
                      <a:pt x="379289" y="283945"/>
                      <a:pt x="379207" y="284438"/>
                      <a:pt x="379125" y="284931"/>
                    </a:cubicBezTo>
                    <a:cubicBezTo>
                      <a:pt x="379043" y="285260"/>
                      <a:pt x="379043" y="285589"/>
                      <a:pt x="378960" y="285918"/>
                    </a:cubicBezTo>
                    <a:cubicBezTo>
                      <a:pt x="378878" y="286411"/>
                      <a:pt x="378714" y="286904"/>
                      <a:pt x="378549" y="287398"/>
                    </a:cubicBezTo>
                    <a:cubicBezTo>
                      <a:pt x="378467" y="287726"/>
                      <a:pt x="378385" y="287973"/>
                      <a:pt x="378303" y="288302"/>
                    </a:cubicBezTo>
                    <a:cubicBezTo>
                      <a:pt x="378138" y="288795"/>
                      <a:pt x="377974" y="289288"/>
                      <a:pt x="377727" y="289864"/>
                    </a:cubicBezTo>
                    <a:cubicBezTo>
                      <a:pt x="377645" y="290111"/>
                      <a:pt x="377563" y="290357"/>
                      <a:pt x="377398" y="290604"/>
                    </a:cubicBezTo>
                    <a:cubicBezTo>
                      <a:pt x="377152" y="291179"/>
                      <a:pt x="376905" y="291672"/>
                      <a:pt x="376658" y="292166"/>
                    </a:cubicBezTo>
                    <a:cubicBezTo>
                      <a:pt x="376576" y="292330"/>
                      <a:pt x="376494" y="292495"/>
                      <a:pt x="376412" y="292741"/>
                    </a:cubicBezTo>
                    <a:cubicBezTo>
                      <a:pt x="376083" y="293317"/>
                      <a:pt x="375836" y="293810"/>
                      <a:pt x="375425" y="294386"/>
                    </a:cubicBezTo>
                    <a:cubicBezTo>
                      <a:pt x="375343" y="294550"/>
                      <a:pt x="375261" y="294632"/>
                      <a:pt x="375179" y="294797"/>
                    </a:cubicBezTo>
                    <a:cubicBezTo>
                      <a:pt x="374768" y="295372"/>
                      <a:pt x="374439" y="295948"/>
                      <a:pt x="374028" y="296441"/>
                    </a:cubicBezTo>
                    <a:cubicBezTo>
                      <a:pt x="373945" y="296523"/>
                      <a:pt x="373863" y="296605"/>
                      <a:pt x="373863" y="296688"/>
                    </a:cubicBezTo>
                    <a:cubicBezTo>
                      <a:pt x="373452" y="297263"/>
                      <a:pt x="372959" y="297757"/>
                      <a:pt x="372466" y="298332"/>
                    </a:cubicBezTo>
                    <a:cubicBezTo>
                      <a:pt x="372383" y="298414"/>
                      <a:pt x="372383" y="298414"/>
                      <a:pt x="372301" y="298496"/>
                    </a:cubicBezTo>
                    <a:cubicBezTo>
                      <a:pt x="371808" y="298989"/>
                      <a:pt x="371315" y="299565"/>
                      <a:pt x="370739" y="300058"/>
                    </a:cubicBezTo>
                    <a:cubicBezTo>
                      <a:pt x="370657" y="300140"/>
                      <a:pt x="370657" y="300140"/>
                      <a:pt x="370575" y="300223"/>
                    </a:cubicBezTo>
                    <a:cubicBezTo>
                      <a:pt x="369999" y="300716"/>
                      <a:pt x="369424" y="301209"/>
                      <a:pt x="368848" y="301620"/>
                    </a:cubicBezTo>
                    <a:cubicBezTo>
                      <a:pt x="368766" y="301703"/>
                      <a:pt x="368684" y="301703"/>
                      <a:pt x="368602" y="301785"/>
                    </a:cubicBezTo>
                    <a:cubicBezTo>
                      <a:pt x="368026" y="302196"/>
                      <a:pt x="367451" y="302607"/>
                      <a:pt x="366793" y="303018"/>
                    </a:cubicBezTo>
                    <a:cubicBezTo>
                      <a:pt x="366711" y="303100"/>
                      <a:pt x="366546" y="303182"/>
                      <a:pt x="366464" y="303182"/>
                    </a:cubicBezTo>
                    <a:cubicBezTo>
                      <a:pt x="365889" y="303511"/>
                      <a:pt x="365313" y="303840"/>
                      <a:pt x="364656" y="304169"/>
                    </a:cubicBezTo>
                    <a:cubicBezTo>
                      <a:pt x="364491" y="304251"/>
                      <a:pt x="364244" y="304333"/>
                      <a:pt x="364080" y="304416"/>
                    </a:cubicBezTo>
                    <a:cubicBezTo>
                      <a:pt x="363505" y="304662"/>
                      <a:pt x="363011" y="304909"/>
                      <a:pt x="362436" y="305155"/>
                    </a:cubicBezTo>
                    <a:cubicBezTo>
                      <a:pt x="362107" y="305320"/>
                      <a:pt x="361696" y="305402"/>
                      <a:pt x="361367" y="305484"/>
                    </a:cubicBezTo>
                    <a:cubicBezTo>
                      <a:pt x="360956" y="305649"/>
                      <a:pt x="360463" y="305813"/>
                      <a:pt x="360052" y="305895"/>
                    </a:cubicBezTo>
                    <a:cubicBezTo>
                      <a:pt x="359230" y="306142"/>
                      <a:pt x="358407" y="306306"/>
                      <a:pt x="357503" y="306471"/>
                    </a:cubicBezTo>
                    <a:lnTo>
                      <a:pt x="273483" y="320447"/>
                    </a:lnTo>
                    <a:lnTo>
                      <a:pt x="154358" y="340260"/>
                    </a:lnTo>
                    <a:lnTo>
                      <a:pt x="148603" y="305813"/>
                    </a:lnTo>
                    <a:lnTo>
                      <a:pt x="197355" y="297674"/>
                    </a:lnTo>
                    <a:cubicBezTo>
                      <a:pt x="198752" y="297427"/>
                      <a:pt x="199739" y="296112"/>
                      <a:pt x="199492" y="294715"/>
                    </a:cubicBezTo>
                    <a:lnTo>
                      <a:pt x="195875" y="273175"/>
                    </a:lnTo>
                    <a:cubicBezTo>
                      <a:pt x="195628" y="271777"/>
                      <a:pt x="194313" y="270791"/>
                      <a:pt x="192915" y="271038"/>
                    </a:cubicBezTo>
                    <a:lnTo>
                      <a:pt x="144164" y="279177"/>
                    </a:lnTo>
                    <a:lnTo>
                      <a:pt x="119993" y="133826"/>
                    </a:lnTo>
                    <a:lnTo>
                      <a:pt x="168745" y="125687"/>
                    </a:lnTo>
                    <a:cubicBezTo>
                      <a:pt x="170143" y="125441"/>
                      <a:pt x="171129" y="124125"/>
                      <a:pt x="170882" y="122727"/>
                    </a:cubicBezTo>
                    <a:lnTo>
                      <a:pt x="167265" y="101188"/>
                    </a:lnTo>
                    <a:cubicBezTo>
                      <a:pt x="167019" y="99790"/>
                      <a:pt x="165703" y="98804"/>
                      <a:pt x="164306" y="99050"/>
                    </a:cubicBezTo>
                    <a:lnTo>
                      <a:pt x="115554" y="107190"/>
                    </a:lnTo>
                    <a:lnTo>
                      <a:pt x="109799" y="72743"/>
                    </a:lnTo>
                    <a:lnTo>
                      <a:pt x="228924" y="52930"/>
                    </a:lnTo>
                    <a:lnTo>
                      <a:pt x="312944" y="38954"/>
                    </a:lnTo>
                    <a:cubicBezTo>
                      <a:pt x="313766" y="38790"/>
                      <a:pt x="314589" y="38707"/>
                      <a:pt x="315493" y="38625"/>
                    </a:cubicBezTo>
                    <a:cubicBezTo>
                      <a:pt x="328154" y="37556"/>
                      <a:pt x="339910" y="45860"/>
                      <a:pt x="342952" y="58274"/>
                    </a:cubicBezTo>
                    <a:close/>
                    <a:moveTo>
                      <a:pt x="317137" y="5576"/>
                    </a:moveTo>
                    <a:cubicBezTo>
                      <a:pt x="326180" y="4096"/>
                      <a:pt x="334648" y="7796"/>
                      <a:pt x="335635" y="13715"/>
                    </a:cubicBezTo>
                    <a:lnTo>
                      <a:pt x="340567" y="43229"/>
                    </a:lnTo>
                    <a:cubicBezTo>
                      <a:pt x="340403" y="43064"/>
                      <a:pt x="340239" y="42982"/>
                      <a:pt x="340074" y="42818"/>
                    </a:cubicBezTo>
                    <a:cubicBezTo>
                      <a:pt x="339499" y="42242"/>
                      <a:pt x="338841" y="41584"/>
                      <a:pt x="338266" y="41091"/>
                    </a:cubicBezTo>
                    <a:cubicBezTo>
                      <a:pt x="338019" y="40845"/>
                      <a:pt x="337772" y="40680"/>
                      <a:pt x="337526" y="40433"/>
                    </a:cubicBezTo>
                    <a:cubicBezTo>
                      <a:pt x="336621" y="39694"/>
                      <a:pt x="335717" y="39036"/>
                      <a:pt x="334730" y="38378"/>
                    </a:cubicBezTo>
                    <a:cubicBezTo>
                      <a:pt x="334648" y="38378"/>
                      <a:pt x="334648" y="38296"/>
                      <a:pt x="334566" y="38296"/>
                    </a:cubicBezTo>
                    <a:cubicBezTo>
                      <a:pt x="333662" y="37721"/>
                      <a:pt x="332675" y="37145"/>
                      <a:pt x="331771" y="36652"/>
                    </a:cubicBezTo>
                    <a:cubicBezTo>
                      <a:pt x="331442" y="36487"/>
                      <a:pt x="331113" y="36323"/>
                      <a:pt x="330867" y="36241"/>
                    </a:cubicBezTo>
                    <a:cubicBezTo>
                      <a:pt x="330127" y="35912"/>
                      <a:pt x="329304" y="35583"/>
                      <a:pt x="328482" y="35254"/>
                    </a:cubicBezTo>
                    <a:cubicBezTo>
                      <a:pt x="328154" y="35172"/>
                      <a:pt x="327825" y="35008"/>
                      <a:pt x="327496" y="34925"/>
                    </a:cubicBezTo>
                    <a:cubicBezTo>
                      <a:pt x="326427" y="34514"/>
                      <a:pt x="325276" y="34186"/>
                      <a:pt x="324125" y="33939"/>
                    </a:cubicBezTo>
                    <a:cubicBezTo>
                      <a:pt x="324125" y="33939"/>
                      <a:pt x="324043" y="33939"/>
                      <a:pt x="324043" y="33939"/>
                    </a:cubicBezTo>
                    <a:cubicBezTo>
                      <a:pt x="322974" y="33692"/>
                      <a:pt x="321823" y="33528"/>
                      <a:pt x="320672" y="33446"/>
                    </a:cubicBezTo>
                    <a:cubicBezTo>
                      <a:pt x="320343" y="33446"/>
                      <a:pt x="319932" y="33363"/>
                      <a:pt x="319604" y="33363"/>
                    </a:cubicBezTo>
                    <a:cubicBezTo>
                      <a:pt x="318699" y="33281"/>
                      <a:pt x="317877" y="33281"/>
                      <a:pt x="316973" y="33281"/>
                    </a:cubicBezTo>
                    <a:cubicBezTo>
                      <a:pt x="316644" y="33281"/>
                      <a:pt x="316233" y="33281"/>
                      <a:pt x="315904" y="33281"/>
                    </a:cubicBezTo>
                    <a:cubicBezTo>
                      <a:pt x="314671" y="33363"/>
                      <a:pt x="313520" y="33446"/>
                      <a:pt x="312287" y="33610"/>
                    </a:cubicBezTo>
                    <a:lnTo>
                      <a:pt x="264439" y="41584"/>
                    </a:lnTo>
                    <a:lnTo>
                      <a:pt x="260082" y="15112"/>
                    </a:lnTo>
                    <a:lnTo>
                      <a:pt x="317137" y="5576"/>
                    </a:lnTo>
                    <a:close/>
                    <a:moveTo>
                      <a:pt x="254821" y="15934"/>
                    </a:moveTo>
                    <a:lnTo>
                      <a:pt x="259178" y="42407"/>
                    </a:lnTo>
                    <a:lnTo>
                      <a:pt x="230733" y="47092"/>
                    </a:lnTo>
                    <a:lnTo>
                      <a:pt x="229417" y="39200"/>
                    </a:lnTo>
                    <a:cubicBezTo>
                      <a:pt x="227691" y="29006"/>
                      <a:pt x="238707" y="18648"/>
                      <a:pt x="253916" y="16099"/>
                    </a:cubicBezTo>
                    <a:lnTo>
                      <a:pt x="254821" y="15934"/>
                    </a:lnTo>
                    <a:close/>
                  </a:path>
                </a:pathLst>
              </a:custGeom>
              <a:grpFill/>
              <a:ln w="8221" cap="flat">
                <a:noFill/>
                <a:prstDash val="solid"/>
                <a:miter/>
              </a:ln>
            </p:spPr>
            <p:txBody>
              <a:bodyPr rtlCol="0" anchor="ctr"/>
              <a:lstStyle/>
              <a:p>
                <a:endParaRPr lang="en-US"/>
              </a:p>
            </p:txBody>
          </p:sp>
          <p:sp>
            <p:nvSpPr>
              <p:cNvPr id="179" name="Freeform: Shape 178">
                <a:extLst>
                  <a:ext uri="{FF2B5EF4-FFF2-40B4-BE49-F238E27FC236}">
                    <a16:creationId xmlns:a16="http://schemas.microsoft.com/office/drawing/2014/main" id="{3A3E6E53-FD99-400A-BF62-6F58C8733636}"/>
                  </a:ext>
                </a:extLst>
              </p:cNvPr>
              <p:cNvSpPr/>
              <p:nvPr/>
            </p:nvSpPr>
            <p:spPr>
              <a:xfrm>
                <a:off x="338407" y="4587551"/>
                <a:ext cx="18408" cy="7392"/>
              </a:xfrm>
              <a:custGeom>
                <a:avLst/>
                <a:gdLst>
                  <a:gd name="connsiteX0" fmla="*/ 18371 w 18408"/>
                  <a:gd name="connsiteY0" fmla="*/ 2176 h 7392"/>
                  <a:gd name="connsiteX1" fmla="*/ 15411 w 18408"/>
                  <a:gd name="connsiteY1" fmla="*/ 38 h 7392"/>
                  <a:gd name="connsiteX2" fmla="*/ 2175 w 18408"/>
                  <a:gd name="connsiteY2" fmla="*/ 2257 h 7392"/>
                  <a:gd name="connsiteX3" fmla="*/ 38 w 18408"/>
                  <a:gd name="connsiteY3" fmla="*/ 5217 h 7392"/>
                  <a:gd name="connsiteX4" fmla="*/ 2997 w 18408"/>
                  <a:gd name="connsiteY4" fmla="*/ 7355 h 7392"/>
                  <a:gd name="connsiteX5" fmla="*/ 16234 w 18408"/>
                  <a:gd name="connsiteY5" fmla="*/ 5135 h 7392"/>
                  <a:gd name="connsiteX6" fmla="*/ 18371 w 18408"/>
                  <a:gd name="connsiteY6" fmla="*/ 2176 h 7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08" h="7392">
                    <a:moveTo>
                      <a:pt x="18371" y="2176"/>
                    </a:moveTo>
                    <a:cubicBezTo>
                      <a:pt x="18124" y="778"/>
                      <a:pt x="16809" y="-209"/>
                      <a:pt x="15411" y="38"/>
                    </a:cubicBezTo>
                    <a:lnTo>
                      <a:pt x="2175" y="2257"/>
                    </a:lnTo>
                    <a:cubicBezTo>
                      <a:pt x="778" y="2504"/>
                      <a:pt x="-209" y="3819"/>
                      <a:pt x="38" y="5217"/>
                    </a:cubicBezTo>
                    <a:cubicBezTo>
                      <a:pt x="284" y="6615"/>
                      <a:pt x="1600" y="7601"/>
                      <a:pt x="2997" y="7355"/>
                    </a:cubicBezTo>
                    <a:lnTo>
                      <a:pt x="16234" y="5135"/>
                    </a:lnTo>
                    <a:cubicBezTo>
                      <a:pt x="17631" y="4888"/>
                      <a:pt x="18618" y="3573"/>
                      <a:pt x="18371" y="2176"/>
                    </a:cubicBezTo>
                    <a:close/>
                  </a:path>
                </a:pathLst>
              </a:custGeom>
              <a:grpFill/>
              <a:ln w="8221" cap="flat">
                <a:noFill/>
                <a:prstDash val="solid"/>
                <a:miter/>
              </a:ln>
            </p:spPr>
            <p:txBody>
              <a:bodyPr rtlCol="0" anchor="ctr"/>
              <a:lstStyle/>
              <a:p>
                <a:endParaRPr lang="en-US"/>
              </a:p>
            </p:txBody>
          </p:sp>
          <p:sp>
            <p:nvSpPr>
              <p:cNvPr id="180" name="Freeform: Shape 179">
                <a:extLst>
                  <a:ext uri="{FF2B5EF4-FFF2-40B4-BE49-F238E27FC236}">
                    <a16:creationId xmlns:a16="http://schemas.microsoft.com/office/drawing/2014/main" id="{64733ED7-DF07-444E-ACDC-0E4F0712B2D4}"/>
                  </a:ext>
                </a:extLst>
              </p:cNvPr>
              <p:cNvSpPr/>
              <p:nvPr/>
            </p:nvSpPr>
            <p:spPr>
              <a:xfrm>
                <a:off x="299356" y="4931936"/>
                <a:ext cx="11832" cy="6241"/>
              </a:xfrm>
              <a:custGeom>
                <a:avLst/>
                <a:gdLst>
                  <a:gd name="connsiteX0" fmla="*/ 11794 w 11832"/>
                  <a:gd name="connsiteY0" fmla="*/ 2175 h 6241"/>
                  <a:gd name="connsiteX1" fmla="*/ 8835 w 11832"/>
                  <a:gd name="connsiteY1" fmla="*/ 38 h 6241"/>
                  <a:gd name="connsiteX2" fmla="*/ 2175 w 11832"/>
                  <a:gd name="connsiteY2" fmla="*/ 1106 h 6241"/>
                  <a:gd name="connsiteX3" fmla="*/ 38 w 11832"/>
                  <a:gd name="connsiteY3" fmla="*/ 4066 h 6241"/>
                  <a:gd name="connsiteX4" fmla="*/ 2997 w 11832"/>
                  <a:gd name="connsiteY4" fmla="*/ 6204 h 6241"/>
                  <a:gd name="connsiteX5" fmla="*/ 9657 w 11832"/>
                  <a:gd name="connsiteY5" fmla="*/ 5135 h 6241"/>
                  <a:gd name="connsiteX6" fmla="*/ 11794 w 11832"/>
                  <a:gd name="connsiteY6" fmla="*/ 2175 h 6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32" h="6241">
                    <a:moveTo>
                      <a:pt x="11794" y="2175"/>
                    </a:moveTo>
                    <a:cubicBezTo>
                      <a:pt x="11548" y="778"/>
                      <a:pt x="10232" y="-209"/>
                      <a:pt x="8835" y="38"/>
                    </a:cubicBezTo>
                    <a:lnTo>
                      <a:pt x="2175" y="1106"/>
                    </a:lnTo>
                    <a:cubicBezTo>
                      <a:pt x="778" y="1353"/>
                      <a:pt x="-209" y="2668"/>
                      <a:pt x="38" y="4066"/>
                    </a:cubicBezTo>
                    <a:cubicBezTo>
                      <a:pt x="284" y="5464"/>
                      <a:pt x="1600" y="6450"/>
                      <a:pt x="2997" y="6204"/>
                    </a:cubicBezTo>
                    <a:lnTo>
                      <a:pt x="9657" y="5135"/>
                    </a:lnTo>
                    <a:cubicBezTo>
                      <a:pt x="11054" y="4888"/>
                      <a:pt x="12041" y="3573"/>
                      <a:pt x="11794" y="2175"/>
                    </a:cubicBezTo>
                    <a:close/>
                  </a:path>
                </a:pathLst>
              </a:custGeom>
              <a:grpFill/>
              <a:ln w="8221" cap="flat">
                <a:noFill/>
                <a:prstDash val="solid"/>
                <a:miter/>
              </a:ln>
            </p:spPr>
            <p:txBody>
              <a:bodyPr rtlCol="0" anchor="ctr"/>
              <a:lstStyle/>
              <a:p>
                <a:endParaRPr lang="en-US"/>
              </a:p>
            </p:txBody>
          </p:sp>
          <p:sp>
            <p:nvSpPr>
              <p:cNvPr id="181" name="Freeform: Shape 180">
                <a:extLst>
                  <a:ext uri="{FF2B5EF4-FFF2-40B4-BE49-F238E27FC236}">
                    <a16:creationId xmlns:a16="http://schemas.microsoft.com/office/drawing/2014/main" id="{18F21DAE-6779-44BD-A3B5-3D6F614B286E}"/>
                  </a:ext>
                </a:extLst>
              </p:cNvPr>
              <p:cNvSpPr/>
              <p:nvPr/>
            </p:nvSpPr>
            <p:spPr>
              <a:xfrm>
                <a:off x="251591" y="4935471"/>
                <a:ext cx="38386" cy="10680"/>
              </a:xfrm>
              <a:custGeom>
                <a:avLst/>
                <a:gdLst>
                  <a:gd name="connsiteX0" fmla="*/ 38349 w 38386"/>
                  <a:gd name="connsiteY0" fmla="*/ 2175 h 10680"/>
                  <a:gd name="connsiteX1" fmla="*/ 35389 w 38386"/>
                  <a:gd name="connsiteY1" fmla="*/ 38 h 10680"/>
                  <a:gd name="connsiteX2" fmla="*/ 2175 w 38386"/>
                  <a:gd name="connsiteY2" fmla="*/ 5546 h 10680"/>
                  <a:gd name="connsiteX3" fmla="*/ 38 w 38386"/>
                  <a:gd name="connsiteY3" fmla="*/ 8505 h 10680"/>
                  <a:gd name="connsiteX4" fmla="*/ 2997 w 38386"/>
                  <a:gd name="connsiteY4" fmla="*/ 10643 h 10680"/>
                  <a:gd name="connsiteX5" fmla="*/ 36211 w 38386"/>
                  <a:gd name="connsiteY5" fmla="*/ 5135 h 10680"/>
                  <a:gd name="connsiteX6" fmla="*/ 38349 w 38386"/>
                  <a:gd name="connsiteY6" fmla="*/ 2175 h 10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386" h="10680">
                    <a:moveTo>
                      <a:pt x="38349" y="2175"/>
                    </a:moveTo>
                    <a:cubicBezTo>
                      <a:pt x="38102" y="778"/>
                      <a:pt x="36787" y="-209"/>
                      <a:pt x="35389" y="38"/>
                    </a:cubicBezTo>
                    <a:lnTo>
                      <a:pt x="2175" y="5546"/>
                    </a:lnTo>
                    <a:cubicBezTo>
                      <a:pt x="778" y="5792"/>
                      <a:pt x="-209" y="7108"/>
                      <a:pt x="38" y="8505"/>
                    </a:cubicBezTo>
                    <a:cubicBezTo>
                      <a:pt x="285" y="9903"/>
                      <a:pt x="1600" y="10890"/>
                      <a:pt x="2997" y="10643"/>
                    </a:cubicBezTo>
                    <a:lnTo>
                      <a:pt x="36211" y="5135"/>
                    </a:lnTo>
                    <a:cubicBezTo>
                      <a:pt x="37609" y="4888"/>
                      <a:pt x="38595" y="3573"/>
                      <a:pt x="38349" y="2175"/>
                    </a:cubicBezTo>
                    <a:close/>
                  </a:path>
                </a:pathLst>
              </a:custGeom>
              <a:grpFill/>
              <a:ln w="8221" cap="flat">
                <a:noFill/>
                <a:prstDash val="solid"/>
                <a:miter/>
              </a:ln>
            </p:spPr>
            <p:txBody>
              <a:bodyPr rtlCol="0" anchor="ctr"/>
              <a:lstStyle/>
              <a:p>
                <a:endParaRPr lang="en-US"/>
              </a:p>
            </p:txBody>
          </p:sp>
          <p:sp>
            <p:nvSpPr>
              <p:cNvPr id="182" name="Freeform: Shape 181">
                <a:extLst>
                  <a:ext uri="{FF2B5EF4-FFF2-40B4-BE49-F238E27FC236}">
                    <a16:creationId xmlns:a16="http://schemas.microsoft.com/office/drawing/2014/main" id="{E993EDDA-DBF6-4343-9DF2-3BAF15A5A955}"/>
                  </a:ext>
                </a:extLst>
              </p:cNvPr>
              <p:cNvSpPr/>
              <p:nvPr/>
            </p:nvSpPr>
            <p:spPr>
              <a:xfrm>
                <a:off x="273953" y="4592812"/>
                <a:ext cx="50964" cy="12818"/>
              </a:xfrm>
              <a:custGeom>
                <a:avLst/>
                <a:gdLst>
                  <a:gd name="connsiteX0" fmla="*/ 50927 w 50964"/>
                  <a:gd name="connsiteY0" fmla="*/ 2175 h 12818"/>
                  <a:gd name="connsiteX1" fmla="*/ 47967 w 50964"/>
                  <a:gd name="connsiteY1" fmla="*/ 38 h 12818"/>
                  <a:gd name="connsiteX2" fmla="*/ 2175 w 50964"/>
                  <a:gd name="connsiteY2" fmla="*/ 7684 h 12818"/>
                  <a:gd name="connsiteX3" fmla="*/ 38 w 50964"/>
                  <a:gd name="connsiteY3" fmla="*/ 10643 h 12818"/>
                  <a:gd name="connsiteX4" fmla="*/ 2997 w 50964"/>
                  <a:gd name="connsiteY4" fmla="*/ 12781 h 12818"/>
                  <a:gd name="connsiteX5" fmla="*/ 48789 w 50964"/>
                  <a:gd name="connsiteY5" fmla="*/ 5135 h 12818"/>
                  <a:gd name="connsiteX6" fmla="*/ 50927 w 50964"/>
                  <a:gd name="connsiteY6" fmla="*/ 2175 h 12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964" h="12818">
                    <a:moveTo>
                      <a:pt x="50927" y="2175"/>
                    </a:moveTo>
                    <a:cubicBezTo>
                      <a:pt x="50680" y="778"/>
                      <a:pt x="49365" y="-209"/>
                      <a:pt x="47967" y="38"/>
                    </a:cubicBezTo>
                    <a:lnTo>
                      <a:pt x="2175" y="7684"/>
                    </a:lnTo>
                    <a:cubicBezTo>
                      <a:pt x="778" y="7930"/>
                      <a:pt x="-209" y="9246"/>
                      <a:pt x="38" y="10643"/>
                    </a:cubicBezTo>
                    <a:cubicBezTo>
                      <a:pt x="284" y="12041"/>
                      <a:pt x="1600" y="13027"/>
                      <a:pt x="2997" y="12781"/>
                    </a:cubicBezTo>
                    <a:lnTo>
                      <a:pt x="48789" y="5135"/>
                    </a:lnTo>
                    <a:cubicBezTo>
                      <a:pt x="50187" y="4970"/>
                      <a:pt x="51174" y="3573"/>
                      <a:pt x="50927" y="2175"/>
                    </a:cubicBezTo>
                    <a:close/>
                  </a:path>
                </a:pathLst>
              </a:custGeom>
              <a:grpFill/>
              <a:ln w="8221" cap="flat">
                <a:noFill/>
                <a:prstDash val="solid"/>
                <a:miter/>
              </a:ln>
            </p:spPr>
            <p:txBody>
              <a:bodyPr rtlCol="0" anchor="ctr"/>
              <a:lstStyle/>
              <a:p>
                <a:endParaRPr lang="en-US"/>
              </a:p>
            </p:txBody>
          </p:sp>
          <p:sp>
            <p:nvSpPr>
              <p:cNvPr id="183" name="Freeform: Shape 182">
                <a:extLst>
                  <a:ext uri="{FF2B5EF4-FFF2-40B4-BE49-F238E27FC236}">
                    <a16:creationId xmlns:a16="http://schemas.microsoft.com/office/drawing/2014/main" id="{FCA41B29-4C49-4240-AF39-CD0D142A35A1}"/>
                  </a:ext>
                </a:extLst>
              </p:cNvPr>
              <p:cNvSpPr/>
              <p:nvPr/>
            </p:nvSpPr>
            <p:spPr>
              <a:xfrm>
                <a:off x="259566" y="4578919"/>
                <a:ext cx="50964" cy="12818"/>
              </a:xfrm>
              <a:custGeom>
                <a:avLst/>
                <a:gdLst>
                  <a:gd name="connsiteX0" fmla="*/ 38 w 50964"/>
                  <a:gd name="connsiteY0" fmla="*/ 10643 h 12818"/>
                  <a:gd name="connsiteX1" fmla="*/ 2997 w 50964"/>
                  <a:gd name="connsiteY1" fmla="*/ 12781 h 12818"/>
                  <a:gd name="connsiteX2" fmla="*/ 48789 w 50964"/>
                  <a:gd name="connsiteY2" fmla="*/ 5135 h 12818"/>
                  <a:gd name="connsiteX3" fmla="*/ 50927 w 50964"/>
                  <a:gd name="connsiteY3" fmla="*/ 2175 h 12818"/>
                  <a:gd name="connsiteX4" fmla="*/ 47967 w 50964"/>
                  <a:gd name="connsiteY4" fmla="*/ 38 h 12818"/>
                  <a:gd name="connsiteX5" fmla="*/ 2175 w 50964"/>
                  <a:gd name="connsiteY5" fmla="*/ 7684 h 12818"/>
                  <a:gd name="connsiteX6" fmla="*/ 38 w 50964"/>
                  <a:gd name="connsiteY6" fmla="*/ 10643 h 12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964" h="12818">
                    <a:moveTo>
                      <a:pt x="38" y="10643"/>
                    </a:moveTo>
                    <a:cubicBezTo>
                      <a:pt x="284" y="12041"/>
                      <a:pt x="1600" y="13027"/>
                      <a:pt x="2997" y="12781"/>
                    </a:cubicBezTo>
                    <a:lnTo>
                      <a:pt x="48789" y="5135"/>
                    </a:lnTo>
                    <a:cubicBezTo>
                      <a:pt x="50187" y="4888"/>
                      <a:pt x="51174" y="3573"/>
                      <a:pt x="50927" y="2175"/>
                    </a:cubicBezTo>
                    <a:cubicBezTo>
                      <a:pt x="50680" y="778"/>
                      <a:pt x="49365" y="-209"/>
                      <a:pt x="47967" y="38"/>
                    </a:cubicBezTo>
                    <a:lnTo>
                      <a:pt x="2175" y="7684"/>
                    </a:lnTo>
                    <a:cubicBezTo>
                      <a:pt x="778" y="7930"/>
                      <a:pt x="-209" y="9246"/>
                      <a:pt x="38" y="10643"/>
                    </a:cubicBezTo>
                    <a:close/>
                  </a:path>
                </a:pathLst>
              </a:custGeom>
              <a:grpFill/>
              <a:ln w="8221" cap="flat">
                <a:noFill/>
                <a:prstDash val="solid"/>
                <a:miter/>
              </a:ln>
            </p:spPr>
            <p:txBody>
              <a:bodyPr rtlCol="0" anchor="ctr"/>
              <a:lstStyle/>
              <a:p>
                <a:endParaRPr lang="en-US"/>
              </a:p>
            </p:txBody>
          </p:sp>
        </p:grpSp>
        <p:grpSp>
          <p:nvGrpSpPr>
            <p:cNvPr id="64" name="Graphic 2">
              <a:extLst>
                <a:ext uri="{FF2B5EF4-FFF2-40B4-BE49-F238E27FC236}">
                  <a16:creationId xmlns:a16="http://schemas.microsoft.com/office/drawing/2014/main" id="{EFFE896C-5BFB-41C7-B8CD-B5F119EB4D2F}"/>
                </a:ext>
              </a:extLst>
            </p:cNvPr>
            <p:cNvGrpSpPr/>
            <p:nvPr/>
          </p:nvGrpSpPr>
          <p:grpSpPr>
            <a:xfrm>
              <a:off x="3881124" y="4349642"/>
              <a:ext cx="374963" cy="417864"/>
              <a:chOff x="3881124" y="4349642"/>
              <a:chExt cx="374963" cy="417864"/>
            </a:xfrm>
            <a:grpFill/>
          </p:grpSpPr>
          <p:sp>
            <p:nvSpPr>
              <p:cNvPr id="166" name="Freeform: Shape 165">
                <a:extLst>
                  <a:ext uri="{FF2B5EF4-FFF2-40B4-BE49-F238E27FC236}">
                    <a16:creationId xmlns:a16="http://schemas.microsoft.com/office/drawing/2014/main" id="{C100E2E4-C3D4-4D22-B11E-F29466209CD7}"/>
                  </a:ext>
                </a:extLst>
              </p:cNvPr>
              <p:cNvSpPr/>
              <p:nvPr/>
            </p:nvSpPr>
            <p:spPr>
              <a:xfrm>
                <a:off x="3937238" y="4500566"/>
                <a:ext cx="318849" cy="266940"/>
              </a:xfrm>
              <a:custGeom>
                <a:avLst/>
                <a:gdLst>
                  <a:gd name="connsiteX0" fmla="*/ 138799 w 318849"/>
                  <a:gd name="connsiteY0" fmla="*/ 62359 h 266940"/>
                  <a:gd name="connsiteX1" fmla="*/ 55519 w 318849"/>
                  <a:gd name="connsiteY1" fmla="*/ 34653 h 266940"/>
                  <a:gd name="connsiteX2" fmla="*/ 57327 w 318849"/>
                  <a:gd name="connsiteY2" fmla="*/ 29309 h 266940"/>
                  <a:gd name="connsiteX3" fmla="*/ 46886 w 318849"/>
                  <a:gd name="connsiteY3" fmla="*/ 8428 h 266940"/>
                  <a:gd name="connsiteX4" fmla="*/ 26005 w 318849"/>
                  <a:gd name="connsiteY4" fmla="*/ 18868 h 266940"/>
                  <a:gd name="connsiteX5" fmla="*/ 848 w 318849"/>
                  <a:gd name="connsiteY5" fmla="*/ 94503 h 266940"/>
                  <a:gd name="connsiteX6" fmla="*/ 11289 w 318849"/>
                  <a:gd name="connsiteY6" fmla="*/ 115385 h 266940"/>
                  <a:gd name="connsiteX7" fmla="*/ 32170 w 318849"/>
                  <a:gd name="connsiteY7" fmla="*/ 104944 h 266940"/>
                  <a:gd name="connsiteX8" fmla="*/ 33979 w 318849"/>
                  <a:gd name="connsiteY8" fmla="*/ 99600 h 266940"/>
                  <a:gd name="connsiteX9" fmla="*/ 117260 w 318849"/>
                  <a:gd name="connsiteY9" fmla="*/ 127306 h 266940"/>
                  <a:gd name="connsiteX10" fmla="*/ 174726 w 318849"/>
                  <a:gd name="connsiteY10" fmla="*/ 242073 h 266940"/>
                  <a:gd name="connsiteX11" fmla="*/ 218216 w 318849"/>
                  <a:gd name="connsiteY11" fmla="*/ 266819 h 266940"/>
                  <a:gd name="connsiteX12" fmla="*/ 257677 w 318849"/>
                  <a:gd name="connsiteY12" fmla="*/ 236154 h 266940"/>
                  <a:gd name="connsiteX13" fmla="*/ 316459 w 318849"/>
                  <a:gd name="connsiteY13" fmla="*/ 59317 h 266940"/>
                  <a:gd name="connsiteX14" fmla="*/ 303223 w 318849"/>
                  <a:gd name="connsiteY14" fmla="*/ 11140 h 266940"/>
                  <a:gd name="connsiteX15" fmla="*/ 253567 w 318849"/>
                  <a:gd name="connsiteY15" fmla="*/ 4893 h 266940"/>
                  <a:gd name="connsiteX16" fmla="*/ 138799 w 318849"/>
                  <a:gd name="connsiteY16" fmla="*/ 62359 h 266940"/>
                  <a:gd name="connsiteX17" fmla="*/ 27238 w 318849"/>
                  <a:gd name="connsiteY17" fmla="*/ 103300 h 266940"/>
                  <a:gd name="connsiteX18" fmla="*/ 12933 w 318849"/>
                  <a:gd name="connsiteY18" fmla="*/ 110452 h 266940"/>
                  <a:gd name="connsiteX19" fmla="*/ 5780 w 318849"/>
                  <a:gd name="connsiteY19" fmla="*/ 96148 h 266940"/>
                  <a:gd name="connsiteX20" fmla="*/ 30937 w 318849"/>
                  <a:gd name="connsiteY20" fmla="*/ 20513 h 266940"/>
                  <a:gd name="connsiteX21" fmla="*/ 45242 w 318849"/>
                  <a:gd name="connsiteY21" fmla="*/ 13360 h 266940"/>
                  <a:gd name="connsiteX22" fmla="*/ 52394 w 318849"/>
                  <a:gd name="connsiteY22" fmla="*/ 27665 h 266940"/>
                  <a:gd name="connsiteX23" fmla="*/ 49764 w 318849"/>
                  <a:gd name="connsiteY23" fmla="*/ 35475 h 266940"/>
                  <a:gd name="connsiteX24" fmla="*/ 29786 w 318849"/>
                  <a:gd name="connsiteY24" fmla="*/ 95408 h 266940"/>
                  <a:gd name="connsiteX25" fmla="*/ 27238 w 318849"/>
                  <a:gd name="connsiteY25" fmla="*/ 103300 h 266940"/>
                  <a:gd name="connsiteX26" fmla="*/ 299770 w 318849"/>
                  <a:gd name="connsiteY26" fmla="*/ 15087 h 266940"/>
                  <a:gd name="connsiteX27" fmla="*/ 311444 w 318849"/>
                  <a:gd name="connsiteY27" fmla="*/ 57673 h 266940"/>
                  <a:gd name="connsiteX28" fmla="*/ 252662 w 318849"/>
                  <a:gd name="connsiteY28" fmla="*/ 234510 h 266940"/>
                  <a:gd name="connsiteX29" fmla="*/ 217804 w 318849"/>
                  <a:gd name="connsiteY29" fmla="*/ 261640 h 266940"/>
                  <a:gd name="connsiteX30" fmla="*/ 179329 w 318849"/>
                  <a:gd name="connsiteY30" fmla="*/ 239771 h 266940"/>
                  <a:gd name="connsiteX31" fmla="*/ 121370 w 318849"/>
                  <a:gd name="connsiteY31" fmla="*/ 124018 h 266940"/>
                  <a:gd name="connsiteX32" fmla="*/ 119890 w 318849"/>
                  <a:gd name="connsiteY32" fmla="*/ 122702 h 266940"/>
                  <a:gd name="connsiteX33" fmla="*/ 35623 w 318849"/>
                  <a:gd name="connsiteY33" fmla="*/ 94668 h 266940"/>
                  <a:gd name="connsiteX34" fmla="*/ 38583 w 318849"/>
                  <a:gd name="connsiteY34" fmla="*/ 85871 h 266940"/>
                  <a:gd name="connsiteX35" fmla="*/ 119890 w 318849"/>
                  <a:gd name="connsiteY35" fmla="*/ 112919 h 266940"/>
                  <a:gd name="connsiteX36" fmla="*/ 123179 w 318849"/>
                  <a:gd name="connsiteY36" fmla="*/ 111275 h 266940"/>
                  <a:gd name="connsiteX37" fmla="*/ 121535 w 318849"/>
                  <a:gd name="connsiteY37" fmla="*/ 107986 h 266940"/>
                  <a:gd name="connsiteX38" fmla="*/ 40227 w 318849"/>
                  <a:gd name="connsiteY38" fmla="*/ 80939 h 266940"/>
                  <a:gd name="connsiteX39" fmla="*/ 53956 w 318849"/>
                  <a:gd name="connsiteY39" fmla="*/ 39668 h 266940"/>
                  <a:gd name="connsiteX40" fmla="*/ 138224 w 318849"/>
                  <a:gd name="connsiteY40" fmla="*/ 67702 h 266940"/>
                  <a:gd name="connsiteX41" fmla="*/ 140197 w 318849"/>
                  <a:gd name="connsiteY41" fmla="*/ 67538 h 266940"/>
                  <a:gd name="connsiteX42" fmla="*/ 255951 w 318849"/>
                  <a:gd name="connsiteY42" fmla="*/ 9578 h 266940"/>
                  <a:gd name="connsiteX43" fmla="*/ 299770 w 318849"/>
                  <a:gd name="connsiteY43" fmla="*/ 15087 h 266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18849" h="266940">
                    <a:moveTo>
                      <a:pt x="138799" y="62359"/>
                    </a:moveTo>
                    <a:lnTo>
                      <a:pt x="55519" y="34653"/>
                    </a:lnTo>
                    <a:lnTo>
                      <a:pt x="57327" y="29309"/>
                    </a:lnTo>
                    <a:cubicBezTo>
                      <a:pt x="60205" y="20677"/>
                      <a:pt x="55519" y="11305"/>
                      <a:pt x="46886" y="8428"/>
                    </a:cubicBezTo>
                    <a:cubicBezTo>
                      <a:pt x="38254" y="5550"/>
                      <a:pt x="28882" y="10236"/>
                      <a:pt x="26005" y="18868"/>
                    </a:cubicBezTo>
                    <a:lnTo>
                      <a:pt x="848" y="94503"/>
                    </a:lnTo>
                    <a:cubicBezTo>
                      <a:pt x="-2030" y="103135"/>
                      <a:pt x="2656" y="112508"/>
                      <a:pt x="11289" y="115385"/>
                    </a:cubicBezTo>
                    <a:cubicBezTo>
                      <a:pt x="19921" y="118263"/>
                      <a:pt x="29293" y="113576"/>
                      <a:pt x="32170" y="104944"/>
                    </a:cubicBezTo>
                    <a:lnTo>
                      <a:pt x="33979" y="99600"/>
                    </a:lnTo>
                    <a:lnTo>
                      <a:pt x="117260" y="127306"/>
                    </a:lnTo>
                    <a:lnTo>
                      <a:pt x="174726" y="242073"/>
                    </a:lnTo>
                    <a:cubicBezTo>
                      <a:pt x="183029" y="258680"/>
                      <a:pt x="199718" y="268134"/>
                      <a:pt x="218216" y="266819"/>
                    </a:cubicBezTo>
                    <a:cubicBezTo>
                      <a:pt x="236713" y="265504"/>
                      <a:pt x="251840" y="253747"/>
                      <a:pt x="257677" y="236154"/>
                    </a:cubicBezTo>
                    <a:lnTo>
                      <a:pt x="316459" y="59317"/>
                    </a:lnTo>
                    <a:cubicBezTo>
                      <a:pt x="322295" y="41724"/>
                      <a:pt x="317281" y="23226"/>
                      <a:pt x="303223" y="11140"/>
                    </a:cubicBezTo>
                    <a:cubicBezTo>
                      <a:pt x="289164" y="-1027"/>
                      <a:pt x="270173" y="-3411"/>
                      <a:pt x="253567" y="4893"/>
                    </a:cubicBezTo>
                    <a:lnTo>
                      <a:pt x="138799" y="62359"/>
                    </a:lnTo>
                    <a:close/>
                    <a:moveTo>
                      <a:pt x="27238" y="103300"/>
                    </a:moveTo>
                    <a:cubicBezTo>
                      <a:pt x="25265" y="109220"/>
                      <a:pt x="18852" y="112425"/>
                      <a:pt x="12933" y="110452"/>
                    </a:cubicBezTo>
                    <a:cubicBezTo>
                      <a:pt x="7014" y="108479"/>
                      <a:pt x="3807" y="102067"/>
                      <a:pt x="5780" y="96148"/>
                    </a:cubicBezTo>
                    <a:lnTo>
                      <a:pt x="30937" y="20513"/>
                    </a:lnTo>
                    <a:cubicBezTo>
                      <a:pt x="32910" y="14594"/>
                      <a:pt x="39323" y="11387"/>
                      <a:pt x="45242" y="13360"/>
                    </a:cubicBezTo>
                    <a:cubicBezTo>
                      <a:pt x="51161" y="15333"/>
                      <a:pt x="54367" y="21746"/>
                      <a:pt x="52394" y="27665"/>
                    </a:cubicBezTo>
                    <a:lnTo>
                      <a:pt x="49764" y="35475"/>
                    </a:lnTo>
                    <a:lnTo>
                      <a:pt x="29786" y="95408"/>
                    </a:lnTo>
                    <a:lnTo>
                      <a:pt x="27238" y="103300"/>
                    </a:lnTo>
                    <a:close/>
                    <a:moveTo>
                      <a:pt x="299770" y="15087"/>
                    </a:moveTo>
                    <a:cubicBezTo>
                      <a:pt x="312184" y="25857"/>
                      <a:pt x="316623" y="42134"/>
                      <a:pt x="311444" y="57673"/>
                    </a:cubicBezTo>
                    <a:lnTo>
                      <a:pt x="252662" y="234510"/>
                    </a:lnTo>
                    <a:cubicBezTo>
                      <a:pt x="247483" y="250048"/>
                      <a:pt x="234082" y="260489"/>
                      <a:pt x="217804" y="261640"/>
                    </a:cubicBezTo>
                    <a:cubicBezTo>
                      <a:pt x="201444" y="262791"/>
                      <a:pt x="186728" y="254405"/>
                      <a:pt x="179329" y="239771"/>
                    </a:cubicBezTo>
                    <a:lnTo>
                      <a:pt x="121370" y="124018"/>
                    </a:lnTo>
                    <a:cubicBezTo>
                      <a:pt x="121041" y="123360"/>
                      <a:pt x="120548" y="122949"/>
                      <a:pt x="119890" y="122702"/>
                    </a:cubicBezTo>
                    <a:lnTo>
                      <a:pt x="35623" y="94668"/>
                    </a:lnTo>
                    <a:lnTo>
                      <a:pt x="38583" y="85871"/>
                    </a:lnTo>
                    <a:lnTo>
                      <a:pt x="119890" y="112919"/>
                    </a:lnTo>
                    <a:cubicBezTo>
                      <a:pt x="121288" y="113412"/>
                      <a:pt x="122768" y="112672"/>
                      <a:pt x="123179" y="111275"/>
                    </a:cubicBezTo>
                    <a:cubicBezTo>
                      <a:pt x="123672" y="109877"/>
                      <a:pt x="122932" y="108397"/>
                      <a:pt x="121535" y="107986"/>
                    </a:cubicBezTo>
                    <a:lnTo>
                      <a:pt x="40227" y="80939"/>
                    </a:lnTo>
                    <a:lnTo>
                      <a:pt x="53956" y="39668"/>
                    </a:lnTo>
                    <a:lnTo>
                      <a:pt x="138224" y="67702"/>
                    </a:lnTo>
                    <a:cubicBezTo>
                      <a:pt x="138881" y="67949"/>
                      <a:pt x="139621" y="67867"/>
                      <a:pt x="140197" y="67538"/>
                    </a:cubicBezTo>
                    <a:lnTo>
                      <a:pt x="255951" y="9578"/>
                    </a:lnTo>
                    <a:cubicBezTo>
                      <a:pt x="270584" y="2180"/>
                      <a:pt x="287355" y="4317"/>
                      <a:pt x="299770" y="15087"/>
                    </a:cubicBezTo>
                    <a:close/>
                  </a:path>
                </a:pathLst>
              </a:custGeom>
              <a:grpFill/>
              <a:ln w="8221" cap="flat">
                <a:noFill/>
                <a:prstDash val="solid"/>
                <a:miter/>
              </a:ln>
            </p:spPr>
            <p:txBody>
              <a:bodyPr rtlCol="0" anchor="ctr"/>
              <a:lstStyle/>
              <a:p>
                <a:endParaRPr lang="en-US"/>
              </a:p>
            </p:txBody>
          </p:sp>
          <p:sp>
            <p:nvSpPr>
              <p:cNvPr id="167" name="Freeform: Shape 166">
                <a:extLst>
                  <a:ext uri="{FF2B5EF4-FFF2-40B4-BE49-F238E27FC236}">
                    <a16:creationId xmlns:a16="http://schemas.microsoft.com/office/drawing/2014/main" id="{E9DD066A-31B0-4EEF-9D97-6039A0B16C87}"/>
                  </a:ext>
                </a:extLst>
              </p:cNvPr>
              <p:cNvSpPr/>
              <p:nvPr/>
            </p:nvSpPr>
            <p:spPr>
              <a:xfrm>
                <a:off x="4145016" y="4618340"/>
                <a:ext cx="32136" cy="32137"/>
              </a:xfrm>
              <a:custGeom>
                <a:avLst/>
                <a:gdLst>
                  <a:gd name="connsiteX0" fmla="*/ 31319 w 32136"/>
                  <a:gd name="connsiteY0" fmla="*/ 21125 h 32137"/>
                  <a:gd name="connsiteX1" fmla="*/ 21125 w 32136"/>
                  <a:gd name="connsiteY1" fmla="*/ 818 h 32137"/>
                  <a:gd name="connsiteX2" fmla="*/ 818 w 32136"/>
                  <a:gd name="connsiteY2" fmla="*/ 11012 h 32137"/>
                  <a:gd name="connsiteX3" fmla="*/ 11012 w 32136"/>
                  <a:gd name="connsiteY3" fmla="*/ 31319 h 32137"/>
                  <a:gd name="connsiteX4" fmla="*/ 31319 w 32136"/>
                  <a:gd name="connsiteY4" fmla="*/ 21125 h 32137"/>
                  <a:gd name="connsiteX5" fmla="*/ 5751 w 32136"/>
                  <a:gd name="connsiteY5" fmla="*/ 12657 h 32137"/>
                  <a:gd name="connsiteX6" fmla="*/ 19480 w 32136"/>
                  <a:gd name="connsiteY6" fmla="*/ 5751 h 32137"/>
                  <a:gd name="connsiteX7" fmla="*/ 26386 w 32136"/>
                  <a:gd name="connsiteY7" fmla="*/ 19480 h 32137"/>
                  <a:gd name="connsiteX8" fmla="*/ 12657 w 32136"/>
                  <a:gd name="connsiteY8" fmla="*/ 26386 h 32137"/>
                  <a:gd name="connsiteX9" fmla="*/ 5751 w 32136"/>
                  <a:gd name="connsiteY9" fmla="*/ 12657 h 32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136" h="32137">
                    <a:moveTo>
                      <a:pt x="31319" y="21125"/>
                    </a:moveTo>
                    <a:cubicBezTo>
                      <a:pt x="34114" y="12739"/>
                      <a:pt x="29510" y="3614"/>
                      <a:pt x="21125" y="818"/>
                    </a:cubicBezTo>
                    <a:cubicBezTo>
                      <a:pt x="12739" y="-1977"/>
                      <a:pt x="3613" y="2627"/>
                      <a:pt x="818" y="11012"/>
                    </a:cubicBezTo>
                    <a:cubicBezTo>
                      <a:pt x="-1977" y="19398"/>
                      <a:pt x="2627" y="28523"/>
                      <a:pt x="11012" y="31319"/>
                    </a:cubicBezTo>
                    <a:cubicBezTo>
                      <a:pt x="19398" y="34114"/>
                      <a:pt x="28441" y="29510"/>
                      <a:pt x="31319" y="21125"/>
                    </a:cubicBezTo>
                    <a:close/>
                    <a:moveTo>
                      <a:pt x="5751" y="12657"/>
                    </a:moveTo>
                    <a:cubicBezTo>
                      <a:pt x="7642" y="6984"/>
                      <a:pt x="13808" y="3860"/>
                      <a:pt x="19480" y="5751"/>
                    </a:cubicBezTo>
                    <a:cubicBezTo>
                      <a:pt x="25153" y="7642"/>
                      <a:pt x="28277" y="13808"/>
                      <a:pt x="26386" y="19480"/>
                    </a:cubicBezTo>
                    <a:cubicBezTo>
                      <a:pt x="24495" y="25153"/>
                      <a:pt x="18329" y="28277"/>
                      <a:pt x="12657" y="26386"/>
                    </a:cubicBezTo>
                    <a:cubicBezTo>
                      <a:pt x="6984" y="24495"/>
                      <a:pt x="3860" y="18329"/>
                      <a:pt x="5751" y="12657"/>
                    </a:cubicBezTo>
                    <a:close/>
                  </a:path>
                </a:pathLst>
              </a:custGeom>
              <a:grpFill/>
              <a:ln w="8221" cap="flat">
                <a:noFill/>
                <a:prstDash val="solid"/>
                <a:miter/>
              </a:ln>
            </p:spPr>
            <p:txBody>
              <a:bodyPr rtlCol="0" anchor="ctr"/>
              <a:lstStyle/>
              <a:p>
                <a:endParaRPr lang="en-US"/>
              </a:p>
            </p:txBody>
          </p:sp>
          <p:sp>
            <p:nvSpPr>
              <p:cNvPr id="168" name="Freeform: Shape 167">
                <a:extLst>
                  <a:ext uri="{FF2B5EF4-FFF2-40B4-BE49-F238E27FC236}">
                    <a16:creationId xmlns:a16="http://schemas.microsoft.com/office/drawing/2014/main" id="{1018A9AB-5EEB-47DB-B272-07B35FD439E5}"/>
                  </a:ext>
                </a:extLst>
              </p:cNvPr>
              <p:cNvSpPr/>
              <p:nvPr/>
            </p:nvSpPr>
            <p:spPr>
              <a:xfrm>
                <a:off x="4104475" y="4588239"/>
                <a:ext cx="22539" cy="22539"/>
              </a:xfrm>
              <a:custGeom>
                <a:avLst/>
                <a:gdLst>
                  <a:gd name="connsiteX0" fmla="*/ 21957 w 22539"/>
                  <a:gd name="connsiteY0" fmla="*/ 14805 h 22539"/>
                  <a:gd name="connsiteX1" fmla="*/ 14805 w 22539"/>
                  <a:gd name="connsiteY1" fmla="*/ 582 h 22539"/>
                  <a:gd name="connsiteX2" fmla="*/ 582 w 22539"/>
                  <a:gd name="connsiteY2" fmla="*/ 7734 h 22539"/>
                  <a:gd name="connsiteX3" fmla="*/ 7735 w 22539"/>
                  <a:gd name="connsiteY3" fmla="*/ 21957 h 22539"/>
                  <a:gd name="connsiteX4" fmla="*/ 21957 w 22539"/>
                  <a:gd name="connsiteY4" fmla="*/ 14805 h 22539"/>
                  <a:gd name="connsiteX5" fmla="*/ 5515 w 22539"/>
                  <a:gd name="connsiteY5" fmla="*/ 9379 h 22539"/>
                  <a:gd name="connsiteX6" fmla="*/ 13161 w 22539"/>
                  <a:gd name="connsiteY6" fmla="*/ 5597 h 22539"/>
                  <a:gd name="connsiteX7" fmla="*/ 16942 w 22539"/>
                  <a:gd name="connsiteY7" fmla="*/ 13243 h 22539"/>
                  <a:gd name="connsiteX8" fmla="*/ 9297 w 22539"/>
                  <a:gd name="connsiteY8" fmla="*/ 17024 h 22539"/>
                  <a:gd name="connsiteX9" fmla="*/ 5515 w 22539"/>
                  <a:gd name="connsiteY9" fmla="*/ 9379 h 22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539" h="22539">
                    <a:moveTo>
                      <a:pt x="21957" y="14805"/>
                    </a:moveTo>
                    <a:cubicBezTo>
                      <a:pt x="23930" y="8968"/>
                      <a:pt x="20724" y="2556"/>
                      <a:pt x="14805" y="582"/>
                    </a:cubicBezTo>
                    <a:cubicBezTo>
                      <a:pt x="8968" y="-1391"/>
                      <a:pt x="2555" y="1815"/>
                      <a:pt x="582" y="7734"/>
                    </a:cubicBezTo>
                    <a:cubicBezTo>
                      <a:pt x="-1391" y="13654"/>
                      <a:pt x="1815" y="19984"/>
                      <a:pt x="7735" y="21957"/>
                    </a:cubicBezTo>
                    <a:cubicBezTo>
                      <a:pt x="13571" y="23930"/>
                      <a:pt x="19984" y="20724"/>
                      <a:pt x="21957" y="14805"/>
                    </a:cubicBezTo>
                    <a:close/>
                    <a:moveTo>
                      <a:pt x="5515" y="9379"/>
                    </a:moveTo>
                    <a:cubicBezTo>
                      <a:pt x="6583" y="6255"/>
                      <a:pt x="9954" y="4529"/>
                      <a:pt x="13161" y="5597"/>
                    </a:cubicBezTo>
                    <a:cubicBezTo>
                      <a:pt x="16285" y="6666"/>
                      <a:pt x="18011" y="10037"/>
                      <a:pt x="16942" y="13243"/>
                    </a:cubicBezTo>
                    <a:cubicBezTo>
                      <a:pt x="15873" y="16449"/>
                      <a:pt x="12503" y="18093"/>
                      <a:pt x="9297" y="17024"/>
                    </a:cubicBezTo>
                    <a:cubicBezTo>
                      <a:pt x="6255" y="15956"/>
                      <a:pt x="4528" y="12503"/>
                      <a:pt x="5515" y="9379"/>
                    </a:cubicBezTo>
                    <a:close/>
                  </a:path>
                </a:pathLst>
              </a:custGeom>
              <a:grpFill/>
              <a:ln w="8221" cap="flat">
                <a:noFill/>
                <a:prstDash val="solid"/>
                <a:miter/>
              </a:ln>
            </p:spPr>
            <p:txBody>
              <a:bodyPr rtlCol="0" anchor="ctr"/>
              <a:lstStyle/>
              <a:p>
                <a:endParaRPr lang="en-US"/>
              </a:p>
            </p:txBody>
          </p:sp>
          <p:sp>
            <p:nvSpPr>
              <p:cNvPr id="169" name="Freeform: Shape 168">
                <a:extLst>
                  <a:ext uri="{FF2B5EF4-FFF2-40B4-BE49-F238E27FC236}">
                    <a16:creationId xmlns:a16="http://schemas.microsoft.com/office/drawing/2014/main" id="{8442C143-B1FA-4B3E-A93C-EE734BCADB03}"/>
                  </a:ext>
                </a:extLst>
              </p:cNvPr>
              <p:cNvSpPr/>
              <p:nvPr/>
            </p:nvSpPr>
            <p:spPr>
              <a:xfrm>
                <a:off x="3910230" y="4538970"/>
                <a:ext cx="33616" cy="23508"/>
              </a:xfrm>
              <a:custGeom>
                <a:avLst/>
                <a:gdLst>
                  <a:gd name="connsiteX0" fmla="*/ 33035 w 33616"/>
                  <a:gd name="connsiteY0" fmla="*/ 15816 h 23508"/>
                  <a:gd name="connsiteX1" fmla="*/ 25882 w 33616"/>
                  <a:gd name="connsiteY1" fmla="*/ 1593 h 23508"/>
                  <a:gd name="connsiteX2" fmla="*/ 232 w 33616"/>
                  <a:gd name="connsiteY2" fmla="*/ 4881 h 23508"/>
                  <a:gd name="connsiteX3" fmla="*/ 18812 w 33616"/>
                  <a:gd name="connsiteY3" fmla="*/ 22886 h 23508"/>
                  <a:gd name="connsiteX4" fmla="*/ 33035 w 33616"/>
                  <a:gd name="connsiteY4" fmla="*/ 15816 h 23508"/>
                  <a:gd name="connsiteX5" fmla="*/ 5165 w 33616"/>
                  <a:gd name="connsiteY5" fmla="*/ 6690 h 23508"/>
                  <a:gd name="connsiteX6" fmla="*/ 24320 w 33616"/>
                  <a:gd name="connsiteY6" fmla="*/ 6608 h 23508"/>
                  <a:gd name="connsiteX7" fmla="*/ 28102 w 33616"/>
                  <a:gd name="connsiteY7" fmla="*/ 14254 h 23508"/>
                  <a:gd name="connsiteX8" fmla="*/ 20456 w 33616"/>
                  <a:gd name="connsiteY8" fmla="*/ 18035 h 23508"/>
                  <a:gd name="connsiteX9" fmla="*/ 5165 w 33616"/>
                  <a:gd name="connsiteY9" fmla="*/ 6690 h 23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616" h="23508">
                    <a:moveTo>
                      <a:pt x="33035" y="15816"/>
                    </a:moveTo>
                    <a:cubicBezTo>
                      <a:pt x="35008" y="9979"/>
                      <a:pt x="31801" y="3566"/>
                      <a:pt x="25882" y="1593"/>
                    </a:cubicBezTo>
                    <a:cubicBezTo>
                      <a:pt x="22758" y="524"/>
                      <a:pt x="2699" y="-2682"/>
                      <a:pt x="232" y="4881"/>
                    </a:cubicBezTo>
                    <a:cubicBezTo>
                      <a:pt x="-2234" y="12445"/>
                      <a:pt x="15688" y="21817"/>
                      <a:pt x="18812" y="22886"/>
                    </a:cubicBezTo>
                    <a:cubicBezTo>
                      <a:pt x="24731" y="24941"/>
                      <a:pt x="31062" y="21735"/>
                      <a:pt x="33035" y="15816"/>
                    </a:cubicBezTo>
                    <a:close/>
                    <a:moveTo>
                      <a:pt x="5165" y="6690"/>
                    </a:moveTo>
                    <a:cubicBezTo>
                      <a:pt x="6727" y="4717"/>
                      <a:pt x="19388" y="4964"/>
                      <a:pt x="24320" y="6608"/>
                    </a:cubicBezTo>
                    <a:cubicBezTo>
                      <a:pt x="27444" y="7676"/>
                      <a:pt x="29171" y="11047"/>
                      <a:pt x="28102" y="14254"/>
                    </a:cubicBezTo>
                    <a:cubicBezTo>
                      <a:pt x="27033" y="17378"/>
                      <a:pt x="23663" y="19104"/>
                      <a:pt x="20456" y="18035"/>
                    </a:cubicBezTo>
                    <a:cubicBezTo>
                      <a:pt x="15524" y="16391"/>
                      <a:pt x="5247" y="8992"/>
                      <a:pt x="5165" y="6690"/>
                    </a:cubicBezTo>
                    <a:close/>
                  </a:path>
                </a:pathLst>
              </a:custGeom>
              <a:grpFill/>
              <a:ln w="8221" cap="flat">
                <a:noFill/>
                <a:prstDash val="solid"/>
                <a:miter/>
              </a:ln>
            </p:spPr>
            <p:txBody>
              <a:bodyPr rtlCol="0" anchor="ctr"/>
              <a:lstStyle/>
              <a:p>
                <a:endParaRPr lang="en-US"/>
              </a:p>
            </p:txBody>
          </p:sp>
          <p:sp>
            <p:nvSpPr>
              <p:cNvPr id="170" name="Freeform: Shape 169">
                <a:extLst>
                  <a:ext uri="{FF2B5EF4-FFF2-40B4-BE49-F238E27FC236}">
                    <a16:creationId xmlns:a16="http://schemas.microsoft.com/office/drawing/2014/main" id="{3C8EC9E4-36F8-48DB-9AE2-713D27E34903}"/>
                  </a:ext>
                </a:extLst>
              </p:cNvPr>
              <p:cNvSpPr/>
              <p:nvPr/>
            </p:nvSpPr>
            <p:spPr>
              <a:xfrm>
                <a:off x="4173140" y="4546741"/>
                <a:ext cx="67144" cy="191448"/>
              </a:xfrm>
              <a:custGeom>
                <a:avLst/>
                <a:gdLst>
                  <a:gd name="connsiteX0" fmla="*/ 62058 w 67144"/>
                  <a:gd name="connsiteY0" fmla="*/ 1797 h 191448"/>
                  <a:gd name="connsiteX1" fmla="*/ 153 w 67144"/>
                  <a:gd name="connsiteY1" fmla="*/ 188007 h 191448"/>
                  <a:gd name="connsiteX2" fmla="*/ 1797 w 67144"/>
                  <a:gd name="connsiteY2" fmla="*/ 191295 h 191448"/>
                  <a:gd name="connsiteX3" fmla="*/ 5086 w 67144"/>
                  <a:gd name="connsiteY3" fmla="*/ 189651 h 191448"/>
                  <a:gd name="connsiteX4" fmla="*/ 66991 w 67144"/>
                  <a:gd name="connsiteY4" fmla="*/ 3442 h 191448"/>
                  <a:gd name="connsiteX5" fmla="*/ 65347 w 67144"/>
                  <a:gd name="connsiteY5" fmla="*/ 153 h 191448"/>
                  <a:gd name="connsiteX6" fmla="*/ 62058 w 67144"/>
                  <a:gd name="connsiteY6" fmla="*/ 1797 h 191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144" h="191448">
                    <a:moveTo>
                      <a:pt x="62058" y="1797"/>
                    </a:moveTo>
                    <a:lnTo>
                      <a:pt x="153" y="188007"/>
                    </a:lnTo>
                    <a:cubicBezTo>
                      <a:pt x="-340" y="189405"/>
                      <a:pt x="400" y="190884"/>
                      <a:pt x="1797" y="191295"/>
                    </a:cubicBezTo>
                    <a:cubicBezTo>
                      <a:pt x="3195" y="191789"/>
                      <a:pt x="4675" y="191048"/>
                      <a:pt x="5086" y="189651"/>
                    </a:cubicBezTo>
                    <a:lnTo>
                      <a:pt x="66991" y="3442"/>
                    </a:lnTo>
                    <a:cubicBezTo>
                      <a:pt x="67484" y="2044"/>
                      <a:pt x="66744" y="564"/>
                      <a:pt x="65347" y="153"/>
                    </a:cubicBezTo>
                    <a:cubicBezTo>
                      <a:pt x="63949" y="-340"/>
                      <a:pt x="62470" y="399"/>
                      <a:pt x="62058" y="1797"/>
                    </a:cubicBezTo>
                    <a:close/>
                  </a:path>
                </a:pathLst>
              </a:custGeom>
              <a:grpFill/>
              <a:ln w="8221" cap="flat">
                <a:noFill/>
                <a:prstDash val="solid"/>
                <a:miter/>
              </a:ln>
            </p:spPr>
            <p:txBody>
              <a:bodyPr rtlCol="0" anchor="ctr"/>
              <a:lstStyle/>
              <a:p>
                <a:endParaRPr lang="en-US"/>
              </a:p>
            </p:txBody>
          </p:sp>
          <p:sp>
            <p:nvSpPr>
              <p:cNvPr id="171" name="Freeform: Shape 170">
                <a:extLst>
                  <a:ext uri="{FF2B5EF4-FFF2-40B4-BE49-F238E27FC236}">
                    <a16:creationId xmlns:a16="http://schemas.microsoft.com/office/drawing/2014/main" id="{A37E9446-5EC3-466D-8153-704F0187C8C1}"/>
                  </a:ext>
                </a:extLst>
              </p:cNvPr>
              <p:cNvSpPr/>
              <p:nvPr/>
            </p:nvSpPr>
            <p:spPr>
              <a:xfrm>
                <a:off x="3881124" y="4349642"/>
                <a:ext cx="81613" cy="187868"/>
              </a:xfrm>
              <a:custGeom>
                <a:avLst/>
                <a:gdLst>
                  <a:gd name="connsiteX0" fmla="*/ 49480 w 81613"/>
                  <a:gd name="connsiteY0" fmla="*/ 10631 h 187868"/>
                  <a:gd name="connsiteX1" fmla="*/ 36244 w 81613"/>
                  <a:gd name="connsiteY1" fmla="*/ 50339 h 187868"/>
                  <a:gd name="connsiteX2" fmla="*/ 22021 w 81613"/>
                  <a:gd name="connsiteY2" fmla="*/ 45571 h 187868"/>
                  <a:gd name="connsiteX3" fmla="*/ 18733 w 81613"/>
                  <a:gd name="connsiteY3" fmla="*/ 47215 h 187868"/>
                  <a:gd name="connsiteX4" fmla="*/ 12156 w 81613"/>
                  <a:gd name="connsiteY4" fmla="*/ 66946 h 187868"/>
                  <a:gd name="connsiteX5" fmla="*/ 13800 w 81613"/>
                  <a:gd name="connsiteY5" fmla="*/ 70235 h 187868"/>
                  <a:gd name="connsiteX6" fmla="*/ 28023 w 81613"/>
                  <a:gd name="connsiteY6" fmla="*/ 75003 h 187868"/>
                  <a:gd name="connsiteX7" fmla="*/ 4674 w 81613"/>
                  <a:gd name="connsiteY7" fmla="*/ 145129 h 187868"/>
                  <a:gd name="connsiteX8" fmla="*/ 5168 w 81613"/>
                  <a:gd name="connsiteY8" fmla="*/ 152446 h 187868"/>
                  <a:gd name="connsiteX9" fmla="*/ 8374 w 81613"/>
                  <a:gd name="connsiteY9" fmla="*/ 156064 h 187868"/>
                  <a:gd name="connsiteX10" fmla="*/ 153 w 81613"/>
                  <a:gd name="connsiteY10" fmla="*/ 180727 h 187868"/>
                  <a:gd name="connsiteX11" fmla="*/ 1797 w 81613"/>
                  <a:gd name="connsiteY11" fmla="*/ 184016 h 187868"/>
                  <a:gd name="connsiteX12" fmla="*/ 12978 w 81613"/>
                  <a:gd name="connsiteY12" fmla="*/ 187715 h 187868"/>
                  <a:gd name="connsiteX13" fmla="*/ 16266 w 81613"/>
                  <a:gd name="connsiteY13" fmla="*/ 186071 h 187868"/>
                  <a:gd name="connsiteX14" fmla="*/ 24488 w 81613"/>
                  <a:gd name="connsiteY14" fmla="*/ 161408 h 187868"/>
                  <a:gd name="connsiteX15" fmla="*/ 34024 w 81613"/>
                  <a:gd name="connsiteY15" fmla="*/ 154831 h 187868"/>
                  <a:gd name="connsiteX16" fmla="*/ 57372 w 81613"/>
                  <a:gd name="connsiteY16" fmla="*/ 84704 h 187868"/>
                  <a:gd name="connsiteX17" fmla="*/ 71595 w 81613"/>
                  <a:gd name="connsiteY17" fmla="*/ 89472 h 187868"/>
                  <a:gd name="connsiteX18" fmla="*/ 74883 w 81613"/>
                  <a:gd name="connsiteY18" fmla="*/ 87828 h 187868"/>
                  <a:gd name="connsiteX19" fmla="*/ 81460 w 81613"/>
                  <a:gd name="connsiteY19" fmla="*/ 68097 h 187868"/>
                  <a:gd name="connsiteX20" fmla="*/ 79816 w 81613"/>
                  <a:gd name="connsiteY20" fmla="*/ 64809 h 187868"/>
                  <a:gd name="connsiteX21" fmla="*/ 65593 w 81613"/>
                  <a:gd name="connsiteY21" fmla="*/ 60040 h 187868"/>
                  <a:gd name="connsiteX22" fmla="*/ 78830 w 81613"/>
                  <a:gd name="connsiteY22" fmla="*/ 20332 h 187868"/>
                  <a:gd name="connsiteX23" fmla="*/ 69046 w 81613"/>
                  <a:gd name="connsiteY23" fmla="*/ 766 h 187868"/>
                  <a:gd name="connsiteX24" fmla="*/ 49480 w 81613"/>
                  <a:gd name="connsiteY24" fmla="*/ 10631 h 187868"/>
                  <a:gd name="connsiteX25" fmla="*/ 52439 w 81613"/>
                  <a:gd name="connsiteY25" fmla="*/ 83060 h 187868"/>
                  <a:gd name="connsiteX26" fmla="*/ 29091 w 81613"/>
                  <a:gd name="connsiteY26" fmla="*/ 153186 h 187868"/>
                  <a:gd name="connsiteX27" fmla="*/ 23583 w 81613"/>
                  <a:gd name="connsiteY27" fmla="*/ 155981 h 187868"/>
                  <a:gd name="connsiteX28" fmla="*/ 20295 w 81613"/>
                  <a:gd name="connsiteY28" fmla="*/ 157626 h 187868"/>
                  <a:gd name="connsiteX29" fmla="*/ 12238 w 81613"/>
                  <a:gd name="connsiteY29" fmla="*/ 181878 h 187868"/>
                  <a:gd name="connsiteX30" fmla="*/ 5990 w 81613"/>
                  <a:gd name="connsiteY30" fmla="*/ 179823 h 187868"/>
                  <a:gd name="connsiteX31" fmla="*/ 14047 w 81613"/>
                  <a:gd name="connsiteY31" fmla="*/ 155570 h 187868"/>
                  <a:gd name="connsiteX32" fmla="*/ 12402 w 81613"/>
                  <a:gd name="connsiteY32" fmla="*/ 152282 h 187868"/>
                  <a:gd name="connsiteX33" fmla="*/ 9854 w 81613"/>
                  <a:gd name="connsiteY33" fmla="*/ 150145 h 187868"/>
                  <a:gd name="connsiteX34" fmla="*/ 9607 w 81613"/>
                  <a:gd name="connsiteY34" fmla="*/ 146774 h 187868"/>
                  <a:gd name="connsiteX35" fmla="*/ 32955 w 81613"/>
                  <a:gd name="connsiteY35" fmla="*/ 76647 h 187868"/>
                  <a:gd name="connsiteX36" fmla="*/ 52439 w 81613"/>
                  <a:gd name="connsiteY36" fmla="*/ 83060 h 187868"/>
                  <a:gd name="connsiteX37" fmla="*/ 37066 w 81613"/>
                  <a:gd name="connsiteY37" fmla="*/ 56012 h 187868"/>
                  <a:gd name="connsiteX38" fmla="*/ 37066 w 81613"/>
                  <a:gd name="connsiteY38" fmla="*/ 56012 h 187868"/>
                  <a:gd name="connsiteX39" fmla="*/ 61483 w 81613"/>
                  <a:gd name="connsiteY39" fmla="*/ 64151 h 187868"/>
                  <a:gd name="connsiteX40" fmla="*/ 61483 w 81613"/>
                  <a:gd name="connsiteY40" fmla="*/ 64151 h 187868"/>
                  <a:gd name="connsiteX41" fmla="*/ 75706 w 81613"/>
                  <a:gd name="connsiteY41" fmla="*/ 68837 h 187868"/>
                  <a:gd name="connsiteX42" fmla="*/ 70773 w 81613"/>
                  <a:gd name="connsiteY42" fmla="*/ 83635 h 187868"/>
                  <a:gd name="connsiteX43" fmla="*/ 56550 w 81613"/>
                  <a:gd name="connsiteY43" fmla="*/ 78867 h 187868"/>
                  <a:gd name="connsiteX44" fmla="*/ 32133 w 81613"/>
                  <a:gd name="connsiteY44" fmla="*/ 70728 h 187868"/>
                  <a:gd name="connsiteX45" fmla="*/ 17911 w 81613"/>
                  <a:gd name="connsiteY45" fmla="*/ 65959 h 187868"/>
                  <a:gd name="connsiteX46" fmla="*/ 22843 w 81613"/>
                  <a:gd name="connsiteY46" fmla="*/ 51161 h 187868"/>
                  <a:gd name="connsiteX47" fmla="*/ 37066 w 81613"/>
                  <a:gd name="connsiteY47" fmla="*/ 56012 h 187868"/>
                  <a:gd name="connsiteX48" fmla="*/ 73897 w 81613"/>
                  <a:gd name="connsiteY48" fmla="*/ 18688 h 187868"/>
                  <a:gd name="connsiteX49" fmla="*/ 60661 w 81613"/>
                  <a:gd name="connsiteY49" fmla="*/ 58396 h 187868"/>
                  <a:gd name="connsiteX50" fmla="*/ 41259 w 81613"/>
                  <a:gd name="connsiteY50" fmla="*/ 51901 h 187868"/>
                  <a:gd name="connsiteX51" fmla="*/ 54495 w 81613"/>
                  <a:gd name="connsiteY51" fmla="*/ 12193 h 187868"/>
                  <a:gd name="connsiteX52" fmla="*/ 67402 w 81613"/>
                  <a:gd name="connsiteY52" fmla="*/ 5698 h 187868"/>
                  <a:gd name="connsiteX53" fmla="*/ 73897 w 81613"/>
                  <a:gd name="connsiteY53" fmla="*/ 18688 h 18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81613" h="187868">
                    <a:moveTo>
                      <a:pt x="49480" y="10631"/>
                    </a:moveTo>
                    <a:lnTo>
                      <a:pt x="36244" y="50339"/>
                    </a:lnTo>
                    <a:lnTo>
                      <a:pt x="22021" y="45571"/>
                    </a:lnTo>
                    <a:cubicBezTo>
                      <a:pt x="20624" y="45078"/>
                      <a:pt x="19144" y="45818"/>
                      <a:pt x="18733" y="47215"/>
                    </a:cubicBezTo>
                    <a:lnTo>
                      <a:pt x="12156" y="66946"/>
                    </a:lnTo>
                    <a:cubicBezTo>
                      <a:pt x="11663" y="68344"/>
                      <a:pt x="12402" y="69824"/>
                      <a:pt x="13800" y="70235"/>
                    </a:cubicBezTo>
                    <a:lnTo>
                      <a:pt x="28023" y="75003"/>
                    </a:lnTo>
                    <a:lnTo>
                      <a:pt x="4674" y="145129"/>
                    </a:lnTo>
                    <a:cubicBezTo>
                      <a:pt x="3852" y="147514"/>
                      <a:pt x="4017" y="150145"/>
                      <a:pt x="5168" y="152446"/>
                    </a:cubicBezTo>
                    <a:cubicBezTo>
                      <a:pt x="5908" y="153926"/>
                      <a:pt x="6976" y="155159"/>
                      <a:pt x="8374" y="156064"/>
                    </a:cubicBezTo>
                    <a:lnTo>
                      <a:pt x="153" y="180727"/>
                    </a:lnTo>
                    <a:cubicBezTo>
                      <a:pt x="-340" y="182125"/>
                      <a:pt x="400" y="183605"/>
                      <a:pt x="1797" y="184016"/>
                    </a:cubicBezTo>
                    <a:lnTo>
                      <a:pt x="12978" y="187715"/>
                    </a:lnTo>
                    <a:cubicBezTo>
                      <a:pt x="14375" y="188209"/>
                      <a:pt x="15855" y="187469"/>
                      <a:pt x="16266" y="186071"/>
                    </a:cubicBezTo>
                    <a:lnTo>
                      <a:pt x="24488" y="161408"/>
                    </a:lnTo>
                    <a:cubicBezTo>
                      <a:pt x="28680" y="161572"/>
                      <a:pt x="32626" y="159023"/>
                      <a:pt x="34024" y="154831"/>
                    </a:cubicBezTo>
                    <a:lnTo>
                      <a:pt x="57372" y="84704"/>
                    </a:lnTo>
                    <a:lnTo>
                      <a:pt x="71595" y="89472"/>
                    </a:lnTo>
                    <a:cubicBezTo>
                      <a:pt x="72992" y="89966"/>
                      <a:pt x="74472" y="89225"/>
                      <a:pt x="74883" y="87828"/>
                    </a:cubicBezTo>
                    <a:lnTo>
                      <a:pt x="81460" y="68097"/>
                    </a:lnTo>
                    <a:cubicBezTo>
                      <a:pt x="81953" y="66699"/>
                      <a:pt x="81214" y="65220"/>
                      <a:pt x="79816" y="64809"/>
                    </a:cubicBezTo>
                    <a:lnTo>
                      <a:pt x="65593" y="60040"/>
                    </a:lnTo>
                    <a:lnTo>
                      <a:pt x="78830" y="20332"/>
                    </a:lnTo>
                    <a:cubicBezTo>
                      <a:pt x="81543" y="12275"/>
                      <a:pt x="77103" y="3479"/>
                      <a:pt x="69046" y="766"/>
                    </a:cubicBezTo>
                    <a:cubicBezTo>
                      <a:pt x="60907" y="-1865"/>
                      <a:pt x="52193" y="2492"/>
                      <a:pt x="49480" y="10631"/>
                    </a:cubicBezTo>
                    <a:close/>
                    <a:moveTo>
                      <a:pt x="52439" y="83060"/>
                    </a:moveTo>
                    <a:lnTo>
                      <a:pt x="29091" y="153186"/>
                    </a:lnTo>
                    <a:cubicBezTo>
                      <a:pt x="28352" y="155488"/>
                      <a:pt x="25885" y="156721"/>
                      <a:pt x="23583" y="155981"/>
                    </a:cubicBezTo>
                    <a:cubicBezTo>
                      <a:pt x="22186" y="155488"/>
                      <a:pt x="20706" y="156228"/>
                      <a:pt x="20295" y="157626"/>
                    </a:cubicBezTo>
                    <a:lnTo>
                      <a:pt x="12238" y="181878"/>
                    </a:lnTo>
                    <a:lnTo>
                      <a:pt x="5990" y="179823"/>
                    </a:lnTo>
                    <a:lnTo>
                      <a:pt x="14047" y="155570"/>
                    </a:lnTo>
                    <a:cubicBezTo>
                      <a:pt x="14540" y="154173"/>
                      <a:pt x="13800" y="152693"/>
                      <a:pt x="12402" y="152282"/>
                    </a:cubicBezTo>
                    <a:cubicBezTo>
                      <a:pt x="11334" y="151953"/>
                      <a:pt x="10429" y="151131"/>
                      <a:pt x="9854" y="150145"/>
                    </a:cubicBezTo>
                    <a:cubicBezTo>
                      <a:pt x="9361" y="149076"/>
                      <a:pt x="9278" y="147925"/>
                      <a:pt x="9607" y="146774"/>
                    </a:cubicBezTo>
                    <a:lnTo>
                      <a:pt x="32955" y="76647"/>
                    </a:lnTo>
                    <a:lnTo>
                      <a:pt x="52439" y="83060"/>
                    </a:lnTo>
                    <a:close/>
                    <a:moveTo>
                      <a:pt x="37066" y="56012"/>
                    </a:moveTo>
                    <a:cubicBezTo>
                      <a:pt x="37066" y="56012"/>
                      <a:pt x="37066" y="56012"/>
                      <a:pt x="37066" y="56012"/>
                    </a:cubicBezTo>
                    <a:lnTo>
                      <a:pt x="61483" y="64151"/>
                    </a:lnTo>
                    <a:cubicBezTo>
                      <a:pt x="61483" y="64151"/>
                      <a:pt x="61483" y="64151"/>
                      <a:pt x="61483" y="64151"/>
                    </a:cubicBezTo>
                    <a:lnTo>
                      <a:pt x="75706" y="68837"/>
                    </a:lnTo>
                    <a:lnTo>
                      <a:pt x="70773" y="83635"/>
                    </a:lnTo>
                    <a:lnTo>
                      <a:pt x="56550" y="78867"/>
                    </a:lnTo>
                    <a:lnTo>
                      <a:pt x="32133" y="70728"/>
                    </a:lnTo>
                    <a:lnTo>
                      <a:pt x="17911" y="65959"/>
                    </a:lnTo>
                    <a:lnTo>
                      <a:pt x="22843" y="51161"/>
                    </a:lnTo>
                    <a:lnTo>
                      <a:pt x="37066" y="56012"/>
                    </a:lnTo>
                    <a:close/>
                    <a:moveTo>
                      <a:pt x="73897" y="18688"/>
                    </a:moveTo>
                    <a:lnTo>
                      <a:pt x="60661" y="58396"/>
                    </a:lnTo>
                    <a:lnTo>
                      <a:pt x="41259" y="51901"/>
                    </a:lnTo>
                    <a:lnTo>
                      <a:pt x="54495" y="12193"/>
                    </a:lnTo>
                    <a:cubicBezTo>
                      <a:pt x="56303" y="6849"/>
                      <a:pt x="62058" y="3890"/>
                      <a:pt x="67402" y="5698"/>
                    </a:cubicBezTo>
                    <a:cubicBezTo>
                      <a:pt x="72746" y="7507"/>
                      <a:pt x="75623" y="13344"/>
                      <a:pt x="73897" y="18688"/>
                    </a:cubicBezTo>
                    <a:close/>
                  </a:path>
                </a:pathLst>
              </a:custGeom>
              <a:grpFill/>
              <a:ln w="8221" cap="flat">
                <a:noFill/>
                <a:prstDash val="solid"/>
                <a:miter/>
              </a:ln>
            </p:spPr>
            <p:txBody>
              <a:bodyPr rtlCol="0" anchor="ctr"/>
              <a:lstStyle/>
              <a:p>
                <a:endParaRPr lang="en-US"/>
              </a:p>
            </p:txBody>
          </p:sp>
          <p:sp>
            <p:nvSpPr>
              <p:cNvPr id="172" name="Freeform: Shape 171">
                <a:extLst>
                  <a:ext uri="{FF2B5EF4-FFF2-40B4-BE49-F238E27FC236}">
                    <a16:creationId xmlns:a16="http://schemas.microsoft.com/office/drawing/2014/main" id="{ED3D0275-D87D-4AD7-9C05-7488EAC747FE}"/>
                  </a:ext>
                </a:extLst>
              </p:cNvPr>
              <p:cNvSpPr/>
              <p:nvPr/>
            </p:nvSpPr>
            <p:spPr>
              <a:xfrm>
                <a:off x="4079908" y="4508539"/>
                <a:ext cx="71249" cy="38233"/>
              </a:xfrm>
              <a:custGeom>
                <a:avLst/>
                <a:gdLst>
                  <a:gd name="connsiteX0" fmla="*/ 239 w 71249"/>
                  <a:gd name="connsiteY0" fmla="*/ 36792 h 38233"/>
                  <a:gd name="connsiteX1" fmla="*/ 3774 w 71249"/>
                  <a:gd name="connsiteY1" fmla="*/ 37943 h 38233"/>
                  <a:gd name="connsiteX2" fmla="*/ 69790 w 71249"/>
                  <a:gd name="connsiteY2" fmla="*/ 4894 h 38233"/>
                  <a:gd name="connsiteX3" fmla="*/ 71106 w 71249"/>
                  <a:gd name="connsiteY3" fmla="*/ 3414 h 38233"/>
                  <a:gd name="connsiteX4" fmla="*/ 70941 w 71249"/>
                  <a:gd name="connsiteY4" fmla="*/ 1441 h 38233"/>
                  <a:gd name="connsiteX5" fmla="*/ 67406 w 71249"/>
                  <a:gd name="connsiteY5" fmla="*/ 290 h 38233"/>
                  <a:gd name="connsiteX6" fmla="*/ 1390 w 71249"/>
                  <a:gd name="connsiteY6" fmla="*/ 33339 h 38233"/>
                  <a:gd name="connsiteX7" fmla="*/ 239 w 71249"/>
                  <a:gd name="connsiteY7" fmla="*/ 36792 h 38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249" h="38233">
                    <a:moveTo>
                      <a:pt x="239" y="36792"/>
                    </a:moveTo>
                    <a:cubicBezTo>
                      <a:pt x="897" y="38107"/>
                      <a:pt x="2459" y="38601"/>
                      <a:pt x="3774" y="37943"/>
                    </a:cubicBezTo>
                    <a:lnTo>
                      <a:pt x="69790" y="4894"/>
                    </a:lnTo>
                    <a:cubicBezTo>
                      <a:pt x="70448" y="4565"/>
                      <a:pt x="70859" y="3990"/>
                      <a:pt x="71106" y="3414"/>
                    </a:cubicBezTo>
                    <a:cubicBezTo>
                      <a:pt x="71352" y="2756"/>
                      <a:pt x="71270" y="2099"/>
                      <a:pt x="70941" y="1441"/>
                    </a:cubicBezTo>
                    <a:cubicBezTo>
                      <a:pt x="70284" y="126"/>
                      <a:pt x="68722" y="-368"/>
                      <a:pt x="67406" y="290"/>
                    </a:cubicBezTo>
                    <a:lnTo>
                      <a:pt x="1390" y="33339"/>
                    </a:lnTo>
                    <a:cubicBezTo>
                      <a:pt x="157" y="33915"/>
                      <a:pt x="-336" y="35477"/>
                      <a:pt x="239" y="36792"/>
                    </a:cubicBezTo>
                    <a:close/>
                  </a:path>
                </a:pathLst>
              </a:custGeom>
              <a:grpFill/>
              <a:ln w="8221" cap="flat">
                <a:noFill/>
                <a:prstDash val="solid"/>
                <a:miter/>
              </a:ln>
            </p:spPr>
            <p:txBody>
              <a:bodyPr rtlCol="0" anchor="ctr"/>
              <a:lstStyle/>
              <a:p>
                <a:endParaRPr lang="en-US"/>
              </a:p>
            </p:txBody>
          </p:sp>
          <p:sp>
            <p:nvSpPr>
              <p:cNvPr id="173" name="Freeform: Shape 172">
                <a:extLst>
                  <a:ext uri="{FF2B5EF4-FFF2-40B4-BE49-F238E27FC236}">
                    <a16:creationId xmlns:a16="http://schemas.microsoft.com/office/drawing/2014/main" id="{61896D40-D181-4BF1-B0A7-FCCDAC7A2B61}"/>
                  </a:ext>
                </a:extLst>
              </p:cNvPr>
              <p:cNvSpPr/>
              <p:nvPr/>
            </p:nvSpPr>
            <p:spPr>
              <a:xfrm>
                <a:off x="4161165" y="4494564"/>
                <a:ext cx="17780" cy="11514"/>
              </a:xfrm>
              <a:custGeom>
                <a:avLst/>
                <a:gdLst>
                  <a:gd name="connsiteX0" fmla="*/ 17637 w 17780"/>
                  <a:gd name="connsiteY0" fmla="*/ 3414 h 11514"/>
                  <a:gd name="connsiteX1" fmla="*/ 17472 w 17780"/>
                  <a:gd name="connsiteY1" fmla="*/ 1441 h 11514"/>
                  <a:gd name="connsiteX2" fmla="*/ 13937 w 17780"/>
                  <a:gd name="connsiteY2" fmla="*/ 290 h 11514"/>
                  <a:gd name="connsiteX3" fmla="*/ 1441 w 17780"/>
                  <a:gd name="connsiteY3" fmla="*/ 6538 h 11514"/>
                  <a:gd name="connsiteX4" fmla="*/ 290 w 17780"/>
                  <a:gd name="connsiteY4" fmla="*/ 10073 h 11514"/>
                  <a:gd name="connsiteX5" fmla="*/ 3825 w 17780"/>
                  <a:gd name="connsiteY5" fmla="*/ 11224 h 11514"/>
                  <a:gd name="connsiteX6" fmla="*/ 16321 w 17780"/>
                  <a:gd name="connsiteY6" fmla="*/ 4976 h 11514"/>
                  <a:gd name="connsiteX7" fmla="*/ 17637 w 17780"/>
                  <a:gd name="connsiteY7" fmla="*/ 3414 h 11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80" h="11514">
                    <a:moveTo>
                      <a:pt x="17637" y="3414"/>
                    </a:moveTo>
                    <a:cubicBezTo>
                      <a:pt x="17883" y="2756"/>
                      <a:pt x="17801" y="2099"/>
                      <a:pt x="17472" y="1441"/>
                    </a:cubicBezTo>
                    <a:cubicBezTo>
                      <a:pt x="16815" y="126"/>
                      <a:pt x="15253" y="-368"/>
                      <a:pt x="13937" y="290"/>
                    </a:cubicBezTo>
                    <a:lnTo>
                      <a:pt x="1441" y="6538"/>
                    </a:lnTo>
                    <a:cubicBezTo>
                      <a:pt x="126" y="7196"/>
                      <a:pt x="-368" y="8758"/>
                      <a:pt x="290" y="10073"/>
                    </a:cubicBezTo>
                    <a:cubicBezTo>
                      <a:pt x="948" y="11389"/>
                      <a:pt x="2510" y="11882"/>
                      <a:pt x="3825" y="11224"/>
                    </a:cubicBezTo>
                    <a:lnTo>
                      <a:pt x="16321" y="4976"/>
                    </a:lnTo>
                    <a:cubicBezTo>
                      <a:pt x="16979" y="4565"/>
                      <a:pt x="17390" y="4072"/>
                      <a:pt x="17637" y="3414"/>
                    </a:cubicBezTo>
                    <a:close/>
                  </a:path>
                </a:pathLst>
              </a:custGeom>
              <a:grpFill/>
              <a:ln w="8221" cap="flat">
                <a:noFill/>
                <a:prstDash val="solid"/>
                <a:miter/>
              </a:ln>
            </p:spPr>
            <p:txBody>
              <a:bodyPr rtlCol="0" anchor="ctr"/>
              <a:lstStyle/>
              <a:p>
                <a:endParaRPr lang="en-US"/>
              </a:p>
            </p:txBody>
          </p:sp>
          <p:sp>
            <p:nvSpPr>
              <p:cNvPr id="174" name="Freeform: Shape 173">
                <a:extLst>
                  <a:ext uri="{FF2B5EF4-FFF2-40B4-BE49-F238E27FC236}">
                    <a16:creationId xmlns:a16="http://schemas.microsoft.com/office/drawing/2014/main" id="{31E9C529-1C6F-4E65-96FC-0D670231AEE4}"/>
                  </a:ext>
                </a:extLst>
              </p:cNvPr>
              <p:cNvSpPr/>
              <p:nvPr/>
            </p:nvSpPr>
            <p:spPr>
              <a:xfrm>
                <a:off x="3963171" y="4372730"/>
                <a:ext cx="13377" cy="29705"/>
              </a:xfrm>
              <a:custGeom>
                <a:avLst/>
                <a:gdLst>
                  <a:gd name="connsiteX0" fmla="*/ 8292 w 13377"/>
                  <a:gd name="connsiteY0" fmla="*/ 1765 h 29705"/>
                  <a:gd name="connsiteX1" fmla="*/ 153 w 13377"/>
                  <a:gd name="connsiteY1" fmla="*/ 26264 h 29705"/>
                  <a:gd name="connsiteX2" fmla="*/ 1797 w 13377"/>
                  <a:gd name="connsiteY2" fmla="*/ 29553 h 29705"/>
                  <a:gd name="connsiteX3" fmla="*/ 5086 w 13377"/>
                  <a:gd name="connsiteY3" fmla="*/ 27909 h 29705"/>
                  <a:gd name="connsiteX4" fmla="*/ 13225 w 13377"/>
                  <a:gd name="connsiteY4" fmla="*/ 3409 h 29705"/>
                  <a:gd name="connsiteX5" fmla="*/ 11580 w 13377"/>
                  <a:gd name="connsiteY5" fmla="*/ 121 h 29705"/>
                  <a:gd name="connsiteX6" fmla="*/ 8292 w 13377"/>
                  <a:gd name="connsiteY6" fmla="*/ 1765 h 29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77" h="29705">
                    <a:moveTo>
                      <a:pt x="8292" y="1765"/>
                    </a:moveTo>
                    <a:lnTo>
                      <a:pt x="153" y="26264"/>
                    </a:lnTo>
                    <a:cubicBezTo>
                      <a:pt x="-340" y="27662"/>
                      <a:pt x="400" y="29142"/>
                      <a:pt x="1797" y="29553"/>
                    </a:cubicBezTo>
                    <a:cubicBezTo>
                      <a:pt x="3195" y="30046"/>
                      <a:pt x="4675" y="29306"/>
                      <a:pt x="5086" y="27909"/>
                    </a:cubicBezTo>
                    <a:lnTo>
                      <a:pt x="13225" y="3409"/>
                    </a:lnTo>
                    <a:cubicBezTo>
                      <a:pt x="13718" y="2012"/>
                      <a:pt x="12978" y="532"/>
                      <a:pt x="11580" y="121"/>
                    </a:cubicBezTo>
                    <a:cubicBezTo>
                      <a:pt x="10183" y="-290"/>
                      <a:pt x="8785" y="368"/>
                      <a:pt x="8292" y="1765"/>
                    </a:cubicBezTo>
                    <a:close/>
                  </a:path>
                </a:pathLst>
              </a:custGeom>
              <a:grpFill/>
              <a:ln w="8221" cap="flat">
                <a:noFill/>
                <a:prstDash val="solid"/>
                <a:miter/>
              </a:ln>
            </p:spPr>
            <p:txBody>
              <a:bodyPr rtlCol="0" anchor="ctr"/>
              <a:lstStyle/>
              <a:p>
                <a:endParaRPr lang="en-US"/>
              </a:p>
            </p:txBody>
          </p:sp>
          <p:sp>
            <p:nvSpPr>
              <p:cNvPr id="175" name="Freeform: Shape 174">
                <a:extLst>
                  <a:ext uri="{FF2B5EF4-FFF2-40B4-BE49-F238E27FC236}">
                    <a16:creationId xmlns:a16="http://schemas.microsoft.com/office/drawing/2014/main" id="{DF287F43-8949-454C-88CA-1C642BD840F2}"/>
                  </a:ext>
                </a:extLst>
              </p:cNvPr>
              <p:cNvSpPr/>
              <p:nvPr/>
            </p:nvSpPr>
            <p:spPr>
              <a:xfrm>
                <a:off x="3980847" y="4376891"/>
                <a:ext cx="8198" cy="14199"/>
              </a:xfrm>
              <a:custGeom>
                <a:avLst/>
                <a:gdLst>
                  <a:gd name="connsiteX0" fmla="*/ 3112 w 8198"/>
                  <a:gd name="connsiteY0" fmla="*/ 1797 h 14199"/>
                  <a:gd name="connsiteX1" fmla="*/ 153 w 8198"/>
                  <a:gd name="connsiteY1" fmla="*/ 10758 h 14199"/>
                  <a:gd name="connsiteX2" fmla="*/ 1797 w 8198"/>
                  <a:gd name="connsiteY2" fmla="*/ 14046 h 14199"/>
                  <a:gd name="connsiteX3" fmla="*/ 5085 w 8198"/>
                  <a:gd name="connsiteY3" fmla="*/ 12403 h 14199"/>
                  <a:gd name="connsiteX4" fmla="*/ 8045 w 8198"/>
                  <a:gd name="connsiteY4" fmla="*/ 3441 h 14199"/>
                  <a:gd name="connsiteX5" fmla="*/ 6401 w 8198"/>
                  <a:gd name="connsiteY5" fmla="*/ 153 h 14199"/>
                  <a:gd name="connsiteX6" fmla="*/ 3112 w 8198"/>
                  <a:gd name="connsiteY6" fmla="*/ 1797 h 14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98" h="14199">
                    <a:moveTo>
                      <a:pt x="3112" y="1797"/>
                    </a:moveTo>
                    <a:lnTo>
                      <a:pt x="153" y="10758"/>
                    </a:lnTo>
                    <a:cubicBezTo>
                      <a:pt x="-340" y="12156"/>
                      <a:pt x="400" y="13636"/>
                      <a:pt x="1797" y="14046"/>
                    </a:cubicBezTo>
                    <a:cubicBezTo>
                      <a:pt x="3195" y="14540"/>
                      <a:pt x="4674" y="13800"/>
                      <a:pt x="5085" y="12403"/>
                    </a:cubicBezTo>
                    <a:lnTo>
                      <a:pt x="8045" y="3441"/>
                    </a:lnTo>
                    <a:cubicBezTo>
                      <a:pt x="8538" y="2044"/>
                      <a:pt x="7799" y="564"/>
                      <a:pt x="6401" y="153"/>
                    </a:cubicBezTo>
                    <a:cubicBezTo>
                      <a:pt x="5085" y="-341"/>
                      <a:pt x="3606" y="400"/>
                      <a:pt x="3112" y="1797"/>
                    </a:cubicBezTo>
                    <a:close/>
                  </a:path>
                </a:pathLst>
              </a:custGeom>
              <a:grpFill/>
              <a:ln w="8221" cap="flat">
                <a:noFill/>
                <a:prstDash val="solid"/>
                <a:miter/>
              </a:ln>
            </p:spPr>
            <p:txBody>
              <a:bodyPr rtlCol="0" anchor="ctr"/>
              <a:lstStyle/>
              <a:p>
                <a:endParaRPr lang="en-US"/>
              </a:p>
            </p:txBody>
          </p:sp>
        </p:grpSp>
        <p:grpSp>
          <p:nvGrpSpPr>
            <p:cNvPr id="65" name="Graphic 2">
              <a:extLst>
                <a:ext uri="{FF2B5EF4-FFF2-40B4-BE49-F238E27FC236}">
                  <a16:creationId xmlns:a16="http://schemas.microsoft.com/office/drawing/2014/main" id="{AEDFBF8C-258E-4115-9824-EF46A3536580}"/>
                </a:ext>
              </a:extLst>
            </p:cNvPr>
            <p:cNvGrpSpPr/>
            <p:nvPr/>
          </p:nvGrpSpPr>
          <p:grpSpPr>
            <a:xfrm>
              <a:off x="11943206" y="4380415"/>
              <a:ext cx="400022" cy="308869"/>
              <a:chOff x="11943206" y="4380415"/>
              <a:chExt cx="400022" cy="308869"/>
            </a:xfrm>
            <a:grpFill/>
          </p:grpSpPr>
          <p:sp>
            <p:nvSpPr>
              <p:cNvPr id="161" name="Freeform: Shape 160">
                <a:extLst>
                  <a:ext uri="{FF2B5EF4-FFF2-40B4-BE49-F238E27FC236}">
                    <a16:creationId xmlns:a16="http://schemas.microsoft.com/office/drawing/2014/main" id="{FF336740-6F39-480D-903C-4DE08F65AAE2}"/>
                  </a:ext>
                </a:extLst>
              </p:cNvPr>
              <p:cNvSpPr/>
              <p:nvPr/>
            </p:nvSpPr>
            <p:spPr>
              <a:xfrm>
                <a:off x="11959895" y="4380415"/>
                <a:ext cx="383333" cy="288727"/>
              </a:xfrm>
              <a:custGeom>
                <a:avLst/>
                <a:gdLst>
                  <a:gd name="connsiteX0" fmla="*/ 383024 w 383333"/>
                  <a:gd name="connsiteY0" fmla="*/ 269654 h 288727"/>
                  <a:gd name="connsiteX1" fmla="*/ 338301 w 383333"/>
                  <a:gd name="connsiteY1" fmla="*/ 45545 h 288727"/>
                  <a:gd name="connsiteX2" fmla="*/ 338301 w 383333"/>
                  <a:gd name="connsiteY2" fmla="*/ 44805 h 288727"/>
                  <a:gd name="connsiteX3" fmla="*/ 316680 w 383333"/>
                  <a:gd name="connsiteY3" fmla="*/ 23184 h 288727"/>
                  <a:gd name="connsiteX4" fmla="*/ 291605 w 383333"/>
                  <a:gd name="connsiteY4" fmla="*/ 23184 h 288727"/>
                  <a:gd name="connsiteX5" fmla="*/ 291605 w 383333"/>
                  <a:gd name="connsiteY5" fmla="*/ 11592 h 288727"/>
                  <a:gd name="connsiteX6" fmla="*/ 280014 w 383333"/>
                  <a:gd name="connsiteY6" fmla="*/ 0 h 288727"/>
                  <a:gd name="connsiteX7" fmla="*/ 268422 w 383333"/>
                  <a:gd name="connsiteY7" fmla="*/ 11592 h 288727"/>
                  <a:gd name="connsiteX8" fmla="*/ 268422 w 383333"/>
                  <a:gd name="connsiteY8" fmla="*/ 23184 h 288727"/>
                  <a:gd name="connsiteX9" fmla="*/ 246882 w 383333"/>
                  <a:gd name="connsiteY9" fmla="*/ 23184 h 288727"/>
                  <a:gd name="connsiteX10" fmla="*/ 246882 w 383333"/>
                  <a:gd name="connsiteY10" fmla="*/ 11592 h 288727"/>
                  <a:gd name="connsiteX11" fmla="*/ 235290 w 383333"/>
                  <a:gd name="connsiteY11" fmla="*/ 0 h 288727"/>
                  <a:gd name="connsiteX12" fmla="*/ 223698 w 383333"/>
                  <a:gd name="connsiteY12" fmla="*/ 11592 h 288727"/>
                  <a:gd name="connsiteX13" fmla="*/ 223698 w 383333"/>
                  <a:gd name="connsiteY13" fmla="*/ 23184 h 288727"/>
                  <a:gd name="connsiteX14" fmla="*/ 202158 w 383333"/>
                  <a:gd name="connsiteY14" fmla="*/ 23184 h 288727"/>
                  <a:gd name="connsiteX15" fmla="*/ 202158 w 383333"/>
                  <a:gd name="connsiteY15" fmla="*/ 11592 h 288727"/>
                  <a:gd name="connsiteX16" fmla="*/ 190567 w 383333"/>
                  <a:gd name="connsiteY16" fmla="*/ 0 h 288727"/>
                  <a:gd name="connsiteX17" fmla="*/ 178975 w 383333"/>
                  <a:gd name="connsiteY17" fmla="*/ 11592 h 288727"/>
                  <a:gd name="connsiteX18" fmla="*/ 178975 w 383333"/>
                  <a:gd name="connsiteY18" fmla="*/ 23184 h 288727"/>
                  <a:gd name="connsiteX19" fmla="*/ 157436 w 383333"/>
                  <a:gd name="connsiteY19" fmla="*/ 23184 h 288727"/>
                  <a:gd name="connsiteX20" fmla="*/ 157436 w 383333"/>
                  <a:gd name="connsiteY20" fmla="*/ 11592 h 288727"/>
                  <a:gd name="connsiteX21" fmla="*/ 145844 w 383333"/>
                  <a:gd name="connsiteY21" fmla="*/ 0 h 288727"/>
                  <a:gd name="connsiteX22" fmla="*/ 134252 w 383333"/>
                  <a:gd name="connsiteY22" fmla="*/ 11592 h 288727"/>
                  <a:gd name="connsiteX23" fmla="*/ 134252 w 383333"/>
                  <a:gd name="connsiteY23" fmla="*/ 23184 h 288727"/>
                  <a:gd name="connsiteX24" fmla="*/ 112712 w 383333"/>
                  <a:gd name="connsiteY24" fmla="*/ 23184 h 288727"/>
                  <a:gd name="connsiteX25" fmla="*/ 112712 w 383333"/>
                  <a:gd name="connsiteY25" fmla="*/ 11592 h 288727"/>
                  <a:gd name="connsiteX26" fmla="*/ 101121 w 383333"/>
                  <a:gd name="connsiteY26" fmla="*/ 0 h 288727"/>
                  <a:gd name="connsiteX27" fmla="*/ 89529 w 383333"/>
                  <a:gd name="connsiteY27" fmla="*/ 11592 h 288727"/>
                  <a:gd name="connsiteX28" fmla="*/ 89529 w 383333"/>
                  <a:gd name="connsiteY28" fmla="*/ 23184 h 288727"/>
                  <a:gd name="connsiteX29" fmla="*/ 67989 w 383333"/>
                  <a:gd name="connsiteY29" fmla="*/ 23184 h 288727"/>
                  <a:gd name="connsiteX30" fmla="*/ 67989 w 383333"/>
                  <a:gd name="connsiteY30" fmla="*/ 11592 h 288727"/>
                  <a:gd name="connsiteX31" fmla="*/ 56397 w 383333"/>
                  <a:gd name="connsiteY31" fmla="*/ 0 h 288727"/>
                  <a:gd name="connsiteX32" fmla="*/ 44806 w 383333"/>
                  <a:gd name="connsiteY32" fmla="*/ 11592 h 288727"/>
                  <a:gd name="connsiteX33" fmla="*/ 44806 w 383333"/>
                  <a:gd name="connsiteY33" fmla="*/ 23184 h 288727"/>
                  <a:gd name="connsiteX34" fmla="*/ 21622 w 383333"/>
                  <a:gd name="connsiteY34" fmla="*/ 23184 h 288727"/>
                  <a:gd name="connsiteX35" fmla="*/ 0 w 383333"/>
                  <a:gd name="connsiteY35" fmla="*/ 44805 h 288727"/>
                  <a:gd name="connsiteX36" fmla="*/ 0 w 383333"/>
                  <a:gd name="connsiteY36" fmla="*/ 89857 h 288727"/>
                  <a:gd name="connsiteX37" fmla="*/ 0 w 383333"/>
                  <a:gd name="connsiteY37" fmla="*/ 286097 h 288727"/>
                  <a:gd name="connsiteX38" fmla="*/ 2631 w 383333"/>
                  <a:gd name="connsiteY38" fmla="*/ 288728 h 288727"/>
                  <a:gd name="connsiteX39" fmla="*/ 336411 w 383333"/>
                  <a:gd name="connsiteY39" fmla="*/ 288728 h 288727"/>
                  <a:gd name="connsiteX40" fmla="*/ 368227 w 383333"/>
                  <a:gd name="connsiteY40" fmla="*/ 288728 h 288727"/>
                  <a:gd name="connsiteX41" fmla="*/ 380476 w 383333"/>
                  <a:gd name="connsiteY41" fmla="*/ 282890 h 288727"/>
                  <a:gd name="connsiteX42" fmla="*/ 383024 w 383333"/>
                  <a:gd name="connsiteY42" fmla="*/ 269654 h 288727"/>
                  <a:gd name="connsiteX43" fmla="*/ 273519 w 383333"/>
                  <a:gd name="connsiteY43" fmla="*/ 11592 h 288727"/>
                  <a:gd name="connsiteX44" fmla="*/ 279931 w 383333"/>
                  <a:gd name="connsiteY44" fmla="*/ 5179 h 288727"/>
                  <a:gd name="connsiteX45" fmla="*/ 286344 w 383333"/>
                  <a:gd name="connsiteY45" fmla="*/ 11592 h 288727"/>
                  <a:gd name="connsiteX46" fmla="*/ 286344 w 383333"/>
                  <a:gd name="connsiteY46" fmla="*/ 23184 h 288727"/>
                  <a:gd name="connsiteX47" fmla="*/ 273519 w 383333"/>
                  <a:gd name="connsiteY47" fmla="*/ 23184 h 288727"/>
                  <a:gd name="connsiteX48" fmla="*/ 273519 w 383333"/>
                  <a:gd name="connsiteY48" fmla="*/ 11592 h 288727"/>
                  <a:gd name="connsiteX49" fmla="*/ 228631 w 383333"/>
                  <a:gd name="connsiteY49" fmla="*/ 11592 h 288727"/>
                  <a:gd name="connsiteX50" fmla="*/ 235043 w 383333"/>
                  <a:gd name="connsiteY50" fmla="*/ 5179 h 288727"/>
                  <a:gd name="connsiteX51" fmla="*/ 241456 w 383333"/>
                  <a:gd name="connsiteY51" fmla="*/ 11592 h 288727"/>
                  <a:gd name="connsiteX52" fmla="*/ 241456 w 383333"/>
                  <a:gd name="connsiteY52" fmla="*/ 23184 h 288727"/>
                  <a:gd name="connsiteX53" fmla="*/ 228631 w 383333"/>
                  <a:gd name="connsiteY53" fmla="*/ 23184 h 288727"/>
                  <a:gd name="connsiteX54" fmla="*/ 228631 w 383333"/>
                  <a:gd name="connsiteY54" fmla="*/ 11592 h 288727"/>
                  <a:gd name="connsiteX55" fmla="*/ 183825 w 383333"/>
                  <a:gd name="connsiteY55" fmla="*/ 11592 h 288727"/>
                  <a:gd name="connsiteX56" fmla="*/ 190238 w 383333"/>
                  <a:gd name="connsiteY56" fmla="*/ 5179 h 288727"/>
                  <a:gd name="connsiteX57" fmla="*/ 196651 w 383333"/>
                  <a:gd name="connsiteY57" fmla="*/ 11592 h 288727"/>
                  <a:gd name="connsiteX58" fmla="*/ 196651 w 383333"/>
                  <a:gd name="connsiteY58" fmla="*/ 23184 h 288727"/>
                  <a:gd name="connsiteX59" fmla="*/ 183825 w 383333"/>
                  <a:gd name="connsiteY59" fmla="*/ 23184 h 288727"/>
                  <a:gd name="connsiteX60" fmla="*/ 183825 w 383333"/>
                  <a:gd name="connsiteY60" fmla="*/ 11592 h 288727"/>
                  <a:gd name="connsiteX61" fmla="*/ 139020 w 383333"/>
                  <a:gd name="connsiteY61" fmla="*/ 11592 h 288727"/>
                  <a:gd name="connsiteX62" fmla="*/ 145433 w 383333"/>
                  <a:gd name="connsiteY62" fmla="*/ 5179 h 288727"/>
                  <a:gd name="connsiteX63" fmla="*/ 151845 w 383333"/>
                  <a:gd name="connsiteY63" fmla="*/ 11592 h 288727"/>
                  <a:gd name="connsiteX64" fmla="*/ 151845 w 383333"/>
                  <a:gd name="connsiteY64" fmla="*/ 23184 h 288727"/>
                  <a:gd name="connsiteX65" fmla="*/ 139020 w 383333"/>
                  <a:gd name="connsiteY65" fmla="*/ 23184 h 288727"/>
                  <a:gd name="connsiteX66" fmla="*/ 139020 w 383333"/>
                  <a:gd name="connsiteY66" fmla="*/ 11592 h 288727"/>
                  <a:gd name="connsiteX67" fmla="*/ 94133 w 383333"/>
                  <a:gd name="connsiteY67" fmla="*/ 11592 h 288727"/>
                  <a:gd name="connsiteX68" fmla="*/ 100545 w 383333"/>
                  <a:gd name="connsiteY68" fmla="*/ 5179 h 288727"/>
                  <a:gd name="connsiteX69" fmla="*/ 106958 w 383333"/>
                  <a:gd name="connsiteY69" fmla="*/ 11592 h 288727"/>
                  <a:gd name="connsiteX70" fmla="*/ 106958 w 383333"/>
                  <a:gd name="connsiteY70" fmla="*/ 23184 h 288727"/>
                  <a:gd name="connsiteX71" fmla="*/ 94133 w 383333"/>
                  <a:gd name="connsiteY71" fmla="*/ 23184 h 288727"/>
                  <a:gd name="connsiteX72" fmla="*/ 94133 w 383333"/>
                  <a:gd name="connsiteY72" fmla="*/ 11592 h 288727"/>
                  <a:gd name="connsiteX73" fmla="*/ 49327 w 383333"/>
                  <a:gd name="connsiteY73" fmla="*/ 11592 h 288727"/>
                  <a:gd name="connsiteX74" fmla="*/ 55740 w 383333"/>
                  <a:gd name="connsiteY74" fmla="*/ 5179 h 288727"/>
                  <a:gd name="connsiteX75" fmla="*/ 62153 w 383333"/>
                  <a:gd name="connsiteY75" fmla="*/ 11592 h 288727"/>
                  <a:gd name="connsiteX76" fmla="*/ 62153 w 383333"/>
                  <a:gd name="connsiteY76" fmla="*/ 23184 h 288727"/>
                  <a:gd name="connsiteX77" fmla="*/ 49327 w 383333"/>
                  <a:gd name="connsiteY77" fmla="*/ 23184 h 288727"/>
                  <a:gd name="connsiteX78" fmla="*/ 49327 w 383333"/>
                  <a:gd name="connsiteY78" fmla="*/ 11592 h 288727"/>
                  <a:gd name="connsiteX79" fmla="*/ 333040 w 383333"/>
                  <a:gd name="connsiteY79" fmla="*/ 283466 h 288727"/>
                  <a:gd name="connsiteX80" fmla="*/ 4522 w 383333"/>
                  <a:gd name="connsiteY80" fmla="*/ 283466 h 288727"/>
                  <a:gd name="connsiteX81" fmla="*/ 4522 w 383333"/>
                  <a:gd name="connsiteY81" fmla="*/ 92488 h 288727"/>
                  <a:gd name="connsiteX82" fmla="*/ 333040 w 383333"/>
                  <a:gd name="connsiteY82" fmla="*/ 92488 h 288727"/>
                  <a:gd name="connsiteX83" fmla="*/ 333040 w 383333"/>
                  <a:gd name="connsiteY83" fmla="*/ 283466 h 288727"/>
                  <a:gd name="connsiteX84" fmla="*/ 333040 w 383333"/>
                  <a:gd name="connsiteY84" fmla="*/ 87227 h 288727"/>
                  <a:gd name="connsiteX85" fmla="*/ 4522 w 383333"/>
                  <a:gd name="connsiteY85" fmla="*/ 87227 h 288727"/>
                  <a:gd name="connsiteX86" fmla="*/ 4522 w 383333"/>
                  <a:gd name="connsiteY86" fmla="*/ 44805 h 288727"/>
                  <a:gd name="connsiteX87" fmla="*/ 20964 w 383333"/>
                  <a:gd name="connsiteY87" fmla="*/ 28363 h 288727"/>
                  <a:gd name="connsiteX88" fmla="*/ 44148 w 383333"/>
                  <a:gd name="connsiteY88" fmla="*/ 28363 h 288727"/>
                  <a:gd name="connsiteX89" fmla="*/ 44148 w 383333"/>
                  <a:gd name="connsiteY89" fmla="*/ 44559 h 288727"/>
                  <a:gd name="connsiteX90" fmla="*/ 49327 w 383333"/>
                  <a:gd name="connsiteY90" fmla="*/ 54178 h 288727"/>
                  <a:gd name="connsiteX91" fmla="*/ 55822 w 383333"/>
                  <a:gd name="connsiteY91" fmla="*/ 60097 h 288727"/>
                  <a:gd name="connsiteX92" fmla="*/ 62398 w 383333"/>
                  <a:gd name="connsiteY92" fmla="*/ 53520 h 288727"/>
                  <a:gd name="connsiteX93" fmla="*/ 55822 w 383333"/>
                  <a:gd name="connsiteY93" fmla="*/ 46943 h 288727"/>
                  <a:gd name="connsiteX94" fmla="*/ 51218 w 383333"/>
                  <a:gd name="connsiteY94" fmla="*/ 48834 h 288727"/>
                  <a:gd name="connsiteX95" fmla="*/ 49409 w 383333"/>
                  <a:gd name="connsiteY95" fmla="*/ 44395 h 288727"/>
                  <a:gd name="connsiteX96" fmla="*/ 49409 w 383333"/>
                  <a:gd name="connsiteY96" fmla="*/ 28199 h 288727"/>
                  <a:gd name="connsiteX97" fmla="*/ 89036 w 383333"/>
                  <a:gd name="connsiteY97" fmla="*/ 28199 h 288727"/>
                  <a:gd name="connsiteX98" fmla="*/ 89036 w 383333"/>
                  <a:gd name="connsiteY98" fmla="*/ 44395 h 288727"/>
                  <a:gd name="connsiteX99" fmla="*/ 94214 w 383333"/>
                  <a:gd name="connsiteY99" fmla="*/ 54013 h 288727"/>
                  <a:gd name="connsiteX100" fmla="*/ 100709 w 383333"/>
                  <a:gd name="connsiteY100" fmla="*/ 59932 h 288727"/>
                  <a:gd name="connsiteX101" fmla="*/ 107287 w 383333"/>
                  <a:gd name="connsiteY101" fmla="*/ 53355 h 288727"/>
                  <a:gd name="connsiteX102" fmla="*/ 100709 w 383333"/>
                  <a:gd name="connsiteY102" fmla="*/ 46779 h 288727"/>
                  <a:gd name="connsiteX103" fmla="*/ 96106 w 383333"/>
                  <a:gd name="connsiteY103" fmla="*/ 48669 h 288727"/>
                  <a:gd name="connsiteX104" fmla="*/ 94297 w 383333"/>
                  <a:gd name="connsiteY104" fmla="*/ 44230 h 288727"/>
                  <a:gd name="connsiteX105" fmla="*/ 94297 w 383333"/>
                  <a:gd name="connsiteY105" fmla="*/ 28034 h 288727"/>
                  <a:gd name="connsiteX106" fmla="*/ 133923 w 383333"/>
                  <a:gd name="connsiteY106" fmla="*/ 28034 h 288727"/>
                  <a:gd name="connsiteX107" fmla="*/ 133923 w 383333"/>
                  <a:gd name="connsiteY107" fmla="*/ 44230 h 288727"/>
                  <a:gd name="connsiteX108" fmla="*/ 139103 w 383333"/>
                  <a:gd name="connsiteY108" fmla="*/ 53849 h 288727"/>
                  <a:gd name="connsiteX109" fmla="*/ 145597 w 383333"/>
                  <a:gd name="connsiteY109" fmla="*/ 59768 h 288727"/>
                  <a:gd name="connsiteX110" fmla="*/ 152174 w 383333"/>
                  <a:gd name="connsiteY110" fmla="*/ 53191 h 288727"/>
                  <a:gd name="connsiteX111" fmla="*/ 145597 w 383333"/>
                  <a:gd name="connsiteY111" fmla="*/ 46614 h 288727"/>
                  <a:gd name="connsiteX112" fmla="*/ 140993 w 383333"/>
                  <a:gd name="connsiteY112" fmla="*/ 48505 h 288727"/>
                  <a:gd name="connsiteX113" fmla="*/ 139185 w 383333"/>
                  <a:gd name="connsiteY113" fmla="*/ 44065 h 288727"/>
                  <a:gd name="connsiteX114" fmla="*/ 139185 w 383333"/>
                  <a:gd name="connsiteY114" fmla="*/ 27870 h 288727"/>
                  <a:gd name="connsiteX115" fmla="*/ 178811 w 383333"/>
                  <a:gd name="connsiteY115" fmla="*/ 27870 h 288727"/>
                  <a:gd name="connsiteX116" fmla="*/ 178811 w 383333"/>
                  <a:gd name="connsiteY116" fmla="*/ 44065 h 288727"/>
                  <a:gd name="connsiteX117" fmla="*/ 183990 w 383333"/>
                  <a:gd name="connsiteY117" fmla="*/ 53684 h 288727"/>
                  <a:gd name="connsiteX118" fmla="*/ 190485 w 383333"/>
                  <a:gd name="connsiteY118" fmla="*/ 59604 h 288727"/>
                  <a:gd name="connsiteX119" fmla="*/ 197061 w 383333"/>
                  <a:gd name="connsiteY119" fmla="*/ 53027 h 288727"/>
                  <a:gd name="connsiteX120" fmla="*/ 190485 w 383333"/>
                  <a:gd name="connsiteY120" fmla="*/ 46450 h 288727"/>
                  <a:gd name="connsiteX121" fmla="*/ 185881 w 383333"/>
                  <a:gd name="connsiteY121" fmla="*/ 48341 h 288727"/>
                  <a:gd name="connsiteX122" fmla="*/ 184072 w 383333"/>
                  <a:gd name="connsiteY122" fmla="*/ 43901 h 288727"/>
                  <a:gd name="connsiteX123" fmla="*/ 184072 w 383333"/>
                  <a:gd name="connsiteY123" fmla="*/ 27705 h 288727"/>
                  <a:gd name="connsiteX124" fmla="*/ 223698 w 383333"/>
                  <a:gd name="connsiteY124" fmla="*/ 27705 h 288727"/>
                  <a:gd name="connsiteX125" fmla="*/ 223698 w 383333"/>
                  <a:gd name="connsiteY125" fmla="*/ 43901 h 288727"/>
                  <a:gd name="connsiteX126" fmla="*/ 228877 w 383333"/>
                  <a:gd name="connsiteY126" fmla="*/ 53520 h 288727"/>
                  <a:gd name="connsiteX127" fmla="*/ 235372 w 383333"/>
                  <a:gd name="connsiteY127" fmla="*/ 59439 h 288727"/>
                  <a:gd name="connsiteX128" fmla="*/ 241950 w 383333"/>
                  <a:gd name="connsiteY128" fmla="*/ 52862 h 288727"/>
                  <a:gd name="connsiteX129" fmla="*/ 235372 w 383333"/>
                  <a:gd name="connsiteY129" fmla="*/ 46285 h 288727"/>
                  <a:gd name="connsiteX130" fmla="*/ 230769 w 383333"/>
                  <a:gd name="connsiteY130" fmla="*/ 48176 h 288727"/>
                  <a:gd name="connsiteX131" fmla="*/ 228959 w 383333"/>
                  <a:gd name="connsiteY131" fmla="*/ 43737 h 288727"/>
                  <a:gd name="connsiteX132" fmla="*/ 228959 w 383333"/>
                  <a:gd name="connsiteY132" fmla="*/ 27541 h 288727"/>
                  <a:gd name="connsiteX133" fmla="*/ 268586 w 383333"/>
                  <a:gd name="connsiteY133" fmla="*/ 27541 h 288727"/>
                  <a:gd name="connsiteX134" fmla="*/ 268586 w 383333"/>
                  <a:gd name="connsiteY134" fmla="*/ 43737 h 288727"/>
                  <a:gd name="connsiteX135" fmla="*/ 273765 w 383333"/>
                  <a:gd name="connsiteY135" fmla="*/ 53355 h 288727"/>
                  <a:gd name="connsiteX136" fmla="*/ 280260 w 383333"/>
                  <a:gd name="connsiteY136" fmla="*/ 59275 h 288727"/>
                  <a:gd name="connsiteX137" fmla="*/ 286837 w 383333"/>
                  <a:gd name="connsiteY137" fmla="*/ 52698 h 288727"/>
                  <a:gd name="connsiteX138" fmla="*/ 280260 w 383333"/>
                  <a:gd name="connsiteY138" fmla="*/ 46121 h 288727"/>
                  <a:gd name="connsiteX139" fmla="*/ 275656 w 383333"/>
                  <a:gd name="connsiteY139" fmla="*/ 48012 h 288727"/>
                  <a:gd name="connsiteX140" fmla="*/ 273848 w 383333"/>
                  <a:gd name="connsiteY140" fmla="*/ 43572 h 288727"/>
                  <a:gd name="connsiteX141" fmla="*/ 273848 w 383333"/>
                  <a:gd name="connsiteY141" fmla="*/ 27377 h 288727"/>
                  <a:gd name="connsiteX142" fmla="*/ 316927 w 383333"/>
                  <a:gd name="connsiteY142" fmla="*/ 27377 h 288727"/>
                  <a:gd name="connsiteX143" fmla="*/ 331642 w 383333"/>
                  <a:gd name="connsiteY143" fmla="*/ 36584 h 288727"/>
                  <a:gd name="connsiteX144" fmla="*/ 333369 w 383333"/>
                  <a:gd name="connsiteY144" fmla="*/ 45134 h 288727"/>
                  <a:gd name="connsiteX145" fmla="*/ 333369 w 383333"/>
                  <a:gd name="connsiteY145" fmla="*/ 87227 h 288727"/>
                  <a:gd name="connsiteX146" fmla="*/ 375708 w 383333"/>
                  <a:gd name="connsiteY146" fmla="*/ 279602 h 288727"/>
                  <a:gd name="connsiteX147" fmla="*/ 367487 w 383333"/>
                  <a:gd name="connsiteY147" fmla="*/ 283466 h 288727"/>
                  <a:gd name="connsiteX148" fmla="*/ 338301 w 383333"/>
                  <a:gd name="connsiteY148" fmla="*/ 283466 h 288727"/>
                  <a:gd name="connsiteX149" fmla="*/ 338301 w 383333"/>
                  <a:gd name="connsiteY149" fmla="*/ 89857 h 288727"/>
                  <a:gd name="connsiteX150" fmla="*/ 338301 w 383333"/>
                  <a:gd name="connsiteY150" fmla="*/ 72264 h 288727"/>
                  <a:gd name="connsiteX151" fmla="*/ 377927 w 383333"/>
                  <a:gd name="connsiteY151" fmla="*/ 270723 h 288727"/>
                  <a:gd name="connsiteX152" fmla="*/ 375708 w 383333"/>
                  <a:gd name="connsiteY152" fmla="*/ 279602 h 288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383333" h="288727">
                    <a:moveTo>
                      <a:pt x="383024" y="269654"/>
                    </a:moveTo>
                    <a:lnTo>
                      <a:pt x="338301" y="45545"/>
                    </a:lnTo>
                    <a:lnTo>
                      <a:pt x="338301" y="44805"/>
                    </a:lnTo>
                    <a:cubicBezTo>
                      <a:pt x="338301" y="32885"/>
                      <a:pt x="328600" y="23184"/>
                      <a:pt x="316680" y="23184"/>
                    </a:cubicBezTo>
                    <a:lnTo>
                      <a:pt x="291605" y="23184"/>
                    </a:lnTo>
                    <a:lnTo>
                      <a:pt x="291605" y="11592"/>
                    </a:lnTo>
                    <a:cubicBezTo>
                      <a:pt x="291605" y="5179"/>
                      <a:pt x="286425" y="0"/>
                      <a:pt x="280014" y="0"/>
                    </a:cubicBezTo>
                    <a:cubicBezTo>
                      <a:pt x="273601" y="0"/>
                      <a:pt x="268422" y="5179"/>
                      <a:pt x="268422" y="11592"/>
                    </a:cubicBezTo>
                    <a:lnTo>
                      <a:pt x="268422" y="23184"/>
                    </a:lnTo>
                    <a:lnTo>
                      <a:pt x="246882" y="23184"/>
                    </a:lnTo>
                    <a:lnTo>
                      <a:pt x="246882" y="11592"/>
                    </a:lnTo>
                    <a:cubicBezTo>
                      <a:pt x="246882" y="5179"/>
                      <a:pt x="241703" y="0"/>
                      <a:pt x="235290" y="0"/>
                    </a:cubicBezTo>
                    <a:cubicBezTo>
                      <a:pt x="228877" y="0"/>
                      <a:pt x="223698" y="5179"/>
                      <a:pt x="223698" y="11592"/>
                    </a:cubicBezTo>
                    <a:lnTo>
                      <a:pt x="223698" y="23184"/>
                    </a:lnTo>
                    <a:lnTo>
                      <a:pt x="202158" y="23184"/>
                    </a:lnTo>
                    <a:lnTo>
                      <a:pt x="202158" y="11592"/>
                    </a:lnTo>
                    <a:cubicBezTo>
                      <a:pt x="202158" y="5179"/>
                      <a:pt x="196979" y="0"/>
                      <a:pt x="190567" y="0"/>
                    </a:cubicBezTo>
                    <a:cubicBezTo>
                      <a:pt x="184154" y="0"/>
                      <a:pt x="178975" y="5179"/>
                      <a:pt x="178975" y="11592"/>
                    </a:cubicBezTo>
                    <a:lnTo>
                      <a:pt x="178975" y="23184"/>
                    </a:lnTo>
                    <a:lnTo>
                      <a:pt x="157436" y="23184"/>
                    </a:lnTo>
                    <a:lnTo>
                      <a:pt x="157436" y="11592"/>
                    </a:lnTo>
                    <a:cubicBezTo>
                      <a:pt x="157436" y="5179"/>
                      <a:pt x="152256" y="0"/>
                      <a:pt x="145844" y="0"/>
                    </a:cubicBezTo>
                    <a:cubicBezTo>
                      <a:pt x="139431" y="0"/>
                      <a:pt x="134252" y="5179"/>
                      <a:pt x="134252" y="11592"/>
                    </a:cubicBezTo>
                    <a:lnTo>
                      <a:pt x="134252" y="23184"/>
                    </a:lnTo>
                    <a:lnTo>
                      <a:pt x="112712" y="23184"/>
                    </a:lnTo>
                    <a:lnTo>
                      <a:pt x="112712" y="11592"/>
                    </a:lnTo>
                    <a:cubicBezTo>
                      <a:pt x="112712" y="5179"/>
                      <a:pt x="107534" y="0"/>
                      <a:pt x="101121" y="0"/>
                    </a:cubicBezTo>
                    <a:cubicBezTo>
                      <a:pt x="94708" y="0"/>
                      <a:pt x="89529" y="5179"/>
                      <a:pt x="89529" y="11592"/>
                    </a:cubicBezTo>
                    <a:lnTo>
                      <a:pt x="89529" y="23184"/>
                    </a:lnTo>
                    <a:lnTo>
                      <a:pt x="67989" y="23184"/>
                    </a:lnTo>
                    <a:lnTo>
                      <a:pt x="67989" y="11592"/>
                    </a:lnTo>
                    <a:cubicBezTo>
                      <a:pt x="67989" y="5179"/>
                      <a:pt x="62810" y="0"/>
                      <a:pt x="56397" y="0"/>
                    </a:cubicBezTo>
                    <a:cubicBezTo>
                      <a:pt x="49985" y="0"/>
                      <a:pt x="44806" y="5179"/>
                      <a:pt x="44806" y="11592"/>
                    </a:cubicBezTo>
                    <a:lnTo>
                      <a:pt x="44806" y="23184"/>
                    </a:lnTo>
                    <a:lnTo>
                      <a:pt x="21622" y="23184"/>
                    </a:lnTo>
                    <a:cubicBezTo>
                      <a:pt x="9701" y="23184"/>
                      <a:pt x="0" y="32885"/>
                      <a:pt x="0" y="44805"/>
                    </a:cubicBezTo>
                    <a:lnTo>
                      <a:pt x="0" y="89857"/>
                    </a:lnTo>
                    <a:lnTo>
                      <a:pt x="0" y="286097"/>
                    </a:lnTo>
                    <a:cubicBezTo>
                      <a:pt x="0" y="287577"/>
                      <a:pt x="1151" y="288728"/>
                      <a:pt x="2631" y="288728"/>
                    </a:cubicBezTo>
                    <a:lnTo>
                      <a:pt x="336411" y="288728"/>
                    </a:lnTo>
                    <a:lnTo>
                      <a:pt x="368227" y="288728"/>
                    </a:lnTo>
                    <a:cubicBezTo>
                      <a:pt x="372995" y="288728"/>
                      <a:pt x="377434" y="286590"/>
                      <a:pt x="380476" y="282890"/>
                    </a:cubicBezTo>
                    <a:cubicBezTo>
                      <a:pt x="382778" y="279191"/>
                      <a:pt x="383929" y="274341"/>
                      <a:pt x="383024" y="269654"/>
                    </a:cubicBezTo>
                    <a:close/>
                    <a:moveTo>
                      <a:pt x="273519" y="11592"/>
                    </a:moveTo>
                    <a:cubicBezTo>
                      <a:pt x="273519" y="8057"/>
                      <a:pt x="276396" y="5179"/>
                      <a:pt x="279931" y="5179"/>
                    </a:cubicBezTo>
                    <a:cubicBezTo>
                      <a:pt x="283466" y="5179"/>
                      <a:pt x="286344" y="8057"/>
                      <a:pt x="286344" y="11592"/>
                    </a:cubicBezTo>
                    <a:lnTo>
                      <a:pt x="286344" y="23184"/>
                    </a:lnTo>
                    <a:lnTo>
                      <a:pt x="273519" y="23184"/>
                    </a:lnTo>
                    <a:lnTo>
                      <a:pt x="273519" y="11592"/>
                    </a:lnTo>
                    <a:close/>
                    <a:moveTo>
                      <a:pt x="228631" y="11592"/>
                    </a:moveTo>
                    <a:cubicBezTo>
                      <a:pt x="228631" y="8057"/>
                      <a:pt x="231509" y="5179"/>
                      <a:pt x="235043" y="5179"/>
                    </a:cubicBezTo>
                    <a:cubicBezTo>
                      <a:pt x="238579" y="5179"/>
                      <a:pt x="241456" y="8057"/>
                      <a:pt x="241456" y="11592"/>
                    </a:cubicBezTo>
                    <a:lnTo>
                      <a:pt x="241456" y="23184"/>
                    </a:lnTo>
                    <a:lnTo>
                      <a:pt x="228631" y="23184"/>
                    </a:lnTo>
                    <a:lnTo>
                      <a:pt x="228631" y="11592"/>
                    </a:lnTo>
                    <a:close/>
                    <a:moveTo>
                      <a:pt x="183825" y="11592"/>
                    </a:moveTo>
                    <a:cubicBezTo>
                      <a:pt x="183825" y="8057"/>
                      <a:pt x="186703" y="5179"/>
                      <a:pt x="190238" y="5179"/>
                    </a:cubicBezTo>
                    <a:cubicBezTo>
                      <a:pt x="193774" y="5179"/>
                      <a:pt x="196651" y="8057"/>
                      <a:pt x="196651" y="11592"/>
                    </a:cubicBezTo>
                    <a:lnTo>
                      <a:pt x="196651" y="23184"/>
                    </a:lnTo>
                    <a:lnTo>
                      <a:pt x="183825" y="23184"/>
                    </a:lnTo>
                    <a:lnTo>
                      <a:pt x="183825" y="11592"/>
                    </a:lnTo>
                    <a:close/>
                    <a:moveTo>
                      <a:pt x="139020" y="11592"/>
                    </a:moveTo>
                    <a:cubicBezTo>
                      <a:pt x="139020" y="8057"/>
                      <a:pt x="141898" y="5179"/>
                      <a:pt x="145433" y="5179"/>
                    </a:cubicBezTo>
                    <a:cubicBezTo>
                      <a:pt x="148968" y="5179"/>
                      <a:pt x="151845" y="8057"/>
                      <a:pt x="151845" y="11592"/>
                    </a:cubicBezTo>
                    <a:lnTo>
                      <a:pt x="151845" y="23184"/>
                    </a:lnTo>
                    <a:lnTo>
                      <a:pt x="139020" y="23184"/>
                    </a:lnTo>
                    <a:lnTo>
                      <a:pt x="139020" y="11592"/>
                    </a:lnTo>
                    <a:close/>
                    <a:moveTo>
                      <a:pt x="94133" y="11592"/>
                    </a:moveTo>
                    <a:cubicBezTo>
                      <a:pt x="94133" y="8057"/>
                      <a:pt x="97010" y="5179"/>
                      <a:pt x="100545" y="5179"/>
                    </a:cubicBezTo>
                    <a:cubicBezTo>
                      <a:pt x="104080" y="5179"/>
                      <a:pt x="106958" y="8057"/>
                      <a:pt x="106958" y="11592"/>
                    </a:cubicBezTo>
                    <a:lnTo>
                      <a:pt x="106958" y="23184"/>
                    </a:lnTo>
                    <a:lnTo>
                      <a:pt x="94133" y="23184"/>
                    </a:lnTo>
                    <a:lnTo>
                      <a:pt x="94133" y="11592"/>
                    </a:lnTo>
                    <a:close/>
                    <a:moveTo>
                      <a:pt x="49327" y="11592"/>
                    </a:moveTo>
                    <a:cubicBezTo>
                      <a:pt x="49327" y="8057"/>
                      <a:pt x="52204" y="5179"/>
                      <a:pt x="55740" y="5179"/>
                    </a:cubicBezTo>
                    <a:cubicBezTo>
                      <a:pt x="59274" y="5179"/>
                      <a:pt x="62153" y="8057"/>
                      <a:pt x="62153" y="11592"/>
                    </a:cubicBezTo>
                    <a:lnTo>
                      <a:pt x="62153" y="23184"/>
                    </a:lnTo>
                    <a:lnTo>
                      <a:pt x="49327" y="23184"/>
                    </a:lnTo>
                    <a:lnTo>
                      <a:pt x="49327" y="11592"/>
                    </a:lnTo>
                    <a:close/>
                    <a:moveTo>
                      <a:pt x="333040" y="283466"/>
                    </a:moveTo>
                    <a:lnTo>
                      <a:pt x="4522" y="283466"/>
                    </a:lnTo>
                    <a:lnTo>
                      <a:pt x="4522" y="92488"/>
                    </a:lnTo>
                    <a:lnTo>
                      <a:pt x="333040" y="92488"/>
                    </a:lnTo>
                    <a:lnTo>
                      <a:pt x="333040" y="283466"/>
                    </a:lnTo>
                    <a:close/>
                    <a:moveTo>
                      <a:pt x="333040" y="87227"/>
                    </a:moveTo>
                    <a:lnTo>
                      <a:pt x="4522" y="87227"/>
                    </a:lnTo>
                    <a:lnTo>
                      <a:pt x="4522" y="44805"/>
                    </a:lnTo>
                    <a:cubicBezTo>
                      <a:pt x="4522" y="35762"/>
                      <a:pt x="11921" y="28363"/>
                      <a:pt x="20964" y="28363"/>
                    </a:cubicBezTo>
                    <a:lnTo>
                      <a:pt x="44148" y="28363"/>
                    </a:lnTo>
                    <a:lnTo>
                      <a:pt x="44148" y="44559"/>
                    </a:lnTo>
                    <a:cubicBezTo>
                      <a:pt x="44148" y="48587"/>
                      <a:pt x="46203" y="52122"/>
                      <a:pt x="49327" y="54178"/>
                    </a:cubicBezTo>
                    <a:cubicBezTo>
                      <a:pt x="49656" y="57466"/>
                      <a:pt x="52369" y="60097"/>
                      <a:pt x="55822" y="60097"/>
                    </a:cubicBezTo>
                    <a:cubicBezTo>
                      <a:pt x="59439" y="60097"/>
                      <a:pt x="62398" y="57137"/>
                      <a:pt x="62398" y="53520"/>
                    </a:cubicBezTo>
                    <a:cubicBezTo>
                      <a:pt x="62398" y="49903"/>
                      <a:pt x="59439" y="46943"/>
                      <a:pt x="55822" y="46943"/>
                    </a:cubicBezTo>
                    <a:cubicBezTo>
                      <a:pt x="54014" y="46943"/>
                      <a:pt x="52369" y="47683"/>
                      <a:pt x="51218" y="48834"/>
                    </a:cubicBezTo>
                    <a:cubicBezTo>
                      <a:pt x="50149" y="47683"/>
                      <a:pt x="49409" y="46121"/>
                      <a:pt x="49409" y="44395"/>
                    </a:cubicBezTo>
                    <a:lnTo>
                      <a:pt x="49409" y="28199"/>
                    </a:lnTo>
                    <a:lnTo>
                      <a:pt x="89036" y="28199"/>
                    </a:lnTo>
                    <a:lnTo>
                      <a:pt x="89036" y="44395"/>
                    </a:lnTo>
                    <a:cubicBezTo>
                      <a:pt x="89036" y="48423"/>
                      <a:pt x="91091" y="51958"/>
                      <a:pt x="94214" y="54013"/>
                    </a:cubicBezTo>
                    <a:cubicBezTo>
                      <a:pt x="94543" y="57301"/>
                      <a:pt x="97257" y="59932"/>
                      <a:pt x="100709" y="59932"/>
                    </a:cubicBezTo>
                    <a:cubicBezTo>
                      <a:pt x="104327" y="59932"/>
                      <a:pt x="107287" y="56973"/>
                      <a:pt x="107287" y="53355"/>
                    </a:cubicBezTo>
                    <a:cubicBezTo>
                      <a:pt x="107287" y="49738"/>
                      <a:pt x="104327" y="46779"/>
                      <a:pt x="100709" y="46779"/>
                    </a:cubicBezTo>
                    <a:cubicBezTo>
                      <a:pt x="98901" y="46779"/>
                      <a:pt x="97257" y="47518"/>
                      <a:pt x="96106" y="48669"/>
                    </a:cubicBezTo>
                    <a:cubicBezTo>
                      <a:pt x="95037" y="47518"/>
                      <a:pt x="94297" y="45957"/>
                      <a:pt x="94297" y="44230"/>
                    </a:cubicBezTo>
                    <a:lnTo>
                      <a:pt x="94297" y="28034"/>
                    </a:lnTo>
                    <a:lnTo>
                      <a:pt x="133923" y="28034"/>
                    </a:lnTo>
                    <a:lnTo>
                      <a:pt x="133923" y="44230"/>
                    </a:lnTo>
                    <a:cubicBezTo>
                      <a:pt x="133923" y="48258"/>
                      <a:pt x="135979" y="51793"/>
                      <a:pt x="139103" y="53849"/>
                    </a:cubicBezTo>
                    <a:cubicBezTo>
                      <a:pt x="139431" y="57137"/>
                      <a:pt x="142144" y="59768"/>
                      <a:pt x="145597" y="59768"/>
                    </a:cubicBezTo>
                    <a:cubicBezTo>
                      <a:pt x="149215" y="59768"/>
                      <a:pt x="152174" y="56808"/>
                      <a:pt x="152174" y="53191"/>
                    </a:cubicBezTo>
                    <a:cubicBezTo>
                      <a:pt x="152174" y="49573"/>
                      <a:pt x="149215" y="46614"/>
                      <a:pt x="145597" y="46614"/>
                    </a:cubicBezTo>
                    <a:cubicBezTo>
                      <a:pt x="143788" y="46614"/>
                      <a:pt x="142144" y="47354"/>
                      <a:pt x="140993" y="48505"/>
                    </a:cubicBezTo>
                    <a:cubicBezTo>
                      <a:pt x="139925" y="47354"/>
                      <a:pt x="139185" y="45792"/>
                      <a:pt x="139185" y="44065"/>
                    </a:cubicBezTo>
                    <a:lnTo>
                      <a:pt x="139185" y="27870"/>
                    </a:lnTo>
                    <a:lnTo>
                      <a:pt x="178811" y="27870"/>
                    </a:lnTo>
                    <a:lnTo>
                      <a:pt x="178811" y="44065"/>
                    </a:lnTo>
                    <a:cubicBezTo>
                      <a:pt x="178811" y="48094"/>
                      <a:pt x="180866" y="51629"/>
                      <a:pt x="183990" y="53684"/>
                    </a:cubicBezTo>
                    <a:cubicBezTo>
                      <a:pt x="184319" y="56973"/>
                      <a:pt x="187032" y="59604"/>
                      <a:pt x="190485" y="59604"/>
                    </a:cubicBezTo>
                    <a:cubicBezTo>
                      <a:pt x="194102" y="59604"/>
                      <a:pt x="197061" y="56644"/>
                      <a:pt x="197061" y="53027"/>
                    </a:cubicBezTo>
                    <a:cubicBezTo>
                      <a:pt x="197061" y="49409"/>
                      <a:pt x="194102" y="46450"/>
                      <a:pt x="190485" y="46450"/>
                    </a:cubicBezTo>
                    <a:cubicBezTo>
                      <a:pt x="188677" y="46450"/>
                      <a:pt x="187032" y="47189"/>
                      <a:pt x="185881" y="48341"/>
                    </a:cubicBezTo>
                    <a:cubicBezTo>
                      <a:pt x="184812" y="47189"/>
                      <a:pt x="184072" y="45627"/>
                      <a:pt x="184072" y="43901"/>
                    </a:cubicBezTo>
                    <a:lnTo>
                      <a:pt x="184072" y="27705"/>
                    </a:lnTo>
                    <a:lnTo>
                      <a:pt x="223698" y="27705"/>
                    </a:lnTo>
                    <a:lnTo>
                      <a:pt x="223698" y="43901"/>
                    </a:lnTo>
                    <a:cubicBezTo>
                      <a:pt x="223698" y="47930"/>
                      <a:pt x="225753" y="51465"/>
                      <a:pt x="228877" y="53520"/>
                    </a:cubicBezTo>
                    <a:cubicBezTo>
                      <a:pt x="229206" y="56808"/>
                      <a:pt x="231919" y="59439"/>
                      <a:pt x="235372" y="59439"/>
                    </a:cubicBezTo>
                    <a:cubicBezTo>
                      <a:pt x="238990" y="59439"/>
                      <a:pt x="241950" y="56479"/>
                      <a:pt x="241950" y="52862"/>
                    </a:cubicBezTo>
                    <a:cubicBezTo>
                      <a:pt x="241950" y="49245"/>
                      <a:pt x="238990" y="46285"/>
                      <a:pt x="235372" y="46285"/>
                    </a:cubicBezTo>
                    <a:cubicBezTo>
                      <a:pt x="233564" y="46285"/>
                      <a:pt x="231919" y="47025"/>
                      <a:pt x="230769" y="48176"/>
                    </a:cubicBezTo>
                    <a:cubicBezTo>
                      <a:pt x="229700" y="47025"/>
                      <a:pt x="228959" y="45463"/>
                      <a:pt x="228959" y="43737"/>
                    </a:cubicBezTo>
                    <a:lnTo>
                      <a:pt x="228959" y="27541"/>
                    </a:lnTo>
                    <a:lnTo>
                      <a:pt x="268586" y="27541"/>
                    </a:lnTo>
                    <a:lnTo>
                      <a:pt x="268586" y="43737"/>
                    </a:lnTo>
                    <a:cubicBezTo>
                      <a:pt x="268586" y="47765"/>
                      <a:pt x="270641" y="51300"/>
                      <a:pt x="273765" y="53355"/>
                    </a:cubicBezTo>
                    <a:cubicBezTo>
                      <a:pt x="274094" y="56644"/>
                      <a:pt x="276807" y="59275"/>
                      <a:pt x="280260" y="59275"/>
                    </a:cubicBezTo>
                    <a:cubicBezTo>
                      <a:pt x="283877" y="59275"/>
                      <a:pt x="286837" y="56315"/>
                      <a:pt x="286837" y="52698"/>
                    </a:cubicBezTo>
                    <a:cubicBezTo>
                      <a:pt x="286837" y="49080"/>
                      <a:pt x="283877" y="46121"/>
                      <a:pt x="280260" y="46121"/>
                    </a:cubicBezTo>
                    <a:cubicBezTo>
                      <a:pt x="278451" y="46121"/>
                      <a:pt x="276807" y="46861"/>
                      <a:pt x="275656" y="48012"/>
                    </a:cubicBezTo>
                    <a:cubicBezTo>
                      <a:pt x="274587" y="46861"/>
                      <a:pt x="273848" y="45299"/>
                      <a:pt x="273848" y="43572"/>
                    </a:cubicBezTo>
                    <a:lnTo>
                      <a:pt x="273848" y="27377"/>
                    </a:lnTo>
                    <a:lnTo>
                      <a:pt x="316927" y="27377"/>
                    </a:lnTo>
                    <a:cubicBezTo>
                      <a:pt x="323421" y="27377"/>
                      <a:pt x="329012" y="31158"/>
                      <a:pt x="331642" y="36584"/>
                    </a:cubicBezTo>
                    <a:lnTo>
                      <a:pt x="333369" y="45134"/>
                    </a:lnTo>
                    <a:lnTo>
                      <a:pt x="333369" y="87227"/>
                    </a:lnTo>
                    <a:close/>
                    <a:moveTo>
                      <a:pt x="375708" y="279602"/>
                    </a:moveTo>
                    <a:cubicBezTo>
                      <a:pt x="373653" y="282068"/>
                      <a:pt x="370692" y="283466"/>
                      <a:pt x="367487" y="283466"/>
                    </a:cubicBezTo>
                    <a:lnTo>
                      <a:pt x="338301" y="283466"/>
                    </a:lnTo>
                    <a:lnTo>
                      <a:pt x="338301" y="89857"/>
                    </a:lnTo>
                    <a:lnTo>
                      <a:pt x="338301" y="72264"/>
                    </a:lnTo>
                    <a:lnTo>
                      <a:pt x="377927" y="270723"/>
                    </a:lnTo>
                    <a:cubicBezTo>
                      <a:pt x="378585" y="273847"/>
                      <a:pt x="377764" y="277054"/>
                      <a:pt x="375708" y="279602"/>
                    </a:cubicBezTo>
                    <a:close/>
                  </a:path>
                </a:pathLst>
              </a:custGeom>
              <a:grpFill/>
              <a:ln w="8221" cap="flat">
                <a:noFill/>
                <a:prstDash val="solid"/>
                <a:miter/>
              </a:ln>
            </p:spPr>
            <p:txBody>
              <a:bodyPr rtlCol="0" anchor="ctr"/>
              <a:lstStyle/>
              <a:p>
                <a:endParaRPr lang="en-US"/>
              </a:p>
            </p:txBody>
          </p:sp>
          <p:sp>
            <p:nvSpPr>
              <p:cNvPr id="162" name="Freeform: Shape 161">
                <a:extLst>
                  <a:ext uri="{FF2B5EF4-FFF2-40B4-BE49-F238E27FC236}">
                    <a16:creationId xmlns:a16="http://schemas.microsoft.com/office/drawing/2014/main" id="{F0DE4DEF-3BAA-47A0-BF33-0C97F31B450A}"/>
                  </a:ext>
                </a:extLst>
              </p:cNvPr>
              <p:cNvSpPr/>
              <p:nvPr/>
            </p:nvSpPr>
            <p:spPr>
              <a:xfrm>
                <a:off x="11943206" y="4543687"/>
                <a:ext cx="5261" cy="70290"/>
              </a:xfrm>
              <a:custGeom>
                <a:avLst/>
                <a:gdLst>
                  <a:gd name="connsiteX0" fmla="*/ 2631 w 5261"/>
                  <a:gd name="connsiteY0" fmla="*/ 0 h 70290"/>
                  <a:gd name="connsiteX1" fmla="*/ 0 w 5261"/>
                  <a:gd name="connsiteY1" fmla="*/ 2631 h 70290"/>
                  <a:gd name="connsiteX2" fmla="*/ 0 w 5261"/>
                  <a:gd name="connsiteY2" fmla="*/ 67661 h 70290"/>
                  <a:gd name="connsiteX3" fmla="*/ 2631 w 5261"/>
                  <a:gd name="connsiteY3" fmla="*/ 70291 h 70290"/>
                  <a:gd name="connsiteX4" fmla="*/ 5262 w 5261"/>
                  <a:gd name="connsiteY4" fmla="*/ 67661 h 70290"/>
                  <a:gd name="connsiteX5" fmla="*/ 5262 w 5261"/>
                  <a:gd name="connsiteY5" fmla="*/ 2631 h 70290"/>
                  <a:gd name="connsiteX6" fmla="*/ 2631 w 5261"/>
                  <a:gd name="connsiteY6" fmla="*/ 0 h 70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70290">
                    <a:moveTo>
                      <a:pt x="2631" y="0"/>
                    </a:moveTo>
                    <a:cubicBezTo>
                      <a:pt x="1151" y="0"/>
                      <a:pt x="0" y="1151"/>
                      <a:pt x="0" y="2631"/>
                    </a:cubicBezTo>
                    <a:lnTo>
                      <a:pt x="0" y="67661"/>
                    </a:lnTo>
                    <a:cubicBezTo>
                      <a:pt x="0" y="69140"/>
                      <a:pt x="1151" y="70291"/>
                      <a:pt x="2631" y="70291"/>
                    </a:cubicBezTo>
                    <a:cubicBezTo>
                      <a:pt x="4111" y="70291"/>
                      <a:pt x="5262" y="69140"/>
                      <a:pt x="5262" y="67661"/>
                    </a:cubicBezTo>
                    <a:lnTo>
                      <a:pt x="5262" y="2631"/>
                    </a:lnTo>
                    <a:cubicBezTo>
                      <a:pt x="5262" y="1151"/>
                      <a:pt x="4111" y="0"/>
                      <a:pt x="2631" y="0"/>
                    </a:cubicBezTo>
                    <a:close/>
                  </a:path>
                </a:pathLst>
              </a:custGeom>
              <a:grpFill/>
              <a:ln w="8221" cap="flat">
                <a:noFill/>
                <a:prstDash val="solid"/>
                <a:miter/>
              </a:ln>
            </p:spPr>
            <p:txBody>
              <a:bodyPr rtlCol="0" anchor="ctr"/>
              <a:lstStyle/>
              <a:p>
                <a:endParaRPr lang="en-US"/>
              </a:p>
            </p:txBody>
          </p:sp>
          <p:sp>
            <p:nvSpPr>
              <p:cNvPr id="163" name="Freeform: Shape 162">
                <a:extLst>
                  <a:ext uri="{FF2B5EF4-FFF2-40B4-BE49-F238E27FC236}">
                    <a16:creationId xmlns:a16="http://schemas.microsoft.com/office/drawing/2014/main" id="{695CE12A-7792-4A60-B39D-BA4CCA67B67A}"/>
                  </a:ext>
                </a:extLst>
              </p:cNvPr>
              <p:cNvSpPr/>
              <p:nvPr/>
            </p:nvSpPr>
            <p:spPr>
              <a:xfrm>
                <a:off x="11943206" y="4498800"/>
                <a:ext cx="5261" cy="30006"/>
              </a:xfrm>
              <a:custGeom>
                <a:avLst/>
                <a:gdLst>
                  <a:gd name="connsiteX0" fmla="*/ 2631 w 5261"/>
                  <a:gd name="connsiteY0" fmla="*/ 0 h 30006"/>
                  <a:gd name="connsiteX1" fmla="*/ 0 w 5261"/>
                  <a:gd name="connsiteY1" fmla="*/ 2630 h 30006"/>
                  <a:gd name="connsiteX2" fmla="*/ 0 w 5261"/>
                  <a:gd name="connsiteY2" fmla="*/ 27376 h 30006"/>
                  <a:gd name="connsiteX3" fmla="*/ 2631 w 5261"/>
                  <a:gd name="connsiteY3" fmla="*/ 30007 h 30006"/>
                  <a:gd name="connsiteX4" fmla="*/ 5262 w 5261"/>
                  <a:gd name="connsiteY4" fmla="*/ 27376 h 30006"/>
                  <a:gd name="connsiteX5" fmla="*/ 5262 w 5261"/>
                  <a:gd name="connsiteY5" fmla="*/ 2630 h 30006"/>
                  <a:gd name="connsiteX6" fmla="*/ 2631 w 5261"/>
                  <a:gd name="connsiteY6" fmla="*/ 0 h 30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30006">
                    <a:moveTo>
                      <a:pt x="2631" y="0"/>
                    </a:moveTo>
                    <a:cubicBezTo>
                      <a:pt x="1151" y="0"/>
                      <a:pt x="0" y="1151"/>
                      <a:pt x="0" y="2630"/>
                    </a:cubicBezTo>
                    <a:lnTo>
                      <a:pt x="0" y="27376"/>
                    </a:lnTo>
                    <a:cubicBezTo>
                      <a:pt x="0" y="28856"/>
                      <a:pt x="1151" y="30007"/>
                      <a:pt x="2631" y="30007"/>
                    </a:cubicBezTo>
                    <a:cubicBezTo>
                      <a:pt x="4111" y="30007"/>
                      <a:pt x="5262" y="28856"/>
                      <a:pt x="5262" y="27376"/>
                    </a:cubicBezTo>
                    <a:lnTo>
                      <a:pt x="5262" y="2630"/>
                    </a:lnTo>
                    <a:cubicBezTo>
                      <a:pt x="5262" y="1151"/>
                      <a:pt x="4111" y="0"/>
                      <a:pt x="2631" y="0"/>
                    </a:cubicBezTo>
                    <a:close/>
                  </a:path>
                </a:pathLst>
              </a:custGeom>
              <a:grpFill/>
              <a:ln w="8221" cap="flat">
                <a:noFill/>
                <a:prstDash val="solid"/>
                <a:miter/>
              </a:ln>
            </p:spPr>
            <p:txBody>
              <a:bodyPr rtlCol="0" anchor="ctr"/>
              <a:lstStyle/>
              <a:p>
                <a:endParaRPr lang="en-US"/>
              </a:p>
            </p:txBody>
          </p:sp>
          <p:sp>
            <p:nvSpPr>
              <p:cNvPr id="164" name="Freeform: Shape 163">
                <a:extLst>
                  <a:ext uri="{FF2B5EF4-FFF2-40B4-BE49-F238E27FC236}">
                    <a16:creationId xmlns:a16="http://schemas.microsoft.com/office/drawing/2014/main" id="{315FC24B-5DE5-4FD4-827A-4A70C2E15C89}"/>
                  </a:ext>
                </a:extLst>
              </p:cNvPr>
              <p:cNvSpPr/>
              <p:nvPr/>
            </p:nvSpPr>
            <p:spPr>
              <a:xfrm>
                <a:off x="12006920" y="4684023"/>
                <a:ext cx="131621" cy="5261"/>
              </a:xfrm>
              <a:custGeom>
                <a:avLst/>
                <a:gdLst>
                  <a:gd name="connsiteX0" fmla="*/ 128991 w 131621"/>
                  <a:gd name="connsiteY0" fmla="*/ 0 h 5261"/>
                  <a:gd name="connsiteX1" fmla="*/ 2631 w 131621"/>
                  <a:gd name="connsiteY1" fmla="*/ 0 h 5261"/>
                  <a:gd name="connsiteX2" fmla="*/ 0 w 131621"/>
                  <a:gd name="connsiteY2" fmla="*/ 2631 h 5261"/>
                  <a:gd name="connsiteX3" fmla="*/ 2631 w 131621"/>
                  <a:gd name="connsiteY3" fmla="*/ 5262 h 5261"/>
                  <a:gd name="connsiteX4" fmla="*/ 128991 w 131621"/>
                  <a:gd name="connsiteY4" fmla="*/ 5262 h 5261"/>
                  <a:gd name="connsiteX5" fmla="*/ 131621 w 131621"/>
                  <a:gd name="connsiteY5" fmla="*/ 2631 h 5261"/>
                  <a:gd name="connsiteX6" fmla="*/ 128991 w 131621"/>
                  <a:gd name="connsiteY6" fmla="*/ 0 h 5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621" h="5261">
                    <a:moveTo>
                      <a:pt x="128991" y="0"/>
                    </a:moveTo>
                    <a:lnTo>
                      <a:pt x="2631" y="0"/>
                    </a:lnTo>
                    <a:cubicBezTo>
                      <a:pt x="1151" y="0"/>
                      <a:pt x="0" y="1151"/>
                      <a:pt x="0" y="2631"/>
                    </a:cubicBezTo>
                    <a:cubicBezTo>
                      <a:pt x="0" y="4111"/>
                      <a:pt x="1151" y="5262"/>
                      <a:pt x="2631" y="5262"/>
                    </a:cubicBezTo>
                    <a:lnTo>
                      <a:pt x="128991" y="5262"/>
                    </a:lnTo>
                    <a:cubicBezTo>
                      <a:pt x="130470" y="5262"/>
                      <a:pt x="131621" y="4111"/>
                      <a:pt x="131621" y="2631"/>
                    </a:cubicBezTo>
                    <a:cubicBezTo>
                      <a:pt x="131621" y="1151"/>
                      <a:pt x="130389" y="0"/>
                      <a:pt x="128991" y="0"/>
                    </a:cubicBezTo>
                    <a:close/>
                  </a:path>
                </a:pathLst>
              </a:custGeom>
              <a:grpFill/>
              <a:ln w="8221" cap="flat">
                <a:noFill/>
                <a:prstDash val="solid"/>
                <a:miter/>
              </a:ln>
            </p:spPr>
            <p:txBody>
              <a:bodyPr rtlCol="0" anchor="ctr"/>
              <a:lstStyle/>
              <a:p>
                <a:endParaRPr lang="en-US"/>
              </a:p>
            </p:txBody>
          </p:sp>
          <p:sp>
            <p:nvSpPr>
              <p:cNvPr id="165" name="Freeform: Shape 164">
                <a:extLst>
                  <a:ext uri="{FF2B5EF4-FFF2-40B4-BE49-F238E27FC236}">
                    <a16:creationId xmlns:a16="http://schemas.microsoft.com/office/drawing/2014/main" id="{1EE9F0D3-BCF3-4F3A-823B-BBCC97775345}"/>
                  </a:ext>
                </a:extLst>
              </p:cNvPr>
              <p:cNvSpPr/>
              <p:nvPr/>
            </p:nvSpPr>
            <p:spPr>
              <a:xfrm>
                <a:off x="12000919" y="4510803"/>
                <a:ext cx="255514" cy="122413"/>
              </a:xfrm>
              <a:custGeom>
                <a:avLst/>
                <a:gdLst>
                  <a:gd name="connsiteX0" fmla="*/ 2631 w 255514"/>
                  <a:gd name="connsiteY0" fmla="*/ 122413 h 122413"/>
                  <a:gd name="connsiteX1" fmla="*/ 65194 w 255514"/>
                  <a:gd name="connsiteY1" fmla="*/ 122413 h 122413"/>
                  <a:gd name="connsiteX2" fmla="*/ 127757 w 255514"/>
                  <a:gd name="connsiteY2" fmla="*/ 122413 h 122413"/>
                  <a:gd name="connsiteX3" fmla="*/ 190320 w 255514"/>
                  <a:gd name="connsiteY3" fmla="*/ 122413 h 122413"/>
                  <a:gd name="connsiteX4" fmla="*/ 252883 w 255514"/>
                  <a:gd name="connsiteY4" fmla="*/ 122413 h 122413"/>
                  <a:gd name="connsiteX5" fmla="*/ 255515 w 255514"/>
                  <a:gd name="connsiteY5" fmla="*/ 119783 h 122413"/>
                  <a:gd name="connsiteX6" fmla="*/ 255515 w 255514"/>
                  <a:gd name="connsiteY6" fmla="*/ 80732 h 122413"/>
                  <a:gd name="connsiteX7" fmla="*/ 255515 w 255514"/>
                  <a:gd name="connsiteY7" fmla="*/ 41681 h 122413"/>
                  <a:gd name="connsiteX8" fmla="*/ 255515 w 255514"/>
                  <a:gd name="connsiteY8" fmla="*/ 2631 h 122413"/>
                  <a:gd name="connsiteX9" fmla="*/ 252883 w 255514"/>
                  <a:gd name="connsiteY9" fmla="*/ 0 h 122413"/>
                  <a:gd name="connsiteX10" fmla="*/ 190320 w 255514"/>
                  <a:gd name="connsiteY10" fmla="*/ 0 h 122413"/>
                  <a:gd name="connsiteX11" fmla="*/ 127757 w 255514"/>
                  <a:gd name="connsiteY11" fmla="*/ 0 h 122413"/>
                  <a:gd name="connsiteX12" fmla="*/ 65194 w 255514"/>
                  <a:gd name="connsiteY12" fmla="*/ 0 h 122413"/>
                  <a:gd name="connsiteX13" fmla="*/ 2631 w 255514"/>
                  <a:gd name="connsiteY13" fmla="*/ 0 h 122413"/>
                  <a:gd name="connsiteX14" fmla="*/ 0 w 255514"/>
                  <a:gd name="connsiteY14" fmla="*/ 2631 h 122413"/>
                  <a:gd name="connsiteX15" fmla="*/ 0 w 255514"/>
                  <a:gd name="connsiteY15" fmla="*/ 41681 h 122413"/>
                  <a:gd name="connsiteX16" fmla="*/ 0 w 255514"/>
                  <a:gd name="connsiteY16" fmla="*/ 80732 h 122413"/>
                  <a:gd name="connsiteX17" fmla="*/ 0 w 255514"/>
                  <a:gd name="connsiteY17" fmla="*/ 119783 h 122413"/>
                  <a:gd name="connsiteX18" fmla="*/ 2631 w 255514"/>
                  <a:gd name="connsiteY18" fmla="*/ 122413 h 122413"/>
                  <a:gd name="connsiteX19" fmla="*/ 192951 w 255514"/>
                  <a:gd name="connsiteY19" fmla="*/ 5344 h 122413"/>
                  <a:gd name="connsiteX20" fmla="*/ 250335 w 255514"/>
                  <a:gd name="connsiteY20" fmla="*/ 5344 h 122413"/>
                  <a:gd name="connsiteX21" fmla="*/ 250335 w 255514"/>
                  <a:gd name="connsiteY21" fmla="*/ 39133 h 122413"/>
                  <a:gd name="connsiteX22" fmla="*/ 192951 w 255514"/>
                  <a:gd name="connsiteY22" fmla="*/ 39133 h 122413"/>
                  <a:gd name="connsiteX23" fmla="*/ 192951 w 255514"/>
                  <a:gd name="connsiteY23" fmla="*/ 5344 h 122413"/>
                  <a:gd name="connsiteX24" fmla="*/ 192951 w 255514"/>
                  <a:gd name="connsiteY24" fmla="*/ 44395 h 122413"/>
                  <a:gd name="connsiteX25" fmla="*/ 250335 w 255514"/>
                  <a:gd name="connsiteY25" fmla="*/ 44395 h 122413"/>
                  <a:gd name="connsiteX26" fmla="*/ 250335 w 255514"/>
                  <a:gd name="connsiteY26" fmla="*/ 78183 h 122413"/>
                  <a:gd name="connsiteX27" fmla="*/ 192951 w 255514"/>
                  <a:gd name="connsiteY27" fmla="*/ 78183 h 122413"/>
                  <a:gd name="connsiteX28" fmla="*/ 192951 w 255514"/>
                  <a:gd name="connsiteY28" fmla="*/ 44395 h 122413"/>
                  <a:gd name="connsiteX29" fmla="*/ 192951 w 255514"/>
                  <a:gd name="connsiteY29" fmla="*/ 83363 h 122413"/>
                  <a:gd name="connsiteX30" fmla="*/ 250335 w 255514"/>
                  <a:gd name="connsiteY30" fmla="*/ 83363 h 122413"/>
                  <a:gd name="connsiteX31" fmla="*/ 250335 w 255514"/>
                  <a:gd name="connsiteY31" fmla="*/ 117152 h 122413"/>
                  <a:gd name="connsiteX32" fmla="*/ 192951 w 255514"/>
                  <a:gd name="connsiteY32" fmla="*/ 117152 h 122413"/>
                  <a:gd name="connsiteX33" fmla="*/ 192951 w 255514"/>
                  <a:gd name="connsiteY33" fmla="*/ 83363 h 122413"/>
                  <a:gd name="connsiteX34" fmla="*/ 130388 w 255514"/>
                  <a:gd name="connsiteY34" fmla="*/ 5344 h 122413"/>
                  <a:gd name="connsiteX35" fmla="*/ 187772 w 255514"/>
                  <a:gd name="connsiteY35" fmla="*/ 5344 h 122413"/>
                  <a:gd name="connsiteX36" fmla="*/ 187772 w 255514"/>
                  <a:gd name="connsiteY36" fmla="*/ 39133 h 122413"/>
                  <a:gd name="connsiteX37" fmla="*/ 130388 w 255514"/>
                  <a:gd name="connsiteY37" fmla="*/ 39133 h 122413"/>
                  <a:gd name="connsiteX38" fmla="*/ 130388 w 255514"/>
                  <a:gd name="connsiteY38" fmla="*/ 5344 h 122413"/>
                  <a:gd name="connsiteX39" fmla="*/ 130388 w 255514"/>
                  <a:gd name="connsiteY39" fmla="*/ 44395 h 122413"/>
                  <a:gd name="connsiteX40" fmla="*/ 187772 w 255514"/>
                  <a:gd name="connsiteY40" fmla="*/ 44395 h 122413"/>
                  <a:gd name="connsiteX41" fmla="*/ 187772 w 255514"/>
                  <a:gd name="connsiteY41" fmla="*/ 78183 h 122413"/>
                  <a:gd name="connsiteX42" fmla="*/ 130388 w 255514"/>
                  <a:gd name="connsiteY42" fmla="*/ 78183 h 122413"/>
                  <a:gd name="connsiteX43" fmla="*/ 130388 w 255514"/>
                  <a:gd name="connsiteY43" fmla="*/ 44395 h 122413"/>
                  <a:gd name="connsiteX44" fmla="*/ 130388 w 255514"/>
                  <a:gd name="connsiteY44" fmla="*/ 83363 h 122413"/>
                  <a:gd name="connsiteX45" fmla="*/ 187772 w 255514"/>
                  <a:gd name="connsiteY45" fmla="*/ 83363 h 122413"/>
                  <a:gd name="connsiteX46" fmla="*/ 187772 w 255514"/>
                  <a:gd name="connsiteY46" fmla="*/ 117152 h 122413"/>
                  <a:gd name="connsiteX47" fmla="*/ 130388 w 255514"/>
                  <a:gd name="connsiteY47" fmla="*/ 117152 h 122413"/>
                  <a:gd name="connsiteX48" fmla="*/ 130388 w 255514"/>
                  <a:gd name="connsiteY48" fmla="*/ 83363 h 122413"/>
                  <a:gd name="connsiteX49" fmla="*/ 67825 w 255514"/>
                  <a:gd name="connsiteY49" fmla="*/ 5344 h 122413"/>
                  <a:gd name="connsiteX50" fmla="*/ 125208 w 255514"/>
                  <a:gd name="connsiteY50" fmla="*/ 5344 h 122413"/>
                  <a:gd name="connsiteX51" fmla="*/ 125208 w 255514"/>
                  <a:gd name="connsiteY51" fmla="*/ 39133 h 122413"/>
                  <a:gd name="connsiteX52" fmla="*/ 67825 w 255514"/>
                  <a:gd name="connsiteY52" fmla="*/ 39133 h 122413"/>
                  <a:gd name="connsiteX53" fmla="*/ 67825 w 255514"/>
                  <a:gd name="connsiteY53" fmla="*/ 5344 h 122413"/>
                  <a:gd name="connsiteX54" fmla="*/ 67825 w 255514"/>
                  <a:gd name="connsiteY54" fmla="*/ 44395 h 122413"/>
                  <a:gd name="connsiteX55" fmla="*/ 125208 w 255514"/>
                  <a:gd name="connsiteY55" fmla="*/ 44395 h 122413"/>
                  <a:gd name="connsiteX56" fmla="*/ 125208 w 255514"/>
                  <a:gd name="connsiteY56" fmla="*/ 78183 h 122413"/>
                  <a:gd name="connsiteX57" fmla="*/ 67825 w 255514"/>
                  <a:gd name="connsiteY57" fmla="*/ 78183 h 122413"/>
                  <a:gd name="connsiteX58" fmla="*/ 67825 w 255514"/>
                  <a:gd name="connsiteY58" fmla="*/ 44395 h 122413"/>
                  <a:gd name="connsiteX59" fmla="*/ 67825 w 255514"/>
                  <a:gd name="connsiteY59" fmla="*/ 83363 h 122413"/>
                  <a:gd name="connsiteX60" fmla="*/ 125208 w 255514"/>
                  <a:gd name="connsiteY60" fmla="*/ 83363 h 122413"/>
                  <a:gd name="connsiteX61" fmla="*/ 125208 w 255514"/>
                  <a:gd name="connsiteY61" fmla="*/ 117152 h 122413"/>
                  <a:gd name="connsiteX62" fmla="*/ 67825 w 255514"/>
                  <a:gd name="connsiteY62" fmla="*/ 117152 h 122413"/>
                  <a:gd name="connsiteX63" fmla="*/ 67825 w 255514"/>
                  <a:gd name="connsiteY63" fmla="*/ 83363 h 122413"/>
                  <a:gd name="connsiteX64" fmla="*/ 5262 w 255514"/>
                  <a:gd name="connsiteY64" fmla="*/ 5344 h 122413"/>
                  <a:gd name="connsiteX65" fmla="*/ 62645 w 255514"/>
                  <a:gd name="connsiteY65" fmla="*/ 5344 h 122413"/>
                  <a:gd name="connsiteX66" fmla="*/ 62645 w 255514"/>
                  <a:gd name="connsiteY66" fmla="*/ 39133 h 122413"/>
                  <a:gd name="connsiteX67" fmla="*/ 5262 w 255514"/>
                  <a:gd name="connsiteY67" fmla="*/ 39133 h 122413"/>
                  <a:gd name="connsiteX68" fmla="*/ 5262 w 255514"/>
                  <a:gd name="connsiteY68" fmla="*/ 5344 h 122413"/>
                  <a:gd name="connsiteX69" fmla="*/ 5262 w 255514"/>
                  <a:gd name="connsiteY69" fmla="*/ 44395 h 122413"/>
                  <a:gd name="connsiteX70" fmla="*/ 62645 w 255514"/>
                  <a:gd name="connsiteY70" fmla="*/ 44395 h 122413"/>
                  <a:gd name="connsiteX71" fmla="*/ 62645 w 255514"/>
                  <a:gd name="connsiteY71" fmla="*/ 78183 h 122413"/>
                  <a:gd name="connsiteX72" fmla="*/ 5262 w 255514"/>
                  <a:gd name="connsiteY72" fmla="*/ 78183 h 122413"/>
                  <a:gd name="connsiteX73" fmla="*/ 5262 w 255514"/>
                  <a:gd name="connsiteY73" fmla="*/ 44395 h 122413"/>
                  <a:gd name="connsiteX74" fmla="*/ 5262 w 255514"/>
                  <a:gd name="connsiteY74" fmla="*/ 83363 h 122413"/>
                  <a:gd name="connsiteX75" fmla="*/ 62645 w 255514"/>
                  <a:gd name="connsiteY75" fmla="*/ 83363 h 122413"/>
                  <a:gd name="connsiteX76" fmla="*/ 62645 w 255514"/>
                  <a:gd name="connsiteY76" fmla="*/ 117152 h 122413"/>
                  <a:gd name="connsiteX77" fmla="*/ 5262 w 255514"/>
                  <a:gd name="connsiteY77" fmla="*/ 117152 h 122413"/>
                  <a:gd name="connsiteX78" fmla="*/ 5262 w 255514"/>
                  <a:gd name="connsiteY78" fmla="*/ 83363 h 122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255514" h="122413">
                    <a:moveTo>
                      <a:pt x="2631" y="122413"/>
                    </a:moveTo>
                    <a:lnTo>
                      <a:pt x="65194" y="122413"/>
                    </a:lnTo>
                    <a:lnTo>
                      <a:pt x="127757" y="122413"/>
                    </a:lnTo>
                    <a:lnTo>
                      <a:pt x="190320" y="122413"/>
                    </a:lnTo>
                    <a:lnTo>
                      <a:pt x="252883" y="122413"/>
                    </a:lnTo>
                    <a:cubicBezTo>
                      <a:pt x="254364" y="122413"/>
                      <a:pt x="255515" y="121262"/>
                      <a:pt x="255515" y="119783"/>
                    </a:cubicBezTo>
                    <a:lnTo>
                      <a:pt x="255515" y="80732"/>
                    </a:lnTo>
                    <a:lnTo>
                      <a:pt x="255515" y="41681"/>
                    </a:lnTo>
                    <a:lnTo>
                      <a:pt x="255515" y="2631"/>
                    </a:lnTo>
                    <a:cubicBezTo>
                      <a:pt x="255515" y="1151"/>
                      <a:pt x="254364" y="0"/>
                      <a:pt x="252883" y="0"/>
                    </a:cubicBezTo>
                    <a:lnTo>
                      <a:pt x="190320" y="0"/>
                    </a:lnTo>
                    <a:lnTo>
                      <a:pt x="127757" y="0"/>
                    </a:lnTo>
                    <a:lnTo>
                      <a:pt x="65194" y="0"/>
                    </a:lnTo>
                    <a:lnTo>
                      <a:pt x="2631" y="0"/>
                    </a:lnTo>
                    <a:cubicBezTo>
                      <a:pt x="1151" y="0"/>
                      <a:pt x="0" y="1151"/>
                      <a:pt x="0" y="2631"/>
                    </a:cubicBezTo>
                    <a:lnTo>
                      <a:pt x="0" y="41681"/>
                    </a:lnTo>
                    <a:lnTo>
                      <a:pt x="0" y="80732"/>
                    </a:lnTo>
                    <a:lnTo>
                      <a:pt x="0" y="119783"/>
                    </a:lnTo>
                    <a:cubicBezTo>
                      <a:pt x="0" y="121262"/>
                      <a:pt x="1233" y="122413"/>
                      <a:pt x="2631" y="122413"/>
                    </a:cubicBezTo>
                    <a:close/>
                    <a:moveTo>
                      <a:pt x="192951" y="5344"/>
                    </a:moveTo>
                    <a:lnTo>
                      <a:pt x="250335" y="5344"/>
                    </a:lnTo>
                    <a:lnTo>
                      <a:pt x="250335" y="39133"/>
                    </a:lnTo>
                    <a:lnTo>
                      <a:pt x="192951" y="39133"/>
                    </a:lnTo>
                    <a:lnTo>
                      <a:pt x="192951" y="5344"/>
                    </a:lnTo>
                    <a:close/>
                    <a:moveTo>
                      <a:pt x="192951" y="44395"/>
                    </a:moveTo>
                    <a:lnTo>
                      <a:pt x="250335" y="44395"/>
                    </a:lnTo>
                    <a:lnTo>
                      <a:pt x="250335" y="78183"/>
                    </a:lnTo>
                    <a:lnTo>
                      <a:pt x="192951" y="78183"/>
                    </a:lnTo>
                    <a:lnTo>
                      <a:pt x="192951" y="44395"/>
                    </a:lnTo>
                    <a:close/>
                    <a:moveTo>
                      <a:pt x="192951" y="83363"/>
                    </a:moveTo>
                    <a:lnTo>
                      <a:pt x="250335" y="83363"/>
                    </a:lnTo>
                    <a:lnTo>
                      <a:pt x="250335" y="117152"/>
                    </a:lnTo>
                    <a:lnTo>
                      <a:pt x="192951" y="117152"/>
                    </a:lnTo>
                    <a:lnTo>
                      <a:pt x="192951" y="83363"/>
                    </a:lnTo>
                    <a:close/>
                    <a:moveTo>
                      <a:pt x="130388" y="5344"/>
                    </a:moveTo>
                    <a:lnTo>
                      <a:pt x="187772" y="5344"/>
                    </a:lnTo>
                    <a:lnTo>
                      <a:pt x="187772" y="39133"/>
                    </a:lnTo>
                    <a:lnTo>
                      <a:pt x="130388" y="39133"/>
                    </a:lnTo>
                    <a:lnTo>
                      <a:pt x="130388" y="5344"/>
                    </a:lnTo>
                    <a:close/>
                    <a:moveTo>
                      <a:pt x="130388" y="44395"/>
                    </a:moveTo>
                    <a:lnTo>
                      <a:pt x="187772" y="44395"/>
                    </a:lnTo>
                    <a:lnTo>
                      <a:pt x="187772" y="78183"/>
                    </a:lnTo>
                    <a:lnTo>
                      <a:pt x="130388" y="78183"/>
                    </a:lnTo>
                    <a:lnTo>
                      <a:pt x="130388" y="44395"/>
                    </a:lnTo>
                    <a:close/>
                    <a:moveTo>
                      <a:pt x="130388" y="83363"/>
                    </a:moveTo>
                    <a:lnTo>
                      <a:pt x="187772" y="83363"/>
                    </a:lnTo>
                    <a:lnTo>
                      <a:pt x="187772" y="117152"/>
                    </a:lnTo>
                    <a:lnTo>
                      <a:pt x="130388" y="117152"/>
                    </a:lnTo>
                    <a:lnTo>
                      <a:pt x="130388" y="83363"/>
                    </a:lnTo>
                    <a:close/>
                    <a:moveTo>
                      <a:pt x="67825" y="5344"/>
                    </a:moveTo>
                    <a:lnTo>
                      <a:pt x="125208" y="5344"/>
                    </a:lnTo>
                    <a:lnTo>
                      <a:pt x="125208" y="39133"/>
                    </a:lnTo>
                    <a:lnTo>
                      <a:pt x="67825" y="39133"/>
                    </a:lnTo>
                    <a:lnTo>
                      <a:pt x="67825" y="5344"/>
                    </a:lnTo>
                    <a:close/>
                    <a:moveTo>
                      <a:pt x="67825" y="44395"/>
                    </a:moveTo>
                    <a:lnTo>
                      <a:pt x="125208" y="44395"/>
                    </a:lnTo>
                    <a:lnTo>
                      <a:pt x="125208" y="78183"/>
                    </a:lnTo>
                    <a:lnTo>
                      <a:pt x="67825" y="78183"/>
                    </a:lnTo>
                    <a:lnTo>
                      <a:pt x="67825" y="44395"/>
                    </a:lnTo>
                    <a:close/>
                    <a:moveTo>
                      <a:pt x="67825" y="83363"/>
                    </a:moveTo>
                    <a:lnTo>
                      <a:pt x="125208" y="83363"/>
                    </a:lnTo>
                    <a:lnTo>
                      <a:pt x="125208" y="117152"/>
                    </a:lnTo>
                    <a:lnTo>
                      <a:pt x="67825" y="117152"/>
                    </a:lnTo>
                    <a:lnTo>
                      <a:pt x="67825" y="83363"/>
                    </a:lnTo>
                    <a:close/>
                    <a:moveTo>
                      <a:pt x="5262" y="5344"/>
                    </a:moveTo>
                    <a:lnTo>
                      <a:pt x="62645" y="5344"/>
                    </a:lnTo>
                    <a:lnTo>
                      <a:pt x="62645" y="39133"/>
                    </a:lnTo>
                    <a:lnTo>
                      <a:pt x="5262" y="39133"/>
                    </a:lnTo>
                    <a:lnTo>
                      <a:pt x="5262" y="5344"/>
                    </a:lnTo>
                    <a:close/>
                    <a:moveTo>
                      <a:pt x="5262" y="44395"/>
                    </a:moveTo>
                    <a:lnTo>
                      <a:pt x="62645" y="44395"/>
                    </a:lnTo>
                    <a:lnTo>
                      <a:pt x="62645" y="78183"/>
                    </a:lnTo>
                    <a:lnTo>
                      <a:pt x="5262" y="78183"/>
                    </a:lnTo>
                    <a:lnTo>
                      <a:pt x="5262" y="44395"/>
                    </a:lnTo>
                    <a:close/>
                    <a:moveTo>
                      <a:pt x="5262" y="83363"/>
                    </a:moveTo>
                    <a:lnTo>
                      <a:pt x="62645" y="83363"/>
                    </a:lnTo>
                    <a:lnTo>
                      <a:pt x="62645" y="117152"/>
                    </a:lnTo>
                    <a:lnTo>
                      <a:pt x="5262" y="117152"/>
                    </a:lnTo>
                    <a:lnTo>
                      <a:pt x="5262" y="83363"/>
                    </a:lnTo>
                    <a:close/>
                  </a:path>
                </a:pathLst>
              </a:custGeom>
              <a:grpFill/>
              <a:ln w="8221" cap="flat">
                <a:noFill/>
                <a:prstDash val="solid"/>
                <a:miter/>
              </a:ln>
            </p:spPr>
            <p:txBody>
              <a:bodyPr rtlCol="0" anchor="ctr"/>
              <a:lstStyle/>
              <a:p>
                <a:endParaRPr lang="en-US"/>
              </a:p>
            </p:txBody>
          </p:sp>
        </p:grpSp>
        <p:grpSp>
          <p:nvGrpSpPr>
            <p:cNvPr id="66" name="Graphic 2">
              <a:extLst>
                <a:ext uri="{FF2B5EF4-FFF2-40B4-BE49-F238E27FC236}">
                  <a16:creationId xmlns:a16="http://schemas.microsoft.com/office/drawing/2014/main" id="{82FC09D2-E8B7-4A15-96BE-12E0D70CE7CE}"/>
                </a:ext>
              </a:extLst>
            </p:cNvPr>
            <p:cNvGrpSpPr/>
            <p:nvPr/>
          </p:nvGrpSpPr>
          <p:grpSpPr>
            <a:xfrm>
              <a:off x="8433359" y="5388109"/>
              <a:ext cx="408063" cy="357413"/>
              <a:chOff x="8433359" y="5388109"/>
              <a:chExt cx="408063" cy="357413"/>
            </a:xfrm>
            <a:grpFill/>
          </p:grpSpPr>
          <p:sp>
            <p:nvSpPr>
              <p:cNvPr id="152" name="Freeform: Shape 151">
                <a:extLst>
                  <a:ext uri="{FF2B5EF4-FFF2-40B4-BE49-F238E27FC236}">
                    <a16:creationId xmlns:a16="http://schemas.microsoft.com/office/drawing/2014/main" id="{884B6C2B-4109-4D9A-98AB-912F4B99F318}"/>
                  </a:ext>
                </a:extLst>
              </p:cNvPr>
              <p:cNvSpPr/>
              <p:nvPr/>
            </p:nvSpPr>
            <p:spPr>
              <a:xfrm>
                <a:off x="8433359" y="5388109"/>
                <a:ext cx="408063" cy="357413"/>
              </a:xfrm>
              <a:custGeom>
                <a:avLst/>
                <a:gdLst>
                  <a:gd name="connsiteX0" fmla="*/ 407835 w 408063"/>
                  <a:gd name="connsiteY0" fmla="*/ 284016 h 357413"/>
                  <a:gd name="connsiteX1" fmla="*/ 369853 w 408063"/>
                  <a:gd name="connsiteY1" fmla="*/ 36230 h 357413"/>
                  <a:gd name="connsiteX2" fmla="*/ 347409 w 408063"/>
                  <a:gd name="connsiteY2" fmla="*/ 19705 h 357413"/>
                  <a:gd name="connsiteX3" fmla="*/ 337790 w 408063"/>
                  <a:gd name="connsiteY3" fmla="*/ 21186 h 357413"/>
                  <a:gd name="connsiteX4" fmla="*/ 336064 w 408063"/>
                  <a:gd name="connsiteY4" fmla="*/ 9840 h 357413"/>
                  <a:gd name="connsiteX5" fmla="*/ 322828 w 408063"/>
                  <a:gd name="connsiteY5" fmla="*/ 139 h 357413"/>
                  <a:gd name="connsiteX6" fmla="*/ 313127 w 408063"/>
                  <a:gd name="connsiteY6" fmla="*/ 13375 h 357413"/>
                  <a:gd name="connsiteX7" fmla="*/ 314853 w 408063"/>
                  <a:gd name="connsiteY7" fmla="*/ 24721 h 357413"/>
                  <a:gd name="connsiteX8" fmla="*/ 207896 w 408063"/>
                  <a:gd name="connsiteY8" fmla="*/ 41081 h 357413"/>
                  <a:gd name="connsiteX9" fmla="*/ 206169 w 408063"/>
                  <a:gd name="connsiteY9" fmla="*/ 29736 h 357413"/>
                  <a:gd name="connsiteX10" fmla="*/ 192933 w 408063"/>
                  <a:gd name="connsiteY10" fmla="*/ 20035 h 357413"/>
                  <a:gd name="connsiteX11" fmla="*/ 183233 w 408063"/>
                  <a:gd name="connsiteY11" fmla="*/ 33271 h 357413"/>
                  <a:gd name="connsiteX12" fmla="*/ 184959 w 408063"/>
                  <a:gd name="connsiteY12" fmla="*/ 44616 h 357413"/>
                  <a:gd name="connsiteX13" fmla="*/ 78001 w 408063"/>
                  <a:gd name="connsiteY13" fmla="*/ 60976 h 357413"/>
                  <a:gd name="connsiteX14" fmla="*/ 76275 w 408063"/>
                  <a:gd name="connsiteY14" fmla="*/ 49631 h 357413"/>
                  <a:gd name="connsiteX15" fmla="*/ 63039 w 408063"/>
                  <a:gd name="connsiteY15" fmla="*/ 39930 h 357413"/>
                  <a:gd name="connsiteX16" fmla="*/ 53338 w 408063"/>
                  <a:gd name="connsiteY16" fmla="*/ 53166 h 357413"/>
                  <a:gd name="connsiteX17" fmla="*/ 55064 w 408063"/>
                  <a:gd name="connsiteY17" fmla="*/ 64511 h 357413"/>
                  <a:gd name="connsiteX18" fmla="*/ 54653 w 408063"/>
                  <a:gd name="connsiteY18" fmla="*/ 64593 h 357413"/>
                  <a:gd name="connsiteX19" fmla="*/ 51529 w 408063"/>
                  <a:gd name="connsiteY19" fmla="*/ 65086 h 357413"/>
                  <a:gd name="connsiteX20" fmla="*/ 16753 w 408063"/>
                  <a:gd name="connsiteY20" fmla="*/ 70430 h 357413"/>
                  <a:gd name="connsiteX21" fmla="*/ 229 w 408063"/>
                  <a:gd name="connsiteY21" fmla="*/ 92874 h 357413"/>
                  <a:gd name="connsiteX22" fmla="*/ 38210 w 408063"/>
                  <a:gd name="connsiteY22" fmla="*/ 340660 h 357413"/>
                  <a:gd name="connsiteX23" fmla="*/ 60655 w 408063"/>
                  <a:gd name="connsiteY23" fmla="*/ 357185 h 357413"/>
                  <a:gd name="connsiteX24" fmla="*/ 95430 w 408063"/>
                  <a:gd name="connsiteY24" fmla="*/ 351841 h 357413"/>
                  <a:gd name="connsiteX25" fmla="*/ 97074 w 408063"/>
                  <a:gd name="connsiteY25" fmla="*/ 351595 h 357413"/>
                  <a:gd name="connsiteX26" fmla="*/ 391557 w 408063"/>
                  <a:gd name="connsiteY26" fmla="*/ 306460 h 357413"/>
                  <a:gd name="connsiteX27" fmla="*/ 407835 w 408063"/>
                  <a:gd name="connsiteY27" fmla="*/ 284016 h 357413"/>
                  <a:gd name="connsiteX28" fmla="*/ 59997 w 408063"/>
                  <a:gd name="connsiteY28" fmla="*/ 63771 h 357413"/>
                  <a:gd name="connsiteX29" fmla="*/ 58270 w 408063"/>
                  <a:gd name="connsiteY29" fmla="*/ 52426 h 357413"/>
                  <a:gd name="connsiteX30" fmla="*/ 63614 w 408063"/>
                  <a:gd name="connsiteY30" fmla="*/ 45109 h 357413"/>
                  <a:gd name="connsiteX31" fmla="*/ 70931 w 408063"/>
                  <a:gd name="connsiteY31" fmla="*/ 50453 h 357413"/>
                  <a:gd name="connsiteX32" fmla="*/ 72657 w 408063"/>
                  <a:gd name="connsiteY32" fmla="*/ 61798 h 357413"/>
                  <a:gd name="connsiteX33" fmla="*/ 59997 w 408063"/>
                  <a:gd name="connsiteY33" fmla="*/ 63771 h 357413"/>
                  <a:gd name="connsiteX34" fmla="*/ 189974 w 408063"/>
                  <a:gd name="connsiteY34" fmla="*/ 43876 h 357413"/>
                  <a:gd name="connsiteX35" fmla="*/ 188247 w 408063"/>
                  <a:gd name="connsiteY35" fmla="*/ 32530 h 357413"/>
                  <a:gd name="connsiteX36" fmla="*/ 193590 w 408063"/>
                  <a:gd name="connsiteY36" fmla="*/ 25214 h 357413"/>
                  <a:gd name="connsiteX37" fmla="*/ 200907 w 408063"/>
                  <a:gd name="connsiteY37" fmla="*/ 30557 h 357413"/>
                  <a:gd name="connsiteX38" fmla="*/ 202634 w 408063"/>
                  <a:gd name="connsiteY38" fmla="*/ 41903 h 357413"/>
                  <a:gd name="connsiteX39" fmla="*/ 189974 w 408063"/>
                  <a:gd name="connsiteY39" fmla="*/ 43876 h 357413"/>
                  <a:gd name="connsiteX40" fmla="*/ 319950 w 408063"/>
                  <a:gd name="connsiteY40" fmla="*/ 23898 h 357413"/>
                  <a:gd name="connsiteX41" fmla="*/ 318224 w 408063"/>
                  <a:gd name="connsiteY41" fmla="*/ 12553 h 357413"/>
                  <a:gd name="connsiteX42" fmla="*/ 323568 w 408063"/>
                  <a:gd name="connsiteY42" fmla="*/ 5237 h 357413"/>
                  <a:gd name="connsiteX43" fmla="*/ 330885 w 408063"/>
                  <a:gd name="connsiteY43" fmla="*/ 10580 h 357413"/>
                  <a:gd name="connsiteX44" fmla="*/ 332611 w 408063"/>
                  <a:gd name="connsiteY44" fmla="*/ 21925 h 357413"/>
                  <a:gd name="connsiteX45" fmla="*/ 319950 w 408063"/>
                  <a:gd name="connsiteY45" fmla="*/ 23898 h 357413"/>
                  <a:gd name="connsiteX46" fmla="*/ 260100 w 408063"/>
                  <a:gd name="connsiteY46" fmla="*/ 87448 h 357413"/>
                  <a:gd name="connsiteX47" fmla="*/ 277200 w 408063"/>
                  <a:gd name="connsiteY47" fmla="*/ 199091 h 357413"/>
                  <a:gd name="connsiteX48" fmla="*/ 173696 w 408063"/>
                  <a:gd name="connsiteY48" fmla="*/ 214958 h 357413"/>
                  <a:gd name="connsiteX49" fmla="*/ 156595 w 408063"/>
                  <a:gd name="connsiteY49" fmla="*/ 103315 h 357413"/>
                  <a:gd name="connsiteX50" fmla="*/ 260100 w 408063"/>
                  <a:gd name="connsiteY50" fmla="*/ 87448 h 357413"/>
                  <a:gd name="connsiteX51" fmla="*/ 151416 w 408063"/>
                  <a:gd name="connsiteY51" fmla="*/ 104137 h 357413"/>
                  <a:gd name="connsiteX52" fmla="*/ 168516 w 408063"/>
                  <a:gd name="connsiteY52" fmla="*/ 215781 h 357413"/>
                  <a:gd name="connsiteX53" fmla="*/ 62217 w 408063"/>
                  <a:gd name="connsiteY53" fmla="*/ 232058 h 357413"/>
                  <a:gd name="connsiteX54" fmla="*/ 45116 w 408063"/>
                  <a:gd name="connsiteY54" fmla="*/ 120415 h 357413"/>
                  <a:gd name="connsiteX55" fmla="*/ 151416 w 408063"/>
                  <a:gd name="connsiteY55" fmla="*/ 104137 h 357413"/>
                  <a:gd name="connsiteX56" fmla="*/ 55228 w 408063"/>
                  <a:gd name="connsiteY56" fmla="*/ 69773 h 357413"/>
                  <a:gd name="connsiteX57" fmla="*/ 73480 w 408063"/>
                  <a:gd name="connsiteY57" fmla="*/ 66977 h 357413"/>
                  <a:gd name="connsiteX58" fmla="*/ 75946 w 408063"/>
                  <a:gd name="connsiteY58" fmla="*/ 83091 h 357413"/>
                  <a:gd name="connsiteX59" fmla="*/ 75042 w 408063"/>
                  <a:gd name="connsiteY59" fmla="*/ 87448 h 357413"/>
                  <a:gd name="connsiteX60" fmla="*/ 69945 w 408063"/>
                  <a:gd name="connsiteY60" fmla="*/ 86215 h 357413"/>
                  <a:gd name="connsiteX61" fmla="*/ 64190 w 408063"/>
                  <a:gd name="connsiteY61" fmla="*/ 94025 h 357413"/>
                  <a:gd name="connsiteX62" fmla="*/ 72000 w 408063"/>
                  <a:gd name="connsiteY62" fmla="*/ 99780 h 357413"/>
                  <a:gd name="connsiteX63" fmla="*/ 77754 w 408063"/>
                  <a:gd name="connsiteY63" fmla="*/ 92299 h 357413"/>
                  <a:gd name="connsiteX64" fmla="*/ 81043 w 408063"/>
                  <a:gd name="connsiteY64" fmla="*/ 82351 h 357413"/>
                  <a:gd name="connsiteX65" fmla="*/ 78577 w 408063"/>
                  <a:gd name="connsiteY65" fmla="*/ 66238 h 357413"/>
                  <a:gd name="connsiteX66" fmla="*/ 203374 w 408063"/>
                  <a:gd name="connsiteY66" fmla="*/ 47082 h 357413"/>
                  <a:gd name="connsiteX67" fmla="*/ 205841 w 408063"/>
                  <a:gd name="connsiteY67" fmla="*/ 63196 h 357413"/>
                  <a:gd name="connsiteX68" fmla="*/ 204936 w 408063"/>
                  <a:gd name="connsiteY68" fmla="*/ 67553 h 357413"/>
                  <a:gd name="connsiteX69" fmla="*/ 199839 w 408063"/>
                  <a:gd name="connsiteY69" fmla="*/ 66320 h 357413"/>
                  <a:gd name="connsiteX70" fmla="*/ 194084 w 408063"/>
                  <a:gd name="connsiteY70" fmla="*/ 74130 h 357413"/>
                  <a:gd name="connsiteX71" fmla="*/ 201894 w 408063"/>
                  <a:gd name="connsiteY71" fmla="*/ 79884 h 357413"/>
                  <a:gd name="connsiteX72" fmla="*/ 207649 w 408063"/>
                  <a:gd name="connsiteY72" fmla="*/ 72403 h 357413"/>
                  <a:gd name="connsiteX73" fmla="*/ 210938 w 408063"/>
                  <a:gd name="connsiteY73" fmla="*/ 62456 h 357413"/>
                  <a:gd name="connsiteX74" fmla="*/ 208471 w 408063"/>
                  <a:gd name="connsiteY74" fmla="*/ 46342 h 357413"/>
                  <a:gd name="connsiteX75" fmla="*/ 333269 w 408063"/>
                  <a:gd name="connsiteY75" fmla="*/ 27187 h 357413"/>
                  <a:gd name="connsiteX76" fmla="*/ 335735 w 408063"/>
                  <a:gd name="connsiteY76" fmla="*/ 43301 h 357413"/>
                  <a:gd name="connsiteX77" fmla="*/ 334831 w 408063"/>
                  <a:gd name="connsiteY77" fmla="*/ 47658 h 357413"/>
                  <a:gd name="connsiteX78" fmla="*/ 329733 w 408063"/>
                  <a:gd name="connsiteY78" fmla="*/ 46424 h 357413"/>
                  <a:gd name="connsiteX79" fmla="*/ 323979 w 408063"/>
                  <a:gd name="connsiteY79" fmla="*/ 54234 h 357413"/>
                  <a:gd name="connsiteX80" fmla="*/ 331789 w 408063"/>
                  <a:gd name="connsiteY80" fmla="*/ 59989 h 357413"/>
                  <a:gd name="connsiteX81" fmla="*/ 337543 w 408063"/>
                  <a:gd name="connsiteY81" fmla="*/ 52508 h 357413"/>
                  <a:gd name="connsiteX82" fmla="*/ 340832 w 408063"/>
                  <a:gd name="connsiteY82" fmla="*/ 42561 h 357413"/>
                  <a:gd name="connsiteX83" fmla="*/ 338366 w 408063"/>
                  <a:gd name="connsiteY83" fmla="*/ 26447 h 357413"/>
                  <a:gd name="connsiteX84" fmla="*/ 347984 w 408063"/>
                  <a:gd name="connsiteY84" fmla="*/ 24967 h 357413"/>
                  <a:gd name="connsiteX85" fmla="*/ 364509 w 408063"/>
                  <a:gd name="connsiteY85" fmla="*/ 37052 h 357413"/>
                  <a:gd name="connsiteX86" fmla="*/ 368866 w 408063"/>
                  <a:gd name="connsiteY86" fmla="*/ 65580 h 357413"/>
                  <a:gd name="connsiteX87" fmla="*/ 44130 w 408063"/>
                  <a:gd name="connsiteY87" fmla="*/ 115318 h 357413"/>
                  <a:gd name="connsiteX88" fmla="*/ 39773 w 408063"/>
                  <a:gd name="connsiteY88" fmla="*/ 86790 h 357413"/>
                  <a:gd name="connsiteX89" fmla="*/ 51940 w 408063"/>
                  <a:gd name="connsiteY89" fmla="*/ 70266 h 357413"/>
                  <a:gd name="connsiteX90" fmla="*/ 55228 w 408063"/>
                  <a:gd name="connsiteY90" fmla="*/ 69773 h 357413"/>
                  <a:gd name="connsiteX91" fmla="*/ 59668 w 408063"/>
                  <a:gd name="connsiteY91" fmla="*/ 352006 h 357413"/>
                  <a:gd name="connsiteX92" fmla="*/ 43143 w 408063"/>
                  <a:gd name="connsiteY92" fmla="*/ 339920 h 357413"/>
                  <a:gd name="connsiteX93" fmla="*/ 5162 w 408063"/>
                  <a:gd name="connsiteY93" fmla="*/ 92134 h 357413"/>
                  <a:gd name="connsiteX94" fmla="*/ 17247 w 408063"/>
                  <a:gd name="connsiteY94" fmla="*/ 75610 h 357413"/>
                  <a:gd name="connsiteX95" fmla="*/ 38868 w 408063"/>
                  <a:gd name="connsiteY95" fmla="*/ 72321 h 357413"/>
                  <a:gd name="connsiteX96" fmla="*/ 34758 w 408063"/>
                  <a:gd name="connsiteY96" fmla="*/ 87612 h 357413"/>
                  <a:gd name="connsiteX97" fmla="*/ 72740 w 408063"/>
                  <a:gd name="connsiteY97" fmla="*/ 335399 h 357413"/>
                  <a:gd name="connsiteX98" fmla="*/ 81289 w 408063"/>
                  <a:gd name="connsiteY98" fmla="*/ 348717 h 357413"/>
                  <a:gd name="connsiteX99" fmla="*/ 59668 w 408063"/>
                  <a:gd name="connsiteY99" fmla="*/ 352006 h 357413"/>
                  <a:gd name="connsiteX100" fmla="*/ 96006 w 408063"/>
                  <a:gd name="connsiteY100" fmla="*/ 346415 h 357413"/>
                  <a:gd name="connsiteX101" fmla="*/ 94361 w 408063"/>
                  <a:gd name="connsiteY101" fmla="*/ 346662 h 357413"/>
                  <a:gd name="connsiteX102" fmla="*/ 77837 w 408063"/>
                  <a:gd name="connsiteY102" fmla="*/ 334577 h 357413"/>
                  <a:gd name="connsiteX103" fmla="*/ 62956 w 408063"/>
                  <a:gd name="connsiteY103" fmla="*/ 237238 h 357413"/>
                  <a:gd name="connsiteX104" fmla="*/ 169256 w 408063"/>
                  <a:gd name="connsiteY104" fmla="*/ 220960 h 357413"/>
                  <a:gd name="connsiteX105" fmla="*/ 186356 w 408063"/>
                  <a:gd name="connsiteY105" fmla="*/ 332603 h 357413"/>
                  <a:gd name="connsiteX106" fmla="*/ 96006 w 408063"/>
                  <a:gd name="connsiteY106" fmla="*/ 346415 h 357413"/>
                  <a:gd name="connsiteX107" fmla="*/ 191535 w 408063"/>
                  <a:gd name="connsiteY107" fmla="*/ 331781 h 357413"/>
                  <a:gd name="connsiteX108" fmla="*/ 174435 w 408063"/>
                  <a:gd name="connsiteY108" fmla="*/ 220138 h 357413"/>
                  <a:gd name="connsiteX109" fmla="*/ 277940 w 408063"/>
                  <a:gd name="connsiteY109" fmla="*/ 204271 h 357413"/>
                  <a:gd name="connsiteX110" fmla="*/ 295040 w 408063"/>
                  <a:gd name="connsiteY110" fmla="*/ 315915 h 357413"/>
                  <a:gd name="connsiteX111" fmla="*/ 191535 w 408063"/>
                  <a:gd name="connsiteY111" fmla="*/ 331781 h 357413"/>
                  <a:gd name="connsiteX112" fmla="*/ 300220 w 408063"/>
                  <a:gd name="connsiteY112" fmla="*/ 315174 h 357413"/>
                  <a:gd name="connsiteX113" fmla="*/ 265197 w 408063"/>
                  <a:gd name="connsiteY113" fmla="*/ 86708 h 357413"/>
                  <a:gd name="connsiteX114" fmla="*/ 369771 w 408063"/>
                  <a:gd name="connsiteY114" fmla="*/ 70677 h 357413"/>
                  <a:gd name="connsiteX115" fmla="*/ 402573 w 408063"/>
                  <a:gd name="connsiteY115" fmla="*/ 284838 h 357413"/>
                  <a:gd name="connsiteX116" fmla="*/ 390488 w 408063"/>
                  <a:gd name="connsiteY116" fmla="*/ 301363 h 357413"/>
                  <a:gd name="connsiteX117" fmla="*/ 300220 w 408063"/>
                  <a:gd name="connsiteY117" fmla="*/ 315174 h 35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408063" h="357413">
                    <a:moveTo>
                      <a:pt x="407835" y="284016"/>
                    </a:moveTo>
                    <a:lnTo>
                      <a:pt x="369853" y="36230"/>
                    </a:lnTo>
                    <a:cubicBezTo>
                      <a:pt x="368209" y="25460"/>
                      <a:pt x="358096" y="18062"/>
                      <a:pt x="347409" y="19705"/>
                    </a:cubicBezTo>
                    <a:lnTo>
                      <a:pt x="337790" y="21186"/>
                    </a:lnTo>
                    <a:lnTo>
                      <a:pt x="336064" y="9840"/>
                    </a:lnTo>
                    <a:cubicBezTo>
                      <a:pt x="335077" y="3510"/>
                      <a:pt x="329158" y="-848"/>
                      <a:pt x="322828" y="139"/>
                    </a:cubicBezTo>
                    <a:cubicBezTo>
                      <a:pt x="316498" y="1126"/>
                      <a:pt x="312140" y="7045"/>
                      <a:pt x="313127" y="13375"/>
                    </a:cubicBezTo>
                    <a:lnTo>
                      <a:pt x="314853" y="24721"/>
                    </a:lnTo>
                    <a:lnTo>
                      <a:pt x="207896" y="41081"/>
                    </a:lnTo>
                    <a:lnTo>
                      <a:pt x="206169" y="29736"/>
                    </a:lnTo>
                    <a:cubicBezTo>
                      <a:pt x="205182" y="23405"/>
                      <a:pt x="199263" y="19048"/>
                      <a:pt x="192933" y="20035"/>
                    </a:cubicBezTo>
                    <a:cubicBezTo>
                      <a:pt x="186603" y="21021"/>
                      <a:pt x="182245" y="26940"/>
                      <a:pt x="183233" y="33271"/>
                    </a:cubicBezTo>
                    <a:lnTo>
                      <a:pt x="184959" y="44616"/>
                    </a:lnTo>
                    <a:lnTo>
                      <a:pt x="78001" y="60976"/>
                    </a:lnTo>
                    <a:lnTo>
                      <a:pt x="76275" y="49631"/>
                    </a:lnTo>
                    <a:cubicBezTo>
                      <a:pt x="75288" y="43301"/>
                      <a:pt x="69369" y="38943"/>
                      <a:pt x="63039" y="39930"/>
                    </a:cubicBezTo>
                    <a:cubicBezTo>
                      <a:pt x="56708" y="40916"/>
                      <a:pt x="52351" y="46836"/>
                      <a:pt x="53338" y="53166"/>
                    </a:cubicBezTo>
                    <a:lnTo>
                      <a:pt x="55064" y="64511"/>
                    </a:lnTo>
                    <a:lnTo>
                      <a:pt x="54653" y="64593"/>
                    </a:lnTo>
                    <a:lnTo>
                      <a:pt x="51529" y="65086"/>
                    </a:lnTo>
                    <a:lnTo>
                      <a:pt x="16753" y="70430"/>
                    </a:lnTo>
                    <a:cubicBezTo>
                      <a:pt x="5984" y="72075"/>
                      <a:pt x="-1416" y="82187"/>
                      <a:pt x="229" y="92874"/>
                    </a:cubicBezTo>
                    <a:lnTo>
                      <a:pt x="38210" y="340660"/>
                    </a:lnTo>
                    <a:cubicBezTo>
                      <a:pt x="39855" y="351430"/>
                      <a:pt x="49967" y="358829"/>
                      <a:pt x="60655" y="357185"/>
                    </a:cubicBezTo>
                    <a:lnTo>
                      <a:pt x="95430" y="351841"/>
                    </a:lnTo>
                    <a:lnTo>
                      <a:pt x="97074" y="351595"/>
                    </a:lnTo>
                    <a:lnTo>
                      <a:pt x="391557" y="306460"/>
                    </a:lnTo>
                    <a:cubicBezTo>
                      <a:pt x="402080" y="304816"/>
                      <a:pt x="409478" y="294704"/>
                      <a:pt x="407835" y="284016"/>
                    </a:cubicBezTo>
                    <a:close/>
                    <a:moveTo>
                      <a:pt x="59997" y="63771"/>
                    </a:moveTo>
                    <a:lnTo>
                      <a:pt x="58270" y="52426"/>
                    </a:lnTo>
                    <a:cubicBezTo>
                      <a:pt x="57695" y="48891"/>
                      <a:pt x="60161" y="45685"/>
                      <a:pt x="63614" y="45109"/>
                    </a:cubicBezTo>
                    <a:cubicBezTo>
                      <a:pt x="67149" y="44534"/>
                      <a:pt x="70356" y="47000"/>
                      <a:pt x="70931" y="50453"/>
                    </a:cubicBezTo>
                    <a:lnTo>
                      <a:pt x="72657" y="61798"/>
                    </a:lnTo>
                    <a:lnTo>
                      <a:pt x="59997" y="63771"/>
                    </a:lnTo>
                    <a:close/>
                    <a:moveTo>
                      <a:pt x="189974" y="43876"/>
                    </a:moveTo>
                    <a:lnTo>
                      <a:pt x="188247" y="32530"/>
                    </a:lnTo>
                    <a:cubicBezTo>
                      <a:pt x="187671" y="28995"/>
                      <a:pt x="190138" y="25790"/>
                      <a:pt x="193590" y="25214"/>
                    </a:cubicBezTo>
                    <a:cubicBezTo>
                      <a:pt x="197126" y="24638"/>
                      <a:pt x="200332" y="27105"/>
                      <a:pt x="200907" y="30557"/>
                    </a:cubicBezTo>
                    <a:lnTo>
                      <a:pt x="202634" y="41903"/>
                    </a:lnTo>
                    <a:lnTo>
                      <a:pt x="189974" y="43876"/>
                    </a:lnTo>
                    <a:close/>
                    <a:moveTo>
                      <a:pt x="319950" y="23898"/>
                    </a:moveTo>
                    <a:lnTo>
                      <a:pt x="318224" y="12553"/>
                    </a:lnTo>
                    <a:cubicBezTo>
                      <a:pt x="317649" y="9018"/>
                      <a:pt x="320114" y="5812"/>
                      <a:pt x="323568" y="5237"/>
                    </a:cubicBezTo>
                    <a:cubicBezTo>
                      <a:pt x="327103" y="4661"/>
                      <a:pt x="330309" y="7127"/>
                      <a:pt x="330885" y="10580"/>
                    </a:cubicBezTo>
                    <a:lnTo>
                      <a:pt x="332611" y="21925"/>
                    </a:lnTo>
                    <a:lnTo>
                      <a:pt x="319950" y="23898"/>
                    </a:lnTo>
                    <a:close/>
                    <a:moveTo>
                      <a:pt x="260100" y="87448"/>
                    </a:moveTo>
                    <a:lnTo>
                      <a:pt x="277200" y="199091"/>
                    </a:lnTo>
                    <a:lnTo>
                      <a:pt x="173696" y="214958"/>
                    </a:lnTo>
                    <a:lnTo>
                      <a:pt x="156595" y="103315"/>
                    </a:lnTo>
                    <a:lnTo>
                      <a:pt x="260100" y="87448"/>
                    </a:lnTo>
                    <a:close/>
                    <a:moveTo>
                      <a:pt x="151416" y="104137"/>
                    </a:moveTo>
                    <a:lnTo>
                      <a:pt x="168516" y="215781"/>
                    </a:lnTo>
                    <a:lnTo>
                      <a:pt x="62217" y="232058"/>
                    </a:lnTo>
                    <a:lnTo>
                      <a:pt x="45116" y="120415"/>
                    </a:lnTo>
                    <a:lnTo>
                      <a:pt x="151416" y="104137"/>
                    </a:lnTo>
                    <a:close/>
                    <a:moveTo>
                      <a:pt x="55228" y="69773"/>
                    </a:moveTo>
                    <a:lnTo>
                      <a:pt x="73480" y="66977"/>
                    </a:lnTo>
                    <a:lnTo>
                      <a:pt x="75946" y="83091"/>
                    </a:lnTo>
                    <a:cubicBezTo>
                      <a:pt x="76192" y="84653"/>
                      <a:pt x="75781" y="86215"/>
                      <a:pt x="75042" y="87448"/>
                    </a:cubicBezTo>
                    <a:cubicBezTo>
                      <a:pt x="73644" y="86380"/>
                      <a:pt x="71835" y="85886"/>
                      <a:pt x="69945" y="86215"/>
                    </a:cubicBezTo>
                    <a:cubicBezTo>
                      <a:pt x="66163" y="86790"/>
                      <a:pt x="63614" y="90326"/>
                      <a:pt x="64190" y="94025"/>
                    </a:cubicBezTo>
                    <a:cubicBezTo>
                      <a:pt x="64765" y="97807"/>
                      <a:pt x="68300" y="100355"/>
                      <a:pt x="72000" y="99780"/>
                    </a:cubicBezTo>
                    <a:cubicBezTo>
                      <a:pt x="75617" y="99205"/>
                      <a:pt x="78166" y="95916"/>
                      <a:pt x="77754" y="92299"/>
                    </a:cubicBezTo>
                    <a:cubicBezTo>
                      <a:pt x="80303" y="89750"/>
                      <a:pt x="81619" y="86133"/>
                      <a:pt x="81043" y="82351"/>
                    </a:cubicBezTo>
                    <a:lnTo>
                      <a:pt x="78577" y="66238"/>
                    </a:lnTo>
                    <a:lnTo>
                      <a:pt x="203374" y="47082"/>
                    </a:lnTo>
                    <a:lnTo>
                      <a:pt x="205841" y="63196"/>
                    </a:lnTo>
                    <a:cubicBezTo>
                      <a:pt x="206087" y="64758"/>
                      <a:pt x="205676" y="66320"/>
                      <a:pt x="204936" y="67553"/>
                    </a:cubicBezTo>
                    <a:cubicBezTo>
                      <a:pt x="203539" y="66484"/>
                      <a:pt x="201730" y="65991"/>
                      <a:pt x="199839" y="66320"/>
                    </a:cubicBezTo>
                    <a:cubicBezTo>
                      <a:pt x="196057" y="66895"/>
                      <a:pt x="193509" y="70430"/>
                      <a:pt x="194084" y="74130"/>
                    </a:cubicBezTo>
                    <a:cubicBezTo>
                      <a:pt x="194659" y="77911"/>
                      <a:pt x="198195" y="80460"/>
                      <a:pt x="201894" y="79884"/>
                    </a:cubicBezTo>
                    <a:cubicBezTo>
                      <a:pt x="205512" y="79309"/>
                      <a:pt x="208060" y="76021"/>
                      <a:pt x="207649" y="72403"/>
                    </a:cubicBezTo>
                    <a:cubicBezTo>
                      <a:pt x="210197" y="69855"/>
                      <a:pt x="211513" y="66238"/>
                      <a:pt x="210938" y="62456"/>
                    </a:cubicBezTo>
                    <a:lnTo>
                      <a:pt x="208471" y="46342"/>
                    </a:lnTo>
                    <a:lnTo>
                      <a:pt x="333269" y="27187"/>
                    </a:lnTo>
                    <a:lnTo>
                      <a:pt x="335735" y="43301"/>
                    </a:lnTo>
                    <a:cubicBezTo>
                      <a:pt x="335982" y="44862"/>
                      <a:pt x="335570" y="46424"/>
                      <a:pt x="334831" y="47658"/>
                    </a:cubicBezTo>
                    <a:cubicBezTo>
                      <a:pt x="333433" y="46589"/>
                      <a:pt x="331624" y="46096"/>
                      <a:pt x="329733" y="46424"/>
                    </a:cubicBezTo>
                    <a:cubicBezTo>
                      <a:pt x="325952" y="47000"/>
                      <a:pt x="323403" y="50535"/>
                      <a:pt x="323979" y="54234"/>
                    </a:cubicBezTo>
                    <a:cubicBezTo>
                      <a:pt x="324554" y="58016"/>
                      <a:pt x="328090" y="60565"/>
                      <a:pt x="331789" y="59989"/>
                    </a:cubicBezTo>
                    <a:cubicBezTo>
                      <a:pt x="335406" y="59414"/>
                      <a:pt x="337955" y="56126"/>
                      <a:pt x="337543" y="52508"/>
                    </a:cubicBezTo>
                    <a:cubicBezTo>
                      <a:pt x="340092" y="49960"/>
                      <a:pt x="341408" y="46342"/>
                      <a:pt x="340832" y="42561"/>
                    </a:cubicBezTo>
                    <a:lnTo>
                      <a:pt x="338366" y="26447"/>
                    </a:lnTo>
                    <a:lnTo>
                      <a:pt x="347984" y="24967"/>
                    </a:lnTo>
                    <a:cubicBezTo>
                      <a:pt x="355877" y="23734"/>
                      <a:pt x="363275" y="29160"/>
                      <a:pt x="364509" y="37052"/>
                    </a:cubicBezTo>
                    <a:lnTo>
                      <a:pt x="368866" y="65580"/>
                    </a:lnTo>
                    <a:lnTo>
                      <a:pt x="44130" y="115318"/>
                    </a:lnTo>
                    <a:lnTo>
                      <a:pt x="39773" y="86790"/>
                    </a:lnTo>
                    <a:cubicBezTo>
                      <a:pt x="38540" y="78898"/>
                      <a:pt x="43965" y="71499"/>
                      <a:pt x="51940" y="70266"/>
                    </a:cubicBezTo>
                    <a:lnTo>
                      <a:pt x="55228" y="69773"/>
                    </a:lnTo>
                    <a:close/>
                    <a:moveTo>
                      <a:pt x="59668" y="352006"/>
                    </a:moveTo>
                    <a:cubicBezTo>
                      <a:pt x="51776" y="353239"/>
                      <a:pt x="44376" y="347813"/>
                      <a:pt x="43143" y="339920"/>
                    </a:cubicBezTo>
                    <a:lnTo>
                      <a:pt x="5162" y="92134"/>
                    </a:lnTo>
                    <a:cubicBezTo>
                      <a:pt x="3928" y="84242"/>
                      <a:pt x="9354" y="76843"/>
                      <a:pt x="17247" y="75610"/>
                    </a:cubicBezTo>
                    <a:lnTo>
                      <a:pt x="38868" y="72321"/>
                    </a:lnTo>
                    <a:cubicBezTo>
                      <a:pt x="35580" y="76514"/>
                      <a:pt x="33854" y="81940"/>
                      <a:pt x="34758" y="87612"/>
                    </a:cubicBezTo>
                    <a:lnTo>
                      <a:pt x="72740" y="335399"/>
                    </a:lnTo>
                    <a:cubicBezTo>
                      <a:pt x="73644" y="341071"/>
                      <a:pt x="76850" y="345757"/>
                      <a:pt x="81289" y="348717"/>
                    </a:cubicBezTo>
                    <a:lnTo>
                      <a:pt x="59668" y="352006"/>
                    </a:lnTo>
                    <a:close/>
                    <a:moveTo>
                      <a:pt x="96006" y="346415"/>
                    </a:moveTo>
                    <a:lnTo>
                      <a:pt x="94361" y="346662"/>
                    </a:lnTo>
                    <a:cubicBezTo>
                      <a:pt x="86469" y="347895"/>
                      <a:pt x="79070" y="342469"/>
                      <a:pt x="77837" y="334577"/>
                    </a:cubicBezTo>
                    <a:lnTo>
                      <a:pt x="62956" y="237238"/>
                    </a:lnTo>
                    <a:lnTo>
                      <a:pt x="169256" y="220960"/>
                    </a:lnTo>
                    <a:lnTo>
                      <a:pt x="186356" y="332603"/>
                    </a:lnTo>
                    <a:lnTo>
                      <a:pt x="96006" y="346415"/>
                    </a:lnTo>
                    <a:close/>
                    <a:moveTo>
                      <a:pt x="191535" y="331781"/>
                    </a:moveTo>
                    <a:lnTo>
                      <a:pt x="174435" y="220138"/>
                    </a:lnTo>
                    <a:lnTo>
                      <a:pt x="277940" y="204271"/>
                    </a:lnTo>
                    <a:lnTo>
                      <a:pt x="295040" y="315915"/>
                    </a:lnTo>
                    <a:lnTo>
                      <a:pt x="191535" y="331781"/>
                    </a:lnTo>
                    <a:close/>
                    <a:moveTo>
                      <a:pt x="300220" y="315174"/>
                    </a:moveTo>
                    <a:lnTo>
                      <a:pt x="265197" y="86708"/>
                    </a:lnTo>
                    <a:lnTo>
                      <a:pt x="369771" y="70677"/>
                    </a:lnTo>
                    <a:lnTo>
                      <a:pt x="402573" y="284838"/>
                    </a:lnTo>
                    <a:cubicBezTo>
                      <a:pt x="403806" y="292731"/>
                      <a:pt x="398380" y="300130"/>
                      <a:pt x="390488" y="301363"/>
                    </a:cubicBezTo>
                    <a:lnTo>
                      <a:pt x="300220" y="315174"/>
                    </a:lnTo>
                    <a:close/>
                  </a:path>
                </a:pathLst>
              </a:custGeom>
              <a:grpFill/>
              <a:ln w="8221" cap="flat">
                <a:noFill/>
                <a:prstDash val="solid"/>
                <a:miter/>
              </a:ln>
            </p:spPr>
            <p:txBody>
              <a:bodyPr rtlCol="0" anchor="ctr"/>
              <a:lstStyle/>
              <a:p>
                <a:endParaRPr lang="en-US"/>
              </a:p>
            </p:txBody>
          </p:sp>
          <p:sp>
            <p:nvSpPr>
              <p:cNvPr id="153" name="Freeform: Shape 152">
                <a:extLst>
                  <a:ext uri="{FF2B5EF4-FFF2-40B4-BE49-F238E27FC236}">
                    <a16:creationId xmlns:a16="http://schemas.microsoft.com/office/drawing/2014/main" id="{1E4DBA3F-B6FB-49BC-A4C8-84C7D070FB5E}"/>
                  </a:ext>
                </a:extLst>
              </p:cNvPr>
              <p:cNvSpPr/>
              <p:nvPr/>
            </p:nvSpPr>
            <p:spPr>
              <a:xfrm>
                <a:off x="8566291" y="5665151"/>
                <a:ext cx="11564" cy="11564"/>
              </a:xfrm>
              <a:custGeom>
                <a:avLst/>
                <a:gdLst>
                  <a:gd name="connsiteX0" fmla="*/ 69 w 11564"/>
                  <a:gd name="connsiteY0" fmla="*/ 6646 h 11564"/>
                  <a:gd name="connsiteX1" fmla="*/ 6646 w 11564"/>
                  <a:gd name="connsiteY1" fmla="*/ 11496 h 11564"/>
                  <a:gd name="connsiteX2" fmla="*/ 11496 w 11564"/>
                  <a:gd name="connsiteY2" fmla="*/ 4919 h 11564"/>
                  <a:gd name="connsiteX3" fmla="*/ 4919 w 11564"/>
                  <a:gd name="connsiteY3" fmla="*/ 69 h 11564"/>
                  <a:gd name="connsiteX4" fmla="*/ 69 w 11564"/>
                  <a:gd name="connsiteY4" fmla="*/ 6646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69" y="6646"/>
                    </a:moveTo>
                    <a:cubicBezTo>
                      <a:pt x="562" y="9770"/>
                      <a:pt x="3521" y="11989"/>
                      <a:pt x="6646" y="11496"/>
                    </a:cubicBezTo>
                    <a:cubicBezTo>
                      <a:pt x="9770" y="11003"/>
                      <a:pt x="11989" y="8043"/>
                      <a:pt x="11496" y="4919"/>
                    </a:cubicBezTo>
                    <a:cubicBezTo>
                      <a:pt x="11003" y="1795"/>
                      <a:pt x="8043" y="-425"/>
                      <a:pt x="4919" y="69"/>
                    </a:cubicBezTo>
                    <a:cubicBezTo>
                      <a:pt x="1795" y="562"/>
                      <a:pt x="-425" y="3522"/>
                      <a:pt x="69" y="6646"/>
                    </a:cubicBezTo>
                    <a:close/>
                  </a:path>
                </a:pathLst>
              </a:custGeom>
              <a:grpFill/>
              <a:ln w="8221" cap="flat">
                <a:noFill/>
                <a:prstDash val="solid"/>
                <a:miter/>
              </a:ln>
            </p:spPr>
            <p:txBody>
              <a:bodyPr rtlCol="0" anchor="ctr"/>
              <a:lstStyle/>
              <a:p>
                <a:endParaRPr lang="en-US"/>
              </a:p>
            </p:txBody>
          </p:sp>
          <p:sp>
            <p:nvSpPr>
              <p:cNvPr id="154" name="Freeform: Shape 153">
                <a:extLst>
                  <a:ext uri="{FF2B5EF4-FFF2-40B4-BE49-F238E27FC236}">
                    <a16:creationId xmlns:a16="http://schemas.microsoft.com/office/drawing/2014/main" id="{F1C1DC23-24A9-4770-8F19-14ED004AAE83}"/>
                  </a:ext>
                </a:extLst>
              </p:cNvPr>
              <p:cNvSpPr/>
              <p:nvPr/>
            </p:nvSpPr>
            <p:spPr>
              <a:xfrm>
                <a:off x="8529624" y="5670742"/>
                <a:ext cx="11564" cy="11564"/>
              </a:xfrm>
              <a:custGeom>
                <a:avLst/>
                <a:gdLst>
                  <a:gd name="connsiteX0" fmla="*/ 11496 w 11564"/>
                  <a:gd name="connsiteY0" fmla="*/ 4919 h 11564"/>
                  <a:gd name="connsiteX1" fmla="*/ 4919 w 11564"/>
                  <a:gd name="connsiteY1" fmla="*/ 69 h 11564"/>
                  <a:gd name="connsiteX2" fmla="*/ 69 w 11564"/>
                  <a:gd name="connsiteY2" fmla="*/ 6646 h 11564"/>
                  <a:gd name="connsiteX3" fmla="*/ 6646 w 11564"/>
                  <a:gd name="connsiteY3" fmla="*/ 11496 h 11564"/>
                  <a:gd name="connsiteX4" fmla="*/ 11496 w 11564"/>
                  <a:gd name="connsiteY4" fmla="*/ 4919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11496" y="4919"/>
                    </a:moveTo>
                    <a:cubicBezTo>
                      <a:pt x="11003" y="1795"/>
                      <a:pt x="8043" y="-425"/>
                      <a:pt x="4919" y="69"/>
                    </a:cubicBezTo>
                    <a:cubicBezTo>
                      <a:pt x="1795" y="562"/>
                      <a:pt x="-425" y="3521"/>
                      <a:pt x="69" y="6646"/>
                    </a:cubicBezTo>
                    <a:cubicBezTo>
                      <a:pt x="562" y="9770"/>
                      <a:pt x="3521" y="11989"/>
                      <a:pt x="6646" y="11496"/>
                    </a:cubicBezTo>
                    <a:cubicBezTo>
                      <a:pt x="9770" y="11085"/>
                      <a:pt x="11989" y="8125"/>
                      <a:pt x="11496" y="4919"/>
                    </a:cubicBezTo>
                    <a:close/>
                  </a:path>
                </a:pathLst>
              </a:custGeom>
              <a:grpFill/>
              <a:ln w="8221" cap="flat">
                <a:noFill/>
                <a:prstDash val="solid"/>
                <a:miter/>
              </a:ln>
            </p:spPr>
            <p:txBody>
              <a:bodyPr rtlCol="0" anchor="ctr"/>
              <a:lstStyle/>
              <a:p>
                <a:endParaRPr lang="en-US"/>
              </a:p>
            </p:txBody>
          </p:sp>
          <p:sp>
            <p:nvSpPr>
              <p:cNvPr id="155" name="Freeform: Shape 154">
                <a:extLst>
                  <a:ext uri="{FF2B5EF4-FFF2-40B4-BE49-F238E27FC236}">
                    <a16:creationId xmlns:a16="http://schemas.microsoft.com/office/drawing/2014/main" id="{94051FCD-F53C-45F6-A161-6620CEA2A353}"/>
                  </a:ext>
                </a:extLst>
              </p:cNvPr>
              <p:cNvSpPr/>
              <p:nvPr/>
            </p:nvSpPr>
            <p:spPr>
              <a:xfrm>
                <a:off x="8456095" y="5506287"/>
                <a:ext cx="34171" cy="194055"/>
              </a:xfrm>
              <a:custGeom>
                <a:avLst/>
                <a:gdLst>
                  <a:gd name="connsiteX0" fmla="*/ 34136 w 34171"/>
                  <a:gd name="connsiteY0" fmla="*/ 191078 h 194055"/>
                  <a:gd name="connsiteX1" fmla="*/ 5197 w 34171"/>
                  <a:gd name="connsiteY1" fmla="*/ 2237 h 194055"/>
                  <a:gd name="connsiteX2" fmla="*/ 2238 w 34171"/>
                  <a:gd name="connsiteY2" fmla="*/ 18 h 194055"/>
                  <a:gd name="connsiteX3" fmla="*/ 18 w 34171"/>
                  <a:gd name="connsiteY3" fmla="*/ 2977 h 194055"/>
                  <a:gd name="connsiteX4" fmla="*/ 28957 w 34171"/>
                  <a:gd name="connsiteY4" fmla="*/ 191818 h 194055"/>
                  <a:gd name="connsiteX5" fmla="*/ 31916 w 34171"/>
                  <a:gd name="connsiteY5" fmla="*/ 194037 h 194055"/>
                  <a:gd name="connsiteX6" fmla="*/ 34136 w 34171"/>
                  <a:gd name="connsiteY6" fmla="*/ 191078 h 194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171" h="194055">
                    <a:moveTo>
                      <a:pt x="34136" y="191078"/>
                    </a:moveTo>
                    <a:lnTo>
                      <a:pt x="5197" y="2237"/>
                    </a:lnTo>
                    <a:cubicBezTo>
                      <a:pt x="4951" y="840"/>
                      <a:pt x="3635" y="-147"/>
                      <a:pt x="2238" y="18"/>
                    </a:cubicBezTo>
                    <a:cubicBezTo>
                      <a:pt x="840" y="264"/>
                      <a:pt x="-146" y="1580"/>
                      <a:pt x="18" y="2977"/>
                    </a:cubicBezTo>
                    <a:lnTo>
                      <a:pt x="28957" y="191818"/>
                    </a:lnTo>
                    <a:cubicBezTo>
                      <a:pt x="29203" y="193216"/>
                      <a:pt x="30519" y="194202"/>
                      <a:pt x="31916" y="194037"/>
                    </a:cubicBezTo>
                    <a:cubicBezTo>
                      <a:pt x="33314" y="193873"/>
                      <a:pt x="34382" y="192475"/>
                      <a:pt x="34136" y="191078"/>
                    </a:cubicBezTo>
                    <a:close/>
                  </a:path>
                </a:pathLst>
              </a:custGeom>
              <a:grpFill/>
              <a:ln w="8221" cap="flat">
                <a:noFill/>
                <a:prstDash val="solid"/>
                <a:miter/>
              </a:ln>
            </p:spPr>
            <p:txBody>
              <a:bodyPr rtlCol="0" anchor="ctr"/>
              <a:lstStyle/>
              <a:p>
                <a:endParaRPr lang="en-US"/>
              </a:p>
            </p:txBody>
          </p:sp>
          <p:sp>
            <p:nvSpPr>
              <p:cNvPr id="156" name="Freeform: Shape 155">
                <a:extLst>
                  <a:ext uri="{FF2B5EF4-FFF2-40B4-BE49-F238E27FC236}">
                    <a16:creationId xmlns:a16="http://schemas.microsoft.com/office/drawing/2014/main" id="{2634A76E-00EA-4978-8B93-F80A780F0A91}"/>
                  </a:ext>
                </a:extLst>
              </p:cNvPr>
              <p:cNvSpPr/>
              <p:nvPr/>
            </p:nvSpPr>
            <p:spPr>
              <a:xfrm>
                <a:off x="8546673" y="5639799"/>
                <a:ext cx="14853" cy="67942"/>
              </a:xfrm>
              <a:custGeom>
                <a:avLst/>
                <a:gdLst>
                  <a:gd name="connsiteX0" fmla="*/ 38 w 14853"/>
                  <a:gd name="connsiteY0" fmla="*/ 2977 h 67942"/>
                  <a:gd name="connsiteX1" fmla="*/ 9656 w 14853"/>
                  <a:gd name="connsiteY1" fmla="*/ 65705 h 67942"/>
                  <a:gd name="connsiteX2" fmla="*/ 12616 w 14853"/>
                  <a:gd name="connsiteY2" fmla="*/ 67925 h 67942"/>
                  <a:gd name="connsiteX3" fmla="*/ 14836 w 14853"/>
                  <a:gd name="connsiteY3" fmla="*/ 64965 h 67942"/>
                  <a:gd name="connsiteX4" fmla="*/ 5217 w 14853"/>
                  <a:gd name="connsiteY4" fmla="*/ 2238 h 67942"/>
                  <a:gd name="connsiteX5" fmla="*/ 2258 w 14853"/>
                  <a:gd name="connsiteY5" fmla="*/ 18 h 67942"/>
                  <a:gd name="connsiteX6" fmla="*/ 38 w 14853"/>
                  <a:gd name="connsiteY6" fmla="*/ 2977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3" h="67942">
                    <a:moveTo>
                      <a:pt x="38" y="2977"/>
                    </a:moveTo>
                    <a:lnTo>
                      <a:pt x="9656" y="65705"/>
                    </a:lnTo>
                    <a:cubicBezTo>
                      <a:pt x="9903" y="67102"/>
                      <a:pt x="11218" y="68089"/>
                      <a:pt x="12616" y="67925"/>
                    </a:cubicBezTo>
                    <a:cubicBezTo>
                      <a:pt x="14014" y="67760"/>
                      <a:pt x="15000" y="66363"/>
                      <a:pt x="14836" y="64965"/>
                    </a:cubicBezTo>
                    <a:lnTo>
                      <a:pt x="5217" y="2238"/>
                    </a:lnTo>
                    <a:cubicBezTo>
                      <a:pt x="4970" y="840"/>
                      <a:pt x="3655" y="-147"/>
                      <a:pt x="2258" y="18"/>
                    </a:cubicBezTo>
                    <a:cubicBezTo>
                      <a:pt x="778" y="183"/>
                      <a:pt x="-209" y="1498"/>
                      <a:pt x="38" y="2977"/>
                    </a:cubicBezTo>
                    <a:close/>
                  </a:path>
                </a:pathLst>
              </a:custGeom>
              <a:grpFill/>
              <a:ln w="8221" cap="flat">
                <a:noFill/>
                <a:prstDash val="solid"/>
                <a:miter/>
              </a:ln>
            </p:spPr>
            <p:txBody>
              <a:bodyPr rtlCol="0" anchor="ctr"/>
              <a:lstStyle/>
              <a:p>
                <a:endParaRPr lang="en-US"/>
              </a:p>
            </p:txBody>
          </p:sp>
          <p:sp>
            <p:nvSpPr>
              <p:cNvPr id="157" name="Freeform: Shape 156">
                <a:extLst>
                  <a:ext uri="{FF2B5EF4-FFF2-40B4-BE49-F238E27FC236}">
                    <a16:creationId xmlns:a16="http://schemas.microsoft.com/office/drawing/2014/main" id="{904CBF15-EC3D-4BF1-A591-B57564BA9685}"/>
                  </a:ext>
                </a:extLst>
              </p:cNvPr>
              <p:cNvSpPr/>
              <p:nvPr/>
            </p:nvSpPr>
            <p:spPr>
              <a:xfrm>
                <a:off x="8508050" y="5528922"/>
                <a:ext cx="56244" cy="56378"/>
              </a:xfrm>
              <a:custGeom>
                <a:avLst/>
                <a:gdLst>
                  <a:gd name="connsiteX0" fmla="*/ 55760 w 56244"/>
                  <a:gd name="connsiteY0" fmla="*/ 48414 h 56378"/>
                  <a:gd name="connsiteX1" fmla="*/ 55185 w 56244"/>
                  <a:gd name="connsiteY1" fmla="*/ 44796 h 56378"/>
                  <a:gd name="connsiteX2" fmla="*/ 31754 w 56244"/>
                  <a:gd name="connsiteY2" fmla="*/ 27532 h 56378"/>
                  <a:gd name="connsiteX3" fmla="*/ 49019 w 56244"/>
                  <a:gd name="connsiteY3" fmla="*/ 4102 h 56378"/>
                  <a:gd name="connsiteX4" fmla="*/ 48443 w 56244"/>
                  <a:gd name="connsiteY4" fmla="*/ 484 h 56378"/>
                  <a:gd name="connsiteX5" fmla="*/ 44826 w 56244"/>
                  <a:gd name="connsiteY5" fmla="*/ 1060 h 56378"/>
                  <a:gd name="connsiteX6" fmla="*/ 27562 w 56244"/>
                  <a:gd name="connsiteY6" fmla="*/ 24490 h 56378"/>
                  <a:gd name="connsiteX7" fmla="*/ 4131 w 56244"/>
                  <a:gd name="connsiteY7" fmla="*/ 7226 h 56378"/>
                  <a:gd name="connsiteX8" fmla="*/ 514 w 56244"/>
                  <a:gd name="connsiteY8" fmla="*/ 7801 h 56378"/>
                  <a:gd name="connsiteX9" fmla="*/ 21 w 56244"/>
                  <a:gd name="connsiteY9" fmla="*/ 9774 h 56378"/>
                  <a:gd name="connsiteX10" fmla="*/ 1089 w 56244"/>
                  <a:gd name="connsiteY10" fmla="*/ 11500 h 56378"/>
                  <a:gd name="connsiteX11" fmla="*/ 24520 w 56244"/>
                  <a:gd name="connsiteY11" fmla="*/ 28765 h 56378"/>
                  <a:gd name="connsiteX12" fmla="*/ 7255 w 56244"/>
                  <a:gd name="connsiteY12" fmla="*/ 52195 h 56378"/>
                  <a:gd name="connsiteX13" fmla="*/ 6762 w 56244"/>
                  <a:gd name="connsiteY13" fmla="*/ 54168 h 56378"/>
                  <a:gd name="connsiteX14" fmla="*/ 7831 w 56244"/>
                  <a:gd name="connsiteY14" fmla="*/ 55895 h 56378"/>
                  <a:gd name="connsiteX15" fmla="*/ 11448 w 56244"/>
                  <a:gd name="connsiteY15" fmla="*/ 55319 h 56378"/>
                  <a:gd name="connsiteX16" fmla="*/ 28712 w 56244"/>
                  <a:gd name="connsiteY16" fmla="*/ 31889 h 56378"/>
                  <a:gd name="connsiteX17" fmla="*/ 52143 w 56244"/>
                  <a:gd name="connsiteY17" fmla="*/ 49153 h 56378"/>
                  <a:gd name="connsiteX18" fmla="*/ 55760 w 56244"/>
                  <a:gd name="connsiteY18" fmla="*/ 48414 h 56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6244" h="56378">
                    <a:moveTo>
                      <a:pt x="55760" y="48414"/>
                    </a:moveTo>
                    <a:cubicBezTo>
                      <a:pt x="56582" y="47263"/>
                      <a:pt x="56336" y="45618"/>
                      <a:pt x="55185" y="44796"/>
                    </a:cubicBezTo>
                    <a:lnTo>
                      <a:pt x="31754" y="27532"/>
                    </a:lnTo>
                    <a:lnTo>
                      <a:pt x="49019" y="4102"/>
                    </a:lnTo>
                    <a:cubicBezTo>
                      <a:pt x="49841" y="2950"/>
                      <a:pt x="49594" y="1306"/>
                      <a:pt x="48443" y="484"/>
                    </a:cubicBezTo>
                    <a:cubicBezTo>
                      <a:pt x="47292" y="-338"/>
                      <a:pt x="45648" y="-91"/>
                      <a:pt x="44826" y="1060"/>
                    </a:cubicBezTo>
                    <a:lnTo>
                      <a:pt x="27562" y="24490"/>
                    </a:lnTo>
                    <a:lnTo>
                      <a:pt x="4131" y="7226"/>
                    </a:lnTo>
                    <a:cubicBezTo>
                      <a:pt x="2980" y="6403"/>
                      <a:pt x="1336" y="6650"/>
                      <a:pt x="514" y="7801"/>
                    </a:cubicBezTo>
                    <a:cubicBezTo>
                      <a:pt x="103" y="8376"/>
                      <a:pt x="-62" y="9116"/>
                      <a:pt x="21" y="9774"/>
                    </a:cubicBezTo>
                    <a:cubicBezTo>
                      <a:pt x="103" y="10432"/>
                      <a:pt x="514" y="11089"/>
                      <a:pt x="1089" y="11500"/>
                    </a:cubicBezTo>
                    <a:lnTo>
                      <a:pt x="24520" y="28765"/>
                    </a:lnTo>
                    <a:lnTo>
                      <a:pt x="7255" y="52195"/>
                    </a:lnTo>
                    <a:cubicBezTo>
                      <a:pt x="6844" y="52771"/>
                      <a:pt x="6680" y="53511"/>
                      <a:pt x="6762" y="54168"/>
                    </a:cubicBezTo>
                    <a:cubicBezTo>
                      <a:pt x="6844" y="54826"/>
                      <a:pt x="7255" y="55484"/>
                      <a:pt x="7831" y="55895"/>
                    </a:cubicBezTo>
                    <a:cubicBezTo>
                      <a:pt x="8982" y="56717"/>
                      <a:pt x="10626" y="56470"/>
                      <a:pt x="11448" y="55319"/>
                    </a:cubicBezTo>
                    <a:lnTo>
                      <a:pt x="28712" y="31889"/>
                    </a:lnTo>
                    <a:lnTo>
                      <a:pt x="52143" y="49153"/>
                    </a:lnTo>
                    <a:cubicBezTo>
                      <a:pt x="53294" y="49811"/>
                      <a:pt x="54938" y="49564"/>
                      <a:pt x="55760" y="48414"/>
                    </a:cubicBezTo>
                    <a:close/>
                  </a:path>
                </a:pathLst>
              </a:custGeom>
              <a:grpFill/>
              <a:ln w="8221" cap="flat">
                <a:noFill/>
                <a:prstDash val="solid"/>
                <a:miter/>
              </a:ln>
            </p:spPr>
            <p:txBody>
              <a:bodyPr rtlCol="0" anchor="ctr"/>
              <a:lstStyle/>
              <a:p>
                <a:endParaRPr lang="en-US"/>
              </a:p>
            </p:txBody>
          </p:sp>
          <p:sp>
            <p:nvSpPr>
              <p:cNvPr id="158" name="Freeform: Shape 157">
                <a:extLst>
                  <a:ext uri="{FF2B5EF4-FFF2-40B4-BE49-F238E27FC236}">
                    <a16:creationId xmlns:a16="http://schemas.microsoft.com/office/drawing/2014/main" id="{A013DD81-14D7-4787-BEF8-842826791B8F}"/>
                  </a:ext>
                </a:extLst>
              </p:cNvPr>
              <p:cNvSpPr/>
              <p:nvPr/>
            </p:nvSpPr>
            <p:spPr>
              <a:xfrm>
                <a:off x="8615258" y="5504478"/>
                <a:ext cx="67942" cy="67942"/>
              </a:xfrm>
              <a:custGeom>
                <a:avLst/>
                <a:gdLst>
                  <a:gd name="connsiteX0" fmla="*/ 41371 w 67942"/>
                  <a:gd name="connsiteY0" fmla="*/ 64965 h 67942"/>
                  <a:gd name="connsiteX1" fmla="*/ 36931 w 67942"/>
                  <a:gd name="connsiteY1" fmla="*/ 36191 h 67942"/>
                  <a:gd name="connsiteX2" fmla="*/ 65705 w 67942"/>
                  <a:gd name="connsiteY2" fmla="*/ 31752 h 67942"/>
                  <a:gd name="connsiteX3" fmla="*/ 67925 w 67942"/>
                  <a:gd name="connsiteY3" fmla="*/ 28792 h 67942"/>
                  <a:gd name="connsiteX4" fmla="*/ 64965 w 67942"/>
                  <a:gd name="connsiteY4" fmla="*/ 26573 h 67942"/>
                  <a:gd name="connsiteX5" fmla="*/ 36191 w 67942"/>
                  <a:gd name="connsiteY5" fmla="*/ 31012 h 67942"/>
                  <a:gd name="connsiteX6" fmla="*/ 31752 w 67942"/>
                  <a:gd name="connsiteY6" fmla="*/ 2238 h 67942"/>
                  <a:gd name="connsiteX7" fmla="*/ 28792 w 67942"/>
                  <a:gd name="connsiteY7" fmla="*/ 18 h 67942"/>
                  <a:gd name="connsiteX8" fmla="*/ 26572 w 67942"/>
                  <a:gd name="connsiteY8" fmla="*/ 2978 h 67942"/>
                  <a:gd name="connsiteX9" fmla="*/ 31012 w 67942"/>
                  <a:gd name="connsiteY9" fmla="*/ 31752 h 67942"/>
                  <a:gd name="connsiteX10" fmla="*/ 2238 w 67942"/>
                  <a:gd name="connsiteY10" fmla="*/ 36191 h 67942"/>
                  <a:gd name="connsiteX11" fmla="*/ 18 w 67942"/>
                  <a:gd name="connsiteY11" fmla="*/ 39151 h 67942"/>
                  <a:gd name="connsiteX12" fmla="*/ 2977 w 67942"/>
                  <a:gd name="connsiteY12" fmla="*/ 41371 h 67942"/>
                  <a:gd name="connsiteX13" fmla="*/ 31752 w 67942"/>
                  <a:gd name="connsiteY13" fmla="*/ 36931 h 67942"/>
                  <a:gd name="connsiteX14" fmla="*/ 36191 w 67942"/>
                  <a:gd name="connsiteY14" fmla="*/ 65705 h 67942"/>
                  <a:gd name="connsiteX15" fmla="*/ 39151 w 67942"/>
                  <a:gd name="connsiteY15" fmla="*/ 67925 h 67942"/>
                  <a:gd name="connsiteX16" fmla="*/ 41371 w 67942"/>
                  <a:gd name="connsiteY16" fmla="*/ 64965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7942" h="67942">
                    <a:moveTo>
                      <a:pt x="41371" y="64965"/>
                    </a:moveTo>
                    <a:lnTo>
                      <a:pt x="36931" y="36191"/>
                    </a:lnTo>
                    <a:lnTo>
                      <a:pt x="65705" y="31752"/>
                    </a:lnTo>
                    <a:cubicBezTo>
                      <a:pt x="67103" y="31505"/>
                      <a:pt x="68089" y="30190"/>
                      <a:pt x="67925" y="28792"/>
                    </a:cubicBezTo>
                    <a:cubicBezTo>
                      <a:pt x="67678" y="27394"/>
                      <a:pt x="66362" y="26408"/>
                      <a:pt x="64965" y="26573"/>
                    </a:cubicBezTo>
                    <a:lnTo>
                      <a:pt x="36191" y="31012"/>
                    </a:lnTo>
                    <a:lnTo>
                      <a:pt x="31752" y="2238"/>
                    </a:lnTo>
                    <a:cubicBezTo>
                      <a:pt x="31505" y="840"/>
                      <a:pt x="30189" y="-146"/>
                      <a:pt x="28792" y="18"/>
                    </a:cubicBezTo>
                    <a:cubicBezTo>
                      <a:pt x="27394" y="182"/>
                      <a:pt x="26408" y="1580"/>
                      <a:pt x="26572" y="2978"/>
                    </a:cubicBezTo>
                    <a:lnTo>
                      <a:pt x="31012" y="31752"/>
                    </a:lnTo>
                    <a:lnTo>
                      <a:pt x="2238" y="36191"/>
                    </a:lnTo>
                    <a:cubicBezTo>
                      <a:pt x="840" y="36438"/>
                      <a:pt x="-147" y="37753"/>
                      <a:pt x="18" y="39151"/>
                    </a:cubicBezTo>
                    <a:cubicBezTo>
                      <a:pt x="183" y="40548"/>
                      <a:pt x="1579" y="41535"/>
                      <a:pt x="2977" y="41371"/>
                    </a:cubicBezTo>
                    <a:lnTo>
                      <a:pt x="31752" y="36931"/>
                    </a:lnTo>
                    <a:lnTo>
                      <a:pt x="36191" y="65705"/>
                    </a:lnTo>
                    <a:cubicBezTo>
                      <a:pt x="36437" y="67103"/>
                      <a:pt x="37753" y="68089"/>
                      <a:pt x="39151" y="67925"/>
                    </a:cubicBezTo>
                    <a:cubicBezTo>
                      <a:pt x="40630" y="67760"/>
                      <a:pt x="41617" y="66445"/>
                      <a:pt x="41371" y="64965"/>
                    </a:cubicBezTo>
                    <a:close/>
                  </a:path>
                </a:pathLst>
              </a:custGeom>
              <a:grpFill/>
              <a:ln w="8221" cap="flat">
                <a:noFill/>
                <a:prstDash val="solid"/>
                <a:miter/>
              </a:ln>
            </p:spPr>
            <p:txBody>
              <a:bodyPr rtlCol="0" anchor="ctr"/>
              <a:lstStyle/>
              <a:p>
                <a:endParaRPr lang="en-US"/>
              </a:p>
            </p:txBody>
          </p:sp>
          <p:sp>
            <p:nvSpPr>
              <p:cNvPr id="159" name="Freeform: Shape 158">
                <a:extLst>
                  <a:ext uri="{FF2B5EF4-FFF2-40B4-BE49-F238E27FC236}">
                    <a16:creationId xmlns:a16="http://schemas.microsoft.com/office/drawing/2014/main" id="{78E37B7C-2AC7-4585-B14C-211459CC4ED3}"/>
                  </a:ext>
                </a:extLst>
              </p:cNvPr>
              <p:cNvSpPr/>
              <p:nvPr/>
            </p:nvSpPr>
            <p:spPr>
              <a:xfrm>
                <a:off x="8659878" y="5622370"/>
                <a:ext cx="14854" cy="67942"/>
              </a:xfrm>
              <a:custGeom>
                <a:avLst/>
                <a:gdLst>
                  <a:gd name="connsiteX0" fmla="*/ 38 w 14854"/>
                  <a:gd name="connsiteY0" fmla="*/ 2977 h 67942"/>
                  <a:gd name="connsiteX1" fmla="*/ 9657 w 14854"/>
                  <a:gd name="connsiteY1" fmla="*/ 65705 h 67942"/>
                  <a:gd name="connsiteX2" fmla="*/ 12616 w 14854"/>
                  <a:gd name="connsiteY2" fmla="*/ 67925 h 67942"/>
                  <a:gd name="connsiteX3" fmla="*/ 14836 w 14854"/>
                  <a:gd name="connsiteY3" fmla="*/ 64965 h 67942"/>
                  <a:gd name="connsiteX4" fmla="*/ 5217 w 14854"/>
                  <a:gd name="connsiteY4" fmla="*/ 2238 h 67942"/>
                  <a:gd name="connsiteX5" fmla="*/ 2257 w 14854"/>
                  <a:gd name="connsiteY5" fmla="*/ 18 h 67942"/>
                  <a:gd name="connsiteX6" fmla="*/ 38 w 14854"/>
                  <a:gd name="connsiteY6" fmla="*/ 2977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4" h="67942">
                    <a:moveTo>
                      <a:pt x="38" y="2977"/>
                    </a:moveTo>
                    <a:lnTo>
                      <a:pt x="9657" y="65705"/>
                    </a:lnTo>
                    <a:cubicBezTo>
                      <a:pt x="9904" y="67102"/>
                      <a:pt x="11218" y="68089"/>
                      <a:pt x="12616" y="67925"/>
                    </a:cubicBezTo>
                    <a:cubicBezTo>
                      <a:pt x="14014" y="67678"/>
                      <a:pt x="15001" y="66363"/>
                      <a:pt x="14836" y="64965"/>
                    </a:cubicBezTo>
                    <a:lnTo>
                      <a:pt x="5217" y="2238"/>
                    </a:lnTo>
                    <a:cubicBezTo>
                      <a:pt x="4971" y="840"/>
                      <a:pt x="3655" y="-147"/>
                      <a:pt x="2257" y="18"/>
                    </a:cubicBezTo>
                    <a:cubicBezTo>
                      <a:pt x="778" y="264"/>
                      <a:pt x="-208" y="1580"/>
                      <a:pt x="38" y="2977"/>
                    </a:cubicBezTo>
                    <a:close/>
                  </a:path>
                </a:pathLst>
              </a:custGeom>
              <a:grpFill/>
              <a:ln w="8221" cap="flat">
                <a:noFill/>
                <a:prstDash val="solid"/>
                <a:miter/>
              </a:ln>
            </p:spPr>
            <p:txBody>
              <a:bodyPr rtlCol="0" anchor="ctr"/>
              <a:lstStyle/>
              <a:p>
                <a:endParaRPr lang="en-US"/>
              </a:p>
            </p:txBody>
          </p:sp>
          <p:sp>
            <p:nvSpPr>
              <p:cNvPr id="160" name="Freeform: Shape 159">
                <a:extLst>
                  <a:ext uri="{FF2B5EF4-FFF2-40B4-BE49-F238E27FC236}">
                    <a16:creationId xmlns:a16="http://schemas.microsoft.com/office/drawing/2014/main" id="{8171B410-AA14-4CAD-B20E-2CF5B4D3762C}"/>
                  </a:ext>
                </a:extLst>
              </p:cNvPr>
              <p:cNvSpPr/>
              <p:nvPr/>
            </p:nvSpPr>
            <p:spPr>
              <a:xfrm>
                <a:off x="8723255" y="5493926"/>
                <a:ext cx="88718" cy="178164"/>
              </a:xfrm>
              <a:custGeom>
                <a:avLst/>
                <a:gdLst>
                  <a:gd name="connsiteX0" fmla="*/ 88589 w 88718"/>
                  <a:gd name="connsiteY0" fmla="*/ 159291 h 178164"/>
                  <a:gd name="connsiteX1" fmla="*/ 65487 w 88718"/>
                  <a:gd name="connsiteY1" fmla="*/ 8844 h 178164"/>
                  <a:gd name="connsiteX2" fmla="*/ 53567 w 88718"/>
                  <a:gd name="connsiteY2" fmla="*/ 129 h 178164"/>
                  <a:gd name="connsiteX3" fmla="*/ 8843 w 88718"/>
                  <a:gd name="connsiteY3" fmla="*/ 6952 h 178164"/>
                  <a:gd name="connsiteX4" fmla="*/ 129 w 88718"/>
                  <a:gd name="connsiteY4" fmla="*/ 18873 h 178164"/>
                  <a:gd name="connsiteX5" fmla="*/ 23230 w 88718"/>
                  <a:gd name="connsiteY5" fmla="*/ 169321 h 178164"/>
                  <a:gd name="connsiteX6" fmla="*/ 35152 w 88718"/>
                  <a:gd name="connsiteY6" fmla="*/ 178035 h 178164"/>
                  <a:gd name="connsiteX7" fmla="*/ 79874 w 88718"/>
                  <a:gd name="connsiteY7" fmla="*/ 171212 h 178164"/>
                  <a:gd name="connsiteX8" fmla="*/ 88589 w 88718"/>
                  <a:gd name="connsiteY8" fmla="*/ 159291 h 178164"/>
                  <a:gd name="connsiteX9" fmla="*/ 34411 w 88718"/>
                  <a:gd name="connsiteY9" fmla="*/ 172856 h 178164"/>
                  <a:gd name="connsiteX10" fmla="*/ 28492 w 88718"/>
                  <a:gd name="connsiteY10" fmla="*/ 168499 h 178164"/>
                  <a:gd name="connsiteX11" fmla="*/ 5390 w 88718"/>
                  <a:gd name="connsiteY11" fmla="*/ 18051 h 178164"/>
                  <a:gd name="connsiteX12" fmla="*/ 9747 w 88718"/>
                  <a:gd name="connsiteY12" fmla="*/ 12132 h 178164"/>
                  <a:gd name="connsiteX13" fmla="*/ 54471 w 88718"/>
                  <a:gd name="connsiteY13" fmla="*/ 5309 h 178164"/>
                  <a:gd name="connsiteX14" fmla="*/ 60390 w 88718"/>
                  <a:gd name="connsiteY14" fmla="*/ 9666 h 178164"/>
                  <a:gd name="connsiteX15" fmla="*/ 83491 w 88718"/>
                  <a:gd name="connsiteY15" fmla="*/ 160113 h 178164"/>
                  <a:gd name="connsiteX16" fmla="*/ 79135 w 88718"/>
                  <a:gd name="connsiteY16" fmla="*/ 166032 h 178164"/>
                  <a:gd name="connsiteX17" fmla="*/ 34411 w 88718"/>
                  <a:gd name="connsiteY17" fmla="*/ 172856 h 178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8718" h="178164">
                    <a:moveTo>
                      <a:pt x="88589" y="159291"/>
                    </a:moveTo>
                    <a:lnTo>
                      <a:pt x="65487" y="8844"/>
                    </a:lnTo>
                    <a:cubicBezTo>
                      <a:pt x="64583" y="3171"/>
                      <a:pt x="59321" y="-776"/>
                      <a:pt x="53567" y="129"/>
                    </a:cubicBezTo>
                    <a:lnTo>
                      <a:pt x="8843" y="6952"/>
                    </a:lnTo>
                    <a:cubicBezTo>
                      <a:pt x="3171" y="7857"/>
                      <a:pt x="-776" y="13118"/>
                      <a:pt x="129" y="18873"/>
                    </a:cubicBezTo>
                    <a:lnTo>
                      <a:pt x="23230" y="169321"/>
                    </a:lnTo>
                    <a:cubicBezTo>
                      <a:pt x="24134" y="174993"/>
                      <a:pt x="29396" y="178940"/>
                      <a:pt x="35152" y="178035"/>
                    </a:cubicBezTo>
                    <a:lnTo>
                      <a:pt x="79874" y="171212"/>
                    </a:lnTo>
                    <a:cubicBezTo>
                      <a:pt x="85546" y="170307"/>
                      <a:pt x="89493" y="164964"/>
                      <a:pt x="88589" y="159291"/>
                    </a:cubicBezTo>
                    <a:close/>
                    <a:moveTo>
                      <a:pt x="34411" y="172856"/>
                    </a:moveTo>
                    <a:cubicBezTo>
                      <a:pt x="31534" y="173267"/>
                      <a:pt x="28903" y="171376"/>
                      <a:pt x="28492" y="168499"/>
                    </a:cubicBezTo>
                    <a:lnTo>
                      <a:pt x="5390" y="18051"/>
                    </a:lnTo>
                    <a:cubicBezTo>
                      <a:pt x="4980" y="15174"/>
                      <a:pt x="6953" y="12543"/>
                      <a:pt x="9747" y="12132"/>
                    </a:cubicBezTo>
                    <a:lnTo>
                      <a:pt x="54471" y="5309"/>
                    </a:lnTo>
                    <a:cubicBezTo>
                      <a:pt x="57348" y="4897"/>
                      <a:pt x="59979" y="6788"/>
                      <a:pt x="60390" y="9666"/>
                    </a:cubicBezTo>
                    <a:lnTo>
                      <a:pt x="83491" y="160113"/>
                    </a:lnTo>
                    <a:cubicBezTo>
                      <a:pt x="83903" y="162991"/>
                      <a:pt x="81930" y="165621"/>
                      <a:pt x="79135" y="166032"/>
                    </a:cubicBezTo>
                    <a:lnTo>
                      <a:pt x="34411" y="172856"/>
                    </a:lnTo>
                    <a:close/>
                  </a:path>
                </a:pathLst>
              </a:custGeom>
              <a:grpFill/>
              <a:ln w="8221" cap="flat">
                <a:noFill/>
                <a:prstDash val="solid"/>
                <a:miter/>
              </a:ln>
            </p:spPr>
            <p:txBody>
              <a:bodyPr rtlCol="0" anchor="ctr"/>
              <a:lstStyle/>
              <a:p>
                <a:endParaRPr lang="en-US"/>
              </a:p>
            </p:txBody>
          </p:sp>
        </p:grpSp>
        <p:grpSp>
          <p:nvGrpSpPr>
            <p:cNvPr id="67" name="Graphic 2">
              <a:extLst>
                <a:ext uri="{FF2B5EF4-FFF2-40B4-BE49-F238E27FC236}">
                  <a16:creationId xmlns:a16="http://schemas.microsoft.com/office/drawing/2014/main" id="{C1F0FF07-2771-425D-AB18-5E60919AEBBF}"/>
                </a:ext>
              </a:extLst>
            </p:cNvPr>
            <p:cNvGrpSpPr/>
            <p:nvPr/>
          </p:nvGrpSpPr>
          <p:grpSpPr>
            <a:xfrm>
              <a:off x="1733741" y="3793257"/>
              <a:ext cx="344880" cy="297033"/>
              <a:chOff x="1733741" y="3793257"/>
              <a:chExt cx="344880" cy="297033"/>
            </a:xfrm>
            <a:grpFill/>
          </p:grpSpPr>
          <p:sp>
            <p:nvSpPr>
              <p:cNvPr id="142" name="Freeform: Shape 141">
                <a:extLst>
                  <a:ext uri="{FF2B5EF4-FFF2-40B4-BE49-F238E27FC236}">
                    <a16:creationId xmlns:a16="http://schemas.microsoft.com/office/drawing/2014/main" id="{EB4B7DBA-D355-4A4F-879A-CD984ACC3F71}"/>
                  </a:ext>
                </a:extLst>
              </p:cNvPr>
              <p:cNvSpPr/>
              <p:nvPr/>
            </p:nvSpPr>
            <p:spPr>
              <a:xfrm>
                <a:off x="1733741" y="3793257"/>
                <a:ext cx="344880" cy="297033"/>
              </a:xfrm>
              <a:custGeom>
                <a:avLst/>
                <a:gdLst>
                  <a:gd name="connsiteX0" fmla="*/ 1 w 344880"/>
                  <a:gd name="connsiteY0" fmla="*/ 16526 h 297033"/>
                  <a:gd name="connsiteX1" fmla="*/ 5920 w 344880"/>
                  <a:gd name="connsiteY1" fmla="*/ 287907 h 297033"/>
                  <a:gd name="connsiteX2" fmla="*/ 15457 w 344880"/>
                  <a:gd name="connsiteY2" fmla="*/ 297032 h 297033"/>
                  <a:gd name="connsiteX3" fmla="*/ 335754 w 344880"/>
                  <a:gd name="connsiteY3" fmla="*/ 290044 h 297033"/>
                  <a:gd name="connsiteX4" fmla="*/ 344879 w 344880"/>
                  <a:gd name="connsiteY4" fmla="*/ 280508 h 297033"/>
                  <a:gd name="connsiteX5" fmla="*/ 338960 w 344880"/>
                  <a:gd name="connsiteY5" fmla="*/ 9127 h 297033"/>
                  <a:gd name="connsiteX6" fmla="*/ 329424 w 344880"/>
                  <a:gd name="connsiteY6" fmla="*/ 1 h 297033"/>
                  <a:gd name="connsiteX7" fmla="*/ 9127 w 344880"/>
                  <a:gd name="connsiteY7" fmla="*/ 6989 h 297033"/>
                  <a:gd name="connsiteX8" fmla="*/ 1 w 344880"/>
                  <a:gd name="connsiteY8" fmla="*/ 16526 h 297033"/>
                  <a:gd name="connsiteX9" fmla="*/ 329506 w 344880"/>
                  <a:gd name="connsiteY9" fmla="*/ 5181 h 297033"/>
                  <a:gd name="connsiteX10" fmla="*/ 333699 w 344880"/>
                  <a:gd name="connsiteY10" fmla="*/ 9209 h 297033"/>
                  <a:gd name="connsiteX11" fmla="*/ 339618 w 344880"/>
                  <a:gd name="connsiteY11" fmla="*/ 280590 h 297033"/>
                  <a:gd name="connsiteX12" fmla="*/ 335589 w 344880"/>
                  <a:gd name="connsiteY12" fmla="*/ 284783 h 297033"/>
                  <a:gd name="connsiteX13" fmla="*/ 15293 w 344880"/>
                  <a:gd name="connsiteY13" fmla="*/ 291771 h 297033"/>
                  <a:gd name="connsiteX14" fmla="*/ 11100 w 344880"/>
                  <a:gd name="connsiteY14" fmla="*/ 287742 h 297033"/>
                  <a:gd name="connsiteX15" fmla="*/ 5180 w 344880"/>
                  <a:gd name="connsiteY15" fmla="*/ 16362 h 297033"/>
                  <a:gd name="connsiteX16" fmla="*/ 9209 w 344880"/>
                  <a:gd name="connsiteY16" fmla="*/ 12169 h 297033"/>
                  <a:gd name="connsiteX17" fmla="*/ 329506 w 344880"/>
                  <a:gd name="connsiteY17" fmla="*/ 5181 h 297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4880" h="297033">
                    <a:moveTo>
                      <a:pt x="1" y="16526"/>
                    </a:moveTo>
                    <a:lnTo>
                      <a:pt x="5920" y="287907"/>
                    </a:lnTo>
                    <a:cubicBezTo>
                      <a:pt x="6003" y="293004"/>
                      <a:pt x="10278" y="297115"/>
                      <a:pt x="15457" y="297032"/>
                    </a:cubicBezTo>
                    <a:lnTo>
                      <a:pt x="335754" y="290044"/>
                    </a:lnTo>
                    <a:cubicBezTo>
                      <a:pt x="340851" y="289962"/>
                      <a:pt x="344962" y="285687"/>
                      <a:pt x="344879" y="280508"/>
                    </a:cubicBezTo>
                    <a:lnTo>
                      <a:pt x="338960" y="9127"/>
                    </a:lnTo>
                    <a:cubicBezTo>
                      <a:pt x="338878" y="4030"/>
                      <a:pt x="334603" y="-81"/>
                      <a:pt x="329424" y="1"/>
                    </a:cubicBezTo>
                    <a:lnTo>
                      <a:pt x="9127" y="6989"/>
                    </a:lnTo>
                    <a:cubicBezTo>
                      <a:pt x="3947" y="7154"/>
                      <a:pt x="-81" y="11429"/>
                      <a:pt x="1" y="16526"/>
                    </a:cubicBezTo>
                    <a:close/>
                    <a:moveTo>
                      <a:pt x="329506" y="5181"/>
                    </a:moveTo>
                    <a:cubicBezTo>
                      <a:pt x="331808" y="5099"/>
                      <a:pt x="333616" y="6907"/>
                      <a:pt x="333699" y="9209"/>
                    </a:cubicBezTo>
                    <a:lnTo>
                      <a:pt x="339618" y="280590"/>
                    </a:lnTo>
                    <a:cubicBezTo>
                      <a:pt x="339700" y="282892"/>
                      <a:pt x="337891" y="284701"/>
                      <a:pt x="335589" y="284783"/>
                    </a:cubicBezTo>
                    <a:lnTo>
                      <a:pt x="15293" y="291771"/>
                    </a:lnTo>
                    <a:cubicBezTo>
                      <a:pt x="12991" y="291853"/>
                      <a:pt x="11182" y="290044"/>
                      <a:pt x="11100" y="287742"/>
                    </a:cubicBezTo>
                    <a:lnTo>
                      <a:pt x="5180" y="16362"/>
                    </a:lnTo>
                    <a:cubicBezTo>
                      <a:pt x="5098" y="14060"/>
                      <a:pt x="6907" y="12251"/>
                      <a:pt x="9209" y="12169"/>
                    </a:cubicBezTo>
                    <a:lnTo>
                      <a:pt x="329506" y="5181"/>
                    </a:lnTo>
                    <a:close/>
                  </a:path>
                </a:pathLst>
              </a:custGeom>
              <a:grpFill/>
              <a:ln w="8221" cap="flat">
                <a:noFill/>
                <a:prstDash val="solid"/>
                <a:miter/>
              </a:ln>
            </p:spPr>
            <p:txBody>
              <a:bodyPr rtlCol="0" anchor="ctr"/>
              <a:lstStyle/>
              <a:p>
                <a:endParaRPr lang="en-US"/>
              </a:p>
            </p:txBody>
          </p:sp>
          <p:sp>
            <p:nvSpPr>
              <p:cNvPr id="143" name="Freeform: Shape 142">
                <a:extLst>
                  <a:ext uri="{FF2B5EF4-FFF2-40B4-BE49-F238E27FC236}">
                    <a16:creationId xmlns:a16="http://schemas.microsoft.com/office/drawing/2014/main" id="{559F8BA2-09D9-4029-B853-2EAC73054C71}"/>
                  </a:ext>
                </a:extLst>
              </p:cNvPr>
              <p:cNvSpPr/>
              <p:nvPr/>
            </p:nvSpPr>
            <p:spPr>
              <a:xfrm>
                <a:off x="1806851" y="4006244"/>
                <a:ext cx="36643" cy="46311"/>
              </a:xfrm>
              <a:custGeom>
                <a:avLst/>
                <a:gdLst>
                  <a:gd name="connsiteX0" fmla="*/ 882 w 36643"/>
                  <a:gd name="connsiteY0" fmla="*/ 4465 h 46311"/>
                  <a:gd name="connsiteX1" fmla="*/ 30231 w 36643"/>
                  <a:gd name="connsiteY1" fmla="*/ 30690 h 46311"/>
                  <a:gd name="connsiteX2" fmla="*/ 18393 w 36643"/>
                  <a:gd name="connsiteY2" fmla="*/ 41789 h 46311"/>
                  <a:gd name="connsiteX3" fmla="*/ 18229 w 36643"/>
                  <a:gd name="connsiteY3" fmla="*/ 45488 h 46311"/>
                  <a:gd name="connsiteX4" fmla="*/ 21928 w 36643"/>
                  <a:gd name="connsiteY4" fmla="*/ 45653 h 46311"/>
                  <a:gd name="connsiteX5" fmla="*/ 35822 w 36643"/>
                  <a:gd name="connsiteY5" fmla="*/ 32663 h 46311"/>
                  <a:gd name="connsiteX6" fmla="*/ 36644 w 36643"/>
                  <a:gd name="connsiteY6" fmla="*/ 30690 h 46311"/>
                  <a:gd name="connsiteX7" fmla="*/ 36644 w 36643"/>
                  <a:gd name="connsiteY7" fmla="*/ 30690 h 46311"/>
                  <a:gd name="connsiteX8" fmla="*/ 35740 w 36643"/>
                  <a:gd name="connsiteY8" fmla="*/ 28799 h 46311"/>
                  <a:gd name="connsiteX9" fmla="*/ 4252 w 36643"/>
                  <a:gd name="connsiteY9" fmla="*/ 683 h 46311"/>
                  <a:gd name="connsiteX10" fmla="*/ 553 w 36643"/>
                  <a:gd name="connsiteY10" fmla="*/ 930 h 46311"/>
                  <a:gd name="connsiteX11" fmla="*/ 882 w 36643"/>
                  <a:gd name="connsiteY11" fmla="*/ 4465 h 4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643" h="46311">
                    <a:moveTo>
                      <a:pt x="882" y="4465"/>
                    </a:moveTo>
                    <a:lnTo>
                      <a:pt x="30231" y="30690"/>
                    </a:lnTo>
                    <a:lnTo>
                      <a:pt x="18393" y="41789"/>
                    </a:lnTo>
                    <a:cubicBezTo>
                      <a:pt x="17324" y="42775"/>
                      <a:pt x="17324" y="44419"/>
                      <a:pt x="18229" y="45488"/>
                    </a:cubicBezTo>
                    <a:cubicBezTo>
                      <a:pt x="19215" y="46557"/>
                      <a:pt x="20859" y="46557"/>
                      <a:pt x="21928" y="45653"/>
                    </a:cubicBezTo>
                    <a:lnTo>
                      <a:pt x="35822" y="32663"/>
                    </a:lnTo>
                    <a:cubicBezTo>
                      <a:pt x="36397" y="32170"/>
                      <a:pt x="36644" y="31430"/>
                      <a:pt x="36644" y="30690"/>
                    </a:cubicBezTo>
                    <a:cubicBezTo>
                      <a:pt x="36644" y="30690"/>
                      <a:pt x="36644" y="30690"/>
                      <a:pt x="36644" y="30690"/>
                    </a:cubicBezTo>
                    <a:cubicBezTo>
                      <a:pt x="36644" y="29950"/>
                      <a:pt x="36315" y="29293"/>
                      <a:pt x="35740" y="28799"/>
                    </a:cubicBezTo>
                    <a:lnTo>
                      <a:pt x="4252" y="683"/>
                    </a:lnTo>
                    <a:cubicBezTo>
                      <a:pt x="3184" y="-303"/>
                      <a:pt x="1539" y="-221"/>
                      <a:pt x="553" y="930"/>
                    </a:cubicBezTo>
                    <a:cubicBezTo>
                      <a:pt x="-269" y="1834"/>
                      <a:pt x="-187" y="3478"/>
                      <a:pt x="882" y="4465"/>
                    </a:cubicBezTo>
                    <a:close/>
                  </a:path>
                </a:pathLst>
              </a:custGeom>
              <a:grpFill/>
              <a:ln w="8221" cap="flat">
                <a:noFill/>
                <a:prstDash val="solid"/>
                <a:miter/>
              </a:ln>
            </p:spPr>
            <p:txBody>
              <a:bodyPr rtlCol="0" anchor="ctr"/>
              <a:lstStyle/>
              <a:p>
                <a:endParaRPr lang="en-US"/>
              </a:p>
            </p:txBody>
          </p:sp>
          <p:sp>
            <p:nvSpPr>
              <p:cNvPr id="144" name="Freeform: Shape 143">
                <a:extLst>
                  <a:ext uri="{FF2B5EF4-FFF2-40B4-BE49-F238E27FC236}">
                    <a16:creationId xmlns:a16="http://schemas.microsoft.com/office/drawing/2014/main" id="{BC105D41-1A2F-4C8A-8C48-0FC13067743A}"/>
                  </a:ext>
                </a:extLst>
              </p:cNvPr>
              <p:cNvSpPr/>
              <p:nvPr/>
            </p:nvSpPr>
            <p:spPr>
              <a:xfrm>
                <a:off x="1889556" y="4004435"/>
                <a:ext cx="36643" cy="46311"/>
              </a:xfrm>
              <a:custGeom>
                <a:avLst/>
                <a:gdLst>
                  <a:gd name="connsiteX0" fmla="*/ 882 w 36643"/>
                  <a:gd name="connsiteY0" fmla="*/ 4465 h 46311"/>
                  <a:gd name="connsiteX1" fmla="*/ 30231 w 36643"/>
                  <a:gd name="connsiteY1" fmla="*/ 30690 h 46311"/>
                  <a:gd name="connsiteX2" fmla="*/ 18393 w 36643"/>
                  <a:gd name="connsiteY2" fmla="*/ 41789 h 46311"/>
                  <a:gd name="connsiteX3" fmla="*/ 18229 w 36643"/>
                  <a:gd name="connsiteY3" fmla="*/ 45488 h 46311"/>
                  <a:gd name="connsiteX4" fmla="*/ 21928 w 36643"/>
                  <a:gd name="connsiteY4" fmla="*/ 45653 h 46311"/>
                  <a:gd name="connsiteX5" fmla="*/ 35822 w 36643"/>
                  <a:gd name="connsiteY5" fmla="*/ 32663 h 46311"/>
                  <a:gd name="connsiteX6" fmla="*/ 36644 w 36643"/>
                  <a:gd name="connsiteY6" fmla="*/ 30690 h 46311"/>
                  <a:gd name="connsiteX7" fmla="*/ 36644 w 36643"/>
                  <a:gd name="connsiteY7" fmla="*/ 30690 h 46311"/>
                  <a:gd name="connsiteX8" fmla="*/ 35740 w 36643"/>
                  <a:gd name="connsiteY8" fmla="*/ 28799 h 46311"/>
                  <a:gd name="connsiteX9" fmla="*/ 4253 w 36643"/>
                  <a:gd name="connsiteY9" fmla="*/ 683 h 46311"/>
                  <a:gd name="connsiteX10" fmla="*/ 553 w 36643"/>
                  <a:gd name="connsiteY10" fmla="*/ 930 h 46311"/>
                  <a:gd name="connsiteX11" fmla="*/ 882 w 36643"/>
                  <a:gd name="connsiteY11" fmla="*/ 4465 h 4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643" h="46311">
                    <a:moveTo>
                      <a:pt x="882" y="4465"/>
                    </a:moveTo>
                    <a:lnTo>
                      <a:pt x="30231" y="30690"/>
                    </a:lnTo>
                    <a:lnTo>
                      <a:pt x="18393" y="41789"/>
                    </a:lnTo>
                    <a:cubicBezTo>
                      <a:pt x="17324" y="42775"/>
                      <a:pt x="17324" y="44419"/>
                      <a:pt x="18229" y="45488"/>
                    </a:cubicBezTo>
                    <a:cubicBezTo>
                      <a:pt x="19215" y="46557"/>
                      <a:pt x="20859" y="46557"/>
                      <a:pt x="21928" y="45653"/>
                    </a:cubicBezTo>
                    <a:lnTo>
                      <a:pt x="35822" y="32663"/>
                    </a:lnTo>
                    <a:cubicBezTo>
                      <a:pt x="36397" y="32170"/>
                      <a:pt x="36644" y="31430"/>
                      <a:pt x="36644" y="30690"/>
                    </a:cubicBezTo>
                    <a:cubicBezTo>
                      <a:pt x="36644" y="30690"/>
                      <a:pt x="36644" y="30690"/>
                      <a:pt x="36644" y="30690"/>
                    </a:cubicBezTo>
                    <a:cubicBezTo>
                      <a:pt x="36644" y="29950"/>
                      <a:pt x="36315" y="29293"/>
                      <a:pt x="35740" y="28799"/>
                    </a:cubicBezTo>
                    <a:lnTo>
                      <a:pt x="4253" y="683"/>
                    </a:lnTo>
                    <a:cubicBezTo>
                      <a:pt x="3184" y="-303"/>
                      <a:pt x="1540" y="-221"/>
                      <a:pt x="553" y="930"/>
                    </a:cubicBezTo>
                    <a:cubicBezTo>
                      <a:pt x="-269" y="1834"/>
                      <a:pt x="-187" y="3478"/>
                      <a:pt x="882" y="4465"/>
                    </a:cubicBezTo>
                    <a:close/>
                  </a:path>
                </a:pathLst>
              </a:custGeom>
              <a:grpFill/>
              <a:ln w="8221" cap="flat">
                <a:noFill/>
                <a:prstDash val="solid"/>
                <a:miter/>
              </a:ln>
            </p:spPr>
            <p:txBody>
              <a:bodyPr rtlCol="0" anchor="ctr"/>
              <a:lstStyle/>
              <a:p>
                <a:endParaRPr lang="en-US"/>
              </a:p>
            </p:txBody>
          </p:sp>
          <p:sp>
            <p:nvSpPr>
              <p:cNvPr id="145" name="Freeform: Shape 144">
                <a:extLst>
                  <a:ext uri="{FF2B5EF4-FFF2-40B4-BE49-F238E27FC236}">
                    <a16:creationId xmlns:a16="http://schemas.microsoft.com/office/drawing/2014/main" id="{7C492104-D3B3-4D2C-9724-2604394071FD}"/>
                  </a:ext>
                </a:extLst>
              </p:cNvPr>
              <p:cNvSpPr/>
              <p:nvPr/>
            </p:nvSpPr>
            <p:spPr>
              <a:xfrm>
                <a:off x="1972378" y="4008910"/>
                <a:ext cx="36691" cy="34755"/>
              </a:xfrm>
              <a:custGeom>
                <a:avLst/>
                <a:gdLst>
                  <a:gd name="connsiteX0" fmla="*/ 683 w 36691"/>
                  <a:gd name="connsiteY0" fmla="*/ 1552 h 34755"/>
                  <a:gd name="connsiteX1" fmla="*/ 930 w 36691"/>
                  <a:gd name="connsiteY1" fmla="*/ 5252 h 34755"/>
                  <a:gd name="connsiteX2" fmla="*/ 14577 w 36691"/>
                  <a:gd name="connsiteY2" fmla="*/ 17419 h 34755"/>
                  <a:gd name="connsiteX3" fmla="*/ 1423 w 36691"/>
                  <a:gd name="connsiteY3" fmla="*/ 30244 h 34755"/>
                  <a:gd name="connsiteX4" fmla="*/ 1341 w 36691"/>
                  <a:gd name="connsiteY4" fmla="*/ 33944 h 34755"/>
                  <a:gd name="connsiteX5" fmla="*/ 5040 w 36691"/>
                  <a:gd name="connsiteY5" fmla="*/ 34026 h 34755"/>
                  <a:gd name="connsiteX6" fmla="*/ 18441 w 36691"/>
                  <a:gd name="connsiteY6" fmla="*/ 20954 h 34755"/>
                  <a:gd name="connsiteX7" fmla="*/ 32334 w 36691"/>
                  <a:gd name="connsiteY7" fmla="*/ 33368 h 34755"/>
                  <a:gd name="connsiteX8" fmla="*/ 36034 w 36691"/>
                  <a:gd name="connsiteY8" fmla="*/ 33121 h 34755"/>
                  <a:gd name="connsiteX9" fmla="*/ 36692 w 36691"/>
                  <a:gd name="connsiteY9" fmla="*/ 31313 h 34755"/>
                  <a:gd name="connsiteX10" fmla="*/ 35787 w 36691"/>
                  <a:gd name="connsiteY10" fmla="*/ 29422 h 34755"/>
                  <a:gd name="connsiteX11" fmla="*/ 22140 w 36691"/>
                  <a:gd name="connsiteY11" fmla="*/ 17255 h 34755"/>
                  <a:gd name="connsiteX12" fmla="*/ 35294 w 36691"/>
                  <a:gd name="connsiteY12" fmla="*/ 4430 h 34755"/>
                  <a:gd name="connsiteX13" fmla="*/ 36116 w 36691"/>
                  <a:gd name="connsiteY13" fmla="*/ 2539 h 34755"/>
                  <a:gd name="connsiteX14" fmla="*/ 35376 w 36691"/>
                  <a:gd name="connsiteY14" fmla="*/ 812 h 34755"/>
                  <a:gd name="connsiteX15" fmla="*/ 31677 w 36691"/>
                  <a:gd name="connsiteY15" fmla="*/ 730 h 34755"/>
                  <a:gd name="connsiteX16" fmla="*/ 18276 w 36691"/>
                  <a:gd name="connsiteY16" fmla="*/ 13802 h 34755"/>
                  <a:gd name="connsiteX17" fmla="*/ 4383 w 36691"/>
                  <a:gd name="connsiteY17" fmla="*/ 1388 h 34755"/>
                  <a:gd name="connsiteX18" fmla="*/ 683 w 36691"/>
                  <a:gd name="connsiteY18" fmla="*/ 1552 h 34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691" h="34755">
                    <a:moveTo>
                      <a:pt x="683" y="1552"/>
                    </a:moveTo>
                    <a:cubicBezTo>
                      <a:pt x="-304" y="2621"/>
                      <a:pt x="-221" y="4265"/>
                      <a:pt x="930" y="5252"/>
                    </a:cubicBezTo>
                    <a:lnTo>
                      <a:pt x="14577" y="17419"/>
                    </a:lnTo>
                    <a:lnTo>
                      <a:pt x="1423" y="30244"/>
                    </a:lnTo>
                    <a:cubicBezTo>
                      <a:pt x="354" y="31230"/>
                      <a:pt x="354" y="32875"/>
                      <a:pt x="1341" y="33944"/>
                    </a:cubicBezTo>
                    <a:cubicBezTo>
                      <a:pt x="2327" y="35012"/>
                      <a:pt x="3971" y="35012"/>
                      <a:pt x="5040" y="34026"/>
                    </a:cubicBezTo>
                    <a:lnTo>
                      <a:pt x="18441" y="20954"/>
                    </a:lnTo>
                    <a:lnTo>
                      <a:pt x="32334" y="33368"/>
                    </a:lnTo>
                    <a:cubicBezTo>
                      <a:pt x="33403" y="34354"/>
                      <a:pt x="35047" y="34272"/>
                      <a:pt x="36034" y="33121"/>
                    </a:cubicBezTo>
                    <a:cubicBezTo>
                      <a:pt x="36527" y="32628"/>
                      <a:pt x="36692" y="31971"/>
                      <a:pt x="36692" y="31313"/>
                    </a:cubicBezTo>
                    <a:cubicBezTo>
                      <a:pt x="36692" y="30655"/>
                      <a:pt x="36363" y="29915"/>
                      <a:pt x="35787" y="29422"/>
                    </a:cubicBezTo>
                    <a:lnTo>
                      <a:pt x="22140" y="17255"/>
                    </a:lnTo>
                    <a:lnTo>
                      <a:pt x="35294" y="4430"/>
                    </a:lnTo>
                    <a:cubicBezTo>
                      <a:pt x="35870" y="3936"/>
                      <a:pt x="36116" y="3196"/>
                      <a:pt x="36116" y="2539"/>
                    </a:cubicBezTo>
                    <a:cubicBezTo>
                      <a:pt x="36116" y="1881"/>
                      <a:pt x="35870" y="1305"/>
                      <a:pt x="35376" y="812"/>
                    </a:cubicBezTo>
                    <a:cubicBezTo>
                      <a:pt x="34390" y="-257"/>
                      <a:pt x="32746" y="-257"/>
                      <a:pt x="31677" y="730"/>
                    </a:cubicBezTo>
                    <a:lnTo>
                      <a:pt x="18276" y="13802"/>
                    </a:lnTo>
                    <a:lnTo>
                      <a:pt x="4383" y="1388"/>
                    </a:lnTo>
                    <a:cubicBezTo>
                      <a:pt x="3232" y="401"/>
                      <a:pt x="1587" y="483"/>
                      <a:pt x="683" y="1552"/>
                    </a:cubicBezTo>
                    <a:close/>
                  </a:path>
                </a:pathLst>
              </a:custGeom>
              <a:grpFill/>
              <a:ln w="8221" cap="flat">
                <a:noFill/>
                <a:prstDash val="solid"/>
                <a:miter/>
              </a:ln>
            </p:spPr>
            <p:txBody>
              <a:bodyPr rtlCol="0" anchor="ctr"/>
              <a:lstStyle/>
              <a:p>
                <a:endParaRPr lang="en-US"/>
              </a:p>
            </p:txBody>
          </p:sp>
          <p:sp>
            <p:nvSpPr>
              <p:cNvPr id="146" name="Freeform: Shape 145">
                <a:extLst>
                  <a:ext uri="{FF2B5EF4-FFF2-40B4-BE49-F238E27FC236}">
                    <a16:creationId xmlns:a16="http://schemas.microsoft.com/office/drawing/2014/main" id="{90E09A90-E74D-4506-B790-77EF755D7078}"/>
                  </a:ext>
                </a:extLst>
              </p:cNvPr>
              <p:cNvSpPr/>
              <p:nvPr/>
            </p:nvSpPr>
            <p:spPr>
              <a:xfrm>
                <a:off x="1803293" y="3843243"/>
                <a:ext cx="7810" cy="124879"/>
              </a:xfrm>
              <a:custGeom>
                <a:avLst/>
                <a:gdLst>
                  <a:gd name="connsiteX0" fmla="*/ 0 w 7810"/>
                  <a:gd name="connsiteY0" fmla="*/ 2631 h 124879"/>
                  <a:gd name="connsiteX1" fmla="*/ 2631 w 7810"/>
                  <a:gd name="connsiteY1" fmla="*/ 122331 h 124879"/>
                  <a:gd name="connsiteX2" fmla="*/ 5262 w 7810"/>
                  <a:gd name="connsiteY2" fmla="*/ 124880 h 124879"/>
                  <a:gd name="connsiteX3" fmla="*/ 7810 w 7810"/>
                  <a:gd name="connsiteY3" fmla="*/ 122249 h 124879"/>
                  <a:gd name="connsiteX4" fmla="*/ 5179 w 7810"/>
                  <a:gd name="connsiteY4" fmla="*/ 2549 h 124879"/>
                  <a:gd name="connsiteX5" fmla="*/ 2549 w 7810"/>
                  <a:gd name="connsiteY5" fmla="*/ 0 h 124879"/>
                  <a:gd name="connsiteX6" fmla="*/ 0 w 7810"/>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0" h="124879">
                    <a:moveTo>
                      <a:pt x="0" y="2631"/>
                    </a:moveTo>
                    <a:lnTo>
                      <a:pt x="2631" y="122331"/>
                    </a:lnTo>
                    <a:cubicBezTo>
                      <a:pt x="2631" y="123811"/>
                      <a:pt x="3864" y="124880"/>
                      <a:pt x="5262" y="124880"/>
                    </a:cubicBezTo>
                    <a:cubicBezTo>
                      <a:pt x="6741" y="124880"/>
                      <a:pt x="7810" y="123647"/>
                      <a:pt x="7810" y="122249"/>
                    </a:cubicBezTo>
                    <a:lnTo>
                      <a:pt x="5179" y="2549"/>
                    </a:lnTo>
                    <a:cubicBezTo>
                      <a:pt x="5179" y="1069"/>
                      <a:pt x="3946" y="0"/>
                      <a:pt x="2549" y="0"/>
                    </a:cubicBezTo>
                    <a:cubicBezTo>
                      <a:pt x="1151" y="0"/>
                      <a:pt x="0" y="1233"/>
                      <a:pt x="0" y="2631"/>
                    </a:cubicBezTo>
                    <a:close/>
                  </a:path>
                </a:pathLst>
              </a:custGeom>
              <a:grpFill/>
              <a:ln w="8221" cap="flat">
                <a:noFill/>
                <a:prstDash val="solid"/>
                <a:miter/>
              </a:ln>
            </p:spPr>
            <p:txBody>
              <a:bodyPr rtlCol="0" anchor="ctr"/>
              <a:lstStyle/>
              <a:p>
                <a:endParaRPr lang="en-US"/>
              </a:p>
            </p:txBody>
          </p:sp>
          <p:sp>
            <p:nvSpPr>
              <p:cNvPr id="147" name="Freeform: Shape 146">
                <a:extLst>
                  <a:ext uri="{FF2B5EF4-FFF2-40B4-BE49-F238E27FC236}">
                    <a16:creationId xmlns:a16="http://schemas.microsoft.com/office/drawing/2014/main" id="{1169769A-04ED-43E6-BB21-3FAF0A273783}"/>
                  </a:ext>
                </a:extLst>
              </p:cNvPr>
              <p:cNvSpPr/>
              <p:nvPr/>
            </p:nvSpPr>
            <p:spPr>
              <a:xfrm>
                <a:off x="1824257" y="3842750"/>
                <a:ext cx="8385" cy="150940"/>
              </a:xfrm>
              <a:custGeom>
                <a:avLst/>
                <a:gdLst>
                  <a:gd name="connsiteX0" fmla="*/ 0 w 8385"/>
                  <a:gd name="connsiteY0" fmla="*/ 2713 h 150940"/>
                  <a:gd name="connsiteX1" fmla="*/ 3206 w 8385"/>
                  <a:gd name="connsiteY1" fmla="*/ 148392 h 150940"/>
                  <a:gd name="connsiteX2" fmla="*/ 5837 w 8385"/>
                  <a:gd name="connsiteY2" fmla="*/ 150941 h 150940"/>
                  <a:gd name="connsiteX3" fmla="*/ 8386 w 8385"/>
                  <a:gd name="connsiteY3" fmla="*/ 148310 h 150940"/>
                  <a:gd name="connsiteX4" fmla="*/ 5262 w 8385"/>
                  <a:gd name="connsiteY4" fmla="*/ 2549 h 150940"/>
                  <a:gd name="connsiteX5" fmla="*/ 2631 w 8385"/>
                  <a:gd name="connsiteY5" fmla="*/ 0 h 150940"/>
                  <a:gd name="connsiteX6" fmla="*/ 0 w 8385"/>
                  <a:gd name="connsiteY6" fmla="*/ 2713 h 150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5" h="150940">
                    <a:moveTo>
                      <a:pt x="0" y="2713"/>
                    </a:moveTo>
                    <a:lnTo>
                      <a:pt x="3206" y="148392"/>
                    </a:lnTo>
                    <a:cubicBezTo>
                      <a:pt x="3206" y="149872"/>
                      <a:pt x="4439" y="150941"/>
                      <a:pt x="5837" y="150941"/>
                    </a:cubicBezTo>
                    <a:cubicBezTo>
                      <a:pt x="7317" y="150941"/>
                      <a:pt x="8386" y="149708"/>
                      <a:pt x="8386" y="148310"/>
                    </a:cubicBezTo>
                    <a:lnTo>
                      <a:pt x="5262" y="2549"/>
                    </a:lnTo>
                    <a:cubicBezTo>
                      <a:pt x="5262" y="1069"/>
                      <a:pt x="4028" y="0"/>
                      <a:pt x="2631" y="0"/>
                    </a:cubicBezTo>
                    <a:cubicBezTo>
                      <a:pt x="1151" y="82"/>
                      <a:pt x="0" y="1233"/>
                      <a:pt x="0" y="2713"/>
                    </a:cubicBezTo>
                    <a:close/>
                  </a:path>
                </a:pathLst>
              </a:custGeom>
              <a:grpFill/>
              <a:ln w="8221" cap="flat">
                <a:noFill/>
                <a:prstDash val="solid"/>
                <a:miter/>
              </a:ln>
            </p:spPr>
            <p:txBody>
              <a:bodyPr rtlCol="0" anchor="ctr"/>
              <a:lstStyle/>
              <a:p>
                <a:endParaRPr lang="en-US"/>
              </a:p>
            </p:txBody>
          </p:sp>
          <p:sp>
            <p:nvSpPr>
              <p:cNvPr id="148" name="Freeform: Shape 147">
                <a:extLst>
                  <a:ext uri="{FF2B5EF4-FFF2-40B4-BE49-F238E27FC236}">
                    <a16:creationId xmlns:a16="http://schemas.microsoft.com/office/drawing/2014/main" id="{69733AEE-2D92-4DD5-8F7D-1437E9F5A79D}"/>
                  </a:ext>
                </a:extLst>
              </p:cNvPr>
              <p:cNvSpPr/>
              <p:nvPr/>
            </p:nvSpPr>
            <p:spPr>
              <a:xfrm>
                <a:off x="1885994" y="3841435"/>
                <a:ext cx="7814" cy="124879"/>
              </a:xfrm>
              <a:custGeom>
                <a:avLst/>
                <a:gdLst>
                  <a:gd name="connsiteX0" fmla="*/ 4 w 7814"/>
                  <a:gd name="connsiteY0" fmla="*/ 2631 h 124879"/>
                  <a:gd name="connsiteX1" fmla="*/ 2635 w 7814"/>
                  <a:gd name="connsiteY1" fmla="*/ 122331 h 124879"/>
                  <a:gd name="connsiteX2" fmla="*/ 5266 w 7814"/>
                  <a:gd name="connsiteY2" fmla="*/ 124880 h 124879"/>
                  <a:gd name="connsiteX3" fmla="*/ 7814 w 7814"/>
                  <a:gd name="connsiteY3" fmla="*/ 122249 h 124879"/>
                  <a:gd name="connsiteX4" fmla="*/ 5184 w 7814"/>
                  <a:gd name="connsiteY4" fmla="*/ 2549 h 124879"/>
                  <a:gd name="connsiteX5" fmla="*/ 2553 w 7814"/>
                  <a:gd name="connsiteY5" fmla="*/ 0 h 124879"/>
                  <a:gd name="connsiteX6" fmla="*/ 4 w 7814"/>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4" h="124879">
                    <a:moveTo>
                      <a:pt x="4" y="2631"/>
                    </a:moveTo>
                    <a:lnTo>
                      <a:pt x="2635" y="122331"/>
                    </a:lnTo>
                    <a:cubicBezTo>
                      <a:pt x="2635" y="123811"/>
                      <a:pt x="3868" y="124880"/>
                      <a:pt x="5266" y="124880"/>
                    </a:cubicBezTo>
                    <a:cubicBezTo>
                      <a:pt x="6746" y="124880"/>
                      <a:pt x="7814" y="123647"/>
                      <a:pt x="7814" y="122249"/>
                    </a:cubicBezTo>
                    <a:lnTo>
                      <a:pt x="5184" y="2549"/>
                    </a:lnTo>
                    <a:cubicBezTo>
                      <a:pt x="5184" y="1069"/>
                      <a:pt x="3950" y="0"/>
                      <a:pt x="2553" y="0"/>
                    </a:cubicBezTo>
                    <a:cubicBezTo>
                      <a:pt x="1073" y="0"/>
                      <a:pt x="-78" y="1233"/>
                      <a:pt x="4" y="2631"/>
                    </a:cubicBezTo>
                    <a:close/>
                  </a:path>
                </a:pathLst>
              </a:custGeom>
              <a:grpFill/>
              <a:ln w="8221" cap="flat">
                <a:noFill/>
                <a:prstDash val="solid"/>
                <a:miter/>
              </a:ln>
            </p:spPr>
            <p:txBody>
              <a:bodyPr rtlCol="0" anchor="ctr"/>
              <a:lstStyle/>
              <a:p>
                <a:endParaRPr lang="en-US"/>
              </a:p>
            </p:txBody>
          </p:sp>
          <p:sp>
            <p:nvSpPr>
              <p:cNvPr id="149" name="Freeform: Shape 148">
                <a:extLst>
                  <a:ext uri="{FF2B5EF4-FFF2-40B4-BE49-F238E27FC236}">
                    <a16:creationId xmlns:a16="http://schemas.microsoft.com/office/drawing/2014/main" id="{3E662D61-069A-4C30-B295-4BA41A42C408}"/>
                  </a:ext>
                </a:extLst>
              </p:cNvPr>
              <p:cNvSpPr/>
              <p:nvPr/>
            </p:nvSpPr>
            <p:spPr>
              <a:xfrm>
                <a:off x="1906958" y="3841024"/>
                <a:ext cx="8389" cy="150858"/>
              </a:xfrm>
              <a:custGeom>
                <a:avLst/>
                <a:gdLst>
                  <a:gd name="connsiteX0" fmla="*/ 4 w 8389"/>
                  <a:gd name="connsiteY0" fmla="*/ 2631 h 150858"/>
                  <a:gd name="connsiteX1" fmla="*/ 3210 w 8389"/>
                  <a:gd name="connsiteY1" fmla="*/ 148310 h 150858"/>
                  <a:gd name="connsiteX2" fmla="*/ 5841 w 8389"/>
                  <a:gd name="connsiteY2" fmla="*/ 150859 h 150858"/>
                  <a:gd name="connsiteX3" fmla="*/ 8390 w 8389"/>
                  <a:gd name="connsiteY3" fmla="*/ 148228 h 150858"/>
                  <a:gd name="connsiteX4" fmla="*/ 5184 w 8389"/>
                  <a:gd name="connsiteY4" fmla="*/ 2549 h 150858"/>
                  <a:gd name="connsiteX5" fmla="*/ 2553 w 8389"/>
                  <a:gd name="connsiteY5" fmla="*/ 0 h 150858"/>
                  <a:gd name="connsiteX6" fmla="*/ 4 w 8389"/>
                  <a:gd name="connsiteY6" fmla="*/ 2631 h 150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9" h="150858">
                    <a:moveTo>
                      <a:pt x="4" y="2631"/>
                    </a:moveTo>
                    <a:lnTo>
                      <a:pt x="3210" y="148310"/>
                    </a:lnTo>
                    <a:cubicBezTo>
                      <a:pt x="3210" y="149790"/>
                      <a:pt x="4444" y="150859"/>
                      <a:pt x="5841" y="150859"/>
                    </a:cubicBezTo>
                    <a:cubicBezTo>
                      <a:pt x="7321" y="150859"/>
                      <a:pt x="8390" y="149625"/>
                      <a:pt x="8390" y="148228"/>
                    </a:cubicBezTo>
                    <a:lnTo>
                      <a:pt x="5184" y="2549"/>
                    </a:lnTo>
                    <a:cubicBezTo>
                      <a:pt x="5184" y="1069"/>
                      <a:pt x="3950" y="0"/>
                      <a:pt x="2553" y="0"/>
                    </a:cubicBezTo>
                    <a:cubicBezTo>
                      <a:pt x="1073" y="0"/>
                      <a:pt x="-78" y="1151"/>
                      <a:pt x="4" y="2631"/>
                    </a:cubicBezTo>
                    <a:close/>
                  </a:path>
                </a:pathLst>
              </a:custGeom>
              <a:grpFill/>
              <a:ln w="8221" cap="flat">
                <a:noFill/>
                <a:prstDash val="solid"/>
                <a:miter/>
              </a:ln>
            </p:spPr>
            <p:txBody>
              <a:bodyPr rtlCol="0" anchor="ctr"/>
              <a:lstStyle/>
              <a:p>
                <a:endParaRPr lang="en-US"/>
              </a:p>
            </p:txBody>
          </p:sp>
          <p:sp>
            <p:nvSpPr>
              <p:cNvPr id="150" name="Freeform: Shape 149">
                <a:extLst>
                  <a:ext uri="{FF2B5EF4-FFF2-40B4-BE49-F238E27FC236}">
                    <a16:creationId xmlns:a16="http://schemas.microsoft.com/office/drawing/2014/main" id="{06A5C6A1-E5EF-4CFC-A2BE-C831AB6F82E6}"/>
                  </a:ext>
                </a:extLst>
              </p:cNvPr>
              <p:cNvSpPr/>
              <p:nvPr/>
            </p:nvSpPr>
            <p:spPr>
              <a:xfrm>
                <a:off x="1968621" y="3839626"/>
                <a:ext cx="7810" cy="124879"/>
              </a:xfrm>
              <a:custGeom>
                <a:avLst/>
                <a:gdLst>
                  <a:gd name="connsiteX0" fmla="*/ 0 w 7810"/>
                  <a:gd name="connsiteY0" fmla="*/ 2631 h 124879"/>
                  <a:gd name="connsiteX1" fmla="*/ 2631 w 7810"/>
                  <a:gd name="connsiteY1" fmla="*/ 122331 h 124879"/>
                  <a:gd name="connsiteX2" fmla="*/ 5262 w 7810"/>
                  <a:gd name="connsiteY2" fmla="*/ 124880 h 124879"/>
                  <a:gd name="connsiteX3" fmla="*/ 7810 w 7810"/>
                  <a:gd name="connsiteY3" fmla="*/ 122249 h 124879"/>
                  <a:gd name="connsiteX4" fmla="*/ 5179 w 7810"/>
                  <a:gd name="connsiteY4" fmla="*/ 2549 h 124879"/>
                  <a:gd name="connsiteX5" fmla="*/ 2549 w 7810"/>
                  <a:gd name="connsiteY5" fmla="*/ 0 h 124879"/>
                  <a:gd name="connsiteX6" fmla="*/ 0 w 7810"/>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0" h="124879">
                    <a:moveTo>
                      <a:pt x="0" y="2631"/>
                    </a:moveTo>
                    <a:lnTo>
                      <a:pt x="2631" y="122331"/>
                    </a:lnTo>
                    <a:cubicBezTo>
                      <a:pt x="2631" y="123811"/>
                      <a:pt x="3864" y="124880"/>
                      <a:pt x="5262" y="124880"/>
                    </a:cubicBezTo>
                    <a:cubicBezTo>
                      <a:pt x="6741" y="124880"/>
                      <a:pt x="7810" y="123647"/>
                      <a:pt x="7810" y="122249"/>
                    </a:cubicBezTo>
                    <a:lnTo>
                      <a:pt x="5179" y="2549"/>
                    </a:lnTo>
                    <a:cubicBezTo>
                      <a:pt x="5179" y="1069"/>
                      <a:pt x="3946" y="0"/>
                      <a:pt x="2549" y="0"/>
                    </a:cubicBezTo>
                    <a:cubicBezTo>
                      <a:pt x="1151" y="0"/>
                      <a:pt x="0" y="1233"/>
                      <a:pt x="0" y="2631"/>
                    </a:cubicBezTo>
                    <a:close/>
                  </a:path>
                </a:pathLst>
              </a:custGeom>
              <a:grpFill/>
              <a:ln w="8221" cap="flat">
                <a:noFill/>
                <a:prstDash val="solid"/>
                <a:miter/>
              </a:ln>
            </p:spPr>
            <p:txBody>
              <a:bodyPr rtlCol="0" anchor="ctr"/>
              <a:lstStyle/>
              <a:p>
                <a:endParaRPr lang="en-US"/>
              </a:p>
            </p:txBody>
          </p:sp>
          <p:sp>
            <p:nvSpPr>
              <p:cNvPr id="151" name="Freeform: Shape 150">
                <a:extLst>
                  <a:ext uri="{FF2B5EF4-FFF2-40B4-BE49-F238E27FC236}">
                    <a16:creationId xmlns:a16="http://schemas.microsoft.com/office/drawing/2014/main" id="{D0AE9661-CCEA-497C-AAA1-00C553753E26}"/>
                  </a:ext>
                </a:extLst>
              </p:cNvPr>
              <p:cNvSpPr/>
              <p:nvPr/>
            </p:nvSpPr>
            <p:spPr>
              <a:xfrm>
                <a:off x="1989585" y="3839215"/>
                <a:ext cx="8385" cy="150858"/>
              </a:xfrm>
              <a:custGeom>
                <a:avLst/>
                <a:gdLst>
                  <a:gd name="connsiteX0" fmla="*/ 0 w 8385"/>
                  <a:gd name="connsiteY0" fmla="*/ 2631 h 150858"/>
                  <a:gd name="connsiteX1" fmla="*/ 3206 w 8385"/>
                  <a:gd name="connsiteY1" fmla="*/ 148310 h 150858"/>
                  <a:gd name="connsiteX2" fmla="*/ 5837 w 8385"/>
                  <a:gd name="connsiteY2" fmla="*/ 150859 h 150858"/>
                  <a:gd name="connsiteX3" fmla="*/ 8386 w 8385"/>
                  <a:gd name="connsiteY3" fmla="*/ 148228 h 150858"/>
                  <a:gd name="connsiteX4" fmla="*/ 5179 w 8385"/>
                  <a:gd name="connsiteY4" fmla="*/ 2549 h 150858"/>
                  <a:gd name="connsiteX5" fmla="*/ 2549 w 8385"/>
                  <a:gd name="connsiteY5" fmla="*/ 0 h 150858"/>
                  <a:gd name="connsiteX6" fmla="*/ 0 w 8385"/>
                  <a:gd name="connsiteY6" fmla="*/ 2631 h 150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5" h="150858">
                    <a:moveTo>
                      <a:pt x="0" y="2631"/>
                    </a:moveTo>
                    <a:lnTo>
                      <a:pt x="3206" y="148310"/>
                    </a:lnTo>
                    <a:cubicBezTo>
                      <a:pt x="3206" y="149790"/>
                      <a:pt x="4439" y="150859"/>
                      <a:pt x="5837" y="150859"/>
                    </a:cubicBezTo>
                    <a:cubicBezTo>
                      <a:pt x="7235" y="150859"/>
                      <a:pt x="8386" y="149625"/>
                      <a:pt x="8386" y="148228"/>
                    </a:cubicBezTo>
                    <a:lnTo>
                      <a:pt x="5179" y="2549"/>
                    </a:lnTo>
                    <a:cubicBezTo>
                      <a:pt x="5179" y="1069"/>
                      <a:pt x="3946" y="0"/>
                      <a:pt x="2549" y="0"/>
                    </a:cubicBezTo>
                    <a:cubicBezTo>
                      <a:pt x="1151" y="0"/>
                      <a:pt x="0" y="1151"/>
                      <a:pt x="0" y="2631"/>
                    </a:cubicBezTo>
                    <a:close/>
                  </a:path>
                </a:pathLst>
              </a:custGeom>
              <a:grpFill/>
              <a:ln w="8221" cap="flat">
                <a:noFill/>
                <a:prstDash val="solid"/>
                <a:miter/>
              </a:ln>
            </p:spPr>
            <p:txBody>
              <a:bodyPr rtlCol="0" anchor="ctr"/>
              <a:lstStyle/>
              <a:p>
                <a:endParaRPr lang="en-US"/>
              </a:p>
            </p:txBody>
          </p:sp>
        </p:grpSp>
        <p:sp>
          <p:nvSpPr>
            <p:cNvPr id="68" name="Freeform: Shape 67">
              <a:extLst>
                <a:ext uri="{FF2B5EF4-FFF2-40B4-BE49-F238E27FC236}">
                  <a16:creationId xmlns:a16="http://schemas.microsoft.com/office/drawing/2014/main" id="{F4CBB296-3DAF-4AD9-AF9D-96591405FEB3}"/>
                </a:ext>
              </a:extLst>
            </p:cNvPr>
            <p:cNvSpPr/>
            <p:nvPr/>
          </p:nvSpPr>
          <p:spPr>
            <a:xfrm>
              <a:off x="5640020" y="5799196"/>
              <a:ext cx="399820" cy="359816"/>
            </a:xfrm>
            <a:custGeom>
              <a:avLst/>
              <a:gdLst>
                <a:gd name="connsiteX0" fmla="*/ 66686 w 399820"/>
                <a:gd name="connsiteY0" fmla="*/ 32914 h 359816"/>
                <a:gd name="connsiteX1" fmla="*/ 96447 w 399820"/>
                <a:gd name="connsiteY1" fmla="*/ 54124 h 359816"/>
                <a:gd name="connsiteX2" fmla="*/ 101791 w 399820"/>
                <a:gd name="connsiteY2" fmla="*/ 78870 h 359816"/>
                <a:gd name="connsiteX3" fmla="*/ 76716 w 399820"/>
                <a:gd name="connsiteY3" fmla="*/ 123758 h 359816"/>
                <a:gd name="connsiteX4" fmla="*/ 77292 w 399820"/>
                <a:gd name="connsiteY4" fmla="*/ 125731 h 359816"/>
                <a:gd name="connsiteX5" fmla="*/ 35035 w 399820"/>
                <a:gd name="connsiteY5" fmla="*/ 134938 h 359816"/>
                <a:gd name="connsiteX6" fmla="*/ 14235 w 399820"/>
                <a:gd name="connsiteY6" fmla="*/ 123593 h 359816"/>
                <a:gd name="connsiteX7" fmla="*/ 423 w 399820"/>
                <a:gd name="connsiteY7" fmla="*/ 145132 h 359816"/>
                <a:gd name="connsiteX8" fmla="*/ 21963 w 399820"/>
                <a:gd name="connsiteY8" fmla="*/ 158944 h 359816"/>
                <a:gd name="connsiteX9" fmla="*/ 36186 w 399820"/>
                <a:gd name="connsiteY9" fmla="*/ 139953 h 359816"/>
                <a:gd name="connsiteX10" fmla="*/ 79018 w 399820"/>
                <a:gd name="connsiteY10" fmla="*/ 130663 h 359816"/>
                <a:gd name="connsiteX11" fmla="*/ 123001 w 399820"/>
                <a:gd name="connsiteY11" fmla="*/ 153436 h 359816"/>
                <a:gd name="connsiteX12" fmla="*/ 145856 w 399820"/>
                <a:gd name="connsiteY12" fmla="*/ 138638 h 359816"/>
                <a:gd name="connsiteX13" fmla="*/ 217956 w 399820"/>
                <a:gd name="connsiteY13" fmla="*/ 184923 h 359816"/>
                <a:gd name="connsiteX14" fmla="*/ 211790 w 399820"/>
                <a:gd name="connsiteY14" fmla="*/ 223645 h 359816"/>
                <a:gd name="connsiteX15" fmla="*/ 233905 w 399820"/>
                <a:gd name="connsiteY15" fmla="*/ 256694 h 359816"/>
                <a:gd name="connsiteX16" fmla="*/ 199623 w 399820"/>
                <a:gd name="connsiteY16" fmla="*/ 309967 h 359816"/>
                <a:gd name="connsiteX17" fmla="*/ 178987 w 399820"/>
                <a:gd name="connsiteY17" fmla="*/ 306103 h 359816"/>
                <a:gd name="connsiteX18" fmla="*/ 158188 w 399820"/>
                <a:gd name="connsiteY18" fmla="*/ 338412 h 359816"/>
                <a:gd name="connsiteX19" fmla="*/ 190497 w 399820"/>
                <a:gd name="connsiteY19" fmla="*/ 359212 h 359816"/>
                <a:gd name="connsiteX20" fmla="*/ 211297 w 399820"/>
                <a:gd name="connsiteY20" fmla="*/ 326903 h 359816"/>
                <a:gd name="connsiteX21" fmla="*/ 203733 w 399820"/>
                <a:gd name="connsiteY21" fmla="*/ 313256 h 359816"/>
                <a:gd name="connsiteX22" fmla="*/ 238344 w 399820"/>
                <a:gd name="connsiteY22" fmla="*/ 259489 h 359816"/>
                <a:gd name="connsiteX23" fmla="*/ 276573 w 399820"/>
                <a:gd name="connsiteY23" fmla="*/ 265326 h 359816"/>
                <a:gd name="connsiteX24" fmla="*/ 319405 w 399820"/>
                <a:gd name="connsiteY24" fmla="*/ 212546 h 359816"/>
                <a:gd name="connsiteX25" fmla="*/ 364786 w 399820"/>
                <a:gd name="connsiteY25" fmla="*/ 202681 h 359816"/>
                <a:gd name="connsiteX26" fmla="*/ 385586 w 399820"/>
                <a:gd name="connsiteY26" fmla="*/ 214026 h 359816"/>
                <a:gd name="connsiteX27" fmla="*/ 399397 w 399820"/>
                <a:gd name="connsiteY27" fmla="*/ 192486 h 359816"/>
                <a:gd name="connsiteX28" fmla="*/ 377858 w 399820"/>
                <a:gd name="connsiteY28" fmla="*/ 178675 h 359816"/>
                <a:gd name="connsiteX29" fmla="*/ 363635 w 399820"/>
                <a:gd name="connsiteY29" fmla="*/ 197666 h 359816"/>
                <a:gd name="connsiteX30" fmla="*/ 319158 w 399820"/>
                <a:gd name="connsiteY30" fmla="*/ 207367 h 359816"/>
                <a:gd name="connsiteX31" fmla="*/ 318172 w 399820"/>
                <a:gd name="connsiteY31" fmla="*/ 200625 h 359816"/>
                <a:gd name="connsiteX32" fmla="*/ 297043 w 399820"/>
                <a:gd name="connsiteY32" fmla="*/ 168234 h 359816"/>
                <a:gd name="connsiteX33" fmla="*/ 345713 w 399820"/>
                <a:gd name="connsiteY33" fmla="*/ 92435 h 359816"/>
                <a:gd name="connsiteX34" fmla="*/ 362484 w 399820"/>
                <a:gd name="connsiteY34" fmla="*/ 94161 h 359816"/>
                <a:gd name="connsiteX35" fmla="*/ 383283 w 399820"/>
                <a:gd name="connsiteY35" fmla="*/ 61852 h 359816"/>
                <a:gd name="connsiteX36" fmla="*/ 350974 w 399820"/>
                <a:gd name="connsiteY36" fmla="*/ 41053 h 359816"/>
                <a:gd name="connsiteX37" fmla="*/ 330174 w 399820"/>
                <a:gd name="connsiteY37" fmla="*/ 73362 h 359816"/>
                <a:gd name="connsiteX38" fmla="*/ 341191 w 399820"/>
                <a:gd name="connsiteY38" fmla="*/ 89804 h 359816"/>
                <a:gd name="connsiteX39" fmla="*/ 292686 w 399820"/>
                <a:gd name="connsiteY39" fmla="*/ 165274 h 359816"/>
                <a:gd name="connsiteX40" fmla="*/ 253389 w 399820"/>
                <a:gd name="connsiteY40" fmla="*/ 158862 h 359816"/>
                <a:gd name="connsiteX41" fmla="*/ 220669 w 399820"/>
                <a:gd name="connsiteY41" fmla="*/ 180483 h 359816"/>
                <a:gd name="connsiteX42" fmla="*/ 186797 w 399820"/>
                <a:gd name="connsiteY42" fmla="*/ 158780 h 359816"/>
                <a:gd name="connsiteX43" fmla="*/ 218695 w 399820"/>
                <a:gd name="connsiteY43" fmla="*/ 109206 h 359816"/>
                <a:gd name="connsiteX44" fmla="*/ 243112 w 399820"/>
                <a:gd name="connsiteY44" fmla="*/ 111919 h 359816"/>
                <a:gd name="connsiteX45" fmla="*/ 272791 w 399820"/>
                <a:gd name="connsiteY45" fmla="*/ 65716 h 359816"/>
                <a:gd name="connsiteX46" fmla="*/ 226588 w 399820"/>
                <a:gd name="connsiteY46" fmla="*/ 36038 h 359816"/>
                <a:gd name="connsiteX47" fmla="*/ 196910 w 399820"/>
                <a:gd name="connsiteY47" fmla="*/ 82241 h 359816"/>
                <a:gd name="connsiteX48" fmla="*/ 214092 w 399820"/>
                <a:gd name="connsiteY48" fmla="*/ 106740 h 359816"/>
                <a:gd name="connsiteX49" fmla="*/ 182440 w 399820"/>
                <a:gd name="connsiteY49" fmla="*/ 155984 h 359816"/>
                <a:gd name="connsiteX50" fmla="*/ 148569 w 399820"/>
                <a:gd name="connsiteY50" fmla="*/ 134199 h 359816"/>
                <a:gd name="connsiteX51" fmla="*/ 152597 w 399820"/>
                <a:gd name="connsiteY51" fmla="*/ 107233 h 359816"/>
                <a:gd name="connsiteX52" fmla="*/ 106805 w 399820"/>
                <a:gd name="connsiteY52" fmla="*/ 77472 h 359816"/>
                <a:gd name="connsiteX53" fmla="*/ 101462 w 399820"/>
                <a:gd name="connsiteY53" fmla="*/ 53055 h 359816"/>
                <a:gd name="connsiteX54" fmla="*/ 119713 w 399820"/>
                <a:gd name="connsiteY54" fmla="*/ 21404 h 359816"/>
                <a:gd name="connsiteX55" fmla="*/ 87403 w 399820"/>
                <a:gd name="connsiteY55" fmla="*/ 605 h 359816"/>
                <a:gd name="connsiteX56" fmla="*/ 66686 w 399820"/>
                <a:gd name="connsiteY56" fmla="*/ 32914 h 359816"/>
                <a:gd name="connsiteX57" fmla="*/ 206200 w 399820"/>
                <a:gd name="connsiteY57" fmla="*/ 328054 h 359816"/>
                <a:gd name="connsiteX58" fmla="*/ 189428 w 399820"/>
                <a:gd name="connsiteY58" fmla="*/ 354115 h 359816"/>
                <a:gd name="connsiteX59" fmla="*/ 163367 w 399820"/>
                <a:gd name="connsiteY59" fmla="*/ 337344 h 359816"/>
                <a:gd name="connsiteX60" fmla="*/ 180138 w 399820"/>
                <a:gd name="connsiteY60" fmla="*/ 311283 h 359816"/>
                <a:gd name="connsiteX61" fmla="*/ 206200 w 399820"/>
                <a:gd name="connsiteY61" fmla="*/ 328054 h 359816"/>
                <a:gd name="connsiteX62" fmla="*/ 335354 w 399820"/>
                <a:gd name="connsiteY62" fmla="*/ 72293 h 359816"/>
                <a:gd name="connsiteX63" fmla="*/ 352125 w 399820"/>
                <a:gd name="connsiteY63" fmla="*/ 46232 h 359816"/>
                <a:gd name="connsiteX64" fmla="*/ 378186 w 399820"/>
                <a:gd name="connsiteY64" fmla="*/ 63003 h 359816"/>
                <a:gd name="connsiteX65" fmla="*/ 361415 w 399820"/>
                <a:gd name="connsiteY65" fmla="*/ 89064 h 359816"/>
                <a:gd name="connsiteX66" fmla="*/ 335354 w 399820"/>
                <a:gd name="connsiteY66" fmla="*/ 72293 h 359816"/>
                <a:gd name="connsiteX67" fmla="*/ 379008 w 399820"/>
                <a:gd name="connsiteY67" fmla="*/ 183772 h 359816"/>
                <a:gd name="connsiteX68" fmla="*/ 394382 w 399820"/>
                <a:gd name="connsiteY68" fmla="*/ 193638 h 359816"/>
                <a:gd name="connsiteX69" fmla="*/ 384517 w 399820"/>
                <a:gd name="connsiteY69" fmla="*/ 209011 h 359816"/>
                <a:gd name="connsiteX70" fmla="*/ 369143 w 399820"/>
                <a:gd name="connsiteY70" fmla="*/ 199146 h 359816"/>
                <a:gd name="connsiteX71" fmla="*/ 379008 w 399820"/>
                <a:gd name="connsiteY71" fmla="*/ 183772 h 359816"/>
                <a:gd name="connsiteX72" fmla="*/ 254540 w 399820"/>
                <a:gd name="connsiteY72" fmla="*/ 163959 h 359816"/>
                <a:gd name="connsiteX73" fmla="*/ 292111 w 399820"/>
                <a:gd name="connsiteY73" fmla="*/ 170947 h 359816"/>
                <a:gd name="connsiteX74" fmla="*/ 313157 w 399820"/>
                <a:gd name="connsiteY74" fmla="*/ 201612 h 359816"/>
                <a:gd name="connsiteX75" fmla="*/ 275504 w 399820"/>
                <a:gd name="connsiteY75" fmla="*/ 260229 h 359816"/>
                <a:gd name="connsiteX76" fmla="*/ 238837 w 399820"/>
                <a:gd name="connsiteY76" fmla="*/ 253817 h 359816"/>
                <a:gd name="connsiteX77" fmla="*/ 216887 w 399820"/>
                <a:gd name="connsiteY77" fmla="*/ 222576 h 359816"/>
                <a:gd name="connsiteX78" fmla="*/ 254540 w 399820"/>
                <a:gd name="connsiteY78" fmla="*/ 163959 h 359816"/>
                <a:gd name="connsiteX79" fmla="*/ 202089 w 399820"/>
                <a:gd name="connsiteY79" fmla="*/ 81090 h 359816"/>
                <a:gd name="connsiteX80" fmla="*/ 227821 w 399820"/>
                <a:gd name="connsiteY80" fmla="*/ 41053 h 359816"/>
                <a:gd name="connsiteX81" fmla="*/ 267858 w 399820"/>
                <a:gd name="connsiteY81" fmla="*/ 66785 h 359816"/>
                <a:gd name="connsiteX82" fmla="*/ 242126 w 399820"/>
                <a:gd name="connsiteY82" fmla="*/ 106822 h 359816"/>
                <a:gd name="connsiteX83" fmla="*/ 202089 w 399820"/>
                <a:gd name="connsiteY83" fmla="*/ 81090 h 359816"/>
                <a:gd name="connsiteX84" fmla="*/ 20812 w 399820"/>
                <a:gd name="connsiteY84" fmla="*/ 153847 h 359816"/>
                <a:gd name="connsiteX85" fmla="*/ 5438 w 399820"/>
                <a:gd name="connsiteY85" fmla="*/ 143982 h 359816"/>
                <a:gd name="connsiteX86" fmla="*/ 15304 w 399820"/>
                <a:gd name="connsiteY86" fmla="*/ 128608 h 359816"/>
                <a:gd name="connsiteX87" fmla="*/ 30677 w 399820"/>
                <a:gd name="connsiteY87" fmla="*/ 138473 h 359816"/>
                <a:gd name="connsiteX88" fmla="*/ 20812 w 399820"/>
                <a:gd name="connsiteY88" fmla="*/ 153847 h 359816"/>
                <a:gd name="connsiteX89" fmla="*/ 147583 w 399820"/>
                <a:gd name="connsiteY89" fmla="*/ 108302 h 359816"/>
                <a:gd name="connsiteX90" fmla="*/ 121850 w 399820"/>
                <a:gd name="connsiteY90" fmla="*/ 148339 h 359816"/>
                <a:gd name="connsiteX91" fmla="*/ 81813 w 399820"/>
                <a:gd name="connsiteY91" fmla="*/ 122606 h 359816"/>
                <a:gd name="connsiteX92" fmla="*/ 107545 w 399820"/>
                <a:gd name="connsiteY92" fmla="*/ 82569 h 359816"/>
                <a:gd name="connsiteX93" fmla="*/ 147583 w 399820"/>
                <a:gd name="connsiteY93" fmla="*/ 108302 h 359816"/>
                <a:gd name="connsiteX94" fmla="*/ 114698 w 399820"/>
                <a:gd name="connsiteY94" fmla="*/ 22473 h 359816"/>
                <a:gd name="connsiteX95" fmla="*/ 97926 w 399820"/>
                <a:gd name="connsiteY95" fmla="*/ 48534 h 359816"/>
                <a:gd name="connsiteX96" fmla="*/ 71865 w 399820"/>
                <a:gd name="connsiteY96" fmla="*/ 31763 h 359816"/>
                <a:gd name="connsiteX97" fmla="*/ 88637 w 399820"/>
                <a:gd name="connsiteY97" fmla="*/ 5702 h 359816"/>
                <a:gd name="connsiteX98" fmla="*/ 114698 w 399820"/>
                <a:gd name="connsiteY98" fmla="*/ 22473 h 359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399820" h="359816">
                  <a:moveTo>
                    <a:pt x="66686" y="32914"/>
                  </a:moveTo>
                  <a:cubicBezTo>
                    <a:pt x="69645" y="46643"/>
                    <a:pt x="82717" y="55768"/>
                    <a:pt x="96447" y="54124"/>
                  </a:cubicBezTo>
                  <a:lnTo>
                    <a:pt x="101791" y="78870"/>
                  </a:lnTo>
                  <a:cubicBezTo>
                    <a:pt x="83539" y="85283"/>
                    <a:pt x="72523" y="104438"/>
                    <a:pt x="76716" y="123758"/>
                  </a:cubicBezTo>
                  <a:cubicBezTo>
                    <a:pt x="76880" y="124415"/>
                    <a:pt x="77045" y="125073"/>
                    <a:pt x="77292" y="125731"/>
                  </a:cubicBezTo>
                  <a:lnTo>
                    <a:pt x="35035" y="134938"/>
                  </a:lnTo>
                  <a:cubicBezTo>
                    <a:pt x="31911" y="126635"/>
                    <a:pt x="23114" y="121620"/>
                    <a:pt x="14235" y="123593"/>
                  </a:cubicBezTo>
                  <a:cubicBezTo>
                    <a:pt x="4452" y="125731"/>
                    <a:pt x="-1714" y="135349"/>
                    <a:pt x="423" y="145132"/>
                  </a:cubicBezTo>
                  <a:cubicBezTo>
                    <a:pt x="2561" y="154916"/>
                    <a:pt x="12180" y="161082"/>
                    <a:pt x="21963" y="158944"/>
                  </a:cubicBezTo>
                  <a:cubicBezTo>
                    <a:pt x="30842" y="156971"/>
                    <a:pt x="36761" y="148832"/>
                    <a:pt x="36186" y="139953"/>
                  </a:cubicBezTo>
                  <a:lnTo>
                    <a:pt x="79018" y="130663"/>
                  </a:lnTo>
                  <a:cubicBezTo>
                    <a:pt x="86170" y="147517"/>
                    <a:pt x="104504" y="157464"/>
                    <a:pt x="123001" y="153436"/>
                  </a:cubicBezTo>
                  <a:cubicBezTo>
                    <a:pt x="132538" y="151381"/>
                    <a:pt x="140512" y="145873"/>
                    <a:pt x="145856" y="138638"/>
                  </a:cubicBezTo>
                  <a:lnTo>
                    <a:pt x="217956" y="184923"/>
                  </a:lnTo>
                  <a:cubicBezTo>
                    <a:pt x="211379" y="196268"/>
                    <a:pt x="208830" y="209915"/>
                    <a:pt x="211790" y="223645"/>
                  </a:cubicBezTo>
                  <a:cubicBezTo>
                    <a:pt x="214749" y="237210"/>
                    <a:pt x="222560" y="248802"/>
                    <a:pt x="233905" y="256694"/>
                  </a:cubicBezTo>
                  <a:lnTo>
                    <a:pt x="199623" y="309967"/>
                  </a:lnTo>
                  <a:cubicBezTo>
                    <a:pt x="193703" y="306103"/>
                    <a:pt x="186386" y="304541"/>
                    <a:pt x="178987" y="306103"/>
                  </a:cubicBezTo>
                  <a:cubicBezTo>
                    <a:pt x="164354" y="309310"/>
                    <a:pt x="155064" y="323779"/>
                    <a:pt x="158188" y="338412"/>
                  </a:cubicBezTo>
                  <a:cubicBezTo>
                    <a:pt x="161394" y="353046"/>
                    <a:pt x="175863" y="362336"/>
                    <a:pt x="190497" y="359212"/>
                  </a:cubicBezTo>
                  <a:cubicBezTo>
                    <a:pt x="205131" y="356006"/>
                    <a:pt x="214421" y="341536"/>
                    <a:pt x="211297" y="326903"/>
                  </a:cubicBezTo>
                  <a:cubicBezTo>
                    <a:pt x="210146" y="321477"/>
                    <a:pt x="207432" y="316873"/>
                    <a:pt x="203733" y="313256"/>
                  </a:cubicBezTo>
                  <a:lnTo>
                    <a:pt x="238344" y="259489"/>
                  </a:lnTo>
                  <a:cubicBezTo>
                    <a:pt x="249936" y="266066"/>
                    <a:pt x="263419" y="268121"/>
                    <a:pt x="276573" y="265326"/>
                  </a:cubicBezTo>
                  <a:cubicBezTo>
                    <a:pt x="301894" y="259818"/>
                    <a:pt x="319241" y="237457"/>
                    <a:pt x="319405" y="212546"/>
                  </a:cubicBezTo>
                  <a:lnTo>
                    <a:pt x="364786" y="202681"/>
                  </a:lnTo>
                  <a:cubicBezTo>
                    <a:pt x="367910" y="210984"/>
                    <a:pt x="376707" y="215999"/>
                    <a:pt x="385586" y="214026"/>
                  </a:cubicBezTo>
                  <a:cubicBezTo>
                    <a:pt x="395369" y="211888"/>
                    <a:pt x="401535" y="202270"/>
                    <a:pt x="399397" y="192486"/>
                  </a:cubicBezTo>
                  <a:cubicBezTo>
                    <a:pt x="397260" y="182703"/>
                    <a:pt x="387641" y="176537"/>
                    <a:pt x="377858" y="178675"/>
                  </a:cubicBezTo>
                  <a:cubicBezTo>
                    <a:pt x="368979" y="180648"/>
                    <a:pt x="363059" y="188787"/>
                    <a:pt x="363635" y="197666"/>
                  </a:cubicBezTo>
                  <a:lnTo>
                    <a:pt x="319158" y="207367"/>
                  </a:lnTo>
                  <a:cubicBezTo>
                    <a:pt x="318994" y="205147"/>
                    <a:pt x="318665" y="202845"/>
                    <a:pt x="318172" y="200625"/>
                  </a:cubicBezTo>
                  <a:cubicBezTo>
                    <a:pt x="315294" y="187472"/>
                    <a:pt x="307813" y="176126"/>
                    <a:pt x="297043" y="168234"/>
                  </a:cubicBezTo>
                  <a:lnTo>
                    <a:pt x="345713" y="92435"/>
                  </a:lnTo>
                  <a:cubicBezTo>
                    <a:pt x="350810" y="94737"/>
                    <a:pt x="356647" y="95477"/>
                    <a:pt x="362484" y="94161"/>
                  </a:cubicBezTo>
                  <a:cubicBezTo>
                    <a:pt x="377118" y="90955"/>
                    <a:pt x="386407" y="76486"/>
                    <a:pt x="383283" y="61852"/>
                  </a:cubicBezTo>
                  <a:cubicBezTo>
                    <a:pt x="380077" y="47218"/>
                    <a:pt x="365608" y="37929"/>
                    <a:pt x="350974" y="41053"/>
                  </a:cubicBezTo>
                  <a:cubicBezTo>
                    <a:pt x="336340" y="44259"/>
                    <a:pt x="327051" y="58728"/>
                    <a:pt x="330174" y="73362"/>
                  </a:cubicBezTo>
                  <a:cubicBezTo>
                    <a:pt x="331655" y="80268"/>
                    <a:pt x="335765" y="86022"/>
                    <a:pt x="341191" y="89804"/>
                  </a:cubicBezTo>
                  <a:lnTo>
                    <a:pt x="292686" y="165274"/>
                  </a:lnTo>
                  <a:cubicBezTo>
                    <a:pt x="280847" y="158204"/>
                    <a:pt x="267036" y="155902"/>
                    <a:pt x="253389" y="158862"/>
                  </a:cubicBezTo>
                  <a:cubicBezTo>
                    <a:pt x="239660" y="161822"/>
                    <a:pt x="228232" y="169878"/>
                    <a:pt x="220669" y="180483"/>
                  </a:cubicBezTo>
                  <a:lnTo>
                    <a:pt x="186797" y="158780"/>
                  </a:lnTo>
                  <a:lnTo>
                    <a:pt x="218695" y="109206"/>
                  </a:lnTo>
                  <a:cubicBezTo>
                    <a:pt x="226095" y="112577"/>
                    <a:pt x="234563" y="113810"/>
                    <a:pt x="243112" y="111919"/>
                  </a:cubicBezTo>
                  <a:cubicBezTo>
                    <a:pt x="264076" y="107398"/>
                    <a:pt x="277395" y="86598"/>
                    <a:pt x="272791" y="65716"/>
                  </a:cubicBezTo>
                  <a:cubicBezTo>
                    <a:pt x="268269" y="44752"/>
                    <a:pt x="247469" y="31434"/>
                    <a:pt x="226588" y="36038"/>
                  </a:cubicBezTo>
                  <a:cubicBezTo>
                    <a:pt x="205624" y="40559"/>
                    <a:pt x="192306" y="61359"/>
                    <a:pt x="196910" y="82241"/>
                  </a:cubicBezTo>
                  <a:cubicBezTo>
                    <a:pt x="199211" y="92764"/>
                    <a:pt x="205624" y="101396"/>
                    <a:pt x="214092" y="106740"/>
                  </a:cubicBezTo>
                  <a:lnTo>
                    <a:pt x="182440" y="155984"/>
                  </a:lnTo>
                  <a:lnTo>
                    <a:pt x="148569" y="134199"/>
                  </a:lnTo>
                  <a:cubicBezTo>
                    <a:pt x="152926" y="126224"/>
                    <a:pt x="154653" y="116769"/>
                    <a:pt x="152597" y="107233"/>
                  </a:cubicBezTo>
                  <a:cubicBezTo>
                    <a:pt x="148076" y="86434"/>
                    <a:pt x="127605" y="73197"/>
                    <a:pt x="106805" y="77472"/>
                  </a:cubicBezTo>
                  <a:lnTo>
                    <a:pt x="101462" y="53055"/>
                  </a:lnTo>
                  <a:cubicBezTo>
                    <a:pt x="114616" y="48863"/>
                    <a:pt x="122672" y="35215"/>
                    <a:pt x="119713" y="21404"/>
                  </a:cubicBezTo>
                  <a:cubicBezTo>
                    <a:pt x="116506" y="6770"/>
                    <a:pt x="102037" y="-2520"/>
                    <a:pt x="87403" y="605"/>
                  </a:cubicBezTo>
                  <a:cubicBezTo>
                    <a:pt x="72852" y="3810"/>
                    <a:pt x="63480" y="18280"/>
                    <a:pt x="66686" y="32914"/>
                  </a:cubicBezTo>
                  <a:close/>
                  <a:moveTo>
                    <a:pt x="206200" y="328054"/>
                  </a:moveTo>
                  <a:cubicBezTo>
                    <a:pt x="208748" y="339892"/>
                    <a:pt x="201267" y="351566"/>
                    <a:pt x="189428" y="354115"/>
                  </a:cubicBezTo>
                  <a:cubicBezTo>
                    <a:pt x="177589" y="356664"/>
                    <a:pt x="165916" y="349182"/>
                    <a:pt x="163367" y="337344"/>
                  </a:cubicBezTo>
                  <a:cubicBezTo>
                    <a:pt x="160818" y="325505"/>
                    <a:pt x="168300" y="313831"/>
                    <a:pt x="180138" y="311283"/>
                  </a:cubicBezTo>
                  <a:cubicBezTo>
                    <a:pt x="191977" y="308734"/>
                    <a:pt x="203651" y="316215"/>
                    <a:pt x="206200" y="328054"/>
                  </a:cubicBezTo>
                  <a:close/>
                  <a:moveTo>
                    <a:pt x="335354" y="72293"/>
                  </a:moveTo>
                  <a:cubicBezTo>
                    <a:pt x="332805" y="60454"/>
                    <a:pt x="340287" y="48781"/>
                    <a:pt x="352125" y="46232"/>
                  </a:cubicBezTo>
                  <a:cubicBezTo>
                    <a:pt x="363964" y="43683"/>
                    <a:pt x="375638" y="51164"/>
                    <a:pt x="378186" y="63003"/>
                  </a:cubicBezTo>
                  <a:cubicBezTo>
                    <a:pt x="380735" y="74841"/>
                    <a:pt x="373254" y="86515"/>
                    <a:pt x="361415" y="89064"/>
                  </a:cubicBezTo>
                  <a:cubicBezTo>
                    <a:pt x="349577" y="91613"/>
                    <a:pt x="337902" y="84131"/>
                    <a:pt x="335354" y="72293"/>
                  </a:cubicBezTo>
                  <a:close/>
                  <a:moveTo>
                    <a:pt x="379008" y="183772"/>
                  </a:moveTo>
                  <a:cubicBezTo>
                    <a:pt x="385997" y="182292"/>
                    <a:pt x="392820" y="186649"/>
                    <a:pt x="394382" y="193638"/>
                  </a:cubicBezTo>
                  <a:cubicBezTo>
                    <a:pt x="395862" y="200625"/>
                    <a:pt x="391505" y="207449"/>
                    <a:pt x="384517" y="209011"/>
                  </a:cubicBezTo>
                  <a:cubicBezTo>
                    <a:pt x="377528" y="210491"/>
                    <a:pt x="370705" y="206134"/>
                    <a:pt x="369143" y="199146"/>
                  </a:cubicBezTo>
                  <a:cubicBezTo>
                    <a:pt x="367663" y="192158"/>
                    <a:pt x="372103" y="185252"/>
                    <a:pt x="379008" y="183772"/>
                  </a:cubicBezTo>
                  <a:close/>
                  <a:moveTo>
                    <a:pt x="254540" y="163959"/>
                  </a:moveTo>
                  <a:cubicBezTo>
                    <a:pt x="267611" y="161082"/>
                    <a:pt x="280930" y="163630"/>
                    <a:pt x="292111" y="170947"/>
                  </a:cubicBezTo>
                  <a:cubicBezTo>
                    <a:pt x="302881" y="178017"/>
                    <a:pt x="310362" y="188951"/>
                    <a:pt x="313157" y="201612"/>
                  </a:cubicBezTo>
                  <a:cubicBezTo>
                    <a:pt x="318911" y="228167"/>
                    <a:pt x="302058" y="254392"/>
                    <a:pt x="275504" y="260229"/>
                  </a:cubicBezTo>
                  <a:cubicBezTo>
                    <a:pt x="262843" y="263024"/>
                    <a:pt x="249854" y="260722"/>
                    <a:pt x="238837" y="253817"/>
                  </a:cubicBezTo>
                  <a:cubicBezTo>
                    <a:pt x="227492" y="246747"/>
                    <a:pt x="219682" y="235648"/>
                    <a:pt x="216887" y="222576"/>
                  </a:cubicBezTo>
                  <a:cubicBezTo>
                    <a:pt x="211132" y="196022"/>
                    <a:pt x="227985" y="169796"/>
                    <a:pt x="254540" y="163959"/>
                  </a:cubicBezTo>
                  <a:close/>
                  <a:moveTo>
                    <a:pt x="202089" y="81090"/>
                  </a:moveTo>
                  <a:cubicBezTo>
                    <a:pt x="198142" y="63003"/>
                    <a:pt x="209652" y="44999"/>
                    <a:pt x="227821" y="41053"/>
                  </a:cubicBezTo>
                  <a:cubicBezTo>
                    <a:pt x="245907" y="37107"/>
                    <a:pt x="263912" y="48616"/>
                    <a:pt x="267858" y="66785"/>
                  </a:cubicBezTo>
                  <a:cubicBezTo>
                    <a:pt x="271804" y="84872"/>
                    <a:pt x="260294" y="102876"/>
                    <a:pt x="242126" y="106822"/>
                  </a:cubicBezTo>
                  <a:cubicBezTo>
                    <a:pt x="223957" y="110768"/>
                    <a:pt x="206035" y="99176"/>
                    <a:pt x="202089" y="81090"/>
                  </a:cubicBezTo>
                  <a:close/>
                  <a:moveTo>
                    <a:pt x="20812" y="153847"/>
                  </a:moveTo>
                  <a:cubicBezTo>
                    <a:pt x="13824" y="155327"/>
                    <a:pt x="7000" y="150970"/>
                    <a:pt x="5438" y="143982"/>
                  </a:cubicBezTo>
                  <a:cubicBezTo>
                    <a:pt x="3958" y="136994"/>
                    <a:pt x="8316" y="130170"/>
                    <a:pt x="15304" y="128608"/>
                  </a:cubicBezTo>
                  <a:cubicBezTo>
                    <a:pt x="22292" y="127128"/>
                    <a:pt x="29115" y="131486"/>
                    <a:pt x="30677" y="138473"/>
                  </a:cubicBezTo>
                  <a:cubicBezTo>
                    <a:pt x="32157" y="145462"/>
                    <a:pt x="27718" y="152367"/>
                    <a:pt x="20812" y="153847"/>
                  </a:cubicBezTo>
                  <a:close/>
                  <a:moveTo>
                    <a:pt x="147583" y="108302"/>
                  </a:moveTo>
                  <a:cubicBezTo>
                    <a:pt x="151529" y="126388"/>
                    <a:pt x="140019" y="144393"/>
                    <a:pt x="121850" y="148339"/>
                  </a:cubicBezTo>
                  <a:cubicBezTo>
                    <a:pt x="103764" y="152285"/>
                    <a:pt x="85759" y="140775"/>
                    <a:pt x="81813" y="122606"/>
                  </a:cubicBezTo>
                  <a:cubicBezTo>
                    <a:pt x="77867" y="104520"/>
                    <a:pt x="89376" y="86515"/>
                    <a:pt x="107545" y="82569"/>
                  </a:cubicBezTo>
                  <a:cubicBezTo>
                    <a:pt x="125632" y="78706"/>
                    <a:pt x="143636" y="90215"/>
                    <a:pt x="147583" y="108302"/>
                  </a:cubicBezTo>
                  <a:close/>
                  <a:moveTo>
                    <a:pt x="114698" y="22473"/>
                  </a:moveTo>
                  <a:cubicBezTo>
                    <a:pt x="117246" y="34311"/>
                    <a:pt x="109765" y="45985"/>
                    <a:pt x="97926" y="48534"/>
                  </a:cubicBezTo>
                  <a:cubicBezTo>
                    <a:pt x="86088" y="51082"/>
                    <a:pt x="74414" y="43601"/>
                    <a:pt x="71865" y="31763"/>
                  </a:cubicBezTo>
                  <a:cubicBezTo>
                    <a:pt x="69317" y="19924"/>
                    <a:pt x="76798" y="8250"/>
                    <a:pt x="88637" y="5702"/>
                  </a:cubicBezTo>
                  <a:cubicBezTo>
                    <a:pt x="100393" y="3153"/>
                    <a:pt x="112067" y="10716"/>
                    <a:pt x="114698" y="22473"/>
                  </a:cubicBezTo>
                  <a:close/>
                </a:path>
              </a:pathLst>
            </a:custGeom>
            <a:grpFill/>
            <a:ln w="8221" cap="flat">
              <a:noFill/>
              <a:prstDash val="solid"/>
              <a:miter/>
            </a:ln>
          </p:spPr>
          <p:txBody>
            <a:bodyPr rtlCol="0" anchor="ctr"/>
            <a:lstStyle/>
            <a:p>
              <a:endParaRPr lang="en-US"/>
            </a:p>
          </p:txBody>
        </p:sp>
        <p:sp>
          <p:nvSpPr>
            <p:cNvPr id="69" name="Freeform: Shape 68">
              <a:extLst>
                <a:ext uri="{FF2B5EF4-FFF2-40B4-BE49-F238E27FC236}">
                  <a16:creationId xmlns:a16="http://schemas.microsoft.com/office/drawing/2014/main" id="{772C26F4-3B89-49D8-AFDF-0E3A1104C647}"/>
                </a:ext>
              </a:extLst>
            </p:cNvPr>
            <p:cNvSpPr/>
            <p:nvPr/>
          </p:nvSpPr>
          <p:spPr>
            <a:xfrm>
              <a:off x="494729" y="6619534"/>
              <a:ext cx="372255" cy="391903"/>
            </a:xfrm>
            <a:custGeom>
              <a:avLst/>
              <a:gdLst>
                <a:gd name="connsiteX0" fmla="*/ 345125 w 372255"/>
                <a:gd name="connsiteY0" fmla="*/ 88624 h 391903"/>
                <a:gd name="connsiteX1" fmla="*/ 318077 w 372255"/>
                <a:gd name="connsiteY1" fmla="*/ 113206 h 391903"/>
                <a:gd name="connsiteX2" fmla="*/ 292756 w 372255"/>
                <a:gd name="connsiteY2" fmla="*/ 113206 h 391903"/>
                <a:gd name="connsiteX3" fmla="*/ 254199 w 372255"/>
                <a:gd name="connsiteY3" fmla="*/ 79170 h 391903"/>
                <a:gd name="connsiteX4" fmla="*/ 252143 w 372255"/>
                <a:gd name="connsiteY4" fmla="*/ 79252 h 391903"/>
                <a:gd name="connsiteX5" fmla="*/ 252143 w 372255"/>
                <a:gd name="connsiteY5" fmla="*/ 36009 h 391903"/>
                <a:gd name="connsiteX6" fmla="*/ 267681 w 372255"/>
                <a:gd name="connsiteY6" fmla="*/ 18087 h 391903"/>
                <a:gd name="connsiteX7" fmla="*/ 249595 w 372255"/>
                <a:gd name="connsiteY7" fmla="*/ 0 h 391903"/>
                <a:gd name="connsiteX8" fmla="*/ 231508 w 372255"/>
                <a:gd name="connsiteY8" fmla="*/ 18087 h 391903"/>
                <a:gd name="connsiteX9" fmla="*/ 247046 w 372255"/>
                <a:gd name="connsiteY9" fmla="*/ 36009 h 391903"/>
                <a:gd name="connsiteX10" fmla="*/ 247046 w 372255"/>
                <a:gd name="connsiteY10" fmla="*/ 79828 h 391903"/>
                <a:gd name="connsiteX11" fmla="*/ 215477 w 372255"/>
                <a:gd name="connsiteY11" fmla="*/ 117974 h 391903"/>
                <a:gd name="connsiteX12" fmla="*/ 225096 w 372255"/>
                <a:gd name="connsiteY12" fmla="*/ 143460 h 391903"/>
                <a:gd name="connsiteX13" fmla="*/ 164506 w 372255"/>
                <a:gd name="connsiteY13" fmla="*/ 204050 h 391903"/>
                <a:gd name="connsiteX14" fmla="*/ 127921 w 372255"/>
                <a:gd name="connsiteY14" fmla="*/ 189827 h 391903"/>
                <a:gd name="connsiteX15" fmla="*/ 90926 w 372255"/>
                <a:gd name="connsiteY15" fmla="*/ 204461 h 391903"/>
                <a:gd name="connsiteX16" fmla="*/ 46121 w 372255"/>
                <a:gd name="connsiteY16" fmla="*/ 159655 h 391903"/>
                <a:gd name="connsiteX17" fmla="*/ 54260 w 372255"/>
                <a:gd name="connsiteY17" fmla="*/ 140336 h 391903"/>
                <a:gd name="connsiteX18" fmla="*/ 27130 w 372255"/>
                <a:gd name="connsiteY18" fmla="*/ 113206 h 391903"/>
                <a:gd name="connsiteX19" fmla="*/ 0 w 372255"/>
                <a:gd name="connsiteY19" fmla="*/ 140336 h 391903"/>
                <a:gd name="connsiteX20" fmla="*/ 27130 w 372255"/>
                <a:gd name="connsiteY20" fmla="*/ 167465 h 391903"/>
                <a:gd name="connsiteX21" fmla="*/ 42092 w 372255"/>
                <a:gd name="connsiteY21" fmla="*/ 162944 h 391903"/>
                <a:gd name="connsiteX22" fmla="*/ 87309 w 372255"/>
                <a:gd name="connsiteY22" fmla="*/ 208160 h 391903"/>
                <a:gd name="connsiteX23" fmla="*/ 73497 w 372255"/>
                <a:gd name="connsiteY23" fmla="*/ 244334 h 391903"/>
                <a:gd name="connsiteX24" fmla="*/ 115919 w 372255"/>
                <a:gd name="connsiteY24" fmla="*/ 297442 h 391903"/>
                <a:gd name="connsiteX25" fmla="*/ 115919 w 372255"/>
                <a:gd name="connsiteY25" fmla="*/ 343892 h 391903"/>
                <a:gd name="connsiteX26" fmla="*/ 100381 w 372255"/>
                <a:gd name="connsiteY26" fmla="*/ 361814 h 391903"/>
                <a:gd name="connsiteX27" fmla="*/ 118467 w 372255"/>
                <a:gd name="connsiteY27" fmla="*/ 379901 h 391903"/>
                <a:gd name="connsiteX28" fmla="*/ 136554 w 372255"/>
                <a:gd name="connsiteY28" fmla="*/ 361814 h 391903"/>
                <a:gd name="connsiteX29" fmla="*/ 121016 w 372255"/>
                <a:gd name="connsiteY29" fmla="*/ 343892 h 391903"/>
                <a:gd name="connsiteX30" fmla="*/ 121016 w 372255"/>
                <a:gd name="connsiteY30" fmla="*/ 298347 h 391903"/>
                <a:gd name="connsiteX31" fmla="*/ 127839 w 372255"/>
                <a:gd name="connsiteY31" fmla="*/ 298840 h 391903"/>
                <a:gd name="connsiteX32" fmla="*/ 163930 w 372255"/>
                <a:gd name="connsiteY32" fmla="*/ 285028 h 391903"/>
                <a:gd name="connsiteX33" fmla="*/ 227644 w 372255"/>
                <a:gd name="connsiteY33" fmla="*/ 348742 h 391903"/>
                <a:gd name="connsiteX34" fmla="*/ 222383 w 372255"/>
                <a:gd name="connsiteY34" fmla="*/ 364773 h 391903"/>
                <a:gd name="connsiteX35" fmla="*/ 249513 w 372255"/>
                <a:gd name="connsiteY35" fmla="*/ 391903 h 391903"/>
                <a:gd name="connsiteX36" fmla="*/ 276643 w 372255"/>
                <a:gd name="connsiteY36" fmla="*/ 364773 h 391903"/>
                <a:gd name="connsiteX37" fmla="*/ 249513 w 372255"/>
                <a:gd name="connsiteY37" fmla="*/ 337644 h 391903"/>
                <a:gd name="connsiteX38" fmla="*/ 231097 w 372255"/>
                <a:gd name="connsiteY38" fmla="*/ 344878 h 391903"/>
                <a:gd name="connsiteX39" fmla="*/ 167630 w 372255"/>
                <a:gd name="connsiteY39" fmla="*/ 281411 h 391903"/>
                <a:gd name="connsiteX40" fmla="*/ 182263 w 372255"/>
                <a:gd name="connsiteY40" fmla="*/ 244416 h 391903"/>
                <a:gd name="connsiteX41" fmla="*/ 168041 w 372255"/>
                <a:gd name="connsiteY41" fmla="*/ 207832 h 391903"/>
                <a:gd name="connsiteX42" fmla="*/ 196486 w 372255"/>
                <a:gd name="connsiteY42" fmla="*/ 179386 h 391903"/>
                <a:gd name="connsiteX43" fmla="*/ 238167 w 372255"/>
                <a:gd name="connsiteY43" fmla="*/ 221067 h 391903"/>
                <a:gd name="connsiteX44" fmla="*/ 230357 w 372255"/>
                <a:gd name="connsiteY44" fmla="*/ 244416 h 391903"/>
                <a:gd name="connsiteX45" fmla="*/ 269243 w 372255"/>
                <a:gd name="connsiteY45" fmla="*/ 283302 h 391903"/>
                <a:gd name="connsiteX46" fmla="*/ 308130 w 372255"/>
                <a:gd name="connsiteY46" fmla="*/ 244416 h 391903"/>
                <a:gd name="connsiteX47" fmla="*/ 269243 w 372255"/>
                <a:gd name="connsiteY47" fmla="*/ 205529 h 391903"/>
                <a:gd name="connsiteX48" fmla="*/ 241620 w 372255"/>
                <a:gd name="connsiteY48" fmla="*/ 217121 h 391903"/>
                <a:gd name="connsiteX49" fmla="*/ 200268 w 372255"/>
                <a:gd name="connsiteY49" fmla="*/ 175686 h 391903"/>
                <a:gd name="connsiteX50" fmla="*/ 228713 w 372255"/>
                <a:gd name="connsiteY50" fmla="*/ 147242 h 391903"/>
                <a:gd name="connsiteX51" fmla="*/ 254281 w 372255"/>
                <a:gd name="connsiteY51" fmla="*/ 156860 h 391903"/>
                <a:gd name="connsiteX52" fmla="*/ 293085 w 372255"/>
                <a:gd name="connsiteY52" fmla="*/ 118385 h 391903"/>
                <a:gd name="connsiteX53" fmla="*/ 318077 w 372255"/>
                <a:gd name="connsiteY53" fmla="*/ 118385 h 391903"/>
                <a:gd name="connsiteX54" fmla="*/ 345125 w 372255"/>
                <a:gd name="connsiteY54" fmla="*/ 142966 h 391903"/>
                <a:gd name="connsiteX55" fmla="*/ 372255 w 372255"/>
                <a:gd name="connsiteY55" fmla="*/ 115837 h 391903"/>
                <a:gd name="connsiteX56" fmla="*/ 345125 w 372255"/>
                <a:gd name="connsiteY56" fmla="*/ 88624 h 391903"/>
                <a:gd name="connsiteX57" fmla="*/ 27130 w 372255"/>
                <a:gd name="connsiteY57" fmla="*/ 162286 h 391903"/>
                <a:gd name="connsiteX58" fmla="*/ 5179 w 372255"/>
                <a:gd name="connsiteY58" fmla="*/ 140336 h 391903"/>
                <a:gd name="connsiteX59" fmla="*/ 27130 w 372255"/>
                <a:gd name="connsiteY59" fmla="*/ 118385 h 391903"/>
                <a:gd name="connsiteX60" fmla="*/ 49080 w 372255"/>
                <a:gd name="connsiteY60" fmla="*/ 140336 h 391903"/>
                <a:gd name="connsiteX61" fmla="*/ 27130 w 372255"/>
                <a:gd name="connsiteY61" fmla="*/ 162286 h 391903"/>
                <a:gd name="connsiteX62" fmla="*/ 249595 w 372255"/>
                <a:gd name="connsiteY62" fmla="*/ 342823 h 391903"/>
                <a:gd name="connsiteX63" fmla="*/ 271545 w 372255"/>
                <a:gd name="connsiteY63" fmla="*/ 364773 h 391903"/>
                <a:gd name="connsiteX64" fmla="*/ 249595 w 372255"/>
                <a:gd name="connsiteY64" fmla="*/ 386724 h 391903"/>
                <a:gd name="connsiteX65" fmla="*/ 227644 w 372255"/>
                <a:gd name="connsiteY65" fmla="*/ 364773 h 391903"/>
                <a:gd name="connsiteX66" fmla="*/ 249595 w 372255"/>
                <a:gd name="connsiteY66" fmla="*/ 342823 h 391903"/>
                <a:gd name="connsiteX67" fmla="*/ 131457 w 372255"/>
                <a:gd name="connsiteY67" fmla="*/ 361814 h 391903"/>
                <a:gd name="connsiteX68" fmla="*/ 118549 w 372255"/>
                <a:gd name="connsiteY68" fmla="*/ 374721 h 391903"/>
                <a:gd name="connsiteX69" fmla="*/ 105642 w 372255"/>
                <a:gd name="connsiteY69" fmla="*/ 361814 h 391903"/>
                <a:gd name="connsiteX70" fmla="*/ 118549 w 372255"/>
                <a:gd name="connsiteY70" fmla="*/ 348907 h 391903"/>
                <a:gd name="connsiteX71" fmla="*/ 131457 w 372255"/>
                <a:gd name="connsiteY71" fmla="*/ 361814 h 391903"/>
                <a:gd name="connsiteX72" fmla="*/ 177166 w 372255"/>
                <a:gd name="connsiteY72" fmla="*/ 244334 h 391903"/>
                <a:gd name="connsiteX73" fmla="*/ 162368 w 372255"/>
                <a:gd name="connsiteY73" fmla="*/ 279520 h 391903"/>
                <a:gd name="connsiteX74" fmla="*/ 127921 w 372255"/>
                <a:gd name="connsiteY74" fmla="*/ 293578 h 391903"/>
                <a:gd name="connsiteX75" fmla="*/ 78677 w 372255"/>
                <a:gd name="connsiteY75" fmla="*/ 244334 h 391903"/>
                <a:gd name="connsiteX76" fmla="*/ 92735 w 372255"/>
                <a:gd name="connsiteY76" fmla="*/ 209887 h 391903"/>
                <a:gd name="connsiteX77" fmla="*/ 127921 w 372255"/>
                <a:gd name="connsiteY77" fmla="*/ 195089 h 391903"/>
                <a:gd name="connsiteX78" fmla="*/ 177166 w 372255"/>
                <a:gd name="connsiteY78" fmla="*/ 244334 h 391903"/>
                <a:gd name="connsiteX79" fmla="*/ 269326 w 372255"/>
                <a:gd name="connsiteY79" fmla="*/ 210709 h 391903"/>
                <a:gd name="connsiteX80" fmla="*/ 302950 w 372255"/>
                <a:gd name="connsiteY80" fmla="*/ 244334 h 391903"/>
                <a:gd name="connsiteX81" fmla="*/ 269326 w 372255"/>
                <a:gd name="connsiteY81" fmla="*/ 277958 h 391903"/>
                <a:gd name="connsiteX82" fmla="*/ 235701 w 372255"/>
                <a:gd name="connsiteY82" fmla="*/ 244334 h 391903"/>
                <a:gd name="connsiteX83" fmla="*/ 269326 w 372255"/>
                <a:gd name="connsiteY83" fmla="*/ 210709 h 391903"/>
                <a:gd name="connsiteX84" fmla="*/ 236688 w 372255"/>
                <a:gd name="connsiteY84" fmla="*/ 18087 h 391903"/>
                <a:gd name="connsiteX85" fmla="*/ 249595 w 372255"/>
                <a:gd name="connsiteY85" fmla="*/ 5179 h 391903"/>
                <a:gd name="connsiteX86" fmla="*/ 262502 w 372255"/>
                <a:gd name="connsiteY86" fmla="*/ 18087 h 391903"/>
                <a:gd name="connsiteX87" fmla="*/ 249595 w 372255"/>
                <a:gd name="connsiteY87" fmla="*/ 30994 h 391903"/>
                <a:gd name="connsiteX88" fmla="*/ 236688 w 372255"/>
                <a:gd name="connsiteY88" fmla="*/ 18087 h 391903"/>
                <a:gd name="connsiteX89" fmla="*/ 254281 w 372255"/>
                <a:gd name="connsiteY89" fmla="*/ 151598 h 391903"/>
                <a:gd name="connsiteX90" fmla="*/ 220656 w 372255"/>
                <a:gd name="connsiteY90" fmla="*/ 117974 h 391903"/>
                <a:gd name="connsiteX91" fmla="*/ 254281 w 372255"/>
                <a:gd name="connsiteY91" fmla="*/ 84349 h 391903"/>
                <a:gd name="connsiteX92" fmla="*/ 287906 w 372255"/>
                <a:gd name="connsiteY92" fmla="*/ 117974 h 391903"/>
                <a:gd name="connsiteX93" fmla="*/ 254281 w 372255"/>
                <a:gd name="connsiteY93" fmla="*/ 151598 h 391903"/>
                <a:gd name="connsiteX94" fmla="*/ 345125 w 372255"/>
                <a:gd name="connsiteY94" fmla="*/ 137705 h 391903"/>
                <a:gd name="connsiteX95" fmla="*/ 323174 w 372255"/>
                <a:gd name="connsiteY95" fmla="*/ 115754 h 391903"/>
                <a:gd name="connsiteX96" fmla="*/ 345125 w 372255"/>
                <a:gd name="connsiteY96" fmla="*/ 93804 h 391903"/>
                <a:gd name="connsiteX97" fmla="*/ 367075 w 372255"/>
                <a:gd name="connsiteY97" fmla="*/ 115754 h 391903"/>
                <a:gd name="connsiteX98" fmla="*/ 345125 w 372255"/>
                <a:gd name="connsiteY98" fmla="*/ 137705 h 39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372255" h="391903">
                  <a:moveTo>
                    <a:pt x="345125" y="88624"/>
                  </a:moveTo>
                  <a:cubicBezTo>
                    <a:pt x="331067" y="88624"/>
                    <a:pt x="319393" y="99394"/>
                    <a:pt x="318077" y="113206"/>
                  </a:cubicBezTo>
                  <a:lnTo>
                    <a:pt x="292756" y="113206"/>
                  </a:lnTo>
                  <a:cubicBezTo>
                    <a:pt x="290372" y="94050"/>
                    <a:pt x="274012" y="79170"/>
                    <a:pt x="254199" y="79170"/>
                  </a:cubicBezTo>
                  <a:cubicBezTo>
                    <a:pt x="253541" y="79170"/>
                    <a:pt x="252801" y="79252"/>
                    <a:pt x="252143" y="79252"/>
                  </a:cubicBezTo>
                  <a:lnTo>
                    <a:pt x="252143" y="36009"/>
                  </a:lnTo>
                  <a:cubicBezTo>
                    <a:pt x="260858" y="34776"/>
                    <a:pt x="267681" y="27212"/>
                    <a:pt x="267681" y="18087"/>
                  </a:cubicBezTo>
                  <a:cubicBezTo>
                    <a:pt x="267681" y="8139"/>
                    <a:pt x="259542" y="0"/>
                    <a:pt x="249595" y="0"/>
                  </a:cubicBezTo>
                  <a:cubicBezTo>
                    <a:pt x="239647" y="0"/>
                    <a:pt x="231508" y="8139"/>
                    <a:pt x="231508" y="18087"/>
                  </a:cubicBezTo>
                  <a:cubicBezTo>
                    <a:pt x="231508" y="27212"/>
                    <a:pt x="238250" y="34694"/>
                    <a:pt x="247046" y="36009"/>
                  </a:cubicBezTo>
                  <a:lnTo>
                    <a:pt x="247046" y="79828"/>
                  </a:lnTo>
                  <a:cubicBezTo>
                    <a:pt x="229124" y="83281"/>
                    <a:pt x="215477" y="99065"/>
                    <a:pt x="215477" y="117974"/>
                  </a:cubicBezTo>
                  <a:cubicBezTo>
                    <a:pt x="215477" y="127757"/>
                    <a:pt x="219094" y="136636"/>
                    <a:pt x="225096" y="143460"/>
                  </a:cubicBezTo>
                  <a:lnTo>
                    <a:pt x="164506" y="204050"/>
                  </a:lnTo>
                  <a:cubicBezTo>
                    <a:pt x="154805" y="195253"/>
                    <a:pt x="141980" y="189827"/>
                    <a:pt x="127921" y="189827"/>
                  </a:cubicBezTo>
                  <a:cubicBezTo>
                    <a:pt x="114028" y="189827"/>
                    <a:pt x="101038" y="195007"/>
                    <a:pt x="90926" y="204461"/>
                  </a:cubicBezTo>
                  <a:lnTo>
                    <a:pt x="46121" y="159655"/>
                  </a:lnTo>
                  <a:cubicBezTo>
                    <a:pt x="51136" y="154723"/>
                    <a:pt x="54260" y="147899"/>
                    <a:pt x="54260" y="140336"/>
                  </a:cubicBezTo>
                  <a:cubicBezTo>
                    <a:pt x="54260" y="125373"/>
                    <a:pt x="42092" y="113206"/>
                    <a:pt x="27130" y="113206"/>
                  </a:cubicBezTo>
                  <a:cubicBezTo>
                    <a:pt x="12167" y="113206"/>
                    <a:pt x="0" y="125373"/>
                    <a:pt x="0" y="140336"/>
                  </a:cubicBezTo>
                  <a:cubicBezTo>
                    <a:pt x="0" y="155298"/>
                    <a:pt x="12167" y="167465"/>
                    <a:pt x="27130" y="167465"/>
                  </a:cubicBezTo>
                  <a:cubicBezTo>
                    <a:pt x="32638" y="167465"/>
                    <a:pt x="37817" y="165821"/>
                    <a:pt x="42092" y="162944"/>
                  </a:cubicBezTo>
                  <a:lnTo>
                    <a:pt x="87309" y="208160"/>
                  </a:lnTo>
                  <a:cubicBezTo>
                    <a:pt x="78430" y="218108"/>
                    <a:pt x="73497" y="230851"/>
                    <a:pt x="73497" y="244334"/>
                  </a:cubicBezTo>
                  <a:cubicBezTo>
                    <a:pt x="73497" y="270230"/>
                    <a:pt x="91666" y="291934"/>
                    <a:pt x="115919" y="297442"/>
                  </a:cubicBezTo>
                  <a:lnTo>
                    <a:pt x="115919" y="343892"/>
                  </a:lnTo>
                  <a:cubicBezTo>
                    <a:pt x="107204" y="345125"/>
                    <a:pt x="100381" y="352689"/>
                    <a:pt x="100381" y="361814"/>
                  </a:cubicBezTo>
                  <a:cubicBezTo>
                    <a:pt x="100381" y="371762"/>
                    <a:pt x="108519" y="379901"/>
                    <a:pt x="118467" y="379901"/>
                  </a:cubicBezTo>
                  <a:cubicBezTo>
                    <a:pt x="128415" y="379901"/>
                    <a:pt x="136554" y="371762"/>
                    <a:pt x="136554" y="361814"/>
                  </a:cubicBezTo>
                  <a:cubicBezTo>
                    <a:pt x="136554" y="352689"/>
                    <a:pt x="129812" y="345207"/>
                    <a:pt x="121016" y="343892"/>
                  </a:cubicBezTo>
                  <a:lnTo>
                    <a:pt x="121016" y="298347"/>
                  </a:lnTo>
                  <a:cubicBezTo>
                    <a:pt x="123235" y="298593"/>
                    <a:pt x="125537" y="298840"/>
                    <a:pt x="127839" y="298840"/>
                  </a:cubicBezTo>
                  <a:cubicBezTo>
                    <a:pt x="141322" y="298840"/>
                    <a:pt x="153983" y="293907"/>
                    <a:pt x="163930" y="285028"/>
                  </a:cubicBezTo>
                  <a:lnTo>
                    <a:pt x="227644" y="348742"/>
                  </a:lnTo>
                  <a:cubicBezTo>
                    <a:pt x="224356" y="353264"/>
                    <a:pt x="222383" y="358772"/>
                    <a:pt x="222383" y="364773"/>
                  </a:cubicBezTo>
                  <a:cubicBezTo>
                    <a:pt x="222383" y="379736"/>
                    <a:pt x="234550" y="391903"/>
                    <a:pt x="249513" y="391903"/>
                  </a:cubicBezTo>
                  <a:cubicBezTo>
                    <a:pt x="264475" y="391903"/>
                    <a:pt x="276643" y="379736"/>
                    <a:pt x="276643" y="364773"/>
                  </a:cubicBezTo>
                  <a:cubicBezTo>
                    <a:pt x="276643" y="349811"/>
                    <a:pt x="264475" y="337644"/>
                    <a:pt x="249513" y="337644"/>
                  </a:cubicBezTo>
                  <a:cubicBezTo>
                    <a:pt x="242442" y="337644"/>
                    <a:pt x="235948" y="340439"/>
                    <a:pt x="231097" y="344878"/>
                  </a:cubicBezTo>
                  <a:lnTo>
                    <a:pt x="167630" y="281411"/>
                  </a:lnTo>
                  <a:cubicBezTo>
                    <a:pt x="177002" y="271381"/>
                    <a:pt x="182263" y="258309"/>
                    <a:pt x="182263" y="244416"/>
                  </a:cubicBezTo>
                  <a:cubicBezTo>
                    <a:pt x="182263" y="230357"/>
                    <a:pt x="176837" y="217532"/>
                    <a:pt x="168041" y="207832"/>
                  </a:cubicBezTo>
                  <a:lnTo>
                    <a:pt x="196486" y="179386"/>
                  </a:lnTo>
                  <a:lnTo>
                    <a:pt x="238167" y="221067"/>
                  </a:lnTo>
                  <a:cubicBezTo>
                    <a:pt x="233235" y="227562"/>
                    <a:pt x="230357" y="235619"/>
                    <a:pt x="230357" y="244416"/>
                  </a:cubicBezTo>
                  <a:cubicBezTo>
                    <a:pt x="230357" y="265873"/>
                    <a:pt x="247786" y="283302"/>
                    <a:pt x="269243" y="283302"/>
                  </a:cubicBezTo>
                  <a:cubicBezTo>
                    <a:pt x="290701" y="283302"/>
                    <a:pt x="308130" y="265873"/>
                    <a:pt x="308130" y="244416"/>
                  </a:cubicBezTo>
                  <a:cubicBezTo>
                    <a:pt x="308130" y="222958"/>
                    <a:pt x="290701" y="205529"/>
                    <a:pt x="269243" y="205529"/>
                  </a:cubicBezTo>
                  <a:cubicBezTo>
                    <a:pt x="258474" y="205529"/>
                    <a:pt x="248691" y="209969"/>
                    <a:pt x="241620" y="217121"/>
                  </a:cubicBezTo>
                  <a:lnTo>
                    <a:pt x="200268" y="175686"/>
                  </a:lnTo>
                  <a:lnTo>
                    <a:pt x="228713" y="147242"/>
                  </a:lnTo>
                  <a:cubicBezTo>
                    <a:pt x="235537" y="153243"/>
                    <a:pt x="244498" y="156860"/>
                    <a:pt x="254281" y="156860"/>
                  </a:cubicBezTo>
                  <a:cubicBezTo>
                    <a:pt x="275574" y="156860"/>
                    <a:pt x="292920" y="139678"/>
                    <a:pt x="293085" y="118385"/>
                  </a:cubicBezTo>
                  <a:lnTo>
                    <a:pt x="318077" y="118385"/>
                  </a:lnTo>
                  <a:cubicBezTo>
                    <a:pt x="319393" y="132114"/>
                    <a:pt x="330984" y="142966"/>
                    <a:pt x="345125" y="142966"/>
                  </a:cubicBezTo>
                  <a:cubicBezTo>
                    <a:pt x="360087" y="142966"/>
                    <a:pt x="372255" y="130799"/>
                    <a:pt x="372255" y="115837"/>
                  </a:cubicBezTo>
                  <a:cubicBezTo>
                    <a:pt x="372337" y="100792"/>
                    <a:pt x="360087" y="88624"/>
                    <a:pt x="345125" y="88624"/>
                  </a:cubicBezTo>
                  <a:close/>
                  <a:moveTo>
                    <a:pt x="27130" y="162286"/>
                  </a:moveTo>
                  <a:cubicBezTo>
                    <a:pt x="15045" y="162286"/>
                    <a:pt x="5179" y="152421"/>
                    <a:pt x="5179" y="140336"/>
                  </a:cubicBezTo>
                  <a:cubicBezTo>
                    <a:pt x="5179" y="128251"/>
                    <a:pt x="15045" y="118385"/>
                    <a:pt x="27130" y="118385"/>
                  </a:cubicBezTo>
                  <a:cubicBezTo>
                    <a:pt x="39215" y="118385"/>
                    <a:pt x="49080" y="128251"/>
                    <a:pt x="49080" y="140336"/>
                  </a:cubicBezTo>
                  <a:cubicBezTo>
                    <a:pt x="49080" y="152421"/>
                    <a:pt x="39215" y="162286"/>
                    <a:pt x="27130" y="162286"/>
                  </a:cubicBezTo>
                  <a:close/>
                  <a:moveTo>
                    <a:pt x="249595" y="342823"/>
                  </a:moveTo>
                  <a:cubicBezTo>
                    <a:pt x="261680" y="342823"/>
                    <a:pt x="271545" y="352689"/>
                    <a:pt x="271545" y="364773"/>
                  </a:cubicBezTo>
                  <a:cubicBezTo>
                    <a:pt x="271545" y="376859"/>
                    <a:pt x="261680" y="386724"/>
                    <a:pt x="249595" y="386724"/>
                  </a:cubicBezTo>
                  <a:cubicBezTo>
                    <a:pt x="237510" y="386724"/>
                    <a:pt x="227644" y="376859"/>
                    <a:pt x="227644" y="364773"/>
                  </a:cubicBezTo>
                  <a:cubicBezTo>
                    <a:pt x="227644" y="352606"/>
                    <a:pt x="237510" y="342823"/>
                    <a:pt x="249595" y="342823"/>
                  </a:cubicBezTo>
                  <a:close/>
                  <a:moveTo>
                    <a:pt x="131457" y="361814"/>
                  </a:moveTo>
                  <a:cubicBezTo>
                    <a:pt x="131457" y="368884"/>
                    <a:pt x="125702" y="374721"/>
                    <a:pt x="118549" y="374721"/>
                  </a:cubicBezTo>
                  <a:cubicBezTo>
                    <a:pt x="111397" y="374721"/>
                    <a:pt x="105642" y="368966"/>
                    <a:pt x="105642" y="361814"/>
                  </a:cubicBezTo>
                  <a:cubicBezTo>
                    <a:pt x="105642" y="354662"/>
                    <a:pt x="111397" y="348907"/>
                    <a:pt x="118549" y="348907"/>
                  </a:cubicBezTo>
                  <a:cubicBezTo>
                    <a:pt x="125620" y="348907"/>
                    <a:pt x="131457" y="354662"/>
                    <a:pt x="131457" y="361814"/>
                  </a:cubicBezTo>
                  <a:close/>
                  <a:moveTo>
                    <a:pt x="177166" y="244334"/>
                  </a:moveTo>
                  <a:cubicBezTo>
                    <a:pt x="177166" y="257734"/>
                    <a:pt x="171905" y="270230"/>
                    <a:pt x="162368" y="279520"/>
                  </a:cubicBezTo>
                  <a:cubicBezTo>
                    <a:pt x="153160" y="288564"/>
                    <a:pt x="140911" y="293578"/>
                    <a:pt x="127921" y="293578"/>
                  </a:cubicBezTo>
                  <a:cubicBezTo>
                    <a:pt x="100792" y="293578"/>
                    <a:pt x="78677" y="271463"/>
                    <a:pt x="78677" y="244334"/>
                  </a:cubicBezTo>
                  <a:cubicBezTo>
                    <a:pt x="78677" y="231344"/>
                    <a:pt x="83692" y="219094"/>
                    <a:pt x="92735" y="209887"/>
                  </a:cubicBezTo>
                  <a:cubicBezTo>
                    <a:pt x="102025" y="200350"/>
                    <a:pt x="114603" y="195089"/>
                    <a:pt x="127921" y="195089"/>
                  </a:cubicBezTo>
                  <a:cubicBezTo>
                    <a:pt x="155051" y="195089"/>
                    <a:pt x="177166" y="217203"/>
                    <a:pt x="177166" y="244334"/>
                  </a:cubicBezTo>
                  <a:close/>
                  <a:moveTo>
                    <a:pt x="269326" y="210709"/>
                  </a:moveTo>
                  <a:cubicBezTo>
                    <a:pt x="287906" y="210709"/>
                    <a:pt x="302950" y="225836"/>
                    <a:pt x="302950" y="244334"/>
                  </a:cubicBezTo>
                  <a:cubicBezTo>
                    <a:pt x="302950" y="262913"/>
                    <a:pt x="287823" y="277958"/>
                    <a:pt x="269326" y="277958"/>
                  </a:cubicBezTo>
                  <a:cubicBezTo>
                    <a:pt x="250746" y="277958"/>
                    <a:pt x="235701" y="262831"/>
                    <a:pt x="235701" y="244334"/>
                  </a:cubicBezTo>
                  <a:cubicBezTo>
                    <a:pt x="235701" y="225836"/>
                    <a:pt x="250746" y="210709"/>
                    <a:pt x="269326" y="210709"/>
                  </a:cubicBezTo>
                  <a:close/>
                  <a:moveTo>
                    <a:pt x="236688" y="18087"/>
                  </a:moveTo>
                  <a:cubicBezTo>
                    <a:pt x="236688" y="10934"/>
                    <a:pt x="242442" y="5179"/>
                    <a:pt x="249595" y="5179"/>
                  </a:cubicBezTo>
                  <a:cubicBezTo>
                    <a:pt x="256747" y="5179"/>
                    <a:pt x="262502" y="10934"/>
                    <a:pt x="262502" y="18087"/>
                  </a:cubicBezTo>
                  <a:cubicBezTo>
                    <a:pt x="262502" y="25239"/>
                    <a:pt x="256747" y="30994"/>
                    <a:pt x="249595" y="30994"/>
                  </a:cubicBezTo>
                  <a:cubicBezTo>
                    <a:pt x="242442" y="30994"/>
                    <a:pt x="236688" y="25239"/>
                    <a:pt x="236688" y="18087"/>
                  </a:cubicBezTo>
                  <a:close/>
                  <a:moveTo>
                    <a:pt x="254281" y="151598"/>
                  </a:moveTo>
                  <a:cubicBezTo>
                    <a:pt x="235701" y="151598"/>
                    <a:pt x="220656" y="136472"/>
                    <a:pt x="220656" y="117974"/>
                  </a:cubicBezTo>
                  <a:cubicBezTo>
                    <a:pt x="220656" y="99394"/>
                    <a:pt x="235783" y="84349"/>
                    <a:pt x="254281" y="84349"/>
                  </a:cubicBezTo>
                  <a:cubicBezTo>
                    <a:pt x="272861" y="84349"/>
                    <a:pt x="287906" y="99477"/>
                    <a:pt x="287906" y="117974"/>
                  </a:cubicBezTo>
                  <a:cubicBezTo>
                    <a:pt x="287906" y="136554"/>
                    <a:pt x="272861" y="151598"/>
                    <a:pt x="254281" y="151598"/>
                  </a:cubicBezTo>
                  <a:close/>
                  <a:moveTo>
                    <a:pt x="345125" y="137705"/>
                  </a:moveTo>
                  <a:cubicBezTo>
                    <a:pt x="333040" y="137705"/>
                    <a:pt x="323174" y="127839"/>
                    <a:pt x="323174" y="115754"/>
                  </a:cubicBezTo>
                  <a:cubicBezTo>
                    <a:pt x="323174" y="103669"/>
                    <a:pt x="333040" y="93804"/>
                    <a:pt x="345125" y="93804"/>
                  </a:cubicBezTo>
                  <a:cubicBezTo>
                    <a:pt x="357210" y="93804"/>
                    <a:pt x="367075" y="103669"/>
                    <a:pt x="367075" y="115754"/>
                  </a:cubicBezTo>
                  <a:cubicBezTo>
                    <a:pt x="367075" y="127921"/>
                    <a:pt x="357210" y="137705"/>
                    <a:pt x="345125" y="137705"/>
                  </a:cubicBezTo>
                  <a:close/>
                </a:path>
              </a:pathLst>
            </a:custGeom>
            <a:grpFill/>
            <a:ln w="8221" cap="flat">
              <a:noFill/>
              <a:prstDash val="solid"/>
              <a:miter/>
            </a:ln>
          </p:spPr>
          <p:txBody>
            <a:bodyPr rtlCol="0" anchor="ctr"/>
            <a:lstStyle/>
            <a:p>
              <a:endParaRPr lang="en-US"/>
            </a:p>
          </p:txBody>
        </p:sp>
        <p:grpSp>
          <p:nvGrpSpPr>
            <p:cNvPr id="70" name="Graphic 2">
              <a:extLst>
                <a:ext uri="{FF2B5EF4-FFF2-40B4-BE49-F238E27FC236}">
                  <a16:creationId xmlns:a16="http://schemas.microsoft.com/office/drawing/2014/main" id="{4AA5E799-D30D-4DC1-96F8-DA6291322728}"/>
                </a:ext>
              </a:extLst>
            </p:cNvPr>
            <p:cNvGrpSpPr/>
            <p:nvPr/>
          </p:nvGrpSpPr>
          <p:grpSpPr>
            <a:xfrm>
              <a:off x="7622569" y="2937106"/>
              <a:ext cx="313226" cy="373898"/>
              <a:chOff x="7622569" y="2937106"/>
              <a:chExt cx="313226" cy="373898"/>
            </a:xfrm>
            <a:grpFill/>
          </p:grpSpPr>
          <p:sp>
            <p:nvSpPr>
              <p:cNvPr id="139" name="Freeform: Shape 138">
                <a:extLst>
                  <a:ext uri="{FF2B5EF4-FFF2-40B4-BE49-F238E27FC236}">
                    <a16:creationId xmlns:a16="http://schemas.microsoft.com/office/drawing/2014/main" id="{B28A115E-8ABD-4DF1-B9E4-25B6674389C0}"/>
                  </a:ext>
                </a:extLst>
              </p:cNvPr>
              <p:cNvSpPr/>
              <p:nvPr/>
            </p:nvSpPr>
            <p:spPr>
              <a:xfrm>
                <a:off x="7622569" y="2937106"/>
                <a:ext cx="313226" cy="373898"/>
              </a:xfrm>
              <a:custGeom>
                <a:avLst/>
                <a:gdLst>
                  <a:gd name="connsiteX0" fmla="*/ 293496 w 313226"/>
                  <a:gd name="connsiteY0" fmla="*/ 0 h 373898"/>
                  <a:gd name="connsiteX1" fmla="*/ 42832 w 313226"/>
                  <a:gd name="connsiteY1" fmla="*/ 0 h 373898"/>
                  <a:gd name="connsiteX2" fmla="*/ 23101 w 313226"/>
                  <a:gd name="connsiteY2" fmla="*/ 19731 h 373898"/>
                  <a:gd name="connsiteX3" fmla="*/ 23101 w 313226"/>
                  <a:gd name="connsiteY3" fmla="*/ 29432 h 373898"/>
                  <a:gd name="connsiteX4" fmla="*/ 11592 w 313226"/>
                  <a:gd name="connsiteY4" fmla="*/ 29432 h 373898"/>
                  <a:gd name="connsiteX5" fmla="*/ 0 w 313226"/>
                  <a:gd name="connsiteY5" fmla="*/ 41024 h 373898"/>
                  <a:gd name="connsiteX6" fmla="*/ 11592 w 313226"/>
                  <a:gd name="connsiteY6" fmla="*/ 52615 h 373898"/>
                  <a:gd name="connsiteX7" fmla="*/ 23101 w 313226"/>
                  <a:gd name="connsiteY7" fmla="*/ 52615 h 373898"/>
                  <a:gd name="connsiteX8" fmla="*/ 23101 w 313226"/>
                  <a:gd name="connsiteY8" fmla="*/ 95119 h 373898"/>
                  <a:gd name="connsiteX9" fmla="*/ 11592 w 313226"/>
                  <a:gd name="connsiteY9" fmla="*/ 95119 h 373898"/>
                  <a:gd name="connsiteX10" fmla="*/ 0 w 313226"/>
                  <a:gd name="connsiteY10" fmla="*/ 106711 h 373898"/>
                  <a:gd name="connsiteX11" fmla="*/ 11592 w 313226"/>
                  <a:gd name="connsiteY11" fmla="*/ 118303 h 373898"/>
                  <a:gd name="connsiteX12" fmla="*/ 23101 w 313226"/>
                  <a:gd name="connsiteY12" fmla="*/ 118303 h 373898"/>
                  <a:gd name="connsiteX13" fmla="*/ 23101 w 313226"/>
                  <a:gd name="connsiteY13" fmla="*/ 160806 h 373898"/>
                  <a:gd name="connsiteX14" fmla="*/ 11592 w 313226"/>
                  <a:gd name="connsiteY14" fmla="*/ 160806 h 373898"/>
                  <a:gd name="connsiteX15" fmla="*/ 0 w 313226"/>
                  <a:gd name="connsiteY15" fmla="*/ 172398 h 373898"/>
                  <a:gd name="connsiteX16" fmla="*/ 11592 w 313226"/>
                  <a:gd name="connsiteY16" fmla="*/ 183990 h 373898"/>
                  <a:gd name="connsiteX17" fmla="*/ 23101 w 313226"/>
                  <a:gd name="connsiteY17" fmla="*/ 183990 h 373898"/>
                  <a:gd name="connsiteX18" fmla="*/ 23101 w 313226"/>
                  <a:gd name="connsiteY18" fmla="*/ 226493 h 373898"/>
                  <a:gd name="connsiteX19" fmla="*/ 11592 w 313226"/>
                  <a:gd name="connsiteY19" fmla="*/ 226493 h 373898"/>
                  <a:gd name="connsiteX20" fmla="*/ 0 w 313226"/>
                  <a:gd name="connsiteY20" fmla="*/ 238085 h 373898"/>
                  <a:gd name="connsiteX21" fmla="*/ 11592 w 313226"/>
                  <a:gd name="connsiteY21" fmla="*/ 249677 h 373898"/>
                  <a:gd name="connsiteX22" fmla="*/ 23101 w 313226"/>
                  <a:gd name="connsiteY22" fmla="*/ 249677 h 373898"/>
                  <a:gd name="connsiteX23" fmla="*/ 23101 w 313226"/>
                  <a:gd name="connsiteY23" fmla="*/ 292181 h 373898"/>
                  <a:gd name="connsiteX24" fmla="*/ 11592 w 313226"/>
                  <a:gd name="connsiteY24" fmla="*/ 292181 h 373898"/>
                  <a:gd name="connsiteX25" fmla="*/ 0 w 313226"/>
                  <a:gd name="connsiteY25" fmla="*/ 303772 h 373898"/>
                  <a:gd name="connsiteX26" fmla="*/ 11592 w 313226"/>
                  <a:gd name="connsiteY26" fmla="*/ 315364 h 373898"/>
                  <a:gd name="connsiteX27" fmla="*/ 23101 w 313226"/>
                  <a:gd name="connsiteY27" fmla="*/ 315364 h 373898"/>
                  <a:gd name="connsiteX28" fmla="*/ 23101 w 313226"/>
                  <a:gd name="connsiteY28" fmla="*/ 315775 h 373898"/>
                  <a:gd name="connsiteX29" fmla="*/ 23101 w 313226"/>
                  <a:gd name="connsiteY29" fmla="*/ 318981 h 373898"/>
                  <a:gd name="connsiteX30" fmla="*/ 23101 w 313226"/>
                  <a:gd name="connsiteY30" fmla="*/ 354168 h 373898"/>
                  <a:gd name="connsiteX31" fmla="*/ 42832 w 313226"/>
                  <a:gd name="connsiteY31" fmla="*/ 373899 h 373898"/>
                  <a:gd name="connsiteX32" fmla="*/ 293496 w 313226"/>
                  <a:gd name="connsiteY32" fmla="*/ 373899 h 373898"/>
                  <a:gd name="connsiteX33" fmla="*/ 313227 w 313226"/>
                  <a:gd name="connsiteY33" fmla="*/ 354168 h 373898"/>
                  <a:gd name="connsiteX34" fmla="*/ 313227 w 313226"/>
                  <a:gd name="connsiteY34" fmla="*/ 318981 h 373898"/>
                  <a:gd name="connsiteX35" fmla="*/ 313227 w 313226"/>
                  <a:gd name="connsiteY35" fmla="*/ 317337 h 373898"/>
                  <a:gd name="connsiteX36" fmla="*/ 313227 w 313226"/>
                  <a:gd name="connsiteY36" fmla="*/ 19402 h 373898"/>
                  <a:gd name="connsiteX37" fmla="*/ 293496 w 313226"/>
                  <a:gd name="connsiteY37" fmla="*/ 0 h 373898"/>
                  <a:gd name="connsiteX38" fmla="*/ 23101 w 313226"/>
                  <a:gd name="connsiteY38" fmla="*/ 310432 h 373898"/>
                  <a:gd name="connsiteX39" fmla="*/ 11592 w 313226"/>
                  <a:gd name="connsiteY39" fmla="*/ 310432 h 373898"/>
                  <a:gd name="connsiteX40" fmla="*/ 5179 w 313226"/>
                  <a:gd name="connsiteY40" fmla="*/ 304019 h 373898"/>
                  <a:gd name="connsiteX41" fmla="*/ 11592 w 313226"/>
                  <a:gd name="connsiteY41" fmla="*/ 297606 h 373898"/>
                  <a:gd name="connsiteX42" fmla="*/ 23101 w 313226"/>
                  <a:gd name="connsiteY42" fmla="*/ 297606 h 373898"/>
                  <a:gd name="connsiteX43" fmla="*/ 23101 w 313226"/>
                  <a:gd name="connsiteY43" fmla="*/ 310432 h 373898"/>
                  <a:gd name="connsiteX44" fmla="*/ 23101 w 313226"/>
                  <a:gd name="connsiteY44" fmla="*/ 244662 h 373898"/>
                  <a:gd name="connsiteX45" fmla="*/ 11592 w 313226"/>
                  <a:gd name="connsiteY45" fmla="*/ 244662 h 373898"/>
                  <a:gd name="connsiteX46" fmla="*/ 5179 w 313226"/>
                  <a:gd name="connsiteY46" fmla="*/ 238249 h 373898"/>
                  <a:gd name="connsiteX47" fmla="*/ 11592 w 313226"/>
                  <a:gd name="connsiteY47" fmla="*/ 231837 h 373898"/>
                  <a:gd name="connsiteX48" fmla="*/ 23101 w 313226"/>
                  <a:gd name="connsiteY48" fmla="*/ 231837 h 373898"/>
                  <a:gd name="connsiteX49" fmla="*/ 23101 w 313226"/>
                  <a:gd name="connsiteY49" fmla="*/ 244662 h 373898"/>
                  <a:gd name="connsiteX50" fmla="*/ 23101 w 313226"/>
                  <a:gd name="connsiteY50" fmla="*/ 178975 h 373898"/>
                  <a:gd name="connsiteX51" fmla="*/ 11592 w 313226"/>
                  <a:gd name="connsiteY51" fmla="*/ 178975 h 373898"/>
                  <a:gd name="connsiteX52" fmla="*/ 5179 w 313226"/>
                  <a:gd name="connsiteY52" fmla="*/ 172562 h 373898"/>
                  <a:gd name="connsiteX53" fmla="*/ 11592 w 313226"/>
                  <a:gd name="connsiteY53" fmla="*/ 166150 h 373898"/>
                  <a:gd name="connsiteX54" fmla="*/ 23101 w 313226"/>
                  <a:gd name="connsiteY54" fmla="*/ 166150 h 373898"/>
                  <a:gd name="connsiteX55" fmla="*/ 23101 w 313226"/>
                  <a:gd name="connsiteY55" fmla="*/ 178975 h 373898"/>
                  <a:gd name="connsiteX56" fmla="*/ 23101 w 313226"/>
                  <a:gd name="connsiteY56" fmla="*/ 113205 h 373898"/>
                  <a:gd name="connsiteX57" fmla="*/ 11592 w 313226"/>
                  <a:gd name="connsiteY57" fmla="*/ 113205 h 373898"/>
                  <a:gd name="connsiteX58" fmla="*/ 5179 w 313226"/>
                  <a:gd name="connsiteY58" fmla="*/ 106793 h 373898"/>
                  <a:gd name="connsiteX59" fmla="*/ 11592 w 313226"/>
                  <a:gd name="connsiteY59" fmla="*/ 100380 h 373898"/>
                  <a:gd name="connsiteX60" fmla="*/ 23101 w 313226"/>
                  <a:gd name="connsiteY60" fmla="*/ 100380 h 373898"/>
                  <a:gd name="connsiteX61" fmla="*/ 23101 w 313226"/>
                  <a:gd name="connsiteY61" fmla="*/ 113205 h 373898"/>
                  <a:gd name="connsiteX62" fmla="*/ 23101 w 313226"/>
                  <a:gd name="connsiteY62" fmla="*/ 47436 h 373898"/>
                  <a:gd name="connsiteX63" fmla="*/ 11592 w 313226"/>
                  <a:gd name="connsiteY63" fmla="*/ 47436 h 373898"/>
                  <a:gd name="connsiteX64" fmla="*/ 5179 w 313226"/>
                  <a:gd name="connsiteY64" fmla="*/ 41024 h 373898"/>
                  <a:gd name="connsiteX65" fmla="*/ 11592 w 313226"/>
                  <a:gd name="connsiteY65" fmla="*/ 34611 h 373898"/>
                  <a:gd name="connsiteX66" fmla="*/ 23101 w 313226"/>
                  <a:gd name="connsiteY66" fmla="*/ 34611 h 373898"/>
                  <a:gd name="connsiteX67" fmla="*/ 23101 w 313226"/>
                  <a:gd name="connsiteY67" fmla="*/ 47436 h 373898"/>
                  <a:gd name="connsiteX68" fmla="*/ 28281 w 313226"/>
                  <a:gd name="connsiteY68" fmla="*/ 316104 h 373898"/>
                  <a:gd name="connsiteX69" fmla="*/ 28281 w 313226"/>
                  <a:gd name="connsiteY69" fmla="*/ 297606 h 373898"/>
                  <a:gd name="connsiteX70" fmla="*/ 44559 w 313226"/>
                  <a:gd name="connsiteY70" fmla="*/ 297606 h 373898"/>
                  <a:gd name="connsiteX71" fmla="*/ 48751 w 313226"/>
                  <a:gd name="connsiteY71" fmla="*/ 299168 h 373898"/>
                  <a:gd name="connsiteX72" fmla="*/ 46778 w 313226"/>
                  <a:gd name="connsiteY72" fmla="*/ 304019 h 373898"/>
                  <a:gd name="connsiteX73" fmla="*/ 53684 w 313226"/>
                  <a:gd name="connsiteY73" fmla="*/ 310925 h 373898"/>
                  <a:gd name="connsiteX74" fmla="*/ 60590 w 313226"/>
                  <a:gd name="connsiteY74" fmla="*/ 304019 h 373898"/>
                  <a:gd name="connsiteX75" fmla="*/ 54095 w 313226"/>
                  <a:gd name="connsiteY75" fmla="*/ 297195 h 373898"/>
                  <a:gd name="connsiteX76" fmla="*/ 44723 w 313226"/>
                  <a:gd name="connsiteY76" fmla="*/ 292427 h 373898"/>
                  <a:gd name="connsiteX77" fmla="*/ 28445 w 313226"/>
                  <a:gd name="connsiteY77" fmla="*/ 292427 h 373898"/>
                  <a:gd name="connsiteX78" fmla="*/ 28445 w 313226"/>
                  <a:gd name="connsiteY78" fmla="*/ 231919 h 373898"/>
                  <a:gd name="connsiteX79" fmla="*/ 44723 w 313226"/>
                  <a:gd name="connsiteY79" fmla="*/ 231919 h 373898"/>
                  <a:gd name="connsiteX80" fmla="*/ 48916 w 313226"/>
                  <a:gd name="connsiteY80" fmla="*/ 233481 h 373898"/>
                  <a:gd name="connsiteX81" fmla="*/ 46943 w 313226"/>
                  <a:gd name="connsiteY81" fmla="*/ 238332 h 373898"/>
                  <a:gd name="connsiteX82" fmla="*/ 53849 w 313226"/>
                  <a:gd name="connsiteY82" fmla="*/ 245238 h 373898"/>
                  <a:gd name="connsiteX83" fmla="*/ 60754 w 313226"/>
                  <a:gd name="connsiteY83" fmla="*/ 238332 h 373898"/>
                  <a:gd name="connsiteX84" fmla="*/ 54260 w 313226"/>
                  <a:gd name="connsiteY84" fmla="*/ 231508 h 373898"/>
                  <a:gd name="connsiteX85" fmla="*/ 44887 w 313226"/>
                  <a:gd name="connsiteY85" fmla="*/ 226740 h 373898"/>
                  <a:gd name="connsiteX86" fmla="*/ 28610 w 313226"/>
                  <a:gd name="connsiteY86" fmla="*/ 226740 h 373898"/>
                  <a:gd name="connsiteX87" fmla="*/ 28610 w 313226"/>
                  <a:gd name="connsiteY87" fmla="*/ 166232 h 373898"/>
                  <a:gd name="connsiteX88" fmla="*/ 44887 w 313226"/>
                  <a:gd name="connsiteY88" fmla="*/ 166232 h 373898"/>
                  <a:gd name="connsiteX89" fmla="*/ 49080 w 313226"/>
                  <a:gd name="connsiteY89" fmla="*/ 167794 h 373898"/>
                  <a:gd name="connsiteX90" fmla="*/ 47107 w 313226"/>
                  <a:gd name="connsiteY90" fmla="*/ 172645 h 373898"/>
                  <a:gd name="connsiteX91" fmla="*/ 54013 w 313226"/>
                  <a:gd name="connsiteY91" fmla="*/ 179550 h 373898"/>
                  <a:gd name="connsiteX92" fmla="*/ 60919 w 313226"/>
                  <a:gd name="connsiteY92" fmla="*/ 172645 h 373898"/>
                  <a:gd name="connsiteX93" fmla="*/ 54424 w 313226"/>
                  <a:gd name="connsiteY93" fmla="*/ 165821 h 373898"/>
                  <a:gd name="connsiteX94" fmla="*/ 45052 w 313226"/>
                  <a:gd name="connsiteY94" fmla="*/ 161053 h 373898"/>
                  <a:gd name="connsiteX95" fmla="*/ 28774 w 313226"/>
                  <a:gd name="connsiteY95" fmla="*/ 161053 h 373898"/>
                  <a:gd name="connsiteX96" fmla="*/ 28774 w 313226"/>
                  <a:gd name="connsiteY96" fmla="*/ 100545 h 373898"/>
                  <a:gd name="connsiteX97" fmla="*/ 45052 w 313226"/>
                  <a:gd name="connsiteY97" fmla="*/ 100545 h 373898"/>
                  <a:gd name="connsiteX98" fmla="*/ 49245 w 313226"/>
                  <a:gd name="connsiteY98" fmla="*/ 102107 h 373898"/>
                  <a:gd name="connsiteX99" fmla="*/ 47272 w 313226"/>
                  <a:gd name="connsiteY99" fmla="*/ 106958 h 373898"/>
                  <a:gd name="connsiteX100" fmla="*/ 54177 w 313226"/>
                  <a:gd name="connsiteY100" fmla="*/ 113863 h 373898"/>
                  <a:gd name="connsiteX101" fmla="*/ 61083 w 313226"/>
                  <a:gd name="connsiteY101" fmla="*/ 106958 h 373898"/>
                  <a:gd name="connsiteX102" fmla="*/ 54588 w 313226"/>
                  <a:gd name="connsiteY102" fmla="*/ 100134 h 373898"/>
                  <a:gd name="connsiteX103" fmla="*/ 45216 w 313226"/>
                  <a:gd name="connsiteY103" fmla="*/ 95366 h 373898"/>
                  <a:gd name="connsiteX104" fmla="*/ 28938 w 313226"/>
                  <a:gd name="connsiteY104" fmla="*/ 95366 h 373898"/>
                  <a:gd name="connsiteX105" fmla="*/ 28938 w 313226"/>
                  <a:gd name="connsiteY105" fmla="*/ 34858 h 373898"/>
                  <a:gd name="connsiteX106" fmla="*/ 45216 w 313226"/>
                  <a:gd name="connsiteY106" fmla="*/ 34858 h 373898"/>
                  <a:gd name="connsiteX107" fmla="*/ 49409 w 313226"/>
                  <a:gd name="connsiteY107" fmla="*/ 36420 h 373898"/>
                  <a:gd name="connsiteX108" fmla="*/ 47436 w 313226"/>
                  <a:gd name="connsiteY108" fmla="*/ 41270 h 373898"/>
                  <a:gd name="connsiteX109" fmla="*/ 54342 w 313226"/>
                  <a:gd name="connsiteY109" fmla="*/ 48176 h 373898"/>
                  <a:gd name="connsiteX110" fmla="*/ 61247 w 313226"/>
                  <a:gd name="connsiteY110" fmla="*/ 41270 h 373898"/>
                  <a:gd name="connsiteX111" fmla="*/ 54753 w 313226"/>
                  <a:gd name="connsiteY111" fmla="*/ 34447 h 373898"/>
                  <a:gd name="connsiteX112" fmla="*/ 45381 w 313226"/>
                  <a:gd name="connsiteY112" fmla="*/ 29678 h 373898"/>
                  <a:gd name="connsiteX113" fmla="*/ 29103 w 313226"/>
                  <a:gd name="connsiteY113" fmla="*/ 29678 h 373898"/>
                  <a:gd name="connsiteX114" fmla="*/ 29103 w 313226"/>
                  <a:gd name="connsiteY114" fmla="*/ 19977 h 373898"/>
                  <a:gd name="connsiteX115" fmla="*/ 43572 w 313226"/>
                  <a:gd name="connsiteY115" fmla="*/ 5508 h 373898"/>
                  <a:gd name="connsiteX116" fmla="*/ 72429 w 313226"/>
                  <a:gd name="connsiteY116" fmla="*/ 5508 h 373898"/>
                  <a:gd name="connsiteX117" fmla="*/ 72429 w 313226"/>
                  <a:gd name="connsiteY117" fmla="*/ 334026 h 373898"/>
                  <a:gd name="connsiteX118" fmla="*/ 43572 w 313226"/>
                  <a:gd name="connsiteY118" fmla="*/ 334026 h 373898"/>
                  <a:gd name="connsiteX119" fmla="*/ 29103 w 313226"/>
                  <a:gd name="connsiteY119" fmla="*/ 319557 h 373898"/>
                  <a:gd name="connsiteX120" fmla="*/ 29103 w 313226"/>
                  <a:gd name="connsiteY120" fmla="*/ 316104 h 373898"/>
                  <a:gd name="connsiteX121" fmla="*/ 307965 w 313226"/>
                  <a:gd name="connsiteY121" fmla="*/ 354415 h 373898"/>
                  <a:gd name="connsiteX122" fmla="*/ 293496 w 313226"/>
                  <a:gd name="connsiteY122" fmla="*/ 368884 h 373898"/>
                  <a:gd name="connsiteX123" fmla="*/ 42832 w 313226"/>
                  <a:gd name="connsiteY123" fmla="*/ 368884 h 373898"/>
                  <a:gd name="connsiteX124" fmla="*/ 28363 w 313226"/>
                  <a:gd name="connsiteY124" fmla="*/ 354415 h 373898"/>
                  <a:gd name="connsiteX125" fmla="*/ 28363 w 313226"/>
                  <a:gd name="connsiteY125" fmla="*/ 332546 h 373898"/>
                  <a:gd name="connsiteX126" fmla="*/ 42832 w 313226"/>
                  <a:gd name="connsiteY126" fmla="*/ 338959 h 373898"/>
                  <a:gd name="connsiteX127" fmla="*/ 293496 w 313226"/>
                  <a:gd name="connsiteY127" fmla="*/ 338959 h 373898"/>
                  <a:gd name="connsiteX128" fmla="*/ 307965 w 313226"/>
                  <a:gd name="connsiteY128" fmla="*/ 332546 h 373898"/>
                  <a:gd name="connsiteX129" fmla="*/ 307965 w 313226"/>
                  <a:gd name="connsiteY129" fmla="*/ 354415 h 373898"/>
                  <a:gd name="connsiteX130" fmla="*/ 307965 w 313226"/>
                  <a:gd name="connsiteY130" fmla="*/ 317666 h 373898"/>
                  <a:gd name="connsiteX131" fmla="*/ 307965 w 313226"/>
                  <a:gd name="connsiteY131" fmla="*/ 319310 h 373898"/>
                  <a:gd name="connsiteX132" fmla="*/ 293496 w 313226"/>
                  <a:gd name="connsiteY132" fmla="*/ 333780 h 373898"/>
                  <a:gd name="connsiteX133" fmla="*/ 76868 w 313226"/>
                  <a:gd name="connsiteY133" fmla="*/ 333780 h 373898"/>
                  <a:gd name="connsiteX134" fmla="*/ 76868 w 313226"/>
                  <a:gd name="connsiteY134" fmla="*/ 5261 h 373898"/>
                  <a:gd name="connsiteX135" fmla="*/ 293496 w 313226"/>
                  <a:gd name="connsiteY135" fmla="*/ 5261 h 373898"/>
                  <a:gd name="connsiteX136" fmla="*/ 307965 w 313226"/>
                  <a:gd name="connsiteY136" fmla="*/ 19731 h 373898"/>
                  <a:gd name="connsiteX137" fmla="*/ 307965 w 313226"/>
                  <a:gd name="connsiteY137" fmla="*/ 317666 h 373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313226" h="373898">
                    <a:moveTo>
                      <a:pt x="293496" y="0"/>
                    </a:moveTo>
                    <a:lnTo>
                      <a:pt x="42832" y="0"/>
                    </a:lnTo>
                    <a:cubicBezTo>
                      <a:pt x="31980" y="0"/>
                      <a:pt x="23101" y="8879"/>
                      <a:pt x="23101" y="19731"/>
                    </a:cubicBezTo>
                    <a:lnTo>
                      <a:pt x="23101" y="29432"/>
                    </a:lnTo>
                    <a:lnTo>
                      <a:pt x="11592" y="29432"/>
                    </a:lnTo>
                    <a:cubicBezTo>
                      <a:pt x="5179" y="29432"/>
                      <a:pt x="0" y="34611"/>
                      <a:pt x="0" y="41024"/>
                    </a:cubicBezTo>
                    <a:cubicBezTo>
                      <a:pt x="0" y="47436"/>
                      <a:pt x="5179" y="52615"/>
                      <a:pt x="11592" y="52615"/>
                    </a:cubicBezTo>
                    <a:lnTo>
                      <a:pt x="23101" y="52615"/>
                    </a:lnTo>
                    <a:lnTo>
                      <a:pt x="23101" y="95119"/>
                    </a:lnTo>
                    <a:lnTo>
                      <a:pt x="11592" y="95119"/>
                    </a:lnTo>
                    <a:cubicBezTo>
                      <a:pt x="5179" y="95119"/>
                      <a:pt x="0" y="100298"/>
                      <a:pt x="0" y="106711"/>
                    </a:cubicBezTo>
                    <a:cubicBezTo>
                      <a:pt x="0" y="113123"/>
                      <a:pt x="5179" y="118303"/>
                      <a:pt x="11592" y="118303"/>
                    </a:cubicBezTo>
                    <a:lnTo>
                      <a:pt x="23101" y="118303"/>
                    </a:lnTo>
                    <a:lnTo>
                      <a:pt x="23101" y="160806"/>
                    </a:lnTo>
                    <a:lnTo>
                      <a:pt x="11592" y="160806"/>
                    </a:lnTo>
                    <a:cubicBezTo>
                      <a:pt x="5179" y="160806"/>
                      <a:pt x="0" y="165986"/>
                      <a:pt x="0" y="172398"/>
                    </a:cubicBezTo>
                    <a:cubicBezTo>
                      <a:pt x="0" y="178811"/>
                      <a:pt x="5179" y="183990"/>
                      <a:pt x="11592" y="183990"/>
                    </a:cubicBezTo>
                    <a:lnTo>
                      <a:pt x="23101" y="183990"/>
                    </a:lnTo>
                    <a:lnTo>
                      <a:pt x="23101" y="226493"/>
                    </a:lnTo>
                    <a:lnTo>
                      <a:pt x="11592" y="226493"/>
                    </a:lnTo>
                    <a:cubicBezTo>
                      <a:pt x="5179" y="226493"/>
                      <a:pt x="0" y="231673"/>
                      <a:pt x="0" y="238085"/>
                    </a:cubicBezTo>
                    <a:cubicBezTo>
                      <a:pt x="0" y="244498"/>
                      <a:pt x="5179" y="249677"/>
                      <a:pt x="11592" y="249677"/>
                    </a:cubicBezTo>
                    <a:lnTo>
                      <a:pt x="23101" y="249677"/>
                    </a:lnTo>
                    <a:lnTo>
                      <a:pt x="23101" y="292181"/>
                    </a:lnTo>
                    <a:lnTo>
                      <a:pt x="11592" y="292181"/>
                    </a:lnTo>
                    <a:cubicBezTo>
                      <a:pt x="5179" y="292181"/>
                      <a:pt x="0" y="297360"/>
                      <a:pt x="0" y="303772"/>
                    </a:cubicBezTo>
                    <a:cubicBezTo>
                      <a:pt x="0" y="310185"/>
                      <a:pt x="5179" y="315364"/>
                      <a:pt x="11592" y="315364"/>
                    </a:cubicBezTo>
                    <a:lnTo>
                      <a:pt x="23101" y="315364"/>
                    </a:lnTo>
                    <a:lnTo>
                      <a:pt x="23101" y="315775"/>
                    </a:lnTo>
                    <a:lnTo>
                      <a:pt x="23101" y="318981"/>
                    </a:lnTo>
                    <a:lnTo>
                      <a:pt x="23101" y="354168"/>
                    </a:lnTo>
                    <a:cubicBezTo>
                      <a:pt x="23101" y="365020"/>
                      <a:pt x="31980" y="373899"/>
                      <a:pt x="42832" y="373899"/>
                    </a:cubicBezTo>
                    <a:lnTo>
                      <a:pt x="293496" y="373899"/>
                    </a:lnTo>
                    <a:cubicBezTo>
                      <a:pt x="304348" y="373899"/>
                      <a:pt x="313227" y="365020"/>
                      <a:pt x="313227" y="354168"/>
                    </a:cubicBezTo>
                    <a:lnTo>
                      <a:pt x="313227" y="318981"/>
                    </a:lnTo>
                    <a:lnTo>
                      <a:pt x="313227" y="317337"/>
                    </a:lnTo>
                    <a:lnTo>
                      <a:pt x="313227" y="19402"/>
                    </a:lnTo>
                    <a:cubicBezTo>
                      <a:pt x="313227" y="8879"/>
                      <a:pt x="304348" y="0"/>
                      <a:pt x="293496" y="0"/>
                    </a:cubicBezTo>
                    <a:close/>
                    <a:moveTo>
                      <a:pt x="23101" y="310432"/>
                    </a:moveTo>
                    <a:lnTo>
                      <a:pt x="11592" y="310432"/>
                    </a:lnTo>
                    <a:cubicBezTo>
                      <a:pt x="8057" y="310432"/>
                      <a:pt x="5179" y="307554"/>
                      <a:pt x="5179" y="304019"/>
                    </a:cubicBezTo>
                    <a:cubicBezTo>
                      <a:pt x="5179" y="300484"/>
                      <a:pt x="8057" y="297606"/>
                      <a:pt x="11592" y="297606"/>
                    </a:cubicBezTo>
                    <a:lnTo>
                      <a:pt x="23101" y="297606"/>
                    </a:lnTo>
                    <a:lnTo>
                      <a:pt x="23101" y="310432"/>
                    </a:lnTo>
                    <a:close/>
                    <a:moveTo>
                      <a:pt x="23101" y="244662"/>
                    </a:moveTo>
                    <a:lnTo>
                      <a:pt x="11592" y="244662"/>
                    </a:lnTo>
                    <a:cubicBezTo>
                      <a:pt x="8057" y="244662"/>
                      <a:pt x="5179" y="241785"/>
                      <a:pt x="5179" y="238249"/>
                    </a:cubicBezTo>
                    <a:cubicBezTo>
                      <a:pt x="5179" y="234714"/>
                      <a:pt x="8057" y="231837"/>
                      <a:pt x="11592" y="231837"/>
                    </a:cubicBezTo>
                    <a:lnTo>
                      <a:pt x="23101" y="231837"/>
                    </a:lnTo>
                    <a:lnTo>
                      <a:pt x="23101" y="244662"/>
                    </a:lnTo>
                    <a:close/>
                    <a:moveTo>
                      <a:pt x="23101" y="178975"/>
                    </a:moveTo>
                    <a:lnTo>
                      <a:pt x="11592" y="178975"/>
                    </a:lnTo>
                    <a:cubicBezTo>
                      <a:pt x="8057" y="178975"/>
                      <a:pt x="5179" y="176097"/>
                      <a:pt x="5179" y="172562"/>
                    </a:cubicBezTo>
                    <a:cubicBezTo>
                      <a:pt x="5179" y="169027"/>
                      <a:pt x="8057" y="166150"/>
                      <a:pt x="11592" y="166150"/>
                    </a:cubicBezTo>
                    <a:lnTo>
                      <a:pt x="23101" y="166150"/>
                    </a:lnTo>
                    <a:lnTo>
                      <a:pt x="23101" y="178975"/>
                    </a:lnTo>
                    <a:close/>
                    <a:moveTo>
                      <a:pt x="23101" y="113205"/>
                    </a:moveTo>
                    <a:lnTo>
                      <a:pt x="11592" y="113205"/>
                    </a:lnTo>
                    <a:cubicBezTo>
                      <a:pt x="8057" y="113205"/>
                      <a:pt x="5179" y="110328"/>
                      <a:pt x="5179" y="106793"/>
                    </a:cubicBezTo>
                    <a:cubicBezTo>
                      <a:pt x="5179" y="103258"/>
                      <a:pt x="8057" y="100380"/>
                      <a:pt x="11592" y="100380"/>
                    </a:cubicBezTo>
                    <a:lnTo>
                      <a:pt x="23101" y="100380"/>
                    </a:lnTo>
                    <a:lnTo>
                      <a:pt x="23101" y="113205"/>
                    </a:lnTo>
                    <a:close/>
                    <a:moveTo>
                      <a:pt x="23101" y="47436"/>
                    </a:moveTo>
                    <a:lnTo>
                      <a:pt x="11592" y="47436"/>
                    </a:lnTo>
                    <a:cubicBezTo>
                      <a:pt x="8057" y="47436"/>
                      <a:pt x="5179" y="44559"/>
                      <a:pt x="5179" y="41024"/>
                    </a:cubicBezTo>
                    <a:cubicBezTo>
                      <a:pt x="5179" y="37489"/>
                      <a:pt x="8057" y="34611"/>
                      <a:pt x="11592" y="34611"/>
                    </a:cubicBezTo>
                    <a:lnTo>
                      <a:pt x="23101" y="34611"/>
                    </a:lnTo>
                    <a:lnTo>
                      <a:pt x="23101" y="47436"/>
                    </a:lnTo>
                    <a:close/>
                    <a:moveTo>
                      <a:pt x="28281" y="316104"/>
                    </a:moveTo>
                    <a:lnTo>
                      <a:pt x="28281" y="297606"/>
                    </a:lnTo>
                    <a:lnTo>
                      <a:pt x="44559" y="297606"/>
                    </a:lnTo>
                    <a:cubicBezTo>
                      <a:pt x="46121" y="297606"/>
                      <a:pt x="47600" y="298182"/>
                      <a:pt x="48751" y="299168"/>
                    </a:cubicBezTo>
                    <a:cubicBezTo>
                      <a:pt x="47518" y="300402"/>
                      <a:pt x="46778" y="302128"/>
                      <a:pt x="46778" y="304019"/>
                    </a:cubicBezTo>
                    <a:cubicBezTo>
                      <a:pt x="46778" y="307801"/>
                      <a:pt x="49820" y="310925"/>
                      <a:pt x="53684" y="310925"/>
                    </a:cubicBezTo>
                    <a:cubicBezTo>
                      <a:pt x="57466" y="310925"/>
                      <a:pt x="60590" y="307883"/>
                      <a:pt x="60590" y="304019"/>
                    </a:cubicBezTo>
                    <a:cubicBezTo>
                      <a:pt x="60590" y="300319"/>
                      <a:pt x="57712" y="297360"/>
                      <a:pt x="54095" y="297195"/>
                    </a:cubicBezTo>
                    <a:cubicBezTo>
                      <a:pt x="51957" y="294318"/>
                      <a:pt x="48587" y="292427"/>
                      <a:pt x="44723" y="292427"/>
                    </a:cubicBezTo>
                    <a:lnTo>
                      <a:pt x="28445" y="292427"/>
                    </a:lnTo>
                    <a:lnTo>
                      <a:pt x="28445" y="231919"/>
                    </a:lnTo>
                    <a:lnTo>
                      <a:pt x="44723" y="231919"/>
                    </a:lnTo>
                    <a:cubicBezTo>
                      <a:pt x="46285" y="231919"/>
                      <a:pt x="47765" y="232495"/>
                      <a:pt x="48916" y="233481"/>
                    </a:cubicBezTo>
                    <a:cubicBezTo>
                      <a:pt x="47683" y="234714"/>
                      <a:pt x="46943" y="236441"/>
                      <a:pt x="46943" y="238332"/>
                    </a:cubicBezTo>
                    <a:cubicBezTo>
                      <a:pt x="46943" y="242113"/>
                      <a:pt x="49984" y="245238"/>
                      <a:pt x="53849" y="245238"/>
                    </a:cubicBezTo>
                    <a:cubicBezTo>
                      <a:pt x="57630" y="245238"/>
                      <a:pt x="60754" y="242196"/>
                      <a:pt x="60754" y="238332"/>
                    </a:cubicBezTo>
                    <a:cubicBezTo>
                      <a:pt x="60754" y="234632"/>
                      <a:pt x="57877" y="231673"/>
                      <a:pt x="54260" y="231508"/>
                    </a:cubicBezTo>
                    <a:cubicBezTo>
                      <a:pt x="52122" y="228631"/>
                      <a:pt x="48751" y="226740"/>
                      <a:pt x="44887" y="226740"/>
                    </a:cubicBezTo>
                    <a:lnTo>
                      <a:pt x="28610" y="226740"/>
                    </a:lnTo>
                    <a:lnTo>
                      <a:pt x="28610" y="166232"/>
                    </a:lnTo>
                    <a:lnTo>
                      <a:pt x="44887" y="166232"/>
                    </a:lnTo>
                    <a:cubicBezTo>
                      <a:pt x="46449" y="166232"/>
                      <a:pt x="47929" y="166808"/>
                      <a:pt x="49080" y="167794"/>
                    </a:cubicBezTo>
                    <a:cubicBezTo>
                      <a:pt x="47847" y="169027"/>
                      <a:pt x="47107" y="170754"/>
                      <a:pt x="47107" y="172645"/>
                    </a:cubicBezTo>
                    <a:cubicBezTo>
                      <a:pt x="47107" y="176426"/>
                      <a:pt x="50149" y="179550"/>
                      <a:pt x="54013" y="179550"/>
                    </a:cubicBezTo>
                    <a:cubicBezTo>
                      <a:pt x="57795" y="179550"/>
                      <a:pt x="60919" y="176509"/>
                      <a:pt x="60919" y="172645"/>
                    </a:cubicBezTo>
                    <a:cubicBezTo>
                      <a:pt x="60919" y="168945"/>
                      <a:pt x="58041" y="165986"/>
                      <a:pt x="54424" y="165821"/>
                    </a:cubicBezTo>
                    <a:cubicBezTo>
                      <a:pt x="52287" y="162944"/>
                      <a:pt x="48916" y="161053"/>
                      <a:pt x="45052" y="161053"/>
                    </a:cubicBezTo>
                    <a:lnTo>
                      <a:pt x="28774" y="161053"/>
                    </a:lnTo>
                    <a:lnTo>
                      <a:pt x="28774" y="100545"/>
                    </a:lnTo>
                    <a:lnTo>
                      <a:pt x="45052" y="100545"/>
                    </a:lnTo>
                    <a:cubicBezTo>
                      <a:pt x="46614" y="100545"/>
                      <a:pt x="48094" y="101120"/>
                      <a:pt x="49245" y="102107"/>
                    </a:cubicBezTo>
                    <a:cubicBezTo>
                      <a:pt x="48011" y="103340"/>
                      <a:pt x="47272" y="105067"/>
                      <a:pt x="47272" y="106958"/>
                    </a:cubicBezTo>
                    <a:cubicBezTo>
                      <a:pt x="47272" y="110739"/>
                      <a:pt x="50314" y="113863"/>
                      <a:pt x="54177" y="113863"/>
                    </a:cubicBezTo>
                    <a:cubicBezTo>
                      <a:pt x="57959" y="113863"/>
                      <a:pt x="61083" y="110821"/>
                      <a:pt x="61083" y="106958"/>
                    </a:cubicBezTo>
                    <a:cubicBezTo>
                      <a:pt x="61083" y="103258"/>
                      <a:pt x="58206" y="100298"/>
                      <a:pt x="54588" y="100134"/>
                    </a:cubicBezTo>
                    <a:cubicBezTo>
                      <a:pt x="52451" y="97256"/>
                      <a:pt x="49080" y="95366"/>
                      <a:pt x="45216" y="95366"/>
                    </a:cubicBezTo>
                    <a:lnTo>
                      <a:pt x="28938" y="95366"/>
                    </a:lnTo>
                    <a:lnTo>
                      <a:pt x="28938" y="34858"/>
                    </a:lnTo>
                    <a:lnTo>
                      <a:pt x="45216" y="34858"/>
                    </a:lnTo>
                    <a:cubicBezTo>
                      <a:pt x="46778" y="34858"/>
                      <a:pt x="48258" y="35433"/>
                      <a:pt x="49409" y="36420"/>
                    </a:cubicBezTo>
                    <a:cubicBezTo>
                      <a:pt x="48176" y="37653"/>
                      <a:pt x="47436" y="39379"/>
                      <a:pt x="47436" y="41270"/>
                    </a:cubicBezTo>
                    <a:cubicBezTo>
                      <a:pt x="47436" y="45052"/>
                      <a:pt x="50478" y="48176"/>
                      <a:pt x="54342" y="48176"/>
                    </a:cubicBezTo>
                    <a:cubicBezTo>
                      <a:pt x="58123" y="48176"/>
                      <a:pt x="61247" y="45134"/>
                      <a:pt x="61247" y="41270"/>
                    </a:cubicBezTo>
                    <a:cubicBezTo>
                      <a:pt x="61247" y="37571"/>
                      <a:pt x="58370" y="34611"/>
                      <a:pt x="54753" y="34447"/>
                    </a:cubicBezTo>
                    <a:cubicBezTo>
                      <a:pt x="52615" y="31569"/>
                      <a:pt x="49245" y="29678"/>
                      <a:pt x="45381" y="29678"/>
                    </a:cubicBezTo>
                    <a:lnTo>
                      <a:pt x="29103" y="29678"/>
                    </a:lnTo>
                    <a:lnTo>
                      <a:pt x="29103" y="19977"/>
                    </a:lnTo>
                    <a:cubicBezTo>
                      <a:pt x="29103" y="12003"/>
                      <a:pt x="35597" y="5508"/>
                      <a:pt x="43572" y="5508"/>
                    </a:cubicBezTo>
                    <a:lnTo>
                      <a:pt x="72429" y="5508"/>
                    </a:lnTo>
                    <a:lnTo>
                      <a:pt x="72429" y="334026"/>
                    </a:lnTo>
                    <a:lnTo>
                      <a:pt x="43572" y="334026"/>
                    </a:lnTo>
                    <a:cubicBezTo>
                      <a:pt x="35597" y="334026"/>
                      <a:pt x="29103" y="327532"/>
                      <a:pt x="29103" y="319557"/>
                    </a:cubicBezTo>
                    <a:lnTo>
                      <a:pt x="29103" y="316104"/>
                    </a:lnTo>
                    <a:close/>
                    <a:moveTo>
                      <a:pt x="307965" y="354415"/>
                    </a:moveTo>
                    <a:cubicBezTo>
                      <a:pt x="307965" y="362389"/>
                      <a:pt x="301470" y="368884"/>
                      <a:pt x="293496" y="368884"/>
                    </a:cubicBezTo>
                    <a:lnTo>
                      <a:pt x="42832" y="368884"/>
                    </a:lnTo>
                    <a:cubicBezTo>
                      <a:pt x="34858" y="368884"/>
                      <a:pt x="28363" y="362389"/>
                      <a:pt x="28363" y="354415"/>
                    </a:cubicBezTo>
                    <a:lnTo>
                      <a:pt x="28363" y="332546"/>
                    </a:lnTo>
                    <a:cubicBezTo>
                      <a:pt x="31980" y="336493"/>
                      <a:pt x="37159" y="338959"/>
                      <a:pt x="42832" y="338959"/>
                    </a:cubicBezTo>
                    <a:lnTo>
                      <a:pt x="293496" y="338959"/>
                    </a:lnTo>
                    <a:cubicBezTo>
                      <a:pt x="299250" y="338959"/>
                      <a:pt x="304348" y="336493"/>
                      <a:pt x="307965" y="332546"/>
                    </a:cubicBezTo>
                    <a:lnTo>
                      <a:pt x="307965" y="354415"/>
                    </a:lnTo>
                    <a:close/>
                    <a:moveTo>
                      <a:pt x="307965" y="317666"/>
                    </a:moveTo>
                    <a:lnTo>
                      <a:pt x="307965" y="319310"/>
                    </a:lnTo>
                    <a:cubicBezTo>
                      <a:pt x="307965" y="327285"/>
                      <a:pt x="301470" y="333780"/>
                      <a:pt x="293496" y="333780"/>
                    </a:cubicBezTo>
                    <a:lnTo>
                      <a:pt x="76868" y="333780"/>
                    </a:lnTo>
                    <a:lnTo>
                      <a:pt x="76868" y="5261"/>
                    </a:lnTo>
                    <a:lnTo>
                      <a:pt x="293496" y="5261"/>
                    </a:lnTo>
                    <a:cubicBezTo>
                      <a:pt x="301470" y="5261"/>
                      <a:pt x="307965" y="11756"/>
                      <a:pt x="307965" y="19731"/>
                    </a:cubicBezTo>
                    <a:lnTo>
                      <a:pt x="307965" y="317666"/>
                    </a:lnTo>
                    <a:close/>
                  </a:path>
                </a:pathLst>
              </a:custGeom>
              <a:grpFill/>
              <a:ln w="8221" cap="flat">
                <a:noFill/>
                <a:prstDash val="solid"/>
                <a:miter/>
              </a:ln>
            </p:spPr>
            <p:txBody>
              <a:bodyPr rtlCol="0" anchor="ctr"/>
              <a:lstStyle/>
              <a:p>
                <a:endParaRPr lang="en-US"/>
              </a:p>
            </p:txBody>
          </p:sp>
          <p:sp>
            <p:nvSpPr>
              <p:cNvPr id="140" name="Freeform: Shape 139">
                <a:extLst>
                  <a:ext uri="{FF2B5EF4-FFF2-40B4-BE49-F238E27FC236}">
                    <a16:creationId xmlns:a16="http://schemas.microsoft.com/office/drawing/2014/main" id="{4E2B8672-9C4E-4E20-AF2A-290587CA41A6}"/>
                  </a:ext>
                </a:extLst>
              </p:cNvPr>
              <p:cNvSpPr/>
              <p:nvPr/>
            </p:nvSpPr>
            <p:spPr>
              <a:xfrm>
                <a:off x="7741364" y="3017344"/>
                <a:ext cx="143459" cy="45380"/>
              </a:xfrm>
              <a:custGeom>
                <a:avLst/>
                <a:gdLst>
                  <a:gd name="connsiteX0" fmla="*/ 0 w 143459"/>
                  <a:gd name="connsiteY0" fmla="*/ 45381 h 45380"/>
                  <a:gd name="connsiteX1" fmla="*/ 143460 w 143459"/>
                  <a:gd name="connsiteY1" fmla="*/ 45381 h 45380"/>
                  <a:gd name="connsiteX2" fmla="*/ 143460 w 143459"/>
                  <a:gd name="connsiteY2" fmla="*/ 0 h 45380"/>
                  <a:gd name="connsiteX3" fmla="*/ 0 w 143459"/>
                  <a:gd name="connsiteY3" fmla="*/ 0 h 45380"/>
                  <a:gd name="connsiteX4" fmla="*/ 0 w 143459"/>
                  <a:gd name="connsiteY4" fmla="*/ 45381 h 45380"/>
                  <a:gd name="connsiteX5" fmla="*/ 5262 w 143459"/>
                  <a:gd name="connsiteY5" fmla="*/ 5261 h 45380"/>
                  <a:gd name="connsiteX6" fmla="*/ 138280 w 143459"/>
                  <a:gd name="connsiteY6" fmla="*/ 5261 h 45380"/>
                  <a:gd name="connsiteX7" fmla="*/ 138280 w 143459"/>
                  <a:gd name="connsiteY7" fmla="*/ 40201 h 45380"/>
                  <a:gd name="connsiteX8" fmla="*/ 5262 w 143459"/>
                  <a:gd name="connsiteY8" fmla="*/ 40201 h 45380"/>
                  <a:gd name="connsiteX9" fmla="*/ 5262 w 143459"/>
                  <a:gd name="connsiteY9" fmla="*/ 5261 h 45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459" h="45380">
                    <a:moveTo>
                      <a:pt x="0" y="45381"/>
                    </a:moveTo>
                    <a:lnTo>
                      <a:pt x="143460" y="45381"/>
                    </a:lnTo>
                    <a:lnTo>
                      <a:pt x="143460" y="0"/>
                    </a:lnTo>
                    <a:lnTo>
                      <a:pt x="0" y="0"/>
                    </a:lnTo>
                    <a:lnTo>
                      <a:pt x="0" y="45381"/>
                    </a:lnTo>
                    <a:close/>
                    <a:moveTo>
                      <a:pt x="5262" y="5261"/>
                    </a:moveTo>
                    <a:lnTo>
                      <a:pt x="138280" y="5261"/>
                    </a:lnTo>
                    <a:lnTo>
                      <a:pt x="138280" y="40201"/>
                    </a:lnTo>
                    <a:lnTo>
                      <a:pt x="5262" y="40201"/>
                    </a:lnTo>
                    <a:lnTo>
                      <a:pt x="5262" y="5261"/>
                    </a:lnTo>
                    <a:close/>
                  </a:path>
                </a:pathLst>
              </a:custGeom>
              <a:grpFill/>
              <a:ln w="8221" cap="flat">
                <a:noFill/>
                <a:prstDash val="solid"/>
                <a:miter/>
              </a:ln>
            </p:spPr>
            <p:txBody>
              <a:bodyPr rtlCol="0" anchor="ctr"/>
              <a:lstStyle/>
              <a:p>
                <a:endParaRPr lang="en-US"/>
              </a:p>
            </p:txBody>
          </p:sp>
          <p:sp>
            <p:nvSpPr>
              <p:cNvPr id="141" name="Freeform: Shape 140">
                <a:extLst>
                  <a:ext uri="{FF2B5EF4-FFF2-40B4-BE49-F238E27FC236}">
                    <a16:creationId xmlns:a16="http://schemas.microsoft.com/office/drawing/2014/main" id="{00E1CD1A-273B-4CC4-AE21-1FAB97E7152E}"/>
                  </a:ext>
                </a:extLst>
              </p:cNvPr>
              <p:cNvSpPr/>
              <p:nvPr/>
            </p:nvSpPr>
            <p:spPr>
              <a:xfrm>
                <a:off x="7696806" y="3287821"/>
                <a:ext cx="191060" cy="5179"/>
              </a:xfrm>
              <a:custGeom>
                <a:avLst/>
                <a:gdLst>
                  <a:gd name="connsiteX0" fmla="*/ 0 w 191060"/>
                  <a:gd name="connsiteY0" fmla="*/ 0 h 5179"/>
                  <a:gd name="connsiteX1" fmla="*/ 191060 w 191060"/>
                  <a:gd name="connsiteY1" fmla="*/ 0 h 5179"/>
                  <a:gd name="connsiteX2" fmla="*/ 191060 w 191060"/>
                  <a:gd name="connsiteY2" fmla="*/ 5179 h 5179"/>
                  <a:gd name="connsiteX3" fmla="*/ 0 w 191060"/>
                  <a:gd name="connsiteY3" fmla="*/ 5179 h 5179"/>
                </a:gdLst>
                <a:ahLst/>
                <a:cxnLst>
                  <a:cxn ang="0">
                    <a:pos x="connsiteX0" y="connsiteY0"/>
                  </a:cxn>
                  <a:cxn ang="0">
                    <a:pos x="connsiteX1" y="connsiteY1"/>
                  </a:cxn>
                  <a:cxn ang="0">
                    <a:pos x="connsiteX2" y="connsiteY2"/>
                  </a:cxn>
                  <a:cxn ang="0">
                    <a:pos x="connsiteX3" y="connsiteY3"/>
                  </a:cxn>
                </a:cxnLst>
                <a:rect l="l" t="t" r="r" b="b"/>
                <a:pathLst>
                  <a:path w="191060" h="5179">
                    <a:moveTo>
                      <a:pt x="0" y="0"/>
                    </a:moveTo>
                    <a:lnTo>
                      <a:pt x="191060" y="0"/>
                    </a:lnTo>
                    <a:lnTo>
                      <a:pt x="191060" y="5179"/>
                    </a:lnTo>
                    <a:lnTo>
                      <a:pt x="0" y="5179"/>
                    </a:lnTo>
                    <a:close/>
                  </a:path>
                </a:pathLst>
              </a:custGeom>
              <a:grpFill/>
              <a:ln w="8221" cap="flat">
                <a:noFill/>
                <a:prstDash val="solid"/>
                <a:miter/>
              </a:ln>
            </p:spPr>
            <p:txBody>
              <a:bodyPr rtlCol="0" anchor="ctr"/>
              <a:lstStyle/>
              <a:p>
                <a:endParaRPr lang="en-US"/>
              </a:p>
            </p:txBody>
          </p:sp>
        </p:grpSp>
        <p:grpSp>
          <p:nvGrpSpPr>
            <p:cNvPr id="71" name="Graphic 2">
              <a:extLst>
                <a:ext uri="{FF2B5EF4-FFF2-40B4-BE49-F238E27FC236}">
                  <a16:creationId xmlns:a16="http://schemas.microsoft.com/office/drawing/2014/main" id="{A2C62D17-1EB7-45E1-9DB0-96EFCD26426F}"/>
                </a:ext>
              </a:extLst>
            </p:cNvPr>
            <p:cNvGrpSpPr/>
            <p:nvPr/>
          </p:nvGrpSpPr>
          <p:grpSpPr>
            <a:xfrm>
              <a:off x="1497725" y="1771676"/>
              <a:ext cx="455436" cy="450958"/>
              <a:chOff x="1497725" y="1771676"/>
              <a:chExt cx="455436" cy="450958"/>
            </a:xfrm>
            <a:grpFill/>
          </p:grpSpPr>
          <p:sp>
            <p:nvSpPr>
              <p:cNvPr id="136" name="Freeform: Shape 135">
                <a:extLst>
                  <a:ext uri="{FF2B5EF4-FFF2-40B4-BE49-F238E27FC236}">
                    <a16:creationId xmlns:a16="http://schemas.microsoft.com/office/drawing/2014/main" id="{C01444F1-1487-4E14-A3B3-60EE453D13C2}"/>
                  </a:ext>
                </a:extLst>
              </p:cNvPr>
              <p:cNvSpPr/>
              <p:nvPr/>
            </p:nvSpPr>
            <p:spPr>
              <a:xfrm>
                <a:off x="1497725" y="1771676"/>
                <a:ext cx="455436" cy="450958"/>
              </a:xfrm>
              <a:custGeom>
                <a:avLst/>
                <a:gdLst>
                  <a:gd name="connsiteX0" fmla="*/ 5167 w 455436"/>
                  <a:gd name="connsiteY0" fmla="*/ 259950 h 450958"/>
                  <a:gd name="connsiteX1" fmla="*/ 175181 w 455436"/>
                  <a:gd name="connsiteY1" fmla="*/ 444186 h 450958"/>
                  <a:gd name="connsiteX2" fmla="*/ 203050 w 455436"/>
                  <a:gd name="connsiteY2" fmla="*/ 445337 h 450958"/>
                  <a:gd name="connsiteX3" fmla="*/ 210203 w 455436"/>
                  <a:gd name="connsiteY3" fmla="*/ 438760 h 450958"/>
                  <a:gd name="connsiteX4" fmla="*/ 218013 w 455436"/>
                  <a:gd name="connsiteY4" fmla="*/ 447228 h 450958"/>
                  <a:gd name="connsiteX5" fmla="*/ 234455 w 455436"/>
                  <a:gd name="connsiteY5" fmla="*/ 447886 h 450958"/>
                  <a:gd name="connsiteX6" fmla="*/ 235113 w 455436"/>
                  <a:gd name="connsiteY6" fmla="*/ 431443 h 450958"/>
                  <a:gd name="connsiteX7" fmla="*/ 227303 w 455436"/>
                  <a:gd name="connsiteY7" fmla="*/ 422975 h 450958"/>
                  <a:gd name="connsiteX8" fmla="*/ 258543 w 455436"/>
                  <a:gd name="connsiteY8" fmla="*/ 394201 h 450958"/>
                  <a:gd name="connsiteX9" fmla="*/ 266353 w 455436"/>
                  <a:gd name="connsiteY9" fmla="*/ 402669 h 450958"/>
                  <a:gd name="connsiteX10" fmla="*/ 282796 w 455436"/>
                  <a:gd name="connsiteY10" fmla="*/ 403327 h 450958"/>
                  <a:gd name="connsiteX11" fmla="*/ 283453 w 455436"/>
                  <a:gd name="connsiteY11" fmla="*/ 386884 h 450958"/>
                  <a:gd name="connsiteX12" fmla="*/ 275643 w 455436"/>
                  <a:gd name="connsiteY12" fmla="*/ 378417 h 450958"/>
                  <a:gd name="connsiteX13" fmla="*/ 306884 w 455436"/>
                  <a:gd name="connsiteY13" fmla="*/ 349643 h 450958"/>
                  <a:gd name="connsiteX14" fmla="*/ 314694 w 455436"/>
                  <a:gd name="connsiteY14" fmla="*/ 358110 h 450958"/>
                  <a:gd name="connsiteX15" fmla="*/ 331136 w 455436"/>
                  <a:gd name="connsiteY15" fmla="*/ 358768 h 450958"/>
                  <a:gd name="connsiteX16" fmla="*/ 331794 w 455436"/>
                  <a:gd name="connsiteY16" fmla="*/ 342326 h 450958"/>
                  <a:gd name="connsiteX17" fmla="*/ 323984 w 455436"/>
                  <a:gd name="connsiteY17" fmla="*/ 333858 h 450958"/>
                  <a:gd name="connsiteX18" fmla="*/ 355224 w 455436"/>
                  <a:gd name="connsiteY18" fmla="*/ 305084 h 450958"/>
                  <a:gd name="connsiteX19" fmla="*/ 363034 w 455436"/>
                  <a:gd name="connsiteY19" fmla="*/ 313552 h 450958"/>
                  <a:gd name="connsiteX20" fmla="*/ 379477 w 455436"/>
                  <a:gd name="connsiteY20" fmla="*/ 314209 h 450958"/>
                  <a:gd name="connsiteX21" fmla="*/ 380134 w 455436"/>
                  <a:gd name="connsiteY21" fmla="*/ 297767 h 450958"/>
                  <a:gd name="connsiteX22" fmla="*/ 372324 w 455436"/>
                  <a:gd name="connsiteY22" fmla="*/ 289299 h 450958"/>
                  <a:gd name="connsiteX23" fmla="*/ 403565 w 455436"/>
                  <a:gd name="connsiteY23" fmla="*/ 260525 h 450958"/>
                  <a:gd name="connsiteX24" fmla="*/ 411375 w 455436"/>
                  <a:gd name="connsiteY24" fmla="*/ 268993 h 450958"/>
                  <a:gd name="connsiteX25" fmla="*/ 427817 w 455436"/>
                  <a:gd name="connsiteY25" fmla="*/ 269651 h 450958"/>
                  <a:gd name="connsiteX26" fmla="*/ 428475 w 455436"/>
                  <a:gd name="connsiteY26" fmla="*/ 253208 h 450958"/>
                  <a:gd name="connsiteX27" fmla="*/ 420665 w 455436"/>
                  <a:gd name="connsiteY27" fmla="*/ 244740 h 450958"/>
                  <a:gd name="connsiteX28" fmla="*/ 420994 w 455436"/>
                  <a:gd name="connsiteY28" fmla="*/ 244412 h 450958"/>
                  <a:gd name="connsiteX29" fmla="*/ 423296 w 455436"/>
                  <a:gd name="connsiteY29" fmla="*/ 242274 h 450958"/>
                  <a:gd name="connsiteX30" fmla="*/ 449110 w 455436"/>
                  <a:gd name="connsiteY30" fmla="*/ 218433 h 450958"/>
                  <a:gd name="connsiteX31" fmla="*/ 450261 w 455436"/>
                  <a:gd name="connsiteY31" fmla="*/ 190563 h 450958"/>
                  <a:gd name="connsiteX32" fmla="*/ 280247 w 455436"/>
                  <a:gd name="connsiteY32" fmla="*/ 6326 h 450958"/>
                  <a:gd name="connsiteX33" fmla="*/ 252377 w 455436"/>
                  <a:gd name="connsiteY33" fmla="*/ 5175 h 450958"/>
                  <a:gd name="connsiteX34" fmla="*/ 226563 w 455436"/>
                  <a:gd name="connsiteY34" fmla="*/ 29017 h 450958"/>
                  <a:gd name="connsiteX35" fmla="*/ 225330 w 455436"/>
                  <a:gd name="connsiteY35" fmla="*/ 30086 h 450958"/>
                  <a:gd name="connsiteX36" fmla="*/ 6400 w 455436"/>
                  <a:gd name="connsiteY36" fmla="*/ 232162 h 450958"/>
                  <a:gd name="connsiteX37" fmla="*/ 5167 w 455436"/>
                  <a:gd name="connsiteY37" fmla="*/ 259950 h 450958"/>
                  <a:gd name="connsiteX38" fmla="*/ 416719 w 455436"/>
                  <a:gd name="connsiteY38" fmla="*/ 248111 h 450958"/>
                  <a:gd name="connsiteX39" fmla="*/ 424529 w 455436"/>
                  <a:gd name="connsiteY39" fmla="*/ 256579 h 450958"/>
                  <a:gd name="connsiteX40" fmla="*/ 424200 w 455436"/>
                  <a:gd name="connsiteY40" fmla="*/ 265622 h 450958"/>
                  <a:gd name="connsiteX41" fmla="*/ 415157 w 455436"/>
                  <a:gd name="connsiteY41" fmla="*/ 265293 h 450958"/>
                  <a:gd name="connsiteX42" fmla="*/ 407346 w 455436"/>
                  <a:gd name="connsiteY42" fmla="*/ 256826 h 450958"/>
                  <a:gd name="connsiteX43" fmla="*/ 416719 w 455436"/>
                  <a:gd name="connsiteY43" fmla="*/ 248111 h 450958"/>
                  <a:gd name="connsiteX44" fmla="*/ 368378 w 455436"/>
                  <a:gd name="connsiteY44" fmla="*/ 292670 h 450958"/>
                  <a:gd name="connsiteX45" fmla="*/ 376188 w 455436"/>
                  <a:gd name="connsiteY45" fmla="*/ 301138 h 450958"/>
                  <a:gd name="connsiteX46" fmla="*/ 375859 w 455436"/>
                  <a:gd name="connsiteY46" fmla="*/ 310181 h 450958"/>
                  <a:gd name="connsiteX47" fmla="*/ 366816 w 455436"/>
                  <a:gd name="connsiteY47" fmla="*/ 309852 h 450958"/>
                  <a:gd name="connsiteX48" fmla="*/ 359006 w 455436"/>
                  <a:gd name="connsiteY48" fmla="*/ 301384 h 450958"/>
                  <a:gd name="connsiteX49" fmla="*/ 368378 w 455436"/>
                  <a:gd name="connsiteY49" fmla="*/ 292670 h 450958"/>
                  <a:gd name="connsiteX50" fmla="*/ 320120 w 455436"/>
                  <a:gd name="connsiteY50" fmla="*/ 337311 h 450958"/>
                  <a:gd name="connsiteX51" fmla="*/ 327930 w 455436"/>
                  <a:gd name="connsiteY51" fmla="*/ 345779 h 450958"/>
                  <a:gd name="connsiteX52" fmla="*/ 327601 w 455436"/>
                  <a:gd name="connsiteY52" fmla="*/ 354822 h 450958"/>
                  <a:gd name="connsiteX53" fmla="*/ 318558 w 455436"/>
                  <a:gd name="connsiteY53" fmla="*/ 354493 h 450958"/>
                  <a:gd name="connsiteX54" fmla="*/ 310748 w 455436"/>
                  <a:gd name="connsiteY54" fmla="*/ 346025 h 450958"/>
                  <a:gd name="connsiteX55" fmla="*/ 320120 w 455436"/>
                  <a:gd name="connsiteY55" fmla="*/ 337311 h 450958"/>
                  <a:gd name="connsiteX56" fmla="*/ 271779 w 455436"/>
                  <a:gd name="connsiteY56" fmla="*/ 381870 h 450958"/>
                  <a:gd name="connsiteX57" fmla="*/ 279589 w 455436"/>
                  <a:gd name="connsiteY57" fmla="*/ 390337 h 450958"/>
                  <a:gd name="connsiteX58" fmla="*/ 279261 w 455436"/>
                  <a:gd name="connsiteY58" fmla="*/ 399381 h 450958"/>
                  <a:gd name="connsiteX59" fmla="*/ 270217 w 455436"/>
                  <a:gd name="connsiteY59" fmla="*/ 399052 h 450958"/>
                  <a:gd name="connsiteX60" fmla="*/ 262407 w 455436"/>
                  <a:gd name="connsiteY60" fmla="*/ 390584 h 450958"/>
                  <a:gd name="connsiteX61" fmla="*/ 271779 w 455436"/>
                  <a:gd name="connsiteY61" fmla="*/ 381870 h 450958"/>
                  <a:gd name="connsiteX62" fmla="*/ 223439 w 455436"/>
                  <a:gd name="connsiteY62" fmla="*/ 426428 h 450958"/>
                  <a:gd name="connsiteX63" fmla="*/ 231249 w 455436"/>
                  <a:gd name="connsiteY63" fmla="*/ 434896 h 450958"/>
                  <a:gd name="connsiteX64" fmla="*/ 230920 w 455436"/>
                  <a:gd name="connsiteY64" fmla="*/ 443939 h 450958"/>
                  <a:gd name="connsiteX65" fmla="*/ 221877 w 455436"/>
                  <a:gd name="connsiteY65" fmla="*/ 443611 h 450958"/>
                  <a:gd name="connsiteX66" fmla="*/ 214067 w 455436"/>
                  <a:gd name="connsiteY66" fmla="*/ 435143 h 450958"/>
                  <a:gd name="connsiteX67" fmla="*/ 223439 w 455436"/>
                  <a:gd name="connsiteY67" fmla="*/ 426428 h 450958"/>
                  <a:gd name="connsiteX68" fmla="*/ 417376 w 455436"/>
                  <a:gd name="connsiteY68" fmla="*/ 240465 h 450958"/>
                  <a:gd name="connsiteX69" fmla="*/ 403811 w 455436"/>
                  <a:gd name="connsiteY69" fmla="*/ 253044 h 450958"/>
                  <a:gd name="connsiteX70" fmla="*/ 392795 w 455436"/>
                  <a:gd name="connsiteY70" fmla="*/ 241041 h 450958"/>
                  <a:gd name="connsiteX71" fmla="*/ 391151 w 455436"/>
                  <a:gd name="connsiteY71" fmla="*/ 236930 h 450958"/>
                  <a:gd name="connsiteX72" fmla="*/ 396084 w 455436"/>
                  <a:gd name="connsiteY72" fmla="*/ 235122 h 450958"/>
                  <a:gd name="connsiteX73" fmla="*/ 396494 w 455436"/>
                  <a:gd name="connsiteY73" fmla="*/ 225421 h 450958"/>
                  <a:gd name="connsiteX74" fmla="*/ 386794 w 455436"/>
                  <a:gd name="connsiteY74" fmla="*/ 225010 h 450958"/>
                  <a:gd name="connsiteX75" fmla="*/ 386218 w 455436"/>
                  <a:gd name="connsiteY75" fmla="*/ 234464 h 450958"/>
                  <a:gd name="connsiteX76" fmla="*/ 389013 w 455436"/>
                  <a:gd name="connsiteY76" fmla="*/ 244576 h 450958"/>
                  <a:gd name="connsiteX77" fmla="*/ 400030 w 455436"/>
                  <a:gd name="connsiteY77" fmla="*/ 256579 h 450958"/>
                  <a:gd name="connsiteX78" fmla="*/ 355553 w 455436"/>
                  <a:gd name="connsiteY78" fmla="*/ 297603 h 450958"/>
                  <a:gd name="connsiteX79" fmla="*/ 344537 w 455436"/>
                  <a:gd name="connsiteY79" fmla="*/ 285600 h 450958"/>
                  <a:gd name="connsiteX80" fmla="*/ 342893 w 455436"/>
                  <a:gd name="connsiteY80" fmla="*/ 281489 h 450958"/>
                  <a:gd name="connsiteX81" fmla="*/ 347825 w 455436"/>
                  <a:gd name="connsiteY81" fmla="*/ 279680 h 450958"/>
                  <a:gd name="connsiteX82" fmla="*/ 348236 w 455436"/>
                  <a:gd name="connsiteY82" fmla="*/ 269979 h 450958"/>
                  <a:gd name="connsiteX83" fmla="*/ 338535 w 455436"/>
                  <a:gd name="connsiteY83" fmla="*/ 269568 h 450958"/>
                  <a:gd name="connsiteX84" fmla="*/ 337960 w 455436"/>
                  <a:gd name="connsiteY84" fmla="*/ 279023 h 450958"/>
                  <a:gd name="connsiteX85" fmla="*/ 340755 w 455436"/>
                  <a:gd name="connsiteY85" fmla="*/ 289135 h 450958"/>
                  <a:gd name="connsiteX86" fmla="*/ 351771 w 455436"/>
                  <a:gd name="connsiteY86" fmla="*/ 301138 h 450958"/>
                  <a:gd name="connsiteX87" fmla="*/ 307295 w 455436"/>
                  <a:gd name="connsiteY87" fmla="*/ 342161 h 450958"/>
                  <a:gd name="connsiteX88" fmla="*/ 296278 w 455436"/>
                  <a:gd name="connsiteY88" fmla="*/ 330158 h 450958"/>
                  <a:gd name="connsiteX89" fmla="*/ 294634 w 455436"/>
                  <a:gd name="connsiteY89" fmla="*/ 326048 h 450958"/>
                  <a:gd name="connsiteX90" fmla="*/ 299567 w 455436"/>
                  <a:gd name="connsiteY90" fmla="*/ 324239 h 450958"/>
                  <a:gd name="connsiteX91" fmla="*/ 299978 w 455436"/>
                  <a:gd name="connsiteY91" fmla="*/ 314538 h 450958"/>
                  <a:gd name="connsiteX92" fmla="*/ 290277 w 455436"/>
                  <a:gd name="connsiteY92" fmla="*/ 314127 h 450958"/>
                  <a:gd name="connsiteX93" fmla="*/ 289702 w 455436"/>
                  <a:gd name="connsiteY93" fmla="*/ 323581 h 450958"/>
                  <a:gd name="connsiteX94" fmla="*/ 292497 w 455436"/>
                  <a:gd name="connsiteY94" fmla="*/ 333694 h 450958"/>
                  <a:gd name="connsiteX95" fmla="*/ 303513 w 455436"/>
                  <a:gd name="connsiteY95" fmla="*/ 345696 h 450958"/>
                  <a:gd name="connsiteX96" fmla="*/ 259036 w 455436"/>
                  <a:gd name="connsiteY96" fmla="*/ 386720 h 450958"/>
                  <a:gd name="connsiteX97" fmla="*/ 248020 w 455436"/>
                  <a:gd name="connsiteY97" fmla="*/ 374717 h 450958"/>
                  <a:gd name="connsiteX98" fmla="*/ 246376 w 455436"/>
                  <a:gd name="connsiteY98" fmla="*/ 370607 h 450958"/>
                  <a:gd name="connsiteX99" fmla="*/ 251309 w 455436"/>
                  <a:gd name="connsiteY99" fmla="*/ 368798 h 450958"/>
                  <a:gd name="connsiteX100" fmla="*/ 251720 w 455436"/>
                  <a:gd name="connsiteY100" fmla="*/ 359097 h 450958"/>
                  <a:gd name="connsiteX101" fmla="*/ 242019 w 455436"/>
                  <a:gd name="connsiteY101" fmla="*/ 358686 h 450958"/>
                  <a:gd name="connsiteX102" fmla="*/ 241443 w 455436"/>
                  <a:gd name="connsiteY102" fmla="*/ 368140 h 450958"/>
                  <a:gd name="connsiteX103" fmla="*/ 244238 w 455436"/>
                  <a:gd name="connsiteY103" fmla="*/ 378252 h 450958"/>
                  <a:gd name="connsiteX104" fmla="*/ 255255 w 455436"/>
                  <a:gd name="connsiteY104" fmla="*/ 390255 h 450958"/>
                  <a:gd name="connsiteX105" fmla="*/ 210778 w 455436"/>
                  <a:gd name="connsiteY105" fmla="*/ 431279 h 450958"/>
                  <a:gd name="connsiteX106" fmla="*/ 199762 w 455436"/>
                  <a:gd name="connsiteY106" fmla="*/ 419276 h 450958"/>
                  <a:gd name="connsiteX107" fmla="*/ 198118 w 455436"/>
                  <a:gd name="connsiteY107" fmla="*/ 415165 h 450958"/>
                  <a:gd name="connsiteX108" fmla="*/ 203050 w 455436"/>
                  <a:gd name="connsiteY108" fmla="*/ 413357 h 450958"/>
                  <a:gd name="connsiteX109" fmla="*/ 203461 w 455436"/>
                  <a:gd name="connsiteY109" fmla="*/ 403656 h 450958"/>
                  <a:gd name="connsiteX110" fmla="*/ 193760 w 455436"/>
                  <a:gd name="connsiteY110" fmla="*/ 403245 h 450958"/>
                  <a:gd name="connsiteX111" fmla="*/ 193185 w 455436"/>
                  <a:gd name="connsiteY111" fmla="*/ 412699 h 450958"/>
                  <a:gd name="connsiteX112" fmla="*/ 195980 w 455436"/>
                  <a:gd name="connsiteY112" fmla="*/ 422811 h 450958"/>
                  <a:gd name="connsiteX113" fmla="*/ 206997 w 455436"/>
                  <a:gd name="connsiteY113" fmla="*/ 434814 h 450958"/>
                  <a:gd name="connsiteX114" fmla="*/ 199844 w 455436"/>
                  <a:gd name="connsiteY114" fmla="*/ 441391 h 450958"/>
                  <a:gd name="connsiteX115" fmla="*/ 179373 w 455436"/>
                  <a:gd name="connsiteY115" fmla="*/ 440569 h 450958"/>
                  <a:gd name="connsiteX116" fmla="*/ 159807 w 455436"/>
                  <a:gd name="connsiteY116" fmla="*/ 419358 h 450958"/>
                  <a:gd name="connsiteX117" fmla="*/ 401263 w 455436"/>
                  <a:gd name="connsiteY117" fmla="*/ 196564 h 450958"/>
                  <a:gd name="connsiteX118" fmla="*/ 420829 w 455436"/>
                  <a:gd name="connsiteY118" fmla="*/ 217775 h 450958"/>
                  <a:gd name="connsiteX119" fmla="*/ 420007 w 455436"/>
                  <a:gd name="connsiteY119" fmla="*/ 238246 h 450958"/>
                  <a:gd name="connsiteX120" fmla="*/ 417376 w 455436"/>
                  <a:gd name="connsiteY120" fmla="*/ 240465 h 450958"/>
                  <a:gd name="connsiteX121" fmla="*/ 255830 w 455436"/>
                  <a:gd name="connsiteY121" fmla="*/ 8875 h 450958"/>
                  <a:gd name="connsiteX122" fmla="*/ 276301 w 455436"/>
                  <a:gd name="connsiteY122" fmla="*/ 9697 h 450958"/>
                  <a:gd name="connsiteX123" fmla="*/ 446315 w 455436"/>
                  <a:gd name="connsiteY123" fmla="*/ 193934 h 450958"/>
                  <a:gd name="connsiteX124" fmla="*/ 445493 w 455436"/>
                  <a:gd name="connsiteY124" fmla="*/ 214404 h 450958"/>
                  <a:gd name="connsiteX125" fmla="*/ 429461 w 455436"/>
                  <a:gd name="connsiteY125" fmla="*/ 229202 h 450958"/>
                  <a:gd name="connsiteX126" fmla="*/ 424364 w 455436"/>
                  <a:gd name="connsiteY126" fmla="*/ 214240 h 450958"/>
                  <a:gd name="connsiteX127" fmla="*/ 254350 w 455436"/>
                  <a:gd name="connsiteY127" fmla="*/ 30003 h 450958"/>
                  <a:gd name="connsiteX128" fmla="*/ 239799 w 455436"/>
                  <a:gd name="connsiteY128" fmla="*/ 23673 h 450958"/>
                  <a:gd name="connsiteX129" fmla="*/ 255830 w 455436"/>
                  <a:gd name="connsiteY129" fmla="*/ 8875 h 450958"/>
                  <a:gd name="connsiteX130" fmla="*/ 228783 w 455436"/>
                  <a:gd name="connsiteY130" fmla="*/ 33867 h 450958"/>
                  <a:gd name="connsiteX131" fmla="*/ 230016 w 455436"/>
                  <a:gd name="connsiteY131" fmla="*/ 32799 h 450958"/>
                  <a:gd name="connsiteX132" fmla="*/ 250486 w 455436"/>
                  <a:gd name="connsiteY132" fmla="*/ 33621 h 450958"/>
                  <a:gd name="connsiteX133" fmla="*/ 397399 w 455436"/>
                  <a:gd name="connsiteY133" fmla="*/ 192865 h 450958"/>
                  <a:gd name="connsiteX134" fmla="*/ 155943 w 455436"/>
                  <a:gd name="connsiteY134" fmla="*/ 415659 h 450958"/>
                  <a:gd name="connsiteX135" fmla="*/ 9031 w 455436"/>
                  <a:gd name="connsiteY135" fmla="*/ 256414 h 450958"/>
                  <a:gd name="connsiteX136" fmla="*/ 9853 w 455436"/>
                  <a:gd name="connsiteY136" fmla="*/ 235944 h 450958"/>
                  <a:gd name="connsiteX137" fmla="*/ 228783 w 455436"/>
                  <a:gd name="connsiteY137" fmla="*/ 33867 h 4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455436" h="450958">
                    <a:moveTo>
                      <a:pt x="5167" y="259950"/>
                    </a:moveTo>
                    <a:lnTo>
                      <a:pt x="175181" y="444186"/>
                    </a:lnTo>
                    <a:cubicBezTo>
                      <a:pt x="182580" y="452161"/>
                      <a:pt x="195076" y="452654"/>
                      <a:pt x="203050" y="445337"/>
                    </a:cubicBezTo>
                    <a:lnTo>
                      <a:pt x="210203" y="438760"/>
                    </a:lnTo>
                    <a:lnTo>
                      <a:pt x="218013" y="447228"/>
                    </a:lnTo>
                    <a:cubicBezTo>
                      <a:pt x="222370" y="451914"/>
                      <a:pt x="229769" y="452243"/>
                      <a:pt x="234455" y="447886"/>
                    </a:cubicBezTo>
                    <a:cubicBezTo>
                      <a:pt x="239141" y="443528"/>
                      <a:pt x="239470" y="436129"/>
                      <a:pt x="235113" y="431443"/>
                    </a:cubicBezTo>
                    <a:lnTo>
                      <a:pt x="227303" y="422975"/>
                    </a:lnTo>
                    <a:lnTo>
                      <a:pt x="258543" y="394201"/>
                    </a:lnTo>
                    <a:lnTo>
                      <a:pt x="266353" y="402669"/>
                    </a:lnTo>
                    <a:cubicBezTo>
                      <a:pt x="270711" y="407355"/>
                      <a:pt x="278110" y="407684"/>
                      <a:pt x="282796" y="403327"/>
                    </a:cubicBezTo>
                    <a:cubicBezTo>
                      <a:pt x="287482" y="398970"/>
                      <a:pt x="287811" y="391571"/>
                      <a:pt x="283453" y="386884"/>
                    </a:cubicBezTo>
                    <a:lnTo>
                      <a:pt x="275643" y="378417"/>
                    </a:lnTo>
                    <a:lnTo>
                      <a:pt x="306884" y="349643"/>
                    </a:lnTo>
                    <a:lnTo>
                      <a:pt x="314694" y="358110"/>
                    </a:lnTo>
                    <a:cubicBezTo>
                      <a:pt x="319051" y="362796"/>
                      <a:pt x="326450" y="363125"/>
                      <a:pt x="331136" y="358768"/>
                    </a:cubicBezTo>
                    <a:cubicBezTo>
                      <a:pt x="335822" y="354411"/>
                      <a:pt x="336151" y="347012"/>
                      <a:pt x="331794" y="342326"/>
                    </a:cubicBezTo>
                    <a:lnTo>
                      <a:pt x="323984" y="333858"/>
                    </a:lnTo>
                    <a:lnTo>
                      <a:pt x="355224" y="305084"/>
                    </a:lnTo>
                    <a:lnTo>
                      <a:pt x="363034" y="313552"/>
                    </a:lnTo>
                    <a:cubicBezTo>
                      <a:pt x="367392" y="318238"/>
                      <a:pt x="374791" y="318566"/>
                      <a:pt x="379477" y="314209"/>
                    </a:cubicBezTo>
                    <a:cubicBezTo>
                      <a:pt x="384163" y="309852"/>
                      <a:pt x="384492" y="302453"/>
                      <a:pt x="380134" y="297767"/>
                    </a:cubicBezTo>
                    <a:lnTo>
                      <a:pt x="372324" y="289299"/>
                    </a:lnTo>
                    <a:lnTo>
                      <a:pt x="403565" y="260525"/>
                    </a:lnTo>
                    <a:lnTo>
                      <a:pt x="411375" y="268993"/>
                    </a:lnTo>
                    <a:cubicBezTo>
                      <a:pt x="415732" y="273679"/>
                      <a:pt x="423131" y="274008"/>
                      <a:pt x="427817" y="269651"/>
                    </a:cubicBezTo>
                    <a:cubicBezTo>
                      <a:pt x="432503" y="265293"/>
                      <a:pt x="432832" y="257894"/>
                      <a:pt x="428475" y="253208"/>
                    </a:cubicBezTo>
                    <a:lnTo>
                      <a:pt x="420665" y="244740"/>
                    </a:lnTo>
                    <a:lnTo>
                      <a:pt x="420994" y="244412"/>
                    </a:lnTo>
                    <a:lnTo>
                      <a:pt x="423296" y="242274"/>
                    </a:lnTo>
                    <a:lnTo>
                      <a:pt x="449110" y="218433"/>
                    </a:lnTo>
                    <a:cubicBezTo>
                      <a:pt x="457085" y="211034"/>
                      <a:pt x="457578" y="198537"/>
                      <a:pt x="450261" y="190563"/>
                    </a:cubicBezTo>
                    <a:lnTo>
                      <a:pt x="280247" y="6326"/>
                    </a:lnTo>
                    <a:cubicBezTo>
                      <a:pt x="272848" y="-1648"/>
                      <a:pt x="260352" y="-2141"/>
                      <a:pt x="252377" y="5175"/>
                    </a:cubicBezTo>
                    <a:lnTo>
                      <a:pt x="226563" y="29017"/>
                    </a:lnTo>
                    <a:lnTo>
                      <a:pt x="225330" y="30086"/>
                    </a:lnTo>
                    <a:lnTo>
                      <a:pt x="6400" y="232162"/>
                    </a:lnTo>
                    <a:cubicBezTo>
                      <a:pt x="-1657" y="239397"/>
                      <a:pt x="-2150" y="251893"/>
                      <a:pt x="5167" y="259950"/>
                    </a:cubicBezTo>
                    <a:close/>
                    <a:moveTo>
                      <a:pt x="416719" y="248111"/>
                    </a:moveTo>
                    <a:lnTo>
                      <a:pt x="424529" y="256579"/>
                    </a:lnTo>
                    <a:cubicBezTo>
                      <a:pt x="426913" y="259210"/>
                      <a:pt x="426748" y="263238"/>
                      <a:pt x="424200" y="265622"/>
                    </a:cubicBezTo>
                    <a:cubicBezTo>
                      <a:pt x="421569" y="268006"/>
                      <a:pt x="417541" y="267842"/>
                      <a:pt x="415157" y="265293"/>
                    </a:cubicBezTo>
                    <a:lnTo>
                      <a:pt x="407346" y="256826"/>
                    </a:lnTo>
                    <a:lnTo>
                      <a:pt x="416719" y="248111"/>
                    </a:lnTo>
                    <a:close/>
                    <a:moveTo>
                      <a:pt x="368378" y="292670"/>
                    </a:moveTo>
                    <a:lnTo>
                      <a:pt x="376188" y="301138"/>
                    </a:lnTo>
                    <a:cubicBezTo>
                      <a:pt x="378572" y="303768"/>
                      <a:pt x="378408" y="307797"/>
                      <a:pt x="375859" y="310181"/>
                    </a:cubicBezTo>
                    <a:cubicBezTo>
                      <a:pt x="373229" y="312565"/>
                      <a:pt x="369200" y="312401"/>
                      <a:pt x="366816" y="309852"/>
                    </a:cubicBezTo>
                    <a:lnTo>
                      <a:pt x="359006" y="301384"/>
                    </a:lnTo>
                    <a:lnTo>
                      <a:pt x="368378" y="292670"/>
                    </a:lnTo>
                    <a:close/>
                    <a:moveTo>
                      <a:pt x="320120" y="337311"/>
                    </a:moveTo>
                    <a:lnTo>
                      <a:pt x="327930" y="345779"/>
                    </a:lnTo>
                    <a:cubicBezTo>
                      <a:pt x="330314" y="348409"/>
                      <a:pt x="330150" y="352438"/>
                      <a:pt x="327601" y="354822"/>
                    </a:cubicBezTo>
                    <a:cubicBezTo>
                      <a:pt x="324970" y="357206"/>
                      <a:pt x="320942" y="357042"/>
                      <a:pt x="318558" y="354493"/>
                    </a:cubicBezTo>
                    <a:lnTo>
                      <a:pt x="310748" y="346025"/>
                    </a:lnTo>
                    <a:lnTo>
                      <a:pt x="320120" y="337311"/>
                    </a:lnTo>
                    <a:close/>
                    <a:moveTo>
                      <a:pt x="271779" y="381870"/>
                    </a:moveTo>
                    <a:lnTo>
                      <a:pt x="279589" y="390337"/>
                    </a:lnTo>
                    <a:cubicBezTo>
                      <a:pt x="281974" y="392968"/>
                      <a:pt x="281809" y="396997"/>
                      <a:pt x="279261" y="399381"/>
                    </a:cubicBezTo>
                    <a:cubicBezTo>
                      <a:pt x="276630" y="401765"/>
                      <a:pt x="272601" y="401600"/>
                      <a:pt x="270217" y="399052"/>
                    </a:cubicBezTo>
                    <a:lnTo>
                      <a:pt x="262407" y="390584"/>
                    </a:lnTo>
                    <a:lnTo>
                      <a:pt x="271779" y="381870"/>
                    </a:lnTo>
                    <a:close/>
                    <a:moveTo>
                      <a:pt x="223439" y="426428"/>
                    </a:moveTo>
                    <a:lnTo>
                      <a:pt x="231249" y="434896"/>
                    </a:lnTo>
                    <a:cubicBezTo>
                      <a:pt x="233633" y="437527"/>
                      <a:pt x="233469" y="441555"/>
                      <a:pt x="230920" y="443939"/>
                    </a:cubicBezTo>
                    <a:cubicBezTo>
                      <a:pt x="228289" y="446324"/>
                      <a:pt x="224261" y="446159"/>
                      <a:pt x="221877" y="443611"/>
                    </a:cubicBezTo>
                    <a:lnTo>
                      <a:pt x="214067" y="435143"/>
                    </a:lnTo>
                    <a:lnTo>
                      <a:pt x="223439" y="426428"/>
                    </a:lnTo>
                    <a:close/>
                    <a:moveTo>
                      <a:pt x="417376" y="240465"/>
                    </a:moveTo>
                    <a:lnTo>
                      <a:pt x="403811" y="253044"/>
                    </a:lnTo>
                    <a:lnTo>
                      <a:pt x="392795" y="241041"/>
                    </a:lnTo>
                    <a:cubicBezTo>
                      <a:pt x="391726" y="239890"/>
                      <a:pt x="391151" y="238410"/>
                      <a:pt x="391151" y="236930"/>
                    </a:cubicBezTo>
                    <a:cubicBezTo>
                      <a:pt x="392877" y="237012"/>
                      <a:pt x="394686" y="236437"/>
                      <a:pt x="396084" y="235122"/>
                    </a:cubicBezTo>
                    <a:cubicBezTo>
                      <a:pt x="398879" y="232573"/>
                      <a:pt x="399043" y="228216"/>
                      <a:pt x="396494" y="225421"/>
                    </a:cubicBezTo>
                    <a:cubicBezTo>
                      <a:pt x="393946" y="222625"/>
                      <a:pt x="389589" y="222461"/>
                      <a:pt x="386794" y="225010"/>
                    </a:cubicBezTo>
                    <a:cubicBezTo>
                      <a:pt x="384081" y="227476"/>
                      <a:pt x="383834" y="231669"/>
                      <a:pt x="386218" y="234464"/>
                    </a:cubicBezTo>
                    <a:cubicBezTo>
                      <a:pt x="385560" y="237999"/>
                      <a:pt x="386465" y="241781"/>
                      <a:pt x="389013" y="244576"/>
                    </a:cubicBezTo>
                    <a:lnTo>
                      <a:pt x="400030" y="256579"/>
                    </a:lnTo>
                    <a:lnTo>
                      <a:pt x="355553" y="297603"/>
                    </a:lnTo>
                    <a:lnTo>
                      <a:pt x="344537" y="285600"/>
                    </a:lnTo>
                    <a:cubicBezTo>
                      <a:pt x="343468" y="284449"/>
                      <a:pt x="342893" y="282969"/>
                      <a:pt x="342893" y="281489"/>
                    </a:cubicBezTo>
                    <a:cubicBezTo>
                      <a:pt x="344619" y="281571"/>
                      <a:pt x="346428" y="280996"/>
                      <a:pt x="347825" y="279680"/>
                    </a:cubicBezTo>
                    <a:cubicBezTo>
                      <a:pt x="350620" y="277132"/>
                      <a:pt x="350785" y="272775"/>
                      <a:pt x="348236" y="269979"/>
                    </a:cubicBezTo>
                    <a:cubicBezTo>
                      <a:pt x="345688" y="267184"/>
                      <a:pt x="341330" y="267020"/>
                      <a:pt x="338535" y="269568"/>
                    </a:cubicBezTo>
                    <a:cubicBezTo>
                      <a:pt x="335822" y="272035"/>
                      <a:pt x="335576" y="276227"/>
                      <a:pt x="337960" y="279023"/>
                    </a:cubicBezTo>
                    <a:cubicBezTo>
                      <a:pt x="337302" y="282558"/>
                      <a:pt x="338206" y="286339"/>
                      <a:pt x="340755" y="289135"/>
                    </a:cubicBezTo>
                    <a:lnTo>
                      <a:pt x="351771" y="301138"/>
                    </a:lnTo>
                    <a:lnTo>
                      <a:pt x="307295" y="342161"/>
                    </a:lnTo>
                    <a:lnTo>
                      <a:pt x="296278" y="330158"/>
                    </a:lnTo>
                    <a:cubicBezTo>
                      <a:pt x="295210" y="329007"/>
                      <a:pt x="294634" y="327528"/>
                      <a:pt x="294634" y="326048"/>
                    </a:cubicBezTo>
                    <a:cubicBezTo>
                      <a:pt x="296361" y="326130"/>
                      <a:pt x="298169" y="325555"/>
                      <a:pt x="299567" y="324239"/>
                    </a:cubicBezTo>
                    <a:cubicBezTo>
                      <a:pt x="302362" y="321691"/>
                      <a:pt x="302527" y="317333"/>
                      <a:pt x="299978" y="314538"/>
                    </a:cubicBezTo>
                    <a:cubicBezTo>
                      <a:pt x="297429" y="311743"/>
                      <a:pt x="293072" y="311579"/>
                      <a:pt x="290277" y="314127"/>
                    </a:cubicBezTo>
                    <a:cubicBezTo>
                      <a:pt x="287564" y="316593"/>
                      <a:pt x="287317" y="320786"/>
                      <a:pt x="289702" y="323581"/>
                    </a:cubicBezTo>
                    <a:cubicBezTo>
                      <a:pt x="289044" y="327117"/>
                      <a:pt x="289948" y="330898"/>
                      <a:pt x="292497" y="333694"/>
                    </a:cubicBezTo>
                    <a:lnTo>
                      <a:pt x="303513" y="345696"/>
                    </a:lnTo>
                    <a:lnTo>
                      <a:pt x="259036" y="386720"/>
                    </a:lnTo>
                    <a:lnTo>
                      <a:pt x="248020" y="374717"/>
                    </a:lnTo>
                    <a:cubicBezTo>
                      <a:pt x="246951" y="373566"/>
                      <a:pt x="246376" y="372086"/>
                      <a:pt x="246376" y="370607"/>
                    </a:cubicBezTo>
                    <a:cubicBezTo>
                      <a:pt x="248102" y="370689"/>
                      <a:pt x="249911" y="370113"/>
                      <a:pt x="251309" y="368798"/>
                    </a:cubicBezTo>
                    <a:cubicBezTo>
                      <a:pt x="254104" y="366249"/>
                      <a:pt x="254268" y="361892"/>
                      <a:pt x="251720" y="359097"/>
                    </a:cubicBezTo>
                    <a:cubicBezTo>
                      <a:pt x="249171" y="356302"/>
                      <a:pt x="244814" y="356137"/>
                      <a:pt x="242019" y="358686"/>
                    </a:cubicBezTo>
                    <a:cubicBezTo>
                      <a:pt x="239306" y="361152"/>
                      <a:pt x="239059" y="365345"/>
                      <a:pt x="241443" y="368140"/>
                    </a:cubicBezTo>
                    <a:cubicBezTo>
                      <a:pt x="240785" y="371675"/>
                      <a:pt x="241690" y="375457"/>
                      <a:pt x="244238" y="378252"/>
                    </a:cubicBezTo>
                    <a:lnTo>
                      <a:pt x="255255" y="390255"/>
                    </a:lnTo>
                    <a:lnTo>
                      <a:pt x="210778" y="431279"/>
                    </a:lnTo>
                    <a:lnTo>
                      <a:pt x="199762" y="419276"/>
                    </a:lnTo>
                    <a:cubicBezTo>
                      <a:pt x="198693" y="418125"/>
                      <a:pt x="198118" y="416645"/>
                      <a:pt x="198118" y="415165"/>
                    </a:cubicBezTo>
                    <a:cubicBezTo>
                      <a:pt x="199844" y="415248"/>
                      <a:pt x="201653" y="414672"/>
                      <a:pt x="203050" y="413357"/>
                    </a:cubicBezTo>
                    <a:cubicBezTo>
                      <a:pt x="205845" y="410808"/>
                      <a:pt x="206010" y="406451"/>
                      <a:pt x="203461" y="403656"/>
                    </a:cubicBezTo>
                    <a:cubicBezTo>
                      <a:pt x="200913" y="400861"/>
                      <a:pt x="196556" y="400696"/>
                      <a:pt x="193760" y="403245"/>
                    </a:cubicBezTo>
                    <a:cubicBezTo>
                      <a:pt x="191047" y="405711"/>
                      <a:pt x="190801" y="409904"/>
                      <a:pt x="193185" y="412699"/>
                    </a:cubicBezTo>
                    <a:cubicBezTo>
                      <a:pt x="192527" y="416234"/>
                      <a:pt x="193432" y="420016"/>
                      <a:pt x="195980" y="422811"/>
                    </a:cubicBezTo>
                    <a:lnTo>
                      <a:pt x="206997" y="434814"/>
                    </a:lnTo>
                    <a:lnTo>
                      <a:pt x="199844" y="441391"/>
                    </a:lnTo>
                    <a:cubicBezTo>
                      <a:pt x="194007" y="446817"/>
                      <a:pt x="184799" y="446406"/>
                      <a:pt x="179373" y="440569"/>
                    </a:cubicBezTo>
                    <a:lnTo>
                      <a:pt x="159807" y="419358"/>
                    </a:lnTo>
                    <a:lnTo>
                      <a:pt x="401263" y="196564"/>
                    </a:lnTo>
                    <a:lnTo>
                      <a:pt x="420829" y="217775"/>
                    </a:lnTo>
                    <a:cubicBezTo>
                      <a:pt x="426255" y="223612"/>
                      <a:pt x="425844" y="232820"/>
                      <a:pt x="420007" y="238246"/>
                    </a:cubicBezTo>
                    <a:lnTo>
                      <a:pt x="417376" y="240465"/>
                    </a:lnTo>
                    <a:close/>
                    <a:moveTo>
                      <a:pt x="255830" y="8875"/>
                    </a:moveTo>
                    <a:cubicBezTo>
                      <a:pt x="261667" y="3449"/>
                      <a:pt x="270875" y="3860"/>
                      <a:pt x="276301" y="9697"/>
                    </a:cubicBezTo>
                    <a:lnTo>
                      <a:pt x="446315" y="193934"/>
                    </a:lnTo>
                    <a:cubicBezTo>
                      <a:pt x="451741" y="199771"/>
                      <a:pt x="451330" y="208978"/>
                      <a:pt x="445493" y="214404"/>
                    </a:cubicBezTo>
                    <a:lnTo>
                      <a:pt x="429461" y="229202"/>
                    </a:lnTo>
                    <a:cubicBezTo>
                      <a:pt x="429872" y="223859"/>
                      <a:pt x="428228" y="218433"/>
                      <a:pt x="424364" y="214240"/>
                    </a:cubicBezTo>
                    <a:lnTo>
                      <a:pt x="254350" y="30003"/>
                    </a:lnTo>
                    <a:cubicBezTo>
                      <a:pt x="250486" y="25810"/>
                      <a:pt x="245143" y="23673"/>
                      <a:pt x="239799" y="23673"/>
                    </a:cubicBezTo>
                    <a:lnTo>
                      <a:pt x="255830" y="8875"/>
                    </a:lnTo>
                    <a:close/>
                    <a:moveTo>
                      <a:pt x="228783" y="33867"/>
                    </a:moveTo>
                    <a:lnTo>
                      <a:pt x="230016" y="32799"/>
                    </a:lnTo>
                    <a:cubicBezTo>
                      <a:pt x="235853" y="27373"/>
                      <a:pt x="245060" y="27784"/>
                      <a:pt x="250486" y="33621"/>
                    </a:cubicBezTo>
                    <a:lnTo>
                      <a:pt x="397399" y="192865"/>
                    </a:lnTo>
                    <a:lnTo>
                      <a:pt x="155943" y="415659"/>
                    </a:lnTo>
                    <a:lnTo>
                      <a:pt x="9031" y="256414"/>
                    </a:lnTo>
                    <a:cubicBezTo>
                      <a:pt x="3605" y="250577"/>
                      <a:pt x="4016" y="241370"/>
                      <a:pt x="9853" y="235944"/>
                    </a:cubicBezTo>
                    <a:lnTo>
                      <a:pt x="228783" y="33867"/>
                    </a:lnTo>
                    <a:close/>
                  </a:path>
                </a:pathLst>
              </a:custGeom>
              <a:grpFill/>
              <a:ln w="8221" cap="flat">
                <a:noFill/>
                <a:prstDash val="solid"/>
                <a:miter/>
              </a:ln>
            </p:spPr>
            <p:txBody>
              <a:bodyPr rtlCol="0" anchor="ctr"/>
              <a:lstStyle/>
              <a:p>
                <a:endParaRPr lang="en-US"/>
              </a:p>
            </p:txBody>
          </p:sp>
          <p:sp>
            <p:nvSpPr>
              <p:cNvPr id="137" name="Freeform: Shape 136">
                <a:extLst>
                  <a:ext uri="{FF2B5EF4-FFF2-40B4-BE49-F238E27FC236}">
                    <a16:creationId xmlns:a16="http://schemas.microsoft.com/office/drawing/2014/main" id="{DBCCC341-8CB6-4609-89A9-1A13678749D4}"/>
                  </a:ext>
                </a:extLst>
              </p:cNvPr>
              <p:cNvSpPr/>
              <p:nvPr/>
            </p:nvSpPr>
            <p:spPr>
              <a:xfrm>
                <a:off x="1583130" y="1969309"/>
                <a:ext cx="130552" cy="136142"/>
              </a:xfrm>
              <a:custGeom>
                <a:avLst/>
                <a:gdLst>
                  <a:gd name="connsiteX0" fmla="*/ 130552 w 130552"/>
                  <a:gd name="connsiteY0" fmla="*/ 105395 h 136142"/>
                  <a:gd name="connsiteX1" fmla="*/ 33296 w 130552"/>
                  <a:gd name="connsiteY1" fmla="*/ 0 h 136142"/>
                  <a:gd name="connsiteX2" fmla="*/ 0 w 130552"/>
                  <a:gd name="connsiteY2" fmla="*/ 30747 h 136142"/>
                  <a:gd name="connsiteX3" fmla="*/ 97256 w 130552"/>
                  <a:gd name="connsiteY3" fmla="*/ 136143 h 136142"/>
                  <a:gd name="connsiteX4" fmla="*/ 130552 w 130552"/>
                  <a:gd name="connsiteY4" fmla="*/ 105395 h 136142"/>
                  <a:gd name="connsiteX5" fmla="*/ 97503 w 130552"/>
                  <a:gd name="connsiteY5" fmla="*/ 128826 h 136142"/>
                  <a:gd name="connsiteX6" fmla="*/ 7317 w 130552"/>
                  <a:gd name="connsiteY6" fmla="*/ 31076 h 136142"/>
                  <a:gd name="connsiteX7" fmla="*/ 32967 w 130552"/>
                  <a:gd name="connsiteY7" fmla="*/ 7399 h 136142"/>
                  <a:gd name="connsiteX8" fmla="*/ 123153 w 130552"/>
                  <a:gd name="connsiteY8" fmla="*/ 105149 h 136142"/>
                  <a:gd name="connsiteX9" fmla="*/ 97503 w 130552"/>
                  <a:gd name="connsiteY9" fmla="*/ 128826 h 136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0552" h="136142">
                    <a:moveTo>
                      <a:pt x="130552" y="105395"/>
                    </a:moveTo>
                    <a:lnTo>
                      <a:pt x="33296" y="0"/>
                    </a:lnTo>
                    <a:lnTo>
                      <a:pt x="0" y="30747"/>
                    </a:lnTo>
                    <a:lnTo>
                      <a:pt x="97256" y="136143"/>
                    </a:lnTo>
                    <a:lnTo>
                      <a:pt x="130552" y="105395"/>
                    </a:lnTo>
                    <a:close/>
                    <a:moveTo>
                      <a:pt x="97503" y="128826"/>
                    </a:moveTo>
                    <a:lnTo>
                      <a:pt x="7317" y="31076"/>
                    </a:lnTo>
                    <a:lnTo>
                      <a:pt x="32967" y="7399"/>
                    </a:lnTo>
                    <a:lnTo>
                      <a:pt x="123153" y="105149"/>
                    </a:lnTo>
                    <a:lnTo>
                      <a:pt x="97503" y="128826"/>
                    </a:lnTo>
                    <a:close/>
                  </a:path>
                </a:pathLst>
              </a:custGeom>
              <a:grpFill/>
              <a:ln w="8221" cap="flat">
                <a:noFill/>
                <a:prstDash val="solid"/>
                <a:miter/>
              </a:ln>
            </p:spPr>
            <p:txBody>
              <a:bodyPr rtlCol="0" anchor="ctr"/>
              <a:lstStyle/>
              <a:p>
                <a:endParaRPr lang="en-US"/>
              </a:p>
            </p:txBody>
          </p:sp>
          <p:sp>
            <p:nvSpPr>
              <p:cNvPr id="138" name="Freeform: Shape 137">
                <a:extLst>
                  <a:ext uri="{FF2B5EF4-FFF2-40B4-BE49-F238E27FC236}">
                    <a16:creationId xmlns:a16="http://schemas.microsoft.com/office/drawing/2014/main" id="{5AF82350-66CD-4F44-B5C4-F7EA1A659705}"/>
                  </a:ext>
                </a:extLst>
              </p:cNvPr>
              <p:cNvSpPr/>
              <p:nvPr/>
            </p:nvSpPr>
            <p:spPr>
              <a:xfrm rot="19037864">
                <a:off x="1843959" y="1787280"/>
                <a:ext cx="5179" cy="191063"/>
              </a:xfrm>
              <a:custGeom>
                <a:avLst/>
                <a:gdLst>
                  <a:gd name="connsiteX0" fmla="*/ 0 w 5179"/>
                  <a:gd name="connsiteY0" fmla="*/ 0 h 191063"/>
                  <a:gd name="connsiteX1" fmla="*/ 5179 w 5179"/>
                  <a:gd name="connsiteY1" fmla="*/ 0 h 191063"/>
                  <a:gd name="connsiteX2" fmla="*/ 5179 w 5179"/>
                  <a:gd name="connsiteY2" fmla="*/ 191063 h 191063"/>
                  <a:gd name="connsiteX3" fmla="*/ 0 w 5179"/>
                  <a:gd name="connsiteY3" fmla="*/ 191063 h 191063"/>
                </a:gdLst>
                <a:ahLst/>
                <a:cxnLst>
                  <a:cxn ang="0">
                    <a:pos x="connsiteX0" y="connsiteY0"/>
                  </a:cxn>
                  <a:cxn ang="0">
                    <a:pos x="connsiteX1" y="connsiteY1"/>
                  </a:cxn>
                  <a:cxn ang="0">
                    <a:pos x="connsiteX2" y="connsiteY2"/>
                  </a:cxn>
                  <a:cxn ang="0">
                    <a:pos x="connsiteX3" y="connsiteY3"/>
                  </a:cxn>
                </a:cxnLst>
                <a:rect l="l" t="t" r="r" b="b"/>
                <a:pathLst>
                  <a:path w="5179" h="191063">
                    <a:moveTo>
                      <a:pt x="0" y="0"/>
                    </a:moveTo>
                    <a:lnTo>
                      <a:pt x="5179" y="0"/>
                    </a:lnTo>
                    <a:lnTo>
                      <a:pt x="5179" y="191063"/>
                    </a:lnTo>
                    <a:lnTo>
                      <a:pt x="0" y="191063"/>
                    </a:lnTo>
                    <a:close/>
                  </a:path>
                </a:pathLst>
              </a:custGeom>
              <a:grpFill/>
              <a:ln w="8221" cap="flat">
                <a:noFill/>
                <a:prstDash val="solid"/>
                <a:miter/>
              </a:ln>
            </p:spPr>
            <p:txBody>
              <a:bodyPr rtlCol="0" anchor="ctr"/>
              <a:lstStyle/>
              <a:p>
                <a:endParaRPr lang="en-US"/>
              </a:p>
            </p:txBody>
          </p:sp>
        </p:grpSp>
        <p:grpSp>
          <p:nvGrpSpPr>
            <p:cNvPr id="72" name="Graphic 2">
              <a:extLst>
                <a:ext uri="{FF2B5EF4-FFF2-40B4-BE49-F238E27FC236}">
                  <a16:creationId xmlns:a16="http://schemas.microsoft.com/office/drawing/2014/main" id="{0EA2597F-0408-4507-BBDA-CD5BEB83AC9C}"/>
                </a:ext>
              </a:extLst>
            </p:cNvPr>
            <p:cNvGrpSpPr/>
            <p:nvPr/>
          </p:nvGrpSpPr>
          <p:grpSpPr>
            <a:xfrm>
              <a:off x="6086611" y="868720"/>
              <a:ext cx="419060" cy="454826"/>
              <a:chOff x="6086611" y="868720"/>
              <a:chExt cx="419060" cy="454826"/>
            </a:xfrm>
            <a:grpFill/>
          </p:grpSpPr>
          <p:sp>
            <p:nvSpPr>
              <p:cNvPr id="134" name="Freeform: Shape 133">
                <a:extLst>
                  <a:ext uri="{FF2B5EF4-FFF2-40B4-BE49-F238E27FC236}">
                    <a16:creationId xmlns:a16="http://schemas.microsoft.com/office/drawing/2014/main" id="{771ED1C2-DC11-4DE3-8271-39659AEBB172}"/>
                  </a:ext>
                </a:extLst>
              </p:cNvPr>
              <p:cNvSpPr/>
              <p:nvPr/>
            </p:nvSpPr>
            <p:spPr>
              <a:xfrm>
                <a:off x="6224476" y="953254"/>
                <a:ext cx="281195" cy="370292"/>
              </a:xfrm>
              <a:custGeom>
                <a:avLst/>
                <a:gdLst>
                  <a:gd name="connsiteX0" fmla="*/ 80321 w 281195"/>
                  <a:gd name="connsiteY0" fmla="*/ 362718 h 370292"/>
                  <a:gd name="connsiteX1" fmla="*/ 278451 w 281195"/>
                  <a:gd name="connsiteY1" fmla="*/ 60672 h 370292"/>
                  <a:gd name="connsiteX2" fmla="*/ 273600 w 281195"/>
                  <a:gd name="connsiteY2" fmla="*/ 37406 h 370292"/>
                  <a:gd name="connsiteX3" fmla="*/ 216545 w 281195"/>
                  <a:gd name="connsiteY3" fmla="*/ 0 h 370292"/>
                  <a:gd name="connsiteX4" fmla="*/ 0 w 281195"/>
                  <a:gd name="connsiteY4" fmla="*/ 330080 h 370292"/>
                  <a:gd name="connsiteX5" fmla="*/ 57055 w 281195"/>
                  <a:gd name="connsiteY5" fmla="*/ 367487 h 370292"/>
                  <a:gd name="connsiteX6" fmla="*/ 80321 w 281195"/>
                  <a:gd name="connsiteY6" fmla="*/ 362718 h 370292"/>
                  <a:gd name="connsiteX7" fmla="*/ 25732 w 281195"/>
                  <a:gd name="connsiteY7" fmla="*/ 340685 h 370292"/>
                  <a:gd name="connsiteX8" fmla="*/ 7316 w 281195"/>
                  <a:gd name="connsiteY8" fmla="*/ 328600 h 370292"/>
                  <a:gd name="connsiteX9" fmla="*/ 22115 w 281195"/>
                  <a:gd name="connsiteY9" fmla="*/ 305992 h 370292"/>
                  <a:gd name="connsiteX10" fmla="*/ 33460 w 281195"/>
                  <a:gd name="connsiteY10" fmla="*/ 313391 h 370292"/>
                  <a:gd name="connsiteX11" fmla="*/ 36337 w 281195"/>
                  <a:gd name="connsiteY11" fmla="*/ 309034 h 370292"/>
                  <a:gd name="connsiteX12" fmla="*/ 24992 w 281195"/>
                  <a:gd name="connsiteY12" fmla="*/ 301635 h 370292"/>
                  <a:gd name="connsiteX13" fmla="*/ 39955 w 281195"/>
                  <a:gd name="connsiteY13" fmla="*/ 278780 h 370292"/>
                  <a:gd name="connsiteX14" fmla="*/ 51300 w 281195"/>
                  <a:gd name="connsiteY14" fmla="*/ 286179 h 370292"/>
                  <a:gd name="connsiteX15" fmla="*/ 54177 w 281195"/>
                  <a:gd name="connsiteY15" fmla="*/ 281822 h 370292"/>
                  <a:gd name="connsiteX16" fmla="*/ 42832 w 281195"/>
                  <a:gd name="connsiteY16" fmla="*/ 274423 h 370292"/>
                  <a:gd name="connsiteX17" fmla="*/ 57795 w 281195"/>
                  <a:gd name="connsiteY17" fmla="*/ 251568 h 370292"/>
                  <a:gd name="connsiteX18" fmla="*/ 69140 w 281195"/>
                  <a:gd name="connsiteY18" fmla="*/ 258967 h 370292"/>
                  <a:gd name="connsiteX19" fmla="*/ 72017 w 281195"/>
                  <a:gd name="connsiteY19" fmla="*/ 254610 h 370292"/>
                  <a:gd name="connsiteX20" fmla="*/ 60672 w 281195"/>
                  <a:gd name="connsiteY20" fmla="*/ 247211 h 370292"/>
                  <a:gd name="connsiteX21" fmla="*/ 75634 w 281195"/>
                  <a:gd name="connsiteY21" fmla="*/ 224356 h 370292"/>
                  <a:gd name="connsiteX22" fmla="*/ 86980 w 281195"/>
                  <a:gd name="connsiteY22" fmla="*/ 231755 h 370292"/>
                  <a:gd name="connsiteX23" fmla="*/ 89857 w 281195"/>
                  <a:gd name="connsiteY23" fmla="*/ 227398 h 370292"/>
                  <a:gd name="connsiteX24" fmla="*/ 78512 w 281195"/>
                  <a:gd name="connsiteY24" fmla="*/ 219999 h 370292"/>
                  <a:gd name="connsiteX25" fmla="*/ 93475 w 281195"/>
                  <a:gd name="connsiteY25" fmla="*/ 197144 h 370292"/>
                  <a:gd name="connsiteX26" fmla="*/ 104820 w 281195"/>
                  <a:gd name="connsiteY26" fmla="*/ 204543 h 370292"/>
                  <a:gd name="connsiteX27" fmla="*/ 107697 w 281195"/>
                  <a:gd name="connsiteY27" fmla="*/ 200186 h 370292"/>
                  <a:gd name="connsiteX28" fmla="*/ 96352 w 281195"/>
                  <a:gd name="connsiteY28" fmla="*/ 192787 h 370292"/>
                  <a:gd name="connsiteX29" fmla="*/ 111315 w 281195"/>
                  <a:gd name="connsiteY29" fmla="*/ 169932 h 370292"/>
                  <a:gd name="connsiteX30" fmla="*/ 122660 w 281195"/>
                  <a:gd name="connsiteY30" fmla="*/ 177331 h 370292"/>
                  <a:gd name="connsiteX31" fmla="*/ 125537 w 281195"/>
                  <a:gd name="connsiteY31" fmla="*/ 172974 h 370292"/>
                  <a:gd name="connsiteX32" fmla="*/ 114192 w 281195"/>
                  <a:gd name="connsiteY32" fmla="*/ 165574 h 370292"/>
                  <a:gd name="connsiteX33" fmla="*/ 129154 w 281195"/>
                  <a:gd name="connsiteY33" fmla="*/ 142720 h 370292"/>
                  <a:gd name="connsiteX34" fmla="*/ 140500 w 281195"/>
                  <a:gd name="connsiteY34" fmla="*/ 150119 h 370292"/>
                  <a:gd name="connsiteX35" fmla="*/ 143377 w 281195"/>
                  <a:gd name="connsiteY35" fmla="*/ 145761 h 370292"/>
                  <a:gd name="connsiteX36" fmla="*/ 132032 w 281195"/>
                  <a:gd name="connsiteY36" fmla="*/ 138362 h 370292"/>
                  <a:gd name="connsiteX37" fmla="*/ 146994 w 281195"/>
                  <a:gd name="connsiteY37" fmla="*/ 115508 h 370292"/>
                  <a:gd name="connsiteX38" fmla="*/ 158339 w 281195"/>
                  <a:gd name="connsiteY38" fmla="*/ 122907 h 370292"/>
                  <a:gd name="connsiteX39" fmla="*/ 161217 w 281195"/>
                  <a:gd name="connsiteY39" fmla="*/ 118549 h 370292"/>
                  <a:gd name="connsiteX40" fmla="*/ 149872 w 281195"/>
                  <a:gd name="connsiteY40" fmla="*/ 111150 h 370292"/>
                  <a:gd name="connsiteX41" fmla="*/ 164834 w 281195"/>
                  <a:gd name="connsiteY41" fmla="*/ 88295 h 370292"/>
                  <a:gd name="connsiteX42" fmla="*/ 176180 w 281195"/>
                  <a:gd name="connsiteY42" fmla="*/ 95694 h 370292"/>
                  <a:gd name="connsiteX43" fmla="*/ 179057 w 281195"/>
                  <a:gd name="connsiteY43" fmla="*/ 91337 h 370292"/>
                  <a:gd name="connsiteX44" fmla="*/ 167712 w 281195"/>
                  <a:gd name="connsiteY44" fmla="*/ 83938 h 370292"/>
                  <a:gd name="connsiteX45" fmla="*/ 182674 w 281195"/>
                  <a:gd name="connsiteY45" fmla="*/ 61083 h 370292"/>
                  <a:gd name="connsiteX46" fmla="*/ 194019 w 281195"/>
                  <a:gd name="connsiteY46" fmla="*/ 68482 h 370292"/>
                  <a:gd name="connsiteX47" fmla="*/ 196897 w 281195"/>
                  <a:gd name="connsiteY47" fmla="*/ 64125 h 370292"/>
                  <a:gd name="connsiteX48" fmla="*/ 185551 w 281195"/>
                  <a:gd name="connsiteY48" fmla="*/ 56726 h 370292"/>
                  <a:gd name="connsiteX49" fmla="*/ 200514 w 281195"/>
                  <a:gd name="connsiteY49" fmla="*/ 33871 h 370292"/>
                  <a:gd name="connsiteX50" fmla="*/ 211859 w 281195"/>
                  <a:gd name="connsiteY50" fmla="*/ 41270 h 370292"/>
                  <a:gd name="connsiteX51" fmla="*/ 214737 w 281195"/>
                  <a:gd name="connsiteY51" fmla="*/ 36913 h 370292"/>
                  <a:gd name="connsiteX52" fmla="*/ 203392 w 281195"/>
                  <a:gd name="connsiteY52" fmla="*/ 29514 h 370292"/>
                  <a:gd name="connsiteX53" fmla="*/ 218190 w 281195"/>
                  <a:gd name="connsiteY53" fmla="*/ 6906 h 370292"/>
                  <a:gd name="connsiteX54" fmla="*/ 236605 w 281195"/>
                  <a:gd name="connsiteY54" fmla="*/ 18991 h 370292"/>
                  <a:gd name="connsiteX55" fmla="*/ 25732 w 281195"/>
                  <a:gd name="connsiteY55" fmla="*/ 340685 h 370292"/>
                  <a:gd name="connsiteX56" fmla="*/ 240880 w 281195"/>
                  <a:gd name="connsiteY56" fmla="*/ 22197 h 370292"/>
                  <a:gd name="connsiteX57" fmla="*/ 270805 w 281195"/>
                  <a:gd name="connsiteY57" fmla="*/ 41846 h 370292"/>
                  <a:gd name="connsiteX58" fmla="*/ 274094 w 281195"/>
                  <a:gd name="connsiteY58" fmla="*/ 57877 h 370292"/>
                  <a:gd name="connsiteX59" fmla="*/ 75964 w 281195"/>
                  <a:gd name="connsiteY59" fmla="*/ 359923 h 370292"/>
                  <a:gd name="connsiteX60" fmla="*/ 59932 w 281195"/>
                  <a:gd name="connsiteY60" fmla="*/ 363211 h 370292"/>
                  <a:gd name="connsiteX61" fmla="*/ 30007 w 281195"/>
                  <a:gd name="connsiteY61" fmla="*/ 343563 h 370292"/>
                  <a:gd name="connsiteX62" fmla="*/ 240880 w 281195"/>
                  <a:gd name="connsiteY62" fmla="*/ 22197 h 370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281195" h="370292">
                    <a:moveTo>
                      <a:pt x="80321" y="362718"/>
                    </a:moveTo>
                    <a:lnTo>
                      <a:pt x="278451" y="60672"/>
                    </a:lnTo>
                    <a:cubicBezTo>
                      <a:pt x="283548" y="52944"/>
                      <a:pt x="281328" y="42503"/>
                      <a:pt x="273600" y="37406"/>
                    </a:cubicBezTo>
                    <a:lnTo>
                      <a:pt x="216545" y="0"/>
                    </a:lnTo>
                    <a:lnTo>
                      <a:pt x="0" y="330080"/>
                    </a:lnTo>
                    <a:lnTo>
                      <a:pt x="57055" y="367487"/>
                    </a:lnTo>
                    <a:cubicBezTo>
                      <a:pt x="64865" y="372666"/>
                      <a:pt x="75306" y="370446"/>
                      <a:pt x="80321" y="362718"/>
                    </a:cubicBezTo>
                    <a:close/>
                    <a:moveTo>
                      <a:pt x="25732" y="340685"/>
                    </a:moveTo>
                    <a:lnTo>
                      <a:pt x="7316" y="328600"/>
                    </a:lnTo>
                    <a:lnTo>
                      <a:pt x="22115" y="305992"/>
                    </a:lnTo>
                    <a:lnTo>
                      <a:pt x="33460" y="313391"/>
                    </a:lnTo>
                    <a:lnTo>
                      <a:pt x="36337" y="309034"/>
                    </a:lnTo>
                    <a:lnTo>
                      <a:pt x="24992" y="301635"/>
                    </a:lnTo>
                    <a:lnTo>
                      <a:pt x="39955" y="278780"/>
                    </a:lnTo>
                    <a:lnTo>
                      <a:pt x="51300" y="286179"/>
                    </a:lnTo>
                    <a:lnTo>
                      <a:pt x="54177" y="281822"/>
                    </a:lnTo>
                    <a:lnTo>
                      <a:pt x="42832" y="274423"/>
                    </a:lnTo>
                    <a:lnTo>
                      <a:pt x="57795" y="251568"/>
                    </a:lnTo>
                    <a:lnTo>
                      <a:pt x="69140" y="258967"/>
                    </a:lnTo>
                    <a:lnTo>
                      <a:pt x="72017" y="254610"/>
                    </a:lnTo>
                    <a:lnTo>
                      <a:pt x="60672" y="247211"/>
                    </a:lnTo>
                    <a:lnTo>
                      <a:pt x="75634" y="224356"/>
                    </a:lnTo>
                    <a:lnTo>
                      <a:pt x="86980" y="231755"/>
                    </a:lnTo>
                    <a:lnTo>
                      <a:pt x="89857" y="227398"/>
                    </a:lnTo>
                    <a:lnTo>
                      <a:pt x="78512" y="219999"/>
                    </a:lnTo>
                    <a:lnTo>
                      <a:pt x="93475" y="197144"/>
                    </a:lnTo>
                    <a:lnTo>
                      <a:pt x="104820" y="204543"/>
                    </a:lnTo>
                    <a:lnTo>
                      <a:pt x="107697" y="200186"/>
                    </a:lnTo>
                    <a:lnTo>
                      <a:pt x="96352" y="192787"/>
                    </a:lnTo>
                    <a:lnTo>
                      <a:pt x="111315" y="169932"/>
                    </a:lnTo>
                    <a:lnTo>
                      <a:pt x="122660" y="177331"/>
                    </a:lnTo>
                    <a:lnTo>
                      <a:pt x="125537" y="172974"/>
                    </a:lnTo>
                    <a:lnTo>
                      <a:pt x="114192" y="165574"/>
                    </a:lnTo>
                    <a:lnTo>
                      <a:pt x="129154" y="142720"/>
                    </a:lnTo>
                    <a:lnTo>
                      <a:pt x="140500" y="150119"/>
                    </a:lnTo>
                    <a:lnTo>
                      <a:pt x="143377" y="145761"/>
                    </a:lnTo>
                    <a:lnTo>
                      <a:pt x="132032" y="138362"/>
                    </a:lnTo>
                    <a:lnTo>
                      <a:pt x="146994" y="115508"/>
                    </a:lnTo>
                    <a:lnTo>
                      <a:pt x="158339" y="122907"/>
                    </a:lnTo>
                    <a:lnTo>
                      <a:pt x="161217" y="118549"/>
                    </a:lnTo>
                    <a:lnTo>
                      <a:pt x="149872" y="111150"/>
                    </a:lnTo>
                    <a:lnTo>
                      <a:pt x="164834" y="88295"/>
                    </a:lnTo>
                    <a:lnTo>
                      <a:pt x="176180" y="95694"/>
                    </a:lnTo>
                    <a:lnTo>
                      <a:pt x="179057" y="91337"/>
                    </a:lnTo>
                    <a:lnTo>
                      <a:pt x="167712" y="83938"/>
                    </a:lnTo>
                    <a:lnTo>
                      <a:pt x="182674" y="61083"/>
                    </a:lnTo>
                    <a:lnTo>
                      <a:pt x="194019" y="68482"/>
                    </a:lnTo>
                    <a:lnTo>
                      <a:pt x="196897" y="64125"/>
                    </a:lnTo>
                    <a:lnTo>
                      <a:pt x="185551" y="56726"/>
                    </a:lnTo>
                    <a:lnTo>
                      <a:pt x="200514" y="33871"/>
                    </a:lnTo>
                    <a:lnTo>
                      <a:pt x="211859" y="41270"/>
                    </a:lnTo>
                    <a:lnTo>
                      <a:pt x="214737" y="36913"/>
                    </a:lnTo>
                    <a:lnTo>
                      <a:pt x="203392" y="29514"/>
                    </a:lnTo>
                    <a:lnTo>
                      <a:pt x="218190" y="6906"/>
                    </a:lnTo>
                    <a:lnTo>
                      <a:pt x="236605" y="18991"/>
                    </a:lnTo>
                    <a:lnTo>
                      <a:pt x="25732" y="340685"/>
                    </a:lnTo>
                    <a:close/>
                    <a:moveTo>
                      <a:pt x="240880" y="22197"/>
                    </a:moveTo>
                    <a:lnTo>
                      <a:pt x="270805" y="41846"/>
                    </a:lnTo>
                    <a:cubicBezTo>
                      <a:pt x="276149" y="45381"/>
                      <a:pt x="277629" y="52533"/>
                      <a:pt x="274094" y="57877"/>
                    </a:cubicBezTo>
                    <a:lnTo>
                      <a:pt x="75964" y="359923"/>
                    </a:lnTo>
                    <a:cubicBezTo>
                      <a:pt x="72429" y="365267"/>
                      <a:pt x="65276" y="366747"/>
                      <a:pt x="59932" y="363211"/>
                    </a:cubicBezTo>
                    <a:lnTo>
                      <a:pt x="30007" y="343563"/>
                    </a:lnTo>
                    <a:lnTo>
                      <a:pt x="240880" y="22197"/>
                    </a:lnTo>
                    <a:close/>
                  </a:path>
                </a:pathLst>
              </a:custGeom>
              <a:grpFill/>
              <a:ln w="8221" cap="flat">
                <a:noFill/>
                <a:prstDash val="solid"/>
                <a:miter/>
              </a:ln>
            </p:spPr>
            <p:txBody>
              <a:bodyPr rtlCol="0" anchor="ctr"/>
              <a:lstStyle/>
              <a:p>
                <a:endParaRPr lang="en-US"/>
              </a:p>
            </p:txBody>
          </p:sp>
          <p:sp>
            <p:nvSpPr>
              <p:cNvPr id="135" name="Freeform: Shape 134">
                <a:extLst>
                  <a:ext uri="{FF2B5EF4-FFF2-40B4-BE49-F238E27FC236}">
                    <a16:creationId xmlns:a16="http://schemas.microsoft.com/office/drawing/2014/main" id="{884F4FF1-7B6A-4676-8162-CF323B0FA2DA}"/>
                  </a:ext>
                </a:extLst>
              </p:cNvPr>
              <p:cNvSpPr/>
              <p:nvPr/>
            </p:nvSpPr>
            <p:spPr>
              <a:xfrm>
                <a:off x="6086611" y="868720"/>
                <a:ext cx="229432" cy="332212"/>
              </a:xfrm>
              <a:custGeom>
                <a:avLst/>
                <a:gdLst>
                  <a:gd name="connsiteX0" fmla="*/ 12656 w 229432"/>
                  <a:gd name="connsiteY0" fmla="*/ 327634 h 332212"/>
                  <a:gd name="connsiteX1" fmla="*/ 51542 w 229432"/>
                  <a:gd name="connsiteY1" fmla="*/ 319578 h 332212"/>
                  <a:gd name="connsiteX2" fmla="*/ 220158 w 229432"/>
                  <a:gd name="connsiteY2" fmla="*/ 62584 h 332212"/>
                  <a:gd name="connsiteX3" fmla="*/ 229366 w 229432"/>
                  <a:gd name="connsiteY3" fmla="*/ 6351 h 332212"/>
                  <a:gd name="connsiteX4" fmla="*/ 226982 w 229432"/>
                  <a:gd name="connsiteY4" fmla="*/ 925 h 332212"/>
                  <a:gd name="connsiteX5" fmla="*/ 221063 w 229432"/>
                  <a:gd name="connsiteY5" fmla="*/ 925 h 332212"/>
                  <a:gd name="connsiteX6" fmla="*/ 173133 w 229432"/>
                  <a:gd name="connsiteY6" fmla="*/ 31754 h 332212"/>
                  <a:gd name="connsiteX7" fmla="*/ 4517 w 229432"/>
                  <a:gd name="connsiteY7" fmla="*/ 288748 h 332212"/>
                  <a:gd name="connsiteX8" fmla="*/ 12656 w 229432"/>
                  <a:gd name="connsiteY8" fmla="*/ 327634 h 332212"/>
                  <a:gd name="connsiteX9" fmla="*/ 77356 w 229432"/>
                  <a:gd name="connsiteY9" fmla="*/ 270744 h 332212"/>
                  <a:gd name="connsiteX10" fmla="*/ 68807 w 229432"/>
                  <a:gd name="connsiteY10" fmla="*/ 265153 h 332212"/>
                  <a:gd name="connsiteX11" fmla="*/ 205525 w 229432"/>
                  <a:gd name="connsiteY11" fmla="*/ 56664 h 332212"/>
                  <a:gd name="connsiteX12" fmla="*/ 214075 w 229432"/>
                  <a:gd name="connsiteY12" fmla="*/ 62255 h 332212"/>
                  <a:gd name="connsiteX13" fmla="*/ 77356 w 229432"/>
                  <a:gd name="connsiteY13" fmla="*/ 270744 h 332212"/>
                  <a:gd name="connsiteX14" fmla="*/ 223940 w 229432"/>
                  <a:gd name="connsiteY14" fmla="*/ 5282 h 332212"/>
                  <a:gd name="connsiteX15" fmla="*/ 224187 w 229432"/>
                  <a:gd name="connsiteY15" fmla="*/ 5446 h 332212"/>
                  <a:gd name="connsiteX16" fmla="*/ 221227 w 229432"/>
                  <a:gd name="connsiteY16" fmla="*/ 23615 h 332212"/>
                  <a:gd name="connsiteX17" fmla="*/ 208402 w 229432"/>
                  <a:gd name="connsiteY17" fmla="*/ 15230 h 332212"/>
                  <a:gd name="connsiteX18" fmla="*/ 223940 w 229432"/>
                  <a:gd name="connsiteY18" fmla="*/ 5282 h 332212"/>
                  <a:gd name="connsiteX19" fmla="*/ 203634 w 229432"/>
                  <a:gd name="connsiteY19" fmla="*/ 18354 h 332212"/>
                  <a:gd name="connsiteX20" fmla="*/ 220323 w 229432"/>
                  <a:gd name="connsiteY20" fmla="*/ 29288 h 332212"/>
                  <a:gd name="connsiteX21" fmla="*/ 215801 w 229432"/>
                  <a:gd name="connsiteY21" fmla="*/ 57158 h 332212"/>
                  <a:gd name="connsiteX22" fmla="*/ 179957 w 229432"/>
                  <a:gd name="connsiteY22" fmla="*/ 33645 h 332212"/>
                  <a:gd name="connsiteX23" fmla="*/ 203634 w 229432"/>
                  <a:gd name="connsiteY23" fmla="*/ 18354 h 332212"/>
                  <a:gd name="connsiteX24" fmla="*/ 201167 w 229432"/>
                  <a:gd name="connsiteY24" fmla="*/ 53869 h 332212"/>
                  <a:gd name="connsiteX25" fmla="*/ 64449 w 229432"/>
                  <a:gd name="connsiteY25" fmla="*/ 262358 h 332212"/>
                  <a:gd name="connsiteX26" fmla="*/ 51296 w 229432"/>
                  <a:gd name="connsiteY26" fmla="*/ 253726 h 332212"/>
                  <a:gd name="connsiteX27" fmla="*/ 188014 w 229432"/>
                  <a:gd name="connsiteY27" fmla="*/ 45237 h 332212"/>
                  <a:gd name="connsiteX28" fmla="*/ 201167 w 229432"/>
                  <a:gd name="connsiteY28" fmla="*/ 53869 h 332212"/>
                  <a:gd name="connsiteX29" fmla="*/ 175846 w 229432"/>
                  <a:gd name="connsiteY29" fmla="*/ 37262 h 332212"/>
                  <a:gd name="connsiteX30" fmla="*/ 183656 w 229432"/>
                  <a:gd name="connsiteY30" fmla="*/ 42360 h 332212"/>
                  <a:gd name="connsiteX31" fmla="*/ 46939 w 229432"/>
                  <a:gd name="connsiteY31" fmla="*/ 250849 h 332212"/>
                  <a:gd name="connsiteX32" fmla="*/ 39128 w 229432"/>
                  <a:gd name="connsiteY32" fmla="*/ 245751 h 332212"/>
                  <a:gd name="connsiteX33" fmla="*/ 175846 w 229432"/>
                  <a:gd name="connsiteY33" fmla="*/ 37262 h 332212"/>
                  <a:gd name="connsiteX34" fmla="*/ 36251 w 229432"/>
                  <a:gd name="connsiteY34" fmla="*/ 250026 h 332212"/>
                  <a:gd name="connsiteX35" fmla="*/ 74479 w 229432"/>
                  <a:gd name="connsiteY35" fmla="*/ 275101 h 332212"/>
                  <a:gd name="connsiteX36" fmla="*/ 68971 w 229432"/>
                  <a:gd name="connsiteY36" fmla="*/ 283487 h 332212"/>
                  <a:gd name="connsiteX37" fmla="*/ 30743 w 229432"/>
                  <a:gd name="connsiteY37" fmla="*/ 258412 h 332212"/>
                  <a:gd name="connsiteX38" fmla="*/ 36251 w 229432"/>
                  <a:gd name="connsiteY38" fmla="*/ 250026 h 332212"/>
                  <a:gd name="connsiteX39" fmla="*/ 27865 w 229432"/>
                  <a:gd name="connsiteY39" fmla="*/ 262852 h 332212"/>
                  <a:gd name="connsiteX40" fmla="*/ 66094 w 229432"/>
                  <a:gd name="connsiteY40" fmla="*/ 287926 h 332212"/>
                  <a:gd name="connsiteX41" fmla="*/ 47185 w 229432"/>
                  <a:gd name="connsiteY41" fmla="*/ 316700 h 332212"/>
                  <a:gd name="connsiteX42" fmla="*/ 15534 w 229432"/>
                  <a:gd name="connsiteY42" fmla="*/ 323277 h 332212"/>
                  <a:gd name="connsiteX43" fmla="*/ 8956 w 229432"/>
                  <a:gd name="connsiteY43" fmla="*/ 291626 h 332212"/>
                  <a:gd name="connsiteX44" fmla="*/ 27865 w 229432"/>
                  <a:gd name="connsiteY44" fmla="*/ 262852 h 332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229432" h="332212">
                    <a:moveTo>
                      <a:pt x="12656" y="327634"/>
                    </a:moveTo>
                    <a:cubicBezTo>
                      <a:pt x="25563" y="336102"/>
                      <a:pt x="43074" y="332485"/>
                      <a:pt x="51542" y="319578"/>
                    </a:cubicBezTo>
                    <a:lnTo>
                      <a:pt x="220158" y="62584"/>
                    </a:lnTo>
                    <a:lnTo>
                      <a:pt x="229366" y="6351"/>
                    </a:lnTo>
                    <a:cubicBezTo>
                      <a:pt x="229695" y="4213"/>
                      <a:pt x="228791" y="2158"/>
                      <a:pt x="226982" y="925"/>
                    </a:cubicBezTo>
                    <a:cubicBezTo>
                      <a:pt x="225174" y="-308"/>
                      <a:pt x="222954" y="-308"/>
                      <a:pt x="221063" y="925"/>
                    </a:cubicBezTo>
                    <a:lnTo>
                      <a:pt x="173133" y="31754"/>
                    </a:lnTo>
                    <a:lnTo>
                      <a:pt x="4517" y="288748"/>
                    </a:lnTo>
                    <a:cubicBezTo>
                      <a:pt x="-3869" y="301738"/>
                      <a:pt x="-251" y="319167"/>
                      <a:pt x="12656" y="327634"/>
                    </a:cubicBezTo>
                    <a:close/>
                    <a:moveTo>
                      <a:pt x="77356" y="270744"/>
                    </a:moveTo>
                    <a:lnTo>
                      <a:pt x="68807" y="265153"/>
                    </a:lnTo>
                    <a:lnTo>
                      <a:pt x="205525" y="56664"/>
                    </a:lnTo>
                    <a:lnTo>
                      <a:pt x="214075" y="62255"/>
                    </a:lnTo>
                    <a:lnTo>
                      <a:pt x="77356" y="270744"/>
                    </a:lnTo>
                    <a:close/>
                    <a:moveTo>
                      <a:pt x="223940" y="5282"/>
                    </a:moveTo>
                    <a:lnTo>
                      <a:pt x="224187" y="5446"/>
                    </a:lnTo>
                    <a:lnTo>
                      <a:pt x="221227" y="23615"/>
                    </a:lnTo>
                    <a:lnTo>
                      <a:pt x="208402" y="15230"/>
                    </a:lnTo>
                    <a:lnTo>
                      <a:pt x="223940" y="5282"/>
                    </a:lnTo>
                    <a:close/>
                    <a:moveTo>
                      <a:pt x="203634" y="18354"/>
                    </a:moveTo>
                    <a:lnTo>
                      <a:pt x="220323" y="29288"/>
                    </a:lnTo>
                    <a:lnTo>
                      <a:pt x="215801" y="57158"/>
                    </a:lnTo>
                    <a:lnTo>
                      <a:pt x="179957" y="33645"/>
                    </a:lnTo>
                    <a:lnTo>
                      <a:pt x="203634" y="18354"/>
                    </a:lnTo>
                    <a:close/>
                    <a:moveTo>
                      <a:pt x="201167" y="53869"/>
                    </a:moveTo>
                    <a:lnTo>
                      <a:pt x="64449" y="262358"/>
                    </a:lnTo>
                    <a:lnTo>
                      <a:pt x="51296" y="253726"/>
                    </a:lnTo>
                    <a:lnTo>
                      <a:pt x="188014" y="45237"/>
                    </a:lnTo>
                    <a:lnTo>
                      <a:pt x="201167" y="53869"/>
                    </a:lnTo>
                    <a:close/>
                    <a:moveTo>
                      <a:pt x="175846" y="37262"/>
                    </a:moveTo>
                    <a:lnTo>
                      <a:pt x="183656" y="42360"/>
                    </a:lnTo>
                    <a:lnTo>
                      <a:pt x="46939" y="250849"/>
                    </a:lnTo>
                    <a:lnTo>
                      <a:pt x="39128" y="245751"/>
                    </a:lnTo>
                    <a:lnTo>
                      <a:pt x="175846" y="37262"/>
                    </a:lnTo>
                    <a:close/>
                    <a:moveTo>
                      <a:pt x="36251" y="250026"/>
                    </a:moveTo>
                    <a:lnTo>
                      <a:pt x="74479" y="275101"/>
                    </a:lnTo>
                    <a:lnTo>
                      <a:pt x="68971" y="283487"/>
                    </a:lnTo>
                    <a:lnTo>
                      <a:pt x="30743" y="258412"/>
                    </a:lnTo>
                    <a:lnTo>
                      <a:pt x="36251" y="250026"/>
                    </a:lnTo>
                    <a:close/>
                    <a:moveTo>
                      <a:pt x="27865" y="262852"/>
                    </a:moveTo>
                    <a:lnTo>
                      <a:pt x="66094" y="287926"/>
                    </a:lnTo>
                    <a:lnTo>
                      <a:pt x="47185" y="316700"/>
                    </a:lnTo>
                    <a:cubicBezTo>
                      <a:pt x="40279" y="327223"/>
                      <a:pt x="26056" y="330183"/>
                      <a:pt x="15534" y="323277"/>
                    </a:cubicBezTo>
                    <a:cubicBezTo>
                      <a:pt x="5010" y="316371"/>
                      <a:pt x="2051" y="302149"/>
                      <a:pt x="8956" y="291626"/>
                    </a:cubicBezTo>
                    <a:lnTo>
                      <a:pt x="27865" y="262852"/>
                    </a:lnTo>
                    <a:close/>
                  </a:path>
                </a:pathLst>
              </a:custGeom>
              <a:grpFill/>
              <a:ln w="8221" cap="flat">
                <a:noFill/>
                <a:prstDash val="solid"/>
                <a:miter/>
              </a:ln>
            </p:spPr>
            <p:txBody>
              <a:bodyPr rtlCol="0" anchor="ctr"/>
              <a:lstStyle/>
              <a:p>
                <a:endParaRPr lang="en-US"/>
              </a:p>
            </p:txBody>
          </p:sp>
        </p:grpSp>
        <p:sp>
          <p:nvSpPr>
            <p:cNvPr id="73" name="Freeform: Shape 72">
              <a:extLst>
                <a:ext uri="{FF2B5EF4-FFF2-40B4-BE49-F238E27FC236}">
                  <a16:creationId xmlns:a16="http://schemas.microsoft.com/office/drawing/2014/main" id="{17651EA3-906C-4D04-BFCF-84AC8148C60E}"/>
                </a:ext>
              </a:extLst>
            </p:cNvPr>
            <p:cNvSpPr/>
            <p:nvPr/>
          </p:nvSpPr>
          <p:spPr>
            <a:xfrm>
              <a:off x="3388253" y="2582835"/>
              <a:ext cx="386724" cy="298531"/>
            </a:xfrm>
            <a:custGeom>
              <a:avLst/>
              <a:gdLst>
                <a:gd name="connsiteX0" fmla="*/ 383107 w 386724"/>
                <a:gd name="connsiteY0" fmla="*/ 93824 h 298531"/>
                <a:gd name="connsiteX1" fmla="*/ 196239 w 386724"/>
                <a:gd name="connsiteY1" fmla="*/ 678 h 298531"/>
                <a:gd name="connsiteX2" fmla="*/ 190484 w 386724"/>
                <a:gd name="connsiteY2" fmla="*/ 678 h 298531"/>
                <a:gd name="connsiteX3" fmla="*/ 3617 w 386724"/>
                <a:gd name="connsiteY3" fmla="*/ 93824 h 298531"/>
                <a:gd name="connsiteX4" fmla="*/ 0 w 386724"/>
                <a:gd name="connsiteY4" fmla="*/ 99579 h 298531"/>
                <a:gd name="connsiteX5" fmla="*/ 3535 w 386724"/>
                <a:gd name="connsiteY5" fmla="*/ 105416 h 298531"/>
                <a:gd name="connsiteX6" fmla="*/ 92570 w 386724"/>
                <a:gd name="connsiteY6" fmla="*/ 150139 h 298531"/>
                <a:gd name="connsiteX7" fmla="*/ 92570 w 386724"/>
                <a:gd name="connsiteY7" fmla="*/ 152934 h 298531"/>
                <a:gd name="connsiteX8" fmla="*/ 92570 w 386724"/>
                <a:gd name="connsiteY8" fmla="*/ 197822 h 298531"/>
                <a:gd name="connsiteX9" fmla="*/ 193280 w 386724"/>
                <a:gd name="connsiteY9" fmla="*/ 298531 h 298531"/>
                <a:gd name="connsiteX10" fmla="*/ 264475 w 386724"/>
                <a:gd name="connsiteY10" fmla="*/ 269017 h 298531"/>
                <a:gd name="connsiteX11" fmla="*/ 293989 w 386724"/>
                <a:gd name="connsiteY11" fmla="*/ 197822 h 298531"/>
                <a:gd name="connsiteX12" fmla="*/ 293989 w 386724"/>
                <a:gd name="connsiteY12" fmla="*/ 152934 h 298531"/>
                <a:gd name="connsiteX13" fmla="*/ 293989 w 386724"/>
                <a:gd name="connsiteY13" fmla="*/ 150139 h 298531"/>
                <a:gd name="connsiteX14" fmla="*/ 326627 w 386724"/>
                <a:gd name="connsiteY14" fmla="*/ 133779 h 298531"/>
                <a:gd name="connsiteX15" fmla="*/ 326627 w 386724"/>
                <a:gd name="connsiteY15" fmla="*/ 228405 h 298531"/>
                <a:gd name="connsiteX16" fmla="*/ 328189 w 386724"/>
                <a:gd name="connsiteY16" fmla="*/ 230789 h 298531"/>
                <a:gd name="connsiteX17" fmla="*/ 330984 w 386724"/>
                <a:gd name="connsiteY17" fmla="*/ 230378 h 298531"/>
                <a:gd name="connsiteX18" fmla="*/ 343069 w 386724"/>
                <a:gd name="connsiteY18" fmla="*/ 219855 h 298531"/>
                <a:gd name="connsiteX19" fmla="*/ 353428 w 386724"/>
                <a:gd name="connsiteY19" fmla="*/ 230213 h 298531"/>
                <a:gd name="connsiteX20" fmla="*/ 355237 w 386724"/>
                <a:gd name="connsiteY20" fmla="*/ 230953 h 298531"/>
                <a:gd name="connsiteX21" fmla="*/ 356223 w 386724"/>
                <a:gd name="connsiteY21" fmla="*/ 230789 h 298531"/>
                <a:gd name="connsiteX22" fmla="*/ 357868 w 386724"/>
                <a:gd name="connsiteY22" fmla="*/ 228405 h 298531"/>
                <a:gd name="connsiteX23" fmla="*/ 357868 w 386724"/>
                <a:gd name="connsiteY23" fmla="*/ 118077 h 298531"/>
                <a:gd name="connsiteX24" fmla="*/ 383189 w 386724"/>
                <a:gd name="connsiteY24" fmla="*/ 105416 h 298531"/>
                <a:gd name="connsiteX25" fmla="*/ 383189 w 386724"/>
                <a:gd name="connsiteY25" fmla="*/ 105416 h 298531"/>
                <a:gd name="connsiteX26" fmla="*/ 386724 w 386724"/>
                <a:gd name="connsiteY26" fmla="*/ 99579 h 298531"/>
                <a:gd name="connsiteX27" fmla="*/ 383107 w 386724"/>
                <a:gd name="connsiteY27" fmla="*/ 93824 h 298531"/>
                <a:gd name="connsiteX28" fmla="*/ 288892 w 386724"/>
                <a:gd name="connsiteY28" fmla="*/ 197740 h 298531"/>
                <a:gd name="connsiteX29" fmla="*/ 260940 w 386724"/>
                <a:gd name="connsiteY29" fmla="*/ 265235 h 298531"/>
                <a:gd name="connsiteX30" fmla="*/ 193444 w 386724"/>
                <a:gd name="connsiteY30" fmla="*/ 293188 h 298531"/>
                <a:gd name="connsiteX31" fmla="*/ 97914 w 386724"/>
                <a:gd name="connsiteY31" fmla="*/ 197657 h 298531"/>
                <a:gd name="connsiteX32" fmla="*/ 97914 w 386724"/>
                <a:gd name="connsiteY32" fmla="*/ 184750 h 298531"/>
                <a:gd name="connsiteX33" fmla="*/ 193444 w 386724"/>
                <a:gd name="connsiteY33" fmla="*/ 253562 h 298531"/>
                <a:gd name="connsiteX34" fmla="*/ 264640 w 386724"/>
                <a:gd name="connsiteY34" fmla="*/ 224048 h 298531"/>
                <a:gd name="connsiteX35" fmla="*/ 288892 w 386724"/>
                <a:gd name="connsiteY35" fmla="*/ 184915 h 298531"/>
                <a:gd name="connsiteX36" fmla="*/ 288892 w 386724"/>
                <a:gd name="connsiteY36" fmla="*/ 197740 h 298531"/>
                <a:gd name="connsiteX37" fmla="*/ 288892 w 386724"/>
                <a:gd name="connsiteY37" fmla="*/ 152852 h 298531"/>
                <a:gd name="connsiteX38" fmla="*/ 260940 w 386724"/>
                <a:gd name="connsiteY38" fmla="*/ 220430 h 298531"/>
                <a:gd name="connsiteX39" fmla="*/ 193444 w 386724"/>
                <a:gd name="connsiteY39" fmla="*/ 248382 h 298531"/>
                <a:gd name="connsiteX40" fmla="*/ 97914 w 386724"/>
                <a:gd name="connsiteY40" fmla="*/ 152852 h 298531"/>
                <a:gd name="connsiteX41" fmla="*/ 97914 w 386724"/>
                <a:gd name="connsiteY41" fmla="*/ 152688 h 298531"/>
                <a:gd name="connsiteX42" fmla="*/ 190484 w 386724"/>
                <a:gd name="connsiteY42" fmla="*/ 199137 h 298531"/>
                <a:gd name="connsiteX43" fmla="*/ 191882 w 386724"/>
                <a:gd name="connsiteY43" fmla="*/ 199631 h 298531"/>
                <a:gd name="connsiteX44" fmla="*/ 192704 w 386724"/>
                <a:gd name="connsiteY44" fmla="*/ 199713 h 298531"/>
                <a:gd name="connsiteX45" fmla="*/ 193362 w 386724"/>
                <a:gd name="connsiteY45" fmla="*/ 199795 h 298531"/>
                <a:gd name="connsiteX46" fmla="*/ 193362 w 386724"/>
                <a:gd name="connsiteY46" fmla="*/ 199795 h 298531"/>
                <a:gd name="connsiteX47" fmla="*/ 194677 w 386724"/>
                <a:gd name="connsiteY47" fmla="*/ 199631 h 298531"/>
                <a:gd name="connsiteX48" fmla="*/ 194842 w 386724"/>
                <a:gd name="connsiteY48" fmla="*/ 199631 h 298531"/>
                <a:gd name="connsiteX49" fmla="*/ 196239 w 386724"/>
                <a:gd name="connsiteY49" fmla="*/ 199137 h 298531"/>
                <a:gd name="connsiteX50" fmla="*/ 288810 w 386724"/>
                <a:gd name="connsiteY50" fmla="*/ 152688 h 298531"/>
                <a:gd name="connsiteX51" fmla="*/ 288810 w 386724"/>
                <a:gd name="connsiteY51" fmla="*/ 152852 h 298531"/>
                <a:gd name="connsiteX52" fmla="*/ 352688 w 386724"/>
                <a:gd name="connsiteY52" fmla="*/ 222074 h 298531"/>
                <a:gd name="connsiteX53" fmla="*/ 345043 w 386724"/>
                <a:gd name="connsiteY53" fmla="*/ 214429 h 298531"/>
                <a:gd name="connsiteX54" fmla="*/ 341508 w 386724"/>
                <a:gd name="connsiteY54" fmla="*/ 214264 h 298531"/>
                <a:gd name="connsiteX55" fmla="*/ 331971 w 386724"/>
                <a:gd name="connsiteY55" fmla="*/ 222568 h 298531"/>
                <a:gd name="connsiteX56" fmla="*/ 331971 w 386724"/>
                <a:gd name="connsiteY56" fmla="*/ 129422 h 298531"/>
                <a:gd name="connsiteX57" fmla="*/ 331971 w 386724"/>
                <a:gd name="connsiteY57" fmla="*/ 129339 h 298531"/>
                <a:gd name="connsiteX58" fmla="*/ 331971 w 386724"/>
                <a:gd name="connsiteY58" fmla="*/ 129257 h 298531"/>
                <a:gd name="connsiteX59" fmla="*/ 331889 w 386724"/>
                <a:gd name="connsiteY59" fmla="*/ 128929 h 298531"/>
                <a:gd name="connsiteX60" fmla="*/ 331806 w 386724"/>
                <a:gd name="connsiteY60" fmla="*/ 128600 h 298531"/>
                <a:gd name="connsiteX61" fmla="*/ 331560 w 386724"/>
                <a:gd name="connsiteY61" fmla="*/ 128189 h 298531"/>
                <a:gd name="connsiteX62" fmla="*/ 331395 w 386724"/>
                <a:gd name="connsiteY62" fmla="*/ 127942 h 298531"/>
                <a:gd name="connsiteX63" fmla="*/ 330984 w 386724"/>
                <a:gd name="connsiteY63" fmla="*/ 127531 h 298531"/>
                <a:gd name="connsiteX64" fmla="*/ 330820 w 386724"/>
                <a:gd name="connsiteY64" fmla="*/ 127366 h 298531"/>
                <a:gd name="connsiteX65" fmla="*/ 330080 w 386724"/>
                <a:gd name="connsiteY65" fmla="*/ 127038 h 298531"/>
                <a:gd name="connsiteX66" fmla="*/ 194760 w 386724"/>
                <a:gd name="connsiteY66" fmla="*/ 86672 h 298531"/>
                <a:gd name="connsiteX67" fmla="*/ 192704 w 386724"/>
                <a:gd name="connsiteY67" fmla="*/ 84781 h 298531"/>
                <a:gd name="connsiteX68" fmla="*/ 191636 w 386724"/>
                <a:gd name="connsiteY68" fmla="*/ 83712 h 298531"/>
                <a:gd name="connsiteX69" fmla="*/ 190978 w 386724"/>
                <a:gd name="connsiteY69" fmla="*/ 72367 h 298531"/>
                <a:gd name="connsiteX70" fmla="*/ 202570 w 386724"/>
                <a:gd name="connsiteY70" fmla="*/ 68256 h 298531"/>
                <a:gd name="connsiteX71" fmla="*/ 352688 w 386724"/>
                <a:gd name="connsiteY71" fmla="*/ 118323 h 298531"/>
                <a:gd name="connsiteX72" fmla="*/ 352688 w 386724"/>
                <a:gd name="connsiteY72" fmla="*/ 222074 h 298531"/>
                <a:gd name="connsiteX73" fmla="*/ 380805 w 386724"/>
                <a:gd name="connsiteY73" fmla="*/ 100730 h 298531"/>
                <a:gd name="connsiteX74" fmla="*/ 355073 w 386724"/>
                <a:gd name="connsiteY74" fmla="*/ 113637 h 298531"/>
                <a:gd name="connsiteX75" fmla="*/ 204132 w 386724"/>
                <a:gd name="connsiteY75" fmla="*/ 63323 h 298531"/>
                <a:gd name="connsiteX76" fmla="*/ 186620 w 386724"/>
                <a:gd name="connsiteY76" fmla="*/ 69489 h 298531"/>
                <a:gd name="connsiteX77" fmla="*/ 187689 w 386724"/>
                <a:gd name="connsiteY77" fmla="*/ 87165 h 298531"/>
                <a:gd name="connsiteX78" fmla="*/ 189169 w 386724"/>
                <a:gd name="connsiteY78" fmla="*/ 88645 h 298531"/>
                <a:gd name="connsiteX79" fmla="*/ 191718 w 386724"/>
                <a:gd name="connsiteY79" fmla="*/ 90947 h 298531"/>
                <a:gd name="connsiteX80" fmla="*/ 192704 w 386724"/>
                <a:gd name="connsiteY80" fmla="*/ 91522 h 298531"/>
                <a:gd name="connsiteX81" fmla="*/ 322352 w 386724"/>
                <a:gd name="connsiteY81" fmla="*/ 130162 h 298531"/>
                <a:gd name="connsiteX82" fmla="*/ 290454 w 386724"/>
                <a:gd name="connsiteY82" fmla="*/ 146193 h 298531"/>
                <a:gd name="connsiteX83" fmla="*/ 290454 w 386724"/>
                <a:gd name="connsiteY83" fmla="*/ 146193 h 298531"/>
                <a:gd name="connsiteX84" fmla="*/ 194102 w 386724"/>
                <a:gd name="connsiteY84" fmla="*/ 194534 h 298531"/>
                <a:gd name="connsiteX85" fmla="*/ 192951 w 386724"/>
                <a:gd name="connsiteY85" fmla="*/ 194534 h 298531"/>
                <a:gd name="connsiteX86" fmla="*/ 96599 w 386724"/>
                <a:gd name="connsiteY86" fmla="*/ 146193 h 298531"/>
                <a:gd name="connsiteX87" fmla="*/ 96599 w 386724"/>
                <a:gd name="connsiteY87" fmla="*/ 146193 h 298531"/>
                <a:gd name="connsiteX88" fmla="*/ 6084 w 386724"/>
                <a:gd name="connsiteY88" fmla="*/ 100812 h 298531"/>
                <a:gd name="connsiteX89" fmla="*/ 5426 w 386724"/>
                <a:gd name="connsiteY89" fmla="*/ 99661 h 298531"/>
                <a:gd name="connsiteX90" fmla="*/ 6166 w 386724"/>
                <a:gd name="connsiteY90" fmla="*/ 98510 h 298531"/>
                <a:gd name="connsiteX91" fmla="*/ 192951 w 386724"/>
                <a:gd name="connsiteY91" fmla="*/ 5447 h 298531"/>
                <a:gd name="connsiteX92" fmla="*/ 193609 w 386724"/>
                <a:gd name="connsiteY92" fmla="*/ 5282 h 298531"/>
                <a:gd name="connsiteX93" fmla="*/ 194184 w 386724"/>
                <a:gd name="connsiteY93" fmla="*/ 5364 h 298531"/>
                <a:gd name="connsiteX94" fmla="*/ 381051 w 386724"/>
                <a:gd name="connsiteY94" fmla="*/ 98510 h 298531"/>
                <a:gd name="connsiteX95" fmla="*/ 381709 w 386724"/>
                <a:gd name="connsiteY95" fmla="*/ 99579 h 298531"/>
                <a:gd name="connsiteX96" fmla="*/ 380805 w 386724"/>
                <a:gd name="connsiteY96" fmla="*/ 100730 h 29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386724" h="298531">
                  <a:moveTo>
                    <a:pt x="383107" y="93824"/>
                  </a:moveTo>
                  <a:lnTo>
                    <a:pt x="196239" y="678"/>
                  </a:lnTo>
                  <a:cubicBezTo>
                    <a:pt x="194431" y="-226"/>
                    <a:pt x="192293" y="-226"/>
                    <a:pt x="190484" y="678"/>
                  </a:cubicBezTo>
                  <a:lnTo>
                    <a:pt x="3617" y="93824"/>
                  </a:lnTo>
                  <a:cubicBezTo>
                    <a:pt x="1397" y="94893"/>
                    <a:pt x="0" y="97113"/>
                    <a:pt x="0" y="99579"/>
                  </a:cubicBezTo>
                  <a:cubicBezTo>
                    <a:pt x="0" y="102045"/>
                    <a:pt x="1315" y="104265"/>
                    <a:pt x="3535" y="105416"/>
                  </a:cubicBezTo>
                  <a:lnTo>
                    <a:pt x="92570" y="150139"/>
                  </a:lnTo>
                  <a:lnTo>
                    <a:pt x="92570" y="152934"/>
                  </a:lnTo>
                  <a:lnTo>
                    <a:pt x="92570" y="197822"/>
                  </a:lnTo>
                  <a:cubicBezTo>
                    <a:pt x="92570" y="253315"/>
                    <a:pt x="137705" y="298531"/>
                    <a:pt x="193280" y="298531"/>
                  </a:cubicBezTo>
                  <a:cubicBezTo>
                    <a:pt x="220163" y="298531"/>
                    <a:pt x="245484" y="288090"/>
                    <a:pt x="264475" y="269017"/>
                  </a:cubicBezTo>
                  <a:cubicBezTo>
                    <a:pt x="283466" y="250027"/>
                    <a:pt x="293989" y="224705"/>
                    <a:pt x="293989" y="197822"/>
                  </a:cubicBezTo>
                  <a:lnTo>
                    <a:pt x="293989" y="152934"/>
                  </a:lnTo>
                  <a:lnTo>
                    <a:pt x="293989" y="150139"/>
                  </a:lnTo>
                  <a:lnTo>
                    <a:pt x="326627" y="133779"/>
                  </a:lnTo>
                  <a:lnTo>
                    <a:pt x="326627" y="228405"/>
                  </a:lnTo>
                  <a:cubicBezTo>
                    <a:pt x="326627" y="229391"/>
                    <a:pt x="327203" y="230378"/>
                    <a:pt x="328189" y="230789"/>
                  </a:cubicBezTo>
                  <a:cubicBezTo>
                    <a:pt x="329094" y="231200"/>
                    <a:pt x="330244" y="231036"/>
                    <a:pt x="330984" y="230378"/>
                  </a:cubicBezTo>
                  <a:lnTo>
                    <a:pt x="343069" y="219855"/>
                  </a:lnTo>
                  <a:lnTo>
                    <a:pt x="353428" y="230213"/>
                  </a:lnTo>
                  <a:cubicBezTo>
                    <a:pt x="353921" y="230707"/>
                    <a:pt x="354579" y="230953"/>
                    <a:pt x="355237" y="230953"/>
                  </a:cubicBezTo>
                  <a:cubicBezTo>
                    <a:pt x="355566" y="230953"/>
                    <a:pt x="355895" y="230871"/>
                    <a:pt x="356223" y="230789"/>
                  </a:cubicBezTo>
                  <a:cubicBezTo>
                    <a:pt x="357210" y="230378"/>
                    <a:pt x="357868" y="229474"/>
                    <a:pt x="357868" y="228405"/>
                  </a:cubicBezTo>
                  <a:lnTo>
                    <a:pt x="357868" y="118077"/>
                  </a:lnTo>
                  <a:lnTo>
                    <a:pt x="383189" y="105416"/>
                  </a:lnTo>
                  <a:cubicBezTo>
                    <a:pt x="383189" y="105416"/>
                    <a:pt x="383189" y="105416"/>
                    <a:pt x="383189" y="105416"/>
                  </a:cubicBezTo>
                  <a:cubicBezTo>
                    <a:pt x="385409" y="104265"/>
                    <a:pt x="386724" y="102045"/>
                    <a:pt x="386724" y="99579"/>
                  </a:cubicBezTo>
                  <a:cubicBezTo>
                    <a:pt x="386724" y="97113"/>
                    <a:pt x="385326" y="94893"/>
                    <a:pt x="383107" y="93824"/>
                  </a:cubicBezTo>
                  <a:close/>
                  <a:moveTo>
                    <a:pt x="288892" y="197740"/>
                  </a:moveTo>
                  <a:cubicBezTo>
                    <a:pt x="288892" y="223225"/>
                    <a:pt x="278944" y="247231"/>
                    <a:pt x="260940" y="265235"/>
                  </a:cubicBezTo>
                  <a:cubicBezTo>
                    <a:pt x="242936" y="283240"/>
                    <a:pt x="218930" y="293188"/>
                    <a:pt x="193444" y="293188"/>
                  </a:cubicBezTo>
                  <a:cubicBezTo>
                    <a:pt x="140829" y="293188"/>
                    <a:pt x="97914" y="250355"/>
                    <a:pt x="97914" y="197657"/>
                  </a:cubicBezTo>
                  <a:lnTo>
                    <a:pt x="97914" y="184750"/>
                  </a:lnTo>
                  <a:cubicBezTo>
                    <a:pt x="111315" y="224705"/>
                    <a:pt x="149050" y="253562"/>
                    <a:pt x="193444" y="253562"/>
                  </a:cubicBezTo>
                  <a:cubicBezTo>
                    <a:pt x="220327" y="253562"/>
                    <a:pt x="245649" y="243121"/>
                    <a:pt x="264640" y="224048"/>
                  </a:cubicBezTo>
                  <a:cubicBezTo>
                    <a:pt x="275820" y="212867"/>
                    <a:pt x="284041" y="199466"/>
                    <a:pt x="288892" y="184915"/>
                  </a:cubicBezTo>
                  <a:lnTo>
                    <a:pt x="288892" y="197740"/>
                  </a:lnTo>
                  <a:close/>
                  <a:moveTo>
                    <a:pt x="288892" y="152852"/>
                  </a:moveTo>
                  <a:cubicBezTo>
                    <a:pt x="288892" y="178420"/>
                    <a:pt x="278944" y="202344"/>
                    <a:pt x="260940" y="220430"/>
                  </a:cubicBezTo>
                  <a:cubicBezTo>
                    <a:pt x="242936" y="238517"/>
                    <a:pt x="218930" y="248382"/>
                    <a:pt x="193444" y="248382"/>
                  </a:cubicBezTo>
                  <a:cubicBezTo>
                    <a:pt x="140829" y="248382"/>
                    <a:pt x="97914" y="205550"/>
                    <a:pt x="97914" y="152852"/>
                  </a:cubicBezTo>
                  <a:lnTo>
                    <a:pt x="97914" y="152688"/>
                  </a:lnTo>
                  <a:lnTo>
                    <a:pt x="190484" y="199137"/>
                  </a:lnTo>
                  <a:cubicBezTo>
                    <a:pt x="190978" y="199384"/>
                    <a:pt x="191389" y="199548"/>
                    <a:pt x="191882" y="199631"/>
                  </a:cubicBezTo>
                  <a:cubicBezTo>
                    <a:pt x="192129" y="199713"/>
                    <a:pt x="192375" y="199713"/>
                    <a:pt x="192704" y="199713"/>
                  </a:cubicBezTo>
                  <a:cubicBezTo>
                    <a:pt x="192951" y="199713"/>
                    <a:pt x="193198" y="199795"/>
                    <a:pt x="193362" y="199795"/>
                  </a:cubicBezTo>
                  <a:cubicBezTo>
                    <a:pt x="193362" y="199795"/>
                    <a:pt x="193362" y="199795"/>
                    <a:pt x="193362" y="199795"/>
                  </a:cubicBezTo>
                  <a:cubicBezTo>
                    <a:pt x="193773" y="199795"/>
                    <a:pt x="194266" y="199713"/>
                    <a:pt x="194677" y="199631"/>
                  </a:cubicBezTo>
                  <a:cubicBezTo>
                    <a:pt x="194760" y="199631"/>
                    <a:pt x="194760" y="199631"/>
                    <a:pt x="194842" y="199631"/>
                  </a:cubicBezTo>
                  <a:cubicBezTo>
                    <a:pt x="195335" y="199548"/>
                    <a:pt x="195828" y="199384"/>
                    <a:pt x="196239" y="199137"/>
                  </a:cubicBezTo>
                  <a:lnTo>
                    <a:pt x="288810" y="152688"/>
                  </a:lnTo>
                  <a:lnTo>
                    <a:pt x="288810" y="152852"/>
                  </a:lnTo>
                  <a:close/>
                  <a:moveTo>
                    <a:pt x="352688" y="222074"/>
                  </a:moveTo>
                  <a:lnTo>
                    <a:pt x="345043" y="214429"/>
                  </a:lnTo>
                  <a:cubicBezTo>
                    <a:pt x="344056" y="213442"/>
                    <a:pt x="342494" y="213442"/>
                    <a:pt x="341508" y="214264"/>
                  </a:cubicBezTo>
                  <a:lnTo>
                    <a:pt x="331971" y="222568"/>
                  </a:lnTo>
                  <a:lnTo>
                    <a:pt x="331971" y="129422"/>
                  </a:lnTo>
                  <a:cubicBezTo>
                    <a:pt x="331971" y="129422"/>
                    <a:pt x="331971" y="129339"/>
                    <a:pt x="331971" y="129339"/>
                  </a:cubicBezTo>
                  <a:cubicBezTo>
                    <a:pt x="331971" y="129339"/>
                    <a:pt x="331971" y="129257"/>
                    <a:pt x="331971" y="129257"/>
                  </a:cubicBezTo>
                  <a:cubicBezTo>
                    <a:pt x="331971" y="129175"/>
                    <a:pt x="331889" y="129011"/>
                    <a:pt x="331889" y="128929"/>
                  </a:cubicBezTo>
                  <a:cubicBezTo>
                    <a:pt x="331889" y="128846"/>
                    <a:pt x="331889" y="128682"/>
                    <a:pt x="331806" y="128600"/>
                  </a:cubicBezTo>
                  <a:cubicBezTo>
                    <a:pt x="331724" y="128435"/>
                    <a:pt x="331642" y="128353"/>
                    <a:pt x="331560" y="128189"/>
                  </a:cubicBezTo>
                  <a:cubicBezTo>
                    <a:pt x="331478" y="128106"/>
                    <a:pt x="331478" y="128024"/>
                    <a:pt x="331395" y="127942"/>
                  </a:cubicBezTo>
                  <a:cubicBezTo>
                    <a:pt x="331313" y="127777"/>
                    <a:pt x="331149" y="127695"/>
                    <a:pt x="330984" y="127531"/>
                  </a:cubicBezTo>
                  <a:cubicBezTo>
                    <a:pt x="330902" y="127449"/>
                    <a:pt x="330902" y="127366"/>
                    <a:pt x="330820" y="127366"/>
                  </a:cubicBezTo>
                  <a:cubicBezTo>
                    <a:pt x="330573" y="127202"/>
                    <a:pt x="330327" y="127120"/>
                    <a:pt x="330080" y="127038"/>
                  </a:cubicBezTo>
                  <a:lnTo>
                    <a:pt x="194760" y="86672"/>
                  </a:lnTo>
                  <a:lnTo>
                    <a:pt x="192704" y="84781"/>
                  </a:lnTo>
                  <a:cubicBezTo>
                    <a:pt x="192375" y="84452"/>
                    <a:pt x="191964" y="84123"/>
                    <a:pt x="191636" y="83712"/>
                  </a:cubicBezTo>
                  <a:cubicBezTo>
                    <a:pt x="188183" y="79848"/>
                    <a:pt x="189087" y="75327"/>
                    <a:pt x="190978" y="72367"/>
                  </a:cubicBezTo>
                  <a:cubicBezTo>
                    <a:pt x="192951" y="69325"/>
                    <a:pt x="197226" y="66448"/>
                    <a:pt x="202570" y="68256"/>
                  </a:cubicBezTo>
                  <a:lnTo>
                    <a:pt x="352688" y="118323"/>
                  </a:lnTo>
                  <a:lnTo>
                    <a:pt x="352688" y="222074"/>
                  </a:lnTo>
                  <a:close/>
                  <a:moveTo>
                    <a:pt x="380805" y="100730"/>
                  </a:moveTo>
                  <a:lnTo>
                    <a:pt x="355073" y="113637"/>
                  </a:lnTo>
                  <a:lnTo>
                    <a:pt x="204132" y="63323"/>
                  </a:lnTo>
                  <a:cubicBezTo>
                    <a:pt x="197555" y="61104"/>
                    <a:pt x="190484" y="63570"/>
                    <a:pt x="186620" y="69489"/>
                  </a:cubicBezTo>
                  <a:cubicBezTo>
                    <a:pt x="182839" y="75162"/>
                    <a:pt x="183250" y="82068"/>
                    <a:pt x="187689" y="87165"/>
                  </a:cubicBezTo>
                  <a:cubicBezTo>
                    <a:pt x="188100" y="87658"/>
                    <a:pt x="188594" y="88152"/>
                    <a:pt x="189169" y="88645"/>
                  </a:cubicBezTo>
                  <a:lnTo>
                    <a:pt x="191718" y="90947"/>
                  </a:lnTo>
                  <a:cubicBezTo>
                    <a:pt x="192046" y="91193"/>
                    <a:pt x="192375" y="91440"/>
                    <a:pt x="192704" y="91522"/>
                  </a:cubicBezTo>
                  <a:lnTo>
                    <a:pt x="322352" y="130162"/>
                  </a:lnTo>
                  <a:lnTo>
                    <a:pt x="290454" y="146193"/>
                  </a:lnTo>
                  <a:cubicBezTo>
                    <a:pt x="290454" y="146193"/>
                    <a:pt x="290454" y="146193"/>
                    <a:pt x="290454" y="146193"/>
                  </a:cubicBezTo>
                  <a:lnTo>
                    <a:pt x="194102" y="194534"/>
                  </a:lnTo>
                  <a:cubicBezTo>
                    <a:pt x="193773" y="194698"/>
                    <a:pt x="193280" y="194698"/>
                    <a:pt x="192951" y="194534"/>
                  </a:cubicBezTo>
                  <a:lnTo>
                    <a:pt x="96599" y="146193"/>
                  </a:lnTo>
                  <a:cubicBezTo>
                    <a:pt x="96599" y="146193"/>
                    <a:pt x="96599" y="146193"/>
                    <a:pt x="96599" y="146193"/>
                  </a:cubicBezTo>
                  <a:lnTo>
                    <a:pt x="6084" y="100812"/>
                  </a:lnTo>
                  <a:cubicBezTo>
                    <a:pt x="5426" y="100483"/>
                    <a:pt x="5426" y="99908"/>
                    <a:pt x="5426" y="99661"/>
                  </a:cubicBezTo>
                  <a:cubicBezTo>
                    <a:pt x="5426" y="99415"/>
                    <a:pt x="5508" y="98839"/>
                    <a:pt x="6166" y="98510"/>
                  </a:cubicBezTo>
                  <a:lnTo>
                    <a:pt x="192951" y="5447"/>
                  </a:lnTo>
                  <a:cubicBezTo>
                    <a:pt x="193115" y="5364"/>
                    <a:pt x="193362" y="5282"/>
                    <a:pt x="193609" y="5282"/>
                  </a:cubicBezTo>
                  <a:cubicBezTo>
                    <a:pt x="193773" y="5282"/>
                    <a:pt x="194020" y="5282"/>
                    <a:pt x="194184" y="5364"/>
                  </a:cubicBezTo>
                  <a:lnTo>
                    <a:pt x="381051" y="98510"/>
                  </a:lnTo>
                  <a:cubicBezTo>
                    <a:pt x="381627" y="98839"/>
                    <a:pt x="381709" y="99332"/>
                    <a:pt x="381709" y="99579"/>
                  </a:cubicBezTo>
                  <a:cubicBezTo>
                    <a:pt x="381545" y="99825"/>
                    <a:pt x="381462" y="100401"/>
                    <a:pt x="380805" y="100730"/>
                  </a:cubicBezTo>
                  <a:close/>
                </a:path>
              </a:pathLst>
            </a:custGeom>
            <a:grpFill/>
            <a:ln w="8221" cap="flat">
              <a:noFill/>
              <a:prstDash val="solid"/>
              <a:miter/>
            </a:ln>
          </p:spPr>
          <p:txBody>
            <a:bodyPr rtlCol="0" anchor="ctr"/>
            <a:lstStyle/>
            <a:p>
              <a:endParaRPr lang="en-US"/>
            </a:p>
          </p:txBody>
        </p:sp>
        <p:sp>
          <p:nvSpPr>
            <p:cNvPr id="74" name="Freeform: Shape 73">
              <a:extLst>
                <a:ext uri="{FF2B5EF4-FFF2-40B4-BE49-F238E27FC236}">
                  <a16:creationId xmlns:a16="http://schemas.microsoft.com/office/drawing/2014/main" id="{845072C6-D013-4EB2-8C81-6248619272DA}"/>
                </a:ext>
              </a:extLst>
            </p:cNvPr>
            <p:cNvSpPr/>
            <p:nvPr/>
          </p:nvSpPr>
          <p:spPr>
            <a:xfrm>
              <a:off x="8525468" y="257535"/>
              <a:ext cx="295266" cy="380517"/>
            </a:xfrm>
            <a:custGeom>
              <a:avLst/>
              <a:gdLst>
                <a:gd name="connsiteX0" fmla="*/ 168813 w 295266"/>
                <a:gd name="connsiteY0" fmla="*/ 377971 h 380517"/>
                <a:gd name="connsiteX1" fmla="*/ 294022 w 295266"/>
                <a:gd name="connsiteY1" fmla="*/ 210917 h 380517"/>
                <a:gd name="connsiteX2" fmla="*/ 295008 w 295266"/>
                <a:gd name="connsiteY2" fmla="*/ 205244 h 380517"/>
                <a:gd name="connsiteX3" fmla="*/ 237049 w 295266"/>
                <a:gd name="connsiteY3" fmla="*/ 4730 h 380517"/>
                <a:gd name="connsiteX4" fmla="*/ 232034 w 295266"/>
                <a:gd name="connsiteY4" fmla="*/ 126 h 380517"/>
                <a:gd name="connsiteX5" fmla="*/ 225704 w 295266"/>
                <a:gd name="connsiteY5" fmla="*/ 2592 h 380517"/>
                <a:gd name="connsiteX6" fmla="*/ 165689 w 295266"/>
                <a:gd name="connsiteY6" fmla="*/ 82173 h 380517"/>
                <a:gd name="connsiteX7" fmla="*/ 162977 w 295266"/>
                <a:gd name="connsiteY7" fmla="*/ 81680 h 380517"/>
                <a:gd name="connsiteX8" fmla="*/ 118829 w 295266"/>
                <a:gd name="connsiteY8" fmla="*/ 73623 h 380517"/>
                <a:gd name="connsiteX9" fmla="*/ 1677 w 295266"/>
                <a:gd name="connsiteY9" fmla="*/ 154519 h 380517"/>
                <a:gd name="connsiteX10" fmla="*/ 17873 w 295266"/>
                <a:gd name="connsiteY10" fmla="*/ 229908 h 380517"/>
                <a:gd name="connsiteX11" fmla="*/ 82656 w 295266"/>
                <a:gd name="connsiteY11" fmla="*/ 271753 h 380517"/>
                <a:gd name="connsiteX12" fmla="*/ 126803 w 295266"/>
                <a:gd name="connsiteY12" fmla="*/ 279810 h 380517"/>
                <a:gd name="connsiteX13" fmla="*/ 129516 w 295266"/>
                <a:gd name="connsiteY13" fmla="*/ 280303 h 380517"/>
                <a:gd name="connsiteX14" fmla="*/ 139710 w 295266"/>
                <a:gd name="connsiteY14" fmla="*/ 315326 h 380517"/>
                <a:gd name="connsiteX15" fmla="*/ 46647 w 295266"/>
                <a:gd name="connsiteY15" fmla="*/ 298308 h 380517"/>
                <a:gd name="connsiteX16" fmla="*/ 44016 w 295266"/>
                <a:gd name="connsiteY16" fmla="*/ 299376 h 380517"/>
                <a:gd name="connsiteX17" fmla="*/ 43934 w 295266"/>
                <a:gd name="connsiteY17" fmla="*/ 302172 h 380517"/>
                <a:gd name="connsiteX18" fmla="*/ 52073 w 295266"/>
                <a:gd name="connsiteY18" fmla="*/ 315901 h 380517"/>
                <a:gd name="connsiteX19" fmla="*/ 39988 w 295266"/>
                <a:gd name="connsiteY19" fmla="*/ 324204 h 380517"/>
                <a:gd name="connsiteX20" fmla="*/ 38919 w 295266"/>
                <a:gd name="connsiteY20" fmla="*/ 325849 h 380517"/>
                <a:gd name="connsiteX21" fmla="*/ 38919 w 295266"/>
                <a:gd name="connsiteY21" fmla="*/ 326835 h 380517"/>
                <a:gd name="connsiteX22" fmla="*/ 40974 w 295266"/>
                <a:gd name="connsiteY22" fmla="*/ 328890 h 380517"/>
                <a:gd name="connsiteX23" fmla="*/ 149411 w 295266"/>
                <a:gd name="connsiteY23" fmla="*/ 348703 h 380517"/>
                <a:gd name="connsiteX24" fmla="*/ 157303 w 295266"/>
                <a:gd name="connsiteY24" fmla="*/ 375833 h 380517"/>
                <a:gd name="connsiteX25" fmla="*/ 157303 w 295266"/>
                <a:gd name="connsiteY25" fmla="*/ 375833 h 380517"/>
                <a:gd name="connsiteX26" fmla="*/ 162401 w 295266"/>
                <a:gd name="connsiteY26" fmla="*/ 380355 h 380517"/>
                <a:gd name="connsiteX27" fmla="*/ 168813 w 295266"/>
                <a:gd name="connsiteY27" fmla="*/ 377971 h 380517"/>
                <a:gd name="connsiteX28" fmla="*/ 83642 w 295266"/>
                <a:gd name="connsiteY28" fmla="*/ 266574 h 380517"/>
                <a:gd name="connsiteX29" fmla="*/ 22230 w 295266"/>
                <a:gd name="connsiteY29" fmla="*/ 226948 h 380517"/>
                <a:gd name="connsiteX30" fmla="*/ 6856 w 295266"/>
                <a:gd name="connsiteY30" fmla="*/ 155506 h 380517"/>
                <a:gd name="connsiteX31" fmla="*/ 118006 w 295266"/>
                <a:gd name="connsiteY31" fmla="*/ 78720 h 380517"/>
                <a:gd name="connsiteX32" fmla="*/ 130749 w 295266"/>
                <a:gd name="connsiteY32" fmla="*/ 81022 h 380517"/>
                <a:gd name="connsiteX33" fmla="*/ 45907 w 295266"/>
                <a:gd name="connsiteY33" fmla="*/ 162576 h 380517"/>
                <a:gd name="connsiteX34" fmla="*/ 62103 w 295266"/>
                <a:gd name="connsiteY34" fmla="*/ 237964 h 380517"/>
                <a:gd name="connsiteX35" fmla="*/ 96221 w 295266"/>
                <a:gd name="connsiteY35" fmla="*/ 268876 h 380517"/>
                <a:gd name="connsiteX36" fmla="*/ 83642 w 295266"/>
                <a:gd name="connsiteY36" fmla="*/ 266574 h 380517"/>
                <a:gd name="connsiteX37" fmla="*/ 127707 w 295266"/>
                <a:gd name="connsiteY37" fmla="*/ 274631 h 380517"/>
                <a:gd name="connsiteX38" fmla="*/ 66296 w 295266"/>
                <a:gd name="connsiteY38" fmla="*/ 235005 h 380517"/>
                <a:gd name="connsiteX39" fmla="*/ 50922 w 295266"/>
                <a:gd name="connsiteY39" fmla="*/ 163563 h 380517"/>
                <a:gd name="connsiteX40" fmla="*/ 162071 w 295266"/>
                <a:gd name="connsiteY40" fmla="*/ 86859 h 380517"/>
                <a:gd name="connsiteX41" fmla="*/ 162236 w 295266"/>
                <a:gd name="connsiteY41" fmla="*/ 86859 h 380517"/>
                <a:gd name="connsiteX42" fmla="*/ 99920 w 295266"/>
                <a:gd name="connsiteY42" fmla="*/ 169564 h 380517"/>
                <a:gd name="connsiteX43" fmla="*/ 99180 w 295266"/>
                <a:gd name="connsiteY43" fmla="*/ 170879 h 380517"/>
                <a:gd name="connsiteX44" fmla="*/ 98933 w 295266"/>
                <a:gd name="connsiteY44" fmla="*/ 171619 h 380517"/>
                <a:gd name="connsiteX45" fmla="*/ 98769 w 295266"/>
                <a:gd name="connsiteY45" fmla="*/ 172277 h 380517"/>
                <a:gd name="connsiteX46" fmla="*/ 98769 w 295266"/>
                <a:gd name="connsiteY46" fmla="*/ 172277 h 380517"/>
                <a:gd name="connsiteX47" fmla="*/ 98686 w 295266"/>
                <a:gd name="connsiteY47" fmla="*/ 173592 h 380517"/>
                <a:gd name="connsiteX48" fmla="*/ 98686 w 295266"/>
                <a:gd name="connsiteY48" fmla="*/ 173757 h 380517"/>
                <a:gd name="connsiteX49" fmla="*/ 98933 w 295266"/>
                <a:gd name="connsiteY49" fmla="*/ 175237 h 380517"/>
                <a:gd name="connsiteX50" fmla="*/ 127954 w 295266"/>
                <a:gd name="connsiteY50" fmla="*/ 274631 h 380517"/>
                <a:gd name="connsiteX51" fmla="*/ 127707 w 295266"/>
                <a:gd name="connsiteY51" fmla="*/ 274631 h 380517"/>
                <a:gd name="connsiteX52" fmla="*/ 48208 w 295266"/>
                <a:gd name="connsiteY52" fmla="*/ 324944 h 380517"/>
                <a:gd name="connsiteX53" fmla="*/ 57088 w 295266"/>
                <a:gd name="connsiteY53" fmla="*/ 318861 h 380517"/>
                <a:gd name="connsiteX54" fmla="*/ 57827 w 295266"/>
                <a:gd name="connsiteY54" fmla="*/ 315408 h 380517"/>
                <a:gd name="connsiteX55" fmla="*/ 51332 w 295266"/>
                <a:gd name="connsiteY55" fmla="*/ 304474 h 380517"/>
                <a:gd name="connsiteX56" fmla="*/ 142916 w 295266"/>
                <a:gd name="connsiteY56" fmla="*/ 321245 h 380517"/>
                <a:gd name="connsiteX57" fmla="*/ 142999 w 295266"/>
                <a:gd name="connsiteY57" fmla="*/ 321245 h 380517"/>
                <a:gd name="connsiteX58" fmla="*/ 143081 w 295266"/>
                <a:gd name="connsiteY58" fmla="*/ 321245 h 380517"/>
                <a:gd name="connsiteX59" fmla="*/ 143410 w 295266"/>
                <a:gd name="connsiteY59" fmla="*/ 321245 h 380517"/>
                <a:gd name="connsiteX60" fmla="*/ 143738 w 295266"/>
                <a:gd name="connsiteY60" fmla="*/ 321245 h 380517"/>
                <a:gd name="connsiteX61" fmla="*/ 144232 w 295266"/>
                <a:gd name="connsiteY61" fmla="*/ 321080 h 380517"/>
                <a:gd name="connsiteX62" fmla="*/ 144561 w 295266"/>
                <a:gd name="connsiteY62" fmla="*/ 320998 h 380517"/>
                <a:gd name="connsiteX63" fmla="*/ 144972 w 295266"/>
                <a:gd name="connsiteY63" fmla="*/ 320669 h 380517"/>
                <a:gd name="connsiteX64" fmla="*/ 145219 w 295266"/>
                <a:gd name="connsiteY64" fmla="*/ 320505 h 380517"/>
                <a:gd name="connsiteX65" fmla="*/ 145711 w 295266"/>
                <a:gd name="connsiteY65" fmla="*/ 319847 h 380517"/>
                <a:gd name="connsiteX66" fmla="*/ 209755 w 295266"/>
                <a:gd name="connsiteY66" fmla="*/ 193981 h 380517"/>
                <a:gd name="connsiteX67" fmla="*/ 211974 w 295266"/>
                <a:gd name="connsiteY67" fmla="*/ 192255 h 380517"/>
                <a:gd name="connsiteX68" fmla="*/ 213208 w 295266"/>
                <a:gd name="connsiteY68" fmla="*/ 191432 h 380517"/>
                <a:gd name="connsiteX69" fmla="*/ 224471 w 295266"/>
                <a:gd name="connsiteY69" fmla="*/ 192830 h 380517"/>
                <a:gd name="connsiteX70" fmla="*/ 226444 w 295266"/>
                <a:gd name="connsiteY70" fmla="*/ 204915 h 380517"/>
                <a:gd name="connsiteX71" fmla="*/ 150151 w 295266"/>
                <a:gd name="connsiteY71" fmla="*/ 343606 h 380517"/>
                <a:gd name="connsiteX72" fmla="*/ 48208 w 295266"/>
                <a:gd name="connsiteY72" fmla="*/ 324944 h 380517"/>
                <a:gd name="connsiteX73" fmla="*/ 162483 w 295266"/>
                <a:gd name="connsiteY73" fmla="*/ 374436 h 380517"/>
                <a:gd name="connsiteX74" fmla="*/ 154426 w 295266"/>
                <a:gd name="connsiteY74" fmla="*/ 346813 h 380517"/>
                <a:gd name="connsiteX75" fmla="*/ 231129 w 295266"/>
                <a:gd name="connsiteY75" fmla="*/ 207381 h 380517"/>
                <a:gd name="connsiteX76" fmla="*/ 228252 w 295266"/>
                <a:gd name="connsiteY76" fmla="*/ 189048 h 380517"/>
                <a:gd name="connsiteX77" fmla="*/ 210741 w 295266"/>
                <a:gd name="connsiteY77" fmla="*/ 186911 h 380517"/>
                <a:gd name="connsiteX78" fmla="*/ 209015 w 295266"/>
                <a:gd name="connsiteY78" fmla="*/ 188062 h 380517"/>
                <a:gd name="connsiteX79" fmla="*/ 206301 w 295266"/>
                <a:gd name="connsiteY79" fmla="*/ 190117 h 380517"/>
                <a:gd name="connsiteX80" fmla="*/ 205562 w 295266"/>
                <a:gd name="connsiteY80" fmla="*/ 191021 h 380517"/>
                <a:gd name="connsiteX81" fmla="*/ 144068 w 295266"/>
                <a:gd name="connsiteY81" fmla="*/ 311544 h 380517"/>
                <a:gd name="connsiteX82" fmla="*/ 134038 w 295266"/>
                <a:gd name="connsiteY82" fmla="*/ 277261 h 380517"/>
                <a:gd name="connsiteX83" fmla="*/ 134038 w 295266"/>
                <a:gd name="connsiteY83" fmla="*/ 277261 h 380517"/>
                <a:gd name="connsiteX84" fmla="*/ 103784 w 295266"/>
                <a:gd name="connsiteY84" fmla="*/ 173757 h 380517"/>
                <a:gd name="connsiteX85" fmla="*/ 103948 w 295266"/>
                <a:gd name="connsiteY85" fmla="*/ 172606 h 380517"/>
                <a:gd name="connsiteX86" fmla="*/ 168896 w 295266"/>
                <a:gd name="connsiteY86" fmla="*/ 86530 h 380517"/>
                <a:gd name="connsiteX87" fmla="*/ 168896 w 295266"/>
                <a:gd name="connsiteY87" fmla="*/ 86530 h 380517"/>
                <a:gd name="connsiteX88" fmla="*/ 229815 w 295266"/>
                <a:gd name="connsiteY88" fmla="*/ 5716 h 380517"/>
                <a:gd name="connsiteX89" fmla="*/ 231047 w 295266"/>
                <a:gd name="connsiteY89" fmla="*/ 5223 h 380517"/>
                <a:gd name="connsiteX90" fmla="*/ 232034 w 295266"/>
                <a:gd name="connsiteY90" fmla="*/ 6127 h 380517"/>
                <a:gd name="connsiteX91" fmla="*/ 289993 w 295266"/>
                <a:gd name="connsiteY91" fmla="*/ 206642 h 380517"/>
                <a:gd name="connsiteX92" fmla="*/ 289993 w 295266"/>
                <a:gd name="connsiteY92" fmla="*/ 207299 h 380517"/>
                <a:gd name="connsiteX93" fmla="*/ 289746 w 295266"/>
                <a:gd name="connsiteY93" fmla="*/ 207793 h 380517"/>
                <a:gd name="connsiteX94" fmla="*/ 164538 w 295266"/>
                <a:gd name="connsiteY94" fmla="*/ 374847 h 380517"/>
                <a:gd name="connsiteX95" fmla="*/ 163305 w 295266"/>
                <a:gd name="connsiteY95" fmla="*/ 375340 h 380517"/>
                <a:gd name="connsiteX96" fmla="*/ 162483 w 295266"/>
                <a:gd name="connsiteY96" fmla="*/ 374436 h 380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295266" h="380517">
                  <a:moveTo>
                    <a:pt x="168813" y="377971"/>
                  </a:moveTo>
                  <a:lnTo>
                    <a:pt x="294022" y="210917"/>
                  </a:lnTo>
                  <a:cubicBezTo>
                    <a:pt x="295173" y="209355"/>
                    <a:pt x="295584" y="207217"/>
                    <a:pt x="295008" y="205244"/>
                  </a:cubicBezTo>
                  <a:lnTo>
                    <a:pt x="237049" y="4730"/>
                  </a:lnTo>
                  <a:cubicBezTo>
                    <a:pt x="236391" y="2345"/>
                    <a:pt x="234418" y="619"/>
                    <a:pt x="232034" y="126"/>
                  </a:cubicBezTo>
                  <a:cubicBezTo>
                    <a:pt x="229568" y="-368"/>
                    <a:pt x="227183" y="619"/>
                    <a:pt x="225704" y="2592"/>
                  </a:cubicBezTo>
                  <a:lnTo>
                    <a:pt x="165689" y="82173"/>
                  </a:lnTo>
                  <a:lnTo>
                    <a:pt x="162977" y="81680"/>
                  </a:lnTo>
                  <a:lnTo>
                    <a:pt x="118829" y="73623"/>
                  </a:lnTo>
                  <a:cubicBezTo>
                    <a:pt x="64240" y="63593"/>
                    <a:pt x="11625" y="99931"/>
                    <a:pt x="1677" y="154519"/>
                  </a:cubicBezTo>
                  <a:cubicBezTo>
                    <a:pt x="-3173" y="180992"/>
                    <a:pt x="2581" y="207710"/>
                    <a:pt x="17873" y="229908"/>
                  </a:cubicBezTo>
                  <a:cubicBezTo>
                    <a:pt x="33164" y="252022"/>
                    <a:pt x="56184" y="266903"/>
                    <a:pt x="82656" y="271753"/>
                  </a:cubicBezTo>
                  <a:lnTo>
                    <a:pt x="126803" y="279810"/>
                  </a:lnTo>
                  <a:lnTo>
                    <a:pt x="129516" y="280303"/>
                  </a:lnTo>
                  <a:lnTo>
                    <a:pt x="139710" y="315326"/>
                  </a:lnTo>
                  <a:lnTo>
                    <a:pt x="46647" y="298308"/>
                  </a:lnTo>
                  <a:cubicBezTo>
                    <a:pt x="45660" y="298143"/>
                    <a:pt x="44592" y="298554"/>
                    <a:pt x="44016" y="299376"/>
                  </a:cubicBezTo>
                  <a:cubicBezTo>
                    <a:pt x="43440" y="300199"/>
                    <a:pt x="43358" y="301350"/>
                    <a:pt x="43934" y="302172"/>
                  </a:cubicBezTo>
                  <a:lnTo>
                    <a:pt x="52073" y="315901"/>
                  </a:lnTo>
                  <a:lnTo>
                    <a:pt x="39988" y="324204"/>
                  </a:lnTo>
                  <a:cubicBezTo>
                    <a:pt x="39412" y="324615"/>
                    <a:pt x="39001" y="325191"/>
                    <a:pt x="38919" y="325849"/>
                  </a:cubicBezTo>
                  <a:cubicBezTo>
                    <a:pt x="38837" y="326177"/>
                    <a:pt x="38837" y="326506"/>
                    <a:pt x="38919" y="326835"/>
                  </a:cubicBezTo>
                  <a:cubicBezTo>
                    <a:pt x="39165" y="327904"/>
                    <a:pt x="39988" y="328644"/>
                    <a:pt x="40974" y="328890"/>
                  </a:cubicBezTo>
                  <a:lnTo>
                    <a:pt x="149411" y="348703"/>
                  </a:lnTo>
                  <a:lnTo>
                    <a:pt x="157303" y="375833"/>
                  </a:lnTo>
                  <a:cubicBezTo>
                    <a:pt x="157303" y="375833"/>
                    <a:pt x="157303" y="375833"/>
                    <a:pt x="157303" y="375833"/>
                  </a:cubicBezTo>
                  <a:cubicBezTo>
                    <a:pt x="158043" y="378218"/>
                    <a:pt x="159935" y="379944"/>
                    <a:pt x="162401" y="380355"/>
                  </a:cubicBezTo>
                  <a:cubicBezTo>
                    <a:pt x="164950" y="380930"/>
                    <a:pt x="167415" y="379944"/>
                    <a:pt x="168813" y="377971"/>
                  </a:cubicBezTo>
                  <a:close/>
                  <a:moveTo>
                    <a:pt x="83642" y="266574"/>
                  </a:moveTo>
                  <a:cubicBezTo>
                    <a:pt x="58567" y="261970"/>
                    <a:pt x="36781" y="247912"/>
                    <a:pt x="22230" y="226948"/>
                  </a:cubicBezTo>
                  <a:cubicBezTo>
                    <a:pt x="7678" y="205984"/>
                    <a:pt x="2252" y="180580"/>
                    <a:pt x="6856" y="155506"/>
                  </a:cubicBezTo>
                  <a:cubicBezTo>
                    <a:pt x="16311" y="103712"/>
                    <a:pt x="66213" y="69266"/>
                    <a:pt x="118006" y="78720"/>
                  </a:cubicBezTo>
                  <a:lnTo>
                    <a:pt x="130749" y="81022"/>
                  </a:lnTo>
                  <a:cubicBezTo>
                    <a:pt x="89068" y="87024"/>
                    <a:pt x="53881" y="118922"/>
                    <a:pt x="45907" y="162576"/>
                  </a:cubicBezTo>
                  <a:cubicBezTo>
                    <a:pt x="41056" y="189048"/>
                    <a:pt x="46811" y="215767"/>
                    <a:pt x="62103" y="237964"/>
                  </a:cubicBezTo>
                  <a:cubicBezTo>
                    <a:pt x="71063" y="250954"/>
                    <a:pt x="82820" y="261477"/>
                    <a:pt x="96221" y="268876"/>
                  </a:cubicBezTo>
                  <a:lnTo>
                    <a:pt x="83642" y="266574"/>
                  </a:lnTo>
                  <a:close/>
                  <a:moveTo>
                    <a:pt x="127707" y="274631"/>
                  </a:moveTo>
                  <a:cubicBezTo>
                    <a:pt x="102632" y="270027"/>
                    <a:pt x="80765" y="255969"/>
                    <a:pt x="66296" y="235005"/>
                  </a:cubicBezTo>
                  <a:cubicBezTo>
                    <a:pt x="51826" y="214041"/>
                    <a:pt x="46318" y="188637"/>
                    <a:pt x="50922" y="163563"/>
                  </a:cubicBezTo>
                  <a:cubicBezTo>
                    <a:pt x="60376" y="111769"/>
                    <a:pt x="110279" y="77323"/>
                    <a:pt x="162071" y="86859"/>
                  </a:cubicBezTo>
                  <a:lnTo>
                    <a:pt x="162236" y="86859"/>
                  </a:lnTo>
                  <a:lnTo>
                    <a:pt x="99920" y="169564"/>
                  </a:lnTo>
                  <a:cubicBezTo>
                    <a:pt x="99591" y="169975"/>
                    <a:pt x="99345" y="170386"/>
                    <a:pt x="99180" y="170879"/>
                  </a:cubicBezTo>
                  <a:cubicBezTo>
                    <a:pt x="99098" y="171126"/>
                    <a:pt x="99016" y="171373"/>
                    <a:pt x="98933" y="171619"/>
                  </a:cubicBezTo>
                  <a:cubicBezTo>
                    <a:pt x="98851" y="171866"/>
                    <a:pt x="98769" y="172030"/>
                    <a:pt x="98769" y="172277"/>
                  </a:cubicBezTo>
                  <a:cubicBezTo>
                    <a:pt x="98769" y="172277"/>
                    <a:pt x="98769" y="172277"/>
                    <a:pt x="98769" y="172277"/>
                  </a:cubicBezTo>
                  <a:cubicBezTo>
                    <a:pt x="98686" y="172688"/>
                    <a:pt x="98686" y="173181"/>
                    <a:pt x="98686" y="173592"/>
                  </a:cubicBezTo>
                  <a:cubicBezTo>
                    <a:pt x="98686" y="173675"/>
                    <a:pt x="98686" y="173675"/>
                    <a:pt x="98686" y="173757"/>
                  </a:cubicBezTo>
                  <a:cubicBezTo>
                    <a:pt x="98686" y="174250"/>
                    <a:pt x="98769" y="174743"/>
                    <a:pt x="98933" y="175237"/>
                  </a:cubicBezTo>
                  <a:lnTo>
                    <a:pt x="127954" y="274631"/>
                  </a:lnTo>
                  <a:lnTo>
                    <a:pt x="127707" y="274631"/>
                  </a:lnTo>
                  <a:close/>
                  <a:moveTo>
                    <a:pt x="48208" y="324944"/>
                  </a:moveTo>
                  <a:lnTo>
                    <a:pt x="57088" y="318861"/>
                  </a:lnTo>
                  <a:cubicBezTo>
                    <a:pt x="58239" y="318121"/>
                    <a:pt x="58567" y="316559"/>
                    <a:pt x="57827" y="315408"/>
                  </a:cubicBezTo>
                  <a:lnTo>
                    <a:pt x="51332" y="304474"/>
                  </a:lnTo>
                  <a:lnTo>
                    <a:pt x="142916" y="321245"/>
                  </a:lnTo>
                  <a:cubicBezTo>
                    <a:pt x="142916" y="321245"/>
                    <a:pt x="142999" y="321245"/>
                    <a:pt x="142999" y="321245"/>
                  </a:cubicBezTo>
                  <a:cubicBezTo>
                    <a:pt x="143081" y="321245"/>
                    <a:pt x="143081" y="321245"/>
                    <a:pt x="143081" y="321245"/>
                  </a:cubicBezTo>
                  <a:cubicBezTo>
                    <a:pt x="143163" y="321245"/>
                    <a:pt x="143328" y="321245"/>
                    <a:pt x="143410" y="321245"/>
                  </a:cubicBezTo>
                  <a:cubicBezTo>
                    <a:pt x="143492" y="321245"/>
                    <a:pt x="143656" y="321245"/>
                    <a:pt x="143738" y="321245"/>
                  </a:cubicBezTo>
                  <a:cubicBezTo>
                    <a:pt x="143903" y="321245"/>
                    <a:pt x="144068" y="321163"/>
                    <a:pt x="144232" y="321080"/>
                  </a:cubicBezTo>
                  <a:cubicBezTo>
                    <a:pt x="144314" y="321080"/>
                    <a:pt x="144397" y="320998"/>
                    <a:pt x="144561" y="320998"/>
                  </a:cubicBezTo>
                  <a:cubicBezTo>
                    <a:pt x="144725" y="320916"/>
                    <a:pt x="144889" y="320834"/>
                    <a:pt x="144972" y="320669"/>
                  </a:cubicBezTo>
                  <a:cubicBezTo>
                    <a:pt x="145054" y="320587"/>
                    <a:pt x="145136" y="320587"/>
                    <a:pt x="145219" y="320505"/>
                  </a:cubicBezTo>
                  <a:cubicBezTo>
                    <a:pt x="145383" y="320340"/>
                    <a:pt x="145548" y="320094"/>
                    <a:pt x="145711" y="319847"/>
                  </a:cubicBezTo>
                  <a:lnTo>
                    <a:pt x="209755" y="193981"/>
                  </a:lnTo>
                  <a:lnTo>
                    <a:pt x="211974" y="192255"/>
                  </a:lnTo>
                  <a:cubicBezTo>
                    <a:pt x="212386" y="191926"/>
                    <a:pt x="212796" y="191679"/>
                    <a:pt x="213208" y="191432"/>
                  </a:cubicBezTo>
                  <a:cubicBezTo>
                    <a:pt x="217647" y="188802"/>
                    <a:pt x="221922" y="190446"/>
                    <a:pt x="224471" y="192830"/>
                  </a:cubicBezTo>
                  <a:cubicBezTo>
                    <a:pt x="227101" y="195296"/>
                    <a:pt x="229156" y="199982"/>
                    <a:pt x="226444" y="204915"/>
                  </a:cubicBezTo>
                  <a:lnTo>
                    <a:pt x="150151" y="343606"/>
                  </a:lnTo>
                  <a:lnTo>
                    <a:pt x="48208" y="324944"/>
                  </a:lnTo>
                  <a:close/>
                  <a:moveTo>
                    <a:pt x="162483" y="374436"/>
                  </a:moveTo>
                  <a:lnTo>
                    <a:pt x="154426" y="346813"/>
                  </a:lnTo>
                  <a:lnTo>
                    <a:pt x="231129" y="207381"/>
                  </a:lnTo>
                  <a:cubicBezTo>
                    <a:pt x="234500" y="201298"/>
                    <a:pt x="233349" y="193899"/>
                    <a:pt x="228252" y="189048"/>
                  </a:cubicBezTo>
                  <a:cubicBezTo>
                    <a:pt x="223320" y="184280"/>
                    <a:pt x="216497" y="183458"/>
                    <a:pt x="210741" y="186911"/>
                  </a:cubicBezTo>
                  <a:cubicBezTo>
                    <a:pt x="210166" y="187240"/>
                    <a:pt x="209590" y="187651"/>
                    <a:pt x="209015" y="188062"/>
                  </a:cubicBezTo>
                  <a:lnTo>
                    <a:pt x="206301" y="190117"/>
                  </a:lnTo>
                  <a:cubicBezTo>
                    <a:pt x="205973" y="190364"/>
                    <a:pt x="205726" y="190693"/>
                    <a:pt x="205562" y="191021"/>
                  </a:cubicBezTo>
                  <a:lnTo>
                    <a:pt x="144068" y="311544"/>
                  </a:lnTo>
                  <a:lnTo>
                    <a:pt x="134038" y="277261"/>
                  </a:lnTo>
                  <a:cubicBezTo>
                    <a:pt x="134038" y="277261"/>
                    <a:pt x="134038" y="277261"/>
                    <a:pt x="134038" y="277261"/>
                  </a:cubicBezTo>
                  <a:lnTo>
                    <a:pt x="103784" y="173757"/>
                  </a:lnTo>
                  <a:cubicBezTo>
                    <a:pt x="103701" y="173346"/>
                    <a:pt x="103784" y="172935"/>
                    <a:pt x="103948" y="172606"/>
                  </a:cubicBezTo>
                  <a:lnTo>
                    <a:pt x="168896" y="86530"/>
                  </a:lnTo>
                  <a:cubicBezTo>
                    <a:pt x="168896" y="86530"/>
                    <a:pt x="168896" y="86530"/>
                    <a:pt x="168896" y="86530"/>
                  </a:cubicBezTo>
                  <a:lnTo>
                    <a:pt x="229815" y="5716"/>
                  </a:lnTo>
                  <a:cubicBezTo>
                    <a:pt x="230225" y="5141"/>
                    <a:pt x="230801" y="5223"/>
                    <a:pt x="231047" y="5223"/>
                  </a:cubicBezTo>
                  <a:cubicBezTo>
                    <a:pt x="231294" y="5305"/>
                    <a:pt x="231788" y="5469"/>
                    <a:pt x="232034" y="6127"/>
                  </a:cubicBezTo>
                  <a:lnTo>
                    <a:pt x="289993" y="206642"/>
                  </a:lnTo>
                  <a:cubicBezTo>
                    <a:pt x="290076" y="206888"/>
                    <a:pt x="290076" y="207053"/>
                    <a:pt x="289993" y="207299"/>
                  </a:cubicBezTo>
                  <a:cubicBezTo>
                    <a:pt x="289993" y="207464"/>
                    <a:pt x="289911" y="207628"/>
                    <a:pt x="289746" y="207793"/>
                  </a:cubicBezTo>
                  <a:lnTo>
                    <a:pt x="164538" y="374847"/>
                  </a:lnTo>
                  <a:cubicBezTo>
                    <a:pt x="164127" y="375422"/>
                    <a:pt x="163634" y="375422"/>
                    <a:pt x="163305" y="375340"/>
                  </a:cubicBezTo>
                  <a:cubicBezTo>
                    <a:pt x="163222" y="375340"/>
                    <a:pt x="162647" y="375093"/>
                    <a:pt x="162483" y="374436"/>
                  </a:cubicBezTo>
                  <a:close/>
                </a:path>
              </a:pathLst>
            </a:custGeom>
            <a:grpFill/>
            <a:ln w="8221" cap="flat">
              <a:noFill/>
              <a:prstDash val="solid"/>
              <a:miter/>
            </a:ln>
          </p:spPr>
          <p:txBody>
            <a:bodyPr rtlCol="0" anchor="ctr"/>
            <a:lstStyle/>
            <a:p>
              <a:endParaRPr lang="en-US"/>
            </a:p>
          </p:txBody>
        </p:sp>
        <p:sp>
          <p:nvSpPr>
            <p:cNvPr id="75" name="Freeform: Shape 74">
              <a:extLst>
                <a:ext uri="{FF2B5EF4-FFF2-40B4-BE49-F238E27FC236}">
                  <a16:creationId xmlns:a16="http://schemas.microsoft.com/office/drawing/2014/main" id="{E7FC48C0-6521-4D9E-869F-28219220C898}"/>
                </a:ext>
              </a:extLst>
            </p:cNvPr>
            <p:cNvSpPr/>
            <p:nvPr/>
          </p:nvSpPr>
          <p:spPr>
            <a:xfrm>
              <a:off x="10926870" y="2928713"/>
              <a:ext cx="383441" cy="257740"/>
            </a:xfrm>
            <a:custGeom>
              <a:avLst/>
              <a:gdLst>
                <a:gd name="connsiteX0" fmla="*/ 382073 w 383441"/>
                <a:gd name="connsiteY0" fmla="*/ 17189 h 257740"/>
                <a:gd name="connsiteX1" fmla="*/ 372865 w 383441"/>
                <a:gd name="connsiteY1" fmla="*/ 11763 h 257740"/>
                <a:gd name="connsiteX2" fmla="*/ 363904 w 383441"/>
                <a:gd name="connsiteY2" fmla="*/ 16696 h 257740"/>
                <a:gd name="connsiteX3" fmla="*/ 359300 w 383441"/>
                <a:gd name="connsiteY3" fmla="*/ 24095 h 257740"/>
                <a:gd name="connsiteX4" fmla="*/ 315892 w 383441"/>
                <a:gd name="connsiteY4" fmla="*/ 336 h 257740"/>
                <a:gd name="connsiteX5" fmla="*/ 312768 w 383441"/>
                <a:gd name="connsiteY5" fmla="*/ 829 h 257740"/>
                <a:gd name="connsiteX6" fmla="*/ 191506 w 383441"/>
                <a:gd name="connsiteY6" fmla="*/ 209153 h 257740"/>
                <a:gd name="connsiteX7" fmla="*/ 70243 w 383441"/>
                <a:gd name="connsiteY7" fmla="*/ 829 h 257740"/>
                <a:gd name="connsiteX8" fmla="*/ 67119 w 383441"/>
                <a:gd name="connsiteY8" fmla="*/ 336 h 257740"/>
                <a:gd name="connsiteX9" fmla="*/ 24040 w 383441"/>
                <a:gd name="connsiteY9" fmla="*/ 23930 h 257740"/>
                <a:gd name="connsiteX10" fmla="*/ 19518 w 383441"/>
                <a:gd name="connsiteY10" fmla="*/ 16696 h 257740"/>
                <a:gd name="connsiteX11" fmla="*/ 10558 w 383441"/>
                <a:gd name="connsiteY11" fmla="*/ 11763 h 257740"/>
                <a:gd name="connsiteX12" fmla="*/ 1350 w 383441"/>
                <a:gd name="connsiteY12" fmla="*/ 17189 h 257740"/>
                <a:gd name="connsiteX13" fmla="*/ 1679 w 383441"/>
                <a:gd name="connsiteY13" fmla="*/ 27877 h 257740"/>
                <a:gd name="connsiteX14" fmla="*/ 144891 w 383441"/>
                <a:gd name="connsiteY14" fmla="*/ 256508 h 257740"/>
                <a:gd name="connsiteX15" fmla="*/ 147111 w 383441"/>
                <a:gd name="connsiteY15" fmla="*/ 257741 h 257740"/>
                <a:gd name="connsiteX16" fmla="*/ 236475 w 383441"/>
                <a:gd name="connsiteY16" fmla="*/ 257741 h 257740"/>
                <a:gd name="connsiteX17" fmla="*/ 238695 w 383441"/>
                <a:gd name="connsiteY17" fmla="*/ 256508 h 257740"/>
                <a:gd name="connsiteX18" fmla="*/ 381908 w 383441"/>
                <a:gd name="connsiteY18" fmla="*/ 27877 h 257740"/>
                <a:gd name="connsiteX19" fmla="*/ 382073 w 383441"/>
                <a:gd name="connsiteY19" fmla="*/ 17189 h 257740"/>
                <a:gd name="connsiteX20" fmla="*/ 315153 w 383441"/>
                <a:gd name="connsiteY20" fmla="*/ 5844 h 257740"/>
                <a:gd name="connsiteX21" fmla="*/ 356504 w 383441"/>
                <a:gd name="connsiteY21" fmla="*/ 28534 h 257740"/>
                <a:gd name="connsiteX22" fmla="*/ 226939 w 383441"/>
                <a:gd name="connsiteY22" fmla="*/ 235379 h 257740"/>
                <a:gd name="connsiteX23" fmla="*/ 219129 w 383441"/>
                <a:gd name="connsiteY23" fmla="*/ 235379 h 257740"/>
                <a:gd name="connsiteX24" fmla="*/ 256289 w 383441"/>
                <a:gd name="connsiteY24" fmla="*/ 155552 h 257740"/>
                <a:gd name="connsiteX25" fmla="*/ 256042 w 383441"/>
                <a:gd name="connsiteY25" fmla="*/ 151852 h 257740"/>
                <a:gd name="connsiteX26" fmla="*/ 252343 w 383441"/>
                <a:gd name="connsiteY26" fmla="*/ 152099 h 257740"/>
                <a:gd name="connsiteX27" fmla="*/ 213621 w 383441"/>
                <a:gd name="connsiteY27" fmla="*/ 235379 h 257740"/>
                <a:gd name="connsiteX28" fmla="*/ 205071 w 383441"/>
                <a:gd name="connsiteY28" fmla="*/ 235379 h 257740"/>
                <a:gd name="connsiteX29" fmla="*/ 262619 w 383441"/>
                <a:gd name="connsiteY29" fmla="*/ 100223 h 257740"/>
                <a:gd name="connsiteX30" fmla="*/ 262125 w 383441"/>
                <a:gd name="connsiteY30" fmla="*/ 96606 h 257740"/>
                <a:gd name="connsiteX31" fmla="*/ 258509 w 383441"/>
                <a:gd name="connsiteY31" fmla="*/ 97099 h 257740"/>
                <a:gd name="connsiteX32" fmla="*/ 199727 w 383441"/>
                <a:gd name="connsiteY32" fmla="*/ 235461 h 257740"/>
                <a:gd name="connsiteX33" fmla="*/ 194218 w 383441"/>
                <a:gd name="connsiteY33" fmla="*/ 235461 h 257740"/>
                <a:gd name="connsiteX34" fmla="*/ 194055 w 383441"/>
                <a:gd name="connsiteY34" fmla="*/ 230940 h 257740"/>
                <a:gd name="connsiteX35" fmla="*/ 315153 w 383441"/>
                <a:gd name="connsiteY35" fmla="*/ 5844 h 257740"/>
                <a:gd name="connsiteX36" fmla="*/ 67777 w 383441"/>
                <a:gd name="connsiteY36" fmla="*/ 5844 h 257740"/>
                <a:gd name="connsiteX37" fmla="*/ 188875 w 383441"/>
                <a:gd name="connsiteY37" fmla="*/ 230857 h 257740"/>
                <a:gd name="connsiteX38" fmla="*/ 188711 w 383441"/>
                <a:gd name="connsiteY38" fmla="*/ 235379 h 257740"/>
                <a:gd name="connsiteX39" fmla="*/ 182710 w 383441"/>
                <a:gd name="connsiteY39" fmla="*/ 235379 h 257740"/>
                <a:gd name="connsiteX40" fmla="*/ 123928 w 383441"/>
                <a:gd name="connsiteY40" fmla="*/ 97017 h 257740"/>
                <a:gd name="connsiteX41" fmla="*/ 120310 w 383441"/>
                <a:gd name="connsiteY41" fmla="*/ 96524 h 257740"/>
                <a:gd name="connsiteX42" fmla="*/ 119817 w 383441"/>
                <a:gd name="connsiteY42" fmla="*/ 100141 h 257740"/>
                <a:gd name="connsiteX43" fmla="*/ 177366 w 383441"/>
                <a:gd name="connsiteY43" fmla="*/ 235297 h 257740"/>
                <a:gd name="connsiteX44" fmla="*/ 168815 w 383441"/>
                <a:gd name="connsiteY44" fmla="*/ 235297 h 257740"/>
                <a:gd name="connsiteX45" fmla="*/ 130094 w 383441"/>
                <a:gd name="connsiteY45" fmla="*/ 152016 h 257740"/>
                <a:gd name="connsiteX46" fmla="*/ 126394 w 383441"/>
                <a:gd name="connsiteY46" fmla="*/ 151770 h 257740"/>
                <a:gd name="connsiteX47" fmla="*/ 126148 w 383441"/>
                <a:gd name="connsiteY47" fmla="*/ 155469 h 257740"/>
                <a:gd name="connsiteX48" fmla="*/ 163307 w 383441"/>
                <a:gd name="connsiteY48" fmla="*/ 235297 h 257740"/>
                <a:gd name="connsiteX49" fmla="*/ 156401 w 383441"/>
                <a:gd name="connsiteY49" fmla="*/ 235297 h 257740"/>
                <a:gd name="connsiteX50" fmla="*/ 26753 w 383441"/>
                <a:gd name="connsiteY50" fmla="*/ 28288 h 257740"/>
                <a:gd name="connsiteX51" fmla="*/ 67777 w 383441"/>
                <a:gd name="connsiteY51" fmla="*/ 5844 h 257740"/>
                <a:gd name="connsiteX52" fmla="*/ 377386 w 383441"/>
                <a:gd name="connsiteY52" fmla="*/ 25082 h 257740"/>
                <a:gd name="connsiteX53" fmla="*/ 234914 w 383441"/>
                <a:gd name="connsiteY53" fmla="*/ 252479 h 257740"/>
                <a:gd name="connsiteX54" fmla="*/ 148427 w 383441"/>
                <a:gd name="connsiteY54" fmla="*/ 252479 h 257740"/>
                <a:gd name="connsiteX55" fmla="*/ 5954 w 383441"/>
                <a:gd name="connsiteY55" fmla="*/ 25082 h 257740"/>
                <a:gd name="connsiteX56" fmla="*/ 5790 w 383441"/>
                <a:gd name="connsiteY56" fmla="*/ 19656 h 257740"/>
                <a:gd name="connsiteX57" fmla="*/ 10475 w 383441"/>
                <a:gd name="connsiteY57" fmla="*/ 16943 h 257740"/>
                <a:gd name="connsiteX58" fmla="*/ 14997 w 383441"/>
                <a:gd name="connsiteY58" fmla="*/ 19409 h 257740"/>
                <a:gd name="connsiteX59" fmla="*/ 152702 w 383441"/>
                <a:gd name="connsiteY59" fmla="*/ 239325 h 257740"/>
                <a:gd name="connsiteX60" fmla="*/ 154922 w 383441"/>
                <a:gd name="connsiteY60" fmla="*/ 240558 h 257740"/>
                <a:gd name="connsiteX61" fmla="*/ 166842 w 383441"/>
                <a:gd name="connsiteY61" fmla="*/ 240558 h 257740"/>
                <a:gd name="connsiteX62" fmla="*/ 166842 w 383441"/>
                <a:gd name="connsiteY62" fmla="*/ 240558 h 257740"/>
                <a:gd name="connsiteX63" fmla="*/ 166842 w 383441"/>
                <a:gd name="connsiteY63" fmla="*/ 240558 h 257740"/>
                <a:gd name="connsiteX64" fmla="*/ 180654 w 383441"/>
                <a:gd name="connsiteY64" fmla="*/ 240558 h 257740"/>
                <a:gd name="connsiteX65" fmla="*/ 180654 w 383441"/>
                <a:gd name="connsiteY65" fmla="*/ 240558 h 257740"/>
                <a:gd name="connsiteX66" fmla="*/ 180654 w 383441"/>
                <a:gd name="connsiteY66" fmla="*/ 240558 h 257740"/>
                <a:gd name="connsiteX67" fmla="*/ 201782 w 383441"/>
                <a:gd name="connsiteY67" fmla="*/ 240558 h 257740"/>
                <a:gd name="connsiteX68" fmla="*/ 201782 w 383441"/>
                <a:gd name="connsiteY68" fmla="*/ 240558 h 257740"/>
                <a:gd name="connsiteX69" fmla="*/ 201782 w 383441"/>
                <a:gd name="connsiteY69" fmla="*/ 240558 h 257740"/>
                <a:gd name="connsiteX70" fmla="*/ 215594 w 383441"/>
                <a:gd name="connsiteY70" fmla="*/ 240558 h 257740"/>
                <a:gd name="connsiteX71" fmla="*/ 215594 w 383441"/>
                <a:gd name="connsiteY71" fmla="*/ 240558 h 257740"/>
                <a:gd name="connsiteX72" fmla="*/ 215594 w 383441"/>
                <a:gd name="connsiteY72" fmla="*/ 240558 h 257740"/>
                <a:gd name="connsiteX73" fmla="*/ 228419 w 383441"/>
                <a:gd name="connsiteY73" fmla="*/ 240558 h 257740"/>
                <a:gd name="connsiteX74" fmla="*/ 230639 w 383441"/>
                <a:gd name="connsiteY74" fmla="*/ 239325 h 257740"/>
                <a:gd name="connsiteX75" fmla="*/ 368343 w 383441"/>
                <a:gd name="connsiteY75" fmla="*/ 19409 h 257740"/>
                <a:gd name="connsiteX76" fmla="*/ 372865 w 383441"/>
                <a:gd name="connsiteY76" fmla="*/ 16943 h 257740"/>
                <a:gd name="connsiteX77" fmla="*/ 377551 w 383441"/>
                <a:gd name="connsiteY77" fmla="*/ 19656 h 257740"/>
                <a:gd name="connsiteX78" fmla="*/ 377386 w 383441"/>
                <a:gd name="connsiteY78" fmla="*/ 25082 h 257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383441" h="257740">
                  <a:moveTo>
                    <a:pt x="382073" y="17189"/>
                  </a:moveTo>
                  <a:cubicBezTo>
                    <a:pt x="380181" y="13819"/>
                    <a:pt x="376729" y="11763"/>
                    <a:pt x="372865" y="11763"/>
                  </a:cubicBezTo>
                  <a:cubicBezTo>
                    <a:pt x="369247" y="11763"/>
                    <a:pt x="365877" y="13572"/>
                    <a:pt x="363904" y="16696"/>
                  </a:cubicBezTo>
                  <a:lnTo>
                    <a:pt x="359300" y="24095"/>
                  </a:lnTo>
                  <a:lnTo>
                    <a:pt x="315892" y="336"/>
                  </a:lnTo>
                  <a:cubicBezTo>
                    <a:pt x="314823" y="-240"/>
                    <a:pt x="313508" y="7"/>
                    <a:pt x="312768" y="829"/>
                  </a:cubicBezTo>
                  <a:cubicBezTo>
                    <a:pt x="308165" y="5762"/>
                    <a:pt x="209511" y="112226"/>
                    <a:pt x="191506" y="209153"/>
                  </a:cubicBezTo>
                  <a:cubicBezTo>
                    <a:pt x="173502" y="112226"/>
                    <a:pt x="74848" y="5762"/>
                    <a:pt x="70243" y="829"/>
                  </a:cubicBezTo>
                  <a:cubicBezTo>
                    <a:pt x="69422" y="-75"/>
                    <a:pt x="68106" y="-240"/>
                    <a:pt x="67119" y="336"/>
                  </a:cubicBezTo>
                  <a:lnTo>
                    <a:pt x="24040" y="23930"/>
                  </a:lnTo>
                  <a:lnTo>
                    <a:pt x="19518" y="16696"/>
                  </a:lnTo>
                  <a:cubicBezTo>
                    <a:pt x="17545" y="13572"/>
                    <a:pt x="14258" y="11763"/>
                    <a:pt x="10558" y="11763"/>
                  </a:cubicBezTo>
                  <a:cubicBezTo>
                    <a:pt x="6694" y="11763"/>
                    <a:pt x="3241" y="13819"/>
                    <a:pt x="1350" y="17189"/>
                  </a:cubicBezTo>
                  <a:cubicBezTo>
                    <a:pt x="-541" y="20560"/>
                    <a:pt x="-458" y="24588"/>
                    <a:pt x="1679" y="27877"/>
                  </a:cubicBezTo>
                  <a:lnTo>
                    <a:pt x="144891" y="256508"/>
                  </a:lnTo>
                  <a:cubicBezTo>
                    <a:pt x="145385" y="257247"/>
                    <a:pt x="146207" y="257741"/>
                    <a:pt x="147111" y="257741"/>
                  </a:cubicBezTo>
                  <a:lnTo>
                    <a:pt x="236475" y="257741"/>
                  </a:lnTo>
                  <a:cubicBezTo>
                    <a:pt x="237380" y="257741"/>
                    <a:pt x="238202" y="257247"/>
                    <a:pt x="238695" y="256508"/>
                  </a:cubicBezTo>
                  <a:lnTo>
                    <a:pt x="381908" y="27877"/>
                  </a:lnTo>
                  <a:cubicBezTo>
                    <a:pt x="383881" y="24588"/>
                    <a:pt x="383964" y="20560"/>
                    <a:pt x="382073" y="17189"/>
                  </a:cubicBezTo>
                  <a:close/>
                  <a:moveTo>
                    <a:pt x="315153" y="5844"/>
                  </a:moveTo>
                  <a:lnTo>
                    <a:pt x="356504" y="28534"/>
                  </a:lnTo>
                  <a:lnTo>
                    <a:pt x="226939" y="235379"/>
                  </a:lnTo>
                  <a:lnTo>
                    <a:pt x="219129" y="235379"/>
                  </a:lnTo>
                  <a:cubicBezTo>
                    <a:pt x="223404" y="222390"/>
                    <a:pt x="239599" y="174954"/>
                    <a:pt x="256289" y="155552"/>
                  </a:cubicBezTo>
                  <a:cubicBezTo>
                    <a:pt x="257193" y="154483"/>
                    <a:pt x="257111" y="152839"/>
                    <a:pt x="256042" y="151852"/>
                  </a:cubicBezTo>
                  <a:cubicBezTo>
                    <a:pt x="254973" y="150948"/>
                    <a:pt x="253329" y="151030"/>
                    <a:pt x="252343" y="152099"/>
                  </a:cubicBezTo>
                  <a:cubicBezTo>
                    <a:pt x="233927" y="173474"/>
                    <a:pt x="216991" y="224856"/>
                    <a:pt x="213621" y="235379"/>
                  </a:cubicBezTo>
                  <a:lnTo>
                    <a:pt x="205071" y="235379"/>
                  </a:lnTo>
                  <a:cubicBezTo>
                    <a:pt x="209346" y="218937"/>
                    <a:pt x="230392" y="142726"/>
                    <a:pt x="262619" y="100223"/>
                  </a:cubicBezTo>
                  <a:cubicBezTo>
                    <a:pt x="263523" y="99072"/>
                    <a:pt x="263276" y="97428"/>
                    <a:pt x="262125" y="96606"/>
                  </a:cubicBezTo>
                  <a:cubicBezTo>
                    <a:pt x="260974" y="95701"/>
                    <a:pt x="259330" y="95948"/>
                    <a:pt x="258509" y="97099"/>
                  </a:cubicBezTo>
                  <a:cubicBezTo>
                    <a:pt x="224720" y="141658"/>
                    <a:pt x="203180" y="221978"/>
                    <a:pt x="199727" y="235461"/>
                  </a:cubicBezTo>
                  <a:lnTo>
                    <a:pt x="194218" y="235461"/>
                  </a:lnTo>
                  <a:cubicBezTo>
                    <a:pt x="194218" y="233982"/>
                    <a:pt x="194136" y="232502"/>
                    <a:pt x="194055" y="230940"/>
                  </a:cubicBezTo>
                  <a:cubicBezTo>
                    <a:pt x="199152" y="136561"/>
                    <a:pt x="302080" y="20313"/>
                    <a:pt x="315153" y="5844"/>
                  </a:cubicBezTo>
                  <a:close/>
                  <a:moveTo>
                    <a:pt x="67777" y="5844"/>
                  </a:moveTo>
                  <a:cubicBezTo>
                    <a:pt x="80931" y="20313"/>
                    <a:pt x="183778" y="136643"/>
                    <a:pt x="188875" y="230857"/>
                  </a:cubicBezTo>
                  <a:cubicBezTo>
                    <a:pt x="188793" y="232337"/>
                    <a:pt x="188711" y="233899"/>
                    <a:pt x="188711" y="235379"/>
                  </a:cubicBezTo>
                  <a:lnTo>
                    <a:pt x="182710" y="235379"/>
                  </a:lnTo>
                  <a:cubicBezTo>
                    <a:pt x="179256" y="221896"/>
                    <a:pt x="157717" y="141575"/>
                    <a:pt x="123928" y="97017"/>
                  </a:cubicBezTo>
                  <a:cubicBezTo>
                    <a:pt x="123024" y="95866"/>
                    <a:pt x="121461" y="95619"/>
                    <a:pt x="120310" y="96524"/>
                  </a:cubicBezTo>
                  <a:cubicBezTo>
                    <a:pt x="119159" y="97428"/>
                    <a:pt x="118913" y="98990"/>
                    <a:pt x="119817" y="100141"/>
                  </a:cubicBezTo>
                  <a:cubicBezTo>
                    <a:pt x="152044" y="142726"/>
                    <a:pt x="173090" y="218937"/>
                    <a:pt x="177366" y="235297"/>
                  </a:cubicBezTo>
                  <a:lnTo>
                    <a:pt x="168815" y="235297"/>
                  </a:lnTo>
                  <a:cubicBezTo>
                    <a:pt x="165444" y="224774"/>
                    <a:pt x="148509" y="173392"/>
                    <a:pt x="130094" y="152016"/>
                  </a:cubicBezTo>
                  <a:cubicBezTo>
                    <a:pt x="129190" y="150948"/>
                    <a:pt x="127545" y="150783"/>
                    <a:pt x="126394" y="151770"/>
                  </a:cubicBezTo>
                  <a:cubicBezTo>
                    <a:pt x="125325" y="152674"/>
                    <a:pt x="125161" y="154318"/>
                    <a:pt x="126148" y="155469"/>
                  </a:cubicBezTo>
                  <a:cubicBezTo>
                    <a:pt x="142918" y="174954"/>
                    <a:pt x="159115" y="222307"/>
                    <a:pt x="163307" y="235297"/>
                  </a:cubicBezTo>
                  <a:lnTo>
                    <a:pt x="156401" y="235297"/>
                  </a:lnTo>
                  <a:lnTo>
                    <a:pt x="26753" y="28288"/>
                  </a:lnTo>
                  <a:lnTo>
                    <a:pt x="67777" y="5844"/>
                  </a:lnTo>
                  <a:close/>
                  <a:moveTo>
                    <a:pt x="377386" y="25082"/>
                  </a:moveTo>
                  <a:lnTo>
                    <a:pt x="234914" y="252479"/>
                  </a:lnTo>
                  <a:lnTo>
                    <a:pt x="148427" y="252479"/>
                  </a:lnTo>
                  <a:lnTo>
                    <a:pt x="5954" y="25082"/>
                  </a:lnTo>
                  <a:cubicBezTo>
                    <a:pt x="4886" y="23437"/>
                    <a:pt x="4886" y="21382"/>
                    <a:pt x="5790" y="19656"/>
                  </a:cubicBezTo>
                  <a:cubicBezTo>
                    <a:pt x="6776" y="17929"/>
                    <a:pt x="8502" y="16943"/>
                    <a:pt x="10475" y="16943"/>
                  </a:cubicBezTo>
                  <a:cubicBezTo>
                    <a:pt x="12284" y="16943"/>
                    <a:pt x="14011" y="17847"/>
                    <a:pt x="14997" y="19409"/>
                  </a:cubicBezTo>
                  <a:lnTo>
                    <a:pt x="152702" y="239325"/>
                  </a:lnTo>
                  <a:cubicBezTo>
                    <a:pt x="153195" y="240065"/>
                    <a:pt x="154018" y="240558"/>
                    <a:pt x="154922" y="240558"/>
                  </a:cubicBezTo>
                  <a:lnTo>
                    <a:pt x="166842" y="240558"/>
                  </a:lnTo>
                  <a:cubicBezTo>
                    <a:pt x="166842" y="240558"/>
                    <a:pt x="166842" y="240558"/>
                    <a:pt x="166842" y="240558"/>
                  </a:cubicBezTo>
                  <a:cubicBezTo>
                    <a:pt x="166842" y="240558"/>
                    <a:pt x="166842" y="240558"/>
                    <a:pt x="166842" y="240558"/>
                  </a:cubicBezTo>
                  <a:lnTo>
                    <a:pt x="180654" y="240558"/>
                  </a:lnTo>
                  <a:cubicBezTo>
                    <a:pt x="180654" y="240558"/>
                    <a:pt x="180654" y="240558"/>
                    <a:pt x="180654" y="240558"/>
                  </a:cubicBezTo>
                  <a:cubicBezTo>
                    <a:pt x="180654" y="240558"/>
                    <a:pt x="180654" y="240558"/>
                    <a:pt x="180654" y="240558"/>
                  </a:cubicBezTo>
                  <a:lnTo>
                    <a:pt x="201782" y="240558"/>
                  </a:lnTo>
                  <a:cubicBezTo>
                    <a:pt x="201782" y="240558"/>
                    <a:pt x="201782" y="240558"/>
                    <a:pt x="201782" y="240558"/>
                  </a:cubicBezTo>
                  <a:cubicBezTo>
                    <a:pt x="201782" y="240558"/>
                    <a:pt x="201782" y="240558"/>
                    <a:pt x="201782" y="240558"/>
                  </a:cubicBezTo>
                  <a:lnTo>
                    <a:pt x="215594" y="240558"/>
                  </a:lnTo>
                  <a:cubicBezTo>
                    <a:pt x="215594" y="240558"/>
                    <a:pt x="215594" y="240558"/>
                    <a:pt x="215594" y="240558"/>
                  </a:cubicBezTo>
                  <a:cubicBezTo>
                    <a:pt x="215594" y="240558"/>
                    <a:pt x="215594" y="240558"/>
                    <a:pt x="215594" y="240558"/>
                  </a:cubicBezTo>
                  <a:lnTo>
                    <a:pt x="228419" y="240558"/>
                  </a:lnTo>
                  <a:cubicBezTo>
                    <a:pt x="229323" y="240558"/>
                    <a:pt x="230145" y="240065"/>
                    <a:pt x="230639" y="239325"/>
                  </a:cubicBezTo>
                  <a:lnTo>
                    <a:pt x="368343" y="19409"/>
                  </a:lnTo>
                  <a:cubicBezTo>
                    <a:pt x="369330" y="17847"/>
                    <a:pt x="370974" y="16943"/>
                    <a:pt x="372865" y="16943"/>
                  </a:cubicBezTo>
                  <a:cubicBezTo>
                    <a:pt x="374838" y="16943"/>
                    <a:pt x="376564" y="17929"/>
                    <a:pt x="377551" y="19656"/>
                  </a:cubicBezTo>
                  <a:cubicBezTo>
                    <a:pt x="378455" y="21382"/>
                    <a:pt x="378373" y="23437"/>
                    <a:pt x="377386" y="25082"/>
                  </a:cubicBezTo>
                  <a:close/>
                </a:path>
              </a:pathLst>
            </a:custGeom>
            <a:grpFill/>
            <a:ln w="8221" cap="flat">
              <a:noFill/>
              <a:prstDash val="solid"/>
              <a:miter/>
            </a:ln>
          </p:spPr>
          <p:txBody>
            <a:bodyPr rtlCol="0" anchor="ctr"/>
            <a:lstStyle/>
            <a:p>
              <a:endParaRPr lang="en-US"/>
            </a:p>
          </p:txBody>
        </p:sp>
        <p:grpSp>
          <p:nvGrpSpPr>
            <p:cNvPr id="76" name="Graphic 2">
              <a:extLst>
                <a:ext uri="{FF2B5EF4-FFF2-40B4-BE49-F238E27FC236}">
                  <a16:creationId xmlns:a16="http://schemas.microsoft.com/office/drawing/2014/main" id="{356273E5-B0D2-44CF-A0A8-06AB507C431F}"/>
                </a:ext>
              </a:extLst>
            </p:cNvPr>
            <p:cNvGrpSpPr/>
            <p:nvPr/>
          </p:nvGrpSpPr>
          <p:grpSpPr>
            <a:xfrm>
              <a:off x="10044544" y="1054063"/>
              <a:ext cx="384223" cy="486823"/>
              <a:chOff x="10044544" y="1054063"/>
              <a:chExt cx="384223" cy="486823"/>
            </a:xfrm>
            <a:grpFill/>
          </p:grpSpPr>
          <p:sp>
            <p:nvSpPr>
              <p:cNvPr id="126" name="Freeform: Shape 125">
                <a:extLst>
                  <a:ext uri="{FF2B5EF4-FFF2-40B4-BE49-F238E27FC236}">
                    <a16:creationId xmlns:a16="http://schemas.microsoft.com/office/drawing/2014/main" id="{B7082B42-2C49-4604-8428-1E399B0CB5F7}"/>
                  </a:ext>
                </a:extLst>
              </p:cNvPr>
              <p:cNvSpPr/>
              <p:nvPr/>
            </p:nvSpPr>
            <p:spPr>
              <a:xfrm>
                <a:off x="10044544" y="1054063"/>
                <a:ext cx="384223" cy="486823"/>
              </a:xfrm>
              <a:custGeom>
                <a:avLst/>
                <a:gdLst>
                  <a:gd name="connsiteX0" fmla="*/ 156925 w 384223"/>
                  <a:gd name="connsiteY0" fmla="*/ 61559 h 486823"/>
                  <a:gd name="connsiteX1" fmla="*/ 156925 w 384223"/>
                  <a:gd name="connsiteY1" fmla="*/ 61559 h 486823"/>
                  <a:gd name="connsiteX2" fmla="*/ 179780 w 384223"/>
                  <a:gd name="connsiteY2" fmla="*/ 80221 h 486823"/>
                  <a:gd name="connsiteX3" fmla="*/ 7792 w 384223"/>
                  <a:gd name="connsiteY3" fmla="*/ 290848 h 486823"/>
                  <a:gd name="connsiteX4" fmla="*/ 12726 w 384223"/>
                  <a:gd name="connsiteY4" fmla="*/ 339682 h 486823"/>
                  <a:gd name="connsiteX5" fmla="*/ 183398 w 384223"/>
                  <a:gd name="connsiteY5" fmla="*/ 479031 h 486823"/>
                  <a:gd name="connsiteX6" fmla="*/ 232231 w 384223"/>
                  <a:gd name="connsiteY6" fmla="*/ 474098 h 486823"/>
                  <a:gd name="connsiteX7" fmla="*/ 227298 w 384223"/>
                  <a:gd name="connsiteY7" fmla="*/ 425264 h 486823"/>
                  <a:gd name="connsiteX8" fmla="*/ 204443 w 384223"/>
                  <a:gd name="connsiteY8" fmla="*/ 406602 h 486823"/>
                  <a:gd name="connsiteX9" fmla="*/ 376431 w 384223"/>
                  <a:gd name="connsiteY9" fmla="*/ 195975 h 486823"/>
                  <a:gd name="connsiteX10" fmla="*/ 371497 w 384223"/>
                  <a:gd name="connsiteY10" fmla="*/ 147142 h 486823"/>
                  <a:gd name="connsiteX11" fmla="*/ 200826 w 384223"/>
                  <a:gd name="connsiteY11" fmla="*/ 7793 h 486823"/>
                  <a:gd name="connsiteX12" fmla="*/ 151992 w 384223"/>
                  <a:gd name="connsiteY12" fmla="*/ 12725 h 486823"/>
                  <a:gd name="connsiteX13" fmla="*/ 156925 w 384223"/>
                  <a:gd name="connsiteY13" fmla="*/ 61559 h 486823"/>
                  <a:gd name="connsiteX14" fmla="*/ 183068 w 384223"/>
                  <a:gd name="connsiteY14" fmla="*/ 76193 h 486823"/>
                  <a:gd name="connsiteX15" fmla="*/ 174271 w 384223"/>
                  <a:gd name="connsiteY15" fmla="*/ 69041 h 486823"/>
                  <a:gd name="connsiteX16" fmla="*/ 190139 w 384223"/>
                  <a:gd name="connsiteY16" fmla="*/ 67478 h 486823"/>
                  <a:gd name="connsiteX17" fmla="*/ 183068 w 384223"/>
                  <a:gd name="connsiteY17" fmla="*/ 76193 h 486823"/>
                  <a:gd name="connsiteX18" fmla="*/ 10342 w 384223"/>
                  <a:gd name="connsiteY18" fmla="*/ 296274 h 486823"/>
                  <a:gd name="connsiteX19" fmla="*/ 55805 w 384223"/>
                  <a:gd name="connsiteY19" fmla="*/ 333433 h 486823"/>
                  <a:gd name="connsiteX20" fmla="*/ 16096 w 384223"/>
                  <a:gd name="connsiteY20" fmla="*/ 335653 h 486823"/>
                  <a:gd name="connsiteX21" fmla="*/ 10342 w 384223"/>
                  <a:gd name="connsiteY21" fmla="*/ 296274 h 486823"/>
                  <a:gd name="connsiteX22" fmla="*/ 13630 w 384223"/>
                  <a:gd name="connsiteY22" fmla="*/ 292245 h 486823"/>
                  <a:gd name="connsiteX23" fmla="*/ 53338 w 384223"/>
                  <a:gd name="connsiteY23" fmla="*/ 290026 h 486823"/>
                  <a:gd name="connsiteX24" fmla="*/ 55476 w 384223"/>
                  <a:gd name="connsiteY24" fmla="*/ 291999 h 486823"/>
                  <a:gd name="connsiteX25" fmla="*/ 56133 w 384223"/>
                  <a:gd name="connsiteY25" fmla="*/ 292739 h 486823"/>
                  <a:gd name="connsiteX26" fmla="*/ 57449 w 384223"/>
                  <a:gd name="connsiteY26" fmla="*/ 294136 h 486823"/>
                  <a:gd name="connsiteX27" fmla="*/ 58106 w 384223"/>
                  <a:gd name="connsiteY27" fmla="*/ 295041 h 486823"/>
                  <a:gd name="connsiteX28" fmla="*/ 59093 w 384223"/>
                  <a:gd name="connsiteY28" fmla="*/ 296438 h 486823"/>
                  <a:gd name="connsiteX29" fmla="*/ 59751 w 384223"/>
                  <a:gd name="connsiteY29" fmla="*/ 297425 h 486823"/>
                  <a:gd name="connsiteX30" fmla="*/ 60573 w 384223"/>
                  <a:gd name="connsiteY30" fmla="*/ 298822 h 486823"/>
                  <a:gd name="connsiteX31" fmla="*/ 61148 w 384223"/>
                  <a:gd name="connsiteY31" fmla="*/ 299891 h 486823"/>
                  <a:gd name="connsiteX32" fmla="*/ 61806 w 384223"/>
                  <a:gd name="connsiteY32" fmla="*/ 301289 h 486823"/>
                  <a:gd name="connsiteX33" fmla="*/ 62217 w 384223"/>
                  <a:gd name="connsiteY33" fmla="*/ 302440 h 486823"/>
                  <a:gd name="connsiteX34" fmla="*/ 62710 w 384223"/>
                  <a:gd name="connsiteY34" fmla="*/ 303837 h 486823"/>
                  <a:gd name="connsiteX35" fmla="*/ 63040 w 384223"/>
                  <a:gd name="connsiteY35" fmla="*/ 305070 h 486823"/>
                  <a:gd name="connsiteX36" fmla="*/ 63368 w 384223"/>
                  <a:gd name="connsiteY36" fmla="*/ 306550 h 486823"/>
                  <a:gd name="connsiteX37" fmla="*/ 63615 w 384223"/>
                  <a:gd name="connsiteY37" fmla="*/ 307783 h 486823"/>
                  <a:gd name="connsiteX38" fmla="*/ 63861 w 384223"/>
                  <a:gd name="connsiteY38" fmla="*/ 309263 h 486823"/>
                  <a:gd name="connsiteX39" fmla="*/ 63944 w 384223"/>
                  <a:gd name="connsiteY39" fmla="*/ 310496 h 486823"/>
                  <a:gd name="connsiteX40" fmla="*/ 64026 w 384223"/>
                  <a:gd name="connsiteY40" fmla="*/ 311976 h 486823"/>
                  <a:gd name="connsiteX41" fmla="*/ 64026 w 384223"/>
                  <a:gd name="connsiteY41" fmla="*/ 313209 h 486823"/>
                  <a:gd name="connsiteX42" fmla="*/ 63944 w 384223"/>
                  <a:gd name="connsiteY42" fmla="*/ 314689 h 486823"/>
                  <a:gd name="connsiteX43" fmla="*/ 63861 w 384223"/>
                  <a:gd name="connsiteY43" fmla="*/ 315922 h 486823"/>
                  <a:gd name="connsiteX44" fmla="*/ 63615 w 384223"/>
                  <a:gd name="connsiteY44" fmla="*/ 317402 h 486823"/>
                  <a:gd name="connsiteX45" fmla="*/ 63368 w 384223"/>
                  <a:gd name="connsiteY45" fmla="*/ 318635 h 486823"/>
                  <a:gd name="connsiteX46" fmla="*/ 63040 w 384223"/>
                  <a:gd name="connsiteY46" fmla="*/ 320115 h 486823"/>
                  <a:gd name="connsiteX47" fmla="*/ 62710 w 384223"/>
                  <a:gd name="connsiteY47" fmla="*/ 321348 h 486823"/>
                  <a:gd name="connsiteX48" fmla="*/ 62217 w 384223"/>
                  <a:gd name="connsiteY48" fmla="*/ 322828 h 486823"/>
                  <a:gd name="connsiteX49" fmla="*/ 61806 w 384223"/>
                  <a:gd name="connsiteY49" fmla="*/ 323979 h 486823"/>
                  <a:gd name="connsiteX50" fmla="*/ 61148 w 384223"/>
                  <a:gd name="connsiteY50" fmla="*/ 325459 h 486823"/>
                  <a:gd name="connsiteX51" fmla="*/ 60573 w 384223"/>
                  <a:gd name="connsiteY51" fmla="*/ 326610 h 486823"/>
                  <a:gd name="connsiteX52" fmla="*/ 59751 w 384223"/>
                  <a:gd name="connsiteY52" fmla="*/ 328007 h 486823"/>
                  <a:gd name="connsiteX53" fmla="*/ 59093 w 384223"/>
                  <a:gd name="connsiteY53" fmla="*/ 329076 h 486823"/>
                  <a:gd name="connsiteX54" fmla="*/ 59011 w 384223"/>
                  <a:gd name="connsiteY54" fmla="*/ 329241 h 486823"/>
                  <a:gd name="connsiteX55" fmla="*/ 13630 w 384223"/>
                  <a:gd name="connsiteY55" fmla="*/ 292245 h 486823"/>
                  <a:gd name="connsiteX56" fmla="*/ 224010 w 384223"/>
                  <a:gd name="connsiteY56" fmla="*/ 429292 h 486823"/>
                  <a:gd name="connsiteX57" fmla="*/ 228203 w 384223"/>
                  <a:gd name="connsiteY57" fmla="*/ 470809 h 486823"/>
                  <a:gd name="connsiteX58" fmla="*/ 186685 w 384223"/>
                  <a:gd name="connsiteY58" fmla="*/ 475002 h 486823"/>
                  <a:gd name="connsiteX59" fmla="*/ 30237 w 384223"/>
                  <a:gd name="connsiteY59" fmla="*/ 347245 h 486823"/>
                  <a:gd name="connsiteX60" fmla="*/ 31141 w 384223"/>
                  <a:gd name="connsiteY60" fmla="*/ 347327 h 486823"/>
                  <a:gd name="connsiteX61" fmla="*/ 31799 w 384223"/>
                  <a:gd name="connsiteY61" fmla="*/ 347409 h 486823"/>
                  <a:gd name="connsiteX62" fmla="*/ 34758 w 384223"/>
                  <a:gd name="connsiteY62" fmla="*/ 347574 h 486823"/>
                  <a:gd name="connsiteX63" fmla="*/ 35170 w 384223"/>
                  <a:gd name="connsiteY63" fmla="*/ 347574 h 486823"/>
                  <a:gd name="connsiteX64" fmla="*/ 37800 w 384223"/>
                  <a:gd name="connsiteY64" fmla="*/ 347409 h 486823"/>
                  <a:gd name="connsiteX65" fmla="*/ 38458 w 384223"/>
                  <a:gd name="connsiteY65" fmla="*/ 347327 h 486823"/>
                  <a:gd name="connsiteX66" fmla="*/ 41335 w 384223"/>
                  <a:gd name="connsiteY66" fmla="*/ 346916 h 486823"/>
                  <a:gd name="connsiteX67" fmla="*/ 41828 w 384223"/>
                  <a:gd name="connsiteY67" fmla="*/ 346834 h 486823"/>
                  <a:gd name="connsiteX68" fmla="*/ 44377 w 384223"/>
                  <a:gd name="connsiteY68" fmla="*/ 346176 h 486823"/>
                  <a:gd name="connsiteX69" fmla="*/ 44870 w 384223"/>
                  <a:gd name="connsiteY69" fmla="*/ 346012 h 486823"/>
                  <a:gd name="connsiteX70" fmla="*/ 47666 w 384223"/>
                  <a:gd name="connsiteY70" fmla="*/ 345025 h 486823"/>
                  <a:gd name="connsiteX71" fmla="*/ 48241 w 384223"/>
                  <a:gd name="connsiteY71" fmla="*/ 344779 h 486823"/>
                  <a:gd name="connsiteX72" fmla="*/ 50625 w 384223"/>
                  <a:gd name="connsiteY72" fmla="*/ 343628 h 486823"/>
                  <a:gd name="connsiteX73" fmla="*/ 51036 w 384223"/>
                  <a:gd name="connsiteY73" fmla="*/ 343463 h 486823"/>
                  <a:gd name="connsiteX74" fmla="*/ 53585 w 384223"/>
                  <a:gd name="connsiteY74" fmla="*/ 341983 h 486823"/>
                  <a:gd name="connsiteX75" fmla="*/ 54160 w 384223"/>
                  <a:gd name="connsiteY75" fmla="*/ 341572 h 486823"/>
                  <a:gd name="connsiteX76" fmla="*/ 56462 w 384223"/>
                  <a:gd name="connsiteY76" fmla="*/ 339928 h 486823"/>
                  <a:gd name="connsiteX77" fmla="*/ 56709 w 384223"/>
                  <a:gd name="connsiteY77" fmla="*/ 339764 h 486823"/>
                  <a:gd name="connsiteX78" fmla="*/ 59011 w 384223"/>
                  <a:gd name="connsiteY78" fmla="*/ 337709 h 486823"/>
                  <a:gd name="connsiteX79" fmla="*/ 59504 w 384223"/>
                  <a:gd name="connsiteY79" fmla="*/ 337215 h 486823"/>
                  <a:gd name="connsiteX80" fmla="*/ 61642 w 384223"/>
                  <a:gd name="connsiteY80" fmla="*/ 334831 h 486823"/>
                  <a:gd name="connsiteX81" fmla="*/ 63532 w 384223"/>
                  <a:gd name="connsiteY81" fmla="*/ 332283 h 486823"/>
                  <a:gd name="connsiteX82" fmla="*/ 63944 w 384223"/>
                  <a:gd name="connsiteY82" fmla="*/ 331707 h 486823"/>
                  <a:gd name="connsiteX83" fmla="*/ 65505 w 384223"/>
                  <a:gd name="connsiteY83" fmla="*/ 329076 h 486823"/>
                  <a:gd name="connsiteX84" fmla="*/ 65670 w 384223"/>
                  <a:gd name="connsiteY84" fmla="*/ 328830 h 486823"/>
                  <a:gd name="connsiteX85" fmla="*/ 66821 w 384223"/>
                  <a:gd name="connsiteY85" fmla="*/ 326281 h 486823"/>
                  <a:gd name="connsiteX86" fmla="*/ 67068 w 384223"/>
                  <a:gd name="connsiteY86" fmla="*/ 325623 h 486823"/>
                  <a:gd name="connsiteX87" fmla="*/ 68054 w 384223"/>
                  <a:gd name="connsiteY87" fmla="*/ 322828 h 486823"/>
                  <a:gd name="connsiteX88" fmla="*/ 68137 w 384223"/>
                  <a:gd name="connsiteY88" fmla="*/ 322417 h 486823"/>
                  <a:gd name="connsiteX89" fmla="*/ 68794 w 384223"/>
                  <a:gd name="connsiteY89" fmla="*/ 319869 h 486823"/>
                  <a:gd name="connsiteX90" fmla="*/ 68876 w 384223"/>
                  <a:gd name="connsiteY90" fmla="*/ 319293 h 486823"/>
                  <a:gd name="connsiteX91" fmla="*/ 69288 w 384223"/>
                  <a:gd name="connsiteY91" fmla="*/ 316416 h 486823"/>
                  <a:gd name="connsiteX92" fmla="*/ 69288 w 384223"/>
                  <a:gd name="connsiteY92" fmla="*/ 315840 h 486823"/>
                  <a:gd name="connsiteX93" fmla="*/ 69369 w 384223"/>
                  <a:gd name="connsiteY93" fmla="*/ 313209 h 486823"/>
                  <a:gd name="connsiteX94" fmla="*/ 69369 w 384223"/>
                  <a:gd name="connsiteY94" fmla="*/ 312634 h 486823"/>
                  <a:gd name="connsiteX95" fmla="*/ 69205 w 384223"/>
                  <a:gd name="connsiteY95" fmla="*/ 309756 h 486823"/>
                  <a:gd name="connsiteX96" fmla="*/ 69123 w 384223"/>
                  <a:gd name="connsiteY96" fmla="*/ 309099 h 486823"/>
                  <a:gd name="connsiteX97" fmla="*/ 68712 w 384223"/>
                  <a:gd name="connsiteY97" fmla="*/ 306468 h 486823"/>
                  <a:gd name="connsiteX98" fmla="*/ 68629 w 384223"/>
                  <a:gd name="connsiteY98" fmla="*/ 306057 h 486823"/>
                  <a:gd name="connsiteX99" fmla="*/ 67890 w 384223"/>
                  <a:gd name="connsiteY99" fmla="*/ 303180 h 486823"/>
                  <a:gd name="connsiteX100" fmla="*/ 67725 w 384223"/>
                  <a:gd name="connsiteY100" fmla="*/ 302522 h 486823"/>
                  <a:gd name="connsiteX101" fmla="*/ 67478 w 384223"/>
                  <a:gd name="connsiteY101" fmla="*/ 301618 h 486823"/>
                  <a:gd name="connsiteX102" fmla="*/ 199099 w 384223"/>
                  <a:gd name="connsiteY102" fmla="*/ 409068 h 486823"/>
                  <a:gd name="connsiteX103" fmla="*/ 224010 w 384223"/>
                  <a:gd name="connsiteY103" fmla="*/ 429292 h 486823"/>
                  <a:gd name="connsiteX104" fmla="*/ 368209 w 384223"/>
                  <a:gd name="connsiteY104" fmla="*/ 151252 h 486823"/>
                  <a:gd name="connsiteX105" fmla="*/ 372402 w 384223"/>
                  <a:gd name="connsiteY105" fmla="*/ 192769 h 486823"/>
                  <a:gd name="connsiteX106" fmla="*/ 200415 w 384223"/>
                  <a:gd name="connsiteY106" fmla="*/ 403396 h 486823"/>
                  <a:gd name="connsiteX107" fmla="*/ 56627 w 384223"/>
                  <a:gd name="connsiteY107" fmla="*/ 285997 h 486823"/>
                  <a:gd name="connsiteX108" fmla="*/ 23331 w 384223"/>
                  <a:gd name="connsiteY108" fmla="*/ 280160 h 486823"/>
                  <a:gd name="connsiteX109" fmla="*/ 205759 w 384223"/>
                  <a:gd name="connsiteY109" fmla="*/ 56791 h 486823"/>
                  <a:gd name="connsiteX110" fmla="*/ 207650 w 384223"/>
                  <a:gd name="connsiteY110" fmla="*/ 54242 h 486823"/>
                  <a:gd name="connsiteX111" fmla="*/ 208061 w 384223"/>
                  <a:gd name="connsiteY111" fmla="*/ 53667 h 486823"/>
                  <a:gd name="connsiteX112" fmla="*/ 209623 w 384223"/>
                  <a:gd name="connsiteY112" fmla="*/ 51036 h 486823"/>
                  <a:gd name="connsiteX113" fmla="*/ 209787 w 384223"/>
                  <a:gd name="connsiteY113" fmla="*/ 50790 h 486823"/>
                  <a:gd name="connsiteX114" fmla="*/ 210938 w 384223"/>
                  <a:gd name="connsiteY114" fmla="*/ 48241 h 486823"/>
                  <a:gd name="connsiteX115" fmla="*/ 211184 w 384223"/>
                  <a:gd name="connsiteY115" fmla="*/ 47583 h 486823"/>
                  <a:gd name="connsiteX116" fmla="*/ 212172 w 384223"/>
                  <a:gd name="connsiteY116" fmla="*/ 44788 h 486823"/>
                  <a:gd name="connsiteX117" fmla="*/ 212253 w 384223"/>
                  <a:gd name="connsiteY117" fmla="*/ 44377 h 486823"/>
                  <a:gd name="connsiteX118" fmla="*/ 212829 w 384223"/>
                  <a:gd name="connsiteY118" fmla="*/ 41828 h 486823"/>
                  <a:gd name="connsiteX119" fmla="*/ 212994 w 384223"/>
                  <a:gd name="connsiteY119" fmla="*/ 41171 h 486823"/>
                  <a:gd name="connsiteX120" fmla="*/ 213404 w 384223"/>
                  <a:gd name="connsiteY120" fmla="*/ 38293 h 486823"/>
                  <a:gd name="connsiteX121" fmla="*/ 213486 w 384223"/>
                  <a:gd name="connsiteY121" fmla="*/ 37718 h 486823"/>
                  <a:gd name="connsiteX122" fmla="*/ 213569 w 384223"/>
                  <a:gd name="connsiteY122" fmla="*/ 35169 h 486823"/>
                  <a:gd name="connsiteX123" fmla="*/ 213569 w 384223"/>
                  <a:gd name="connsiteY123" fmla="*/ 34594 h 486823"/>
                  <a:gd name="connsiteX124" fmla="*/ 213404 w 384223"/>
                  <a:gd name="connsiteY124" fmla="*/ 31716 h 486823"/>
                  <a:gd name="connsiteX125" fmla="*/ 213322 w 384223"/>
                  <a:gd name="connsiteY125" fmla="*/ 31059 h 486823"/>
                  <a:gd name="connsiteX126" fmla="*/ 212911 w 384223"/>
                  <a:gd name="connsiteY126" fmla="*/ 28510 h 486823"/>
                  <a:gd name="connsiteX127" fmla="*/ 212829 w 384223"/>
                  <a:gd name="connsiteY127" fmla="*/ 28099 h 486823"/>
                  <a:gd name="connsiteX128" fmla="*/ 212089 w 384223"/>
                  <a:gd name="connsiteY128" fmla="*/ 25304 h 486823"/>
                  <a:gd name="connsiteX129" fmla="*/ 211843 w 384223"/>
                  <a:gd name="connsiteY129" fmla="*/ 24646 h 486823"/>
                  <a:gd name="connsiteX130" fmla="*/ 211596 w 384223"/>
                  <a:gd name="connsiteY130" fmla="*/ 23742 h 486823"/>
                  <a:gd name="connsiteX131" fmla="*/ 368209 w 384223"/>
                  <a:gd name="connsiteY131" fmla="*/ 151252 h 486823"/>
                  <a:gd name="connsiteX132" fmla="*/ 197538 w 384223"/>
                  <a:gd name="connsiteY132" fmla="*/ 11903 h 486823"/>
                  <a:gd name="connsiteX133" fmla="*/ 201731 w 384223"/>
                  <a:gd name="connsiteY133" fmla="*/ 53420 h 486823"/>
                  <a:gd name="connsiteX134" fmla="*/ 160213 w 384223"/>
                  <a:gd name="connsiteY134" fmla="*/ 57613 h 486823"/>
                  <a:gd name="connsiteX135" fmla="*/ 156020 w 384223"/>
                  <a:gd name="connsiteY135" fmla="*/ 16096 h 486823"/>
                  <a:gd name="connsiteX136" fmla="*/ 197538 w 384223"/>
                  <a:gd name="connsiteY136" fmla="*/ 11903 h 486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Lst>
                <a:rect l="l" t="t" r="r" b="b"/>
                <a:pathLst>
                  <a:path w="384223" h="486823">
                    <a:moveTo>
                      <a:pt x="156925" y="61559"/>
                    </a:moveTo>
                    <a:cubicBezTo>
                      <a:pt x="156925" y="61559"/>
                      <a:pt x="156925" y="61559"/>
                      <a:pt x="156925" y="61559"/>
                    </a:cubicBezTo>
                    <a:lnTo>
                      <a:pt x="179780" y="80221"/>
                    </a:lnTo>
                    <a:lnTo>
                      <a:pt x="7792" y="290848"/>
                    </a:lnTo>
                    <a:cubicBezTo>
                      <a:pt x="-4292" y="305646"/>
                      <a:pt x="-2073" y="327596"/>
                      <a:pt x="12726" y="339682"/>
                    </a:cubicBezTo>
                    <a:lnTo>
                      <a:pt x="183398" y="479031"/>
                    </a:lnTo>
                    <a:cubicBezTo>
                      <a:pt x="198195" y="491116"/>
                      <a:pt x="220146" y="488896"/>
                      <a:pt x="232231" y="474098"/>
                    </a:cubicBezTo>
                    <a:cubicBezTo>
                      <a:pt x="244316" y="459300"/>
                      <a:pt x="242096" y="437349"/>
                      <a:pt x="227298" y="425264"/>
                    </a:cubicBezTo>
                    <a:lnTo>
                      <a:pt x="204443" y="406602"/>
                    </a:lnTo>
                    <a:lnTo>
                      <a:pt x="376431" y="195975"/>
                    </a:lnTo>
                    <a:cubicBezTo>
                      <a:pt x="388515" y="181177"/>
                      <a:pt x="386296" y="159227"/>
                      <a:pt x="371497" y="147142"/>
                    </a:cubicBezTo>
                    <a:lnTo>
                      <a:pt x="200826" y="7793"/>
                    </a:lnTo>
                    <a:cubicBezTo>
                      <a:pt x="186028" y="-4292"/>
                      <a:pt x="164077" y="-2073"/>
                      <a:pt x="151992" y="12725"/>
                    </a:cubicBezTo>
                    <a:cubicBezTo>
                      <a:pt x="139907" y="27606"/>
                      <a:pt x="142127" y="49474"/>
                      <a:pt x="156925" y="61559"/>
                    </a:cubicBezTo>
                    <a:close/>
                    <a:moveTo>
                      <a:pt x="183068" y="76193"/>
                    </a:moveTo>
                    <a:lnTo>
                      <a:pt x="174271" y="69041"/>
                    </a:lnTo>
                    <a:cubicBezTo>
                      <a:pt x="179615" y="69780"/>
                      <a:pt x="185041" y="69205"/>
                      <a:pt x="190139" y="67478"/>
                    </a:cubicBezTo>
                    <a:lnTo>
                      <a:pt x="183068" y="76193"/>
                    </a:lnTo>
                    <a:close/>
                    <a:moveTo>
                      <a:pt x="10342" y="296274"/>
                    </a:moveTo>
                    <a:lnTo>
                      <a:pt x="55805" y="333433"/>
                    </a:lnTo>
                    <a:cubicBezTo>
                      <a:pt x="45281" y="344285"/>
                      <a:pt x="27935" y="345436"/>
                      <a:pt x="16096" y="335653"/>
                    </a:cubicBezTo>
                    <a:cubicBezTo>
                      <a:pt x="4176" y="325952"/>
                      <a:pt x="1873" y="308770"/>
                      <a:pt x="10342" y="296274"/>
                    </a:cubicBezTo>
                    <a:close/>
                    <a:moveTo>
                      <a:pt x="13630" y="292245"/>
                    </a:moveTo>
                    <a:cubicBezTo>
                      <a:pt x="24153" y="281393"/>
                      <a:pt x="41500" y="280242"/>
                      <a:pt x="53338" y="290026"/>
                    </a:cubicBezTo>
                    <a:cubicBezTo>
                      <a:pt x="54078" y="290683"/>
                      <a:pt x="54818" y="291341"/>
                      <a:pt x="55476" y="291999"/>
                    </a:cubicBezTo>
                    <a:cubicBezTo>
                      <a:pt x="55723" y="292245"/>
                      <a:pt x="55887" y="292492"/>
                      <a:pt x="56133" y="292739"/>
                    </a:cubicBezTo>
                    <a:cubicBezTo>
                      <a:pt x="56544" y="293232"/>
                      <a:pt x="57037" y="293643"/>
                      <a:pt x="57449" y="294136"/>
                    </a:cubicBezTo>
                    <a:cubicBezTo>
                      <a:pt x="57696" y="294465"/>
                      <a:pt x="57942" y="294712"/>
                      <a:pt x="58106" y="295041"/>
                    </a:cubicBezTo>
                    <a:cubicBezTo>
                      <a:pt x="58435" y="295534"/>
                      <a:pt x="58764" y="295945"/>
                      <a:pt x="59093" y="296438"/>
                    </a:cubicBezTo>
                    <a:cubicBezTo>
                      <a:pt x="59339" y="296767"/>
                      <a:pt x="59504" y="297096"/>
                      <a:pt x="59751" y="297425"/>
                    </a:cubicBezTo>
                    <a:cubicBezTo>
                      <a:pt x="59998" y="297918"/>
                      <a:pt x="60326" y="298329"/>
                      <a:pt x="60573" y="298822"/>
                    </a:cubicBezTo>
                    <a:cubicBezTo>
                      <a:pt x="60737" y="299151"/>
                      <a:pt x="60902" y="299562"/>
                      <a:pt x="61148" y="299891"/>
                    </a:cubicBezTo>
                    <a:cubicBezTo>
                      <a:pt x="61395" y="300384"/>
                      <a:pt x="61642" y="300795"/>
                      <a:pt x="61806" y="301289"/>
                    </a:cubicBezTo>
                    <a:cubicBezTo>
                      <a:pt x="61971" y="301700"/>
                      <a:pt x="62135" y="302029"/>
                      <a:pt x="62217" y="302440"/>
                    </a:cubicBezTo>
                    <a:cubicBezTo>
                      <a:pt x="62381" y="302933"/>
                      <a:pt x="62546" y="303426"/>
                      <a:pt x="62710" y="303837"/>
                    </a:cubicBezTo>
                    <a:cubicBezTo>
                      <a:pt x="62875" y="304248"/>
                      <a:pt x="62957" y="304659"/>
                      <a:pt x="63040" y="305070"/>
                    </a:cubicBezTo>
                    <a:cubicBezTo>
                      <a:pt x="63203" y="305564"/>
                      <a:pt x="63285" y="306057"/>
                      <a:pt x="63368" y="306550"/>
                    </a:cubicBezTo>
                    <a:cubicBezTo>
                      <a:pt x="63450" y="306961"/>
                      <a:pt x="63532" y="307372"/>
                      <a:pt x="63615" y="307783"/>
                    </a:cubicBezTo>
                    <a:cubicBezTo>
                      <a:pt x="63697" y="308277"/>
                      <a:pt x="63779" y="308770"/>
                      <a:pt x="63861" y="309263"/>
                    </a:cubicBezTo>
                    <a:cubicBezTo>
                      <a:pt x="63944" y="309674"/>
                      <a:pt x="63944" y="310085"/>
                      <a:pt x="63944" y="310496"/>
                    </a:cubicBezTo>
                    <a:cubicBezTo>
                      <a:pt x="63944" y="310990"/>
                      <a:pt x="64026" y="311483"/>
                      <a:pt x="64026" y="311976"/>
                    </a:cubicBezTo>
                    <a:cubicBezTo>
                      <a:pt x="64026" y="312387"/>
                      <a:pt x="64026" y="312798"/>
                      <a:pt x="64026" y="313209"/>
                    </a:cubicBezTo>
                    <a:cubicBezTo>
                      <a:pt x="64026" y="313703"/>
                      <a:pt x="64026" y="314196"/>
                      <a:pt x="63944" y="314689"/>
                    </a:cubicBezTo>
                    <a:cubicBezTo>
                      <a:pt x="63944" y="315100"/>
                      <a:pt x="63861" y="315511"/>
                      <a:pt x="63861" y="315922"/>
                    </a:cubicBezTo>
                    <a:cubicBezTo>
                      <a:pt x="63779" y="316416"/>
                      <a:pt x="63697" y="316909"/>
                      <a:pt x="63615" y="317402"/>
                    </a:cubicBezTo>
                    <a:cubicBezTo>
                      <a:pt x="63532" y="317813"/>
                      <a:pt x="63450" y="318224"/>
                      <a:pt x="63368" y="318635"/>
                    </a:cubicBezTo>
                    <a:cubicBezTo>
                      <a:pt x="63285" y="319129"/>
                      <a:pt x="63122" y="319622"/>
                      <a:pt x="63040" y="320115"/>
                    </a:cubicBezTo>
                    <a:cubicBezTo>
                      <a:pt x="62957" y="320526"/>
                      <a:pt x="62793" y="320937"/>
                      <a:pt x="62710" y="321348"/>
                    </a:cubicBezTo>
                    <a:cubicBezTo>
                      <a:pt x="62546" y="321842"/>
                      <a:pt x="62381" y="322335"/>
                      <a:pt x="62217" y="322828"/>
                    </a:cubicBezTo>
                    <a:cubicBezTo>
                      <a:pt x="62053" y="323239"/>
                      <a:pt x="61971" y="323650"/>
                      <a:pt x="61806" y="323979"/>
                    </a:cubicBezTo>
                    <a:cubicBezTo>
                      <a:pt x="61642" y="324472"/>
                      <a:pt x="61395" y="324966"/>
                      <a:pt x="61148" y="325459"/>
                    </a:cubicBezTo>
                    <a:cubicBezTo>
                      <a:pt x="60984" y="325870"/>
                      <a:pt x="60820" y="326199"/>
                      <a:pt x="60573" y="326610"/>
                    </a:cubicBezTo>
                    <a:cubicBezTo>
                      <a:pt x="60326" y="327103"/>
                      <a:pt x="59998" y="327596"/>
                      <a:pt x="59751" y="328007"/>
                    </a:cubicBezTo>
                    <a:cubicBezTo>
                      <a:pt x="59504" y="328336"/>
                      <a:pt x="59339" y="328747"/>
                      <a:pt x="59093" y="329076"/>
                    </a:cubicBezTo>
                    <a:cubicBezTo>
                      <a:pt x="59093" y="329158"/>
                      <a:pt x="59011" y="329158"/>
                      <a:pt x="59011" y="329241"/>
                    </a:cubicBezTo>
                    <a:lnTo>
                      <a:pt x="13630" y="292245"/>
                    </a:lnTo>
                    <a:close/>
                    <a:moveTo>
                      <a:pt x="224010" y="429292"/>
                    </a:moveTo>
                    <a:cubicBezTo>
                      <a:pt x="236588" y="439569"/>
                      <a:pt x="238479" y="458231"/>
                      <a:pt x="228203" y="470809"/>
                    </a:cubicBezTo>
                    <a:cubicBezTo>
                      <a:pt x="217926" y="483388"/>
                      <a:pt x="199264" y="485279"/>
                      <a:pt x="186685" y="475002"/>
                    </a:cubicBezTo>
                    <a:lnTo>
                      <a:pt x="30237" y="347245"/>
                    </a:lnTo>
                    <a:cubicBezTo>
                      <a:pt x="30565" y="347245"/>
                      <a:pt x="30894" y="347327"/>
                      <a:pt x="31141" y="347327"/>
                    </a:cubicBezTo>
                    <a:cubicBezTo>
                      <a:pt x="31387" y="347327"/>
                      <a:pt x="31634" y="347409"/>
                      <a:pt x="31799" y="347409"/>
                    </a:cubicBezTo>
                    <a:cubicBezTo>
                      <a:pt x="32785" y="347492"/>
                      <a:pt x="33772" y="347574"/>
                      <a:pt x="34758" y="347574"/>
                    </a:cubicBezTo>
                    <a:cubicBezTo>
                      <a:pt x="34923" y="347574"/>
                      <a:pt x="35087" y="347574"/>
                      <a:pt x="35170" y="347574"/>
                    </a:cubicBezTo>
                    <a:cubicBezTo>
                      <a:pt x="36074" y="347574"/>
                      <a:pt x="36896" y="347492"/>
                      <a:pt x="37800" y="347409"/>
                    </a:cubicBezTo>
                    <a:cubicBezTo>
                      <a:pt x="38047" y="347409"/>
                      <a:pt x="38211" y="347409"/>
                      <a:pt x="38458" y="347327"/>
                    </a:cubicBezTo>
                    <a:cubicBezTo>
                      <a:pt x="39445" y="347245"/>
                      <a:pt x="40349" y="347081"/>
                      <a:pt x="41335" y="346916"/>
                    </a:cubicBezTo>
                    <a:cubicBezTo>
                      <a:pt x="41500" y="346916"/>
                      <a:pt x="41664" y="346834"/>
                      <a:pt x="41828" y="346834"/>
                    </a:cubicBezTo>
                    <a:cubicBezTo>
                      <a:pt x="42650" y="346670"/>
                      <a:pt x="43555" y="346423"/>
                      <a:pt x="44377" y="346176"/>
                    </a:cubicBezTo>
                    <a:cubicBezTo>
                      <a:pt x="44542" y="346094"/>
                      <a:pt x="44705" y="346094"/>
                      <a:pt x="44870" y="346012"/>
                    </a:cubicBezTo>
                    <a:cubicBezTo>
                      <a:pt x="45774" y="345765"/>
                      <a:pt x="46761" y="345436"/>
                      <a:pt x="47666" y="345025"/>
                    </a:cubicBezTo>
                    <a:cubicBezTo>
                      <a:pt x="47830" y="344943"/>
                      <a:pt x="48076" y="344861"/>
                      <a:pt x="48241" y="344779"/>
                    </a:cubicBezTo>
                    <a:cubicBezTo>
                      <a:pt x="49063" y="344450"/>
                      <a:pt x="49885" y="344039"/>
                      <a:pt x="50625" y="343628"/>
                    </a:cubicBezTo>
                    <a:cubicBezTo>
                      <a:pt x="50790" y="343545"/>
                      <a:pt x="50871" y="343463"/>
                      <a:pt x="51036" y="343463"/>
                    </a:cubicBezTo>
                    <a:cubicBezTo>
                      <a:pt x="51940" y="342970"/>
                      <a:pt x="52763" y="342477"/>
                      <a:pt x="53585" y="341983"/>
                    </a:cubicBezTo>
                    <a:cubicBezTo>
                      <a:pt x="53750" y="341819"/>
                      <a:pt x="53995" y="341737"/>
                      <a:pt x="54160" y="341572"/>
                    </a:cubicBezTo>
                    <a:cubicBezTo>
                      <a:pt x="54901" y="341079"/>
                      <a:pt x="55723" y="340504"/>
                      <a:pt x="56462" y="339928"/>
                    </a:cubicBezTo>
                    <a:cubicBezTo>
                      <a:pt x="56544" y="339846"/>
                      <a:pt x="56627" y="339846"/>
                      <a:pt x="56709" y="339764"/>
                    </a:cubicBezTo>
                    <a:cubicBezTo>
                      <a:pt x="57531" y="339106"/>
                      <a:pt x="58271" y="338448"/>
                      <a:pt x="59011" y="337709"/>
                    </a:cubicBezTo>
                    <a:cubicBezTo>
                      <a:pt x="59175" y="337544"/>
                      <a:pt x="59339" y="337380"/>
                      <a:pt x="59504" y="337215"/>
                    </a:cubicBezTo>
                    <a:cubicBezTo>
                      <a:pt x="60244" y="336475"/>
                      <a:pt x="60984" y="335735"/>
                      <a:pt x="61642" y="334831"/>
                    </a:cubicBezTo>
                    <a:cubicBezTo>
                      <a:pt x="62299" y="334009"/>
                      <a:pt x="62957" y="333187"/>
                      <a:pt x="63532" y="332283"/>
                    </a:cubicBezTo>
                    <a:cubicBezTo>
                      <a:pt x="63697" y="332118"/>
                      <a:pt x="63779" y="331871"/>
                      <a:pt x="63944" y="331707"/>
                    </a:cubicBezTo>
                    <a:cubicBezTo>
                      <a:pt x="64519" y="330803"/>
                      <a:pt x="65013" y="329981"/>
                      <a:pt x="65505" y="329076"/>
                    </a:cubicBezTo>
                    <a:cubicBezTo>
                      <a:pt x="65588" y="328994"/>
                      <a:pt x="65588" y="328912"/>
                      <a:pt x="65670" y="328830"/>
                    </a:cubicBezTo>
                    <a:cubicBezTo>
                      <a:pt x="66081" y="328007"/>
                      <a:pt x="66492" y="327103"/>
                      <a:pt x="66821" y="326281"/>
                    </a:cubicBezTo>
                    <a:cubicBezTo>
                      <a:pt x="66903" y="326034"/>
                      <a:pt x="66986" y="325870"/>
                      <a:pt x="67068" y="325623"/>
                    </a:cubicBezTo>
                    <a:cubicBezTo>
                      <a:pt x="67396" y="324719"/>
                      <a:pt x="67725" y="323733"/>
                      <a:pt x="68054" y="322828"/>
                    </a:cubicBezTo>
                    <a:cubicBezTo>
                      <a:pt x="68137" y="322664"/>
                      <a:pt x="68137" y="322499"/>
                      <a:pt x="68137" y="322417"/>
                    </a:cubicBezTo>
                    <a:cubicBezTo>
                      <a:pt x="68382" y="321595"/>
                      <a:pt x="68547" y="320691"/>
                      <a:pt x="68794" y="319869"/>
                    </a:cubicBezTo>
                    <a:cubicBezTo>
                      <a:pt x="68794" y="319704"/>
                      <a:pt x="68876" y="319458"/>
                      <a:pt x="68876" y="319293"/>
                    </a:cubicBezTo>
                    <a:cubicBezTo>
                      <a:pt x="69041" y="318307"/>
                      <a:pt x="69205" y="317320"/>
                      <a:pt x="69288" y="316416"/>
                    </a:cubicBezTo>
                    <a:cubicBezTo>
                      <a:pt x="69288" y="316251"/>
                      <a:pt x="69288" y="316087"/>
                      <a:pt x="69288" y="315840"/>
                    </a:cubicBezTo>
                    <a:cubicBezTo>
                      <a:pt x="69369" y="314936"/>
                      <a:pt x="69369" y="314114"/>
                      <a:pt x="69369" y="313209"/>
                    </a:cubicBezTo>
                    <a:cubicBezTo>
                      <a:pt x="69369" y="313045"/>
                      <a:pt x="69369" y="312881"/>
                      <a:pt x="69369" y="312634"/>
                    </a:cubicBezTo>
                    <a:cubicBezTo>
                      <a:pt x="69369" y="311647"/>
                      <a:pt x="69288" y="310661"/>
                      <a:pt x="69205" y="309756"/>
                    </a:cubicBezTo>
                    <a:cubicBezTo>
                      <a:pt x="69205" y="309510"/>
                      <a:pt x="69123" y="309345"/>
                      <a:pt x="69123" y="309099"/>
                    </a:cubicBezTo>
                    <a:cubicBezTo>
                      <a:pt x="69041" y="308195"/>
                      <a:pt x="68876" y="307372"/>
                      <a:pt x="68712" y="306468"/>
                    </a:cubicBezTo>
                    <a:cubicBezTo>
                      <a:pt x="68712" y="306304"/>
                      <a:pt x="68629" y="306139"/>
                      <a:pt x="68629" y="306057"/>
                    </a:cubicBezTo>
                    <a:cubicBezTo>
                      <a:pt x="68465" y="305070"/>
                      <a:pt x="68219" y="304166"/>
                      <a:pt x="67890" y="303180"/>
                    </a:cubicBezTo>
                    <a:cubicBezTo>
                      <a:pt x="67807" y="302933"/>
                      <a:pt x="67725" y="302769"/>
                      <a:pt x="67725" y="302522"/>
                    </a:cubicBezTo>
                    <a:cubicBezTo>
                      <a:pt x="67643" y="302193"/>
                      <a:pt x="67561" y="301946"/>
                      <a:pt x="67478" y="301618"/>
                    </a:cubicBezTo>
                    <a:lnTo>
                      <a:pt x="199099" y="409068"/>
                    </a:lnTo>
                    <a:lnTo>
                      <a:pt x="224010" y="429292"/>
                    </a:lnTo>
                    <a:close/>
                    <a:moveTo>
                      <a:pt x="368209" y="151252"/>
                    </a:moveTo>
                    <a:cubicBezTo>
                      <a:pt x="380787" y="161529"/>
                      <a:pt x="382679" y="180191"/>
                      <a:pt x="372402" y="192769"/>
                    </a:cubicBezTo>
                    <a:lnTo>
                      <a:pt x="200415" y="403396"/>
                    </a:lnTo>
                    <a:lnTo>
                      <a:pt x="56627" y="285997"/>
                    </a:lnTo>
                    <a:cubicBezTo>
                      <a:pt x="47008" y="278105"/>
                      <a:pt x="34348" y="276379"/>
                      <a:pt x="23331" y="280160"/>
                    </a:cubicBezTo>
                    <a:lnTo>
                      <a:pt x="205759" y="56791"/>
                    </a:lnTo>
                    <a:cubicBezTo>
                      <a:pt x="206416" y="55969"/>
                      <a:pt x="207074" y="55147"/>
                      <a:pt x="207650" y="54242"/>
                    </a:cubicBezTo>
                    <a:cubicBezTo>
                      <a:pt x="207814" y="54078"/>
                      <a:pt x="207897" y="53831"/>
                      <a:pt x="208061" y="53667"/>
                    </a:cubicBezTo>
                    <a:cubicBezTo>
                      <a:pt x="208636" y="52763"/>
                      <a:pt x="209129" y="51940"/>
                      <a:pt x="209623" y="51036"/>
                    </a:cubicBezTo>
                    <a:cubicBezTo>
                      <a:pt x="209705" y="50954"/>
                      <a:pt x="209705" y="50872"/>
                      <a:pt x="209787" y="50790"/>
                    </a:cubicBezTo>
                    <a:cubicBezTo>
                      <a:pt x="210198" y="49967"/>
                      <a:pt x="210609" y="49063"/>
                      <a:pt x="210938" y="48241"/>
                    </a:cubicBezTo>
                    <a:cubicBezTo>
                      <a:pt x="211021" y="47994"/>
                      <a:pt x="211103" y="47830"/>
                      <a:pt x="211184" y="47583"/>
                    </a:cubicBezTo>
                    <a:cubicBezTo>
                      <a:pt x="211513" y="46679"/>
                      <a:pt x="211843" y="45692"/>
                      <a:pt x="212172" y="44788"/>
                    </a:cubicBezTo>
                    <a:cubicBezTo>
                      <a:pt x="212253" y="44624"/>
                      <a:pt x="212253" y="44459"/>
                      <a:pt x="212253" y="44377"/>
                    </a:cubicBezTo>
                    <a:cubicBezTo>
                      <a:pt x="212500" y="43555"/>
                      <a:pt x="212664" y="42651"/>
                      <a:pt x="212829" y="41828"/>
                    </a:cubicBezTo>
                    <a:cubicBezTo>
                      <a:pt x="212911" y="41582"/>
                      <a:pt x="212911" y="41417"/>
                      <a:pt x="212994" y="41171"/>
                    </a:cubicBezTo>
                    <a:cubicBezTo>
                      <a:pt x="213158" y="40184"/>
                      <a:pt x="213322" y="39280"/>
                      <a:pt x="213404" y="38293"/>
                    </a:cubicBezTo>
                    <a:cubicBezTo>
                      <a:pt x="213404" y="38129"/>
                      <a:pt x="213404" y="37882"/>
                      <a:pt x="213486" y="37718"/>
                    </a:cubicBezTo>
                    <a:cubicBezTo>
                      <a:pt x="213569" y="36896"/>
                      <a:pt x="213569" y="35991"/>
                      <a:pt x="213569" y="35169"/>
                    </a:cubicBezTo>
                    <a:cubicBezTo>
                      <a:pt x="213569" y="35005"/>
                      <a:pt x="213569" y="34758"/>
                      <a:pt x="213569" y="34594"/>
                    </a:cubicBezTo>
                    <a:cubicBezTo>
                      <a:pt x="213569" y="33607"/>
                      <a:pt x="213486" y="32621"/>
                      <a:pt x="213404" y="31716"/>
                    </a:cubicBezTo>
                    <a:cubicBezTo>
                      <a:pt x="213404" y="31470"/>
                      <a:pt x="213322" y="31305"/>
                      <a:pt x="213322" y="31059"/>
                    </a:cubicBezTo>
                    <a:cubicBezTo>
                      <a:pt x="213240" y="30237"/>
                      <a:pt x="213076" y="29332"/>
                      <a:pt x="212911" y="28510"/>
                    </a:cubicBezTo>
                    <a:cubicBezTo>
                      <a:pt x="212911" y="28346"/>
                      <a:pt x="212829" y="28181"/>
                      <a:pt x="212829" y="28099"/>
                    </a:cubicBezTo>
                    <a:cubicBezTo>
                      <a:pt x="212664" y="27113"/>
                      <a:pt x="212418" y="26208"/>
                      <a:pt x="212089" y="25304"/>
                    </a:cubicBezTo>
                    <a:cubicBezTo>
                      <a:pt x="212007" y="25057"/>
                      <a:pt x="211925" y="24893"/>
                      <a:pt x="211843" y="24646"/>
                    </a:cubicBezTo>
                    <a:cubicBezTo>
                      <a:pt x="211760" y="24317"/>
                      <a:pt x="211678" y="24071"/>
                      <a:pt x="211596" y="23742"/>
                    </a:cubicBezTo>
                    <a:lnTo>
                      <a:pt x="368209" y="151252"/>
                    </a:lnTo>
                    <a:close/>
                    <a:moveTo>
                      <a:pt x="197538" y="11903"/>
                    </a:moveTo>
                    <a:cubicBezTo>
                      <a:pt x="210116" y="22180"/>
                      <a:pt x="212007" y="40842"/>
                      <a:pt x="201731" y="53420"/>
                    </a:cubicBezTo>
                    <a:cubicBezTo>
                      <a:pt x="191454" y="65999"/>
                      <a:pt x="172792" y="67890"/>
                      <a:pt x="160213" y="57613"/>
                    </a:cubicBezTo>
                    <a:cubicBezTo>
                      <a:pt x="147635" y="47337"/>
                      <a:pt x="145744" y="28675"/>
                      <a:pt x="156020" y="16096"/>
                    </a:cubicBezTo>
                    <a:cubicBezTo>
                      <a:pt x="166297" y="3518"/>
                      <a:pt x="184959" y="1627"/>
                      <a:pt x="197538" y="11903"/>
                    </a:cubicBezTo>
                    <a:close/>
                  </a:path>
                </a:pathLst>
              </a:custGeom>
              <a:grpFill/>
              <a:ln w="8221" cap="flat">
                <a:noFill/>
                <a:prstDash val="solid"/>
                <a:miter/>
              </a:ln>
            </p:spPr>
            <p:txBody>
              <a:bodyPr rtlCol="0" anchor="ctr"/>
              <a:lstStyle/>
              <a:p>
                <a:endParaRPr lang="en-US"/>
              </a:p>
            </p:txBody>
          </p:sp>
          <p:sp>
            <p:nvSpPr>
              <p:cNvPr id="127" name="Freeform: Shape 126">
                <a:extLst>
                  <a:ext uri="{FF2B5EF4-FFF2-40B4-BE49-F238E27FC236}">
                    <a16:creationId xmlns:a16="http://schemas.microsoft.com/office/drawing/2014/main" id="{FF03B14A-5ABD-45EA-BDBE-28E6C584C6AB}"/>
                  </a:ext>
                </a:extLst>
              </p:cNvPr>
              <p:cNvSpPr/>
              <p:nvPr/>
            </p:nvSpPr>
            <p:spPr>
              <a:xfrm>
                <a:off x="10221847" y="1192753"/>
                <a:ext cx="45210" cy="45183"/>
              </a:xfrm>
              <a:custGeom>
                <a:avLst/>
                <a:gdLst>
                  <a:gd name="connsiteX0" fmla="*/ 8313 w 45210"/>
                  <a:gd name="connsiteY0" fmla="*/ 40103 h 45183"/>
                  <a:gd name="connsiteX1" fmla="*/ 40129 w 45210"/>
                  <a:gd name="connsiteY1" fmla="*/ 36897 h 45183"/>
                  <a:gd name="connsiteX2" fmla="*/ 36924 w 45210"/>
                  <a:gd name="connsiteY2" fmla="*/ 5081 h 45183"/>
                  <a:gd name="connsiteX3" fmla="*/ 5107 w 45210"/>
                  <a:gd name="connsiteY3" fmla="*/ 8287 h 45183"/>
                  <a:gd name="connsiteX4" fmla="*/ 8313 w 45210"/>
                  <a:gd name="connsiteY4" fmla="*/ 40103 h 45183"/>
                  <a:gd name="connsiteX5" fmla="*/ 33635 w 45210"/>
                  <a:gd name="connsiteY5" fmla="*/ 9109 h 45183"/>
                  <a:gd name="connsiteX6" fmla="*/ 36101 w 45210"/>
                  <a:gd name="connsiteY6" fmla="*/ 33608 h 45183"/>
                  <a:gd name="connsiteX7" fmla="*/ 11602 w 45210"/>
                  <a:gd name="connsiteY7" fmla="*/ 36075 h 45183"/>
                  <a:gd name="connsiteX8" fmla="*/ 9136 w 45210"/>
                  <a:gd name="connsiteY8" fmla="*/ 11575 h 45183"/>
                  <a:gd name="connsiteX9" fmla="*/ 33635 w 45210"/>
                  <a:gd name="connsiteY9" fmla="*/ 9109 h 45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210" h="45183">
                    <a:moveTo>
                      <a:pt x="8313" y="40103"/>
                    </a:moveTo>
                    <a:cubicBezTo>
                      <a:pt x="17932" y="47995"/>
                      <a:pt x="32237" y="46515"/>
                      <a:pt x="40129" y="36897"/>
                    </a:cubicBezTo>
                    <a:cubicBezTo>
                      <a:pt x="48022" y="27278"/>
                      <a:pt x="46542" y="12973"/>
                      <a:pt x="36924" y="5081"/>
                    </a:cubicBezTo>
                    <a:cubicBezTo>
                      <a:pt x="27304" y="-2812"/>
                      <a:pt x="13000" y="-1332"/>
                      <a:pt x="5107" y="8287"/>
                    </a:cubicBezTo>
                    <a:cubicBezTo>
                      <a:pt x="-2785" y="17906"/>
                      <a:pt x="-1387" y="32211"/>
                      <a:pt x="8313" y="40103"/>
                    </a:cubicBezTo>
                    <a:close/>
                    <a:moveTo>
                      <a:pt x="33635" y="9109"/>
                    </a:moveTo>
                    <a:cubicBezTo>
                      <a:pt x="41034" y="15193"/>
                      <a:pt x="42184" y="26127"/>
                      <a:pt x="36101" y="33608"/>
                    </a:cubicBezTo>
                    <a:cubicBezTo>
                      <a:pt x="30017" y="41007"/>
                      <a:pt x="19083" y="42158"/>
                      <a:pt x="11602" y="36075"/>
                    </a:cubicBezTo>
                    <a:cubicBezTo>
                      <a:pt x="4202" y="29991"/>
                      <a:pt x="3051" y="19057"/>
                      <a:pt x="9136" y="11575"/>
                    </a:cubicBezTo>
                    <a:cubicBezTo>
                      <a:pt x="15220" y="4176"/>
                      <a:pt x="26153" y="3025"/>
                      <a:pt x="33635" y="9109"/>
                    </a:cubicBezTo>
                    <a:close/>
                  </a:path>
                </a:pathLst>
              </a:custGeom>
              <a:grpFill/>
              <a:ln w="8221" cap="flat">
                <a:noFill/>
                <a:prstDash val="solid"/>
                <a:miter/>
              </a:ln>
            </p:spPr>
            <p:txBody>
              <a:bodyPr rtlCol="0" anchor="ctr"/>
              <a:lstStyle/>
              <a:p>
                <a:endParaRPr lang="en-US"/>
              </a:p>
            </p:txBody>
          </p:sp>
          <p:sp>
            <p:nvSpPr>
              <p:cNvPr id="128" name="Freeform: Shape 127">
                <a:extLst>
                  <a:ext uri="{FF2B5EF4-FFF2-40B4-BE49-F238E27FC236}">
                    <a16:creationId xmlns:a16="http://schemas.microsoft.com/office/drawing/2014/main" id="{4EA9BEC5-C540-4B1B-AA3A-2036EE9B18DE}"/>
                  </a:ext>
                </a:extLst>
              </p:cNvPr>
              <p:cNvSpPr/>
              <p:nvPr/>
            </p:nvSpPr>
            <p:spPr>
              <a:xfrm>
                <a:off x="10196191" y="1129586"/>
                <a:ext cx="124184" cy="133950"/>
              </a:xfrm>
              <a:custGeom>
                <a:avLst/>
                <a:gdLst>
                  <a:gd name="connsiteX0" fmla="*/ 12677 w 124184"/>
                  <a:gd name="connsiteY0" fmla="*/ 75072 h 133950"/>
                  <a:gd name="connsiteX1" fmla="*/ 674 w 124184"/>
                  <a:gd name="connsiteY1" fmla="*/ 88637 h 133950"/>
                  <a:gd name="connsiteX2" fmla="*/ 16 w 124184"/>
                  <a:gd name="connsiteY2" fmla="*/ 90610 h 133950"/>
                  <a:gd name="connsiteX3" fmla="*/ 1002 w 124184"/>
                  <a:gd name="connsiteY3" fmla="*/ 92418 h 133950"/>
                  <a:gd name="connsiteX4" fmla="*/ 15471 w 124184"/>
                  <a:gd name="connsiteY4" fmla="*/ 103353 h 133950"/>
                  <a:gd name="connsiteX5" fmla="*/ 16623 w 124184"/>
                  <a:gd name="connsiteY5" fmla="*/ 121439 h 133950"/>
                  <a:gd name="connsiteX6" fmla="*/ 19582 w 124184"/>
                  <a:gd name="connsiteY6" fmla="*/ 123823 h 133950"/>
                  <a:gd name="connsiteX7" fmla="*/ 37587 w 124184"/>
                  <a:gd name="connsiteY7" fmla="*/ 121275 h 133950"/>
                  <a:gd name="connsiteX8" fmla="*/ 51152 w 124184"/>
                  <a:gd name="connsiteY8" fmla="*/ 133278 h 133950"/>
                  <a:gd name="connsiteX9" fmla="*/ 53125 w 124184"/>
                  <a:gd name="connsiteY9" fmla="*/ 133935 h 133950"/>
                  <a:gd name="connsiteX10" fmla="*/ 54933 w 124184"/>
                  <a:gd name="connsiteY10" fmla="*/ 132949 h 133950"/>
                  <a:gd name="connsiteX11" fmla="*/ 65867 w 124184"/>
                  <a:gd name="connsiteY11" fmla="*/ 118479 h 133950"/>
                  <a:gd name="connsiteX12" fmla="*/ 83954 w 124184"/>
                  <a:gd name="connsiteY12" fmla="*/ 117329 h 133950"/>
                  <a:gd name="connsiteX13" fmla="*/ 85845 w 124184"/>
                  <a:gd name="connsiteY13" fmla="*/ 116342 h 133950"/>
                  <a:gd name="connsiteX14" fmla="*/ 86420 w 124184"/>
                  <a:gd name="connsiteY14" fmla="*/ 114369 h 133950"/>
                  <a:gd name="connsiteX15" fmla="*/ 83872 w 124184"/>
                  <a:gd name="connsiteY15" fmla="*/ 96365 h 133950"/>
                  <a:gd name="connsiteX16" fmla="*/ 95875 w 124184"/>
                  <a:gd name="connsiteY16" fmla="*/ 82800 h 133950"/>
                  <a:gd name="connsiteX17" fmla="*/ 96532 w 124184"/>
                  <a:gd name="connsiteY17" fmla="*/ 80827 h 133950"/>
                  <a:gd name="connsiteX18" fmla="*/ 95546 w 124184"/>
                  <a:gd name="connsiteY18" fmla="*/ 79018 h 133950"/>
                  <a:gd name="connsiteX19" fmla="*/ 88476 w 124184"/>
                  <a:gd name="connsiteY19" fmla="*/ 73756 h 133950"/>
                  <a:gd name="connsiteX20" fmla="*/ 123580 w 124184"/>
                  <a:gd name="connsiteY20" fmla="*/ 30760 h 133950"/>
                  <a:gd name="connsiteX21" fmla="*/ 124074 w 124184"/>
                  <a:gd name="connsiteY21" fmla="*/ 28293 h 133950"/>
                  <a:gd name="connsiteX22" fmla="*/ 122264 w 124184"/>
                  <a:gd name="connsiteY22" fmla="*/ 26567 h 133950"/>
                  <a:gd name="connsiteX23" fmla="*/ 101301 w 124184"/>
                  <a:gd name="connsiteY23" fmla="*/ 20812 h 133950"/>
                  <a:gd name="connsiteX24" fmla="*/ 91435 w 124184"/>
                  <a:gd name="connsiteY24" fmla="*/ 1410 h 133950"/>
                  <a:gd name="connsiteX25" fmla="*/ 90778 w 124184"/>
                  <a:gd name="connsiteY25" fmla="*/ 588 h 133950"/>
                  <a:gd name="connsiteX26" fmla="*/ 89380 w 124184"/>
                  <a:gd name="connsiteY26" fmla="*/ 12 h 133950"/>
                  <a:gd name="connsiteX27" fmla="*/ 87079 w 124184"/>
                  <a:gd name="connsiteY27" fmla="*/ 917 h 133950"/>
                  <a:gd name="connsiteX28" fmla="*/ 51974 w 124184"/>
                  <a:gd name="connsiteY28" fmla="*/ 43914 h 133950"/>
                  <a:gd name="connsiteX29" fmla="*/ 45397 w 124184"/>
                  <a:gd name="connsiteY29" fmla="*/ 38076 h 133950"/>
                  <a:gd name="connsiteX30" fmla="*/ 43424 w 124184"/>
                  <a:gd name="connsiteY30" fmla="*/ 37419 h 133950"/>
                  <a:gd name="connsiteX31" fmla="*/ 41615 w 124184"/>
                  <a:gd name="connsiteY31" fmla="*/ 38405 h 133950"/>
                  <a:gd name="connsiteX32" fmla="*/ 30681 w 124184"/>
                  <a:gd name="connsiteY32" fmla="*/ 52875 h 133950"/>
                  <a:gd name="connsiteX33" fmla="*/ 12594 w 124184"/>
                  <a:gd name="connsiteY33" fmla="*/ 54026 h 133950"/>
                  <a:gd name="connsiteX34" fmla="*/ 10704 w 124184"/>
                  <a:gd name="connsiteY34" fmla="*/ 55012 h 133950"/>
                  <a:gd name="connsiteX35" fmla="*/ 10128 w 124184"/>
                  <a:gd name="connsiteY35" fmla="*/ 56985 h 133950"/>
                  <a:gd name="connsiteX36" fmla="*/ 12677 w 124184"/>
                  <a:gd name="connsiteY36" fmla="*/ 75072 h 133950"/>
                  <a:gd name="connsiteX37" fmla="*/ 88558 w 124184"/>
                  <a:gd name="connsiteY37" fmla="*/ 7329 h 133950"/>
                  <a:gd name="connsiteX38" fmla="*/ 97108 w 124184"/>
                  <a:gd name="connsiteY38" fmla="*/ 24183 h 133950"/>
                  <a:gd name="connsiteX39" fmla="*/ 98752 w 124184"/>
                  <a:gd name="connsiteY39" fmla="*/ 25498 h 133950"/>
                  <a:gd name="connsiteX40" fmla="*/ 117004 w 124184"/>
                  <a:gd name="connsiteY40" fmla="*/ 30513 h 133950"/>
                  <a:gd name="connsiteX41" fmla="*/ 84283 w 124184"/>
                  <a:gd name="connsiteY41" fmla="*/ 70550 h 133950"/>
                  <a:gd name="connsiteX42" fmla="*/ 80995 w 124184"/>
                  <a:gd name="connsiteY42" fmla="*/ 68084 h 133950"/>
                  <a:gd name="connsiteX43" fmla="*/ 79844 w 124184"/>
                  <a:gd name="connsiteY43" fmla="*/ 49997 h 133950"/>
                  <a:gd name="connsiteX44" fmla="*/ 78857 w 124184"/>
                  <a:gd name="connsiteY44" fmla="*/ 48106 h 133950"/>
                  <a:gd name="connsiteX45" fmla="*/ 76884 w 124184"/>
                  <a:gd name="connsiteY45" fmla="*/ 47531 h 133950"/>
                  <a:gd name="connsiteX46" fmla="*/ 58879 w 124184"/>
                  <a:gd name="connsiteY46" fmla="*/ 50079 h 133950"/>
                  <a:gd name="connsiteX47" fmla="*/ 55755 w 124184"/>
                  <a:gd name="connsiteY47" fmla="*/ 47366 h 133950"/>
                  <a:gd name="connsiteX48" fmla="*/ 88558 w 124184"/>
                  <a:gd name="connsiteY48" fmla="*/ 7329 h 133950"/>
                  <a:gd name="connsiteX49" fmla="*/ 32161 w 124184"/>
                  <a:gd name="connsiteY49" fmla="*/ 58136 h 133950"/>
                  <a:gd name="connsiteX50" fmla="*/ 34051 w 124184"/>
                  <a:gd name="connsiteY50" fmla="*/ 57067 h 133950"/>
                  <a:gd name="connsiteX51" fmla="*/ 44000 w 124184"/>
                  <a:gd name="connsiteY51" fmla="*/ 43914 h 133950"/>
                  <a:gd name="connsiteX52" fmla="*/ 56414 w 124184"/>
                  <a:gd name="connsiteY52" fmla="*/ 54848 h 133950"/>
                  <a:gd name="connsiteX53" fmla="*/ 58469 w 124184"/>
                  <a:gd name="connsiteY53" fmla="*/ 55505 h 133950"/>
                  <a:gd name="connsiteX54" fmla="*/ 74829 w 124184"/>
                  <a:gd name="connsiteY54" fmla="*/ 53203 h 133950"/>
                  <a:gd name="connsiteX55" fmla="*/ 75816 w 124184"/>
                  <a:gd name="connsiteY55" fmla="*/ 69728 h 133950"/>
                  <a:gd name="connsiteX56" fmla="*/ 76802 w 124184"/>
                  <a:gd name="connsiteY56" fmla="*/ 71619 h 133950"/>
                  <a:gd name="connsiteX57" fmla="*/ 76884 w 124184"/>
                  <a:gd name="connsiteY57" fmla="*/ 71701 h 133950"/>
                  <a:gd name="connsiteX58" fmla="*/ 90038 w 124184"/>
                  <a:gd name="connsiteY58" fmla="*/ 81649 h 133950"/>
                  <a:gd name="connsiteX59" fmla="*/ 79103 w 124184"/>
                  <a:gd name="connsiteY59" fmla="*/ 94063 h 133950"/>
                  <a:gd name="connsiteX60" fmla="*/ 78446 w 124184"/>
                  <a:gd name="connsiteY60" fmla="*/ 96118 h 133950"/>
                  <a:gd name="connsiteX61" fmla="*/ 80748 w 124184"/>
                  <a:gd name="connsiteY61" fmla="*/ 112478 h 133950"/>
                  <a:gd name="connsiteX62" fmla="*/ 64223 w 124184"/>
                  <a:gd name="connsiteY62" fmla="*/ 113465 h 133950"/>
                  <a:gd name="connsiteX63" fmla="*/ 62333 w 124184"/>
                  <a:gd name="connsiteY63" fmla="*/ 114533 h 133950"/>
                  <a:gd name="connsiteX64" fmla="*/ 52384 w 124184"/>
                  <a:gd name="connsiteY64" fmla="*/ 127687 h 133950"/>
                  <a:gd name="connsiteX65" fmla="*/ 39971 w 124184"/>
                  <a:gd name="connsiteY65" fmla="*/ 116753 h 133950"/>
                  <a:gd name="connsiteX66" fmla="*/ 37916 w 124184"/>
                  <a:gd name="connsiteY66" fmla="*/ 116095 h 133950"/>
                  <a:gd name="connsiteX67" fmla="*/ 21555 w 124184"/>
                  <a:gd name="connsiteY67" fmla="*/ 118397 h 133950"/>
                  <a:gd name="connsiteX68" fmla="*/ 20569 w 124184"/>
                  <a:gd name="connsiteY68" fmla="*/ 101873 h 133950"/>
                  <a:gd name="connsiteX69" fmla="*/ 19500 w 124184"/>
                  <a:gd name="connsiteY69" fmla="*/ 99982 h 133950"/>
                  <a:gd name="connsiteX70" fmla="*/ 6346 w 124184"/>
                  <a:gd name="connsiteY70" fmla="*/ 90034 h 133950"/>
                  <a:gd name="connsiteX71" fmla="*/ 17281 w 124184"/>
                  <a:gd name="connsiteY71" fmla="*/ 77620 h 133950"/>
                  <a:gd name="connsiteX72" fmla="*/ 17938 w 124184"/>
                  <a:gd name="connsiteY72" fmla="*/ 75565 h 133950"/>
                  <a:gd name="connsiteX73" fmla="*/ 15636 w 124184"/>
                  <a:gd name="connsiteY73" fmla="*/ 59205 h 133950"/>
                  <a:gd name="connsiteX74" fmla="*/ 32161 w 124184"/>
                  <a:gd name="connsiteY74" fmla="*/ 58136 h 133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124184" h="133950">
                    <a:moveTo>
                      <a:pt x="12677" y="75072"/>
                    </a:moveTo>
                    <a:lnTo>
                      <a:pt x="674" y="88637"/>
                    </a:lnTo>
                    <a:cubicBezTo>
                      <a:pt x="180" y="89212"/>
                      <a:pt x="-67" y="89870"/>
                      <a:pt x="16" y="90610"/>
                    </a:cubicBezTo>
                    <a:cubicBezTo>
                      <a:pt x="98" y="91350"/>
                      <a:pt x="427" y="92007"/>
                      <a:pt x="1002" y="92418"/>
                    </a:cubicBezTo>
                    <a:lnTo>
                      <a:pt x="15471" y="103353"/>
                    </a:lnTo>
                    <a:lnTo>
                      <a:pt x="16623" y="121439"/>
                    </a:lnTo>
                    <a:cubicBezTo>
                      <a:pt x="16705" y="122919"/>
                      <a:pt x="18185" y="124070"/>
                      <a:pt x="19582" y="123823"/>
                    </a:cubicBezTo>
                    <a:lnTo>
                      <a:pt x="37587" y="121275"/>
                    </a:lnTo>
                    <a:lnTo>
                      <a:pt x="51152" y="133278"/>
                    </a:lnTo>
                    <a:cubicBezTo>
                      <a:pt x="51727" y="133771"/>
                      <a:pt x="52384" y="134018"/>
                      <a:pt x="53125" y="133935"/>
                    </a:cubicBezTo>
                    <a:cubicBezTo>
                      <a:pt x="53865" y="133853"/>
                      <a:pt x="54522" y="133524"/>
                      <a:pt x="54933" y="132949"/>
                    </a:cubicBezTo>
                    <a:lnTo>
                      <a:pt x="65867" y="118479"/>
                    </a:lnTo>
                    <a:lnTo>
                      <a:pt x="83954" y="117329"/>
                    </a:lnTo>
                    <a:cubicBezTo>
                      <a:pt x="84694" y="117246"/>
                      <a:pt x="85351" y="116918"/>
                      <a:pt x="85845" y="116342"/>
                    </a:cubicBezTo>
                    <a:cubicBezTo>
                      <a:pt x="86338" y="115767"/>
                      <a:pt x="86503" y="115027"/>
                      <a:pt x="86420" y="114369"/>
                    </a:cubicBezTo>
                    <a:lnTo>
                      <a:pt x="83872" y="96365"/>
                    </a:lnTo>
                    <a:lnTo>
                      <a:pt x="95875" y="82800"/>
                    </a:lnTo>
                    <a:cubicBezTo>
                      <a:pt x="96369" y="82224"/>
                      <a:pt x="96614" y="81566"/>
                      <a:pt x="96532" y="80827"/>
                    </a:cubicBezTo>
                    <a:cubicBezTo>
                      <a:pt x="96451" y="80087"/>
                      <a:pt x="96122" y="79429"/>
                      <a:pt x="95546" y="79018"/>
                    </a:cubicBezTo>
                    <a:lnTo>
                      <a:pt x="88476" y="73756"/>
                    </a:lnTo>
                    <a:lnTo>
                      <a:pt x="123580" y="30760"/>
                    </a:lnTo>
                    <a:cubicBezTo>
                      <a:pt x="124156" y="30102"/>
                      <a:pt x="124320" y="29198"/>
                      <a:pt x="124074" y="28293"/>
                    </a:cubicBezTo>
                    <a:cubicBezTo>
                      <a:pt x="123827" y="27471"/>
                      <a:pt x="123170" y="26813"/>
                      <a:pt x="122264" y="26567"/>
                    </a:cubicBezTo>
                    <a:lnTo>
                      <a:pt x="101301" y="20812"/>
                    </a:lnTo>
                    <a:lnTo>
                      <a:pt x="91435" y="1410"/>
                    </a:lnTo>
                    <a:cubicBezTo>
                      <a:pt x="91271" y="1081"/>
                      <a:pt x="91025" y="835"/>
                      <a:pt x="90778" y="588"/>
                    </a:cubicBezTo>
                    <a:cubicBezTo>
                      <a:pt x="90366" y="259"/>
                      <a:pt x="89956" y="95"/>
                      <a:pt x="89380" y="12"/>
                    </a:cubicBezTo>
                    <a:cubicBezTo>
                      <a:pt x="88476" y="-70"/>
                      <a:pt x="87654" y="259"/>
                      <a:pt x="87079" y="917"/>
                    </a:cubicBezTo>
                    <a:lnTo>
                      <a:pt x="51974" y="43914"/>
                    </a:lnTo>
                    <a:lnTo>
                      <a:pt x="45397" y="38076"/>
                    </a:lnTo>
                    <a:cubicBezTo>
                      <a:pt x="44822" y="37583"/>
                      <a:pt x="44163" y="37337"/>
                      <a:pt x="43424" y="37419"/>
                    </a:cubicBezTo>
                    <a:cubicBezTo>
                      <a:pt x="42684" y="37501"/>
                      <a:pt x="42027" y="37830"/>
                      <a:pt x="41615" y="38405"/>
                    </a:cubicBezTo>
                    <a:lnTo>
                      <a:pt x="30681" y="52875"/>
                    </a:lnTo>
                    <a:lnTo>
                      <a:pt x="12594" y="54026"/>
                    </a:lnTo>
                    <a:cubicBezTo>
                      <a:pt x="11855" y="54108"/>
                      <a:pt x="11197" y="54437"/>
                      <a:pt x="10704" y="55012"/>
                    </a:cubicBezTo>
                    <a:cubicBezTo>
                      <a:pt x="10210" y="55588"/>
                      <a:pt x="10046" y="56327"/>
                      <a:pt x="10128" y="56985"/>
                    </a:cubicBezTo>
                    <a:lnTo>
                      <a:pt x="12677" y="75072"/>
                    </a:lnTo>
                    <a:close/>
                    <a:moveTo>
                      <a:pt x="88558" y="7329"/>
                    </a:moveTo>
                    <a:lnTo>
                      <a:pt x="97108" y="24183"/>
                    </a:lnTo>
                    <a:cubicBezTo>
                      <a:pt x="97437" y="24840"/>
                      <a:pt x="98012" y="25334"/>
                      <a:pt x="98752" y="25498"/>
                    </a:cubicBezTo>
                    <a:lnTo>
                      <a:pt x="117004" y="30513"/>
                    </a:lnTo>
                    <a:lnTo>
                      <a:pt x="84283" y="70550"/>
                    </a:lnTo>
                    <a:lnTo>
                      <a:pt x="80995" y="68084"/>
                    </a:lnTo>
                    <a:lnTo>
                      <a:pt x="79844" y="49997"/>
                    </a:lnTo>
                    <a:cubicBezTo>
                      <a:pt x="79762" y="49257"/>
                      <a:pt x="79432" y="48600"/>
                      <a:pt x="78857" y="48106"/>
                    </a:cubicBezTo>
                    <a:cubicBezTo>
                      <a:pt x="78281" y="47613"/>
                      <a:pt x="77542" y="47449"/>
                      <a:pt x="76884" y="47531"/>
                    </a:cubicBezTo>
                    <a:lnTo>
                      <a:pt x="58879" y="50079"/>
                    </a:lnTo>
                    <a:lnTo>
                      <a:pt x="55755" y="47366"/>
                    </a:lnTo>
                    <a:lnTo>
                      <a:pt x="88558" y="7329"/>
                    </a:lnTo>
                    <a:close/>
                    <a:moveTo>
                      <a:pt x="32161" y="58136"/>
                    </a:moveTo>
                    <a:cubicBezTo>
                      <a:pt x="32900" y="58054"/>
                      <a:pt x="33641" y="57725"/>
                      <a:pt x="34051" y="57067"/>
                    </a:cubicBezTo>
                    <a:lnTo>
                      <a:pt x="44000" y="43914"/>
                    </a:lnTo>
                    <a:lnTo>
                      <a:pt x="56414" y="54848"/>
                    </a:lnTo>
                    <a:cubicBezTo>
                      <a:pt x="56989" y="55341"/>
                      <a:pt x="57728" y="55588"/>
                      <a:pt x="58469" y="55505"/>
                    </a:cubicBezTo>
                    <a:lnTo>
                      <a:pt x="74829" y="53203"/>
                    </a:lnTo>
                    <a:lnTo>
                      <a:pt x="75816" y="69728"/>
                    </a:lnTo>
                    <a:cubicBezTo>
                      <a:pt x="75898" y="70468"/>
                      <a:pt x="76226" y="71126"/>
                      <a:pt x="76802" y="71619"/>
                    </a:cubicBezTo>
                    <a:cubicBezTo>
                      <a:pt x="76802" y="71619"/>
                      <a:pt x="76884" y="71701"/>
                      <a:pt x="76884" y="71701"/>
                    </a:cubicBezTo>
                    <a:lnTo>
                      <a:pt x="90038" y="81649"/>
                    </a:lnTo>
                    <a:lnTo>
                      <a:pt x="79103" y="94063"/>
                    </a:lnTo>
                    <a:cubicBezTo>
                      <a:pt x="78610" y="94638"/>
                      <a:pt x="78364" y="95378"/>
                      <a:pt x="78446" y="96118"/>
                    </a:cubicBezTo>
                    <a:lnTo>
                      <a:pt x="80748" y="112478"/>
                    </a:lnTo>
                    <a:lnTo>
                      <a:pt x="64223" y="113465"/>
                    </a:lnTo>
                    <a:cubicBezTo>
                      <a:pt x="63484" y="113547"/>
                      <a:pt x="62743" y="113876"/>
                      <a:pt x="62333" y="114533"/>
                    </a:cubicBezTo>
                    <a:lnTo>
                      <a:pt x="52384" y="127687"/>
                    </a:lnTo>
                    <a:lnTo>
                      <a:pt x="39971" y="116753"/>
                    </a:lnTo>
                    <a:cubicBezTo>
                      <a:pt x="39395" y="116260"/>
                      <a:pt x="38656" y="116013"/>
                      <a:pt x="37916" y="116095"/>
                    </a:cubicBezTo>
                    <a:lnTo>
                      <a:pt x="21555" y="118397"/>
                    </a:lnTo>
                    <a:lnTo>
                      <a:pt x="20569" y="101873"/>
                    </a:lnTo>
                    <a:cubicBezTo>
                      <a:pt x="20486" y="101133"/>
                      <a:pt x="20158" y="100393"/>
                      <a:pt x="19500" y="99982"/>
                    </a:cubicBezTo>
                    <a:lnTo>
                      <a:pt x="6346" y="90034"/>
                    </a:lnTo>
                    <a:lnTo>
                      <a:pt x="17281" y="77620"/>
                    </a:lnTo>
                    <a:cubicBezTo>
                      <a:pt x="17774" y="77045"/>
                      <a:pt x="18020" y="76305"/>
                      <a:pt x="17938" y="75565"/>
                    </a:cubicBezTo>
                    <a:lnTo>
                      <a:pt x="15636" y="59205"/>
                    </a:lnTo>
                    <a:lnTo>
                      <a:pt x="32161" y="58136"/>
                    </a:lnTo>
                    <a:close/>
                  </a:path>
                </a:pathLst>
              </a:custGeom>
              <a:grpFill/>
              <a:ln w="8221" cap="flat">
                <a:noFill/>
                <a:prstDash val="solid"/>
                <a:miter/>
              </a:ln>
            </p:spPr>
            <p:txBody>
              <a:bodyPr rtlCol="0" anchor="ctr"/>
              <a:lstStyle/>
              <a:p>
                <a:endParaRPr lang="en-US"/>
              </a:p>
            </p:txBody>
          </p:sp>
          <p:sp>
            <p:nvSpPr>
              <p:cNvPr id="129" name="Freeform: Shape 128">
                <a:extLst>
                  <a:ext uri="{FF2B5EF4-FFF2-40B4-BE49-F238E27FC236}">
                    <a16:creationId xmlns:a16="http://schemas.microsoft.com/office/drawing/2014/main" id="{76D10C64-DE70-48E6-BE6C-69B447EB5F03}"/>
                  </a:ext>
                </a:extLst>
              </p:cNvPr>
              <p:cNvSpPr/>
              <p:nvPr/>
            </p:nvSpPr>
            <p:spPr>
              <a:xfrm>
                <a:off x="10132734" y="1324682"/>
                <a:ext cx="101294" cy="83618"/>
              </a:xfrm>
              <a:custGeom>
                <a:avLst/>
                <a:gdLst>
                  <a:gd name="connsiteX0" fmla="*/ 100304 w 101294"/>
                  <a:gd name="connsiteY0" fmla="*/ 78928 h 83618"/>
                  <a:gd name="connsiteX1" fmla="*/ 4280 w 101294"/>
                  <a:gd name="connsiteY1" fmla="*/ 580 h 83618"/>
                  <a:gd name="connsiteX2" fmla="*/ 581 w 101294"/>
                  <a:gd name="connsiteY2" fmla="*/ 991 h 83618"/>
                  <a:gd name="connsiteX3" fmla="*/ 991 w 101294"/>
                  <a:gd name="connsiteY3" fmla="*/ 4691 h 83618"/>
                  <a:gd name="connsiteX4" fmla="*/ 97015 w 101294"/>
                  <a:gd name="connsiteY4" fmla="*/ 83039 h 83618"/>
                  <a:gd name="connsiteX5" fmla="*/ 100714 w 101294"/>
                  <a:gd name="connsiteY5" fmla="*/ 82628 h 83618"/>
                  <a:gd name="connsiteX6" fmla="*/ 100304 w 10129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8">
                    <a:moveTo>
                      <a:pt x="100304" y="78928"/>
                    </a:moveTo>
                    <a:lnTo>
                      <a:pt x="4280" y="580"/>
                    </a:lnTo>
                    <a:cubicBezTo>
                      <a:pt x="3129" y="-324"/>
                      <a:pt x="1485" y="-160"/>
                      <a:pt x="581" y="991"/>
                    </a:cubicBezTo>
                    <a:cubicBezTo>
                      <a:pt x="-324" y="2142"/>
                      <a:pt x="-160" y="3787"/>
                      <a:pt x="991" y="4691"/>
                    </a:cubicBezTo>
                    <a:lnTo>
                      <a:pt x="97015" y="83039"/>
                    </a:lnTo>
                    <a:cubicBezTo>
                      <a:pt x="98166" y="83943"/>
                      <a:pt x="99810" y="83779"/>
                      <a:pt x="100714" y="82628"/>
                    </a:cubicBezTo>
                    <a:cubicBezTo>
                      <a:pt x="101618" y="81477"/>
                      <a:pt x="101454" y="79832"/>
                      <a:pt x="100304" y="78928"/>
                    </a:cubicBezTo>
                    <a:close/>
                  </a:path>
                </a:pathLst>
              </a:custGeom>
              <a:grpFill/>
              <a:ln w="8221" cap="flat">
                <a:noFill/>
                <a:prstDash val="solid"/>
                <a:miter/>
              </a:ln>
            </p:spPr>
            <p:txBody>
              <a:bodyPr rtlCol="0" anchor="ctr"/>
              <a:lstStyle/>
              <a:p>
                <a:endParaRPr lang="en-US"/>
              </a:p>
            </p:txBody>
          </p:sp>
          <p:sp>
            <p:nvSpPr>
              <p:cNvPr id="130" name="Freeform: Shape 129">
                <a:extLst>
                  <a:ext uri="{FF2B5EF4-FFF2-40B4-BE49-F238E27FC236}">
                    <a16:creationId xmlns:a16="http://schemas.microsoft.com/office/drawing/2014/main" id="{14192BEA-E493-4F18-9DA6-4742FBA5476A}"/>
                  </a:ext>
                </a:extLst>
              </p:cNvPr>
              <p:cNvSpPr/>
              <p:nvPr/>
            </p:nvSpPr>
            <p:spPr>
              <a:xfrm>
                <a:off x="10151396" y="1301827"/>
                <a:ext cx="101294" cy="83618"/>
              </a:xfrm>
              <a:custGeom>
                <a:avLst/>
                <a:gdLst>
                  <a:gd name="connsiteX0" fmla="*/ 100303 w 101294"/>
                  <a:gd name="connsiteY0" fmla="*/ 78928 h 83618"/>
                  <a:gd name="connsiteX1" fmla="*/ 4280 w 101294"/>
                  <a:gd name="connsiteY1" fmla="*/ 580 h 83618"/>
                  <a:gd name="connsiteX2" fmla="*/ 580 w 101294"/>
                  <a:gd name="connsiteY2" fmla="*/ 991 h 83618"/>
                  <a:gd name="connsiteX3" fmla="*/ 992 w 101294"/>
                  <a:gd name="connsiteY3" fmla="*/ 4691 h 83618"/>
                  <a:gd name="connsiteX4" fmla="*/ 97015 w 101294"/>
                  <a:gd name="connsiteY4" fmla="*/ 83039 h 83618"/>
                  <a:gd name="connsiteX5" fmla="*/ 100714 w 101294"/>
                  <a:gd name="connsiteY5" fmla="*/ 82628 h 83618"/>
                  <a:gd name="connsiteX6" fmla="*/ 100303 w 10129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8">
                    <a:moveTo>
                      <a:pt x="100303" y="78928"/>
                    </a:moveTo>
                    <a:lnTo>
                      <a:pt x="4280" y="580"/>
                    </a:lnTo>
                    <a:cubicBezTo>
                      <a:pt x="3129" y="-324"/>
                      <a:pt x="1485" y="-160"/>
                      <a:pt x="580" y="991"/>
                    </a:cubicBezTo>
                    <a:cubicBezTo>
                      <a:pt x="-324" y="2142"/>
                      <a:pt x="-160" y="3787"/>
                      <a:pt x="992" y="4691"/>
                    </a:cubicBezTo>
                    <a:lnTo>
                      <a:pt x="97015" y="83039"/>
                    </a:lnTo>
                    <a:cubicBezTo>
                      <a:pt x="98165" y="83943"/>
                      <a:pt x="99810" y="83779"/>
                      <a:pt x="100714" y="82628"/>
                    </a:cubicBezTo>
                    <a:cubicBezTo>
                      <a:pt x="101619" y="81477"/>
                      <a:pt x="101454" y="79832"/>
                      <a:pt x="100303" y="78928"/>
                    </a:cubicBezTo>
                    <a:close/>
                  </a:path>
                </a:pathLst>
              </a:custGeom>
              <a:grpFill/>
              <a:ln w="8221" cap="flat">
                <a:noFill/>
                <a:prstDash val="solid"/>
                <a:miter/>
              </a:ln>
            </p:spPr>
            <p:txBody>
              <a:bodyPr rtlCol="0" anchor="ctr"/>
              <a:lstStyle/>
              <a:p>
                <a:endParaRPr lang="en-US"/>
              </a:p>
            </p:txBody>
          </p:sp>
          <p:sp>
            <p:nvSpPr>
              <p:cNvPr id="131" name="Freeform: Shape 130">
                <a:extLst>
                  <a:ext uri="{FF2B5EF4-FFF2-40B4-BE49-F238E27FC236}">
                    <a16:creationId xmlns:a16="http://schemas.microsoft.com/office/drawing/2014/main" id="{3B3BB236-27AB-4265-B4A2-D3AAAA5992B3}"/>
                  </a:ext>
                </a:extLst>
              </p:cNvPr>
              <p:cNvSpPr/>
              <p:nvPr/>
            </p:nvSpPr>
            <p:spPr>
              <a:xfrm>
                <a:off x="10170059" y="1278972"/>
                <a:ext cx="101234" cy="83618"/>
              </a:xfrm>
              <a:custGeom>
                <a:avLst/>
                <a:gdLst>
                  <a:gd name="connsiteX0" fmla="*/ 100303 w 101234"/>
                  <a:gd name="connsiteY0" fmla="*/ 78928 h 83618"/>
                  <a:gd name="connsiteX1" fmla="*/ 4280 w 101234"/>
                  <a:gd name="connsiteY1" fmla="*/ 580 h 83618"/>
                  <a:gd name="connsiteX2" fmla="*/ 580 w 101234"/>
                  <a:gd name="connsiteY2" fmla="*/ 991 h 83618"/>
                  <a:gd name="connsiteX3" fmla="*/ 992 w 101234"/>
                  <a:gd name="connsiteY3" fmla="*/ 4691 h 83618"/>
                  <a:gd name="connsiteX4" fmla="*/ 97014 w 101234"/>
                  <a:gd name="connsiteY4" fmla="*/ 83039 h 83618"/>
                  <a:gd name="connsiteX5" fmla="*/ 100714 w 101234"/>
                  <a:gd name="connsiteY5" fmla="*/ 82628 h 83618"/>
                  <a:gd name="connsiteX6" fmla="*/ 100303 w 10123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8">
                    <a:moveTo>
                      <a:pt x="100303" y="78928"/>
                    </a:moveTo>
                    <a:lnTo>
                      <a:pt x="4280" y="580"/>
                    </a:lnTo>
                    <a:cubicBezTo>
                      <a:pt x="3129" y="-324"/>
                      <a:pt x="1484" y="-160"/>
                      <a:pt x="580" y="991"/>
                    </a:cubicBezTo>
                    <a:cubicBezTo>
                      <a:pt x="-324" y="2142"/>
                      <a:pt x="-160" y="3787"/>
                      <a:pt x="992" y="4691"/>
                    </a:cubicBezTo>
                    <a:lnTo>
                      <a:pt x="97014" y="83039"/>
                    </a:lnTo>
                    <a:cubicBezTo>
                      <a:pt x="98165" y="83943"/>
                      <a:pt x="99810" y="83779"/>
                      <a:pt x="100714" y="82628"/>
                    </a:cubicBezTo>
                    <a:cubicBezTo>
                      <a:pt x="101536" y="81477"/>
                      <a:pt x="101372" y="79832"/>
                      <a:pt x="100303" y="78928"/>
                    </a:cubicBezTo>
                    <a:close/>
                  </a:path>
                </a:pathLst>
              </a:custGeom>
              <a:grpFill/>
              <a:ln w="8221" cap="flat">
                <a:noFill/>
                <a:prstDash val="solid"/>
                <a:miter/>
              </a:ln>
            </p:spPr>
            <p:txBody>
              <a:bodyPr rtlCol="0" anchor="ctr"/>
              <a:lstStyle/>
              <a:p>
                <a:endParaRPr lang="en-US"/>
              </a:p>
            </p:txBody>
          </p:sp>
          <p:sp>
            <p:nvSpPr>
              <p:cNvPr id="132" name="Freeform: Shape 131">
                <a:extLst>
                  <a:ext uri="{FF2B5EF4-FFF2-40B4-BE49-F238E27FC236}">
                    <a16:creationId xmlns:a16="http://schemas.microsoft.com/office/drawing/2014/main" id="{995D3D8A-03AB-449F-A4BE-E90167DDF2C6}"/>
                  </a:ext>
                </a:extLst>
              </p:cNvPr>
              <p:cNvSpPr/>
              <p:nvPr/>
            </p:nvSpPr>
            <p:spPr>
              <a:xfrm>
                <a:off x="10188721" y="1256117"/>
                <a:ext cx="101234" cy="83618"/>
              </a:xfrm>
              <a:custGeom>
                <a:avLst/>
                <a:gdLst>
                  <a:gd name="connsiteX0" fmla="*/ 100303 w 101234"/>
                  <a:gd name="connsiteY0" fmla="*/ 78928 h 83618"/>
                  <a:gd name="connsiteX1" fmla="*/ 4280 w 101234"/>
                  <a:gd name="connsiteY1" fmla="*/ 580 h 83618"/>
                  <a:gd name="connsiteX2" fmla="*/ 580 w 101234"/>
                  <a:gd name="connsiteY2" fmla="*/ 991 h 83618"/>
                  <a:gd name="connsiteX3" fmla="*/ 992 w 101234"/>
                  <a:gd name="connsiteY3" fmla="*/ 4691 h 83618"/>
                  <a:gd name="connsiteX4" fmla="*/ 97014 w 101234"/>
                  <a:gd name="connsiteY4" fmla="*/ 83039 h 83618"/>
                  <a:gd name="connsiteX5" fmla="*/ 100714 w 101234"/>
                  <a:gd name="connsiteY5" fmla="*/ 82628 h 83618"/>
                  <a:gd name="connsiteX6" fmla="*/ 100303 w 10123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8">
                    <a:moveTo>
                      <a:pt x="100303" y="78928"/>
                    </a:moveTo>
                    <a:lnTo>
                      <a:pt x="4280" y="580"/>
                    </a:lnTo>
                    <a:cubicBezTo>
                      <a:pt x="3129" y="-324"/>
                      <a:pt x="1484" y="-160"/>
                      <a:pt x="580" y="991"/>
                    </a:cubicBezTo>
                    <a:cubicBezTo>
                      <a:pt x="-324" y="2142"/>
                      <a:pt x="-160" y="3787"/>
                      <a:pt x="992" y="4691"/>
                    </a:cubicBezTo>
                    <a:lnTo>
                      <a:pt x="97014" y="83039"/>
                    </a:lnTo>
                    <a:cubicBezTo>
                      <a:pt x="98165" y="83943"/>
                      <a:pt x="99810" y="83779"/>
                      <a:pt x="100714" y="82628"/>
                    </a:cubicBezTo>
                    <a:cubicBezTo>
                      <a:pt x="101536" y="81477"/>
                      <a:pt x="101372" y="79832"/>
                      <a:pt x="100303" y="78928"/>
                    </a:cubicBezTo>
                    <a:close/>
                  </a:path>
                </a:pathLst>
              </a:custGeom>
              <a:grpFill/>
              <a:ln w="8221" cap="flat">
                <a:noFill/>
                <a:prstDash val="solid"/>
                <a:miter/>
              </a:ln>
            </p:spPr>
            <p:txBody>
              <a:bodyPr rtlCol="0" anchor="ctr"/>
              <a:lstStyle/>
              <a:p>
                <a:endParaRPr lang="en-US"/>
              </a:p>
            </p:txBody>
          </p:sp>
          <p:sp>
            <p:nvSpPr>
              <p:cNvPr id="133" name="Freeform: Shape 132">
                <a:extLst>
                  <a:ext uri="{FF2B5EF4-FFF2-40B4-BE49-F238E27FC236}">
                    <a16:creationId xmlns:a16="http://schemas.microsoft.com/office/drawing/2014/main" id="{202B266E-52A3-4C40-8288-3402DE437A45}"/>
                  </a:ext>
                </a:extLst>
              </p:cNvPr>
              <p:cNvSpPr/>
              <p:nvPr/>
            </p:nvSpPr>
            <p:spPr>
              <a:xfrm>
                <a:off x="10314202" y="1236633"/>
                <a:ext cx="35499" cy="29934"/>
              </a:xfrm>
              <a:custGeom>
                <a:avLst/>
                <a:gdLst>
                  <a:gd name="connsiteX0" fmla="*/ 966 w 35499"/>
                  <a:gd name="connsiteY0" fmla="*/ 4691 h 29934"/>
                  <a:gd name="connsiteX1" fmla="*/ 31219 w 35499"/>
                  <a:gd name="connsiteY1" fmla="*/ 29354 h 29934"/>
                  <a:gd name="connsiteX2" fmla="*/ 34920 w 35499"/>
                  <a:gd name="connsiteY2" fmla="*/ 28943 h 29934"/>
                  <a:gd name="connsiteX3" fmla="*/ 34508 w 35499"/>
                  <a:gd name="connsiteY3" fmla="*/ 25244 h 29934"/>
                  <a:gd name="connsiteX4" fmla="*/ 4254 w 35499"/>
                  <a:gd name="connsiteY4" fmla="*/ 580 h 29934"/>
                  <a:gd name="connsiteX5" fmla="*/ 555 w 35499"/>
                  <a:gd name="connsiteY5" fmla="*/ 991 h 29934"/>
                  <a:gd name="connsiteX6" fmla="*/ 966 w 35499"/>
                  <a:gd name="connsiteY6" fmla="*/ 4691 h 29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499" h="29934">
                    <a:moveTo>
                      <a:pt x="966" y="4691"/>
                    </a:moveTo>
                    <a:lnTo>
                      <a:pt x="31219" y="29354"/>
                    </a:lnTo>
                    <a:cubicBezTo>
                      <a:pt x="32370" y="30259"/>
                      <a:pt x="34014" y="30094"/>
                      <a:pt x="34920" y="28943"/>
                    </a:cubicBezTo>
                    <a:cubicBezTo>
                      <a:pt x="35824" y="27792"/>
                      <a:pt x="35659" y="26148"/>
                      <a:pt x="34508" y="25244"/>
                    </a:cubicBezTo>
                    <a:lnTo>
                      <a:pt x="4254" y="580"/>
                    </a:lnTo>
                    <a:cubicBezTo>
                      <a:pt x="3104" y="-324"/>
                      <a:pt x="1459" y="-160"/>
                      <a:pt x="555" y="991"/>
                    </a:cubicBezTo>
                    <a:cubicBezTo>
                      <a:pt x="-350" y="2142"/>
                      <a:pt x="-103" y="3787"/>
                      <a:pt x="966" y="4691"/>
                    </a:cubicBezTo>
                    <a:close/>
                  </a:path>
                </a:pathLst>
              </a:custGeom>
              <a:grpFill/>
              <a:ln w="8221" cap="flat">
                <a:noFill/>
                <a:prstDash val="solid"/>
                <a:miter/>
              </a:ln>
            </p:spPr>
            <p:txBody>
              <a:bodyPr rtlCol="0" anchor="ctr"/>
              <a:lstStyle/>
              <a:p>
                <a:endParaRPr lang="en-US"/>
              </a:p>
            </p:txBody>
          </p:sp>
        </p:grpSp>
        <p:grpSp>
          <p:nvGrpSpPr>
            <p:cNvPr id="77" name="Graphic 2">
              <a:extLst>
                <a:ext uri="{FF2B5EF4-FFF2-40B4-BE49-F238E27FC236}">
                  <a16:creationId xmlns:a16="http://schemas.microsoft.com/office/drawing/2014/main" id="{00805B49-C98A-4752-AA6B-54F70CFE59BC}"/>
                </a:ext>
              </a:extLst>
            </p:cNvPr>
            <p:cNvGrpSpPr/>
            <p:nvPr/>
          </p:nvGrpSpPr>
          <p:grpSpPr>
            <a:xfrm>
              <a:off x="152517" y="919644"/>
              <a:ext cx="392361" cy="386418"/>
              <a:chOff x="152517" y="919644"/>
              <a:chExt cx="392361" cy="386418"/>
            </a:xfrm>
            <a:grpFill/>
          </p:grpSpPr>
          <p:sp>
            <p:nvSpPr>
              <p:cNvPr id="118" name="Freeform: Shape 117">
                <a:extLst>
                  <a:ext uri="{FF2B5EF4-FFF2-40B4-BE49-F238E27FC236}">
                    <a16:creationId xmlns:a16="http://schemas.microsoft.com/office/drawing/2014/main" id="{9CF26CD5-A8E0-46FD-8ADB-09E28F22DF63}"/>
                  </a:ext>
                </a:extLst>
              </p:cNvPr>
              <p:cNvSpPr/>
              <p:nvPr/>
            </p:nvSpPr>
            <p:spPr>
              <a:xfrm>
                <a:off x="344597" y="1001745"/>
                <a:ext cx="123263" cy="207694"/>
              </a:xfrm>
              <a:custGeom>
                <a:avLst/>
                <a:gdLst>
                  <a:gd name="connsiteX0" fmla="*/ 343 w 123263"/>
                  <a:gd name="connsiteY0" fmla="*/ 36023 h 207694"/>
                  <a:gd name="connsiteX1" fmla="*/ 25582 w 123263"/>
                  <a:gd name="connsiteY1" fmla="*/ 187868 h 207694"/>
                  <a:gd name="connsiteX2" fmla="*/ 52876 w 123263"/>
                  <a:gd name="connsiteY2" fmla="*/ 207352 h 207694"/>
                  <a:gd name="connsiteX3" fmla="*/ 103436 w 123263"/>
                  <a:gd name="connsiteY3" fmla="*/ 198966 h 207694"/>
                  <a:gd name="connsiteX4" fmla="*/ 122921 w 123263"/>
                  <a:gd name="connsiteY4" fmla="*/ 171672 h 207694"/>
                  <a:gd name="connsiteX5" fmla="*/ 97682 w 123263"/>
                  <a:gd name="connsiteY5" fmla="*/ 19827 h 207694"/>
                  <a:gd name="connsiteX6" fmla="*/ 70387 w 123263"/>
                  <a:gd name="connsiteY6" fmla="*/ 343 h 207694"/>
                  <a:gd name="connsiteX7" fmla="*/ 19827 w 123263"/>
                  <a:gd name="connsiteY7" fmla="*/ 8728 h 207694"/>
                  <a:gd name="connsiteX8" fmla="*/ 343 w 123263"/>
                  <a:gd name="connsiteY8" fmla="*/ 36023 h 207694"/>
                  <a:gd name="connsiteX9" fmla="*/ 71292 w 123263"/>
                  <a:gd name="connsiteY9" fmla="*/ 5440 h 207694"/>
                  <a:gd name="connsiteX10" fmla="*/ 92584 w 123263"/>
                  <a:gd name="connsiteY10" fmla="*/ 20649 h 207694"/>
                  <a:gd name="connsiteX11" fmla="*/ 117823 w 123263"/>
                  <a:gd name="connsiteY11" fmla="*/ 172494 h 207694"/>
                  <a:gd name="connsiteX12" fmla="*/ 102614 w 123263"/>
                  <a:gd name="connsiteY12" fmla="*/ 193787 h 207694"/>
                  <a:gd name="connsiteX13" fmla="*/ 72525 w 123263"/>
                  <a:gd name="connsiteY13" fmla="*/ 198802 h 207694"/>
                  <a:gd name="connsiteX14" fmla="*/ 41202 w 123263"/>
                  <a:gd name="connsiteY14" fmla="*/ 10373 h 207694"/>
                  <a:gd name="connsiteX15" fmla="*/ 71292 w 123263"/>
                  <a:gd name="connsiteY15" fmla="*/ 5440 h 207694"/>
                  <a:gd name="connsiteX16" fmla="*/ 36105 w 123263"/>
                  <a:gd name="connsiteY16" fmla="*/ 11359 h 207694"/>
                  <a:gd name="connsiteX17" fmla="*/ 67428 w 123263"/>
                  <a:gd name="connsiteY17" fmla="*/ 199789 h 207694"/>
                  <a:gd name="connsiteX18" fmla="*/ 52054 w 123263"/>
                  <a:gd name="connsiteY18" fmla="*/ 202337 h 207694"/>
                  <a:gd name="connsiteX19" fmla="*/ 30761 w 123263"/>
                  <a:gd name="connsiteY19" fmla="*/ 187128 h 207694"/>
                  <a:gd name="connsiteX20" fmla="*/ 5522 w 123263"/>
                  <a:gd name="connsiteY20" fmla="*/ 35283 h 207694"/>
                  <a:gd name="connsiteX21" fmla="*/ 20731 w 123263"/>
                  <a:gd name="connsiteY21" fmla="*/ 13990 h 207694"/>
                  <a:gd name="connsiteX22" fmla="*/ 36105 w 123263"/>
                  <a:gd name="connsiteY22" fmla="*/ 11359 h 207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3263" h="207694">
                    <a:moveTo>
                      <a:pt x="343" y="36023"/>
                    </a:moveTo>
                    <a:lnTo>
                      <a:pt x="25582" y="187868"/>
                    </a:lnTo>
                    <a:cubicBezTo>
                      <a:pt x="27719" y="200775"/>
                      <a:pt x="39969" y="209572"/>
                      <a:pt x="52876" y="207352"/>
                    </a:cubicBezTo>
                    <a:lnTo>
                      <a:pt x="103436" y="198966"/>
                    </a:lnTo>
                    <a:cubicBezTo>
                      <a:pt x="116344" y="196829"/>
                      <a:pt x="125140" y="184579"/>
                      <a:pt x="122921" y="171672"/>
                    </a:cubicBezTo>
                    <a:lnTo>
                      <a:pt x="97682" y="19827"/>
                    </a:lnTo>
                    <a:cubicBezTo>
                      <a:pt x="95544" y="6920"/>
                      <a:pt x="83294" y="-1877"/>
                      <a:pt x="70387" y="343"/>
                    </a:cubicBezTo>
                    <a:lnTo>
                      <a:pt x="19827" y="8728"/>
                    </a:lnTo>
                    <a:cubicBezTo>
                      <a:pt x="6920" y="10866"/>
                      <a:pt x="-1877" y="23115"/>
                      <a:pt x="343" y="36023"/>
                    </a:cubicBezTo>
                    <a:close/>
                    <a:moveTo>
                      <a:pt x="71292" y="5440"/>
                    </a:moveTo>
                    <a:cubicBezTo>
                      <a:pt x="81404" y="3796"/>
                      <a:pt x="90940" y="10619"/>
                      <a:pt x="92584" y="20649"/>
                    </a:cubicBezTo>
                    <a:lnTo>
                      <a:pt x="117823" y="172494"/>
                    </a:lnTo>
                    <a:cubicBezTo>
                      <a:pt x="119468" y="182606"/>
                      <a:pt x="112644" y="192143"/>
                      <a:pt x="102614" y="193787"/>
                    </a:cubicBezTo>
                    <a:lnTo>
                      <a:pt x="72525" y="198802"/>
                    </a:lnTo>
                    <a:lnTo>
                      <a:pt x="41202" y="10373"/>
                    </a:lnTo>
                    <a:lnTo>
                      <a:pt x="71292" y="5440"/>
                    </a:lnTo>
                    <a:close/>
                    <a:moveTo>
                      <a:pt x="36105" y="11359"/>
                    </a:moveTo>
                    <a:lnTo>
                      <a:pt x="67428" y="199789"/>
                    </a:lnTo>
                    <a:lnTo>
                      <a:pt x="52054" y="202337"/>
                    </a:lnTo>
                    <a:cubicBezTo>
                      <a:pt x="41942" y="203981"/>
                      <a:pt x="32405" y="197158"/>
                      <a:pt x="30761" y="187128"/>
                    </a:cubicBezTo>
                    <a:lnTo>
                      <a:pt x="5522" y="35283"/>
                    </a:lnTo>
                    <a:cubicBezTo>
                      <a:pt x="3878" y="25171"/>
                      <a:pt x="10702" y="15634"/>
                      <a:pt x="20731" y="13990"/>
                    </a:cubicBezTo>
                    <a:lnTo>
                      <a:pt x="36105" y="11359"/>
                    </a:lnTo>
                    <a:close/>
                  </a:path>
                </a:pathLst>
              </a:custGeom>
              <a:grpFill/>
              <a:ln w="8221" cap="flat">
                <a:noFill/>
                <a:prstDash val="solid"/>
                <a:miter/>
              </a:ln>
            </p:spPr>
            <p:txBody>
              <a:bodyPr rtlCol="0" anchor="ctr"/>
              <a:lstStyle/>
              <a:p>
                <a:endParaRPr lang="en-US"/>
              </a:p>
            </p:txBody>
          </p:sp>
          <p:sp>
            <p:nvSpPr>
              <p:cNvPr id="119" name="Freeform: Shape 118">
                <a:extLst>
                  <a:ext uri="{FF2B5EF4-FFF2-40B4-BE49-F238E27FC236}">
                    <a16:creationId xmlns:a16="http://schemas.microsoft.com/office/drawing/2014/main" id="{4B49BE5B-650C-4C90-AB19-1D133B133581}"/>
                  </a:ext>
                </a:extLst>
              </p:cNvPr>
              <p:cNvSpPr/>
              <p:nvPr/>
            </p:nvSpPr>
            <p:spPr>
              <a:xfrm>
                <a:off x="370189" y="1099295"/>
                <a:ext cx="21166" cy="21144"/>
              </a:xfrm>
              <a:custGeom>
                <a:avLst/>
                <a:gdLst>
                  <a:gd name="connsiteX0" fmla="*/ 154 w 21166"/>
                  <a:gd name="connsiteY0" fmla="*/ 12299 h 21144"/>
                  <a:gd name="connsiteX1" fmla="*/ 12321 w 21166"/>
                  <a:gd name="connsiteY1" fmla="*/ 21013 h 21144"/>
                  <a:gd name="connsiteX2" fmla="*/ 21035 w 21166"/>
                  <a:gd name="connsiteY2" fmla="*/ 8846 h 21144"/>
                  <a:gd name="connsiteX3" fmla="*/ 8868 w 21166"/>
                  <a:gd name="connsiteY3" fmla="*/ 131 h 21144"/>
                  <a:gd name="connsiteX4" fmla="*/ 154 w 21166"/>
                  <a:gd name="connsiteY4" fmla="*/ 12299 h 21144"/>
                  <a:gd name="connsiteX5" fmla="*/ 15856 w 21166"/>
                  <a:gd name="connsiteY5" fmla="*/ 9668 h 21144"/>
                  <a:gd name="connsiteX6" fmla="*/ 11499 w 21166"/>
                  <a:gd name="connsiteY6" fmla="*/ 15834 h 21144"/>
                  <a:gd name="connsiteX7" fmla="*/ 5333 w 21166"/>
                  <a:gd name="connsiteY7" fmla="*/ 11476 h 21144"/>
                  <a:gd name="connsiteX8" fmla="*/ 9772 w 21166"/>
                  <a:gd name="connsiteY8" fmla="*/ 5311 h 21144"/>
                  <a:gd name="connsiteX9" fmla="*/ 15856 w 21166"/>
                  <a:gd name="connsiteY9" fmla="*/ 9668 h 21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66" h="21144">
                    <a:moveTo>
                      <a:pt x="154" y="12299"/>
                    </a:moveTo>
                    <a:cubicBezTo>
                      <a:pt x="1140" y="18053"/>
                      <a:pt x="6566" y="21917"/>
                      <a:pt x="12321" y="21013"/>
                    </a:cubicBezTo>
                    <a:cubicBezTo>
                      <a:pt x="18076" y="20026"/>
                      <a:pt x="21940" y="14600"/>
                      <a:pt x="21035" y="8846"/>
                    </a:cubicBezTo>
                    <a:cubicBezTo>
                      <a:pt x="20049" y="3091"/>
                      <a:pt x="14623" y="-773"/>
                      <a:pt x="8868" y="131"/>
                    </a:cubicBezTo>
                    <a:cubicBezTo>
                      <a:pt x="3031" y="1118"/>
                      <a:pt x="-833" y="6544"/>
                      <a:pt x="154" y="12299"/>
                    </a:cubicBezTo>
                    <a:close/>
                    <a:moveTo>
                      <a:pt x="15856" y="9668"/>
                    </a:moveTo>
                    <a:cubicBezTo>
                      <a:pt x="16349" y="12545"/>
                      <a:pt x="14376" y="15340"/>
                      <a:pt x="11499" y="15834"/>
                    </a:cubicBezTo>
                    <a:cubicBezTo>
                      <a:pt x="8621" y="16327"/>
                      <a:pt x="5826" y="14354"/>
                      <a:pt x="5333" y="11476"/>
                    </a:cubicBezTo>
                    <a:cubicBezTo>
                      <a:pt x="4840" y="8599"/>
                      <a:pt x="6813" y="5804"/>
                      <a:pt x="9772" y="5311"/>
                    </a:cubicBezTo>
                    <a:cubicBezTo>
                      <a:pt x="12568" y="4817"/>
                      <a:pt x="15363" y="6790"/>
                      <a:pt x="15856" y="9668"/>
                    </a:cubicBezTo>
                    <a:close/>
                  </a:path>
                </a:pathLst>
              </a:custGeom>
              <a:grpFill/>
              <a:ln w="8221" cap="flat">
                <a:noFill/>
                <a:prstDash val="solid"/>
                <a:miter/>
              </a:ln>
            </p:spPr>
            <p:txBody>
              <a:bodyPr rtlCol="0" anchor="ctr"/>
              <a:lstStyle/>
              <a:p>
                <a:endParaRPr lang="en-US"/>
              </a:p>
            </p:txBody>
          </p:sp>
          <p:sp>
            <p:nvSpPr>
              <p:cNvPr id="120" name="Freeform: Shape 119">
                <a:extLst>
                  <a:ext uri="{FF2B5EF4-FFF2-40B4-BE49-F238E27FC236}">
                    <a16:creationId xmlns:a16="http://schemas.microsoft.com/office/drawing/2014/main" id="{061B6B92-DC6A-4E62-BAB2-0B0EEC0D14A1}"/>
                  </a:ext>
                </a:extLst>
              </p:cNvPr>
              <p:cNvSpPr/>
              <p:nvPr/>
            </p:nvSpPr>
            <p:spPr>
              <a:xfrm>
                <a:off x="152517" y="919644"/>
                <a:ext cx="392361" cy="369164"/>
              </a:xfrm>
              <a:custGeom>
                <a:avLst/>
                <a:gdLst>
                  <a:gd name="connsiteX0" fmla="*/ 224402 w 392361"/>
                  <a:gd name="connsiteY0" fmla="*/ 39940 h 369164"/>
                  <a:gd name="connsiteX1" fmla="*/ 225718 w 392361"/>
                  <a:gd name="connsiteY1" fmla="*/ 47833 h 369164"/>
                  <a:gd name="connsiteX2" fmla="*/ 109224 w 392361"/>
                  <a:gd name="connsiteY2" fmla="*/ 67152 h 369164"/>
                  <a:gd name="connsiteX3" fmla="*/ 107415 w 392361"/>
                  <a:gd name="connsiteY3" fmla="*/ 56218 h 369164"/>
                  <a:gd name="connsiteX4" fmla="*/ 104455 w 392361"/>
                  <a:gd name="connsiteY4" fmla="*/ 54081 h 369164"/>
                  <a:gd name="connsiteX5" fmla="*/ 46496 w 392361"/>
                  <a:gd name="connsiteY5" fmla="*/ 63699 h 369164"/>
                  <a:gd name="connsiteX6" fmla="*/ 13447 w 392361"/>
                  <a:gd name="connsiteY6" fmla="*/ 109985 h 369164"/>
                  <a:gd name="connsiteX7" fmla="*/ 24052 w 392361"/>
                  <a:gd name="connsiteY7" fmla="*/ 174028 h 369164"/>
                  <a:gd name="connsiteX8" fmla="*/ 458 w 392361"/>
                  <a:gd name="connsiteY8" fmla="*/ 212009 h 369164"/>
                  <a:gd name="connsiteX9" fmla="*/ 5637 w 392361"/>
                  <a:gd name="connsiteY9" fmla="*/ 243168 h 369164"/>
                  <a:gd name="connsiteX10" fmla="*/ 40248 w 392361"/>
                  <a:gd name="connsiteY10" fmla="*/ 271531 h 369164"/>
                  <a:gd name="connsiteX11" fmla="*/ 50853 w 392361"/>
                  <a:gd name="connsiteY11" fmla="*/ 335491 h 369164"/>
                  <a:gd name="connsiteX12" fmla="*/ 97139 w 392361"/>
                  <a:gd name="connsiteY12" fmla="*/ 368623 h 369164"/>
                  <a:gd name="connsiteX13" fmla="*/ 155098 w 392361"/>
                  <a:gd name="connsiteY13" fmla="*/ 359004 h 369164"/>
                  <a:gd name="connsiteX14" fmla="*/ 157235 w 392361"/>
                  <a:gd name="connsiteY14" fmla="*/ 356044 h 369164"/>
                  <a:gd name="connsiteX15" fmla="*/ 155427 w 392361"/>
                  <a:gd name="connsiteY15" fmla="*/ 345110 h 369164"/>
                  <a:gd name="connsiteX16" fmla="*/ 271921 w 392361"/>
                  <a:gd name="connsiteY16" fmla="*/ 325790 h 369164"/>
                  <a:gd name="connsiteX17" fmla="*/ 273236 w 392361"/>
                  <a:gd name="connsiteY17" fmla="*/ 333683 h 369164"/>
                  <a:gd name="connsiteX18" fmla="*/ 309903 w 392361"/>
                  <a:gd name="connsiteY18" fmla="*/ 351934 h 369164"/>
                  <a:gd name="connsiteX19" fmla="*/ 373041 w 392361"/>
                  <a:gd name="connsiteY19" fmla="*/ 341411 h 369164"/>
                  <a:gd name="connsiteX20" fmla="*/ 392196 w 392361"/>
                  <a:gd name="connsiteY20" fmla="*/ 321762 h 369164"/>
                  <a:gd name="connsiteX21" fmla="*/ 384797 w 392361"/>
                  <a:gd name="connsiteY21" fmla="*/ 277450 h 369164"/>
                  <a:gd name="connsiteX22" fmla="*/ 384633 w 392361"/>
                  <a:gd name="connsiteY22" fmla="*/ 277039 h 369164"/>
                  <a:gd name="connsiteX23" fmla="*/ 384386 w 392361"/>
                  <a:gd name="connsiteY23" fmla="*/ 275148 h 369164"/>
                  <a:gd name="connsiteX24" fmla="*/ 348542 w 392361"/>
                  <a:gd name="connsiteY24" fmla="*/ 59342 h 369164"/>
                  <a:gd name="connsiteX25" fmla="*/ 348131 w 392361"/>
                  <a:gd name="connsiteY25" fmla="*/ 57533 h 369164"/>
                  <a:gd name="connsiteX26" fmla="*/ 348131 w 392361"/>
                  <a:gd name="connsiteY26" fmla="*/ 57122 h 369164"/>
                  <a:gd name="connsiteX27" fmla="*/ 340732 w 392361"/>
                  <a:gd name="connsiteY27" fmla="*/ 12810 h 369164"/>
                  <a:gd name="connsiteX28" fmla="*/ 316233 w 392361"/>
                  <a:gd name="connsiteY28" fmla="*/ 396 h 369164"/>
                  <a:gd name="connsiteX29" fmla="*/ 253094 w 392361"/>
                  <a:gd name="connsiteY29" fmla="*/ 10919 h 369164"/>
                  <a:gd name="connsiteX30" fmla="*/ 224402 w 392361"/>
                  <a:gd name="connsiteY30" fmla="*/ 39940 h 369164"/>
                  <a:gd name="connsiteX31" fmla="*/ 10652 w 392361"/>
                  <a:gd name="connsiteY31" fmla="*/ 242428 h 369164"/>
                  <a:gd name="connsiteX32" fmla="*/ 5472 w 392361"/>
                  <a:gd name="connsiteY32" fmla="*/ 211269 h 369164"/>
                  <a:gd name="connsiteX33" fmla="*/ 24792 w 392361"/>
                  <a:gd name="connsiteY33" fmla="*/ 179289 h 369164"/>
                  <a:gd name="connsiteX34" fmla="*/ 26848 w 392361"/>
                  <a:gd name="connsiteY34" fmla="*/ 191785 h 369164"/>
                  <a:gd name="connsiteX35" fmla="*/ 15420 w 392361"/>
                  <a:gd name="connsiteY35" fmla="*/ 213982 h 369164"/>
                  <a:gd name="connsiteX36" fmla="*/ 19202 w 392361"/>
                  <a:gd name="connsiteY36" fmla="*/ 236591 h 369164"/>
                  <a:gd name="connsiteX37" fmla="*/ 37206 w 392361"/>
                  <a:gd name="connsiteY37" fmla="*/ 253937 h 369164"/>
                  <a:gd name="connsiteX38" fmla="*/ 39261 w 392361"/>
                  <a:gd name="connsiteY38" fmla="*/ 266433 h 369164"/>
                  <a:gd name="connsiteX39" fmla="*/ 10652 w 392361"/>
                  <a:gd name="connsiteY39" fmla="*/ 242428 h 369164"/>
                  <a:gd name="connsiteX40" fmla="*/ 27752 w 392361"/>
                  <a:gd name="connsiteY40" fmla="*/ 197211 h 369164"/>
                  <a:gd name="connsiteX41" fmla="*/ 36302 w 392361"/>
                  <a:gd name="connsiteY41" fmla="*/ 248511 h 369164"/>
                  <a:gd name="connsiteX42" fmla="*/ 24299 w 392361"/>
                  <a:gd name="connsiteY42" fmla="*/ 235769 h 369164"/>
                  <a:gd name="connsiteX43" fmla="*/ 20517 w 392361"/>
                  <a:gd name="connsiteY43" fmla="*/ 213160 h 369164"/>
                  <a:gd name="connsiteX44" fmla="*/ 27752 w 392361"/>
                  <a:gd name="connsiteY44" fmla="*/ 197211 h 369164"/>
                  <a:gd name="connsiteX45" fmla="*/ 151563 w 392361"/>
                  <a:gd name="connsiteY45" fmla="*/ 354318 h 369164"/>
                  <a:gd name="connsiteX46" fmla="*/ 96152 w 392361"/>
                  <a:gd name="connsiteY46" fmla="*/ 363526 h 369164"/>
                  <a:gd name="connsiteX47" fmla="*/ 55868 w 392361"/>
                  <a:gd name="connsiteY47" fmla="*/ 334669 h 369164"/>
                  <a:gd name="connsiteX48" fmla="*/ 44852 w 392361"/>
                  <a:gd name="connsiteY48" fmla="*/ 268407 h 369164"/>
                  <a:gd name="connsiteX49" fmla="*/ 41974 w 392361"/>
                  <a:gd name="connsiteY49" fmla="*/ 251060 h 369164"/>
                  <a:gd name="connsiteX50" fmla="*/ 32273 w 392361"/>
                  <a:gd name="connsiteY50" fmla="*/ 192854 h 369164"/>
                  <a:gd name="connsiteX51" fmla="*/ 29396 w 392361"/>
                  <a:gd name="connsiteY51" fmla="*/ 175507 h 369164"/>
                  <a:gd name="connsiteX52" fmla="*/ 18380 w 392361"/>
                  <a:gd name="connsiteY52" fmla="*/ 109162 h 369164"/>
                  <a:gd name="connsiteX53" fmla="*/ 47154 w 392361"/>
                  <a:gd name="connsiteY53" fmla="*/ 68879 h 369164"/>
                  <a:gd name="connsiteX54" fmla="*/ 102565 w 392361"/>
                  <a:gd name="connsiteY54" fmla="*/ 59671 h 369164"/>
                  <a:gd name="connsiteX55" fmla="*/ 104373 w 392361"/>
                  <a:gd name="connsiteY55" fmla="*/ 70605 h 369164"/>
                  <a:gd name="connsiteX56" fmla="*/ 149754 w 392361"/>
                  <a:gd name="connsiteY56" fmla="*/ 343384 h 369164"/>
                  <a:gd name="connsiteX57" fmla="*/ 151563 w 392361"/>
                  <a:gd name="connsiteY57" fmla="*/ 354318 h 369164"/>
                  <a:gd name="connsiteX58" fmla="*/ 116623 w 392361"/>
                  <a:gd name="connsiteY58" fmla="*/ 111958 h 369164"/>
                  <a:gd name="connsiteX59" fmla="*/ 162826 w 392361"/>
                  <a:gd name="connsiteY59" fmla="*/ 104312 h 369164"/>
                  <a:gd name="connsiteX60" fmla="*/ 165539 w 392361"/>
                  <a:gd name="connsiteY60" fmla="*/ 120672 h 369164"/>
                  <a:gd name="connsiteX61" fmla="*/ 119336 w 392361"/>
                  <a:gd name="connsiteY61" fmla="*/ 128318 h 369164"/>
                  <a:gd name="connsiteX62" fmla="*/ 116623 w 392361"/>
                  <a:gd name="connsiteY62" fmla="*/ 111958 h 369164"/>
                  <a:gd name="connsiteX63" fmla="*/ 145232 w 392361"/>
                  <a:gd name="connsiteY63" fmla="*/ 283945 h 369164"/>
                  <a:gd name="connsiteX64" fmla="*/ 191435 w 392361"/>
                  <a:gd name="connsiteY64" fmla="*/ 276299 h 369164"/>
                  <a:gd name="connsiteX65" fmla="*/ 194148 w 392361"/>
                  <a:gd name="connsiteY65" fmla="*/ 292659 h 369164"/>
                  <a:gd name="connsiteX66" fmla="*/ 147945 w 392361"/>
                  <a:gd name="connsiteY66" fmla="*/ 300305 h 369164"/>
                  <a:gd name="connsiteX67" fmla="*/ 145232 w 392361"/>
                  <a:gd name="connsiteY67" fmla="*/ 283945 h 369164"/>
                  <a:gd name="connsiteX68" fmla="*/ 308998 w 392361"/>
                  <a:gd name="connsiteY68" fmla="*/ 346754 h 369164"/>
                  <a:gd name="connsiteX69" fmla="*/ 278333 w 392361"/>
                  <a:gd name="connsiteY69" fmla="*/ 332861 h 369164"/>
                  <a:gd name="connsiteX70" fmla="*/ 277018 w 392361"/>
                  <a:gd name="connsiteY70" fmla="*/ 324968 h 369164"/>
                  <a:gd name="connsiteX71" fmla="*/ 305463 w 392361"/>
                  <a:gd name="connsiteY71" fmla="*/ 320282 h 369164"/>
                  <a:gd name="connsiteX72" fmla="*/ 309820 w 392361"/>
                  <a:gd name="connsiteY72" fmla="*/ 346754 h 369164"/>
                  <a:gd name="connsiteX73" fmla="*/ 308998 w 392361"/>
                  <a:gd name="connsiteY73" fmla="*/ 346754 h 369164"/>
                  <a:gd name="connsiteX74" fmla="*/ 386935 w 392361"/>
                  <a:gd name="connsiteY74" fmla="*/ 322584 h 369164"/>
                  <a:gd name="connsiteX75" fmla="*/ 372055 w 392361"/>
                  <a:gd name="connsiteY75" fmla="*/ 336231 h 369164"/>
                  <a:gd name="connsiteX76" fmla="*/ 314917 w 392361"/>
                  <a:gd name="connsiteY76" fmla="*/ 345686 h 369164"/>
                  <a:gd name="connsiteX77" fmla="*/ 310560 w 392361"/>
                  <a:gd name="connsiteY77" fmla="*/ 319213 h 369164"/>
                  <a:gd name="connsiteX78" fmla="*/ 358407 w 392361"/>
                  <a:gd name="connsiteY78" fmla="*/ 311239 h 369164"/>
                  <a:gd name="connsiteX79" fmla="*/ 362025 w 392361"/>
                  <a:gd name="connsiteY79" fmla="*/ 310417 h 369164"/>
                  <a:gd name="connsiteX80" fmla="*/ 362929 w 392361"/>
                  <a:gd name="connsiteY80" fmla="*/ 310088 h 369164"/>
                  <a:gd name="connsiteX81" fmla="*/ 365560 w 392361"/>
                  <a:gd name="connsiteY81" fmla="*/ 309101 h 369164"/>
                  <a:gd name="connsiteX82" fmla="*/ 366382 w 392361"/>
                  <a:gd name="connsiteY82" fmla="*/ 308772 h 369164"/>
                  <a:gd name="connsiteX83" fmla="*/ 369259 w 392361"/>
                  <a:gd name="connsiteY83" fmla="*/ 307211 h 369164"/>
                  <a:gd name="connsiteX84" fmla="*/ 369506 w 392361"/>
                  <a:gd name="connsiteY84" fmla="*/ 307046 h 369164"/>
                  <a:gd name="connsiteX85" fmla="*/ 375507 w 392361"/>
                  <a:gd name="connsiteY85" fmla="*/ 302360 h 369164"/>
                  <a:gd name="connsiteX86" fmla="*/ 375507 w 392361"/>
                  <a:gd name="connsiteY86" fmla="*/ 302360 h 369164"/>
                  <a:gd name="connsiteX87" fmla="*/ 377974 w 392361"/>
                  <a:gd name="connsiteY87" fmla="*/ 299647 h 369164"/>
                  <a:gd name="connsiteX88" fmla="*/ 378138 w 392361"/>
                  <a:gd name="connsiteY88" fmla="*/ 299483 h 369164"/>
                  <a:gd name="connsiteX89" fmla="*/ 382002 w 392361"/>
                  <a:gd name="connsiteY89" fmla="*/ 292988 h 369164"/>
                  <a:gd name="connsiteX90" fmla="*/ 386935 w 392361"/>
                  <a:gd name="connsiteY90" fmla="*/ 322584 h 369164"/>
                  <a:gd name="connsiteX91" fmla="*/ 342952 w 392361"/>
                  <a:gd name="connsiteY91" fmla="*/ 58191 h 369164"/>
                  <a:gd name="connsiteX92" fmla="*/ 343363 w 392361"/>
                  <a:gd name="connsiteY92" fmla="*/ 60164 h 369164"/>
                  <a:gd name="connsiteX93" fmla="*/ 379207 w 392361"/>
                  <a:gd name="connsiteY93" fmla="*/ 275970 h 369164"/>
                  <a:gd name="connsiteX94" fmla="*/ 379454 w 392361"/>
                  <a:gd name="connsiteY94" fmla="*/ 278190 h 369164"/>
                  <a:gd name="connsiteX95" fmla="*/ 379536 w 392361"/>
                  <a:gd name="connsiteY95" fmla="*/ 279916 h 369164"/>
                  <a:gd name="connsiteX96" fmla="*/ 379536 w 392361"/>
                  <a:gd name="connsiteY96" fmla="*/ 280821 h 369164"/>
                  <a:gd name="connsiteX97" fmla="*/ 379454 w 392361"/>
                  <a:gd name="connsiteY97" fmla="*/ 282383 h 369164"/>
                  <a:gd name="connsiteX98" fmla="*/ 379371 w 392361"/>
                  <a:gd name="connsiteY98" fmla="*/ 283369 h 369164"/>
                  <a:gd name="connsiteX99" fmla="*/ 379125 w 392361"/>
                  <a:gd name="connsiteY99" fmla="*/ 284849 h 369164"/>
                  <a:gd name="connsiteX100" fmla="*/ 378960 w 392361"/>
                  <a:gd name="connsiteY100" fmla="*/ 285835 h 369164"/>
                  <a:gd name="connsiteX101" fmla="*/ 378549 w 392361"/>
                  <a:gd name="connsiteY101" fmla="*/ 287315 h 369164"/>
                  <a:gd name="connsiteX102" fmla="*/ 378303 w 392361"/>
                  <a:gd name="connsiteY102" fmla="*/ 288220 h 369164"/>
                  <a:gd name="connsiteX103" fmla="*/ 377727 w 392361"/>
                  <a:gd name="connsiteY103" fmla="*/ 289782 h 369164"/>
                  <a:gd name="connsiteX104" fmla="*/ 377398 w 392361"/>
                  <a:gd name="connsiteY104" fmla="*/ 290522 h 369164"/>
                  <a:gd name="connsiteX105" fmla="*/ 376658 w 392361"/>
                  <a:gd name="connsiteY105" fmla="*/ 292084 h 369164"/>
                  <a:gd name="connsiteX106" fmla="*/ 376412 w 392361"/>
                  <a:gd name="connsiteY106" fmla="*/ 292659 h 369164"/>
                  <a:gd name="connsiteX107" fmla="*/ 375425 w 392361"/>
                  <a:gd name="connsiteY107" fmla="*/ 294303 h 369164"/>
                  <a:gd name="connsiteX108" fmla="*/ 375179 w 392361"/>
                  <a:gd name="connsiteY108" fmla="*/ 294714 h 369164"/>
                  <a:gd name="connsiteX109" fmla="*/ 374028 w 392361"/>
                  <a:gd name="connsiteY109" fmla="*/ 296359 h 369164"/>
                  <a:gd name="connsiteX110" fmla="*/ 373863 w 392361"/>
                  <a:gd name="connsiteY110" fmla="*/ 296605 h 369164"/>
                  <a:gd name="connsiteX111" fmla="*/ 372466 w 392361"/>
                  <a:gd name="connsiteY111" fmla="*/ 298249 h 369164"/>
                  <a:gd name="connsiteX112" fmla="*/ 372301 w 392361"/>
                  <a:gd name="connsiteY112" fmla="*/ 298414 h 369164"/>
                  <a:gd name="connsiteX113" fmla="*/ 370739 w 392361"/>
                  <a:gd name="connsiteY113" fmla="*/ 299976 h 369164"/>
                  <a:gd name="connsiteX114" fmla="*/ 370575 w 392361"/>
                  <a:gd name="connsiteY114" fmla="*/ 300140 h 369164"/>
                  <a:gd name="connsiteX115" fmla="*/ 368848 w 392361"/>
                  <a:gd name="connsiteY115" fmla="*/ 301538 h 369164"/>
                  <a:gd name="connsiteX116" fmla="*/ 368602 w 392361"/>
                  <a:gd name="connsiteY116" fmla="*/ 301702 h 369164"/>
                  <a:gd name="connsiteX117" fmla="*/ 366793 w 392361"/>
                  <a:gd name="connsiteY117" fmla="*/ 302936 h 369164"/>
                  <a:gd name="connsiteX118" fmla="*/ 366464 w 392361"/>
                  <a:gd name="connsiteY118" fmla="*/ 303100 h 369164"/>
                  <a:gd name="connsiteX119" fmla="*/ 364656 w 392361"/>
                  <a:gd name="connsiteY119" fmla="*/ 304086 h 369164"/>
                  <a:gd name="connsiteX120" fmla="*/ 364080 w 392361"/>
                  <a:gd name="connsiteY120" fmla="*/ 304333 h 369164"/>
                  <a:gd name="connsiteX121" fmla="*/ 362436 w 392361"/>
                  <a:gd name="connsiteY121" fmla="*/ 305073 h 369164"/>
                  <a:gd name="connsiteX122" fmla="*/ 361367 w 392361"/>
                  <a:gd name="connsiteY122" fmla="*/ 305402 h 369164"/>
                  <a:gd name="connsiteX123" fmla="*/ 360052 w 392361"/>
                  <a:gd name="connsiteY123" fmla="*/ 305813 h 369164"/>
                  <a:gd name="connsiteX124" fmla="*/ 357503 w 392361"/>
                  <a:gd name="connsiteY124" fmla="*/ 306388 h 369164"/>
                  <a:gd name="connsiteX125" fmla="*/ 273483 w 392361"/>
                  <a:gd name="connsiteY125" fmla="*/ 320364 h 369164"/>
                  <a:gd name="connsiteX126" fmla="*/ 154358 w 392361"/>
                  <a:gd name="connsiteY126" fmla="*/ 340177 h 369164"/>
                  <a:gd name="connsiteX127" fmla="*/ 148603 w 392361"/>
                  <a:gd name="connsiteY127" fmla="*/ 305731 h 369164"/>
                  <a:gd name="connsiteX128" fmla="*/ 197355 w 392361"/>
                  <a:gd name="connsiteY128" fmla="*/ 297592 h 369164"/>
                  <a:gd name="connsiteX129" fmla="*/ 199492 w 392361"/>
                  <a:gd name="connsiteY129" fmla="*/ 294632 h 369164"/>
                  <a:gd name="connsiteX130" fmla="*/ 195875 w 392361"/>
                  <a:gd name="connsiteY130" fmla="*/ 273093 h 369164"/>
                  <a:gd name="connsiteX131" fmla="*/ 192915 w 392361"/>
                  <a:gd name="connsiteY131" fmla="*/ 270955 h 369164"/>
                  <a:gd name="connsiteX132" fmla="*/ 144164 w 392361"/>
                  <a:gd name="connsiteY132" fmla="*/ 279094 h 369164"/>
                  <a:gd name="connsiteX133" fmla="*/ 119993 w 392361"/>
                  <a:gd name="connsiteY133" fmla="*/ 133744 h 369164"/>
                  <a:gd name="connsiteX134" fmla="*/ 168745 w 392361"/>
                  <a:gd name="connsiteY134" fmla="*/ 125605 h 369164"/>
                  <a:gd name="connsiteX135" fmla="*/ 170882 w 392361"/>
                  <a:gd name="connsiteY135" fmla="*/ 122645 h 369164"/>
                  <a:gd name="connsiteX136" fmla="*/ 167265 w 392361"/>
                  <a:gd name="connsiteY136" fmla="*/ 101106 h 369164"/>
                  <a:gd name="connsiteX137" fmla="*/ 164306 w 392361"/>
                  <a:gd name="connsiteY137" fmla="*/ 98968 h 369164"/>
                  <a:gd name="connsiteX138" fmla="*/ 115554 w 392361"/>
                  <a:gd name="connsiteY138" fmla="*/ 107107 h 369164"/>
                  <a:gd name="connsiteX139" fmla="*/ 109799 w 392361"/>
                  <a:gd name="connsiteY139" fmla="*/ 72660 h 369164"/>
                  <a:gd name="connsiteX140" fmla="*/ 228924 w 392361"/>
                  <a:gd name="connsiteY140" fmla="*/ 52847 h 369164"/>
                  <a:gd name="connsiteX141" fmla="*/ 312944 w 392361"/>
                  <a:gd name="connsiteY141" fmla="*/ 38871 h 369164"/>
                  <a:gd name="connsiteX142" fmla="*/ 315493 w 392361"/>
                  <a:gd name="connsiteY142" fmla="*/ 38543 h 369164"/>
                  <a:gd name="connsiteX143" fmla="*/ 342952 w 392361"/>
                  <a:gd name="connsiteY143" fmla="*/ 58191 h 369164"/>
                  <a:gd name="connsiteX144" fmla="*/ 317137 w 392361"/>
                  <a:gd name="connsiteY144" fmla="*/ 5493 h 369164"/>
                  <a:gd name="connsiteX145" fmla="*/ 335635 w 392361"/>
                  <a:gd name="connsiteY145" fmla="*/ 13632 h 369164"/>
                  <a:gd name="connsiteX146" fmla="*/ 340567 w 392361"/>
                  <a:gd name="connsiteY146" fmla="*/ 43146 h 369164"/>
                  <a:gd name="connsiteX147" fmla="*/ 340074 w 392361"/>
                  <a:gd name="connsiteY147" fmla="*/ 42735 h 369164"/>
                  <a:gd name="connsiteX148" fmla="*/ 338266 w 392361"/>
                  <a:gd name="connsiteY148" fmla="*/ 41009 h 369164"/>
                  <a:gd name="connsiteX149" fmla="*/ 337526 w 392361"/>
                  <a:gd name="connsiteY149" fmla="*/ 40351 h 369164"/>
                  <a:gd name="connsiteX150" fmla="*/ 334730 w 392361"/>
                  <a:gd name="connsiteY150" fmla="*/ 38296 h 369164"/>
                  <a:gd name="connsiteX151" fmla="*/ 334566 w 392361"/>
                  <a:gd name="connsiteY151" fmla="*/ 38214 h 369164"/>
                  <a:gd name="connsiteX152" fmla="*/ 331771 w 392361"/>
                  <a:gd name="connsiteY152" fmla="*/ 36569 h 369164"/>
                  <a:gd name="connsiteX153" fmla="*/ 330867 w 392361"/>
                  <a:gd name="connsiteY153" fmla="*/ 36158 h 369164"/>
                  <a:gd name="connsiteX154" fmla="*/ 328482 w 392361"/>
                  <a:gd name="connsiteY154" fmla="*/ 35172 h 369164"/>
                  <a:gd name="connsiteX155" fmla="*/ 327496 w 392361"/>
                  <a:gd name="connsiteY155" fmla="*/ 34843 h 369164"/>
                  <a:gd name="connsiteX156" fmla="*/ 324125 w 392361"/>
                  <a:gd name="connsiteY156" fmla="*/ 33856 h 369164"/>
                  <a:gd name="connsiteX157" fmla="*/ 324043 w 392361"/>
                  <a:gd name="connsiteY157" fmla="*/ 33856 h 369164"/>
                  <a:gd name="connsiteX158" fmla="*/ 320672 w 392361"/>
                  <a:gd name="connsiteY158" fmla="*/ 33363 h 369164"/>
                  <a:gd name="connsiteX159" fmla="*/ 319604 w 392361"/>
                  <a:gd name="connsiteY159" fmla="*/ 33281 h 369164"/>
                  <a:gd name="connsiteX160" fmla="*/ 316973 w 392361"/>
                  <a:gd name="connsiteY160" fmla="*/ 33199 h 369164"/>
                  <a:gd name="connsiteX161" fmla="*/ 315904 w 392361"/>
                  <a:gd name="connsiteY161" fmla="*/ 33199 h 369164"/>
                  <a:gd name="connsiteX162" fmla="*/ 312287 w 392361"/>
                  <a:gd name="connsiteY162" fmla="*/ 33528 h 369164"/>
                  <a:gd name="connsiteX163" fmla="*/ 264439 w 392361"/>
                  <a:gd name="connsiteY163" fmla="*/ 41502 h 369164"/>
                  <a:gd name="connsiteX164" fmla="*/ 260082 w 392361"/>
                  <a:gd name="connsiteY164" fmla="*/ 15030 h 369164"/>
                  <a:gd name="connsiteX165" fmla="*/ 317137 w 392361"/>
                  <a:gd name="connsiteY165" fmla="*/ 5493 h 369164"/>
                  <a:gd name="connsiteX166" fmla="*/ 254821 w 392361"/>
                  <a:gd name="connsiteY166" fmla="*/ 15852 h 369164"/>
                  <a:gd name="connsiteX167" fmla="*/ 259178 w 392361"/>
                  <a:gd name="connsiteY167" fmla="*/ 42324 h 369164"/>
                  <a:gd name="connsiteX168" fmla="*/ 230733 w 392361"/>
                  <a:gd name="connsiteY168" fmla="*/ 47010 h 369164"/>
                  <a:gd name="connsiteX169" fmla="*/ 229417 w 392361"/>
                  <a:gd name="connsiteY169" fmla="*/ 39118 h 369164"/>
                  <a:gd name="connsiteX170" fmla="*/ 253916 w 392361"/>
                  <a:gd name="connsiteY170" fmla="*/ 16017 h 369164"/>
                  <a:gd name="connsiteX171" fmla="*/ 254821 w 392361"/>
                  <a:gd name="connsiteY171" fmla="*/ 15852 h 369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392361" h="369164">
                    <a:moveTo>
                      <a:pt x="224402" y="39940"/>
                    </a:moveTo>
                    <a:lnTo>
                      <a:pt x="225718" y="47833"/>
                    </a:lnTo>
                    <a:lnTo>
                      <a:pt x="109224" y="67152"/>
                    </a:lnTo>
                    <a:lnTo>
                      <a:pt x="107415" y="56218"/>
                    </a:lnTo>
                    <a:cubicBezTo>
                      <a:pt x="107168" y="54820"/>
                      <a:pt x="105853" y="53834"/>
                      <a:pt x="104455" y="54081"/>
                    </a:cubicBezTo>
                    <a:lnTo>
                      <a:pt x="46496" y="63699"/>
                    </a:lnTo>
                    <a:cubicBezTo>
                      <a:pt x="24628" y="67317"/>
                      <a:pt x="9747" y="88116"/>
                      <a:pt x="13447" y="109985"/>
                    </a:cubicBezTo>
                    <a:lnTo>
                      <a:pt x="24052" y="174028"/>
                    </a:lnTo>
                    <a:cubicBezTo>
                      <a:pt x="7939" y="178878"/>
                      <a:pt x="-2338" y="195156"/>
                      <a:pt x="458" y="212009"/>
                    </a:cubicBezTo>
                    <a:lnTo>
                      <a:pt x="5637" y="243168"/>
                    </a:lnTo>
                    <a:cubicBezTo>
                      <a:pt x="8432" y="260103"/>
                      <a:pt x="23395" y="272106"/>
                      <a:pt x="40248" y="271531"/>
                    </a:cubicBezTo>
                    <a:lnTo>
                      <a:pt x="50853" y="335491"/>
                    </a:lnTo>
                    <a:cubicBezTo>
                      <a:pt x="54471" y="357360"/>
                      <a:pt x="75270" y="372240"/>
                      <a:pt x="97139" y="368623"/>
                    </a:cubicBezTo>
                    <a:lnTo>
                      <a:pt x="155098" y="359004"/>
                    </a:lnTo>
                    <a:cubicBezTo>
                      <a:pt x="156495" y="358757"/>
                      <a:pt x="157482" y="357442"/>
                      <a:pt x="157235" y="356044"/>
                    </a:cubicBezTo>
                    <a:lnTo>
                      <a:pt x="155427" y="345110"/>
                    </a:lnTo>
                    <a:lnTo>
                      <a:pt x="271921" y="325790"/>
                    </a:lnTo>
                    <a:lnTo>
                      <a:pt x="273236" y="333683"/>
                    </a:lnTo>
                    <a:cubicBezTo>
                      <a:pt x="275374" y="346754"/>
                      <a:pt x="291816" y="354893"/>
                      <a:pt x="309903" y="351934"/>
                    </a:cubicBezTo>
                    <a:lnTo>
                      <a:pt x="373041" y="341411"/>
                    </a:lnTo>
                    <a:cubicBezTo>
                      <a:pt x="385044" y="339438"/>
                      <a:pt x="393676" y="330559"/>
                      <a:pt x="392196" y="321762"/>
                    </a:cubicBezTo>
                    <a:lnTo>
                      <a:pt x="384797" y="277450"/>
                    </a:lnTo>
                    <a:cubicBezTo>
                      <a:pt x="384797" y="277285"/>
                      <a:pt x="384715" y="277203"/>
                      <a:pt x="384633" y="277039"/>
                    </a:cubicBezTo>
                    <a:cubicBezTo>
                      <a:pt x="384551" y="276381"/>
                      <a:pt x="384551" y="275806"/>
                      <a:pt x="384386" y="275148"/>
                    </a:cubicBezTo>
                    <a:lnTo>
                      <a:pt x="348542" y="59342"/>
                    </a:lnTo>
                    <a:cubicBezTo>
                      <a:pt x="348460" y="58684"/>
                      <a:pt x="348295" y="58109"/>
                      <a:pt x="348131" y="57533"/>
                    </a:cubicBezTo>
                    <a:cubicBezTo>
                      <a:pt x="348131" y="57369"/>
                      <a:pt x="348131" y="57287"/>
                      <a:pt x="348131" y="57122"/>
                    </a:cubicBezTo>
                    <a:lnTo>
                      <a:pt x="340732" y="12810"/>
                    </a:lnTo>
                    <a:cubicBezTo>
                      <a:pt x="339252" y="4014"/>
                      <a:pt x="328318" y="-1577"/>
                      <a:pt x="316233" y="396"/>
                    </a:cubicBezTo>
                    <a:lnTo>
                      <a:pt x="253094" y="10919"/>
                    </a:lnTo>
                    <a:cubicBezTo>
                      <a:pt x="235172" y="13879"/>
                      <a:pt x="222183" y="26868"/>
                      <a:pt x="224402" y="39940"/>
                    </a:cubicBezTo>
                    <a:close/>
                    <a:moveTo>
                      <a:pt x="10652" y="242428"/>
                    </a:moveTo>
                    <a:lnTo>
                      <a:pt x="5472" y="211269"/>
                    </a:lnTo>
                    <a:cubicBezTo>
                      <a:pt x="3171" y="197211"/>
                      <a:pt x="11474" y="183646"/>
                      <a:pt x="24792" y="179289"/>
                    </a:cubicBezTo>
                    <a:lnTo>
                      <a:pt x="26848" y="191785"/>
                    </a:lnTo>
                    <a:cubicBezTo>
                      <a:pt x="18626" y="195814"/>
                      <a:pt x="13858" y="204775"/>
                      <a:pt x="15420" y="213982"/>
                    </a:cubicBezTo>
                    <a:lnTo>
                      <a:pt x="19202" y="236591"/>
                    </a:lnTo>
                    <a:cubicBezTo>
                      <a:pt x="20764" y="245798"/>
                      <a:pt x="28163" y="252786"/>
                      <a:pt x="37206" y="253937"/>
                    </a:cubicBezTo>
                    <a:lnTo>
                      <a:pt x="39261" y="266433"/>
                    </a:lnTo>
                    <a:cubicBezTo>
                      <a:pt x="25285" y="266598"/>
                      <a:pt x="13036" y="256486"/>
                      <a:pt x="10652" y="242428"/>
                    </a:cubicBezTo>
                    <a:close/>
                    <a:moveTo>
                      <a:pt x="27752" y="197211"/>
                    </a:moveTo>
                    <a:lnTo>
                      <a:pt x="36302" y="248511"/>
                    </a:lnTo>
                    <a:cubicBezTo>
                      <a:pt x="30218" y="247114"/>
                      <a:pt x="25368" y="242181"/>
                      <a:pt x="24299" y="235769"/>
                    </a:cubicBezTo>
                    <a:lnTo>
                      <a:pt x="20517" y="213160"/>
                    </a:lnTo>
                    <a:cubicBezTo>
                      <a:pt x="19448" y="206748"/>
                      <a:pt x="22408" y="200500"/>
                      <a:pt x="27752" y="197211"/>
                    </a:cubicBezTo>
                    <a:close/>
                    <a:moveTo>
                      <a:pt x="151563" y="354318"/>
                    </a:moveTo>
                    <a:lnTo>
                      <a:pt x="96152" y="363526"/>
                    </a:lnTo>
                    <a:cubicBezTo>
                      <a:pt x="77079" y="366650"/>
                      <a:pt x="59075" y="353742"/>
                      <a:pt x="55868" y="334669"/>
                    </a:cubicBezTo>
                    <a:lnTo>
                      <a:pt x="44852" y="268407"/>
                    </a:lnTo>
                    <a:lnTo>
                      <a:pt x="41974" y="251060"/>
                    </a:lnTo>
                    <a:lnTo>
                      <a:pt x="32273" y="192854"/>
                    </a:lnTo>
                    <a:lnTo>
                      <a:pt x="29396" y="175507"/>
                    </a:lnTo>
                    <a:lnTo>
                      <a:pt x="18380" y="109162"/>
                    </a:lnTo>
                    <a:cubicBezTo>
                      <a:pt x="15256" y="90089"/>
                      <a:pt x="28163" y="72085"/>
                      <a:pt x="47154" y="68879"/>
                    </a:cubicBezTo>
                    <a:lnTo>
                      <a:pt x="102565" y="59671"/>
                    </a:lnTo>
                    <a:lnTo>
                      <a:pt x="104373" y="70605"/>
                    </a:lnTo>
                    <a:lnTo>
                      <a:pt x="149754" y="343384"/>
                    </a:lnTo>
                    <a:lnTo>
                      <a:pt x="151563" y="354318"/>
                    </a:lnTo>
                    <a:close/>
                    <a:moveTo>
                      <a:pt x="116623" y="111958"/>
                    </a:moveTo>
                    <a:lnTo>
                      <a:pt x="162826" y="104312"/>
                    </a:lnTo>
                    <a:lnTo>
                      <a:pt x="165539" y="120672"/>
                    </a:lnTo>
                    <a:lnTo>
                      <a:pt x="119336" y="128318"/>
                    </a:lnTo>
                    <a:lnTo>
                      <a:pt x="116623" y="111958"/>
                    </a:lnTo>
                    <a:close/>
                    <a:moveTo>
                      <a:pt x="145232" y="283945"/>
                    </a:moveTo>
                    <a:lnTo>
                      <a:pt x="191435" y="276299"/>
                    </a:lnTo>
                    <a:lnTo>
                      <a:pt x="194148" y="292659"/>
                    </a:lnTo>
                    <a:lnTo>
                      <a:pt x="147945" y="300305"/>
                    </a:lnTo>
                    <a:lnTo>
                      <a:pt x="145232" y="283945"/>
                    </a:lnTo>
                    <a:close/>
                    <a:moveTo>
                      <a:pt x="308998" y="346754"/>
                    </a:moveTo>
                    <a:cubicBezTo>
                      <a:pt x="293789" y="349303"/>
                      <a:pt x="280060" y="343055"/>
                      <a:pt x="278333" y="332861"/>
                    </a:cubicBezTo>
                    <a:lnTo>
                      <a:pt x="277018" y="324968"/>
                    </a:lnTo>
                    <a:lnTo>
                      <a:pt x="305463" y="320282"/>
                    </a:lnTo>
                    <a:lnTo>
                      <a:pt x="309820" y="346754"/>
                    </a:lnTo>
                    <a:lnTo>
                      <a:pt x="308998" y="346754"/>
                    </a:lnTo>
                    <a:close/>
                    <a:moveTo>
                      <a:pt x="386935" y="322584"/>
                    </a:moveTo>
                    <a:cubicBezTo>
                      <a:pt x="387921" y="328503"/>
                      <a:pt x="381098" y="334751"/>
                      <a:pt x="372055" y="336231"/>
                    </a:cubicBezTo>
                    <a:lnTo>
                      <a:pt x="314917" y="345686"/>
                    </a:lnTo>
                    <a:lnTo>
                      <a:pt x="310560" y="319213"/>
                    </a:lnTo>
                    <a:lnTo>
                      <a:pt x="358407" y="311239"/>
                    </a:lnTo>
                    <a:cubicBezTo>
                      <a:pt x="359641" y="310992"/>
                      <a:pt x="360874" y="310746"/>
                      <a:pt x="362025" y="310417"/>
                    </a:cubicBezTo>
                    <a:cubicBezTo>
                      <a:pt x="362354" y="310335"/>
                      <a:pt x="362600" y="310252"/>
                      <a:pt x="362929" y="310088"/>
                    </a:cubicBezTo>
                    <a:cubicBezTo>
                      <a:pt x="363833" y="309759"/>
                      <a:pt x="364738" y="309430"/>
                      <a:pt x="365560" y="309101"/>
                    </a:cubicBezTo>
                    <a:cubicBezTo>
                      <a:pt x="365806" y="309019"/>
                      <a:pt x="366053" y="308855"/>
                      <a:pt x="366382" y="308772"/>
                    </a:cubicBezTo>
                    <a:cubicBezTo>
                      <a:pt x="367369" y="308279"/>
                      <a:pt x="368355" y="307786"/>
                      <a:pt x="369259" y="307211"/>
                    </a:cubicBezTo>
                    <a:cubicBezTo>
                      <a:pt x="369342" y="307128"/>
                      <a:pt x="369424" y="307128"/>
                      <a:pt x="369506" y="307046"/>
                    </a:cubicBezTo>
                    <a:cubicBezTo>
                      <a:pt x="371726" y="305731"/>
                      <a:pt x="373699" y="304169"/>
                      <a:pt x="375507" y="302360"/>
                    </a:cubicBezTo>
                    <a:cubicBezTo>
                      <a:pt x="375507" y="302360"/>
                      <a:pt x="375507" y="302360"/>
                      <a:pt x="375507" y="302360"/>
                    </a:cubicBezTo>
                    <a:cubicBezTo>
                      <a:pt x="376412" y="301456"/>
                      <a:pt x="377152" y="300551"/>
                      <a:pt x="377974" y="299647"/>
                    </a:cubicBezTo>
                    <a:cubicBezTo>
                      <a:pt x="378056" y="299565"/>
                      <a:pt x="378056" y="299565"/>
                      <a:pt x="378138" y="299483"/>
                    </a:cubicBezTo>
                    <a:cubicBezTo>
                      <a:pt x="379700" y="297510"/>
                      <a:pt x="381016" y="295290"/>
                      <a:pt x="382002" y="292988"/>
                    </a:cubicBezTo>
                    <a:lnTo>
                      <a:pt x="386935" y="322584"/>
                    </a:lnTo>
                    <a:close/>
                    <a:moveTo>
                      <a:pt x="342952" y="58191"/>
                    </a:moveTo>
                    <a:cubicBezTo>
                      <a:pt x="343116" y="58849"/>
                      <a:pt x="343280" y="59507"/>
                      <a:pt x="343363" y="60164"/>
                    </a:cubicBezTo>
                    <a:lnTo>
                      <a:pt x="379207" y="275970"/>
                    </a:lnTo>
                    <a:cubicBezTo>
                      <a:pt x="379289" y="276710"/>
                      <a:pt x="379371" y="277450"/>
                      <a:pt x="379454" y="278190"/>
                    </a:cubicBezTo>
                    <a:cubicBezTo>
                      <a:pt x="379536" y="278765"/>
                      <a:pt x="379536" y="279341"/>
                      <a:pt x="379536" y="279916"/>
                    </a:cubicBezTo>
                    <a:cubicBezTo>
                      <a:pt x="379536" y="280245"/>
                      <a:pt x="379536" y="280492"/>
                      <a:pt x="379536" y="280821"/>
                    </a:cubicBezTo>
                    <a:cubicBezTo>
                      <a:pt x="379536" y="281314"/>
                      <a:pt x="379454" y="281889"/>
                      <a:pt x="379454" y="282383"/>
                    </a:cubicBezTo>
                    <a:cubicBezTo>
                      <a:pt x="379454" y="282711"/>
                      <a:pt x="379371" y="283040"/>
                      <a:pt x="379371" y="283369"/>
                    </a:cubicBezTo>
                    <a:cubicBezTo>
                      <a:pt x="379289" y="283862"/>
                      <a:pt x="379207" y="284356"/>
                      <a:pt x="379125" y="284849"/>
                    </a:cubicBezTo>
                    <a:cubicBezTo>
                      <a:pt x="379043" y="285178"/>
                      <a:pt x="379043" y="285507"/>
                      <a:pt x="378960" y="285835"/>
                    </a:cubicBezTo>
                    <a:cubicBezTo>
                      <a:pt x="378878" y="286329"/>
                      <a:pt x="378714" y="286822"/>
                      <a:pt x="378549" y="287315"/>
                    </a:cubicBezTo>
                    <a:cubicBezTo>
                      <a:pt x="378467" y="287644"/>
                      <a:pt x="378385" y="287891"/>
                      <a:pt x="378303" y="288220"/>
                    </a:cubicBezTo>
                    <a:cubicBezTo>
                      <a:pt x="378138" y="288713"/>
                      <a:pt x="377974" y="289206"/>
                      <a:pt x="377727" y="289782"/>
                    </a:cubicBezTo>
                    <a:cubicBezTo>
                      <a:pt x="377645" y="290028"/>
                      <a:pt x="377563" y="290275"/>
                      <a:pt x="377398" y="290522"/>
                    </a:cubicBezTo>
                    <a:cubicBezTo>
                      <a:pt x="377152" y="291097"/>
                      <a:pt x="376905" y="291590"/>
                      <a:pt x="376658" y="292084"/>
                    </a:cubicBezTo>
                    <a:cubicBezTo>
                      <a:pt x="376576" y="292248"/>
                      <a:pt x="376494" y="292412"/>
                      <a:pt x="376412" y="292659"/>
                    </a:cubicBezTo>
                    <a:cubicBezTo>
                      <a:pt x="376083" y="293234"/>
                      <a:pt x="375836" y="293728"/>
                      <a:pt x="375425" y="294303"/>
                    </a:cubicBezTo>
                    <a:cubicBezTo>
                      <a:pt x="375343" y="294468"/>
                      <a:pt x="375261" y="294550"/>
                      <a:pt x="375179" y="294714"/>
                    </a:cubicBezTo>
                    <a:cubicBezTo>
                      <a:pt x="374768" y="295290"/>
                      <a:pt x="374439" y="295865"/>
                      <a:pt x="374028" y="296359"/>
                    </a:cubicBezTo>
                    <a:cubicBezTo>
                      <a:pt x="373945" y="296441"/>
                      <a:pt x="373863" y="296523"/>
                      <a:pt x="373863" y="296605"/>
                    </a:cubicBezTo>
                    <a:cubicBezTo>
                      <a:pt x="373452" y="297181"/>
                      <a:pt x="372959" y="297674"/>
                      <a:pt x="372466" y="298249"/>
                    </a:cubicBezTo>
                    <a:cubicBezTo>
                      <a:pt x="372383" y="298332"/>
                      <a:pt x="372383" y="298332"/>
                      <a:pt x="372301" y="298414"/>
                    </a:cubicBezTo>
                    <a:cubicBezTo>
                      <a:pt x="371808" y="298907"/>
                      <a:pt x="371315" y="299483"/>
                      <a:pt x="370739" y="299976"/>
                    </a:cubicBezTo>
                    <a:cubicBezTo>
                      <a:pt x="370657" y="300058"/>
                      <a:pt x="370657" y="300058"/>
                      <a:pt x="370575" y="300140"/>
                    </a:cubicBezTo>
                    <a:cubicBezTo>
                      <a:pt x="369999" y="300634"/>
                      <a:pt x="369424" y="301127"/>
                      <a:pt x="368848" y="301538"/>
                    </a:cubicBezTo>
                    <a:cubicBezTo>
                      <a:pt x="368766" y="301620"/>
                      <a:pt x="368684" y="301620"/>
                      <a:pt x="368602" y="301702"/>
                    </a:cubicBezTo>
                    <a:cubicBezTo>
                      <a:pt x="368026" y="302113"/>
                      <a:pt x="367451" y="302524"/>
                      <a:pt x="366793" y="302936"/>
                    </a:cubicBezTo>
                    <a:cubicBezTo>
                      <a:pt x="366711" y="303018"/>
                      <a:pt x="366546" y="303100"/>
                      <a:pt x="366464" y="303100"/>
                    </a:cubicBezTo>
                    <a:cubicBezTo>
                      <a:pt x="365889" y="303429"/>
                      <a:pt x="365313" y="303758"/>
                      <a:pt x="364656" y="304086"/>
                    </a:cubicBezTo>
                    <a:cubicBezTo>
                      <a:pt x="364491" y="304169"/>
                      <a:pt x="364244" y="304251"/>
                      <a:pt x="364080" y="304333"/>
                    </a:cubicBezTo>
                    <a:cubicBezTo>
                      <a:pt x="363505" y="304580"/>
                      <a:pt x="363011" y="304826"/>
                      <a:pt x="362436" y="305073"/>
                    </a:cubicBezTo>
                    <a:cubicBezTo>
                      <a:pt x="362107" y="305237"/>
                      <a:pt x="361696" y="305320"/>
                      <a:pt x="361367" y="305402"/>
                    </a:cubicBezTo>
                    <a:cubicBezTo>
                      <a:pt x="360956" y="305566"/>
                      <a:pt x="360463" y="305731"/>
                      <a:pt x="360052" y="305813"/>
                    </a:cubicBezTo>
                    <a:cubicBezTo>
                      <a:pt x="359230" y="306060"/>
                      <a:pt x="358407" y="306224"/>
                      <a:pt x="357503" y="306388"/>
                    </a:cubicBezTo>
                    <a:lnTo>
                      <a:pt x="273483" y="320364"/>
                    </a:lnTo>
                    <a:lnTo>
                      <a:pt x="154358" y="340177"/>
                    </a:lnTo>
                    <a:lnTo>
                      <a:pt x="148603" y="305731"/>
                    </a:lnTo>
                    <a:lnTo>
                      <a:pt x="197355" y="297592"/>
                    </a:lnTo>
                    <a:cubicBezTo>
                      <a:pt x="198752" y="297345"/>
                      <a:pt x="199739" y="296030"/>
                      <a:pt x="199492" y="294632"/>
                    </a:cubicBezTo>
                    <a:lnTo>
                      <a:pt x="195875" y="273093"/>
                    </a:lnTo>
                    <a:cubicBezTo>
                      <a:pt x="195628" y="271695"/>
                      <a:pt x="194313" y="270709"/>
                      <a:pt x="192915" y="270955"/>
                    </a:cubicBezTo>
                    <a:lnTo>
                      <a:pt x="144164" y="279094"/>
                    </a:lnTo>
                    <a:lnTo>
                      <a:pt x="119993" y="133744"/>
                    </a:lnTo>
                    <a:lnTo>
                      <a:pt x="168745" y="125605"/>
                    </a:lnTo>
                    <a:cubicBezTo>
                      <a:pt x="170143" y="125358"/>
                      <a:pt x="171129" y="124043"/>
                      <a:pt x="170882" y="122645"/>
                    </a:cubicBezTo>
                    <a:lnTo>
                      <a:pt x="167265" y="101106"/>
                    </a:lnTo>
                    <a:cubicBezTo>
                      <a:pt x="167019" y="99708"/>
                      <a:pt x="165703" y="98722"/>
                      <a:pt x="164306" y="98968"/>
                    </a:cubicBezTo>
                    <a:lnTo>
                      <a:pt x="115554" y="107107"/>
                    </a:lnTo>
                    <a:lnTo>
                      <a:pt x="109799" y="72660"/>
                    </a:lnTo>
                    <a:lnTo>
                      <a:pt x="228924" y="52847"/>
                    </a:lnTo>
                    <a:lnTo>
                      <a:pt x="312944" y="38871"/>
                    </a:lnTo>
                    <a:cubicBezTo>
                      <a:pt x="313766" y="38707"/>
                      <a:pt x="314589" y="38625"/>
                      <a:pt x="315493" y="38543"/>
                    </a:cubicBezTo>
                    <a:cubicBezTo>
                      <a:pt x="328154" y="37474"/>
                      <a:pt x="339910" y="45777"/>
                      <a:pt x="342952" y="58191"/>
                    </a:cubicBezTo>
                    <a:close/>
                    <a:moveTo>
                      <a:pt x="317137" y="5493"/>
                    </a:moveTo>
                    <a:cubicBezTo>
                      <a:pt x="326180" y="4014"/>
                      <a:pt x="334648" y="7713"/>
                      <a:pt x="335635" y="13632"/>
                    </a:cubicBezTo>
                    <a:lnTo>
                      <a:pt x="340567" y="43146"/>
                    </a:lnTo>
                    <a:cubicBezTo>
                      <a:pt x="340403" y="42982"/>
                      <a:pt x="340239" y="42900"/>
                      <a:pt x="340074" y="42735"/>
                    </a:cubicBezTo>
                    <a:cubicBezTo>
                      <a:pt x="339499" y="42160"/>
                      <a:pt x="338841" y="41502"/>
                      <a:pt x="338266" y="41009"/>
                    </a:cubicBezTo>
                    <a:cubicBezTo>
                      <a:pt x="338019" y="40762"/>
                      <a:pt x="337772" y="40598"/>
                      <a:pt x="337526" y="40351"/>
                    </a:cubicBezTo>
                    <a:cubicBezTo>
                      <a:pt x="336621" y="39611"/>
                      <a:pt x="335717" y="38954"/>
                      <a:pt x="334730" y="38296"/>
                    </a:cubicBezTo>
                    <a:cubicBezTo>
                      <a:pt x="334648" y="38296"/>
                      <a:pt x="334648" y="38214"/>
                      <a:pt x="334566" y="38214"/>
                    </a:cubicBezTo>
                    <a:cubicBezTo>
                      <a:pt x="333662" y="37638"/>
                      <a:pt x="332675" y="37063"/>
                      <a:pt x="331771" y="36569"/>
                    </a:cubicBezTo>
                    <a:cubicBezTo>
                      <a:pt x="331442" y="36405"/>
                      <a:pt x="331113" y="36241"/>
                      <a:pt x="330867" y="36158"/>
                    </a:cubicBezTo>
                    <a:cubicBezTo>
                      <a:pt x="330127" y="35830"/>
                      <a:pt x="329304" y="35501"/>
                      <a:pt x="328482" y="35172"/>
                    </a:cubicBezTo>
                    <a:cubicBezTo>
                      <a:pt x="328154" y="35090"/>
                      <a:pt x="327825" y="34925"/>
                      <a:pt x="327496" y="34843"/>
                    </a:cubicBezTo>
                    <a:cubicBezTo>
                      <a:pt x="326427" y="34432"/>
                      <a:pt x="325276" y="34103"/>
                      <a:pt x="324125" y="33856"/>
                    </a:cubicBezTo>
                    <a:cubicBezTo>
                      <a:pt x="324125" y="33856"/>
                      <a:pt x="324043" y="33856"/>
                      <a:pt x="324043" y="33856"/>
                    </a:cubicBezTo>
                    <a:cubicBezTo>
                      <a:pt x="322974" y="33610"/>
                      <a:pt x="321823" y="33445"/>
                      <a:pt x="320672" y="33363"/>
                    </a:cubicBezTo>
                    <a:cubicBezTo>
                      <a:pt x="320343" y="33363"/>
                      <a:pt x="319932" y="33281"/>
                      <a:pt x="319604" y="33281"/>
                    </a:cubicBezTo>
                    <a:cubicBezTo>
                      <a:pt x="318699" y="33199"/>
                      <a:pt x="317877" y="33199"/>
                      <a:pt x="316973" y="33199"/>
                    </a:cubicBezTo>
                    <a:cubicBezTo>
                      <a:pt x="316644" y="33199"/>
                      <a:pt x="316233" y="33199"/>
                      <a:pt x="315904" y="33199"/>
                    </a:cubicBezTo>
                    <a:cubicBezTo>
                      <a:pt x="314671" y="33281"/>
                      <a:pt x="313520" y="33363"/>
                      <a:pt x="312287" y="33528"/>
                    </a:cubicBezTo>
                    <a:lnTo>
                      <a:pt x="264439" y="41502"/>
                    </a:lnTo>
                    <a:lnTo>
                      <a:pt x="260082" y="15030"/>
                    </a:lnTo>
                    <a:lnTo>
                      <a:pt x="317137" y="5493"/>
                    </a:lnTo>
                    <a:close/>
                    <a:moveTo>
                      <a:pt x="254821" y="15852"/>
                    </a:moveTo>
                    <a:lnTo>
                      <a:pt x="259178" y="42324"/>
                    </a:lnTo>
                    <a:lnTo>
                      <a:pt x="230733" y="47010"/>
                    </a:lnTo>
                    <a:lnTo>
                      <a:pt x="229417" y="39118"/>
                    </a:lnTo>
                    <a:cubicBezTo>
                      <a:pt x="227691" y="28924"/>
                      <a:pt x="238707" y="18565"/>
                      <a:pt x="253916" y="16017"/>
                    </a:cubicBezTo>
                    <a:lnTo>
                      <a:pt x="254821" y="15852"/>
                    </a:lnTo>
                    <a:close/>
                  </a:path>
                </a:pathLst>
              </a:custGeom>
              <a:grpFill/>
              <a:ln w="8221" cap="flat">
                <a:noFill/>
                <a:prstDash val="solid"/>
                <a:miter/>
              </a:ln>
            </p:spPr>
            <p:txBody>
              <a:bodyPr rtlCol="0" anchor="ctr"/>
              <a:lstStyle/>
              <a:p>
                <a:endParaRPr lang="en-US"/>
              </a:p>
            </p:txBody>
          </p:sp>
          <p:sp>
            <p:nvSpPr>
              <p:cNvPr id="121" name="Freeform: Shape 120">
                <a:extLst>
                  <a:ext uri="{FF2B5EF4-FFF2-40B4-BE49-F238E27FC236}">
                    <a16:creationId xmlns:a16="http://schemas.microsoft.com/office/drawing/2014/main" id="{8320022E-4EAC-4ACF-B92D-387C891E83A8}"/>
                  </a:ext>
                </a:extLst>
              </p:cNvPr>
              <p:cNvSpPr/>
              <p:nvPr/>
            </p:nvSpPr>
            <p:spPr>
              <a:xfrm>
                <a:off x="338407" y="947461"/>
                <a:ext cx="18408" cy="7392"/>
              </a:xfrm>
              <a:custGeom>
                <a:avLst/>
                <a:gdLst>
                  <a:gd name="connsiteX0" fmla="*/ 18371 w 18408"/>
                  <a:gd name="connsiteY0" fmla="*/ 2175 h 7392"/>
                  <a:gd name="connsiteX1" fmla="*/ 15411 w 18408"/>
                  <a:gd name="connsiteY1" fmla="*/ 38 h 7392"/>
                  <a:gd name="connsiteX2" fmla="*/ 2175 w 18408"/>
                  <a:gd name="connsiteY2" fmla="*/ 2258 h 7392"/>
                  <a:gd name="connsiteX3" fmla="*/ 38 w 18408"/>
                  <a:gd name="connsiteY3" fmla="*/ 5217 h 7392"/>
                  <a:gd name="connsiteX4" fmla="*/ 2997 w 18408"/>
                  <a:gd name="connsiteY4" fmla="*/ 7355 h 7392"/>
                  <a:gd name="connsiteX5" fmla="*/ 16234 w 18408"/>
                  <a:gd name="connsiteY5" fmla="*/ 5135 h 7392"/>
                  <a:gd name="connsiteX6" fmla="*/ 18371 w 18408"/>
                  <a:gd name="connsiteY6" fmla="*/ 2175 h 7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08" h="7392">
                    <a:moveTo>
                      <a:pt x="18371" y="2175"/>
                    </a:moveTo>
                    <a:cubicBezTo>
                      <a:pt x="18124" y="778"/>
                      <a:pt x="16809" y="-209"/>
                      <a:pt x="15411" y="38"/>
                    </a:cubicBezTo>
                    <a:lnTo>
                      <a:pt x="2175" y="2258"/>
                    </a:lnTo>
                    <a:cubicBezTo>
                      <a:pt x="778" y="2504"/>
                      <a:pt x="-209" y="3820"/>
                      <a:pt x="38" y="5217"/>
                    </a:cubicBezTo>
                    <a:cubicBezTo>
                      <a:pt x="284" y="6615"/>
                      <a:pt x="1600" y="7601"/>
                      <a:pt x="2997" y="7355"/>
                    </a:cubicBezTo>
                    <a:lnTo>
                      <a:pt x="16234" y="5135"/>
                    </a:lnTo>
                    <a:cubicBezTo>
                      <a:pt x="17631" y="4888"/>
                      <a:pt x="18618" y="3573"/>
                      <a:pt x="18371" y="2175"/>
                    </a:cubicBezTo>
                    <a:close/>
                  </a:path>
                </a:pathLst>
              </a:custGeom>
              <a:grpFill/>
              <a:ln w="8221" cap="flat">
                <a:noFill/>
                <a:prstDash val="solid"/>
                <a:miter/>
              </a:ln>
            </p:spPr>
            <p:txBody>
              <a:bodyPr rtlCol="0" anchor="ctr"/>
              <a:lstStyle/>
              <a:p>
                <a:endParaRPr lang="en-US"/>
              </a:p>
            </p:txBody>
          </p:sp>
          <p:sp>
            <p:nvSpPr>
              <p:cNvPr id="122" name="Freeform: Shape 121">
                <a:extLst>
                  <a:ext uri="{FF2B5EF4-FFF2-40B4-BE49-F238E27FC236}">
                    <a16:creationId xmlns:a16="http://schemas.microsoft.com/office/drawing/2014/main" id="{A8753217-4222-4578-A6AE-2CAD1B3F3B8D}"/>
                  </a:ext>
                </a:extLst>
              </p:cNvPr>
              <p:cNvSpPr/>
              <p:nvPr/>
            </p:nvSpPr>
            <p:spPr>
              <a:xfrm>
                <a:off x="299356" y="1291846"/>
                <a:ext cx="11832" cy="6241"/>
              </a:xfrm>
              <a:custGeom>
                <a:avLst/>
                <a:gdLst>
                  <a:gd name="connsiteX0" fmla="*/ 11794 w 11832"/>
                  <a:gd name="connsiteY0" fmla="*/ 2175 h 6241"/>
                  <a:gd name="connsiteX1" fmla="*/ 8835 w 11832"/>
                  <a:gd name="connsiteY1" fmla="*/ 38 h 6241"/>
                  <a:gd name="connsiteX2" fmla="*/ 2175 w 11832"/>
                  <a:gd name="connsiteY2" fmla="*/ 1107 h 6241"/>
                  <a:gd name="connsiteX3" fmla="*/ 38 w 11832"/>
                  <a:gd name="connsiteY3" fmla="*/ 4066 h 6241"/>
                  <a:gd name="connsiteX4" fmla="*/ 2997 w 11832"/>
                  <a:gd name="connsiteY4" fmla="*/ 6204 h 6241"/>
                  <a:gd name="connsiteX5" fmla="*/ 9657 w 11832"/>
                  <a:gd name="connsiteY5" fmla="*/ 5135 h 6241"/>
                  <a:gd name="connsiteX6" fmla="*/ 11794 w 11832"/>
                  <a:gd name="connsiteY6" fmla="*/ 2175 h 6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32" h="6241">
                    <a:moveTo>
                      <a:pt x="11794" y="2175"/>
                    </a:moveTo>
                    <a:cubicBezTo>
                      <a:pt x="11548" y="778"/>
                      <a:pt x="10232" y="-209"/>
                      <a:pt x="8835" y="38"/>
                    </a:cubicBezTo>
                    <a:lnTo>
                      <a:pt x="2175" y="1107"/>
                    </a:lnTo>
                    <a:cubicBezTo>
                      <a:pt x="778" y="1353"/>
                      <a:pt x="-209" y="2669"/>
                      <a:pt x="38" y="4066"/>
                    </a:cubicBezTo>
                    <a:cubicBezTo>
                      <a:pt x="284" y="5464"/>
                      <a:pt x="1600" y="6450"/>
                      <a:pt x="2997" y="6204"/>
                    </a:cubicBezTo>
                    <a:lnTo>
                      <a:pt x="9657" y="5135"/>
                    </a:lnTo>
                    <a:cubicBezTo>
                      <a:pt x="11054" y="4971"/>
                      <a:pt x="12041" y="3573"/>
                      <a:pt x="11794" y="2175"/>
                    </a:cubicBezTo>
                    <a:close/>
                  </a:path>
                </a:pathLst>
              </a:custGeom>
              <a:grpFill/>
              <a:ln w="8221" cap="flat">
                <a:noFill/>
                <a:prstDash val="solid"/>
                <a:miter/>
              </a:ln>
            </p:spPr>
            <p:txBody>
              <a:bodyPr rtlCol="0" anchor="ctr"/>
              <a:lstStyle/>
              <a:p>
                <a:endParaRPr lang="en-US"/>
              </a:p>
            </p:txBody>
          </p:sp>
          <p:sp>
            <p:nvSpPr>
              <p:cNvPr id="123" name="Freeform: Shape 122">
                <a:extLst>
                  <a:ext uri="{FF2B5EF4-FFF2-40B4-BE49-F238E27FC236}">
                    <a16:creationId xmlns:a16="http://schemas.microsoft.com/office/drawing/2014/main" id="{B1865FCD-7A9F-4339-8668-05590A428D1F}"/>
                  </a:ext>
                </a:extLst>
              </p:cNvPr>
              <p:cNvSpPr/>
              <p:nvPr/>
            </p:nvSpPr>
            <p:spPr>
              <a:xfrm>
                <a:off x="251591" y="1295382"/>
                <a:ext cx="38386" cy="10680"/>
              </a:xfrm>
              <a:custGeom>
                <a:avLst/>
                <a:gdLst>
                  <a:gd name="connsiteX0" fmla="*/ 38349 w 38386"/>
                  <a:gd name="connsiteY0" fmla="*/ 2175 h 10680"/>
                  <a:gd name="connsiteX1" fmla="*/ 35389 w 38386"/>
                  <a:gd name="connsiteY1" fmla="*/ 38 h 10680"/>
                  <a:gd name="connsiteX2" fmla="*/ 2175 w 38386"/>
                  <a:gd name="connsiteY2" fmla="*/ 5546 h 10680"/>
                  <a:gd name="connsiteX3" fmla="*/ 38 w 38386"/>
                  <a:gd name="connsiteY3" fmla="*/ 8506 h 10680"/>
                  <a:gd name="connsiteX4" fmla="*/ 2997 w 38386"/>
                  <a:gd name="connsiteY4" fmla="*/ 10643 h 10680"/>
                  <a:gd name="connsiteX5" fmla="*/ 36211 w 38386"/>
                  <a:gd name="connsiteY5" fmla="*/ 5135 h 10680"/>
                  <a:gd name="connsiteX6" fmla="*/ 38349 w 38386"/>
                  <a:gd name="connsiteY6" fmla="*/ 2175 h 10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386" h="10680">
                    <a:moveTo>
                      <a:pt x="38349" y="2175"/>
                    </a:moveTo>
                    <a:cubicBezTo>
                      <a:pt x="38102" y="778"/>
                      <a:pt x="36787" y="-209"/>
                      <a:pt x="35389" y="38"/>
                    </a:cubicBezTo>
                    <a:lnTo>
                      <a:pt x="2175" y="5546"/>
                    </a:lnTo>
                    <a:cubicBezTo>
                      <a:pt x="778" y="5793"/>
                      <a:pt x="-209" y="7108"/>
                      <a:pt x="38" y="8506"/>
                    </a:cubicBezTo>
                    <a:cubicBezTo>
                      <a:pt x="285" y="9903"/>
                      <a:pt x="1600" y="10890"/>
                      <a:pt x="2997" y="10643"/>
                    </a:cubicBezTo>
                    <a:lnTo>
                      <a:pt x="36211" y="5135"/>
                    </a:lnTo>
                    <a:cubicBezTo>
                      <a:pt x="37609" y="4888"/>
                      <a:pt x="38595" y="3573"/>
                      <a:pt x="38349" y="2175"/>
                    </a:cubicBezTo>
                    <a:close/>
                  </a:path>
                </a:pathLst>
              </a:custGeom>
              <a:grpFill/>
              <a:ln w="8221" cap="flat">
                <a:noFill/>
                <a:prstDash val="solid"/>
                <a:miter/>
              </a:ln>
            </p:spPr>
            <p:txBody>
              <a:bodyPr rtlCol="0" anchor="ctr"/>
              <a:lstStyle/>
              <a:p>
                <a:endParaRPr lang="en-US"/>
              </a:p>
            </p:txBody>
          </p:sp>
          <p:sp>
            <p:nvSpPr>
              <p:cNvPr id="124" name="Freeform: Shape 123">
                <a:extLst>
                  <a:ext uri="{FF2B5EF4-FFF2-40B4-BE49-F238E27FC236}">
                    <a16:creationId xmlns:a16="http://schemas.microsoft.com/office/drawing/2014/main" id="{0E4CCD48-284B-47BB-91D5-F4C1480E5667}"/>
                  </a:ext>
                </a:extLst>
              </p:cNvPr>
              <p:cNvSpPr/>
              <p:nvPr/>
            </p:nvSpPr>
            <p:spPr>
              <a:xfrm>
                <a:off x="273953" y="952723"/>
                <a:ext cx="50964" cy="12818"/>
              </a:xfrm>
              <a:custGeom>
                <a:avLst/>
                <a:gdLst>
                  <a:gd name="connsiteX0" fmla="*/ 50927 w 50964"/>
                  <a:gd name="connsiteY0" fmla="*/ 2175 h 12818"/>
                  <a:gd name="connsiteX1" fmla="*/ 47967 w 50964"/>
                  <a:gd name="connsiteY1" fmla="*/ 38 h 12818"/>
                  <a:gd name="connsiteX2" fmla="*/ 2175 w 50964"/>
                  <a:gd name="connsiteY2" fmla="*/ 7684 h 12818"/>
                  <a:gd name="connsiteX3" fmla="*/ 38 w 50964"/>
                  <a:gd name="connsiteY3" fmla="*/ 10643 h 12818"/>
                  <a:gd name="connsiteX4" fmla="*/ 2997 w 50964"/>
                  <a:gd name="connsiteY4" fmla="*/ 12781 h 12818"/>
                  <a:gd name="connsiteX5" fmla="*/ 48789 w 50964"/>
                  <a:gd name="connsiteY5" fmla="*/ 5135 h 12818"/>
                  <a:gd name="connsiteX6" fmla="*/ 50927 w 50964"/>
                  <a:gd name="connsiteY6" fmla="*/ 2175 h 12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964" h="12818">
                    <a:moveTo>
                      <a:pt x="50927" y="2175"/>
                    </a:moveTo>
                    <a:cubicBezTo>
                      <a:pt x="50680" y="778"/>
                      <a:pt x="49365" y="-209"/>
                      <a:pt x="47967" y="38"/>
                    </a:cubicBezTo>
                    <a:lnTo>
                      <a:pt x="2175" y="7684"/>
                    </a:lnTo>
                    <a:cubicBezTo>
                      <a:pt x="778" y="7930"/>
                      <a:pt x="-209" y="9246"/>
                      <a:pt x="38" y="10643"/>
                    </a:cubicBezTo>
                    <a:cubicBezTo>
                      <a:pt x="284" y="12041"/>
                      <a:pt x="1600" y="13027"/>
                      <a:pt x="2997" y="12781"/>
                    </a:cubicBezTo>
                    <a:lnTo>
                      <a:pt x="48789" y="5135"/>
                    </a:lnTo>
                    <a:cubicBezTo>
                      <a:pt x="50187" y="4971"/>
                      <a:pt x="51174" y="3573"/>
                      <a:pt x="50927" y="2175"/>
                    </a:cubicBezTo>
                    <a:close/>
                  </a:path>
                </a:pathLst>
              </a:custGeom>
              <a:grpFill/>
              <a:ln w="8221" cap="flat">
                <a:noFill/>
                <a:prstDash val="solid"/>
                <a:miter/>
              </a:ln>
            </p:spPr>
            <p:txBody>
              <a:bodyPr rtlCol="0" anchor="ctr"/>
              <a:lstStyle/>
              <a:p>
                <a:endParaRPr lang="en-US"/>
              </a:p>
            </p:txBody>
          </p:sp>
          <p:sp>
            <p:nvSpPr>
              <p:cNvPr id="125" name="Freeform: Shape 124">
                <a:extLst>
                  <a:ext uri="{FF2B5EF4-FFF2-40B4-BE49-F238E27FC236}">
                    <a16:creationId xmlns:a16="http://schemas.microsoft.com/office/drawing/2014/main" id="{E3634249-5412-4277-950C-0F03E786F81C}"/>
                  </a:ext>
                </a:extLst>
              </p:cNvPr>
              <p:cNvSpPr/>
              <p:nvPr/>
            </p:nvSpPr>
            <p:spPr>
              <a:xfrm>
                <a:off x="259566" y="938829"/>
                <a:ext cx="50964" cy="12818"/>
              </a:xfrm>
              <a:custGeom>
                <a:avLst/>
                <a:gdLst>
                  <a:gd name="connsiteX0" fmla="*/ 38 w 50964"/>
                  <a:gd name="connsiteY0" fmla="*/ 10643 h 12818"/>
                  <a:gd name="connsiteX1" fmla="*/ 2997 w 50964"/>
                  <a:gd name="connsiteY1" fmla="*/ 12781 h 12818"/>
                  <a:gd name="connsiteX2" fmla="*/ 48789 w 50964"/>
                  <a:gd name="connsiteY2" fmla="*/ 5135 h 12818"/>
                  <a:gd name="connsiteX3" fmla="*/ 50927 w 50964"/>
                  <a:gd name="connsiteY3" fmla="*/ 2175 h 12818"/>
                  <a:gd name="connsiteX4" fmla="*/ 47967 w 50964"/>
                  <a:gd name="connsiteY4" fmla="*/ 38 h 12818"/>
                  <a:gd name="connsiteX5" fmla="*/ 2175 w 50964"/>
                  <a:gd name="connsiteY5" fmla="*/ 7684 h 12818"/>
                  <a:gd name="connsiteX6" fmla="*/ 38 w 50964"/>
                  <a:gd name="connsiteY6" fmla="*/ 10643 h 12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964" h="12818">
                    <a:moveTo>
                      <a:pt x="38" y="10643"/>
                    </a:moveTo>
                    <a:cubicBezTo>
                      <a:pt x="284" y="12041"/>
                      <a:pt x="1600" y="13027"/>
                      <a:pt x="2997" y="12781"/>
                    </a:cubicBezTo>
                    <a:lnTo>
                      <a:pt x="48789" y="5135"/>
                    </a:lnTo>
                    <a:cubicBezTo>
                      <a:pt x="50187" y="4888"/>
                      <a:pt x="51174" y="3573"/>
                      <a:pt x="50927" y="2175"/>
                    </a:cubicBezTo>
                    <a:cubicBezTo>
                      <a:pt x="50680" y="778"/>
                      <a:pt x="49365" y="-209"/>
                      <a:pt x="47967" y="38"/>
                    </a:cubicBezTo>
                    <a:lnTo>
                      <a:pt x="2175" y="7684"/>
                    </a:lnTo>
                    <a:cubicBezTo>
                      <a:pt x="778" y="7930"/>
                      <a:pt x="-209" y="9246"/>
                      <a:pt x="38" y="10643"/>
                    </a:cubicBezTo>
                    <a:close/>
                  </a:path>
                </a:pathLst>
              </a:custGeom>
              <a:grpFill/>
              <a:ln w="8221" cap="flat">
                <a:noFill/>
                <a:prstDash val="solid"/>
                <a:miter/>
              </a:ln>
            </p:spPr>
            <p:txBody>
              <a:bodyPr rtlCol="0" anchor="ctr"/>
              <a:lstStyle/>
              <a:p>
                <a:endParaRPr lang="en-US"/>
              </a:p>
            </p:txBody>
          </p:sp>
        </p:grpSp>
        <p:grpSp>
          <p:nvGrpSpPr>
            <p:cNvPr id="78" name="Graphic 2">
              <a:extLst>
                <a:ext uri="{FF2B5EF4-FFF2-40B4-BE49-F238E27FC236}">
                  <a16:creationId xmlns:a16="http://schemas.microsoft.com/office/drawing/2014/main" id="{29B74EBC-5EF4-40A4-8E16-1AD60F246C14}"/>
                </a:ext>
              </a:extLst>
            </p:cNvPr>
            <p:cNvGrpSpPr/>
            <p:nvPr/>
          </p:nvGrpSpPr>
          <p:grpSpPr>
            <a:xfrm>
              <a:off x="3881124" y="709553"/>
              <a:ext cx="374963" cy="417864"/>
              <a:chOff x="3881124" y="709553"/>
              <a:chExt cx="374963" cy="417864"/>
            </a:xfrm>
            <a:grpFill/>
          </p:grpSpPr>
          <p:sp>
            <p:nvSpPr>
              <p:cNvPr id="108" name="Freeform: Shape 107">
                <a:extLst>
                  <a:ext uri="{FF2B5EF4-FFF2-40B4-BE49-F238E27FC236}">
                    <a16:creationId xmlns:a16="http://schemas.microsoft.com/office/drawing/2014/main" id="{67B1FC48-2C92-439E-9F63-9C0752F53A59}"/>
                  </a:ext>
                </a:extLst>
              </p:cNvPr>
              <p:cNvSpPr/>
              <p:nvPr/>
            </p:nvSpPr>
            <p:spPr>
              <a:xfrm>
                <a:off x="3937238" y="860477"/>
                <a:ext cx="318849" cy="266940"/>
              </a:xfrm>
              <a:custGeom>
                <a:avLst/>
                <a:gdLst>
                  <a:gd name="connsiteX0" fmla="*/ 138799 w 318849"/>
                  <a:gd name="connsiteY0" fmla="*/ 62359 h 266940"/>
                  <a:gd name="connsiteX1" fmla="*/ 55519 w 318849"/>
                  <a:gd name="connsiteY1" fmla="*/ 34653 h 266940"/>
                  <a:gd name="connsiteX2" fmla="*/ 57327 w 318849"/>
                  <a:gd name="connsiteY2" fmla="*/ 29310 h 266940"/>
                  <a:gd name="connsiteX3" fmla="*/ 46886 w 318849"/>
                  <a:gd name="connsiteY3" fmla="*/ 8428 h 266940"/>
                  <a:gd name="connsiteX4" fmla="*/ 26005 w 318849"/>
                  <a:gd name="connsiteY4" fmla="*/ 18869 h 266940"/>
                  <a:gd name="connsiteX5" fmla="*/ 848 w 318849"/>
                  <a:gd name="connsiteY5" fmla="*/ 94503 h 266940"/>
                  <a:gd name="connsiteX6" fmla="*/ 11289 w 318849"/>
                  <a:gd name="connsiteY6" fmla="*/ 115385 h 266940"/>
                  <a:gd name="connsiteX7" fmla="*/ 32170 w 318849"/>
                  <a:gd name="connsiteY7" fmla="*/ 104944 h 266940"/>
                  <a:gd name="connsiteX8" fmla="*/ 33979 w 318849"/>
                  <a:gd name="connsiteY8" fmla="*/ 99601 h 266940"/>
                  <a:gd name="connsiteX9" fmla="*/ 117260 w 318849"/>
                  <a:gd name="connsiteY9" fmla="*/ 127306 h 266940"/>
                  <a:gd name="connsiteX10" fmla="*/ 174726 w 318849"/>
                  <a:gd name="connsiteY10" fmla="*/ 242074 h 266940"/>
                  <a:gd name="connsiteX11" fmla="*/ 218216 w 318849"/>
                  <a:gd name="connsiteY11" fmla="*/ 266819 h 266940"/>
                  <a:gd name="connsiteX12" fmla="*/ 257677 w 318849"/>
                  <a:gd name="connsiteY12" fmla="*/ 236154 h 266940"/>
                  <a:gd name="connsiteX13" fmla="*/ 316459 w 318849"/>
                  <a:gd name="connsiteY13" fmla="*/ 59317 h 266940"/>
                  <a:gd name="connsiteX14" fmla="*/ 303223 w 318849"/>
                  <a:gd name="connsiteY14" fmla="*/ 11141 h 266940"/>
                  <a:gd name="connsiteX15" fmla="*/ 253567 w 318849"/>
                  <a:gd name="connsiteY15" fmla="*/ 4893 h 266940"/>
                  <a:gd name="connsiteX16" fmla="*/ 138799 w 318849"/>
                  <a:gd name="connsiteY16" fmla="*/ 62359 h 266940"/>
                  <a:gd name="connsiteX17" fmla="*/ 27238 w 318849"/>
                  <a:gd name="connsiteY17" fmla="*/ 103300 h 266940"/>
                  <a:gd name="connsiteX18" fmla="*/ 12933 w 318849"/>
                  <a:gd name="connsiteY18" fmla="*/ 110453 h 266940"/>
                  <a:gd name="connsiteX19" fmla="*/ 5780 w 318849"/>
                  <a:gd name="connsiteY19" fmla="*/ 96148 h 266940"/>
                  <a:gd name="connsiteX20" fmla="*/ 30937 w 318849"/>
                  <a:gd name="connsiteY20" fmla="*/ 20513 h 266940"/>
                  <a:gd name="connsiteX21" fmla="*/ 45242 w 318849"/>
                  <a:gd name="connsiteY21" fmla="*/ 13361 h 266940"/>
                  <a:gd name="connsiteX22" fmla="*/ 52394 w 318849"/>
                  <a:gd name="connsiteY22" fmla="*/ 27665 h 266940"/>
                  <a:gd name="connsiteX23" fmla="*/ 49764 w 318849"/>
                  <a:gd name="connsiteY23" fmla="*/ 35475 h 266940"/>
                  <a:gd name="connsiteX24" fmla="*/ 29786 w 318849"/>
                  <a:gd name="connsiteY24" fmla="*/ 95490 h 266940"/>
                  <a:gd name="connsiteX25" fmla="*/ 27238 w 318849"/>
                  <a:gd name="connsiteY25" fmla="*/ 103300 h 266940"/>
                  <a:gd name="connsiteX26" fmla="*/ 299770 w 318849"/>
                  <a:gd name="connsiteY26" fmla="*/ 15087 h 266940"/>
                  <a:gd name="connsiteX27" fmla="*/ 311444 w 318849"/>
                  <a:gd name="connsiteY27" fmla="*/ 57673 h 266940"/>
                  <a:gd name="connsiteX28" fmla="*/ 252662 w 318849"/>
                  <a:gd name="connsiteY28" fmla="*/ 234510 h 266940"/>
                  <a:gd name="connsiteX29" fmla="*/ 217804 w 318849"/>
                  <a:gd name="connsiteY29" fmla="*/ 261640 h 266940"/>
                  <a:gd name="connsiteX30" fmla="*/ 179329 w 318849"/>
                  <a:gd name="connsiteY30" fmla="*/ 239772 h 266940"/>
                  <a:gd name="connsiteX31" fmla="*/ 121370 w 318849"/>
                  <a:gd name="connsiteY31" fmla="*/ 124018 h 266940"/>
                  <a:gd name="connsiteX32" fmla="*/ 119890 w 318849"/>
                  <a:gd name="connsiteY32" fmla="*/ 122702 h 266940"/>
                  <a:gd name="connsiteX33" fmla="*/ 35623 w 318849"/>
                  <a:gd name="connsiteY33" fmla="*/ 94668 h 266940"/>
                  <a:gd name="connsiteX34" fmla="*/ 38583 w 318849"/>
                  <a:gd name="connsiteY34" fmla="*/ 85871 h 266940"/>
                  <a:gd name="connsiteX35" fmla="*/ 119890 w 318849"/>
                  <a:gd name="connsiteY35" fmla="*/ 112919 h 266940"/>
                  <a:gd name="connsiteX36" fmla="*/ 123179 w 318849"/>
                  <a:gd name="connsiteY36" fmla="*/ 111275 h 266940"/>
                  <a:gd name="connsiteX37" fmla="*/ 121535 w 318849"/>
                  <a:gd name="connsiteY37" fmla="*/ 107986 h 266940"/>
                  <a:gd name="connsiteX38" fmla="*/ 40227 w 318849"/>
                  <a:gd name="connsiteY38" fmla="*/ 80939 h 266940"/>
                  <a:gd name="connsiteX39" fmla="*/ 53956 w 318849"/>
                  <a:gd name="connsiteY39" fmla="*/ 39668 h 266940"/>
                  <a:gd name="connsiteX40" fmla="*/ 138224 w 318849"/>
                  <a:gd name="connsiteY40" fmla="*/ 67702 h 266940"/>
                  <a:gd name="connsiteX41" fmla="*/ 140197 w 318849"/>
                  <a:gd name="connsiteY41" fmla="*/ 67538 h 266940"/>
                  <a:gd name="connsiteX42" fmla="*/ 255951 w 318849"/>
                  <a:gd name="connsiteY42" fmla="*/ 9579 h 266940"/>
                  <a:gd name="connsiteX43" fmla="*/ 299770 w 318849"/>
                  <a:gd name="connsiteY43" fmla="*/ 15087 h 266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18849" h="266940">
                    <a:moveTo>
                      <a:pt x="138799" y="62359"/>
                    </a:moveTo>
                    <a:lnTo>
                      <a:pt x="55519" y="34653"/>
                    </a:lnTo>
                    <a:lnTo>
                      <a:pt x="57327" y="29310"/>
                    </a:lnTo>
                    <a:cubicBezTo>
                      <a:pt x="60205" y="20677"/>
                      <a:pt x="55519" y="11305"/>
                      <a:pt x="46886" y="8428"/>
                    </a:cubicBezTo>
                    <a:cubicBezTo>
                      <a:pt x="38254" y="5550"/>
                      <a:pt x="28882" y="10236"/>
                      <a:pt x="26005" y="18869"/>
                    </a:cubicBezTo>
                    <a:lnTo>
                      <a:pt x="848" y="94503"/>
                    </a:lnTo>
                    <a:cubicBezTo>
                      <a:pt x="-2030" y="103136"/>
                      <a:pt x="2656" y="112508"/>
                      <a:pt x="11289" y="115385"/>
                    </a:cubicBezTo>
                    <a:cubicBezTo>
                      <a:pt x="19921" y="118263"/>
                      <a:pt x="29293" y="113577"/>
                      <a:pt x="32170" y="104944"/>
                    </a:cubicBezTo>
                    <a:lnTo>
                      <a:pt x="33979" y="99601"/>
                    </a:lnTo>
                    <a:lnTo>
                      <a:pt x="117260" y="127306"/>
                    </a:lnTo>
                    <a:lnTo>
                      <a:pt x="174726" y="242074"/>
                    </a:lnTo>
                    <a:cubicBezTo>
                      <a:pt x="183029" y="258680"/>
                      <a:pt x="199718" y="268135"/>
                      <a:pt x="218216" y="266819"/>
                    </a:cubicBezTo>
                    <a:cubicBezTo>
                      <a:pt x="236713" y="265504"/>
                      <a:pt x="251840" y="253748"/>
                      <a:pt x="257677" y="236154"/>
                    </a:cubicBezTo>
                    <a:lnTo>
                      <a:pt x="316459" y="59317"/>
                    </a:lnTo>
                    <a:cubicBezTo>
                      <a:pt x="322295" y="41724"/>
                      <a:pt x="317281" y="23226"/>
                      <a:pt x="303223" y="11141"/>
                    </a:cubicBezTo>
                    <a:cubicBezTo>
                      <a:pt x="289164" y="-1027"/>
                      <a:pt x="270173" y="-3411"/>
                      <a:pt x="253567" y="4893"/>
                    </a:cubicBezTo>
                    <a:lnTo>
                      <a:pt x="138799" y="62359"/>
                    </a:lnTo>
                    <a:close/>
                    <a:moveTo>
                      <a:pt x="27238" y="103300"/>
                    </a:moveTo>
                    <a:cubicBezTo>
                      <a:pt x="25265" y="109219"/>
                      <a:pt x="18852" y="112426"/>
                      <a:pt x="12933" y="110453"/>
                    </a:cubicBezTo>
                    <a:cubicBezTo>
                      <a:pt x="7014" y="108479"/>
                      <a:pt x="3807" y="102067"/>
                      <a:pt x="5780" y="96148"/>
                    </a:cubicBezTo>
                    <a:lnTo>
                      <a:pt x="30937" y="20513"/>
                    </a:lnTo>
                    <a:cubicBezTo>
                      <a:pt x="32910" y="14594"/>
                      <a:pt x="39323" y="11387"/>
                      <a:pt x="45242" y="13361"/>
                    </a:cubicBezTo>
                    <a:cubicBezTo>
                      <a:pt x="51161" y="15334"/>
                      <a:pt x="54367" y="21746"/>
                      <a:pt x="52394" y="27665"/>
                    </a:cubicBezTo>
                    <a:lnTo>
                      <a:pt x="49764" y="35475"/>
                    </a:lnTo>
                    <a:lnTo>
                      <a:pt x="29786" y="95490"/>
                    </a:lnTo>
                    <a:lnTo>
                      <a:pt x="27238" y="103300"/>
                    </a:lnTo>
                    <a:close/>
                    <a:moveTo>
                      <a:pt x="299770" y="15087"/>
                    </a:moveTo>
                    <a:cubicBezTo>
                      <a:pt x="312184" y="25857"/>
                      <a:pt x="316623" y="42135"/>
                      <a:pt x="311444" y="57673"/>
                    </a:cubicBezTo>
                    <a:lnTo>
                      <a:pt x="252662" y="234510"/>
                    </a:lnTo>
                    <a:cubicBezTo>
                      <a:pt x="247483" y="250048"/>
                      <a:pt x="234082" y="260489"/>
                      <a:pt x="217804" y="261640"/>
                    </a:cubicBezTo>
                    <a:cubicBezTo>
                      <a:pt x="201444" y="262791"/>
                      <a:pt x="186728" y="254405"/>
                      <a:pt x="179329" y="239772"/>
                    </a:cubicBezTo>
                    <a:lnTo>
                      <a:pt x="121370" y="124018"/>
                    </a:lnTo>
                    <a:cubicBezTo>
                      <a:pt x="121041" y="123360"/>
                      <a:pt x="120548" y="122949"/>
                      <a:pt x="119890" y="122702"/>
                    </a:cubicBezTo>
                    <a:lnTo>
                      <a:pt x="35623" y="94668"/>
                    </a:lnTo>
                    <a:lnTo>
                      <a:pt x="38583" y="85871"/>
                    </a:lnTo>
                    <a:lnTo>
                      <a:pt x="119890" y="112919"/>
                    </a:lnTo>
                    <a:cubicBezTo>
                      <a:pt x="121288" y="113412"/>
                      <a:pt x="122768" y="112672"/>
                      <a:pt x="123179" y="111275"/>
                    </a:cubicBezTo>
                    <a:cubicBezTo>
                      <a:pt x="123590" y="109877"/>
                      <a:pt x="122932" y="108397"/>
                      <a:pt x="121535" y="107986"/>
                    </a:cubicBezTo>
                    <a:lnTo>
                      <a:pt x="40227" y="80939"/>
                    </a:lnTo>
                    <a:lnTo>
                      <a:pt x="53956" y="39668"/>
                    </a:lnTo>
                    <a:lnTo>
                      <a:pt x="138224" y="67702"/>
                    </a:lnTo>
                    <a:cubicBezTo>
                      <a:pt x="138881" y="67949"/>
                      <a:pt x="139621" y="67867"/>
                      <a:pt x="140197" y="67538"/>
                    </a:cubicBezTo>
                    <a:lnTo>
                      <a:pt x="255951" y="9579"/>
                    </a:lnTo>
                    <a:cubicBezTo>
                      <a:pt x="270584" y="2180"/>
                      <a:pt x="287355" y="4317"/>
                      <a:pt x="299770" y="15087"/>
                    </a:cubicBezTo>
                    <a:close/>
                  </a:path>
                </a:pathLst>
              </a:custGeom>
              <a:grpFill/>
              <a:ln w="8221" cap="flat">
                <a:noFill/>
                <a:prstDash val="solid"/>
                <a:miter/>
              </a:ln>
            </p:spPr>
            <p:txBody>
              <a:bodyPr rtlCol="0" anchor="ctr"/>
              <a:lstStyle/>
              <a:p>
                <a:endParaRPr lang="en-US"/>
              </a:p>
            </p:txBody>
          </p:sp>
          <p:sp>
            <p:nvSpPr>
              <p:cNvPr id="109" name="Freeform: Shape 108">
                <a:extLst>
                  <a:ext uri="{FF2B5EF4-FFF2-40B4-BE49-F238E27FC236}">
                    <a16:creationId xmlns:a16="http://schemas.microsoft.com/office/drawing/2014/main" id="{58174CE0-3F92-47EF-B655-0BC74EE1803B}"/>
                  </a:ext>
                </a:extLst>
              </p:cNvPr>
              <p:cNvSpPr/>
              <p:nvPr/>
            </p:nvSpPr>
            <p:spPr>
              <a:xfrm>
                <a:off x="4145016" y="978250"/>
                <a:ext cx="32136" cy="32136"/>
              </a:xfrm>
              <a:custGeom>
                <a:avLst/>
                <a:gdLst>
                  <a:gd name="connsiteX0" fmla="*/ 31319 w 32136"/>
                  <a:gd name="connsiteY0" fmla="*/ 21125 h 32136"/>
                  <a:gd name="connsiteX1" fmla="*/ 21125 w 32136"/>
                  <a:gd name="connsiteY1" fmla="*/ 818 h 32136"/>
                  <a:gd name="connsiteX2" fmla="*/ 818 w 32136"/>
                  <a:gd name="connsiteY2" fmla="*/ 11012 h 32136"/>
                  <a:gd name="connsiteX3" fmla="*/ 11012 w 32136"/>
                  <a:gd name="connsiteY3" fmla="*/ 31319 h 32136"/>
                  <a:gd name="connsiteX4" fmla="*/ 31319 w 32136"/>
                  <a:gd name="connsiteY4" fmla="*/ 21125 h 32136"/>
                  <a:gd name="connsiteX5" fmla="*/ 5751 w 32136"/>
                  <a:gd name="connsiteY5" fmla="*/ 12657 h 32136"/>
                  <a:gd name="connsiteX6" fmla="*/ 19480 w 32136"/>
                  <a:gd name="connsiteY6" fmla="*/ 5751 h 32136"/>
                  <a:gd name="connsiteX7" fmla="*/ 26386 w 32136"/>
                  <a:gd name="connsiteY7" fmla="*/ 19480 h 32136"/>
                  <a:gd name="connsiteX8" fmla="*/ 12657 w 32136"/>
                  <a:gd name="connsiteY8" fmla="*/ 26386 h 32136"/>
                  <a:gd name="connsiteX9" fmla="*/ 5751 w 32136"/>
                  <a:gd name="connsiteY9" fmla="*/ 12657 h 32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136" h="32136">
                    <a:moveTo>
                      <a:pt x="31319" y="21125"/>
                    </a:moveTo>
                    <a:cubicBezTo>
                      <a:pt x="34114" y="12739"/>
                      <a:pt x="29510" y="3613"/>
                      <a:pt x="21125" y="818"/>
                    </a:cubicBezTo>
                    <a:cubicBezTo>
                      <a:pt x="12739" y="-1977"/>
                      <a:pt x="3613" y="2627"/>
                      <a:pt x="818" y="11012"/>
                    </a:cubicBezTo>
                    <a:cubicBezTo>
                      <a:pt x="-1977" y="19398"/>
                      <a:pt x="2627" y="28524"/>
                      <a:pt x="11012" y="31319"/>
                    </a:cubicBezTo>
                    <a:cubicBezTo>
                      <a:pt x="19398" y="34114"/>
                      <a:pt x="28441" y="29510"/>
                      <a:pt x="31319" y="21125"/>
                    </a:cubicBezTo>
                    <a:close/>
                    <a:moveTo>
                      <a:pt x="5751" y="12657"/>
                    </a:moveTo>
                    <a:cubicBezTo>
                      <a:pt x="7642" y="6984"/>
                      <a:pt x="13808" y="3860"/>
                      <a:pt x="19480" y="5751"/>
                    </a:cubicBezTo>
                    <a:cubicBezTo>
                      <a:pt x="25153" y="7642"/>
                      <a:pt x="28277" y="13808"/>
                      <a:pt x="26386" y="19480"/>
                    </a:cubicBezTo>
                    <a:cubicBezTo>
                      <a:pt x="24495" y="25153"/>
                      <a:pt x="18329" y="28277"/>
                      <a:pt x="12657" y="26386"/>
                    </a:cubicBezTo>
                    <a:cubicBezTo>
                      <a:pt x="6902" y="24495"/>
                      <a:pt x="3860" y="18329"/>
                      <a:pt x="5751" y="12657"/>
                    </a:cubicBezTo>
                    <a:close/>
                  </a:path>
                </a:pathLst>
              </a:custGeom>
              <a:grpFill/>
              <a:ln w="8221" cap="flat">
                <a:noFill/>
                <a:prstDash val="solid"/>
                <a:miter/>
              </a:ln>
            </p:spPr>
            <p:txBody>
              <a:bodyPr rtlCol="0" anchor="ctr"/>
              <a:lstStyle/>
              <a:p>
                <a:endParaRPr lang="en-US"/>
              </a:p>
            </p:txBody>
          </p:sp>
          <p:sp>
            <p:nvSpPr>
              <p:cNvPr id="110" name="Freeform: Shape 109">
                <a:extLst>
                  <a:ext uri="{FF2B5EF4-FFF2-40B4-BE49-F238E27FC236}">
                    <a16:creationId xmlns:a16="http://schemas.microsoft.com/office/drawing/2014/main" id="{F4F5B8B8-A921-414F-9310-076B3B7470D2}"/>
                  </a:ext>
                </a:extLst>
              </p:cNvPr>
              <p:cNvSpPr/>
              <p:nvPr/>
            </p:nvSpPr>
            <p:spPr>
              <a:xfrm>
                <a:off x="4104475" y="948150"/>
                <a:ext cx="22539" cy="22539"/>
              </a:xfrm>
              <a:custGeom>
                <a:avLst/>
                <a:gdLst>
                  <a:gd name="connsiteX0" fmla="*/ 21957 w 22539"/>
                  <a:gd name="connsiteY0" fmla="*/ 14805 h 22539"/>
                  <a:gd name="connsiteX1" fmla="*/ 14805 w 22539"/>
                  <a:gd name="connsiteY1" fmla="*/ 582 h 22539"/>
                  <a:gd name="connsiteX2" fmla="*/ 582 w 22539"/>
                  <a:gd name="connsiteY2" fmla="*/ 7734 h 22539"/>
                  <a:gd name="connsiteX3" fmla="*/ 7735 w 22539"/>
                  <a:gd name="connsiteY3" fmla="*/ 21957 h 22539"/>
                  <a:gd name="connsiteX4" fmla="*/ 21957 w 22539"/>
                  <a:gd name="connsiteY4" fmla="*/ 14805 h 22539"/>
                  <a:gd name="connsiteX5" fmla="*/ 5515 w 22539"/>
                  <a:gd name="connsiteY5" fmla="*/ 9379 h 22539"/>
                  <a:gd name="connsiteX6" fmla="*/ 13161 w 22539"/>
                  <a:gd name="connsiteY6" fmla="*/ 5597 h 22539"/>
                  <a:gd name="connsiteX7" fmla="*/ 16942 w 22539"/>
                  <a:gd name="connsiteY7" fmla="*/ 13243 h 22539"/>
                  <a:gd name="connsiteX8" fmla="*/ 9297 w 22539"/>
                  <a:gd name="connsiteY8" fmla="*/ 17024 h 22539"/>
                  <a:gd name="connsiteX9" fmla="*/ 5515 w 22539"/>
                  <a:gd name="connsiteY9" fmla="*/ 9379 h 22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539" h="22539">
                    <a:moveTo>
                      <a:pt x="21957" y="14805"/>
                    </a:moveTo>
                    <a:cubicBezTo>
                      <a:pt x="23930" y="8968"/>
                      <a:pt x="20724" y="2555"/>
                      <a:pt x="14805" y="582"/>
                    </a:cubicBezTo>
                    <a:cubicBezTo>
                      <a:pt x="8968" y="-1391"/>
                      <a:pt x="2555" y="1815"/>
                      <a:pt x="582" y="7734"/>
                    </a:cubicBezTo>
                    <a:cubicBezTo>
                      <a:pt x="-1391" y="13654"/>
                      <a:pt x="1815" y="19984"/>
                      <a:pt x="7735" y="21957"/>
                    </a:cubicBezTo>
                    <a:cubicBezTo>
                      <a:pt x="13571" y="23930"/>
                      <a:pt x="19984" y="20724"/>
                      <a:pt x="21957" y="14805"/>
                    </a:cubicBezTo>
                    <a:close/>
                    <a:moveTo>
                      <a:pt x="5515" y="9379"/>
                    </a:moveTo>
                    <a:cubicBezTo>
                      <a:pt x="6583" y="6255"/>
                      <a:pt x="9954" y="4528"/>
                      <a:pt x="13161" y="5597"/>
                    </a:cubicBezTo>
                    <a:cubicBezTo>
                      <a:pt x="16285" y="6666"/>
                      <a:pt x="18011" y="10036"/>
                      <a:pt x="16942" y="13243"/>
                    </a:cubicBezTo>
                    <a:cubicBezTo>
                      <a:pt x="15873" y="16367"/>
                      <a:pt x="12503" y="18093"/>
                      <a:pt x="9297" y="17024"/>
                    </a:cubicBezTo>
                    <a:cubicBezTo>
                      <a:pt x="6255" y="15956"/>
                      <a:pt x="4528" y="12503"/>
                      <a:pt x="5515" y="9379"/>
                    </a:cubicBezTo>
                    <a:close/>
                  </a:path>
                </a:pathLst>
              </a:custGeom>
              <a:grpFill/>
              <a:ln w="8221" cap="flat">
                <a:noFill/>
                <a:prstDash val="solid"/>
                <a:miter/>
              </a:ln>
            </p:spPr>
            <p:txBody>
              <a:bodyPr rtlCol="0" anchor="ctr"/>
              <a:lstStyle/>
              <a:p>
                <a:endParaRPr lang="en-US"/>
              </a:p>
            </p:txBody>
          </p:sp>
          <p:sp>
            <p:nvSpPr>
              <p:cNvPr id="111" name="Freeform: Shape 110">
                <a:extLst>
                  <a:ext uri="{FF2B5EF4-FFF2-40B4-BE49-F238E27FC236}">
                    <a16:creationId xmlns:a16="http://schemas.microsoft.com/office/drawing/2014/main" id="{DC71DA8D-263D-4EB6-A5F0-B211E36E0B35}"/>
                  </a:ext>
                </a:extLst>
              </p:cNvPr>
              <p:cNvSpPr/>
              <p:nvPr/>
            </p:nvSpPr>
            <p:spPr>
              <a:xfrm>
                <a:off x="3910216" y="898963"/>
                <a:ext cx="33630" cy="23468"/>
              </a:xfrm>
              <a:custGeom>
                <a:avLst/>
                <a:gdLst>
                  <a:gd name="connsiteX0" fmla="*/ 33049 w 33630"/>
                  <a:gd name="connsiteY0" fmla="*/ 15816 h 23468"/>
                  <a:gd name="connsiteX1" fmla="*/ 25896 w 33630"/>
                  <a:gd name="connsiteY1" fmla="*/ 1593 h 23468"/>
                  <a:gd name="connsiteX2" fmla="*/ 246 w 33630"/>
                  <a:gd name="connsiteY2" fmla="*/ 4881 h 23468"/>
                  <a:gd name="connsiteX3" fmla="*/ 18826 w 33630"/>
                  <a:gd name="connsiteY3" fmla="*/ 22886 h 23468"/>
                  <a:gd name="connsiteX4" fmla="*/ 33049 w 33630"/>
                  <a:gd name="connsiteY4" fmla="*/ 15816 h 23468"/>
                  <a:gd name="connsiteX5" fmla="*/ 5179 w 33630"/>
                  <a:gd name="connsiteY5" fmla="*/ 6608 h 23468"/>
                  <a:gd name="connsiteX6" fmla="*/ 24334 w 33630"/>
                  <a:gd name="connsiteY6" fmla="*/ 6526 h 23468"/>
                  <a:gd name="connsiteX7" fmla="*/ 28116 w 33630"/>
                  <a:gd name="connsiteY7" fmla="*/ 14171 h 23468"/>
                  <a:gd name="connsiteX8" fmla="*/ 20470 w 33630"/>
                  <a:gd name="connsiteY8" fmla="*/ 17953 h 23468"/>
                  <a:gd name="connsiteX9" fmla="*/ 5179 w 33630"/>
                  <a:gd name="connsiteY9" fmla="*/ 6608 h 23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630" h="23468">
                    <a:moveTo>
                      <a:pt x="33049" y="15816"/>
                    </a:moveTo>
                    <a:cubicBezTo>
                      <a:pt x="35022" y="9979"/>
                      <a:pt x="31815" y="3566"/>
                      <a:pt x="25896" y="1593"/>
                    </a:cubicBezTo>
                    <a:cubicBezTo>
                      <a:pt x="22772" y="524"/>
                      <a:pt x="2713" y="-2682"/>
                      <a:pt x="246" y="4881"/>
                    </a:cubicBezTo>
                    <a:cubicBezTo>
                      <a:pt x="-2302" y="12445"/>
                      <a:pt x="15702" y="21817"/>
                      <a:pt x="18826" y="22886"/>
                    </a:cubicBezTo>
                    <a:cubicBezTo>
                      <a:pt x="24745" y="24859"/>
                      <a:pt x="31076" y="21653"/>
                      <a:pt x="33049" y="15816"/>
                    </a:cubicBezTo>
                    <a:close/>
                    <a:moveTo>
                      <a:pt x="5179" y="6608"/>
                    </a:moveTo>
                    <a:cubicBezTo>
                      <a:pt x="6741" y="4635"/>
                      <a:pt x="19402" y="4881"/>
                      <a:pt x="24334" y="6526"/>
                    </a:cubicBezTo>
                    <a:cubicBezTo>
                      <a:pt x="27458" y="7594"/>
                      <a:pt x="29185" y="10965"/>
                      <a:pt x="28116" y="14171"/>
                    </a:cubicBezTo>
                    <a:cubicBezTo>
                      <a:pt x="27047" y="17295"/>
                      <a:pt x="23677" y="19022"/>
                      <a:pt x="20470" y="17953"/>
                    </a:cubicBezTo>
                    <a:cubicBezTo>
                      <a:pt x="15538" y="16309"/>
                      <a:pt x="5261" y="8910"/>
                      <a:pt x="5179" y="6608"/>
                    </a:cubicBezTo>
                    <a:close/>
                  </a:path>
                </a:pathLst>
              </a:custGeom>
              <a:grpFill/>
              <a:ln w="8221" cap="flat">
                <a:noFill/>
                <a:prstDash val="solid"/>
                <a:miter/>
              </a:ln>
            </p:spPr>
            <p:txBody>
              <a:bodyPr rtlCol="0" anchor="ctr"/>
              <a:lstStyle/>
              <a:p>
                <a:endParaRPr lang="en-US"/>
              </a:p>
            </p:txBody>
          </p:sp>
          <p:sp>
            <p:nvSpPr>
              <p:cNvPr id="112" name="Freeform: Shape 111">
                <a:extLst>
                  <a:ext uri="{FF2B5EF4-FFF2-40B4-BE49-F238E27FC236}">
                    <a16:creationId xmlns:a16="http://schemas.microsoft.com/office/drawing/2014/main" id="{71AA6FE5-FE79-4FE8-B8B9-23A686777D4E}"/>
                  </a:ext>
                </a:extLst>
              </p:cNvPr>
              <p:cNvSpPr/>
              <p:nvPr/>
            </p:nvSpPr>
            <p:spPr>
              <a:xfrm>
                <a:off x="4173140" y="906652"/>
                <a:ext cx="67144" cy="191416"/>
              </a:xfrm>
              <a:custGeom>
                <a:avLst/>
                <a:gdLst>
                  <a:gd name="connsiteX0" fmla="*/ 62058 w 67144"/>
                  <a:gd name="connsiteY0" fmla="*/ 1797 h 191416"/>
                  <a:gd name="connsiteX1" fmla="*/ 153 w 67144"/>
                  <a:gd name="connsiteY1" fmla="*/ 188007 h 191416"/>
                  <a:gd name="connsiteX2" fmla="*/ 1797 w 67144"/>
                  <a:gd name="connsiteY2" fmla="*/ 191295 h 191416"/>
                  <a:gd name="connsiteX3" fmla="*/ 5086 w 67144"/>
                  <a:gd name="connsiteY3" fmla="*/ 189651 h 191416"/>
                  <a:gd name="connsiteX4" fmla="*/ 66991 w 67144"/>
                  <a:gd name="connsiteY4" fmla="*/ 3441 h 191416"/>
                  <a:gd name="connsiteX5" fmla="*/ 65347 w 67144"/>
                  <a:gd name="connsiteY5" fmla="*/ 153 h 191416"/>
                  <a:gd name="connsiteX6" fmla="*/ 62058 w 67144"/>
                  <a:gd name="connsiteY6" fmla="*/ 1797 h 191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144" h="191416">
                    <a:moveTo>
                      <a:pt x="62058" y="1797"/>
                    </a:moveTo>
                    <a:lnTo>
                      <a:pt x="153" y="188007"/>
                    </a:lnTo>
                    <a:cubicBezTo>
                      <a:pt x="-340" y="189404"/>
                      <a:pt x="400" y="190884"/>
                      <a:pt x="1797" y="191295"/>
                    </a:cubicBezTo>
                    <a:cubicBezTo>
                      <a:pt x="3195" y="191706"/>
                      <a:pt x="4675" y="191049"/>
                      <a:pt x="5086" y="189651"/>
                    </a:cubicBezTo>
                    <a:lnTo>
                      <a:pt x="66991" y="3441"/>
                    </a:lnTo>
                    <a:cubicBezTo>
                      <a:pt x="67484" y="2044"/>
                      <a:pt x="66744" y="564"/>
                      <a:pt x="65347" y="153"/>
                    </a:cubicBezTo>
                    <a:cubicBezTo>
                      <a:pt x="63949" y="-340"/>
                      <a:pt x="62470" y="400"/>
                      <a:pt x="62058" y="1797"/>
                    </a:cubicBezTo>
                    <a:close/>
                  </a:path>
                </a:pathLst>
              </a:custGeom>
              <a:grpFill/>
              <a:ln w="8221" cap="flat">
                <a:noFill/>
                <a:prstDash val="solid"/>
                <a:miter/>
              </a:ln>
            </p:spPr>
            <p:txBody>
              <a:bodyPr rtlCol="0" anchor="ctr"/>
              <a:lstStyle/>
              <a:p>
                <a:endParaRPr lang="en-US"/>
              </a:p>
            </p:txBody>
          </p:sp>
          <p:sp>
            <p:nvSpPr>
              <p:cNvPr id="113" name="Freeform: Shape 112">
                <a:extLst>
                  <a:ext uri="{FF2B5EF4-FFF2-40B4-BE49-F238E27FC236}">
                    <a16:creationId xmlns:a16="http://schemas.microsoft.com/office/drawing/2014/main" id="{1D87B036-9A93-4D08-93D3-95F33AD48F43}"/>
                  </a:ext>
                </a:extLst>
              </p:cNvPr>
              <p:cNvSpPr/>
              <p:nvPr/>
            </p:nvSpPr>
            <p:spPr>
              <a:xfrm>
                <a:off x="3881124" y="709553"/>
                <a:ext cx="81613" cy="187868"/>
              </a:xfrm>
              <a:custGeom>
                <a:avLst/>
                <a:gdLst>
                  <a:gd name="connsiteX0" fmla="*/ 49480 w 81613"/>
                  <a:gd name="connsiteY0" fmla="*/ 10631 h 187868"/>
                  <a:gd name="connsiteX1" fmla="*/ 36244 w 81613"/>
                  <a:gd name="connsiteY1" fmla="*/ 50339 h 187868"/>
                  <a:gd name="connsiteX2" fmla="*/ 22021 w 81613"/>
                  <a:gd name="connsiteY2" fmla="*/ 45571 h 187868"/>
                  <a:gd name="connsiteX3" fmla="*/ 18733 w 81613"/>
                  <a:gd name="connsiteY3" fmla="*/ 47215 h 187868"/>
                  <a:gd name="connsiteX4" fmla="*/ 12156 w 81613"/>
                  <a:gd name="connsiteY4" fmla="*/ 66946 h 187868"/>
                  <a:gd name="connsiteX5" fmla="*/ 13800 w 81613"/>
                  <a:gd name="connsiteY5" fmla="*/ 70235 h 187868"/>
                  <a:gd name="connsiteX6" fmla="*/ 28023 w 81613"/>
                  <a:gd name="connsiteY6" fmla="*/ 75003 h 187868"/>
                  <a:gd name="connsiteX7" fmla="*/ 4674 w 81613"/>
                  <a:gd name="connsiteY7" fmla="*/ 145130 h 187868"/>
                  <a:gd name="connsiteX8" fmla="*/ 5168 w 81613"/>
                  <a:gd name="connsiteY8" fmla="*/ 152446 h 187868"/>
                  <a:gd name="connsiteX9" fmla="*/ 8374 w 81613"/>
                  <a:gd name="connsiteY9" fmla="*/ 156064 h 187868"/>
                  <a:gd name="connsiteX10" fmla="*/ 153 w 81613"/>
                  <a:gd name="connsiteY10" fmla="*/ 180727 h 187868"/>
                  <a:gd name="connsiteX11" fmla="*/ 1797 w 81613"/>
                  <a:gd name="connsiteY11" fmla="*/ 184016 h 187868"/>
                  <a:gd name="connsiteX12" fmla="*/ 12978 w 81613"/>
                  <a:gd name="connsiteY12" fmla="*/ 187715 h 187868"/>
                  <a:gd name="connsiteX13" fmla="*/ 16266 w 81613"/>
                  <a:gd name="connsiteY13" fmla="*/ 186071 h 187868"/>
                  <a:gd name="connsiteX14" fmla="*/ 24488 w 81613"/>
                  <a:gd name="connsiteY14" fmla="*/ 161407 h 187868"/>
                  <a:gd name="connsiteX15" fmla="*/ 34024 w 81613"/>
                  <a:gd name="connsiteY15" fmla="*/ 154831 h 187868"/>
                  <a:gd name="connsiteX16" fmla="*/ 57372 w 81613"/>
                  <a:gd name="connsiteY16" fmla="*/ 84704 h 187868"/>
                  <a:gd name="connsiteX17" fmla="*/ 71595 w 81613"/>
                  <a:gd name="connsiteY17" fmla="*/ 89472 h 187868"/>
                  <a:gd name="connsiteX18" fmla="*/ 74883 w 81613"/>
                  <a:gd name="connsiteY18" fmla="*/ 87828 h 187868"/>
                  <a:gd name="connsiteX19" fmla="*/ 81460 w 81613"/>
                  <a:gd name="connsiteY19" fmla="*/ 68097 h 187868"/>
                  <a:gd name="connsiteX20" fmla="*/ 79816 w 81613"/>
                  <a:gd name="connsiteY20" fmla="*/ 64809 h 187868"/>
                  <a:gd name="connsiteX21" fmla="*/ 65593 w 81613"/>
                  <a:gd name="connsiteY21" fmla="*/ 60040 h 187868"/>
                  <a:gd name="connsiteX22" fmla="*/ 78830 w 81613"/>
                  <a:gd name="connsiteY22" fmla="*/ 20332 h 187868"/>
                  <a:gd name="connsiteX23" fmla="*/ 69046 w 81613"/>
                  <a:gd name="connsiteY23" fmla="*/ 766 h 187868"/>
                  <a:gd name="connsiteX24" fmla="*/ 49480 w 81613"/>
                  <a:gd name="connsiteY24" fmla="*/ 10631 h 187868"/>
                  <a:gd name="connsiteX25" fmla="*/ 52439 w 81613"/>
                  <a:gd name="connsiteY25" fmla="*/ 83142 h 187868"/>
                  <a:gd name="connsiteX26" fmla="*/ 29091 w 81613"/>
                  <a:gd name="connsiteY26" fmla="*/ 153269 h 187868"/>
                  <a:gd name="connsiteX27" fmla="*/ 23583 w 81613"/>
                  <a:gd name="connsiteY27" fmla="*/ 156064 h 187868"/>
                  <a:gd name="connsiteX28" fmla="*/ 20295 w 81613"/>
                  <a:gd name="connsiteY28" fmla="*/ 157708 h 187868"/>
                  <a:gd name="connsiteX29" fmla="*/ 12238 w 81613"/>
                  <a:gd name="connsiteY29" fmla="*/ 181960 h 187868"/>
                  <a:gd name="connsiteX30" fmla="*/ 5990 w 81613"/>
                  <a:gd name="connsiteY30" fmla="*/ 179905 h 187868"/>
                  <a:gd name="connsiteX31" fmla="*/ 14047 w 81613"/>
                  <a:gd name="connsiteY31" fmla="*/ 155653 h 187868"/>
                  <a:gd name="connsiteX32" fmla="*/ 12402 w 81613"/>
                  <a:gd name="connsiteY32" fmla="*/ 152364 h 187868"/>
                  <a:gd name="connsiteX33" fmla="*/ 9854 w 81613"/>
                  <a:gd name="connsiteY33" fmla="*/ 150227 h 187868"/>
                  <a:gd name="connsiteX34" fmla="*/ 9607 w 81613"/>
                  <a:gd name="connsiteY34" fmla="*/ 146856 h 187868"/>
                  <a:gd name="connsiteX35" fmla="*/ 32955 w 81613"/>
                  <a:gd name="connsiteY35" fmla="*/ 76729 h 187868"/>
                  <a:gd name="connsiteX36" fmla="*/ 52439 w 81613"/>
                  <a:gd name="connsiteY36" fmla="*/ 83142 h 187868"/>
                  <a:gd name="connsiteX37" fmla="*/ 37066 w 81613"/>
                  <a:gd name="connsiteY37" fmla="*/ 56012 h 187868"/>
                  <a:gd name="connsiteX38" fmla="*/ 37066 w 81613"/>
                  <a:gd name="connsiteY38" fmla="*/ 56012 h 187868"/>
                  <a:gd name="connsiteX39" fmla="*/ 61483 w 81613"/>
                  <a:gd name="connsiteY39" fmla="*/ 64151 h 187868"/>
                  <a:gd name="connsiteX40" fmla="*/ 61483 w 81613"/>
                  <a:gd name="connsiteY40" fmla="*/ 64151 h 187868"/>
                  <a:gd name="connsiteX41" fmla="*/ 75706 w 81613"/>
                  <a:gd name="connsiteY41" fmla="*/ 68837 h 187868"/>
                  <a:gd name="connsiteX42" fmla="*/ 70773 w 81613"/>
                  <a:gd name="connsiteY42" fmla="*/ 83635 h 187868"/>
                  <a:gd name="connsiteX43" fmla="*/ 56550 w 81613"/>
                  <a:gd name="connsiteY43" fmla="*/ 78867 h 187868"/>
                  <a:gd name="connsiteX44" fmla="*/ 32133 w 81613"/>
                  <a:gd name="connsiteY44" fmla="*/ 70728 h 187868"/>
                  <a:gd name="connsiteX45" fmla="*/ 17911 w 81613"/>
                  <a:gd name="connsiteY45" fmla="*/ 65960 h 187868"/>
                  <a:gd name="connsiteX46" fmla="*/ 22843 w 81613"/>
                  <a:gd name="connsiteY46" fmla="*/ 51162 h 187868"/>
                  <a:gd name="connsiteX47" fmla="*/ 37066 w 81613"/>
                  <a:gd name="connsiteY47" fmla="*/ 56012 h 187868"/>
                  <a:gd name="connsiteX48" fmla="*/ 73897 w 81613"/>
                  <a:gd name="connsiteY48" fmla="*/ 18688 h 187868"/>
                  <a:gd name="connsiteX49" fmla="*/ 60661 w 81613"/>
                  <a:gd name="connsiteY49" fmla="*/ 58396 h 187868"/>
                  <a:gd name="connsiteX50" fmla="*/ 41259 w 81613"/>
                  <a:gd name="connsiteY50" fmla="*/ 51901 h 187868"/>
                  <a:gd name="connsiteX51" fmla="*/ 54495 w 81613"/>
                  <a:gd name="connsiteY51" fmla="*/ 12193 h 187868"/>
                  <a:gd name="connsiteX52" fmla="*/ 67402 w 81613"/>
                  <a:gd name="connsiteY52" fmla="*/ 5698 h 187868"/>
                  <a:gd name="connsiteX53" fmla="*/ 73897 w 81613"/>
                  <a:gd name="connsiteY53" fmla="*/ 18688 h 18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81613" h="187868">
                    <a:moveTo>
                      <a:pt x="49480" y="10631"/>
                    </a:moveTo>
                    <a:lnTo>
                      <a:pt x="36244" y="50339"/>
                    </a:lnTo>
                    <a:lnTo>
                      <a:pt x="22021" y="45571"/>
                    </a:lnTo>
                    <a:cubicBezTo>
                      <a:pt x="20624" y="45078"/>
                      <a:pt x="19144" y="45818"/>
                      <a:pt x="18733" y="47215"/>
                    </a:cubicBezTo>
                    <a:lnTo>
                      <a:pt x="12156" y="66946"/>
                    </a:lnTo>
                    <a:cubicBezTo>
                      <a:pt x="11663" y="68344"/>
                      <a:pt x="12402" y="69824"/>
                      <a:pt x="13800" y="70235"/>
                    </a:cubicBezTo>
                    <a:lnTo>
                      <a:pt x="28023" y="75003"/>
                    </a:lnTo>
                    <a:lnTo>
                      <a:pt x="4674" y="145130"/>
                    </a:lnTo>
                    <a:cubicBezTo>
                      <a:pt x="3852" y="147514"/>
                      <a:pt x="4017" y="150144"/>
                      <a:pt x="5168" y="152446"/>
                    </a:cubicBezTo>
                    <a:cubicBezTo>
                      <a:pt x="5908" y="153926"/>
                      <a:pt x="6976" y="155159"/>
                      <a:pt x="8374" y="156064"/>
                    </a:cubicBezTo>
                    <a:lnTo>
                      <a:pt x="153" y="180727"/>
                    </a:lnTo>
                    <a:cubicBezTo>
                      <a:pt x="-340" y="182125"/>
                      <a:pt x="400" y="183605"/>
                      <a:pt x="1797" y="184016"/>
                    </a:cubicBezTo>
                    <a:lnTo>
                      <a:pt x="12978" y="187715"/>
                    </a:lnTo>
                    <a:cubicBezTo>
                      <a:pt x="14375" y="188209"/>
                      <a:pt x="15855" y="187469"/>
                      <a:pt x="16266" y="186071"/>
                    </a:cubicBezTo>
                    <a:lnTo>
                      <a:pt x="24488" y="161407"/>
                    </a:lnTo>
                    <a:cubicBezTo>
                      <a:pt x="28680" y="161572"/>
                      <a:pt x="32626" y="159023"/>
                      <a:pt x="34024" y="154831"/>
                    </a:cubicBezTo>
                    <a:lnTo>
                      <a:pt x="57372" y="84704"/>
                    </a:lnTo>
                    <a:lnTo>
                      <a:pt x="71595" y="89472"/>
                    </a:lnTo>
                    <a:cubicBezTo>
                      <a:pt x="72992" y="89965"/>
                      <a:pt x="74472" y="89226"/>
                      <a:pt x="74883" y="87828"/>
                    </a:cubicBezTo>
                    <a:lnTo>
                      <a:pt x="81460" y="68097"/>
                    </a:lnTo>
                    <a:cubicBezTo>
                      <a:pt x="81953" y="66700"/>
                      <a:pt x="81214" y="65220"/>
                      <a:pt x="79816" y="64809"/>
                    </a:cubicBezTo>
                    <a:lnTo>
                      <a:pt x="65593" y="60040"/>
                    </a:lnTo>
                    <a:lnTo>
                      <a:pt x="78830" y="20332"/>
                    </a:lnTo>
                    <a:cubicBezTo>
                      <a:pt x="81543" y="12275"/>
                      <a:pt x="77103" y="3479"/>
                      <a:pt x="69046" y="766"/>
                    </a:cubicBezTo>
                    <a:cubicBezTo>
                      <a:pt x="60907" y="-1865"/>
                      <a:pt x="52193" y="2492"/>
                      <a:pt x="49480" y="10631"/>
                    </a:cubicBezTo>
                    <a:close/>
                    <a:moveTo>
                      <a:pt x="52439" y="83142"/>
                    </a:moveTo>
                    <a:lnTo>
                      <a:pt x="29091" y="153269"/>
                    </a:lnTo>
                    <a:cubicBezTo>
                      <a:pt x="28352" y="155570"/>
                      <a:pt x="25885" y="156804"/>
                      <a:pt x="23583" y="156064"/>
                    </a:cubicBezTo>
                    <a:cubicBezTo>
                      <a:pt x="22186" y="155570"/>
                      <a:pt x="20706" y="156310"/>
                      <a:pt x="20295" y="157708"/>
                    </a:cubicBezTo>
                    <a:lnTo>
                      <a:pt x="12238" y="181960"/>
                    </a:lnTo>
                    <a:lnTo>
                      <a:pt x="5990" y="179905"/>
                    </a:lnTo>
                    <a:lnTo>
                      <a:pt x="14047" y="155653"/>
                    </a:lnTo>
                    <a:cubicBezTo>
                      <a:pt x="14540" y="154255"/>
                      <a:pt x="13800" y="152775"/>
                      <a:pt x="12402" y="152364"/>
                    </a:cubicBezTo>
                    <a:cubicBezTo>
                      <a:pt x="11334" y="152035"/>
                      <a:pt x="10429" y="151213"/>
                      <a:pt x="9854" y="150227"/>
                    </a:cubicBezTo>
                    <a:cubicBezTo>
                      <a:pt x="9361" y="149158"/>
                      <a:pt x="9278" y="148007"/>
                      <a:pt x="9607" y="146856"/>
                    </a:cubicBezTo>
                    <a:lnTo>
                      <a:pt x="32955" y="76729"/>
                    </a:lnTo>
                    <a:lnTo>
                      <a:pt x="52439" y="83142"/>
                    </a:lnTo>
                    <a:close/>
                    <a:moveTo>
                      <a:pt x="37066" y="56012"/>
                    </a:moveTo>
                    <a:cubicBezTo>
                      <a:pt x="37066" y="56012"/>
                      <a:pt x="37066" y="56094"/>
                      <a:pt x="37066" y="56012"/>
                    </a:cubicBezTo>
                    <a:lnTo>
                      <a:pt x="61483" y="64151"/>
                    </a:lnTo>
                    <a:cubicBezTo>
                      <a:pt x="61483" y="64151"/>
                      <a:pt x="61483" y="64151"/>
                      <a:pt x="61483" y="64151"/>
                    </a:cubicBezTo>
                    <a:lnTo>
                      <a:pt x="75706" y="68837"/>
                    </a:lnTo>
                    <a:lnTo>
                      <a:pt x="70773" y="83635"/>
                    </a:lnTo>
                    <a:lnTo>
                      <a:pt x="56550" y="78867"/>
                    </a:lnTo>
                    <a:lnTo>
                      <a:pt x="32133" y="70728"/>
                    </a:lnTo>
                    <a:lnTo>
                      <a:pt x="17911" y="65960"/>
                    </a:lnTo>
                    <a:lnTo>
                      <a:pt x="22843" y="51162"/>
                    </a:lnTo>
                    <a:lnTo>
                      <a:pt x="37066" y="56012"/>
                    </a:lnTo>
                    <a:close/>
                    <a:moveTo>
                      <a:pt x="73897" y="18688"/>
                    </a:moveTo>
                    <a:lnTo>
                      <a:pt x="60661" y="58396"/>
                    </a:lnTo>
                    <a:lnTo>
                      <a:pt x="41259" y="51901"/>
                    </a:lnTo>
                    <a:lnTo>
                      <a:pt x="54495" y="12193"/>
                    </a:lnTo>
                    <a:cubicBezTo>
                      <a:pt x="56303" y="6849"/>
                      <a:pt x="62058" y="3890"/>
                      <a:pt x="67402" y="5698"/>
                    </a:cubicBezTo>
                    <a:cubicBezTo>
                      <a:pt x="72746" y="7589"/>
                      <a:pt x="75623" y="13344"/>
                      <a:pt x="73897" y="18688"/>
                    </a:cubicBezTo>
                    <a:close/>
                  </a:path>
                </a:pathLst>
              </a:custGeom>
              <a:grpFill/>
              <a:ln w="8221" cap="flat">
                <a:noFill/>
                <a:prstDash val="solid"/>
                <a:miter/>
              </a:ln>
            </p:spPr>
            <p:txBody>
              <a:bodyPr rtlCol="0" anchor="ctr"/>
              <a:lstStyle/>
              <a:p>
                <a:endParaRPr lang="en-US"/>
              </a:p>
            </p:txBody>
          </p:sp>
          <p:sp>
            <p:nvSpPr>
              <p:cNvPr id="114" name="Freeform: Shape 113">
                <a:extLst>
                  <a:ext uri="{FF2B5EF4-FFF2-40B4-BE49-F238E27FC236}">
                    <a16:creationId xmlns:a16="http://schemas.microsoft.com/office/drawing/2014/main" id="{93E73AD4-FF28-422F-9880-96D38F7FE3F7}"/>
                  </a:ext>
                </a:extLst>
              </p:cNvPr>
              <p:cNvSpPr/>
              <p:nvPr/>
            </p:nvSpPr>
            <p:spPr>
              <a:xfrm>
                <a:off x="4079908" y="868450"/>
                <a:ext cx="71249" cy="38233"/>
              </a:xfrm>
              <a:custGeom>
                <a:avLst/>
                <a:gdLst>
                  <a:gd name="connsiteX0" fmla="*/ 239 w 71249"/>
                  <a:gd name="connsiteY0" fmla="*/ 36792 h 38233"/>
                  <a:gd name="connsiteX1" fmla="*/ 3774 w 71249"/>
                  <a:gd name="connsiteY1" fmla="*/ 37943 h 38233"/>
                  <a:gd name="connsiteX2" fmla="*/ 69790 w 71249"/>
                  <a:gd name="connsiteY2" fmla="*/ 4894 h 38233"/>
                  <a:gd name="connsiteX3" fmla="*/ 71106 w 71249"/>
                  <a:gd name="connsiteY3" fmla="*/ 3414 h 38233"/>
                  <a:gd name="connsiteX4" fmla="*/ 70941 w 71249"/>
                  <a:gd name="connsiteY4" fmla="*/ 1441 h 38233"/>
                  <a:gd name="connsiteX5" fmla="*/ 67406 w 71249"/>
                  <a:gd name="connsiteY5" fmla="*/ 290 h 38233"/>
                  <a:gd name="connsiteX6" fmla="*/ 1390 w 71249"/>
                  <a:gd name="connsiteY6" fmla="*/ 33339 h 38233"/>
                  <a:gd name="connsiteX7" fmla="*/ 239 w 71249"/>
                  <a:gd name="connsiteY7" fmla="*/ 36792 h 38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249" h="38233">
                    <a:moveTo>
                      <a:pt x="239" y="36792"/>
                    </a:moveTo>
                    <a:cubicBezTo>
                      <a:pt x="897" y="38107"/>
                      <a:pt x="2459" y="38601"/>
                      <a:pt x="3774" y="37943"/>
                    </a:cubicBezTo>
                    <a:lnTo>
                      <a:pt x="69790" y="4894"/>
                    </a:lnTo>
                    <a:cubicBezTo>
                      <a:pt x="70448" y="4565"/>
                      <a:pt x="70859" y="3990"/>
                      <a:pt x="71106" y="3414"/>
                    </a:cubicBezTo>
                    <a:cubicBezTo>
                      <a:pt x="71352" y="2756"/>
                      <a:pt x="71270" y="2099"/>
                      <a:pt x="70941" y="1441"/>
                    </a:cubicBezTo>
                    <a:cubicBezTo>
                      <a:pt x="70284" y="126"/>
                      <a:pt x="68722" y="-368"/>
                      <a:pt x="67406" y="290"/>
                    </a:cubicBezTo>
                    <a:lnTo>
                      <a:pt x="1390" y="33339"/>
                    </a:lnTo>
                    <a:cubicBezTo>
                      <a:pt x="157" y="33915"/>
                      <a:pt x="-336" y="35477"/>
                      <a:pt x="239" y="36792"/>
                    </a:cubicBezTo>
                    <a:close/>
                  </a:path>
                </a:pathLst>
              </a:custGeom>
              <a:grpFill/>
              <a:ln w="8221" cap="flat">
                <a:noFill/>
                <a:prstDash val="solid"/>
                <a:miter/>
              </a:ln>
            </p:spPr>
            <p:txBody>
              <a:bodyPr rtlCol="0" anchor="ctr"/>
              <a:lstStyle/>
              <a:p>
                <a:endParaRPr lang="en-US"/>
              </a:p>
            </p:txBody>
          </p:sp>
          <p:sp>
            <p:nvSpPr>
              <p:cNvPr id="115" name="Freeform: Shape 114">
                <a:extLst>
                  <a:ext uri="{FF2B5EF4-FFF2-40B4-BE49-F238E27FC236}">
                    <a16:creationId xmlns:a16="http://schemas.microsoft.com/office/drawing/2014/main" id="{63163E00-F2DE-401A-99B3-44A0B26613C8}"/>
                  </a:ext>
                </a:extLst>
              </p:cNvPr>
              <p:cNvSpPr/>
              <p:nvPr/>
            </p:nvSpPr>
            <p:spPr>
              <a:xfrm>
                <a:off x="4161165" y="854474"/>
                <a:ext cx="17780" cy="11514"/>
              </a:xfrm>
              <a:custGeom>
                <a:avLst/>
                <a:gdLst>
                  <a:gd name="connsiteX0" fmla="*/ 17637 w 17780"/>
                  <a:gd name="connsiteY0" fmla="*/ 3414 h 11514"/>
                  <a:gd name="connsiteX1" fmla="*/ 17472 w 17780"/>
                  <a:gd name="connsiteY1" fmla="*/ 1441 h 11514"/>
                  <a:gd name="connsiteX2" fmla="*/ 13937 w 17780"/>
                  <a:gd name="connsiteY2" fmla="*/ 290 h 11514"/>
                  <a:gd name="connsiteX3" fmla="*/ 1441 w 17780"/>
                  <a:gd name="connsiteY3" fmla="*/ 6538 h 11514"/>
                  <a:gd name="connsiteX4" fmla="*/ 290 w 17780"/>
                  <a:gd name="connsiteY4" fmla="*/ 10073 h 11514"/>
                  <a:gd name="connsiteX5" fmla="*/ 3825 w 17780"/>
                  <a:gd name="connsiteY5" fmla="*/ 11224 h 11514"/>
                  <a:gd name="connsiteX6" fmla="*/ 16321 w 17780"/>
                  <a:gd name="connsiteY6" fmla="*/ 4976 h 11514"/>
                  <a:gd name="connsiteX7" fmla="*/ 17637 w 17780"/>
                  <a:gd name="connsiteY7" fmla="*/ 3414 h 11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80" h="11514">
                    <a:moveTo>
                      <a:pt x="17637" y="3414"/>
                    </a:moveTo>
                    <a:cubicBezTo>
                      <a:pt x="17883" y="2756"/>
                      <a:pt x="17801" y="2099"/>
                      <a:pt x="17472" y="1441"/>
                    </a:cubicBezTo>
                    <a:cubicBezTo>
                      <a:pt x="16815" y="126"/>
                      <a:pt x="15253" y="-368"/>
                      <a:pt x="13937" y="290"/>
                    </a:cubicBezTo>
                    <a:lnTo>
                      <a:pt x="1441" y="6538"/>
                    </a:lnTo>
                    <a:cubicBezTo>
                      <a:pt x="126" y="7196"/>
                      <a:pt x="-368" y="8758"/>
                      <a:pt x="290" y="10073"/>
                    </a:cubicBezTo>
                    <a:cubicBezTo>
                      <a:pt x="948" y="11389"/>
                      <a:pt x="2510" y="11882"/>
                      <a:pt x="3825" y="11224"/>
                    </a:cubicBezTo>
                    <a:lnTo>
                      <a:pt x="16321" y="4976"/>
                    </a:lnTo>
                    <a:cubicBezTo>
                      <a:pt x="16979" y="4647"/>
                      <a:pt x="17390" y="4072"/>
                      <a:pt x="17637" y="3414"/>
                    </a:cubicBezTo>
                    <a:close/>
                  </a:path>
                </a:pathLst>
              </a:custGeom>
              <a:grpFill/>
              <a:ln w="8221" cap="flat">
                <a:noFill/>
                <a:prstDash val="solid"/>
                <a:miter/>
              </a:ln>
            </p:spPr>
            <p:txBody>
              <a:bodyPr rtlCol="0" anchor="ctr"/>
              <a:lstStyle/>
              <a:p>
                <a:endParaRPr lang="en-US"/>
              </a:p>
            </p:txBody>
          </p:sp>
          <p:sp>
            <p:nvSpPr>
              <p:cNvPr id="116" name="Freeform: Shape 115">
                <a:extLst>
                  <a:ext uri="{FF2B5EF4-FFF2-40B4-BE49-F238E27FC236}">
                    <a16:creationId xmlns:a16="http://schemas.microsoft.com/office/drawing/2014/main" id="{87070359-1565-4FAD-87D3-1B5397D13E2E}"/>
                  </a:ext>
                </a:extLst>
              </p:cNvPr>
              <p:cNvSpPr/>
              <p:nvPr/>
            </p:nvSpPr>
            <p:spPr>
              <a:xfrm>
                <a:off x="3963171" y="732649"/>
                <a:ext cx="13377" cy="29698"/>
              </a:xfrm>
              <a:custGeom>
                <a:avLst/>
                <a:gdLst>
                  <a:gd name="connsiteX0" fmla="*/ 8292 w 13377"/>
                  <a:gd name="connsiteY0" fmla="*/ 1758 h 29698"/>
                  <a:gd name="connsiteX1" fmla="*/ 153 w 13377"/>
                  <a:gd name="connsiteY1" fmla="*/ 26257 h 29698"/>
                  <a:gd name="connsiteX2" fmla="*/ 1797 w 13377"/>
                  <a:gd name="connsiteY2" fmla="*/ 29545 h 29698"/>
                  <a:gd name="connsiteX3" fmla="*/ 5086 w 13377"/>
                  <a:gd name="connsiteY3" fmla="*/ 27901 h 29698"/>
                  <a:gd name="connsiteX4" fmla="*/ 13225 w 13377"/>
                  <a:gd name="connsiteY4" fmla="*/ 3402 h 29698"/>
                  <a:gd name="connsiteX5" fmla="*/ 11580 w 13377"/>
                  <a:gd name="connsiteY5" fmla="*/ 114 h 29698"/>
                  <a:gd name="connsiteX6" fmla="*/ 8292 w 13377"/>
                  <a:gd name="connsiteY6" fmla="*/ 1758 h 29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77" h="29698">
                    <a:moveTo>
                      <a:pt x="8292" y="1758"/>
                    </a:moveTo>
                    <a:lnTo>
                      <a:pt x="153" y="26257"/>
                    </a:lnTo>
                    <a:cubicBezTo>
                      <a:pt x="-340" y="27655"/>
                      <a:pt x="400" y="29134"/>
                      <a:pt x="1797" y="29545"/>
                    </a:cubicBezTo>
                    <a:cubicBezTo>
                      <a:pt x="3195" y="30039"/>
                      <a:pt x="4675" y="29299"/>
                      <a:pt x="5086" y="27901"/>
                    </a:cubicBezTo>
                    <a:lnTo>
                      <a:pt x="13225" y="3402"/>
                    </a:lnTo>
                    <a:cubicBezTo>
                      <a:pt x="13718" y="2005"/>
                      <a:pt x="12978" y="525"/>
                      <a:pt x="11580" y="114"/>
                    </a:cubicBezTo>
                    <a:cubicBezTo>
                      <a:pt x="10183" y="-297"/>
                      <a:pt x="8785" y="442"/>
                      <a:pt x="8292" y="1758"/>
                    </a:cubicBezTo>
                    <a:close/>
                  </a:path>
                </a:pathLst>
              </a:custGeom>
              <a:grpFill/>
              <a:ln w="8221" cap="flat">
                <a:noFill/>
                <a:prstDash val="solid"/>
                <a:miter/>
              </a:ln>
            </p:spPr>
            <p:txBody>
              <a:bodyPr rtlCol="0" anchor="ctr"/>
              <a:lstStyle/>
              <a:p>
                <a:endParaRPr lang="en-US"/>
              </a:p>
            </p:txBody>
          </p:sp>
          <p:sp>
            <p:nvSpPr>
              <p:cNvPr id="117" name="Freeform: Shape 116">
                <a:extLst>
                  <a:ext uri="{FF2B5EF4-FFF2-40B4-BE49-F238E27FC236}">
                    <a16:creationId xmlns:a16="http://schemas.microsoft.com/office/drawing/2014/main" id="{A34F3387-17F6-47BE-A44E-9904828EAEE8}"/>
                  </a:ext>
                </a:extLst>
              </p:cNvPr>
              <p:cNvSpPr/>
              <p:nvPr/>
            </p:nvSpPr>
            <p:spPr>
              <a:xfrm>
                <a:off x="3980847" y="736802"/>
                <a:ext cx="8198" cy="14199"/>
              </a:xfrm>
              <a:custGeom>
                <a:avLst/>
                <a:gdLst>
                  <a:gd name="connsiteX0" fmla="*/ 3112 w 8198"/>
                  <a:gd name="connsiteY0" fmla="*/ 1797 h 14199"/>
                  <a:gd name="connsiteX1" fmla="*/ 153 w 8198"/>
                  <a:gd name="connsiteY1" fmla="*/ 10758 h 14199"/>
                  <a:gd name="connsiteX2" fmla="*/ 1797 w 8198"/>
                  <a:gd name="connsiteY2" fmla="*/ 14047 h 14199"/>
                  <a:gd name="connsiteX3" fmla="*/ 5085 w 8198"/>
                  <a:gd name="connsiteY3" fmla="*/ 12402 h 14199"/>
                  <a:gd name="connsiteX4" fmla="*/ 8045 w 8198"/>
                  <a:gd name="connsiteY4" fmla="*/ 3441 h 14199"/>
                  <a:gd name="connsiteX5" fmla="*/ 6401 w 8198"/>
                  <a:gd name="connsiteY5" fmla="*/ 153 h 14199"/>
                  <a:gd name="connsiteX6" fmla="*/ 3112 w 8198"/>
                  <a:gd name="connsiteY6" fmla="*/ 1797 h 14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98" h="14199">
                    <a:moveTo>
                      <a:pt x="3112" y="1797"/>
                    </a:moveTo>
                    <a:lnTo>
                      <a:pt x="153" y="10758"/>
                    </a:lnTo>
                    <a:cubicBezTo>
                      <a:pt x="-340" y="12156"/>
                      <a:pt x="400" y="13636"/>
                      <a:pt x="1797" y="14047"/>
                    </a:cubicBezTo>
                    <a:cubicBezTo>
                      <a:pt x="3195" y="14540"/>
                      <a:pt x="4674" y="13800"/>
                      <a:pt x="5085" y="12402"/>
                    </a:cubicBezTo>
                    <a:lnTo>
                      <a:pt x="8045" y="3441"/>
                    </a:lnTo>
                    <a:cubicBezTo>
                      <a:pt x="8538" y="2044"/>
                      <a:pt x="7799" y="564"/>
                      <a:pt x="6401" y="153"/>
                    </a:cubicBezTo>
                    <a:cubicBezTo>
                      <a:pt x="5085" y="-340"/>
                      <a:pt x="3606" y="400"/>
                      <a:pt x="3112" y="1797"/>
                    </a:cubicBezTo>
                    <a:close/>
                  </a:path>
                </a:pathLst>
              </a:custGeom>
              <a:grpFill/>
              <a:ln w="8221" cap="flat">
                <a:noFill/>
                <a:prstDash val="solid"/>
                <a:miter/>
              </a:ln>
            </p:spPr>
            <p:txBody>
              <a:bodyPr rtlCol="0" anchor="ctr"/>
              <a:lstStyle/>
              <a:p>
                <a:endParaRPr lang="en-US"/>
              </a:p>
            </p:txBody>
          </p:sp>
        </p:grpSp>
        <p:grpSp>
          <p:nvGrpSpPr>
            <p:cNvPr id="79" name="Graphic 2">
              <a:extLst>
                <a:ext uri="{FF2B5EF4-FFF2-40B4-BE49-F238E27FC236}">
                  <a16:creationId xmlns:a16="http://schemas.microsoft.com/office/drawing/2014/main" id="{05954EEB-757F-473D-90C1-77D41B10FF11}"/>
                </a:ext>
              </a:extLst>
            </p:cNvPr>
            <p:cNvGrpSpPr/>
            <p:nvPr/>
          </p:nvGrpSpPr>
          <p:grpSpPr>
            <a:xfrm>
              <a:off x="11943206" y="740408"/>
              <a:ext cx="400022" cy="308787"/>
              <a:chOff x="11943206" y="740408"/>
              <a:chExt cx="400022" cy="308787"/>
            </a:xfrm>
            <a:grpFill/>
          </p:grpSpPr>
          <p:sp>
            <p:nvSpPr>
              <p:cNvPr id="103" name="Freeform: Shape 102">
                <a:extLst>
                  <a:ext uri="{FF2B5EF4-FFF2-40B4-BE49-F238E27FC236}">
                    <a16:creationId xmlns:a16="http://schemas.microsoft.com/office/drawing/2014/main" id="{F3DE4664-079E-42EB-BD93-926EEDEE2EF0}"/>
                  </a:ext>
                </a:extLst>
              </p:cNvPr>
              <p:cNvSpPr/>
              <p:nvPr/>
            </p:nvSpPr>
            <p:spPr>
              <a:xfrm>
                <a:off x="11959895" y="740408"/>
                <a:ext cx="383333" cy="288727"/>
              </a:xfrm>
              <a:custGeom>
                <a:avLst/>
                <a:gdLst>
                  <a:gd name="connsiteX0" fmla="*/ 383024 w 383333"/>
                  <a:gd name="connsiteY0" fmla="*/ 269655 h 288727"/>
                  <a:gd name="connsiteX1" fmla="*/ 338301 w 383333"/>
                  <a:gd name="connsiteY1" fmla="*/ 45545 h 288727"/>
                  <a:gd name="connsiteX2" fmla="*/ 338301 w 383333"/>
                  <a:gd name="connsiteY2" fmla="*/ 44805 h 288727"/>
                  <a:gd name="connsiteX3" fmla="*/ 316680 w 383333"/>
                  <a:gd name="connsiteY3" fmla="*/ 23184 h 288727"/>
                  <a:gd name="connsiteX4" fmla="*/ 291605 w 383333"/>
                  <a:gd name="connsiteY4" fmla="*/ 23184 h 288727"/>
                  <a:gd name="connsiteX5" fmla="*/ 291605 w 383333"/>
                  <a:gd name="connsiteY5" fmla="*/ 11592 h 288727"/>
                  <a:gd name="connsiteX6" fmla="*/ 280014 w 383333"/>
                  <a:gd name="connsiteY6" fmla="*/ 0 h 288727"/>
                  <a:gd name="connsiteX7" fmla="*/ 268422 w 383333"/>
                  <a:gd name="connsiteY7" fmla="*/ 11592 h 288727"/>
                  <a:gd name="connsiteX8" fmla="*/ 268422 w 383333"/>
                  <a:gd name="connsiteY8" fmla="*/ 23184 h 288727"/>
                  <a:gd name="connsiteX9" fmla="*/ 246882 w 383333"/>
                  <a:gd name="connsiteY9" fmla="*/ 23184 h 288727"/>
                  <a:gd name="connsiteX10" fmla="*/ 246882 w 383333"/>
                  <a:gd name="connsiteY10" fmla="*/ 11592 h 288727"/>
                  <a:gd name="connsiteX11" fmla="*/ 235290 w 383333"/>
                  <a:gd name="connsiteY11" fmla="*/ 0 h 288727"/>
                  <a:gd name="connsiteX12" fmla="*/ 223698 w 383333"/>
                  <a:gd name="connsiteY12" fmla="*/ 11592 h 288727"/>
                  <a:gd name="connsiteX13" fmla="*/ 223698 w 383333"/>
                  <a:gd name="connsiteY13" fmla="*/ 23184 h 288727"/>
                  <a:gd name="connsiteX14" fmla="*/ 202158 w 383333"/>
                  <a:gd name="connsiteY14" fmla="*/ 23184 h 288727"/>
                  <a:gd name="connsiteX15" fmla="*/ 202158 w 383333"/>
                  <a:gd name="connsiteY15" fmla="*/ 11592 h 288727"/>
                  <a:gd name="connsiteX16" fmla="*/ 190567 w 383333"/>
                  <a:gd name="connsiteY16" fmla="*/ 0 h 288727"/>
                  <a:gd name="connsiteX17" fmla="*/ 178975 w 383333"/>
                  <a:gd name="connsiteY17" fmla="*/ 11592 h 288727"/>
                  <a:gd name="connsiteX18" fmla="*/ 178975 w 383333"/>
                  <a:gd name="connsiteY18" fmla="*/ 23184 h 288727"/>
                  <a:gd name="connsiteX19" fmla="*/ 157436 w 383333"/>
                  <a:gd name="connsiteY19" fmla="*/ 23184 h 288727"/>
                  <a:gd name="connsiteX20" fmla="*/ 157436 w 383333"/>
                  <a:gd name="connsiteY20" fmla="*/ 11592 h 288727"/>
                  <a:gd name="connsiteX21" fmla="*/ 145844 w 383333"/>
                  <a:gd name="connsiteY21" fmla="*/ 0 h 288727"/>
                  <a:gd name="connsiteX22" fmla="*/ 134252 w 383333"/>
                  <a:gd name="connsiteY22" fmla="*/ 11592 h 288727"/>
                  <a:gd name="connsiteX23" fmla="*/ 134252 w 383333"/>
                  <a:gd name="connsiteY23" fmla="*/ 23184 h 288727"/>
                  <a:gd name="connsiteX24" fmla="*/ 112712 w 383333"/>
                  <a:gd name="connsiteY24" fmla="*/ 23184 h 288727"/>
                  <a:gd name="connsiteX25" fmla="*/ 112712 w 383333"/>
                  <a:gd name="connsiteY25" fmla="*/ 11592 h 288727"/>
                  <a:gd name="connsiteX26" fmla="*/ 101121 w 383333"/>
                  <a:gd name="connsiteY26" fmla="*/ 0 h 288727"/>
                  <a:gd name="connsiteX27" fmla="*/ 89529 w 383333"/>
                  <a:gd name="connsiteY27" fmla="*/ 11592 h 288727"/>
                  <a:gd name="connsiteX28" fmla="*/ 89529 w 383333"/>
                  <a:gd name="connsiteY28" fmla="*/ 23184 h 288727"/>
                  <a:gd name="connsiteX29" fmla="*/ 67989 w 383333"/>
                  <a:gd name="connsiteY29" fmla="*/ 23184 h 288727"/>
                  <a:gd name="connsiteX30" fmla="*/ 67989 w 383333"/>
                  <a:gd name="connsiteY30" fmla="*/ 11592 h 288727"/>
                  <a:gd name="connsiteX31" fmla="*/ 56397 w 383333"/>
                  <a:gd name="connsiteY31" fmla="*/ 0 h 288727"/>
                  <a:gd name="connsiteX32" fmla="*/ 44806 w 383333"/>
                  <a:gd name="connsiteY32" fmla="*/ 11592 h 288727"/>
                  <a:gd name="connsiteX33" fmla="*/ 44806 w 383333"/>
                  <a:gd name="connsiteY33" fmla="*/ 23184 h 288727"/>
                  <a:gd name="connsiteX34" fmla="*/ 21622 w 383333"/>
                  <a:gd name="connsiteY34" fmla="*/ 23184 h 288727"/>
                  <a:gd name="connsiteX35" fmla="*/ 0 w 383333"/>
                  <a:gd name="connsiteY35" fmla="*/ 44805 h 288727"/>
                  <a:gd name="connsiteX36" fmla="*/ 0 w 383333"/>
                  <a:gd name="connsiteY36" fmla="*/ 89857 h 288727"/>
                  <a:gd name="connsiteX37" fmla="*/ 0 w 383333"/>
                  <a:gd name="connsiteY37" fmla="*/ 286097 h 288727"/>
                  <a:gd name="connsiteX38" fmla="*/ 2631 w 383333"/>
                  <a:gd name="connsiteY38" fmla="*/ 288728 h 288727"/>
                  <a:gd name="connsiteX39" fmla="*/ 336411 w 383333"/>
                  <a:gd name="connsiteY39" fmla="*/ 288728 h 288727"/>
                  <a:gd name="connsiteX40" fmla="*/ 368227 w 383333"/>
                  <a:gd name="connsiteY40" fmla="*/ 288728 h 288727"/>
                  <a:gd name="connsiteX41" fmla="*/ 380476 w 383333"/>
                  <a:gd name="connsiteY41" fmla="*/ 282891 h 288727"/>
                  <a:gd name="connsiteX42" fmla="*/ 383024 w 383333"/>
                  <a:gd name="connsiteY42" fmla="*/ 269655 h 288727"/>
                  <a:gd name="connsiteX43" fmla="*/ 273519 w 383333"/>
                  <a:gd name="connsiteY43" fmla="*/ 11592 h 288727"/>
                  <a:gd name="connsiteX44" fmla="*/ 279931 w 383333"/>
                  <a:gd name="connsiteY44" fmla="*/ 5179 h 288727"/>
                  <a:gd name="connsiteX45" fmla="*/ 286344 w 383333"/>
                  <a:gd name="connsiteY45" fmla="*/ 11592 h 288727"/>
                  <a:gd name="connsiteX46" fmla="*/ 286344 w 383333"/>
                  <a:gd name="connsiteY46" fmla="*/ 23184 h 288727"/>
                  <a:gd name="connsiteX47" fmla="*/ 273519 w 383333"/>
                  <a:gd name="connsiteY47" fmla="*/ 23184 h 288727"/>
                  <a:gd name="connsiteX48" fmla="*/ 273519 w 383333"/>
                  <a:gd name="connsiteY48" fmla="*/ 11592 h 288727"/>
                  <a:gd name="connsiteX49" fmla="*/ 228631 w 383333"/>
                  <a:gd name="connsiteY49" fmla="*/ 11592 h 288727"/>
                  <a:gd name="connsiteX50" fmla="*/ 235043 w 383333"/>
                  <a:gd name="connsiteY50" fmla="*/ 5179 h 288727"/>
                  <a:gd name="connsiteX51" fmla="*/ 241456 w 383333"/>
                  <a:gd name="connsiteY51" fmla="*/ 11592 h 288727"/>
                  <a:gd name="connsiteX52" fmla="*/ 241456 w 383333"/>
                  <a:gd name="connsiteY52" fmla="*/ 23184 h 288727"/>
                  <a:gd name="connsiteX53" fmla="*/ 228631 w 383333"/>
                  <a:gd name="connsiteY53" fmla="*/ 23184 h 288727"/>
                  <a:gd name="connsiteX54" fmla="*/ 228631 w 383333"/>
                  <a:gd name="connsiteY54" fmla="*/ 11592 h 288727"/>
                  <a:gd name="connsiteX55" fmla="*/ 183825 w 383333"/>
                  <a:gd name="connsiteY55" fmla="*/ 11592 h 288727"/>
                  <a:gd name="connsiteX56" fmla="*/ 190238 w 383333"/>
                  <a:gd name="connsiteY56" fmla="*/ 5179 h 288727"/>
                  <a:gd name="connsiteX57" fmla="*/ 196651 w 383333"/>
                  <a:gd name="connsiteY57" fmla="*/ 11592 h 288727"/>
                  <a:gd name="connsiteX58" fmla="*/ 196651 w 383333"/>
                  <a:gd name="connsiteY58" fmla="*/ 23184 h 288727"/>
                  <a:gd name="connsiteX59" fmla="*/ 183825 w 383333"/>
                  <a:gd name="connsiteY59" fmla="*/ 23184 h 288727"/>
                  <a:gd name="connsiteX60" fmla="*/ 183825 w 383333"/>
                  <a:gd name="connsiteY60" fmla="*/ 11592 h 288727"/>
                  <a:gd name="connsiteX61" fmla="*/ 139020 w 383333"/>
                  <a:gd name="connsiteY61" fmla="*/ 11592 h 288727"/>
                  <a:gd name="connsiteX62" fmla="*/ 145433 w 383333"/>
                  <a:gd name="connsiteY62" fmla="*/ 5179 h 288727"/>
                  <a:gd name="connsiteX63" fmla="*/ 151845 w 383333"/>
                  <a:gd name="connsiteY63" fmla="*/ 11592 h 288727"/>
                  <a:gd name="connsiteX64" fmla="*/ 151845 w 383333"/>
                  <a:gd name="connsiteY64" fmla="*/ 23184 h 288727"/>
                  <a:gd name="connsiteX65" fmla="*/ 139020 w 383333"/>
                  <a:gd name="connsiteY65" fmla="*/ 23184 h 288727"/>
                  <a:gd name="connsiteX66" fmla="*/ 139020 w 383333"/>
                  <a:gd name="connsiteY66" fmla="*/ 11592 h 288727"/>
                  <a:gd name="connsiteX67" fmla="*/ 94133 w 383333"/>
                  <a:gd name="connsiteY67" fmla="*/ 11592 h 288727"/>
                  <a:gd name="connsiteX68" fmla="*/ 100545 w 383333"/>
                  <a:gd name="connsiteY68" fmla="*/ 5179 h 288727"/>
                  <a:gd name="connsiteX69" fmla="*/ 106958 w 383333"/>
                  <a:gd name="connsiteY69" fmla="*/ 11592 h 288727"/>
                  <a:gd name="connsiteX70" fmla="*/ 106958 w 383333"/>
                  <a:gd name="connsiteY70" fmla="*/ 23184 h 288727"/>
                  <a:gd name="connsiteX71" fmla="*/ 94133 w 383333"/>
                  <a:gd name="connsiteY71" fmla="*/ 23184 h 288727"/>
                  <a:gd name="connsiteX72" fmla="*/ 94133 w 383333"/>
                  <a:gd name="connsiteY72" fmla="*/ 11592 h 288727"/>
                  <a:gd name="connsiteX73" fmla="*/ 49327 w 383333"/>
                  <a:gd name="connsiteY73" fmla="*/ 11592 h 288727"/>
                  <a:gd name="connsiteX74" fmla="*/ 55740 w 383333"/>
                  <a:gd name="connsiteY74" fmla="*/ 5179 h 288727"/>
                  <a:gd name="connsiteX75" fmla="*/ 62153 w 383333"/>
                  <a:gd name="connsiteY75" fmla="*/ 11592 h 288727"/>
                  <a:gd name="connsiteX76" fmla="*/ 62153 w 383333"/>
                  <a:gd name="connsiteY76" fmla="*/ 23184 h 288727"/>
                  <a:gd name="connsiteX77" fmla="*/ 49327 w 383333"/>
                  <a:gd name="connsiteY77" fmla="*/ 23184 h 288727"/>
                  <a:gd name="connsiteX78" fmla="*/ 49327 w 383333"/>
                  <a:gd name="connsiteY78" fmla="*/ 11592 h 288727"/>
                  <a:gd name="connsiteX79" fmla="*/ 333040 w 383333"/>
                  <a:gd name="connsiteY79" fmla="*/ 283384 h 288727"/>
                  <a:gd name="connsiteX80" fmla="*/ 4522 w 383333"/>
                  <a:gd name="connsiteY80" fmla="*/ 283384 h 288727"/>
                  <a:gd name="connsiteX81" fmla="*/ 4522 w 383333"/>
                  <a:gd name="connsiteY81" fmla="*/ 92406 h 288727"/>
                  <a:gd name="connsiteX82" fmla="*/ 333040 w 383333"/>
                  <a:gd name="connsiteY82" fmla="*/ 92406 h 288727"/>
                  <a:gd name="connsiteX83" fmla="*/ 333040 w 383333"/>
                  <a:gd name="connsiteY83" fmla="*/ 283384 h 288727"/>
                  <a:gd name="connsiteX84" fmla="*/ 333040 w 383333"/>
                  <a:gd name="connsiteY84" fmla="*/ 87144 h 288727"/>
                  <a:gd name="connsiteX85" fmla="*/ 4522 w 383333"/>
                  <a:gd name="connsiteY85" fmla="*/ 87144 h 288727"/>
                  <a:gd name="connsiteX86" fmla="*/ 4522 w 383333"/>
                  <a:gd name="connsiteY86" fmla="*/ 44723 h 288727"/>
                  <a:gd name="connsiteX87" fmla="*/ 20964 w 383333"/>
                  <a:gd name="connsiteY87" fmla="*/ 28281 h 288727"/>
                  <a:gd name="connsiteX88" fmla="*/ 44148 w 383333"/>
                  <a:gd name="connsiteY88" fmla="*/ 28281 h 288727"/>
                  <a:gd name="connsiteX89" fmla="*/ 44148 w 383333"/>
                  <a:gd name="connsiteY89" fmla="*/ 44477 h 288727"/>
                  <a:gd name="connsiteX90" fmla="*/ 49327 w 383333"/>
                  <a:gd name="connsiteY90" fmla="*/ 54095 h 288727"/>
                  <a:gd name="connsiteX91" fmla="*/ 55822 w 383333"/>
                  <a:gd name="connsiteY91" fmla="*/ 60015 h 288727"/>
                  <a:gd name="connsiteX92" fmla="*/ 62398 w 383333"/>
                  <a:gd name="connsiteY92" fmla="*/ 53438 h 288727"/>
                  <a:gd name="connsiteX93" fmla="*/ 55822 w 383333"/>
                  <a:gd name="connsiteY93" fmla="*/ 46861 h 288727"/>
                  <a:gd name="connsiteX94" fmla="*/ 51218 w 383333"/>
                  <a:gd name="connsiteY94" fmla="*/ 48752 h 288727"/>
                  <a:gd name="connsiteX95" fmla="*/ 49409 w 383333"/>
                  <a:gd name="connsiteY95" fmla="*/ 44312 h 288727"/>
                  <a:gd name="connsiteX96" fmla="*/ 49409 w 383333"/>
                  <a:gd name="connsiteY96" fmla="*/ 28116 h 288727"/>
                  <a:gd name="connsiteX97" fmla="*/ 89036 w 383333"/>
                  <a:gd name="connsiteY97" fmla="*/ 28116 h 288727"/>
                  <a:gd name="connsiteX98" fmla="*/ 89036 w 383333"/>
                  <a:gd name="connsiteY98" fmla="*/ 44312 h 288727"/>
                  <a:gd name="connsiteX99" fmla="*/ 94214 w 383333"/>
                  <a:gd name="connsiteY99" fmla="*/ 53931 h 288727"/>
                  <a:gd name="connsiteX100" fmla="*/ 100709 w 383333"/>
                  <a:gd name="connsiteY100" fmla="*/ 59850 h 288727"/>
                  <a:gd name="connsiteX101" fmla="*/ 107287 w 383333"/>
                  <a:gd name="connsiteY101" fmla="*/ 53273 h 288727"/>
                  <a:gd name="connsiteX102" fmla="*/ 100709 w 383333"/>
                  <a:gd name="connsiteY102" fmla="*/ 46696 h 288727"/>
                  <a:gd name="connsiteX103" fmla="*/ 96106 w 383333"/>
                  <a:gd name="connsiteY103" fmla="*/ 48587 h 288727"/>
                  <a:gd name="connsiteX104" fmla="*/ 94297 w 383333"/>
                  <a:gd name="connsiteY104" fmla="*/ 44148 h 288727"/>
                  <a:gd name="connsiteX105" fmla="*/ 94297 w 383333"/>
                  <a:gd name="connsiteY105" fmla="*/ 27952 h 288727"/>
                  <a:gd name="connsiteX106" fmla="*/ 133923 w 383333"/>
                  <a:gd name="connsiteY106" fmla="*/ 27952 h 288727"/>
                  <a:gd name="connsiteX107" fmla="*/ 133923 w 383333"/>
                  <a:gd name="connsiteY107" fmla="*/ 44148 h 288727"/>
                  <a:gd name="connsiteX108" fmla="*/ 139103 w 383333"/>
                  <a:gd name="connsiteY108" fmla="*/ 53766 h 288727"/>
                  <a:gd name="connsiteX109" fmla="*/ 145597 w 383333"/>
                  <a:gd name="connsiteY109" fmla="*/ 59686 h 288727"/>
                  <a:gd name="connsiteX110" fmla="*/ 152174 w 383333"/>
                  <a:gd name="connsiteY110" fmla="*/ 53109 h 288727"/>
                  <a:gd name="connsiteX111" fmla="*/ 145597 w 383333"/>
                  <a:gd name="connsiteY111" fmla="*/ 46532 h 288727"/>
                  <a:gd name="connsiteX112" fmla="*/ 140993 w 383333"/>
                  <a:gd name="connsiteY112" fmla="*/ 48423 h 288727"/>
                  <a:gd name="connsiteX113" fmla="*/ 139185 w 383333"/>
                  <a:gd name="connsiteY113" fmla="*/ 43983 h 288727"/>
                  <a:gd name="connsiteX114" fmla="*/ 139185 w 383333"/>
                  <a:gd name="connsiteY114" fmla="*/ 27788 h 288727"/>
                  <a:gd name="connsiteX115" fmla="*/ 178811 w 383333"/>
                  <a:gd name="connsiteY115" fmla="*/ 27788 h 288727"/>
                  <a:gd name="connsiteX116" fmla="*/ 178811 w 383333"/>
                  <a:gd name="connsiteY116" fmla="*/ 43983 h 288727"/>
                  <a:gd name="connsiteX117" fmla="*/ 183990 w 383333"/>
                  <a:gd name="connsiteY117" fmla="*/ 53602 h 288727"/>
                  <a:gd name="connsiteX118" fmla="*/ 190485 w 383333"/>
                  <a:gd name="connsiteY118" fmla="*/ 59521 h 288727"/>
                  <a:gd name="connsiteX119" fmla="*/ 197061 w 383333"/>
                  <a:gd name="connsiteY119" fmla="*/ 52944 h 288727"/>
                  <a:gd name="connsiteX120" fmla="*/ 190485 w 383333"/>
                  <a:gd name="connsiteY120" fmla="*/ 46367 h 288727"/>
                  <a:gd name="connsiteX121" fmla="*/ 185881 w 383333"/>
                  <a:gd name="connsiteY121" fmla="*/ 48258 h 288727"/>
                  <a:gd name="connsiteX122" fmla="*/ 184072 w 383333"/>
                  <a:gd name="connsiteY122" fmla="*/ 43819 h 288727"/>
                  <a:gd name="connsiteX123" fmla="*/ 184072 w 383333"/>
                  <a:gd name="connsiteY123" fmla="*/ 27623 h 288727"/>
                  <a:gd name="connsiteX124" fmla="*/ 223698 w 383333"/>
                  <a:gd name="connsiteY124" fmla="*/ 27623 h 288727"/>
                  <a:gd name="connsiteX125" fmla="*/ 223698 w 383333"/>
                  <a:gd name="connsiteY125" fmla="*/ 43819 h 288727"/>
                  <a:gd name="connsiteX126" fmla="*/ 228877 w 383333"/>
                  <a:gd name="connsiteY126" fmla="*/ 53438 h 288727"/>
                  <a:gd name="connsiteX127" fmla="*/ 235372 w 383333"/>
                  <a:gd name="connsiteY127" fmla="*/ 59357 h 288727"/>
                  <a:gd name="connsiteX128" fmla="*/ 241950 w 383333"/>
                  <a:gd name="connsiteY128" fmla="*/ 52780 h 288727"/>
                  <a:gd name="connsiteX129" fmla="*/ 235372 w 383333"/>
                  <a:gd name="connsiteY129" fmla="*/ 46203 h 288727"/>
                  <a:gd name="connsiteX130" fmla="*/ 230769 w 383333"/>
                  <a:gd name="connsiteY130" fmla="*/ 48094 h 288727"/>
                  <a:gd name="connsiteX131" fmla="*/ 228959 w 383333"/>
                  <a:gd name="connsiteY131" fmla="*/ 43654 h 288727"/>
                  <a:gd name="connsiteX132" fmla="*/ 228959 w 383333"/>
                  <a:gd name="connsiteY132" fmla="*/ 27459 h 288727"/>
                  <a:gd name="connsiteX133" fmla="*/ 268586 w 383333"/>
                  <a:gd name="connsiteY133" fmla="*/ 27459 h 288727"/>
                  <a:gd name="connsiteX134" fmla="*/ 268586 w 383333"/>
                  <a:gd name="connsiteY134" fmla="*/ 43654 h 288727"/>
                  <a:gd name="connsiteX135" fmla="*/ 273765 w 383333"/>
                  <a:gd name="connsiteY135" fmla="*/ 53273 h 288727"/>
                  <a:gd name="connsiteX136" fmla="*/ 280260 w 383333"/>
                  <a:gd name="connsiteY136" fmla="*/ 59192 h 288727"/>
                  <a:gd name="connsiteX137" fmla="*/ 286837 w 383333"/>
                  <a:gd name="connsiteY137" fmla="*/ 52616 h 288727"/>
                  <a:gd name="connsiteX138" fmla="*/ 280260 w 383333"/>
                  <a:gd name="connsiteY138" fmla="*/ 46039 h 288727"/>
                  <a:gd name="connsiteX139" fmla="*/ 275656 w 383333"/>
                  <a:gd name="connsiteY139" fmla="*/ 47929 h 288727"/>
                  <a:gd name="connsiteX140" fmla="*/ 273848 w 383333"/>
                  <a:gd name="connsiteY140" fmla="*/ 43490 h 288727"/>
                  <a:gd name="connsiteX141" fmla="*/ 273848 w 383333"/>
                  <a:gd name="connsiteY141" fmla="*/ 27294 h 288727"/>
                  <a:gd name="connsiteX142" fmla="*/ 316927 w 383333"/>
                  <a:gd name="connsiteY142" fmla="*/ 27294 h 288727"/>
                  <a:gd name="connsiteX143" fmla="*/ 331642 w 383333"/>
                  <a:gd name="connsiteY143" fmla="*/ 36502 h 288727"/>
                  <a:gd name="connsiteX144" fmla="*/ 333369 w 383333"/>
                  <a:gd name="connsiteY144" fmla="*/ 45052 h 288727"/>
                  <a:gd name="connsiteX145" fmla="*/ 333369 w 383333"/>
                  <a:gd name="connsiteY145" fmla="*/ 87144 h 288727"/>
                  <a:gd name="connsiteX146" fmla="*/ 375708 w 383333"/>
                  <a:gd name="connsiteY146" fmla="*/ 279520 h 288727"/>
                  <a:gd name="connsiteX147" fmla="*/ 367487 w 383333"/>
                  <a:gd name="connsiteY147" fmla="*/ 283384 h 288727"/>
                  <a:gd name="connsiteX148" fmla="*/ 338301 w 383333"/>
                  <a:gd name="connsiteY148" fmla="*/ 283384 h 288727"/>
                  <a:gd name="connsiteX149" fmla="*/ 338301 w 383333"/>
                  <a:gd name="connsiteY149" fmla="*/ 89775 h 288727"/>
                  <a:gd name="connsiteX150" fmla="*/ 338301 w 383333"/>
                  <a:gd name="connsiteY150" fmla="*/ 72182 h 288727"/>
                  <a:gd name="connsiteX151" fmla="*/ 377927 w 383333"/>
                  <a:gd name="connsiteY151" fmla="*/ 270641 h 288727"/>
                  <a:gd name="connsiteX152" fmla="*/ 375708 w 383333"/>
                  <a:gd name="connsiteY152" fmla="*/ 279520 h 288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383333" h="288727">
                    <a:moveTo>
                      <a:pt x="383024" y="269655"/>
                    </a:moveTo>
                    <a:lnTo>
                      <a:pt x="338301" y="45545"/>
                    </a:lnTo>
                    <a:lnTo>
                      <a:pt x="338301" y="44805"/>
                    </a:lnTo>
                    <a:cubicBezTo>
                      <a:pt x="338301" y="32885"/>
                      <a:pt x="328600" y="23184"/>
                      <a:pt x="316680" y="23184"/>
                    </a:cubicBezTo>
                    <a:lnTo>
                      <a:pt x="291605" y="23184"/>
                    </a:lnTo>
                    <a:lnTo>
                      <a:pt x="291605" y="11592"/>
                    </a:lnTo>
                    <a:cubicBezTo>
                      <a:pt x="291605" y="5179"/>
                      <a:pt x="286425" y="0"/>
                      <a:pt x="280014" y="0"/>
                    </a:cubicBezTo>
                    <a:cubicBezTo>
                      <a:pt x="273601" y="0"/>
                      <a:pt x="268422" y="5179"/>
                      <a:pt x="268422" y="11592"/>
                    </a:cubicBezTo>
                    <a:lnTo>
                      <a:pt x="268422" y="23184"/>
                    </a:lnTo>
                    <a:lnTo>
                      <a:pt x="246882" y="23184"/>
                    </a:lnTo>
                    <a:lnTo>
                      <a:pt x="246882" y="11592"/>
                    </a:lnTo>
                    <a:cubicBezTo>
                      <a:pt x="246882" y="5179"/>
                      <a:pt x="241703" y="0"/>
                      <a:pt x="235290" y="0"/>
                    </a:cubicBezTo>
                    <a:cubicBezTo>
                      <a:pt x="228877" y="0"/>
                      <a:pt x="223698" y="5179"/>
                      <a:pt x="223698" y="11592"/>
                    </a:cubicBezTo>
                    <a:lnTo>
                      <a:pt x="223698" y="23184"/>
                    </a:lnTo>
                    <a:lnTo>
                      <a:pt x="202158" y="23184"/>
                    </a:lnTo>
                    <a:lnTo>
                      <a:pt x="202158" y="11592"/>
                    </a:lnTo>
                    <a:cubicBezTo>
                      <a:pt x="202158" y="5179"/>
                      <a:pt x="196979" y="0"/>
                      <a:pt x="190567" y="0"/>
                    </a:cubicBezTo>
                    <a:cubicBezTo>
                      <a:pt x="184154" y="0"/>
                      <a:pt x="178975" y="5179"/>
                      <a:pt x="178975" y="11592"/>
                    </a:cubicBezTo>
                    <a:lnTo>
                      <a:pt x="178975" y="23184"/>
                    </a:lnTo>
                    <a:lnTo>
                      <a:pt x="157436" y="23184"/>
                    </a:lnTo>
                    <a:lnTo>
                      <a:pt x="157436" y="11592"/>
                    </a:lnTo>
                    <a:cubicBezTo>
                      <a:pt x="157436" y="5179"/>
                      <a:pt x="152256" y="0"/>
                      <a:pt x="145844" y="0"/>
                    </a:cubicBezTo>
                    <a:cubicBezTo>
                      <a:pt x="139431" y="0"/>
                      <a:pt x="134252" y="5179"/>
                      <a:pt x="134252" y="11592"/>
                    </a:cubicBezTo>
                    <a:lnTo>
                      <a:pt x="134252" y="23184"/>
                    </a:lnTo>
                    <a:lnTo>
                      <a:pt x="112712" y="23184"/>
                    </a:lnTo>
                    <a:lnTo>
                      <a:pt x="112712" y="11592"/>
                    </a:lnTo>
                    <a:cubicBezTo>
                      <a:pt x="112712" y="5179"/>
                      <a:pt x="107534" y="0"/>
                      <a:pt x="101121" y="0"/>
                    </a:cubicBezTo>
                    <a:cubicBezTo>
                      <a:pt x="94708" y="0"/>
                      <a:pt x="89529" y="5179"/>
                      <a:pt x="89529" y="11592"/>
                    </a:cubicBezTo>
                    <a:lnTo>
                      <a:pt x="89529" y="23184"/>
                    </a:lnTo>
                    <a:lnTo>
                      <a:pt x="67989" y="23184"/>
                    </a:lnTo>
                    <a:lnTo>
                      <a:pt x="67989" y="11592"/>
                    </a:lnTo>
                    <a:cubicBezTo>
                      <a:pt x="67989" y="5179"/>
                      <a:pt x="62810" y="0"/>
                      <a:pt x="56397" y="0"/>
                    </a:cubicBezTo>
                    <a:cubicBezTo>
                      <a:pt x="49985" y="0"/>
                      <a:pt x="44806" y="5179"/>
                      <a:pt x="44806" y="11592"/>
                    </a:cubicBezTo>
                    <a:lnTo>
                      <a:pt x="44806" y="23184"/>
                    </a:lnTo>
                    <a:lnTo>
                      <a:pt x="21622" y="23184"/>
                    </a:lnTo>
                    <a:cubicBezTo>
                      <a:pt x="9701" y="23184"/>
                      <a:pt x="0" y="32885"/>
                      <a:pt x="0" y="44805"/>
                    </a:cubicBezTo>
                    <a:lnTo>
                      <a:pt x="0" y="89857"/>
                    </a:lnTo>
                    <a:lnTo>
                      <a:pt x="0" y="286097"/>
                    </a:lnTo>
                    <a:cubicBezTo>
                      <a:pt x="0" y="287577"/>
                      <a:pt x="1151" y="288728"/>
                      <a:pt x="2631" y="288728"/>
                    </a:cubicBezTo>
                    <a:lnTo>
                      <a:pt x="336411" y="288728"/>
                    </a:lnTo>
                    <a:lnTo>
                      <a:pt x="368227" y="288728"/>
                    </a:lnTo>
                    <a:cubicBezTo>
                      <a:pt x="372995" y="288728"/>
                      <a:pt x="377434" y="286590"/>
                      <a:pt x="380476" y="282891"/>
                    </a:cubicBezTo>
                    <a:cubicBezTo>
                      <a:pt x="382778" y="279109"/>
                      <a:pt x="383929" y="274341"/>
                      <a:pt x="383024" y="269655"/>
                    </a:cubicBezTo>
                    <a:close/>
                    <a:moveTo>
                      <a:pt x="273519" y="11592"/>
                    </a:moveTo>
                    <a:cubicBezTo>
                      <a:pt x="273519" y="8057"/>
                      <a:pt x="276396" y="5179"/>
                      <a:pt x="279931" y="5179"/>
                    </a:cubicBezTo>
                    <a:cubicBezTo>
                      <a:pt x="283466" y="5179"/>
                      <a:pt x="286344" y="8057"/>
                      <a:pt x="286344" y="11592"/>
                    </a:cubicBezTo>
                    <a:lnTo>
                      <a:pt x="286344" y="23184"/>
                    </a:lnTo>
                    <a:lnTo>
                      <a:pt x="273519" y="23184"/>
                    </a:lnTo>
                    <a:lnTo>
                      <a:pt x="273519" y="11592"/>
                    </a:lnTo>
                    <a:close/>
                    <a:moveTo>
                      <a:pt x="228631" y="11592"/>
                    </a:moveTo>
                    <a:cubicBezTo>
                      <a:pt x="228631" y="8057"/>
                      <a:pt x="231509" y="5179"/>
                      <a:pt x="235043" y="5179"/>
                    </a:cubicBezTo>
                    <a:cubicBezTo>
                      <a:pt x="238579" y="5179"/>
                      <a:pt x="241456" y="8057"/>
                      <a:pt x="241456" y="11592"/>
                    </a:cubicBezTo>
                    <a:lnTo>
                      <a:pt x="241456" y="23184"/>
                    </a:lnTo>
                    <a:lnTo>
                      <a:pt x="228631" y="23184"/>
                    </a:lnTo>
                    <a:lnTo>
                      <a:pt x="228631" y="11592"/>
                    </a:lnTo>
                    <a:close/>
                    <a:moveTo>
                      <a:pt x="183825" y="11592"/>
                    </a:moveTo>
                    <a:cubicBezTo>
                      <a:pt x="183825" y="8057"/>
                      <a:pt x="186703" y="5179"/>
                      <a:pt x="190238" y="5179"/>
                    </a:cubicBezTo>
                    <a:cubicBezTo>
                      <a:pt x="193774" y="5179"/>
                      <a:pt x="196651" y="8057"/>
                      <a:pt x="196651" y="11592"/>
                    </a:cubicBezTo>
                    <a:lnTo>
                      <a:pt x="196651" y="23184"/>
                    </a:lnTo>
                    <a:lnTo>
                      <a:pt x="183825" y="23184"/>
                    </a:lnTo>
                    <a:lnTo>
                      <a:pt x="183825" y="11592"/>
                    </a:lnTo>
                    <a:close/>
                    <a:moveTo>
                      <a:pt x="139020" y="11592"/>
                    </a:moveTo>
                    <a:cubicBezTo>
                      <a:pt x="139020" y="8057"/>
                      <a:pt x="141898" y="5179"/>
                      <a:pt x="145433" y="5179"/>
                    </a:cubicBezTo>
                    <a:cubicBezTo>
                      <a:pt x="148968" y="5179"/>
                      <a:pt x="151845" y="8057"/>
                      <a:pt x="151845" y="11592"/>
                    </a:cubicBezTo>
                    <a:lnTo>
                      <a:pt x="151845" y="23184"/>
                    </a:lnTo>
                    <a:lnTo>
                      <a:pt x="139020" y="23184"/>
                    </a:lnTo>
                    <a:lnTo>
                      <a:pt x="139020" y="11592"/>
                    </a:lnTo>
                    <a:close/>
                    <a:moveTo>
                      <a:pt x="94133" y="11592"/>
                    </a:moveTo>
                    <a:cubicBezTo>
                      <a:pt x="94133" y="8057"/>
                      <a:pt x="97010" y="5179"/>
                      <a:pt x="100545" y="5179"/>
                    </a:cubicBezTo>
                    <a:cubicBezTo>
                      <a:pt x="104080" y="5179"/>
                      <a:pt x="106958" y="8057"/>
                      <a:pt x="106958" y="11592"/>
                    </a:cubicBezTo>
                    <a:lnTo>
                      <a:pt x="106958" y="23184"/>
                    </a:lnTo>
                    <a:lnTo>
                      <a:pt x="94133" y="23184"/>
                    </a:lnTo>
                    <a:lnTo>
                      <a:pt x="94133" y="11592"/>
                    </a:lnTo>
                    <a:close/>
                    <a:moveTo>
                      <a:pt x="49327" y="11592"/>
                    </a:moveTo>
                    <a:cubicBezTo>
                      <a:pt x="49327" y="8057"/>
                      <a:pt x="52204" y="5179"/>
                      <a:pt x="55740" y="5179"/>
                    </a:cubicBezTo>
                    <a:cubicBezTo>
                      <a:pt x="59274" y="5179"/>
                      <a:pt x="62153" y="8057"/>
                      <a:pt x="62153" y="11592"/>
                    </a:cubicBezTo>
                    <a:lnTo>
                      <a:pt x="62153" y="23184"/>
                    </a:lnTo>
                    <a:lnTo>
                      <a:pt x="49327" y="23184"/>
                    </a:lnTo>
                    <a:lnTo>
                      <a:pt x="49327" y="11592"/>
                    </a:lnTo>
                    <a:close/>
                    <a:moveTo>
                      <a:pt x="333040" y="283384"/>
                    </a:moveTo>
                    <a:lnTo>
                      <a:pt x="4522" y="283384"/>
                    </a:lnTo>
                    <a:lnTo>
                      <a:pt x="4522" y="92406"/>
                    </a:lnTo>
                    <a:lnTo>
                      <a:pt x="333040" y="92406"/>
                    </a:lnTo>
                    <a:lnTo>
                      <a:pt x="333040" y="283384"/>
                    </a:lnTo>
                    <a:close/>
                    <a:moveTo>
                      <a:pt x="333040" y="87144"/>
                    </a:moveTo>
                    <a:lnTo>
                      <a:pt x="4522" y="87144"/>
                    </a:lnTo>
                    <a:lnTo>
                      <a:pt x="4522" y="44723"/>
                    </a:lnTo>
                    <a:cubicBezTo>
                      <a:pt x="4522" y="35680"/>
                      <a:pt x="11921" y="28281"/>
                      <a:pt x="20964" y="28281"/>
                    </a:cubicBezTo>
                    <a:lnTo>
                      <a:pt x="44148" y="28281"/>
                    </a:lnTo>
                    <a:lnTo>
                      <a:pt x="44148" y="44477"/>
                    </a:lnTo>
                    <a:cubicBezTo>
                      <a:pt x="44148" y="48505"/>
                      <a:pt x="46203" y="52040"/>
                      <a:pt x="49327" y="54095"/>
                    </a:cubicBezTo>
                    <a:cubicBezTo>
                      <a:pt x="49656" y="57384"/>
                      <a:pt x="52369" y="60015"/>
                      <a:pt x="55822" y="60015"/>
                    </a:cubicBezTo>
                    <a:cubicBezTo>
                      <a:pt x="59439" y="60015"/>
                      <a:pt x="62398" y="57055"/>
                      <a:pt x="62398" y="53438"/>
                    </a:cubicBezTo>
                    <a:cubicBezTo>
                      <a:pt x="62398" y="49820"/>
                      <a:pt x="59439" y="46861"/>
                      <a:pt x="55822" y="46861"/>
                    </a:cubicBezTo>
                    <a:cubicBezTo>
                      <a:pt x="54014" y="46861"/>
                      <a:pt x="52369" y="47601"/>
                      <a:pt x="51218" y="48752"/>
                    </a:cubicBezTo>
                    <a:cubicBezTo>
                      <a:pt x="50149" y="47601"/>
                      <a:pt x="49409" y="46039"/>
                      <a:pt x="49409" y="44312"/>
                    </a:cubicBezTo>
                    <a:lnTo>
                      <a:pt x="49409" y="28116"/>
                    </a:lnTo>
                    <a:lnTo>
                      <a:pt x="89036" y="28116"/>
                    </a:lnTo>
                    <a:lnTo>
                      <a:pt x="89036" y="44312"/>
                    </a:lnTo>
                    <a:cubicBezTo>
                      <a:pt x="89036" y="48340"/>
                      <a:pt x="91091" y="51876"/>
                      <a:pt x="94214" y="53931"/>
                    </a:cubicBezTo>
                    <a:cubicBezTo>
                      <a:pt x="94543" y="57219"/>
                      <a:pt x="97257" y="59850"/>
                      <a:pt x="100709" y="59850"/>
                    </a:cubicBezTo>
                    <a:cubicBezTo>
                      <a:pt x="104327" y="59850"/>
                      <a:pt x="107287" y="56891"/>
                      <a:pt x="107287" y="53273"/>
                    </a:cubicBezTo>
                    <a:cubicBezTo>
                      <a:pt x="107287" y="49656"/>
                      <a:pt x="104327" y="46696"/>
                      <a:pt x="100709" y="46696"/>
                    </a:cubicBezTo>
                    <a:cubicBezTo>
                      <a:pt x="98901" y="46696"/>
                      <a:pt x="97257" y="47436"/>
                      <a:pt x="96106" y="48587"/>
                    </a:cubicBezTo>
                    <a:cubicBezTo>
                      <a:pt x="95037" y="47436"/>
                      <a:pt x="94297" y="45874"/>
                      <a:pt x="94297" y="44148"/>
                    </a:cubicBezTo>
                    <a:lnTo>
                      <a:pt x="94297" y="27952"/>
                    </a:lnTo>
                    <a:lnTo>
                      <a:pt x="133923" y="27952"/>
                    </a:lnTo>
                    <a:lnTo>
                      <a:pt x="133923" y="44148"/>
                    </a:lnTo>
                    <a:cubicBezTo>
                      <a:pt x="133923" y="48176"/>
                      <a:pt x="135979" y="51711"/>
                      <a:pt x="139103" y="53766"/>
                    </a:cubicBezTo>
                    <a:cubicBezTo>
                      <a:pt x="139431" y="57055"/>
                      <a:pt x="142144" y="59686"/>
                      <a:pt x="145597" y="59686"/>
                    </a:cubicBezTo>
                    <a:cubicBezTo>
                      <a:pt x="149215" y="59686"/>
                      <a:pt x="152174" y="56726"/>
                      <a:pt x="152174" y="53109"/>
                    </a:cubicBezTo>
                    <a:cubicBezTo>
                      <a:pt x="152174" y="49491"/>
                      <a:pt x="149215" y="46532"/>
                      <a:pt x="145597" y="46532"/>
                    </a:cubicBezTo>
                    <a:cubicBezTo>
                      <a:pt x="143788" y="46532"/>
                      <a:pt x="142144" y="47272"/>
                      <a:pt x="140993" y="48423"/>
                    </a:cubicBezTo>
                    <a:cubicBezTo>
                      <a:pt x="139925" y="47272"/>
                      <a:pt x="139185" y="45710"/>
                      <a:pt x="139185" y="43983"/>
                    </a:cubicBezTo>
                    <a:lnTo>
                      <a:pt x="139185" y="27788"/>
                    </a:lnTo>
                    <a:lnTo>
                      <a:pt x="178811" y="27788"/>
                    </a:lnTo>
                    <a:lnTo>
                      <a:pt x="178811" y="43983"/>
                    </a:lnTo>
                    <a:cubicBezTo>
                      <a:pt x="178811" y="48012"/>
                      <a:pt x="180866" y="51547"/>
                      <a:pt x="183990" y="53602"/>
                    </a:cubicBezTo>
                    <a:cubicBezTo>
                      <a:pt x="184319" y="56891"/>
                      <a:pt x="187032" y="59521"/>
                      <a:pt x="190485" y="59521"/>
                    </a:cubicBezTo>
                    <a:cubicBezTo>
                      <a:pt x="194102" y="59521"/>
                      <a:pt x="197061" y="56562"/>
                      <a:pt x="197061" y="52944"/>
                    </a:cubicBezTo>
                    <a:cubicBezTo>
                      <a:pt x="197061" y="49327"/>
                      <a:pt x="194102" y="46367"/>
                      <a:pt x="190485" y="46367"/>
                    </a:cubicBezTo>
                    <a:cubicBezTo>
                      <a:pt x="188677" y="46367"/>
                      <a:pt x="187032" y="47107"/>
                      <a:pt x="185881" y="48258"/>
                    </a:cubicBezTo>
                    <a:cubicBezTo>
                      <a:pt x="184812" y="47107"/>
                      <a:pt x="184072" y="45545"/>
                      <a:pt x="184072" y="43819"/>
                    </a:cubicBezTo>
                    <a:lnTo>
                      <a:pt x="184072" y="27623"/>
                    </a:lnTo>
                    <a:lnTo>
                      <a:pt x="223698" y="27623"/>
                    </a:lnTo>
                    <a:lnTo>
                      <a:pt x="223698" y="43819"/>
                    </a:lnTo>
                    <a:cubicBezTo>
                      <a:pt x="223698" y="47847"/>
                      <a:pt x="225753" y="51382"/>
                      <a:pt x="228877" y="53438"/>
                    </a:cubicBezTo>
                    <a:cubicBezTo>
                      <a:pt x="229206" y="56726"/>
                      <a:pt x="231919" y="59357"/>
                      <a:pt x="235372" y="59357"/>
                    </a:cubicBezTo>
                    <a:cubicBezTo>
                      <a:pt x="238990" y="59357"/>
                      <a:pt x="241950" y="56397"/>
                      <a:pt x="241950" y="52780"/>
                    </a:cubicBezTo>
                    <a:cubicBezTo>
                      <a:pt x="241950" y="49163"/>
                      <a:pt x="238990" y="46203"/>
                      <a:pt x="235372" y="46203"/>
                    </a:cubicBezTo>
                    <a:cubicBezTo>
                      <a:pt x="233564" y="46203"/>
                      <a:pt x="231919" y="46943"/>
                      <a:pt x="230769" y="48094"/>
                    </a:cubicBezTo>
                    <a:cubicBezTo>
                      <a:pt x="229700" y="46943"/>
                      <a:pt x="228959" y="45381"/>
                      <a:pt x="228959" y="43654"/>
                    </a:cubicBezTo>
                    <a:lnTo>
                      <a:pt x="228959" y="27459"/>
                    </a:lnTo>
                    <a:lnTo>
                      <a:pt x="268586" y="27459"/>
                    </a:lnTo>
                    <a:lnTo>
                      <a:pt x="268586" y="43654"/>
                    </a:lnTo>
                    <a:cubicBezTo>
                      <a:pt x="268586" y="47683"/>
                      <a:pt x="270641" y="51218"/>
                      <a:pt x="273765" y="53273"/>
                    </a:cubicBezTo>
                    <a:cubicBezTo>
                      <a:pt x="274094" y="56562"/>
                      <a:pt x="276807" y="59192"/>
                      <a:pt x="280260" y="59192"/>
                    </a:cubicBezTo>
                    <a:cubicBezTo>
                      <a:pt x="283877" y="59192"/>
                      <a:pt x="286837" y="56233"/>
                      <a:pt x="286837" y="52616"/>
                    </a:cubicBezTo>
                    <a:cubicBezTo>
                      <a:pt x="286837" y="48998"/>
                      <a:pt x="283877" y="46039"/>
                      <a:pt x="280260" y="46039"/>
                    </a:cubicBezTo>
                    <a:cubicBezTo>
                      <a:pt x="278451" y="46039"/>
                      <a:pt x="276807" y="46779"/>
                      <a:pt x="275656" y="47929"/>
                    </a:cubicBezTo>
                    <a:cubicBezTo>
                      <a:pt x="274587" y="46779"/>
                      <a:pt x="273848" y="45216"/>
                      <a:pt x="273848" y="43490"/>
                    </a:cubicBezTo>
                    <a:lnTo>
                      <a:pt x="273848" y="27294"/>
                    </a:lnTo>
                    <a:lnTo>
                      <a:pt x="316927" y="27294"/>
                    </a:lnTo>
                    <a:cubicBezTo>
                      <a:pt x="323421" y="27294"/>
                      <a:pt x="329012" y="31076"/>
                      <a:pt x="331642" y="36502"/>
                    </a:cubicBezTo>
                    <a:lnTo>
                      <a:pt x="333369" y="45052"/>
                    </a:lnTo>
                    <a:lnTo>
                      <a:pt x="333369" y="87144"/>
                    </a:lnTo>
                    <a:close/>
                    <a:moveTo>
                      <a:pt x="375708" y="279520"/>
                    </a:moveTo>
                    <a:cubicBezTo>
                      <a:pt x="373653" y="281986"/>
                      <a:pt x="370692" y="283384"/>
                      <a:pt x="367487" y="283384"/>
                    </a:cubicBezTo>
                    <a:lnTo>
                      <a:pt x="338301" y="283384"/>
                    </a:lnTo>
                    <a:lnTo>
                      <a:pt x="338301" y="89775"/>
                    </a:lnTo>
                    <a:lnTo>
                      <a:pt x="338301" y="72182"/>
                    </a:lnTo>
                    <a:lnTo>
                      <a:pt x="377927" y="270641"/>
                    </a:lnTo>
                    <a:cubicBezTo>
                      <a:pt x="378585" y="273765"/>
                      <a:pt x="377764" y="277054"/>
                      <a:pt x="375708" y="279520"/>
                    </a:cubicBezTo>
                    <a:close/>
                  </a:path>
                </a:pathLst>
              </a:custGeom>
              <a:grpFill/>
              <a:ln w="8221" cap="flat">
                <a:noFill/>
                <a:prstDash val="solid"/>
                <a:miter/>
              </a:ln>
            </p:spPr>
            <p:txBody>
              <a:bodyPr rtlCol="0" anchor="ctr"/>
              <a:lstStyle/>
              <a:p>
                <a:endParaRPr lang="en-US"/>
              </a:p>
            </p:txBody>
          </p:sp>
          <p:sp>
            <p:nvSpPr>
              <p:cNvPr id="104" name="Freeform: Shape 103">
                <a:extLst>
                  <a:ext uri="{FF2B5EF4-FFF2-40B4-BE49-F238E27FC236}">
                    <a16:creationId xmlns:a16="http://schemas.microsoft.com/office/drawing/2014/main" id="{0CED69A7-A32A-436B-975F-8224EBABD3FD}"/>
                  </a:ext>
                </a:extLst>
              </p:cNvPr>
              <p:cNvSpPr/>
              <p:nvPr/>
            </p:nvSpPr>
            <p:spPr>
              <a:xfrm>
                <a:off x="11943206" y="903598"/>
                <a:ext cx="5261" cy="70291"/>
              </a:xfrm>
              <a:custGeom>
                <a:avLst/>
                <a:gdLst>
                  <a:gd name="connsiteX0" fmla="*/ 2631 w 5261"/>
                  <a:gd name="connsiteY0" fmla="*/ 0 h 70291"/>
                  <a:gd name="connsiteX1" fmla="*/ 0 w 5261"/>
                  <a:gd name="connsiteY1" fmla="*/ 2631 h 70291"/>
                  <a:gd name="connsiteX2" fmla="*/ 0 w 5261"/>
                  <a:gd name="connsiteY2" fmla="*/ 67660 h 70291"/>
                  <a:gd name="connsiteX3" fmla="*/ 2631 w 5261"/>
                  <a:gd name="connsiteY3" fmla="*/ 70291 h 70291"/>
                  <a:gd name="connsiteX4" fmla="*/ 5262 w 5261"/>
                  <a:gd name="connsiteY4" fmla="*/ 67660 h 70291"/>
                  <a:gd name="connsiteX5" fmla="*/ 5262 w 5261"/>
                  <a:gd name="connsiteY5" fmla="*/ 2631 h 70291"/>
                  <a:gd name="connsiteX6" fmla="*/ 2631 w 5261"/>
                  <a:gd name="connsiteY6" fmla="*/ 0 h 70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70291">
                    <a:moveTo>
                      <a:pt x="2631" y="0"/>
                    </a:moveTo>
                    <a:cubicBezTo>
                      <a:pt x="1151" y="0"/>
                      <a:pt x="0" y="1151"/>
                      <a:pt x="0" y="2631"/>
                    </a:cubicBezTo>
                    <a:lnTo>
                      <a:pt x="0" y="67660"/>
                    </a:lnTo>
                    <a:cubicBezTo>
                      <a:pt x="0" y="69140"/>
                      <a:pt x="1151" y="70291"/>
                      <a:pt x="2631" y="70291"/>
                    </a:cubicBezTo>
                    <a:cubicBezTo>
                      <a:pt x="4111" y="70291"/>
                      <a:pt x="5262" y="69140"/>
                      <a:pt x="5262" y="67660"/>
                    </a:cubicBezTo>
                    <a:lnTo>
                      <a:pt x="5262" y="2631"/>
                    </a:lnTo>
                    <a:cubicBezTo>
                      <a:pt x="5262" y="1151"/>
                      <a:pt x="4111" y="0"/>
                      <a:pt x="2631" y="0"/>
                    </a:cubicBezTo>
                    <a:close/>
                  </a:path>
                </a:pathLst>
              </a:custGeom>
              <a:grpFill/>
              <a:ln w="8221" cap="flat">
                <a:noFill/>
                <a:prstDash val="solid"/>
                <a:miter/>
              </a:ln>
            </p:spPr>
            <p:txBody>
              <a:bodyPr rtlCol="0" anchor="ctr"/>
              <a:lstStyle/>
              <a:p>
                <a:endParaRPr lang="en-US"/>
              </a:p>
            </p:txBody>
          </p:sp>
          <p:sp>
            <p:nvSpPr>
              <p:cNvPr id="105" name="Freeform: Shape 104">
                <a:extLst>
                  <a:ext uri="{FF2B5EF4-FFF2-40B4-BE49-F238E27FC236}">
                    <a16:creationId xmlns:a16="http://schemas.microsoft.com/office/drawing/2014/main" id="{18EC656A-510C-4F06-9DD8-A6708CD89471}"/>
                  </a:ext>
                </a:extLst>
              </p:cNvPr>
              <p:cNvSpPr/>
              <p:nvPr/>
            </p:nvSpPr>
            <p:spPr>
              <a:xfrm>
                <a:off x="11943206" y="858711"/>
                <a:ext cx="5261" cy="30007"/>
              </a:xfrm>
              <a:custGeom>
                <a:avLst/>
                <a:gdLst>
                  <a:gd name="connsiteX0" fmla="*/ 2631 w 5261"/>
                  <a:gd name="connsiteY0" fmla="*/ 0 h 30007"/>
                  <a:gd name="connsiteX1" fmla="*/ 0 w 5261"/>
                  <a:gd name="connsiteY1" fmla="*/ 2631 h 30007"/>
                  <a:gd name="connsiteX2" fmla="*/ 0 w 5261"/>
                  <a:gd name="connsiteY2" fmla="*/ 27377 h 30007"/>
                  <a:gd name="connsiteX3" fmla="*/ 2631 w 5261"/>
                  <a:gd name="connsiteY3" fmla="*/ 30007 h 30007"/>
                  <a:gd name="connsiteX4" fmla="*/ 5262 w 5261"/>
                  <a:gd name="connsiteY4" fmla="*/ 27377 h 30007"/>
                  <a:gd name="connsiteX5" fmla="*/ 5262 w 5261"/>
                  <a:gd name="connsiteY5" fmla="*/ 2631 h 30007"/>
                  <a:gd name="connsiteX6" fmla="*/ 2631 w 5261"/>
                  <a:gd name="connsiteY6" fmla="*/ 0 h 30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30007">
                    <a:moveTo>
                      <a:pt x="2631" y="0"/>
                    </a:moveTo>
                    <a:cubicBezTo>
                      <a:pt x="1151" y="0"/>
                      <a:pt x="0" y="1151"/>
                      <a:pt x="0" y="2631"/>
                    </a:cubicBezTo>
                    <a:lnTo>
                      <a:pt x="0" y="27377"/>
                    </a:lnTo>
                    <a:cubicBezTo>
                      <a:pt x="0" y="28856"/>
                      <a:pt x="1151" y="30007"/>
                      <a:pt x="2631" y="30007"/>
                    </a:cubicBezTo>
                    <a:cubicBezTo>
                      <a:pt x="4111" y="30007"/>
                      <a:pt x="5262" y="28856"/>
                      <a:pt x="5262" y="27377"/>
                    </a:cubicBezTo>
                    <a:lnTo>
                      <a:pt x="5262" y="2631"/>
                    </a:lnTo>
                    <a:cubicBezTo>
                      <a:pt x="5262" y="1151"/>
                      <a:pt x="4111" y="0"/>
                      <a:pt x="2631" y="0"/>
                    </a:cubicBezTo>
                    <a:close/>
                  </a:path>
                </a:pathLst>
              </a:custGeom>
              <a:grpFill/>
              <a:ln w="8221" cap="flat">
                <a:noFill/>
                <a:prstDash val="solid"/>
                <a:miter/>
              </a:ln>
            </p:spPr>
            <p:txBody>
              <a:bodyPr rtlCol="0" anchor="ctr"/>
              <a:lstStyle/>
              <a:p>
                <a:endParaRPr lang="en-US"/>
              </a:p>
            </p:txBody>
          </p:sp>
          <p:sp>
            <p:nvSpPr>
              <p:cNvPr id="106" name="Freeform: Shape 105">
                <a:extLst>
                  <a:ext uri="{FF2B5EF4-FFF2-40B4-BE49-F238E27FC236}">
                    <a16:creationId xmlns:a16="http://schemas.microsoft.com/office/drawing/2014/main" id="{C408B1E8-030A-4E52-9925-E17BF3E807C3}"/>
                  </a:ext>
                </a:extLst>
              </p:cNvPr>
              <p:cNvSpPr/>
              <p:nvPr/>
            </p:nvSpPr>
            <p:spPr>
              <a:xfrm>
                <a:off x="12006920" y="1043934"/>
                <a:ext cx="131621" cy="5261"/>
              </a:xfrm>
              <a:custGeom>
                <a:avLst/>
                <a:gdLst>
                  <a:gd name="connsiteX0" fmla="*/ 128991 w 131621"/>
                  <a:gd name="connsiteY0" fmla="*/ 0 h 5261"/>
                  <a:gd name="connsiteX1" fmla="*/ 2631 w 131621"/>
                  <a:gd name="connsiteY1" fmla="*/ 0 h 5261"/>
                  <a:gd name="connsiteX2" fmla="*/ 0 w 131621"/>
                  <a:gd name="connsiteY2" fmla="*/ 2631 h 5261"/>
                  <a:gd name="connsiteX3" fmla="*/ 2631 w 131621"/>
                  <a:gd name="connsiteY3" fmla="*/ 5262 h 5261"/>
                  <a:gd name="connsiteX4" fmla="*/ 128991 w 131621"/>
                  <a:gd name="connsiteY4" fmla="*/ 5262 h 5261"/>
                  <a:gd name="connsiteX5" fmla="*/ 131621 w 131621"/>
                  <a:gd name="connsiteY5" fmla="*/ 2631 h 5261"/>
                  <a:gd name="connsiteX6" fmla="*/ 128991 w 131621"/>
                  <a:gd name="connsiteY6" fmla="*/ 0 h 5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621" h="5261">
                    <a:moveTo>
                      <a:pt x="128991" y="0"/>
                    </a:moveTo>
                    <a:lnTo>
                      <a:pt x="2631" y="0"/>
                    </a:lnTo>
                    <a:cubicBezTo>
                      <a:pt x="1151" y="0"/>
                      <a:pt x="0" y="1151"/>
                      <a:pt x="0" y="2631"/>
                    </a:cubicBezTo>
                    <a:cubicBezTo>
                      <a:pt x="0" y="4111"/>
                      <a:pt x="1151" y="5262"/>
                      <a:pt x="2631" y="5262"/>
                    </a:cubicBezTo>
                    <a:lnTo>
                      <a:pt x="128991" y="5262"/>
                    </a:lnTo>
                    <a:cubicBezTo>
                      <a:pt x="130470" y="5262"/>
                      <a:pt x="131621" y="4111"/>
                      <a:pt x="131621" y="2631"/>
                    </a:cubicBezTo>
                    <a:cubicBezTo>
                      <a:pt x="131539" y="1151"/>
                      <a:pt x="130389" y="0"/>
                      <a:pt x="128991" y="0"/>
                    </a:cubicBezTo>
                    <a:close/>
                  </a:path>
                </a:pathLst>
              </a:custGeom>
              <a:grpFill/>
              <a:ln w="8221" cap="flat">
                <a:noFill/>
                <a:prstDash val="solid"/>
                <a:miter/>
              </a:ln>
            </p:spPr>
            <p:txBody>
              <a:bodyPr rtlCol="0" anchor="ctr"/>
              <a:lstStyle/>
              <a:p>
                <a:endParaRPr lang="en-US"/>
              </a:p>
            </p:txBody>
          </p:sp>
          <p:sp>
            <p:nvSpPr>
              <p:cNvPr id="107" name="Freeform: Shape 106">
                <a:extLst>
                  <a:ext uri="{FF2B5EF4-FFF2-40B4-BE49-F238E27FC236}">
                    <a16:creationId xmlns:a16="http://schemas.microsoft.com/office/drawing/2014/main" id="{C219BC78-04CF-4227-BC0E-F4F1E6C27BB1}"/>
                  </a:ext>
                </a:extLst>
              </p:cNvPr>
              <p:cNvSpPr/>
              <p:nvPr/>
            </p:nvSpPr>
            <p:spPr>
              <a:xfrm>
                <a:off x="12000919" y="870714"/>
                <a:ext cx="255514" cy="122413"/>
              </a:xfrm>
              <a:custGeom>
                <a:avLst/>
                <a:gdLst>
                  <a:gd name="connsiteX0" fmla="*/ 2631 w 255514"/>
                  <a:gd name="connsiteY0" fmla="*/ 122413 h 122413"/>
                  <a:gd name="connsiteX1" fmla="*/ 65194 w 255514"/>
                  <a:gd name="connsiteY1" fmla="*/ 122413 h 122413"/>
                  <a:gd name="connsiteX2" fmla="*/ 127757 w 255514"/>
                  <a:gd name="connsiteY2" fmla="*/ 122413 h 122413"/>
                  <a:gd name="connsiteX3" fmla="*/ 190320 w 255514"/>
                  <a:gd name="connsiteY3" fmla="*/ 122413 h 122413"/>
                  <a:gd name="connsiteX4" fmla="*/ 252883 w 255514"/>
                  <a:gd name="connsiteY4" fmla="*/ 122413 h 122413"/>
                  <a:gd name="connsiteX5" fmla="*/ 255515 w 255514"/>
                  <a:gd name="connsiteY5" fmla="*/ 119783 h 122413"/>
                  <a:gd name="connsiteX6" fmla="*/ 255515 w 255514"/>
                  <a:gd name="connsiteY6" fmla="*/ 80732 h 122413"/>
                  <a:gd name="connsiteX7" fmla="*/ 255515 w 255514"/>
                  <a:gd name="connsiteY7" fmla="*/ 41681 h 122413"/>
                  <a:gd name="connsiteX8" fmla="*/ 255515 w 255514"/>
                  <a:gd name="connsiteY8" fmla="*/ 2631 h 122413"/>
                  <a:gd name="connsiteX9" fmla="*/ 252883 w 255514"/>
                  <a:gd name="connsiteY9" fmla="*/ 0 h 122413"/>
                  <a:gd name="connsiteX10" fmla="*/ 190320 w 255514"/>
                  <a:gd name="connsiteY10" fmla="*/ 0 h 122413"/>
                  <a:gd name="connsiteX11" fmla="*/ 127757 w 255514"/>
                  <a:gd name="connsiteY11" fmla="*/ 0 h 122413"/>
                  <a:gd name="connsiteX12" fmla="*/ 65194 w 255514"/>
                  <a:gd name="connsiteY12" fmla="*/ 0 h 122413"/>
                  <a:gd name="connsiteX13" fmla="*/ 2631 w 255514"/>
                  <a:gd name="connsiteY13" fmla="*/ 0 h 122413"/>
                  <a:gd name="connsiteX14" fmla="*/ 0 w 255514"/>
                  <a:gd name="connsiteY14" fmla="*/ 2631 h 122413"/>
                  <a:gd name="connsiteX15" fmla="*/ 0 w 255514"/>
                  <a:gd name="connsiteY15" fmla="*/ 41681 h 122413"/>
                  <a:gd name="connsiteX16" fmla="*/ 0 w 255514"/>
                  <a:gd name="connsiteY16" fmla="*/ 80732 h 122413"/>
                  <a:gd name="connsiteX17" fmla="*/ 0 w 255514"/>
                  <a:gd name="connsiteY17" fmla="*/ 119783 h 122413"/>
                  <a:gd name="connsiteX18" fmla="*/ 2631 w 255514"/>
                  <a:gd name="connsiteY18" fmla="*/ 122413 h 122413"/>
                  <a:gd name="connsiteX19" fmla="*/ 192951 w 255514"/>
                  <a:gd name="connsiteY19" fmla="*/ 5344 h 122413"/>
                  <a:gd name="connsiteX20" fmla="*/ 250335 w 255514"/>
                  <a:gd name="connsiteY20" fmla="*/ 5344 h 122413"/>
                  <a:gd name="connsiteX21" fmla="*/ 250335 w 255514"/>
                  <a:gd name="connsiteY21" fmla="*/ 39133 h 122413"/>
                  <a:gd name="connsiteX22" fmla="*/ 192951 w 255514"/>
                  <a:gd name="connsiteY22" fmla="*/ 39133 h 122413"/>
                  <a:gd name="connsiteX23" fmla="*/ 192951 w 255514"/>
                  <a:gd name="connsiteY23" fmla="*/ 5344 h 122413"/>
                  <a:gd name="connsiteX24" fmla="*/ 192951 w 255514"/>
                  <a:gd name="connsiteY24" fmla="*/ 44394 h 122413"/>
                  <a:gd name="connsiteX25" fmla="*/ 250335 w 255514"/>
                  <a:gd name="connsiteY25" fmla="*/ 44394 h 122413"/>
                  <a:gd name="connsiteX26" fmla="*/ 250335 w 255514"/>
                  <a:gd name="connsiteY26" fmla="*/ 78183 h 122413"/>
                  <a:gd name="connsiteX27" fmla="*/ 192951 w 255514"/>
                  <a:gd name="connsiteY27" fmla="*/ 78183 h 122413"/>
                  <a:gd name="connsiteX28" fmla="*/ 192951 w 255514"/>
                  <a:gd name="connsiteY28" fmla="*/ 44394 h 122413"/>
                  <a:gd name="connsiteX29" fmla="*/ 192951 w 255514"/>
                  <a:gd name="connsiteY29" fmla="*/ 83363 h 122413"/>
                  <a:gd name="connsiteX30" fmla="*/ 250335 w 255514"/>
                  <a:gd name="connsiteY30" fmla="*/ 83363 h 122413"/>
                  <a:gd name="connsiteX31" fmla="*/ 250335 w 255514"/>
                  <a:gd name="connsiteY31" fmla="*/ 117152 h 122413"/>
                  <a:gd name="connsiteX32" fmla="*/ 192951 w 255514"/>
                  <a:gd name="connsiteY32" fmla="*/ 117152 h 122413"/>
                  <a:gd name="connsiteX33" fmla="*/ 192951 w 255514"/>
                  <a:gd name="connsiteY33" fmla="*/ 83363 h 122413"/>
                  <a:gd name="connsiteX34" fmla="*/ 130388 w 255514"/>
                  <a:gd name="connsiteY34" fmla="*/ 5344 h 122413"/>
                  <a:gd name="connsiteX35" fmla="*/ 187772 w 255514"/>
                  <a:gd name="connsiteY35" fmla="*/ 5344 h 122413"/>
                  <a:gd name="connsiteX36" fmla="*/ 187772 w 255514"/>
                  <a:gd name="connsiteY36" fmla="*/ 39133 h 122413"/>
                  <a:gd name="connsiteX37" fmla="*/ 130388 w 255514"/>
                  <a:gd name="connsiteY37" fmla="*/ 39133 h 122413"/>
                  <a:gd name="connsiteX38" fmla="*/ 130388 w 255514"/>
                  <a:gd name="connsiteY38" fmla="*/ 5344 h 122413"/>
                  <a:gd name="connsiteX39" fmla="*/ 130388 w 255514"/>
                  <a:gd name="connsiteY39" fmla="*/ 44394 h 122413"/>
                  <a:gd name="connsiteX40" fmla="*/ 187772 w 255514"/>
                  <a:gd name="connsiteY40" fmla="*/ 44394 h 122413"/>
                  <a:gd name="connsiteX41" fmla="*/ 187772 w 255514"/>
                  <a:gd name="connsiteY41" fmla="*/ 78183 h 122413"/>
                  <a:gd name="connsiteX42" fmla="*/ 130388 w 255514"/>
                  <a:gd name="connsiteY42" fmla="*/ 78183 h 122413"/>
                  <a:gd name="connsiteX43" fmla="*/ 130388 w 255514"/>
                  <a:gd name="connsiteY43" fmla="*/ 44394 h 122413"/>
                  <a:gd name="connsiteX44" fmla="*/ 130388 w 255514"/>
                  <a:gd name="connsiteY44" fmla="*/ 83363 h 122413"/>
                  <a:gd name="connsiteX45" fmla="*/ 187772 w 255514"/>
                  <a:gd name="connsiteY45" fmla="*/ 83363 h 122413"/>
                  <a:gd name="connsiteX46" fmla="*/ 187772 w 255514"/>
                  <a:gd name="connsiteY46" fmla="*/ 117152 h 122413"/>
                  <a:gd name="connsiteX47" fmla="*/ 130388 w 255514"/>
                  <a:gd name="connsiteY47" fmla="*/ 117152 h 122413"/>
                  <a:gd name="connsiteX48" fmla="*/ 130388 w 255514"/>
                  <a:gd name="connsiteY48" fmla="*/ 83363 h 122413"/>
                  <a:gd name="connsiteX49" fmla="*/ 67825 w 255514"/>
                  <a:gd name="connsiteY49" fmla="*/ 5344 h 122413"/>
                  <a:gd name="connsiteX50" fmla="*/ 125208 w 255514"/>
                  <a:gd name="connsiteY50" fmla="*/ 5344 h 122413"/>
                  <a:gd name="connsiteX51" fmla="*/ 125208 w 255514"/>
                  <a:gd name="connsiteY51" fmla="*/ 39133 h 122413"/>
                  <a:gd name="connsiteX52" fmla="*/ 67825 w 255514"/>
                  <a:gd name="connsiteY52" fmla="*/ 39133 h 122413"/>
                  <a:gd name="connsiteX53" fmla="*/ 67825 w 255514"/>
                  <a:gd name="connsiteY53" fmla="*/ 5344 h 122413"/>
                  <a:gd name="connsiteX54" fmla="*/ 67825 w 255514"/>
                  <a:gd name="connsiteY54" fmla="*/ 44394 h 122413"/>
                  <a:gd name="connsiteX55" fmla="*/ 125208 w 255514"/>
                  <a:gd name="connsiteY55" fmla="*/ 44394 h 122413"/>
                  <a:gd name="connsiteX56" fmla="*/ 125208 w 255514"/>
                  <a:gd name="connsiteY56" fmla="*/ 78183 h 122413"/>
                  <a:gd name="connsiteX57" fmla="*/ 67825 w 255514"/>
                  <a:gd name="connsiteY57" fmla="*/ 78183 h 122413"/>
                  <a:gd name="connsiteX58" fmla="*/ 67825 w 255514"/>
                  <a:gd name="connsiteY58" fmla="*/ 44394 h 122413"/>
                  <a:gd name="connsiteX59" fmla="*/ 67825 w 255514"/>
                  <a:gd name="connsiteY59" fmla="*/ 83363 h 122413"/>
                  <a:gd name="connsiteX60" fmla="*/ 125208 w 255514"/>
                  <a:gd name="connsiteY60" fmla="*/ 83363 h 122413"/>
                  <a:gd name="connsiteX61" fmla="*/ 125208 w 255514"/>
                  <a:gd name="connsiteY61" fmla="*/ 117152 h 122413"/>
                  <a:gd name="connsiteX62" fmla="*/ 67825 w 255514"/>
                  <a:gd name="connsiteY62" fmla="*/ 117152 h 122413"/>
                  <a:gd name="connsiteX63" fmla="*/ 67825 w 255514"/>
                  <a:gd name="connsiteY63" fmla="*/ 83363 h 122413"/>
                  <a:gd name="connsiteX64" fmla="*/ 5262 w 255514"/>
                  <a:gd name="connsiteY64" fmla="*/ 5344 h 122413"/>
                  <a:gd name="connsiteX65" fmla="*/ 62645 w 255514"/>
                  <a:gd name="connsiteY65" fmla="*/ 5344 h 122413"/>
                  <a:gd name="connsiteX66" fmla="*/ 62645 w 255514"/>
                  <a:gd name="connsiteY66" fmla="*/ 39133 h 122413"/>
                  <a:gd name="connsiteX67" fmla="*/ 5262 w 255514"/>
                  <a:gd name="connsiteY67" fmla="*/ 39133 h 122413"/>
                  <a:gd name="connsiteX68" fmla="*/ 5262 w 255514"/>
                  <a:gd name="connsiteY68" fmla="*/ 5344 h 122413"/>
                  <a:gd name="connsiteX69" fmla="*/ 5262 w 255514"/>
                  <a:gd name="connsiteY69" fmla="*/ 44394 h 122413"/>
                  <a:gd name="connsiteX70" fmla="*/ 62645 w 255514"/>
                  <a:gd name="connsiteY70" fmla="*/ 44394 h 122413"/>
                  <a:gd name="connsiteX71" fmla="*/ 62645 w 255514"/>
                  <a:gd name="connsiteY71" fmla="*/ 78183 h 122413"/>
                  <a:gd name="connsiteX72" fmla="*/ 5262 w 255514"/>
                  <a:gd name="connsiteY72" fmla="*/ 78183 h 122413"/>
                  <a:gd name="connsiteX73" fmla="*/ 5262 w 255514"/>
                  <a:gd name="connsiteY73" fmla="*/ 44394 h 122413"/>
                  <a:gd name="connsiteX74" fmla="*/ 5262 w 255514"/>
                  <a:gd name="connsiteY74" fmla="*/ 83363 h 122413"/>
                  <a:gd name="connsiteX75" fmla="*/ 62645 w 255514"/>
                  <a:gd name="connsiteY75" fmla="*/ 83363 h 122413"/>
                  <a:gd name="connsiteX76" fmla="*/ 62645 w 255514"/>
                  <a:gd name="connsiteY76" fmla="*/ 117152 h 122413"/>
                  <a:gd name="connsiteX77" fmla="*/ 5262 w 255514"/>
                  <a:gd name="connsiteY77" fmla="*/ 117152 h 122413"/>
                  <a:gd name="connsiteX78" fmla="*/ 5262 w 255514"/>
                  <a:gd name="connsiteY78" fmla="*/ 83363 h 122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255514" h="122413">
                    <a:moveTo>
                      <a:pt x="2631" y="122413"/>
                    </a:moveTo>
                    <a:lnTo>
                      <a:pt x="65194" y="122413"/>
                    </a:lnTo>
                    <a:lnTo>
                      <a:pt x="127757" y="122413"/>
                    </a:lnTo>
                    <a:lnTo>
                      <a:pt x="190320" y="122413"/>
                    </a:lnTo>
                    <a:lnTo>
                      <a:pt x="252883" y="122413"/>
                    </a:lnTo>
                    <a:cubicBezTo>
                      <a:pt x="254364" y="122413"/>
                      <a:pt x="255515" y="121262"/>
                      <a:pt x="255515" y="119783"/>
                    </a:cubicBezTo>
                    <a:lnTo>
                      <a:pt x="255515" y="80732"/>
                    </a:lnTo>
                    <a:lnTo>
                      <a:pt x="255515" y="41681"/>
                    </a:lnTo>
                    <a:lnTo>
                      <a:pt x="255515" y="2631"/>
                    </a:lnTo>
                    <a:cubicBezTo>
                      <a:pt x="255515" y="1151"/>
                      <a:pt x="254364" y="0"/>
                      <a:pt x="252883" y="0"/>
                    </a:cubicBezTo>
                    <a:lnTo>
                      <a:pt x="190320" y="0"/>
                    </a:lnTo>
                    <a:lnTo>
                      <a:pt x="127757" y="0"/>
                    </a:lnTo>
                    <a:lnTo>
                      <a:pt x="65194" y="0"/>
                    </a:lnTo>
                    <a:lnTo>
                      <a:pt x="2631" y="0"/>
                    </a:lnTo>
                    <a:cubicBezTo>
                      <a:pt x="1151" y="0"/>
                      <a:pt x="0" y="1151"/>
                      <a:pt x="0" y="2631"/>
                    </a:cubicBezTo>
                    <a:lnTo>
                      <a:pt x="0" y="41681"/>
                    </a:lnTo>
                    <a:lnTo>
                      <a:pt x="0" y="80732"/>
                    </a:lnTo>
                    <a:lnTo>
                      <a:pt x="0" y="119783"/>
                    </a:lnTo>
                    <a:cubicBezTo>
                      <a:pt x="0" y="121262"/>
                      <a:pt x="1233" y="122413"/>
                      <a:pt x="2631" y="122413"/>
                    </a:cubicBezTo>
                    <a:close/>
                    <a:moveTo>
                      <a:pt x="192951" y="5344"/>
                    </a:moveTo>
                    <a:lnTo>
                      <a:pt x="250335" y="5344"/>
                    </a:lnTo>
                    <a:lnTo>
                      <a:pt x="250335" y="39133"/>
                    </a:lnTo>
                    <a:lnTo>
                      <a:pt x="192951" y="39133"/>
                    </a:lnTo>
                    <a:lnTo>
                      <a:pt x="192951" y="5344"/>
                    </a:lnTo>
                    <a:close/>
                    <a:moveTo>
                      <a:pt x="192951" y="44394"/>
                    </a:moveTo>
                    <a:lnTo>
                      <a:pt x="250335" y="44394"/>
                    </a:lnTo>
                    <a:lnTo>
                      <a:pt x="250335" y="78183"/>
                    </a:lnTo>
                    <a:lnTo>
                      <a:pt x="192951" y="78183"/>
                    </a:lnTo>
                    <a:lnTo>
                      <a:pt x="192951" y="44394"/>
                    </a:lnTo>
                    <a:close/>
                    <a:moveTo>
                      <a:pt x="192951" y="83363"/>
                    </a:moveTo>
                    <a:lnTo>
                      <a:pt x="250335" y="83363"/>
                    </a:lnTo>
                    <a:lnTo>
                      <a:pt x="250335" y="117152"/>
                    </a:lnTo>
                    <a:lnTo>
                      <a:pt x="192951" y="117152"/>
                    </a:lnTo>
                    <a:lnTo>
                      <a:pt x="192951" y="83363"/>
                    </a:lnTo>
                    <a:close/>
                    <a:moveTo>
                      <a:pt x="130388" y="5344"/>
                    </a:moveTo>
                    <a:lnTo>
                      <a:pt x="187772" y="5344"/>
                    </a:lnTo>
                    <a:lnTo>
                      <a:pt x="187772" y="39133"/>
                    </a:lnTo>
                    <a:lnTo>
                      <a:pt x="130388" y="39133"/>
                    </a:lnTo>
                    <a:lnTo>
                      <a:pt x="130388" y="5344"/>
                    </a:lnTo>
                    <a:close/>
                    <a:moveTo>
                      <a:pt x="130388" y="44394"/>
                    </a:moveTo>
                    <a:lnTo>
                      <a:pt x="187772" y="44394"/>
                    </a:lnTo>
                    <a:lnTo>
                      <a:pt x="187772" y="78183"/>
                    </a:lnTo>
                    <a:lnTo>
                      <a:pt x="130388" y="78183"/>
                    </a:lnTo>
                    <a:lnTo>
                      <a:pt x="130388" y="44394"/>
                    </a:lnTo>
                    <a:close/>
                    <a:moveTo>
                      <a:pt x="130388" y="83363"/>
                    </a:moveTo>
                    <a:lnTo>
                      <a:pt x="187772" y="83363"/>
                    </a:lnTo>
                    <a:lnTo>
                      <a:pt x="187772" y="117152"/>
                    </a:lnTo>
                    <a:lnTo>
                      <a:pt x="130388" y="117152"/>
                    </a:lnTo>
                    <a:lnTo>
                      <a:pt x="130388" y="83363"/>
                    </a:lnTo>
                    <a:close/>
                    <a:moveTo>
                      <a:pt x="67825" y="5344"/>
                    </a:moveTo>
                    <a:lnTo>
                      <a:pt x="125208" y="5344"/>
                    </a:lnTo>
                    <a:lnTo>
                      <a:pt x="125208" y="39133"/>
                    </a:lnTo>
                    <a:lnTo>
                      <a:pt x="67825" y="39133"/>
                    </a:lnTo>
                    <a:lnTo>
                      <a:pt x="67825" y="5344"/>
                    </a:lnTo>
                    <a:close/>
                    <a:moveTo>
                      <a:pt x="67825" y="44394"/>
                    </a:moveTo>
                    <a:lnTo>
                      <a:pt x="125208" y="44394"/>
                    </a:lnTo>
                    <a:lnTo>
                      <a:pt x="125208" y="78183"/>
                    </a:lnTo>
                    <a:lnTo>
                      <a:pt x="67825" y="78183"/>
                    </a:lnTo>
                    <a:lnTo>
                      <a:pt x="67825" y="44394"/>
                    </a:lnTo>
                    <a:close/>
                    <a:moveTo>
                      <a:pt x="67825" y="83363"/>
                    </a:moveTo>
                    <a:lnTo>
                      <a:pt x="125208" y="83363"/>
                    </a:lnTo>
                    <a:lnTo>
                      <a:pt x="125208" y="117152"/>
                    </a:lnTo>
                    <a:lnTo>
                      <a:pt x="67825" y="117152"/>
                    </a:lnTo>
                    <a:lnTo>
                      <a:pt x="67825" y="83363"/>
                    </a:lnTo>
                    <a:close/>
                    <a:moveTo>
                      <a:pt x="5262" y="5344"/>
                    </a:moveTo>
                    <a:lnTo>
                      <a:pt x="62645" y="5344"/>
                    </a:lnTo>
                    <a:lnTo>
                      <a:pt x="62645" y="39133"/>
                    </a:lnTo>
                    <a:lnTo>
                      <a:pt x="5262" y="39133"/>
                    </a:lnTo>
                    <a:lnTo>
                      <a:pt x="5262" y="5344"/>
                    </a:lnTo>
                    <a:close/>
                    <a:moveTo>
                      <a:pt x="5262" y="44394"/>
                    </a:moveTo>
                    <a:lnTo>
                      <a:pt x="62645" y="44394"/>
                    </a:lnTo>
                    <a:lnTo>
                      <a:pt x="62645" y="78183"/>
                    </a:lnTo>
                    <a:lnTo>
                      <a:pt x="5262" y="78183"/>
                    </a:lnTo>
                    <a:lnTo>
                      <a:pt x="5262" y="44394"/>
                    </a:lnTo>
                    <a:close/>
                    <a:moveTo>
                      <a:pt x="5262" y="83363"/>
                    </a:moveTo>
                    <a:lnTo>
                      <a:pt x="62645" y="83363"/>
                    </a:lnTo>
                    <a:lnTo>
                      <a:pt x="62645" y="117152"/>
                    </a:lnTo>
                    <a:lnTo>
                      <a:pt x="5262" y="117152"/>
                    </a:lnTo>
                    <a:lnTo>
                      <a:pt x="5262" y="83363"/>
                    </a:lnTo>
                    <a:close/>
                  </a:path>
                </a:pathLst>
              </a:custGeom>
              <a:grpFill/>
              <a:ln w="8221" cap="flat">
                <a:noFill/>
                <a:prstDash val="solid"/>
                <a:miter/>
              </a:ln>
            </p:spPr>
            <p:txBody>
              <a:bodyPr rtlCol="0" anchor="ctr"/>
              <a:lstStyle/>
              <a:p>
                <a:endParaRPr lang="en-US"/>
              </a:p>
            </p:txBody>
          </p:sp>
        </p:grpSp>
        <p:grpSp>
          <p:nvGrpSpPr>
            <p:cNvPr id="80" name="Graphic 2">
              <a:extLst>
                <a:ext uri="{FF2B5EF4-FFF2-40B4-BE49-F238E27FC236}">
                  <a16:creationId xmlns:a16="http://schemas.microsoft.com/office/drawing/2014/main" id="{7CF16B91-9496-4DFF-9907-135F0B409669}"/>
                </a:ext>
              </a:extLst>
            </p:cNvPr>
            <p:cNvGrpSpPr/>
            <p:nvPr/>
          </p:nvGrpSpPr>
          <p:grpSpPr>
            <a:xfrm>
              <a:off x="8433359" y="1748020"/>
              <a:ext cx="408063" cy="357413"/>
              <a:chOff x="8433359" y="1748020"/>
              <a:chExt cx="408063" cy="357413"/>
            </a:xfrm>
            <a:grpFill/>
          </p:grpSpPr>
          <p:sp>
            <p:nvSpPr>
              <p:cNvPr id="94" name="Freeform: Shape 93">
                <a:extLst>
                  <a:ext uri="{FF2B5EF4-FFF2-40B4-BE49-F238E27FC236}">
                    <a16:creationId xmlns:a16="http://schemas.microsoft.com/office/drawing/2014/main" id="{417EE532-BA59-4B89-8229-BB649314DA21}"/>
                  </a:ext>
                </a:extLst>
              </p:cNvPr>
              <p:cNvSpPr/>
              <p:nvPr/>
            </p:nvSpPr>
            <p:spPr>
              <a:xfrm>
                <a:off x="8433359" y="1748020"/>
                <a:ext cx="408063" cy="357413"/>
              </a:xfrm>
              <a:custGeom>
                <a:avLst/>
                <a:gdLst>
                  <a:gd name="connsiteX0" fmla="*/ 407835 w 408063"/>
                  <a:gd name="connsiteY0" fmla="*/ 284017 h 357413"/>
                  <a:gd name="connsiteX1" fmla="*/ 369853 w 408063"/>
                  <a:gd name="connsiteY1" fmla="*/ 36230 h 357413"/>
                  <a:gd name="connsiteX2" fmla="*/ 347409 w 408063"/>
                  <a:gd name="connsiteY2" fmla="*/ 19706 h 357413"/>
                  <a:gd name="connsiteX3" fmla="*/ 337790 w 408063"/>
                  <a:gd name="connsiteY3" fmla="*/ 21186 h 357413"/>
                  <a:gd name="connsiteX4" fmla="*/ 336064 w 408063"/>
                  <a:gd name="connsiteY4" fmla="*/ 9840 h 357413"/>
                  <a:gd name="connsiteX5" fmla="*/ 322828 w 408063"/>
                  <a:gd name="connsiteY5" fmla="*/ 139 h 357413"/>
                  <a:gd name="connsiteX6" fmla="*/ 313127 w 408063"/>
                  <a:gd name="connsiteY6" fmla="*/ 13375 h 357413"/>
                  <a:gd name="connsiteX7" fmla="*/ 314853 w 408063"/>
                  <a:gd name="connsiteY7" fmla="*/ 24721 h 357413"/>
                  <a:gd name="connsiteX8" fmla="*/ 207896 w 408063"/>
                  <a:gd name="connsiteY8" fmla="*/ 41081 h 357413"/>
                  <a:gd name="connsiteX9" fmla="*/ 206169 w 408063"/>
                  <a:gd name="connsiteY9" fmla="*/ 29736 h 357413"/>
                  <a:gd name="connsiteX10" fmla="*/ 192933 w 408063"/>
                  <a:gd name="connsiteY10" fmla="*/ 20035 h 357413"/>
                  <a:gd name="connsiteX11" fmla="*/ 183233 w 408063"/>
                  <a:gd name="connsiteY11" fmla="*/ 33271 h 357413"/>
                  <a:gd name="connsiteX12" fmla="*/ 184959 w 408063"/>
                  <a:gd name="connsiteY12" fmla="*/ 44616 h 357413"/>
                  <a:gd name="connsiteX13" fmla="*/ 78001 w 408063"/>
                  <a:gd name="connsiteY13" fmla="*/ 60976 h 357413"/>
                  <a:gd name="connsiteX14" fmla="*/ 76275 w 408063"/>
                  <a:gd name="connsiteY14" fmla="*/ 49631 h 357413"/>
                  <a:gd name="connsiteX15" fmla="*/ 63039 w 408063"/>
                  <a:gd name="connsiteY15" fmla="*/ 39930 h 357413"/>
                  <a:gd name="connsiteX16" fmla="*/ 53338 w 408063"/>
                  <a:gd name="connsiteY16" fmla="*/ 53166 h 357413"/>
                  <a:gd name="connsiteX17" fmla="*/ 55064 w 408063"/>
                  <a:gd name="connsiteY17" fmla="*/ 64511 h 357413"/>
                  <a:gd name="connsiteX18" fmla="*/ 54653 w 408063"/>
                  <a:gd name="connsiteY18" fmla="*/ 64593 h 357413"/>
                  <a:gd name="connsiteX19" fmla="*/ 51529 w 408063"/>
                  <a:gd name="connsiteY19" fmla="*/ 65087 h 357413"/>
                  <a:gd name="connsiteX20" fmla="*/ 16753 w 408063"/>
                  <a:gd name="connsiteY20" fmla="*/ 70430 h 357413"/>
                  <a:gd name="connsiteX21" fmla="*/ 229 w 408063"/>
                  <a:gd name="connsiteY21" fmla="*/ 92874 h 357413"/>
                  <a:gd name="connsiteX22" fmla="*/ 38210 w 408063"/>
                  <a:gd name="connsiteY22" fmla="*/ 340660 h 357413"/>
                  <a:gd name="connsiteX23" fmla="*/ 60655 w 408063"/>
                  <a:gd name="connsiteY23" fmla="*/ 357185 h 357413"/>
                  <a:gd name="connsiteX24" fmla="*/ 95430 w 408063"/>
                  <a:gd name="connsiteY24" fmla="*/ 351841 h 357413"/>
                  <a:gd name="connsiteX25" fmla="*/ 97074 w 408063"/>
                  <a:gd name="connsiteY25" fmla="*/ 351595 h 357413"/>
                  <a:gd name="connsiteX26" fmla="*/ 391557 w 408063"/>
                  <a:gd name="connsiteY26" fmla="*/ 306460 h 357413"/>
                  <a:gd name="connsiteX27" fmla="*/ 407835 w 408063"/>
                  <a:gd name="connsiteY27" fmla="*/ 284017 h 357413"/>
                  <a:gd name="connsiteX28" fmla="*/ 59997 w 408063"/>
                  <a:gd name="connsiteY28" fmla="*/ 63771 h 357413"/>
                  <a:gd name="connsiteX29" fmla="*/ 58270 w 408063"/>
                  <a:gd name="connsiteY29" fmla="*/ 52426 h 357413"/>
                  <a:gd name="connsiteX30" fmla="*/ 63614 w 408063"/>
                  <a:gd name="connsiteY30" fmla="*/ 45109 h 357413"/>
                  <a:gd name="connsiteX31" fmla="*/ 70931 w 408063"/>
                  <a:gd name="connsiteY31" fmla="*/ 50453 h 357413"/>
                  <a:gd name="connsiteX32" fmla="*/ 72657 w 408063"/>
                  <a:gd name="connsiteY32" fmla="*/ 61798 h 357413"/>
                  <a:gd name="connsiteX33" fmla="*/ 59997 w 408063"/>
                  <a:gd name="connsiteY33" fmla="*/ 63771 h 357413"/>
                  <a:gd name="connsiteX34" fmla="*/ 189974 w 408063"/>
                  <a:gd name="connsiteY34" fmla="*/ 43876 h 357413"/>
                  <a:gd name="connsiteX35" fmla="*/ 188247 w 408063"/>
                  <a:gd name="connsiteY35" fmla="*/ 32531 h 357413"/>
                  <a:gd name="connsiteX36" fmla="*/ 193590 w 408063"/>
                  <a:gd name="connsiteY36" fmla="*/ 25214 h 357413"/>
                  <a:gd name="connsiteX37" fmla="*/ 200907 w 408063"/>
                  <a:gd name="connsiteY37" fmla="*/ 30558 h 357413"/>
                  <a:gd name="connsiteX38" fmla="*/ 202634 w 408063"/>
                  <a:gd name="connsiteY38" fmla="*/ 41903 h 357413"/>
                  <a:gd name="connsiteX39" fmla="*/ 189974 w 408063"/>
                  <a:gd name="connsiteY39" fmla="*/ 43876 h 357413"/>
                  <a:gd name="connsiteX40" fmla="*/ 319950 w 408063"/>
                  <a:gd name="connsiteY40" fmla="*/ 23899 h 357413"/>
                  <a:gd name="connsiteX41" fmla="*/ 318224 w 408063"/>
                  <a:gd name="connsiteY41" fmla="*/ 12553 h 357413"/>
                  <a:gd name="connsiteX42" fmla="*/ 323568 w 408063"/>
                  <a:gd name="connsiteY42" fmla="*/ 5237 h 357413"/>
                  <a:gd name="connsiteX43" fmla="*/ 330885 w 408063"/>
                  <a:gd name="connsiteY43" fmla="*/ 10580 h 357413"/>
                  <a:gd name="connsiteX44" fmla="*/ 332611 w 408063"/>
                  <a:gd name="connsiteY44" fmla="*/ 21926 h 357413"/>
                  <a:gd name="connsiteX45" fmla="*/ 319950 w 408063"/>
                  <a:gd name="connsiteY45" fmla="*/ 23899 h 357413"/>
                  <a:gd name="connsiteX46" fmla="*/ 260100 w 408063"/>
                  <a:gd name="connsiteY46" fmla="*/ 87448 h 357413"/>
                  <a:gd name="connsiteX47" fmla="*/ 277200 w 408063"/>
                  <a:gd name="connsiteY47" fmla="*/ 199092 h 357413"/>
                  <a:gd name="connsiteX48" fmla="*/ 173696 w 408063"/>
                  <a:gd name="connsiteY48" fmla="*/ 214959 h 357413"/>
                  <a:gd name="connsiteX49" fmla="*/ 156595 w 408063"/>
                  <a:gd name="connsiteY49" fmla="*/ 103315 h 357413"/>
                  <a:gd name="connsiteX50" fmla="*/ 260100 w 408063"/>
                  <a:gd name="connsiteY50" fmla="*/ 87448 h 357413"/>
                  <a:gd name="connsiteX51" fmla="*/ 151416 w 408063"/>
                  <a:gd name="connsiteY51" fmla="*/ 104137 h 357413"/>
                  <a:gd name="connsiteX52" fmla="*/ 168516 w 408063"/>
                  <a:gd name="connsiteY52" fmla="*/ 215781 h 357413"/>
                  <a:gd name="connsiteX53" fmla="*/ 62217 w 408063"/>
                  <a:gd name="connsiteY53" fmla="*/ 232059 h 357413"/>
                  <a:gd name="connsiteX54" fmla="*/ 45116 w 408063"/>
                  <a:gd name="connsiteY54" fmla="*/ 120415 h 357413"/>
                  <a:gd name="connsiteX55" fmla="*/ 151416 w 408063"/>
                  <a:gd name="connsiteY55" fmla="*/ 104137 h 357413"/>
                  <a:gd name="connsiteX56" fmla="*/ 55228 w 408063"/>
                  <a:gd name="connsiteY56" fmla="*/ 69773 h 357413"/>
                  <a:gd name="connsiteX57" fmla="*/ 73480 w 408063"/>
                  <a:gd name="connsiteY57" fmla="*/ 66978 h 357413"/>
                  <a:gd name="connsiteX58" fmla="*/ 75946 w 408063"/>
                  <a:gd name="connsiteY58" fmla="*/ 83091 h 357413"/>
                  <a:gd name="connsiteX59" fmla="*/ 75042 w 408063"/>
                  <a:gd name="connsiteY59" fmla="*/ 87448 h 357413"/>
                  <a:gd name="connsiteX60" fmla="*/ 69945 w 408063"/>
                  <a:gd name="connsiteY60" fmla="*/ 86215 h 357413"/>
                  <a:gd name="connsiteX61" fmla="*/ 64190 w 408063"/>
                  <a:gd name="connsiteY61" fmla="*/ 94025 h 357413"/>
                  <a:gd name="connsiteX62" fmla="*/ 72000 w 408063"/>
                  <a:gd name="connsiteY62" fmla="*/ 99780 h 357413"/>
                  <a:gd name="connsiteX63" fmla="*/ 77754 w 408063"/>
                  <a:gd name="connsiteY63" fmla="*/ 92299 h 357413"/>
                  <a:gd name="connsiteX64" fmla="*/ 81043 w 408063"/>
                  <a:gd name="connsiteY64" fmla="*/ 82351 h 357413"/>
                  <a:gd name="connsiteX65" fmla="*/ 78577 w 408063"/>
                  <a:gd name="connsiteY65" fmla="*/ 66238 h 357413"/>
                  <a:gd name="connsiteX66" fmla="*/ 203374 w 408063"/>
                  <a:gd name="connsiteY66" fmla="*/ 47082 h 357413"/>
                  <a:gd name="connsiteX67" fmla="*/ 205841 w 408063"/>
                  <a:gd name="connsiteY67" fmla="*/ 63196 h 357413"/>
                  <a:gd name="connsiteX68" fmla="*/ 204936 w 408063"/>
                  <a:gd name="connsiteY68" fmla="*/ 67553 h 357413"/>
                  <a:gd name="connsiteX69" fmla="*/ 199839 w 408063"/>
                  <a:gd name="connsiteY69" fmla="*/ 66320 h 357413"/>
                  <a:gd name="connsiteX70" fmla="*/ 194084 w 408063"/>
                  <a:gd name="connsiteY70" fmla="*/ 74130 h 357413"/>
                  <a:gd name="connsiteX71" fmla="*/ 201894 w 408063"/>
                  <a:gd name="connsiteY71" fmla="*/ 79885 h 357413"/>
                  <a:gd name="connsiteX72" fmla="*/ 207649 w 408063"/>
                  <a:gd name="connsiteY72" fmla="*/ 72404 h 357413"/>
                  <a:gd name="connsiteX73" fmla="*/ 210938 w 408063"/>
                  <a:gd name="connsiteY73" fmla="*/ 62456 h 357413"/>
                  <a:gd name="connsiteX74" fmla="*/ 208471 w 408063"/>
                  <a:gd name="connsiteY74" fmla="*/ 46342 h 357413"/>
                  <a:gd name="connsiteX75" fmla="*/ 333269 w 408063"/>
                  <a:gd name="connsiteY75" fmla="*/ 27187 h 357413"/>
                  <a:gd name="connsiteX76" fmla="*/ 335735 w 408063"/>
                  <a:gd name="connsiteY76" fmla="*/ 43301 h 357413"/>
                  <a:gd name="connsiteX77" fmla="*/ 334831 w 408063"/>
                  <a:gd name="connsiteY77" fmla="*/ 47658 h 357413"/>
                  <a:gd name="connsiteX78" fmla="*/ 329733 w 408063"/>
                  <a:gd name="connsiteY78" fmla="*/ 46425 h 357413"/>
                  <a:gd name="connsiteX79" fmla="*/ 323979 w 408063"/>
                  <a:gd name="connsiteY79" fmla="*/ 54235 h 357413"/>
                  <a:gd name="connsiteX80" fmla="*/ 331789 w 408063"/>
                  <a:gd name="connsiteY80" fmla="*/ 59989 h 357413"/>
                  <a:gd name="connsiteX81" fmla="*/ 337543 w 408063"/>
                  <a:gd name="connsiteY81" fmla="*/ 52508 h 357413"/>
                  <a:gd name="connsiteX82" fmla="*/ 340832 w 408063"/>
                  <a:gd name="connsiteY82" fmla="*/ 42561 h 357413"/>
                  <a:gd name="connsiteX83" fmla="*/ 338366 w 408063"/>
                  <a:gd name="connsiteY83" fmla="*/ 26447 h 357413"/>
                  <a:gd name="connsiteX84" fmla="*/ 347984 w 408063"/>
                  <a:gd name="connsiteY84" fmla="*/ 24967 h 357413"/>
                  <a:gd name="connsiteX85" fmla="*/ 364509 w 408063"/>
                  <a:gd name="connsiteY85" fmla="*/ 37052 h 357413"/>
                  <a:gd name="connsiteX86" fmla="*/ 368866 w 408063"/>
                  <a:gd name="connsiteY86" fmla="*/ 65580 h 357413"/>
                  <a:gd name="connsiteX87" fmla="*/ 44130 w 408063"/>
                  <a:gd name="connsiteY87" fmla="*/ 115400 h 357413"/>
                  <a:gd name="connsiteX88" fmla="*/ 39773 w 408063"/>
                  <a:gd name="connsiteY88" fmla="*/ 86873 h 357413"/>
                  <a:gd name="connsiteX89" fmla="*/ 51940 w 408063"/>
                  <a:gd name="connsiteY89" fmla="*/ 70348 h 357413"/>
                  <a:gd name="connsiteX90" fmla="*/ 55228 w 408063"/>
                  <a:gd name="connsiteY90" fmla="*/ 69773 h 357413"/>
                  <a:gd name="connsiteX91" fmla="*/ 59668 w 408063"/>
                  <a:gd name="connsiteY91" fmla="*/ 352006 h 357413"/>
                  <a:gd name="connsiteX92" fmla="*/ 43143 w 408063"/>
                  <a:gd name="connsiteY92" fmla="*/ 339921 h 357413"/>
                  <a:gd name="connsiteX93" fmla="*/ 5162 w 408063"/>
                  <a:gd name="connsiteY93" fmla="*/ 92134 h 357413"/>
                  <a:gd name="connsiteX94" fmla="*/ 17247 w 408063"/>
                  <a:gd name="connsiteY94" fmla="*/ 75610 h 357413"/>
                  <a:gd name="connsiteX95" fmla="*/ 38868 w 408063"/>
                  <a:gd name="connsiteY95" fmla="*/ 72321 h 357413"/>
                  <a:gd name="connsiteX96" fmla="*/ 34758 w 408063"/>
                  <a:gd name="connsiteY96" fmla="*/ 87613 h 357413"/>
                  <a:gd name="connsiteX97" fmla="*/ 72740 w 408063"/>
                  <a:gd name="connsiteY97" fmla="*/ 335399 h 357413"/>
                  <a:gd name="connsiteX98" fmla="*/ 81289 w 408063"/>
                  <a:gd name="connsiteY98" fmla="*/ 348717 h 357413"/>
                  <a:gd name="connsiteX99" fmla="*/ 59668 w 408063"/>
                  <a:gd name="connsiteY99" fmla="*/ 352006 h 357413"/>
                  <a:gd name="connsiteX100" fmla="*/ 96006 w 408063"/>
                  <a:gd name="connsiteY100" fmla="*/ 346497 h 357413"/>
                  <a:gd name="connsiteX101" fmla="*/ 94361 w 408063"/>
                  <a:gd name="connsiteY101" fmla="*/ 346744 h 357413"/>
                  <a:gd name="connsiteX102" fmla="*/ 77837 w 408063"/>
                  <a:gd name="connsiteY102" fmla="*/ 334659 h 357413"/>
                  <a:gd name="connsiteX103" fmla="*/ 62956 w 408063"/>
                  <a:gd name="connsiteY103" fmla="*/ 237320 h 357413"/>
                  <a:gd name="connsiteX104" fmla="*/ 169256 w 408063"/>
                  <a:gd name="connsiteY104" fmla="*/ 221042 h 357413"/>
                  <a:gd name="connsiteX105" fmla="*/ 186356 w 408063"/>
                  <a:gd name="connsiteY105" fmla="*/ 332686 h 357413"/>
                  <a:gd name="connsiteX106" fmla="*/ 96006 w 408063"/>
                  <a:gd name="connsiteY106" fmla="*/ 346497 h 357413"/>
                  <a:gd name="connsiteX107" fmla="*/ 191535 w 408063"/>
                  <a:gd name="connsiteY107" fmla="*/ 331864 h 357413"/>
                  <a:gd name="connsiteX108" fmla="*/ 174435 w 408063"/>
                  <a:gd name="connsiteY108" fmla="*/ 220220 h 357413"/>
                  <a:gd name="connsiteX109" fmla="*/ 277940 w 408063"/>
                  <a:gd name="connsiteY109" fmla="*/ 204353 h 357413"/>
                  <a:gd name="connsiteX110" fmla="*/ 295040 w 408063"/>
                  <a:gd name="connsiteY110" fmla="*/ 315997 h 357413"/>
                  <a:gd name="connsiteX111" fmla="*/ 191535 w 408063"/>
                  <a:gd name="connsiteY111" fmla="*/ 331864 h 357413"/>
                  <a:gd name="connsiteX112" fmla="*/ 300220 w 408063"/>
                  <a:gd name="connsiteY112" fmla="*/ 315175 h 357413"/>
                  <a:gd name="connsiteX113" fmla="*/ 265197 w 408063"/>
                  <a:gd name="connsiteY113" fmla="*/ 86708 h 357413"/>
                  <a:gd name="connsiteX114" fmla="*/ 369771 w 408063"/>
                  <a:gd name="connsiteY114" fmla="*/ 70677 h 357413"/>
                  <a:gd name="connsiteX115" fmla="*/ 402573 w 408063"/>
                  <a:gd name="connsiteY115" fmla="*/ 284839 h 357413"/>
                  <a:gd name="connsiteX116" fmla="*/ 390488 w 408063"/>
                  <a:gd name="connsiteY116" fmla="*/ 301363 h 357413"/>
                  <a:gd name="connsiteX117" fmla="*/ 300220 w 408063"/>
                  <a:gd name="connsiteY117" fmla="*/ 315175 h 35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408063" h="357413">
                    <a:moveTo>
                      <a:pt x="407835" y="284017"/>
                    </a:moveTo>
                    <a:lnTo>
                      <a:pt x="369853" y="36230"/>
                    </a:lnTo>
                    <a:cubicBezTo>
                      <a:pt x="368209" y="25461"/>
                      <a:pt x="358096" y="18062"/>
                      <a:pt x="347409" y="19706"/>
                    </a:cubicBezTo>
                    <a:lnTo>
                      <a:pt x="337790" y="21186"/>
                    </a:lnTo>
                    <a:lnTo>
                      <a:pt x="336064" y="9840"/>
                    </a:lnTo>
                    <a:cubicBezTo>
                      <a:pt x="335077" y="3510"/>
                      <a:pt x="329158" y="-847"/>
                      <a:pt x="322828" y="139"/>
                    </a:cubicBezTo>
                    <a:cubicBezTo>
                      <a:pt x="316498" y="1126"/>
                      <a:pt x="312140" y="7045"/>
                      <a:pt x="313127" y="13375"/>
                    </a:cubicBezTo>
                    <a:lnTo>
                      <a:pt x="314853" y="24721"/>
                    </a:lnTo>
                    <a:lnTo>
                      <a:pt x="207896" y="41081"/>
                    </a:lnTo>
                    <a:lnTo>
                      <a:pt x="206169" y="29736"/>
                    </a:lnTo>
                    <a:cubicBezTo>
                      <a:pt x="205182" y="23405"/>
                      <a:pt x="199263" y="19048"/>
                      <a:pt x="192933" y="20035"/>
                    </a:cubicBezTo>
                    <a:cubicBezTo>
                      <a:pt x="186603" y="21021"/>
                      <a:pt x="182245" y="26940"/>
                      <a:pt x="183233" y="33271"/>
                    </a:cubicBezTo>
                    <a:lnTo>
                      <a:pt x="184959" y="44616"/>
                    </a:lnTo>
                    <a:lnTo>
                      <a:pt x="78001" y="60976"/>
                    </a:lnTo>
                    <a:lnTo>
                      <a:pt x="76275" y="49631"/>
                    </a:lnTo>
                    <a:cubicBezTo>
                      <a:pt x="75288" y="43301"/>
                      <a:pt x="69369" y="38943"/>
                      <a:pt x="63039" y="39930"/>
                    </a:cubicBezTo>
                    <a:cubicBezTo>
                      <a:pt x="56708" y="40916"/>
                      <a:pt x="52351" y="46836"/>
                      <a:pt x="53338" y="53166"/>
                    </a:cubicBezTo>
                    <a:lnTo>
                      <a:pt x="55064" y="64511"/>
                    </a:lnTo>
                    <a:lnTo>
                      <a:pt x="54653" y="64593"/>
                    </a:lnTo>
                    <a:lnTo>
                      <a:pt x="51529" y="65087"/>
                    </a:lnTo>
                    <a:lnTo>
                      <a:pt x="16753" y="70430"/>
                    </a:lnTo>
                    <a:cubicBezTo>
                      <a:pt x="5984" y="72075"/>
                      <a:pt x="-1416" y="82187"/>
                      <a:pt x="229" y="92874"/>
                    </a:cubicBezTo>
                    <a:lnTo>
                      <a:pt x="38210" y="340660"/>
                    </a:lnTo>
                    <a:cubicBezTo>
                      <a:pt x="39855" y="351430"/>
                      <a:pt x="49967" y="358829"/>
                      <a:pt x="60655" y="357185"/>
                    </a:cubicBezTo>
                    <a:lnTo>
                      <a:pt x="95430" y="351841"/>
                    </a:lnTo>
                    <a:lnTo>
                      <a:pt x="97074" y="351595"/>
                    </a:lnTo>
                    <a:lnTo>
                      <a:pt x="391557" y="306460"/>
                    </a:lnTo>
                    <a:cubicBezTo>
                      <a:pt x="402080" y="304816"/>
                      <a:pt x="409478" y="294786"/>
                      <a:pt x="407835" y="284017"/>
                    </a:cubicBezTo>
                    <a:close/>
                    <a:moveTo>
                      <a:pt x="59997" y="63771"/>
                    </a:moveTo>
                    <a:lnTo>
                      <a:pt x="58270" y="52426"/>
                    </a:lnTo>
                    <a:cubicBezTo>
                      <a:pt x="57695" y="48891"/>
                      <a:pt x="60161" y="45685"/>
                      <a:pt x="63614" y="45109"/>
                    </a:cubicBezTo>
                    <a:cubicBezTo>
                      <a:pt x="67149" y="44534"/>
                      <a:pt x="70356" y="47000"/>
                      <a:pt x="70931" y="50453"/>
                    </a:cubicBezTo>
                    <a:lnTo>
                      <a:pt x="72657" y="61798"/>
                    </a:lnTo>
                    <a:lnTo>
                      <a:pt x="59997" y="63771"/>
                    </a:lnTo>
                    <a:close/>
                    <a:moveTo>
                      <a:pt x="189974" y="43876"/>
                    </a:moveTo>
                    <a:lnTo>
                      <a:pt x="188247" y="32531"/>
                    </a:lnTo>
                    <a:cubicBezTo>
                      <a:pt x="187671" y="28996"/>
                      <a:pt x="190138" y="25790"/>
                      <a:pt x="193590" y="25214"/>
                    </a:cubicBezTo>
                    <a:cubicBezTo>
                      <a:pt x="197126" y="24639"/>
                      <a:pt x="200332" y="27105"/>
                      <a:pt x="200907" y="30558"/>
                    </a:cubicBezTo>
                    <a:lnTo>
                      <a:pt x="202634" y="41903"/>
                    </a:lnTo>
                    <a:lnTo>
                      <a:pt x="189974" y="43876"/>
                    </a:lnTo>
                    <a:close/>
                    <a:moveTo>
                      <a:pt x="319950" y="23899"/>
                    </a:moveTo>
                    <a:lnTo>
                      <a:pt x="318224" y="12553"/>
                    </a:lnTo>
                    <a:cubicBezTo>
                      <a:pt x="317649" y="9018"/>
                      <a:pt x="320114" y="5812"/>
                      <a:pt x="323568" y="5237"/>
                    </a:cubicBezTo>
                    <a:cubicBezTo>
                      <a:pt x="327103" y="4661"/>
                      <a:pt x="330309" y="7127"/>
                      <a:pt x="330885" y="10580"/>
                    </a:cubicBezTo>
                    <a:lnTo>
                      <a:pt x="332611" y="21926"/>
                    </a:lnTo>
                    <a:lnTo>
                      <a:pt x="319950" y="23899"/>
                    </a:lnTo>
                    <a:close/>
                    <a:moveTo>
                      <a:pt x="260100" y="87448"/>
                    </a:moveTo>
                    <a:lnTo>
                      <a:pt x="277200" y="199092"/>
                    </a:lnTo>
                    <a:lnTo>
                      <a:pt x="173696" y="214959"/>
                    </a:lnTo>
                    <a:lnTo>
                      <a:pt x="156595" y="103315"/>
                    </a:lnTo>
                    <a:lnTo>
                      <a:pt x="260100" y="87448"/>
                    </a:lnTo>
                    <a:close/>
                    <a:moveTo>
                      <a:pt x="151416" y="104137"/>
                    </a:moveTo>
                    <a:lnTo>
                      <a:pt x="168516" y="215781"/>
                    </a:lnTo>
                    <a:lnTo>
                      <a:pt x="62217" y="232059"/>
                    </a:lnTo>
                    <a:lnTo>
                      <a:pt x="45116" y="120415"/>
                    </a:lnTo>
                    <a:lnTo>
                      <a:pt x="151416" y="104137"/>
                    </a:lnTo>
                    <a:close/>
                    <a:moveTo>
                      <a:pt x="55228" y="69773"/>
                    </a:moveTo>
                    <a:lnTo>
                      <a:pt x="73480" y="66978"/>
                    </a:lnTo>
                    <a:lnTo>
                      <a:pt x="75946" y="83091"/>
                    </a:lnTo>
                    <a:cubicBezTo>
                      <a:pt x="76192" y="84653"/>
                      <a:pt x="75781" y="86215"/>
                      <a:pt x="75042" y="87448"/>
                    </a:cubicBezTo>
                    <a:cubicBezTo>
                      <a:pt x="73644" y="86380"/>
                      <a:pt x="71835" y="85886"/>
                      <a:pt x="69945" y="86215"/>
                    </a:cubicBezTo>
                    <a:cubicBezTo>
                      <a:pt x="66163" y="86791"/>
                      <a:pt x="63614" y="90326"/>
                      <a:pt x="64190" y="94025"/>
                    </a:cubicBezTo>
                    <a:cubicBezTo>
                      <a:pt x="64765" y="97807"/>
                      <a:pt x="68300" y="100355"/>
                      <a:pt x="72000" y="99780"/>
                    </a:cubicBezTo>
                    <a:cubicBezTo>
                      <a:pt x="75617" y="99205"/>
                      <a:pt x="78166" y="95916"/>
                      <a:pt x="77754" y="92299"/>
                    </a:cubicBezTo>
                    <a:cubicBezTo>
                      <a:pt x="80303" y="89750"/>
                      <a:pt x="81619" y="86133"/>
                      <a:pt x="81043" y="82351"/>
                    </a:cubicBezTo>
                    <a:lnTo>
                      <a:pt x="78577" y="66238"/>
                    </a:lnTo>
                    <a:lnTo>
                      <a:pt x="203374" y="47082"/>
                    </a:lnTo>
                    <a:lnTo>
                      <a:pt x="205841" y="63196"/>
                    </a:lnTo>
                    <a:cubicBezTo>
                      <a:pt x="206087" y="64758"/>
                      <a:pt x="205676" y="66320"/>
                      <a:pt x="204936" y="67553"/>
                    </a:cubicBezTo>
                    <a:cubicBezTo>
                      <a:pt x="203539" y="66484"/>
                      <a:pt x="201730" y="65991"/>
                      <a:pt x="199839" y="66320"/>
                    </a:cubicBezTo>
                    <a:cubicBezTo>
                      <a:pt x="196057" y="66895"/>
                      <a:pt x="193509" y="70430"/>
                      <a:pt x="194084" y="74130"/>
                    </a:cubicBezTo>
                    <a:cubicBezTo>
                      <a:pt x="194659" y="77912"/>
                      <a:pt x="198195" y="80460"/>
                      <a:pt x="201894" y="79885"/>
                    </a:cubicBezTo>
                    <a:cubicBezTo>
                      <a:pt x="205512" y="79309"/>
                      <a:pt x="208060" y="76021"/>
                      <a:pt x="207649" y="72404"/>
                    </a:cubicBezTo>
                    <a:cubicBezTo>
                      <a:pt x="210197" y="69855"/>
                      <a:pt x="211513" y="66238"/>
                      <a:pt x="210938" y="62456"/>
                    </a:cubicBezTo>
                    <a:lnTo>
                      <a:pt x="208471" y="46342"/>
                    </a:lnTo>
                    <a:lnTo>
                      <a:pt x="333269" y="27187"/>
                    </a:lnTo>
                    <a:lnTo>
                      <a:pt x="335735" y="43301"/>
                    </a:lnTo>
                    <a:cubicBezTo>
                      <a:pt x="335982" y="44863"/>
                      <a:pt x="335570" y="46425"/>
                      <a:pt x="334831" y="47658"/>
                    </a:cubicBezTo>
                    <a:cubicBezTo>
                      <a:pt x="333433" y="46589"/>
                      <a:pt x="331624" y="46096"/>
                      <a:pt x="329733" y="46425"/>
                    </a:cubicBezTo>
                    <a:cubicBezTo>
                      <a:pt x="325952" y="47000"/>
                      <a:pt x="323403" y="50535"/>
                      <a:pt x="323979" y="54235"/>
                    </a:cubicBezTo>
                    <a:cubicBezTo>
                      <a:pt x="324554" y="58016"/>
                      <a:pt x="328090" y="60565"/>
                      <a:pt x="331789" y="59989"/>
                    </a:cubicBezTo>
                    <a:cubicBezTo>
                      <a:pt x="335406" y="59414"/>
                      <a:pt x="337955" y="56126"/>
                      <a:pt x="337543" y="52508"/>
                    </a:cubicBezTo>
                    <a:cubicBezTo>
                      <a:pt x="340092" y="49960"/>
                      <a:pt x="341408" y="46342"/>
                      <a:pt x="340832" y="42561"/>
                    </a:cubicBezTo>
                    <a:lnTo>
                      <a:pt x="338366" y="26447"/>
                    </a:lnTo>
                    <a:lnTo>
                      <a:pt x="347984" y="24967"/>
                    </a:lnTo>
                    <a:cubicBezTo>
                      <a:pt x="355877" y="23734"/>
                      <a:pt x="363275" y="29160"/>
                      <a:pt x="364509" y="37052"/>
                    </a:cubicBezTo>
                    <a:lnTo>
                      <a:pt x="368866" y="65580"/>
                    </a:lnTo>
                    <a:lnTo>
                      <a:pt x="44130" y="115400"/>
                    </a:lnTo>
                    <a:lnTo>
                      <a:pt x="39773" y="86873"/>
                    </a:lnTo>
                    <a:cubicBezTo>
                      <a:pt x="38540" y="78981"/>
                      <a:pt x="43965" y="71581"/>
                      <a:pt x="51940" y="70348"/>
                    </a:cubicBezTo>
                    <a:lnTo>
                      <a:pt x="55228" y="69773"/>
                    </a:lnTo>
                    <a:close/>
                    <a:moveTo>
                      <a:pt x="59668" y="352006"/>
                    </a:moveTo>
                    <a:cubicBezTo>
                      <a:pt x="51776" y="353239"/>
                      <a:pt x="44376" y="347813"/>
                      <a:pt x="43143" y="339921"/>
                    </a:cubicBezTo>
                    <a:lnTo>
                      <a:pt x="5162" y="92134"/>
                    </a:lnTo>
                    <a:cubicBezTo>
                      <a:pt x="3928" y="84242"/>
                      <a:pt x="9354" y="76843"/>
                      <a:pt x="17247" y="75610"/>
                    </a:cubicBezTo>
                    <a:lnTo>
                      <a:pt x="38868" y="72321"/>
                    </a:lnTo>
                    <a:cubicBezTo>
                      <a:pt x="35580" y="76514"/>
                      <a:pt x="33854" y="81940"/>
                      <a:pt x="34758" y="87613"/>
                    </a:cubicBezTo>
                    <a:lnTo>
                      <a:pt x="72740" y="335399"/>
                    </a:lnTo>
                    <a:cubicBezTo>
                      <a:pt x="73644" y="341071"/>
                      <a:pt x="76850" y="345758"/>
                      <a:pt x="81289" y="348717"/>
                    </a:cubicBezTo>
                    <a:lnTo>
                      <a:pt x="59668" y="352006"/>
                    </a:lnTo>
                    <a:close/>
                    <a:moveTo>
                      <a:pt x="96006" y="346497"/>
                    </a:moveTo>
                    <a:lnTo>
                      <a:pt x="94361" y="346744"/>
                    </a:lnTo>
                    <a:cubicBezTo>
                      <a:pt x="86469" y="347977"/>
                      <a:pt x="79070" y="342551"/>
                      <a:pt x="77837" y="334659"/>
                    </a:cubicBezTo>
                    <a:lnTo>
                      <a:pt x="62956" y="237320"/>
                    </a:lnTo>
                    <a:lnTo>
                      <a:pt x="169256" y="221042"/>
                    </a:lnTo>
                    <a:lnTo>
                      <a:pt x="186356" y="332686"/>
                    </a:lnTo>
                    <a:lnTo>
                      <a:pt x="96006" y="346497"/>
                    </a:lnTo>
                    <a:close/>
                    <a:moveTo>
                      <a:pt x="191535" y="331864"/>
                    </a:moveTo>
                    <a:lnTo>
                      <a:pt x="174435" y="220220"/>
                    </a:lnTo>
                    <a:lnTo>
                      <a:pt x="277940" y="204353"/>
                    </a:lnTo>
                    <a:lnTo>
                      <a:pt x="295040" y="315997"/>
                    </a:lnTo>
                    <a:lnTo>
                      <a:pt x="191535" y="331864"/>
                    </a:lnTo>
                    <a:close/>
                    <a:moveTo>
                      <a:pt x="300220" y="315175"/>
                    </a:moveTo>
                    <a:lnTo>
                      <a:pt x="265197" y="86708"/>
                    </a:lnTo>
                    <a:lnTo>
                      <a:pt x="369771" y="70677"/>
                    </a:lnTo>
                    <a:lnTo>
                      <a:pt x="402573" y="284839"/>
                    </a:lnTo>
                    <a:cubicBezTo>
                      <a:pt x="403806" y="292731"/>
                      <a:pt x="398380" y="300130"/>
                      <a:pt x="390488" y="301363"/>
                    </a:cubicBezTo>
                    <a:lnTo>
                      <a:pt x="300220" y="315175"/>
                    </a:lnTo>
                    <a:close/>
                  </a:path>
                </a:pathLst>
              </a:custGeom>
              <a:grpFill/>
              <a:ln w="8221" cap="flat">
                <a:noFill/>
                <a:prstDash val="solid"/>
                <a:miter/>
              </a:ln>
            </p:spPr>
            <p:txBody>
              <a:bodyPr rtlCol="0" anchor="ctr"/>
              <a:lstStyle/>
              <a:p>
                <a:endParaRPr lang="en-US"/>
              </a:p>
            </p:txBody>
          </p:sp>
          <p:sp>
            <p:nvSpPr>
              <p:cNvPr id="95" name="Freeform: Shape 94">
                <a:extLst>
                  <a:ext uri="{FF2B5EF4-FFF2-40B4-BE49-F238E27FC236}">
                    <a16:creationId xmlns:a16="http://schemas.microsoft.com/office/drawing/2014/main" id="{7BC714DE-E15E-4B08-B0B8-B8C9C4DF395A}"/>
                  </a:ext>
                </a:extLst>
              </p:cNvPr>
              <p:cNvSpPr/>
              <p:nvPr/>
            </p:nvSpPr>
            <p:spPr>
              <a:xfrm>
                <a:off x="8566291" y="2025062"/>
                <a:ext cx="11564" cy="11564"/>
              </a:xfrm>
              <a:custGeom>
                <a:avLst/>
                <a:gdLst>
                  <a:gd name="connsiteX0" fmla="*/ 69 w 11564"/>
                  <a:gd name="connsiteY0" fmla="*/ 6646 h 11564"/>
                  <a:gd name="connsiteX1" fmla="*/ 6646 w 11564"/>
                  <a:gd name="connsiteY1" fmla="*/ 11496 h 11564"/>
                  <a:gd name="connsiteX2" fmla="*/ 11496 w 11564"/>
                  <a:gd name="connsiteY2" fmla="*/ 4919 h 11564"/>
                  <a:gd name="connsiteX3" fmla="*/ 4919 w 11564"/>
                  <a:gd name="connsiteY3" fmla="*/ 69 h 11564"/>
                  <a:gd name="connsiteX4" fmla="*/ 69 w 11564"/>
                  <a:gd name="connsiteY4" fmla="*/ 6646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69" y="6646"/>
                    </a:moveTo>
                    <a:cubicBezTo>
                      <a:pt x="562" y="9770"/>
                      <a:pt x="3521" y="11989"/>
                      <a:pt x="6646" y="11496"/>
                    </a:cubicBezTo>
                    <a:cubicBezTo>
                      <a:pt x="9770" y="11003"/>
                      <a:pt x="11989" y="8043"/>
                      <a:pt x="11496" y="4919"/>
                    </a:cubicBezTo>
                    <a:cubicBezTo>
                      <a:pt x="11003" y="1795"/>
                      <a:pt x="8043" y="-425"/>
                      <a:pt x="4919" y="69"/>
                    </a:cubicBezTo>
                    <a:cubicBezTo>
                      <a:pt x="1795" y="562"/>
                      <a:pt x="-425" y="3522"/>
                      <a:pt x="69" y="6646"/>
                    </a:cubicBezTo>
                    <a:close/>
                  </a:path>
                </a:pathLst>
              </a:custGeom>
              <a:grpFill/>
              <a:ln w="8221" cap="flat">
                <a:noFill/>
                <a:prstDash val="solid"/>
                <a:miter/>
              </a:ln>
            </p:spPr>
            <p:txBody>
              <a:bodyPr rtlCol="0" anchor="ctr"/>
              <a:lstStyle/>
              <a:p>
                <a:endParaRPr lang="en-US"/>
              </a:p>
            </p:txBody>
          </p:sp>
          <p:sp>
            <p:nvSpPr>
              <p:cNvPr id="96" name="Freeform: Shape 95">
                <a:extLst>
                  <a:ext uri="{FF2B5EF4-FFF2-40B4-BE49-F238E27FC236}">
                    <a16:creationId xmlns:a16="http://schemas.microsoft.com/office/drawing/2014/main" id="{24F099F9-C2A2-4545-99DE-52B24E0D609A}"/>
                  </a:ext>
                </a:extLst>
              </p:cNvPr>
              <p:cNvSpPr/>
              <p:nvPr/>
            </p:nvSpPr>
            <p:spPr>
              <a:xfrm>
                <a:off x="8529624" y="2030653"/>
                <a:ext cx="11564" cy="11564"/>
              </a:xfrm>
              <a:custGeom>
                <a:avLst/>
                <a:gdLst>
                  <a:gd name="connsiteX0" fmla="*/ 11496 w 11564"/>
                  <a:gd name="connsiteY0" fmla="*/ 4919 h 11564"/>
                  <a:gd name="connsiteX1" fmla="*/ 4919 w 11564"/>
                  <a:gd name="connsiteY1" fmla="*/ 69 h 11564"/>
                  <a:gd name="connsiteX2" fmla="*/ 69 w 11564"/>
                  <a:gd name="connsiteY2" fmla="*/ 6646 h 11564"/>
                  <a:gd name="connsiteX3" fmla="*/ 6646 w 11564"/>
                  <a:gd name="connsiteY3" fmla="*/ 11496 h 11564"/>
                  <a:gd name="connsiteX4" fmla="*/ 11496 w 11564"/>
                  <a:gd name="connsiteY4" fmla="*/ 4919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11496" y="4919"/>
                    </a:moveTo>
                    <a:cubicBezTo>
                      <a:pt x="11003" y="1795"/>
                      <a:pt x="8043" y="-425"/>
                      <a:pt x="4919" y="69"/>
                    </a:cubicBezTo>
                    <a:cubicBezTo>
                      <a:pt x="1795" y="562"/>
                      <a:pt x="-425" y="3522"/>
                      <a:pt x="69" y="6646"/>
                    </a:cubicBezTo>
                    <a:cubicBezTo>
                      <a:pt x="562" y="9770"/>
                      <a:pt x="3521" y="11989"/>
                      <a:pt x="6646" y="11496"/>
                    </a:cubicBezTo>
                    <a:cubicBezTo>
                      <a:pt x="9770" y="11085"/>
                      <a:pt x="11989" y="8125"/>
                      <a:pt x="11496" y="4919"/>
                    </a:cubicBezTo>
                    <a:close/>
                  </a:path>
                </a:pathLst>
              </a:custGeom>
              <a:grpFill/>
              <a:ln w="8221" cap="flat">
                <a:noFill/>
                <a:prstDash val="solid"/>
                <a:miter/>
              </a:ln>
            </p:spPr>
            <p:txBody>
              <a:bodyPr rtlCol="0" anchor="ctr"/>
              <a:lstStyle/>
              <a:p>
                <a:endParaRPr lang="en-US"/>
              </a:p>
            </p:txBody>
          </p:sp>
          <p:sp>
            <p:nvSpPr>
              <p:cNvPr id="97" name="Freeform: Shape 96">
                <a:extLst>
                  <a:ext uri="{FF2B5EF4-FFF2-40B4-BE49-F238E27FC236}">
                    <a16:creationId xmlns:a16="http://schemas.microsoft.com/office/drawing/2014/main" id="{CE615701-DDD2-4D9C-B91B-7B7BE0974021}"/>
                  </a:ext>
                </a:extLst>
              </p:cNvPr>
              <p:cNvSpPr/>
              <p:nvPr/>
            </p:nvSpPr>
            <p:spPr>
              <a:xfrm>
                <a:off x="8456095" y="1866198"/>
                <a:ext cx="34173" cy="194055"/>
              </a:xfrm>
              <a:custGeom>
                <a:avLst/>
                <a:gdLst>
                  <a:gd name="connsiteX0" fmla="*/ 34136 w 34173"/>
                  <a:gd name="connsiteY0" fmla="*/ 191078 h 194055"/>
                  <a:gd name="connsiteX1" fmla="*/ 5197 w 34173"/>
                  <a:gd name="connsiteY1" fmla="*/ 2238 h 194055"/>
                  <a:gd name="connsiteX2" fmla="*/ 2238 w 34173"/>
                  <a:gd name="connsiteY2" fmla="*/ 18 h 194055"/>
                  <a:gd name="connsiteX3" fmla="*/ 18 w 34173"/>
                  <a:gd name="connsiteY3" fmla="*/ 2978 h 194055"/>
                  <a:gd name="connsiteX4" fmla="*/ 28957 w 34173"/>
                  <a:gd name="connsiteY4" fmla="*/ 191818 h 194055"/>
                  <a:gd name="connsiteX5" fmla="*/ 31916 w 34173"/>
                  <a:gd name="connsiteY5" fmla="*/ 194038 h 194055"/>
                  <a:gd name="connsiteX6" fmla="*/ 34136 w 34173"/>
                  <a:gd name="connsiteY6" fmla="*/ 191078 h 194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173" h="194055">
                    <a:moveTo>
                      <a:pt x="34136" y="191078"/>
                    </a:moveTo>
                    <a:lnTo>
                      <a:pt x="5197" y="2238"/>
                    </a:lnTo>
                    <a:cubicBezTo>
                      <a:pt x="4951" y="840"/>
                      <a:pt x="3635" y="-146"/>
                      <a:pt x="2238" y="18"/>
                    </a:cubicBezTo>
                    <a:cubicBezTo>
                      <a:pt x="840" y="182"/>
                      <a:pt x="-146" y="1580"/>
                      <a:pt x="18" y="2978"/>
                    </a:cubicBezTo>
                    <a:lnTo>
                      <a:pt x="28957" y="191818"/>
                    </a:lnTo>
                    <a:cubicBezTo>
                      <a:pt x="29203" y="193215"/>
                      <a:pt x="30519" y="194202"/>
                      <a:pt x="31916" y="194038"/>
                    </a:cubicBezTo>
                    <a:cubicBezTo>
                      <a:pt x="33396" y="193873"/>
                      <a:pt x="34382" y="192558"/>
                      <a:pt x="34136" y="191078"/>
                    </a:cubicBezTo>
                    <a:close/>
                  </a:path>
                </a:pathLst>
              </a:custGeom>
              <a:grpFill/>
              <a:ln w="8221" cap="flat">
                <a:noFill/>
                <a:prstDash val="solid"/>
                <a:miter/>
              </a:ln>
            </p:spPr>
            <p:txBody>
              <a:bodyPr rtlCol="0" anchor="ctr"/>
              <a:lstStyle/>
              <a:p>
                <a:endParaRPr lang="en-US"/>
              </a:p>
            </p:txBody>
          </p:sp>
          <p:sp>
            <p:nvSpPr>
              <p:cNvPr id="98" name="Freeform: Shape 97">
                <a:extLst>
                  <a:ext uri="{FF2B5EF4-FFF2-40B4-BE49-F238E27FC236}">
                    <a16:creationId xmlns:a16="http://schemas.microsoft.com/office/drawing/2014/main" id="{42589E60-4A59-42E6-A301-DFE4CABCCACD}"/>
                  </a:ext>
                </a:extLst>
              </p:cNvPr>
              <p:cNvSpPr/>
              <p:nvPr/>
            </p:nvSpPr>
            <p:spPr>
              <a:xfrm>
                <a:off x="8546673" y="1999709"/>
                <a:ext cx="14853" cy="67942"/>
              </a:xfrm>
              <a:custGeom>
                <a:avLst/>
                <a:gdLst>
                  <a:gd name="connsiteX0" fmla="*/ 38 w 14853"/>
                  <a:gd name="connsiteY0" fmla="*/ 2978 h 67942"/>
                  <a:gd name="connsiteX1" fmla="*/ 9656 w 14853"/>
                  <a:gd name="connsiteY1" fmla="*/ 65705 h 67942"/>
                  <a:gd name="connsiteX2" fmla="*/ 12616 w 14853"/>
                  <a:gd name="connsiteY2" fmla="*/ 67925 h 67942"/>
                  <a:gd name="connsiteX3" fmla="*/ 14836 w 14853"/>
                  <a:gd name="connsiteY3" fmla="*/ 64965 h 67942"/>
                  <a:gd name="connsiteX4" fmla="*/ 5217 w 14853"/>
                  <a:gd name="connsiteY4" fmla="*/ 2238 h 67942"/>
                  <a:gd name="connsiteX5" fmla="*/ 2258 w 14853"/>
                  <a:gd name="connsiteY5" fmla="*/ 18 h 67942"/>
                  <a:gd name="connsiteX6" fmla="*/ 38 w 14853"/>
                  <a:gd name="connsiteY6" fmla="*/ 2978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3" h="67942">
                    <a:moveTo>
                      <a:pt x="38" y="2978"/>
                    </a:moveTo>
                    <a:lnTo>
                      <a:pt x="9656" y="65705"/>
                    </a:lnTo>
                    <a:cubicBezTo>
                      <a:pt x="9903" y="67103"/>
                      <a:pt x="11218" y="68089"/>
                      <a:pt x="12616" y="67925"/>
                    </a:cubicBezTo>
                    <a:cubicBezTo>
                      <a:pt x="14014" y="67678"/>
                      <a:pt x="15000" y="66363"/>
                      <a:pt x="14836" y="64965"/>
                    </a:cubicBezTo>
                    <a:lnTo>
                      <a:pt x="5217" y="2238"/>
                    </a:lnTo>
                    <a:cubicBezTo>
                      <a:pt x="4970" y="840"/>
                      <a:pt x="3655" y="-147"/>
                      <a:pt x="2258" y="18"/>
                    </a:cubicBezTo>
                    <a:cubicBezTo>
                      <a:pt x="778" y="182"/>
                      <a:pt x="-209" y="1498"/>
                      <a:pt x="38" y="2978"/>
                    </a:cubicBezTo>
                    <a:close/>
                  </a:path>
                </a:pathLst>
              </a:custGeom>
              <a:grpFill/>
              <a:ln w="8221" cap="flat">
                <a:noFill/>
                <a:prstDash val="solid"/>
                <a:miter/>
              </a:ln>
            </p:spPr>
            <p:txBody>
              <a:bodyPr rtlCol="0" anchor="ctr"/>
              <a:lstStyle/>
              <a:p>
                <a:endParaRPr lang="en-US"/>
              </a:p>
            </p:txBody>
          </p:sp>
          <p:sp>
            <p:nvSpPr>
              <p:cNvPr id="99" name="Freeform: Shape 98">
                <a:extLst>
                  <a:ext uri="{FF2B5EF4-FFF2-40B4-BE49-F238E27FC236}">
                    <a16:creationId xmlns:a16="http://schemas.microsoft.com/office/drawing/2014/main" id="{E0B3EDFE-D5C1-4B9E-9DF3-2706E62F639C}"/>
                  </a:ext>
                </a:extLst>
              </p:cNvPr>
              <p:cNvSpPr/>
              <p:nvPr/>
            </p:nvSpPr>
            <p:spPr>
              <a:xfrm>
                <a:off x="8508050" y="1888833"/>
                <a:ext cx="56244" cy="56378"/>
              </a:xfrm>
              <a:custGeom>
                <a:avLst/>
                <a:gdLst>
                  <a:gd name="connsiteX0" fmla="*/ 55760 w 56244"/>
                  <a:gd name="connsiteY0" fmla="*/ 48414 h 56378"/>
                  <a:gd name="connsiteX1" fmla="*/ 55185 w 56244"/>
                  <a:gd name="connsiteY1" fmla="*/ 44796 h 56378"/>
                  <a:gd name="connsiteX2" fmla="*/ 31754 w 56244"/>
                  <a:gd name="connsiteY2" fmla="*/ 27532 h 56378"/>
                  <a:gd name="connsiteX3" fmla="*/ 49019 w 56244"/>
                  <a:gd name="connsiteY3" fmla="*/ 4101 h 56378"/>
                  <a:gd name="connsiteX4" fmla="*/ 48443 w 56244"/>
                  <a:gd name="connsiteY4" fmla="*/ 484 h 56378"/>
                  <a:gd name="connsiteX5" fmla="*/ 44826 w 56244"/>
                  <a:gd name="connsiteY5" fmla="*/ 1060 h 56378"/>
                  <a:gd name="connsiteX6" fmla="*/ 27562 w 56244"/>
                  <a:gd name="connsiteY6" fmla="*/ 24490 h 56378"/>
                  <a:gd name="connsiteX7" fmla="*/ 4131 w 56244"/>
                  <a:gd name="connsiteY7" fmla="*/ 7225 h 56378"/>
                  <a:gd name="connsiteX8" fmla="*/ 514 w 56244"/>
                  <a:gd name="connsiteY8" fmla="*/ 7801 h 56378"/>
                  <a:gd name="connsiteX9" fmla="*/ 21 w 56244"/>
                  <a:gd name="connsiteY9" fmla="*/ 9774 h 56378"/>
                  <a:gd name="connsiteX10" fmla="*/ 1089 w 56244"/>
                  <a:gd name="connsiteY10" fmla="*/ 11501 h 56378"/>
                  <a:gd name="connsiteX11" fmla="*/ 24520 w 56244"/>
                  <a:gd name="connsiteY11" fmla="*/ 28765 h 56378"/>
                  <a:gd name="connsiteX12" fmla="*/ 7255 w 56244"/>
                  <a:gd name="connsiteY12" fmla="*/ 52195 h 56378"/>
                  <a:gd name="connsiteX13" fmla="*/ 6762 w 56244"/>
                  <a:gd name="connsiteY13" fmla="*/ 54168 h 56378"/>
                  <a:gd name="connsiteX14" fmla="*/ 7831 w 56244"/>
                  <a:gd name="connsiteY14" fmla="*/ 55895 h 56378"/>
                  <a:gd name="connsiteX15" fmla="*/ 11448 w 56244"/>
                  <a:gd name="connsiteY15" fmla="*/ 55319 h 56378"/>
                  <a:gd name="connsiteX16" fmla="*/ 28712 w 56244"/>
                  <a:gd name="connsiteY16" fmla="*/ 31889 h 56378"/>
                  <a:gd name="connsiteX17" fmla="*/ 52143 w 56244"/>
                  <a:gd name="connsiteY17" fmla="*/ 49154 h 56378"/>
                  <a:gd name="connsiteX18" fmla="*/ 55760 w 56244"/>
                  <a:gd name="connsiteY18" fmla="*/ 48414 h 56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6244" h="56378">
                    <a:moveTo>
                      <a:pt x="55760" y="48414"/>
                    </a:moveTo>
                    <a:cubicBezTo>
                      <a:pt x="56582" y="47263"/>
                      <a:pt x="56336" y="45618"/>
                      <a:pt x="55185" y="44796"/>
                    </a:cubicBezTo>
                    <a:lnTo>
                      <a:pt x="31754" y="27532"/>
                    </a:lnTo>
                    <a:lnTo>
                      <a:pt x="49019" y="4101"/>
                    </a:lnTo>
                    <a:cubicBezTo>
                      <a:pt x="49841" y="2950"/>
                      <a:pt x="49594" y="1306"/>
                      <a:pt x="48443" y="484"/>
                    </a:cubicBezTo>
                    <a:cubicBezTo>
                      <a:pt x="47292" y="-338"/>
                      <a:pt x="45648" y="-91"/>
                      <a:pt x="44826" y="1060"/>
                    </a:cubicBezTo>
                    <a:lnTo>
                      <a:pt x="27562" y="24490"/>
                    </a:lnTo>
                    <a:lnTo>
                      <a:pt x="4131" y="7225"/>
                    </a:lnTo>
                    <a:cubicBezTo>
                      <a:pt x="2980" y="6403"/>
                      <a:pt x="1336" y="6650"/>
                      <a:pt x="514" y="7801"/>
                    </a:cubicBezTo>
                    <a:cubicBezTo>
                      <a:pt x="103" y="8376"/>
                      <a:pt x="-62" y="9116"/>
                      <a:pt x="21" y="9774"/>
                    </a:cubicBezTo>
                    <a:cubicBezTo>
                      <a:pt x="103" y="10432"/>
                      <a:pt x="514" y="11089"/>
                      <a:pt x="1089" y="11501"/>
                    </a:cubicBezTo>
                    <a:lnTo>
                      <a:pt x="24520" y="28765"/>
                    </a:lnTo>
                    <a:lnTo>
                      <a:pt x="7255" y="52195"/>
                    </a:lnTo>
                    <a:cubicBezTo>
                      <a:pt x="6844" y="52771"/>
                      <a:pt x="6680" y="53511"/>
                      <a:pt x="6762" y="54168"/>
                    </a:cubicBezTo>
                    <a:cubicBezTo>
                      <a:pt x="6844" y="54826"/>
                      <a:pt x="7255" y="55484"/>
                      <a:pt x="7831" y="55895"/>
                    </a:cubicBezTo>
                    <a:cubicBezTo>
                      <a:pt x="8982" y="56717"/>
                      <a:pt x="10626" y="56470"/>
                      <a:pt x="11448" y="55319"/>
                    </a:cubicBezTo>
                    <a:lnTo>
                      <a:pt x="28712" y="31889"/>
                    </a:lnTo>
                    <a:lnTo>
                      <a:pt x="52143" y="49154"/>
                    </a:lnTo>
                    <a:cubicBezTo>
                      <a:pt x="53294" y="49893"/>
                      <a:pt x="54938" y="49564"/>
                      <a:pt x="55760" y="48414"/>
                    </a:cubicBezTo>
                    <a:close/>
                  </a:path>
                </a:pathLst>
              </a:custGeom>
              <a:grpFill/>
              <a:ln w="8221" cap="flat">
                <a:noFill/>
                <a:prstDash val="solid"/>
                <a:miter/>
              </a:ln>
            </p:spPr>
            <p:txBody>
              <a:bodyPr rtlCol="0" anchor="ctr"/>
              <a:lstStyle/>
              <a:p>
                <a:endParaRPr lang="en-US"/>
              </a:p>
            </p:txBody>
          </p:sp>
          <p:sp>
            <p:nvSpPr>
              <p:cNvPr id="100" name="Freeform: Shape 99">
                <a:extLst>
                  <a:ext uri="{FF2B5EF4-FFF2-40B4-BE49-F238E27FC236}">
                    <a16:creationId xmlns:a16="http://schemas.microsoft.com/office/drawing/2014/main" id="{3B381E07-6D74-4D67-9727-3628B8A43C32}"/>
                  </a:ext>
                </a:extLst>
              </p:cNvPr>
              <p:cNvSpPr/>
              <p:nvPr/>
            </p:nvSpPr>
            <p:spPr>
              <a:xfrm>
                <a:off x="8615258" y="1864471"/>
                <a:ext cx="67942" cy="67942"/>
              </a:xfrm>
              <a:custGeom>
                <a:avLst/>
                <a:gdLst>
                  <a:gd name="connsiteX0" fmla="*/ 41371 w 67942"/>
                  <a:gd name="connsiteY0" fmla="*/ 64965 h 67942"/>
                  <a:gd name="connsiteX1" fmla="*/ 36931 w 67942"/>
                  <a:gd name="connsiteY1" fmla="*/ 36191 h 67942"/>
                  <a:gd name="connsiteX2" fmla="*/ 65705 w 67942"/>
                  <a:gd name="connsiteY2" fmla="*/ 31752 h 67942"/>
                  <a:gd name="connsiteX3" fmla="*/ 67925 w 67942"/>
                  <a:gd name="connsiteY3" fmla="*/ 28792 h 67942"/>
                  <a:gd name="connsiteX4" fmla="*/ 64965 w 67942"/>
                  <a:gd name="connsiteY4" fmla="*/ 26572 h 67942"/>
                  <a:gd name="connsiteX5" fmla="*/ 36191 w 67942"/>
                  <a:gd name="connsiteY5" fmla="*/ 31012 h 67942"/>
                  <a:gd name="connsiteX6" fmla="*/ 31752 w 67942"/>
                  <a:gd name="connsiteY6" fmla="*/ 2238 h 67942"/>
                  <a:gd name="connsiteX7" fmla="*/ 28792 w 67942"/>
                  <a:gd name="connsiteY7" fmla="*/ 18 h 67942"/>
                  <a:gd name="connsiteX8" fmla="*/ 26572 w 67942"/>
                  <a:gd name="connsiteY8" fmla="*/ 2978 h 67942"/>
                  <a:gd name="connsiteX9" fmla="*/ 31012 w 67942"/>
                  <a:gd name="connsiteY9" fmla="*/ 31752 h 67942"/>
                  <a:gd name="connsiteX10" fmla="*/ 2238 w 67942"/>
                  <a:gd name="connsiteY10" fmla="*/ 36191 h 67942"/>
                  <a:gd name="connsiteX11" fmla="*/ 18 w 67942"/>
                  <a:gd name="connsiteY11" fmla="*/ 39151 h 67942"/>
                  <a:gd name="connsiteX12" fmla="*/ 2977 w 67942"/>
                  <a:gd name="connsiteY12" fmla="*/ 41370 h 67942"/>
                  <a:gd name="connsiteX13" fmla="*/ 31752 w 67942"/>
                  <a:gd name="connsiteY13" fmla="*/ 36931 h 67942"/>
                  <a:gd name="connsiteX14" fmla="*/ 36191 w 67942"/>
                  <a:gd name="connsiteY14" fmla="*/ 65705 h 67942"/>
                  <a:gd name="connsiteX15" fmla="*/ 39151 w 67942"/>
                  <a:gd name="connsiteY15" fmla="*/ 67925 h 67942"/>
                  <a:gd name="connsiteX16" fmla="*/ 41371 w 67942"/>
                  <a:gd name="connsiteY16" fmla="*/ 64965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7942" h="67942">
                    <a:moveTo>
                      <a:pt x="41371" y="64965"/>
                    </a:moveTo>
                    <a:lnTo>
                      <a:pt x="36931" y="36191"/>
                    </a:lnTo>
                    <a:lnTo>
                      <a:pt x="65705" y="31752"/>
                    </a:lnTo>
                    <a:cubicBezTo>
                      <a:pt x="67103" y="31505"/>
                      <a:pt x="68089" y="30190"/>
                      <a:pt x="67925" y="28792"/>
                    </a:cubicBezTo>
                    <a:cubicBezTo>
                      <a:pt x="67678" y="27394"/>
                      <a:pt x="66362" y="26408"/>
                      <a:pt x="64965" y="26572"/>
                    </a:cubicBezTo>
                    <a:lnTo>
                      <a:pt x="36191" y="31012"/>
                    </a:lnTo>
                    <a:lnTo>
                      <a:pt x="31752" y="2238"/>
                    </a:lnTo>
                    <a:cubicBezTo>
                      <a:pt x="31505" y="840"/>
                      <a:pt x="30189" y="-147"/>
                      <a:pt x="28792" y="18"/>
                    </a:cubicBezTo>
                    <a:cubicBezTo>
                      <a:pt x="27394" y="182"/>
                      <a:pt x="26408" y="1580"/>
                      <a:pt x="26572" y="2978"/>
                    </a:cubicBezTo>
                    <a:lnTo>
                      <a:pt x="31012" y="31752"/>
                    </a:lnTo>
                    <a:lnTo>
                      <a:pt x="2238" y="36191"/>
                    </a:lnTo>
                    <a:cubicBezTo>
                      <a:pt x="840" y="36438"/>
                      <a:pt x="-147" y="37753"/>
                      <a:pt x="18" y="39151"/>
                    </a:cubicBezTo>
                    <a:cubicBezTo>
                      <a:pt x="183" y="40548"/>
                      <a:pt x="1579" y="41535"/>
                      <a:pt x="2977" y="41370"/>
                    </a:cubicBezTo>
                    <a:lnTo>
                      <a:pt x="31752" y="36931"/>
                    </a:lnTo>
                    <a:lnTo>
                      <a:pt x="36191" y="65705"/>
                    </a:lnTo>
                    <a:cubicBezTo>
                      <a:pt x="36437" y="67103"/>
                      <a:pt x="37753" y="68089"/>
                      <a:pt x="39151" y="67925"/>
                    </a:cubicBezTo>
                    <a:cubicBezTo>
                      <a:pt x="40630" y="67678"/>
                      <a:pt x="41617" y="66363"/>
                      <a:pt x="41371" y="64965"/>
                    </a:cubicBezTo>
                    <a:close/>
                  </a:path>
                </a:pathLst>
              </a:custGeom>
              <a:grpFill/>
              <a:ln w="8221" cap="flat">
                <a:noFill/>
                <a:prstDash val="solid"/>
                <a:miter/>
              </a:ln>
            </p:spPr>
            <p:txBody>
              <a:bodyPr rtlCol="0" anchor="ctr"/>
              <a:lstStyle/>
              <a:p>
                <a:endParaRPr lang="en-US"/>
              </a:p>
            </p:txBody>
          </p:sp>
          <p:sp>
            <p:nvSpPr>
              <p:cNvPr id="101" name="Freeform: Shape 100">
                <a:extLst>
                  <a:ext uri="{FF2B5EF4-FFF2-40B4-BE49-F238E27FC236}">
                    <a16:creationId xmlns:a16="http://schemas.microsoft.com/office/drawing/2014/main" id="{E1EE263F-442E-4999-BA77-9E67D8EC2B84}"/>
                  </a:ext>
                </a:extLst>
              </p:cNvPr>
              <p:cNvSpPr/>
              <p:nvPr/>
            </p:nvSpPr>
            <p:spPr>
              <a:xfrm>
                <a:off x="8659878" y="1982363"/>
                <a:ext cx="14854" cy="67942"/>
              </a:xfrm>
              <a:custGeom>
                <a:avLst/>
                <a:gdLst>
                  <a:gd name="connsiteX0" fmla="*/ 38 w 14854"/>
                  <a:gd name="connsiteY0" fmla="*/ 2978 h 67942"/>
                  <a:gd name="connsiteX1" fmla="*/ 9657 w 14854"/>
                  <a:gd name="connsiteY1" fmla="*/ 65705 h 67942"/>
                  <a:gd name="connsiteX2" fmla="*/ 12616 w 14854"/>
                  <a:gd name="connsiteY2" fmla="*/ 67925 h 67942"/>
                  <a:gd name="connsiteX3" fmla="*/ 14836 w 14854"/>
                  <a:gd name="connsiteY3" fmla="*/ 64965 h 67942"/>
                  <a:gd name="connsiteX4" fmla="*/ 5217 w 14854"/>
                  <a:gd name="connsiteY4" fmla="*/ 2238 h 67942"/>
                  <a:gd name="connsiteX5" fmla="*/ 2257 w 14854"/>
                  <a:gd name="connsiteY5" fmla="*/ 18 h 67942"/>
                  <a:gd name="connsiteX6" fmla="*/ 38 w 14854"/>
                  <a:gd name="connsiteY6" fmla="*/ 2978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4" h="67942">
                    <a:moveTo>
                      <a:pt x="38" y="2978"/>
                    </a:moveTo>
                    <a:lnTo>
                      <a:pt x="9657" y="65705"/>
                    </a:lnTo>
                    <a:cubicBezTo>
                      <a:pt x="9904" y="67103"/>
                      <a:pt x="11218" y="68089"/>
                      <a:pt x="12616" y="67925"/>
                    </a:cubicBezTo>
                    <a:cubicBezTo>
                      <a:pt x="14014" y="67760"/>
                      <a:pt x="15001" y="66363"/>
                      <a:pt x="14836" y="64965"/>
                    </a:cubicBezTo>
                    <a:lnTo>
                      <a:pt x="5217" y="2238"/>
                    </a:lnTo>
                    <a:cubicBezTo>
                      <a:pt x="4971" y="840"/>
                      <a:pt x="3655" y="-147"/>
                      <a:pt x="2257" y="18"/>
                    </a:cubicBezTo>
                    <a:cubicBezTo>
                      <a:pt x="778" y="182"/>
                      <a:pt x="-208" y="1498"/>
                      <a:pt x="38" y="2978"/>
                    </a:cubicBezTo>
                    <a:close/>
                  </a:path>
                </a:pathLst>
              </a:custGeom>
              <a:grpFill/>
              <a:ln w="8221" cap="flat">
                <a:noFill/>
                <a:prstDash val="solid"/>
                <a:miter/>
              </a:ln>
            </p:spPr>
            <p:txBody>
              <a:bodyPr rtlCol="0" anchor="ctr"/>
              <a:lstStyle/>
              <a:p>
                <a:endParaRPr lang="en-US"/>
              </a:p>
            </p:txBody>
          </p:sp>
          <p:sp>
            <p:nvSpPr>
              <p:cNvPr id="102" name="Freeform: Shape 101">
                <a:extLst>
                  <a:ext uri="{FF2B5EF4-FFF2-40B4-BE49-F238E27FC236}">
                    <a16:creationId xmlns:a16="http://schemas.microsoft.com/office/drawing/2014/main" id="{80259C26-A595-4194-9937-CD9C1EC7BC42}"/>
                  </a:ext>
                </a:extLst>
              </p:cNvPr>
              <p:cNvSpPr/>
              <p:nvPr/>
            </p:nvSpPr>
            <p:spPr>
              <a:xfrm>
                <a:off x="8723255" y="1853837"/>
                <a:ext cx="88718" cy="178164"/>
              </a:xfrm>
              <a:custGeom>
                <a:avLst/>
                <a:gdLst>
                  <a:gd name="connsiteX0" fmla="*/ 88589 w 88718"/>
                  <a:gd name="connsiteY0" fmla="*/ 159291 h 178164"/>
                  <a:gd name="connsiteX1" fmla="*/ 65487 w 88718"/>
                  <a:gd name="connsiteY1" fmla="*/ 8844 h 178164"/>
                  <a:gd name="connsiteX2" fmla="*/ 53567 w 88718"/>
                  <a:gd name="connsiteY2" fmla="*/ 129 h 178164"/>
                  <a:gd name="connsiteX3" fmla="*/ 8843 w 88718"/>
                  <a:gd name="connsiteY3" fmla="*/ 6953 h 178164"/>
                  <a:gd name="connsiteX4" fmla="*/ 129 w 88718"/>
                  <a:gd name="connsiteY4" fmla="*/ 18873 h 178164"/>
                  <a:gd name="connsiteX5" fmla="*/ 23230 w 88718"/>
                  <a:gd name="connsiteY5" fmla="*/ 169321 h 178164"/>
                  <a:gd name="connsiteX6" fmla="*/ 35152 w 88718"/>
                  <a:gd name="connsiteY6" fmla="*/ 178035 h 178164"/>
                  <a:gd name="connsiteX7" fmla="*/ 79874 w 88718"/>
                  <a:gd name="connsiteY7" fmla="*/ 171212 h 178164"/>
                  <a:gd name="connsiteX8" fmla="*/ 88589 w 88718"/>
                  <a:gd name="connsiteY8" fmla="*/ 159291 h 178164"/>
                  <a:gd name="connsiteX9" fmla="*/ 34411 w 88718"/>
                  <a:gd name="connsiteY9" fmla="*/ 172938 h 178164"/>
                  <a:gd name="connsiteX10" fmla="*/ 28492 w 88718"/>
                  <a:gd name="connsiteY10" fmla="*/ 168581 h 178164"/>
                  <a:gd name="connsiteX11" fmla="*/ 5390 w 88718"/>
                  <a:gd name="connsiteY11" fmla="*/ 18133 h 178164"/>
                  <a:gd name="connsiteX12" fmla="*/ 9747 w 88718"/>
                  <a:gd name="connsiteY12" fmla="*/ 12214 h 178164"/>
                  <a:gd name="connsiteX13" fmla="*/ 54471 w 88718"/>
                  <a:gd name="connsiteY13" fmla="*/ 5391 h 178164"/>
                  <a:gd name="connsiteX14" fmla="*/ 60390 w 88718"/>
                  <a:gd name="connsiteY14" fmla="*/ 9748 h 178164"/>
                  <a:gd name="connsiteX15" fmla="*/ 83491 w 88718"/>
                  <a:gd name="connsiteY15" fmla="*/ 160195 h 178164"/>
                  <a:gd name="connsiteX16" fmla="*/ 79135 w 88718"/>
                  <a:gd name="connsiteY16" fmla="*/ 166115 h 178164"/>
                  <a:gd name="connsiteX17" fmla="*/ 34411 w 88718"/>
                  <a:gd name="connsiteY17" fmla="*/ 172938 h 178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8718" h="178164">
                    <a:moveTo>
                      <a:pt x="88589" y="159291"/>
                    </a:moveTo>
                    <a:lnTo>
                      <a:pt x="65487" y="8844"/>
                    </a:lnTo>
                    <a:cubicBezTo>
                      <a:pt x="64583" y="3171"/>
                      <a:pt x="59321" y="-775"/>
                      <a:pt x="53567" y="129"/>
                    </a:cubicBezTo>
                    <a:lnTo>
                      <a:pt x="8843" y="6953"/>
                    </a:lnTo>
                    <a:cubicBezTo>
                      <a:pt x="3171" y="7857"/>
                      <a:pt x="-776" y="13119"/>
                      <a:pt x="129" y="18873"/>
                    </a:cubicBezTo>
                    <a:lnTo>
                      <a:pt x="23230" y="169321"/>
                    </a:lnTo>
                    <a:cubicBezTo>
                      <a:pt x="24134" y="174993"/>
                      <a:pt x="29396" y="178940"/>
                      <a:pt x="35152" y="178035"/>
                    </a:cubicBezTo>
                    <a:lnTo>
                      <a:pt x="79874" y="171212"/>
                    </a:lnTo>
                    <a:cubicBezTo>
                      <a:pt x="85546" y="170307"/>
                      <a:pt x="89493" y="164964"/>
                      <a:pt x="88589" y="159291"/>
                    </a:cubicBezTo>
                    <a:close/>
                    <a:moveTo>
                      <a:pt x="34411" y="172938"/>
                    </a:moveTo>
                    <a:cubicBezTo>
                      <a:pt x="31534" y="173349"/>
                      <a:pt x="28903" y="171376"/>
                      <a:pt x="28492" y="168581"/>
                    </a:cubicBezTo>
                    <a:lnTo>
                      <a:pt x="5390" y="18133"/>
                    </a:lnTo>
                    <a:cubicBezTo>
                      <a:pt x="4980" y="15256"/>
                      <a:pt x="6953" y="12625"/>
                      <a:pt x="9747" y="12214"/>
                    </a:cubicBezTo>
                    <a:lnTo>
                      <a:pt x="54471" y="5391"/>
                    </a:lnTo>
                    <a:cubicBezTo>
                      <a:pt x="57348" y="4980"/>
                      <a:pt x="59979" y="6953"/>
                      <a:pt x="60390" y="9748"/>
                    </a:cubicBezTo>
                    <a:lnTo>
                      <a:pt x="83491" y="160195"/>
                    </a:lnTo>
                    <a:cubicBezTo>
                      <a:pt x="83903" y="163073"/>
                      <a:pt x="81930" y="165704"/>
                      <a:pt x="79135" y="166115"/>
                    </a:cubicBezTo>
                    <a:lnTo>
                      <a:pt x="34411" y="172938"/>
                    </a:lnTo>
                    <a:close/>
                  </a:path>
                </a:pathLst>
              </a:custGeom>
              <a:grpFill/>
              <a:ln w="8221" cap="flat">
                <a:noFill/>
                <a:prstDash val="solid"/>
                <a:miter/>
              </a:ln>
            </p:spPr>
            <p:txBody>
              <a:bodyPr rtlCol="0" anchor="ctr"/>
              <a:lstStyle/>
              <a:p>
                <a:endParaRPr lang="en-US"/>
              </a:p>
            </p:txBody>
          </p:sp>
        </p:grpSp>
        <p:grpSp>
          <p:nvGrpSpPr>
            <p:cNvPr id="81" name="Graphic 2">
              <a:extLst>
                <a:ext uri="{FF2B5EF4-FFF2-40B4-BE49-F238E27FC236}">
                  <a16:creationId xmlns:a16="http://schemas.microsoft.com/office/drawing/2014/main" id="{0AF2746B-4FDC-49DC-8FA5-22FACA9CB922}"/>
                </a:ext>
              </a:extLst>
            </p:cNvPr>
            <p:cNvGrpSpPr/>
            <p:nvPr/>
          </p:nvGrpSpPr>
          <p:grpSpPr>
            <a:xfrm>
              <a:off x="1733741" y="153168"/>
              <a:ext cx="344880" cy="297033"/>
              <a:chOff x="1733741" y="153168"/>
              <a:chExt cx="344880" cy="297033"/>
            </a:xfrm>
            <a:grpFill/>
          </p:grpSpPr>
          <p:sp>
            <p:nvSpPr>
              <p:cNvPr id="84" name="Freeform: Shape 83">
                <a:extLst>
                  <a:ext uri="{FF2B5EF4-FFF2-40B4-BE49-F238E27FC236}">
                    <a16:creationId xmlns:a16="http://schemas.microsoft.com/office/drawing/2014/main" id="{B0325693-D3F6-4D45-843C-A213FE8378D9}"/>
                  </a:ext>
                </a:extLst>
              </p:cNvPr>
              <p:cNvSpPr/>
              <p:nvPr/>
            </p:nvSpPr>
            <p:spPr>
              <a:xfrm>
                <a:off x="1733741" y="153168"/>
                <a:ext cx="344880" cy="297033"/>
              </a:xfrm>
              <a:custGeom>
                <a:avLst/>
                <a:gdLst>
                  <a:gd name="connsiteX0" fmla="*/ 1 w 344880"/>
                  <a:gd name="connsiteY0" fmla="*/ 16526 h 297033"/>
                  <a:gd name="connsiteX1" fmla="*/ 5920 w 344880"/>
                  <a:gd name="connsiteY1" fmla="*/ 287907 h 297033"/>
                  <a:gd name="connsiteX2" fmla="*/ 15457 w 344880"/>
                  <a:gd name="connsiteY2" fmla="*/ 297032 h 297033"/>
                  <a:gd name="connsiteX3" fmla="*/ 335754 w 344880"/>
                  <a:gd name="connsiteY3" fmla="*/ 290044 h 297033"/>
                  <a:gd name="connsiteX4" fmla="*/ 344879 w 344880"/>
                  <a:gd name="connsiteY4" fmla="*/ 280508 h 297033"/>
                  <a:gd name="connsiteX5" fmla="*/ 338960 w 344880"/>
                  <a:gd name="connsiteY5" fmla="*/ 9127 h 297033"/>
                  <a:gd name="connsiteX6" fmla="*/ 329424 w 344880"/>
                  <a:gd name="connsiteY6" fmla="*/ 1 h 297033"/>
                  <a:gd name="connsiteX7" fmla="*/ 9127 w 344880"/>
                  <a:gd name="connsiteY7" fmla="*/ 6989 h 297033"/>
                  <a:gd name="connsiteX8" fmla="*/ 1 w 344880"/>
                  <a:gd name="connsiteY8" fmla="*/ 16526 h 297033"/>
                  <a:gd name="connsiteX9" fmla="*/ 329506 w 344880"/>
                  <a:gd name="connsiteY9" fmla="*/ 5181 h 297033"/>
                  <a:gd name="connsiteX10" fmla="*/ 333699 w 344880"/>
                  <a:gd name="connsiteY10" fmla="*/ 9209 h 297033"/>
                  <a:gd name="connsiteX11" fmla="*/ 339618 w 344880"/>
                  <a:gd name="connsiteY11" fmla="*/ 280590 h 297033"/>
                  <a:gd name="connsiteX12" fmla="*/ 335589 w 344880"/>
                  <a:gd name="connsiteY12" fmla="*/ 284783 h 297033"/>
                  <a:gd name="connsiteX13" fmla="*/ 15293 w 344880"/>
                  <a:gd name="connsiteY13" fmla="*/ 291771 h 297033"/>
                  <a:gd name="connsiteX14" fmla="*/ 11100 w 344880"/>
                  <a:gd name="connsiteY14" fmla="*/ 287742 h 297033"/>
                  <a:gd name="connsiteX15" fmla="*/ 5180 w 344880"/>
                  <a:gd name="connsiteY15" fmla="*/ 16444 h 297033"/>
                  <a:gd name="connsiteX16" fmla="*/ 9209 w 344880"/>
                  <a:gd name="connsiteY16" fmla="*/ 12251 h 297033"/>
                  <a:gd name="connsiteX17" fmla="*/ 329506 w 344880"/>
                  <a:gd name="connsiteY17" fmla="*/ 5181 h 297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4880" h="297033">
                    <a:moveTo>
                      <a:pt x="1" y="16526"/>
                    </a:moveTo>
                    <a:lnTo>
                      <a:pt x="5920" y="287907"/>
                    </a:lnTo>
                    <a:cubicBezTo>
                      <a:pt x="6003" y="293004"/>
                      <a:pt x="10278" y="297114"/>
                      <a:pt x="15457" y="297032"/>
                    </a:cubicBezTo>
                    <a:lnTo>
                      <a:pt x="335754" y="290044"/>
                    </a:lnTo>
                    <a:cubicBezTo>
                      <a:pt x="340851" y="289962"/>
                      <a:pt x="344962" y="285687"/>
                      <a:pt x="344879" y="280508"/>
                    </a:cubicBezTo>
                    <a:lnTo>
                      <a:pt x="338960" y="9127"/>
                    </a:lnTo>
                    <a:cubicBezTo>
                      <a:pt x="338878" y="4030"/>
                      <a:pt x="334603" y="-81"/>
                      <a:pt x="329424" y="1"/>
                    </a:cubicBezTo>
                    <a:lnTo>
                      <a:pt x="9127" y="6989"/>
                    </a:lnTo>
                    <a:cubicBezTo>
                      <a:pt x="3947" y="7154"/>
                      <a:pt x="-81" y="11429"/>
                      <a:pt x="1" y="16526"/>
                    </a:cubicBezTo>
                    <a:close/>
                    <a:moveTo>
                      <a:pt x="329506" y="5181"/>
                    </a:moveTo>
                    <a:cubicBezTo>
                      <a:pt x="331808" y="5098"/>
                      <a:pt x="333616" y="6907"/>
                      <a:pt x="333699" y="9209"/>
                    </a:cubicBezTo>
                    <a:lnTo>
                      <a:pt x="339618" y="280590"/>
                    </a:lnTo>
                    <a:cubicBezTo>
                      <a:pt x="339700" y="282892"/>
                      <a:pt x="337891" y="284700"/>
                      <a:pt x="335589" y="284783"/>
                    </a:cubicBezTo>
                    <a:lnTo>
                      <a:pt x="15293" y="291771"/>
                    </a:lnTo>
                    <a:cubicBezTo>
                      <a:pt x="12991" y="291853"/>
                      <a:pt x="11182" y="290044"/>
                      <a:pt x="11100" y="287742"/>
                    </a:cubicBezTo>
                    <a:lnTo>
                      <a:pt x="5180" y="16444"/>
                    </a:lnTo>
                    <a:cubicBezTo>
                      <a:pt x="5098" y="14142"/>
                      <a:pt x="6907" y="12333"/>
                      <a:pt x="9209" y="12251"/>
                    </a:cubicBezTo>
                    <a:lnTo>
                      <a:pt x="329506" y="5181"/>
                    </a:lnTo>
                    <a:close/>
                  </a:path>
                </a:pathLst>
              </a:custGeom>
              <a:grpFill/>
              <a:ln w="8221" cap="flat">
                <a:noFill/>
                <a:prstDash val="solid"/>
                <a:miter/>
              </a:ln>
            </p:spPr>
            <p:txBody>
              <a:bodyPr rtlCol="0" anchor="ctr"/>
              <a:lstStyle/>
              <a:p>
                <a:endParaRPr lang="en-US"/>
              </a:p>
            </p:txBody>
          </p:sp>
          <p:sp>
            <p:nvSpPr>
              <p:cNvPr id="85" name="Freeform: Shape 84">
                <a:extLst>
                  <a:ext uri="{FF2B5EF4-FFF2-40B4-BE49-F238E27FC236}">
                    <a16:creationId xmlns:a16="http://schemas.microsoft.com/office/drawing/2014/main" id="{26A1441D-8A19-4CD2-AC83-EF6E05235611}"/>
                  </a:ext>
                </a:extLst>
              </p:cNvPr>
              <p:cNvSpPr/>
              <p:nvPr/>
            </p:nvSpPr>
            <p:spPr>
              <a:xfrm>
                <a:off x="1806851" y="366155"/>
                <a:ext cx="36643" cy="46311"/>
              </a:xfrm>
              <a:custGeom>
                <a:avLst/>
                <a:gdLst>
                  <a:gd name="connsiteX0" fmla="*/ 882 w 36643"/>
                  <a:gd name="connsiteY0" fmla="*/ 4465 h 46311"/>
                  <a:gd name="connsiteX1" fmla="*/ 30231 w 36643"/>
                  <a:gd name="connsiteY1" fmla="*/ 30690 h 46311"/>
                  <a:gd name="connsiteX2" fmla="*/ 18393 w 36643"/>
                  <a:gd name="connsiteY2" fmla="*/ 41789 h 46311"/>
                  <a:gd name="connsiteX3" fmla="*/ 18229 w 36643"/>
                  <a:gd name="connsiteY3" fmla="*/ 45488 h 46311"/>
                  <a:gd name="connsiteX4" fmla="*/ 21928 w 36643"/>
                  <a:gd name="connsiteY4" fmla="*/ 45653 h 46311"/>
                  <a:gd name="connsiteX5" fmla="*/ 35822 w 36643"/>
                  <a:gd name="connsiteY5" fmla="*/ 32663 h 46311"/>
                  <a:gd name="connsiteX6" fmla="*/ 36644 w 36643"/>
                  <a:gd name="connsiteY6" fmla="*/ 30690 h 46311"/>
                  <a:gd name="connsiteX7" fmla="*/ 36644 w 36643"/>
                  <a:gd name="connsiteY7" fmla="*/ 30690 h 46311"/>
                  <a:gd name="connsiteX8" fmla="*/ 35740 w 36643"/>
                  <a:gd name="connsiteY8" fmla="*/ 28799 h 46311"/>
                  <a:gd name="connsiteX9" fmla="*/ 4252 w 36643"/>
                  <a:gd name="connsiteY9" fmla="*/ 683 h 46311"/>
                  <a:gd name="connsiteX10" fmla="*/ 553 w 36643"/>
                  <a:gd name="connsiteY10" fmla="*/ 930 h 46311"/>
                  <a:gd name="connsiteX11" fmla="*/ 882 w 36643"/>
                  <a:gd name="connsiteY11" fmla="*/ 4465 h 4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643" h="46311">
                    <a:moveTo>
                      <a:pt x="882" y="4465"/>
                    </a:moveTo>
                    <a:lnTo>
                      <a:pt x="30231" y="30690"/>
                    </a:lnTo>
                    <a:lnTo>
                      <a:pt x="18393" y="41789"/>
                    </a:lnTo>
                    <a:cubicBezTo>
                      <a:pt x="17324" y="42775"/>
                      <a:pt x="17324" y="44420"/>
                      <a:pt x="18229" y="45488"/>
                    </a:cubicBezTo>
                    <a:cubicBezTo>
                      <a:pt x="19215" y="46557"/>
                      <a:pt x="20859" y="46557"/>
                      <a:pt x="21928" y="45653"/>
                    </a:cubicBezTo>
                    <a:lnTo>
                      <a:pt x="35822" y="32663"/>
                    </a:lnTo>
                    <a:cubicBezTo>
                      <a:pt x="36397" y="32170"/>
                      <a:pt x="36644" y="31430"/>
                      <a:pt x="36644" y="30690"/>
                    </a:cubicBezTo>
                    <a:cubicBezTo>
                      <a:pt x="36644" y="30690"/>
                      <a:pt x="36644" y="30690"/>
                      <a:pt x="36644" y="30690"/>
                    </a:cubicBezTo>
                    <a:cubicBezTo>
                      <a:pt x="36644" y="29950"/>
                      <a:pt x="36315" y="29293"/>
                      <a:pt x="35740" y="28799"/>
                    </a:cubicBezTo>
                    <a:lnTo>
                      <a:pt x="4252" y="683"/>
                    </a:lnTo>
                    <a:cubicBezTo>
                      <a:pt x="3184" y="-304"/>
                      <a:pt x="1539" y="-221"/>
                      <a:pt x="553" y="930"/>
                    </a:cubicBezTo>
                    <a:cubicBezTo>
                      <a:pt x="-269" y="1834"/>
                      <a:pt x="-187" y="3478"/>
                      <a:pt x="882" y="4465"/>
                    </a:cubicBezTo>
                    <a:close/>
                  </a:path>
                </a:pathLst>
              </a:custGeom>
              <a:grpFill/>
              <a:ln w="8221" cap="flat">
                <a:noFill/>
                <a:prstDash val="solid"/>
                <a:miter/>
              </a:ln>
            </p:spPr>
            <p:txBody>
              <a:bodyPr rtlCol="0" anchor="ctr"/>
              <a:lstStyle/>
              <a:p>
                <a:endParaRPr lang="en-US"/>
              </a:p>
            </p:txBody>
          </p:sp>
          <p:sp>
            <p:nvSpPr>
              <p:cNvPr id="86" name="Freeform: Shape 85">
                <a:extLst>
                  <a:ext uri="{FF2B5EF4-FFF2-40B4-BE49-F238E27FC236}">
                    <a16:creationId xmlns:a16="http://schemas.microsoft.com/office/drawing/2014/main" id="{D1BA6CBF-3D81-454E-85EB-6FBAD6616B77}"/>
                  </a:ext>
                </a:extLst>
              </p:cNvPr>
              <p:cNvSpPr/>
              <p:nvPr/>
            </p:nvSpPr>
            <p:spPr>
              <a:xfrm>
                <a:off x="1889556" y="364346"/>
                <a:ext cx="36643" cy="46311"/>
              </a:xfrm>
              <a:custGeom>
                <a:avLst/>
                <a:gdLst>
                  <a:gd name="connsiteX0" fmla="*/ 882 w 36643"/>
                  <a:gd name="connsiteY0" fmla="*/ 4465 h 46311"/>
                  <a:gd name="connsiteX1" fmla="*/ 30231 w 36643"/>
                  <a:gd name="connsiteY1" fmla="*/ 30690 h 46311"/>
                  <a:gd name="connsiteX2" fmla="*/ 18393 w 36643"/>
                  <a:gd name="connsiteY2" fmla="*/ 41789 h 46311"/>
                  <a:gd name="connsiteX3" fmla="*/ 18229 w 36643"/>
                  <a:gd name="connsiteY3" fmla="*/ 45488 h 46311"/>
                  <a:gd name="connsiteX4" fmla="*/ 21928 w 36643"/>
                  <a:gd name="connsiteY4" fmla="*/ 45653 h 46311"/>
                  <a:gd name="connsiteX5" fmla="*/ 35822 w 36643"/>
                  <a:gd name="connsiteY5" fmla="*/ 32663 h 46311"/>
                  <a:gd name="connsiteX6" fmla="*/ 36644 w 36643"/>
                  <a:gd name="connsiteY6" fmla="*/ 30690 h 46311"/>
                  <a:gd name="connsiteX7" fmla="*/ 36644 w 36643"/>
                  <a:gd name="connsiteY7" fmla="*/ 30690 h 46311"/>
                  <a:gd name="connsiteX8" fmla="*/ 35740 w 36643"/>
                  <a:gd name="connsiteY8" fmla="*/ 28799 h 46311"/>
                  <a:gd name="connsiteX9" fmla="*/ 4253 w 36643"/>
                  <a:gd name="connsiteY9" fmla="*/ 683 h 46311"/>
                  <a:gd name="connsiteX10" fmla="*/ 553 w 36643"/>
                  <a:gd name="connsiteY10" fmla="*/ 930 h 46311"/>
                  <a:gd name="connsiteX11" fmla="*/ 882 w 36643"/>
                  <a:gd name="connsiteY11" fmla="*/ 4465 h 4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643" h="46311">
                    <a:moveTo>
                      <a:pt x="882" y="4465"/>
                    </a:moveTo>
                    <a:lnTo>
                      <a:pt x="30231" y="30690"/>
                    </a:lnTo>
                    <a:lnTo>
                      <a:pt x="18393" y="41789"/>
                    </a:lnTo>
                    <a:cubicBezTo>
                      <a:pt x="17324" y="42775"/>
                      <a:pt x="17324" y="44420"/>
                      <a:pt x="18229" y="45488"/>
                    </a:cubicBezTo>
                    <a:cubicBezTo>
                      <a:pt x="19215" y="46557"/>
                      <a:pt x="20859" y="46557"/>
                      <a:pt x="21928" y="45653"/>
                    </a:cubicBezTo>
                    <a:lnTo>
                      <a:pt x="35822" y="32663"/>
                    </a:lnTo>
                    <a:cubicBezTo>
                      <a:pt x="36397" y="32170"/>
                      <a:pt x="36644" y="31430"/>
                      <a:pt x="36644" y="30690"/>
                    </a:cubicBezTo>
                    <a:cubicBezTo>
                      <a:pt x="36644" y="30690"/>
                      <a:pt x="36644" y="30690"/>
                      <a:pt x="36644" y="30690"/>
                    </a:cubicBezTo>
                    <a:cubicBezTo>
                      <a:pt x="36644" y="29950"/>
                      <a:pt x="36315" y="29293"/>
                      <a:pt x="35740" y="28799"/>
                    </a:cubicBezTo>
                    <a:lnTo>
                      <a:pt x="4253" y="683"/>
                    </a:lnTo>
                    <a:cubicBezTo>
                      <a:pt x="3184" y="-304"/>
                      <a:pt x="1540" y="-221"/>
                      <a:pt x="553" y="930"/>
                    </a:cubicBezTo>
                    <a:cubicBezTo>
                      <a:pt x="-269" y="1834"/>
                      <a:pt x="-187" y="3478"/>
                      <a:pt x="882" y="4465"/>
                    </a:cubicBezTo>
                    <a:close/>
                  </a:path>
                </a:pathLst>
              </a:custGeom>
              <a:grpFill/>
              <a:ln w="8221" cap="flat">
                <a:noFill/>
                <a:prstDash val="solid"/>
                <a:miter/>
              </a:ln>
            </p:spPr>
            <p:txBody>
              <a:bodyPr rtlCol="0" anchor="ctr"/>
              <a:lstStyle/>
              <a:p>
                <a:endParaRPr lang="en-US"/>
              </a:p>
            </p:txBody>
          </p:sp>
          <p:sp>
            <p:nvSpPr>
              <p:cNvPr id="87" name="Freeform: Shape 86">
                <a:extLst>
                  <a:ext uri="{FF2B5EF4-FFF2-40B4-BE49-F238E27FC236}">
                    <a16:creationId xmlns:a16="http://schemas.microsoft.com/office/drawing/2014/main" id="{5534AD92-99F5-463C-B8E3-D17182C1079F}"/>
                  </a:ext>
                </a:extLst>
              </p:cNvPr>
              <p:cNvSpPr/>
              <p:nvPr/>
            </p:nvSpPr>
            <p:spPr>
              <a:xfrm>
                <a:off x="1972378" y="368821"/>
                <a:ext cx="36691" cy="34755"/>
              </a:xfrm>
              <a:custGeom>
                <a:avLst/>
                <a:gdLst>
                  <a:gd name="connsiteX0" fmla="*/ 683 w 36691"/>
                  <a:gd name="connsiteY0" fmla="*/ 1552 h 34755"/>
                  <a:gd name="connsiteX1" fmla="*/ 930 w 36691"/>
                  <a:gd name="connsiteY1" fmla="*/ 5252 h 34755"/>
                  <a:gd name="connsiteX2" fmla="*/ 14577 w 36691"/>
                  <a:gd name="connsiteY2" fmla="*/ 17419 h 34755"/>
                  <a:gd name="connsiteX3" fmla="*/ 1423 w 36691"/>
                  <a:gd name="connsiteY3" fmla="*/ 30244 h 34755"/>
                  <a:gd name="connsiteX4" fmla="*/ 1341 w 36691"/>
                  <a:gd name="connsiteY4" fmla="*/ 33943 h 34755"/>
                  <a:gd name="connsiteX5" fmla="*/ 5040 w 36691"/>
                  <a:gd name="connsiteY5" fmla="*/ 34026 h 34755"/>
                  <a:gd name="connsiteX6" fmla="*/ 18441 w 36691"/>
                  <a:gd name="connsiteY6" fmla="*/ 20954 h 34755"/>
                  <a:gd name="connsiteX7" fmla="*/ 32334 w 36691"/>
                  <a:gd name="connsiteY7" fmla="*/ 33368 h 34755"/>
                  <a:gd name="connsiteX8" fmla="*/ 36034 w 36691"/>
                  <a:gd name="connsiteY8" fmla="*/ 33121 h 34755"/>
                  <a:gd name="connsiteX9" fmla="*/ 36692 w 36691"/>
                  <a:gd name="connsiteY9" fmla="*/ 31313 h 34755"/>
                  <a:gd name="connsiteX10" fmla="*/ 35787 w 36691"/>
                  <a:gd name="connsiteY10" fmla="*/ 29422 h 34755"/>
                  <a:gd name="connsiteX11" fmla="*/ 22140 w 36691"/>
                  <a:gd name="connsiteY11" fmla="*/ 17254 h 34755"/>
                  <a:gd name="connsiteX12" fmla="*/ 35294 w 36691"/>
                  <a:gd name="connsiteY12" fmla="*/ 4429 h 34755"/>
                  <a:gd name="connsiteX13" fmla="*/ 36116 w 36691"/>
                  <a:gd name="connsiteY13" fmla="*/ 2539 h 34755"/>
                  <a:gd name="connsiteX14" fmla="*/ 35376 w 36691"/>
                  <a:gd name="connsiteY14" fmla="*/ 812 h 34755"/>
                  <a:gd name="connsiteX15" fmla="*/ 31677 w 36691"/>
                  <a:gd name="connsiteY15" fmla="*/ 730 h 34755"/>
                  <a:gd name="connsiteX16" fmla="*/ 18276 w 36691"/>
                  <a:gd name="connsiteY16" fmla="*/ 13802 h 34755"/>
                  <a:gd name="connsiteX17" fmla="*/ 4383 w 36691"/>
                  <a:gd name="connsiteY17" fmla="*/ 1388 h 34755"/>
                  <a:gd name="connsiteX18" fmla="*/ 683 w 36691"/>
                  <a:gd name="connsiteY18" fmla="*/ 1552 h 34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691" h="34755">
                    <a:moveTo>
                      <a:pt x="683" y="1552"/>
                    </a:moveTo>
                    <a:cubicBezTo>
                      <a:pt x="-304" y="2621"/>
                      <a:pt x="-221" y="4265"/>
                      <a:pt x="930" y="5252"/>
                    </a:cubicBezTo>
                    <a:lnTo>
                      <a:pt x="14577" y="17419"/>
                    </a:lnTo>
                    <a:lnTo>
                      <a:pt x="1423" y="30244"/>
                    </a:lnTo>
                    <a:cubicBezTo>
                      <a:pt x="354" y="31230"/>
                      <a:pt x="354" y="32875"/>
                      <a:pt x="1341" y="33943"/>
                    </a:cubicBezTo>
                    <a:cubicBezTo>
                      <a:pt x="2327" y="35012"/>
                      <a:pt x="3971" y="35012"/>
                      <a:pt x="5040" y="34026"/>
                    </a:cubicBezTo>
                    <a:lnTo>
                      <a:pt x="18441" y="20954"/>
                    </a:lnTo>
                    <a:lnTo>
                      <a:pt x="32334" y="33368"/>
                    </a:lnTo>
                    <a:cubicBezTo>
                      <a:pt x="33403" y="34355"/>
                      <a:pt x="35047" y="34272"/>
                      <a:pt x="36034" y="33121"/>
                    </a:cubicBezTo>
                    <a:cubicBezTo>
                      <a:pt x="36527" y="32628"/>
                      <a:pt x="36692" y="31970"/>
                      <a:pt x="36692" y="31313"/>
                    </a:cubicBezTo>
                    <a:cubicBezTo>
                      <a:pt x="36692" y="30655"/>
                      <a:pt x="36363" y="29915"/>
                      <a:pt x="35787" y="29422"/>
                    </a:cubicBezTo>
                    <a:lnTo>
                      <a:pt x="22140" y="17254"/>
                    </a:lnTo>
                    <a:lnTo>
                      <a:pt x="35294" y="4429"/>
                    </a:lnTo>
                    <a:cubicBezTo>
                      <a:pt x="35870" y="3936"/>
                      <a:pt x="36116" y="3196"/>
                      <a:pt x="36116" y="2539"/>
                    </a:cubicBezTo>
                    <a:cubicBezTo>
                      <a:pt x="36116" y="1881"/>
                      <a:pt x="35870" y="1305"/>
                      <a:pt x="35376" y="812"/>
                    </a:cubicBezTo>
                    <a:cubicBezTo>
                      <a:pt x="34390" y="-257"/>
                      <a:pt x="32746" y="-257"/>
                      <a:pt x="31677" y="730"/>
                    </a:cubicBezTo>
                    <a:lnTo>
                      <a:pt x="18276" y="13802"/>
                    </a:lnTo>
                    <a:lnTo>
                      <a:pt x="4383" y="1388"/>
                    </a:lnTo>
                    <a:cubicBezTo>
                      <a:pt x="3232" y="401"/>
                      <a:pt x="1587" y="483"/>
                      <a:pt x="683" y="1552"/>
                    </a:cubicBezTo>
                    <a:close/>
                  </a:path>
                </a:pathLst>
              </a:custGeom>
              <a:grpFill/>
              <a:ln w="8221" cap="flat">
                <a:noFill/>
                <a:prstDash val="solid"/>
                <a:miter/>
              </a:ln>
            </p:spPr>
            <p:txBody>
              <a:bodyPr rtlCol="0" anchor="ctr"/>
              <a:lstStyle/>
              <a:p>
                <a:endParaRPr lang="en-US"/>
              </a:p>
            </p:txBody>
          </p:sp>
          <p:sp>
            <p:nvSpPr>
              <p:cNvPr id="88" name="Freeform: Shape 87">
                <a:extLst>
                  <a:ext uri="{FF2B5EF4-FFF2-40B4-BE49-F238E27FC236}">
                    <a16:creationId xmlns:a16="http://schemas.microsoft.com/office/drawing/2014/main" id="{97E13D35-A9B6-4429-AEE8-14B4581B9008}"/>
                  </a:ext>
                </a:extLst>
              </p:cNvPr>
              <p:cNvSpPr/>
              <p:nvPr/>
            </p:nvSpPr>
            <p:spPr>
              <a:xfrm>
                <a:off x="1803293" y="203154"/>
                <a:ext cx="7810" cy="124879"/>
              </a:xfrm>
              <a:custGeom>
                <a:avLst/>
                <a:gdLst>
                  <a:gd name="connsiteX0" fmla="*/ 0 w 7810"/>
                  <a:gd name="connsiteY0" fmla="*/ 2631 h 124879"/>
                  <a:gd name="connsiteX1" fmla="*/ 2631 w 7810"/>
                  <a:gd name="connsiteY1" fmla="*/ 122331 h 124879"/>
                  <a:gd name="connsiteX2" fmla="*/ 5262 w 7810"/>
                  <a:gd name="connsiteY2" fmla="*/ 124880 h 124879"/>
                  <a:gd name="connsiteX3" fmla="*/ 7810 w 7810"/>
                  <a:gd name="connsiteY3" fmla="*/ 122249 h 124879"/>
                  <a:gd name="connsiteX4" fmla="*/ 5179 w 7810"/>
                  <a:gd name="connsiteY4" fmla="*/ 2549 h 124879"/>
                  <a:gd name="connsiteX5" fmla="*/ 2549 w 7810"/>
                  <a:gd name="connsiteY5" fmla="*/ 0 h 124879"/>
                  <a:gd name="connsiteX6" fmla="*/ 0 w 7810"/>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0" h="124879">
                    <a:moveTo>
                      <a:pt x="0" y="2631"/>
                    </a:moveTo>
                    <a:lnTo>
                      <a:pt x="2631" y="122331"/>
                    </a:lnTo>
                    <a:cubicBezTo>
                      <a:pt x="2631" y="123811"/>
                      <a:pt x="3864" y="124880"/>
                      <a:pt x="5262" y="124880"/>
                    </a:cubicBezTo>
                    <a:cubicBezTo>
                      <a:pt x="6741" y="124880"/>
                      <a:pt x="7810" y="123646"/>
                      <a:pt x="7810" y="122249"/>
                    </a:cubicBezTo>
                    <a:lnTo>
                      <a:pt x="5179" y="2549"/>
                    </a:lnTo>
                    <a:cubicBezTo>
                      <a:pt x="5179" y="1069"/>
                      <a:pt x="3946" y="0"/>
                      <a:pt x="2549" y="0"/>
                    </a:cubicBezTo>
                    <a:cubicBezTo>
                      <a:pt x="1151" y="0"/>
                      <a:pt x="0" y="1233"/>
                      <a:pt x="0" y="2631"/>
                    </a:cubicBezTo>
                    <a:close/>
                  </a:path>
                </a:pathLst>
              </a:custGeom>
              <a:grpFill/>
              <a:ln w="8221" cap="flat">
                <a:noFill/>
                <a:prstDash val="solid"/>
                <a:miter/>
              </a:ln>
            </p:spPr>
            <p:txBody>
              <a:bodyPr rtlCol="0" anchor="ctr"/>
              <a:lstStyle/>
              <a:p>
                <a:endParaRPr lang="en-US"/>
              </a:p>
            </p:txBody>
          </p:sp>
          <p:sp>
            <p:nvSpPr>
              <p:cNvPr id="89" name="Freeform: Shape 88">
                <a:extLst>
                  <a:ext uri="{FF2B5EF4-FFF2-40B4-BE49-F238E27FC236}">
                    <a16:creationId xmlns:a16="http://schemas.microsoft.com/office/drawing/2014/main" id="{7D56A831-0FFA-4672-8692-554431CF30BD}"/>
                  </a:ext>
                </a:extLst>
              </p:cNvPr>
              <p:cNvSpPr/>
              <p:nvPr/>
            </p:nvSpPr>
            <p:spPr>
              <a:xfrm>
                <a:off x="1824257" y="202661"/>
                <a:ext cx="8385" cy="150940"/>
              </a:xfrm>
              <a:custGeom>
                <a:avLst/>
                <a:gdLst>
                  <a:gd name="connsiteX0" fmla="*/ 0 w 8385"/>
                  <a:gd name="connsiteY0" fmla="*/ 2713 h 150940"/>
                  <a:gd name="connsiteX1" fmla="*/ 3206 w 8385"/>
                  <a:gd name="connsiteY1" fmla="*/ 148392 h 150940"/>
                  <a:gd name="connsiteX2" fmla="*/ 5837 w 8385"/>
                  <a:gd name="connsiteY2" fmla="*/ 150941 h 150940"/>
                  <a:gd name="connsiteX3" fmla="*/ 8386 w 8385"/>
                  <a:gd name="connsiteY3" fmla="*/ 148310 h 150940"/>
                  <a:gd name="connsiteX4" fmla="*/ 5262 w 8385"/>
                  <a:gd name="connsiteY4" fmla="*/ 2549 h 150940"/>
                  <a:gd name="connsiteX5" fmla="*/ 2631 w 8385"/>
                  <a:gd name="connsiteY5" fmla="*/ 0 h 150940"/>
                  <a:gd name="connsiteX6" fmla="*/ 0 w 8385"/>
                  <a:gd name="connsiteY6" fmla="*/ 2713 h 150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5" h="150940">
                    <a:moveTo>
                      <a:pt x="0" y="2713"/>
                    </a:moveTo>
                    <a:lnTo>
                      <a:pt x="3206" y="148392"/>
                    </a:lnTo>
                    <a:cubicBezTo>
                      <a:pt x="3206" y="149872"/>
                      <a:pt x="4439" y="150941"/>
                      <a:pt x="5837" y="150941"/>
                    </a:cubicBezTo>
                    <a:cubicBezTo>
                      <a:pt x="7317" y="150941"/>
                      <a:pt x="8386" y="149708"/>
                      <a:pt x="8386" y="148310"/>
                    </a:cubicBezTo>
                    <a:lnTo>
                      <a:pt x="5262" y="2549"/>
                    </a:lnTo>
                    <a:cubicBezTo>
                      <a:pt x="5262" y="1069"/>
                      <a:pt x="4028" y="0"/>
                      <a:pt x="2631" y="0"/>
                    </a:cubicBezTo>
                    <a:cubicBezTo>
                      <a:pt x="1151" y="82"/>
                      <a:pt x="0" y="1233"/>
                      <a:pt x="0" y="2713"/>
                    </a:cubicBezTo>
                    <a:close/>
                  </a:path>
                </a:pathLst>
              </a:custGeom>
              <a:grpFill/>
              <a:ln w="8221" cap="flat">
                <a:noFill/>
                <a:prstDash val="solid"/>
                <a:miter/>
              </a:ln>
            </p:spPr>
            <p:txBody>
              <a:bodyPr rtlCol="0" anchor="ctr"/>
              <a:lstStyle/>
              <a:p>
                <a:endParaRPr lang="en-US"/>
              </a:p>
            </p:txBody>
          </p:sp>
          <p:sp>
            <p:nvSpPr>
              <p:cNvPr id="90" name="Freeform: Shape 89">
                <a:extLst>
                  <a:ext uri="{FF2B5EF4-FFF2-40B4-BE49-F238E27FC236}">
                    <a16:creationId xmlns:a16="http://schemas.microsoft.com/office/drawing/2014/main" id="{A1072311-EDAB-4800-A57D-8C0796364A56}"/>
                  </a:ext>
                </a:extLst>
              </p:cNvPr>
              <p:cNvSpPr/>
              <p:nvPr/>
            </p:nvSpPr>
            <p:spPr>
              <a:xfrm>
                <a:off x="1885994" y="201346"/>
                <a:ext cx="7814" cy="124879"/>
              </a:xfrm>
              <a:custGeom>
                <a:avLst/>
                <a:gdLst>
                  <a:gd name="connsiteX0" fmla="*/ 4 w 7814"/>
                  <a:gd name="connsiteY0" fmla="*/ 2631 h 124879"/>
                  <a:gd name="connsiteX1" fmla="*/ 2635 w 7814"/>
                  <a:gd name="connsiteY1" fmla="*/ 122331 h 124879"/>
                  <a:gd name="connsiteX2" fmla="*/ 5266 w 7814"/>
                  <a:gd name="connsiteY2" fmla="*/ 124880 h 124879"/>
                  <a:gd name="connsiteX3" fmla="*/ 7814 w 7814"/>
                  <a:gd name="connsiteY3" fmla="*/ 122249 h 124879"/>
                  <a:gd name="connsiteX4" fmla="*/ 5184 w 7814"/>
                  <a:gd name="connsiteY4" fmla="*/ 2549 h 124879"/>
                  <a:gd name="connsiteX5" fmla="*/ 2553 w 7814"/>
                  <a:gd name="connsiteY5" fmla="*/ 0 h 124879"/>
                  <a:gd name="connsiteX6" fmla="*/ 4 w 7814"/>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4" h="124879">
                    <a:moveTo>
                      <a:pt x="4" y="2631"/>
                    </a:moveTo>
                    <a:lnTo>
                      <a:pt x="2635" y="122331"/>
                    </a:lnTo>
                    <a:cubicBezTo>
                      <a:pt x="2635" y="123811"/>
                      <a:pt x="3868" y="124880"/>
                      <a:pt x="5266" y="124880"/>
                    </a:cubicBezTo>
                    <a:cubicBezTo>
                      <a:pt x="6746" y="124880"/>
                      <a:pt x="7814" y="123646"/>
                      <a:pt x="7814" y="122249"/>
                    </a:cubicBezTo>
                    <a:lnTo>
                      <a:pt x="5184" y="2549"/>
                    </a:lnTo>
                    <a:cubicBezTo>
                      <a:pt x="5184" y="1069"/>
                      <a:pt x="3950" y="0"/>
                      <a:pt x="2553" y="0"/>
                    </a:cubicBezTo>
                    <a:cubicBezTo>
                      <a:pt x="1073" y="0"/>
                      <a:pt x="-78" y="1233"/>
                      <a:pt x="4" y="2631"/>
                    </a:cubicBezTo>
                    <a:close/>
                  </a:path>
                </a:pathLst>
              </a:custGeom>
              <a:grpFill/>
              <a:ln w="8221" cap="flat">
                <a:noFill/>
                <a:prstDash val="solid"/>
                <a:miter/>
              </a:ln>
            </p:spPr>
            <p:txBody>
              <a:bodyPr rtlCol="0" anchor="ctr"/>
              <a:lstStyle/>
              <a:p>
                <a:endParaRPr lang="en-US"/>
              </a:p>
            </p:txBody>
          </p:sp>
          <p:sp>
            <p:nvSpPr>
              <p:cNvPr id="91" name="Freeform: Shape 90">
                <a:extLst>
                  <a:ext uri="{FF2B5EF4-FFF2-40B4-BE49-F238E27FC236}">
                    <a16:creationId xmlns:a16="http://schemas.microsoft.com/office/drawing/2014/main" id="{95E5D9F7-B798-4834-9137-C1045B1A552D}"/>
                  </a:ext>
                </a:extLst>
              </p:cNvPr>
              <p:cNvSpPr/>
              <p:nvPr/>
            </p:nvSpPr>
            <p:spPr>
              <a:xfrm>
                <a:off x="1906958" y="200935"/>
                <a:ext cx="8389" cy="150858"/>
              </a:xfrm>
              <a:custGeom>
                <a:avLst/>
                <a:gdLst>
                  <a:gd name="connsiteX0" fmla="*/ 4 w 8389"/>
                  <a:gd name="connsiteY0" fmla="*/ 2631 h 150858"/>
                  <a:gd name="connsiteX1" fmla="*/ 3210 w 8389"/>
                  <a:gd name="connsiteY1" fmla="*/ 148310 h 150858"/>
                  <a:gd name="connsiteX2" fmla="*/ 5841 w 8389"/>
                  <a:gd name="connsiteY2" fmla="*/ 150859 h 150858"/>
                  <a:gd name="connsiteX3" fmla="*/ 8390 w 8389"/>
                  <a:gd name="connsiteY3" fmla="*/ 148228 h 150858"/>
                  <a:gd name="connsiteX4" fmla="*/ 5184 w 8389"/>
                  <a:gd name="connsiteY4" fmla="*/ 2549 h 150858"/>
                  <a:gd name="connsiteX5" fmla="*/ 2553 w 8389"/>
                  <a:gd name="connsiteY5" fmla="*/ 0 h 150858"/>
                  <a:gd name="connsiteX6" fmla="*/ 4 w 8389"/>
                  <a:gd name="connsiteY6" fmla="*/ 2631 h 150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9" h="150858">
                    <a:moveTo>
                      <a:pt x="4" y="2631"/>
                    </a:moveTo>
                    <a:lnTo>
                      <a:pt x="3210" y="148310"/>
                    </a:lnTo>
                    <a:cubicBezTo>
                      <a:pt x="3210" y="149790"/>
                      <a:pt x="4444" y="150859"/>
                      <a:pt x="5841" y="150859"/>
                    </a:cubicBezTo>
                    <a:cubicBezTo>
                      <a:pt x="7321" y="150859"/>
                      <a:pt x="8390" y="149625"/>
                      <a:pt x="8390" y="148228"/>
                    </a:cubicBezTo>
                    <a:lnTo>
                      <a:pt x="5184" y="2549"/>
                    </a:lnTo>
                    <a:cubicBezTo>
                      <a:pt x="5184" y="1069"/>
                      <a:pt x="3950" y="0"/>
                      <a:pt x="2553" y="0"/>
                    </a:cubicBezTo>
                    <a:cubicBezTo>
                      <a:pt x="1073" y="0"/>
                      <a:pt x="-78" y="1151"/>
                      <a:pt x="4" y="2631"/>
                    </a:cubicBezTo>
                    <a:close/>
                  </a:path>
                </a:pathLst>
              </a:custGeom>
              <a:grpFill/>
              <a:ln w="8221" cap="flat">
                <a:noFill/>
                <a:prstDash val="solid"/>
                <a:miter/>
              </a:ln>
            </p:spPr>
            <p:txBody>
              <a:bodyPr rtlCol="0" anchor="ctr"/>
              <a:lstStyle/>
              <a:p>
                <a:endParaRPr lang="en-US"/>
              </a:p>
            </p:txBody>
          </p:sp>
          <p:sp>
            <p:nvSpPr>
              <p:cNvPr id="92" name="Freeform: Shape 91">
                <a:extLst>
                  <a:ext uri="{FF2B5EF4-FFF2-40B4-BE49-F238E27FC236}">
                    <a16:creationId xmlns:a16="http://schemas.microsoft.com/office/drawing/2014/main" id="{E52D9A9F-6CFD-44B3-9F7F-D3563F943202}"/>
                  </a:ext>
                </a:extLst>
              </p:cNvPr>
              <p:cNvSpPr/>
              <p:nvPr/>
            </p:nvSpPr>
            <p:spPr>
              <a:xfrm>
                <a:off x="1968621" y="199537"/>
                <a:ext cx="7810" cy="124879"/>
              </a:xfrm>
              <a:custGeom>
                <a:avLst/>
                <a:gdLst>
                  <a:gd name="connsiteX0" fmla="*/ 0 w 7810"/>
                  <a:gd name="connsiteY0" fmla="*/ 2631 h 124879"/>
                  <a:gd name="connsiteX1" fmla="*/ 2631 w 7810"/>
                  <a:gd name="connsiteY1" fmla="*/ 122331 h 124879"/>
                  <a:gd name="connsiteX2" fmla="*/ 5262 w 7810"/>
                  <a:gd name="connsiteY2" fmla="*/ 124880 h 124879"/>
                  <a:gd name="connsiteX3" fmla="*/ 7810 w 7810"/>
                  <a:gd name="connsiteY3" fmla="*/ 122249 h 124879"/>
                  <a:gd name="connsiteX4" fmla="*/ 5179 w 7810"/>
                  <a:gd name="connsiteY4" fmla="*/ 2549 h 124879"/>
                  <a:gd name="connsiteX5" fmla="*/ 2549 w 7810"/>
                  <a:gd name="connsiteY5" fmla="*/ 0 h 124879"/>
                  <a:gd name="connsiteX6" fmla="*/ 0 w 7810"/>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0" h="124879">
                    <a:moveTo>
                      <a:pt x="0" y="2631"/>
                    </a:moveTo>
                    <a:lnTo>
                      <a:pt x="2631" y="122331"/>
                    </a:lnTo>
                    <a:cubicBezTo>
                      <a:pt x="2631" y="123811"/>
                      <a:pt x="3864" y="124880"/>
                      <a:pt x="5262" y="124880"/>
                    </a:cubicBezTo>
                    <a:cubicBezTo>
                      <a:pt x="6741" y="124880"/>
                      <a:pt x="7810" y="123646"/>
                      <a:pt x="7810" y="122249"/>
                    </a:cubicBezTo>
                    <a:lnTo>
                      <a:pt x="5179" y="2549"/>
                    </a:lnTo>
                    <a:cubicBezTo>
                      <a:pt x="5179" y="1069"/>
                      <a:pt x="3946" y="0"/>
                      <a:pt x="2549" y="0"/>
                    </a:cubicBezTo>
                    <a:cubicBezTo>
                      <a:pt x="1151" y="0"/>
                      <a:pt x="0" y="1233"/>
                      <a:pt x="0" y="2631"/>
                    </a:cubicBezTo>
                    <a:close/>
                  </a:path>
                </a:pathLst>
              </a:custGeom>
              <a:grpFill/>
              <a:ln w="8221" cap="flat">
                <a:noFill/>
                <a:prstDash val="solid"/>
                <a:miter/>
              </a:ln>
            </p:spPr>
            <p:txBody>
              <a:bodyPr rtlCol="0" anchor="ctr"/>
              <a:lstStyle/>
              <a:p>
                <a:endParaRPr lang="en-US"/>
              </a:p>
            </p:txBody>
          </p:sp>
          <p:sp>
            <p:nvSpPr>
              <p:cNvPr id="93" name="Freeform: Shape 92">
                <a:extLst>
                  <a:ext uri="{FF2B5EF4-FFF2-40B4-BE49-F238E27FC236}">
                    <a16:creationId xmlns:a16="http://schemas.microsoft.com/office/drawing/2014/main" id="{237CB238-5B0F-4729-89E1-19814A7FF67A}"/>
                  </a:ext>
                </a:extLst>
              </p:cNvPr>
              <p:cNvSpPr/>
              <p:nvPr/>
            </p:nvSpPr>
            <p:spPr>
              <a:xfrm>
                <a:off x="1989585" y="199044"/>
                <a:ext cx="8385" cy="150940"/>
              </a:xfrm>
              <a:custGeom>
                <a:avLst/>
                <a:gdLst>
                  <a:gd name="connsiteX0" fmla="*/ 0 w 8385"/>
                  <a:gd name="connsiteY0" fmla="*/ 2713 h 150940"/>
                  <a:gd name="connsiteX1" fmla="*/ 3206 w 8385"/>
                  <a:gd name="connsiteY1" fmla="*/ 148392 h 150940"/>
                  <a:gd name="connsiteX2" fmla="*/ 5837 w 8385"/>
                  <a:gd name="connsiteY2" fmla="*/ 150941 h 150940"/>
                  <a:gd name="connsiteX3" fmla="*/ 8386 w 8385"/>
                  <a:gd name="connsiteY3" fmla="*/ 148310 h 150940"/>
                  <a:gd name="connsiteX4" fmla="*/ 5179 w 8385"/>
                  <a:gd name="connsiteY4" fmla="*/ 2549 h 150940"/>
                  <a:gd name="connsiteX5" fmla="*/ 2549 w 8385"/>
                  <a:gd name="connsiteY5" fmla="*/ 0 h 150940"/>
                  <a:gd name="connsiteX6" fmla="*/ 0 w 8385"/>
                  <a:gd name="connsiteY6" fmla="*/ 2713 h 150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5" h="150940">
                    <a:moveTo>
                      <a:pt x="0" y="2713"/>
                    </a:moveTo>
                    <a:lnTo>
                      <a:pt x="3206" y="148392"/>
                    </a:lnTo>
                    <a:cubicBezTo>
                      <a:pt x="3206" y="149872"/>
                      <a:pt x="4439" y="150941"/>
                      <a:pt x="5837" y="150941"/>
                    </a:cubicBezTo>
                    <a:cubicBezTo>
                      <a:pt x="7317" y="150941"/>
                      <a:pt x="8386" y="149708"/>
                      <a:pt x="8386" y="148310"/>
                    </a:cubicBezTo>
                    <a:lnTo>
                      <a:pt x="5179" y="2549"/>
                    </a:lnTo>
                    <a:cubicBezTo>
                      <a:pt x="5179" y="1069"/>
                      <a:pt x="3946" y="0"/>
                      <a:pt x="2549" y="0"/>
                    </a:cubicBezTo>
                    <a:cubicBezTo>
                      <a:pt x="1151" y="0"/>
                      <a:pt x="0" y="1233"/>
                      <a:pt x="0" y="2713"/>
                    </a:cubicBezTo>
                    <a:close/>
                  </a:path>
                </a:pathLst>
              </a:custGeom>
              <a:grpFill/>
              <a:ln w="8221" cap="flat">
                <a:noFill/>
                <a:prstDash val="solid"/>
                <a:miter/>
              </a:ln>
            </p:spPr>
            <p:txBody>
              <a:bodyPr rtlCol="0" anchor="ctr"/>
              <a:lstStyle/>
              <a:p>
                <a:endParaRPr lang="en-US"/>
              </a:p>
            </p:txBody>
          </p:sp>
        </p:grpSp>
        <p:sp>
          <p:nvSpPr>
            <p:cNvPr id="82" name="Freeform: Shape 81">
              <a:extLst>
                <a:ext uri="{FF2B5EF4-FFF2-40B4-BE49-F238E27FC236}">
                  <a16:creationId xmlns:a16="http://schemas.microsoft.com/office/drawing/2014/main" id="{363276ED-E0C4-4888-8595-59A8EDB7F960}"/>
                </a:ext>
              </a:extLst>
            </p:cNvPr>
            <p:cNvSpPr/>
            <p:nvPr/>
          </p:nvSpPr>
          <p:spPr>
            <a:xfrm>
              <a:off x="5640020" y="2159107"/>
              <a:ext cx="399820" cy="359816"/>
            </a:xfrm>
            <a:custGeom>
              <a:avLst/>
              <a:gdLst>
                <a:gd name="connsiteX0" fmla="*/ 66686 w 399820"/>
                <a:gd name="connsiteY0" fmla="*/ 32914 h 359816"/>
                <a:gd name="connsiteX1" fmla="*/ 96447 w 399820"/>
                <a:gd name="connsiteY1" fmla="*/ 54124 h 359816"/>
                <a:gd name="connsiteX2" fmla="*/ 101791 w 399820"/>
                <a:gd name="connsiteY2" fmla="*/ 78870 h 359816"/>
                <a:gd name="connsiteX3" fmla="*/ 76716 w 399820"/>
                <a:gd name="connsiteY3" fmla="*/ 123758 h 359816"/>
                <a:gd name="connsiteX4" fmla="*/ 77292 w 399820"/>
                <a:gd name="connsiteY4" fmla="*/ 125731 h 359816"/>
                <a:gd name="connsiteX5" fmla="*/ 35035 w 399820"/>
                <a:gd name="connsiteY5" fmla="*/ 134939 h 359816"/>
                <a:gd name="connsiteX6" fmla="*/ 14235 w 399820"/>
                <a:gd name="connsiteY6" fmla="*/ 123593 h 359816"/>
                <a:gd name="connsiteX7" fmla="*/ 423 w 399820"/>
                <a:gd name="connsiteY7" fmla="*/ 145133 h 359816"/>
                <a:gd name="connsiteX8" fmla="*/ 21963 w 399820"/>
                <a:gd name="connsiteY8" fmla="*/ 158944 h 359816"/>
                <a:gd name="connsiteX9" fmla="*/ 36186 w 399820"/>
                <a:gd name="connsiteY9" fmla="*/ 139953 h 359816"/>
                <a:gd name="connsiteX10" fmla="*/ 79018 w 399820"/>
                <a:gd name="connsiteY10" fmla="*/ 130664 h 359816"/>
                <a:gd name="connsiteX11" fmla="*/ 123001 w 399820"/>
                <a:gd name="connsiteY11" fmla="*/ 153436 h 359816"/>
                <a:gd name="connsiteX12" fmla="*/ 145856 w 399820"/>
                <a:gd name="connsiteY12" fmla="*/ 138638 h 359816"/>
                <a:gd name="connsiteX13" fmla="*/ 217956 w 399820"/>
                <a:gd name="connsiteY13" fmla="*/ 184923 h 359816"/>
                <a:gd name="connsiteX14" fmla="*/ 211790 w 399820"/>
                <a:gd name="connsiteY14" fmla="*/ 223645 h 359816"/>
                <a:gd name="connsiteX15" fmla="*/ 233905 w 399820"/>
                <a:gd name="connsiteY15" fmla="*/ 256694 h 359816"/>
                <a:gd name="connsiteX16" fmla="*/ 199623 w 399820"/>
                <a:gd name="connsiteY16" fmla="*/ 309967 h 359816"/>
                <a:gd name="connsiteX17" fmla="*/ 178987 w 399820"/>
                <a:gd name="connsiteY17" fmla="*/ 306103 h 359816"/>
                <a:gd name="connsiteX18" fmla="*/ 158188 w 399820"/>
                <a:gd name="connsiteY18" fmla="*/ 338413 h 359816"/>
                <a:gd name="connsiteX19" fmla="*/ 190497 w 399820"/>
                <a:gd name="connsiteY19" fmla="*/ 359212 h 359816"/>
                <a:gd name="connsiteX20" fmla="*/ 211297 w 399820"/>
                <a:gd name="connsiteY20" fmla="*/ 326903 h 359816"/>
                <a:gd name="connsiteX21" fmla="*/ 203733 w 399820"/>
                <a:gd name="connsiteY21" fmla="*/ 313256 h 359816"/>
                <a:gd name="connsiteX22" fmla="*/ 238344 w 399820"/>
                <a:gd name="connsiteY22" fmla="*/ 259489 h 359816"/>
                <a:gd name="connsiteX23" fmla="*/ 276573 w 399820"/>
                <a:gd name="connsiteY23" fmla="*/ 265326 h 359816"/>
                <a:gd name="connsiteX24" fmla="*/ 319405 w 399820"/>
                <a:gd name="connsiteY24" fmla="*/ 212546 h 359816"/>
                <a:gd name="connsiteX25" fmla="*/ 364786 w 399820"/>
                <a:gd name="connsiteY25" fmla="*/ 202681 h 359816"/>
                <a:gd name="connsiteX26" fmla="*/ 385586 w 399820"/>
                <a:gd name="connsiteY26" fmla="*/ 214026 h 359816"/>
                <a:gd name="connsiteX27" fmla="*/ 399397 w 399820"/>
                <a:gd name="connsiteY27" fmla="*/ 192487 h 359816"/>
                <a:gd name="connsiteX28" fmla="*/ 377858 w 399820"/>
                <a:gd name="connsiteY28" fmla="*/ 178675 h 359816"/>
                <a:gd name="connsiteX29" fmla="*/ 363635 w 399820"/>
                <a:gd name="connsiteY29" fmla="*/ 197666 h 359816"/>
                <a:gd name="connsiteX30" fmla="*/ 319158 w 399820"/>
                <a:gd name="connsiteY30" fmla="*/ 207367 h 359816"/>
                <a:gd name="connsiteX31" fmla="*/ 318172 w 399820"/>
                <a:gd name="connsiteY31" fmla="*/ 200626 h 359816"/>
                <a:gd name="connsiteX32" fmla="*/ 297043 w 399820"/>
                <a:gd name="connsiteY32" fmla="*/ 168234 h 359816"/>
                <a:gd name="connsiteX33" fmla="*/ 345713 w 399820"/>
                <a:gd name="connsiteY33" fmla="*/ 92435 h 359816"/>
                <a:gd name="connsiteX34" fmla="*/ 362484 w 399820"/>
                <a:gd name="connsiteY34" fmla="*/ 94161 h 359816"/>
                <a:gd name="connsiteX35" fmla="*/ 383283 w 399820"/>
                <a:gd name="connsiteY35" fmla="*/ 61852 h 359816"/>
                <a:gd name="connsiteX36" fmla="*/ 350974 w 399820"/>
                <a:gd name="connsiteY36" fmla="*/ 41053 h 359816"/>
                <a:gd name="connsiteX37" fmla="*/ 330174 w 399820"/>
                <a:gd name="connsiteY37" fmla="*/ 73362 h 359816"/>
                <a:gd name="connsiteX38" fmla="*/ 341191 w 399820"/>
                <a:gd name="connsiteY38" fmla="*/ 89804 h 359816"/>
                <a:gd name="connsiteX39" fmla="*/ 292686 w 399820"/>
                <a:gd name="connsiteY39" fmla="*/ 165275 h 359816"/>
                <a:gd name="connsiteX40" fmla="*/ 253389 w 399820"/>
                <a:gd name="connsiteY40" fmla="*/ 158862 h 359816"/>
                <a:gd name="connsiteX41" fmla="*/ 220669 w 399820"/>
                <a:gd name="connsiteY41" fmla="*/ 180484 h 359816"/>
                <a:gd name="connsiteX42" fmla="*/ 186797 w 399820"/>
                <a:gd name="connsiteY42" fmla="*/ 158780 h 359816"/>
                <a:gd name="connsiteX43" fmla="*/ 218695 w 399820"/>
                <a:gd name="connsiteY43" fmla="*/ 109206 h 359816"/>
                <a:gd name="connsiteX44" fmla="*/ 243112 w 399820"/>
                <a:gd name="connsiteY44" fmla="*/ 111919 h 359816"/>
                <a:gd name="connsiteX45" fmla="*/ 272791 w 399820"/>
                <a:gd name="connsiteY45" fmla="*/ 65716 h 359816"/>
                <a:gd name="connsiteX46" fmla="*/ 226588 w 399820"/>
                <a:gd name="connsiteY46" fmla="*/ 36038 h 359816"/>
                <a:gd name="connsiteX47" fmla="*/ 196910 w 399820"/>
                <a:gd name="connsiteY47" fmla="*/ 82241 h 359816"/>
                <a:gd name="connsiteX48" fmla="*/ 214092 w 399820"/>
                <a:gd name="connsiteY48" fmla="*/ 106740 h 359816"/>
                <a:gd name="connsiteX49" fmla="*/ 182440 w 399820"/>
                <a:gd name="connsiteY49" fmla="*/ 155985 h 359816"/>
                <a:gd name="connsiteX50" fmla="*/ 148569 w 399820"/>
                <a:gd name="connsiteY50" fmla="*/ 134199 h 359816"/>
                <a:gd name="connsiteX51" fmla="*/ 152597 w 399820"/>
                <a:gd name="connsiteY51" fmla="*/ 107233 h 359816"/>
                <a:gd name="connsiteX52" fmla="*/ 106805 w 399820"/>
                <a:gd name="connsiteY52" fmla="*/ 77472 h 359816"/>
                <a:gd name="connsiteX53" fmla="*/ 101462 w 399820"/>
                <a:gd name="connsiteY53" fmla="*/ 53056 h 359816"/>
                <a:gd name="connsiteX54" fmla="*/ 119713 w 399820"/>
                <a:gd name="connsiteY54" fmla="*/ 21404 h 359816"/>
                <a:gd name="connsiteX55" fmla="*/ 87403 w 399820"/>
                <a:gd name="connsiteY55" fmla="*/ 605 h 359816"/>
                <a:gd name="connsiteX56" fmla="*/ 66686 w 399820"/>
                <a:gd name="connsiteY56" fmla="*/ 32914 h 359816"/>
                <a:gd name="connsiteX57" fmla="*/ 206200 w 399820"/>
                <a:gd name="connsiteY57" fmla="*/ 328054 h 359816"/>
                <a:gd name="connsiteX58" fmla="*/ 189428 w 399820"/>
                <a:gd name="connsiteY58" fmla="*/ 354115 h 359816"/>
                <a:gd name="connsiteX59" fmla="*/ 163367 w 399820"/>
                <a:gd name="connsiteY59" fmla="*/ 337344 h 359816"/>
                <a:gd name="connsiteX60" fmla="*/ 180138 w 399820"/>
                <a:gd name="connsiteY60" fmla="*/ 311283 h 359816"/>
                <a:gd name="connsiteX61" fmla="*/ 206200 w 399820"/>
                <a:gd name="connsiteY61" fmla="*/ 328054 h 359816"/>
                <a:gd name="connsiteX62" fmla="*/ 335354 w 399820"/>
                <a:gd name="connsiteY62" fmla="*/ 72293 h 359816"/>
                <a:gd name="connsiteX63" fmla="*/ 352125 w 399820"/>
                <a:gd name="connsiteY63" fmla="*/ 46232 h 359816"/>
                <a:gd name="connsiteX64" fmla="*/ 378186 w 399820"/>
                <a:gd name="connsiteY64" fmla="*/ 63003 h 359816"/>
                <a:gd name="connsiteX65" fmla="*/ 361415 w 399820"/>
                <a:gd name="connsiteY65" fmla="*/ 89064 h 359816"/>
                <a:gd name="connsiteX66" fmla="*/ 335354 w 399820"/>
                <a:gd name="connsiteY66" fmla="*/ 72293 h 359816"/>
                <a:gd name="connsiteX67" fmla="*/ 379008 w 399820"/>
                <a:gd name="connsiteY67" fmla="*/ 183772 h 359816"/>
                <a:gd name="connsiteX68" fmla="*/ 394382 w 399820"/>
                <a:gd name="connsiteY68" fmla="*/ 193638 h 359816"/>
                <a:gd name="connsiteX69" fmla="*/ 384517 w 399820"/>
                <a:gd name="connsiteY69" fmla="*/ 209011 h 359816"/>
                <a:gd name="connsiteX70" fmla="*/ 369143 w 399820"/>
                <a:gd name="connsiteY70" fmla="*/ 199146 h 359816"/>
                <a:gd name="connsiteX71" fmla="*/ 379008 w 399820"/>
                <a:gd name="connsiteY71" fmla="*/ 183772 h 359816"/>
                <a:gd name="connsiteX72" fmla="*/ 254540 w 399820"/>
                <a:gd name="connsiteY72" fmla="*/ 163959 h 359816"/>
                <a:gd name="connsiteX73" fmla="*/ 292111 w 399820"/>
                <a:gd name="connsiteY73" fmla="*/ 170947 h 359816"/>
                <a:gd name="connsiteX74" fmla="*/ 313157 w 399820"/>
                <a:gd name="connsiteY74" fmla="*/ 201612 h 359816"/>
                <a:gd name="connsiteX75" fmla="*/ 275504 w 399820"/>
                <a:gd name="connsiteY75" fmla="*/ 260229 h 359816"/>
                <a:gd name="connsiteX76" fmla="*/ 238837 w 399820"/>
                <a:gd name="connsiteY76" fmla="*/ 253817 h 359816"/>
                <a:gd name="connsiteX77" fmla="*/ 216887 w 399820"/>
                <a:gd name="connsiteY77" fmla="*/ 222576 h 359816"/>
                <a:gd name="connsiteX78" fmla="*/ 254540 w 399820"/>
                <a:gd name="connsiteY78" fmla="*/ 163959 h 359816"/>
                <a:gd name="connsiteX79" fmla="*/ 202089 w 399820"/>
                <a:gd name="connsiteY79" fmla="*/ 81090 h 359816"/>
                <a:gd name="connsiteX80" fmla="*/ 227821 w 399820"/>
                <a:gd name="connsiteY80" fmla="*/ 41053 h 359816"/>
                <a:gd name="connsiteX81" fmla="*/ 267858 w 399820"/>
                <a:gd name="connsiteY81" fmla="*/ 66785 h 359816"/>
                <a:gd name="connsiteX82" fmla="*/ 242126 w 399820"/>
                <a:gd name="connsiteY82" fmla="*/ 106822 h 359816"/>
                <a:gd name="connsiteX83" fmla="*/ 202089 w 399820"/>
                <a:gd name="connsiteY83" fmla="*/ 81090 h 359816"/>
                <a:gd name="connsiteX84" fmla="*/ 20812 w 399820"/>
                <a:gd name="connsiteY84" fmla="*/ 153847 h 359816"/>
                <a:gd name="connsiteX85" fmla="*/ 5438 w 399820"/>
                <a:gd name="connsiteY85" fmla="*/ 143982 h 359816"/>
                <a:gd name="connsiteX86" fmla="*/ 15304 w 399820"/>
                <a:gd name="connsiteY86" fmla="*/ 128608 h 359816"/>
                <a:gd name="connsiteX87" fmla="*/ 30677 w 399820"/>
                <a:gd name="connsiteY87" fmla="*/ 138474 h 359816"/>
                <a:gd name="connsiteX88" fmla="*/ 20812 w 399820"/>
                <a:gd name="connsiteY88" fmla="*/ 153847 h 359816"/>
                <a:gd name="connsiteX89" fmla="*/ 147583 w 399820"/>
                <a:gd name="connsiteY89" fmla="*/ 108384 h 359816"/>
                <a:gd name="connsiteX90" fmla="*/ 121850 w 399820"/>
                <a:gd name="connsiteY90" fmla="*/ 148421 h 359816"/>
                <a:gd name="connsiteX91" fmla="*/ 81813 w 399820"/>
                <a:gd name="connsiteY91" fmla="*/ 122689 h 359816"/>
                <a:gd name="connsiteX92" fmla="*/ 107545 w 399820"/>
                <a:gd name="connsiteY92" fmla="*/ 82652 h 359816"/>
                <a:gd name="connsiteX93" fmla="*/ 147583 w 399820"/>
                <a:gd name="connsiteY93" fmla="*/ 108384 h 359816"/>
                <a:gd name="connsiteX94" fmla="*/ 114698 w 399820"/>
                <a:gd name="connsiteY94" fmla="*/ 22555 h 359816"/>
                <a:gd name="connsiteX95" fmla="*/ 97926 w 399820"/>
                <a:gd name="connsiteY95" fmla="*/ 48616 h 359816"/>
                <a:gd name="connsiteX96" fmla="*/ 71865 w 399820"/>
                <a:gd name="connsiteY96" fmla="*/ 31845 h 359816"/>
                <a:gd name="connsiteX97" fmla="*/ 88637 w 399820"/>
                <a:gd name="connsiteY97" fmla="*/ 5784 h 359816"/>
                <a:gd name="connsiteX98" fmla="*/ 114698 w 399820"/>
                <a:gd name="connsiteY98" fmla="*/ 22555 h 359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399820" h="359816">
                  <a:moveTo>
                    <a:pt x="66686" y="32914"/>
                  </a:moveTo>
                  <a:cubicBezTo>
                    <a:pt x="69645" y="46643"/>
                    <a:pt x="82717" y="55769"/>
                    <a:pt x="96447" y="54124"/>
                  </a:cubicBezTo>
                  <a:lnTo>
                    <a:pt x="101791" y="78870"/>
                  </a:lnTo>
                  <a:cubicBezTo>
                    <a:pt x="83539" y="85283"/>
                    <a:pt x="72523" y="104438"/>
                    <a:pt x="76716" y="123758"/>
                  </a:cubicBezTo>
                  <a:cubicBezTo>
                    <a:pt x="76880" y="124415"/>
                    <a:pt x="77045" y="125073"/>
                    <a:pt x="77292" y="125731"/>
                  </a:cubicBezTo>
                  <a:lnTo>
                    <a:pt x="35035" y="134939"/>
                  </a:lnTo>
                  <a:cubicBezTo>
                    <a:pt x="31911" y="126635"/>
                    <a:pt x="23114" y="121620"/>
                    <a:pt x="14235" y="123593"/>
                  </a:cubicBezTo>
                  <a:cubicBezTo>
                    <a:pt x="4452" y="125731"/>
                    <a:pt x="-1714" y="135349"/>
                    <a:pt x="423" y="145133"/>
                  </a:cubicBezTo>
                  <a:cubicBezTo>
                    <a:pt x="2561" y="154916"/>
                    <a:pt x="12180" y="161082"/>
                    <a:pt x="21963" y="158944"/>
                  </a:cubicBezTo>
                  <a:cubicBezTo>
                    <a:pt x="30842" y="156971"/>
                    <a:pt x="36761" y="148832"/>
                    <a:pt x="36186" y="139953"/>
                  </a:cubicBezTo>
                  <a:lnTo>
                    <a:pt x="79018" y="130664"/>
                  </a:lnTo>
                  <a:cubicBezTo>
                    <a:pt x="86170" y="147517"/>
                    <a:pt x="104504" y="157464"/>
                    <a:pt x="123001" y="153436"/>
                  </a:cubicBezTo>
                  <a:cubicBezTo>
                    <a:pt x="132538" y="151381"/>
                    <a:pt x="140512" y="145873"/>
                    <a:pt x="145856" y="138638"/>
                  </a:cubicBezTo>
                  <a:lnTo>
                    <a:pt x="217956" y="184923"/>
                  </a:lnTo>
                  <a:cubicBezTo>
                    <a:pt x="211379" y="196268"/>
                    <a:pt x="208830" y="209916"/>
                    <a:pt x="211790" y="223645"/>
                  </a:cubicBezTo>
                  <a:cubicBezTo>
                    <a:pt x="214749" y="237210"/>
                    <a:pt x="222560" y="248802"/>
                    <a:pt x="233905" y="256694"/>
                  </a:cubicBezTo>
                  <a:lnTo>
                    <a:pt x="199623" y="309967"/>
                  </a:lnTo>
                  <a:cubicBezTo>
                    <a:pt x="193703" y="306103"/>
                    <a:pt x="186386" y="304541"/>
                    <a:pt x="178987" y="306103"/>
                  </a:cubicBezTo>
                  <a:cubicBezTo>
                    <a:pt x="164354" y="309310"/>
                    <a:pt x="155064" y="323779"/>
                    <a:pt x="158188" y="338413"/>
                  </a:cubicBezTo>
                  <a:cubicBezTo>
                    <a:pt x="161394" y="353046"/>
                    <a:pt x="175863" y="362336"/>
                    <a:pt x="190497" y="359212"/>
                  </a:cubicBezTo>
                  <a:cubicBezTo>
                    <a:pt x="205131" y="356006"/>
                    <a:pt x="214421" y="341537"/>
                    <a:pt x="211297" y="326903"/>
                  </a:cubicBezTo>
                  <a:cubicBezTo>
                    <a:pt x="210146" y="321477"/>
                    <a:pt x="207432" y="316873"/>
                    <a:pt x="203733" y="313256"/>
                  </a:cubicBezTo>
                  <a:lnTo>
                    <a:pt x="238344" y="259489"/>
                  </a:lnTo>
                  <a:cubicBezTo>
                    <a:pt x="249936" y="266066"/>
                    <a:pt x="263419" y="268121"/>
                    <a:pt x="276573" y="265326"/>
                  </a:cubicBezTo>
                  <a:cubicBezTo>
                    <a:pt x="301894" y="259818"/>
                    <a:pt x="319241" y="237457"/>
                    <a:pt x="319405" y="212546"/>
                  </a:cubicBezTo>
                  <a:lnTo>
                    <a:pt x="364786" y="202681"/>
                  </a:lnTo>
                  <a:cubicBezTo>
                    <a:pt x="367910" y="210984"/>
                    <a:pt x="376707" y="215999"/>
                    <a:pt x="385586" y="214026"/>
                  </a:cubicBezTo>
                  <a:cubicBezTo>
                    <a:pt x="395369" y="211889"/>
                    <a:pt x="401535" y="202270"/>
                    <a:pt x="399397" y="192487"/>
                  </a:cubicBezTo>
                  <a:cubicBezTo>
                    <a:pt x="397260" y="182704"/>
                    <a:pt x="387641" y="176538"/>
                    <a:pt x="377858" y="178675"/>
                  </a:cubicBezTo>
                  <a:cubicBezTo>
                    <a:pt x="368979" y="180648"/>
                    <a:pt x="363059" y="188787"/>
                    <a:pt x="363635" y="197666"/>
                  </a:cubicBezTo>
                  <a:lnTo>
                    <a:pt x="319158" y="207367"/>
                  </a:lnTo>
                  <a:cubicBezTo>
                    <a:pt x="318994" y="205147"/>
                    <a:pt x="318665" y="202845"/>
                    <a:pt x="318172" y="200626"/>
                  </a:cubicBezTo>
                  <a:cubicBezTo>
                    <a:pt x="315294" y="187472"/>
                    <a:pt x="307813" y="176127"/>
                    <a:pt x="297043" y="168234"/>
                  </a:cubicBezTo>
                  <a:lnTo>
                    <a:pt x="345713" y="92435"/>
                  </a:lnTo>
                  <a:cubicBezTo>
                    <a:pt x="350810" y="94737"/>
                    <a:pt x="356647" y="95477"/>
                    <a:pt x="362484" y="94161"/>
                  </a:cubicBezTo>
                  <a:cubicBezTo>
                    <a:pt x="377118" y="90955"/>
                    <a:pt x="386407" y="76486"/>
                    <a:pt x="383283" y="61852"/>
                  </a:cubicBezTo>
                  <a:cubicBezTo>
                    <a:pt x="380077" y="47219"/>
                    <a:pt x="365608" y="37929"/>
                    <a:pt x="350974" y="41053"/>
                  </a:cubicBezTo>
                  <a:cubicBezTo>
                    <a:pt x="336340" y="44259"/>
                    <a:pt x="327051" y="58728"/>
                    <a:pt x="330174" y="73362"/>
                  </a:cubicBezTo>
                  <a:cubicBezTo>
                    <a:pt x="331655" y="80268"/>
                    <a:pt x="335765" y="86023"/>
                    <a:pt x="341191" y="89804"/>
                  </a:cubicBezTo>
                  <a:lnTo>
                    <a:pt x="292686" y="165275"/>
                  </a:lnTo>
                  <a:cubicBezTo>
                    <a:pt x="280847" y="158204"/>
                    <a:pt x="267036" y="155902"/>
                    <a:pt x="253389" y="158862"/>
                  </a:cubicBezTo>
                  <a:cubicBezTo>
                    <a:pt x="239660" y="161822"/>
                    <a:pt x="228232" y="169878"/>
                    <a:pt x="220669" y="180484"/>
                  </a:cubicBezTo>
                  <a:lnTo>
                    <a:pt x="186797" y="158780"/>
                  </a:lnTo>
                  <a:lnTo>
                    <a:pt x="218695" y="109206"/>
                  </a:lnTo>
                  <a:cubicBezTo>
                    <a:pt x="226095" y="112577"/>
                    <a:pt x="234563" y="113810"/>
                    <a:pt x="243112" y="111919"/>
                  </a:cubicBezTo>
                  <a:cubicBezTo>
                    <a:pt x="264076" y="107398"/>
                    <a:pt x="277395" y="86598"/>
                    <a:pt x="272791" y="65716"/>
                  </a:cubicBezTo>
                  <a:cubicBezTo>
                    <a:pt x="268269" y="44752"/>
                    <a:pt x="247469" y="31434"/>
                    <a:pt x="226588" y="36038"/>
                  </a:cubicBezTo>
                  <a:cubicBezTo>
                    <a:pt x="205624" y="40559"/>
                    <a:pt x="192306" y="61359"/>
                    <a:pt x="196910" y="82241"/>
                  </a:cubicBezTo>
                  <a:cubicBezTo>
                    <a:pt x="199211" y="92764"/>
                    <a:pt x="205624" y="101396"/>
                    <a:pt x="214092" y="106740"/>
                  </a:cubicBezTo>
                  <a:lnTo>
                    <a:pt x="182440" y="155985"/>
                  </a:lnTo>
                  <a:lnTo>
                    <a:pt x="148569" y="134199"/>
                  </a:lnTo>
                  <a:cubicBezTo>
                    <a:pt x="152926" y="126224"/>
                    <a:pt x="154653" y="116770"/>
                    <a:pt x="152597" y="107233"/>
                  </a:cubicBezTo>
                  <a:cubicBezTo>
                    <a:pt x="148076" y="86434"/>
                    <a:pt x="127605" y="73197"/>
                    <a:pt x="106805" y="77472"/>
                  </a:cubicBezTo>
                  <a:lnTo>
                    <a:pt x="101462" y="53056"/>
                  </a:lnTo>
                  <a:cubicBezTo>
                    <a:pt x="114616" y="48863"/>
                    <a:pt x="122672" y="35216"/>
                    <a:pt x="119713" y="21404"/>
                  </a:cubicBezTo>
                  <a:cubicBezTo>
                    <a:pt x="116506" y="6770"/>
                    <a:pt x="102037" y="-2520"/>
                    <a:pt x="87403" y="605"/>
                  </a:cubicBezTo>
                  <a:cubicBezTo>
                    <a:pt x="72852" y="3811"/>
                    <a:pt x="63480" y="18280"/>
                    <a:pt x="66686" y="32914"/>
                  </a:cubicBezTo>
                  <a:close/>
                  <a:moveTo>
                    <a:pt x="206200" y="328054"/>
                  </a:moveTo>
                  <a:cubicBezTo>
                    <a:pt x="208748" y="339892"/>
                    <a:pt x="201267" y="351566"/>
                    <a:pt x="189428" y="354115"/>
                  </a:cubicBezTo>
                  <a:cubicBezTo>
                    <a:pt x="177589" y="356664"/>
                    <a:pt x="165916" y="349182"/>
                    <a:pt x="163367" y="337344"/>
                  </a:cubicBezTo>
                  <a:cubicBezTo>
                    <a:pt x="160818" y="325505"/>
                    <a:pt x="168300" y="313831"/>
                    <a:pt x="180138" y="311283"/>
                  </a:cubicBezTo>
                  <a:cubicBezTo>
                    <a:pt x="191977" y="308734"/>
                    <a:pt x="203651" y="316215"/>
                    <a:pt x="206200" y="328054"/>
                  </a:cubicBezTo>
                  <a:close/>
                  <a:moveTo>
                    <a:pt x="335354" y="72293"/>
                  </a:moveTo>
                  <a:cubicBezTo>
                    <a:pt x="332805" y="60455"/>
                    <a:pt x="340287" y="48781"/>
                    <a:pt x="352125" y="46232"/>
                  </a:cubicBezTo>
                  <a:cubicBezTo>
                    <a:pt x="363964" y="43683"/>
                    <a:pt x="375638" y="51165"/>
                    <a:pt x="378186" y="63003"/>
                  </a:cubicBezTo>
                  <a:cubicBezTo>
                    <a:pt x="380735" y="74842"/>
                    <a:pt x="373254" y="86516"/>
                    <a:pt x="361415" y="89064"/>
                  </a:cubicBezTo>
                  <a:cubicBezTo>
                    <a:pt x="349577" y="91613"/>
                    <a:pt x="337902" y="84132"/>
                    <a:pt x="335354" y="72293"/>
                  </a:cubicBezTo>
                  <a:close/>
                  <a:moveTo>
                    <a:pt x="379008" y="183772"/>
                  </a:moveTo>
                  <a:cubicBezTo>
                    <a:pt x="385997" y="182293"/>
                    <a:pt x="392820" y="186650"/>
                    <a:pt x="394382" y="193638"/>
                  </a:cubicBezTo>
                  <a:cubicBezTo>
                    <a:pt x="395862" y="200626"/>
                    <a:pt x="391505" y="207449"/>
                    <a:pt x="384517" y="209011"/>
                  </a:cubicBezTo>
                  <a:cubicBezTo>
                    <a:pt x="377528" y="210491"/>
                    <a:pt x="370705" y="206134"/>
                    <a:pt x="369143" y="199146"/>
                  </a:cubicBezTo>
                  <a:cubicBezTo>
                    <a:pt x="367663" y="192158"/>
                    <a:pt x="372103" y="185252"/>
                    <a:pt x="379008" y="183772"/>
                  </a:cubicBezTo>
                  <a:close/>
                  <a:moveTo>
                    <a:pt x="254540" y="163959"/>
                  </a:moveTo>
                  <a:cubicBezTo>
                    <a:pt x="267611" y="161082"/>
                    <a:pt x="280930" y="163630"/>
                    <a:pt x="292111" y="170947"/>
                  </a:cubicBezTo>
                  <a:cubicBezTo>
                    <a:pt x="302881" y="178017"/>
                    <a:pt x="310362" y="188952"/>
                    <a:pt x="313157" y="201612"/>
                  </a:cubicBezTo>
                  <a:cubicBezTo>
                    <a:pt x="318911" y="228167"/>
                    <a:pt x="302058" y="254392"/>
                    <a:pt x="275504" y="260229"/>
                  </a:cubicBezTo>
                  <a:cubicBezTo>
                    <a:pt x="262843" y="263024"/>
                    <a:pt x="249854" y="260722"/>
                    <a:pt x="238837" y="253817"/>
                  </a:cubicBezTo>
                  <a:cubicBezTo>
                    <a:pt x="227492" y="246747"/>
                    <a:pt x="219682" y="235648"/>
                    <a:pt x="216887" y="222576"/>
                  </a:cubicBezTo>
                  <a:cubicBezTo>
                    <a:pt x="211132" y="196022"/>
                    <a:pt x="227985" y="169796"/>
                    <a:pt x="254540" y="163959"/>
                  </a:cubicBezTo>
                  <a:close/>
                  <a:moveTo>
                    <a:pt x="202089" y="81090"/>
                  </a:moveTo>
                  <a:cubicBezTo>
                    <a:pt x="198142" y="63003"/>
                    <a:pt x="209652" y="44999"/>
                    <a:pt x="227821" y="41053"/>
                  </a:cubicBezTo>
                  <a:cubicBezTo>
                    <a:pt x="245907" y="37106"/>
                    <a:pt x="263912" y="48616"/>
                    <a:pt x="267858" y="66785"/>
                  </a:cubicBezTo>
                  <a:cubicBezTo>
                    <a:pt x="271804" y="84872"/>
                    <a:pt x="260294" y="102876"/>
                    <a:pt x="242126" y="106822"/>
                  </a:cubicBezTo>
                  <a:cubicBezTo>
                    <a:pt x="223957" y="110768"/>
                    <a:pt x="206035" y="99259"/>
                    <a:pt x="202089" y="81090"/>
                  </a:cubicBezTo>
                  <a:close/>
                  <a:moveTo>
                    <a:pt x="20812" y="153847"/>
                  </a:moveTo>
                  <a:cubicBezTo>
                    <a:pt x="13824" y="155327"/>
                    <a:pt x="7000" y="150970"/>
                    <a:pt x="5438" y="143982"/>
                  </a:cubicBezTo>
                  <a:cubicBezTo>
                    <a:pt x="3958" y="136994"/>
                    <a:pt x="8316" y="130170"/>
                    <a:pt x="15304" y="128608"/>
                  </a:cubicBezTo>
                  <a:cubicBezTo>
                    <a:pt x="22292" y="127128"/>
                    <a:pt x="29115" y="131486"/>
                    <a:pt x="30677" y="138474"/>
                  </a:cubicBezTo>
                  <a:cubicBezTo>
                    <a:pt x="32157" y="145462"/>
                    <a:pt x="27718" y="152367"/>
                    <a:pt x="20812" y="153847"/>
                  </a:cubicBezTo>
                  <a:close/>
                  <a:moveTo>
                    <a:pt x="147583" y="108384"/>
                  </a:moveTo>
                  <a:cubicBezTo>
                    <a:pt x="151529" y="126471"/>
                    <a:pt x="140019" y="144475"/>
                    <a:pt x="121850" y="148421"/>
                  </a:cubicBezTo>
                  <a:cubicBezTo>
                    <a:pt x="103764" y="152367"/>
                    <a:pt x="85759" y="140858"/>
                    <a:pt x="81813" y="122689"/>
                  </a:cubicBezTo>
                  <a:cubicBezTo>
                    <a:pt x="77867" y="104602"/>
                    <a:pt x="89376" y="86598"/>
                    <a:pt x="107545" y="82652"/>
                  </a:cubicBezTo>
                  <a:cubicBezTo>
                    <a:pt x="125632" y="78706"/>
                    <a:pt x="143636" y="90215"/>
                    <a:pt x="147583" y="108384"/>
                  </a:cubicBezTo>
                  <a:close/>
                  <a:moveTo>
                    <a:pt x="114698" y="22555"/>
                  </a:moveTo>
                  <a:cubicBezTo>
                    <a:pt x="117246" y="34393"/>
                    <a:pt x="109765" y="46068"/>
                    <a:pt x="97926" y="48616"/>
                  </a:cubicBezTo>
                  <a:cubicBezTo>
                    <a:pt x="86088" y="51165"/>
                    <a:pt x="74414" y="43683"/>
                    <a:pt x="71865" y="31845"/>
                  </a:cubicBezTo>
                  <a:cubicBezTo>
                    <a:pt x="69317" y="20006"/>
                    <a:pt x="76798" y="8332"/>
                    <a:pt x="88637" y="5784"/>
                  </a:cubicBezTo>
                  <a:cubicBezTo>
                    <a:pt x="100393" y="3153"/>
                    <a:pt x="112067" y="10717"/>
                    <a:pt x="114698" y="22555"/>
                  </a:cubicBezTo>
                  <a:close/>
                </a:path>
              </a:pathLst>
            </a:custGeom>
            <a:grpFill/>
            <a:ln w="8221" cap="flat">
              <a:noFill/>
              <a:prstDash val="solid"/>
              <a:miter/>
            </a:ln>
          </p:spPr>
          <p:txBody>
            <a:bodyPr rtlCol="0" anchor="ctr"/>
            <a:lstStyle/>
            <a:p>
              <a:endParaRPr lang="en-US"/>
            </a:p>
          </p:txBody>
        </p:sp>
        <p:sp>
          <p:nvSpPr>
            <p:cNvPr id="83" name="Freeform: Shape 82">
              <a:extLst>
                <a:ext uri="{FF2B5EF4-FFF2-40B4-BE49-F238E27FC236}">
                  <a16:creationId xmlns:a16="http://schemas.microsoft.com/office/drawing/2014/main" id="{2BFE7834-F2A4-4DE0-9DE2-3D2ACCD41C05}"/>
                </a:ext>
              </a:extLst>
            </p:cNvPr>
            <p:cNvSpPr/>
            <p:nvPr/>
          </p:nvSpPr>
          <p:spPr>
            <a:xfrm>
              <a:off x="494729" y="2979445"/>
              <a:ext cx="372255" cy="391903"/>
            </a:xfrm>
            <a:custGeom>
              <a:avLst/>
              <a:gdLst>
                <a:gd name="connsiteX0" fmla="*/ 345125 w 372255"/>
                <a:gd name="connsiteY0" fmla="*/ 88624 h 391903"/>
                <a:gd name="connsiteX1" fmla="*/ 318077 w 372255"/>
                <a:gd name="connsiteY1" fmla="*/ 113205 h 391903"/>
                <a:gd name="connsiteX2" fmla="*/ 292756 w 372255"/>
                <a:gd name="connsiteY2" fmla="*/ 113205 h 391903"/>
                <a:gd name="connsiteX3" fmla="*/ 254199 w 372255"/>
                <a:gd name="connsiteY3" fmla="*/ 79170 h 391903"/>
                <a:gd name="connsiteX4" fmla="*/ 252143 w 372255"/>
                <a:gd name="connsiteY4" fmla="*/ 79252 h 391903"/>
                <a:gd name="connsiteX5" fmla="*/ 252143 w 372255"/>
                <a:gd name="connsiteY5" fmla="*/ 36009 h 391903"/>
                <a:gd name="connsiteX6" fmla="*/ 267681 w 372255"/>
                <a:gd name="connsiteY6" fmla="*/ 18087 h 391903"/>
                <a:gd name="connsiteX7" fmla="*/ 249595 w 372255"/>
                <a:gd name="connsiteY7" fmla="*/ 0 h 391903"/>
                <a:gd name="connsiteX8" fmla="*/ 231508 w 372255"/>
                <a:gd name="connsiteY8" fmla="*/ 18087 h 391903"/>
                <a:gd name="connsiteX9" fmla="*/ 247046 w 372255"/>
                <a:gd name="connsiteY9" fmla="*/ 36009 h 391903"/>
                <a:gd name="connsiteX10" fmla="*/ 247046 w 372255"/>
                <a:gd name="connsiteY10" fmla="*/ 79828 h 391903"/>
                <a:gd name="connsiteX11" fmla="*/ 215477 w 372255"/>
                <a:gd name="connsiteY11" fmla="*/ 117974 h 391903"/>
                <a:gd name="connsiteX12" fmla="*/ 225096 w 372255"/>
                <a:gd name="connsiteY12" fmla="*/ 143460 h 391903"/>
                <a:gd name="connsiteX13" fmla="*/ 164506 w 372255"/>
                <a:gd name="connsiteY13" fmla="*/ 204050 h 391903"/>
                <a:gd name="connsiteX14" fmla="*/ 127921 w 372255"/>
                <a:gd name="connsiteY14" fmla="*/ 189827 h 391903"/>
                <a:gd name="connsiteX15" fmla="*/ 90926 w 372255"/>
                <a:gd name="connsiteY15" fmla="*/ 204461 h 391903"/>
                <a:gd name="connsiteX16" fmla="*/ 46121 w 372255"/>
                <a:gd name="connsiteY16" fmla="*/ 159655 h 391903"/>
                <a:gd name="connsiteX17" fmla="*/ 54260 w 372255"/>
                <a:gd name="connsiteY17" fmla="*/ 140336 h 391903"/>
                <a:gd name="connsiteX18" fmla="*/ 27130 w 372255"/>
                <a:gd name="connsiteY18" fmla="*/ 113205 h 391903"/>
                <a:gd name="connsiteX19" fmla="*/ 0 w 372255"/>
                <a:gd name="connsiteY19" fmla="*/ 140336 h 391903"/>
                <a:gd name="connsiteX20" fmla="*/ 27130 w 372255"/>
                <a:gd name="connsiteY20" fmla="*/ 167465 h 391903"/>
                <a:gd name="connsiteX21" fmla="*/ 42092 w 372255"/>
                <a:gd name="connsiteY21" fmla="*/ 162944 h 391903"/>
                <a:gd name="connsiteX22" fmla="*/ 87309 w 372255"/>
                <a:gd name="connsiteY22" fmla="*/ 208160 h 391903"/>
                <a:gd name="connsiteX23" fmla="*/ 73497 w 372255"/>
                <a:gd name="connsiteY23" fmla="*/ 244333 h 391903"/>
                <a:gd name="connsiteX24" fmla="*/ 115919 w 372255"/>
                <a:gd name="connsiteY24" fmla="*/ 297442 h 391903"/>
                <a:gd name="connsiteX25" fmla="*/ 115919 w 372255"/>
                <a:gd name="connsiteY25" fmla="*/ 343892 h 391903"/>
                <a:gd name="connsiteX26" fmla="*/ 100381 w 372255"/>
                <a:gd name="connsiteY26" fmla="*/ 361814 h 391903"/>
                <a:gd name="connsiteX27" fmla="*/ 118467 w 372255"/>
                <a:gd name="connsiteY27" fmla="*/ 379900 h 391903"/>
                <a:gd name="connsiteX28" fmla="*/ 136554 w 372255"/>
                <a:gd name="connsiteY28" fmla="*/ 361814 h 391903"/>
                <a:gd name="connsiteX29" fmla="*/ 121016 w 372255"/>
                <a:gd name="connsiteY29" fmla="*/ 343892 h 391903"/>
                <a:gd name="connsiteX30" fmla="*/ 121016 w 372255"/>
                <a:gd name="connsiteY30" fmla="*/ 298346 h 391903"/>
                <a:gd name="connsiteX31" fmla="*/ 127839 w 372255"/>
                <a:gd name="connsiteY31" fmla="*/ 298840 h 391903"/>
                <a:gd name="connsiteX32" fmla="*/ 163930 w 372255"/>
                <a:gd name="connsiteY32" fmla="*/ 285028 h 391903"/>
                <a:gd name="connsiteX33" fmla="*/ 227644 w 372255"/>
                <a:gd name="connsiteY33" fmla="*/ 348742 h 391903"/>
                <a:gd name="connsiteX34" fmla="*/ 222383 w 372255"/>
                <a:gd name="connsiteY34" fmla="*/ 364773 h 391903"/>
                <a:gd name="connsiteX35" fmla="*/ 249513 w 372255"/>
                <a:gd name="connsiteY35" fmla="*/ 391903 h 391903"/>
                <a:gd name="connsiteX36" fmla="*/ 276643 w 372255"/>
                <a:gd name="connsiteY36" fmla="*/ 364773 h 391903"/>
                <a:gd name="connsiteX37" fmla="*/ 249513 w 372255"/>
                <a:gd name="connsiteY37" fmla="*/ 337644 h 391903"/>
                <a:gd name="connsiteX38" fmla="*/ 231097 w 372255"/>
                <a:gd name="connsiteY38" fmla="*/ 344878 h 391903"/>
                <a:gd name="connsiteX39" fmla="*/ 167630 w 372255"/>
                <a:gd name="connsiteY39" fmla="*/ 281411 h 391903"/>
                <a:gd name="connsiteX40" fmla="*/ 182263 w 372255"/>
                <a:gd name="connsiteY40" fmla="*/ 244416 h 391903"/>
                <a:gd name="connsiteX41" fmla="*/ 168041 w 372255"/>
                <a:gd name="connsiteY41" fmla="*/ 207831 h 391903"/>
                <a:gd name="connsiteX42" fmla="*/ 196486 w 372255"/>
                <a:gd name="connsiteY42" fmla="*/ 179386 h 391903"/>
                <a:gd name="connsiteX43" fmla="*/ 238167 w 372255"/>
                <a:gd name="connsiteY43" fmla="*/ 221067 h 391903"/>
                <a:gd name="connsiteX44" fmla="*/ 230357 w 372255"/>
                <a:gd name="connsiteY44" fmla="*/ 244416 h 391903"/>
                <a:gd name="connsiteX45" fmla="*/ 269243 w 372255"/>
                <a:gd name="connsiteY45" fmla="*/ 283302 h 391903"/>
                <a:gd name="connsiteX46" fmla="*/ 308130 w 372255"/>
                <a:gd name="connsiteY46" fmla="*/ 244416 h 391903"/>
                <a:gd name="connsiteX47" fmla="*/ 269243 w 372255"/>
                <a:gd name="connsiteY47" fmla="*/ 205529 h 391903"/>
                <a:gd name="connsiteX48" fmla="*/ 241620 w 372255"/>
                <a:gd name="connsiteY48" fmla="*/ 217121 h 391903"/>
                <a:gd name="connsiteX49" fmla="*/ 200268 w 372255"/>
                <a:gd name="connsiteY49" fmla="*/ 175686 h 391903"/>
                <a:gd name="connsiteX50" fmla="*/ 228713 w 372255"/>
                <a:gd name="connsiteY50" fmla="*/ 147241 h 391903"/>
                <a:gd name="connsiteX51" fmla="*/ 254281 w 372255"/>
                <a:gd name="connsiteY51" fmla="*/ 156860 h 391903"/>
                <a:gd name="connsiteX52" fmla="*/ 293085 w 372255"/>
                <a:gd name="connsiteY52" fmla="*/ 118385 h 391903"/>
                <a:gd name="connsiteX53" fmla="*/ 318077 w 372255"/>
                <a:gd name="connsiteY53" fmla="*/ 118385 h 391903"/>
                <a:gd name="connsiteX54" fmla="*/ 345125 w 372255"/>
                <a:gd name="connsiteY54" fmla="*/ 142966 h 391903"/>
                <a:gd name="connsiteX55" fmla="*/ 372255 w 372255"/>
                <a:gd name="connsiteY55" fmla="*/ 115836 h 391903"/>
                <a:gd name="connsiteX56" fmla="*/ 345125 w 372255"/>
                <a:gd name="connsiteY56" fmla="*/ 88624 h 391903"/>
                <a:gd name="connsiteX57" fmla="*/ 27130 w 372255"/>
                <a:gd name="connsiteY57" fmla="*/ 162286 h 391903"/>
                <a:gd name="connsiteX58" fmla="*/ 5179 w 372255"/>
                <a:gd name="connsiteY58" fmla="*/ 140336 h 391903"/>
                <a:gd name="connsiteX59" fmla="*/ 27130 w 372255"/>
                <a:gd name="connsiteY59" fmla="*/ 118385 h 391903"/>
                <a:gd name="connsiteX60" fmla="*/ 49080 w 372255"/>
                <a:gd name="connsiteY60" fmla="*/ 140336 h 391903"/>
                <a:gd name="connsiteX61" fmla="*/ 27130 w 372255"/>
                <a:gd name="connsiteY61" fmla="*/ 162286 h 391903"/>
                <a:gd name="connsiteX62" fmla="*/ 249595 w 372255"/>
                <a:gd name="connsiteY62" fmla="*/ 342823 h 391903"/>
                <a:gd name="connsiteX63" fmla="*/ 271545 w 372255"/>
                <a:gd name="connsiteY63" fmla="*/ 364773 h 391903"/>
                <a:gd name="connsiteX64" fmla="*/ 249595 w 372255"/>
                <a:gd name="connsiteY64" fmla="*/ 386724 h 391903"/>
                <a:gd name="connsiteX65" fmla="*/ 227644 w 372255"/>
                <a:gd name="connsiteY65" fmla="*/ 364773 h 391903"/>
                <a:gd name="connsiteX66" fmla="*/ 249595 w 372255"/>
                <a:gd name="connsiteY66" fmla="*/ 342823 h 391903"/>
                <a:gd name="connsiteX67" fmla="*/ 131457 w 372255"/>
                <a:gd name="connsiteY67" fmla="*/ 361814 h 391903"/>
                <a:gd name="connsiteX68" fmla="*/ 118549 w 372255"/>
                <a:gd name="connsiteY68" fmla="*/ 374721 h 391903"/>
                <a:gd name="connsiteX69" fmla="*/ 105642 w 372255"/>
                <a:gd name="connsiteY69" fmla="*/ 361814 h 391903"/>
                <a:gd name="connsiteX70" fmla="*/ 118549 w 372255"/>
                <a:gd name="connsiteY70" fmla="*/ 348907 h 391903"/>
                <a:gd name="connsiteX71" fmla="*/ 131457 w 372255"/>
                <a:gd name="connsiteY71" fmla="*/ 361814 h 391903"/>
                <a:gd name="connsiteX72" fmla="*/ 177166 w 372255"/>
                <a:gd name="connsiteY72" fmla="*/ 244416 h 391903"/>
                <a:gd name="connsiteX73" fmla="*/ 162368 w 372255"/>
                <a:gd name="connsiteY73" fmla="*/ 279602 h 391903"/>
                <a:gd name="connsiteX74" fmla="*/ 127921 w 372255"/>
                <a:gd name="connsiteY74" fmla="*/ 293660 h 391903"/>
                <a:gd name="connsiteX75" fmla="*/ 78677 w 372255"/>
                <a:gd name="connsiteY75" fmla="*/ 244416 h 391903"/>
                <a:gd name="connsiteX76" fmla="*/ 92735 w 372255"/>
                <a:gd name="connsiteY76" fmla="*/ 209969 h 391903"/>
                <a:gd name="connsiteX77" fmla="*/ 127921 w 372255"/>
                <a:gd name="connsiteY77" fmla="*/ 195171 h 391903"/>
                <a:gd name="connsiteX78" fmla="*/ 177166 w 372255"/>
                <a:gd name="connsiteY78" fmla="*/ 244416 h 391903"/>
                <a:gd name="connsiteX79" fmla="*/ 269326 w 372255"/>
                <a:gd name="connsiteY79" fmla="*/ 210709 h 391903"/>
                <a:gd name="connsiteX80" fmla="*/ 302950 w 372255"/>
                <a:gd name="connsiteY80" fmla="*/ 244333 h 391903"/>
                <a:gd name="connsiteX81" fmla="*/ 269326 w 372255"/>
                <a:gd name="connsiteY81" fmla="*/ 277958 h 391903"/>
                <a:gd name="connsiteX82" fmla="*/ 235701 w 372255"/>
                <a:gd name="connsiteY82" fmla="*/ 244333 h 391903"/>
                <a:gd name="connsiteX83" fmla="*/ 269326 w 372255"/>
                <a:gd name="connsiteY83" fmla="*/ 210709 h 391903"/>
                <a:gd name="connsiteX84" fmla="*/ 236688 w 372255"/>
                <a:gd name="connsiteY84" fmla="*/ 18087 h 391903"/>
                <a:gd name="connsiteX85" fmla="*/ 249595 w 372255"/>
                <a:gd name="connsiteY85" fmla="*/ 5179 h 391903"/>
                <a:gd name="connsiteX86" fmla="*/ 262502 w 372255"/>
                <a:gd name="connsiteY86" fmla="*/ 18087 h 391903"/>
                <a:gd name="connsiteX87" fmla="*/ 249595 w 372255"/>
                <a:gd name="connsiteY87" fmla="*/ 30994 h 391903"/>
                <a:gd name="connsiteX88" fmla="*/ 236688 w 372255"/>
                <a:gd name="connsiteY88" fmla="*/ 18087 h 391903"/>
                <a:gd name="connsiteX89" fmla="*/ 254281 w 372255"/>
                <a:gd name="connsiteY89" fmla="*/ 151681 h 391903"/>
                <a:gd name="connsiteX90" fmla="*/ 220656 w 372255"/>
                <a:gd name="connsiteY90" fmla="*/ 118056 h 391903"/>
                <a:gd name="connsiteX91" fmla="*/ 254281 w 372255"/>
                <a:gd name="connsiteY91" fmla="*/ 84431 h 391903"/>
                <a:gd name="connsiteX92" fmla="*/ 287906 w 372255"/>
                <a:gd name="connsiteY92" fmla="*/ 118056 h 391903"/>
                <a:gd name="connsiteX93" fmla="*/ 254281 w 372255"/>
                <a:gd name="connsiteY93" fmla="*/ 151681 h 391903"/>
                <a:gd name="connsiteX94" fmla="*/ 345125 w 372255"/>
                <a:gd name="connsiteY94" fmla="*/ 137787 h 391903"/>
                <a:gd name="connsiteX95" fmla="*/ 323174 w 372255"/>
                <a:gd name="connsiteY95" fmla="*/ 115836 h 391903"/>
                <a:gd name="connsiteX96" fmla="*/ 345125 w 372255"/>
                <a:gd name="connsiteY96" fmla="*/ 93886 h 391903"/>
                <a:gd name="connsiteX97" fmla="*/ 367075 w 372255"/>
                <a:gd name="connsiteY97" fmla="*/ 115836 h 391903"/>
                <a:gd name="connsiteX98" fmla="*/ 345125 w 372255"/>
                <a:gd name="connsiteY98" fmla="*/ 137787 h 39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372255" h="391903">
                  <a:moveTo>
                    <a:pt x="345125" y="88624"/>
                  </a:moveTo>
                  <a:cubicBezTo>
                    <a:pt x="331067" y="88624"/>
                    <a:pt x="319393" y="99394"/>
                    <a:pt x="318077" y="113205"/>
                  </a:cubicBezTo>
                  <a:lnTo>
                    <a:pt x="292756" y="113205"/>
                  </a:lnTo>
                  <a:cubicBezTo>
                    <a:pt x="290372" y="94050"/>
                    <a:pt x="274012" y="79170"/>
                    <a:pt x="254199" y="79170"/>
                  </a:cubicBezTo>
                  <a:cubicBezTo>
                    <a:pt x="253541" y="79170"/>
                    <a:pt x="252801" y="79252"/>
                    <a:pt x="252143" y="79252"/>
                  </a:cubicBezTo>
                  <a:lnTo>
                    <a:pt x="252143" y="36009"/>
                  </a:lnTo>
                  <a:cubicBezTo>
                    <a:pt x="260858" y="34776"/>
                    <a:pt x="267681" y="27212"/>
                    <a:pt x="267681" y="18087"/>
                  </a:cubicBezTo>
                  <a:cubicBezTo>
                    <a:pt x="267681" y="8139"/>
                    <a:pt x="259542" y="0"/>
                    <a:pt x="249595" y="0"/>
                  </a:cubicBezTo>
                  <a:cubicBezTo>
                    <a:pt x="239647" y="0"/>
                    <a:pt x="231508" y="8139"/>
                    <a:pt x="231508" y="18087"/>
                  </a:cubicBezTo>
                  <a:cubicBezTo>
                    <a:pt x="231508" y="27212"/>
                    <a:pt x="238250" y="34693"/>
                    <a:pt x="247046" y="36009"/>
                  </a:cubicBezTo>
                  <a:lnTo>
                    <a:pt x="247046" y="79828"/>
                  </a:lnTo>
                  <a:cubicBezTo>
                    <a:pt x="229124" y="83281"/>
                    <a:pt x="215477" y="99065"/>
                    <a:pt x="215477" y="117974"/>
                  </a:cubicBezTo>
                  <a:cubicBezTo>
                    <a:pt x="215477" y="127757"/>
                    <a:pt x="219094" y="136636"/>
                    <a:pt x="225096" y="143460"/>
                  </a:cubicBezTo>
                  <a:lnTo>
                    <a:pt x="164506" y="204050"/>
                  </a:lnTo>
                  <a:cubicBezTo>
                    <a:pt x="154805" y="195253"/>
                    <a:pt x="141980" y="189827"/>
                    <a:pt x="127921" y="189827"/>
                  </a:cubicBezTo>
                  <a:cubicBezTo>
                    <a:pt x="114028" y="189827"/>
                    <a:pt x="101038" y="195006"/>
                    <a:pt x="90926" y="204461"/>
                  </a:cubicBezTo>
                  <a:lnTo>
                    <a:pt x="46121" y="159655"/>
                  </a:lnTo>
                  <a:cubicBezTo>
                    <a:pt x="51136" y="154723"/>
                    <a:pt x="54260" y="147899"/>
                    <a:pt x="54260" y="140336"/>
                  </a:cubicBezTo>
                  <a:cubicBezTo>
                    <a:pt x="54260" y="125373"/>
                    <a:pt x="42092" y="113205"/>
                    <a:pt x="27130" y="113205"/>
                  </a:cubicBezTo>
                  <a:cubicBezTo>
                    <a:pt x="12167" y="113205"/>
                    <a:pt x="0" y="125373"/>
                    <a:pt x="0" y="140336"/>
                  </a:cubicBezTo>
                  <a:cubicBezTo>
                    <a:pt x="0" y="155298"/>
                    <a:pt x="12167" y="167465"/>
                    <a:pt x="27130" y="167465"/>
                  </a:cubicBezTo>
                  <a:cubicBezTo>
                    <a:pt x="32638" y="167465"/>
                    <a:pt x="37817" y="165821"/>
                    <a:pt x="42092" y="162944"/>
                  </a:cubicBezTo>
                  <a:lnTo>
                    <a:pt x="87309" y="208160"/>
                  </a:lnTo>
                  <a:cubicBezTo>
                    <a:pt x="78430" y="218108"/>
                    <a:pt x="73497" y="230850"/>
                    <a:pt x="73497" y="244333"/>
                  </a:cubicBezTo>
                  <a:cubicBezTo>
                    <a:pt x="73497" y="270230"/>
                    <a:pt x="91666" y="291934"/>
                    <a:pt x="115919" y="297442"/>
                  </a:cubicBezTo>
                  <a:lnTo>
                    <a:pt x="115919" y="343892"/>
                  </a:lnTo>
                  <a:cubicBezTo>
                    <a:pt x="107204" y="345125"/>
                    <a:pt x="100381" y="352688"/>
                    <a:pt x="100381" y="361814"/>
                  </a:cubicBezTo>
                  <a:cubicBezTo>
                    <a:pt x="100381" y="371762"/>
                    <a:pt x="108519" y="379900"/>
                    <a:pt x="118467" y="379900"/>
                  </a:cubicBezTo>
                  <a:cubicBezTo>
                    <a:pt x="128415" y="379900"/>
                    <a:pt x="136554" y="371762"/>
                    <a:pt x="136554" y="361814"/>
                  </a:cubicBezTo>
                  <a:cubicBezTo>
                    <a:pt x="136554" y="352688"/>
                    <a:pt x="129812" y="345207"/>
                    <a:pt x="121016" y="343892"/>
                  </a:cubicBezTo>
                  <a:lnTo>
                    <a:pt x="121016" y="298346"/>
                  </a:lnTo>
                  <a:cubicBezTo>
                    <a:pt x="123235" y="298593"/>
                    <a:pt x="125537" y="298840"/>
                    <a:pt x="127839" y="298840"/>
                  </a:cubicBezTo>
                  <a:cubicBezTo>
                    <a:pt x="141322" y="298840"/>
                    <a:pt x="153983" y="293907"/>
                    <a:pt x="163930" y="285028"/>
                  </a:cubicBezTo>
                  <a:lnTo>
                    <a:pt x="227644" y="348742"/>
                  </a:lnTo>
                  <a:cubicBezTo>
                    <a:pt x="224356" y="353264"/>
                    <a:pt x="222383" y="358772"/>
                    <a:pt x="222383" y="364773"/>
                  </a:cubicBezTo>
                  <a:cubicBezTo>
                    <a:pt x="222383" y="379736"/>
                    <a:pt x="234550" y="391903"/>
                    <a:pt x="249513" y="391903"/>
                  </a:cubicBezTo>
                  <a:cubicBezTo>
                    <a:pt x="264475" y="391903"/>
                    <a:pt x="276643" y="379736"/>
                    <a:pt x="276643" y="364773"/>
                  </a:cubicBezTo>
                  <a:cubicBezTo>
                    <a:pt x="276643" y="349811"/>
                    <a:pt x="264475" y="337644"/>
                    <a:pt x="249513" y="337644"/>
                  </a:cubicBezTo>
                  <a:cubicBezTo>
                    <a:pt x="242442" y="337644"/>
                    <a:pt x="235948" y="340439"/>
                    <a:pt x="231097" y="344878"/>
                  </a:cubicBezTo>
                  <a:lnTo>
                    <a:pt x="167630" y="281411"/>
                  </a:lnTo>
                  <a:cubicBezTo>
                    <a:pt x="177002" y="271381"/>
                    <a:pt x="182263" y="258309"/>
                    <a:pt x="182263" y="244416"/>
                  </a:cubicBezTo>
                  <a:cubicBezTo>
                    <a:pt x="182263" y="230357"/>
                    <a:pt x="176837" y="217532"/>
                    <a:pt x="168041" y="207831"/>
                  </a:cubicBezTo>
                  <a:lnTo>
                    <a:pt x="196486" y="179386"/>
                  </a:lnTo>
                  <a:lnTo>
                    <a:pt x="238167" y="221067"/>
                  </a:lnTo>
                  <a:cubicBezTo>
                    <a:pt x="233235" y="227562"/>
                    <a:pt x="230357" y="235619"/>
                    <a:pt x="230357" y="244416"/>
                  </a:cubicBezTo>
                  <a:cubicBezTo>
                    <a:pt x="230357" y="265873"/>
                    <a:pt x="247786" y="283302"/>
                    <a:pt x="269243" y="283302"/>
                  </a:cubicBezTo>
                  <a:cubicBezTo>
                    <a:pt x="290701" y="283302"/>
                    <a:pt x="308130" y="265873"/>
                    <a:pt x="308130" y="244416"/>
                  </a:cubicBezTo>
                  <a:cubicBezTo>
                    <a:pt x="308130" y="222958"/>
                    <a:pt x="290701" y="205529"/>
                    <a:pt x="269243" y="205529"/>
                  </a:cubicBezTo>
                  <a:cubicBezTo>
                    <a:pt x="258474" y="205529"/>
                    <a:pt x="248691" y="209969"/>
                    <a:pt x="241620" y="217121"/>
                  </a:cubicBezTo>
                  <a:lnTo>
                    <a:pt x="200268" y="175686"/>
                  </a:lnTo>
                  <a:lnTo>
                    <a:pt x="228713" y="147241"/>
                  </a:lnTo>
                  <a:cubicBezTo>
                    <a:pt x="235537" y="153243"/>
                    <a:pt x="244498" y="156860"/>
                    <a:pt x="254281" y="156860"/>
                  </a:cubicBezTo>
                  <a:cubicBezTo>
                    <a:pt x="275574" y="156860"/>
                    <a:pt x="292920" y="139678"/>
                    <a:pt x="293085" y="118385"/>
                  </a:cubicBezTo>
                  <a:lnTo>
                    <a:pt x="318077" y="118385"/>
                  </a:lnTo>
                  <a:cubicBezTo>
                    <a:pt x="319393" y="132114"/>
                    <a:pt x="330984" y="142966"/>
                    <a:pt x="345125" y="142966"/>
                  </a:cubicBezTo>
                  <a:cubicBezTo>
                    <a:pt x="360087" y="142966"/>
                    <a:pt x="372255" y="130799"/>
                    <a:pt x="372255" y="115836"/>
                  </a:cubicBezTo>
                  <a:cubicBezTo>
                    <a:pt x="372337" y="100874"/>
                    <a:pt x="360087" y="88624"/>
                    <a:pt x="345125" y="88624"/>
                  </a:cubicBezTo>
                  <a:close/>
                  <a:moveTo>
                    <a:pt x="27130" y="162286"/>
                  </a:moveTo>
                  <a:cubicBezTo>
                    <a:pt x="15045" y="162286"/>
                    <a:pt x="5179" y="152421"/>
                    <a:pt x="5179" y="140336"/>
                  </a:cubicBezTo>
                  <a:cubicBezTo>
                    <a:pt x="5179" y="128250"/>
                    <a:pt x="15045" y="118385"/>
                    <a:pt x="27130" y="118385"/>
                  </a:cubicBezTo>
                  <a:cubicBezTo>
                    <a:pt x="39215" y="118385"/>
                    <a:pt x="49080" y="128250"/>
                    <a:pt x="49080" y="140336"/>
                  </a:cubicBezTo>
                  <a:cubicBezTo>
                    <a:pt x="49080" y="152421"/>
                    <a:pt x="39215" y="162286"/>
                    <a:pt x="27130" y="162286"/>
                  </a:cubicBezTo>
                  <a:close/>
                  <a:moveTo>
                    <a:pt x="249595" y="342823"/>
                  </a:moveTo>
                  <a:cubicBezTo>
                    <a:pt x="261680" y="342823"/>
                    <a:pt x="271545" y="352688"/>
                    <a:pt x="271545" y="364773"/>
                  </a:cubicBezTo>
                  <a:cubicBezTo>
                    <a:pt x="271545" y="376859"/>
                    <a:pt x="261680" y="386724"/>
                    <a:pt x="249595" y="386724"/>
                  </a:cubicBezTo>
                  <a:cubicBezTo>
                    <a:pt x="237510" y="386724"/>
                    <a:pt x="227644" y="376859"/>
                    <a:pt x="227644" y="364773"/>
                  </a:cubicBezTo>
                  <a:cubicBezTo>
                    <a:pt x="227644" y="352606"/>
                    <a:pt x="237510" y="342823"/>
                    <a:pt x="249595" y="342823"/>
                  </a:cubicBezTo>
                  <a:close/>
                  <a:moveTo>
                    <a:pt x="131457" y="361814"/>
                  </a:moveTo>
                  <a:cubicBezTo>
                    <a:pt x="131457" y="368966"/>
                    <a:pt x="125702" y="374721"/>
                    <a:pt x="118549" y="374721"/>
                  </a:cubicBezTo>
                  <a:cubicBezTo>
                    <a:pt x="111397" y="374721"/>
                    <a:pt x="105642" y="368966"/>
                    <a:pt x="105642" y="361814"/>
                  </a:cubicBezTo>
                  <a:cubicBezTo>
                    <a:pt x="105642" y="354662"/>
                    <a:pt x="111397" y="348907"/>
                    <a:pt x="118549" y="348907"/>
                  </a:cubicBezTo>
                  <a:cubicBezTo>
                    <a:pt x="125620" y="348907"/>
                    <a:pt x="131457" y="354662"/>
                    <a:pt x="131457" y="361814"/>
                  </a:cubicBezTo>
                  <a:close/>
                  <a:moveTo>
                    <a:pt x="177166" y="244416"/>
                  </a:moveTo>
                  <a:cubicBezTo>
                    <a:pt x="177166" y="257816"/>
                    <a:pt x="171905" y="270312"/>
                    <a:pt x="162368" y="279602"/>
                  </a:cubicBezTo>
                  <a:cubicBezTo>
                    <a:pt x="153160" y="288646"/>
                    <a:pt x="140911" y="293660"/>
                    <a:pt x="127921" y="293660"/>
                  </a:cubicBezTo>
                  <a:cubicBezTo>
                    <a:pt x="100792" y="293660"/>
                    <a:pt x="78677" y="271545"/>
                    <a:pt x="78677" y="244416"/>
                  </a:cubicBezTo>
                  <a:cubicBezTo>
                    <a:pt x="78677" y="231426"/>
                    <a:pt x="83692" y="219177"/>
                    <a:pt x="92735" y="209969"/>
                  </a:cubicBezTo>
                  <a:cubicBezTo>
                    <a:pt x="102025" y="200432"/>
                    <a:pt x="114603" y="195171"/>
                    <a:pt x="127921" y="195171"/>
                  </a:cubicBezTo>
                  <a:cubicBezTo>
                    <a:pt x="155051" y="195089"/>
                    <a:pt x="177166" y="217204"/>
                    <a:pt x="177166" y="244416"/>
                  </a:cubicBezTo>
                  <a:close/>
                  <a:moveTo>
                    <a:pt x="269326" y="210709"/>
                  </a:moveTo>
                  <a:cubicBezTo>
                    <a:pt x="287906" y="210709"/>
                    <a:pt x="302950" y="225836"/>
                    <a:pt x="302950" y="244333"/>
                  </a:cubicBezTo>
                  <a:cubicBezTo>
                    <a:pt x="302950" y="262913"/>
                    <a:pt x="287823" y="277958"/>
                    <a:pt x="269326" y="277958"/>
                  </a:cubicBezTo>
                  <a:cubicBezTo>
                    <a:pt x="250746" y="277958"/>
                    <a:pt x="235701" y="262831"/>
                    <a:pt x="235701" y="244333"/>
                  </a:cubicBezTo>
                  <a:cubicBezTo>
                    <a:pt x="235701" y="225836"/>
                    <a:pt x="250746" y="210709"/>
                    <a:pt x="269326" y="210709"/>
                  </a:cubicBezTo>
                  <a:close/>
                  <a:moveTo>
                    <a:pt x="236688" y="18087"/>
                  </a:moveTo>
                  <a:cubicBezTo>
                    <a:pt x="236688" y="10934"/>
                    <a:pt x="242442" y="5179"/>
                    <a:pt x="249595" y="5179"/>
                  </a:cubicBezTo>
                  <a:cubicBezTo>
                    <a:pt x="256747" y="5179"/>
                    <a:pt x="262502" y="10934"/>
                    <a:pt x="262502" y="18087"/>
                  </a:cubicBezTo>
                  <a:cubicBezTo>
                    <a:pt x="262502" y="25239"/>
                    <a:pt x="256747" y="30994"/>
                    <a:pt x="249595" y="30994"/>
                  </a:cubicBezTo>
                  <a:cubicBezTo>
                    <a:pt x="242442" y="30994"/>
                    <a:pt x="236688" y="25239"/>
                    <a:pt x="236688" y="18087"/>
                  </a:cubicBezTo>
                  <a:close/>
                  <a:moveTo>
                    <a:pt x="254281" y="151681"/>
                  </a:moveTo>
                  <a:cubicBezTo>
                    <a:pt x="235701" y="151681"/>
                    <a:pt x="220656" y="136554"/>
                    <a:pt x="220656" y="118056"/>
                  </a:cubicBezTo>
                  <a:cubicBezTo>
                    <a:pt x="220656" y="99476"/>
                    <a:pt x="235783" y="84431"/>
                    <a:pt x="254281" y="84431"/>
                  </a:cubicBezTo>
                  <a:cubicBezTo>
                    <a:pt x="272861" y="84431"/>
                    <a:pt x="287906" y="99559"/>
                    <a:pt x="287906" y="118056"/>
                  </a:cubicBezTo>
                  <a:cubicBezTo>
                    <a:pt x="287906" y="136554"/>
                    <a:pt x="272861" y="151681"/>
                    <a:pt x="254281" y="151681"/>
                  </a:cubicBezTo>
                  <a:close/>
                  <a:moveTo>
                    <a:pt x="345125" y="137787"/>
                  </a:moveTo>
                  <a:cubicBezTo>
                    <a:pt x="333040" y="137787"/>
                    <a:pt x="323174" y="127921"/>
                    <a:pt x="323174" y="115836"/>
                  </a:cubicBezTo>
                  <a:cubicBezTo>
                    <a:pt x="323174" y="103751"/>
                    <a:pt x="333040" y="93886"/>
                    <a:pt x="345125" y="93886"/>
                  </a:cubicBezTo>
                  <a:cubicBezTo>
                    <a:pt x="357210" y="93886"/>
                    <a:pt x="367075" y="103751"/>
                    <a:pt x="367075" y="115836"/>
                  </a:cubicBezTo>
                  <a:cubicBezTo>
                    <a:pt x="367075" y="127921"/>
                    <a:pt x="357210" y="137787"/>
                    <a:pt x="345125" y="137787"/>
                  </a:cubicBezTo>
                  <a:close/>
                </a:path>
              </a:pathLst>
            </a:custGeom>
            <a:grpFill/>
            <a:ln w="8221" cap="flat">
              <a:noFill/>
              <a:prstDash val="solid"/>
              <a:miter/>
            </a:ln>
          </p:spPr>
          <p:txBody>
            <a:bodyPr rtlCol="0" anchor="ctr"/>
            <a:lstStyle/>
            <a:p>
              <a:endParaRPr lang="en-US"/>
            </a:p>
          </p:txBody>
        </p:sp>
      </p:grpSp>
      <p:sp>
        <p:nvSpPr>
          <p:cNvPr id="23" name="Graphic 21">
            <a:extLst>
              <a:ext uri="{FF2B5EF4-FFF2-40B4-BE49-F238E27FC236}">
                <a16:creationId xmlns:a16="http://schemas.microsoft.com/office/drawing/2014/main" id="{91EDDE5A-BE83-49CC-930A-160580013889}"/>
              </a:ext>
            </a:extLst>
          </p:cNvPr>
          <p:cNvSpPr/>
          <p:nvPr/>
        </p:nvSpPr>
        <p:spPr>
          <a:xfrm>
            <a:off x="0" y="0"/>
            <a:ext cx="12193789" cy="5502311"/>
          </a:xfrm>
          <a:custGeom>
            <a:avLst/>
            <a:gdLst>
              <a:gd name="connsiteX0" fmla="*/ 12193789 w 12193789"/>
              <a:gd name="connsiteY0" fmla="*/ 0 h 5502311"/>
              <a:gd name="connsiteX1" fmla="*/ 12193789 w 12193789"/>
              <a:gd name="connsiteY1" fmla="*/ 108182 h 5502311"/>
              <a:gd name="connsiteX2" fmla="*/ 12118516 w 12193789"/>
              <a:gd name="connsiteY2" fmla="*/ 197896 h 5502311"/>
              <a:gd name="connsiteX3" fmla="*/ 11489618 w 12193789"/>
              <a:gd name="connsiteY3" fmla="*/ 602252 h 5502311"/>
              <a:gd name="connsiteX4" fmla="*/ 10910434 w 12193789"/>
              <a:gd name="connsiteY4" fmla="*/ 1066289 h 5502311"/>
              <a:gd name="connsiteX5" fmla="*/ 10452468 w 12193789"/>
              <a:gd name="connsiteY5" fmla="*/ 2400124 h 5502311"/>
              <a:gd name="connsiteX6" fmla="*/ 9552956 w 12193789"/>
              <a:gd name="connsiteY6" fmla="*/ 2654891 h 5502311"/>
              <a:gd name="connsiteX7" fmla="*/ 8606479 w 12193789"/>
              <a:gd name="connsiteY7" fmla="*/ 2833490 h 5502311"/>
              <a:gd name="connsiteX8" fmla="*/ 8277269 w 12193789"/>
              <a:gd name="connsiteY8" fmla="*/ 3698688 h 5502311"/>
              <a:gd name="connsiteX9" fmla="*/ 7896749 w 12193789"/>
              <a:gd name="connsiteY9" fmla="*/ 4532383 h 5502311"/>
              <a:gd name="connsiteX10" fmla="*/ 6966245 w 12193789"/>
              <a:gd name="connsiteY10" fmla="*/ 4743187 h 5502311"/>
              <a:gd name="connsiteX11" fmla="*/ 6383292 w 12193789"/>
              <a:gd name="connsiteY11" fmla="*/ 5490554 h 5502311"/>
              <a:gd name="connsiteX12" fmla="*/ 6059450 w 12193789"/>
              <a:gd name="connsiteY12" fmla="*/ 5426974 h 5502311"/>
              <a:gd name="connsiteX13" fmla="*/ 5961620 w 12193789"/>
              <a:gd name="connsiteY13" fmla="*/ 5348506 h 5502311"/>
              <a:gd name="connsiteX14" fmla="*/ 5699121 w 12193789"/>
              <a:gd name="connsiteY14" fmla="*/ 4964598 h 5502311"/>
              <a:gd name="connsiteX15" fmla="*/ 4718521 w 12193789"/>
              <a:gd name="connsiteY15" fmla="*/ 4187134 h 5502311"/>
              <a:gd name="connsiteX16" fmla="*/ 4124768 w 12193789"/>
              <a:gd name="connsiteY16" fmla="*/ 4093841 h 5502311"/>
              <a:gd name="connsiteX17" fmla="*/ 3535808 w 12193789"/>
              <a:gd name="connsiteY17" fmla="*/ 3352672 h 5502311"/>
              <a:gd name="connsiteX18" fmla="*/ 3028255 w 12193789"/>
              <a:gd name="connsiteY18" fmla="*/ 2538339 h 5502311"/>
              <a:gd name="connsiteX19" fmla="*/ 2008996 w 12193789"/>
              <a:gd name="connsiteY19" fmla="*/ 2221526 h 5502311"/>
              <a:gd name="connsiteX20" fmla="*/ 1270447 w 12193789"/>
              <a:gd name="connsiteY20" fmla="*/ 1474670 h 5502311"/>
              <a:gd name="connsiteX21" fmla="*/ 746217 w 12193789"/>
              <a:gd name="connsiteY21" fmla="*/ 544103 h 5502311"/>
              <a:gd name="connsiteX22" fmla="*/ 0 w 12193789"/>
              <a:gd name="connsiteY22" fmla="*/ 0 h 5502311"/>
              <a:gd name="connsiteX23" fmla="*/ 12193789 w 12193789"/>
              <a:gd name="connsiteY23" fmla="*/ 0 h 5502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3789" h="5502311">
                <a:moveTo>
                  <a:pt x="12193789" y="0"/>
                </a:moveTo>
                <a:lnTo>
                  <a:pt x="12193789" y="108182"/>
                </a:lnTo>
                <a:cubicBezTo>
                  <a:pt x="12170722" y="140004"/>
                  <a:pt x="12145417" y="170100"/>
                  <a:pt x="12118516" y="197896"/>
                </a:cubicBezTo>
                <a:cubicBezTo>
                  <a:pt x="11944326" y="377773"/>
                  <a:pt x="11711413" y="486019"/>
                  <a:pt x="11489618" y="602252"/>
                </a:cubicBezTo>
                <a:cubicBezTo>
                  <a:pt x="11267823" y="718421"/>
                  <a:pt x="11043601" y="854207"/>
                  <a:pt x="10910434" y="1066289"/>
                </a:cubicBezTo>
                <a:cubicBezTo>
                  <a:pt x="10657073" y="1469686"/>
                  <a:pt x="10786342" y="2060307"/>
                  <a:pt x="10452468" y="2400124"/>
                </a:cubicBezTo>
                <a:cubicBezTo>
                  <a:pt x="10227861" y="2628757"/>
                  <a:pt x="9873475" y="2655914"/>
                  <a:pt x="9552956" y="2654891"/>
                </a:cubicBezTo>
                <a:cubicBezTo>
                  <a:pt x="9232500" y="2653933"/>
                  <a:pt x="8867060" y="2646904"/>
                  <a:pt x="8606479" y="2833490"/>
                </a:cubicBezTo>
                <a:cubicBezTo>
                  <a:pt x="8347111" y="3019182"/>
                  <a:pt x="8305896" y="3380980"/>
                  <a:pt x="8277269" y="3698688"/>
                </a:cubicBezTo>
                <a:cubicBezTo>
                  <a:pt x="8248578" y="4016459"/>
                  <a:pt x="8178097" y="4381964"/>
                  <a:pt x="7896749" y="4532383"/>
                </a:cubicBezTo>
                <a:cubicBezTo>
                  <a:pt x="7612524" y="4684336"/>
                  <a:pt x="7221843" y="4546824"/>
                  <a:pt x="6966245" y="4743187"/>
                </a:cubicBezTo>
                <a:cubicBezTo>
                  <a:pt x="6709178" y="4940764"/>
                  <a:pt x="6695632" y="5403778"/>
                  <a:pt x="6383292" y="5490554"/>
                </a:cubicBezTo>
                <a:cubicBezTo>
                  <a:pt x="6273385" y="5521098"/>
                  <a:pt x="6157088" y="5489404"/>
                  <a:pt x="6059450" y="5426974"/>
                </a:cubicBezTo>
                <a:cubicBezTo>
                  <a:pt x="6023986" y="5404418"/>
                  <a:pt x="5990950" y="5377708"/>
                  <a:pt x="5961620" y="5348506"/>
                </a:cubicBezTo>
                <a:cubicBezTo>
                  <a:pt x="5851393" y="5238918"/>
                  <a:pt x="5779954" y="5097381"/>
                  <a:pt x="5699121" y="4964598"/>
                </a:cubicBezTo>
                <a:cubicBezTo>
                  <a:pt x="5475665" y="4597624"/>
                  <a:pt x="5140577" y="4267840"/>
                  <a:pt x="4718521" y="4187134"/>
                </a:cubicBezTo>
                <a:cubicBezTo>
                  <a:pt x="4521136" y="4149370"/>
                  <a:pt x="4311802" y="4167198"/>
                  <a:pt x="4124768" y="4093841"/>
                </a:cubicBezTo>
                <a:cubicBezTo>
                  <a:pt x="3822269" y="3975244"/>
                  <a:pt x="3656897" y="3654150"/>
                  <a:pt x="3535808" y="3352672"/>
                </a:cubicBezTo>
                <a:cubicBezTo>
                  <a:pt x="3414719" y="3051195"/>
                  <a:pt x="3295802" y="2722688"/>
                  <a:pt x="3028255" y="2538339"/>
                </a:cubicBezTo>
                <a:cubicBezTo>
                  <a:pt x="2733551" y="2335331"/>
                  <a:pt x="2337631" y="2362999"/>
                  <a:pt x="2008996" y="2221526"/>
                </a:cubicBezTo>
                <a:cubicBezTo>
                  <a:pt x="1681640" y="2080627"/>
                  <a:pt x="1447960" y="1783687"/>
                  <a:pt x="1270447" y="1474670"/>
                </a:cubicBezTo>
                <a:cubicBezTo>
                  <a:pt x="1092935" y="1165716"/>
                  <a:pt x="956126" y="832098"/>
                  <a:pt x="746217" y="544103"/>
                </a:cubicBezTo>
                <a:cubicBezTo>
                  <a:pt x="561100" y="290039"/>
                  <a:pt x="302244" y="68564"/>
                  <a:pt x="0" y="0"/>
                </a:cubicBezTo>
                <a:lnTo>
                  <a:pt x="12193789" y="0"/>
                </a:lnTo>
                <a:close/>
              </a:path>
            </a:pathLst>
          </a:custGeom>
          <a:solidFill>
            <a:schemeClr val="accent2">
              <a:lumMod val="50000"/>
            </a:schemeClr>
          </a:solidFill>
          <a:ln w="6390" cap="flat">
            <a:noFill/>
            <a:prstDash val="solid"/>
            <a:miter/>
          </a:ln>
        </p:spPr>
        <p:txBody>
          <a:bodyPr rtlCol="0" anchor="ctr"/>
          <a:lstStyle/>
          <a:p>
            <a:endParaRPr lang="en-US"/>
          </a:p>
        </p:txBody>
      </p:sp>
      <p:sp>
        <p:nvSpPr>
          <p:cNvPr id="25" name="Graphic 23">
            <a:extLst>
              <a:ext uri="{FF2B5EF4-FFF2-40B4-BE49-F238E27FC236}">
                <a16:creationId xmlns:a16="http://schemas.microsoft.com/office/drawing/2014/main" id="{BE3CA614-645A-40E6-87CB-4DE2E24CA5CB}"/>
              </a:ext>
            </a:extLst>
          </p:cNvPr>
          <p:cNvSpPr/>
          <p:nvPr/>
        </p:nvSpPr>
        <p:spPr>
          <a:xfrm>
            <a:off x="5789152" y="0"/>
            <a:ext cx="3869351" cy="5747589"/>
          </a:xfrm>
          <a:custGeom>
            <a:avLst/>
            <a:gdLst>
              <a:gd name="connsiteX0" fmla="*/ 4617377 w 4617376"/>
              <a:gd name="connsiteY0" fmla="*/ 0 h 6858717"/>
              <a:gd name="connsiteX1" fmla="*/ 4299806 w 4617376"/>
              <a:gd name="connsiteY1" fmla="*/ 467794 h 6858717"/>
              <a:gd name="connsiteX2" fmla="*/ 2072987 w 4617376"/>
              <a:gd name="connsiteY2" fmla="*/ 3673212 h 6858717"/>
              <a:gd name="connsiteX3" fmla="*/ 1738450 w 4617376"/>
              <a:gd name="connsiteY3" fmla="*/ 4689088 h 6858717"/>
              <a:gd name="connsiteX4" fmla="*/ 474937 w 4617376"/>
              <a:gd name="connsiteY4" fmla="*/ 5771792 h 6858717"/>
              <a:gd name="connsiteX5" fmla="*/ 70944 w 4617376"/>
              <a:gd name="connsiteY5" fmla="*/ 6858717 h 6858717"/>
              <a:gd name="connsiteX6" fmla="*/ 713255 w 4617376"/>
              <a:gd name="connsiteY6" fmla="*/ 5246729 h 6858717"/>
              <a:gd name="connsiteX7" fmla="*/ 1271851 w 4617376"/>
              <a:gd name="connsiteY7" fmla="*/ 4525723 h 6858717"/>
              <a:gd name="connsiteX8" fmla="*/ 1719891 w 4617376"/>
              <a:gd name="connsiteY8" fmla="*/ 2590349 h 6858717"/>
              <a:gd name="connsiteX9" fmla="*/ 2592156 w 4617376"/>
              <a:gd name="connsiteY9" fmla="*/ 1634291 h 6858717"/>
              <a:gd name="connsiteX10" fmla="*/ 3341358 w 4617376"/>
              <a:gd name="connsiteY10" fmla="*/ 594599 h 6858717"/>
              <a:gd name="connsiteX11" fmla="*/ 3363262 w 4617376"/>
              <a:gd name="connsiteY11" fmla="*/ 0 h 6858717"/>
              <a:gd name="connsiteX12" fmla="*/ 4617377 w 4617376"/>
              <a:gd name="connsiteY12" fmla="*/ 0 h 6858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617376" h="6858717">
                <a:moveTo>
                  <a:pt x="4617377" y="0"/>
                </a:moveTo>
                <a:cubicBezTo>
                  <a:pt x="4554611" y="146081"/>
                  <a:pt x="4422788" y="359468"/>
                  <a:pt x="4299806" y="467794"/>
                </a:cubicBezTo>
                <a:cubicBezTo>
                  <a:pt x="3307984" y="1340775"/>
                  <a:pt x="2396691" y="2392176"/>
                  <a:pt x="2072987" y="3673212"/>
                </a:cubicBezTo>
                <a:cubicBezTo>
                  <a:pt x="1985211" y="4020891"/>
                  <a:pt x="1937818" y="4390952"/>
                  <a:pt x="1738450" y="4689088"/>
                </a:cubicBezTo>
                <a:cubicBezTo>
                  <a:pt x="1428367" y="5152740"/>
                  <a:pt x="823254" y="5336177"/>
                  <a:pt x="474937" y="5771792"/>
                </a:cubicBezTo>
                <a:cubicBezTo>
                  <a:pt x="295004" y="5996808"/>
                  <a:pt x="-135274" y="6468743"/>
                  <a:pt x="70944" y="6858717"/>
                </a:cubicBezTo>
                <a:cubicBezTo>
                  <a:pt x="-223527" y="6481567"/>
                  <a:pt x="478999" y="5500339"/>
                  <a:pt x="713255" y="5246729"/>
                </a:cubicBezTo>
                <a:cubicBezTo>
                  <a:pt x="920349" y="5022509"/>
                  <a:pt x="1137001" y="4799485"/>
                  <a:pt x="1271851" y="4525723"/>
                </a:cubicBezTo>
                <a:cubicBezTo>
                  <a:pt x="1565845" y="3928416"/>
                  <a:pt x="1425499" y="3187417"/>
                  <a:pt x="1719891" y="2590349"/>
                </a:cubicBezTo>
                <a:cubicBezTo>
                  <a:pt x="1912090" y="2200614"/>
                  <a:pt x="2265425" y="1920638"/>
                  <a:pt x="2592156" y="1634291"/>
                </a:cubicBezTo>
                <a:cubicBezTo>
                  <a:pt x="2918886" y="1347944"/>
                  <a:pt x="3243546" y="1017947"/>
                  <a:pt x="3341358" y="594599"/>
                </a:cubicBezTo>
                <a:cubicBezTo>
                  <a:pt x="3379193" y="430596"/>
                  <a:pt x="3380467" y="168065"/>
                  <a:pt x="3363262" y="0"/>
                </a:cubicBezTo>
                <a:lnTo>
                  <a:pt x="4617377" y="0"/>
                </a:lnTo>
                <a:close/>
              </a:path>
            </a:pathLst>
          </a:custGeom>
          <a:solidFill>
            <a:schemeClr val="accent2">
              <a:lumMod val="75000"/>
              <a:alpha val="38000"/>
            </a:schemeClr>
          </a:solidFill>
          <a:ln w="7965" cap="flat">
            <a:noFill/>
            <a:prstDash val="solid"/>
            <a:miter/>
          </a:ln>
        </p:spPr>
        <p:txBody>
          <a:bodyPr rtlCol="0" anchor="ctr"/>
          <a:lstStyle/>
          <a:p>
            <a:endParaRPr lang="en-US"/>
          </a:p>
        </p:txBody>
      </p:sp>
      <p:grpSp>
        <p:nvGrpSpPr>
          <p:cNvPr id="38" name="Group 37">
            <a:extLst>
              <a:ext uri="{FF2B5EF4-FFF2-40B4-BE49-F238E27FC236}">
                <a16:creationId xmlns:a16="http://schemas.microsoft.com/office/drawing/2014/main" id="{1E6E6427-55C7-49D9-A165-830AE7841C9F}"/>
              </a:ext>
            </a:extLst>
          </p:cNvPr>
          <p:cNvGrpSpPr/>
          <p:nvPr/>
        </p:nvGrpSpPr>
        <p:grpSpPr>
          <a:xfrm>
            <a:off x="1801851" y="635314"/>
            <a:ext cx="426425" cy="336125"/>
            <a:chOff x="1801851" y="635314"/>
            <a:chExt cx="426425" cy="336125"/>
          </a:xfrm>
        </p:grpSpPr>
        <p:sp>
          <p:nvSpPr>
            <p:cNvPr id="32" name="Freeform: Shape 31">
              <a:extLst>
                <a:ext uri="{FF2B5EF4-FFF2-40B4-BE49-F238E27FC236}">
                  <a16:creationId xmlns:a16="http://schemas.microsoft.com/office/drawing/2014/main" id="{5F364288-64F5-432E-8C13-76304E39C6AF}"/>
                </a:ext>
              </a:extLst>
            </p:cNvPr>
            <p:cNvSpPr/>
            <p:nvPr/>
          </p:nvSpPr>
          <p:spPr>
            <a:xfrm>
              <a:off x="1932170" y="880461"/>
              <a:ext cx="79699" cy="90978"/>
            </a:xfrm>
            <a:custGeom>
              <a:avLst/>
              <a:gdLst>
                <a:gd name="connsiteX0" fmla="*/ 79700 w 79699"/>
                <a:gd name="connsiteY0" fmla="*/ 90979 h 90978"/>
                <a:gd name="connsiteX1" fmla="*/ 0 w 79699"/>
                <a:gd name="connsiteY1" fmla="*/ 8425 h 90978"/>
                <a:gd name="connsiteX2" fmla="*/ 22830 w 79699"/>
                <a:gd name="connsiteY2" fmla="*/ 0 h 90978"/>
              </a:gdLst>
              <a:ahLst/>
              <a:cxnLst>
                <a:cxn ang="0">
                  <a:pos x="connsiteX0" y="connsiteY0"/>
                </a:cxn>
                <a:cxn ang="0">
                  <a:pos x="connsiteX1" y="connsiteY1"/>
                </a:cxn>
                <a:cxn ang="0">
                  <a:pos x="connsiteX2" y="connsiteY2"/>
                </a:cxn>
              </a:cxnLst>
              <a:rect l="l" t="t" r="r" b="b"/>
              <a:pathLst>
                <a:path w="79699" h="90978">
                  <a:moveTo>
                    <a:pt x="79700" y="90979"/>
                  </a:moveTo>
                  <a:lnTo>
                    <a:pt x="0" y="8425"/>
                  </a:lnTo>
                  <a:lnTo>
                    <a:pt x="22830" y="0"/>
                  </a:lnTo>
                  <a:close/>
                </a:path>
              </a:pathLst>
            </a:custGeom>
            <a:solidFill>
              <a:schemeClr val="accent2">
                <a:lumMod val="60000"/>
                <a:lumOff val="40000"/>
              </a:schemeClr>
            </a:solidFill>
            <a:ln w="6790"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8EABD79C-587B-4DD8-A19A-D086B0B255C1}"/>
                </a:ext>
              </a:extLst>
            </p:cNvPr>
            <p:cNvSpPr/>
            <p:nvPr/>
          </p:nvSpPr>
          <p:spPr>
            <a:xfrm>
              <a:off x="1801851" y="635314"/>
              <a:ext cx="426425" cy="228364"/>
            </a:xfrm>
            <a:custGeom>
              <a:avLst/>
              <a:gdLst>
                <a:gd name="connsiteX0" fmla="*/ 426425 w 426425"/>
                <a:gd name="connsiteY0" fmla="*/ 161234 h 228364"/>
                <a:gd name="connsiteX1" fmla="*/ 0 w 426425"/>
                <a:gd name="connsiteY1" fmla="*/ 0 h 228364"/>
                <a:gd name="connsiteX2" fmla="*/ 257241 w 426425"/>
                <a:gd name="connsiteY2" fmla="*/ 228364 h 228364"/>
                <a:gd name="connsiteX3" fmla="*/ 426425 w 426425"/>
                <a:gd name="connsiteY3" fmla="*/ 161234 h 228364"/>
              </a:gdLst>
              <a:ahLst/>
              <a:cxnLst>
                <a:cxn ang="0">
                  <a:pos x="connsiteX0" y="connsiteY0"/>
                </a:cxn>
                <a:cxn ang="0">
                  <a:pos x="connsiteX1" y="connsiteY1"/>
                </a:cxn>
                <a:cxn ang="0">
                  <a:pos x="connsiteX2" y="connsiteY2"/>
                </a:cxn>
                <a:cxn ang="0">
                  <a:pos x="connsiteX3" y="connsiteY3"/>
                </a:cxn>
              </a:cxnLst>
              <a:rect l="l" t="t" r="r" b="b"/>
              <a:pathLst>
                <a:path w="426425" h="228364">
                  <a:moveTo>
                    <a:pt x="426425" y="161234"/>
                  </a:moveTo>
                  <a:cubicBezTo>
                    <a:pt x="426425" y="161234"/>
                    <a:pt x="174688" y="95463"/>
                    <a:pt x="0" y="0"/>
                  </a:cubicBezTo>
                  <a:cubicBezTo>
                    <a:pt x="0" y="0"/>
                    <a:pt x="218444" y="202409"/>
                    <a:pt x="257241" y="228364"/>
                  </a:cubicBezTo>
                  <a:cubicBezTo>
                    <a:pt x="257241" y="228364"/>
                    <a:pt x="300047" y="167553"/>
                    <a:pt x="426425" y="161234"/>
                  </a:cubicBezTo>
                  <a:close/>
                </a:path>
              </a:pathLst>
            </a:custGeom>
            <a:solidFill>
              <a:schemeClr val="accent2">
                <a:lumMod val="20000"/>
                <a:lumOff val="80000"/>
              </a:schemeClr>
            </a:solidFill>
            <a:ln w="6790"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id="{D2EFAF8C-D416-4801-B1B2-868B60C27E59}"/>
                </a:ext>
              </a:extLst>
            </p:cNvPr>
            <p:cNvSpPr/>
            <p:nvPr/>
          </p:nvSpPr>
          <p:spPr>
            <a:xfrm>
              <a:off x="1801851" y="635314"/>
              <a:ext cx="172853" cy="319818"/>
            </a:xfrm>
            <a:custGeom>
              <a:avLst/>
              <a:gdLst>
                <a:gd name="connsiteX0" fmla="*/ 172853 w 172853"/>
                <a:gd name="connsiteY0" fmla="*/ 261454 h 319818"/>
                <a:gd name="connsiteX1" fmla="*/ 0 w 172853"/>
                <a:gd name="connsiteY1" fmla="*/ 0 h 319818"/>
                <a:gd name="connsiteX2" fmla="*/ 22490 w 172853"/>
                <a:gd name="connsiteY2" fmla="*/ 319819 h 319818"/>
                <a:gd name="connsiteX3" fmla="*/ 172853 w 172853"/>
                <a:gd name="connsiteY3" fmla="*/ 261454 h 319818"/>
              </a:gdLst>
              <a:ahLst/>
              <a:cxnLst>
                <a:cxn ang="0">
                  <a:pos x="connsiteX0" y="connsiteY0"/>
                </a:cxn>
                <a:cxn ang="0">
                  <a:pos x="connsiteX1" y="connsiteY1"/>
                </a:cxn>
                <a:cxn ang="0">
                  <a:pos x="connsiteX2" y="connsiteY2"/>
                </a:cxn>
                <a:cxn ang="0">
                  <a:pos x="connsiteX3" y="connsiteY3"/>
                </a:cxn>
              </a:cxnLst>
              <a:rect l="l" t="t" r="r" b="b"/>
              <a:pathLst>
                <a:path w="172853" h="319818">
                  <a:moveTo>
                    <a:pt x="172853" y="261454"/>
                  </a:moveTo>
                  <a:lnTo>
                    <a:pt x="0" y="0"/>
                  </a:lnTo>
                  <a:cubicBezTo>
                    <a:pt x="0" y="0"/>
                    <a:pt x="40495" y="270830"/>
                    <a:pt x="22490" y="319819"/>
                  </a:cubicBezTo>
                  <a:cubicBezTo>
                    <a:pt x="22490" y="319751"/>
                    <a:pt x="122234" y="258396"/>
                    <a:pt x="172853" y="261454"/>
                  </a:cubicBezTo>
                  <a:close/>
                </a:path>
              </a:pathLst>
            </a:custGeom>
            <a:solidFill>
              <a:schemeClr val="accent2">
                <a:lumMod val="20000"/>
                <a:lumOff val="80000"/>
              </a:schemeClr>
            </a:solidFill>
            <a:ln w="6790" cap="flat">
              <a:noFill/>
              <a:prstDash val="solid"/>
              <a:miter/>
            </a:ln>
          </p:spPr>
          <p:txBody>
            <a:bodyPr rtlCol="0" anchor="ctr"/>
            <a:lstStyle/>
            <a:p>
              <a:endParaRPr lang="en-US"/>
            </a:p>
          </p:txBody>
        </p:sp>
        <p:sp>
          <p:nvSpPr>
            <p:cNvPr id="35" name="Freeform: Shape 34">
              <a:extLst>
                <a:ext uri="{FF2B5EF4-FFF2-40B4-BE49-F238E27FC236}">
                  <a16:creationId xmlns:a16="http://schemas.microsoft.com/office/drawing/2014/main" id="{BB3E2E50-6AA0-489E-AD11-7EA1A84A8FFC}"/>
                </a:ext>
              </a:extLst>
            </p:cNvPr>
            <p:cNvSpPr/>
            <p:nvPr/>
          </p:nvSpPr>
          <p:spPr>
            <a:xfrm>
              <a:off x="1801851" y="635314"/>
              <a:ext cx="257241" cy="336125"/>
            </a:xfrm>
            <a:custGeom>
              <a:avLst/>
              <a:gdLst>
                <a:gd name="connsiteX0" fmla="*/ 257241 w 257241"/>
                <a:gd name="connsiteY0" fmla="*/ 228364 h 336125"/>
                <a:gd name="connsiteX1" fmla="*/ 210019 w 257241"/>
                <a:gd name="connsiteY1" fmla="*/ 336126 h 336125"/>
                <a:gd name="connsiteX2" fmla="*/ 0 w 257241"/>
                <a:gd name="connsiteY2" fmla="*/ 0 h 336125"/>
              </a:gdLst>
              <a:ahLst/>
              <a:cxnLst>
                <a:cxn ang="0">
                  <a:pos x="connsiteX0" y="connsiteY0"/>
                </a:cxn>
                <a:cxn ang="0">
                  <a:pos x="connsiteX1" y="connsiteY1"/>
                </a:cxn>
                <a:cxn ang="0">
                  <a:pos x="connsiteX2" y="connsiteY2"/>
                </a:cxn>
              </a:cxnLst>
              <a:rect l="l" t="t" r="r" b="b"/>
              <a:pathLst>
                <a:path w="257241" h="336125">
                  <a:moveTo>
                    <a:pt x="257241" y="228364"/>
                  </a:moveTo>
                  <a:lnTo>
                    <a:pt x="210019" y="336126"/>
                  </a:lnTo>
                  <a:lnTo>
                    <a:pt x="0" y="0"/>
                  </a:lnTo>
                  <a:close/>
                </a:path>
              </a:pathLst>
            </a:custGeom>
            <a:solidFill>
              <a:schemeClr val="accent2">
                <a:lumMod val="40000"/>
                <a:lumOff val="60000"/>
              </a:schemeClr>
            </a:solidFill>
            <a:ln w="6790" cap="flat">
              <a:noFill/>
              <a:prstDash val="solid"/>
              <a:miter/>
            </a:ln>
          </p:spPr>
          <p:txBody>
            <a:bodyPr rtlCol="0" anchor="ctr"/>
            <a:lstStyle/>
            <a:p>
              <a:endParaRPr lang="en-US"/>
            </a:p>
          </p:txBody>
        </p:sp>
      </p:grpSp>
      <p:sp>
        <p:nvSpPr>
          <p:cNvPr id="36" name="Freeform: Shape 35">
            <a:extLst>
              <a:ext uri="{FF2B5EF4-FFF2-40B4-BE49-F238E27FC236}">
                <a16:creationId xmlns:a16="http://schemas.microsoft.com/office/drawing/2014/main" id="{B40FB7AC-8A0E-4DFC-99E3-8152A9AB8121}"/>
              </a:ext>
            </a:extLst>
          </p:cNvPr>
          <p:cNvSpPr/>
          <p:nvPr/>
        </p:nvSpPr>
        <p:spPr>
          <a:xfrm>
            <a:off x="10140177" y="543588"/>
            <a:ext cx="250446" cy="250446"/>
          </a:xfrm>
          <a:custGeom>
            <a:avLst/>
            <a:gdLst>
              <a:gd name="connsiteX0" fmla="*/ 250446 w 250446"/>
              <a:gd name="connsiteY0" fmla="*/ 125223 h 250446"/>
              <a:gd name="connsiteX1" fmla="*/ 125223 w 250446"/>
              <a:gd name="connsiteY1" fmla="*/ 250447 h 250446"/>
              <a:gd name="connsiteX2" fmla="*/ -1 w 250446"/>
              <a:gd name="connsiteY2" fmla="*/ 125223 h 250446"/>
              <a:gd name="connsiteX3" fmla="*/ 125223 w 250446"/>
              <a:gd name="connsiteY3" fmla="*/ 0 h 250446"/>
              <a:gd name="connsiteX4" fmla="*/ 250446 w 250446"/>
              <a:gd name="connsiteY4" fmla="*/ 125223 h 2504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446" h="250446">
                <a:moveTo>
                  <a:pt x="250446" y="125223"/>
                </a:moveTo>
                <a:cubicBezTo>
                  <a:pt x="250446" y="194382"/>
                  <a:pt x="194382" y="250447"/>
                  <a:pt x="125223" y="250447"/>
                </a:cubicBezTo>
                <a:cubicBezTo>
                  <a:pt x="56064" y="250447"/>
                  <a:pt x="-1" y="194382"/>
                  <a:pt x="-1" y="125223"/>
                </a:cubicBezTo>
                <a:cubicBezTo>
                  <a:pt x="-1" y="56064"/>
                  <a:pt x="56063" y="0"/>
                  <a:pt x="125223" y="0"/>
                </a:cubicBezTo>
                <a:cubicBezTo>
                  <a:pt x="194381" y="0"/>
                  <a:pt x="250446" y="56064"/>
                  <a:pt x="250446" y="125223"/>
                </a:cubicBezTo>
                <a:close/>
              </a:path>
            </a:pathLst>
          </a:custGeom>
          <a:solidFill>
            <a:schemeClr val="accent2">
              <a:lumMod val="75000"/>
            </a:schemeClr>
          </a:solidFill>
          <a:ln w="6790" cap="flat">
            <a:noFill/>
            <a:prstDash val="solid"/>
            <a:miter/>
          </a:ln>
        </p:spPr>
        <p:txBody>
          <a:bodyPr rtlCol="0" anchor="ctr"/>
          <a:lstStyle/>
          <a:p>
            <a:endParaRPr lang="en-US"/>
          </a:p>
        </p:txBody>
      </p:sp>
      <p:sp>
        <p:nvSpPr>
          <p:cNvPr id="42" name="Freeform: Shape 41">
            <a:extLst>
              <a:ext uri="{FF2B5EF4-FFF2-40B4-BE49-F238E27FC236}">
                <a16:creationId xmlns:a16="http://schemas.microsoft.com/office/drawing/2014/main" id="{400747B7-1160-47AD-B2C8-3925B7D99EED}"/>
              </a:ext>
            </a:extLst>
          </p:cNvPr>
          <p:cNvSpPr/>
          <p:nvPr/>
        </p:nvSpPr>
        <p:spPr>
          <a:xfrm>
            <a:off x="2124026" y="2621972"/>
            <a:ext cx="561022" cy="561022"/>
          </a:xfrm>
          <a:custGeom>
            <a:avLst/>
            <a:gdLst>
              <a:gd name="connsiteX0" fmla="*/ 561023 w 561022"/>
              <a:gd name="connsiteY0" fmla="*/ 280511 h 561022"/>
              <a:gd name="connsiteX1" fmla="*/ 280511 w 561022"/>
              <a:gd name="connsiteY1" fmla="*/ 561023 h 561022"/>
              <a:gd name="connsiteX2" fmla="*/ 0 w 561022"/>
              <a:gd name="connsiteY2" fmla="*/ 280511 h 561022"/>
              <a:gd name="connsiteX3" fmla="*/ 280511 w 561022"/>
              <a:gd name="connsiteY3" fmla="*/ 0 h 561022"/>
              <a:gd name="connsiteX4" fmla="*/ 561023 w 561022"/>
              <a:gd name="connsiteY4" fmla="*/ 280511 h 5610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1022" h="561022">
                <a:moveTo>
                  <a:pt x="561023" y="280511"/>
                </a:moveTo>
                <a:cubicBezTo>
                  <a:pt x="561023" y="435433"/>
                  <a:pt x="435433" y="561023"/>
                  <a:pt x="280511" y="561023"/>
                </a:cubicBezTo>
                <a:cubicBezTo>
                  <a:pt x="125589" y="561023"/>
                  <a:pt x="0" y="435433"/>
                  <a:pt x="0" y="280511"/>
                </a:cubicBezTo>
                <a:cubicBezTo>
                  <a:pt x="0" y="125589"/>
                  <a:pt x="125589" y="0"/>
                  <a:pt x="280511" y="0"/>
                </a:cubicBezTo>
                <a:cubicBezTo>
                  <a:pt x="435433" y="0"/>
                  <a:pt x="561023" y="125589"/>
                  <a:pt x="561023" y="280511"/>
                </a:cubicBezTo>
                <a:close/>
              </a:path>
            </a:pathLst>
          </a:custGeom>
          <a:solidFill>
            <a:schemeClr val="accent2">
              <a:lumMod val="75000"/>
            </a:schemeClr>
          </a:solidFill>
          <a:ln w="9525" cap="flat">
            <a:noFill/>
            <a:prstDash val="solid"/>
            <a:miter/>
          </a:ln>
        </p:spPr>
        <p:txBody>
          <a:bodyPr rtlCol="0" anchor="ctr"/>
          <a:lstStyle/>
          <a:p>
            <a:endParaRPr lang="en-US"/>
          </a:p>
        </p:txBody>
      </p:sp>
      <p:sp>
        <p:nvSpPr>
          <p:cNvPr id="43" name="Freeform: Shape 42">
            <a:extLst>
              <a:ext uri="{FF2B5EF4-FFF2-40B4-BE49-F238E27FC236}">
                <a16:creationId xmlns:a16="http://schemas.microsoft.com/office/drawing/2014/main" id="{67740F13-144C-405C-8F17-15BDF47FD108}"/>
              </a:ext>
            </a:extLst>
          </p:cNvPr>
          <p:cNvSpPr/>
          <p:nvPr/>
        </p:nvSpPr>
        <p:spPr>
          <a:xfrm>
            <a:off x="3783149" y="4190823"/>
            <a:ext cx="194881" cy="194881"/>
          </a:xfrm>
          <a:custGeom>
            <a:avLst/>
            <a:gdLst>
              <a:gd name="connsiteX0" fmla="*/ 194882 w 194881"/>
              <a:gd name="connsiteY0" fmla="*/ 97441 h 194881"/>
              <a:gd name="connsiteX1" fmla="*/ 97441 w 194881"/>
              <a:gd name="connsiteY1" fmla="*/ 194882 h 194881"/>
              <a:gd name="connsiteX2" fmla="*/ 0 w 194881"/>
              <a:gd name="connsiteY2" fmla="*/ 97441 h 194881"/>
              <a:gd name="connsiteX3" fmla="*/ 97441 w 194881"/>
              <a:gd name="connsiteY3" fmla="*/ 0 h 194881"/>
              <a:gd name="connsiteX4" fmla="*/ 194882 w 194881"/>
              <a:gd name="connsiteY4" fmla="*/ 97441 h 1948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881" h="194881">
                <a:moveTo>
                  <a:pt x="194882" y="97441"/>
                </a:moveTo>
                <a:cubicBezTo>
                  <a:pt x="194882" y="151256"/>
                  <a:pt x="151256" y="194882"/>
                  <a:pt x="97441" y="194882"/>
                </a:cubicBezTo>
                <a:cubicBezTo>
                  <a:pt x="43626" y="194882"/>
                  <a:pt x="0" y="151256"/>
                  <a:pt x="0" y="97441"/>
                </a:cubicBezTo>
                <a:cubicBezTo>
                  <a:pt x="0" y="43626"/>
                  <a:pt x="43626" y="0"/>
                  <a:pt x="97441" y="0"/>
                </a:cubicBezTo>
                <a:cubicBezTo>
                  <a:pt x="151256" y="0"/>
                  <a:pt x="194882" y="43626"/>
                  <a:pt x="194882" y="97441"/>
                </a:cubicBezTo>
                <a:close/>
              </a:path>
            </a:pathLst>
          </a:custGeom>
          <a:solidFill>
            <a:schemeClr val="accent2"/>
          </a:solidFill>
          <a:ln w="9525" cap="flat">
            <a:noFill/>
            <a:prstDash val="solid"/>
            <a:miter/>
          </a:ln>
        </p:spPr>
        <p:txBody>
          <a:bodyPr rtlCol="0" anchor="ctr"/>
          <a:lstStyle/>
          <a:p>
            <a:endParaRPr lang="en-US"/>
          </a:p>
        </p:txBody>
      </p:sp>
      <p:grpSp>
        <p:nvGrpSpPr>
          <p:cNvPr id="53" name="Group 52">
            <a:extLst>
              <a:ext uri="{FF2B5EF4-FFF2-40B4-BE49-F238E27FC236}">
                <a16:creationId xmlns:a16="http://schemas.microsoft.com/office/drawing/2014/main" id="{855C8887-7461-453F-BD26-F13AE38E455D}"/>
              </a:ext>
            </a:extLst>
          </p:cNvPr>
          <p:cNvGrpSpPr/>
          <p:nvPr/>
        </p:nvGrpSpPr>
        <p:grpSpPr>
          <a:xfrm>
            <a:off x="2563981" y="477494"/>
            <a:ext cx="7064038" cy="2421166"/>
            <a:chOff x="3617752" y="528218"/>
            <a:chExt cx="4956496" cy="1698815"/>
          </a:xfrm>
          <a:solidFill>
            <a:schemeClr val="accent3"/>
          </a:solidFill>
        </p:grpSpPr>
        <p:sp>
          <p:nvSpPr>
            <p:cNvPr id="47" name="Rectangle: Rounded Corners 46">
              <a:extLst>
                <a:ext uri="{FF2B5EF4-FFF2-40B4-BE49-F238E27FC236}">
                  <a16:creationId xmlns:a16="http://schemas.microsoft.com/office/drawing/2014/main" id="{85619A4A-F6C1-444B-9DEE-2236960E2861}"/>
                </a:ext>
              </a:extLst>
            </p:cNvPr>
            <p:cNvSpPr/>
            <p:nvPr/>
          </p:nvSpPr>
          <p:spPr>
            <a:xfrm>
              <a:off x="3617752" y="528218"/>
              <a:ext cx="4956496" cy="1698815"/>
            </a:xfrm>
            <a:prstGeom prst="roundRect">
              <a:avLst>
                <a:gd name="adj" fmla="val 13362"/>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Rounded Corners 48">
              <a:extLst>
                <a:ext uri="{FF2B5EF4-FFF2-40B4-BE49-F238E27FC236}">
                  <a16:creationId xmlns:a16="http://schemas.microsoft.com/office/drawing/2014/main" id="{B1EAFB1F-1A0A-48E9-801A-D9E1A53F300A}"/>
                </a:ext>
              </a:extLst>
            </p:cNvPr>
            <p:cNvSpPr/>
            <p:nvPr/>
          </p:nvSpPr>
          <p:spPr>
            <a:xfrm>
              <a:off x="3742753" y="635487"/>
              <a:ext cx="4706494" cy="1495362"/>
            </a:xfrm>
            <a:prstGeom prst="roundRect">
              <a:avLst>
                <a:gd name="adj" fmla="val 13362"/>
              </a:avLst>
            </a:prstGeom>
            <a:grpFill/>
            <a:ln w="19050">
              <a:solidFill>
                <a:schemeClr val="accent3">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9" name="Group 38">
            <a:extLst>
              <a:ext uri="{FF2B5EF4-FFF2-40B4-BE49-F238E27FC236}">
                <a16:creationId xmlns:a16="http://schemas.microsoft.com/office/drawing/2014/main" id="{33440413-E2AF-4F00-84F4-BD6049DA8357}"/>
              </a:ext>
            </a:extLst>
          </p:cNvPr>
          <p:cNvGrpSpPr/>
          <p:nvPr/>
        </p:nvGrpSpPr>
        <p:grpSpPr>
          <a:xfrm>
            <a:off x="9384853" y="1210108"/>
            <a:ext cx="715804" cy="525761"/>
            <a:chOff x="7764942" y="1902359"/>
            <a:chExt cx="715804" cy="525761"/>
          </a:xfrm>
        </p:grpSpPr>
        <p:sp>
          <p:nvSpPr>
            <p:cNvPr id="28" name="Freeform: Shape 27">
              <a:extLst>
                <a:ext uri="{FF2B5EF4-FFF2-40B4-BE49-F238E27FC236}">
                  <a16:creationId xmlns:a16="http://schemas.microsoft.com/office/drawing/2014/main" id="{029EB801-63CD-4609-86DA-127DDD8900BC}"/>
                </a:ext>
              </a:extLst>
            </p:cNvPr>
            <p:cNvSpPr/>
            <p:nvPr/>
          </p:nvSpPr>
          <p:spPr>
            <a:xfrm>
              <a:off x="8098826" y="2285843"/>
              <a:ext cx="139831" cy="142277"/>
            </a:xfrm>
            <a:custGeom>
              <a:avLst/>
              <a:gdLst>
                <a:gd name="connsiteX0" fmla="*/ 0 w 139831"/>
                <a:gd name="connsiteY0" fmla="*/ 142277 h 142277"/>
                <a:gd name="connsiteX1" fmla="*/ 139831 w 139831"/>
                <a:gd name="connsiteY1" fmla="*/ 16307 h 142277"/>
                <a:gd name="connsiteX2" fmla="*/ 103345 w 139831"/>
                <a:gd name="connsiteY2" fmla="*/ 0 h 142277"/>
              </a:gdLst>
              <a:ahLst/>
              <a:cxnLst>
                <a:cxn ang="0">
                  <a:pos x="connsiteX0" y="connsiteY0"/>
                </a:cxn>
                <a:cxn ang="0">
                  <a:pos x="connsiteX1" y="connsiteY1"/>
                </a:cxn>
                <a:cxn ang="0">
                  <a:pos x="connsiteX2" y="connsiteY2"/>
                </a:cxn>
              </a:cxnLst>
              <a:rect l="l" t="t" r="r" b="b"/>
              <a:pathLst>
                <a:path w="139831" h="142277">
                  <a:moveTo>
                    <a:pt x="0" y="142277"/>
                  </a:moveTo>
                  <a:lnTo>
                    <a:pt x="139831" y="16307"/>
                  </a:lnTo>
                  <a:lnTo>
                    <a:pt x="103345" y="0"/>
                  </a:lnTo>
                  <a:close/>
                </a:path>
              </a:pathLst>
            </a:custGeom>
            <a:solidFill>
              <a:schemeClr val="accent2">
                <a:lumMod val="75000"/>
              </a:schemeClr>
            </a:solidFill>
            <a:ln w="6790"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id="{FD93D73D-04AF-448D-BC77-A65663D4DBC6}"/>
                </a:ext>
              </a:extLst>
            </p:cNvPr>
            <p:cNvSpPr/>
            <p:nvPr/>
          </p:nvSpPr>
          <p:spPr>
            <a:xfrm>
              <a:off x="7764942" y="1902359"/>
              <a:ext cx="715804" cy="344075"/>
            </a:xfrm>
            <a:custGeom>
              <a:avLst/>
              <a:gdLst>
                <a:gd name="connsiteX0" fmla="*/ 0 w 715804"/>
                <a:gd name="connsiteY0" fmla="*/ 214911 h 344075"/>
                <a:gd name="connsiteX1" fmla="*/ 715805 w 715804"/>
                <a:gd name="connsiteY1" fmla="*/ 0 h 344075"/>
                <a:gd name="connsiteX2" fmla="*/ 268928 w 715804"/>
                <a:gd name="connsiteY2" fmla="*/ 344075 h 344075"/>
                <a:gd name="connsiteX3" fmla="*/ 0 w 715804"/>
                <a:gd name="connsiteY3" fmla="*/ 214911 h 344075"/>
              </a:gdLst>
              <a:ahLst/>
              <a:cxnLst>
                <a:cxn ang="0">
                  <a:pos x="connsiteX0" y="connsiteY0"/>
                </a:cxn>
                <a:cxn ang="0">
                  <a:pos x="connsiteX1" y="connsiteY1"/>
                </a:cxn>
                <a:cxn ang="0">
                  <a:pos x="connsiteX2" y="connsiteY2"/>
                </a:cxn>
                <a:cxn ang="0">
                  <a:pos x="connsiteX3" y="connsiteY3"/>
                </a:cxn>
              </a:cxnLst>
              <a:rect l="l" t="t" r="r" b="b"/>
              <a:pathLst>
                <a:path w="715804" h="344075">
                  <a:moveTo>
                    <a:pt x="0" y="214911"/>
                  </a:moveTo>
                  <a:cubicBezTo>
                    <a:pt x="0" y="214911"/>
                    <a:pt x="419223" y="136163"/>
                    <a:pt x="715805" y="0"/>
                  </a:cubicBezTo>
                  <a:cubicBezTo>
                    <a:pt x="715805" y="0"/>
                    <a:pt x="335378" y="306026"/>
                    <a:pt x="268928" y="344075"/>
                  </a:cubicBezTo>
                  <a:cubicBezTo>
                    <a:pt x="268928" y="344075"/>
                    <a:pt x="205942" y="239779"/>
                    <a:pt x="0" y="214911"/>
                  </a:cubicBezTo>
                  <a:close/>
                </a:path>
              </a:pathLst>
            </a:custGeom>
            <a:solidFill>
              <a:schemeClr val="accent2">
                <a:lumMod val="20000"/>
                <a:lumOff val="80000"/>
              </a:schemeClr>
            </a:solidFill>
            <a:ln w="6790"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7CB38329-D47E-41EE-BA28-39D92432E90C}"/>
                </a:ext>
              </a:extLst>
            </p:cNvPr>
            <p:cNvSpPr/>
            <p:nvPr/>
          </p:nvSpPr>
          <p:spPr>
            <a:xfrm>
              <a:off x="8168130" y="1902359"/>
              <a:ext cx="312616" cy="520393"/>
            </a:xfrm>
            <a:custGeom>
              <a:avLst/>
              <a:gdLst>
                <a:gd name="connsiteX0" fmla="*/ 0 w 312616"/>
                <a:gd name="connsiteY0" fmla="*/ 407876 h 520393"/>
                <a:gd name="connsiteX1" fmla="*/ 312617 w 312616"/>
                <a:gd name="connsiteY1" fmla="*/ 0 h 520393"/>
                <a:gd name="connsiteX2" fmla="*/ 239236 w 312616"/>
                <a:gd name="connsiteY2" fmla="*/ 520394 h 520393"/>
                <a:gd name="connsiteX3" fmla="*/ 0 w 312616"/>
                <a:gd name="connsiteY3" fmla="*/ 407876 h 520393"/>
              </a:gdLst>
              <a:ahLst/>
              <a:cxnLst>
                <a:cxn ang="0">
                  <a:pos x="connsiteX0" y="connsiteY0"/>
                </a:cxn>
                <a:cxn ang="0">
                  <a:pos x="connsiteX1" y="connsiteY1"/>
                </a:cxn>
                <a:cxn ang="0">
                  <a:pos x="connsiteX2" y="connsiteY2"/>
                </a:cxn>
                <a:cxn ang="0">
                  <a:pos x="connsiteX3" y="connsiteY3"/>
                </a:cxn>
              </a:cxnLst>
              <a:rect l="l" t="t" r="r" b="b"/>
              <a:pathLst>
                <a:path w="312616" h="520393">
                  <a:moveTo>
                    <a:pt x="0" y="407876"/>
                  </a:moveTo>
                  <a:lnTo>
                    <a:pt x="312617" y="0"/>
                  </a:lnTo>
                  <a:cubicBezTo>
                    <a:pt x="312617" y="0"/>
                    <a:pt x="215387" y="438248"/>
                    <a:pt x="239236" y="520394"/>
                  </a:cubicBezTo>
                  <a:cubicBezTo>
                    <a:pt x="239236" y="520462"/>
                    <a:pt x="83098" y="408624"/>
                    <a:pt x="0" y="407876"/>
                  </a:cubicBezTo>
                  <a:close/>
                </a:path>
              </a:pathLst>
            </a:custGeom>
            <a:solidFill>
              <a:schemeClr val="accent2">
                <a:lumMod val="20000"/>
                <a:lumOff val="80000"/>
              </a:schemeClr>
            </a:solidFill>
            <a:ln w="6790"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DF3021A5-017A-4347-AEAC-5A3E913D794F}"/>
                </a:ext>
              </a:extLst>
            </p:cNvPr>
            <p:cNvSpPr/>
            <p:nvPr/>
          </p:nvSpPr>
          <p:spPr>
            <a:xfrm>
              <a:off x="8033870" y="1902359"/>
              <a:ext cx="446876" cy="525761"/>
            </a:xfrm>
            <a:custGeom>
              <a:avLst/>
              <a:gdLst>
                <a:gd name="connsiteX0" fmla="*/ 0 w 446876"/>
                <a:gd name="connsiteY0" fmla="*/ 344075 h 525761"/>
                <a:gd name="connsiteX1" fmla="*/ 64956 w 446876"/>
                <a:gd name="connsiteY1" fmla="*/ 525761 h 525761"/>
                <a:gd name="connsiteX2" fmla="*/ 446877 w 446876"/>
                <a:gd name="connsiteY2" fmla="*/ 0 h 525761"/>
              </a:gdLst>
              <a:ahLst/>
              <a:cxnLst>
                <a:cxn ang="0">
                  <a:pos x="connsiteX0" y="connsiteY0"/>
                </a:cxn>
                <a:cxn ang="0">
                  <a:pos x="connsiteX1" y="connsiteY1"/>
                </a:cxn>
                <a:cxn ang="0">
                  <a:pos x="connsiteX2" y="connsiteY2"/>
                </a:cxn>
              </a:cxnLst>
              <a:rect l="l" t="t" r="r" b="b"/>
              <a:pathLst>
                <a:path w="446876" h="525761">
                  <a:moveTo>
                    <a:pt x="0" y="344075"/>
                  </a:moveTo>
                  <a:lnTo>
                    <a:pt x="64956" y="525761"/>
                  </a:lnTo>
                  <a:lnTo>
                    <a:pt x="446877" y="0"/>
                  </a:lnTo>
                  <a:close/>
                </a:path>
              </a:pathLst>
            </a:custGeom>
            <a:solidFill>
              <a:schemeClr val="accent2">
                <a:lumMod val="40000"/>
                <a:lumOff val="60000"/>
              </a:schemeClr>
            </a:solidFill>
            <a:ln w="6790" cap="flat">
              <a:noFill/>
              <a:prstDash val="solid"/>
              <a:miter/>
            </a:ln>
          </p:spPr>
          <p:txBody>
            <a:bodyPr rtlCol="0" anchor="ctr"/>
            <a:lstStyle/>
            <a:p>
              <a:endParaRPr lang="en-US"/>
            </a:p>
          </p:txBody>
        </p:sp>
      </p:grpSp>
      <p:sp>
        <p:nvSpPr>
          <p:cNvPr id="37" name="Freeform: Shape 36">
            <a:extLst>
              <a:ext uri="{FF2B5EF4-FFF2-40B4-BE49-F238E27FC236}">
                <a16:creationId xmlns:a16="http://schemas.microsoft.com/office/drawing/2014/main" id="{470B32C6-4B8B-439B-A52B-28DF0B99D1BE}"/>
              </a:ext>
            </a:extLst>
          </p:cNvPr>
          <p:cNvSpPr/>
          <p:nvPr/>
        </p:nvSpPr>
        <p:spPr>
          <a:xfrm>
            <a:off x="3980882" y="216173"/>
            <a:ext cx="60199" cy="60199"/>
          </a:xfrm>
          <a:custGeom>
            <a:avLst/>
            <a:gdLst>
              <a:gd name="connsiteX0" fmla="*/ 60200 w 60199"/>
              <a:gd name="connsiteY0" fmla="*/ 30100 h 60199"/>
              <a:gd name="connsiteX1" fmla="*/ 30100 w 60199"/>
              <a:gd name="connsiteY1" fmla="*/ 60200 h 60199"/>
              <a:gd name="connsiteX2" fmla="*/ 0 w 60199"/>
              <a:gd name="connsiteY2" fmla="*/ 30100 h 60199"/>
              <a:gd name="connsiteX3" fmla="*/ 30100 w 60199"/>
              <a:gd name="connsiteY3" fmla="*/ 0 h 60199"/>
              <a:gd name="connsiteX4" fmla="*/ 60200 w 60199"/>
              <a:gd name="connsiteY4" fmla="*/ 30100 h 601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99" h="60199">
                <a:moveTo>
                  <a:pt x="60200" y="30100"/>
                </a:moveTo>
                <a:cubicBezTo>
                  <a:pt x="60200" y="46724"/>
                  <a:pt x="46723" y="60200"/>
                  <a:pt x="30100" y="60200"/>
                </a:cubicBezTo>
                <a:cubicBezTo>
                  <a:pt x="13476" y="60200"/>
                  <a:pt x="0" y="46724"/>
                  <a:pt x="0" y="30100"/>
                </a:cubicBezTo>
                <a:cubicBezTo>
                  <a:pt x="0" y="13476"/>
                  <a:pt x="13476" y="0"/>
                  <a:pt x="30100" y="0"/>
                </a:cubicBezTo>
                <a:cubicBezTo>
                  <a:pt x="46723" y="0"/>
                  <a:pt x="60200" y="13476"/>
                  <a:pt x="60200" y="30100"/>
                </a:cubicBezTo>
                <a:close/>
              </a:path>
            </a:pathLst>
          </a:custGeom>
          <a:solidFill>
            <a:schemeClr val="accent2">
              <a:lumMod val="75000"/>
            </a:schemeClr>
          </a:solidFill>
          <a:ln w="6790" cap="flat">
            <a:noFill/>
            <a:prstDash val="solid"/>
            <a:miter/>
          </a:ln>
        </p:spPr>
        <p:txBody>
          <a:bodyPr rtlCol="0" anchor="ctr"/>
          <a:lstStyle/>
          <a:p>
            <a:endParaRPr lang="en-US"/>
          </a:p>
        </p:txBody>
      </p:sp>
      <p:sp>
        <p:nvSpPr>
          <p:cNvPr id="44" name="Freeform: Shape 43">
            <a:extLst>
              <a:ext uri="{FF2B5EF4-FFF2-40B4-BE49-F238E27FC236}">
                <a16:creationId xmlns:a16="http://schemas.microsoft.com/office/drawing/2014/main" id="{D1B281D3-0DF1-4C09-8D89-20D4F53207F2}"/>
              </a:ext>
            </a:extLst>
          </p:cNvPr>
          <p:cNvSpPr/>
          <p:nvPr/>
        </p:nvSpPr>
        <p:spPr>
          <a:xfrm>
            <a:off x="8534615" y="3666981"/>
            <a:ext cx="194881" cy="194881"/>
          </a:xfrm>
          <a:custGeom>
            <a:avLst/>
            <a:gdLst>
              <a:gd name="connsiteX0" fmla="*/ 194882 w 194881"/>
              <a:gd name="connsiteY0" fmla="*/ 97441 h 194881"/>
              <a:gd name="connsiteX1" fmla="*/ 97441 w 194881"/>
              <a:gd name="connsiteY1" fmla="*/ 194881 h 194881"/>
              <a:gd name="connsiteX2" fmla="*/ 0 w 194881"/>
              <a:gd name="connsiteY2" fmla="*/ 97441 h 194881"/>
              <a:gd name="connsiteX3" fmla="*/ 97441 w 194881"/>
              <a:gd name="connsiteY3" fmla="*/ 0 h 194881"/>
              <a:gd name="connsiteX4" fmla="*/ 194882 w 194881"/>
              <a:gd name="connsiteY4" fmla="*/ 97441 h 1948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881" h="194881">
                <a:moveTo>
                  <a:pt x="194882" y="97441"/>
                </a:moveTo>
                <a:cubicBezTo>
                  <a:pt x="194882" y="151256"/>
                  <a:pt x="151256" y="194881"/>
                  <a:pt x="97441" y="194881"/>
                </a:cubicBezTo>
                <a:cubicBezTo>
                  <a:pt x="43626" y="194881"/>
                  <a:pt x="0" y="151256"/>
                  <a:pt x="0" y="97441"/>
                </a:cubicBezTo>
                <a:cubicBezTo>
                  <a:pt x="0" y="43626"/>
                  <a:pt x="43626" y="0"/>
                  <a:pt x="97441" y="0"/>
                </a:cubicBezTo>
                <a:cubicBezTo>
                  <a:pt x="151256" y="0"/>
                  <a:pt x="194882" y="43626"/>
                  <a:pt x="194882" y="97441"/>
                </a:cubicBezTo>
                <a:close/>
              </a:path>
            </a:pathLst>
          </a:custGeom>
          <a:solidFill>
            <a:schemeClr val="accent2">
              <a:lumMod val="75000"/>
            </a:schemeClr>
          </a:solidFill>
          <a:ln w="9525" cap="flat">
            <a:noFill/>
            <a:prstDash val="solid"/>
            <a:miter/>
          </a:ln>
        </p:spPr>
        <p:txBody>
          <a:bodyPr rtlCol="0" anchor="ctr"/>
          <a:lstStyle/>
          <a:p>
            <a:endParaRPr lang="en-US"/>
          </a:p>
        </p:txBody>
      </p:sp>
      <p:sp>
        <p:nvSpPr>
          <p:cNvPr id="45" name="Freeform: Shape 44">
            <a:extLst>
              <a:ext uri="{FF2B5EF4-FFF2-40B4-BE49-F238E27FC236}">
                <a16:creationId xmlns:a16="http://schemas.microsoft.com/office/drawing/2014/main" id="{3C296834-72BA-4823-8C28-48D2E2F5E5BB}"/>
              </a:ext>
            </a:extLst>
          </p:cNvPr>
          <p:cNvSpPr/>
          <p:nvPr/>
        </p:nvSpPr>
        <p:spPr>
          <a:xfrm>
            <a:off x="8809957" y="2999547"/>
            <a:ext cx="409805" cy="429453"/>
          </a:xfrm>
          <a:custGeom>
            <a:avLst/>
            <a:gdLst>
              <a:gd name="connsiteX0" fmla="*/ 209194 w 409805"/>
              <a:gd name="connsiteY0" fmla="*/ 8970 h 429453"/>
              <a:gd name="connsiteX1" fmla="*/ 376835 w 409805"/>
              <a:gd name="connsiteY1" fmla="*/ 44213 h 429453"/>
              <a:gd name="connsiteX2" fmla="*/ 378549 w 409805"/>
              <a:gd name="connsiteY2" fmla="*/ 206709 h 429453"/>
              <a:gd name="connsiteX3" fmla="*/ 161951 w 409805"/>
              <a:gd name="connsiteY3" fmla="*/ 289577 h 429453"/>
              <a:gd name="connsiteX4" fmla="*/ 102514 w 409805"/>
              <a:gd name="connsiteY4" fmla="*/ 387303 h 429453"/>
              <a:gd name="connsiteX5" fmla="*/ 6407 w 409805"/>
              <a:gd name="connsiteY5" fmla="*/ 255573 h 429453"/>
              <a:gd name="connsiteX6" fmla="*/ 209194 w 409805"/>
              <a:gd name="connsiteY6" fmla="*/ 8970 h 429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9805" h="429453">
                <a:moveTo>
                  <a:pt x="209194" y="8970"/>
                </a:moveTo>
                <a:cubicBezTo>
                  <a:pt x="266440" y="-9889"/>
                  <a:pt x="335211" y="588"/>
                  <a:pt x="376835" y="44213"/>
                </a:cubicBezTo>
                <a:cubicBezTo>
                  <a:pt x="418364" y="87837"/>
                  <a:pt x="422555" y="165561"/>
                  <a:pt x="378549" y="206709"/>
                </a:cubicBezTo>
                <a:cubicBezTo>
                  <a:pt x="321208" y="260335"/>
                  <a:pt x="218243" y="234808"/>
                  <a:pt x="161951" y="289577"/>
                </a:cubicBezTo>
                <a:cubicBezTo>
                  <a:pt x="134519" y="316247"/>
                  <a:pt x="124898" y="356252"/>
                  <a:pt x="102514" y="387303"/>
                </a:cubicBezTo>
                <a:cubicBezTo>
                  <a:pt x="11837" y="513605"/>
                  <a:pt x="-13596" y="322152"/>
                  <a:pt x="6407" y="255573"/>
                </a:cubicBezTo>
                <a:cubicBezTo>
                  <a:pt x="35458" y="158322"/>
                  <a:pt x="108801" y="42117"/>
                  <a:pt x="209194" y="8970"/>
                </a:cubicBezTo>
                <a:close/>
              </a:path>
            </a:pathLst>
          </a:custGeom>
          <a:solidFill>
            <a:schemeClr val="accent2"/>
          </a:solidFill>
          <a:ln w="9525" cap="flat">
            <a:noFill/>
            <a:prstDash val="solid"/>
            <a:miter/>
          </a:ln>
        </p:spPr>
        <p:txBody>
          <a:bodyPr rtlCol="0" anchor="ctr"/>
          <a:lstStyle/>
          <a:p>
            <a:endParaRPr lang="en-US"/>
          </a:p>
        </p:txBody>
      </p:sp>
      <p:grpSp>
        <p:nvGrpSpPr>
          <p:cNvPr id="21" name="Group 20">
            <a:extLst>
              <a:ext uri="{FF2B5EF4-FFF2-40B4-BE49-F238E27FC236}">
                <a16:creationId xmlns:a16="http://schemas.microsoft.com/office/drawing/2014/main" id="{E8BF173B-7AE3-4846-8C5B-AEBA7D27012C}"/>
              </a:ext>
            </a:extLst>
          </p:cNvPr>
          <p:cNvGrpSpPr/>
          <p:nvPr/>
        </p:nvGrpSpPr>
        <p:grpSpPr>
          <a:xfrm>
            <a:off x="4480851" y="2785786"/>
            <a:ext cx="3232866" cy="4072214"/>
            <a:chOff x="4014811" y="804845"/>
            <a:chExt cx="4164946" cy="5246291"/>
          </a:xfrm>
        </p:grpSpPr>
        <p:sp>
          <p:nvSpPr>
            <p:cNvPr id="8" name="Freeform: Shape 7">
              <a:extLst>
                <a:ext uri="{FF2B5EF4-FFF2-40B4-BE49-F238E27FC236}">
                  <a16:creationId xmlns:a16="http://schemas.microsoft.com/office/drawing/2014/main" id="{F2F1955B-FFA7-4F01-A865-5AE31FC079FA}"/>
                </a:ext>
              </a:extLst>
            </p:cNvPr>
            <p:cNvSpPr/>
            <p:nvPr/>
          </p:nvSpPr>
          <p:spPr>
            <a:xfrm>
              <a:off x="4356402" y="804845"/>
              <a:ext cx="3062607" cy="2967295"/>
            </a:xfrm>
            <a:custGeom>
              <a:avLst/>
              <a:gdLst>
                <a:gd name="connsiteX0" fmla="*/ 2005630 w 3062607"/>
                <a:gd name="connsiteY0" fmla="*/ 156417 h 2967295"/>
                <a:gd name="connsiteX1" fmla="*/ 1271539 w 3062607"/>
                <a:gd name="connsiteY1" fmla="*/ 124604 h 2967295"/>
                <a:gd name="connsiteX2" fmla="*/ 937021 w 3062607"/>
                <a:gd name="connsiteY2" fmla="*/ 1148541 h 2967295"/>
                <a:gd name="connsiteX3" fmla="*/ 2808 w 3062607"/>
                <a:gd name="connsiteY3" fmla="*/ 2033795 h 2967295"/>
                <a:gd name="connsiteX4" fmla="*/ 1734739 w 3062607"/>
                <a:gd name="connsiteY4" fmla="*/ 2882377 h 2967295"/>
                <a:gd name="connsiteX5" fmla="*/ 3062524 w 3062607"/>
                <a:gd name="connsiteY5" fmla="*/ 2046082 h 2967295"/>
                <a:gd name="connsiteX6" fmla="*/ 2593323 w 3062607"/>
                <a:gd name="connsiteY6" fmla="*/ 1426004 h 2967295"/>
                <a:gd name="connsiteX7" fmla="*/ 2005630 w 3062607"/>
                <a:gd name="connsiteY7" fmla="*/ 156417 h 2967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62607" h="2967295">
                  <a:moveTo>
                    <a:pt x="2005630" y="156417"/>
                  </a:moveTo>
                  <a:cubicBezTo>
                    <a:pt x="2005630" y="156417"/>
                    <a:pt x="1659111" y="-173243"/>
                    <a:pt x="1271539" y="124604"/>
                  </a:cubicBezTo>
                  <a:cubicBezTo>
                    <a:pt x="883966" y="422450"/>
                    <a:pt x="1091992" y="622285"/>
                    <a:pt x="937021" y="1148541"/>
                  </a:cubicBezTo>
                  <a:cubicBezTo>
                    <a:pt x="782049" y="1674797"/>
                    <a:pt x="51767" y="1544305"/>
                    <a:pt x="2808" y="2033795"/>
                  </a:cubicBezTo>
                  <a:cubicBezTo>
                    <a:pt x="-46150" y="2523284"/>
                    <a:pt x="545543" y="3208703"/>
                    <a:pt x="1734739" y="2882377"/>
                  </a:cubicBezTo>
                  <a:cubicBezTo>
                    <a:pt x="2923936" y="2556050"/>
                    <a:pt x="3066620" y="2294875"/>
                    <a:pt x="3062524" y="2046082"/>
                  </a:cubicBezTo>
                  <a:cubicBezTo>
                    <a:pt x="3058429" y="1797289"/>
                    <a:pt x="2623041" y="1798241"/>
                    <a:pt x="2593323" y="1426004"/>
                  </a:cubicBezTo>
                  <a:cubicBezTo>
                    <a:pt x="2519980" y="503984"/>
                    <a:pt x="2005630" y="156417"/>
                    <a:pt x="2005630" y="156417"/>
                  </a:cubicBezTo>
                  <a:close/>
                </a:path>
              </a:pathLst>
            </a:custGeom>
            <a:solidFill>
              <a:srgbClr val="282828"/>
            </a:solidFill>
            <a:ln w="9525"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4FF5B8B2-A269-46C7-9E07-1E8176667E96}"/>
                </a:ext>
              </a:extLst>
            </p:cNvPr>
            <p:cNvSpPr/>
            <p:nvPr/>
          </p:nvSpPr>
          <p:spPr>
            <a:xfrm>
              <a:off x="4078604" y="2614974"/>
              <a:ext cx="4034504" cy="3226611"/>
            </a:xfrm>
            <a:custGeom>
              <a:avLst/>
              <a:gdLst>
                <a:gd name="connsiteX0" fmla="*/ 2048066 w 4034504"/>
                <a:gd name="connsiteY0" fmla="*/ 2399 h 3226611"/>
                <a:gd name="connsiteX1" fmla="*/ 2048066 w 4034504"/>
                <a:gd name="connsiteY1" fmla="*/ 18 h 3226611"/>
                <a:gd name="connsiteX2" fmla="*/ 2017205 w 4034504"/>
                <a:gd name="connsiteY2" fmla="*/ 685 h 3226611"/>
                <a:gd name="connsiteX3" fmla="*/ 1986344 w 4034504"/>
                <a:gd name="connsiteY3" fmla="*/ 18 h 3226611"/>
                <a:gd name="connsiteX4" fmla="*/ 1986344 w 4034504"/>
                <a:gd name="connsiteY4" fmla="*/ 2399 h 3226611"/>
                <a:gd name="connsiteX5" fmla="*/ 0 w 4034504"/>
                <a:gd name="connsiteY5" fmla="*/ 2026462 h 3226611"/>
                <a:gd name="connsiteX6" fmla="*/ 825151 w 4034504"/>
                <a:gd name="connsiteY6" fmla="*/ 2026462 h 3226611"/>
                <a:gd name="connsiteX7" fmla="*/ 793337 w 4034504"/>
                <a:gd name="connsiteY7" fmla="*/ 3226612 h 3226611"/>
                <a:gd name="connsiteX8" fmla="*/ 1986344 w 4034504"/>
                <a:gd name="connsiteY8" fmla="*/ 3226612 h 3226611"/>
                <a:gd name="connsiteX9" fmla="*/ 2048066 w 4034504"/>
                <a:gd name="connsiteY9" fmla="*/ 3226612 h 3226611"/>
                <a:gd name="connsiteX10" fmla="*/ 3109436 w 4034504"/>
                <a:gd name="connsiteY10" fmla="*/ 3226612 h 3226611"/>
                <a:gd name="connsiteX11" fmla="*/ 3109436 w 4034504"/>
                <a:gd name="connsiteY11" fmla="*/ 2026462 h 3226611"/>
                <a:gd name="connsiteX12" fmla="*/ 4034504 w 4034504"/>
                <a:gd name="connsiteY12" fmla="*/ 2026462 h 3226611"/>
                <a:gd name="connsiteX13" fmla="*/ 2048066 w 4034504"/>
                <a:gd name="connsiteY13" fmla="*/ 2399 h 3226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034504" h="3226611">
                  <a:moveTo>
                    <a:pt x="2048066" y="2399"/>
                  </a:moveTo>
                  <a:lnTo>
                    <a:pt x="2048066" y="18"/>
                  </a:lnTo>
                  <a:cubicBezTo>
                    <a:pt x="2048066" y="18"/>
                    <a:pt x="2037207" y="-77"/>
                    <a:pt x="2017205" y="685"/>
                  </a:cubicBezTo>
                  <a:cubicBezTo>
                    <a:pt x="1997202" y="-172"/>
                    <a:pt x="1986344" y="18"/>
                    <a:pt x="1986344" y="18"/>
                  </a:cubicBezTo>
                  <a:lnTo>
                    <a:pt x="1986344" y="2399"/>
                  </a:lnTo>
                  <a:cubicBezTo>
                    <a:pt x="1681639" y="22688"/>
                    <a:pt x="338042" y="215188"/>
                    <a:pt x="0" y="2026462"/>
                  </a:cubicBezTo>
                  <a:lnTo>
                    <a:pt x="825151" y="2026462"/>
                  </a:lnTo>
                  <a:cubicBezTo>
                    <a:pt x="825151" y="2026462"/>
                    <a:pt x="808768" y="2765697"/>
                    <a:pt x="793337" y="3226612"/>
                  </a:cubicBezTo>
                  <a:lnTo>
                    <a:pt x="1986344" y="3226612"/>
                  </a:lnTo>
                  <a:lnTo>
                    <a:pt x="2048066" y="3226612"/>
                  </a:lnTo>
                  <a:lnTo>
                    <a:pt x="3109436" y="3226612"/>
                  </a:lnTo>
                  <a:lnTo>
                    <a:pt x="3109436" y="2026462"/>
                  </a:lnTo>
                  <a:lnTo>
                    <a:pt x="4034504" y="2026462"/>
                  </a:lnTo>
                  <a:cubicBezTo>
                    <a:pt x="3696462" y="215093"/>
                    <a:pt x="2352866" y="22688"/>
                    <a:pt x="2048066" y="2399"/>
                  </a:cubicBezTo>
                  <a:close/>
                </a:path>
              </a:pathLst>
            </a:custGeom>
            <a:solidFill>
              <a:schemeClr val="accent1"/>
            </a:solidFill>
            <a:ln w="9525"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81284F59-0757-434D-80A5-0F8A04C9E352}"/>
                </a:ext>
              </a:extLst>
            </p:cNvPr>
            <p:cNvSpPr/>
            <p:nvPr/>
          </p:nvSpPr>
          <p:spPr>
            <a:xfrm>
              <a:off x="4680870" y="4228242"/>
              <a:ext cx="2832830" cy="1822894"/>
            </a:xfrm>
            <a:custGeom>
              <a:avLst/>
              <a:gdLst>
                <a:gd name="connsiteX0" fmla="*/ 2756535 w 2832830"/>
                <a:gd name="connsiteY0" fmla="*/ 1822894 h 1822894"/>
                <a:gd name="connsiteX1" fmla="*/ 76295 w 2832830"/>
                <a:gd name="connsiteY1" fmla="*/ 1822894 h 1822894"/>
                <a:gd name="connsiteX2" fmla="*/ 0 w 2832830"/>
                <a:gd name="connsiteY2" fmla="*/ 1746600 h 1822894"/>
                <a:gd name="connsiteX3" fmla="*/ 0 w 2832830"/>
                <a:gd name="connsiteY3" fmla="*/ 76295 h 1822894"/>
                <a:gd name="connsiteX4" fmla="*/ 76295 w 2832830"/>
                <a:gd name="connsiteY4" fmla="*/ 0 h 1822894"/>
                <a:gd name="connsiteX5" fmla="*/ 2756535 w 2832830"/>
                <a:gd name="connsiteY5" fmla="*/ 0 h 1822894"/>
                <a:gd name="connsiteX6" fmla="*/ 2832830 w 2832830"/>
                <a:gd name="connsiteY6" fmla="*/ 76295 h 1822894"/>
                <a:gd name="connsiteX7" fmla="*/ 2832830 w 2832830"/>
                <a:gd name="connsiteY7" fmla="*/ 1746600 h 1822894"/>
                <a:gd name="connsiteX8" fmla="*/ 2756535 w 2832830"/>
                <a:gd name="connsiteY8" fmla="*/ 1822894 h 182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32830" h="1822894">
                  <a:moveTo>
                    <a:pt x="2756535" y="1822894"/>
                  </a:moveTo>
                  <a:lnTo>
                    <a:pt x="76295" y="1822894"/>
                  </a:lnTo>
                  <a:cubicBezTo>
                    <a:pt x="34100" y="1822894"/>
                    <a:pt x="0" y="1788700"/>
                    <a:pt x="0" y="1746600"/>
                  </a:cubicBezTo>
                  <a:lnTo>
                    <a:pt x="0" y="76295"/>
                  </a:lnTo>
                  <a:cubicBezTo>
                    <a:pt x="0" y="34099"/>
                    <a:pt x="34195" y="0"/>
                    <a:pt x="76295" y="0"/>
                  </a:cubicBezTo>
                  <a:lnTo>
                    <a:pt x="2756535" y="0"/>
                  </a:lnTo>
                  <a:cubicBezTo>
                    <a:pt x="2798731" y="0"/>
                    <a:pt x="2832830" y="34195"/>
                    <a:pt x="2832830" y="76295"/>
                  </a:cubicBezTo>
                  <a:lnTo>
                    <a:pt x="2832830" y="1746600"/>
                  </a:lnTo>
                  <a:cubicBezTo>
                    <a:pt x="2832830" y="1788795"/>
                    <a:pt x="2798636" y="1822894"/>
                    <a:pt x="2756535" y="1822894"/>
                  </a:cubicBezTo>
                  <a:close/>
                </a:path>
              </a:pathLst>
            </a:custGeom>
            <a:solidFill>
              <a:schemeClr val="bg2">
                <a:lumMod val="95000"/>
              </a:schemeClr>
            </a:solidFill>
            <a:ln w="9525"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67C11050-CE69-40AF-8B90-4C910454F8B9}"/>
                </a:ext>
              </a:extLst>
            </p:cNvPr>
            <p:cNvSpPr/>
            <p:nvPr/>
          </p:nvSpPr>
          <p:spPr>
            <a:xfrm>
              <a:off x="4014811" y="4641246"/>
              <a:ext cx="665963" cy="1237964"/>
            </a:xfrm>
            <a:custGeom>
              <a:avLst/>
              <a:gdLst>
                <a:gd name="connsiteX0" fmla="*/ 63793 w 665963"/>
                <a:gd name="connsiteY0" fmla="*/ 95 h 1237964"/>
                <a:gd name="connsiteX1" fmla="*/ 21025 w 665963"/>
                <a:gd name="connsiteY1" fmla="*/ 844963 h 1237964"/>
                <a:gd name="connsiteX2" fmla="*/ 665963 w 665963"/>
                <a:gd name="connsiteY2" fmla="*/ 1237964 h 1237964"/>
                <a:gd name="connsiteX3" fmla="*/ 665963 w 665963"/>
                <a:gd name="connsiteY3" fmla="*/ 951357 h 1237964"/>
                <a:gd name="connsiteX4" fmla="*/ 577762 w 665963"/>
                <a:gd name="connsiteY4" fmla="*/ 697516 h 1237964"/>
                <a:gd name="connsiteX5" fmla="*/ 665963 w 665963"/>
                <a:gd name="connsiteY5" fmla="*/ 0 h 1237964"/>
                <a:gd name="connsiteX6" fmla="*/ 63793 w 665963"/>
                <a:gd name="connsiteY6" fmla="*/ 0 h 1237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5963" h="1237964">
                  <a:moveTo>
                    <a:pt x="63793" y="95"/>
                  </a:moveTo>
                  <a:cubicBezTo>
                    <a:pt x="63793" y="95"/>
                    <a:pt x="-44411" y="656654"/>
                    <a:pt x="21025" y="844963"/>
                  </a:cubicBezTo>
                  <a:cubicBezTo>
                    <a:pt x="86462" y="1033272"/>
                    <a:pt x="665963" y="1237964"/>
                    <a:pt x="665963" y="1237964"/>
                  </a:cubicBezTo>
                  <a:lnTo>
                    <a:pt x="665963" y="951357"/>
                  </a:lnTo>
                  <a:cubicBezTo>
                    <a:pt x="665963" y="951357"/>
                    <a:pt x="561379" y="812197"/>
                    <a:pt x="577762" y="697516"/>
                  </a:cubicBezTo>
                  <a:cubicBezTo>
                    <a:pt x="594145" y="582930"/>
                    <a:pt x="665963" y="0"/>
                    <a:pt x="665963" y="0"/>
                  </a:cubicBezTo>
                  <a:lnTo>
                    <a:pt x="63793" y="0"/>
                  </a:lnTo>
                  <a:close/>
                </a:path>
              </a:pathLst>
            </a:custGeom>
            <a:solidFill>
              <a:srgbClr val="FFCC99"/>
            </a:solidFill>
            <a:ln w="9525"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454399B1-F8A2-44CC-8CDE-FE3EA0C17F11}"/>
                </a:ext>
              </a:extLst>
            </p:cNvPr>
            <p:cNvSpPr/>
            <p:nvPr/>
          </p:nvSpPr>
          <p:spPr>
            <a:xfrm>
              <a:off x="7513795" y="4641246"/>
              <a:ext cx="665962" cy="1237964"/>
            </a:xfrm>
            <a:custGeom>
              <a:avLst/>
              <a:gdLst>
                <a:gd name="connsiteX0" fmla="*/ 602171 w 665962"/>
                <a:gd name="connsiteY0" fmla="*/ 95 h 1237964"/>
                <a:gd name="connsiteX1" fmla="*/ 644938 w 665962"/>
                <a:gd name="connsiteY1" fmla="*/ 844963 h 1237964"/>
                <a:gd name="connsiteX2" fmla="*/ 0 w 665962"/>
                <a:gd name="connsiteY2" fmla="*/ 1237964 h 1237964"/>
                <a:gd name="connsiteX3" fmla="*/ 0 w 665962"/>
                <a:gd name="connsiteY3" fmla="*/ 951357 h 1237964"/>
                <a:gd name="connsiteX4" fmla="*/ 88201 w 665962"/>
                <a:gd name="connsiteY4" fmla="*/ 697516 h 1237964"/>
                <a:gd name="connsiteX5" fmla="*/ 0 w 665962"/>
                <a:gd name="connsiteY5" fmla="*/ 0 h 1237964"/>
                <a:gd name="connsiteX6" fmla="*/ 602171 w 665962"/>
                <a:gd name="connsiteY6" fmla="*/ 0 h 1237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5962" h="1237964">
                  <a:moveTo>
                    <a:pt x="602171" y="95"/>
                  </a:moveTo>
                  <a:cubicBezTo>
                    <a:pt x="602171" y="95"/>
                    <a:pt x="710374" y="656654"/>
                    <a:pt x="644938" y="844963"/>
                  </a:cubicBezTo>
                  <a:cubicBezTo>
                    <a:pt x="579406" y="1033272"/>
                    <a:pt x="0" y="1237964"/>
                    <a:pt x="0" y="1237964"/>
                  </a:cubicBezTo>
                  <a:lnTo>
                    <a:pt x="0" y="951357"/>
                  </a:lnTo>
                  <a:cubicBezTo>
                    <a:pt x="0" y="951357"/>
                    <a:pt x="104584" y="812197"/>
                    <a:pt x="88201" y="697516"/>
                  </a:cubicBezTo>
                  <a:cubicBezTo>
                    <a:pt x="71819" y="582930"/>
                    <a:pt x="0" y="0"/>
                    <a:pt x="0" y="0"/>
                  </a:cubicBezTo>
                  <a:lnTo>
                    <a:pt x="602171" y="0"/>
                  </a:lnTo>
                  <a:close/>
                </a:path>
              </a:pathLst>
            </a:custGeom>
            <a:solidFill>
              <a:srgbClr val="FFCC99"/>
            </a:solidFill>
            <a:ln w="9525"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D9E730DD-6DB1-4636-B9A4-AB205E5749A6}"/>
                </a:ext>
              </a:extLst>
            </p:cNvPr>
            <p:cNvSpPr/>
            <p:nvPr/>
          </p:nvSpPr>
          <p:spPr>
            <a:xfrm>
              <a:off x="5676899" y="1820036"/>
              <a:ext cx="840485" cy="1069752"/>
            </a:xfrm>
            <a:custGeom>
              <a:avLst/>
              <a:gdLst>
                <a:gd name="connsiteX0" fmla="*/ 511588 w 840485"/>
                <a:gd name="connsiteY0" fmla="*/ 31432 h 1069752"/>
                <a:gd name="connsiteX1" fmla="*/ 424720 w 840485"/>
                <a:gd name="connsiteY1" fmla="*/ 2857 h 1069752"/>
                <a:gd name="connsiteX2" fmla="*/ 424720 w 840485"/>
                <a:gd name="connsiteY2" fmla="*/ 0 h 1069752"/>
                <a:gd name="connsiteX3" fmla="*/ 420338 w 840485"/>
                <a:gd name="connsiteY3" fmla="*/ 1429 h 1069752"/>
                <a:gd name="connsiteX4" fmla="*/ 415957 w 840485"/>
                <a:gd name="connsiteY4" fmla="*/ 0 h 1069752"/>
                <a:gd name="connsiteX5" fmla="*/ 415957 w 840485"/>
                <a:gd name="connsiteY5" fmla="*/ 2857 h 1069752"/>
                <a:gd name="connsiteX6" fmla="*/ 329089 w 840485"/>
                <a:gd name="connsiteY6" fmla="*/ 31432 h 1069752"/>
                <a:gd name="connsiteX7" fmla="*/ 0 w 840485"/>
                <a:gd name="connsiteY7" fmla="*/ 911066 h 1069752"/>
                <a:gd name="connsiteX8" fmla="*/ 420243 w 840485"/>
                <a:gd name="connsiteY8" fmla="*/ 1069753 h 1069752"/>
                <a:gd name="connsiteX9" fmla="*/ 840486 w 840485"/>
                <a:gd name="connsiteY9" fmla="*/ 911066 h 1069752"/>
                <a:gd name="connsiteX10" fmla="*/ 511588 w 840485"/>
                <a:gd name="connsiteY10" fmla="*/ 31432 h 1069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40485" h="1069752">
                  <a:moveTo>
                    <a:pt x="511588" y="31432"/>
                  </a:moveTo>
                  <a:lnTo>
                    <a:pt x="424720" y="2857"/>
                  </a:lnTo>
                  <a:lnTo>
                    <a:pt x="424720" y="0"/>
                  </a:lnTo>
                  <a:lnTo>
                    <a:pt x="420338" y="1429"/>
                  </a:lnTo>
                  <a:lnTo>
                    <a:pt x="415957" y="0"/>
                  </a:lnTo>
                  <a:lnTo>
                    <a:pt x="415957" y="2857"/>
                  </a:lnTo>
                  <a:lnTo>
                    <a:pt x="329089" y="31432"/>
                  </a:lnTo>
                  <a:cubicBezTo>
                    <a:pt x="329089" y="31432"/>
                    <a:pt x="414052" y="565499"/>
                    <a:pt x="0" y="911066"/>
                  </a:cubicBezTo>
                  <a:cubicBezTo>
                    <a:pt x="0" y="911066"/>
                    <a:pt x="134684" y="1069753"/>
                    <a:pt x="420243" y="1069753"/>
                  </a:cubicBezTo>
                  <a:cubicBezTo>
                    <a:pt x="705803" y="1069753"/>
                    <a:pt x="840486" y="911066"/>
                    <a:pt x="840486" y="911066"/>
                  </a:cubicBezTo>
                  <a:cubicBezTo>
                    <a:pt x="426625" y="565499"/>
                    <a:pt x="511588" y="31432"/>
                    <a:pt x="511588" y="31432"/>
                  </a:cubicBezTo>
                  <a:close/>
                </a:path>
              </a:pathLst>
            </a:custGeom>
            <a:solidFill>
              <a:srgbClr val="EDBA8C"/>
            </a:solidFill>
            <a:ln w="9525"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0B44D181-8325-4B08-B4B8-8BEF7227BB12}"/>
                </a:ext>
              </a:extLst>
            </p:cNvPr>
            <p:cNvSpPr/>
            <p:nvPr/>
          </p:nvSpPr>
          <p:spPr>
            <a:xfrm>
              <a:off x="5567647" y="875823"/>
              <a:ext cx="1059180" cy="1277874"/>
            </a:xfrm>
            <a:custGeom>
              <a:avLst/>
              <a:gdLst>
                <a:gd name="connsiteX0" fmla="*/ 1059180 w 1059180"/>
                <a:gd name="connsiteY0" fmla="*/ 638937 h 1277874"/>
                <a:gd name="connsiteX1" fmla="*/ 529590 w 1059180"/>
                <a:gd name="connsiteY1" fmla="*/ 1277874 h 1277874"/>
                <a:gd name="connsiteX2" fmla="*/ 0 w 1059180"/>
                <a:gd name="connsiteY2" fmla="*/ 638937 h 1277874"/>
                <a:gd name="connsiteX3" fmla="*/ 529590 w 1059180"/>
                <a:gd name="connsiteY3" fmla="*/ 0 h 1277874"/>
                <a:gd name="connsiteX4" fmla="*/ 1059180 w 1059180"/>
                <a:gd name="connsiteY4" fmla="*/ 638937 h 12778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9180" h="1277874">
                  <a:moveTo>
                    <a:pt x="1059180" y="638937"/>
                  </a:moveTo>
                  <a:cubicBezTo>
                    <a:pt x="1059180" y="991812"/>
                    <a:pt x="822075" y="1277874"/>
                    <a:pt x="529590" y="1277874"/>
                  </a:cubicBezTo>
                  <a:cubicBezTo>
                    <a:pt x="237106" y="1277874"/>
                    <a:pt x="0" y="991812"/>
                    <a:pt x="0" y="638937"/>
                  </a:cubicBezTo>
                  <a:cubicBezTo>
                    <a:pt x="0" y="286062"/>
                    <a:pt x="237106" y="0"/>
                    <a:pt x="529590" y="0"/>
                  </a:cubicBezTo>
                  <a:cubicBezTo>
                    <a:pt x="822075" y="0"/>
                    <a:pt x="1059180" y="286062"/>
                    <a:pt x="1059180" y="638937"/>
                  </a:cubicBezTo>
                  <a:close/>
                </a:path>
              </a:pathLst>
            </a:custGeom>
            <a:solidFill>
              <a:srgbClr val="FFCC99"/>
            </a:solidFill>
            <a:ln w="9525"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4AC0E859-B82C-4317-9CEB-D43756A01F41}"/>
                </a:ext>
              </a:extLst>
            </p:cNvPr>
            <p:cNvSpPr/>
            <p:nvPr/>
          </p:nvSpPr>
          <p:spPr>
            <a:xfrm>
              <a:off x="5532691" y="866298"/>
              <a:ext cx="564546" cy="786955"/>
            </a:xfrm>
            <a:custGeom>
              <a:avLst/>
              <a:gdLst>
                <a:gd name="connsiteX0" fmla="*/ 564547 w 564546"/>
                <a:gd name="connsiteY0" fmla="*/ 0 h 786955"/>
                <a:gd name="connsiteX1" fmla="*/ 0 w 564546"/>
                <a:gd name="connsiteY1" fmla="*/ 681228 h 786955"/>
                <a:gd name="connsiteX2" fmla="*/ 6763 w 564546"/>
                <a:gd name="connsiteY2" fmla="*/ 786956 h 786955"/>
                <a:gd name="connsiteX3" fmla="*/ 564547 w 564546"/>
                <a:gd name="connsiteY3" fmla="*/ 0 h 786955"/>
              </a:gdLst>
              <a:ahLst/>
              <a:cxnLst>
                <a:cxn ang="0">
                  <a:pos x="connsiteX0" y="connsiteY0"/>
                </a:cxn>
                <a:cxn ang="0">
                  <a:pos x="connsiteX1" y="connsiteY1"/>
                </a:cxn>
                <a:cxn ang="0">
                  <a:pos x="connsiteX2" y="connsiteY2"/>
                </a:cxn>
                <a:cxn ang="0">
                  <a:pos x="connsiteX3" y="connsiteY3"/>
                </a:cxn>
              </a:cxnLst>
              <a:rect l="l" t="t" r="r" b="b"/>
              <a:pathLst>
                <a:path w="564546" h="786955">
                  <a:moveTo>
                    <a:pt x="564547" y="0"/>
                  </a:moveTo>
                  <a:cubicBezTo>
                    <a:pt x="252698" y="0"/>
                    <a:pt x="0" y="304991"/>
                    <a:pt x="0" y="681228"/>
                  </a:cubicBezTo>
                  <a:cubicBezTo>
                    <a:pt x="0" y="717233"/>
                    <a:pt x="2381" y="752475"/>
                    <a:pt x="6763" y="786956"/>
                  </a:cubicBezTo>
                  <a:cubicBezTo>
                    <a:pt x="541877" y="575215"/>
                    <a:pt x="564547" y="0"/>
                    <a:pt x="564547" y="0"/>
                  </a:cubicBezTo>
                  <a:close/>
                </a:path>
              </a:pathLst>
            </a:custGeom>
            <a:solidFill>
              <a:srgbClr val="303030"/>
            </a:solidFill>
            <a:ln w="9525"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22AD9A77-4E61-4D40-9DD9-C6D7B3F38DD2}"/>
                </a:ext>
              </a:extLst>
            </p:cNvPr>
            <p:cNvSpPr/>
            <p:nvPr/>
          </p:nvSpPr>
          <p:spPr>
            <a:xfrm>
              <a:off x="6097221" y="866298"/>
              <a:ext cx="537797" cy="738187"/>
            </a:xfrm>
            <a:custGeom>
              <a:avLst/>
              <a:gdLst>
                <a:gd name="connsiteX0" fmla="*/ 16 w 537797"/>
                <a:gd name="connsiteY0" fmla="*/ 0 h 738187"/>
                <a:gd name="connsiteX1" fmla="*/ 532654 w 537797"/>
                <a:gd name="connsiteY1" fmla="*/ 738188 h 738187"/>
                <a:gd name="connsiteX2" fmla="*/ 537797 w 537797"/>
                <a:gd name="connsiteY2" fmla="*/ 648938 h 738187"/>
                <a:gd name="connsiteX3" fmla="*/ 16 w 537797"/>
                <a:gd name="connsiteY3" fmla="*/ 0 h 738187"/>
              </a:gdLst>
              <a:ahLst/>
              <a:cxnLst>
                <a:cxn ang="0">
                  <a:pos x="connsiteX0" y="connsiteY0"/>
                </a:cxn>
                <a:cxn ang="0">
                  <a:pos x="connsiteX1" y="connsiteY1"/>
                </a:cxn>
                <a:cxn ang="0">
                  <a:pos x="connsiteX2" y="connsiteY2"/>
                </a:cxn>
                <a:cxn ang="0">
                  <a:pos x="connsiteX3" y="connsiteY3"/>
                </a:cxn>
              </a:cxnLst>
              <a:rect l="l" t="t" r="r" b="b"/>
              <a:pathLst>
                <a:path w="537797" h="738187">
                  <a:moveTo>
                    <a:pt x="16" y="0"/>
                  </a:moveTo>
                  <a:cubicBezTo>
                    <a:pt x="16" y="0"/>
                    <a:pt x="-10842" y="700088"/>
                    <a:pt x="532654" y="738188"/>
                  </a:cubicBezTo>
                  <a:cubicBezTo>
                    <a:pt x="535988" y="709041"/>
                    <a:pt x="537797" y="679228"/>
                    <a:pt x="537797" y="648938"/>
                  </a:cubicBezTo>
                  <a:cubicBezTo>
                    <a:pt x="537893" y="290513"/>
                    <a:pt x="297101" y="0"/>
                    <a:pt x="16" y="0"/>
                  </a:cubicBezTo>
                  <a:close/>
                </a:path>
              </a:pathLst>
            </a:custGeom>
            <a:solidFill>
              <a:srgbClr val="282828"/>
            </a:solidFill>
            <a:ln w="9525"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525F8FBF-1B8B-4EB5-97D7-4BAB0B7D804F}"/>
                </a:ext>
              </a:extLst>
            </p:cNvPr>
            <p:cNvSpPr/>
            <p:nvPr/>
          </p:nvSpPr>
          <p:spPr>
            <a:xfrm>
              <a:off x="5668136" y="5070347"/>
              <a:ext cx="192404" cy="192405"/>
            </a:xfrm>
            <a:custGeom>
              <a:avLst/>
              <a:gdLst>
                <a:gd name="connsiteX0" fmla="*/ 192405 w 192404"/>
                <a:gd name="connsiteY0" fmla="*/ 96203 h 192405"/>
                <a:gd name="connsiteX1" fmla="*/ 96202 w 192404"/>
                <a:gd name="connsiteY1" fmla="*/ 192405 h 192405"/>
                <a:gd name="connsiteX2" fmla="*/ 0 w 192404"/>
                <a:gd name="connsiteY2" fmla="*/ 96203 h 192405"/>
                <a:gd name="connsiteX3" fmla="*/ 96202 w 192404"/>
                <a:gd name="connsiteY3" fmla="*/ 0 h 192405"/>
                <a:gd name="connsiteX4" fmla="*/ 192405 w 192404"/>
                <a:gd name="connsiteY4" fmla="*/ 96203 h 1924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404" h="192405">
                  <a:moveTo>
                    <a:pt x="192405" y="96203"/>
                  </a:moveTo>
                  <a:cubicBezTo>
                    <a:pt x="192405" y="149334"/>
                    <a:pt x="149334" y="192405"/>
                    <a:pt x="96202" y="192405"/>
                  </a:cubicBezTo>
                  <a:cubicBezTo>
                    <a:pt x="43071" y="192405"/>
                    <a:pt x="0" y="149334"/>
                    <a:pt x="0" y="96203"/>
                  </a:cubicBezTo>
                  <a:cubicBezTo>
                    <a:pt x="0" y="43072"/>
                    <a:pt x="43071" y="0"/>
                    <a:pt x="96202" y="0"/>
                  </a:cubicBezTo>
                  <a:cubicBezTo>
                    <a:pt x="149334" y="0"/>
                    <a:pt x="192405" y="43071"/>
                    <a:pt x="192405" y="96203"/>
                  </a:cubicBezTo>
                  <a:close/>
                </a:path>
              </a:pathLst>
            </a:custGeom>
            <a:solidFill>
              <a:schemeClr val="bg2">
                <a:lumMod val="85000"/>
              </a:schemeClr>
            </a:solidFill>
            <a:ln w="9525"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426F17AF-A1D4-410B-869D-45D1CBF338E0}"/>
                </a:ext>
              </a:extLst>
            </p:cNvPr>
            <p:cNvSpPr/>
            <p:nvPr/>
          </p:nvSpPr>
          <p:spPr>
            <a:xfrm>
              <a:off x="5999606" y="5070347"/>
              <a:ext cx="192404" cy="192405"/>
            </a:xfrm>
            <a:custGeom>
              <a:avLst/>
              <a:gdLst>
                <a:gd name="connsiteX0" fmla="*/ 192405 w 192404"/>
                <a:gd name="connsiteY0" fmla="*/ 96203 h 192405"/>
                <a:gd name="connsiteX1" fmla="*/ 96202 w 192404"/>
                <a:gd name="connsiteY1" fmla="*/ 192405 h 192405"/>
                <a:gd name="connsiteX2" fmla="*/ 0 w 192404"/>
                <a:gd name="connsiteY2" fmla="*/ 96203 h 192405"/>
                <a:gd name="connsiteX3" fmla="*/ 96202 w 192404"/>
                <a:gd name="connsiteY3" fmla="*/ 0 h 192405"/>
                <a:gd name="connsiteX4" fmla="*/ 192405 w 192404"/>
                <a:gd name="connsiteY4" fmla="*/ 96203 h 1924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404" h="192405">
                  <a:moveTo>
                    <a:pt x="192405" y="96203"/>
                  </a:moveTo>
                  <a:cubicBezTo>
                    <a:pt x="192405" y="149334"/>
                    <a:pt x="149334" y="192405"/>
                    <a:pt x="96202" y="192405"/>
                  </a:cubicBezTo>
                  <a:cubicBezTo>
                    <a:pt x="43071" y="192405"/>
                    <a:pt x="0" y="149334"/>
                    <a:pt x="0" y="96203"/>
                  </a:cubicBezTo>
                  <a:cubicBezTo>
                    <a:pt x="0" y="43072"/>
                    <a:pt x="43071" y="0"/>
                    <a:pt x="96202" y="0"/>
                  </a:cubicBezTo>
                  <a:cubicBezTo>
                    <a:pt x="149334" y="0"/>
                    <a:pt x="192405" y="43071"/>
                    <a:pt x="192405" y="96203"/>
                  </a:cubicBezTo>
                  <a:close/>
                </a:path>
              </a:pathLst>
            </a:custGeom>
            <a:solidFill>
              <a:schemeClr val="bg2">
                <a:lumMod val="85000"/>
              </a:schemeClr>
            </a:solidFill>
            <a:ln w="9525"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78E501F1-3314-4433-8E6C-B475DDEC49D8}"/>
                </a:ext>
              </a:extLst>
            </p:cNvPr>
            <p:cNvSpPr/>
            <p:nvPr/>
          </p:nvSpPr>
          <p:spPr>
            <a:xfrm>
              <a:off x="6331076" y="5070347"/>
              <a:ext cx="192404" cy="192405"/>
            </a:xfrm>
            <a:custGeom>
              <a:avLst/>
              <a:gdLst>
                <a:gd name="connsiteX0" fmla="*/ 192405 w 192404"/>
                <a:gd name="connsiteY0" fmla="*/ 96203 h 192405"/>
                <a:gd name="connsiteX1" fmla="*/ 96202 w 192404"/>
                <a:gd name="connsiteY1" fmla="*/ 192405 h 192405"/>
                <a:gd name="connsiteX2" fmla="*/ 0 w 192404"/>
                <a:gd name="connsiteY2" fmla="*/ 96203 h 192405"/>
                <a:gd name="connsiteX3" fmla="*/ 96202 w 192404"/>
                <a:gd name="connsiteY3" fmla="*/ 0 h 192405"/>
                <a:gd name="connsiteX4" fmla="*/ 192405 w 192404"/>
                <a:gd name="connsiteY4" fmla="*/ 96203 h 1924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404" h="192405">
                  <a:moveTo>
                    <a:pt x="192405" y="96203"/>
                  </a:moveTo>
                  <a:cubicBezTo>
                    <a:pt x="192405" y="149334"/>
                    <a:pt x="149334" y="192405"/>
                    <a:pt x="96202" y="192405"/>
                  </a:cubicBezTo>
                  <a:cubicBezTo>
                    <a:pt x="43071" y="192405"/>
                    <a:pt x="0" y="149334"/>
                    <a:pt x="0" y="96203"/>
                  </a:cubicBezTo>
                  <a:cubicBezTo>
                    <a:pt x="0" y="43072"/>
                    <a:pt x="43071" y="0"/>
                    <a:pt x="96202" y="0"/>
                  </a:cubicBezTo>
                  <a:cubicBezTo>
                    <a:pt x="149334" y="0"/>
                    <a:pt x="192405" y="43071"/>
                    <a:pt x="192405" y="96203"/>
                  </a:cubicBezTo>
                  <a:close/>
                </a:path>
              </a:pathLst>
            </a:custGeom>
            <a:solidFill>
              <a:schemeClr val="bg2">
                <a:lumMod val="85000"/>
              </a:schemeClr>
            </a:solidFill>
            <a:ln w="9525" cap="flat">
              <a:noFill/>
              <a:prstDash val="solid"/>
              <a:miter/>
            </a:ln>
          </p:spPr>
          <p:txBody>
            <a:bodyPr rtlCol="0" anchor="ctr"/>
            <a:lstStyle/>
            <a:p>
              <a:endParaRPr lang="en-US"/>
            </a:p>
          </p:txBody>
        </p:sp>
      </p:grpSp>
      <p:grpSp>
        <p:nvGrpSpPr>
          <p:cNvPr id="200" name="Group 199">
            <a:extLst>
              <a:ext uri="{FF2B5EF4-FFF2-40B4-BE49-F238E27FC236}">
                <a16:creationId xmlns:a16="http://schemas.microsoft.com/office/drawing/2014/main" id="{60A86AE3-11F7-4E46-ADB2-ABDDE336270F}"/>
              </a:ext>
            </a:extLst>
          </p:cNvPr>
          <p:cNvGrpSpPr/>
          <p:nvPr/>
        </p:nvGrpSpPr>
        <p:grpSpPr>
          <a:xfrm>
            <a:off x="5234609" y="5120779"/>
            <a:ext cx="1722782" cy="590476"/>
            <a:chOff x="3617752" y="528218"/>
            <a:chExt cx="4956496" cy="1698815"/>
          </a:xfrm>
          <a:solidFill>
            <a:schemeClr val="accent3"/>
          </a:solidFill>
        </p:grpSpPr>
        <p:sp>
          <p:nvSpPr>
            <p:cNvPr id="201" name="Rectangle: Rounded Corners 200">
              <a:extLst>
                <a:ext uri="{FF2B5EF4-FFF2-40B4-BE49-F238E27FC236}">
                  <a16:creationId xmlns:a16="http://schemas.microsoft.com/office/drawing/2014/main" id="{E286C622-F30E-41EE-8C3B-F7B5171FDB35}"/>
                </a:ext>
              </a:extLst>
            </p:cNvPr>
            <p:cNvSpPr/>
            <p:nvPr/>
          </p:nvSpPr>
          <p:spPr>
            <a:xfrm>
              <a:off x="3617752" y="528218"/>
              <a:ext cx="4956496" cy="1698815"/>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Rectangle: Rounded Corners 201">
              <a:extLst>
                <a:ext uri="{FF2B5EF4-FFF2-40B4-BE49-F238E27FC236}">
                  <a16:creationId xmlns:a16="http://schemas.microsoft.com/office/drawing/2014/main" id="{E871725B-EBC5-463B-8D2F-9214CC0DA866}"/>
                </a:ext>
              </a:extLst>
            </p:cNvPr>
            <p:cNvSpPr/>
            <p:nvPr/>
          </p:nvSpPr>
          <p:spPr>
            <a:xfrm>
              <a:off x="3858689" y="707284"/>
              <a:ext cx="4474622" cy="1351771"/>
            </a:xfrm>
            <a:prstGeom prst="roundRect">
              <a:avLst>
                <a:gd name="adj" fmla="val 50000"/>
              </a:avLst>
            </a:prstGeom>
            <a:noFill/>
            <a:ln w="19050">
              <a:solidFill>
                <a:schemeClr val="accent3">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3" name="TextBox 202">
            <a:extLst>
              <a:ext uri="{FF2B5EF4-FFF2-40B4-BE49-F238E27FC236}">
                <a16:creationId xmlns:a16="http://schemas.microsoft.com/office/drawing/2014/main" id="{42D99C88-C47D-4CF4-90C1-85726658F891}"/>
              </a:ext>
            </a:extLst>
          </p:cNvPr>
          <p:cNvSpPr txBox="1"/>
          <p:nvPr/>
        </p:nvSpPr>
        <p:spPr>
          <a:xfrm>
            <a:off x="5278058" y="5263052"/>
            <a:ext cx="1635886" cy="307777"/>
          </a:xfrm>
          <a:prstGeom prst="rect">
            <a:avLst/>
          </a:prstGeom>
          <a:noFill/>
        </p:spPr>
        <p:txBody>
          <a:bodyPr wrap="square" rtlCol="0">
            <a:spAutoFit/>
          </a:bodyPr>
          <a:lstStyle/>
          <a:p>
            <a:pPr algn="ctr"/>
            <a:r>
              <a:rPr lang="en-US" sz="1400" b="1" dirty="0">
                <a:solidFill>
                  <a:schemeClr val="bg2"/>
                </a:solidFill>
                <a:latin typeface="+mj-lt"/>
              </a:rPr>
              <a:t>Start Now</a:t>
            </a:r>
          </a:p>
        </p:txBody>
      </p:sp>
      <p:sp>
        <p:nvSpPr>
          <p:cNvPr id="2" name="Text Placeholder 1">
            <a:extLst>
              <a:ext uri="{FF2B5EF4-FFF2-40B4-BE49-F238E27FC236}">
                <a16:creationId xmlns:a16="http://schemas.microsoft.com/office/drawing/2014/main" id="{40204287-7DC6-4939-B466-276A913603BB}"/>
              </a:ext>
            </a:extLst>
          </p:cNvPr>
          <p:cNvSpPr>
            <a:spLocks noGrp="1"/>
          </p:cNvSpPr>
          <p:nvPr>
            <p:ph type="body" sz="quarter" idx="10"/>
          </p:nvPr>
        </p:nvSpPr>
        <p:spPr/>
        <p:txBody>
          <a:bodyPr>
            <a:normAutofit/>
          </a:bodyPr>
          <a:lstStyle/>
          <a:p>
            <a:pPr algn="ctr"/>
            <a:r>
              <a:rPr lang="en-US" sz="4000" b="1" dirty="0">
                <a:solidFill>
                  <a:schemeClr val="bg2"/>
                </a:solidFill>
                <a:latin typeface="+mj-lt"/>
              </a:rPr>
              <a:t>Start Learning Now</a:t>
            </a:r>
          </a:p>
          <a:p>
            <a:pPr algn="ctr"/>
            <a:r>
              <a:rPr lang="en-US" sz="4000" b="1" dirty="0">
                <a:solidFill>
                  <a:schemeClr val="bg2"/>
                </a:solidFill>
                <a:latin typeface="+mj-lt"/>
              </a:rPr>
              <a:t>(Geometric)</a:t>
            </a:r>
          </a:p>
        </p:txBody>
      </p:sp>
    </p:spTree>
    <p:extLst>
      <p:ext uri="{BB962C8B-B14F-4D97-AF65-F5344CB8AC3E}">
        <p14:creationId xmlns:p14="http://schemas.microsoft.com/office/powerpoint/2010/main" val="423287288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6" name="Group 55">
            <a:extLst>
              <a:ext uri="{FF2B5EF4-FFF2-40B4-BE49-F238E27FC236}">
                <a16:creationId xmlns:a16="http://schemas.microsoft.com/office/drawing/2014/main" id="{DB4BD694-5D77-4661-A3E8-F50BB410A293}"/>
              </a:ext>
            </a:extLst>
          </p:cNvPr>
          <p:cNvGrpSpPr/>
          <p:nvPr/>
        </p:nvGrpSpPr>
        <p:grpSpPr>
          <a:xfrm>
            <a:off x="4645859" y="3840964"/>
            <a:ext cx="5915975" cy="1129080"/>
            <a:chOff x="5675984" y="2257831"/>
            <a:chExt cx="4956496" cy="1698815"/>
          </a:xfrm>
        </p:grpSpPr>
        <p:sp>
          <p:nvSpPr>
            <p:cNvPr id="57" name="Rectangle: Rounded Corners 56">
              <a:extLst>
                <a:ext uri="{FF2B5EF4-FFF2-40B4-BE49-F238E27FC236}">
                  <a16:creationId xmlns:a16="http://schemas.microsoft.com/office/drawing/2014/main" id="{E8832DD1-05E8-4BFB-942A-B60689858FF8}"/>
                </a:ext>
              </a:extLst>
            </p:cNvPr>
            <p:cNvSpPr/>
            <p:nvPr/>
          </p:nvSpPr>
          <p:spPr>
            <a:xfrm>
              <a:off x="5675984" y="2257831"/>
              <a:ext cx="4956496" cy="1698815"/>
            </a:xfrm>
            <a:prstGeom prst="roundRect">
              <a:avLst>
                <a:gd name="adj" fmla="val 1336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Rounded Corners 57">
              <a:extLst>
                <a:ext uri="{FF2B5EF4-FFF2-40B4-BE49-F238E27FC236}">
                  <a16:creationId xmlns:a16="http://schemas.microsoft.com/office/drawing/2014/main" id="{9C8C8CFD-ECAC-4512-8396-6F9B1E16BF26}"/>
                </a:ext>
              </a:extLst>
            </p:cNvPr>
            <p:cNvSpPr/>
            <p:nvPr/>
          </p:nvSpPr>
          <p:spPr>
            <a:xfrm>
              <a:off x="5800985" y="2429437"/>
              <a:ext cx="4706494" cy="1366689"/>
            </a:xfrm>
            <a:prstGeom prst="roundRect">
              <a:avLst>
                <a:gd name="adj" fmla="val 13362"/>
              </a:avLst>
            </a:prstGeom>
            <a:noFill/>
            <a:ln w="19050">
              <a:solidFill>
                <a:schemeClr val="accent2">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id="{3638A353-3FF4-4726-A339-8FAFCA3E4D68}"/>
              </a:ext>
            </a:extLst>
          </p:cNvPr>
          <p:cNvGrpSpPr/>
          <p:nvPr/>
        </p:nvGrpSpPr>
        <p:grpSpPr>
          <a:xfrm>
            <a:off x="1974008" y="2441990"/>
            <a:ext cx="841560" cy="1449983"/>
            <a:chOff x="5095026" y="2017304"/>
            <a:chExt cx="841560" cy="1449983"/>
          </a:xfrm>
          <a:solidFill>
            <a:schemeClr val="accent1"/>
          </a:solidFill>
        </p:grpSpPr>
        <p:sp>
          <p:nvSpPr>
            <p:cNvPr id="3" name="Freeform: Shape 2">
              <a:extLst>
                <a:ext uri="{FF2B5EF4-FFF2-40B4-BE49-F238E27FC236}">
                  <a16:creationId xmlns:a16="http://schemas.microsoft.com/office/drawing/2014/main" id="{55C5C71B-A3FD-46EF-903C-DB29A2B9ABB9}"/>
                </a:ext>
              </a:extLst>
            </p:cNvPr>
            <p:cNvSpPr/>
            <p:nvPr/>
          </p:nvSpPr>
          <p:spPr>
            <a:xfrm>
              <a:off x="5095026" y="2017304"/>
              <a:ext cx="841560" cy="1449983"/>
            </a:xfrm>
            <a:custGeom>
              <a:avLst/>
              <a:gdLst>
                <a:gd name="connsiteX0" fmla="*/ 420780 w 841560"/>
                <a:gd name="connsiteY0" fmla="*/ 0 h 1449983"/>
                <a:gd name="connsiteX1" fmla="*/ 0 w 841560"/>
                <a:gd name="connsiteY1" fmla="*/ 113488 h 1449983"/>
                <a:gd name="connsiteX2" fmla="*/ 0 w 841560"/>
                <a:gd name="connsiteY2" fmla="*/ 1336495 h 1449983"/>
                <a:gd name="connsiteX3" fmla="*/ 420780 w 841560"/>
                <a:gd name="connsiteY3" fmla="*/ 1449983 h 1449983"/>
                <a:gd name="connsiteX4" fmla="*/ 841560 w 841560"/>
                <a:gd name="connsiteY4" fmla="*/ 1336495 h 1449983"/>
                <a:gd name="connsiteX5" fmla="*/ 841560 w 841560"/>
                <a:gd name="connsiteY5" fmla="*/ 113488 h 1449983"/>
                <a:gd name="connsiteX6" fmla="*/ 420780 w 841560"/>
                <a:gd name="connsiteY6" fmla="*/ 0 h 1449983"/>
                <a:gd name="connsiteX7" fmla="*/ 420780 w 841560"/>
                <a:gd name="connsiteY7" fmla="*/ 293044 h 1449983"/>
                <a:gd name="connsiteX8" fmla="*/ 434533 w 841560"/>
                <a:gd name="connsiteY8" fmla="*/ 279292 h 1449983"/>
                <a:gd name="connsiteX9" fmla="*/ 434533 w 841560"/>
                <a:gd name="connsiteY9" fmla="*/ 226921 h 1449983"/>
                <a:gd name="connsiteX10" fmla="*/ 814055 w 841560"/>
                <a:gd name="connsiteY10" fmla="*/ 156782 h 1449983"/>
                <a:gd name="connsiteX11" fmla="*/ 814055 w 841560"/>
                <a:gd name="connsiteY11" fmla="*/ 1293257 h 1449983"/>
                <a:gd name="connsiteX12" fmla="*/ 420780 w 841560"/>
                <a:gd name="connsiteY12" fmla="*/ 1223008 h 1449983"/>
                <a:gd name="connsiteX13" fmla="*/ 27506 w 841560"/>
                <a:gd name="connsiteY13" fmla="*/ 1293202 h 1449983"/>
                <a:gd name="connsiteX14" fmla="*/ 27506 w 841560"/>
                <a:gd name="connsiteY14" fmla="*/ 156727 h 1449983"/>
                <a:gd name="connsiteX15" fmla="*/ 407027 w 841560"/>
                <a:gd name="connsiteY15" fmla="*/ 226866 h 1449983"/>
                <a:gd name="connsiteX16" fmla="*/ 407027 w 841560"/>
                <a:gd name="connsiteY16" fmla="*/ 279237 h 1449983"/>
                <a:gd name="connsiteX17" fmla="*/ 420780 w 841560"/>
                <a:gd name="connsiteY17" fmla="*/ 293044 h 1449983"/>
                <a:gd name="connsiteX18" fmla="*/ 420780 w 841560"/>
                <a:gd name="connsiteY18" fmla="*/ 27506 h 1449983"/>
                <a:gd name="connsiteX19" fmla="*/ 807343 w 841560"/>
                <a:gd name="connsiteY19" fmla="*/ 99735 h 1449983"/>
                <a:gd name="connsiteX20" fmla="*/ 789630 w 841560"/>
                <a:gd name="connsiteY20" fmla="*/ 99735 h 1449983"/>
                <a:gd name="connsiteX21" fmla="*/ 775877 w 841560"/>
                <a:gd name="connsiteY21" fmla="*/ 113488 h 1449983"/>
                <a:gd name="connsiteX22" fmla="*/ 789630 w 841560"/>
                <a:gd name="connsiteY22" fmla="*/ 127241 h 1449983"/>
                <a:gd name="connsiteX23" fmla="*/ 807343 w 841560"/>
                <a:gd name="connsiteY23" fmla="*/ 127241 h 1449983"/>
                <a:gd name="connsiteX24" fmla="*/ 423641 w 841560"/>
                <a:gd name="connsiteY24" fmla="*/ 199415 h 1449983"/>
                <a:gd name="connsiteX25" fmla="*/ 420780 w 841560"/>
                <a:gd name="connsiteY25" fmla="*/ 199085 h 1449983"/>
                <a:gd name="connsiteX26" fmla="*/ 417920 w 841560"/>
                <a:gd name="connsiteY26" fmla="*/ 199415 h 1449983"/>
                <a:gd name="connsiteX27" fmla="*/ 27506 w 841560"/>
                <a:gd name="connsiteY27" fmla="*/ 113488 h 1449983"/>
                <a:gd name="connsiteX28" fmla="*/ 420780 w 841560"/>
                <a:gd name="connsiteY28" fmla="*/ 27506 h 1449983"/>
                <a:gd name="connsiteX29" fmla="*/ 420780 w 841560"/>
                <a:gd name="connsiteY29" fmla="*/ 1422423 h 1449983"/>
                <a:gd name="connsiteX30" fmla="*/ 27506 w 841560"/>
                <a:gd name="connsiteY30" fmla="*/ 1336495 h 1449983"/>
                <a:gd name="connsiteX31" fmla="*/ 420780 w 841560"/>
                <a:gd name="connsiteY31" fmla="*/ 1250513 h 1449983"/>
                <a:gd name="connsiteX32" fmla="*/ 814055 w 841560"/>
                <a:gd name="connsiteY32" fmla="*/ 1336495 h 1449983"/>
                <a:gd name="connsiteX33" fmla="*/ 420780 w 841560"/>
                <a:gd name="connsiteY33" fmla="*/ 1422423 h 1449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841560" h="1449983">
                  <a:moveTo>
                    <a:pt x="420780" y="0"/>
                  </a:moveTo>
                  <a:cubicBezTo>
                    <a:pt x="211683" y="0"/>
                    <a:pt x="0" y="39003"/>
                    <a:pt x="0" y="113488"/>
                  </a:cubicBezTo>
                  <a:lnTo>
                    <a:pt x="0" y="1336495"/>
                  </a:lnTo>
                  <a:cubicBezTo>
                    <a:pt x="0" y="1410980"/>
                    <a:pt x="211683" y="1449983"/>
                    <a:pt x="420780" y="1449983"/>
                  </a:cubicBezTo>
                  <a:cubicBezTo>
                    <a:pt x="629877" y="1449983"/>
                    <a:pt x="841560" y="1410980"/>
                    <a:pt x="841560" y="1336495"/>
                  </a:cubicBezTo>
                  <a:lnTo>
                    <a:pt x="841560" y="113488"/>
                  </a:lnTo>
                  <a:cubicBezTo>
                    <a:pt x="841560" y="39003"/>
                    <a:pt x="629877" y="0"/>
                    <a:pt x="420780" y="0"/>
                  </a:cubicBezTo>
                  <a:close/>
                  <a:moveTo>
                    <a:pt x="420780" y="293044"/>
                  </a:moveTo>
                  <a:cubicBezTo>
                    <a:pt x="428372" y="293044"/>
                    <a:pt x="434533" y="286883"/>
                    <a:pt x="434533" y="279292"/>
                  </a:cubicBezTo>
                  <a:lnTo>
                    <a:pt x="434533" y="226921"/>
                  </a:lnTo>
                  <a:cubicBezTo>
                    <a:pt x="593900" y="225601"/>
                    <a:pt x="752002" y="201726"/>
                    <a:pt x="814055" y="156782"/>
                  </a:cubicBezTo>
                  <a:lnTo>
                    <a:pt x="814055" y="1293257"/>
                  </a:lnTo>
                  <a:cubicBezTo>
                    <a:pt x="750187" y="1246992"/>
                    <a:pt x="584713" y="1223008"/>
                    <a:pt x="420780" y="1223008"/>
                  </a:cubicBezTo>
                  <a:cubicBezTo>
                    <a:pt x="256847" y="1223008"/>
                    <a:pt x="91373" y="1246937"/>
                    <a:pt x="27506" y="1293202"/>
                  </a:cubicBezTo>
                  <a:lnTo>
                    <a:pt x="27506" y="156727"/>
                  </a:lnTo>
                  <a:cubicBezTo>
                    <a:pt x="89558" y="201671"/>
                    <a:pt x="247660" y="225546"/>
                    <a:pt x="407027" y="226866"/>
                  </a:cubicBezTo>
                  <a:lnTo>
                    <a:pt x="407027" y="279237"/>
                  </a:lnTo>
                  <a:cubicBezTo>
                    <a:pt x="407027" y="286883"/>
                    <a:pt x="413189" y="293044"/>
                    <a:pt x="420780" y="293044"/>
                  </a:cubicBezTo>
                  <a:close/>
                  <a:moveTo>
                    <a:pt x="420780" y="27506"/>
                  </a:moveTo>
                  <a:cubicBezTo>
                    <a:pt x="634498" y="27506"/>
                    <a:pt x="775877" y="66013"/>
                    <a:pt x="807343" y="99735"/>
                  </a:cubicBezTo>
                  <a:lnTo>
                    <a:pt x="789630" y="99735"/>
                  </a:lnTo>
                  <a:cubicBezTo>
                    <a:pt x="782038" y="99735"/>
                    <a:pt x="775877" y="105896"/>
                    <a:pt x="775877" y="113488"/>
                  </a:cubicBezTo>
                  <a:cubicBezTo>
                    <a:pt x="775877" y="121080"/>
                    <a:pt x="782038" y="127241"/>
                    <a:pt x="789630" y="127241"/>
                  </a:cubicBezTo>
                  <a:lnTo>
                    <a:pt x="807343" y="127241"/>
                  </a:lnTo>
                  <a:cubicBezTo>
                    <a:pt x="775987" y="160798"/>
                    <a:pt x="635764" y="199085"/>
                    <a:pt x="423641" y="199415"/>
                  </a:cubicBezTo>
                  <a:cubicBezTo>
                    <a:pt x="422706" y="199195"/>
                    <a:pt x="421770" y="199085"/>
                    <a:pt x="420780" y="199085"/>
                  </a:cubicBezTo>
                  <a:cubicBezTo>
                    <a:pt x="419790" y="199085"/>
                    <a:pt x="418855" y="199195"/>
                    <a:pt x="417920" y="199415"/>
                  </a:cubicBezTo>
                  <a:cubicBezTo>
                    <a:pt x="175981" y="199030"/>
                    <a:pt x="27506" y="149245"/>
                    <a:pt x="27506" y="113488"/>
                  </a:cubicBezTo>
                  <a:cubicBezTo>
                    <a:pt x="27506" y="77566"/>
                    <a:pt x="177136" y="27506"/>
                    <a:pt x="420780" y="27506"/>
                  </a:cubicBezTo>
                  <a:close/>
                  <a:moveTo>
                    <a:pt x="420780" y="1422423"/>
                  </a:moveTo>
                  <a:cubicBezTo>
                    <a:pt x="177136" y="1422423"/>
                    <a:pt x="27506" y="1372363"/>
                    <a:pt x="27506" y="1336495"/>
                  </a:cubicBezTo>
                  <a:cubicBezTo>
                    <a:pt x="27506" y="1300573"/>
                    <a:pt x="177136" y="1250513"/>
                    <a:pt x="420780" y="1250513"/>
                  </a:cubicBezTo>
                  <a:cubicBezTo>
                    <a:pt x="664424" y="1250513"/>
                    <a:pt x="814055" y="1300573"/>
                    <a:pt x="814055" y="1336495"/>
                  </a:cubicBezTo>
                  <a:cubicBezTo>
                    <a:pt x="814055" y="1372363"/>
                    <a:pt x="664424" y="1422423"/>
                    <a:pt x="420780" y="1422423"/>
                  </a:cubicBezTo>
                  <a:close/>
                </a:path>
              </a:pathLst>
            </a:custGeom>
            <a:grpFill/>
            <a:ln w="5500" cap="flat">
              <a:noFill/>
              <a:prstDash val="solid"/>
              <a:miter/>
            </a:ln>
          </p:spPr>
          <p:txBody>
            <a:bodyPr rtlCol="0" anchor="ctr"/>
            <a:lstStyle/>
            <a:p>
              <a:endParaRPr lang="en-US"/>
            </a:p>
          </p:txBody>
        </p:sp>
        <p:sp>
          <p:nvSpPr>
            <p:cNvPr id="4" name="Freeform: Shape 3">
              <a:extLst>
                <a:ext uri="{FF2B5EF4-FFF2-40B4-BE49-F238E27FC236}">
                  <a16:creationId xmlns:a16="http://schemas.microsoft.com/office/drawing/2014/main" id="{F2CB962B-6BF5-4110-A7C9-F680B7F34665}"/>
                </a:ext>
              </a:extLst>
            </p:cNvPr>
            <p:cNvSpPr/>
            <p:nvPr/>
          </p:nvSpPr>
          <p:spPr>
            <a:xfrm>
              <a:off x="5602228" y="2117039"/>
              <a:ext cx="94674" cy="27505"/>
            </a:xfrm>
            <a:custGeom>
              <a:avLst/>
              <a:gdLst>
                <a:gd name="connsiteX0" fmla="*/ 13753 w 94674"/>
                <a:gd name="connsiteY0" fmla="*/ 27506 h 27505"/>
                <a:gd name="connsiteX1" fmla="*/ 80921 w 94674"/>
                <a:gd name="connsiteY1" fmla="*/ 27506 h 27505"/>
                <a:gd name="connsiteX2" fmla="*/ 94674 w 94674"/>
                <a:gd name="connsiteY2" fmla="*/ 13753 h 27505"/>
                <a:gd name="connsiteX3" fmla="*/ 80921 w 94674"/>
                <a:gd name="connsiteY3" fmla="*/ 0 h 27505"/>
                <a:gd name="connsiteX4" fmla="*/ 13753 w 94674"/>
                <a:gd name="connsiteY4" fmla="*/ 0 h 27505"/>
                <a:gd name="connsiteX5" fmla="*/ 0 w 94674"/>
                <a:gd name="connsiteY5" fmla="*/ 13753 h 27505"/>
                <a:gd name="connsiteX6" fmla="*/ 13753 w 94674"/>
                <a:gd name="connsiteY6" fmla="*/ 27506 h 27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674" h="27505">
                  <a:moveTo>
                    <a:pt x="13753" y="27506"/>
                  </a:moveTo>
                  <a:lnTo>
                    <a:pt x="80921" y="27506"/>
                  </a:lnTo>
                  <a:cubicBezTo>
                    <a:pt x="88513" y="27506"/>
                    <a:pt x="94674" y="21344"/>
                    <a:pt x="94674" y="13753"/>
                  </a:cubicBezTo>
                  <a:cubicBezTo>
                    <a:pt x="94674" y="6161"/>
                    <a:pt x="88513" y="0"/>
                    <a:pt x="80921" y="0"/>
                  </a:cubicBezTo>
                  <a:lnTo>
                    <a:pt x="13753" y="0"/>
                  </a:lnTo>
                  <a:cubicBezTo>
                    <a:pt x="6161" y="0"/>
                    <a:pt x="0" y="6161"/>
                    <a:pt x="0" y="13753"/>
                  </a:cubicBezTo>
                  <a:cubicBezTo>
                    <a:pt x="0" y="21344"/>
                    <a:pt x="6161" y="27506"/>
                    <a:pt x="13753" y="27506"/>
                  </a:cubicBezTo>
                  <a:close/>
                </a:path>
              </a:pathLst>
            </a:custGeom>
            <a:grpFill/>
            <a:ln w="5500" cap="flat">
              <a:noFill/>
              <a:prstDash val="solid"/>
              <a:miter/>
            </a:ln>
          </p:spPr>
          <p:txBody>
            <a:bodyPr rtlCol="0" anchor="ctr"/>
            <a:lstStyle/>
            <a:p>
              <a:endParaRPr lang="en-US"/>
            </a:p>
          </p:txBody>
        </p:sp>
        <p:sp>
          <p:nvSpPr>
            <p:cNvPr id="5" name="Freeform: Shape 4">
              <a:extLst>
                <a:ext uri="{FF2B5EF4-FFF2-40B4-BE49-F238E27FC236}">
                  <a16:creationId xmlns:a16="http://schemas.microsoft.com/office/drawing/2014/main" id="{039DDF64-FF6F-4783-B433-058A6B38BA6A}"/>
                </a:ext>
              </a:extLst>
            </p:cNvPr>
            <p:cNvSpPr/>
            <p:nvPr/>
          </p:nvSpPr>
          <p:spPr>
            <a:xfrm>
              <a:off x="5736565" y="2117039"/>
              <a:ext cx="94674" cy="27505"/>
            </a:xfrm>
            <a:custGeom>
              <a:avLst/>
              <a:gdLst>
                <a:gd name="connsiteX0" fmla="*/ 13753 w 94674"/>
                <a:gd name="connsiteY0" fmla="*/ 27506 h 27505"/>
                <a:gd name="connsiteX1" fmla="*/ 80921 w 94674"/>
                <a:gd name="connsiteY1" fmla="*/ 27506 h 27505"/>
                <a:gd name="connsiteX2" fmla="*/ 94674 w 94674"/>
                <a:gd name="connsiteY2" fmla="*/ 13753 h 27505"/>
                <a:gd name="connsiteX3" fmla="*/ 80921 w 94674"/>
                <a:gd name="connsiteY3" fmla="*/ 0 h 27505"/>
                <a:gd name="connsiteX4" fmla="*/ 13753 w 94674"/>
                <a:gd name="connsiteY4" fmla="*/ 0 h 27505"/>
                <a:gd name="connsiteX5" fmla="*/ 0 w 94674"/>
                <a:gd name="connsiteY5" fmla="*/ 13753 h 27505"/>
                <a:gd name="connsiteX6" fmla="*/ 13753 w 94674"/>
                <a:gd name="connsiteY6" fmla="*/ 27506 h 27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674" h="27505">
                  <a:moveTo>
                    <a:pt x="13753" y="27506"/>
                  </a:moveTo>
                  <a:lnTo>
                    <a:pt x="80921" y="27506"/>
                  </a:lnTo>
                  <a:cubicBezTo>
                    <a:pt x="88513" y="27506"/>
                    <a:pt x="94674" y="21344"/>
                    <a:pt x="94674" y="13753"/>
                  </a:cubicBezTo>
                  <a:cubicBezTo>
                    <a:pt x="94674" y="6161"/>
                    <a:pt x="88513" y="0"/>
                    <a:pt x="80921" y="0"/>
                  </a:cubicBezTo>
                  <a:lnTo>
                    <a:pt x="13753" y="0"/>
                  </a:lnTo>
                  <a:cubicBezTo>
                    <a:pt x="6161" y="0"/>
                    <a:pt x="0" y="6161"/>
                    <a:pt x="0" y="13753"/>
                  </a:cubicBezTo>
                  <a:cubicBezTo>
                    <a:pt x="0" y="21344"/>
                    <a:pt x="6161" y="27506"/>
                    <a:pt x="13753" y="27506"/>
                  </a:cubicBezTo>
                  <a:close/>
                </a:path>
              </a:pathLst>
            </a:custGeom>
            <a:grpFill/>
            <a:ln w="5500" cap="flat">
              <a:noFill/>
              <a:prstDash val="solid"/>
              <a:miter/>
            </a:ln>
          </p:spPr>
          <p:txBody>
            <a:bodyPr rtlCol="0" anchor="ctr"/>
            <a:lstStyle/>
            <a:p>
              <a:endParaRPr lang="en-US"/>
            </a:p>
          </p:txBody>
        </p:sp>
        <p:sp>
          <p:nvSpPr>
            <p:cNvPr id="6" name="Freeform: Shape 5">
              <a:extLst>
                <a:ext uri="{FF2B5EF4-FFF2-40B4-BE49-F238E27FC236}">
                  <a16:creationId xmlns:a16="http://schemas.microsoft.com/office/drawing/2014/main" id="{D629FCB6-726D-4C0F-AAD6-C67A07306E1B}"/>
                </a:ext>
              </a:extLst>
            </p:cNvPr>
            <p:cNvSpPr/>
            <p:nvPr/>
          </p:nvSpPr>
          <p:spPr>
            <a:xfrm>
              <a:off x="5502053" y="2117039"/>
              <a:ext cx="60512" cy="60512"/>
            </a:xfrm>
            <a:custGeom>
              <a:avLst/>
              <a:gdLst>
                <a:gd name="connsiteX0" fmla="*/ 13753 w 60512"/>
                <a:gd name="connsiteY0" fmla="*/ 60512 h 60512"/>
                <a:gd name="connsiteX1" fmla="*/ 27506 w 60512"/>
                <a:gd name="connsiteY1" fmla="*/ 46759 h 60512"/>
                <a:gd name="connsiteX2" fmla="*/ 27506 w 60512"/>
                <a:gd name="connsiteY2" fmla="*/ 27506 h 60512"/>
                <a:gd name="connsiteX3" fmla="*/ 46759 w 60512"/>
                <a:gd name="connsiteY3" fmla="*/ 27506 h 60512"/>
                <a:gd name="connsiteX4" fmla="*/ 60512 w 60512"/>
                <a:gd name="connsiteY4" fmla="*/ 13753 h 60512"/>
                <a:gd name="connsiteX5" fmla="*/ 46759 w 60512"/>
                <a:gd name="connsiteY5" fmla="*/ 0 h 60512"/>
                <a:gd name="connsiteX6" fmla="*/ 0 w 60512"/>
                <a:gd name="connsiteY6" fmla="*/ 0 h 60512"/>
                <a:gd name="connsiteX7" fmla="*/ 0 w 60512"/>
                <a:gd name="connsiteY7" fmla="*/ 46759 h 60512"/>
                <a:gd name="connsiteX8" fmla="*/ 13753 w 60512"/>
                <a:gd name="connsiteY8" fmla="*/ 60512 h 60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512" h="60512">
                  <a:moveTo>
                    <a:pt x="13753" y="60512"/>
                  </a:moveTo>
                  <a:cubicBezTo>
                    <a:pt x="21344" y="60512"/>
                    <a:pt x="27506" y="54351"/>
                    <a:pt x="27506" y="46759"/>
                  </a:cubicBezTo>
                  <a:lnTo>
                    <a:pt x="27506" y="27506"/>
                  </a:lnTo>
                  <a:lnTo>
                    <a:pt x="46759" y="27506"/>
                  </a:lnTo>
                  <a:cubicBezTo>
                    <a:pt x="54351" y="27506"/>
                    <a:pt x="60512" y="21344"/>
                    <a:pt x="60512" y="13753"/>
                  </a:cubicBezTo>
                  <a:cubicBezTo>
                    <a:pt x="60512" y="6161"/>
                    <a:pt x="54351" y="0"/>
                    <a:pt x="46759" y="0"/>
                  </a:cubicBezTo>
                  <a:lnTo>
                    <a:pt x="0" y="0"/>
                  </a:lnTo>
                  <a:lnTo>
                    <a:pt x="0" y="46759"/>
                  </a:lnTo>
                  <a:cubicBezTo>
                    <a:pt x="0" y="54351"/>
                    <a:pt x="6161" y="60512"/>
                    <a:pt x="13753" y="60512"/>
                  </a:cubicBezTo>
                  <a:close/>
                </a:path>
              </a:pathLst>
            </a:custGeom>
            <a:grpFill/>
            <a:ln w="5500" cap="flat">
              <a:noFill/>
              <a:prstDash val="solid"/>
              <a:miter/>
            </a:ln>
          </p:spPr>
          <p:txBody>
            <a:bodyPr rtlCol="0" anchor="ctr"/>
            <a:lstStyle/>
            <a:p>
              <a:endParaRPr lang="en-US"/>
            </a:p>
          </p:txBody>
        </p:sp>
        <p:sp>
          <p:nvSpPr>
            <p:cNvPr id="7" name="Freeform: Shape 6">
              <a:extLst>
                <a:ext uri="{FF2B5EF4-FFF2-40B4-BE49-F238E27FC236}">
                  <a16:creationId xmlns:a16="http://schemas.microsoft.com/office/drawing/2014/main" id="{74C9DF3E-0983-4C99-8335-4E1192840C2E}"/>
                </a:ext>
              </a:extLst>
            </p:cNvPr>
            <p:cNvSpPr/>
            <p:nvPr/>
          </p:nvSpPr>
          <p:spPr>
            <a:xfrm>
              <a:off x="5502053" y="2880318"/>
              <a:ext cx="27505" cy="93903"/>
            </a:xfrm>
            <a:custGeom>
              <a:avLst/>
              <a:gdLst>
                <a:gd name="connsiteX0" fmla="*/ 13753 w 27505"/>
                <a:gd name="connsiteY0" fmla="*/ 0 h 93903"/>
                <a:gd name="connsiteX1" fmla="*/ 0 w 27505"/>
                <a:gd name="connsiteY1" fmla="*/ 13753 h 93903"/>
                <a:gd name="connsiteX2" fmla="*/ 0 w 27505"/>
                <a:gd name="connsiteY2" fmla="*/ 80151 h 93903"/>
                <a:gd name="connsiteX3" fmla="*/ 13753 w 27505"/>
                <a:gd name="connsiteY3" fmla="*/ 93904 h 93903"/>
                <a:gd name="connsiteX4" fmla="*/ 27506 w 27505"/>
                <a:gd name="connsiteY4" fmla="*/ 80151 h 93903"/>
                <a:gd name="connsiteX5" fmla="*/ 27506 w 27505"/>
                <a:gd name="connsiteY5" fmla="*/ 13753 h 93903"/>
                <a:gd name="connsiteX6" fmla="*/ 13753 w 27505"/>
                <a:gd name="connsiteY6" fmla="*/ 0 h 9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903">
                  <a:moveTo>
                    <a:pt x="13753" y="0"/>
                  </a:moveTo>
                  <a:cubicBezTo>
                    <a:pt x="6161" y="0"/>
                    <a:pt x="0" y="6161"/>
                    <a:pt x="0" y="13753"/>
                  </a:cubicBezTo>
                  <a:lnTo>
                    <a:pt x="0" y="80151"/>
                  </a:lnTo>
                  <a:cubicBezTo>
                    <a:pt x="0" y="87743"/>
                    <a:pt x="6161" y="93904"/>
                    <a:pt x="13753" y="93904"/>
                  </a:cubicBezTo>
                  <a:cubicBezTo>
                    <a:pt x="21344" y="93904"/>
                    <a:pt x="27506" y="87743"/>
                    <a:pt x="27506" y="80151"/>
                  </a:cubicBezTo>
                  <a:lnTo>
                    <a:pt x="27506" y="13753"/>
                  </a:lnTo>
                  <a:cubicBezTo>
                    <a:pt x="27506" y="6161"/>
                    <a:pt x="21344" y="0"/>
                    <a:pt x="13753" y="0"/>
                  </a:cubicBezTo>
                  <a:close/>
                </a:path>
              </a:pathLst>
            </a:custGeom>
            <a:grpFill/>
            <a:ln w="5500" cap="flat">
              <a:noFill/>
              <a:prstDash val="solid"/>
              <a:miter/>
            </a:ln>
          </p:spPr>
          <p:txBody>
            <a:bodyPr rtlCol="0" anchor="ctr"/>
            <a:lstStyle/>
            <a:p>
              <a:endParaRPr lang="en-US"/>
            </a:p>
          </p:txBody>
        </p:sp>
        <p:sp>
          <p:nvSpPr>
            <p:cNvPr id="8" name="Freeform: Shape 7">
              <a:extLst>
                <a:ext uri="{FF2B5EF4-FFF2-40B4-BE49-F238E27FC236}">
                  <a16:creationId xmlns:a16="http://schemas.microsoft.com/office/drawing/2014/main" id="{075EA767-BC72-4B0B-8E8F-E5A7CB2C4266}"/>
                </a:ext>
              </a:extLst>
            </p:cNvPr>
            <p:cNvSpPr/>
            <p:nvPr/>
          </p:nvSpPr>
          <p:spPr>
            <a:xfrm>
              <a:off x="5502053" y="3013115"/>
              <a:ext cx="27505" cy="93903"/>
            </a:xfrm>
            <a:custGeom>
              <a:avLst/>
              <a:gdLst>
                <a:gd name="connsiteX0" fmla="*/ 13753 w 27505"/>
                <a:gd name="connsiteY0" fmla="*/ 0 h 93903"/>
                <a:gd name="connsiteX1" fmla="*/ 0 w 27505"/>
                <a:gd name="connsiteY1" fmla="*/ 13753 h 93903"/>
                <a:gd name="connsiteX2" fmla="*/ 0 w 27505"/>
                <a:gd name="connsiteY2" fmla="*/ 80151 h 93903"/>
                <a:gd name="connsiteX3" fmla="*/ 13753 w 27505"/>
                <a:gd name="connsiteY3" fmla="*/ 93904 h 93903"/>
                <a:gd name="connsiteX4" fmla="*/ 27506 w 27505"/>
                <a:gd name="connsiteY4" fmla="*/ 80151 h 93903"/>
                <a:gd name="connsiteX5" fmla="*/ 27506 w 27505"/>
                <a:gd name="connsiteY5" fmla="*/ 13753 h 93903"/>
                <a:gd name="connsiteX6" fmla="*/ 13753 w 27505"/>
                <a:gd name="connsiteY6" fmla="*/ 0 h 9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903">
                  <a:moveTo>
                    <a:pt x="13753" y="0"/>
                  </a:moveTo>
                  <a:cubicBezTo>
                    <a:pt x="6161" y="0"/>
                    <a:pt x="0" y="6161"/>
                    <a:pt x="0" y="13753"/>
                  </a:cubicBezTo>
                  <a:lnTo>
                    <a:pt x="0" y="80151"/>
                  </a:lnTo>
                  <a:cubicBezTo>
                    <a:pt x="0" y="87743"/>
                    <a:pt x="6161" y="93904"/>
                    <a:pt x="13753" y="93904"/>
                  </a:cubicBezTo>
                  <a:cubicBezTo>
                    <a:pt x="21344" y="93904"/>
                    <a:pt x="27506" y="87743"/>
                    <a:pt x="27506" y="80151"/>
                  </a:cubicBezTo>
                  <a:lnTo>
                    <a:pt x="27506" y="13753"/>
                  </a:lnTo>
                  <a:cubicBezTo>
                    <a:pt x="27506" y="6161"/>
                    <a:pt x="21344" y="0"/>
                    <a:pt x="13753" y="0"/>
                  </a:cubicBezTo>
                  <a:close/>
                </a:path>
              </a:pathLst>
            </a:custGeom>
            <a:grpFill/>
            <a:ln w="5500"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C38D97F5-E746-49D1-85CD-14900B61C5B2}"/>
                </a:ext>
              </a:extLst>
            </p:cNvPr>
            <p:cNvSpPr/>
            <p:nvPr/>
          </p:nvSpPr>
          <p:spPr>
            <a:xfrm>
              <a:off x="5502053" y="2747576"/>
              <a:ext cx="27505" cy="93904"/>
            </a:xfrm>
            <a:custGeom>
              <a:avLst/>
              <a:gdLst>
                <a:gd name="connsiteX0" fmla="*/ 13753 w 27505"/>
                <a:gd name="connsiteY0" fmla="*/ 0 h 93904"/>
                <a:gd name="connsiteX1" fmla="*/ 0 w 27505"/>
                <a:gd name="connsiteY1" fmla="*/ 13753 h 93904"/>
                <a:gd name="connsiteX2" fmla="*/ 0 w 27505"/>
                <a:gd name="connsiteY2" fmla="*/ 80151 h 93904"/>
                <a:gd name="connsiteX3" fmla="*/ 13753 w 27505"/>
                <a:gd name="connsiteY3" fmla="*/ 93904 h 93904"/>
                <a:gd name="connsiteX4" fmla="*/ 27506 w 27505"/>
                <a:gd name="connsiteY4" fmla="*/ 80151 h 93904"/>
                <a:gd name="connsiteX5" fmla="*/ 27506 w 27505"/>
                <a:gd name="connsiteY5" fmla="*/ 13753 h 93904"/>
                <a:gd name="connsiteX6" fmla="*/ 13753 w 27505"/>
                <a:gd name="connsiteY6" fmla="*/ 0 h 93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904">
                  <a:moveTo>
                    <a:pt x="13753" y="0"/>
                  </a:moveTo>
                  <a:cubicBezTo>
                    <a:pt x="6161" y="0"/>
                    <a:pt x="0" y="6161"/>
                    <a:pt x="0" y="13753"/>
                  </a:cubicBezTo>
                  <a:lnTo>
                    <a:pt x="0" y="80151"/>
                  </a:lnTo>
                  <a:cubicBezTo>
                    <a:pt x="0" y="87743"/>
                    <a:pt x="6161" y="93904"/>
                    <a:pt x="13753" y="93904"/>
                  </a:cubicBezTo>
                  <a:cubicBezTo>
                    <a:pt x="21344" y="93904"/>
                    <a:pt x="27506" y="87743"/>
                    <a:pt x="27506" y="80151"/>
                  </a:cubicBezTo>
                  <a:lnTo>
                    <a:pt x="27506" y="13753"/>
                  </a:lnTo>
                  <a:cubicBezTo>
                    <a:pt x="27506" y="6161"/>
                    <a:pt x="21344" y="0"/>
                    <a:pt x="13753" y="0"/>
                  </a:cubicBezTo>
                  <a:close/>
                </a:path>
              </a:pathLst>
            </a:custGeom>
            <a:grpFill/>
            <a:ln w="5500"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39D23809-E0D7-4682-9603-21B764C76477}"/>
                </a:ext>
              </a:extLst>
            </p:cNvPr>
            <p:cNvSpPr/>
            <p:nvPr/>
          </p:nvSpPr>
          <p:spPr>
            <a:xfrm>
              <a:off x="5502053" y="3145912"/>
              <a:ext cx="27505" cy="93903"/>
            </a:xfrm>
            <a:custGeom>
              <a:avLst/>
              <a:gdLst>
                <a:gd name="connsiteX0" fmla="*/ 13753 w 27505"/>
                <a:gd name="connsiteY0" fmla="*/ 0 h 93903"/>
                <a:gd name="connsiteX1" fmla="*/ 0 w 27505"/>
                <a:gd name="connsiteY1" fmla="*/ 13753 h 93903"/>
                <a:gd name="connsiteX2" fmla="*/ 0 w 27505"/>
                <a:gd name="connsiteY2" fmla="*/ 80151 h 93903"/>
                <a:gd name="connsiteX3" fmla="*/ 13753 w 27505"/>
                <a:gd name="connsiteY3" fmla="*/ 93904 h 93903"/>
                <a:gd name="connsiteX4" fmla="*/ 27506 w 27505"/>
                <a:gd name="connsiteY4" fmla="*/ 80151 h 93903"/>
                <a:gd name="connsiteX5" fmla="*/ 27506 w 27505"/>
                <a:gd name="connsiteY5" fmla="*/ 13753 h 93903"/>
                <a:gd name="connsiteX6" fmla="*/ 13753 w 27505"/>
                <a:gd name="connsiteY6" fmla="*/ 0 h 9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903">
                  <a:moveTo>
                    <a:pt x="13753" y="0"/>
                  </a:moveTo>
                  <a:cubicBezTo>
                    <a:pt x="6161" y="0"/>
                    <a:pt x="0" y="6161"/>
                    <a:pt x="0" y="13753"/>
                  </a:cubicBezTo>
                  <a:lnTo>
                    <a:pt x="0" y="80151"/>
                  </a:lnTo>
                  <a:cubicBezTo>
                    <a:pt x="0" y="87743"/>
                    <a:pt x="6161" y="93904"/>
                    <a:pt x="13753" y="93904"/>
                  </a:cubicBezTo>
                  <a:cubicBezTo>
                    <a:pt x="21344" y="93904"/>
                    <a:pt x="27506" y="87743"/>
                    <a:pt x="27506" y="80151"/>
                  </a:cubicBezTo>
                  <a:lnTo>
                    <a:pt x="27506" y="13753"/>
                  </a:lnTo>
                  <a:cubicBezTo>
                    <a:pt x="27506" y="6161"/>
                    <a:pt x="21344" y="0"/>
                    <a:pt x="13753" y="0"/>
                  </a:cubicBezTo>
                  <a:close/>
                </a:path>
              </a:pathLst>
            </a:custGeom>
            <a:grpFill/>
            <a:ln w="5500"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EED319E3-8C8C-40C8-AB53-8964927110B3}"/>
                </a:ext>
              </a:extLst>
            </p:cNvPr>
            <p:cNvSpPr/>
            <p:nvPr/>
          </p:nvSpPr>
          <p:spPr>
            <a:xfrm>
              <a:off x="5502053" y="2349186"/>
              <a:ext cx="27505" cy="93903"/>
            </a:xfrm>
            <a:custGeom>
              <a:avLst/>
              <a:gdLst>
                <a:gd name="connsiteX0" fmla="*/ 0 w 27505"/>
                <a:gd name="connsiteY0" fmla="*/ 80151 h 93903"/>
                <a:gd name="connsiteX1" fmla="*/ 13753 w 27505"/>
                <a:gd name="connsiteY1" fmla="*/ 93904 h 93903"/>
                <a:gd name="connsiteX2" fmla="*/ 27506 w 27505"/>
                <a:gd name="connsiteY2" fmla="*/ 80151 h 93903"/>
                <a:gd name="connsiteX3" fmla="*/ 27506 w 27505"/>
                <a:gd name="connsiteY3" fmla="*/ 13753 h 93903"/>
                <a:gd name="connsiteX4" fmla="*/ 13753 w 27505"/>
                <a:gd name="connsiteY4" fmla="*/ 0 h 93903"/>
                <a:gd name="connsiteX5" fmla="*/ 0 w 27505"/>
                <a:gd name="connsiteY5" fmla="*/ 13753 h 93903"/>
                <a:gd name="connsiteX6" fmla="*/ 0 w 27505"/>
                <a:gd name="connsiteY6" fmla="*/ 80151 h 9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903">
                  <a:moveTo>
                    <a:pt x="0" y="80151"/>
                  </a:moveTo>
                  <a:cubicBezTo>
                    <a:pt x="0" y="87743"/>
                    <a:pt x="6161" y="93904"/>
                    <a:pt x="13753" y="93904"/>
                  </a:cubicBezTo>
                  <a:cubicBezTo>
                    <a:pt x="21344" y="93904"/>
                    <a:pt x="27506" y="87743"/>
                    <a:pt x="27506" y="80151"/>
                  </a:cubicBezTo>
                  <a:lnTo>
                    <a:pt x="27506" y="13753"/>
                  </a:lnTo>
                  <a:cubicBezTo>
                    <a:pt x="27506" y="6161"/>
                    <a:pt x="21344" y="0"/>
                    <a:pt x="13753" y="0"/>
                  </a:cubicBezTo>
                  <a:cubicBezTo>
                    <a:pt x="6161" y="0"/>
                    <a:pt x="0" y="6161"/>
                    <a:pt x="0" y="13753"/>
                  </a:cubicBezTo>
                  <a:lnTo>
                    <a:pt x="0" y="80151"/>
                  </a:lnTo>
                  <a:close/>
                </a:path>
              </a:pathLst>
            </a:custGeom>
            <a:grpFill/>
            <a:ln w="5500"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D977E071-9869-4F1A-8AD8-147798A42AF6}"/>
                </a:ext>
              </a:extLst>
            </p:cNvPr>
            <p:cNvSpPr/>
            <p:nvPr/>
          </p:nvSpPr>
          <p:spPr>
            <a:xfrm>
              <a:off x="5502053" y="2614779"/>
              <a:ext cx="27505" cy="93903"/>
            </a:xfrm>
            <a:custGeom>
              <a:avLst/>
              <a:gdLst>
                <a:gd name="connsiteX0" fmla="*/ 13753 w 27505"/>
                <a:gd name="connsiteY0" fmla="*/ 0 h 93903"/>
                <a:gd name="connsiteX1" fmla="*/ 0 w 27505"/>
                <a:gd name="connsiteY1" fmla="*/ 13753 h 93903"/>
                <a:gd name="connsiteX2" fmla="*/ 0 w 27505"/>
                <a:gd name="connsiteY2" fmla="*/ 80151 h 93903"/>
                <a:gd name="connsiteX3" fmla="*/ 13753 w 27505"/>
                <a:gd name="connsiteY3" fmla="*/ 93904 h 93903"/>
                <a:gd name="connsiteX4" fmla="*/ 27506 w 27505"/>
                <a:gd name="connsiteY4" fmla="*/ 80151 h 93903"/>
                <a:gd name="connsiteX5" fmla="*/ 27506 w 27505"/>
                <a:gd name="connsiteY5" fmla="*/ 13753 h 93903"/>
                <a:gd name="connsiteX6" fmla="*/ 13753 w 27505"/>
                <a:gd name="connsiteY6" fmla="*/ 0 h 9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903">
                  <a:moveTo>
                    <a:pt x="13753" y="0"/>
                  </a:moveTo>
                  <a:cubicBezTo>
                    <a:pt x="6161" y="0"/>
                    <a:pt x="0" y="6161"/>
                    <a:pt x="0" y="13753"/>
                  </a:cubicBezTo>
                  <a:lnTo>
                    <a:pt x="0" y="80151"/>
                  </a:lnTo>
                  <a:cubicBezTo>
                    <a:pt x="0" y="87743"/>
                    <a:pt x="6161" y="93904"/>
                    <a:pt x="13753" y="93904"/>
                  </a:cubicBezTo>
                  <a:cubicBezTo>
                    <a:pt x="21344" y="93904"/>
                    <a:pt x="27506" y="87743"/>
                    <a:pt x="27506" y="80151"/>
                  </a:cubicBezTo>
                  <a:lnTo>
                    <a:pt x="27506" y="13753"/>
                  </a:lnTo>
                  <a:cubicBezTo>
                    <a:pt x="27506" y="6161"/>
                    <a:pt x="21344" y="0"/>
                    <a:pt x="13753" y="0"/>
                  </a:cubicBezTo>
                  <a:close/>
                </a:path>
              </a:pathLst>
            </a:custGeom>
            <a:grpFill/>
            <a:ln w="5500"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09A4AD74-EC66-4B73-B17C-65836D90DE89}"/>
                </a:ext>
              </a:extLst>
            </p:cNvPr>
            <p:cNvSpPr/>
            <p:nvPr/>
          </p:nvSpPr>
          <p:spPr>
            <a:xfrm>
              <a:off x="5502053" y="2481983"/>
              <a:ext cx="27505" cy="93903"/>
            </a:xfrm>
            <a:custGeom>
              <a:avLst/>
              <a:gdLst>
                <a:gd name="connsiteX0" fmla="*/ 13753 w 27505"/>
                <a:gd name="connsiteY0" fmla="*/ 0 h 93903"/>
                <a:gd name="connsiteX1" fmla="*/ 0 w 27505"/>
                <a:gd name="connsiteY1" fmla="*/ 13753 h 93903"/>
                <a:gd name="connsiteX2" fmla="*/ 0 w 27505"/>
                <a:gd name="connsiteY2" fmla="*/ 80151 h 93903"/>
                <a:gd name="connsiteX3" fmla="*/ 13753 w 27505"/>
                <a:gd name="connsiteY3" fmla="*/ 93904 h 93903"/>
                <a:gd name="connsiteX4" fmla="*/ 27506 w 27505"/>
                <a:gd name="connsiteY4" fmla="*/ 80151 h 93903"/>
                <a:gd name="connsiteX5" fmla="*/ 27506 w 27505"/>
                <a:gd name="connsiteY5" fmla="*/ 13753 h 93903"/>
                <a:gd name="connsiteX6" fmla="*/ 13753 w 27505"/>
                <a:gd name="connsiteY6" fmla="*/ 0 h 9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903">
                  <a:moveTo>
                    <a:pt x="13753" y="0"/>
                  </a:moveTo>
                  <a:cubicBezTo>
                    <a:pt x="6161" y="0"/>
                    <a:pt x="0" y="6161"/>
                    <a:pt x="0" y="13753"/>
                  </a:cubicBezTo>
                  <a:lnTo>
                    <a:pt x="0" y="80151"/>
                  </a:lnTo>
                  <a:cubicBezTo>
                    <a:pt x="0" y="87743"/>
                    <a:pt x="6161" y="93904"/>
                    <a:pt x="13753" y="93904"/>
                  </a:cubicBezTo>
                  <a:cubicBezTo>
                    <a:pt x="21344" y="93904"/>
                    <a:pt x="27506" y="87743"/>
                    <a:pt x="27506" y="80151"/>
                  </a:cubicBezTo>
                  <a:lnTo>
                    <a:pt x="27506" y="13753"/>
                  </a:lnTo>
                  <a:cubicBezTo>
                    <a:pt x="27506" y="6161"/>
                    <a:pt x="21344" y="0"/>
                    <a:pt x="13753" y="0"/>
                  </a:cubicBezTo>
                  <a:close/>
                </a:path>
              </a:pathLst>
            </a:custGeom>
            <a:grpFill/>
            <a:ln w="5500"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93162CEF-E784-4FF8-87E2-DD56F18A7649}"/>
                </a:ext>
              </a:extLst>
            </p:cNvPr>
            <p:cNvSpPr/>
            <p:nvPr/>
          </p:nvSpPr>
          <p:spPr>
            <a:xfrm>
              <a:off x="5502053" y="3278709"/>
              <a:ext cx="27505" cy="60512"/>
            </a:xfrm>
            <a:custGeom>
              <a:avLst/>
              <a:gdLst>
                <a:gd name="connsiteX0" fmla="*/ 13753 w 27505"/>
                <a:gd name="connsiteY0" fmla="*/ 0 h 60512"/>
                <a:gd name="connsiteX1" fmla="*/ 0 w 27505"/>
                <a:gd name="connsiteY1" fmla="*/ 13753 h 60512"/>
                <a:gd name="connsiteX2" fmla="*/ 0 w 27505"/>
                <a:gd name="connsiteY2" fmla="*/ 46759 h 60512"/>
                <a:gd name="connsiteX3" fmla="*/ 13753 w 27505"/>
                <a:gd name="connsiteY3" fmla="*/ 60512 h 60512"/>
                <a:gd name="connsiteX4" fmla="*/ 27506 w 27505"/>
                <a:gd name="connsiteY4" fmla="*/ 46759 h 60512"/>
                <a:gd name="connsiteX5" fmla="*/ 27506 w 27505"/>
                <a:gd name="connsiteY5" fmla="*/ 13753 h 60512"/>
                <a:gd name="connsiteX6" fmla="*/ 13753 w 27505"/>
                <a:gd name="connsiteY6" fmla="*/ 0 h 60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60512">
                  <a:moveTo>
                    <a:pt x="13753" y="0"/>
                  </a:moveTo>
                  <a:cubicBezTo>
                    <a:pt x="6161" y="0"/>
                    <a:pt x="0" y="6161"/>
                    <a:pt x="0" y="13753"/>
                  </a:cubicBezTo>
                  <a:lnTo>
                    <a:pt x="0" y="46759"/>
                  </a:lnTo>
                  <a:cubicBezTo>
                    <a:pt x="0" y="54351"/>
                    <a:pt x="6161" y="60512"/>
                    <a:pt x="13753" y="60512"/>
                  </a:cubicBezTo>
                  <a:cubicBezTo>
                    <a:pt x="21344" y="60512"/>
                    <a:pt x="27506" y="54351"/>
                    <a:pt x="27506" y="46759"/>
                  </a:cubicBezTo>
                  <a:lnTo>
                    <a:pt x="27506" y="13753"/>
                  </a:lnTo>
                  <a:cubicBezTo>
                    <a:pt x="27506" y="6161"/>
                    <a:pt x="21344" y="0"/>
                    <a:pt x="13753" y="0"/>
                  </a:cubicBezTo>
                  <a:close/>
                </a:path>
              </a:pathLst>
            </a:custGeom>
            <a:grpFill/>
            <a:ln w="5500" cap="flat">
              <a:noFill/>
              <a:prstDash val="solid"/>
              <a:miter/>
            </a:ln>
          </p:spPr>
          <p:txBody>
            <a:bodyPr rtlCol="0" anchor="ctr"/>
            <a:lstStyle/>
            <a:p>
              <a:endParaRPr lang="en-US"/>
            </a:p>
          </p:txBody>
        </p:sp>
      </p:grpSp>
      <p:sp>
        <p:nvSpPr>
          <p:cNvPr id="29" name="TextBox 28">
            <a:extLst>
              <a:ext uri="{FF2B5EF4-FFF2-40B4-BE49-F238E27FC236}">
                <a16:creationId xmlns:a16="http://schemas.microsoft.com/office/drawing/2014/main" id="{0DCEC7EF-86AD-4039-9EBB-D0648430CCB6}"/>
              </a:ext>
            </a:extLst>
          </p:cNvPr>
          <p:cNvSpPr txBox="1"/>
          <p:nvPr/>
        </p:nvSpPr>
        <p:spPr>
          <a:xfrm>
            <a:off x="1066873" y="4629283"/>
            <a:ext cx="2628324" cy="893834"/>
          </a:xfrm>
          <a:prstGeom prst="rect">
            <a:avLst/>
          </a:prstGeom>
          <a:noFill/>
        </p:spPr>
        <p:txBody>
          <a:bodyPr wrap="square" rtlCol="0" anchor="t">
            <a:spAutoFit/>
          </a:bodyPr>
          <a:lstStyle/>
          <a:p>
            <a:pPr algn="ctr">
              <a:lnSpc>
                <a:spcPct val="150000"/>
              </a:lnSpc>
            </a:pPr>
            <a:r>
              <a:rPr lang="en-US" sz="1200" dirty="0"/>
              <a:t>A wonderful serenity has taken possession of my entire soul, like these sweet mornings</a:t>
            </a:r>
          </a:p>
        </p:txBody>
      </p:sp>
      <p:sp>
        <p:nvSpPr>
          <p:cNvPr id="31" name="TextBox 30">
            <a:extLst>
              <a:ext uri="{FF2B5EF4-FFF2-40B4-BE49-F238E27FC236}">
                <a16:creationId xmlns:a16="http://schemas.microsoft.com/office/drawing/2014/main" id="{A98A4FAB-E189-4C8B-81D2-7C1B983A9690}"/>
              </a:ext>
            </a:extLst>
          </p:cNvPr>
          <p:cNvSpPr txBox="1"/>
          <p:nvPr/>
        </p:nvSpPr>
        <p:spPr>
          <a:xfrm>
            <a:off x="1427439" y="4288097"/>
            <a:ext cx="1907193" cy="400110"/>
          </a:xfrm>
          <a:prstGeom prst="rect">
            <a:avLst/>
          </a:prstGeom>
          <a:noFill/>
        </p:spPr>
        <p:txBody>
          <a:bodyPr wrap="square" rtlCol="0">
            <a:spAutoFit/>
          </a:bodyPr>
          <a:lstStyle/>
          <a:p>
            <a:pPr algn="ctr"/>
            <a:r>
              <a:rPr lang="en-US" sz="2000" b="1" dirty="0">
                <a:solidFill>
                  <a:schemeClr val="accent1"/>
                </a:solidFill>
                <a:latin typeface="+mj-lt"/>
              </a:rPr>
              <a:t>Tube</a:t>
            </a:r>
            <a:endParaRPr lang="en-ID" sz="2000" b="1" dirty="0">
              <a:solidFill>
                <a:schemeClr val="accent1"/>
              </a:solidFill>
              <a:latin typeface="+mj-lt"/>
            </a:endParaRPr>
          </a:p>
        </p:txBody>
      </p:sp>
      <p:grpSp>
        <p:nvGrpSpPr>
          <p:cNvPr id="38" name="Group 37">
            <a:extLst>
              <a:ext uri="{FF2B5EF4-FFF2-40B4-BE49-F238E27FC236}">
                <a16:creationId xmlns:a16="http://schemas.microsoft.com/office/drawing/2014/main" id="{4F53D9CD-9B88-43D4-82F4-6FA911AA9B3E}"/>
              </a:ext>
            </a:extLst>
          </p:cNvPr>
          <p:cNvGrpSpPr/>
          <p:nvPr/>
        </p:nvGrpSpPr>
        <p:grpSpPr>
          <a:xfrm>
            <a:off x="4645859" y="2455177"/>
            <a:ext cx="5064931" cy="1129080"/>
            <a:chOff x="5675984" y="2257831"/>
            <a:chExt cx="4956496" cy="1698815"/>
          </a:xfrm>
        </p:grpSpPr>
        <p:sp>
          <p:nvSpPr>
            <p:cNvPr id="34" name="Rectangle: Rounded Corners 33">
              <a:extLst>
                <a:ext uri="{FF2B5EF4-FFF2-40B4-BE49-F238E27FC236}">
                  <a16:creationId xmlns:a16="http://schemas.microsoft.com/office/drawing/2014/main" id="{F47D1739-1989-46A2-8814-CAF115937B9D}"/>
                </a:ext>
              </a:extLst>
            </p:cNvPr>
            <p:cNvSpPr/>
            <p:nvPr/>
          </p:nvSpPr>
          <p:spPr>
            <a:xfrm>
              <a:off x="5675984" y="2257831"/>
              <a:ext cx="4956496" cy="1698815"/>
            </a:xfrm>
            <a:prstGeom prst="roundRect">
              <a:avLst>
                <a:gd name="adj" fmla="val 13362"/>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Rounded Corners 35">
              <a:extLst>
                <a:ext uri="{FF2B5EF4-FFF2-40B4-BE49-F238E27FC236}">
                  <a16:creationId xmlns:a16="http://schemas.microsoft.com/office/drawing/2014/main" id="{A1D140F8-BFCC-43A7-BCF8-ED41586044C0}"/>
                </a:ext>
              </a:extLst>
            </p:cNvPr>
            <p:cNvSpPr/>
            <p:nvPr/>
          </p:nvSpPr>
          <p:spPr>
            <a:xfrm>
              <a:off x="5800985" y="2429437"/>
              <a:ext cx="4706494" cy="1366689"/>
            </a:xfrm>
            <a:prstGeom prst="roundRect">
              <a:avLst>
                <a:gd name="adj" fmla="val 13362"/>
              </a:avLst>
            </a:prstGeom>
            <a:noFill/>
            <a:ln w="19050">
              <a:solidFill>
                <a:schemeClr val="accent2">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61A67902-DED8-4796-B92C-7F0B0F8264C3}"/>
              </a:ext>
            </a:extLst>
          </p:cNvPr>
          <p:cNvSpPr txBox="1"/>
          <p:nvPr/>
        </p:nvSpPr>
        <p:spPr>
          <a:xfrm>
            <a:off x="5167623" y="2789011"/>
            <a:ext cx="2295741" cy="338554"/>
          </a:xfrm>
          <a:prstGeom prst="rect">
            <a:avLst/>
          </a:prstGeom>
          <a:noFill/>
        </p:spPr>
        <p:txBody>
          <a:bodyPr wrap="square" rtlCol="0" anchor="t">
            <a:spAutoFit/>
          </a:bodyPr>
          <a:lstStyle/>
          <a:p>
            <a:r>
              <a:rPr lang="en-US" sz="1600" b="1" dirty="0">
                <a:solidFill>
                  <a:schemeClr val="bg2"/>
                </a:solidFill>
                <a:latin typeface="+mj-lt"/>
              </a:rPr>
              <a:t>Tube Volume:</a:t>
            </a:r>
          </a:p>
        </p:txBody>
      </p:sp>
      <p:sp>
        <p:nvSpPr>
          <p:cNvPr id="37" name="TextBox 36">
            <a:extLst>
              <a:ext uri="{FF2B5EF4-FFF2-40B4-BE49-F238E27FC236}">
                <a16:creationId xmlns:a16="http://schemas.microsoft.com/office/drawing/2014/main" id="{4A4C150D-B83A-47A7-BF38-CFA8C0169CF4}"/>
              </a:ext>
            </a:extLst>
          </p:cNvPr>
          <p:cNvSpPr txBox="1"/>
          <p:nvPr/>
        </p:nvSpPr>
        <p:spPr>
          <a:xfrm>
            <a:off x="6725617" y="2658252"/>
            <a:ext cx="2800865" cy="646331"/>
          </a:xfrm>
          <a:prstGeom prst="rect">
            <a:avLst/>
          </a:prstGeom>
          <a:noFill/>
        </p:spPr>
        <p:txBody>
          <a:bodyPr wrap="square" rtlCol="0" anchor="t">
            <a:spAutoFit/>
          </a:bodyPr>
          <a:lstStyle/>
          <a:p>
            <a:r>
              <a:rPr lang="pt-BR" sz="3600" b="0" i="0" dirty="0">
                <a:solidFill>
                  <a:schemeClr val="bg2"/>
                </a:solidFill>
                <a:effectLst/>
                <a:latin typeface="Caveat" panose="00000500000000000000" pitchFamily="2" charset="0"/>
              </a:rPr>
              <a:t>V = π x r</a:t>
            </a:r>
            <a:r>
              <a:rPr lang="pt-BR" sz="3600" b="0" i="0" baseline="30000" dirty="0">
                <a:solidFill>
                  <a:schemeClr val="bg2"/>
                </a:solidFill>
                <a:effectLst/>
                <a:latin typeface="Caveat" panose="00000500000000000000" pitchFamily="2" charset="0"/>
              </a:rPr>
              <a:t>2</a:t>
            </a:r>
            <a:r>
              <a:rPr lang="pt-BR" sz="3600" b="0" i="0" dirty="0">
                <a:solidFill>
                  <a:schemeClr val="bg2"/>
                </a:solidFill>
                <a:effectLst/>
                <a:latin typeface="Caveat" panose="00000500000000000000" pitchFamily="2" charset="0"/>
              </a:rPr>
              <a:t> x h</a:t>
            </a:r>
            <a:endParaRPr lang="en-US" sz="3600" b="1" dirty="0">
              <a:solidFill>
                <a:schemeClr val="bg2"/>
              </a:solidFill>
              <a:latin typeface="Caveat" panose="00000500000000000000" pitchFamily="2" charset="0"/>
            </a:endParaRPr>
          </a:p>
        </p:txBody>
      </p:sp>
      <p:sp>
        <p:nvSpPr>
          <p:cNvPr id="42" name="TextBox 41">
            <a:extLst>
              <a:ext uri="{FF2B5EF4-FFF2-40B4-BE49-F238E27FC236}">
                <a16:creationId xmlns:a16="http://schemas.microsoft.com/office/drawing/2014/main" id="{6443A2C3-0174-4A82-86E8-F8C8CF5CF507}"/>
              </a:ext>
            </a:extLst>
          </p:cNvPr>
          <p:cNvSpPr txBox="1"/>
          <p:nvPr/>
        </p:nvSpPr>
        <p:spPr>
          <a:xfrm>
            <a:off x="5167624" y="4222082"/>
            <a:ext cx="2295741" cy="338554"/>
          </a:xfrm>
          <a:prstGeom prst="rect">
            <a:avLst/>
          </a:prstGeom>
          <a:noFill/>
        </p:spPr>
        <p:txBody>
          <a:bodyPr wrap="square" rtlCol="0" anchor="t">
            <a:spAutoFit/>
          </a:bodyPr>
          <a:lstStyle/>
          <a:p>
            <a:r>
              <a:rPr lang="en-US" sz="1600" b="1" dirty="0">
                <a:solidFill>
                  <a:schemeClr val="bg2"/>
                </a:solidFill>
                <a:latin typeface="+mj-lt"/>
              </a:rPr>
              <a:t>Tube surface area:</a:t>
            </a:r>
          </a:p>
        </p:txBody>
      </p:sp>
      <p:sp>
        <p:nvSpPr>
          <p:cNvPr id="43" name="TextBox 42">
            <a:extLst>
              <a:ext uri="{FF2B5EF4-FFF2-40B4-BE49-F238E27FC236}">
                <a16:creationId xmlns:a16="http://schemas.microsoft.com/office/drawing/2014/main" id="{4097BA5D-2D37-4E70-8052-E906AC74D57E}"/>
              </a:ext>
            </a:extLst>
          </p:cNvPr>
          <p:cNvSpPr txBox="1"/>
          <p:nvPr/>
        </p:nvSpPr>
        <p:spPr>
          <a:xfrm>
            <a:off x="7184533" y="4155441"/>
            <a:ext cx="3523113" cy="461665"/>
          </a:xfrm>
          <a:prstGeom prst="rect">
            <a:avLst/>
          </a:prstGeom>
          <a:noFill/>
        </p:spPr>
        <p:txBody>
          <a:bodyPr wrap="square" rtlCol="0" anchor="t">
            <a:spAutoFit/>
          </a:bodyPr>
          <a:lstStyle/>
          <a:p>
            <a:r>
              <a:rPr lang="en-US" sz="2400" b="0" i="0" dirty="0">
                <a:solidFill>
                  <a:schemeClr val="bg2"/>
                </a:solidFill>
                <a:effectLst/>
                <a:latin typeface="Caveat" panose="00000500000000000000" pitchFamily="2" charset="0"/>
              </a:rPr>
              <a:t>S = 2</a:t>
            </a:r>
            <a:r>
              <a:rPr lang="pt-BR" sz="2400" b="0" i="0" dirty="0">
                <a:solidFill>
                  <a:schemeClr val="bg2"/>
                </a:solidFill>
                <a:effectLst/>
                <a:latin typeface="Caveat" panose="00000500000000000000" pitchFamily="2" charset="0"/>
              </a:rPr>
              <a:t> π x rh + 2 π x r2</a:t>
            </a:r>
            <a:endParaRPr lang="en-US" sz="2400" b="1" dirty="0">
              <a:solidFill>
                <a:schemeClr val="bg2"/>
              </a:solidFill>
              <a:latin typeface="Caveat" panose="00000500000000000000" pitchFamily="2" charset="0"/>
            </a:endParaRPr>
          </a:p>
        </p:txBody>
      </p:sp>
      <p:sp>
        <p:nvSpPr>
          <p:cNvPr id="23" name="Text Placeholder 22">
            <a:extLst>
              <a:ext uri="{FF2B5EF4-FFF2-40B4-BE49-F238E27FC236}">
                <a16:creationId xmlns:a16="http://schemas.microsoft.com/office/drawing/2014/main" id="{9D943DCF-9C89-4B07-9245-14907A3C8EE7}"/>
              </a:ext>
            </a:extLst>
          </p:cNvPr>
          <p:cNvSpPr>
            <a:spLocks noGrp="1"/>
          </p:cNvSpPr>
          <p:nvPr>
            <p:ph type="body" sz="quarter" idx="10"/>
          </p:nvPr>
        </p:nvSpPr>
        <p:spPr/>
        <p:txBody>
          <a:bodyPr/>
          <a:lstStyle/>
          <a:p>
            <a:pPr algn="ctr"/>
            <a:r>
              <a:rPr lang="en-US" sz="4000" b="1" dirty="0">
                <a:latin typeface="+mj-lt"/>
              </a:rPr>
              <a:t>Tubes and The Formulas</a:t>
            </a:r>
          </a:p>
        </p:txBody>
      </p:sp>
    </p:spTree>
    <p:extLst>
      <p:ext uri="{BB962C8B-B14F-4D97-AF65-F5344CB8AC3E}">
        <p14:creationId xmlns:p14="http://schemas.microsoft.com/office/powerpoint/2010/main" val="305784728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A04C2B1C-1CF6-417F-8C3C-59218EAB324B}"/>
              </a:ext>
            </a:extLst>
          </p:cNvPr>
          <p:cNvGrpSpPr/>
          <p:nvPr/>
        </p:nvGrpSpPr>
        <p:grpSpPr>
          <a:xfrm>
            <a:off x="4524002" y="3199789"/>
            <a:ext cx="1356629" cy="1356629"/>
            <a:chOff x="6788213" y="2325421"/>
            <a:chExt cx="1356629" cy="1356629"/>
          </a:xfrm>
          <a:solidFill>
            <a:schemeClr val="accent2"/>
          </a:solidFill>
        </p:grpSpPr>
        <p:sp>
          <p:nvSpPr>
            <p:cNvPr id="3" name="Freeform: Shape 2">
              <a:extLst>
                <a:ext uri="{FF2B5EF4-FFF2-40B4-BE49-F238E27FC236}">
                  <a16:creationId xmlns:a16="http://schemas.microsoft.com/office/drawing/2014/main" id="{DCBDF6B7-21EA-40F9-98E7-DB4E5D7B214F}"/>
                </a:ext>
              </a:extLst>
            </p:cNvPr>
            <p:cNvSpPr/>
            <p:nvPr/>
          </p:nvSpPr>
          <p:spPr>
            <a:xfrm>
              <a:off x="7561825" y="2390819"/>
              <a:ext cx="63256" cy="82911"/>
            </a:xfrm>
            <a:custGeom>
              <a:avLst/>
              <a:gdLst>
                <a:gd name="connsiteX0" fmla="*/ 37417 w 63256"/>
                <a:gd name="connsiteY0" fmla="*/ 75650 h 82911"/>
                <a:gd name="connsiteX1" fmla="*/ 49520 w 63256"/>
                <a:gd name="connsiteY1" fmla="*/ 82911 h 82911"/>
                <a:gd name="connsiteX2" fmla="*/ 56011 w 63256"/>
                <a:gd name="connsiteY2" fmla="*/ 81261 h 82911"/>
                <a:gd name="connsiteX3" fmla="*/ 61622 w 63256"/>
                <a:gd name="connsiteY3" fmla="*/ 62612 h 82911"/>
                <a:gd name="connsiteX4" fmla="*/ 24545 w 63256"/>
                <a:gd name="connsiteY4" fmla="*/ 5236 h 82911"/>
                <a:gd name="connsiteX5" fmla="*/ 5236 w 63256"/>
                <a:gd name="connsiteY5" fmla="*/ 2925 h 82911"/>
                <a:gd name="connsiteX6" fmla="*/ 2925 w 63256"/>
                <a:gd name="connsiteY6" fmla="*/ 22234 h 82911"/>
                <a:gd name="connsiteX7" fmla="*/ 37417 w 63256"/>
                <a:gd name="connsiteY7" fmla="*/ 75650 h 82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256" h="82911">
                  <a:moveTo>
                    <a:pt x="37417" y="75650"/>
                  </a:moveTo>
                  <a:cubicBezTo>
                    <a:pt x="39893" y="80271"/>
                    <a:pt x="44624" y="82911"/>
                    <a:pt x="49520" y="82911"/>
                  </a:cubicBezTo>
                  <a:cubicBezTo>
                    <a:pt x="51720" y="82911"/>
                    <a:pt x="53976" y="82361"/>
                    <a:pt x="56011" y="81261"/>
                  </a:cubicBezTo>
                  <a:cubicBezTo>
                    <a:pt x="62722" y="77685"/>
                    <a:pt x="65198" y="69324"/>
                    <a:pt x="61622" y="62612"/>
                  </a:cubicBezTo>
                  <a:cubicBezTo>
                    <a:pt x="49960" y="40938"/>
                    <a:pt x="37472" y="21629"/>
                    <a:pt x="24545" y="5236"/>
                  </a:cubicBezTo>
                  <a:cubicBezTo>
                    <a:pt x="19869" y="-706"/>
                    <a:pt x="11177" y="-1751"/>
                    <a:pt x="5236" y="2925"/>
                  </a:cubicBezTo>
                  <a:cubicBezTo>
                    <a:pt x="-706" y="7601"/>
                    <a:pt x="-1751" y="16293"/>
                    <a:pt x="2925" y="22234"/>
                  </a:cubicBezTo>
                  <a:cubicBezTo>
                    <a:pt x="14863" y="37362"/>
                    <a:pt x="26470" y="55351"/>
                    <a:pt x="37417" y="75650"/>
                  </a:cubicBezTo>
                  <a:close/>
                </a:path>
              </a:pathLst>
            </a:custGeom>
            <a:grpFill/>
            <a:ln w="5500" cap="flat">
              <a:noFill/>
              <a:prstDash val="solid"/>
              <a:miter/>
            </a:ln>
          </p:spPr>
          <p:txBody>
            <a:bodyPr rtlCol="0" anchor="ctr"/>
            <a:lstStyle/>
            <a:p>
              <a:endParaRPr lang="en-US"/>
            </a:p>
          </p:txBody>
        </p:sp>
        <p:sp>
          <p:nvSpPr>
            <p:cNvPr id="4" name="Freeform: Shape 3">
              <a:extLst>
                <a:ext uri="{FF2B5EF4-FFF2-40B4-BE49-F238E27FC236}">
                  <a16:creationId xmlns:a16="http://schemas.microsoft.com/office/drawing/2014/main" id="{21E08711-AD61-49A5-B155-7C27C36A2554}"/>
                </a:ext>
              </a:extLst>
            </p:cNvPr>
            <p:cNvSpPr/>
            <p:nvPr/>
          </p:nvSpPr>
          <p:spPr>
            <a:xfrm>
              <a:off x="7664967" y="2631892"/>
              <a:ext cx="41283" cy="92084"/>
            </a:xfrm>
            <a:custGeom>
              <a:avLst/>
              <a:gdLst>
                <a:gd name="connsiteX0" fmla="*/ 398 w 41283"/>
                <a:gd name="connsiteY0" fmla="*/ 16994 h 92084"/>
                <a:gd name="connsiteX1" fmla="*/ 14041 w 41283"/>
                <a:gd name="connsiteY1" fmla="*/ 80862 h 92084"/>
                <a:gd name="connsiteX2" fmla="*/ 27519 w 41283"/>
                <a:gd name="connsiteY2" fmla="*/ 92084 h 92084"/>
                <a:gd name="connsiteX3" fmla="*/ 30050 w 41283"/>
                <a:gd name="connsiteY3" fmla="*/ 91864 h 92084"/>
                <a:gd name="connsiteX4" fmla="*/ 41052 w 41283"/>
                <a:gd name="connsiteY4" fmla="*/ 75801 h 92084"/>
                <a:gd name="connsiteX5" fmla="*/ 27079 w 41283"/>
                <a:gd name="connsiteY5" fmla="*/ 10503 h 92084"/>
                <a:gd name="connsiteX6" fmla="*/ 10466 w 41283"/>
                <a:gd name="connsiteY6" fmla="*/ 381 h 92084"/>
                <a:gd name="connsiteX7" fmla="*/ 398 w 41283"/>
                <a:gd name="connsiteY7" fmla="*/ 16994 h 92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283" h="92084">
                  <a:moveTo>
                    <a:pt x="398" y="16994"/>
                  </a:moveTo>
                  <a:cubicBezTo>
                    <a:pt x="5404" y="37513"/>
                    <a:pt x="9970" y="59022"/>
                    <a:pt x="14041" y="80862"/>
                  </a:cubicBezTo>
                  <a:cubicBezTo>
                    <a:pt x="15252" y="87463"/>
                    <a:pt x="21028" y="92084"/>
                    <a:pt x="27519" y="92084"/>
                  </a:cubicBezTo>
                  <a:cubicBezTo>
                    <a:pt x="28344" y="92084"/>
                    <a:pt x="29224" y="92029"/>
                    <a:pt x="30050" y="91864"/>
                  </a:cubicBezTo>
                  <a:cubicBezTo>
                    <a:pt x="37531" y="90489"/>
                    <a:pt x="42427" y="83282"/>
                    <a:pt x="41052" y="75801"/>
                  </a:cubicBezTo>
                  <a:cubicBezTo>
                    <a:pt x="36871" y="53466"/>
                    <a:pt x="32195" y="31517"/>
                    <a:pt x="27079" y="10503"/>
                  </a:cubicBezTo>
                  <a:cubicBezTo>
                    <a:pt x="25264" y="3131"/>
                    <a:pt x="17837" y="-1380"/>
                    <a:pt x="10466" y="381"/>
                  </a:cubicBezTo>
                  <a:cubicBezTo>
                    <a:pt x="3149" y="2196"/>
                    <a:pt x="-1417" y="9622"/>
                    <a:pt x="398" y="16994"/>
                  </a:cubicBezTo>
                  <a:close/>
                </a:path>
              </a:pathLst>
            </a:custGeom>
            <a:grpFill/>
            <a:ln w="5500" cap="flat">
              <a:noFill/>
              <a:prstDash val="solid"/>
              <a:miter/>
            </a:ln>
          </p:spPr>
          <p:txBody>
            <a:bodyPr rtlCol="0" anchor="ctr"/>
            <a:lstStyle/>
            <a:p>
              <a:endParaRPr lang="en-US"/>
            </a:p>
          </p:txBody>
        </p:sp>
        <p:sp>
          <p:nvSpPr>
            <p:cNvPr id="5" name="Freeform: Shape 4">
              <a:extLst>
                <a:ext uri="{FF2B5EF4-FFF2-40B4-BE49-F238E27FC236}">
                  <a16:creationId xmlns:a16="http://schemas.microsoft.com/office/drawing/2014/main" id="{75040D0F-24B1-4F12-8E1C-F4D1162D0E73}"/>
                </a:ext>
              </a:extLst>
            </p:cNvPr>
            <p:cNvSpPr/>
            <p:nvPr/>
          </p:nvSpPr>
          <p:spPr>
            <a:xfrm>
              <a:off x="7625381" y="2506086"/>
              <a:ext cx="49578" cy="89714"/>
            </a:xfrm>
            <a:custGeom>
              <a:avLst/>
              <a:gdLst>
                <a:gd name="connsiteX0" fmla="*/ 22656 w 49578"/>
                <a:gd name="connsiteY0" fmla="*/ 80033 h 89714"/>
                <a:gd name="connsiteX1" fmla="*/ 35804 w 49578"/>
                <a:gd name="connsiteY1" fmla="*/ 89715 h 89714"/>
                <a:gd name="connsiteX2" fmla="*/ 39930 w 49578"/>
                <a:gd name="connsiteY2" fmla="*/ 89110 h 89714"/>
                <a:gd name="connsiteX3" fmla="*/ 48951 w 49578"/>
                <a:gd name="connsiteY3" fmla="*/ 71891 h 89714"/>
                <a:gd name="connsiteX4" fmla="*/ 26507 w 49578"/>
                <a:gd name="connsiteY4" fmla="*/ 8628 h 89714"/>
                <a:gd name="connsiteX5" fmla="*/ 8628 w 49578"/>
                <a:gd name="connsiteY5" fmla="*/ 982 h 89714"/>
                <a:gd name="connsiteX6" fmla="*/ 982 w 49578"/>
                <a:gd name="connsiteY6" fmla="*/ 18860 h 89714"/>
                <a:gd name="connsiteX7" fmla="*/ 22656 w 49578"/>
                <a:gd name="connsiteY7" fmla="*/ 80033 h 89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578" h="89714">
                  <a:moveTo>
                    <a:pt x="22656" y="80033"/>
                  </a:moveTo>
                  <a:cubicBezTo>
                    <a:pt x="24471" y="85919"/>
                    <a:pt x="29918" y="89715"/>
                    <a:pt x="35804" y="89715"/>
                  </a:cubicBezTo>
                  <a:cubicBezTo>
                    <a:pt x="37179" y="89715"/>
                    <a:pt x="38554" y="89495"/>
                    <a:pt x="39930" y="89110"/>
                  </a:cubicBezTo>
                  <a:cubicBezTo>
                    <a:pt x="47191" y="86854"/>
                    <a:pt x="51207" y="79153"/>
                    <a:pt x="48951" y="71891"/>
                  </a:cubicBezTo>
                  <a:cubicBezTo>
                    <a:pt x="42020" y="49667"/>
                    <a:pt x="34483" y="28377"/>
                    <a:pt x="26507" y="8628"/>
                  </a:cubicBezTo>
                  <a:cubicBezTo>
                    <a:pt x="23646" y="1587"/>
                    <a:pt x="15670" y="-1824"/>
                    <a:pt x="8628" y="982"/>
                  </a:cubicBezTo>
                  <a:cubicBezTo>
                    <a:pt x="1587" y="3842"/>
                    <a:pt x="-1824" y="11819"/>
                    <a:pt x="982" y="18860"/>
                  </a:cubicBezTo>
                  <a:cubicBezTo>
                    <a:pt x="8683" y="37894"/>
                    <a:pt x="15945" y="58468"/>
                    <a:pt x="22656" y="80033"/>
                  </a:cubicBezTo>
                  <a:close/>
                </a:path>
              </a:pathLst>
            </a:custGeom>
            <a:grpFill/>
            <a:ln w="5500" cap="flat">
              <a:noFill/>
              <a:prstDash val="solid"/>
              <a:miter/>
            </a:ln>
          </p:spPr>
          <p:txBody>
            <a:bodyPr rtlCol="0" anchor="ctr"/>
            <a:lstStyle/>
            <a:p>
              <a:endParaRPr lang="en-US"/>
            </a:p>
          </p:txBody>
        </p:sp>
        <p:sp>
          <p:nvSpPr>
            <p:cNvPr id="6" name="Freeform: Shape 5">
              <a:extLst>
                <a:ext uri="{FF2B5EF4-FFF2-40B4-BE49-F238E27FC236}">
                  <a16:creationId xmlns:a16="http://schemas.microsoft.com/office/drawing/2014/main" id="{53544C05-D0E2-49BD-A0BF-0EB1CE74C241}"/>
                </a:ext>
              </a:extLst>
            </p:cNvPr>
            <p:cNvSpPr/>
            <p:nvPr/>
          </p:nvSpPr>
          <p:spPr>
            <a:xfrm>
              <a:off x="7701704" y="3025107"/>
              <a:ext cx="30062" cy="93463"/>
            </a:xfrm>
            <a:custGeom>
              <a:avLst/>
              <a:gdLst>
                <a:gd name="connsiteX0" fmla="*/ 16582 w 30062"/>
                <a:gd name="connsiteY0" fmla="*/ 0 h 93463"/>
                <a:gd name="connsiteX1" fmla="*/ 16307 w 30062"/>
                <a:gd name="connsiteY1" fmla="*/ 0 h 93463"/>
                <a:gd name="connsiteX2" fmla="*/ 2554 w 30062"/>
                <a:gd name="connsiteY2" fmla="*/ 13478 h 93463"/>
                <a:gd name="connsiteX3" fmla="*/ 24 w 30062"/>
                <a:gd name="connsiteY3" fmla="*/ 78941 h 93463"/>
                <a:gd name="connsiteX4" fmla="*/ 12951 w 30062"/>
                <a:gd name="connsiteY4" fmla="*/ 93464 h 93463"/>
                <a:gd name="connsiteX5" fmla="*/ 13776 w 30062"/>
                <a:gd name="connsiteY5" fmla="*/ 93464 h 93463"/>
                <a:gd name="connsiteX6" fmla="*/ 27474 w 30062"/>
                <a:gd name="connsiteY6" fmla="*/ 80481 h 93463"/>
                <a:gd name="connsiteX7" fmla="*/ 30060 w 30062"/>
                <a:gd name="connsiteY7" fmla="*/ 13973 h 93463"/>
                <a:gd name="connsiteX8" fmla="*/ 16582 w 30062"/>
                <a:gd name="connsiteY8" fmla="*/ 0 h 93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062" h="93463">
                  <a:moveTo>
                    <a:pt x="16582" y="0"/>
                  </a:moveTo>
                  <a:cubicBezTo>
                    <a:pt x="16472" y="0"/>
                    <a:pt x="16417" y="0"/>
                    <a:pt x="16307" y="0"/>
                  </a:cubicBezTo>
                  <a:cubicBezTo>
                    <a:pt x="8825" y="0"/>
                    <a:pt x="2719" y="5996"/>
                    <a:pt x="2554" y="13478"/>
                  </a:cubicBezTo>
                  <a:cubicBezTo>
                    <a:pt x="2114" y="35427"/>
                    <a:pt x="1289" y="57432"/>
                    <a:pt x="24" y="78941"/>
                  </a:cubicBezTo>
                  <a:cubicBezTo>
                    <a:pt x="-417" y="86532"/>
                    <a:pt x="5360" y="93024"/>
                    <a:pt x="12951" y="93464"/>
                  </a:cubicBezTo>
                  <a:cubicBezTo>
                    <a:pt x="13226" y="93464"/>
                    <a:pt x="13501" y="93464"/>
                    <a:pt x="13776" y="93464"/>
                  </a:cubicBezTo>
                  <a:cubicBezTo>
                    <a:pt x="20983" y="93464"/>
                    <a:pt x="27089" y="87798"/>
                    <a:pt x="27474" y="80481"/>
                  </a:cubicBezTo>
                  <a:cubicBezTo>
                    <a:pt x="28739" y="58642"/>
                    <a:pt x="29620" y="36307"/>
                    <a:pt x="30060" y="13973"/>
                  </a:cubicBezTo>
                  <a:cubicBezTo>
                    <a:pt x="30225" y="6381"/>
                    <a:pt x="24173" y="110"/>
                    <a:pt x="16582" y="0"/>
                  </a:cubicBezTo>
                  <a:close/>
                </a:path>
              </a:pathLst>
            </a:custGeom>
            <a:grpFill/>
            <a:ln w="5500" cap="flat">
              <a:noFill/>
              <a:prstDash val="solid"/>
              <a:miter/>
            </a:ln>
          </p:spPr>
          <p:txBody>
            <a:bodyPr rtlCol="0" anchor="ctr"/>
            <a:lstStyle/>
            <a:p>
              <a:endParaRPr lang="en-US"/>
            </a:p>
          </p:txBody>
        </p:sp>
        <p:sp>
          <p:nvSpPr>
            <p:cNvPr id="7" name="Freeform: Shape 6">
              <a:extLst>
                <a:ext uri="{FF2B5EF4-FFF2-40B4-BE49-F238E27FC236}">
                  <a16:creationId xmlns:a16="http://schemas.microsoft.com/office/drawing/2014/main" id="{3126A1C3-F8DA-4B8A-B5AD-77B850AAEE60}"/>
                </a:ext>
              </a:extLst>
            </p:cNvPr>
            <p:cNvSpPr/>
            <p:nvPr/>
          </p:nvSpPr>
          <p:spPr>
            <a:xfrm>
              <a:off x="7701979" y="2893118"/>
              <a:ext cx="29896" cy="93482"/>
            </a:xfrm>
            <a:custGeom>
              <a:avLst/>
              <a:gdLst>
                <a:gd name="connsiteX0" fmla="*/ 24 w 29896"/>
                <a:gd name="connsiteY0" fmla="*/ 14486 h 93482"/>
                <a:gd name="connsiteX1" fmla="*/ 2389 w 29896"/>
                <a:gd name="connsiteY1" fmla="*/ 79949 h 93482"/>
                <a:gd name="connsiteX2" fmla="*/ 16142 w 29896"/>
                <a:gd name="connsiteY2" fmla="*/ 93482 h 93482"/>
                <a:gd name="connsiteX3" fmla="*/ 16362 w 29896"/>
                <a:gd name="connsiteY3" fmla="*/ 93482 h 93482"/>
                <a:gd name="connsiteX4" fmla="*/ 29895 w 29896"/>
                <a:gd name="connsiteY4" fmla="*/ 79509 h 93482"/>
                <a:gd name="connsiteX5" fmla="*/ 27474 w 29896"/>
                <a:gd name="connsiteY5" fmla="*/ 13001 h 93482"/>
                <a:gd name="connsiteX6" fmla="*/ 13006 w 29896"/>
                <a:gd name="connsiteY6" fmla="*/ 18 h 93482"/>
                <a:gd name="connsiteX7" fmla="*/ 24 w 29896"/>
                <a:gd name="connsiteY7" fmla="*/ 14486 h 93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896" h="93482">
                  <a:moveTo>
                    <a:pt x="24" y="14486"/>
                  </a:moveTo>
                  <a:cubicBezTo>
                    <a:pt x="1234" y="36105"/>
                    <a:pt x="2004" y="58110"/>
                    <a:pt x="2389" y="79949"/>
                  </a:cubicBezTo>
                  <a:cubicBezTo>
                    <a:pt x="2499" y="87486"/>
                    <a:pt x="8660" y="93482"/>
                    <a:pt x="16142" y="93482"/>
                  </a:cubicBezTo>
                  <a:cubicBezTo>
                    <a:pt x="16197" y="93482"/>
                    <a:pt x="16307" y="93482"/>
                    <a:pt x="16362" y="93482"/>
                  </a:cubicBezTo>
                  <a:cubicBezTo>
                    <a:pt x="23953" y="93372"/>
                    <a:pt x="30005" y="87101"/>
                    <a:pt x="29895" y="79509"/>
                  </a:cubicBezTo>
                  <a:cubicBezTo>
                    <a:pt x="29510" y="57340"/>
                    <a:pt x="28684" y="34950"/>
                    <a:pt x="27474" y="13001"/>
                  </a:cubicBezTo>
                  <a:cubicBezTo>
                    <a:pt x="27034" y="5409"/>
                    <a:pt x="20653" y="-367"/>
                    <a:pt x="13006" y="18"/>
                  </a:cubicBezTo>
                  <a:cubicBezTo>
                    <a:pt x="5360" y="403"/>
                    <a:pt x="-416" y="6895"/>
                    <a:pt x="24" y="14486"/>
                  </a:cubicBezTo>
                  <a:close/>
                </a:path>
              </a:pathLst>
            </a:custGeom>
            <a:grpFill/>
            <a:ln w="5500" cap="flat">
              <a:noFill/>
              <a:prstDash val="solid"/>
              <a:miter/>
            </a:ln>
          </p:spPr>
          <p:txBody>
            <a:bodyPr rtlCol="0" anchor="ctr"/>
            <a:lstStyle/>
            <a:p>
              <a:endParaRPr lang="en-US"/>
            </a:p>
          </p:txBody>
        </p:sp>
        <p:sp>
          <p:nvSpPr>
            <p:cNvPr id="8" name="Freeform: Shape 7">
              <a:extLst>
                <a:ext uri="{FF2B5EF4-FFF2-40B4-BE49-F238E27FC236}">
                  <a16:creationId xmlns:a16="http://schemas.microsoft.com/office/drawing/2014/main" id="{EF2CED80-8DCC-4470-BF06-E088F2EEE984}"/>
                </a:ext>
              </a:extLst>
            </p:cNvPr>
            <p:cNvSpPr/>
            <p:nvPr/>
          </p:nvSpPr>
          <p:spPr>
            <a:xfrm>
              <a:off x="7623747" y="3415694"/>
              <a:ext cx="49918" cy="89660"/>
            </a:xfrm>
            <a:custGeom>
              <a:avLst/>
              <a:gdLst>
                <a:gd name="connsiteX0" fmla="*/ 40298 w 49918"/>
                <a:gd name="connsiteY0" fmla="*/ 653 h 89660"/>
                <a:gd name="connsiteX1" fmla="*/ 23025 w 49918"/>
                <a:gd name="connsiteY1" fmla="*/ 9620 h 89660"/>
                <a:gd name="connsiteX2" fmla="*/ 1020 w 49918"/>
                <a:gd name="connsiteY2" fmla="*/ 70682 h 89660"/>
                <a:gd name="connsiteX3" fmla="*/ 8557 w 49918"/>
                <a:gd name="connsiteY3" fmla="*/ 88616 h 89660"/>
                <a:gd name="connsiteX4" fmla="*/ 13783 w 49918"/>
                <a:gd name="connsiteY4" fmla="*/ 89661 h 89660"/>
                <a:gd name="connsiteX5" fmla="*/ 26491 w 49918"/>
                <a:gd name="connsiteY5" fmla="*/ 81134 h 89660"/>
                <a:gd name="connsiteX6" fmla="*/ 49265 w 49918"/>
                <a:gd name="connsiteY6" fmla="*/ 17982 h 89660"/>
                <a:gd name="connsiteX7" fmla="*/ 40298 w 49918"/>
                <a:gd name="connsiteY7" fmla="*/ 653 h 89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918" h="89660">
                  <a:moveTo>
                    <a:pt x="40298" y="653"/>
                  </a:moveTo>
                  <a:cubicBezTo>
                    <a:pt x="33092" y="-1658"/>
                    <a:pt x="25335" y="2358"/>
                    <a:pt x="23025" y="9620"/>
                  </a:cubicBezTo>
                  <a:cubicBezTo>
                    <a:pt x="16204" y="31129"/>
                    <a:pt x="8832" y="51648"/>
                    <a:pt x="1020" y="70682"/>
                  </a:cubicBezTo>
                  <a:cubicBezTo>
                    <a:pt x="-1840" y="77724"/>
                    <a:pt x="1516" y="85755"/>
                    <a:pt x="8557" y="88616"/>
                  </a:cubicBezTo>
                  <a:cubicBezTo>
                    <a:pt x="10262" y="89331"/>
                    <a:pt x="12023" y="89661"/>
                    <a:pt x="13783" y="89661"/>
                  </a:cubicBezTo>
                  <a:cubicBezTo>
                    <a:pt x="19229" y="89661"/>
                    <a:pt x="24345" y="86415"/>
                    <a:pt x="26491" y="81134"/>
                  </a:cubicBezTo>
                  <a:cubicBezTo>
                    <a:pt x="34577" y="61440"/>
                    <a:pt x="42224" y="40151"/>
                    <a:pt x="49265" y="17982"/>
                  </a:cubicBezTo>
                  <a:cubicBezTo>
                    <a:pt x="51576" y="10665"/>
                    <a:pt x="47560" y="2908"/>
                    <a:pt x="40298" y="653"/>
                  </a:cubicBezTo>
                  <a:close/>
                </a:path>
              </a:pathLst>
            </a:custGeom>
            <a:grpFill/>
            <a:ln w="5500"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BAA79D52-CDF7-474E-8A25-D2C2504C5495}"/>
                </a:ext>
              </a:extLst>
            </p:cNvPr>
            <p:cNvSpPr/>
            <p:nvPr/>
          </p:nvSpPr>
          <p:spPr>
            <a:xfrm>
              <a:off x="7664029" y="3287592"/>
              <a:ext cx="41506" cy="92061"/>
            </a:xfrm>
            <a:custGeom>
              <a:avLst/>
              <a:gdLst>
                <a:gd name="connsiteX0" fmla="*/ 30328 w 41506"/>
                <a:gd name="connsiteY0" fmla="*/ 248 h 92061"/>
                <a:gd name="connsiteX1" fmla="*/ 14264 w 41506"/>
                <a:gd name="connsiteY1" fmla="*/ 11195 h 92061"/>
                <a:gd name="connsiteX2" fmla="*/ 402 w 41506"/>
                <a:gd name="connsiteY2" fmla="*/ 75008 h 92061"/>
                <a:gd name="connsiteX3" fmla="*/ 10469 w 41506"/>
                <a:gd name="connsiteY3" fmla="*/ 91677 h 92061"/>
                <a:gd name="connsiteX4" fmla="*/ 13769 w 41506"/>
                <a:gd name="connsiteY4" fmla="*/ 92062 h 92061"/>
                <a:gd name="connsiteX5" fmla="*/ 27082 w 41506"/>
                <a:gd name="connsiteY5" fmla="*/ 81610 h 92061"/>
                <a:gd name="connsiteX6" fmla="*/ 41275 w 41506"/>
                <a:gd name="connsiteY6" fmla="*/ 16366 h 92061"/>
                <a:gd name="connsiteX7" fmla="*/ 30328 w 41506"/>
                <a:gd name="connsiteY7" fmla="*/ 248 h 92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506" h="92061">
                  <a:moveTo>
                    <a:pt x="30328" y="248"/>
                  </a:moveTo>
                  <a:cubicBezTo>
                    <a:pt x="22846" y="-1182"/>
                    <a:pt x="15640" y="3714"/>
                    <a:pt x="14264" y="11195"/>
                  </a:cubicBezTo>
                  <a:cubicBezTo>
                    <a:pt x="10083" y="33035"/>
                    <a:pt x="5463" y="54489"/>
                    <a:pt x="402" y="75008"/>
                  </a:cubicBezTo>
                  <a:cubicBezTo>
                    <a:pt x="-1414" y="82380"/>
                    <a:pt x="3097" y="89861"/>
                    <a:pt x="10469" y="91677"/>
                  </a:cubicBezTo>
                  <a:cubicBezTo>
                    <a:pt x="11569" y="91952"/>
                    <a:pt x="12669" y="92062"/>
                    <a:pt x="13769" y="92062"/>
                  </a:cubicBezTo>
                  <a:cubicBezTo>
                    <a:pt x="19931" y="92062"/>
                    <a:pt x="25542" y="87881"/>
                    <a:pt x="27082" y="81610"/>
                  </a:cubicBezTo>
                  <a:cubicBezTo>
                    <a:pt x="32253" y="60650"/>
                    <a:pt x="37039" y="38701"/>
                    <a:pt x="41275" y="16366"/>
                  </a:cubicBezTo>
                  <a:cubicBezTo>
                    <a:pt x="42650" y="8885"/>
                    <a:pt x="37754" y="1678"/>
                    <a:pt x="30328" y="248"/>
                  </a:cubicBezTo>
                  <a:close/>
                </a:path>
              </a:pathLst>
            </a:custGeom>
            <a:grpFill/>
            <a:ln w="5500"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36C40C56-54FA-4FC0-AD56-0105C3306DD6}"/>
                </a:ext>
              </a:extLst>
            </p:cNvPr>
            <p:cNvSpPr/>
            <p:nvPr/>
          </p:nvSpPr>
          <p:spPr>
            <a:xfrm>
              <a:off x="7559196" y="3537445"/>
              <a:ext cx="63871" cy="82497"/>
            </a:xfrm>
            <a:custGeom>
              <a:avLst/>
              <a:gdLst>
                <a:gd name="connsiteX0" fmla="*/ 56715 w 63871"/>
                <a:gd name="connsiteY0" fmla="*/ 1686 h 82497"/>
                <a:gd name="connsiteX1" fmla="*/ 38066 w 63871"/>
                <a:gd name="connsiteY1" fmla="*/ 7133 h 82497"/>
                <a:gd name="connsiteX2" fmla="*/ 3079 w 63871"/>
                <a:gd name="connsiteY2" fmla="*/ 60053 h 82497"/>
                <a:gd name="connsiteX3" fmla="*/ 5114 w 63871"/>
                <a:gd name="connsiteY3" fmla="*/ 79417 h 82497"/>
                <a:gd name="connsiteX4" fmla="*/ 13751 w 63871"/>
                <a:gd name="connsiteY4" fmla="*/ 82498 h 82497"/>
                <a:gd name="connsiteX5" fmla="*/ 24423 w 63871"/>
                <a:gd name="connsiteY5" fmla="*/ 77437 h 82497"/>
                <a:gd name="connsiteX6" fmla="*/ 62161 w 63871"/>
                <a:gd name="connsiteY6" fmla="*/ 20390 h 82497"/>
                <a:gd name="connsiteX7" fmla="*/ 56715 w 63871"/>
                <a:gd name="connsiteY7" fmla="*/ 1686 h 82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871" h="82497">
                  <a:moveTo>
                    <a:pt x="56715" y="1686"/>
                  </a:moveTo>
                  <a:cubicBezTo>
                    <a:pt x="50059" y="-1944"/>
                    <a:pt x="41697" y="476"/>
                    <a:pt x="38066" y="7133"/>
                  </a:cubicBezTo>
                  <a:cubicBezTo>
                    <a:pt x="26954" y="27322"/>
                    <a:pt x="15182" y="45145"/>
                    <a:pt x="3079" y="60053"/>
                  </a:cubicBezTo>
                  <a:cubicBezTo>
                    <a:pt x="-1707" y="65939"/>
                    <a:pt x="-827" y="74631"/>
                    <a:pt x="5114" y="79417"/>
                  </a:cubicBezTo>
                  <a:cubicBezTo>
                    <a:pt x="7645" y="81508"/>
                    <a:pt x="10726" y="82498"/>
                    <a:pt x="13751" y="82498"/>
                  </a:cubicBezTo>
                  <a:cubicBezTo>
                    <a:pt x="17767" y="82498"/>
                    <a:pt x="21728" y="80737"/>
                    <a:pt x="24423" y="77437"/>
                  </a:cubicBezTo>
                  <a:cubicBezTo>
                    <a:pt x="37571" y="61263"/>
                    <a:pt x="50279" y="42065"/>
                    <a:pt x="62161" y="20390"/>
                  </a:cubicBezTo>
                  <a:cubicBezTo>
                    <a:pt x="65847" y="13734"/>
                    <a:pt x="63371" y="5372"/>
                    <a:pt x="56715" y="1686"/>
                  </a:cubicBezTo>
                  <a:close/>
                </a:path>
              </a:pathLst>
            </a:custGeom>
            <a:grpFill/>
            <a:ln w="5500"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26FDAEF9-3509-468F-AA5F-52A9DE334B1F}"/>
                </a:ext>
              </a:extLst>
            </p:cNvPr>
            <p:cNvSpPr/>
            <p:nvPr/>
          </p:nvSpPr>
          <p:spPr>
            <a:xfrm>
              <a:off x="7750384" y="2764657"/>
              <a:ext cx="92023" cy="41561"/>
            </a:xfrm>
            <a:custGeom>
              <a:avLst/>
              <a:gdLst>
                <a:gd name="connsiteX0" fmla="*/ 11196 w 92023"/>
                <a:gd name="connsiteY0" fmla="*/ 27314 h 41561"/>
                <a:gd name="connsiteX1" fmla="*/ 75008 w 92023"/>
                <a:gd name="connsiteY1" fmla="*/ 41177 h 41561"/>
                <a:gd name="connsiteX2" fmla="*/ 78309 w 92023"/>
                <a:gd name="connsiteY2" fmla="*/ 41562 h 41561"/>
                <a:gd name="connsiteX3" fmla="*/ 91622 w 92023"/>
                <a:gd name="connsiteY3" fmla="*/ 31109 h 41561"/>
                <a:gd name="connsiteX4" fmla="*/ 81555 w 92023"/>
                <a:gd name="connsiteY4" fmla="*/ 14441 h 41561"/>
                <a:gd name="connsiteX5" fmla="*/ 16312 w 92023"/>
                <a:gd name="connsiteY5" fmla="*/ 248 h 41561"/>
                <a:gd name="connsiteX6" fmla="*/ 248 w 92023"/>
                <a:gd name="connsiteY6" fmla="*/ 11195 h 41561"/>
                <a:gd name="connsiteX7" fmla="*/ 11196 w 92023"/>
                <a:gd name="connsiteY7" fmla="*/ 27314 h 41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023" h="41561">
                  <a:moveTo>
                    <a:pt x="11196" y="27314"/>
                  </a:moveTo>
                  <a:cubicBezTo>
                    <a:pt x="33035" y="31495"/>
                    <a:pt x="54489" y="36115"/>
                    <a:pt x="75008" y="41177"/>
                  </a:cubicBezTo>
                  <a:cubicBezTo>
                    <a:pt x="76109" y="41452"/>
                    <a:pt x="77209" y="41562"/>
                    <a:pt x="78309" y="41562"/>
                  </a:cubicBezTo>
                  <a:cubicBezTo>
                    <a:pt x="84470" y="41562"/>
                    <a:pt x="90081" y="37381"/>
                    <a:pt x="91622" y="31109"/>
                  </a:cubicBezTo>
                  <a:cubicBezTo>
                    <a:pt x="93437" y="23738"/>
                    <a:pt x="88926" y="16256"/>
                    <a:pt x="81555" y="14441"/>
                  </a:cubicBezTo>
                  <a:cubicBezTo>
                    <a:pt x="60595" y="9270"/>
                    <a:pt x="38646" y="4484"/>
                    <a:pt x="16312" y="248"/>
                  </a:cubicBezTo>
                  <a:cubicBezTo>
                    <a:pt x="8830" y="-1182"/>
                    <a:pt x="1623" y="3714"/>
                    <a:pt x="248" y="11195"/>
                  </a:cubicBezTo>
                  <a:cubicBezTo>
                    <a:pt x="-1182" y="18677"/>
                    <a:pt x="3714" y="25883"/>
                    <a:pt x="11196" y="27314"/>
                  </a:cubicBezTo>
                  <a:close/>
                </a:path>
              </a:pathLst>
            </a:custGeom>
            <a:grpFill/>
            <a:ln w="5500"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D4740598-2A30-43EE-91FE-374A62BEAB8A}"/>
                </a:ext>
              </a:extLst>
            </p:cNvPr>
            <p:cNvSpPr/>
            <p:nvPr/>
          </p:nvSpPr>
          <p:spPr>
            <a:xfrm>
              <a:off x="6788213" y="2325421"/>
              <a:ext cx="1356629" cy="1356629"/>
            </a:xfrm>
            <a:custGeom>
              <a:avLst/>
              <a:gdLst>
                <a:gd name="connsiteX0" fmla="*/ 1356630 w 1356629"/>
                <a:gd name="connsiteY0" fmla="*/ 678287 h 1356629"/>
                <a:gd name="connsiteX1" fmla="*/ 1356630 w 1356629"/>
                <a:gd name="connsiteY1" fmla="*/ 678287 h 1356629"/>
                <a:gd name="connsiteX2" fmla="*/ 678342 w 1356629"/>
                <a:gd name="connsiteY2" fmla="*/ 0 h 1356629"/>
                <a:gd name="connsiteX3" fmla="*/ 0 w 1356629"/>
                <a:gd name="connsiteY3" fmla="*/ 678342 h 1356629"/>
                <a:gd name="connsiteX4" fmla="*/ 678342 w 1356629"/>
                <a:gd name="connsiteY4" fmla="*/ 1356630 h 1356629"/>
                <a:gd name="connsiteX5" fmla="*/ 678342 w 1356629"/>
                <a:gd name="connsiteY5" fmla="*/ 1356630 h 1356629"/>
                <a:gd name="connsiteX6" fmla="*/ 678342 w 1356629"/>
                <a:gd name="connsiteY6" fmla="*/ 1356630 h 1356629"/>
                <a:gd name="connsiteX7" fmla="*/ 678342 w 1356629"/>
                <a:gd name="connsiteY7" fmla="*/ 1356630 h 1356629"/>
                <a:gd name="connsiteX8" fmla="*/ 1356630 w 1356629"/>
                <a:gd name="connsiteY8" fmla="*/ 678287 h 1356629"/>
                <a:gd name="connsiteX9" fmla="*/ 1356630 w 1356629"/>
                <a:gd name="connsiteY9" fmla="*/ 678287 h 1356629"/>
                <a:gd name="connsiteX10" fmla="*/ 1356630 w 1356629"/>
                <a:gd name="connsiteY10" fmla="*/ 678287 h 1356629"/>
                <a:gd name="connsiteX11" fmla="*/ 732308 w 1356629"/>
                <a:gd name="connsiteY11" fmla="*/ 45219 h 1356629"/>
                <a:gd name="connsiteX12" fmla="*/ 739900 w 1356629"/>
                <a:gd name="connsiteY12" fmla="*/ 47530 h 1356629"/>
                <a:gd name="connsiteX13" fmla="*/ 751342 w 1356629"/>
                <a:gd name="connsiteY13" fmla="*/ 41368 h 1356629"/>
                <a:gd name="connsiteX14" fmla="*/ 753432 w 1356629"/>
                <a:gd name="connsiteY14" fmla="*/ 31851 h 1356629"/>
                <a:gd name="connsiteX15" fmla="*/ 1325053 w 1356629"/>
                <a:gd name="connsiteY15" fmla="*/ 606498 h 1356629"/>
                <a:gd name="connsiteX16" fmla="*/ 1317792 w 1356629"/>
                <a:gd name="connsiteY16" fmla="*/ 608533 h 1356629"/>
                <a:gd name="connsiteX17" fmla="*/ 1313391 w 1356629"/>
                <a:gd name="connsiteY17" fmla="*/ 627457 h 1356629"/>
                <a:gd name="connsiteX18" fmla="*/ 1329069 w 1356629"/>
                <a:gd name="connsiteY18" fmla="*/ 678232 h 1356629"/>
                <a:gd name="connsiteX19" fmla="*/ 929908 w 1356629"/>
                <a:gd name="connsiteY19" fmla="*/ 897122 h 1356629"/>
                <a:gd name="connsiteX20" fmla="*/ 935794 w 1356629"/>
                <a:gd name="connsiteY20" fmla="*/ 846511 h 1356629"/>
                <a:gd name="connsiteX21" fmla="*/ 923472 w 1356629"/>
                <a:gd name="connsiteY21" fmla="*/ 831493 h 1356629"/>
                <a:gd name="connsiteX22" fmla="*/ 908454 w 1356629"/>
                <a:gd name="connsiteY22" fmla="*/ 843816 h 1356629"/>
                <a:gd name="connsiteX23" fmla="*/ 901687 w 1356629"/>
                <a:gd name="connsiteY23" fmla="*/ 901302 h 1356629"/>
                <a:gd name="connsiteX24" fmla="*/ 678287 w 1356629"/>
                <a:gd name="connsiteY24" fmla="*/ 916320 h 1356629"/>
                <a:gd name="connsiteX25" fmla="*/ 455162 w 1356629"/>
                <a:gd name="connsiteY25" fmla="*/ 901302 h 1356629"/>
                <a:gd name="connsiteX26" fmla="*/ 440144 w 1356629"/>
                <a:gd name="connsiteY26" fmla="*/ 678177 h 1356629"/>
                <a:gd name="connsiteX27" fmla="*/ 455217 w 1356629"/>
                <a:gd name="connsiteY27" fmla="*/ 454777 h 1356629"/>
                <a:gd name="connsiteX28" fmla="*/ 516885 w 1356629"/>
                <a:gd name="connsiteY28" fmla="*/ 447626 h 1356629"/>
                <a:gd name="connsiteX29" fmla="*/ 529262 w 1356629"/>
                <a:gd name="connsiteY29" fmla="*/ 432608 h 1356629"/>
                <a:gd name="connsiteX30" fmla="*/ 514244 w 1356629"/>
                <a:gd name="connsiteY30" fmla="*/ 420230 h 1356629"/>
                <a:gd name="connsiteX31" fmla="*/ 459398 w 1356629"/>
                <a:gd name="connsiteY31" fmla="*/ 426501 h 1356629"/>
                <a:gd name="connsiteX32" fmla="*/ 678287 w 1356629"/>
                <a:gd name="connsiteY32" fmla="*/ 27451 h 1356629"/>
                <a:gd name="connsiteX33" fmla="*/ 732308 w 1356629"/>
                <a:gd name="connsiteY33" fmla="*/ 45219 h 1356629"/>
                <a:gd name="connsiteX34" fmla="*/ 41368 w 1356629"/>
                <a:gd name="connsiteY34" fmla="*/ 605232 h 1356629"/>
                <a:gd name="connsiteX35" fmla="*/ 31851 w 1356629"/>
                <a:gd name="connsiteY35" fmla="*/ 603142 h 1356629"/>
                <a:gd name="connsiteX36" fmla="*/ 595000 w 1356629"/>
                <a:gd name="connsiteY36" fmla="*/ 32842 h 1356629"/>
                <a:gd name="connsiteX37" fmla="*/ 412638 w 1356629"/>
                <a:gd name="connsiteY37" fmla="*/ 678342 h 1356629"/>
                <a:gd name="connsiteX38" fmla="*/ 426226 w 1356629"/>
                <a:gd name="connsiteY38" fmla="*/ 897177 h 1356629"/>
                <a:gd name="connsiteX39" fmla="*/ 27395 w 1356629"/>
                <a:gd name="connsiteY39" fmla="*/ 678342 h 1356629"/>
                <a:gd name="connsiteX40" fmla="*/ 45109 w 1356629"/>
                <a:gd name="connsiteY40" fmla="*/ 624321 h 1356629"/>
                <a:gd name="connsiteX41" fmla="*/ 41368 w 1356629"/>
                <a:gd name="connsiteY41" fmla="*/ 605232 h 1356629"/>
                <a:gd name="connsiteX42" fmla="*/ 32787 w 1356629"/>
                <a:gd name="connsiteY42" fmla="*/ 761574 h 1356629"/>
                <a:gd name="connsiteX43" fmla="*/ 430352 w 1356629"/>
                <a:gd name="connsiteY43" fmla="*/ 926222 h 1356629"/>
                <a:gd name="connsiteX44" fmla="*/ 595000 w 1356629"/>
                <a:gd name="connsiteY44" fmla="*/ 1323788 h 1356629"/>
                <a:gd name="connsiteX45" fmla="*/ 32787 w 1356629"/>
                <a:gd name="connsiteY45" fmla="*/ 761574 h 1356629"/>
                <a:gd name="connsiteX46" fmla="*/ 750077 w 1356629"/>
                <a:gd name="connsiteY46" fmla="*/ 1325108 h 1356629"/>
                <a:gd name="connsiteX47" fmla="*/ 748041 w 1356629"/>
                <a:gd name="connsiteY47" fmla="*/ 1317847 h 1356629"/>
                <a:gd name="connsiteX48" fmla="*/ 729117 w 1356629"/>
                <a:gd name="connsiteY48" fmla="*/ 1313446 h 1356629"/>
                <a:gd name="connsiteX49" fmla="*/ 678342 w 1356629"/>
                <a:gd name="connsiteY49" fmla="*/ 1329124 h 1356629"/>
                <a:gd name="connsiteX50" fmla="*/ 459508 w 1356629"/>
                <a:gd name="connsiteY50" fmla="*/ 930293 h 1356629"/>
                <a:gd name="connsiteX51" fmla="*/ 678342 w 1356629"/>
                <a:gd name="connsiteY51" fmla="*/ 943881 h 1356629"/>
                <a:gd name="connsiteX52" fmla="*/ 1323843 w 1356629"/>
                <a:gd name="connsiteY52" fmla="*/ 761519 h 1356629"/>
                <a:gd name="connsiteX53" fmla="*/ 750077 w 1356629"/>
                <a:gd name="connsiteY53" fmla="*/ 1325108 h 1356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1356629" h="1356629">
                  <a:moveTo>
                    <a:pt x="1356630" y="678287"/>
                  </a:moveTo>
                  <a:cubicBezTo>
                    <a:pt x="1356630" y="678287"/>
                    <a:pt x="1356630" y="678287"/>
                    <a:pt x="1356630" y="678287"/>
                  </a:cubicBezTo>
                  <a:cubicBezTo>
                    <a:pt x="1356630" y="304267"/>
                    <a:pt x="1052363" y="0"/>
                    <a:pt x="678342" y="0"/>
                  </a:cubicBezTo>
                  <a:cubicBezTo>
                    <a:pt x="304321" y="0"/>
                    <a:pt x="0" y="304267"/>
                    <a:pt x="0" y="678342"/>
                  </a:cubicBezTo>
                  <a:cubicBezTo>
                    <a:pt x="0" y="1052363"/>
                    <a:pt x="304267" y="1356630"/>
                    <a:pt x="678342" y="1356630"/>
                  </a:cubicBezTo>
                  <a:cubicBezTo>
                    <a:pt x="678342" y="1356630"/>
                    <a:pt x="678342" y="1356630"/>
                    <a:pt x="678342" y="1356630"/>
                  </a:cubicBezTo>
                  <a:cubicBezTo>
                    <a:pt x="678342" y="1356630"/>
                    <a:pt x="678342" y="1356630"/>
                    <a:pt x="678342" y="1356630"/>
                  </a:cubicBezTo>
                  <a:cubicBezTo>
                    <a:pt x="678342" y="1356630"/>
                    <a:pt x="678342" y="1356630"/>
                    <a:pt x="678342" y="1356630"/>
                  </a:cubicBezTo>
                  <a:cubicBezTo>
                    <a:pt x="1052308" y="1356574"/>
                    <a:pt x="1356630" y="1052308"/>
                    <a:pt x="1356630" y="678287"/>
                  </a:cubicBezTo>
                  <a:cubicBezTo>
                    <a:pt x="1356630" y="678287"/>
                    <a:pt x="1356630" y="678287"/>
                    <a:pt x="1356630" y="678287"/>
                  </a:cubicBezTo>
                  <a:cubicBezTo>
                    <a:pt x="1356630" y="678287"/>
                    <a:pt x="1356630" y="678287"/>
                    <a:pt x="1356630" y="678287"/>
                  </a:cubicBezTo>
                  <a:close/>
                  <a:moveTo>
                    <a:pt x="732308" y="45219"/>
                  </a:moveTo>
                  <a:cubicBezTo>
                    <a:pt x="734619" y="46759"/>
                    <a:pt x="737259" y="47530"/>
                    <a:pt x="739900" y="47530"/>
                  </a:cubicBezTo>
                  <a:cubicBezTo>
                    <a:pt x="744356" y="47530"/>
                    <a:pt x="748702" y="45384"/>
                    <a:pt x="751342" y="41368"/>
                  </a:cubicBezTo>
                  <a:cubicBezTo>
                    <a:pt x="753267" y="38453"/>
                    <a:pt x="753927" y="35042"/>
                    <a:pt x="753432" y="31851"/>
                  </a:cubicBezTo>
                  <a:cubicBezTo>
                    <a:pt x="1053463" y="66508"/>
                    <a:pt x="1291936" y="306027"/>
                    <a:pt x="1325053" y="606498"/>
                  </a:cubicBezTo>
                  <a:cubicBezTo>
                    <a:pt x="1322578" y="606498"/>
                    <a:pt x="1320047" y="607103"/>
                    <a:pt x="1317792" y="608533"/>
                  </a:cubicBezTo>
                  <a:cubicBezTo>
                    <a:pt x="1311355" y="612549"/>
                    <a:pt x="1309375" y="621021"/>
                    <a:pt x="1313391" y="627457"/>
                  </a:cubicBezTo>
                  <a:cubicBezTo>
                    <a:pt x="1323788" y="644125"/>
                    <a:pt x="1329069" y="661234"/>
                    <a:pt x="1329069" y="678232"/>
                  </a:cubicBezTo>
                  <a:cubicBezTo>
                    <a:pt x="1329069" y="774887"/>
                    <a:pt x="1161945" y="860264"/>
                    <a:pt x="929908" y="897122"/>
                  </a:cubicBezTo>
                  <a:cubicBezTo>
                    <a:pt x="932109" y="880453"/>
                    <a:pt x="934089" y="863565"/>
                    <a:pt x="935794" y="846511"/>
                  </a:cubicBezTo>
                  <a:cubicBezTo>
                    <a:pt x="936509" y="838975"/>
                    <a:pt x="931008" y="832208"/>
                    <a:pt x="923472" y="831493"/>
                  </a:cubicBezTo>
                  <a:cubicBezTo>
                    <a:pt x="915935" y="830778"/>
                    <a:pt x="909169" y="836279"/>
                    <a:pt x="908454" y="843816"/>
                  </a:cubicBezTo>
                  <a:cubicBezTo>
                    <a:pt x="906528" y="863235"/>
                    <a:pt x="904218" y="882489"/>
                    <a:pt x="901687" y="901302"/>
                  </a:cubicBezTo>
                  <a:cubicBezTo>
                    <a:pt x="831658" y="910984"/>
                    <a:pt x="756348" y="916320"/>
                    <a:pt x="678287" y="916320"/>
                  </a:cubicBezTo>
                  <a:cubicBezTo>
                    <a:pt x="600391" y="916320"/>
                    <a:pt x="525136" y="910984"/>
                    <a:pt x="455162" y="901302"/>
                  </a:cubicBezTo>
                  <a:cubicBezTo>
                    <a:pt x="445480" y="831328"/>
                    <a:pt x="440144" y="756128"/>
                    <a:pt x="440144" y="678177"/>
                  </a:cubicBezTo>
                  <a:cubicBezTo>
                    <a:pt x="440144" y="600171"/>
                    <a:pt x="445480" y="524806"/>
                    <a:pt x="455217" y="454777"/>
                  </a:cubicBezTo>
                  <a:cubicBezTo>
                    <a:pt x="475406" y="452026"/>
                    <a:pt x="496090" y="449606"/>
                    <a:pt x="516885" y="447626"/>
                  </a:cubicBezTo>
                  <a:cubicBezTo>
                    <a:pt x="524421" y="446910"/>
                    <a:pt x="529977" y="440199"/>
                    <a:pt x="529262" y="432608"/>
                  </a:cubicBezTo>
                  <a:cubicBezTo>
                    <a:pt x="528547" y="425016"/>
                    <a:pt x="521835" y="419515"/>
                    <a:pt x="514244" y="420230"/>
                  </a:cubicBezTo>
                  <a:cubicBezTo>
                    <a:pt x="495815" y="421990"/>
                    <a:pt x="477441" y="424136"/>
                    <a:pt x="459398" y="426501"/>
                  </a:cubicBezTo>
                  <a:cubicBezTo>
                    <a:pt x="496255" y="194574"/>
                    <a:pt x="581633" y="27451"/>
                    <a:pt x="678287" y="27451"/>
                  </a:cubicBezTo>
                  <a:cubicBezTo>
                    <a:pt x="696386" y="27451"/>
                    <a:pt x="714595" y="33447"/>
                    <a:pt x="732308" y="45219"/>
                  </a:cubicBezTo>
                  <a:close/>
                  <a:moveTo>
                    <a:pt x="41368" y="605232"/>
                  </a:moveTo>
                  <a:cubicBezTo>
                    <a:pt x="38453" y="603307"/>
                    <a:pt x="35097" y="602647"/>
                    <a:pt x="31851" y="603142"/>
                  </a:cubicBezTo>
                  <a:cubicBezTo>
                    <a:pt x="66068" y="306962"/>
                    <a:pt x="299921" y="70689"/>
                    <a:pt x="595000" y="32842"/>
                  </a:cubicBezTo>
                  <a:cubicBezTo>
                    <a:pt x="488059" y="120144"/>
                    <a:pt x="412638" y="372590"/>
                    <a:pt x="412638" y="678342"/>
                  </a:cubicBezTo>
                  <a:cubicBezTo>
                    <a:pt x="412638" y="755248"/>
                    <a:pt x="417424" y="828798"/>
                    <a:pt x="426226" y="897177"/>
                  </a:cubicBezTo>
                  <a:cubicBezTo>
                    <a:pt x="194354" y="860319"/>
                    <a:pt x="27395" y="774942"/>
                    <a:pt x="27395" y="678342"/>
                  </a:cubicBezTo>
                  <a:cubicBezTo>
                    <a:pt x="27395" y="660244"/>
                    <a:pt x="33337" y="642090"/>
                    <a:pt x="45109" y="624321"/>
                  </a:cubicBezTo>
                  <a:cubicBezTo>
                    <a:pt x="49400" y="617940"/>
                    <a:pt x="47695" y="609413"/>
                    <a:pt x="41368" y="605232"/>
                  </a:cubicBezTo>
                  <a:close/>
                  <a:moveTo>
                    <a:pt x="32787" y="761574"/>
                  </a:moveTo>
                  <a:cubicBezTo>
                    <a:pt x="94949" y="837765"/>
                    <a:pt x="240949" y="897892"/>
                    <a:pt x="430352" y="926222"/>
                  </a:cubicBezTo>
                  <a:cubicBezTo>
                    <a:pt x="458683" y="1115626"/>
                    <a:pt x="518810" y="1261570"/>
                    <a:pt x="595000" y="1323788"/>
                  </a:cubicBezTo>
                  <a:cubicBezTo>
                    <a:pt x="302616" y="1286270"/>
                    <a:pt x="70304" y="1053958"/>
                    <a:pt x="32787" y="761574"/>
                  </a:cubicBezTo>
                  <a:close/>
                  <a:moveTo>
                    <a:pt x="750077" y="1325108"/>
                  </a:moveTo>
                  <a:cubicBezTo>
                    <a:pt x="750077" y="1322633"/>
                    <a:pt x="749472" y="1320102"/>
                    <a:pt x="748041" y="1317847"/>
                  </a:cubicBezTo>
                  <a:cubicBezTo>
                    <a:pt x="744026" y="1311410"/>
                    <a:pt x="735554" y="1309430"/>
                    <a:pt x="729117" y="1313446"/>
                  </a:cubicBezTo>
                  <a:cubicBezTo>
                    <a:pt x="712449" y="1323843"/>
                    <a:pt x="695341" y="1329124"/>
                    <a:pt x="678342" y="1329124"/>
                  </a:cubicBezTo>
                  <a:cubicBezTo>
                    <a:pt x="581743" y="1329124"/>
                    <a:pt x="496365" y="1162165"/>
                    <a:pt x="459508" y="930293"/>
                  </a:cubicBezTo>
                  <a:cubicBezTo>
                    <a:pt x="527887" y="939150"/>
                    <a:pt x="601437" y="943881"/>
                    <a:pt x="678342" y="943881"/>
                  </a:cubicBezTo>
                  <a:cubicBezTo>
                    <a:pt x="984094" y="943881"/>
                    <a:pt x="1236540" y="868461"/>
                    <a:pt x="1323843" y="761519"/>
                  </a:cubicBezTo>
                  <a:cubicBezTo>
                    <a:pt x="1285775" y="1057809"/>
                    <a:pt x="1047852" y="1292267"/>
                    <a:pt x="750077" y="1325108"/>
                  </a:cubicBezTo>
                  <a:close/>
                </a:path>
              </a:pathLst>
            </a:custGeom>
            <a:grpFill/>
            <a:ln w="5500"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16940D7F-E1DF-4956-A047-FEB588911213}"/>
                </a:ext>
              </a:extLst>
            </p:cNvPr>
            <p:cNvSpPr/>
            <p:nvPr/>
          </p:nvSpPr>
          <p:spPr>
            <a:xfrm>
              <a:off x="7094667" y="2763903"/>
              <a:ext cx="92113" cy="41324"/>
            </a:xfrm>
            <a:custGeom>
              <a:avLst/>
              <a:gdLst>
                <a:gd name="connsiteX0" fmla="*/ 13766 w 92113"/>
                <a:gd name="connsiteY0" fmla="*/ 41325 h 41324"/>
                <a:gd name="connsiteX1" fmla="*/ 17012 w 92113"/>
                <a:gd name="connsiteY1" fmla="*/ 40940 h 41324"/>
                <a:gd name="connsiteX2" fmla="*/ 80880 w 92113"/>
                <a:gd name="connsiteY2" fmla="*/ 27297 h 41324"/>
                <a:gd name="connsiteX3" fmla="*/ 91882 w 92113"/>
                <a:gd name="connsiteY3" fmla="*/ 11234 h 41324"/>
                <a:gd name="connsiteX4" fmla="*/ 75819 w 92113"/>
                <a:gd name="connsiteY4" fmla="*/ 231 h 41324"/>
                <a:gd name="connsiteX5" fmla="*/ 10520 w 92113"/>
                <a:gd name="connsiteY5" fmla="*/ 14204 h 41324"/>
                <a:gd name="connsiteX6" fmla="*/ 398 w 92113"/>
                <a:gd name="connsiteY6" fmla="*/ 30818 h 41324"/>
                <a:gd name="connsiteX7" fmla="*/ 13766 w 92113"/>
                <a:gd name="connsiteY7" fmla="*/ 41325 h 41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113" h="41324">
                  <a:moveTo>
                    <a:pt x="13766" y="41325"/>
                  </a:moveTo>
                  <a:cubicBezTo>
                    <a:pt x="14866" y="41325"/>
                    <a:pt x="15911" y="41215"/>
                    <a:pt x="17012" y="40940"/>
                  </a:cubicBezTo>
                  <a:cubicBezTo>
                    <a:pt x="37531" y="35934"/>
                    <a:pt x="59040" y="31368"/>
                    <a:pt x="80880" y="27297"/>
                  </a:cubicBezTo>
                  <a:cubicBezTo>
                    <a:pt x="88361" y="25921"/>
                    <a:pt x="93257" y="18715"/>
                    <a:pt x="91882" y="11234"/>
                  </a:cubicBezTo>
                  <a:cubicBezTo>
                    <a:pt x="90507" y="3752"/>
                    <a:pt x="83300" y="-1144"/>
                    <a:pt x="75819" y="231"/>
                  </a:cubicBezTo>
                  <a:cubicBezTo>
                    <a:pt x="53484" y="4412"/>
                    <a:pt x="31535" y="9088"/>
                    <a:pt x="10520" y="14204"/>
                  </a:cubicBezTo>
                  <a:cubicBezTo>
                    <a:pt x="3149" y="16020"/>
                    <a:pt x="-1417" y="23446"/>
                    <a:pt x="398" y="30818"/>
                  </a:cubicBezTo>
                  <a:cubicBezTo>
                    <a:pt x="1939" y="37144"/>
                    <a:pt x="7605" y="41325"/>
                    <a:pt x="13766" y="41325"/>
                  </a:cubicBezTo>
                  <a:close/>
                </a:path>
              </a:pathLst>
            </a:custGeom>
            <a:grpFill/>
            <a:ln w="5500"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8219A713-0DB7-4489-A3C7-C5538174EBE3}"/>
                </a:ext>
              </a:extLst>
            </p:cNvPr>
            <p:cNvSpPr/>
            <p:nvPr/>
          </p:nvSpPr>
          <p:spPr>
            <a:xfrm>
              <a:off x="7878486" y="2796619"/>
              <a:ext cx="89636" cy="49867"/>
            </a:xfrm>
            <a:custGeom>
              <a:avLst/>
              <a:gdLst>
                <a:gd name="connsiteX0" fmla="*/ 9620 w 89636"/>
                <a:gd name="connsiteY0" fmla="*/ 26818 h 49867"/>
                <a:gd name="connsiteX1" fmla="*/ 70682 w 89636"/>
                <a:gd name="connsiteY1" fmla="*/ 48822 h 49867"/>
                <a:gd name="connsiteX2" fmla="*/ 75908 w 89636"/>
                <a:gd name="connsiteY2" fmla="*/ 49867 h 49867"/>
                <a:gd name="connsiteX3" fmla="*/ 88616 w 89636"/>
                <a:gd name="connsiteY3" fmla="*/ 41341 h 49867"/>
                <a:gd name="connsiteX4" fmla="*/ 81079 w 89636"/>
                <a:gd name="connsiteY4" fmla="*/ 23407 h 49867"/>
                <a:gd name="connsiteX5" fmla="*/ 17926 w 89636"/>
                <a:gd name="connsiteY5" fmla="*/ 632 h 49867"/>
                <a:gd name="connsiteX6" fmla="*/ 653 w 89636"/>
                <a:gd name="connsiteY6" fmla="*/ 9599 h 49867"/>
                <a:gd name="connsiteX7" fmla="*/ 9620 w 89636"/>
                <a:gd name="connsiteY7" fmla="*/ 26818 h 49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636" h="49867">
                  <a:moveTo>
                    <a:pt x="9620" y="26818"/>
                  </a:moveTo>
                  <a:cubicBezTo>
                    <a:pt x="31129" y="33639"/>
                    <a:pt x="51648" y="41011"/>
                    <a:pt x="70682" y="48822"/>
                  </a:cubicBezTo>
                  <a:cubicBezTo>
                    <a:pt x="72388" y="49537"/>
                    <a:pt x="74148" y="49867"/>
                    <a:pt x="75908" y="49867"/>
                  </a:cubicBezTo>
                  <a:cubicBezTo>
                    <a:pt x="81299" y="49867"/>
                    <a:pt x="86470" y="46622"/>
                    <a:pt x="88616" y="41341"/>
                  </a:cubicBezTo>
                  <a:cubicBezTo>
                    <a:pt x="91476" y="34299"/>
                    <a:pt x="88121" y="26268"/>
                    <a:pt x="81079" y="23407"/>
                  </a:cubicBezTo>
                  <a:cubicBezTo>
                    <a:pt x="61385" y="15320"/>
                    <a:pt x="40151" y="7674"/>
                    <a:pt x="17926" y="632"/>
                  </a:cubicBezTo>
                  <a:cubicBezTo>
                    <a:pt x="10665" y="-1623"/>
                    <a:pt x="2963" y="2338"/>
                    <a:pt x="653" y="9599"/>
                  </a:cubicBezTo>
                  <a:cubicBezTo>
                    <a:pt x="-1658" y="16751"/>
                    <a:pt x="2358" y="24507"/>
                    <a:pt x="9620" y="26818"/>
                  </a:cubicBezTo>
                  <a:close/>
                </a:path>
              </a:pathLst>
            </a:custGeom>
            <a:grpFill/>
            <a:ln w="5500"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8F179ECF-2DAA-4B51-A2D7-F4994E04B798}"/>
                </a:ext>
              </a:extLst>
            </p:cNvPr>
            <p:cNvSpPr/>
            <p:nvPr/>
          </p:nvSpPr>
          <p:spPr>
            <a:xfrm>
              <a:off x="8000219" y="2847165"/>
              <a:ext cx="82458" cy="63849"/>
            </a:xfrm>
            <a:custGeom>
              <a:avLst/>
              <a:gdLst>
                <a:gd name="connsiteX0" fmla="*/ 7150 w 82458"/>
                <a:gd name="connsiteY0" fmla="*/ 25781 h 63849"/>
                <a:gd name="connsiteX1" fmla="*/ 60071 w 82458"/>
                <a:gd name="connsiteY1" fmla="*/ 60768 h 63849"/>
                <a:gd name="connsiteX2" fmla="*/ 68708 w 82458"/>
                <a:gd name="connsiteY2" fmla="*/ 63849 h 63849"/>
                <a:gd name="connsiteX3" fmla="*/ 79380 w 82458"/>
                <a:gd name="connsiteY3" fmla="*/ 58788 h 63849"/>
                <a:gd name="connsiteX4" fmla="*/ 77344 w 82458"/>
                <a:gd name="connsiteY4" fmla="*/ 39424 h 63849"/>
                <a:gd name="connsiteX5" fmla="*/ 20298 w 82458"/>
                <a:gd name="connsiteY5" fmla="*/ 1686 h 63849"/>
                <a:gd name="connsiteX6" fmla="*/ 1649 w 82458"/>
                <a:gd name="connsiteY6" fmla="*/ 7133 h 63849"/>
                <a:gd name="connsiteX7" fmla="*/ 7150 w 82458"/>
                <a:gd name="connsiteY7" fmla="*/ 25781 h 63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58" h="63849">
                  <a:moveTo>
                    <a:pt x="7150" y="25781"/>
                  </a:moveTo>
                  <a:cubicBezTo>
                    <a:pt x="27340" y="36894"/>
                    <a:pt x="45163" y="48666"/>
                    <a:pt x="60071" y="60768"/>
                  </a:cubicBezTo>
                  <a:cubicBezTo>
                    <a:pt x="62602" y="62859"/>
                    <a:pt x="65682" y="63849"/>
                    <a:pt x="68708" y="63849"/>
                  </a:cubicBezTo>
                  <a:cubicBezTo>
                    <a:pt x="72724" y="63849"/>
                    <a:pt x="76684" y="62089"/>
                    <a:pt x="79380" y="58788"/>
                  </a:cubicBezTo>
                  <a:cubicBezTo>
                    <a:pt x="84166" y="52902"/>
                    <a:pt x="83286" y="44210"/>
                    <a:pt x="77344" y="39424"/>
                  </a:cubicBezTo>
                  <a:cubicBezTo>
                    <a:pt x="61171" y="26276"/>
                    <a:pt x="41972" y="13569"/>
                    <a:pt x="20298" y="1686"/>
                  </a:cubicBezTo>
                  <a:cubicBezTo>
                    <a:pt x="13642" y="-1944"/>
                    <a:pt x="5280" y="476"/>
                    <a:pt x="1649" y="7133"/>
                  </a:cubicBezTo>
                  <a:cubicBezTo>
                    <a:pt x="-1926" y="13789"/>
                    <a:pt x="494" y="22151"/>
                    <a:pt x="7150" y="25781"/>
                  </a:cubicBezTo>
                  <a:close/>
                </a:path>
              </a:pathLst>
            </a:custGeom>
            <a:grpFill/>
            <a:ln w="5500"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483C4DB8-0390-4B68-A173-6C165516AFDF}"/>
                </a:ext>
              </a:extLst>
            </p:cNvPr>
            <p:cNvSpPr/>
            <p:nvPr/>
          </p:nvSpPr>
          <p:spPr>
            <a:xfrm>
              <a:off x="7355855" y="2738388"/>
              <a:ext cx="93483" cy="29872"/>
            </a:xfrm>
            <a:custGeom>
              <a:avLst/>
              <a:gdLst>
                <a:gd name="connsiteX0" fmla="*/ 18 w 93483"/>
                <a:gd name="connsiteY0" fmla="*/ 16890 h 29872"/>
                <a:gd name="connsiteX1" fmla="*/ 13716 w 93483"/>
                <a:gd name="connsiteY1" fmla="*/ 29872 h 29872"/>
                <a:gd name="connsiteX2" fmla="*/ 14486 w 93483"/>
                <a:gd name="connsiteY2" fmla="*/ 29872 h 29872"/>
                <a:gd name="connsiteX3" fmla="*/ 79949 w 93483"/>
                <a:gd name="connsiteY3" fmla="*/ 27507 h 29872"/>
                <a:gd name="connsiteX4" fmla="*/ 93482 w 93483"/>
                <a:gd name="connsiteY4" fmla="*/ 13534 h 29872"/>
                <a:gd name="connsiteX5" fmla="*/ 79509 w 93483"/>
                <a:gd name="connsiteY5" fmla="*/ 1 h 29872"/>
                <a:gd name="connsiteX6" fmla="*/ 13001 w 93483"/>
                <a:gd name="connsiteY6" fmla="*/ 2422 h 29872"/>
                <a:gd name="connsiteX7" fmla="*/ 18 w 93483"/>
                <a:gd name="connsiteY7" fmla="*/ 16890 h 2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483" h="29872">
                  <a:moveTo>
                    <a:pt x="18" y="16890"/>
                  </a:moveTo>
                  <a:cubicBezTo>
                    <a:pt x="403" y="24206"/>
                    <a:pt x="6509" y="29872"/>
                    <a:pt x="13716" y="29872"/>
                  </a:cubicBezTo>
                  <a:cubicBezTo>
                    <a:pt x="13991" y="29872"/>
                    <a:pt x="14211" y="29872"/>
                    <a:pt x="14486" y="29872"/>
                  </a:cubicBezTo>
                  <a:cubicBezTo>
                    <a:pt x="36105" y="28662"/>
                    <a:pt x="58110" y="27892"/>
                    <a:pt x="79949" y="27507"/>
                  </a:cubicBezTo>
                  <a:cubicBezTo>
                    <a:pt x="87541" y="27397"/>
                    <a:pt x="93592" y="21126"/>
                    <a:pt x="93482" y="13534"/>
                  </a:cubicBezTo>
                  <a:cubicBezTo>
                    <a:pt x="93372" y="5943"/>
                    <a:pt x="87046" y="-109"/>
                    <a:pt x="79509" y="1"/>
                  </a:cubicBezTo>
                  <a:cubicBezTo>
                    <a:pt x="57340" y="387"/>
                    <a:pt x="34950" y="1212"/>
                    <a:pt x="13001" y="2422"/>
                  </a:cubicBezTo>
                  <a:cubicBezTo>
                    <a:pt x="5409" y="2807"/>
                    <a:pt x="-367" y="9298"/>
                    <a:pt x="18" y="16890"/>
                  </a:cubicBezTo>
                  <a:close/>
                </a:path>
              </a:pathLst>
            </a:custGeom>
            <a:grpFill/>
            <a:ln w="5500"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B021338B-090E-4B52-89C7-687284B85563}"/>
                </a:ext>
              </a:extLst>
            </p:cNvPr>
            <p:cNvSpPr/>
            <p:nvPr/>
          </p:nvSpPr>
          <p:spPr>
            <a:xfrm>
              <a:off x="6968768" y="2795304"/>
              <a:ext cx="89736" cy="49532"/>
            </a:xfrm>
            <a:custGeom>
              <a:avLst/>
              <a:gdLst>
                <a:gd name="connsiteX0" fmla="*/ 13799 w 89736"/>
                <a:gd name="connsiteY0" fmla="*/ 49532 h 49532"/>
                <a:gd name="connsiteX1" fmla="*/ 18915 w 89736"/>
                <a:gd name="connsiteY1" fmla="*/ 48542 h 49532"/>
                <a:gd name="connsiteX2" fmla="*/ 80088 w 89736"/>
                <a:gd name="connsiteY2" fmla="*/ 26868 h 49532"/>
                <a:gd name="connsiteX3" fmla="*/ 89110 w 89736"/>
                <a:gd name="connsiteY3" fmla="*/ 9649 h 49532"/>
                <a:gd name="connsiteX4" fmla="*/ 71891 w 89736"/>
                <a:gd name="connsiteY4" fmla="*/ 627 h 49532"/>
                <a:gd name="connsiteX5" fmla="*/ 8628 w 89736"/>
                <a:gd name="connsiteY5" fmla="*/ 23072 h 49532"/>
                <a:gd name="connsiteX6" fmla="*/ 982 w 89736"/>
                <a:gd name="connsiteY6" fmla="*/ 40950 h 49532"/>
                <a:gd name="connsiteX7" fmla="*/ 13799 w 89736"/>
                <a:gd name="connsiteY7" fmla="*/ 49532 h 49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736" h="49532">
                  <a:moveTo>
                    <a:pt x="13799" y="49532"/>
                  </a:moveTo>
                  <a:cubicBezTo>
                    <a:pt x="15505" y="49532"/>
                    <a:pt x="17265" y="49202"/>
                    <a:pt x="18915" y="48542"/>
                  </a:cubicBezTo>
                  <a:cubicBezTo>
                    <a:pt x="38004" y="40840"/>
                    <a:pt x="58578" y="33579"/>
                    <a:pt x="80088" y="26868"/>
                  </a:cubicBezTo>
                  <a:cubicBezTo>
                    <a:pt x="87349" y="24612"/>
                    <a:pt x="91365" y="16911"/>
                    <a:pt x="89110" y="9649"/>
                  </a:cubicBezTo>
                  <a:cubicBezTo>
                    <a:pt x="86854" y="2388"/>
                    <a:pt x="79152" y="-1628"/>
                    <a:pt x="71891" y="627"/>
                  </a:cubicBezTo>
                  <a:cubicBezTo>
                    <a:pt x="49667" y="7559"/>
                    <a:pt x="28377" y="15095"/>
                    <a:pt x="8628" y="23072"/>
                  </a:cubicBezTo>
                  <a:cubicBezTo>
                    <a:pt x="1587" y="25932"/>
                    <a:pt x="-1824" y="33909"/>
                    <a:pt x="982" y="40950"/>
                  </a:cubicBezTo>
                  <a:cubicBezTo>
                    <a:pt x="3237" y="46286"/>
                    <a:pt x="8353" y="49532"/>
                    <a:pt x="13799" y="49532"/>
                  </a:cubicBezTo>
                  <a:close/>
                </a:path>
              </a:pathLst>
            </a:custGeom>
            <a:grpFill/>
            <a:ln w="5500"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D662AFC8-BAF2-490F-BB66-D555BC69DC74}"/>
                </a:ext>
              </a:extLst>
            </p:cNvPr>
            <p:cNvSpPr/>
            <p:nvPr/>
          </p:nvSpPr>
          <p:spPr>
            <a:xfrm>
              <a:off x="7487896" y="2738389"/>
              <a:ext cx="93490" cy="30091"/>
            </a:xfrm>
            <a:custGeom>
              <a:avLst/>
              <a:gdLst>
                <a:gd name="connsiteX0" fmla="*/ 13481 w 93490"/>
                <a:gd name="connsiteY0" fmla="*/ 27561 h 30091"/>
                <a:gd name="connsiteX1" fmla="*/ 78944 w 93490"/>
                <a:gd name="connsiteY1" fmla="*/ 30091 h 30091"/>
                <a:gd name="connsiteX2" fmla="*/ 79769 w 93490"/>
                <a:gd name="connsiteY2" fmla="*/ 30091 h 30091"/>
                <a:gd name="connsiteX3" fmla="*/ 93467 w 93490"/>
                <a:gd name="connsiteY3" fmla="*/ 17108 h 30091"/>
                <a:gd name="connsiteX4" fmla="*/ 80540 w 93490"/>
                <a:gd name="connsiteY4" fmla="*/ 2586 h 30091"/>
                <a:gd name="connsiteX5" fmla="*/ 14031 w 93490"/>
                <a:gd name="connsiteY5" fmla="*/ 0 h 30091"/>
                <a:gd name="connsiteX6" fmla="*/ 13756 w 93490"/>
                <a:gd name="connsiteY6" fmla="*/ 0 h 30091"/>
                <a:gd name="connsiteX7" fmla="*/ 3 w 93490"/>
                <a:gd name="connsiteY7" fmla="*/ 13478 h 30091"/>
                <a:gd name="connsiteX8" fmla="*/ 13481 w 93490"/>
                <a:gd name="connsiteY8" fmla="*/ 27561 h 30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3490" h="30091">
                  <a:moveTo>
                    <a:pt x="13481" y="27561"/>
                  </a:moveTo>
                  <a:cubicBezTo>
                    <a:pt x="35320" y="28001"/>
                    <a:pt x="57325" y="28826"/>
                    <a:pt x="78944" y="30091"/>
                  </a:cubicBezTo>
                  <a:cubicBezTo>
                    <a:pt x="79219" y="30091"/>
                    <a:pt x="79494" y="30091"/>
                    <a:pt x="79769" y="30091"/>
                  </a:cubicBezTo>
                  <a:cubicBezTo>
                    <a:pt x="87031" y="30091"/>
                    <a:pt x="93082" y="24425"/>
                    <a:pt x="93467" y="17108"/>
                  </a:cubicBezTo>
                  <a:cubicBezTo>
                    <a:pt x="93907" y="9517"/>
                    <a:pt x="88131" y="3026"/>
                    <a:pt x="80540" y="2586"/>
                  </a:cubicBezTo>
                  <a:cubicBezTo>
                    <a:pt x="58590" y="1320"/>
                    <a:pt x="36201" y="440"/>
                    <a:pt x="14031" y="0"/>
                  </a:cubicBezTo>
                  <a:cubicBezTo>
                    <a:pt x="13921" y="0"/>
                    <a:pt x="13866" y="0"/>
                    <a:pt x="13756" y="0"/>
                  </a:cubicBezTo>
                  <a:cubicBezTo>
                    <a:pt x="6274" y="0"/>
                    <a:pt x="168" y="5996"/>
                    <a:pt x="3" y="13478"/>
                  </a:cubicBezTo>
                  <a:cubicBezTo>
                    <a:pt x="-162" y="21124"/>
                    <a:pt x="5889" y="27396"/>
                    <a:pt x="13481" y="27561"/>
                  </a:cubicBezTo>
                  <a:close/>
                </a:path>
              </a:pathLst>
            </a:custGeom>
            <a:grpFill/>
            <a:ln w="5500"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93ED9344-63EA-4217-9FFA-6C6EBDFB16B7}"/>
                </a:ext>
              </a:extLst>
            </p:cNvPr>
            <p:cNvSpPr/>
            <p:nvPr/>
          </p:nvSpPr>
          <p:spPr>
            <a:xfrm>
              <a:off x="6853557" y="2845071"/>
              <a:ext cx="82895" cy="63302"/>
            </a:xfrm>
            <a:custGeom>
              <a:avLst/>
              <a:gdLst>
                <a:gd name="connsiteX0" fmla="*/ 13762 w 82895"/>
                <a:gd name="connsiteY0" fmla="*/ 63302 h 63302"/>
                <a:gd name="connsiteX1" fmla="*/ 22234 w 82895"/>
                <a:gd name="connsiteY1" fmla="*/ 60332 h 63302"/>
                <a:gd name="connsiteX2" fmla="*/ 75650 w 82895"/>
                <a:gd name="connsiteY2" fmla="*/ 25895 h 63302"/>
                <a:gd name="connsiteX3" fmla="*/ 81261 w 82895"/>
                <a:gd name="connsiteY3" fmla="*/ 7246 h 63302"/>
                <a:gd name="connsiteX4" fmla="*/ 62612 w 82895"/>
                <a:gd name="connsiteY4" fmla="*/ 1635 h 63302"/>
                <a:gd name="connsiteX5" fmla="*/ 5236 w 82895"/>
                <a:gd name="connsiteY5" fmla="*/ 38712 h 63302"/>
                <a:gd name="connsiteX6" fmla="*/ 2925 w 82895"/>
                <a:gd name="connsiteY6" fmla="*/ 58021 h 63302"/>
                <a:gd name="connsiteX7" fmla="*/ 13762 w 82895"/>
                <a:gd name="connsiteY7" fmla="*/ 63302 h 63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895" h="63302">
                  <a:moveTo>
                    <a:pt x="13762" y="63302"/>
                  </a:moveTo>
                  <a:cubicBezTo>
                    <a:pt x="16733" y="63302"/>
                    <a:pt x="19759" y="62367"/>
                    <a:pt x="22234" y="60332"/>
                  </a:cubicBezTo>
                  <a:cubicBezTo>
                    <a:pt x="37362" y="48394"/>
                    <a:pt x="55351" y="36842"/>
                    <a:pt x="75650" y="25895"/>
                  </a:cubicBezTo>
                  <a:cubicBezTo>
                    <a:pt x="82361" y="22264"/>
                    <a:pt x="84837" y="13957"/>
                    <a:pt x="81261" y="7246"/>
                  </a:cubicBezTo>
                  <a:cubicBezTo>
                    <a:pt x="77685" y="535"/>
                    <a:pt x="69324" y="-1941"/>
                    <a:pt x="62612" y="1635"/>
                  </a:cubicBezTo>
                  <a:cubicBezTo>
                    <a:pt x="40938" y="13352"/>
                    <a:pt x="21629" y="25785"/>
                    <a:pt x="5236" y="38712"/>
                  </a:cubicBezTo>
                  <a:cubicBezTo>
                    <a:pt x="-706" y="43388"/>
                    <a:pt x="-1751" y="52080"/>
                    <a:pt x="2925" y="58021"/>
                  </a:cubicBezTo>
                  <a:cubicBezTo>
                    <a:pt x="5676" y="61487"/>
                    <a:pt x="9692" y="63302"/>
                    <a:pt x="13762" y="63302"/>
                  </a:cubicBezTo>
                  <a:close/>
                </a:path>
              </a:pathLst>
            </a:custGeom>
            <a:grpFill/>
            <a:ln w="5500"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6A1B7356-B42A-4D0F-95D9-A0C776D8DD0C}"/>
                </a:ext>
              </a:extLst>
            </p:cNvPr>
            <p:cNvSpPr/>
            <p:nvPr/>
          </p:nvSpPr>
          <p:spPr>
            <a:xfrm>
              <a:off x="7619699" y="2746075"/>
              <a:ext cx="104810" cy="108608"/>
            </a:xfrm>
            <a:custGeom>
              <a:avLst/>
              <a:gdLst>
                <a:gd name="connsiteX0" fmla="*/ 81259 w 104810"/>
                <a:gd name="connsiteY0" fmla="*/ 7993 h 108608"/>
                <a:gd name="connsiteX1" fmla="*/ 15080 w 104810"/>
                <a:gd name="connsiteY1" fmla="*/ 71 h 108608"/>
                <a:gd name="connsiteX2" fmla="*/ 63 w 104810"/>
                <a:gd name="connsiteY2" fmla="*/ 12394 h 108608"/>
                <a:gd name="connsiteX3" fmla="*/ 12385 w 104810"/>
                <a:gd name="connsiteY3" fmla="*/ 27412 h 108608"/>
                <a:gd name="connsiteX4" fmla="*/ 70147 w 104810"/>
                <a:gd name="connsiteY4" fmla="*/ 34233 h 108608"/>
                <a:gd name="connsiteX5" fmla="*/ 77353 w 104810"/>
                <a:gd name="connsiteY5" fmla="*/ 96176 h 108608"/>
                <a:gd name="connsiteX6" fmla="*/ 91051 w 104810"/>
                <a:gd name="connsiteY6" fmla="*/ 108608 h 108608"/>
                <a:gd name="connsiteX7" fmla="*/ 92371 w 104810"/>
                <a:gd name="connsiteY7" fmla="*/ 108553 h 108608"/>
                <a:gd name="connsiteX8" fmla="*/ 104749 w 104810"/>
                <a:gd name="connsiteY8" fmla="*/ 93535 h 108608"/>
                <a:gd name="connsiteX9" fmla="*/ 97047 w 104810"/>
                <a:gd name="connsiteY9" fmla="*/ 27357 h 108608"/>
                <a:gd name="connsiteX10" fmla="*/ 92811 w 104810"/>
                <a:gd name="connsiteY10" fmla="*/ 19325 h 108608"/>
                <a:gd name="connsiteX11" fmla="*/ 81259 w 104810"/>
                <a:gd name="connsiteY11" fmla="*/ 7993 h 108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4810" h="108608">
                  <a:moveTo>
                    <a:pt x="81259" y="7993"/>
                  </a:moveTo>
                  <a:cubicBezTo>
                    <a:pt x="59749" y="4967"/>
                    <a:pt x="37470" y="2272"/>
                    <a:pt x="15080" y="71"/>
                  </a:cubicBezTo>
                  <a:cubicBezTo>
                    <a:pt x="7544" y="-699"/>
                    <a:pt x="778" y="4857"/>
                    <a:pt x="63" y="12394"/>
                  </a:cubicBezTo>
                  <a:cubicBezTo>
                    <a:pt x="-653" y="19930"/>
                    <a:pt x="4848" y="26697"/>
                    <a:pt x="12385" y="27412"/>
                  </a:cubicBezTo>
                  <a:cubicBezTo>
                    <a:pt x="31914" y="29337"/>
                    <a:pt x="51278" y="31648"/>
                    <a:pt x="70147" y="34233"/>
                  </a:cubicBezTo>
                  <a:cubicBezTo>
                    <a:pt x="72897" y="54532"/>
                    <a:pt x="75318" y="75327"/>
                    <a:pt x="77353" y="96176"/>
                  </a:cubicBezTo>
                  <a:cubicBezTo>
                    <a:pt x="78013" y="103272"/>
                    <a:pt x="84009" y="108608"/>
                    <a:pt x="91051" y="108608"/>
                  </a:cubicBezTo>
                  <a:cubicBezTo>
                    <a:pt x="91491" y="108608"/>
                    <a:pt x="91931" y="108608"/>
                    <a:pt x="92371" y="108553"/>
                  </a:cubicBezTo>
                  <a:cubicBezTo>
                    <a:pt x="99908" y="107838"/>
                    <a:pt x="105464" y="101127"/>
                    <a:pt x="104749" y="93535"/>
                  </a:cubicBezTo>
                  <a:cubicBezTo>
                    <a:pt x="102603" y="71256"/>
                    <a:pt x="100018" y="48976"/>
                    <a:pt x="97047" y="27357"/>
                  </a:cubicBezTo>
                  <a:cubicBezTo>
                    <a:pt x="96607" y="24111"/>
                    <a:pt x="95012" y="21361"/>
                    <a:pt x="92811" y="19325"/>
                  </a:cubicBezTo>
                  <a:cubicBezTo>
                    <a:pt x="91876" y="13604"/>
                    <a:pt x="87310" y="8873"/>
                    <a:pt x="81259" y="7993"/>
                  </a:cubicBezTo>
                  <a:close/>
                </a:path>
              </a:pathLst>
            </a:custGeom>
            <a:grpFill/>
            <a:ln w="5500" cap="flat">
              <a:noFill/>
              <a:prstDash val="solid"/>
              <a:miter/>
            </a:ln>
          </p:spPr>
          <p:txBody>
            <a:bodyPr rtlCol="0" anchor="ctr"/>
            <a:lstStyle/>
            <a:p>
              <a:endParaRPr lang="en-US"/>
            </a:p>
          </p:txBody>
        </p:sp>
      </p:grpSp>
      <p:sp>
        <p:nvSpPr>
          <p:cNvPr id="21" name="TextBox 20">
            <a:extLst>
              <a:ext uri="{FF2B5EF4-FFF2-40B4-BE49-F238E27FC236}">
                <a16:creationId xmlns:a16="http://schemas.microsoft.com/office/drawing/2014/main" id="{F8E99113-5F98-438C-BD0A-CF8BF694F172}"/>
              </a:ext>
            </a:extLst>
          </p:cNvPr>
          <p:cNvSpPr txBox="1"/>
          <p:nvPr/>
        </p:nvSpPr>
        <p:spPr>
          <a:xfrm>
            <a:off x="4661585" y="4708230"/>
            <a:ext cx="1152758" cy="338554"/>
          </a:xfrm>
          <a:prstGeom prst="rect">
            <a:avLst/>
          </a:prstGeom>
          <a:noFill/>
        </p:spPr>
        <p:txBody>
          <a:bodyPr wrap="square" rtlCol="0" anchor="t">
            <a:spAutoFit/>
          </a:bodyPr>
          <a:lstStyle/>
          <a:p>
            <a:pPr algn="ctr"/>
            <a:r>
              <a:rPr lang="en-US" sz="1600" b="1" dirty="0">
                <a:solidFill>
                  <a:schemeClr val="accent2"/>
                </a:solidFill>
                <a:latin typeface="+mj-lt"/>
              </a:rPr>
              <a:t>Ball</a:t>
            </a:r>
          </a:p>
        </p:txBody>
      </p:sp>
      <p:sp>
        <p:nvSpPr>
          <p:cNvPr id="45" name="TextBox 44">
            <a:extLst>
              <a:ext uri="{FF2B5EF4-FFF2-40B4-BE49-F238E27FC236}">
                <a16:creationId xmlns:a16="http://schemas.microsoft.com/office/drawing/2014/main" id="{8B76CED6-715E-4C6A-A6E5-0258C9D99D83}"/>
              </a:ext>
            </a:extLst>
          </p:cNvPr>
          <p:cNvSpPr txBox="1"/>
          <p:nvPr/>
        </p:nvSpPr>
        <p:spPr>
          <a:xfrm>
            <a:off x="6515240" y="4708230"/>
            <a:ext cx="1152758" cy="338554"/>
          </a:xfrm>
          <a:prstGeom prst="rect">
            <a:avLst/>
          </a:prstGeom>
          <a:noFill/>
        </p:spPr>
        <p:txBody>
          <a:bodyPr wrap="square" rtlCol="0" anchor="t">
            <a:spAutoFit/>
          </a:bodyPr>
          <a:lstStyle/>
          <a:p>
            <a:pPr algn="ctr"/>
            <a:r>
              <a:rPr lang="en-US" sz="1600" b="1" dirty="0">
                <a:solidFill>
                  <a:schemeClr val="accent2"/>
                </a:solidFill>
                <a:latin typeface="+mj-lt"/>
              </a:rPr>
              <a:t>Half Bal</a:t>
            </a:r>
          </a:p>
        </p:txBody>
      </p:sp>
      <p:grpSp>
        <p:nvGrpSpPr>
          <p:cNvPr id="65" name="Group 64">
            <a:extLst>
              <a:ext uri="{FF2B5EF4-FFF2-40B4-BE49-F238E27FC236}">
                <a16:creationId xmlns:a16="http://schemas.microsoft.com/office/drawing/2014/main" id="{3730C897-AEE5-41FB-81A8-728B8CACE0C6}"/>
              </a:ext>
            </a:extLst>
          </p:cNvPr>
          <p:cNvGrpSpPr/>
          <p:nvPr/>
        </p:nvGrpSpPr>
        <p:grpSpPr>
          <a:xfrm>
            <a:off x="6712117" y="3199789"/>
            <a:ext cx="943897" cy="1356629"/>
            <a:chOff x="5276850" y="2252662"/>
            <a:chExt cx="1634394" cy="2349055"/>
          </a:xfrm>
          <a:solidFill>
            <a:schemeClr val="accent2"/>
          </a:solidFill>
        </p:grpSpPr>
        <p:sp>
          <p:nvSpPr>
            <p:cNvPr id="48" name="Freeform: Shape 47">
              <a:extLst>
                <a:ext uri="{FF2B5EF4-FFF2-40B4-BE49-F238E27FC236}">
                  <a16:creationId xmlns:a16="http://schemas.microsoft.com/office/drawing/2014/main" id="{C4A4290C-9466-4C36-9CCF-949FB82C98C9}"/>
                </a:ext>
              </a:extLst>
            </p:cNvPr>
            <p:cNvSpPr/>
            <p:nvPr/>
          </p:nvSpPr>
          <p:spPr>
            <a:xfrm>
              <a:off x="5276850" y="2252662"/>
              <a:ext cx="1634394" cy="2349055"/>
            </a:xfrm>
            <a:custGeom>
              <a:avLst/>
              <a:gdLst>
                <a:gd name="connsiteX0" fmla="*/ 459867 w 1634394"/>
                <a:gd name="connsiteY0" fmla="*/ 0 h 2349055"/>
                <a:gd name="connsiteX1" fmla="*/ 0 w 1634394"/>
                <a:gd name="connsiteY1" fmla="*/ 1174528 h 2349055"/>
                <a:gd name="connsiteX2" fmla="*/ 459867 w 1634394"/>
                <a:gd name="connsiteY2" fmla="*/ 2349056 h 2349055"/>
                <a:gd name="connsiteX3" fmla="*/ 1634395 w 1634394"/>
                <a:gd name="connsiteY3" fmla="*/ 1174528 h 2349055"/>
                <a:gd name="connsiteX4" fmla="*/ 459867 w 1634394"/>
                <a:gd name="connsiteY4" fmla="*/ 0 h 2349055"/>
                <a:gd name="connsiteX5" fmla="*/ 584168 w 1634394"/>
                <a:gd name="connsiteY5" fmla="*/ 2294477 h 2349055"/>
                <a:gd name="connsiteX6" fmla="*/ 580644 w 1634394"/>
                <a:gd name="connsiteY6" fmla="*/ 2281904 h 2349055"/>
                <a:gd name="connsiteX7" fmla="*/ 547878 w 1634394"/>
                <a:gd name="connsiteY7" fmla="*/ 2274284 h 2349055"/>
                <a:gd name="connsiteX8" fmla="*/ 459962 w 1634394"/>
                <a:gd name="connsiteY8" fmla="*/ 2301431 h 2349055"/>
                <a:gd name="connsiteX9" fmla="*/ 80963 w 1634394"/>
                <a:gd name="connsiteY9" fmla="*/ 1610392 h 2349055"/>
                <a:gd name="connsiteX10" fmla="*/ 459962 w 1634394"/>
                <a:gd name="connsiteY10" fmla="*/ 1634490 h 2349055"/>
                <a:gd name="connsiteX11" fmla="*/ 1577626 w 1634394"/>
                <a:gd name="connsiteY11" fmla="*/ 1318736 h 2349055"/>
                <a:gd name="connsiteX12" fmla="*/ 584168 w 1634394"/>
                <a:gd name="connsiteY12" fmla="*/ 2294477 h 2349055"/>
                <a:gd name="connsiteX13" fmla="*/ 895636 w 1634394"/>
                <a:gd name="connsiteY13" fmla="*/ 1553432 h 2349055"/>
                <a:gd name="connsiteX14" fmla="*/ 905828 w 1634394"/>
                <a:gd name="connsiteY14" fmla="*/ 1465802 h 2349055"/>
                <a:gd name="connsiteX15" fmla="*/ 884492 w 1634394"/>
                <a:gd name="connsiteY15" fmla="*/ 1439799 h 2349055"/>
                <a:gd name="connsiteX16" fmla="*/ 858488 w 1634394"/>
                <a:gd name="connsiteY16" fmla="*/ 1461135 h 2349055"/>
                <a:gd name="connsiteX17" fmla="*/ 846773 w 1634394"/>
                <a:gd name="connsiteY17" fmla="*/ 1560671 h 2349055"/>
                <a:gd name="connsiteX18" fmla="*/ 459962 w 1634394"/>
                <a:gd name="connsiteY18" fmla="*/ 1586675 h 2349055"/>
                <a:gd name="connsiteX19" fmla="*/ 102965 w 1634394"/>
                <a:gd name="connsiteY19" fmla="*/ 1565053 h 2349055"/>
                <a:gd name="connsiteX20" fmla="*/ 149733 w 1634394"/>
                <a:gd name="connsiteY20" fmla="*/ 1518285 h 2349055"/>
                <a:gd name="connsiteX21" fmla="*/ 149733 w 1634394"/>
                <a:gd name="connsiteY21" fmla="*/ 1484567 h 2349055"/>
                <a:gd name="connsiteX22" fmla="*/ 116015 w 1634394"/>
                <a:gd name="connsiteY22" fmla="*/ 1484567 h 2349055"/>
                <a:gd name="connsiteX23" fmla="*/ 69628 w 1634394"/>
                <a:gd name="connsiteY23" fmla="*/ 1530953 h 2349055"/>
                <a:gd name="connsiteX24" fmla="*/ 47625 w 1634394"/>
                <a:gd name="connsiteY24" fmla="*/ 1174528 h 2349055"/>
                <a:gd name="connsiteX25" fmla="*/ 459867 w 1634394"/>
                <a:gd name="connsiteY25" fmla="*/ 47625 h 2349055"/>
                <a:gd name="connsiteX26" fmla="*/ 553403 w 1634394"/>
                <a:gd name="connsiteY26" fmla="*/ 78296 h 2349055"/>
                <a:gd name="connsiteX27" fmla="*/ 566547 w 1634394"/>
                <a:gd name="connsiteY27" fmla="*/ 82296 h 2349055"/>
                <a:gd name="connsiteX28" fmla="*/ 586359 w 1634394"/>
                <a:gd name="connsiteY28" fmla="*/ 71628 h 2349055"/>
                <a:gd name="connsiteX29" fmla="*/ 589979 w 1634394"/>
                <a:gd name="connsiteY29" fmla="*/ 55150 h 2349055"/>
                <a:gd name="connsiteX30" fmla="*/ 1578959 w 1634394"/>
                <a:gd name="connsiteY30" fmla="*/ 1042797 h 2349055"/>
                <a:gd name="connsiteX31" fmla="*/ 1565815 w 1634394"/>
                <a:gd name="connsiteY31" fmla="*/ 1046321 h 2349055"/>
                <a:gd name="connsiteX32" fmla="*/ 1558004 w 1634394"/>
                <a:gd name="connsiteY32" fmla="*/ 1079087 h 2349055"/>
                <a:gd name="connsiteX33" fmla="*/ 1586675 w 1634394"/>
                <a:gd name="connsiteY33" fmla="*/ 1174528 h 2349055"/>
                <a:gd name="connsiteX34" fmla="*/ 895636 w 1634394"/>
                <a:gd name="connsiteY34" fmla="*/ 1553432 h 2349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4394" h="2349055">
                  <a:moveTo>
                    <a:pt x="459867" y="0"/>
                  </a:moveTo>
                  <a:cubicBezTo>
                    <a:pt x="202025" y="0"/>
                    <a:pt x="0" y="515874"/>
                    <a:pt x="0" y="1174528"/>
                  </a:cubicBezTo>
                  <a:cubicBezTo>
                    <a:pt x="0" y="1833182"/>
                    <a:pt x="202025" y="2349056"/>
                    <a:pt x="459867" y="2349056"/>
                  </a:cubicBezTo>
                  <a:cubicBezTo>
                    <a:pt x="1107472" y="2349056"/>
                    <a:pt x="1634395" y="1822228"/>
                    <a:pt x="1634395" y="1174528"/>
                  </a:cubicBezTo>
                  <a:cubicBezTo>
                    <a:pt x="1634395" y="526828"/>
                    <a:pt x="1107567" y="0"/>
                    <a:pt x="459867" y="0"/>
                  </a:cubicBezTo>
                  <a:close/>
                  <a:moveTo>
                    <a:pt x="584168" y="2294477"/>
                  </a:moveTo>
                  <a:cubicBezTo>
                    <a:pt x="584168" y="2290191"/>
                    <a:pt x="583121" y="2285810"/>
                    <a:pt x="580644" y="2281904"/>
                  </a:cubicBezTo>
                  <a:cubicBezTo>
                    <a:pt x="573691" y="2270760"/>
                    <a:pt x="559022" y="2267331"/>
                    <a:pt x="547878" y="2274284"/>
                  </a:cubicBezTo>
                  <a:cubicBezTo>
                    <a:pt x="518922" y="2292287"/>
                    <a:pt x="489395" y="2301431"/>
                    <a:pt x="459962" y="2301431"/>
                  </a:cubicBezTo>
                  <a:cubicBezTo>
                    <a:pt x="292608" y="2301431"/>
                    <a:pt x="144780" y="2012156"/>
                    <a:pt x="80963" y="1610392"/>
                  </a:cubicBezTo>
                  <a:cubicBezTo>
                    <a:pt x="202597" y="1626299"/>
                    <a:pt x="329851" y="1634490"/>
                    <a:pt x="459962" y="1634490"/>
                  </a:cubicBezTo>
                  <a:cubicBezTo>
                    <a:pt x="989362" y="1634490"/>
                    <a:pt x="1426464" y="1503902"/>
                    <a:pt x="1577626" y="1318736"/>
                  </a:cubicBezTo>
                  <a:cubicBezTo>
                    <a:pt x="1511808" y="1831562"/>
                    <a:pt x="1099757" y="2237613"/>
                    <a:pt x="584168" y="2294477"/>
                  </a:cubicBezTo>
                  <a:close/>
                  <a:moveTo>
                    <a:pt x="895636" y="1553432"/>
                  </a:moveTo>
                  <a:cubicBezTo>
                    <a:pt x="899446" y="1524572"/>
                    <a:pt x="902875" y="1495330"/>
                    <a:pt x="905828" y="1465802"/>
                  </a:cubicBezTo>
                  <a:cubicBezTo>
                    <a:pt x="907066" y="1452753"/>
                    <a:pt x="897541" y="1441037"/>
                    <a:pt x="884492" y="1439799"/>
                  </a:cubicBezTo>
                  <a:cubicBezTo>
                    <a:pt x="871442" y="1438561"/>
                    <a:pt x="859727" y="1448086"/>
                    <a:pt x="858488" y="1461135"/>
                  </a:cubicBezTo>
                  <a:cubicBezTo>
                    <a:pt x="855155" y="1494758"/>
                    <a:pt x="851154" y="1528096"/>
                    <a:pt x="846773" y="1560671"/>
                  </a:cubicBezTo>
                  <a:cubicBezTo>
                    <a:pt x="725519" y="1577435"/>
                    <a:pt x="595122" y="1586675"/>
                    <a:pt x="459962" y="1586675"/>
                  </a:cubicBezTo>
                  <a:cubicBezTo>
                    <a:pt x="337566" y="1586675"/>
                    <a:pt x="217742" y="1579436"/>
                    <a:pt x="102965" y="1565053"/>
                  </a:cubicBezTo>
                  <a:lnTo>
                    <a:pt x="149733" y="1518285"/>
                  </a:lnTo>
                  <a:cubicBezTo>
                    <a:pt x="159068" y="1508951"/>
                    <a:pt x="159068" y="1493901"/>
                    <a:pt x="149733" y="1484567"/>
                  </a:cubicBezTo>
                  <a:cubicBezTo>
                    <a:pt x="140399" y="1475232"/>
                    <a:pt x="125349" y="1475232"/>
                    <a:pt x="116015" y="1484567"/>
                  </a:cubicBezTo>
                  <a:lnTo>
                    <a:pt x="69628" y="1530953"/>
                  </a:lnTo>
                  <a:cubicBezTo>
                    <a:pt x="55436" y="1418463"/>
                    <a:pt x="47625" y="1298448"/>
                    <a:pt x="47625" y="1174528"/>
                  </a:cubicBezTo>
                  <a:cubicBezTo>
                    <a:pt x="47625" y="563690"/>
                    <a:pt x="236411" y="47625"/>
                    <a:pt x="459867" y="47625"/>
                  </a:cubicBezTo>
                  <a:cubicBezTo>
                    <a:pt x="491204" y="47625"/>
                    <a:pt x="522637" y="57912"/>
                    <a:pt x="553403" y="78296"/>
                  </a:cubicBezTo>
                  <a:cubicBezTo>
                    <a:pt x="557403" y="80963"/>
                    <a:pt x="562070" y="82296"/>
                    <a:pt x="566547" y="82296"/>
                  </a:cubicBezTo>
                  <a:cubicBezTo>
                    <a:pt x="574262" y="82296"/>
                    <a:pt x="581787" y="78581"/>
                    <a:pt x="586359" y="71628"/>
                  </a:cubicBezTo>
                  <a:cubicBezTo>
                    <a:pt x="589693" y="66580"/>
                    <a:pt x="590836" y="60770"/>
                    <a:pt x="589979" y="55150"/>
                  </a:cubicBezTo>
                  <a:cubicBezTo>
                    <a:pt x="1106996" y="114872"/>
                    <a:pt x="1518476" y="525971"/>
                    <a:pt x="1578959" y="1042797"/>
                  </a:cubicBezTo>
                  <a:cubicBezTo>
                    <a:pt x="1574483" y="1042702"/>
                    <a:pt x="1569911" y="1043750"/>
                    <a:pt x="1565815" y="1046321"/>
                  </a:cubicBezTo>
                  <a:cubicBezTo>
                    <a:pt x="1554575" y="1053179"/>
                    <a:pt x="1551146" y="1067848"/>
                    <a:pt x="1558004" y="1079087"/>
                  </a:cubicBezTo>
                  <a:cubicBezTo>
                    <a:pt x="1577054" y="1109948"/>
                    <a:pt x="1586675" y="1142048"/>
                    <a:pt x="1586675" y="1174528"/>
                  </a:cubicBezTo>
                  <a:cubicBezTo>
                    <a:pt x="1586770" y="1341787"/>
                    <a:pt x="1297400" y="1489710"/>
                    <a:pt x="895636" y="1553432"/>
                  </a:cubicBezTo>
                  <a:close/>
                </a:path>
              </a:pathLst>
            </a:custGeom>
            <a:grpFill/>
            <a:ln w="9525" cap="flat">
              <a:noFill/>
              <a:prstDash val="solid"/>
              <a:miter/>
            </a:ln>
          </p:spPr>
          <p:txBody>
            <a:bodyPr rtlCol="0" anchor="ctr"/>
            <a:lstStyle/>
            <a:p>
              <a:endParaRPr lang="en-US"/>
            </a:p>
          </p:txBody>
        </p:sp>
        <p:sp>
          <p:nvSpPr>
            <p:cNvPr id="49" name="Freeform: Shape 48">
              <a:extLst>
                <a:ext uri="{FF2B5EF4-FFF2-40B4-BE49-F238E27FC236}">
                  <a16:creationId xmlns:a16="http://schemas.microsoft.com/office/drawing/2014/main" id="{B897CE2C-1182-4C59-8AFC-3E4833EEAD57}"/>
                </a:ext>
              </a:extLst>
            </p:cNvPr>
            <p:cNvSpPr/>
            <p:nvPr/>
          </p:nvSpPr>
          <p:spPr>
            <a:xfrm>
              <a:off x="5901768" y="2365772"/>
              <a:ext cx="109527" cy="143587"/>
            </a:xfrm>
            <a:custGeom>
              <a:avLst/>
              <a:gdLst>
                <a:gd name="connsiteX0" fmla="*/ 64787 w 109527"/>
                <a:gd name="connsiteY0" fmla="*/ 131110 h 143587"/>
                <a:gd name="connsiteX1" fmla="*/ 85742 w 109527"/>
                <a:gd name="connsiteY1" fmla="*/ 143588 h 143587"/>
                <a:gd name="connsiteX2" fmla="*/ 96981 w 109527"/>
                <a:gd name="connsiteY2" fmla="*/ 140730 h 143587"/>
                <a:gd name="connsiteX3" fmla="*/ 106697 w 109527"/>
                <a:gd name="connsiteY3" fmla="*/ 108441 h 143587"/>
                <a:gd name="connsiteX4" fmla="*/ 42498 w 109527"/>
                <a:gd name="connsiteY4" fmla="*/ 9095 h 143587"/>
                <a:gd name="connsiteX5" fmla="*/ 9065 w 109527"/>
                <a:gd name="connsiteY5" fmla="*/ 5094 h 143587"/>
                <a:gd name="connsiteX6" fmla="*/ 5065 w 109527"/>
                <a:gd name="connsiteY6" fmla="*/ 38527 h 143587"/>
                <a:gd name="connsiteX7" fmla="*/ 64787 w 109527"/>
                <a:gd name="connsiteY7" fmla="*/ 131110 h 143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9527" h="143587">
                  <a:moveTo>
                    <a:pt x="64787" y="131110"/>
                  </a:moveTo>
                  <a:cubicBezTo>
                    <a:pt x="69073" y="139111"/>
                    <a:pt x="77264" y="143588"/>
                    <a:pt x="85742" y="143588"/>
                  </a:cubicBezTo>
                  <a:cubicBezTo>
                    <a:pt x="89552" y="143588"/>
                    <a:pt x="93457" y="142635"/>
                    <a:pt x="96981" y="140730"/>
                  </a:cubicBezTo>
                  <a:cubicBezTo>
                    <a:pt x="108602" y="134539"/>
                    <a:pt x="112888" y="120061"/>
                    <a:pt x="106697" y="108441"/>
                  </a:cubicBezTo>
                  <a:cubicBezTo>
                    <a:pt x="86408" y="70912"/>
                    <a:pt x="64882" y="37479"/>
                    <a:pt x="42498" y="9095"/>
                  </a:cubicBezTo>
                  <a:cubicBezTo>
                    <a:pt x="34402" y="-1287"/>
                    <a:pt x="19448" y="-3002"/>
                    <a:pt x="9065" y="5094"/>
                  </a:cubicBezTo>
                  <a:cubicBezTo>
                    <a:pt x="-1222" y="13191"/>
                    <a:pt x="-3031" y="28240"/>
                    <a:pt x="5065" y="38527"/>
                  </a:cubicBezTo>
                  <a:cubicBezTo>
                    <a:pt x="25829" y="64911"/>
                    <a:pt x="45832" y="95963"/>
                    <a:pt x="64787" y="131110"/>
                  </a:cubicBezTo>
                  <a:close/>
                </a:path>
              </a:pathLst>
            </a:custGeom>
            <a:grpFill/>
            <a:ln w="9525" cap="flat">
              <a:noFill/>
              <a:prstDash val="solid"/>
              <a:miter/>
            </a:ln>
          </p:spPr>
          <p:txBody>
            <a:bodyPr rtlCol="0" anchor="ctr"/>
            <a:lstStyle/>
            <a:p>
              <a:endParaRPr lang="en-US"/>
            </a:p>
          </p:txBody>
        </p:sp>
        <p:sp>
          <p:nvSpPr>
            <p:cNvPr id="50" name="Freeform: Shape 49">
              <a:extLst>
                <a:ext uri="{FF2B5EF4-FFF2-40B4-BE49-F238E27FC236}">
                  <a16:creationId xmlns:a16="http://schemas.microsoft.com/office/drawing/2014/main" id="{860DCDD0-BCF3-4876-B2FD-540B7F533595}"/>
                </a:ext>
              </a:extLst>
            </p:cNvPr>
            <p:cNvSpPr/>
            <p:nvPr/>
          </p:nvSpPr>
          <p:spPr>
            <a:xfrm>
              <a:off x="6078731" y="3918726"/>
              <a:ext cx="71892" cy="159401"/>
            </a:xfrm>
            <a:custGeom>
              <a:avLst/>
              <a:gdLst>
                <a:gd name="connsiteX0" fmla="*/ 52511 w 71892"/>
                <a:gd name="connsiteY0" fmla="*/ 430 h 159401"/>
                <a:gd name="connsiteX1" fmla="*/ 24698 w 71892"/>
                <a:gd name="connsiteY1" fmla="*/ 19384 h 159401"/>
                <a:gd name="connsiteX2" fmla="*/ 695 w 71892"/>
                <a:gd name="connsiteY2" fmla="*/ 129875 h 159401"/>
                <a:gd name="connsiteX3" fmla="*/ 18126 w 71892"/>
                <a:gd name="connsiteY3" fmla="*/ 158735 h 159401"/>
                <a:gd name="connsiteX4" fmla="*/ 23841 w 71892"/>
                <a:gd name="connsiteY4" fmla="*/ 159402 h 159401"/>
                <a:gd name="connsiteX5" fmla="*/ 46892 w 71892"/>
                <a:gd name="connsiteY5" fmla="*/ 141305 h 159401"/>
                <a:gd name="connsiteX6" fmla="*/ 71466 w 71892"/>
                <a:gd name="connsiteY6" fmla="*/ 28338 h 159401"/>
                <a:gd name="connsiteX7" fmla="*/ 52511 w 71892"/>
                <a:gd name="connsiteY7" fmla="*/ 430 h 159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892" h="159401">
                  <a:moveTo>
                    <a:pt x="52511" y="430"/>
                  </a:moveTo>
                  <a:cubicBezTo>
                    <a:pt x="39557" y="-2047"/>
                    <a:pt x="27080" y="6430"/>
                    <a:pt x="24698" y="19384"/>
                  </a:cubicBezTo>
                  <a:cubicBezTo>
                    <a:pt x="17459" y="57294"/>
                    <a:pt x="9363" y="94442"/>
                    <a:pt x="695" y="129875"/>
                  </a:cubicBezTo>
                  <a:cubicBezTo>
                    <a:pt x="-2448" y="142638"/>
                    <a:pt x="5363" y="155592"/>
                    <a:pt x="18126" y="158735"/>
                  </a:cubicBezTo>
                  <a:cubicBezTo>
                    <a:pt x="20031" y="159212"/>
                    <a:pt x="21936" y="159402"/>
                    <a:pt x="23841" y="159402"/>
                  </a:cubicBezTo>
                  <a:cubicBezTo>
                    <a:pt x="34509" y="159402"/>
                    <a:pt x="44225" y="152163"/>
                    <a:pt x="46892" y="141305"/>
                  </a:cubicBezTo>
                  <a:cubicBezTo>
                    <a:pt x="55845" y="105014"/>
                    <a:pt x="64132" y="67009"/>
                    <a:pt x="71466" y="28338"/>
                  </a:cubicBezTo>
                  <a:cubicBezTo>
                    <a:pt x="73943" y="15289"/>
                    <a:pt x="65370" y="2811"/>
                    <a:pt x="52511" y="430"/>
                  </a:cubicBezTo>
                  <a:close/>
                </a:path>
              </a:pathLst>
            </a:custGeom>
            <a:grpFill/>
            <a:ln w="9525" cap="flat">
              <a:noFill/>
              <a:prstDash val="solid"/>
              <a:miter/>
            </a:ln>
          </p:spPr>
          <p:txBody>
            <a:bodyPr rtlCol="0" anchor="ctr"/>
            <a:lstStyle/>
            <a:p>
              <a:endParaRPr lang="en-US"/>
            </a:p>
          </p:txBody>
        </p:sp>
        <p:sp>
          <p:nvSpPr>
            <p:cNvPr id="51" name="Freeform: Shape 50">
              <a:extLst>
                <a:ext uri="{FF2B5EF4-FFF2-40B4-BE49-F238E27FC236}">
                  <a16:creationId xmlns:a16="http://schemas.microsoft.com/office/drawing/2014/main" id="{0588C0B1-D7A0-40E4-99B5-3585DF6B9209}"/>
                </a:ext>
              </a:extLst>
            </p:cNvPr>
            <p:cNvSpPr/>
            <p:nvPr/>
          </p:nvSpPr>
          <p:spPr>
            <a:xfrm>
              <a:off x="6011908" y="2565477"/>
              <a:ext cx="85843" cy="155338"/>
            </a:xfrm>
            <a:custGeom>
              <a:avLst/>
              <a:gdLst>
                <a:gd name="connsiteX0" fmla="*/ 39228 w 85843"/>
                <a:gd name="connsiteY0" fmla="*/ 138574 h 155338"/>
                <a:gd name="connsiteX1" fmla="*/ 61993 w 85843"/>
                <a:gd name="connsiteY1" fmla="*/ 155338 h 155338"/>
                <a:gd name="connsiteX2" fmla="*/ 69137 w 85843"/>
                <a:gd name="connsiteY2" fmla="*/ 154290 h 155338"/>
                <a:gd name="connsiteX3" fmla="*/ 84758 w 85843"/>
                <a:gd name="connsiteY3" fmla="*/ 124477 h 155338"/>
                <a:gd name="connsiteX4" fmla="*/ 45896 w 85843"/>
                <a:gd name="connsiteY4" fmla="*/ 14940 h 155338"/>
                <a:gd name="connsiteX5" fmla="*/ 14940 w 85843"/>
                <a:gd name="connsiteY5" fmla="*/ 1700 h 155338"/>
                <a:gd name="connsiteX6" fmla="*/ 1700 w 85843"/>
                <a:gd name="connsiteY6" fmla="*/ 32656 h 155338"/>
                <a:gd name="connsiteX7" fmla="*/ 39228 w 85843"/>
                <a:gd name="connsiteY7" fmla="*/ 138574 h 155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843" h="155338">
                  <a:moveTo>
                    <a:pt x="39228" y="138574"/>
                  </a:moveTo>
                  <a:cubicBezTo>
                    <a:pt x="42372" y="148766"/>
                    <a:pt x="51801" y="155338"/>
                    <a:pt x="61993" y="155338"/>
                  </a:cubicBezTo>
                  <a:cubicBezTo>
                    <a:pt x="64374" y="155338"/>
                    <a:pt x="66756" y="154957"/>
                    <a:pt x="69137" y="154290"/>
                  </a:cubicBezTo>
                  <a:cubicBezTo>
                    <a:pt x="81710" y="150385"/>
                    <a:pt x="88663" y="137050"/>
                    <a:pt x="84758" y="124477"/>
                  </a:cubicBezTo>
                  <a:cubicBezTo>
                    <a:pt x="72756" y="85996"/>
                    <a:pt x="59707" y="49134"/>
                    <a:pt x="45896" y="14940"/>
                  </a:cubicBezTo>
                  <a:cubicBezTo>
                    <a:pt x="40943" y="2748"/>
                    <a:pt x="27132" y="-3158"/>
                    <a:pt x="14940" y="1700"/>
                  </a:cubicBezTo>
                  <a:cubicBezTo>
                    <a:pt x="2748" y="6653"/>
                    <a:pt x="-3158" y="20464"/>
                    <a:pt x="1700" y="32656"/>
                  </a:cubicBezTo>
                  <a:cubicBezTo>
                    <a:pt x="14940" y="65708"/>
                    <a:pt x="27608" y="101331"/>
                    <a:pt x="39228" y="138574"/>
                  </a:cubicBezTo>
                  <a:close/>
                </a:path>
              </a:pathLst>
            </a:custGeom>
            <a:grpFill/>
            <a:ln w="9525" cap="flat">
              <a:noFill/>
              <a:prstDash val="solid"/>
              <a:miter/>
            </a:ln>
          </p:spPr>
          <p:txBody>
            <a:bodyPr rtlCol="0" anchor="ctr"/>
            <a:lstStyle/>
            <a:p>
              <a:endParaRPr lang="en-US"/>
            </a:p>
          </p:txBody>
        </p:sp>
        <p:sp>
          <p:nvSpPr>
            <p:cNvPr id="52" name="Freeform: Shape 51">
              <a:extLst>
                <a:ext uri="{FF2B5EF4-FFF2-40B4-BE49-F238E27FC236}">
                  <a16:creationId xmlns:a16="http://schemas.microsoft.com/office/drawing/2014/main" id="{EB6C9A29-6D01-46B6-8CBA-9EAC6E12A3CA}"/>
                </a:ext>
              </a:extLst>
            </p:cNvPr>
            <p:cNvSpPr/>
            <p:nvPr/>
          </p:nvSpPr>
          <p:spPr>
            <a:xfrm>
              <a:off x="5897311" y="4351337"/>
              <a:ext cx="110549" cy="142842"/>
            </a:xfrm>
            <a:custGeom>
              <a:avLst/>
              <a:gdLst>
                <a:gd name="connsiteX0" fmla="*/ 98200 w 110549"/>
                <a:gd name="connsiteY0" fmla="*/ 2920 h 142842"/>
                <a:gd name="connsiteX1" fmla="*/ 65910 w 110549"/>
                <a:gd name="connsiteY1" fmla="*/ 12350 h 142842"/>
                <a:gd name="connsiteX2" fmla="*/ 5331 w 110549"/>
                <a:gd name="connsiteY2" fmla="*/ 103980 h 142842"/>
                <a:gd name="connsiteX3" fmla="*/ 8856 w 110549"/>
                <a:gd name="connsiteY3" fmla="*/ 137508 h 142842"/>
                <a:gd name="connsiteX4" fmla="*/ 23810 w 110549"/>
                <a:gd name="connsiteY4" fmla="*/ 142842 h 142842"/>
                <a:gd name="connsiteX5" fmla="*/ 42288 w 110549"/>
                <a:gd name="connsiteY5" fmla="*/ 134079 h 142842"/>
                <a:gd name="connsiteX6" fmla="*/ 107630 w 110549"/>
                <a:gd name="connsiteY6" fmla="*/ 35305 h 142842"/>
                <a:gd name="connsiteX7" fmla="*/ 98200 w 110549"/>
                <a:gd name="connsiteY7" fmla="*/ 2920 h 142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0549" h="142842">
                  <a:moveTo>
                    <a:pt x="98200" y="2920"/>
                  </a:moveTo>
                  <a:cubicBezTo>
                    <a:pt x="86675" y="-3366"/>
                    <a:pt x="72197" y="825"/>
                    <a:pt x="65910" y="12350"/>
                  </a:cubicBezTo>
                  <a:cubicBezTo>
                    <a:pt x="46670" y="47307"/>
                    <a:pt x="26286" y="78168"/>
                    <a:pt x="5331" y="103980"/>
                  </a:cubicBezTo>
                  <a:cubicBezTo>
                    <a:pt x="-2955" y="114172"/>
                    <a:pt x="-1431" y="129222"/>
                    <a:pt x="8856" y="137508"/>
                  </a:cubicBezTo>
                  <a:cubicBezTo>
                    <a:pt x="13237" y="141128"/>
                    <a:pt x="18571" y="142842"/>
                    <a:pt x="23810" y="142842"/>
                  </a:cubicBezTo>
                  <a:cubicBezTo>
                    <a:pt x="30763" y="142842"/>
                    <a:pt x="37621" y="139794"/>
                    <a:pt x="42288" y="134079"/>
                  </a:cubicBezTo>
                  <a:cubicBezTo>
                    <a:pt x="65053" y="106076"/>
                    <a:pt x="87056" y="72834"/>
                    <a:pt x="107630" y="35305"/>
                  </a:cubicBezTo>
                  <a:cubicBezTo>
                    <a:pt x="113916" y="23685"/>
                    <a:pt x="109725" y="9207"/>
                    <a:pt x="98200" y="2920"/>
                  </a:cubicBezTo>
                  <a:close/>
                </a:path>
              </a:pathLst>
            </a:custGeom>
            <a:grpFill/>
            <a:ln w="9525" cap="flat">
              <a:noFill/>
              <a:prstDash val="solid"/>
              <a:miter/>
            </a:ln>
          </p:spPr>
          <p:txBody>
            <a:bodyPr rtlCol="0" anchor="ctr"/>
            <a:lstStyle/>
            <a:p>
              <a:endParaRPr lang="en-US"/>
            </a:p>
          </p:txBody>
        </p:sp>
        <p:sp>
          <p:nvSpPr>
            <p:cNvPr id="53" name="Freeform: Shape 52">
              <a:extLst>
                <a:ext uri="{FF2B5EF4-FFF2-40B4-BE49-F238E27FC236}">
                  <a16:creationId xmlns:a16="http://schemas.microsoft.com/office/drawing/2014/main" id="{6C358E4E-1DD6-4CDA-8379-38FDC0804C4D}"/>
                </a:ext>
              </a:extLst>
            </p:cNvPr>
            <p:cNvSpPr/>
            <p:nvPr/>
          </p:nvSpPr>
          <p:spPr>
            <a:xfrm>
              <a:off x="6080356" y="2783276"/>
              <a:ext cx="71575" cy="159496"/>
            </a:xfrm>
            <a:custGeom>
              <a:avLst/>
              <a:gdLst>
                <a:gd name="connsiteX0" fmla="*/ 52125 w 71575"/>
                <a:gd name="connsiteY0" fmla="*/ 159090 h 159496"/>
                <a:gd name="connsiteX1" fmla="*/ 71175 w 71575"/>
                <a:gd name="connsiteY1" fmla="*/ 131277 h 159496"/>
                <a:gd name="connsiteX2" fmla="*/ 46981 w 71575"/>
                <a:gd name="connsiteY2" fmla="*/ 18216 h 159496"/>
                <a:gd name="connsiteX3" fmla="*/ 18216 w 71575"/>
                <a:gd name="connsiteY3" fmla="*/ 690 h 159496"/>
                <a:gd name="connsiteX4" fmla="*/ 690 w 71575"/>
                <a:gd name="connsiteY4" fmla="*/ 29455 h 159496"/>
                <a:gd name="connsiteX5" fmla="*/ 24312 w 71575"/>
                <a:gd name="connsiteY5" fmla="*/ 140040 h 159496"/>
                <a:gd name="connsiteX6" fmla="*/ 47648 w 71575"/>
                <a:gd name="connsiteY6" fmla="*/ 159471 h 159496"/>
                <a:gd name="connsiteX7" fmla="*/ 52125 w 71575"/>
                <a:gd name="connsiteY7" fmla="*/ 159090 h 159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575" h="159496">
                  <a:moveTo>
                    <a:pt x="52125" y="159090"/>
                  </a:moveTo>
                  <a:cubicBezTo>
                    <a:pt x="65079" y="156709"/>
                    <a:pt x="73556" y="144231"/>
                    <a:pt x="71175" y="131277"/>
                  </a:cubicBezTo>
                  <a:cubicBezTo>
                    <a:pt x="63936" y="92606"/>
                    <a:pt x="55839" y="54506"/>
                    <a:pt x="46981" y="18216"/>
                  </a:cubicBezTo>
                  <a:cubicBezTo>
                    <a:pt x="43838" y="5452"/>
                    <a:pt x="30979" y="-2454"/>
                    <a:pt x="18216" y="690"/>
                  </a:cubicBezTo>
                  <a:cubicBezTo>
                    <a:pt x="5452" y="3833"/>
                    <a:pt x="-2454" y="16692"/>
                    <a:pt x="690" y="29455"/>
                  </a:cubicBezTo>
                  <a:cubicBezTo>
                    <a:pt x="9357" y="64888"/>
                    <a:pt x="17263" y="102131"/>
                    <a:pt x="24312" y="140040"/>
                  </a:cubicBezTo>
                  <a:cubicBezTo>
                    <a:pt x="26407" y="151470"/>
                    <a:pt x="36408" y="159471"/>
                    <a:pt x="47648" y="159471"/>
                  </a:cubicBezTo>
                  <a:cubicBezTo>
                    <a:pt x="49172" y="159567"/>
                    <a:pt x="50696" y="159376"/>
                    <a:pt x="52125" y="159090"/>
                  </a:cubicBezTo>
                  <a:close/>
                </a:path>
              </a:pathLst>
            </a:custGeom>
            <a:grpFill/>
            <a:ln w="9525" cap="flat">
              <a:noFill/>
              <a:prstDash val="solid"/>
              <a:miter/>
            </a:ln>
          </p:spPr>
          <p:txBody>
            <a:bodyPr rtlCol="0" anchor="ctr"/>
            <a:lstStyle/>
            <a:p>
              <a:endParaRPr lang="en-US"/>
            </a:p>
          </p:txBody>
        </p:sp>
        <p:sp>
          <p:nvSpPr>
            <p:cNvPr id="54" name="Freeform: Shape 53">
              <a:extLst>
                <a:ext uri="{FF2B5EF4-FFF2-40B4-BE49-F238E27FC236}">
                  <a16:creationId xmlns:a16="http://schemas.microsoft.com/office/drawing/2014/main" id="{B0FB54C2-8BE1-4AAB-8939-37A521482799}"/>
                </a:ext>
              </a:extLst>
            </p:cNvPr>
            <p:cNvSpPr/>
            <p:nvPr/>
          </p:nvSpPr>
          <p:spPr>
            <a:xfrm>
              <a:off x="6009079" y="4140434"/>
              <a:ext cx="86387" cy="155245"/>
            </a:xfrm>
            <a:custGeom>
              <a:avLst/>
              <a:gdLst>
                <a:gd name="connsiteX0" fmla="*/ 69775 w 86387"/>
                <a:gd name="connsiteY0" fmla="*/ 1131 h 155245"/>
                <a:gd name="connsiteX1" fmla="*/ 39867 w 86387"/>
                <a:gd name="connsiteY1" fmla="*/ 16656 h 155245"/>
                <a:gd name="connsiteX2" fmla="*/ 1767 w 86387"/>
                <a:gd name="connsiteY2" fmla="*/ 122384 h 155245"/>
                <a:gd name="connsiteX3" fmla="*/ 14816 w 86387"/>
                <a:gd name="connsiteY3" fmla="*/ 153435 h 155245"/>
                <a:gd name="connsiteX4" fmla="*/ 23865 w 86387"/>
                <a:gd name="connsiteY4" fmla="*/ 155245 h 155245"/>
                <a:gd name="connsiteX5" fmla="*/ 45868 w 86387"/>
                <a:gd name="connsiteY5" fmla="*/ 140481 h 155245"/>
                <a:gd name="connsiteX6" fmla="*/ 85301 w 86387"/>
                <a:gd name="connsiteY6" fmla="*/ 31134 h 155245"/>
                <a:gd name="connsiteX7" fmla="*/ 69775 w 86387"/>
                <a:gd name="connsiteY7" fmla="*/ 1131 h 155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6387" h="155245">
                  <a:moveTo>
                    <a:pt x="69775" y="1131"/>
                  </a:moveTo>
                  <a:cubicBezTo>
                    <a:pt x="57202" y="-2870"/>
                    <a:pt x="43867" y="4083"/>
                    <a:pt x="39867" y="16656"/>
                  </a:cubicBezTo>
                  <a:cubicBezTo>
                    <a:pt x="28056" y="53899"/>
                    <a:pt x="15292" y="89427"/>
                    <a:pt x="1767" y="122384"/>
                  </a:cubicBezTo>
                  <a:cubicBezTo>
                    <a:pt x="-3186" y="134576"/>
                    <a:pt x="2624" y="148482"/>
                    <a:pt x="14816" y="153435"/>
                  </a:cubicBezTo>
                  <a:cubicBezTo>
                    <a:pt x="17769" y="154674"/>
                    <a:pt x="20817" y="155245"/>
                    <a:pt x="23865" y="155245"/>
                  </a:cubicBezTo>
                  <a:cubicBezTo>
                    <a:pt x="33199" y="155245"/>
                    <a:pt x="42153" y="149625"/>
                    <a:pt x="45868" y="140481"/>
                  </a:cubicBezTo>
                  <a:cubicBezTo>
                    <a:pt x="59869" y="106382"/>
                    <a:pt x="73109" y="69615"/>
                    <a:pt x="85301" y="31134"/>
                  </a:cubicBezTo>
                  <a:cubicBezTo>
                    <a:pt x="89206" y="18466"/>
                    <a:pt x="82253" y="5131"/>
                    <a:pt x="69775" y="1131"/>
                  </a:cubicBezTo>
                  <a:close/>
                </a:path>
              </a:pathLst>
            </a:custGeom>
            <a:grpFill/>
            <a:ln w="9525" cap="flat">
              <a:noFill/>
              <a:prstDash val="solid"/>
              <a:miter/>
            </a:ln>
          </p:spPr>
          <p:txBody>
            <a:bodyPr rtlCol="0" anchor="ctr"/>
            <a:lstStyle/>
            <a:p>
              <a:endParaRPr lang="en-US"/>
            </a:p>
          </p:txBody>
        </p:sp>
        <p:sp>
          <p:nvSpPr>
            <p:cNvPr id="55" name="Freeform: Shape 54">
              <a:extLst>
                <a:ext uri="{FF2B5EF4-FFF2-40B4-BE49-F238E27FC236}">
                  <a16:creationId xmlns:a16="http://schemas.microsoft.com/office/drawing/2014/main" id="{8131DC75-DEAB-4882-80BA-BE14F92A6606}"/>
                </a:ext>
              </a:extLst>
            </p:cNvPr>
            <p:cNvSpPr/>
            <p:nvPr/>
          </p:nvSpPr>
          <p:spPr>
            <a:xfrm>
              <a:off x="6144450" y="3235591"/>
              <a:ext cx="51754" cy="161880"/>
            </a:xfrm>
            <a:custGeom>
              <a:avLst/>
              <a:gdLst>
                <a:gd name="connsiteX0" fmla="*/ 22510 w 51754"/>
                <a:gd name="connsiteY0" fmla="*/ 50 h 161880"/>
                <a:gd name="connsiteX1" fmla="*/ 31 w 51754"/>
                <a:gd name="connsiteY1" fmla="*/ 25101 h 161880"/>
                <a:gd name="connsiteX2" fmla="*/ 4127 w 51754"/>
                <a:gd name="connsiteY2" fmla="*/ 138449 h 161880"/>
                <a:gd name="connsiteX3" fmla="*/ 27940 w 51754"/>
                <a:gd name="connsiteY3" fmla="*/ 161880 h 161880"/>
                <a:gd name="connsiteX4" fmla="*/ 28321 w 51754"/>
                <a:gd name="connsiteY4" fmla="*/ 161880 h 161880"/>
                <a:gd name="connsiteX5" fmla="*/ 51752 w 51754"/>
                <a:gd name="connsiteY5" fmla="*/ 137687 h 161880"/>
                <a:gd name="connsiteX6" fmla="*/ 47561 w 51754"/>
                <a:gd name="connsiteY6" fmla="*/ 22529 h 161880"/>
                <a:gd name="connsiteX7" fmla="*/ 22510 w 51754"/>
                <a:gd name="connsiteY7" fmla="*/ 50 h 161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754" h="161880">
                  <a:moveTo>
                    <a:pt x="22510" y="50"/>
                  </a:moveTo>
                  <a:cubicBezTo>
                    <a:pt x="9366" y="812"/>
                    <a:pt x="-635" y="12052"/>
                    <a:pt x="31" y="25101"/>
                  </a:cubicBezTo>
                  <a:cubicBezTo>
                    <a:pt x="2127" y="62534"/>
                    <a:pt x="3460" y="100730"/>
                    <a:pt x="4127" y="138449"/>
                  </a:cubicBezTo>
                  <a:cubicBezTo>
                    <a:pt x="4318" y="151498"/>
                    <a:pt x="14986" y="161880"/>
                    <a:pt x="27940" y="161880"/>
                  </a:cubicBezTo>
                  <a:cubicBezTo>
                    <a:pt x="28035" y="161880"/>
                    <a:pt x="28226" y="161880"/>
                    <a:pt x="28321" y="161880"/>
                  </a:cubicBezTo>
                  <a:cubicBezTo>
                    <a:pt x="41465" y="161690"/>
                    <a:pt x="51943" y="150831"/>
                    <a:pt x="51752" y="137687"/>
                  </a:cubicBezTo>
                  <a:cubicBezTo>
                    <a:pt x="51085" y="99301"/>
                    <a:pt x="49657" y="60534"/>
                    <a:pt x="47561" y="22529"/>
                  </a:cubicBezTo>
                  <a:cubicBezTo>
                    <a:pt x="46895" y="9385"/>
                    <a:pt x="35846" y="-807"/>
                    <a:pt x="22510" y="50"/>
                  </a:cubicBezTo>
                  <a:close/>
                </a:path>
              </a:pathLst>
            </a:custGeom>
            <a:grpFill/>
            <a:ln w="9525" cap="flat">
              <a:noFill/>
              <a:prstDash val="solid"/>
              <a:miter/>
            </a:ln>
          </p:spPr>
          <p:txBody>
            <a:bodyPr rtlCol="0" anchor="ctr"/>
            <a:lstStyle/>
            <a:p>
              <a:endParaRPr lang="en-US"/>
            </a:p>
          </p:txBody>
        </p:sp>
        <p:sp>
          <p:nvSpPr>
            <p:cNvPr id="56" name="Freeform: Shape 55">
              <a:extLst>
                <a:ext uri="{FF2B5EF4-FFF2-40B4-BE49-F238E27FC236}">
                  <a16:creationId xmlns:a16="http://schemas.microsoft.com/office/drawing/2014/main" id="{96B9D14E-4EFE-480D-8025-5AA38B52B4BB}"/>
                </a:ext>
              </a:extLst>
            </p:cNvPr>
            <p:cNvSpPr/>
            <p:nvPr/>
          </p:nvSpPr>
          <p:spPr>
            <a:xfrm>
              <a:off x="6113192" y="2995373"/>
              <a:ext cx="70258" cy="173823"/>
            </a:xfrm>
            <a:custGeom>
              <a:avLst/>
              <a:gdLst>
                <a:gd name="connsiteX0" fmla="*/ 48720 w 70258"/>
                <a:gd name="connsiteY0" fmla="*/ 173688 h 173823"/>
                <a:gd name="connsiteX1" fmla="*/ 70152 w 70258"/>
                <a:gd name="connsiteY1" fmla="*/ 147685 h 173823"/>
                <a:gd name="connsiteX2" fmla="*/ 56817 w 70258"/>
                <a:gd name="connsiteY2" fmla="*/ 33099 h 173823"/>
                <a:gd name="connsiteX3" fmla="*/ 54912 w 70258"/>
                <a:gd name="connsiteY3" fmla="*/ 26908 h 173823"/>
                <a:gd name="connsiteX4" fmla="*/ 48244 w 70258"/>
                <a:gd name="connsiteY4" fmla="*/ 7001 h 173823"/>
                <a:gd name="connsiteX5" fmla="*/ 14526 w 70258"/>
                <a:gd name="connsiteY5" fmla="*/ 7001 h 173823"/>
                <a:gd name="connsiteX6" fmla="*/ 7001 w 70258"/>
                <a:gd name="connsiteY6" fmla="*/ 14526 h 173823"/>
                <a:gd name="connsiteX7" fmla="*/ 7001 w 70258"/>
                <a:gd name="connsiteY7" fmla="*/ 48244 h 173823"/>
                <a:gd name="connsiteX8" fmla="*/ 11097 w 70258"/>
                <a:gd name="connsiteY8" fmla="*/ 51483 h 173823"/>
                <a:gd name="connsiteX9" fmla="*/ 22717 w 70258"/>
                <a:gd name="connsiteY9" fmla="*/ 152257 h 173823"/>
                <a:gd name="connsiteX10" fmla="*/ 46434 w 70258"/>
                <a:gd name="connsiteY10" fmla="*/ 173784 h 173823"/>
                <a:gd name="connsiteX11" fmla="*/ 48720 w 70258"/>
                <a:gd name="connsiteY11" fmla="*/ 173688 h 173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0258" h="173823">
                  <a:moveTo>
                    <a:pt x="48720" y="173688"/>
                  </a:moveTo>
                  <a:cubicBezTo>
                    <a:pt x="61770" y="172450"/>
                    <a:pt x="71390" y="160830"/>
                    <a:pt x="70152" y="147685"/>
                  </a:cubicBezTo>
                  <a:cubicBezTo>
                    <a:pt x="66437" y="109109"/>
                    <a:pt x="61960" y="70533"/>
                    <a:pt x="56817" y="33099"/>
                  </a:cubicBezTo>
                  <a:cubicBezTo>
                    <a:pt x="56531" y="30909"/>
                    <a:pt x="55769" y="28813"/>
                    <a:pt x="54912" y="26908"/>
                  </a:cubicBezTo>
                  <a:cubicBezTo>
                    <a:pt x="55864" y="19860"/>
                    <a:pt x="53673" y="12430"/>
                    <a:pt x="48244" y="7001"/>
                  </a:cubicBezTo>
                  <a:cubicBezTo>
                    <a:pt x="38910" y="-2334"/>
                    <a:pt x="23860" y="-2334"/>
                    <a:pt x="14526" y="7001"/>
                  </a:cubicBezTo>
                  <a:lnTo>
                    <a:pt x="7001" y="14526"/>
                  </a:lnTo>
                  <a:cubicBezTo>
                    <a:pt x="-2334" y="23860"/>
                    <a:pt x="-2334" y="38910"/>
                    <a:pt x="7001" y="48244"/>
                  </a:cubicBezTo>
                  <a:cubicBezTo>
                    <a:pt x="8239" y="49482"/>
                    <a:pt x="9668" y="50530"/>
                    <a:pt x="11097" y="51483"/>
                  </a:cubicBezTo>
                  <a:cubicBezTo>
                    <a:pt x="15478" y="84534"/>
                    <a:pt x="19479" y="118348"/>
                    <a:pt x="22717" y="152257"/>
                  </a:cubicBezTo>
                  <a:cubicBezTo>
                    <a:pt x="23860" y="164544"/>
                    <a:pt x="34242" y="173784"/>
                    <a:pt x="46434" y="173784"/>
                  </a:cubicBezTo>
                  <a:cubicBezTo>
                    <a:pt x="47196" y="173879"/>
                    <a:pt x="47958" y="173784"/>
                    <a:pt x="48720" y="173688"/>
                  </a:cubicBezTo>
                  <a:close/>
                </a:path>
              </a:pathLst>
            </a:custGeom>
            <a:grpFill/>
            <a:ln w="9525" cap="flat">
              <a:noFill/>
              <a:prstDash val="solid"/>
              <a:miter/>
            </a:ln>
          </p:spPr>
          <p:txBody>
            <a:bodyPr rtlCol="0" anchor="ctr"/>
            <a:lstStyle/>
            <a:p>
              <a:endParaRPr lang="en-US"/>
            </a:p>
          </p:txBody>
        </p:sp>
        <p:sp>
          <p:nvSpPr>
            <p:cNvPr id="57" name="Freeform: Shape 56">
              <a:extLst>
                <a:ext uri="{FF2B5EF4-FFF2-40B4-BE49-F238E27FC236}">
                  <a16:creationId xmlns:a16="http://schemas.microsoft.com/office/drawing/2014/main" id="{82C21CA2-E65B-4146-AF81-88CD8F372C66}"/>
                </a:ext>
              </a:extLst>
            </p:cNvPr>
            <p:cNvSpPr/>
            <p:nvPr/>
          </p:nvSpPr>
          <p:spPr>
            <a:xfrm>
              <a:off x="6144060" y="3464141"/>
              <a:ext cx="52049" cy="161835"/>
            </a:xfrm>
            <a:custGeom>
              <a:avLst/>
              <a:gdLst>
                <a:gd name="connsiteX0" fmla="*/ 28711 w 52049"/>
                <a:gd name="connsiteY0" fmla="*/ 6 h 161835"/>
                <a:gd name="connsiteX1" fmla="*/ 4422 w 52049"/>
                <a:gd name="connsiteY1" fmla="*/ 23342 h 161835"/>
                <a:gd name="connsiteX2" fmla="*/ 41 w 52049"/>
                <a:gd name="connsiteY2" fmla="*/ 136689 h 161835"/>
                <a:gd name="connsiteX3" fmla="*/ 22425 w 52049"/>
                <a:gd name="connsiteY3" fmla="*/ 161835 h 161835"/>
                <a:gd name="connsiteX4" fmla="*/ 23853 w 52049"/>
                <a:gd name="connsiteY4" fmla="*/ 161835 h 161835"/>
                <a:gd name="connsiteX5" fmla="*/ 47571 w 52049"/>
                <a:gd name="connsiteY5" fmla="*/ 139357 h 161835"/>
                <a:gd name="connsiteX6" fmla="*/ 52047 w 52049"/>
                <a:gd name="connsiteY6" fmla="*/ 24199 h 161835"/>
                <a:gd name="connsiteX7" fmla="*/ 28711 w 52049"/>
                <a:gd name="connsiteY7" fmla="*/ 6 h 161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049" h="161835">
                  <a:moveTo>
                    <a:pt x="28711" y="6"/>
                  </a:moveTo>
                  <a:cubicBezTo>
                    <a:pt x="15376" y="-280"/>
                    <a:pt x="4708" y="10197"/>
                    <a:pt x="4422" y="23342"/>
                  </a:cubicBezTo>
                  <a:cubicBezTo>
                    <a:pt x="3660" y="61156"/>
                    <a:pt x="2232" y="99256"/>
                    <a:pt x="41" y="136689"/>
                  </a:cubicBezTo>
                  <a:cubicBezTo>
                    <a:pt x="-721" y="149834"/>
                    <a:pt x="9280" y="161074"/>
                    <a:pt x="22425" y="161835"/>
                  </a:cubicBezTo>
                  <a:cubicBezTo>
                    <a:pt x="22901" y="161835"/>
                    <a:pt x="23377" y="161835"/>
                    <a:pt x="23853" y="161835"/>
                  </a:cubicBezTo>
                  <a:cubicBezTo>
                    <a:pt x="36426" y="161835"/>
                    <a:pt x="46904" y="152025"/>
                    <a:pt x="47571" y="139357"/>
                  </a:cubicBezTo>
                  <a:cubicBezTo>
                    <a:pt x="49761" y="101352"/>
                    <a:pt x="51285" y="62585"/>
                    <a:pt x="52047" y="24199"/>
                  </a:cubicBezTo>
                  <a:cubicBezTo>
                    <a:pt x="52238" y="11150"/>
                    <a:pt x="41856" y="291"/>
                    <a:pt x="28711" y="6"/>
                  </a:cubicBezTo>
                  <a:close/>
                </a:path>
              </a:pathLst>
            </a:custGeom>
            <a:grpFill/>
            <a:ln w="9525" cap="flat">
              <a:noFill/>
              <a:prstDash val="solid"/>
              <a:miter/>
            </a:ln>
          </p:spPr>
          <p:txBody>
            <a:bodyPr rtlCol="0" anchor="ctr"/>
            <a:lstStyle/>
            <a:p>
              <a:endParaRPr lang="en-US"/>
            </a:p>
          </p:txBody>
        </p:sp>
        <p:sp>
          <p:nvSpPr>
            <p:cNvPr id="58" name="Freeform: Shape 57">
              <a:extLst>
                <a:ext uri="{FF2B5EF4-FFF2-40B4-BE49-F238E27FC236}">
                  <a16:creationId xmlns:a16="http://schemas.microsoft.com/office/drawing/2014/main" id="{8E453A8D-D256-40FE-ADEC-B8E32CC1B120}"/>
                </a:ext>
              </a:extLst>
            </p:cNvPr>
            <p:cNvSpPr/>
            <p:nvPr/>
          </p:nvSpPr>
          <p:spPr>
            <a:xfrm>
              <a:off x="6659934" y="3148257"/>
              <a:ext cx="142903" cy="110435"/>
            </a:xfrm>
            <a:custGeom>
              <a:avLst/>
              <a:gdLst>
                <a:gd name="connsiteX0" fmla="*/ 35188 w 142903"/>
                <a:gd name="connsiteY0" fmla="*/ 2898 h 110435"/>
                <a:gd name="connsiteX1" fmla="*/ 2898 w 142903"/>
                <a:gd name="connsiteY1" fmla="*/ 12423 h 110435"/>
                <a:gd name="connsiteX2" fmla="*/ 12423 w 142903"/>
                <a:gd name="connsiteY2" fmla="*/ 44713 h 110435"/>
                <a:gd name="connsiteX3" fmla="*/ 103958 w 142903"/>
                <a:gd name="connsiteY3" fmla="*/ 105101 h 110435"/>
                <a:gd name="connsiteX4" fmla="*/ 119008 w 142903"/>
                <a:gd name="connsiteY4" fmla="*/ 110435 h 110435"/>
                <a:gd name="connsiteX5" fmla="*/ 137486 w 142903"/>
                <a:gd name="connsiteY5" fmla="*/ 101672 h 110435"/>
                <a:gd name="connsiteX6" fmla="*/ 134152 w 142903"/>
                <a:gd name="connsiteY6" fmla="*/ 68144 h 110435"/>
                <a:gd name="connsiteX7" fmla="*/ 35188 w 142903"/>
                <a:gd name="connsiteY7" fmla="*/ 2898 h 110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2903" h="110435">
                  <a:moveTo>
                    <a:pt x="35188" y="2898"/>
                  </a:moveTo>
                  <a:cubicBezTo>
                    <a:pt x="23662" y="-3389"/>
                    <a:pt x="9184" y="898"/>
                    <a:pt x="2898" y="12423"/>
                  </a:cubicBezTo>
                  <a:cubicBezTo>
                    <a:pt x="-3389" y="23948"/>
                    <a:pt x="898" y="38426"/>
                    <a:pt x="12423" y="44713"/>
                  </a:cubicBezTo>
                  <a:cubicBezTo>
                    <a:pt x="47380" y="63667"/>
                    <a:pt x="78145" y="84051"/>
                    <a:pt x="103958" y="105101"/>
                  </a:cubicBezTo>
                  <a:cubicBezTo>
                    <a:pt x="108340" y="108721"/>
                    <a:pt x="113674" y="110435"/>
                    <a:pt x="119008" y="110435"/>
                  </a:cubicBezTo>
                  <a:cubicBezTo>
                    <a:pt x="125866" y="110435"/>
                    <a:pt x="132724" y="107482"/>
                    <a:pt x="137486" y="101672"/>
                  </a:cubicBezTo>
                  <a:cubicBezTo>
                    <a:pt x="145868" y="91480"/>
                    <a:pt x="144344" y="76526"/>
                    <a:pt x="134152" y="68144"/>
                  </a:cubicBezTo>
                  <a:cubicBezTo>
                    <a:pt x="106054" y="45284"/>
                    <a:pt x="72716" y="23281"/>
                    <a:pt x="35188" y="2898"/>
                  </a:cubicBezTo>
                  <a:close/>
                </a:path>
              </a:pathLst>
            </a:custGeom>
            <a:grpFill/>
            <a:ln w="9525" cap="flat">
              <a:noFill/>
              <a:prstDash val="solid"/>
              <a:miter/>
            </a:ln>
          </p:spPr>
          <p:txBody>
            <a:bodyPr rtlCol="0" anchor="ctr"/>
            <a:lstStyle/>
            <a:p>
              <a:endParaRPr lang="en-US"/>
            </a:p>
          </p:txBody>
        </p:sp>
        <p:sp>
          <p:nvSpPr>
            <p:cNvPr id="59" name="Freeform: Shape 58">
              <a:extLst>
                <a:ext uri="{FF2B5EF4-FFF2-40B4-BE49-F238E27FC236}">
                  <a16:creationId xmlns:a16="http://schemas.microsoft.com/office/drawing/2014/main" id="{CD02A158-108B-46EC-AC5E-498DDCDCDC22}"/>
                </a:ext>
              </a:extLst>
            </p:cNvPr>
            <p:cNvSpPr/>
            <p:nvPr/>
          </p:nvSpPr>
          <p:spPr>
            <a:xfrm>
              <a:off x="6225748" y="3011156"/>
              <a:ext cx="159662" cy="70085"/>
            </a:xfrm>
            <a:custGeom>
              <a:avLst/>
              <a:gdLst>
                <a:gd name="connsiteX0" fmla="*/ 141237 w 159662"/>
                <a:gd name="connsiteY0" fmla="*/ 23127 h 70085"/>
                <a:gd name="connsiteX1" fmla="*/ 27890 w 159662"/>
                <a:gd name="connsiteY1" fmla="*/ 363 h 70085"/>
                <a:gd name="connsiteX2" fmla="*/ 363 w 159662"/>
                <a:gd name="connsiteY2" fmla="*/ 19794 h 70085"/>
                <a:gd name="connsiteX3" fmla="*/ 19794 w 159662"/>
                <a:gd name="connsiteY3" fmla="*/ 47321 h 70085"/>
                <a:gd name="connsiteX4" fmla="*/ 130569 w 159662"/>
                <a:gd name="connsiteY4" fmla="*/ 69514 h 70085"/>
                <a:gd name="connsiteX5" fmla="*/ 135903 w 159662"/>
                <a:gd name="connsiteY5" fmla="*/ 70086 h 70085"/>
                <a:gd name="connsiteX6" fmla="*/ 159049 w 159662"/>
                <a:gd name="connsiteY6" fmla="*/ 51607 h 70085"/>
                <a:gd name="connsiteX7" fmla="*/ 141237 w 159662"/>
                <a:gd name="connsiteY7" fmla="*/ 23127 h 70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9662" h="70085">
                  <a:moveTo>
                    <a:pt x="141237" y="23127"/>
                  </a:moveTo>
                  <a:cubicBezTo>
                    <a:pt x="104852" y="14745"/>
                    <a:pt x="66752" y="7125"/>
                    <a:pt x="27890" y="363"/>
                  </a:cubicBezTo>
                  <a:cubicBezTo>
                    <a:pt x="14841" y="-1923"/>
                    <a:pt x="2553" y="6840"/>
                    <a:pt x="363" y="19794"/>
                  </a:cubicBezTo>
                  <a:cubicBezTo>
                    <a:pt x="-1923" y="32748"/>
                    <a:pt x="6840" y="45035"/>
                    <a:pt x="19794" y="47321"/>
                  </a:cubicBezTo>
                  <a:cubicBezTo>
                    <a:pt x="57798" y="53893"/>
                    <a:pt x="95041" y="61418"/>
                    <a:pt x="130569" y="69514"/>
                  </a:cubicBezTo>
                  <a:cubicBezTo>
                    <a:pt x="132379" y="69895"/>
                    <a:pt x="134189" y="70086"/>
                    <a:pt x="135903" y="70086"/>
                  </a:cubicBezTo>
                  <a:cubicBezTo>
                    <a:pt x="146762" y="70086"/>
                    <a:pt x="156573" y="62656"/>
                    <a:pt x="159049" y="51607"/>
                  </a:cubicBezTo>
                  <a:cubicBezTo>
                    <a:pt x="162002" y="38939"/>
                    <a:pt x="154001" y="26080"/>
                    <a:pt x="141237" y="23127"/>
                  </a:cubicBezTo>
                  <a:close/>
                </a:path>
              </a:pathLst>
            </a:custGeom>
            <a:grpFill/>
            <a:ln w="9525" cap="flat">
              <a:noFill/>
              <a:prstDash val="solid"/>
              <a:miter/>
            </a:ln>
          </p:spPr>
          <p:txBody>
            <a:bodyPr rtlCol="0" anchor="ctr"/>
            <a:lstStyle/>
            <a:p>
              <a:endParaRPr lang="en-US"/>
            </a:p>
          </p:txBody>
        </p:sp>
        <p:sp>
          <p:nvSpPr>
            <p:cNvPr id="60" name="Freeform: Shape 59">
              <a:extLst>
                <a:ext uri="{FF2B5EF4-FFF2-40B4-BE49-F238E27FC236}">
                  <a16:creationId xmlns:a16="http://schemas.microsoft.com/office/drawing/2014/main" id="{0332B58D-EC45-42FD-97AA-0C8CEBA3831F}"/>
                </a:ext>
              </a:extLst>
            </p:cNvPr>
            <p:cNvSpPr/>
            <p:nvPr/>
          </p:nvSpPr>
          <p:spPr>
            <a:xfrm>
              <a:off x="6448352" y="3062881"/>
              <a:ext cx="155557" cy="84940"/>
            </a:xfrm>
            <a:custGeom>
              <a:avLst/>
              <a:gdLst>
                <a:gd name="connsiteX0" fmla="*/ 140566 w 155557"/>
                <a:gd name="connsiteY0" fmla="*/ 39030 h 84940"/>
                <a:gd name="connsiteX1" fmla="*/ 30648 w 155557"/>
                <a:gd name="connsiteY1" fmla="*/ 1025 h 84940"/>
                <a:gd name="connsiteX2" fmla="*/ 1025 w 155557"/>
                <a:gd name="connsiteY2" fmla="*/ 16932 h 84940"/>
                <a:gd name="connsiteX3" fmla="*/ 16932 w 155557"/>
                <a:gd name="connsiteY3" fmla="*/ 46555 h 84940"/>
                <a:gd name="connsiteX4" fmla="*/ 122945 w 155557"/>
                <a:gd name="connsiteY4" fmla="*/ 83226 h 84940"/>
                <a:gd name="connsiteX5" fmla="*/ 131708 w 155557"/>
                <a:gd name="connsiteY5" fmla="*/ 84940 h 84940"/>
                <a:gd name="connsiteX6" fmla="*/ 153806 w 155557"/>
                <a:gd name="connsiteY6" fmla="*/ 69891 h 84940"/>
                <a:gd name="connsiteX7" fmla="*/ 140566 w 155557"/>
                <a:gd name="connsiteY7" fmla="*/ 39030 h 8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5557" h="84940">
                  <a:moveTo>
                    <a:pt x="140566" y="39030"/>
                  </a:moveTo>
                  <a:cubicBezTo>
                    <a:pt x="106372" y="25409"/>
                    <a:pt x="69415" y="12646"/>
                    <a:pt x="30648" y="1025"/>
                  </a:cubicBezTo>
                  <a:cubicBezTo>
                    <a:pt x="18075" y="-2785"/>
                    <a:pt x="4740" y="4359"/>
                    <a:pt x="1025" y="16932"/>
                  </a:cubicBezTo>
                  <a:cubicBezTo>
                    <a:pt x="-2785" y="29505"/>
                    <a:pt x="4359" y="42840"/>
                    <a:pt x="16932" y="46555"/>
                  </a:cubicBezTo>
                  <a:cubicBezTo>
                    <a:pt x="54365" y="57794"/>
                    <a:pt x="90084" y="70177"/>
                    <a:pt x="122945" y="83226"/>
                  </a:cubicBezTo>
                  <a:cubicBezTo>
                    <a:pt x="125803" y="84369"/>
                    <a:pt x="128851" y="84940"/>
                    <a:pt x="131708" y="84940"/>
                  </a:cubicBezTo>
                  <a:cubicBezTo>
                    <a:pt x="141233" y="84940"/>
                    <a:pt x="150187" y="79225"/>
                    <a:pt x="153806" y="69891"/>
                  </a:cubicBezTo>
                  <a:cubicBezTo>
                    <a:pt x="158759" y="57699"/>
                    <a:pt x="152854" y="43888"/>
                    <a:pt x="140566" y="39030"/>
                  </a:cubicBezTo>
                  <a:close/>
                </a:path>
              </a:pathLst>
            </a:custGeom>
            <a:grpFill/>
            <a:ln w="9525" cap="flat">
              <a:noFill/>
              <a:prstDash val="solid"/>
              <a:miter/>
            </a:ln>
          </p:spPr>
          <p:txBody>
            <a:bodyPr rtlCol="0" anchor="ctr"/>
            <a:lstStyle/>
            <a:p>
              <a:endParaRPr lang="en-US"/>
            </a:p>
          </p:txBody>
        </p:sp>
        <p:sp>
          <p:nvSpPr>
            <p:cNvPr id="61" name="Freeform: Shape 60">
              <a:extLst>
                <a:ext uri="{FF2B5EF4-FFF2-40B4-BE49-F238E27FC236}">
                  <a16:creationId xmlns:a16="http://schemas.microsoft.com/office/drawing/2014/main" id="{AB6154D9-DA09-4BCD-9B10-39F5D9C35947}"/>
                </a:ext>
              </a:extLst>
            </p:cNvPr>
            <p:cNvSpPr/>
            <p:nvPr/>
          </p:nvSpPr>
          <p:spPr>
            <a:xfrm>
              <a:off x="5466635" y="3568778"/>
              <a:ext cx="128587" cy="128539"/>
            </a:xfrm>
            <a:custGeom>
              <a:avLst/>
              <a:gdLst>
                <a:gd name="connsiteX0" fmla="*/ 87868 w 128587"/>
                <a:gd name="connsiteY0" fmla="*/ 7001 h 128539"/>
                <a:gd name="connsiteX1" fmla="*/ 7001 w 128587"/>
                <a:gd name="connsiteY1" fmla="*/ 87868 h 128539"/>
                <a:gd name="connsiteX2" fmla="*/ 7001 w 128587"/>
                <a:gd name="connsiteY2" fmla="*/ 121587 h 128539"/>
                <a:gd name="connsiteX3" fmla="*/ 23860 w 128587"/>
                <a:gd name="connsiteY3" fmla="*/ 128540 h 128539"/>
                <a:gd name="connsiteX4" fmla="*/ 40719 w 128587"/>
                <a:gd name="connsiteY4" fmla="*/ 121587 h 128539"/>
                <a:gd name="connsiteX5" fmla="*/ 121587 w 128587"/>
                <a:gd name="connsiteY5" fmla="*/ 40719 h 128539"/>
                <a:gd name="connsiteX6" fmla="*/ 121587 w 128587"/>
                <a:gd name="connsiteY6" fmla="*/ 7001 h 128539"/>
                <a:gd name="connsiteX7" fmla="*/ 87868 w 128587"/>
                <a:gd name="connsiteY7" fmla="*/ 7001 h 128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8587" h="128539">
                  <a:moveTo>
                    <a:pt x="87868" y="7001"/>
                  </a:moveTo>
                  <a:lnTo>
                    <a:pt x="7001" y="87868"/>
                  </a:lnTo>
                  <a:cubicBezTo>
                    <a:pt x="-2334" y="97203"/>
                    <a:pt x="-2334" y="112252"/>
                    <a:pt x="7001" y="121587"/>
                  </a:cubicBezTo>
                  <a:cubicBezTo>
                    <a:pt x="11668" y="126254"/>
                    <a:pt x="17764" y="128540"/>
                    <a:pt x="23860" y="128540"/>
                  </a:cubicBezTo>
                  <a:cubicBezTo>
                    <a:pt x="29956" y="128540"/>
                    <a:pt x="36052" y="126254"/>
                    <a:pt x="40719" y="121587"/>
                  </a:cubicBezTo>
                  <a:lnTo>
                    <a:pt x="121587" y="40719"/>
                  </a:lnTo>
                  <a:cubicBezTo>
                    <a:pt x="130921" y="31385"/>
                    <a:pt x="130921" y="16335"/>
                    <a:pt x="121587" y="7001"/>
                  </a:cubicBezTo>
                  <a:cubicBezTo>
                    <a:pt x="112252" y="-2334"/>
                    <a:pt x="97203" y="-2334"/>
                    <a:pt x="87868" y="7001"/>
                  </a:cubicBezTo>
                  <a:close/>
                </a:path>
              </a:pathLst>
            </a:custGeom>
            <a:grpFill/>
            <a:ln w="9525" cap="flat">
              <a:noFill/>
              <a:prstDash val="solid"/>
              <a:miter/>
            </a:ln>
          </p:spPr>
          <p:txBody>
            <a:bodyPr rtlCol="0" anchor="ctr"/>
            <a:lstStyle/>
            <a:p>
              <a:endParaRPr lang="en-US"/>
            </a:p>
          </p:txBody>
        </p:sp>
        <p:sp>
          <p:nvSpPr>
            <p:cNvPr id="62" name="Freeform: Shape 61">
              <a:extLst>
                <a:ext uri="{FF2B5EF4-FFF2-40B4-BE49-F238E27FC236}">
                  <a16:creationId xmlns:a16="http://schemas.microsoft.com/office/drawing/2014/main" id="{10EDF1C0-676B-4D88-8800-5661DFF28572}"/>
                </a:ext>
              </a:extLst>
            </p:cNvPr>
            <p:cNvSpPr/>
            <p:nvPr/>
          </p:nvSpPr>
          <p:spPr>
            <a:xfrm>
              <a:off x="5628274" y="3407139"/>
              <a:ext cx="128587" cy="128539"/>
            </a:xfrm>
            <a:custGeom>
              <a:avLst/>
              <a:gdLst>
                <a:gd name="connsiteX0" fmla="*/ 87868 w 128587"/>
                <a:gd name="connsiteY0" fmla="*/ 7001 h 128539"/>
                <a:gd name="connsiteX1" fmla="*/ 7001 w 128587"/>
                <a:gd name="connsiteY1" fmla="*/ 87868 h 128539"/>
                <a:gd name="connsiteX2" fmla="*/ 7001 w 128587"/>
                <a:gd name="connsiteY2" fmla="*/ 121587 h 128539"/>
                <a:gd name="connsiteX3" fmla="*/ 23860 w 128587"/>
                <a:gd name="connsiteY3" fmla="*/ 128540 h 128539"/>
                <a:gd name="connsiteX4" fmla="*/ 40719 w 128587"/>
                <a:gd name="connsiteY4" fmla="*/ 121587 h 128539"/>
                <a:gd name="connsiteX5" fmla="*/ 121587 w 128587"/>
                <a:gd name="connsiteY5" fmla="*/ 40719 h 128539"/>
                <a:gd name="connsiteX6" fmla="*/ 121587 w 128587"/>
                <a:gd name="connsiteY6" fmla="*/ 7001 h 128539"/>
                <a:gd name="connsiteX7" fmla="*/ 87868 w 128587"/>
                <a:gd name="connsiteY7" fmla="*/ 7001 h 128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8587" h="128539">
                  <a:moveTo>
                    <a:pt x="87868" y="7001"/>
                  </a:moveTo>
                  <a:lnTo>
                    <a:pt x="7001" y="87868"/>
                  </a:lnTo>
                  <a:cubicBezTo>
                    <a:pt x="-2334" y="97203"/>
                    <a:pt x="-2334" y="112252"/>
                    <a:pt x="7001" y="121587"/>
                  </a:cubicBezTo>
                  <a:cubicBezTo>
                    <a:pt x="11668" y="126254"/>
                    <a:pt x="17764" y="128540"/>
                    <a:pt x="23860" y="128540"/>
                  </a:cubicBezTo>
                  <a:cubicBezTo>
                    <a:pt x="29956" y="128540"/>
                    <a:pt x="36052" y="126254"/>
                    <a:pt x="40719" y="121587"/>
                  </a:cubicBezTo>
                  <a:lnTo>
                    <a:pt x="121587" y="40719"/>
                  </a:lnTo>
                  <a:cubicBezTo>
                    <a:pt x="130921" y="31385"/>
                    <a:pt x="130921" y="16335"/>
                    <a:pt x="121587" y="7001"/>
                  </a:cubicBezTo>
                  <a:cubicBezTo>
                    <a:pt x="112252" y="-2334"/>
                    <a:pt x="97203" y="-2334"/>
                    <a:pt x="87868" y="7001"/>
                  </a:cubicBezTo>
                  <a:close/>
                </a:path>
              </a:pathLst>
            </a:custGeom>
            <a:grpFill/>
            <a:ln w="9525" cap="flat">
              <a:noFill/>
              <a:prstDash val="solid"/>
              <a:miter/>
            </a:ln>
          </p:spPr>
          <p:txBody>
            <a:bodyPr rtlCol="0" anchor="ctr"/>
            <a:lstStyle/>
            <a:p>
              <a:endParaRPr lang="en-US"/>
            </a:p>
          </p:txBody>
        </p:sp>
        <p:sp>
          <p:nvSpPr>
            <p:cNvPr id="63" name="Freeform: Shape 62">
              <a:extLst>
                <a:ext uri="{FF2B5EF4-FFF2-40B4-BE49-F238E27FC236}">
                  <a16:creationId xmlns:a16="http://schemas.microsoft.com/office/drawing/2014/main" id="{1759C693-D54B-4836-9D6D-A0BF6F53D79E}"/>
                </a:ext>
              </a:extLst>
            </p:cNvPr>
            <p:cNvSpPr/>
            <p:nvPr/>
          </p:nvSpPr>
          <p:spPr>
            <a:xfrm>
              <a:off x="5789914" y="3245476"/>
              <a:ext cx="128587" cy="128468"/>
            </a:xfrm>
            <a:custGeom>
              <a:avLst/>
              <a:gdLst>
                <a:gd name="connsiteX0" fmla="*/ 87868 w 128587"/>
                <a:gd name="connsiteY0" fmla="*/ 6929 h 128468"/>
                <a:gd name="connsiteX1" fmla="*/ 7001 w 128587"/>
                <a:gd name="connsiteY1" fmla="*/ 87797 h 128468"/>
                <a:gd name="connsiteX2" fmla="*/ 7001 w 128587"/>
                <a:gd name="connsiteY2" fmla="*/ 121515 h 128468"/>
                <a:gd name="connsiteX3" fmla="*/ 23860 w 128587"/>
                <a:gd name="connsiteY3" fmla="*/ 128468 h 128468"/>
                <a:gd name="connsiteX4" fmla="*/ 40719 w 128587"/>
                <a:gd name="connsiteY4" fmla="*/ 121515 h 128468"/>
                <a:gd name="connsiteX5" fmla="*/ 121587 w 128587"/>
                <a:gd name="connsiteY5" fmla="*/ 40648 h 128468"/>
                <a:gd name="connsiteX6" fmla="*/ 121587 w 128587"/>
                <a:gd name="connsiteY6" fmla="*/ 6929 h 128468"/>
                <a:gd name="connsiteX7" fmla="*/ 87868 w 128587"/>
                <a:gd name="connsiteY7" fmla="*/ 6929 h 128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8587" h="128468">
                  <a:moveTo>
                    <a:pt x="87868" y="6929"/>
                  </a:moveTo>
                  <a:lnTo>
                    <a:pt x="7001" y="87797"/>
                  </a:lnTo>
                  <a:cubicBezTo>
                    <a:pt x="-2334" y="97131"/>
                    <a:pt x="-2334" y="112181"/>
                    <a:pt x="7001" y="121515"/>
                  </a:cubicBezTo>
                  <a:cubicBezTo>
                    <a:pt x="11668" y="126182"/>
                    <a:pt x="17764" y="128468"/>
                    <a:pt x="23860" y="128468"/>
                  </a:cubicBezTo>
                  <a:cubicBezTo>
                    <a:pt x="29956" y="128468"/>
                    <a:pt x="36052" y="126182"/>
                    <a:pt x="40719" y="121515"/>
                  </a:cubicBezTo>
                  <a:lnTo>
                    <a:pt x="121587" y="40648"/>
                  </a:lnTo>
                  <a:cubicBezTo>
                    <a:pt x="130921" y="31313"/>
                    <a:pt x="130921" y="16264"/>
                    <a:pt x="121587" y="6929"/>
                  </a:cubicBezTo>
                  <a:cubicBezTo>
                    <a:pt x="112252" y="-2310"/>
                    <a:pt x="97203" y="-2310"/>
                    <a:pt x="87868" y="6929"/>
                  </a:cubicBezTo>
                  <a:close/>
                </a:path>
              </a:pathLst>
            </a:custGeom>
            <a:grpFill/>
            <a:ln w="9525" cap="flat">
              <a:noFill/>
              <a:prstDash val="solid"/>
              <a:miter/>
            </a:ln>
          </p:spPr>
          <p:txBody>
            <a:bodyPr rtlCol="0" anchor="ctr"/>
            <a:lstStyle/>
            <a:p>
              <a:endParaRPr lang="en-US"/>
            </a:p>
          </p:txBody>
        </p:sp>
        <p:sp>
          <p:nvSpPr>
            <p:cNvPr id="64" name="Freeform: Shape 63">
              <a:extLst>
                <a:ext uri="{FF2B5EF4-FFF2-40B4-BE49-F238E27FC236}">
                  <a16:creationId xmlns:a16="http://schemas.microsoft.com/office/drawing/2014/main" id="{CC996E19-B4AD-433B-AE00-9E8E83993639}"/>
                </a:ext>
              </a:extLst>
            </p:cNvPr>
            <p:cNvSpPr/>
            <p:nvPr/>
          </p:nvSpPr>
          <p:spPr>
            <a:xfrm>
              <a:off x="5951553" y="3083837"/>
              <a:ext cx="128587" cy="128468"/>
            </a:xfrm>
            <a:custGeom>
              <a:avLst/>
              <a:gdLst>
                <a:gd name="connsiteX0" fmla="*/ 87868 w 128587"/>
                <a:gd name="connsiteY0" fmla="*/ 6929 h 128468"/>
                <a:gd name="connsiteX1" fmla="*/ 7001 w 128587"/>
                <a:gd name="connsiteY1" fmla="*/ 87797 h 128468"/>
                <a:gd name="connsiteX2" fmla="*/ 7001 w 128587"/>
                <a:gd name="connsiteY2" fmla="*/ 121515 h 128468"/>
                <a:gd name="connsiteX3" fmla="*/ 23860 w 128587"/>
                <a:gd name="connsiteY3" fmla="*/ 128468 h 128468"/>
                <a:gd name="connsiteX4" fmla="*/ 40719 w 128587"/>
                <a:gd name="connsiteY4" fmla="*/ 121515 h 128468"/>
                <a:gd name="connsiteX5" fmla="*/ 121587 w 128587"/>
                <a:gd name="connsiteY5" fmla="*/ 40648 h 128468"/>
                <a:gd name="connsiteX6" fmla="*/ 121587 w 128587"/>
                <a:gd name="connsiteY6" fmla="*/ 6929 h 128468"/>
                <a:gd name="connsiteX7" fmla="*/ 87868 w 128587"/>
                <a:gd name="connsiteY7" fmla="*/ 6929 h 128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8587" h="128468">
                  <a:moveTo>
                    <a:pt x="87868" y="6929"/>
                  </a:moveTo>
                  <a:lnTo>
                    <a:pt x="7001" y="87797"/>
                  </a:lnTo>
                  <a:cubicBezTo>
                    <a:pt x="-2334" y="97131"/>
                    <a:pt x="-2334" y="112181"/>
                    <a:pt x="7001" y="121515"/>
                  </a:cubicBezTo>
                  <a:cubicBezTo>
                    <a:pt x="11668" y="126182"/>
                    <a:pt x="17764" y="128468"/>
                    <a:pt x="23860" y="128468"/>
                  </a:cubicBezTo>
                  <a:cubicBezTo>
                    <a:pt x="29956" y="128468"/>
                    <a:pt x="36052" y="126182"/>
                    <a:pt x="40719" y="121515"/>
                  </a:cubicBezTo>
                  <a:lnTo>
                    <a:pt x="121587" y="40648"/>
                  </a:lnTo>
                  <a:cubicBezTo>
                    <a:pt x="130921" y="31313"/>
                    <a:pt x="130921" y="16264"/>
                    <a:pt x="121587" y="6929"/>
                  </a:cubicBezTo>
                  <a:cubicBezTo>
                    <a:pt x="112252" y="-2310"/>
                    <a:pt x="97203" y="-2310"/>
                    <a:pt x="87868" y="6929"/>
                  </a:cubicBezTo>
                  <a:close/>
                </a:path>
              </a:pathLst>
            </a:custGeom>
            <a:grpFill/>
            <a:ln w="9525" cap="flat">
              <a:noFill/>
              <a:prstDash val="solid"/>
              <a:miter/>
            </a:ln>
          </p:spPr>
          <p:txBody>
            <a:bodyPr rtlCol="0" anchor="ctr"/>
            <a:lstStyle/>
            <a:p>
              <a:endParaRPr lang="en-US"/>
            </a:p>
          </p:txBody>
        </p:sp>
      </p:grpSp>
      <p:sp>
        <p:nvSpPr>
          <p:cNvPr id="71" name="Freeform: Shape 70">
            <a:extLst>
              <a:ext uri="{FF2B5EF4-FFF2-40B4-BE49-F238E27FC236}">
                <a16:creationId xmlns:a16="http://schemas.microsoft.com/office/drawing/2014/main" id="{E5F28A7C-1229-41B6-839A-CF8F66F8D965}"/>
              </a:ext>
            </a:extLst>
          </p:cNvPr>
          <p:cNvSpPr/>
          <p:nvPr/>
        </p:nvSpPr>
        <p:spPr>
          <a:xfrm>
            <a:off x="0" y="2054832"/>
            <a:ext cx="3692516" cy="3999983"/>
          </a:xfrm>
          <a:custGeom>
            <a:avLst/>
            <a:gdLst>
              <a:gd name="connsiteX0" fmla="*/ 0 w 3692516"/>
              <a:gd name="connsiteY0" fmla="*/ 0 h 3999983"/>
              <a:gd name="connsiteX1" fmla="*/ 2871719 w 3692516"/>
              <a:gd name="connsiteY1" fmla="*/ 0 h 3999983"/>
              <a:gd name="connsiteX2" fmla="*/ 3692516 w 3692516"/>
              <a:gd name="connsiteY2" fmla="*/ 820797 h 3999983"/>
              <a:gd name="connsiteX3" fmla="*/ 3692516 w 3692516"/>
              <a:gd name="connsiteY3" fmla="*/ 3179186 h 3999983"/>
              <a:gd name="connsiteX4" fmla="*/ 2871719 w 3692516"/>
              <a:gd name="connsiteY4" fmla="*/ 3999983 h 3999983"/>
              <a:gd name="connsiteX5" fmla="*/ 0 w 3692516"/>
              <a:gd name="connsiteY5" fmla="*/ 3999983 h 3999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92516" h="3999983">
                <a:moveTo>
                  <a:pt x="0" y="0"/>
                </a:moveTo>
                <a:lnTo>
                  <a:pt x="2871719" y="0"/>
                </a:lnTo>
                <a:cubicBezTo>
                  <a:pt x="3325033" y="0"/>
                  <a:pt x="3692516" y="367483"/>
                  <a:pt x="3692516" y="820797"/>
                </a:cubicBezTo>
                <a:lnTo>
                  <a:pt x="3692516" y="3179186"/>
                </a:lnTo>
                <a:cubicBezTo>
                  <a:pt x="3692516" y="3632500"/>
                  <a:pt x="3325033" y="3999983"/>
                  <a:pt x="2871719" y="3999983"/>
                </a:cubicBezTo>
                <a:lnTo>
                  <a:pt x="0" y="3999983"/>
                </a:lnTo>
                <a:close/>
              </a:path>
            </a:pathLst>
          </a:custGeom>
          <a:solidFill>
            <a:schemeClr val="accent1"/>
          </a:solidFill>
          <a:ln>
            <a:noFill/>
          </a:ln>
          <a:effectLst>
            <a:outerShdw blurRad="266700" dist="50800" dir="5400000" algn="ctr"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2" name="Freeform: Shape 71">
            <a:extLst>
              <a:ext uri="{FF2B5EF4-FFF2-40B4-BE49-F238E27FC236}">
                <a16:creationId xmlns:a16="http://schemas.microsoft.com/office/drawing/2014/main" id="{97876BA6-A067-4F16-A625-504469DAD56E}"/>
              </a:ext>
            </a:extLst>
          </p:cNvPr>
          <p:cNvSpPr/>
          <p:nvPr/>
        </p:nvSpPr>
        <p:spPr>
          <a:xfrm flipH="1">
            <a:off x="8499484" y="2054832"/>
            <a:ext cx="3692516" cy="3999983"/>
          </a:xfrm>
          <a:custGeom>
            <a:avLst/>
            <a:gdLst>
              <a:gd name="connsiteX0" fmla="*/ 0 w 3692516"/>
              <a:gd name="connsiteY0" fmla="*/ 0 h 3999983"/>
              <a:gd name="connsiteX1" fmla="*/ 2871719 w 3692516"/>
              <a:gd name="connsiteY1" fmla="*/ 0 h 3999983"/>
              <a:gd name="connsiteX2" fmla="*/ 3692516 w 3692516"/>
              <a:gd name="connsiteY2" fmla="*/ 820797 h 3999983"/>
              <a:gd name="connsiteX3" fmla="*/ 3692516 w 3692516"/>
              <a:gd name="connsiteY3" fmla="*/ 3179186 h 3999983"/>
              <a:gd name="connsiteX4" fmla="*/ 2871719 w 3692516"/>
              <a:gd name="connsiteY4" fmla="*/ 3999983 h 3999983"/>
              <a:gd name="connsiteX5" fmla="*/ 0 w 3692516"/>
              <a:gd name="connsiteY5" fmla="*/ 3999983 h 3999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92516" h="3999983">
                <a:moveTo>
                  <a:pt x="0" y="0"/>
                </a:moveTo>
                <a:lnTo>
                  <a:pt x="2871719" y="0"/>
                </a:lnTo>
                <a:cubicBezTo>
                  <a:pt x="3325033" y="0"/>
                  <a:pt x="3692516" y="367483"/>
                  <a:pt x="3692516" y="820797"/>
                </a:cubicBezTo>
                <a:lnTo>
                  <a:pt x="3692516" y="3179186"/>
                </a:lnTo>
                <a:cubicBezTo>
                  <a:pt x="3692516" y="3632500"/>
                  <a:pt x="3325033" y="3999983"/>
                  <a:pt x="2871719" y="3999983"/>
                </a:cubicBezTo>
                <a:lnTo>
                  <a:pt x="0" y="3999983"/>
                </a:lnTo>
                <a:close/>
              </a:path>
            </a:pathLst>
          </a:custGeom>
          <a:solidFill>
            <a:schemeClr val="accent2"/>
          </a:solidFill>
          <a:ln>
            <a:noFill/>
          </a:ln>
          <a:effectLst>
            <a:outerShdw blurRad="266700" dist="50800" dir="5400000" algn="ctr"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4" name="TextBox 73">
            <a:extLst>
              <a:ext uri="{FF2B5EF4-FFF2-40B4-BE49-F238E27FC236}">
                <a16:creationId xmlns:a16="http://schemas.microsoft.com/office/drawing/2014/main" id="{16DFF3F7-5DD1-4B4F-9EE0-25679295EA42}"/>
              </a:ext>
            </a:extLst>
          </p:cNvPr>
          <p:cNvSpPr txBox="1"/>
          <p:nvPr/>
        </p:nvSpPr>
        <p:spPr>
          <a:xfrm>
            <a:off x="680037" y="2991524"/>
            <a:ext cx="2639242" cy="616836"/>
          </a:xfrm>
          <a:prstGeom prst="rect">
            <a:avLst/>
          </a:prstGeom>
          <a:noFill/>
        </p:spPr>
        <p:txBody>
          <a:bodyPr wrap="square" rtlCol="0" anchor="t">
            <a:spAutoFit/>
          </a:bodyPr>
          <a:lstStyle/>
          <a:p>
            <a:pPr>
              <a:lnSpc>
                <a:spcPct val="150000"/>
              </a:lnSpc>
            </a:pPr>
            <a:r>
              <a:rPr lang="en-US" sz="1200" dirty="0">
                <a:solidFill>
                  <a:schemeClr val="bg2"/>
                </a:solidFill>
              </a:rPr>
              <a:t>This is ball formula for count volume and wide area</a:t>
            </a:r>
          </a:p>
        </p:txBody>
      </p:sp>
      <p:sp>
        <p:nvSpPr>
          <p:cNvPr id="76" name="TextBox 75">
            <a:extLst>
              <a:ext uri="{FF2B5EF4-FFF2-40B4-BE49-F238E27FC236}">
                <a16:creationId xmlns:a16="http://schemas.microsoft.com/office/drawing/2014/main" id="{FB4D62F6-9387-436C-AD15-706C22ADE52A}"/>
              </a:ext>
            </a:extLst>
          </p:cNvPr>
          <p:cNvSpPr txBox="1"/>
          <p:nvPr/>
        </p:nvSpPr>
        <p:spPr>
          <a:xfrm>
            <a:off x="680037" y="2650338"/>
            <a:ext cx="2639242" cy="400110"/>
          </a:xfrm>
          <a:prstGeom prst="rect">
            <a:avLst/>
          </a:prstGeom>
          <a:noFill/>
        </p:spPr>
        <p:txBody>
          <a:bodyPr wrap="square" rtlCol="0">
            <a:spAutoFit/>
          </a:bodyPr>
          <a:lstStyle/>
          <a:p>
            <a:r>
              <a:rPr lang="en-US" sz="2000" b="1" dirty="0">
                <a:solidFill>
                  <a:schemeClr val="bg2"/>
                </a:solidFill>
                <a:latin typeface="+mj-lt"/>
              </a:rPr>
              <a:t>Ball formula</a:t>
            </a:r>
            <a:endParaRPr lang="en-ID" sz="2000" b="1" dirty="0">
              <a:solidFill>
                <a:schemeClr val="bg2"/>
              </a:solidFill>
              <a:latin typeface="+mj-lt"/>
            </a:endParaRPr>
          </a:p>
        </p:txBody>
      </p:sp>
      <p:sp>
        <p:nvSpPr>
          <p:cNvPr id="78" name="TextBox 77">
            <a:extLst>
              <a:ext uri="{FF2B5EF4-FFF2-40B4-BE49-F238E27FC236}">
                <a16:creationId xmlns:a16="http://schemas.microsoft.com/office/drawing/2014/main" id="{1BD4F82C-8DF9-4E8B-9B69-B3553FFDF24A}"/>
              </a:ext>
            </a:extLst>
          </p:cNvPr>
          <p:cNvSpPr txBox="1"/>
          <p:nvPr/>
        </p:nvSpPr>
        <p:spPr>
          <a:xfrm>
            <a:off x="681011" y="3748903"/>
            <a:ext cx="2295741" cy="338554"/>
          </a:xfrm>
          <a:prstGeom prst="rect">
            <a:avLst/>
          </a:prstGeom>
          <a:noFill/>
        </p:spPr>
        <p:txBody>
          <a:bodyPr wrap="square" rtlCol="0" anchor="t">
            <a:spAutoFit/>
          </a:bodyPr>
          <a:lstStyle/>
          <a:p>
            <a:r>
              <a:rPr lang="en-US" sz="1600" b="1" dirty="0">
                <a:solidFill>
                  <a:schemeClr val="bg2"/>
                </a:solidFill>
                <a:latin typeface="+mj-lt"/>
              </a:rPr>
              <a:t>Ball Volume:</a:t>
            </a:r>
          </a:p>
        </p:txBody>
      </p:sp>
      <p:sp>
        <p:nvSpPr>
          <p:cNvPr id="80" name="TextBox 79">
            <a:extLst>
              <a:ext uri="{FF2B5EF4-FFF2-40B4-BE49-F238E27FC236}">
                <a16:creationId xmlns:a16="http://schemas.microsoft.com/office/drawing/2014/main" id="{25DC51DE-17BC-4C96-9129-31895727A8C1}"/>
              </a:ext>
            </a:extLst>
          </p:cNvPr>
          <p:cNvSpPr txBox="1"/>
          <p:nvPr/>
        </p:nvSpPr>
        <p:spPr>
          <a:xfrm>
            <a:off x="708196" y="4139090"/>
            <a:ext cx="2800865" cy="461665"/>
          </a:xfrm>
          <a:prstGeom prst="rect">
            <a:avLst/>
          </a:prstGeom>
          <a:noFill/>
        </p:spPr>
        <p:txBody>
          <a:bodyPr wrap="square" rtlCol="0" anchor="t">
            <a:spAutoFit/>
          </a:bodyPr>
          <a:lstStyle/>
          <a:p>
            <a:r>
              <a:rPr lang="pt-BR" sz="2400" b="0" i="0" dirty="0">
                <a:solidFill>
                  <a:schemeClr val="bg2"/>
                </a:solidFill>
                <a:effectLst/>
                <a:latin typeface="Caveat" panose="00000500000000000000" pitchFamily="2" charset="0"/>
              </a:rPr>
              <a:t>V = 4/3 x π x r</a:t>
            </a:r>
            <a:r>
              <a:rPr lang="pt-BR" sz="2400" b="0" i="0" baseline="30000" dirty="0">
                <a:solidFill>
                  <a:schemeClr val="bg2"/>
                </a:solidFill>
                <a:effectLst/>
                <a:latin typeface="Caveat" panose="00000500000000000000" pitchFamily="2" charset="0"/>
              </a:rPr>
              <a:t>3</a:t>
            </a:r>
            <a:endParaRPr lang="en-US" sz="2400" b="1" dirty="0">
              <a:solidFill>
                <a:schemeClr val="bg2"/>
              </a:solidFill>
              <a:latin typeface="Caveat" panose="00000500000000000000" pitchFamily="2" charset="0"/>
            </a:endParaRPr>
          </a:p>
        </p:txBody>
      </p:sp>
      <p:sp>
        <p:nvSpPr>
          <p:cNvPr id="81" name="TextBox 80">
            <a:extLst>
              <a:ext uri="{FF2B5EF4-FFF2-40B4-BE49-F238E27FC236}">
                <a16:creationId xmlns:a16="http://schemas.microsoft.com/office/drawing/2014/main" id="{C8B738F9-7B11-4516-98FE-D4AF85B898C3}"/>
              </a:ext>
            </a:extLst>
          </p:cNvPr>
          <p:cNvSpPr txBox="1"/>
          <p:nvPr/>
        </p:nvSpPr>
        <p:spPr>
          <a:xfrm>
            <a:off x="681011" y="4682374"/>
            <a:ext cx="2295741" cy="338554"/>
          </a:xfrm>
          <a:prstGeom prst="rect">
            <a:avLst/>
          </a:prstGeom>
          <a:noFill/>
        </p:spPr>
        <p:txBody>
          <a:bodyPr wrap="square" rtlCol="0" anchor="t">
            <a:spAutoFit/>
          </a:bodyPr>
          <a:lstStyle/>
          <a:p>
            <a:r>
              <a:rPr lang="en-US" sz="1600" b="1" dirty="0">
                <a:solidFill>
                  <a:schemeClr val="bg2"/>
                </a:solidFill>
                <a:latin typeface="+mj-lt"/>
              </a:rPr>
              <a:t>Ball Volume:</a:t>
            </a:r>
          </a:p>
        </p:txBody>
      </p:sp>
      <p:sp>
        <p:nvSpPr>
          <p:cNvPr id="82" name="TextBox 81">
            <a:extLst>
              <a:ext uri="{FF2B5EF4-FFF2-40B4-BE49-F238E27FC236}">
                <a16:creationId xmlns:a16="http://schemas.microsoft.com/office/drawing/2014/main" id="{E1585153-4B5B-46F1-AF3D-5A77932C392D}"/>
              </a:ext>
            </a:extLst>
          </p:cNvPr>
          <p:cNvSpPr txBox="1"/>
          <p:nvPr/>
        </p:nvSpPr>
        <p:spPr>
          <a:xfrm>
            <a:off x="708196" y="5072561"/>
            <a:ext cx="2800865" cy="461665"/>
          </a:xfrm>
          <a:prstGeom prst="rect">
            <a:avLst/>
          </a:prstGeom>
          <a:noFill/>
        </p:spPr>
        <p:txBody>
          <a:bodyPr wrap="square" rtlCol="0" anchor="t">
            <a:spAutoFit/>
          </a:bodyPr>
          <a:lstStyle/>
          <a:p>
            <a:r>
              <a:rPr lang="pt-BR" sz="2400" b="0" i="0" dirty="0">
                <a:solidFill>
                  <a:schemeClr val="bg2"/>
                </a:solidFill>
                <a:effectLst/>
                <a:latin typeface="Caveat" panose="00000500000000000000" pitchFamily="2" charset="0"/>
              </a:rPr>
              <a:t>S = 4 x π x r</a:t>
            </a:r>
            <a:r>
              <a:rPr lang="pt-BR" sz="2400" b="0" i="0" baseline="30000" dirty="0">
                <a:solidFill>
                  <a:schemeClr val="bg2"/>
                </a:solidFill>
                <a:effectLst/>
                <a:latin typeface="Caveat" panose="00000500000000000000" pitchFamily="2" charset="0"/>
              </a:rPr>
              <a:t>2</a:t>
            </a:r>
            <a:endParaRPr lang="en-US" sz="2400" b="1" dirty="0">
              <a:solidFill>
                <a:schemeClr val="bg2"/>
              </a:solidFill>
              <a:latin typeface="Caveat" panose="00000500000000000000" pitchFamily="2" charset="0"/>
            </a:endParaRPr>
          </a:p>
        </p:txBody>
      </p:sp>
      <p:sp>
        <p:nvSpPr>
          <p:cNvPr id="84" name="TextBox 83">
            <a:extLst>
              <a:ext uri="{FF2B5EF4-FFF2-40B4-BE49-F238E27FC236}">
                <a16:creationId xmlns:a16="http://schemas.microsoft.com/office/drawing/2014/main" id="{985ADED5-A08C-44EC-9A3C-54556C882CC6}"/>
              </a:ext>
            </a:extLst>
          </p:cNvPr>
          <p:cNvSpPr txBox="1"/>
          <p:nvPr/>
        </p:nvSpPr>
        <p:spPr>
          <a:xfrm>
            <a:off x="9107560" y="2861176"/>
            <a:ext cx="2600590" cy="2555828"/>
          </a:xfrm>
          <a:prstGeom prst="rect">
            <a:avLst/>
          </a:prstGeom>
          <a:noFill/>
        </p:spPr>
        <p:txBody>
          <a:bodyPr wrap="square" rtlCol="0" anchor="t">
            <a:spAutoFit/>
          </a:bodyPr>
          <a:lstStyle/>
          <a:p>
            <a:pPr>
              <a:lnSpc>
                <a:spcPct val="150000"/>
              </a:lnSpc>
            </a:pPr>
            <a:r>
              <a:rPr lang="en-US" sz="1200" dirty="0">
                <a:solidFill>
                  <a:schemeClr val="bg2"/>
                </a:solidFill>
              </a:rPr>
              <a:t>A branch of mathematics focused on limits, functions, derivatives, integrals, and infinite series. This subject constitutes a major part of modern mathematics</a:t>
            </a:r>
          </a:p>
          <a:p>
            <a:pPr>
              <a:lnSpc>
                <a:spcPct val="150000"/>
              </a:lnSpc>
            </a:pPr>
            <a:endParaRPr lang="en-US" sz="1200" dirty="0">
              <a:solidFill>
                <a:schemeClr val="bg2"/>
              </a:solidFill>
            </a:endParaRPr>
          </a:p>
          <a:p>
            <a:pPr>
              <a:lnSpc>
                <a:spcPct val="150000"/>
              </a:lnSpc>
            </a:pPr>
            <a:r>
              <a:rPr lang="en-US" sz="1200" dirty="0">
                <a:solidFill>
                  <a:schemeClr val="bg2"/>
                </a:solidFill>
              </a:rPr>
              <a:t>It has two major branches, differential calculus and integral calculus, which are</a:t>
            </a:r>
          </a:p>
        </p:txBody>
      </p:sp>
      <p:sp>
        <p:nvSpPr>
          <p:cNvPr id="86" name="TextBox 85">
            <a:extLst>
              <a:ext uri="{FF2B5EF4-FFF2-40B4-BE49-F238E27FC236}">
                <a16:creationId xmlns:a16="http://schemas.microsoft.com/office/drawing/2014/main" id="{2C223ABC-0B8D-40E2-B1A4-EAD0C60D769B}"/>
              </a:ext>
            </a:extLst>
          </p:cNvPr>
          <p:cNvSpPr txBox="1"/>
          <p:nvPr/>
        </p:nvSpPr>
        <p:spPr>
          <a:xfrm>
            <a:off x="9107560" y="2519990"/>
            <a:ext cx="1829341" cy="400110"/>
          </a:xfrm>
          <a:prstGeom prst="rect">
            <a:avLst/>
          </a:prstGeom>
          <a:noFill/>
        </p:spPr>
        <p:txBody>
          <a:bodyPr wrap="square" rtlCol="0">
            <a:spAutoFit/>
          </a:bodyPr>
          <a:lstStyle/>
          <a:p>
            <a:r>
              <a:rPr lang="en-US" sz="2000" b="1" dirty="0">
                <a:solidFill>
                  <a:schemeClr val="bg2"/>
                </a:solidFill>
                <a:latin typeface="+mj-lt"/>
              </a:rPr>
              <a:t>Description</a:t>
            </a:r>
            <a:endParaRPr lang="en-ID" sz="2000" b="1" dirty="0">
              <a:solidFill>
                <a:schemeClr val="bg2"/>
              </a:solidFill>
              <a:latin typeface="+mj-lt"/>
            </a:endParaRPr>
          </a:p>
        </p:txBody>
      </p:sp>
      <p:sp>
        <p:nvSpPr>
          <p:cNvPr id="28" name="Text Placeholder 27">
            <a:extLst>
              <a:ext uri="{FF2B5EF4-FFF2-40B4-BE49-F238E27FC236}">
                <a16:creationId xmlns:a16="http://schemas.microsoft.com/office/drawing/2014/main" id="{3FCD7495-473F-4FEB-8232-43FC488D8F25}"/>
              </a:ext>
            </a:extLst>
          </p:cNvPr>
          <p:cNvSpPr>
            <a:spLocks noGrp="1"/>
          </p:cNvSpPr>
          <p:nvPr>
            <p:ph type="body" sz="quarter" idx="10"/>
          </p:nvPr>
        </p:nvSpPr>
        <p:spPr/>
        <p:txBody>
          <a:bodyPr/>
          <a:lstStyle/>
          <a:p>
            <a:pPr algn="ctr"/>
            <a:r>
              <a:rPr lang="en-US" sz="4000" b="1" dirty="0">
                <a:latin typeface="+mj-lt"/>
              </a:rPr>
              <a:t>Ball and The Formulas</a:t>
            </a:r>
          </a:p>
        </p:txBody>
      </p:sp>
    </p:spTree>
    <p:extLst>
      <p:ext uri="{BB962C8B-B14F-4D97-AF65-F5344CB8AC3E}">
        <p14:creationId xmlns:p14="http://schemas.microsoft.com/office/powerpoint/2010/main" val="329219073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Rectangle: Rounded Corners 49">
            <a:extLst>
              <a:ext uri="{FF2B5EF4-FFF2-40B4-BE49-F238E27FC236}">
                <a16:creationId xmlns:a16="http://schemas.microsoft.com/office/drawing/2014/main" id="{57B0712B-D622-4318-AEE4-0B6DE3F9B58E}"/>
              </a:ext>
            </a:extLst>
          </p:cNvPr>
          <p:cNvSpPr/>
          <p:nvPr/>
        </p:nvSpPr>
        <p:spPr>
          <a:xfrm>
            <a:off x="6700002" y="2620606"/>
            <a:ext cx="4998189" cy="3512009"/>
          </a:xfrm>
          <a:prstGeom prst="roundRect">
            <a:avLst>
              <a:gd name="adj" fmla="val 2552"/>
            </a:avLst>
          </a:prstGeom>
          <a:solidFill>
            <a:schemeClr val="bg2"/>
          </a:solidFill>
          <a:ln>
            <a:noFill/>
          </a:ln>
          <a:effectLst>
            <a:outerShdw blurRad="266700" dist="50800" dir="5400000" algn="ctr"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3C9217CC-A005-44E2-A65D-15D02437B590}"/>
              </a:ext>
            </a:extLst>
          </p:cNvPr>
          <p:cNvGrpSpPr/>
          <p:nvPr/>
        </p:nvGrpSpPr>
        <p:grpSpPr>
          <a:xfrm>
            <a:off x="7306536" y="2611460"/>
            <a:ext cx="4157673" cy="3512009"/>
            <a:chOff x="1902373" y="2561340"/>
            <a:chExt cx="4157673" cy="3512009"/>
          </a:xfrm>
        </p:grpSpPr>
        <p:cxnSp>
          <p:nvCxnSpPr>
            <p:cNvPr id="52" name="Straight Connector 51">
              <a:extLst>
                <a:ext uri="{FF2B5EF4-FFF2-40B4-BE49-F238E27FC236}">
                  <a16:creationId xmlns:a16="http://schemas.microsoft.com/office/drawing/2014/main" id="{4E0690D5-0C32-4164-BAEE-B81C1AE07ABB}"/>
                </a:ext>
              </a:extLst>
            </p:cNvPr>
            <p:cNvCxnSpPr>
              <a:cxnSpLocks/>
            </p:cNvCxnSpPr>
            <p:nvPr/>
          </p:nvCxnSpPr>
          <p:spPr>
            <a:xfrm>
              <a:off x="1902373"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2EE99E6A-B09F-4ED3-8291-ADC3D8717F14}"/>
                </a:ext>
              </a:extLst>
            </p:cNvPr>
            <p:cNvCxnSpPr>
              <a:cxnSpLocks/>
            </p:cNvCxnSpPr>
            <p:nvPr/>
          </p:nvCxnSpPr>
          <p:spPr>
            <a:xfrm>
              <a:off x="2146942"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C5EC4218-1BC4-42F8-837C-976F1F5FE320}"/>
                </a:ext>
              </a:extLst>
            </p:cNvPr>
            <p:cNvCxnSpPr>
              <a:cxnSpLocks/>
            </p:cNvCxnSpPr>
            <p:nvPr/>
          </p:nvCxnSpPr>
          <p:spPr>
            <a:xfrm>
              <a:off x="2391511"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36EDDB12-88F2-4803-8BD4-3A1B3E5FAF6C}"/>
                </a:ext>
              </a:extLst>
            </p:cNvPr>
            <p:cNvCxnSpPr>
              <a:cxnSpLocks/>
            </p:cNvCxnSpPr>
            <p:nvPr/>
          </p:nvCxnSpPr>
          <p:spPr>
            <a:xfrm>
              <a:off x="2636080"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281004E4-2B21-4449-BAEE-51565557AEB6}"/>
                </a:ext>
              </a:extLst>
            </p:cNvPr>
            <p:cNvCxnSpPr>
              <a:cxnSpLocks/>
            </p:cNvCxnSpPr>
            <p:nvPr/>
          </p:nvCxnSpPr>
          <p:spPr>
            <a:xfrm>
              <a:off x="2880649"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5D2B34CA-FBBC-4A22-8893-C02E0F5E7669}"/>
                </a:ext>
              </a:extLst>
            </p:cNvPr>
            <p:cNvCxnSpPr>
              <a:cxnSpLocks/>
            </p:cNvCxnSpPr>
            <p:nvPr/>
          </p:nvCxnSpPr>
          <p:spPr>
            <a:xfrm>
              <a:off x="3125218"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D052DD8B-4BB1-437A-8ADB-9D6E51C9B615}"/>
                </a:ext>
              </a:extLst>
            </p:cNvPr>
            <p:cNvCxnSpPr>
              <a:cxnSpLocks/>
            </p:cNvCxnSpPr>
            <p:nvPr/>
          </p:nvCxnSpPr>
          <p:spPr>
            <a:xfrm>
              <a:off x="3369787"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C2E18073-305C-41C5-BC0F-477E29D4882F}"/>
                </a:ext>
              </a:extLst>
            </p:cNvPr>
            <p:cNvCxnSpPr>
              <a:cxnSpLocks/>
            </p:cNvCxnSpPr>
            <p:nvPr/>
          </p:nvCxnSpPr>
          <p:spPr>
            <a:xfrm>
              <a:off x="3614356"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F4AB1645-6810-4BEE-9D9F-76F28F7EE945}"/>
                </a:ext>
              </a:extLst>
            </p:cNvPr>
            <p:cNvCxnSpPr>
              <a:cxnSpLocks/>
            </p:cNvCxnSpPr>
            <p:nvPr/>
          </p:nvCxnSpPr>
          <p:spPr>
            <a:xfrm>
              <a:off x="3858925"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0B7F7C13-D813-45C0-A8E1-E5491743BB4C}"/>
                </a:ext>
              </a:extLst>
            </p:cNvPr>
            <p:cNvCxnSpPr>
              <a:cxnSpLocks/>
            </p:cNvCxnSpPr>
            <p:nvPr/>
          </p:nvCxnSpPr>
          <p:spPr>
            <a:xfrm>
              <a:off x="4103494"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3254ADA8-4571-4FB6-B807-1621D77F1268}"/>
                </a:ext>
              </a:extLst>
            </p:cNvPr>
            <p:cNvCxnSpPr>
              <a:cxnSpLocks/>
            </p:cNvCxnSpPr>
            <p:nvPr/>
          </p:nvCxnSpPr>
          <p:spPr>
            <a:xfrm>
              <a:off x="4348063"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F3768680-1ACC-497B-AEEA-0F69394D9CE1}"/>
                </a:ext>
              </a:extLst>
            </p:cNvPr>
            <p:cNvCxnSpPr>
              <a:cxnSpLocks/>
            </p:cNvCxnSpPr>
            <p:nvPr/>
          </p:nvCxnSpPr>
          <p:spPr>
            <a:xfrm>
              <a:off x="4592632"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1D5EBAEF-1BFE-47B6-AD0A-464B558EFD63}"/>
                </a:ext>
              </a:extLst>
            </p:cNvPr>
            <p:cNvCxnSpPr>
              <a:cxnSpLocks/>
            </p:cNvCxnSpPr>
            <p:nvPr/>
          </p:nvCxnSpPr>
          <p:spPr>
            <a:xfrm>
              <a:off x="4837201"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03E1D0AD-7D16-44F1-AB20-86145938F5FD}"/>
                </a:ext>
              </a:extLst>
            </p:cNvPr>
            <p:cNvCxnSpPr>
              <a:cxnSpLocks/>
            </p:cNvCxnSpPr>
            <p:nvPr/>
          </p:nvCxnSpPr>
          <p:spPr>
            <a:xfrm>
              <a:off x="5081770"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9D59A32F-A4D9-4118-80FC-4FAFFE247D46}"/>
                </a:ext>
              </a:extLst>
            </p:cNvPr>
            <p:cNvCxnSpPr>
              <a:cxnSpLocks/>
            </p:cNvCxnSpPr>
            <p:nvPr/>
          </p:nvCxnSpPr>
          <p:spPr>
            <a:xfrm>
              <a:off x="5326339"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D82FF554-7D65-420C-8F6C-0277DABC0F08}"/>
                </a:ext>
              </a:extLst>
            </p:cNvPr>
            <p:cNvCxnSpPr>
              <a:cxnSpLocks/>
            </p:cNvCxnSpPr>
            <p:nvPr/>
          </p:nvCxnSpPr>
          <p:spPr>
            <a:xfrm>
              <a:off x="5570908"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0AD6060E-017C-4176-AB66-950B4EB7C927}"/>
                </a:ext>
              </a:extLst>
            </p:cNvPr>
            <p:cNvCxnSpPr>
              <a:cxnSpLocks/>
            </p:cNvCxnSpPr>
            <p:nvPr/>
          </p:nvCxnSpPr>
          <p:spPr>
            <a:xfrm>
              <a:off x="5815477"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BBF515CF-003E-42BB-9DCC-398DCE581FA8}"/>
                </a:ext>
              </a:extLst>
            </p:cNvPr>
            <p:cNvCxnSpPr>
              <a:cxnSpLocks/>
            </p:cNvCxnSpPr>
            <p:nvPr/>
          </p:nvCxnSpPr>
          <p:spPr>
            <a:xfrm>
              <a:off x="6060046"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grpSp>
      <p:grpSp>
        <p:nvGrpSpPr>
          <p:cNvPr id="70" name="Group 69">
            <a:extLst>
              <a:ext uri="{FF2B5EF4-FFF2-40B4-BE49-F238E27FC236}">
                <a16:creationId xmlns:a16="http://schemas.microsoft.com/office/drawing/2014/main" id="{D2FEAA9F-77B6-48AF-B2BE-D9711256A1C7}"/>
              </a:ext>
            </a:extLst>
          </p:cNvPr>
          <p:cNvGrpSpPr/>
          <p:nvPr/>
        </p:nvGrpSpPr>
        <p:grpSpPr>
          <a:xfrm>
            <a:off x="6700501" y="2886554"/>
            <a:ext cx="4999951" cy="2987725"/>
            <a:chOff x="1179284" y="2689290"/>
            <a:chExt cx="4999951" cy="2987725"/>
          </a:xfrm>
        </p:grpSpPr>
        <p:cxnSp>
          <p:nvCxnSpPr>
            <p:cNvPr id="71" name="Straight Connector 70">
              <a:extLst>
                <a:ext uri="{FF2B5EF4-FFF2-40B4-BE49-F238E27FC236}">
                  <a16:creationId xmlns:a16="http://schemas.microsoft.com/office/drawing/2014/main" id="{28D6A17B-5904-438E-8F6B-06001B12E900}"/>
                </a:ext>
              </a:extLst>
            </p:cNvPr>
            <p:cNvCxnSpPr>
              <a:cxnSpLocks/>
            </p:cNvCxnSpPr>
            <p:nvPr/>
          </p:nvCxnSpPr>
          <p:spPr>
            <a:xfrm>
              <a:off x="1179284" y="2689290"/>
              <a:ext cx="4999951" cy="0"/>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5804DE45-08C6-478A-B738-7220CED2A186}"/>
                </a:ext>
              </a:extLst>
            </p:cNvPr>
            <p:cNvCxnSpPr>
              <a:cxnSpLocks/>
            </p:cNvCxnSpPr>
            <p:nvPr/>
          </p:nvCxnSpPr>
          <p:spPr>
            <a:xfrm>
              <a:off x="1179284" y="2919115"/>
              <a:ext cx="4999951" cy="0"/>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93166461-9337-43CD-882C-D9055385A528}"/>
                </a:ext>
              </a:extLst>
            </p:cNvPr>
            <p:cNvCxnSpPr>
              <a:cxnSpLocks/>
            </p:cNvCxnSpPr>
            <p:nvPr/>
          </p:nvCxnSpPr>
          <p:spPr>
            <a:xfrm>
              <a:off x="1179284" y="3148940"/>
              <a:ext cx="4999951" cy="0"/>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45A4820C-3C49-40AC-8BEC-D4BA1343C182}"/>
                </a:ext>
              </a:extLst>
            </p:cNvPr>
            <p:cNvCxnSpPr>
              <a:cxnSpLocks/>
            </p:cNvCxnSpPr>
            <p:nvPr/>
          </p:nvCxnSpPr>
          <p:spPr>
            <a:xfrm>
              <a:off x="1179284" y="3378765"/>
              <a:ext cx="4999951" cy="0"/>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34C56457-A57F-4139-B07C-D60F8C04F0AD}"/>
                </a:ext>
              </a:extLst>
            </p:cNvPr>
            <p:cNvCxnSpPr>
              <a:cxnSpLocks/>
            </p:cNvCxnSpPr>
            <p:nvPr/>
          </p:nvCxnSpPr>
          <p:spPr>
            <a:xfrm>
              <a:off x="1179284" y="3608590"/>
              <a:ext cx="4999951" cy="0"/>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E01FD867-A90F-4EB4-B49D-C47B2694A87A}"/>
                </a:ext>
              </a:extLst>
            </p:cNvPr>
            <p:cNvCxnSpPr>
              <a:cxnSpLocks/>
            </p:cNvCxnSpPr>
            <p:nvPr/>
          </p:nvCxnSpPr>
          <p:spPr>
            <a:xfrm>
              <a:off x="1179284" y="3838415"/>
              <a:ext cx="4999951" cy="0"/>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A6941877-F88F-4E87-A2EF-687478529257}"/>
                </a:ext>
              </a:extLst>
            </p:cNvPr>
            <p:cNvCxnSpPr>
              <a:cxnSpLocks/>
            </p:cNvCxnSpPr>
            <p:nvPr/>
          </p:nvCxnSpPr>
          <p:spPr>
            <a:xfrm>
              <a:off x="1179284" y="4068240"/>
              <a:ext cx="4999951" cy="0"/>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8BD12983-2B63-4507-91C6-D6426D6C5B77}"/>
                </a:ext>
              </a:extLst>
            </p:cNvPr>
            <p:cNvCxnSpPr>
              <a:cxnSpLocks/>
            </p:cNvCxnSpPr>
            <p:nvPr/>
          </p:nvCxnSpPr>
          <p:spPr>
            <a:xfrm>
              <a:off x="1179284" y="4298065"/>
              <a:ext cx="4999951" cy="0"/>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548AC892-3398-4EB4-99FD-2C1184315AEF}"/>
                </a:ext>
              </a:extLst>
            </p:cNvPr>
            <p:cNvCxnSpPr>
              <a:cxnSpLocks/>
            </p:cNvCxnSpPr>
            <p:nvPr/>
          </p:nvCxnSpPr>
          <p:spPr>
            <a:xfrm>
              <a:off x="1179284" y="4527890"/>
              <a:ext cx="4999951" cy="0"/>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0C321DD7-DB3B-4D1E-B4F3-840A13983704}"/>
                </a:ext>
              </a:extLst>
            </p:cNvPr>
            <p:cNvCxnSpPr>
              <a:cxnSpLocks/>
            </p:cNvCxnSpPr>
            <p:nvPr/>
          </p:nvCxnSpPr>
          <p:spPr>
            <a:xfrm>
              <a:off x="1179284" y="4757715"/>
              <a:ext cx="4999951" cy="0"/>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9FCE3F19-B257-4EE2-919B-0D84EC0A2EFB}"/>
                </a:ext>
              </a:extLst>
            </p:cNvPr>
            <p:cNvCxnSpPr>
              <a:cxnSpLocks/>
            </p:cNvCxnSpPr>
            <p:nvPr/>
          </p:nvCxnSpPr>
          <p:spPr>
            <a:xfrm>
              <a:off x="1179284" y="4987540"/>
              <a:ext cx="4999951" cy="0"/>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4162FA8D-2082-4289-94C4-21B43EB4F3B3}"/>
                </a:ext>
              </a:extLst>
            </p:cNvPr>
            <p:cNvCxnSpPr>
              <a:cxnSpLocks/>
            </p:cNvCxnSpPr>
            <p:nvPr/>
          </p:nvCxnSpPr>
          <p:spPr>
            <a:xfrm>
              <a:off x="1179284" y="5217365"/>
              <a:ext cx="4999951" cy="0"/>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AD6D933F-8007-44C1-A706-AB1ACBEA7AE1}"/>
                </a:ext>
              </a:extLst>
            </p:cNvPr>
            <p:cNvCxnSpPr>
              <a:cxnSpLocks/>
            </p:cNvCxnSpPr>
            <p:nvPr/>
          </p:nvCxnSpPr>
          <p:spPr>
            <a:xfrm>
              <a:off x="1179284" y="5447190"/>
              <a:ext cx="4999951" cy="0"/>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15F30285-B624-405D-B4B3-9FEE1ACF120D}"/>
                </a:ext>
              </a:extLst>
            </p:cNvPr>
            <p:cNvCxnSpPr>
              <a:cxnSpLocks/>
            </p:cNvCxnSpPr>
            <p:nvPr/>
          </p:nvCxnSpPr>
          <p:spPr>
            <a:xfrm>
              <a:off x="1179284" y="5677015"/>
              <a:ext cx="4999951" cy="0"/>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55D4EF45-2CAC-4AB3-9214-01F46DCD2A8E}"/>
              </a:ext>
            </a:extLst>
          </p:cNvPr>
          <p:cNvGrpSpPr/>
          <p:nvPr/>
        </p:nvGrpSpPr>
        <p:grpSpPr>
          <a:xfrm>
            <a:off x="6936128" y="2818948"/>
            <a:ext cx="210503" cy="3115324"/>
            <a:chOff x="838579" y="1993024"/>
            <a:chExt cx="242529" cy="3589285"/>
          </a:xfrm>
          <a:solidFill>
            <a:schemeClr val="bg2">
              <a:lumMod val="95000"/>
            </a:schemeClr>
          </a:solidFill>
        </p:grpSpPr>
        <p:sp useBgFill="1">
          <p:nvSpPr>
            <p:cNvPr id="86" name="Oval 85">
              <a:extLst>
                <a:ext uri="{FF2B5EF4-FFF2-40B4-BE49-F238E27FC236}">
                  <a16:creationId xmlns:a16="http://schemas.microsoft.com/office/drawing/2014/main" id="{08790B0F-813C-41A3-A3B7-81F74E2C8522}"/>
                </a:ext>
              </a:extLst>
            </p:cNvPr>
            <p:cNvSpPr/>
            <p:nvPr/>
          </p:nvSpPr>
          <p:spPr>
            <a:xfrm>
              <a:off x="838579" y="1993024"/>
              <a:ext cx="242529" cy="2425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7" name="Oval 86">
              <a:extLst>
                <a:ext uri="{FF2B5EF4-FFF2-40B4-BE49-F238E27FC236}">
                  <a16:creationId xmlns:a16="http://schemas.microsoft.com/office/drawing/2014/main" id="{F5674A49-9F41-433E-87D2-D51308335F48}"/>
                </a:ext>
              </a:extLst>
            </p:cNvPr>
            <p:cNvSpPr/>
            <p:nvPr/>
          </p:nvSpPr>
          <p:spPr>
            <a:xfrm>
              <a:off x="838579" y="2471132"/>
              <a:ext cx="242529" cy="2425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8" name="Oval 87">
              <a:extLst>
                <a:ext uri="{FF2B5EF4-FFF2-40B4-BE49-F238E27FC236}">
                  <a16:creationId xmlns:a16="http://schemas.microsoft.com/office/drawing/2014/main" id="{66B77E25-EAF8-4418-94D5-E3A1B9081986}"/>
                </a:ext>
              </a:extLst>
            </p:cNvPr>
            <p:cNvSpPr/>
            <p:nvPr/>
          </p:nvSpPr>
          <p:spPr>
            <a:xfrm>
              <a:off x="838579" y="2949240"/>
              <a:ext cx="242529" cy="2425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9" name="Oval 88">
              <a:extLst>
                <a:ext uri="{FF2B5EF4-FFF2-40B4-BE49-F238E27FC236}">
                  <a16:creationId xmlns:a16="http://schemas.microsoft.com/office/drawing/2014/main" id="{B68B43F7-E503-4A00-9DA3-E2BF6C13E3F3}"/>
                </a:ext>
              </a:extLst>
            </p:cNvPr>
            <p:cNvSpPr/>
            <p:nvPr/>
          </p:nvSpPr>
          <p:spPr>
            <a:xfrm>
              <a:off x="838579" y="3427348"/>
              <a:ext cx="242529" cy="2425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0" name="Oval 89">
              <a:extLst>
                <a:ext uri="{FF2B5EF4-FFF2-40B4-BE49-F238E27FC236}">
                  <a16:creationId xmlns:a16="http://schemas.microsoft.com/office/drawing/2014/main" id="{FEE8C128-203B-4EEF-A51B-9E0EB12F65EF}"/>
                </a:ext>
              </a:extLst>
            </p:cNvPr>
            <p:cNvSpPr/>
            <p:nvPr/>
          </p:nvSpPr>
          <p:spPr>
            <a:xfrm>
              <a:off x="838579" y="3905456"/>
              <a:ext cx="242529" cy="2425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1" name="Oval 90">
              <a:extLst>
                <a:ext uri="{FF2B5EF4-FFF2-40B4-BE49-F238E27FC236}">
                  <a16:creationId xmlns:a16="http://schemas.microsoft.com/office/drawing/2014/main" id="{70C81CB0-F78F-46B0-8807-F4ED213D29E3}"/>
                </a:ext>
              </a:extLst>
            </p:cNvPr>
            <p:cNvSpPr/>
            <p:nvPr/>
          </p:nvSpPr>
          <p:spPr>
            <a:xfrm>
              <a:off x="838579" y="4383564"/>
              <a:ext cx="242529" cy="2425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2" name="Oval 91">
              <a:extLst>
                <a:ext uri="{FF2B5EF4-FFF2-40B4-BE49-F238E27FC236}">
                  <a16:creationId xmlns:a16="http://schemas.microsoft.com/office/drawing/2014/main" id="{4B010B2F-4246-4FDC-B5F7-798F6A0A3DE2}"/>
                </a:ext>
              </a:extLst>
            </p:cNvPr>
            <p:cNvSpPr/>
            <p:nvPr/>
          </p:nvSpPr>
          <p:spPr>
            <a:xfrm>
              <a:off x="838579" y="4861672"/>
              <a:ext cx="242529" cy="2425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3" name="Oval 92">
              <a:extLst>
                <a:ext uri="{FF2B5EF4-FFF2-40B4-BE49-F238E27FC236}">
                  <a16:creationId xmlns:a16="http://schemas.microsoft.com/office/drawing/2014/main" id="{7E98F8C1-3B3E-4036-8D9E-6FD5902B8EF5}"/>
                </a:ext>
              </a:extLst>
            </p:cNvPr>
            <p:cNvSpPr/>
            <p:nvPr/>
          </p:nvSpPr>
          <p:spPr>
            <a:xfrm>
              <a:off x="838579" y="5339780"/>
              <a:ext cx="242529" cy="2425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5" name="TextBox 94">
            <a:extLst>
              <a:ext uri="{FF2B5EF4-FFF2-40B4-BE49-F238E27FC236}">
                <a16:creationId xmlns:a16="http://schemas.microsoft.com/office/drawing/2014/main" id="{91225A87-8CC5-4A59-86DD-05749ED44799}"/>
              </a:ext>
            </a:extLst>
          </p:cNvPr>
          <p:cNvSpPr txBox="1"/>
          <p:nvPr/>
        </p:nvSpPr>
        <p:spPr>
          <a:xfrm>
            <a:off x="1478470" y="2761737"/>
            <a:ext cx="3372604" cy="3386825"/>
          </a:xfrm>
          <a:prstGeom prst="rect">
            <a:avLst/>
          </a:prstGeom>
          <a:noFill/>
        </p:spPr>
        <p:txBody>
          <a:bodyPr wrap="square" rtlCol="0" anchor="t">
            <a:spAutoFit/>
          </a:bodyPr>
          <a:lstStyle/>
          <a:p>
            <a:pPr>
              <a:lnSpc>
                <a:spcPct val="150000"/>
              </a:lnSpc>
            </a:pPr>
            <a:r>
              <a:rPr lang="en-US" sz="1200" dirty="0"/>
              <a:t>A branch of mathematics focused on limits, functions, derivatives, integrals, and infinite series. This subject constitutes a major part of modern mathematics education. It has two major branches, differential calculus and integral calculus, which are related by the fundamental theorem of calculus.</a:t>
            </a:r>
          </a:p>
          <a:p>
            <a:pPr>
              <a:lnSpc>
                <a:spcPct val="150000"/>
              </a:lnSpc>
            </a:pPr>
            <a:endParaRPr lang="en-US" sz="1200" dirty="0"/>
          </a:p>
          <a:p>
            <a:pPr>
              <a:lnSpc>
                <a:spcPct val="150000"/>
              </a:lnSpc>
            </a:pPr>
            <a:r>
              <a:rPr lang="en-US" sz="1200" dirty="0"/>
              <a:t>Calculus is the study of change, in the same way that geometry is the study of shape and algebra is the study of operations and their application to solving equation. </a:t>
            </a:r>
          </a:p>
        </p:txBody>
      </p:sp>
      <p:sp>
        <p:nvSpPr>
          <p:cNvPr id="97" name="TextBox 96">
            <a:extLst>
              <a:ext uri="{FF2B5EF4-FFF2-40B4-BE49-F238E27FC236}">
                <a16:creationId xmlns:a16="http://schemas.microsoft.com/office/drawing/2014/main" id="{5699CA16-7A26-4BD2-9F8C-C3E48271BF2F}"/>
              </a:ext>
            </a:extLst>
          </p:cNvPr>
          <p:cNvSpPr txBox="1"/>
          <p:nvPr/>
        </p:nvSpPr>
        <p:spPr>
          <a:xfrm>
            <a:off x="1478470" y="2420551"/>
            <a:ext cx="2639242" cy="400110"/>
          </a:xfrm>
          <a:prstGeom prst="rect">
            <a:avLst/>
          </a:prstGeom>
          <a:noFill/>
        </p:spPr>
        <p:txBody>
          <a:bodyPr wrap="square" rtlCol="0">
            <a:spAutoFit/>
          </a:bodyPr>
          <a:lstStyle/>
          <a:p>
            <a:r>
              <a:rPr lang="en-US" sz="2000" b="1" dirty="0">
                <a:solidFill>
                  <a:schemeClr val="accent1"/>
                </a:solidFill>
                <a:latin typeface="+mj-lt"/>
              </a:rPr>
              <a:t>Cube Description</a:t>
            </a:r>
            <a:endParaRPr lang="en-ID" sz="2000" b="1" dirty="0">
              <a:solidFill>
                <a:schemeClr val="accent1"/>
              </a:solidFill>
              <a:latin typeface="+mj-lt"/>
            </a:endParaRPr>
          </a:p>
        </p:txBody>
      </p:sp>
      <p:grpSp>
        <p:nvGrpSpPr>
          <p:cNvPr id="98" name="Group 97">
            <a:extLst>
              <a:ext uri="{FF2B5EF4-FFF2-40B4-BE49-F238E27FC236}">
                <a16:creationId xmlns:a16="http://schemas.microsoft.com/office/drawing/2014/main" id="{83ED9816-7D06-4BAB-A8AD-FABBA23A1509}"/>
              </a:ext>
            </a:extLst>
          </p:cNvPr>
          <p:cNvGrpSpPr/>
          <p:nvPr/>
        </p:nvGrpSpPr>
        <p:grpSpPr>
          <a:xfrm>
            <a:off x="5926258" y="2034402"/>
            <a:ext cx="2922707" cy="1453487"/>
            <a:chOff x="7027613" y="2010017"/>
            <a:chExt cx="4956496" cy="1698815"/>
          </a:xfrm>
        </p:grpSpPr>
        <p:sp>
          <p:nvSpPr>
            <p:cNvPr id="99" name="Rectangle: Rounded Corners 98">
              <a:extLst>
                <a:ext uri="{FF2B5EF4-FFF2-40B4-BE49-F238E27FC236}">
                  <a16:creationId xmlns:a16="http://schemas.microsoft.com/office/drawing/2014/main" id="{0212CE62-B76C-4727-AD43-9832BF95986C}"/>
                </a:ext>
              </a:extLst>
            </p:cNvPr>
            <p:cNvSpPr/>
            <p:nvPr/>
          </p:nvSpPr>
          <p:spPr>
            <a:xfrm>
              <a:off x="7027613" y="2010017"/>
              <a:ext cx="4956496" cy="1698815"/>
            </a:xfrm>
            <a:prstGeom prst="roundRect">
              <a:avLst>
                <a:gd name="adj" fmla="val 13362"/>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Rounded Corners 99">
              <a:extLst>
                <a:ext uri="{FF2B5EF4-FFF2-40B4-BE49-F238E27FC236}">
                  <a16:creationId xmlns:a16="http://schemas.microsoft.com/office/drawing/2014/main" id="{380755E7-F185-4EC4-9655-96F43DF19CDA}"/>
                </a:ext>
              </a:extLst>
            </p:cNvPr>
            <p:cNvSpPr/>
            <p:nvPr/>
          </p:nvSpPr>
          <p:spPr>
            <a:xfrm>
              <a:off x="7291352" y="2117286"/>
              <a:ext cx="4429019" cy="1495362"/>
            </a:xfrm>
            <a:prstGeom prst="roundRect">
              <a:avLst>
                <a:gd name="adj" fmla="val 13362"/>
              </a:avLst>
            </a:prstGeom>
            <a:noFill/>
            <a:ln w="19050">
              <a:solidFill>
                <a:schemeClr val="accent1">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 name="Group 1">
            <a:extLst>
              <a:ext uri="{FF2B5EF4-FFF2-40B4-BE49-F238E27FC236}">
                <a16:creationId xmlns:a16="http://schemas.microsoft.com/office/drawing/2014/main" id="{6CC041A4-6B6E-4BC2-AD7A-24DF84D1A054}"/>
              </a:ext>
            </a:extLst>
          </p:cNvPr>
          <p:cNvGrpSpPr/>
          <p:nvPr/>
        </p:nvGrpSpPr>
        <p:grpSpPr>
          <a:xfrm>
            <a:off x="6243840" y="2393896"/>
            <a:ext cx="805985" cy="729329"/>
            <a:chOff x="5399017" y="3951330"/>
            <a:chExt cx="1152758" cy="1043121"/>
          </a:xfrm>
          <a:solidFill>
            <a:schemeClr val="bg2"/>
          </a:solidFill>
        </p:grpSpPr>
        <p:sp>
          <p:nvSpPr>
            <p:cNvPr id="3" name="Freeform: Shape 2">
              <a:extLst>
                <a:ext uri="{FF2B5EF4-FFF2-40B4-BE49-F238E27FC236}">
                  <a16:creationId xmlns:a16="http://schemas.microsoft.com/office/drawing/2014/main" id="{CC1FD475-BD4E-488E-95BE-72A15578386F}"/>
                </a:ext>
              </a:extLst>
            </p:cNvPr>
            <p:cNvSpPr/>
            <p:nvPr/>
          </p:nvSpPr>
          <p:spPr>
            <a:xfrm>
              <a:off x="5399017" y="3951330"/>
              <a:ext cx="1152758" cy="1043121"/>
            </a:xfrm>
            <a:custGeom>
              <a:avLst/>
              <a:gdLst>
                <a:gd name="connsiteX0" fmla="*/ 1152758 w 1152758"/>
                <a:gd name="connsiteY0" fmla="*/ 13368 h 1043121"/>
                <a:gd name="connsiteX1" fmla="*/ 1152538 w 1152758"/>
                <a:gd name="connsiteY1" fmla="*/ 11277 h 1043121"/>
                <a:gd name="connsiteX2" fmla="*/ 1152318 w 1152758"/>
                <a:gd name="connsiteY2" fmla="*/ 10397 h 1043121"/>
                <a:gd name="connsiteX3" fmla="*/ 1152098 w 1152758"/>
                <a:gd name="connsiteY3" fmla="*/ 9572 h 1043121"/>
                <a:gd name="connsiteX4" fmla="*/ 1151823 w 1152758"/>
                <a:gd name="connsiteY4" fmla="*/ 8912 h 1043121"/>
                <a:gd name="connsiteX5" fmla="*/ 1151438 w 1152758"/>
                <a:gd name="connsiteY5" fmla="*/ 8032 h 1043121"/>
                <a:gd name="connsiteX6" fmla="*/ 1150668 w 1152758"/>
                <a:gd name="connsiteY6" fmla="*/ 6601 h 1043121"/>
                <a:gd name="connsiteX7" fmla="*/ 1150283 w 1152758"/>
                <a:gd name="connsiteY7" fmla="*/ 5941 h 1043121"/>
                <a:gd name="connsiteX8" fmla="*/ 1148742 w 1152758"/>
                <a:gd name="connsiteY8" fmla="*/ 4071 h 1043121"/>
                <a:gd name="connsiteX9" fmla="*/ 1148687 w 1152758"/>
                <a:gd name="connsiteY9" fmla="*/ 4016 h 1043121"/>
                <a:gd name="connsiteX10" fmla="*/ 1146872 w 1152758"/>
                <a:gd name="connsiteY10" fmla="*/ 2530 h 1043121"/>
                <a:gd name="connsiteX11" fmla="*/ 1146212 w 1152758"/>
                <a:gd name="connsiteY11" fmla="*/ 2090 h 1043121"/>
                <a:gd name="connsiteX12" fmla="*/ 1144782 w 1152758"/>
                <a:gd name="connsiteY12" fmla="*/ 1320 h 1043121"/>
                <a:gd name="connsiteX13" fmla="*/ 1143956 w 1152758"/>
                <a:gd name="connsiteY13" fmla="*/ 990 h 1043121"/>
                <a:gd name="connsiteX14" fmla="*/ 1142361 w 1152758"/>
                <a:gd name="connsiteY14" fmla="*/ 495 h 1043121"/>
                <a:gd name="connsiteX15" fmla="*/ 1141536 w 1152758"/>
                <a:gd name="connsiteY15" fmla="*/ 275 h 1043121"/>
                <a:gd name="connsiteX16" fmla="*/ 1139005 w 1152758"/>
                <a:gd name="connsiteY16" fmla="*/ 0 h 1043121"/>
                <a:gd name="connsiteX17" fmla="*/ 388874 w 1152758"/>
                <a:gd name="connsiteY17" fmla="*/ 0 h 1043121"/>
                <a:gd name="connsiteX18" fmla="*/ 386398 w 1152758"/>
                <a:gd name="connsiteY18" fmla="*/ 275 h 1043121"/>
                <a:gd name="connsiteX19" fmla="*/ 385573 w 1152758"/>
                <a:gd name="connsiteY19" fmla="*/ 440 h 1043121"/>
                <a:gd name="connsiteX20" fmla="*/ 383978 w 1152758"/>
                <a:gd name="connsiteY20" fmla="*/ 935 h 1043121"/>
                <a:gd name="connsiteX21" fmla="*/ 383153 w 1152758"/>
                <a:gd name="connsiteY21" fmla="*/ 1265 h 1043121"/>
                <a:gd name="connsiteX22" fmla="*/ 381667 w 1152758"/>
                <a:gd name="connsiteY22" fmla="*/ 2090 h 1043121"/>
                <a:gd name="connsiteX23" fmla="*/ 381062 w 1152758"/>
                <a:gd name="connsiteY23" fmla="*/ 2475 h 1043121"/>
                <a:gd name="connsiteX24" fmla="*/ 380952 w 1152758"/>
                <a:gd name="connsiteY24" fmla="*/ 2530 h 1043121"/>
                <a:gd name="connsiteX25" fmla="*/ 6161 w 1152758"/>
                <a:gd name="connsiteY25" fmla="*/ 267904 h 1043121"/>
                <a:gd name="connsiteX26" fmla="*/ 6161 w 1152758"/>
                <a:gd name="connsiteY26" fmla="*/ 267904 h 1043121"/>
                <a:gd name="connsiteX27" fmla="*/ 5886 w 1152758"/>
                <a:gd name="connsiteY27" fmla="*/ 268069 h 1043121"/>
                <a:gd name="connsiteX28" fmla="*/ 4126 w 1152758"/>
                <a:gd name="connsiteY28" fmla="*/ 269555 h 1043121"/>
                <a:gd name="connsiteX29" fmla="*/ 3851 w 1152758"/>
                <a:gd name="connsiteY29" fmla="*/ 269885 h 1043121"/>
                <a:gd name="connsiteX30" fmla="*/ 2586 w 1152758"/>
                <a:gd name="connsiteY30" fmla="*/ 271425 h 1043121"/>
                <a:gd name="connsiteX31" fmla="*/ 2145 w 1152758"/>
                <a:gd name="connsiteY31" fmla="*/ 272140 h 1043121"/>
                <a:gd name="connsiteX32" fmla="*/ 1375 w 1152758"/>
                <a:gd name="connsiteY32" fmla="*/ 273515 h 1043121"/>
                <a:gd name="connsiteX33" fmla="*/ 990 w 1152758"/>
                <a:gd name="connsiteY33" fmla="*/ 274396 h 1043121"/>
                <a:gd name="connsiteX34" fmla="*/ 495 w 1152758"/>
                <a:gd name="connsiteY34" fmla="*/ 275991 h 1043121"/>
                <a:gd name="connsiteX35" fmla="*/ 275 w 1152758"/>
                <a:gd name="connsiteY35" fmla="*/ 276761 h 1043121"/>
                <a:gd name="connsiteX36" fmla="*/ 0 w 1152758"/>
                <a:gd name="connsiteY36" fmla="*/ 279236 h 1043121"/>
                <a:gd name="connsiteX37" fmla="*/ 0 w 1152758"/>
                <a:gd name="connsiteY37" fmla="*/ 279291 h 1043121"/>
                <a:gd name="connsiteX38" fmla="*/ 0 w 1152758"/>
                <a:gd name="connsiteY38" fmla="*/ 1029423 h 1043121"/>
                <a:gd name="connsiteX39" fmla="*/ 0 w 1152758"/>
                <a:gd name="connsiteY39" fmla="*/ 1029588 h 1043121"/>
                <a:gd name="connsiteX40" fmla="*/ 165 w 1152758"/>
                <a:gd name="connsiteY40" fmla="*/ 1031349 h 1043121"/>
                <a:gd name="connsiteX41" fmla="*/ 275 w 1152758"/>
                <a:gd name="connsiteY41" fmla="*/ 1032284 h 1043121"/>
                <a:gd name="connsiteX42" fmla="*/ 660 w 1152758"/>
                <a:gd name="connsiteY42" fmla="*/ 1033604 h 1043121"/>
                <a:gd name="connsiteX43" fmla="*/ 1100 w 1152758"/>
                <a:gd name="connsiteY43" fmla="*/ 1034869 h 1043121"/>
                <a:gd name="connsiteX44" fmla="*/ 1540 w 1152758"/>
                <a:gd name="connsiteY44" fmla="*/ 1035695 h 1043121"/>
                <a:gd name="connsiteX45" fmla="*/ 2421 w 1152758"/>
                <a:gd name="connsiteY45" fmla="*/ 1037235 h 1043121"/>
                <a:gd name="connsiteX46" fmla="*/ 2476 w 1152758"/>
                <a:gd name="connsiteY46" fmla="*/ 1037345 h 1043121"/>
                <a:gd name="connsiteX47" fmla="*/ 2806 w 1152758"/>
                <a:gd name="connsiteY47" fmla="*/ 1037730 h 1043121"/>
                <a:gd name="connsiteX48" fmla="*/ 4456 w 1152758"/>
                <a:gd name="connsiteY48" fmla="*/ 1039545 h 1043121"/>
                <a:gd name="connsiteX49" fmla="*/ 5281 w 1152758"/>
                <a:gd name="connsiteY49" fmla="*/ 1040205 h 1043121"/>
                <a:gd name="connsiteX50" fmla="*/ 6931 w 1152758"/>
                <a:gd name="connsiteY50" fmla="*/ 1041306 h 1043121"/>
                <a:gd name="connsiteX51" fmla="*/ 7867 w 1152758"/>
                <a:gd name="connsiteY51" fmla="*/ 1041801 h 1043121"/>
                <a:gd name="connsiteX52" fmla="*/ 9902 w 1152758"/>
                <a:gd name="connsiteY52" fmla="*/ 1042571 h 1043121"/>
                <a:gd name="connsiteX53" fmla="*/ 10672 w 1152758"/>
                <a:gd name="connsiteY53" fmla="*/ 1042791 h 1043121"/>
                <a:gd name="connsiteX54" fmla="*/ 13698 w 1152758"/>
                <a:gd name="connsiteY54" fmla="*/ 1043121 h 1043121"/>
                <a:gd name="connsiteX55" fmla="*/ 763830 w 1152758"/>
                <a:gd name="connsiteY55" fmla="*/ 1043121 h 1043121"/>
                <a:gd name="connsiteX56" fmla="*/ 766305 w 1152758"/>
                <a:gd name="connsiteY56" fmla="*/ 1042846 h 1043121"/>
                <a:gd name="connsiteX57" fmla="*/ 767130 w 1152758"/>
                <a:gd name="connsiteY57" fmla="*/ 1042681 h 1043121"/>
                <a:gd name="connsiteX58" fmla="*/ 768726 w 1152758"/>
                <a:gd name="connsiteY58" fmla="*/ 1042186 h 1043121"/>
                <a:gd name="connsiteX59" fmla="*/ 769551 w 1152758"/>
                <a:gd name="connsiteY59" fmla="*/ 1041856 h 1043121"/>
                <a:gd name="connsiteX60" fmla="*/ 771036 w 1152758"/>
                <a:gd name="connsiteY60" fmla="*/ 1041031 h 1043121"/>
                <a:gd name="connsiteX61" fmla="*/ 771641 w 1152758"/>
                <a:gd name="connsiteY61" fmla="*/ 1040645 h 1043121"/>
                <a:gd name="connsiteX62" fmla="*/ 771751 w 1152758"/>
                <a:gd name="connsiteY62" fmla="*/ 1040590 h 1043121"/>
                <a:gd name="connsiteX63" fmla="*/ 1146542 w 1152758"/>
                <a:gd name="connsiteY63" fmla="*/ 775217 h 1043121"/>
                <a:gd name="connsiteX64" fmla="*/ 1146542 w 1152758"/>
                <a:gd name="connsiteY64" fmla="*/ 775217 h 1043121"/>
                <a:gd name="connsiteX65" fmla="*/ 1146817 w 1152758"/>
                <a:gd name="connsiteY65" fmla="*/ 775052 h 1043121"/>
                <a:gd name="connsiteX66" fmla="*/ 1147477 w 1152758"/>
                <a:gd name="connsiteY66" fmla="*/ 774502 h 1043121"/>
                <a:gd name="connsiteX67" fmla="*/ 1148742 w 1152758"/>
                <a:gd name="connsiteY67" fmla="*/ 773401 h 1043121"/>
                <a:gd name="connsiteX68" fmla="*/ 1149513 w 1152758"/>
                <a:gd name="connsiteY68" fmla="*/ 772466 h 1043121"/>
                <a:gd name="connsiteX69" fmla="*/ 1150393 w 1152758"/>
                <a:gd name="connsiteY69" fmla="*/ 771366 h 1043121"/>
                <a:gd name="connsiteX70" fmla="*/ 1150998 w 1152758"/>
                <a:gd name="connsiteY70" fmla="*/ 770211 h 1043121"/>
                <a:gd name="connsiteX71" fmla="*/ 1151603 w 1152758"/>
                <a:gd name="connsiteY71" fmla="*/ 768946 h 1043121"/>
                <a:gd name="connsiteX72" fmla="*/ 1151988 w 1152758"/>
                <a:gd name="connsiteY72" fmla="*/ 767680 h 1043121"/>
                <a:gd name="connsiteX73" fmla="*/ 1152318 w 1152758"/>
                <a:gd name="connsiteY73" fmla="*/ 766415 h 1043121"/>
                <a:gd name="connsiteX74" fmla="*/ 1152483 w 1152758"/>
                <a:gd name="connsiteY74" fmla="*/ 764820 h 1043121"/>
                <a:gd name="connsiteX75" fmla="*/ 1152593 w 1152758"/>
                <a:gd name="connsiteY75" fmla="*/ 763885 h 1043121"/>
                <a:gd name="connsiteX76" fmla="*/ 1152593 w 1152758"/>
                <a:gd name="connsiteY76" fmla="*/ 13698 h 1043121"/>
                <a:gd name="connsiteX77" fmla="*/ 1152758 w 1152758"/>
                <a:gd name="connsiteY77" fmla="*/ 13368 h 1043121"/>
                <a:gd name="connsiteX78" fmla="*/ 777692 w 1152758"/>
                <a:gd name="connsiteY78" fmla="*/ 286333 h 1043121"/>
                <a:gd name="connsiteX79" fmla="*/ 1125253 w 1152758"/>
                <a:gd name="connsiteY79" fmla="*/ 40268 h 1043121"/>
                <a:gd name="connsiteX80" fmla="*/ 1125253 w 1152758"/>
                <a:gd name="connsiteY80" fmla="*/ 750077 h 1043121"/>
                <a:gd name="connsiteX81" fmla="*/ 1072992 w 1152758"/>
                <a:gd name="connsiteY81" fmla="*/ 750077 h 1043121"/>
                <a:gd name="connsiteX82" fmla="*/ 1059239 w 1152758"/>
                <a:gd name="connsiteY82" fmla="*/ 763830 h 1043121"/>
                <a:gd name="connsiteX83" fmla="*/ 1072992 w 1152758"/>
                <a:gd name="connsiteY83" fmla="*/ 777582 h 1043121"/>
                <a:gd name="connsiteX84" fmla="*/ 1095767 w 1152758"/>
                <a:gd name="connsiteY84" fmla="*/ 777582 h 1043121"/>
                <a:gd name="connsiteX85" fmla="*/ 777692 w 1152758"/>
                <a:gd name="connsiteY85" fmla="*/ 1002798 h 1043121"/>
                <a:gd name="connsiteX86" fmla="*/ 777692 w 1152758"/>
                <a:gd name="connsiteY86" fmla="*/ 286333 h 1043121"/>
                <a:gd name="connsiteX87" fmla="*/ 375121 w 1152758"/>
                <a:gd name="connsiteY87" fmla="*/ 40268 h 1043121"/>
                <a:gd name="connsiteX88" fmla="*/ 375121 w 1152758"/>
                <a:gd name="connsiteY88" fmla="*/ 61667 h 1043121"/>
                <a:gd name="connsiteX89" fmla="*/ 388874 w 1152758"/>
                <a:gd name="connsiteY89" fmla="*/ 75420 h 1043121"/>
                <a:gd name="connsiteX90" fmla="*/ 402626 w 1152758"/>
                <a:gd name="connsiteY90" fmla="*/ 61667 h 1043121"/>
                <a:gd name="connsiteX91" fmla="*/ 402626 w 1152758"/>
                <a:gd name="connsiteY91" fmla="*/ 27451 h 1043121"/>
                <a:gd name="connsiteX92" fmla="*/ 1095767 w 1152758"/>
                <a:gd name="connsiteY92" fmla="*/ 27451 h 1043121"/>
                <a:gd name="connsiteX93" fmla="*/ 759539 w 1152758"/>
                <a:gd name="connsiteY93" fmla="*/ 265484 h 1043121"/>
                <a:gd name="connsiteX94" fmla="*/ 402626 w 1152758"/>
                <a:gd name="connsiteY94" fmla="*/ 265484 h 1043121"/>
                <a:gd name="connsiteX95" fmla="*/ 402626 w 1152758"/>
                <a:gd name="connsiteY95" fmla="*/ 259708 h 1043121"/>
                <a:gd name="connsiteX96" fmla="*/ 388874 w 1152758"/>
                <a:gd name="connsiteY96" fmla="*/ 245955 h 1043121"/>
                <a:gd name="connsiteX97" fmla="*/ 375121 w 1152758"/>
                <a:gd name="connsiteY97" fmla="*/ 259708 h 1043121"/>
                <a:gd name="connsiteX98" fmla="*/ 375121 w 1152758"/>
                <a:gd name="connsiteY98" fmla="*/ 265484 h 1043121"/>
                <a:gd name="connsiteX99" fmla="*/ 57047 w 1152758"/>
                <a:gd name="connsiteY99" fmla="*/ 265484 h 1043121"/>
                <a:gd name="connsiteX100" fmla="*/ 375121 w 1152758"/>
                <a:gd name="connsiteY100" fmla="*/ 40268 h 1043121"/>
                <a:gd name="connsiteX101" fmla="*/ 57047 w 1152758"/>
                <a:gd name="connsiteY101" fmla="*/ 1015615 h 1043121"/>
                <a:gd name="connsiteX102" fmla="*/ 75640 w 1152758"/>
                <a:gd name="connsiteY102" fmla="*/ 1002468 h 1043121"/>
                <a:gd name="connsiteX103" fmla="*/ 78941 w 1152758"/>
                <a:gd name="connsiteY103" fmla="*/ 983324 h 1043121"/>
                <a:gd name="connsiteX104" fmla="*/ 59797 w 1152758"/>
                <a:gd name="connsiteY104" fmla="*/ 980023 h 1043121"/>
                <a:gd name="connsiteX105" fmla="*/ 27616 w 1152758"/>
                <a:gd name="connsiteY105" fmla="*/ 1002798 h 1043121"/>
                <a:gd name="connsiteX106" fmla="*/ 27616 w 1152758"/>
                <a:gd name="connsiteY106" fmla="*/ 292989 h 1043121"/>
                <a:gd name="connsiteX107" fmla="*/ 375176 w 1152758"/>
                <a:gd name="connsiteY107" fmla="*/ 292989 h 1043121"/>
                <a:gd name="connsiteX108" fmla="*/ 375176 w 1152758"/>
                <a:gd name="connsiteY108" fmla="*/ 325721 h 1043121"/>
                <a:gd name="connsiteX109" fmla="*/ 388929 w 1152758"/>
                <a:gd name="connsiteY109" fmla="*/ 339474 h 1043121"/>
                <a:gd name="connsiteX110" fmla="*/ 402682 w 1152758"/>
                <a:gd name="connsiteY110" fmla="*/ 325721 h 1043121"/>
                <a:gd name="connsiteX111" fmla="*/ 402682 w 1152758"/>
                <a:gd name="connsiteY111" fmla="*/ 292989 h 1043121"/>
                <a:gd name="connsiteX112" fmla="*/ 750242 w 1152758"/>
                <a:gd name="connsiteY112" fmla="*/ 292989 h 1043121"/>
                <a:gd name="connsiteX113" fmla="*/ 750242 w 1152758"/>
                <a:gd name="connsiteY113" fmla="*/ 752222 h 1043121"/>
                <a:gd name="connsiteX114" fmla="*/ 742980 w 1152758"/>
                <a:gd name="connsiteY114" fmla="*/ 750132 h 1043121"/>
                <a:gd name="connsiteX115" fmla="*/ 676967 w 1152758"/>
                <a:gd name="connsiteY115" fmla="*/ 750132 h 1043121"/>
                <a:gd name="connsiteX116" fmla="*/ 663214 w 1152758"/>
                <a:gd name="connsiteY116" fmla="*/ 763885 h 1043121"/>
                <a:gd name="connsiteX117" fmla="*/ 676967 w 1152758"/>
                <a:gd name="connsiteY117" fmla="*/ 777637 h 1043121"/>
                <a:gd name="connsiteX118" fmla="*/ 742980 w 1152758"/>
                <a:gd name="connsiteY118" fmla="*/ 777637 h 1043121"/>
                <a:gd name="connsiteX119" fmla="*/ 750242 w 1152758"/>
                <a:gd name="connsiteY119" fmla="*/ 775547 h 1043121"/>
                <a:gd name="connsiteX120" fmla="*/ 750242 w 1152758"/>
                <a:gd name="connsiteY120" fmla="*/ 1015671 h 1043121"/>
                <a:gd name="connsiteX121" fmla="*/ 57047 w 1152758"/>
                <a:gd name="connsiteY121" fmla="*/ 1015671 h 1043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1152758" h="1043121">
                  <a:moveTo>
                    <a:pt x="1152758" y="13368"/>
                  </a:moveTo>
                  <a:cubicBezTo>
                    <a:pt x="1152758" y="12652"/>
                    <a:pt x="1152648" y="11937"/>
                    <a:pt x="1152538" y="11277"/>
                  </a:cubicBezTo>
                  <a:cubicBezTo>
                    <a:pt x="1152483" y="10947"/>
                    <a:pt x="1152428" y="10672"/>
                    <a:pt x="1152318" y="10397"/>
                  </a:cubicBezTo>
                  <a:cubicBezTo>
                    <a:pt x="1152263" y="10122"/>
                    <a:pt x="1152208" y="9847"/>
                    <a:pt x="1152098" y="9572"/>
                  </a:cubicBezTo>
                  <a:cubicBezTo>
                    <a:pt x="1152043" y="9352"/>
                    <a:pt x="1151933" y="9132"/>
                    <a:pt x="1151823" y="8912"/>
                  </a:cubicBezTo>
                  <a:cubicBezTo>
                    <a:pt x="1151713" y="8582"/>
                    <a:pt x="1151603" y="8307"/>
                    <a:pt x="1151438" y="8032"/>
                  </a:cubicBezTo>
                  <a:cubicBezTo>
                    <a:pt x="1151218" y="7536"/>
                    <a:pt x="1150943" y="7041"/>
                    <a:pt x="1150668" y="6601"/>
                  </a:cubicBezTo>
                  <a:cubicBezTo>
                    <a:pt x="1150503" y="6381"/>
                    <a:pt x="1150393" y="6161"/>
                    <a:pt x="1150283" y="5941"/>
                  </a:cubicBezTo>
                  <a:cubicBezTo>
                    <a:pt x="1149843" y="5281"/>
                    <a:pt x="1149293" y="4621"/>
                    <a:pt x="1148742" y="4071"/>
                  </a:cubicBezTo>
                  <a:cubicBezTo>
                    <a:pt x="1148742" y="4071"/>
                    <a:pt x="1148742" y="4071"/>
                    <a:pt x="1148687" y="4016"/>
                  </a:cubicBezTo>
                  <a:cubicBezTo>
                    <a:pt x="1148137" y="3466"/>
                    <a:pt x="1147532" y="2970"/>
                    <a:pt x="1146872" y="2530"/>
                  </a:cubicBezTo>
                  <a:cubicBezTo>
                    <a:pt x="1146652" y="2365"/>
                    <a:pt x="1146432" y="2255"/>
                    <a:pt x="1146212" y="2090"/>
                  </a:cubicBezTo>
                  <a:cubicBezTo>
                    <a:pt x="1145717" y="1815"/>
                    <a:pt x="1145277" y="1540"/>
                    <a:pt x="1144782" y="1320"/>
                  </a:cubicBezTo>
                  <a:cubicBezTo>
                    <a:pt x="1144507" y="1210"/>
                    <a:pt x="1144232" y="1100"/>
                    <a:pt x="1143956" y="990"/>
                  </a:cubicBezTo>
                  <a:cubicBezTo>
                    <a:pt x="1143461" y="770"/>
                    <a:pt x="1142911" y="660"/>
                    <a:pt x="1142361" y="495"/>
                  </a:cubicBezTo>
                  <a:cubicBezTo>
                    <a:pt x="1142086" y="440"/>
                    <a:pt x="1141811" y="330"/>
                    <a:pt x="1141536" y="275"/>
                  </a:cubicBezTo>
                  <a:cubicBezTo>
                    <a:pt x="1140711" y="110"/>
                    <a:pt x="1139886" y="0"/>
                    <a:pt x="1139005" y="0"/>
                  </a:cubicBezTo>
                  <a:lnTo>
                    <a:pt x="388874" y="0"/>
                  </a:lnTo>
                  <a:cubicBezTo>
                    <a:pt x="388049" y="0"/>
                    <a:pt x="387223" y="110"/>
                    <a:pt x="386398" y="275"/>
                  </a:cubicBezTo>
                  <a:cubicBezTo>
                    <a:pt x="386123" y="330"/>
                    <a:pt x="385848" y="385"/>
                    <a:pt x="385573" y="440"/>
                  </a:cubicBezTo>
                  <a:cubicBezTo>
                    <a:pt x="385023" y="550"/>
                    <a:pt x="384528" y="715"/>
                    <a:pt x="383978" y="935"/>
                  </a:cubicBezTo>
                  <a:cubicBezTo>
                    <a:pt x="383703" y="1045"/>
                    <a:pt x="383428" y="1155"/>
                    <a:pt x="383153" y="1265"/>
                  </a:cubicBezTo>
                  <a:cubicBezTo>
                    <a:pt x="382657" y="1485"/>
                    <a:pt x="382162" y="1760"/>
                    <a:pt x="381667" y="2090"/>
                  </a:cubicBezTo>
                  <a:cubicBezTo>
                    <a:pt x="381447" y="2200"/>
                    <a:pt x="381227" y="2310"/>
                    <a:pt x="381062" y="2475"/>
                  </a:cubicBezTo>
                  <a:cubicBezTo>
                    <a:pt x="381007" y="2530"/>
                    <a:pt x="380952" y="2530"/>
                    <a:pt x="380952" y="2530"/>
                  </a:cubicBezTo>
                  <a:lnTo>
                    <a:pt x="6161" y="267904"/>
                  </a:lnTo>
                  <a:cubicBezTo>
                    <a:pt x="6161" y="267904"/>
                    <a:pt x="6161" y="267904"/>
                    <a:pt x="6161" y="267904"/>
                  </a:cubicBezTo>
                  <a:lnTo>
                    <a:pt x="5886" y="268069"/>
                  </a:lnTo>
                  <a:cubicBezTo>
                    <a:pt x="5281" y="268509"/>
                    <a:pt x="4676" y="269004"/>
                    <a:pt x="4126" y="269555"/>
                  </a:cubicBezTo>
                  <a:cubicBezTo>
                    <a:pt x="4016" y="269665"/>
                    <a:pt x="3906" y="269774"/>
                    <a:pt x="3851" y="269885"/>
                  </a:cubicBezTo>
                  <a:cubicBezTo>
                    <a:pt x="3411" y="270380"/>
                    <a:pt x="2971" y="270875"/>
                    <a:pt x="2586" y="271425"/>
                  </a:cubicBezTo>
                  <a:cubicBezTo>
                    <a:pt x="2421" y="271645"/>
                    <a:pt x="2310" y="271920"/>
                    <a:pt x="2145" y="272140"/>
                  </a:cubicBezTo>
                  <a:cubicBezTo>
                    <a:pt x="1870" y="272580"/>
                    <a:pt x="1595" y="273075"/>
                    <a:pt x="1375" y="273515"/>
                  </a:cubicBezTo>
                  <a:cubicBezTo>
                    <a:pt x="1265" y="273790"/>
                    <a:pt x="1100" y="274066"/>
                    <a:pt x="990" y="274396"/>
                  </a:cubicBezTo>
                  <a:cubicBezTo>
                    <a:pt x="770" y="274891"/>
                    <a:pt x="660" y="275441"/>
                    <a:pt x="495" y="275991"/>
                  </a:cubicBezTo>
                  <a:cubicBezTo>
                    <a:pt x="440" y="276266"/>
                    <a:pt x="330" y="276486"/>
                    <a:pt x="275" y="276761"/>
                  </a:cubicBezTo>
                  <a:cubicBezTo>
                    <a:pt x="110" y="277586"/>
                    <a:pt x="55" y="278411"/>
                    <a:pt x="0" y="279236"/>
                  </a:cubicBezTo>
                  <a:cubicBezTo>
                    <a:pt x="0" y="279236"/>
                    <a:pt x="0" y="279291"/>
                    <a:pt x="0" y="279291"/>
                  </a:cubicBezTo>
                  <a:lnTo>
                    <a:pt x="0" y="1029423"/>
                  </a:lnTo>
                  <a:cubicBezTo>
                    <a:pt x="0" y="1029478"/>
                    <a:pt x="0" y="1029533"/>
                    <a:pt x="0" y="1029588"/>
                  </a:cubicBezTo>
                  <a:cubicBezTo>
                    <a:pt x="0" y="1030194"/>
                    <a:pt x="110" y="1030744"/>
                    <a:pt x="165" y="1031349"/>
                  </a:cubicBezTo>
                  <a:cubicBezTo>
                    <a:pt x="220" y="1031679"/>
                    <a:pt x="220" y="1032009"/>
                    <a:pt x="275" y="1032284"/>
                  </a:cubicBezTo>
                  <a:cubicBezTo>
                    <a:pt x="385" y="1032724"/>
                    <a:pt x="550" y="1033164"/>
                    <a:pt x="660" y="1033604"/>
                  </a:cubicBezTo>
                  <a:cubicBezTo>
                    <a:pt x="770" y="1034044"/>
                    <a:pt x="880" y="1034484"/>
                    <a:pt x="1100" y="1034869"/>
                  </a:cubicBezTo>
                  <a:cubicBezTo>
                    <a:pt x="1210" y="1035144"/>
                    <a:pt x="1430" y="1035419"/>
                    <a:pt x="1540" y="1035695"/>
                  </a:cubicBezTo>
                  <a:cubicBezTo>
                    <a:pt x="1815" y="1036245"/>
                    <a:pt x="2090" y="1036740"/>
                    <a:pt x="2421" y="1037235"/>
                  </a:cubicBezTo>
                  <a:cubicBezTo>
                    <a:pt x="2476" y="1037290"/>
                    <a:pt x="2476" y="1037345"/>
                    <a:pt x="2476" y="1037345"/>
                  </a:cubicBezTo>
                  <a:cubicBezTo>
                    <a:pt x="2586" y="1037510"/>
                    <a:pt x="2696" y="1037565"/>
                    <a:pt x="2806" y="1037730"/>
                  </a:cubicBezTo>
                  <a:cubicBezTo>
                    <a:pt x="3301" y="1038390"/>
                    <a:pt x="3851" y="1038995"/>
                    <a:pt x="4456" y="1039545"/>
                  </a:cubicBezTo>
                  <a:cubicBezTo>
                    <a:pt x="4731" y="1039765"/>
                    <a:pt x="5006" y="1039985"/>
                    <a:pt x="5281" y="1040205"/>
                  </a:cubicBezTo>
                  <a:cubicBezTo>
                    <a:pt x="5831" y="1040590"/>
                    <a:pt x="6381" y="1040976"/>
                    <a:pt x="6931" y="1041306"/>
                  </a:cubicBezTo>
                  <a:cubicBezTo>
                    <a:pt x="7261" y="1041471"/>
                    <a:pt x="7537" y="1041636"/>
                    <a:pt x="7867" y="1041801"/>
                  </a:cubicBezTo>
                  <a:cubicBezTo>
                    <a:pt x="8527" y="1042131"/>
                    <a:pt x="9187" y="1042351"/>
                    <a:pt x="9902" y="1042571"/>
                  </a:cubicBezTo>
                  <a:cubicBezTo>
                    <a:pt x="10177" y="1042626"/>
                    <a:pt x="10397" y="1042736"/>
                    <a:pt x="10672" y="1042791"/>
                  </a:cubicBezTo>
                  <a:cubicBezTo>
                    <a:pt x="11662" y="1043011"/>
                    <a:pt x="12653" y="1043121"/>
                    <a:pt x="13698" y="1043121"/>
                  </a:cubicBezTo>
                  <a:lnTo>
                    <a:pt x="763830" y="1043121"/>
                  </a:lnTo>
                  <a:cubicBezTo>
                    <a:pt x="764655" y="1043121"/>
                    <a:pt x="765480" y="1043011"/>
                    <a:pt x="766305" y="1042846"/>
                  </a:cubicBezTo>
                  <a:cubicBezTo>
                    <a:pt x="766580" y="1042791"/>
                    <a:pt x="766855" y="1042736"/>
                    <a:pt x="767130" y="1042681"/>
                  </a:cubicBezTo>
                  <a:cubicBezTo>
                    <a:pt x="767680" y="1042571"/>
                    <a:pt x="768175" y="1042406"/>
                    <a:pt x="768726" y="1042186"/>
                  </a:cubicBezTo>
                  <a:cubicBezTo>
                    <a:pt x="769001" y="1042076"/>
                    <a:pt x="769276" y="1041966"/>
                    <a:pt x="769551" y="1041856"/>
                  </a:cubicBezTo>
                  <a:cubicBezTo>
                    <a:pt x="770046" y="1041636"/>
                    <a:pt x="770541" y="1041361"/>
                    <a:pt x="771036" y="1041031"/>
                  </a:cubicBezTo>
                  <a:cubicBezTo>
                    <a:pt x="771256" y="1040920"/>
                    <a:pt x="771476" y="1040811"/>
                    <a:pt x="771641" y="1040645"/>
                  </a:cubicBezTo>
                  <a:cubicBezTo>
                    <a:pt x="771696" y="1040590"/>
                    <a:pt x="771751" y="1040590"/>
                    <a:pt x="771751" y="1040590"/>
                  </a:cubicBezTo>
                  <a:lnTo>
                    <a:pt x="1146542" y="775217"/>
                  </a:lnTo>
                  <a:cubicBezTo>
                    <a:pt x="1146542" y="775217"/>
                    <a:pt x="1146542" y="775217"/>
                    <a:pt x="1146542" y="775217"/>
                  </a:cubicBezTo>
                  <a:lnTo>
                    <a:pt x="1146817" y="775052"/>
                  </a:lnTo>
                  <a:cubicBezTo>
                    <a:pt x="1147037" y="774887"/>
                    <a:pt x="1147257" y="774667"/>
                    <a:pt x="1147477" y="774502"/>
                  </a:cubicBezTo>
                  <a:cubicBezTo>
                    <a:pt x="1147917" y="774117"/>
                    <a:pt x="1148357" y="773787"/>
                    <a:pt x="1148742" y="773401"/>
                  </a:cubicBezTo>
                  <a:cubicBezTo>
                    <a:pt x="1149018" y="773126"/>
                    <a:pt x="1149293" y="772741"/>
                    <a:pt x="1149513" y="772466"/>
                  </a:cubicBezTo>
                  <a:cubicBezTo>
                    <a:pt x="1149788" y="772081"/>
                    <a:pt x="1150118" y="771751"/>
                    <a:pt x="1150393" y="771366"/>
                  </a:cubicBezTo>
                  <a:cubicBezTo>
                    <a:pt x="1150613" y="770981"/>
                    <a:pt x="1150833" y="770596"/>
                    <a:pt x="1150998" y="770211"/>
                  </a:cubicBezTo>
                  <a:cubicBezTo>
                    <a:pt x="1151218" y="769826"/>
                    <a:pt x="1151438" y="769386"/>
                    <a:pt x="1151603" y="768946"/>
                  </a:cubicBezTo>
                  <a:cubicBezTo>
                    <a:pt x="1151768" y="768560"/>
                    <a:pt x="1151878" y="768120"/>
                    <a:pt x="1151988" y="767680"/>
                  </a:cubicBezTo>
                  <a:cubicBezTo>
                    <a:pt x="1152098" y="767240"/>
                    <a:pt x="1152263" y="766855"/>
                    <a:pt x="1152318" y="766415"/>
                  </a:cubicBezTo>
                  <a:cubicBezTo>
                    <a:pt x="1152428" y="765865"/>
                    <a:pt x="1152428" y="765370"/>
                    <a:pt x="1152483" y="764820"/>
                  </a:cubicBezTo>
                  <a:cubicBezTo>
                    <a:pt x="1152483" y="764490"/>
                    <a:pt x="1152593" y="764215"/>
                    <a:pt x="1152593" y="763885"/>
                  </a:cubicBezTo>
                  <a:lnTo>
                    <a:pt x="1152593" y="13698"/>
                  </a:lnTo>
                  <a:cubicBezTo>
                    <a:pt x="1152758" y="13588"/>
                    <a:pt x="1152758" y="13478"/>
                    <a:pt x="1152758" y="13368"/>
                  </a:cubicBezTo>
                  <a:close/>
                  <a:moveTo>
                    <a:pt x="777692" y="286333"/>
                  </a:moveTo>
                  <a:lnTo>
                    <a:pt x="1125253" y="40268"/>
                  </a:lnTo>
                  <a:lnTo>
                    <a:pt x="1125253" y="750077"/>
                  </a:lnTo>
                  <a:lnTo>
                    <a:pt x="1072992" y="750077"/>
                  </a:lnTo>
                  <a:cubicBezTo>
                    <a:pt x="1065401" y="750077"/>
                    <a:pt x="1059239" y="756238"/>
                    <a:pt x="1059239" y="763830"/>
                  </a:cubicBezTo>
                  <a:cubicBezTo>
                    <a:pt x="1059239" y="771421"/>
                    <a:pt x="1065401" y="777582"/>
                    <a:pt x="1072992" y="777582"/>
                  </a:cubicBezTo>
                  <a:lnTo>
                    <a:pt x="1095767" y="777582"/>
                  </a:lnTo>
                  <a:lnTo>
                    <a:pt x="777692" y="1002798"/>
                  </a:lnTo>
                  <a:lnTo>
                    <a:pt x="777692" y="286333"/>
                  </a:lnTo>
                  <a:close/>
                  <a:moveTo>
                    <a:pt x="375121" y="40268"/>
                  </a:moveTo>
                  <a:lnTo>
                    <a:pt x="375121" y="61667"/>
                  </a:lnTo>
                  <a:cubicBezTo>
                    <a:pt x="375121" y="69259"/>
                    <a:pt x="381282" y="75420"/>
                    <a:pt x="388874" y="75420"/>
                  </a:cubicBezTo>
                  <a:cubicBezTo>
                    <a:pt x="396465" y="75420"/>
                    <a:pt x="402626" y="69259"/>
                    <a:pt x="402626" y="61667"/>
                  </a:cubicBezTo>
                  <a:lnTo>
                    <a:pt x="402626" y="27451"/>
                  </a:lnTo>
                  <a:lnTo>
                    <a:pt x="1095767" y="27451"/>
                  </a:lnTo>
                  <a:lnTo>
                    <a:pt x="759539" y="265484"/>
                  </a:lnTo>
                  <a:lnTo>
                    <a:pt x="402626" y="265484"/>
                  </a:lnTo>
                  <a:lnTo>
                    <a:pt x="402626" y="259708"/>
                  </a:lnTo>
                  <a:cubicBezTo>
                    <a:pt x="402626" y="252116"/>
                    <a:pt x="396465" y="245955"/>
                    <a:pt x="388874" y="245955"/>
                  </a:cubicBezTo>
                  <a:cubicBezTo>
                    <a:pt x="381282" y="245955"/>
                    <a:pt x="375121" y="252116"/>
                    <a:pt x="375121" y="259708"/>
                  </a:cubicBezTo>
                  <a:lnTo>
                    <a:pt x="375121" y="265484"/>
                  </a:lnTo>
                  <a:lnTo>
                    <a:pt x="57047" y="265484"/>
                  </a:lnTo>
                  <a:lnTo>
                    <a:pt x="375121" y="40268"/>
                  </a:lnTo>
                  <a:close/>
                  <a:moveTo>
                    <a:pt x="57047" y="1015615"/>
                  </a:moveTo>
                  <a:lnTo>
                    <a:pt x="75640" y="1002468"/>
                  </a:lnTo>
                  <a:cubicBezTo>
                    <a:pt x="81857" y="998067"/>
                    <a:pt x="83287" y="989485"/>
                    <a:pt x="78941" y="983324"/>
                  </a:cubicBezTo>
                  <a:cubicBezTo>
                    <a:pt x="74540" y="977108"/>
                    <a:pt x="65958" y="975677"/>
                    <a:pt x="59797" y="980023"/>
                  </a:cubicBezTo>
                  <a:lnTo>
                    <a:pt x="27616" y="1002798"/>
                  </a:lnTo>
                  <a:lnTo>
                    <a:pt x="27616" y="292989"/>
                  </a:lnTo>
                  <a:lnTo>
                    <a:pt x="375176" y="292989"/>
                  </a:lnTo>
                  <a:lnTo>
                    <a:pt x="375176" y="325721"/>
                  </a:lnTo>
                  <a:cubicBezTo>
                    <a:pt x="375176" y="333312"/>
                    <a:pt x="381337" y="339474"/>
                    <a:pt x="388929" y="339474"/>
                  </a:cubicBezTo>
                  <a:cubicBezTo>
                    <a:pt x="396520" y="339474"/>
                    <a:pt x="402682" y="333312"/>
                    <a:pt x="402682" y="325721"/>
                  </a:cubicBezTo>
                  <a:lnTo>
                    <a:pt x="402682" y="292989"/>
                  </a:lnTo>
                  <a:lnTo>
                    <a:pt x="750242" y="292989"/>
                  </a:lnTo>
                  <a:lnTo>
                    <a:pt x="750242" y="752222"/>
                  </a:lnTo>
                  <a:cubicBezTo>
                    <a:pt x="748151" y="750902"/>
                    <a:pt x="745676" y="750132"/>
                    <a:pt x="742980" y="750132"/>
                  </a:cubicBezTo>
                  <a:lnTo>
                    <a:pt x="676967" y="750132"/>
                  </a:lnTo>
                  <a:cubicBezTo>
                    <a:pt x="669375" y="750132"/>
                    <a:pt x="663214" y="756293"/>
                    <a:pt x="663214" y="763885"/>
                  </a:cubicBezTo>
                  <a:cubicBezTo>
                    <a:pt x="663214" y="771476"/>
                    <a:pt x="669375" y="777637"/>
                    <a:pt x="676967" y="777637"/>
                  </a:cubicBezTo>
                  <a:lnTo>
                    <a:pt x="742980" y="777637"/>
                  </a:lnTo>
                  <a:cubicBezTo>
                    <a:pt x="745676" y="777637"/>
                    <a:pt x="748151" y="776867"/>
                    <a:pt x="750242" y="775547"/>
                  </a:cubicBezTo>
                  <a:lnTo>
                    <a:pt x="750242" y="1015671"/>
                  </a:lnTo>
                  <a:lnTo>
                    <a:pt x="57047" y="1015671"/>
                  </a:lnTo>
                  <a:close/>
                </a:path>
              </a:pathLst>
            </a:custGeom>
            <a:grpFill/>
            <a:ln w="5500" cap="flat">
              <a:noFill/>
              <a:prstDash val="solid"/>
              <a:miter/>
            </a:ln>
          </p:spPr>
          <p:txBody>
            <a:bodyPr rtlCol="0" anchor="ctr"/>
            <a:lstStyle/>
            <a:p>
              <a:endParaRPr lang="en-US"/>
            </a:p>
          </p:txBody>
        </p:sp>
        <p:sp>
          <p:nvSpPr>
            <p:cNvPr id="4" name="Freeform: Shape 3">
              <a:extLst>
                <a:ext uri="{FF2B5EF4-FFF2-40B4-BE49-F238E27FC236}">
                  <a16:creationId xmlns:a16="http://schemas.microsoft.com/office/drawing/2014/main" id="{2E8FCB14-E3A2-4BDB-88DC-5E14F9CCD2DE}"/>
                </a:ext>
              </a:extLst>
            </p:cNvPr>
            <p:cNvSpPr/>
            <p:nvPr/>
          </p:nvSpPr>
          <p:spPr>
            <a:xfrm>
              <a:off x="5774138" y="4065258"/>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a:p>
          </p:txBody>
        </p:sp>
        <p:sp>
          <p:nvSpPr>
            <p:cNvPr id="5" name="Freeform: Shape 4">
              <a:extLst>
                <a:ext uri="{FF2B5EF4-FFF2-40B4-BE49-F238E27FC236}">
                  <a16:creationId xmlns:a16="http://schemas.microsoft.com/office/drawing/2014/main" id="{83DB0EB5-4F3A-47F3-9B5E-6C34D819BE58}"/>
                </a:ext>
              </a:extLst>
            </p:cNvPr>
            <p:cNvSpPr/>
            <p:nvPr/>
          </p:nvSpPr>
          <p:spPr>
            <a:xfrm>
              <a:off x="5774138" y="4329311"/>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a:p>
          </p:txBody>
        </p:sp>
        <p:sp>
          <p:nvSpPr>
            <p:cNvPr id="6" name="Freeform: Shape 5">
              <a:extLst>
                <a:ext uri="{FF2B5EF4-FFF2-40B4-BE49-F238E27FC236}">
                  <a16:creationId xmlns:a16="http://schemas.microsoft.com/office/drawing/2014/main" id="{89EE8407-4981-44F3-AB4E-1F98AF2AA561}"/>
                </a:ext>
              </a:extLst>
            </p:cNvPr>
            <p:cNvSpPr/>
            <p:nvPr/>
          </p:nvSpPr>
          <p:spPr>
            <a:xfrm>
              <a:off x="6326230" y="4701407"/>
              <a:ext cx="93518" cy="27505"/>
            </a:xfrm>
            <a:custGeom>
              <a:avLst/>
              <a:gdLst>
                <a:gd name="connsiteX0" fmla="*/ 79766 w 93518"/>
                <a:gd name="connsiteY0" fmla="*/ 0 h 27505"/>
                <a:gd name="connsiteX1" fmla="*/ 13753 w 93518"/>
                <a:gd name="connsiteY1" fmla="*/ 0 h 27505"/>
                <a:gd name="connsiteX2" fmla="*/ 0 w 93518"/>
                <a:gd name="connsiteY2" fmla="*/ 13753 h 27505"/>
                <a:gd name="connsiteX3" fmla="*/ 13753 w 93518"/>
                <a:gd name="connsiteY3" fmla="*/ 27506 h 27505"/>
                <a:gd name="connsiteX4" fmla="*/ 79766 w 93518"/>
                <a:gd name="connsiteY4" fmla="*/ 27506 h 27505"/>
                <a:gd name="connsiteX5" fmla="*/ 93519 w 93518"/>
                <a:gd name="connsiteY5" fmla="*/ 13753 h 27505"/>
                <a:gd name="connsiteX6" fmla="*/ 79766 w 93518"/>
                <a:gd name="connsiteY6" fmla="*/ 0 h 27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518" h="27505">
                  <a:moveTo>
                    <a:pt x="79766" y="0"/>
                  </a:moveTo>
                  <a:lnTo>
                    <a:pt x="13753" y="0"/>
                  </a:lnTo>
                  <a:cubicBezTo>
                    <a:pt x="6161" y="0"/>
                    <a:pt x="0" y="6161"/>
                    <a:pt x="0" y="13753"/>
                  </a:cubicBezTo>
                  <a:cubicBezTo>
                    <a:pt x="0" y="21344"/>
                    <a:pt x="6161" y="27506"/>
                    <a:pt x="13753" y="27506"/>
                  </a:cubicBezTo>
                  <a:lnTo>
                    <a:pt x="79766" y="27506"/>
                  </a:lnTo>
                  <a:cubicBezTo>
                    <a:pt x="87358" y="27506"/>
                    <a:pt x="93519" y="21344"/>
                    <a:pt x="93519" y="13753"/>
                  </a:cubicBezTo>
                  <a:cubicBezTo>
                    <a:pt x="93519" y="6161"/>
                    <a:pt x="87358" y="0"/>
                    <a:pt x="79766" y="0"/>
                  </a:cubicBezTo>
                  <a:close/>
                </a:path>
              </a:pathLst>
            </a:custGeom>
            <a:grpFill/>
            <a:ln w="5500" cap="flat">
              <a:noFill/>
              <a:prstDash val="solid"/>
              <a:miter/>
            </a:ln>
          </p:spPr>
          <p:txBody>
            <a:bodyPr rtlCol="0" anchor="ctr"/>
            <a:lstStyle/>
            <a:p>
              <a:endParaRPr lang="en-US"/>
            </a:p>
          </p:txBody>
        </p:sp>
        <p:sp>
          <p:nvSpPr>
            <p:cNvPr id="7" name="Freeform: Shape 6">
              <a:extLst>
                <a:ext uri="{FF2B5EF4-FFF2-40B4-BE49-F238E27FC236}">
                  <a16:creationId xmlns:a16="http://schemas.microsoft.com/office/drawing/2014/main" id="{4090492E-BDD3-4F03-A3A9-6EA8CABFB295}"/>
                </a:ext>
              </a:extLst>
            </p:cNvPr>
            <p:cNvSpPr/>
            <p:nvPr/>
          </p:nvSpPr>
          <p:spPr>
            <a:xfrm>
              <a:off x="6194203" y="4701407"/>
              <a:ext cx="93518" cy="27505"/>
            </a:xfrm>
            <a:custGeom>
              <a:avLst/>
              <a:gdLst>
                <a:gd name="connsiteX0" fmla="*/ 79766 w 93518"/>
                <a:gd name="connsiteY0" fmla="*/ 0 h 27505"/>
                <a:gd name="connsiteX1" fmla="*/ 13753 w 93518"/>
                <a:gd name="connsiteY1" fmla="*/ 0 h 27505"/>
                <a:gd name="connsiteX2" fmla="*/ 0 w 93518"/>
                <a:gd name="connsiteY2" fmla="*/ 13753 h 27505"/>
                <a:gd name="connsiteX3" fmla="*/ 13753 w 93518"/>
                <a:gd name="connsiteY3" fmla="*/ 27506 h 27505"/>
                <a:gd name="connsiteX4" fmla="*/ 79766 w 93518"/>
                <a:gd name="connsiteY4" fmla="*/ 27506 h 27505"/>
                <a:gd name="connsiteX5" fmla="*/ 93519 w 93518"/>
                <a:gd name="connsiteY5" fmla="*/ 13753 h 27505"/>
                <a:gd name="connsiteX6" fmla="*/ 79766 w 93518"/>
                <a:gd name="connsiteY6" fmla="*/ 0 h 27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518" h="27505">
                  <a:moveTo>
                    <a:pt x="79766" y="0"/>
                  </a:moveTo>
                  <a:lnTo>
                    <a:pt x="13753" y="0"/>
                  </a:lnTo>
                  <a:cubicBezTo>
                    <a:pt x="6161" y="0"/>
                    <a:pt x="0" y="6161"/>
                    <a:pt x="0" y="13753"/>
                  </a:cubicBezTo>
                  <a:cubicBezTo>
                    <a:pt x="0" y="21344"/>
                    <a:pt x="6161" y="27506"/>
                    <a:pt x="13753" y="27506"/>
                  </a:cubicBezTo>
                  <a:lnTo>
                    <a:pt x="79766" y="27506"/>
                  </a:lnTo>
                  <a:cubicBezTo>
                    <a:pt x="87358" y="27506"/>
                    <a:pt x="93519" y="21344"/>
                    <a:pt x="93519" y="13753"/>
                  </a:cubicBezTo>
                  <a:cubicBezTo>
                    <a:pt x="93519" y="6161"/>
                    <a:pt x="87358" y="0"/>
                    <a:pt x="79766" y="0"/>
                  </a:cubicBezTo>
                  <a:close/>
                </a:path>
              </a:pathLst>
            </a:custGeom>
            <a:grpFill/>
            <a:ln w="5500" cap="flat">
              <a:noFill/>
              <a:prstDash val="solid"/>
              <a:miter/>
            </a:ln>
          </p:spPr>
          <p:txBody>
            <a:bodyPr rtlCol="0" anchor="ctr"/>
            <a:lstStyle/>
            <a:p>
              <a:endParaRPr lang="en-US"/>
            </a:p>
          </p:txBody>
        </p:sp>
        <p:sp>
          <p:nvSpPr>
            <p:cNvPr id="8" name="Freeform: Shape 7">
              <a:extLst>
                <a:ext uri="{FF2B5EF4-FFF2-40B4-BE49-F238E27FC236}">
                  <a16:creationId xmlns:a16="http://schemas.microsoft.com/office/drawing/2014/main" id="{3F387D5E-7372-4F3D-8E9A-FD40B01CBBCF}"/>
                </a:ext>
              </a:extLst>
            </p:cNvPr>
            <p:cNvSpPr/>
            <p:nvPr/>
          </p:nvSpPr>
          <p:spPr>
            <a:xfrm>
              <a:off x="5774138" y="4461338"/>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F6DC1838-97FA-4986-A0D1-7CDCEDB92485}"/>
                </a:ext>
              </a:extLst>
            </p:cNvPr>
            <p:cNvSpPr/>
            <p:nvPr/>
          </p:nvSpPr>
          <p:spPr>
            <a:xfrm>
              <a:off x="5930149" y="4701407"/>
              <a:ext cx="93518" cy="27505"/>
            </a:xfrm>
            <a:custGeom>
              <a:avLst/>
              <a:gdLst>
                <a:gd name="connsiteX0" fmla="*/ 79766 w 93518"/>
                <a:gd name="connsiteY0" fmla="*/ 0 h 27505"/>
                <a:gd name="connsiteX1" fmla="*/ 13753 w 93518"/>
                <a:gd name="connsiteY1" fmla="*/ 0 h 27505"/>
                <a:gd name="connsiteX2" fmla="*/ 0 w 93518"/>
                <a:gd name="connsiteY2" fmla="*/ 13753 h 27505"/>
                <a:gd name="connsiteX3" fmla="*/ 13753 w 93518"/>
                <a:gd name="connsiteY3" fmla="*/ 27506 h 27505"/>
                <a:gd name="connsiteX4" fmla="*/ 79766 w 93518"/>
                <a:gd name="connsiteY4" fmla="*/ 27506 h 27505"/>
                <a:gd name="connsiteX5" fmla="*/ 93519 w 93518"/>
                <a:gd name="connsiteY5" fmla="*/ 13753 h 27505"/>
                <a:gd name="connsiteX6" fmla="*/ 79766 w 93518"/>
                <a:gd name="connsiteY6" fmla="*/ 0 h 27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518" h="27505">
                  <a:moveTo>
                    <a:pt x="79766" y="0"/>
                  </a:moveTo>
                  <a:lnTo>
                    <a:pt x="13753" y="0"/>
                  </a:lnTo>
                  <a:cubicBezTo>
                    <a:pt x="6161" y="0"/>
                    <a:pt x="0" y="6161"/>
                    <a:pt x="0" y="13753"/>
                  </a:cubicBezTo>
                  <a:cubicBezTo>
                    <a:pt x="0" y="21344"/>
                    <a:pt x="6161" y="27506"/>
                    <a:pt x="13753" y="27506"/>
                  </a:cubicBezTo>
                  <a:lnTo>
                    <a:pt x="79766" y="27506"/>
                  </a:lnTo>
                  <a:cubicBezTo>
                    <a:pt x="87358" y="27506"/>
                    <a:pt x="93519" y="21344"/>
                    <a:pt x="93519" y="13753"/>
                  </a:cubicBezTo>
                  <a:cubicBezTo>
                    <a:pt x="93519" y="6161"/>
                    <a:pt x="87358" y="0"/>
                    <a:pt x="79766" y="0"/>
                  </a:cubicBezTo>
                  <a:close/>
                </a:path>
              </a:pathLst>
            </a:custGeom>
            <a:grpFill/>
            <a:ln w="5500"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07BDDA40-6D97-4CCD-BE91-180B8B106254}"/>
                </a:ext>
              </a:extLst>
            </p:cNvPr>
            <p:cNvSpPr/>
            <p:nvPr/>
          </p:nvSpPr>
          <p:spPr>
            <a:xfrm>
              <a:off x="5722340" y="4701407"/>
              <a:ext cx="169301" cy="64197"/>
            </a:xfrm>
            <a:custGeom>
              <a:avLst/>
              <a:gdLst>
                <a:gd name="connsiteX0" fmla="*/ 155549 w 169301"/>
                <a:gd name="connsiteY0" fmla="*/ 0 h 64197"/>
                <a:gd name="connsiteX1" fmla="*/ 89535 w 169301"/>
                <a:gd name="connsiteY1" fmla="*/ 0 h 64197"/>
                <a:gd name="connsiteX2" fmla="*/ 77543 w 169301"/>
                <a:gd name="connsiteY2" fmla="*/ 7151 h 64197"/>
                <a:gd name="connsiteX3" fmla="*/ 76773 w 169301"/>
                <a:gd name="connsiteY3" fmla="*/ 5831 h 64197"/>
                <a:gd name="connsiteX4" fmla="*/ 57629 w 169301"/>
                <a:gd name="connsiteY4" fmla="*/ 2530 h 64197"/>
                <a:gd name="connsiteX5" fmla="*/ 5808 w 169301"/>
                <a:gd name="connsiteY5" fmla="*/ 39223 h 64197"/>
                <a:gd name="connsiteX6" fmla="*/ 2508 w 169301"/>
                <a:gd name="connsiteY6" fmla="*/ 58367 h 64197"/>
                <a:gd name="connsiteX7" fmla="*/ 13730 w 169301"/>
                <a:gd name="connsiteY7" fmla="*/ 64198 h 64197"/>
                <a:gd name="connsiteX8" fmla="*/ 21652 w 169301"/>
                <a:gd name="connsiteY8" fmla="*/ 61667 h 64197"/>
                <a:gd name="connsiteX9" fmla="*/ 73472 w 169301"/>
                <a:gd name="connsiteY9" fmla="*/ 24975 h 64197"/>
                <a:gd name="connsiteX10" fmla="*/ 77543 w 169301"/>
                <a:gd name="connsiteY10" fmla="*/ 20354 h 64197"/>
                <a:gd name="connsiteX11" fmla="*/ 89535 w 169301"/>
                <a:gd name="connsiteY11" fmla="*/ 27506 h 64197"/>
                <a:gd name="connsiteX12" fmla="*/ 155549 w 169301"/>
                <a:gd name="connsiteY12" fmla="*/ 27506 h 64197"/>
                <a:gd name="connsiteX13" fmla="*/ 169302 w 169301"/>
                <a:gd name="connsiteY13" fmla="*/ 13753 h 64197"/>
                <a:gd name="connsiteX14" fmla="*/ 155549 w 169301"/>
                <a:gd name="connsiteY14" fmla="*/ 0 h 64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9301" h="64197">
                  <a:moveTo>
                    <a:pt x="155549" y="0"/>
                  </a:moveTo>
                  <a:lnTo>
                    <a:pt x="89535" y="0"/>
                  </a:lnTo>
                  <a:cubicBezTo>
                    <a:pt x="84364" y="0"/>
                    <a:pt x="79853" y="2916"/>
                    <a:pt x="77543" y="7151"/>
                  </a:cubicBezTo>
                  <a:cubicBezTo>
                    <a:pt x="77268" y="6711"/>
                    <a:pt x="77103" y="6216"/>
                    <a:pt x="76773" y="5831"/>
                  </a:cubicBezTo>
                  <a:cubicBezTo>
                    <a:pt x="72372" y="-385"/>
                    <a:pt x="63790" y="-1815"/>
                    <a:pt x="57629" y="2530"/>
                  </a:cubicBezTo>
                  <a:lnTo>
                    <a:pt x="5808" y="39223"/>
                  </a:lnTo>
                  <a:cubicBezTo>
                    <a:pt x="-408" y="43624"/>
                    <a:pt x="-1838" y="52206"/>
                    <a:pt x="2508" y="58367"/>
                  </a:cubicBezTo>
                  <a:cubicBezTo>
                    <a:pt x="5203" y="62163"/>
                    <a:pt x="9439" y="64198"/>
                    <a:pt x="13730" y="64198"/>
                  </a:cubicBezTo>
                  <a:cubicBezTo>
                    <a:pt x="16481" y="64198"/>
                    <a:pt x="19231" y="63373"/>
                    <a:pt x="21652" y="61667"/>
                  </a:cubicBezTo>
                  <a:lnTo>
                    <a:pt x="73472" y="24975"/>
                  </a:lnTo>
                  <a:cubicBezTo>
                    <a:pt x="75232" y="23710"/>
                    <a:pt x="76553" y="22114"/>
                    <a:pt x="77543" y="20354"/>
                  </a:cubicBezTo>
                  <a:cubicBezTo>
                    <a:pt x="79908" y="24590"/>
                    <a:pt x="84364" y="27506"/>
                    <a:pt x="89535" y="27506"/>
                  </a:cubicBezTo>
                  <a:lnTo>
                    <a:pt x="155549" y="27506"/>
                  </a:lnTo>
                  <a:cubicBezTo>
                    <a:pt x="163140" y="27506"/>
                    <a:pt x="169302" y="21344"/>
                    <a:pt x="169302" y="13753"/>
                  </a:cubicBezTo>
                  <a:cubicBezTo>
                    <a:pt x="169302" y="6161"/>
                    <a:pt x="163140" y="0"/>
                    <a:pt x="155549" y="0"/>
                  </a:cubicBezTo>
                  <a:close/>
                </a:path>
              </a:pathLst>
            </a:custGeom>
            <a:grpFill/>
            <a:ln w="5500"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10BE4EEF-F492-49D6-AC6A-8EC60A0CF20A}"/>
                </a:ext>
              </a:extLst>
            </p:cNvPr>
            <p:cNvSpPr/>
            <p:nvPr/>
          </p:nvSpPr>
          <p:spPr>
            <a:xfrm>
              <a:off x="5774138" y="4593365"/>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2DDF4636-85DB-45B8-88D1-6FD11B8720BC}"/>
                </a:ext>
              </a:extLst>
            </p:cNvPr>
            <p:cNvSpPr/>
            <p:nvPr/>
          </p:nvSpPr>
          <p:spPr>
            <a:xfrm>
              <a:off x="5506862" y="4852490"/>
              <a:ext cx="81315" cy="65605"/>
            </a:xfrm>
            <a:custGeom>
              <a:avLst/>
              <a:gdLst>
                <a:gd name="connsiteX0" fmla="*/ 59664 w 81315"/>
                <a:gd name="connsiteY0" fmla="*/ 2508 h 65605"/>
                <a:gd name="connsiteX1" fmla="*/ 5808 w 81315"/>
                <a:gd name="connsiteY1" fmla="*/ 40631 h 65605"/>
                <a:gd name="connsiteX2" fmla="*/ 2508 w 81315"/>
                <a:gd name="connsiteY2" fmla="*/ 59774 h 65605"/>
                <a:gd name="connsiteX3" fmla="*/ 13730 w 81315"/>
                <a:gd name="connsiteY3" fmla="*/ 65606 h 65605"/>
                <a:gd name="connsiteX4" fmla="*/ 21652 w 81315"/>
                <a:gd name="connsiteY4" fmla="*/ 63075 h 65605"/>
                <a:gd name="connsiteX5" fmla="*/ 75508 w 81315"/>
                <a:gd name="connsiteY5" fmla="*/ 24952 h 65605"/>
                <a:gd name="connsiteX6" fmla="*/ 78808 w 81315"/>
                <a:gd name="connsiteY6" fmla="*/ 5808 h 65605"/>
                <a:gd name="connsiteX7" fmla="*/ 59664 w 81315"/>
                <a:gd name="connsiteY7" fmla="*/ 2508 h 65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315" h="65605">
                  <a:moveTo>
                    <a:pt x="59664" y="2508"/>
                  </a:moveTo>
                  <a:lnTo>
                    <a:pt x="5808" y="40631"/>
                  </a:lnTo>
                  <a:cubicBezTo>
                    <a:pt x="-408" y="45031"/>
                    <a:pt x="-1838" y="53613"/>
                    <a:pt x="2508" y="59774"/>
                  </a:cubicBezTo>
                  <a:cubicBezTo>
                    <a:pt x="5203" y="63570"/>
                    <a:pt x="9439" y="65606"/>
                    <a:pt x="13730" y="65606"/>
                  </a:cubicBezTo>
                  <a:cubicBezTo>
                    <a:pt x="16481" y="65606"/>
                    <a:pt x="19231" y="64780"/>
                    <a:pt x="21652" y="63075"/>
                  </a:cubicBezTo>
                  <a:lnTo>
                    <a:pt x="75508" y="24952"/>
                  </a:lnTo>
                  <a:cubicBezTo>
                    <a:pt x="81724" y="20551"/>
                    <a:pt x="83154" y="11970"/>
                    <a:pt x="78808" y="5808"/>
                  </a:cubicBezTo>
                  <a:cubicBezTo>
                    <a:pt x="74462" y="-408"/>
                    <a:pt x="65881" y="-1838"/>
                    <a:pt x="59664" y="2508"/>
                  </a:cubicBezTo>
                  <a:close/>
                </a:path>
              </a:pathLst>
            </a:custGeom>
            <a:grpFill/>
            <a:ln w="5500"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342C31AA-A23F-44E0-B7C8-3C57ACB3A984}"/>
                </a:ext>
              </a:extLst>
            </p:cNvPr>
            <p:cNvSpPr/>
            <p:nvPr/>
          </p:nvSpPr>
          <p:spPr>
            <a:xfrm>
              <a:off x="5614628" y="4776221"/>
              <a:ext cx="81315" cy="65629"/>
            </a:xfrm>
            <a:custGeom>
              <a:avLst/>
              <a:gdLst>
                <a:gd name="connsiteX0" fmla="*/ 59664 w 81315"/>
                <a:gd name="connsiteY0" fmla="*/ 2532 h 65629"/>
                <a:gd name="connsiteX1" fmla="*/ 5808 w 81315"/>
                <a:gd name="connsiteY1" fmla="*/ 40654 h 65629"/>
                <a:gd name="connsiteX2" fmla="*/ 2508 w 81315"/>
                <a:gd name="connsiteY2" fmla="*/ 59798 h 65629"/>
                <a:gd name="connsiteX3" fmla="*/ 13730 w 81315"/>
                <a:gd name="connsiteY3" fmla="*/ 65630 h 65629"/>
                <a:gd name="connsiteX4" fmla="*/ 21652 w 81315"/>
                <a:gd name="connsiteY4" fmla="*/ 63099 h 65629"/>
                <a:gd name="connsiteX5" fmla="*/ 75508 w 81315"/>
                <a:gd name="connsiteY5" fmla="*/ 24976 h 65629"/>
                <a:gd name="connsiteX6" fmla="*/ 78808 w 81315"/>
                <a:gd name="connsiteY6" fmla="*/ 5832 h 65629"/>
                <a:gd name="connsiteX7" fmla="*/ 59664 w 81315"/>
                <a:gd name="connsiteY7" fmla="*/ 2532 h 65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315" h="65629">
                  <a:moveTo>
                    <a:pt x="59664" y="2532"/>
                  </a:moveTo>
                  <a:lnTo>
                    <a:pt x="5808" y="40654"/>
                  </a:lnTo>
                  <a:cubicBezTo>
                    <a:pt x="-408" y="45055"/>
                    <a:pt x="-1838" y="53637"/>
                    <a:pt x="2508" y="59798"/>
                  </a:cubicBezTo>
                  <a:cubicBezTo>
                    <a:pt x="5203" y="63594"/>
                    <a:pt x="9439" y="65630"/>
                    <a:pt x="13730" y="65630"/>
                  </a:cubicBezTo>
                  <a:cubicBezTo>
                    <a:pt x="16481" y="65630"/>
                    <a:pt x="19231" y="64804"/>
                    <a:pt x="21652" y="63099"/>
                  </a:cubicBezTo>
                  <a:lnTo>
                    <a:pt x="75508" y="24976"/>
                  </a:lnTo>
                  <a:cubicBezTo>
                    <a:pt x="81724" y="20575"/>
                    <a:pt x="83154" y="11994"/>
                    <a:pt x="78808" y="5832"/>
                  </a:cubicBezTo>
                  <a:cubicBezTo>
                    <a:pt x="74462" y="-384"/>
                    <a:pt x="65881" y="-1869"/>
                    <a:pt x="59664" y="2532"/>
                  </a:cubicBezTo>
                  <a:close/>
                </a:path>
              </a:pathLst>
            </a:custGeom>
            <a:grpFill/>
            <a:ln w="5500" cap="flat">
              <a:noFill/>
              <a:prstDash val="solid"/>
              <a:miter/>
            </a:ln>
          </p:spPr>
          <p:txBody>
            <a:bodyPr rtlCol="0" anchor="ctr"/>
            <a:lstStyle/>
            <a:p>
              <a:endParaRPr lang="en-US"/>
            </a:p>
          </p:txBody>
        </p:sp>
      </p:grpSp>
      <p:sp>
        <p:nvSpPr>
          <p:cNvPr id="101" name="TextBox 100">
            <a:extLst>
              <a:ext uri="{FF2B5EF4-FFF2-40B4-BE49-F238E27FC236}">
                <a16:creationId xmlns:a16="http://schemas.microsoft.com/office/drawing/2014/main" id="{143FD00C-6459-4D6E-9AD6-2583AAEE524D}"/>
              </a:ext>
            </a:extLst>
          </p:cNvPr>
          <p:cNvSpPr txBox="1"/>
          <p:nvPr/>
        </p:nvSpPr>
        <p:spPr>
          <a:xfrm>
            <a:off x="7271464" y="2379983"/>
            <a:ext cx="1287451" cy="707886"/>
          </a:xfrm>
          <a:prstGeom prst="rect">
            <a:avLst/>
          </a:prstGeom>
          <a:noFill/>
        </p:spPr>
        <p:txBody>
          <a:bodyPr wrap="square" rtlCol="0">
            <a:spAutoFit/>
          </a:bodyPr>
          <a:lstStyle/>
          <a:p>
            <a:r>
              <a:rPr lang="en-US" sz="2000" b="1" dirty="0">
                <a:solidFill>
                  <a:schemeClr val="bg2"/>
                </a:solidFill>
                <a:latin typeface="+mj-lt"/>
              </a:rPr>
              <a:t>Cube Formula</a:t>
            </a:r>
            <a:endParaRPr lang="en-ID" sz="2000" b="1" dirty="0">
              <a:solidFill>
                <a:schemeClr val="bg2"/>
              </a:solidFill>
              <a:latin typeface="+mj-lt"/>
            </a:endParaRPr>
          </a:p>
        </p:txBody>
      </p:sp>
      <p:sp>
        <p:nvSpPr>
          <p:cNvPr id="102" name="TextBox 101">
            <a:extLst>
              <a:ext uri="{FF2B5EF4-FFF2-40B4-BE49-F238E27FC236}">
                <a16:creationId xmlns:a16="http://schemas.microsoft.com/office/drawing/2014/main" id="{2683E252-9417-4B4A-B307-E93C1A46D515}"/>
              </a:ext>
            </a:extLst>
          </p:cNvPr>
          <p:cNvSpPr txBox="1"/>
          <p:nvPr/>
        </p:nvSpPr>
        <p:spPr>
          <a:xfrm>
            <a:off x="7611482" y="3656774"/>
            <a:ext cx="1862335" cy="307777"/>
          </a:xfrm>
          <a:prstGeom prst="rect">
            <a:avLst/>
          </a:prstGeom>
          <a:noFill/>
        </p:spPr>
        <p:txBody>
          <a:bodyPr wrap="square" rtlCol="0" anchor="t">
            <a:spAutoFit/>
          </a:bodyPr>
          <a:lstStyle/>
          <a:p>
            <a:r>
              <a:rPr lang="en-US" sz="1400" b="1" dirty="0">
                <a:solidFill>
                  <a:schemeClr val="accent1"/>
                </a:solidFill>
                <a:latin typeface="+mj-lt"/>
              </a:rPr>
              <a:t>Cube Volume:</a:t>
            </a:r>
          </a:p>
        </p:txBody>
      </p:sp>
      <p:sp>
        <p:nvSpPr>
          <p:cNvPr id="104" name="TextBox 103">
            <a:extLst>
              <a:ext uri="{FF2B5EF4-FFF2-40B4-BE49-F238E27FC236}">
                <a16:creationId xmlns:a16="http://schemas.microsoft.com/office/drawing/2014/main" id="{49F4DC8D-F386-4051-A8E8-C9C8D22A6174}"/>
              </a:ext>
            </a:extLst>
          </p:cNvPr>
          <p:cNvSpPr txBox="1"/>
          <p:nvPr/>
        </p:nvSpPr>
        <p:spPr>
          <a:xfrm>
            <a:off x="9278211" y="3597139"/>
            <a:ext cx="1707448" cy="461665"/>
          </a:xfrm>
          <a:prstGeom prst="rect">
            <a:avLst/>
          </a:prstGeom>
          <a:noFill/>
        </p:spPr>
        <p:txBody>
          <a:bodyPr wrap="square" rtlCol="0" anchor="t">
            <a:spAutoFit/>
          </a:bodyPr>
          <a:lstStyle/>
          <a:p>
            <a:r>
              <a:rPr lang="en-US" sz="2400" b="0" i="0" dirty="0">
                <a:solidFill>
                  <a:srgbClr val="000000"/>
                </a:solidFill>
                <a:effectLst/>
                <a:latin typeface="Caveat" panose="00000500000000000000" pitchFamily="2" charset="0"/>
              </a:rPr>
              <a:t>V = s x s x s</a:t>
            </a:r>
            <a:endParaRPr lang="en-US" sz="2400" b="1" dirty="0">
              <a:latin typeface="Caveat" panose="00000500000000000000" pitchFamily="2" charset="0"/>
            </a:endParaRPr>
          </a:p>
        </p:txBody>
      </p:sp>
      <p:sp>
        <p:nvSpPr>
          <p:cNvPr id="107" name="TextBox 106">
            <a:extLst>
              <a:ext uri="{FF2B5EF4-FFF2-40B4-BE49-F238E27FC236}">
                <a16:creationId xmlns:a16="http://schemas.microsoft.com/office/drawing/2014/main" id="{B5B12E3B-F0DB-40A3-8AE5-5C913E887742}"/>
              </a:ext>
            </a:extLst>
          </p:cNvPr>
          <p:cNvSpPr txBox="1"/>
          <p:nvPr/>
        </p:nvSpPr>
        <p:spPr>
          <a:xfrm>
            <a:off x="7611483" y="4265996"/>
            <a:ext cx="1482054" cy="523220"/>
          </a:xfrm>
          <a:prstGeom prst="rect">
            <a:avLst/>
          </a:prstGeom>
          <a:noFill/>
        </p:spPr>
        <p:txBody>
          <a:bodyPr wrap="square" rtlCol="0" anchor="t">
            <a:spAutoFit/>
          </a:bodyPr>
          <a:lstStyle/>
          <a:p>
            <a:r>
              <a:rPr lang="en-US" sz="1400" b="1" dirty="0">
                <a:solidFill>
                  <a:schemeClr val="accent2"/>
                </a:solidFill>
                <a:latin typeface="+mj-lt"/>
              </a:rPr>
              <a:t>Surface area of the cube:</a:t>
            </a:r>
          </a:p>
        </p:txBody>
      </p:sp>
      <p:sp>
        <p:nvSpPr>
          <p:cNvPr id="108" name="TextBox 107">
            <a:extLst>
              <a:ext uri="{FF2B5EF4-FFF2-40B4-BE49-F238E27FC236}">
                <a16:creationId xmlns:a16="http://schemas.microsoft.com/office/drawing/2014/main" id="{7FBD3465-411E-4C85-AA47-77ABF31C25AD}"/>
              </a:ext>
            </a:extLst>
          </p:cNvPr>
          <p:cNvSpPr txBox="1"/>
          <p:nvPr/>
        </p:nvSpPr>
        <p:spPr>
          <a:xfrm>
            <a:off x="9278211" y="4206361"/>
            <a:ext cx="1707448" cy="461665"/>
          </a:xfrm>
          <a:prstGeom prst="rect">
            <a:avLst/>
          </a:prstGeom>
          <a:noFill/>
        </p:spPr>
        <p:txBody>
          <a:bodyPr wrap="square" rtlCol="0" anchor="t">
            <a:spAutoFit/>
          </a:bodyPr>
          <a:lstStyle/>
          <a:p>
            <a:r>
              <a:rPr lang="en-US" sz="2400" b="0" i="0" dirty="0">
                <a:solidFill>
                  <a:srgbClr val="000000"/>
                </a:solidFill>
                <a:effectLst/>
                <a:latin typeface="Caveat" panose="00000500000000000000" pitchFamily="2" charset="0"/>
              </a:rPr>
              <a:t>S = 6 x (s x s)</a:t>
            </a:r>
            <a:endParaRPr lang="en-US" sz="2400" b="1" dirty="0">
              <a:latin typeface="Caveat" panose="00000500000000000000" pitchFamily="2" charset="0"/>
            </a:endParaRPr>
          </a:p>
        </p:txBody>
      </p:sp>
      <p:sp>
        <p:nvSpPr>
          <p:cNvPr id="110" name="TextBox 109">
            <a:extLst>
              <a:ext uri="{FF2B5EF4-FFF2-40B4-BE49-F238E27FC236}">
                <a16:creationId xmlns:a16="http://schemas.microsoft.com/office/drawing/2014/main" id="{BCBBBBD2-E833-4F9D-8588-E1F6630EB912}"/>
              </a:ext>
            </a:extLst>
          </p:cNvPr>
          <p:cNvSpPr txBox="1"/>
          <p:nvPr/>
        </p:nvSpPr>
        <p:spPr>
          <a:xfrm>
            <a:off x="7611483" y="4875218"/>
            <a:ext cx="1511832" cy="523220"/>
          </a:xfrm>
          <a:prstGeom prst="rect">
            <a:avLst/>
          </a:prstGeom>
          <a:noFill/>
        </p:spPr>
        <p:txBody>
          <a:bodyPr wrap="square" rtlCol="0" anchor="t">
            <a:spAutoFit/>
          </a:bodyPr>
          <a:lstStyle/>
          <a:p>
            <a:r>
              <a:rPr lang="en-US" sz="1400" b="1" dirty="0">
                <a:solidFill>
                  <a:schemeClr val="accent3"/>
                </a:solidFill>
                <a:latin typeface="+mj-lt"/>
              </a:rPr>
              <a:t>Perimeter of the cube:</a:t>
            </a:r>
          </a:p>
        </p:txBody>
      </p:sp>
      <p:sp>
        <p:nvSpPr>
          <p:cNvPr id="111" name="TextBox 110">
            <a:extLst>
              <a:ext uri="{FF2B5EF4-FFF2-40B4-BE49-F238E27FC236}">
                <a16:creationId xmlns:a16="http://schemas.microsoft.com/office/drawing/2014/main" id="{570E56ED-476B-4EDA-B1B7-D468BB4B64DE}"/>
              </a:ext>
            </a:extLst>
          </p:cNvPr>
          <p:cNvSpPr txBox="1"/>
          <p:nvPr/>
        </p:nvSpPr>
        <p:spPr>
          <a:xfrm>
            <a:off x="9278211" y="4815583"/>
            <a:ext cx="1707448" cy="461665"/>
          </a:xfrm>
          <a:prstGeom prst="rect">
            <a:avLst/>
          </a:prstGeom>
          <a:noFill/>
        </p:spPr>
        <p:txBody>
          <a:bodyPr wrap="square" rtlCol="0" anchor="t">
            <a:spAutoFit/>
          </a:bodyPr>
          <a:lstStyle/>
          <a:p>
            <a:r>
              <a:rPr lang="en-US" sz="2400" b="0" i="0" dirty="0">
                <a:solidFill>
                  <a:srgbClr val="000000"/>
                </a:solidFill>
                <a:effectLst/>
                <a:latin typeface="Caveat" panose="00000500000000000000" pitchFamily="2" charset="0"/>
              </a:rPr>
              <a:t>P= 12 x s</a:t>
            </a:r>
            <a:endParaRPr lang="en-US" sz="2400" b="1" dirty="0">
              <a:latin typeface="Caveat" panose="00000500000000000000" pitchFamily="2" charset="0"/>
            </a:endParaRPr>
          </a:p>
        </p:txBody>
      </p:sp>
      <p:sp>
        <p:nvSpPr>
          <p:cNvPr id="113" name="TextBox 112">
            <a:extLst>
              <a:ext uri="{FF2B5EF4-FFF2-40B4-BE49-F238E27FC236}">
                <a16:creationId xmlns:a16="http://schemas.microsoft.com/office/drawing/2014/main" id="{5E25675D-7C52-4E29-B4C8-9159F76339E5}"/>
              </a:ext>
            </a:extLst>
          </p:cNvPr>
          <p:cNvSpPr txBox="1"/>
          <p:nvPr/>
        </p:nvSpPr>
        <p:spPr>
          <a:xfrm>
            <a:off x="7611482" y="5484440"/>
            <a:ext cx="1862335" cy="307777"/>
          </a:xfrm>
          <a:prstGeom prst="rect">
            <a:avLst/>
          </a:prstGeom>
          <a:noFill/>
        </p:spPr>
        <p:txBody>
          <a:bodyPr wrap="square" rtlCol="0" anchor="t">
            <a:spAutoFit/>
          </a:bodyPr>
          <a:lstStyle/>
          <a:p>
            <a:r>
              <a:rPr lang="en-US" sz="1400" b="1" dirty="0">
                <a:solidFill>
                  <a:schemeClr val="accent4"/>
                </a:solidFill>
                <a:latin typeface="+mj-lt"/>
              </a:rPr>
              <a:t>One side:</a:t>
            </a:r>
          </a:p>
        </p:txBody>
      </p:sp>
      <p:sp>
        <p:nvSpPr>
          <p:cNvPr id="114" name="TextBox 113">
            <a:extLst>
              <a:ext uri="{FF2B5EF4-FFF2-40B4-BE49-F238E27FC236}">
                <a16:creationId xmlns:a16="http://schemas.microsoft.com/office/drawing/2014/main" id="{05C782B9-5CC5-4CAD-AB00-5D82EBE2F7FF}"/>
              </a:ext>
            </a:extLst>
          </p:cNvPr>
          <p:cNvSpPr txBox="1"/>
          <p:nvPr/>
        </p:nvSpPr>
        <p:spPr>
          <a:xfrm>
            <a:off x="9278211" y="5424805"/>
            <a:ext cx="1707448" cy="461665"/>
          </a:xfrm>
          <a:prstGeom prst="rect">
            <a:avLst/>
          </a:prstGeom>
          <a:noFill/>
        </p:spPr>
        <p:txBody>
          <a:bodyPr wrap="square" rtlCol="0" anchor="t">
            <a:spAutoFit/>
          </a:bodyPr>
          <a:lstStyle/>
          <a:p>
            <a:r>
              <a:rPr lang="en-US" sz="2400" dirty="0">
                <a:solidFill>
                  <a:srgbClr val="000000"/>
                </a:solidFill>
                <a:latin typeface="Caveat" panose="00000500000000000000" pitchFamily="2" charset="0"/>
              </a:rPr>
              <a:t>S</a:t>
            </a:r>
            <a:r>
              <a:rPr lang="en-US" sz="2400" b="0" i="0" dirty="0">
                <a:solidFill>
                  <a:srgbClr val="000000"/>
                </a:solidFill>
                <a:effectLst/>
                <a:latin typeface="Caveat" panose="00000500000000000000" pitchFamily="2" charset="0"/>
              </a:rPr>
              <a:t> = s x s</a:t>
            </a:r>
            <a:endParaRPr lang="en-US" sz="2400" b="1" dirty="0">
              <a:latin typeface="Caveat" panose="00000500000000000000" pitchFamily="2" charset="0"/>
            </a:endParaRPr>
          </a:p>
        </p:txBody>
      </p:sp>
      <p:sp>
        <p:nvSpPr>
          <p:cNvPr id="14" name="Text Placeholder 13">
            <a:extLst>
              <a:ext uri="{FF2B5EF4-FFF2-40B4-BE49-F238E27FC236}">
                <a16:creationId xmlns:a16="http://schemas.microsoft.com/office/drawing/2014/main" id="{5B56701F-9B86-436A-A540-7B25AEBC8DBC}"/>
              </a:ext>
            </a:extLst>
          </p:cNvPr>
          <p:cNvSpPr>
            <a:spLocks noGrp="1"/>
          </p:cNvSpPr>
          <p:nvPr>
            <p:ph type="body" sz="quarter" idx="10"/>
          </p:nvPr>
        </p:nvSpPr>
        <p:spPr/>
        <p:txBody>
          <a:bodyPr/>
          <a:lstStyle/>
          <a:p>
            <a:pPr algn="ctr"/>
            <a:r>
              <a:rPr lang="en-US" sz="4000" b="1" dirty="0">
                <a:latin typeface="+mj-lt"/>
              </a:rPr>
              <a:t>Cube and The Formula</a:t>
            </a:r>
          </a:p>
        </p:txBody>
      </p:sp>
    </p:spTree>
    <p:extLst>
      <p:ext uri="{BB962C8B-B14F-4D97-AF65-F5344CB8AC3E}">
        <p14:creationId xmlns:p14="http://schemas.microsoft.com/office/powerpoint/2010/main" val="332146786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Freeform: Shape 43">
            <a:extLst>
              <a:ext uri="{FF2B5EF4-FFF2-40B4-BE49-F238E27FC236}">
                <a16:creationId xmlns:a16="http://schemas.microsoft.com/office/drawing/2014/main" id="{6CFAE23C-B67C-4A9A-B54C-8E5DD248AE3F}"/>
              </a:ext>
            </a:extLst>
          </p:cNvPr>
          <p:cNvSpPr/>
          <p:nvPr/>
        </p:nvSpPr>
        <p:spPr>
          <a:xfrm>
            <a:off x="7274103" y="0"/>
            <a:ext cx="3863084" cy="3940716"/>
          </a:xfrm>
          <a:custGeom>
            <a:avLst/>
            <a:gdLst>
              <a:gd name="connsiteX0" fmla="*/ 0 w 3863084"/>
              <a:gd name="connsiteY0" fmla="*/ 0 h 3940716"/>
              <a:gd name="connsiteX1" fmla="*/ 3863084 w 3863084"/>
              <a:gd name="connsiteY1" fmla="*/ 0 h 3940716"/>
              <a:gd name="connsiteX2" fmla="*/ 3863084 w 3863084"/>
              <a:gd name="connsiteY2" fmla="*/ 3779741 h 3940716"/>
              <a:gd name="connsiteX3" fmla="*/ 3702109 w 3863084"/>
              <a:gd name="connsiteY3" fmla="*/ 3940716 h 3940716"/>
              <a:gd name="connsiteX4" fmla="*/ 160975 w 3863084"/>
              <a:gd name="connsiteY4" fmla="*/ 3940716 h 3940716"/>
              <a:gd name="connsiteX5" fmla="*/ 0 w 3863084"/>
              <a:gd name="connsiteY5" fmla="*/ 3779741 h 3940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63084" h="3940716">
                <a:moveTo>
                  <a:pt x="0" y="0"/>
                </a:moveTo>
                <a:lnTo>
                  <a:pt x="3863084" y="0"/>
                </a:lnTo>
                <a:lnTo>
                  <a:pt x="3863084" y="3779741"/>
                </a:lnTo>
                <a:cubicBezTo>
                  <a:pt x="3863084" y="3868645"/>
                  <a:pt x="3791013" y="3940716"/>
                  <a:pt x="3702109" y="3940716"/>
                </a:cubicBezTo>
                <a:lnTo>
                  <a:pt x="160975" y="3940716"/>
                </a:lnTo>
                <a:cubicBezTo>
                  <a:pt x="72071" y="3940716"/>
                  <a:pt x="0" y="3868645"/>
                  <a:pt x="0" y="3779741"/>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224" name="Group 223">
            <a:extLst>
              <a:ext uri="{FF2B5EF4-FFF2-40B4-BE49-F238E27FC236}">
                <a16:creationId xmlns:a16="http://schemas.microsoft.com/office/drawing/2014/main" id="{0BF7B02C-CD92-48A2-AE0D-1DF0CCAE00B8}"/>
              </a:ext>
            </a:extLst>
          </p:cNvPr>
          <p:cNvGrpSpPr/>
          <p:nvPr/>
        </p:nvGrpSpPr>
        <p:grpSpPr>
          <a:xfrm>
            <a:off x="7459011" y="1384"/>
            <a:ext cx="3603289" cy="3820414"/>
            <a:chOff x="7459011" y="1384"/>
            <a:chExt cx="3603289" cy="3820414"/>
          </a:xfrm>
        </p:grpSpPr>
        <p:grpSp>
          <p:nvGrpSpPr>
            <p:cNvPr id="223" name="Group 222">
              <a:extLst>
                <a:ext uri="{FF2B5EF4-FFF2-40B4-BE49-F238E27FC236}">
                  <a16:creationId xmlns:a16="http://schemas.microsoft.com/office/drawing/2014/main" id="{EEA8C4F2-C5FA-44EA-B005-8F3C9F47F8E2}"/>
                </a:ext>
              </a:extLst>
            </p:cNvPr>
            <p:cNvGrpSpPr/>
            <p:nvPr/>
          </p:nvGrpSpPr>
          <p:grpSpPr>
            <a:xfrm>
              <a:off x="7459011" y="1384"/>
              <a:ext cx="3603289" cy="3820414"/>
              <a:chOff x="7459011" y="1384"/>
              <a:chExt cx="3603289" cy="3820414"/>
            </a:xfrm>
          </p:grpSpPr>
          <p:grpSp>
            <p:nvGrpSpPr>
              <p:cNvPr id="85" name="Graphic 2">
                <a:extLst>
                  <a:ext uri="{FF2B5EF4-FFF2-40B4-BE49-F238E27FC236}">
                    <a16:creationId xmlns:a16="http://schemas.microsoft.com/office/drawing/2014/main" id="{622ABDC9-C090-4227-9071-CB397A43338C}"/>
                  </a:ext>
                </a:extLst>
              </p:cNvPr>
              <p:cNvGrpSpPr/>
              <p:nvPr/>
            </p:nvGrpSpPr>
            <p:grpSpPr>
              <a:xfrm>
                <a:off x="9307710" y="3019285"/>
                <a:ext cx="293278" cy="371593"/>
                <a:chOff x="10044544" y="4694152"/>
                <a:chExt cx="384223" cy="486823"/>
              </a:xfrm>
              <a:solidFill>
                <a:schemeClr val="accent1">
                  <a:lumMod val="50000"/>
                </a:schemeClr>
              </a:solidFill>
            </p:grpSpPr>
            <p:sp>
              <p:nvSpPr>
                <p:cNvPr id="207" name="Freeform: Shape 206">
                  <a:extLst>
                    <a:ext uri="{FF2B5EF4-FFF2-40B4-BE49-F238E27FC236}">
                      <a16:creationId xmlns:a16="http://schemas.microsoft.com/office/drawing/2014/main" id="{94F57AD7-84B6-4FA6-A685-62D6E411A720}"/>
                    </a:ext>
                  </a:extLst>
                </p:cNvPr>
                <p:cNvSpPr/>
                <p:nvPr/>
              </p:nvSpPr>
              <p:spPr>
                <a:xfrm>
                  <a:off x="10044544" y="4694152"/>
                  <a:ext cx="384223" cy="486823"/>
                </a:xfrm>
                <a:custGeom>
                  <a:avLst/>
                  <a:gdLst>
                    <a:gd name="connsiteX0" fmla="*/ 156925 w 384223"/>
                    <a:gd name="connsiteY0" fmla="*/ 61559 h 486823"/>
                    <a:gd name="connsiteX1" fmla="*/ 156925 w 384223"/>
                    <a:gd name="connsiteY1" fmla="*/ 61559 h 486823"/>
                    <a:gd name="connsiteX2" fmla="*/ 179780 w 384223"/>
                    <a:gd name="connsiteY2" fmla="*/ 80221 h 486823"/>
                    <a:gd name="connsiteX3" fmla="*/ 7792 w 384223"/>
                    <a:gd name="connsiteY3" fmla="*/ 290848 h 486823"/>
                    <a:gd name="connsiteX4" fmla="*/ 12726 w 384223"/>
                    <a:gd name="connsiteY4" fmla="*/ 339681 h 486823"/>
                    <a:gd name="connsiteX5" fmla="*/ 183398 w 384223"/>
                    <a:gd name="connsiteY5" fmla="*/ 479030 h 486823"/>
                    <a:gd name="connsiteX6" fmla="*/ 232231 w 384223"/>
                    <a:gd name="connsiteY6" fmla="*/ 474098 h 486823"/>
                    <a:gd name="connsiteX7" fmla="*/ 227298 w 384223"/>
                    <a:gd name="connsiteY7" fmla="*/ 425264 h 486823"/>
                    <a:gd name="connsiteX8" fmla="*/ 204443 w 384223"/>
                    <a:gd name="connsiteY8" fmla="*/ 406602 h 486823"/>
                    <a:gd name="connsiteX9" fmla="*/ 376431 w 384223"/>
                    <a:gd name="connsiteY9" fmla="*/ 195975 h 486823"/>
                    <a:gd name="connsiteX10" fmla="*/ 371497 w 384223"/>
                    <a:gd name="connsiteY10" fmla="*/ 147142 h 486823"/>
                    <a:gd name="connsiteX11" fmla="*/ 200826 w 384223"/>
                    <a:gd name="connsiteY11" fmla="*/ 7793 h 486823"/>
                    <a:gd name="connsiteX12" fmla="*/ 151992 w 384223"/>
                    <a:gd name="connsiteY12" fmla="*/ 12726 h 486823"/>
                    <a:gd name="connsiteX13" fmla="*/ 156925 w 384223"/>
                    <a:gd name="connsiteY13" fmla="*/ 61559 h 486823"/>
                    <a:gd name="connsiteX14" fmla="*/ 183068 w 384223"/>
                    <a:gd name="connsiteY14" fmla="*/ 76193 h 486823"/>
                    <a:gd name="connsiteX15" fmla="*/ 174271 w 384223"/>
                    <a:gd name="connsiteY15" fmla="*/ 69041 h 486823"/>
                    <a:gd name="connsiteX16" fmla="*/ 190139 w 384223"/>
                    <a:gd name="connsiteY16" fmla="*/ 67478 h 486823"/>
                    <a:gd name="connsiteX17" fmla="*/ 183068 w 384223"/>
                    <a:gd name="connsiteY17" fmla="*/ 76193 h 486823"/>
                    <a:gd name="connsiteX18" fmla="*/ 10342 w 384223"/>
                    <a:gd name="connsiteY18" fmla="*/ 296274 h 486823"/>
                    <a:gd name="connsiteX19" fmla="*/ 55805 w 384223"/>
                    <a:gd name="connsiteY19" fmla="*/ 333433 h 486823"/>
                    <a:gd name="connsiteX20" fmla="*/ 16096 w 384223"/>
                    <a:gd name="connsiteY20" fmla="*/ 335653 h 486823"/>
                    <a:gd name="connsiteX21" fmla="*/ 10342 w 384223"/>
                    <a:gd name="connsiteY21" fmla="*/ 296274 h 486823"/>
                    <a:gd name="connsiteX22" fmla="*/ 13630 w 384223"/>
                    <a:gd name="connsiteY22" fmla="*/ 292246 h 486823"/>
                    <a:gd name="connsiteX23" fmla="*/ 53338 w 384223"/>
                    <a:gd name="connsiteY23" fmla="*/ 290026 h 486823"/>
                    <a:gd name="connsiteX24" fmla="*/ 55476 w 384223"/>
                    <a:gd name="connsiteY24" fmla="*/ 291999 h 486823"/>
                    <a:gd name="connsiteX25" fmla="*/ 56133 w 384223"/>
                    <a:gd name="connsiteY25" fmla="*/ 292739 h 486823"/>
                    <a:gd name="connsiteX26" fmla="*/ 57449 w 384223"/>
                    <a:gd name="connsiteY26" fmla="*/ 294136 h 486823"/>
                    <a:gd name="connsiteX27" fmla="*/ 58106 w 384223"/>
                    <a:gd name="connsiteY27" fmla="*/ 295041 h 486823"/>
                    <a:gd name="connsiteX28" fmla="*/ 59093 w 384223"/>
                    <a:gd name="connsiteY28" fmla="*/ 296438 h 486823"/>
                    <a:gd name="connsiteX29" fmla="*/ 59751 w 384223"/>
                    <a:gd name="connsiteY29" fmla="*/ 297425 h 486823"/>
                    <a:gd name="connsiteX30" fmla="*/ 60573 w 384223"/>
                    <a:gd name="connsiteY30" fmla="*/ 298822 h 486823"/>
                    <a:gd name="connsiteX31" fmla="*/ 61148 w 384223"/>
                    <a:gd name="connsiteY31" fmla="*/ 299891 h 486823"/>
                    <a:gd name="connsiteX32" fmla="*/ 61806 w 384223"/>
                    <a:gd name="connsiteY32" fmla="*/ 301289 h 486823"/>
                    <a:gd name="connsiteX33" fmla="*/ 62217 w 384223"/>
                    <a:gd name="connsiteY33" fmla="*/ 302440 h 486823"/>
                    <a:gd name="connsiteX34" fmla="*/ 62710 w 384223"/>
                    <a:gd name="connsiteY34" fmla="*/ 303837 h 486823"/>
                    <a:gd name="connsiteX35" fmla="*/ 63040 w 384223"/>
                    <a:gd name="connsiteY35" fmla="*/ 305071 h 486823"/>
                    <a:gd name="connsiteX36" fmla="*/ 63368 w 384223"/>
                    <a:gd name="connsiteY36" fmla="*/ 306550 h 486823"/>
                    <a:gd name="connsiteX37" fmla="*/ 63615 w 384223"/>
                    <a:gd name="connsiteY37" fmla="*/ 307783 h 486823"/>
                    <a:gd name="connsiteX38" fmla="*/ 63861 w 384223"/>
                    <a:gd name="connsiteY38" fmla="*/ 309263 h 486823"/>
                    <a:gd name="connsiteX39" fmla="*/ 63944 w 384223"/>
                    <a:gd name="connsiteY39" fmla="*/ 310496 h 486823"/>
                    <a:gd name="connsiteX40" fmla="*/ 64026 w 384223"/>
                    <a:gd name="connsiteY40" fmla="*/ 311976 h 486823"/>
                    <a:gd name="connsiteX41" fmla="*/ 64026 w 384223"/>
                    <a:gd name="connsiteY41" fmla="*/ 313209 h 486823"/>
                    <a:gd name="connsiteX42" fmla="*/ 63944 w 384223"/>
                    <a:gd name="connsiteY42" fmla="*/ 314689 h 486823"/>
                    <a:gd name="connsiteX43" fmla="*/ 63861 w 384223"/>
                    <a:gd name="connsiteY43" fmla="*/ 315923 h 486823"/>
                    <a:gd name="connsiteX44" fmla="*/ 63615 w 384223"/>
                    <a:gd name="connsiteY44" fmla="*/ 317402 h 486823"/>
                    <a:gd name="connsiteX45" fmla="*/ 63368 w 384223"/>
                    <a:gd name="connsiteY45" fmla="*/ 318635 h 486823"/>
                    <a:gd name="connsiteX46" fmla="*/ 63040 w 384223"/>
                    <a:gd name="connsiteY46" fmla="*/ 320115 h 486823"/>
                    <a:gd name="connsiteX47" fmla="*/ 62710 w 384223"/>
                    <a:gd name="connsiteY47" fmla="*/ 321348 h 486823"/>
                    <a:gd name="connsiteX48" fmla="*/ 62217 w 384223"/>
                    <a:gd name="connsiteY48" fmla="*/ 322828 h 486823"/>
                    <a:gd name="connsiteX49" fmla="*/ 61806 w 384223"/>
                    <a:gd name="connsiteY49" fmla="*/ 324061 h 486823"/>
                    <a:gd name="connsiteX50" fmla="*/ 61148 w 384223"/>
                    <a:gd name="connsiteY50" fmla="*/ 325541 h 486823"/>
                    <a:gd name="connsiteX51" fmla="*/ 60573 w 384223"/>
                    <a:gd name="connsiteY51" fmla="*/ 326692 h 486823"/>
                    <a:gd name="connsiteX52" fmla="*/ 59751 w 384223"/>
                    <a:gd name="connsiteY52" fmla="*/ 328090 h 486823"/>
                    <a:gd name="connsiteX53" fmla="*/ 59093 w 384223"/>
                    <a:gd name="connsiteY53" fmla="*/ 329159 h 486823"/>
                    <a:gd name="connsiteX54" fmla="*/ 59011 w 384223"/>
                    <a:gd name="connsiteY54" fmla="*/ 329323 h 486823"/>
                    <a:gd name="connsiteX55" fmla="*/ 13630 w 384223"/>
                    <a:gd name="connsiteY55" fmla="*/ 292246 h 486823"/>
                    <a:gd name="connsiteX56" fmla="*/ 224010 w 384223"/>
                    <a:gd name="connsiteY56" fmla="*/ 429292 h 486823"/>
                    <a:gd name="connsiteX57" fmla="*/ 228203 w 384223"/>
                    <a:gd name="connsiteY57" fmla="*/ 470809 h 486823"/>
                    <a:gd name="connsiteX58" fmla="*/ 186685 w 384223"/>
                    <a:gd name="connsiteY58" fmla="*/ 475002 h 486823"/>
                    <a:gd name="connsiteX59" fmla="*/ 30237 w 384223"/>
                    <a:gd name="connsiteY59" fmla="*/ 347245 h 486823"/>
                    <a:gd name="connsiteX60" fmla="*/ 31141 w 384223"/>
                    <a:gd name="connsiteY60" fmla="*/ 347327 h 486823"/>
                    <a:gd name="connsiteX61" fmla="*/ 31799 w 384223"/>
                    <a:gd name="connsiteY61" fmla="*/ 347409 h 486823"/>
                    <a:gd name="connsiteX62" fmla="*/ 34758 w 384223"/>
                    <a:gd name="connsiteY62" fmla="*/ 347574 h 486823"/>
                    <a:gd name="connsiteX63" fmla="*/ 35170 w 384223"/>
                    <a:gd name="connsiteY63" fmla="*/ 347574 h 486823"/>
                    <a:gd name="connsiteX64" fmla="*/ 37800 w 384223"/>
                    <a:gd name="connsiteY64" fmla="*/ 347409 h 486823"/>
                    <a:gd name="connsiteX65" fmla="*/ 38458 w 384223"/>
                    <a:gd name="connsiteY65" fmla="*/ 347327 h 486823"/>
                    <a:gd name="connsiteX66" fmla="*/ 41335 w 384223"/>
                    <a:gd name="connsiteY66" fmla="*/ 346916 h 486823"/>
                    <a:gd name="connsiteX67" fmla="*/ 41828 w 384223"/>
                    <a:gd name="connsiteY67" fmla="*/ 346834 h 486823"/>
                    <a:gd name="connsiteX68" fmla="*/ 44377 w 384223"/>
                    <a:gd name="connsiteY68" fmla="*/ 346176 h 486823"/>
                    <a:gd name="connsiteX69" fmla="*/ 44870 w 384223"/>
                    <a:gd name="connsiteY69" fmla="*/ 346012 h 486823"/>
                    <a:gd name="connsiteX70" fmla="*/ 47666 w 384223"/>
                    <a:gd name="connsiteY70" fmla="*/ 345025 h 486823"/>
                    <a:gd name="connsiteX71" fmla="*/ 48241 w 384223"/>
                    <a:gd name="connsiteY71" fmla="*/ 344779 h 486823"/>
                    <a:gd name="connsiteX72" fmla="*/ 50625 w 384223"/>
                    <a:gd name="connsiteY72" fmla="*/ 343628 h 486823"/>
                    <a:gd name="connsiteX73" fmla="*/ 51036 w 384223"/>
                    <a:gd name="connsiteY73" fmla="*/ 343463 h 486823"/>
                    <a:gd name="connsiteX74" fmla="*/ 53585 w 384223"/>
                    <a:gd name="connsiteY74" fmla="*/ 341984 h 486823"/>
                    <a:gd name="connsiteX75" fmla="*/ 54160 w 384223"/>
                    <a:gd name="connsiteY75" fmla="*/ 341573 h 486823"/>
                    <a:gd name="connsiteX76" fmla="*/ 56462 w 384223"/>
                    <a:gd name="connsiteY76" fmla="*/ 339928 h 486823"/>
                    <a:gd name="connsiteX77" fmla="*/ 56709 w 384223"/>
                    <a:gd name="connsiteY77" fmla="*/ 339764 h 486823"/>
                    <a:gd name="connsiteX78" fmla="*/ 59011 w 384223"/>
                    <a:gd name="connsiteY78" fmla="*/ 337708 h 486823"/>
                    <a:gd name="connsiteX79" fmla="*/ 59504 w 384223"/>
                    <a:gd name="connsiteY79" fmla="*/ 337215 h 486823"/>
                    <a:gd name="connsiteX80" fmla="*/ 61642 w 384223"/>
                    <a:gd name="connsiteY80" fmla="*/ 334831 h 486823"/>
                    <a:gd name="connsiteX81" fmla="*/ 63532 w 384223"/>
                    <a:gd name="connsiteY81" fmla="*/ 332283 h 486823"/>
                    <a:gd name="connsiteX82" fmla="*/ 63944 w 384223"/>
                    <a:gd name="connsiteY82" fmla="*/ 331707 h 486823"/>
                    <a:gd name="connsiteX83" fmla="*/ 65505 w 384223"/>
                    <a:gd name="connsiteY83" fmla="*/ 329076 h 486823"/>
                    <a:gd name="connsiteX84" fmla="*/ 65670 w 384223"/>
                    <a:gd name="connsiteY84" fmla="*/ 328829 h 486823"/>
                    <a:gd name="connsiteX85" fmla="*/ 66821 w 384223"/>
                    <a:gd name="connsiteY85" fmla="*/ 326281 h 486823"/>
                    <a:gd name="connsiteX86" fmla="*/ 67068 w 384223"/>
                    <a:gd name="connsiteY86" fmla="*/ 325624 h 486823"/>
                    <a:gd name="connsiteX87" fmla="*/ 68054 w 384223"/>
                    <a:gd name="connsiteY87" fmla="*/ 322828 h 486823"/>
                    <a:gd name="connsiteX88" fmla="*/ 68137 w 384223"/>
                    <a:gd name="connsiteY88" fmla="*/ 322417 h 486823"/>
                    <a:gd name="connsiteX89" fmla="*/ 68794 w 384223"/>
                    <a:gd name="connsiteY89" fmla="*/ 319869 h 486823"/>
                    <a:gd name="connsiteX90" fmla="*/ 68876 w 384223"/>
                    <a:gd name="connsiteY90" fmla="*/ 319293 h 486823"/>
                    <a:gd name="connsiteX91" fmla="*/ 69288 w 384223"/>
                    <a:gd name="connsiteY91" fmla="*/ 316416 h 486823"/>
                    <a:gd name="connsiteX92" fmla="*/ 69288 w 384223"/>
                    <a:gd name="connsiteY92" fmla="*/ 315840 h 486823"/>
                    <a:gd name="connsiteX93" fmla="*/ 69369 w 384223"/>
                    <a:gd name="connsiteY93" fmla="*/ 313209 h 486823"/>
                    <a:gd name="connsiteX94" fmla="*/ 69369 w 384223"/>
                    <a:gd name="connsiteY94" fmla="*/ 312634 h 486823"/>
                    <a:gd name="connsiteX95" fmla="*/ 69205 w 384223"/>
                    <a:gd name="connsiteY95" fmla="*/ 309757 h 486823"/>
                    <a:gd name="connsiteX96" fmla="*/ 69123 w 384223"/>
                    <a:gd name="connsiteY96" fmla="*/ 309099 h 486823"/>
                    <a:gd name="connsiteX97" fmla="*/ 68712 w 384223"/>
                    <a:gd name="connsiteY97" fmla="*/ 306468 h 486823"/>
                    <a:gd name="connsiteX98" fmla="*/ 68629 w 384223"/>
                    <a:gd name="connsiteY98" fmla="*/ 306057 h 486823"/>
                    <a:gd name="connsiteX99" fmla="*/ 67890 w 384223"/>
                    <a:gd name="connsiteY99" fmla="*/ 303179 h 486823"/>
                    <a:gd name="connsiteX100" fmla="*/ 67725 w 384223"/>
                    <a:gd name="connsiteY100" fmla="*/ 302522 h 486823"/>
                    <a:gd name="connsiteX101" fmla="*/ 67478 w 384223"/>
                    <a:gd name="connsiteY101" fmla="*/ 301617 h 486823"/>
                    <a:gd name="connsiteX102" fmla="*/ 199099 w 384223"/>
                    <a:gd name="connsiteY102" fmla="*/ 409068 h 486823"/>
                    <a:gd name="connsiteX103" fmla="*/ 224010 w 384223"/>
                    <a:gd name="connsiteY103" fmla="*/ 429292 h 486823"/>
                    <a:gd name="connsiteX104" fmla="*/ 368209 w 384223"/>
                    <a:gd name="connsiteY104" fmla="*/ 151170 h 486823"/>
                    <a:gd name="connsiteX105" fmla="*/ 372402 w 384223"/>
                    <a:gd name="connsiteY105" fmla="*/ 192687 h 486823"/>
                    <a:gd name="connsiteX106" fmla="*/ 200415 w 384223"/>
                    <a:gd name="connsiteY106" fmla="*/ 403313 h 486823"/>
                    <a:gd name="connsiteX107" fmla="*/ 56627 w 384223"/>
                    <a:gd name="connsiteY107" fmla="*/ 285915 h 486823"/>
                    <a:gd name="connsiteX108" fmla="*/ 23331 w 384223"/>
                    <a:gd name="connsiteY108" fmla="*/ 280078 h 486823"/>
                    <a:gd name="connsiteX109" fmla="*/ 205759 w 384223"/>
                    <a:gd name="connsiteY109" fmla="*/ 56709 h 486823"/>
                    <a:gd name="connsiteX110" fmla="*/ 207650 w 384223"/>
                    <a:gd name="connsiteY110" fmla="*/ 54160 h 486823"/>
                    <a:gd name="connsiteX111" fmla="*/ 208061 w 384223"/>
                    <a:gd name="connsiteY111" fmla="*/ 53585 h 486823"/>
                    <a:gd name="connsiteX112" fmla="*/ 209623 w 384223"/>
                    <a:gd name="connsiteY112" fmla="*/ 50954 h 486823"/>
                    <a:gd name="connsiteX113" fmla="*/ 209787 w 384223"/>
                    <a:gd name="connsiteY113" fmla="*/ 50707 h 486823"/>
                    <a:gd name="connsiteX114" fmla="*/ 210938 w 384223"/>
                    <a:gd name="connsiteY114" fmla="*/ 48159 h 486823"/>
                    <a:gd name="connsiteX115" fmla="*/ 211184 w 384223"/>
                    <a:gd name="connsiteY115" fmla="*/ 47501 h 486823"/>
                    <a:gd name="connsiteX116" fmla="*/ 212172 w 384223"/>
                    <a:gd name="connsiteY116" fmla="*/ 44706 h 486823"/>
                    <a:gd name="connsiteX117" fmla="*/ 212253 w 384223"/>
                    <a:gd name="connsiteY117" fmla="*/ 44295 h 486823"/>
                    <a:gd name="connsiteX118" fmla="*/ 212829 w 384223"/>
                    <a:gd name="connsiteY118" fmla="*/ 41746 h 486823"/>
                    <a:gd name="connsiteX119" fmla="*/ 212994 w 384223"/>
                    <a:gd name="connsiteY119" fmla="*/ 41088 h 486823"/>
                    <a:gd name="connsiteX120" fmla="*/ 213404 w 384223"/>
                    <a:gd name="connsiteY120" fmla="*/ 38211 h 486823"/>
                    <a:gd name="connsiteX121" fmla="*/ 213486 w 384223"/>
                    <a:gd name="connsiteY121" fmla="*/ 37636 h 486823"/>
                    <a:gd name="connsiteX122" fmla="*/ 213569 w 384223"/>
                    <a:gd name="connsiteY122" fmla="*/ 35087 h 486823"/>
                    <a:gd name="connsiteX123" fmla="*/ 213569 w 384223"/>
                    <a:gd name="connsiteY123" fmla="*/ 34511 h 486823"/>
                    <a:gd name="connsiteX124" fmla="*/ 213404 w 384223"/>
                    <a:gd name="connsiteY124" fmla="*/ 31634 h 486823"/>
                    <a:gd name="connsiteX125" fmla="*/ 213322 w 384223"/>
                    <a:gd name="connsiteY125" fmla="*/ 30976 h 486823"/>
                    <a:gd name="connsiteX126" fmla="*/ 212911 w 384223"/>
                    <a:gd name="connsiteY126" fmla="*/ 28428 h 486823"/>
                    <a:gd name="connsiteX127" fmla="*/ 212829 w 384223"/>
                    <a:gd name="connsiteY127" fmla="*/ 28017 h 486823"/>
                    <a:gd name="connsiteX128" fmla="*/ 212089 w 384223"/>
                    <a:gd name="connsiteY128" fmla="*/ 25222 h 486823"/>
                    <a:gd name="connsiteX129" fmla="*/ 211843 w 384223"/>
                    <a:gd name="connsiteY129" fmla="*/ 24564 h 486823"/>
                    <a:gd name="connsiteX130" fmla="*/ 211596 w 384223"/>
                    <a:gd name="connsiteY130" fmla="*/ 23659 h 486823"/>
                    <a:gd name="connsiteX131" fmla="*/ 368209 w 384223"/>
                    <a:gd name="connsiteY131" fmla="*/ 151170 h 486823"/>
                    <a:gd name="connsiteX132" fmla="*/ 197538 w 384223"/>
                    <a:gd name="connsiteY132" fmla="*/ 11821 h 486823"/>
                    <a:gd name="connsiteX133" fmla="*/ 201731 w 384223"/>
                    <a:gd name="connsiteY133" fmla="*/ 53338 h 486823"/>
                    <a:gd name="connsiteX134" fmla="*/ 160213 w 384223"/>
                    <a:gd name="connsiteY134" fmla="*/ 57531 h 486823"/>
                    <a:gd name="connsiteX135" fmla="*/ 156020 w 384223"/>
                    <a:gd name="connsiteY135" fmla="*/ 16014 h 486823"/>
                    <a:gd name="connsiteX136" fmla="*/ 197538 w 384223"/>
                    <a:gd name="connsiteY136" fmla="*/ 11821 h 486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Lst>
                  <a:rect l="l" t="t" r="r" b="b"/>
                  <a:pathLst>
                    <a:path w="384223" h="486823">
                      <a:moveTo>
                        <a:pt x="156925" y="61559"/>
                      </a:moveTo>
                      <a:cubicBezTo>
                        <a:pt x="156925" y="61559"/>
                        <a:pt x="156925" y="61559"/>
                        <a:pt x="156925" y="61559"/>
                      </a:cubicBezTo>
                      <a:lnTo>
                        <a:pt x="179780" y="80221"/>
                      </a:lnTo>
                      <a:lnTo>
                        <a:pt x="7792" y="290848"/>
                      </a:lnTo>
                      <a:cubicBezTo>
                        <a:pt x="-4292" y="305646"/>
                        <a:pt x="-2073" y="327597"/>
                        <a:pt x="12726" y="339681"/>
                      </a:cubicBezTo>
                      <a:lnTo>
                        <a:pt x="183398" y="479030"/>
                      </a:lnTo>
                      <a:cubicBezTo>
                        <a:pt x="198195" y="491116"/>
                        <a:pt x="220146" y="488896"/>
                        <a:pt x="232231" y="474098"/>
                      </a:cubicBezTo>
                      <a:cubicBezTo>
                        <a:pt x="244316" y="459299"/>
                        <a:pt x="242096" y="437349"/>
                        <a:pt x="227298" y="425264"/>
                      </a:cubicBezTo>
                      <a:lnTo>
                        <a:pt x="204443" y="406602"/>
                      </a:lnTo>
                      <a:lnTo>
                        <a:pt x="376431" y="195975"/>
                      </a:lnTo>
                      <a:cubicBezTo>
                        <a:pt x="388515" y="181177"/>
                        <a:pt x="386296" y="159227"/>
                        <a:pt x="371497" y="147142"/>
                      </a:cubicBezTo>
                      <a:lnTo>
                        <a:pt x="200826" y="7793"/>
                      </a:lnTo>
                      <a:cubicBezTo>
                        <a:pt x="186028" y="-4292"/>
                        <a:pt x="164077" y="-2073"/>
                        <a:pt x="151992" y="12726"/>
                      </a:cubicBezTo>
                      <a:cubicBezTo>
                        <a:pt x="139907" y="27606"/>
                        <a:pt x="142127" y="49474"/>
                        <a:pt x="156925" y="61559"/>
                      </a:cubicBezTo>
                      <a:close/>
                      <a:moveTo>
                        <a:pt x="183068" y="76193"/>
                      </a:moveTo>
                      <a:lnTo>
                        <a:pt x="174271" y="69041"/>
                      </a:lnTo>
                      <a:cubicBezTo>
                        <a:pt x="179615" y="69781"/>
                        <a:pt x="185041" y="69205"/>
                        <a:pt x="190139" y="67478"/>
                      </a:cubicBezTo>
                      <a:lnTo>
                        <a:pt x="183068" y="76193"/>
                      </a:lnTo>
                      <a:close/>
                      <a:moveTo>
                        <a:pt x="10342" y="296274"/>
                      </a:moveTo>
                      <a:lnTo>
                        <a:pt x="55805" y="333433"/>
                      </a:lnTo>
                      <a:cubicBezTo>
                        <a:pt x="45281" y="344285"/>
                        <a:pt x="27935" y="345436"/>
                        <a:pt x="16096" y="335653"/>
                      </a:cubicBezTo>
                      <a:cubicBezTo>
                        <a:pt x="4176" y="325952"/>
                        <a:pt x="1873" y="308770"/>
                        <a:pt x="10342" y="296274"/>
                      </a:cubicBezTo>
                      <a:close/>
                      <a:moveTo>
                        <a:pt x="13630" y="292246"/>
                      </a:moveTo>
                      <a:cubicBezTo>
                        <a:pt x="24153" y="281394"/>
                        <a:pt x="41500" y="280243"/>
                        <a:pt x="53338" y="290026"/>
                      </a:cubicBezTo>
                      <a:cubicBezTo>
                        <a:pt x="54078" y="290684"/>
                        <a:pt x="54818" y="291341"/>
                        <a:pt x="55476" y="291999"/>
                      </a:cubicBezTo>
                      <a:cubicBezTo>
                        <a:pt x="55723" y="292246"/>
                        <a:pt x="55887" y="292492"/>
                        <a:pt x="56133" y="292739"/>
                      </a:cubicBezTo>
                      <a:cubicBezTo>
                        <a:pt x="56544" y="293232"/>
                        <a:pt x="57037" y="293643"/>
                        <a:pt x="57449" y="294136"/>
                      </a:cubicBezTo>
                      <a:cubicBezTo>
                        <a:pt x="57696" y="294465"/>
                        <a:pt x="57942" y="294712"/>
                        <a:pt x="58106" y="295041"/>
                      </a:cubicBezTo>
                      <a:cubicBezTo>
                        <a:pt x="58435" y="295534"/>
                        <a:pt x="58764" y="295945"/>
                        <a:pt x="59093" y="296438"/>
                      </a:cubicBezTo>
                      <a:cubicBezTo>
                        <a:pt x="59339" y="296767"/>
                        <a:pt x="59504" y="297096"/>
                        <a:pt x="59751" y="297425"/>
                      </a:cubicBezTo>
                      <a:cubicBezTo>
                        <a:pt x="59998" y="297918"/>
                        <a:pt x="60326" y="298329"/>
                        <a:pt x="60573" y="298822"/>
                      </a:cubicBezTo>
                      <a:cubicBezTo>
                        <a:pt x="60737" y="299151"/>
                        <a:pt x="60902" y="299562"/>
                        <a:pt x="61148" y="299891"/>
                      </a:cubicBezTo>
                      <a:cubicBezTo>
                        <a:pt x="61395" y="300384"/>
                        <a:pt x="61642" y="300795"/>
                        <a:pt x="61806" y="301289"/>
                      </a:cubicBezTo>
                      <a:cubicBezTo>
                        <a:pt x="61971" y="301700"/>
                        <a:pt x="62135" y="302029"/>
                        <a:pt x="62217" y="302440"/>
                      </a:cubicBezTo>
                      <a:cubicBezTo>
                        <a:pt x="62381" y="302933"/>
                        <a:pt x="62546" y="303426"/>
                        <a:pt x="62710" y="303837"/>
                      </a:cubicBezTo>
                      <a:cubicBezTo>
                        <a:pt x="62875" y="304248"/>
                        <a:pt x="62957" y="304659"/>
                        <a:pt x="63040" y="305071"/>
                      </a:cubicBezTo>
                      <a:cubicBezTo>
                        <a:pt x="63203" y="305564"/>
                        <a:pt x="63285" y="306057"/>
                        <a:pt x="63368" y="306550"/>
                      </a:cubicBezTo>
                      <a:cubicBezTo>
                        <a:pt x="63450" y="306961"/>
                        <a:pt x="63532" y="307372"/>
                        <a:pt x="63615" y="307783"/>
                      </a:cubicBezTo>
                      <a:cubicBezTo>
                        <a:pt x="63697" y="308276"/>
                        <a:pt x="63779" y="308770"/>
                        <a:pt x="63861" y="309263"/>
                      </a:cubicBezTo>
                      <a:cubicBezTo>
                        <a:pt x="63944" y="309674"/>
                        <a:pt x="63944" y="310085"/>
                        <a:pt x="63944" y="310496"/>
                      </a:cubicBezTo>
                      <a:cubicBezTo>
                        <a:pt x="63944" y="310990"/>
                        <a:pt x="64026" y="311483"/>
                        <a:pt x="64026" y="311976"/>
                      </a:cubicBezTo>
                      <a:cubicBezTo>
                        <a:pt x="64026" y="312387"/>
                        <a:pt x="64026" y="312799"/>
                        <a:pt x="64026" y="313209"/>
                      </a:cubicBezTo>
                      <a:cubicBezTo>
                        <a:pt x="64026" y="313703"/>
                        <a:pt x="64026" y="314196"/>
                        <a:pt x="63944" y="314689"/>
                      </a:cubicBezTo>
                      <a:cubicBezTo>
                        <a:pt x="63944" y="315100"/>
                        <a:pt x="63861" y="315511"/>
                        <a:pt x="63861" y="315923"/>
                      </a:cubicBezTo>
                      <a:cubicBezTo>
                        <a:pt x="63779" y="316416"/>
                        <a:pt x="63697" y="316909"/>
                        <a:pt x="63615" y="317402"/>
                      </a:cubicBezTo>
                      <a:cubicBezTo>
                        <a:pt x="63532" y="317813"/>
                        <a:pt x="63450" y="318224"/>
                        <a:pt x="63368" y="318635"/>
                      </a:cubicBezTo>
                      <a:cubicBezTo>
                        <a:pt x="63285" y="319128"/>
                        <a:pt x="63122" y="319622"/>
                        <a:pt x="63040" y="320115"/>
                      </a:cubicBezTo>
                      <a:cubicBezTo>
                        <a:pt x="62957" y="320526"/>
                        <a:pt x="62793" y="320937"/>
                        <a:pt x="62710" y="321348"/>
                      </a:cubicBezTo>
                      <a:cubicBezTo>
                        <a:pt x="62546" y="321842"/>
                        <a:pt x="62381" y="322335"/>
                        <a:pt x="62217" y="322828"/>
                      </a:cubicBezTo>
                      <a:cubicBezTo>
                        <a:pt x="62053" y="323239"/>
                        <a:pt x="61971" y="323650"/>
                        <a:pt x="61806" y="324061"/>
                      </a:cubicBezTo>
                      <a:cubicBezTo>
                        <a:pt x="61642" y="324555"/>
                        <a:pt x="61395" y="325048"/>
                        <a:pt x="61148" y="325541"/>
                      </a:cubicBezTo>
                      <a:cubicBezTo>
                        <a:pt x="60984" y="325952"/>
                        <a:pt x="60820" y="326281"/>
                        <a:pt x="60573" y="326692"/>
                      </a:cubicBezTo>
                      <a:cubicBezTo>
                        <a:pt x="60326" y="327186"/>
                        <a:pt x="59998" y="327679"/>
                        <a:pt x="59751" y="328090"/>
                      </a:cubicBezTo>
                      <a:cubicBezTo>
                        <a:pt x="59504" y="328418"/>
                        <a:pt x="59339" y="328829"/>
                        <a:pt x="59093" y="329159"/>
                      </a:cubicBezTo>
                      <a:cubicBezTo>
                        <a:pt x="59093" y="329241"/>
                        <a:pt x="59011" y="329241"/>
                        <a:pt x="59011" y="329323"/>
                      </a:cubicBezTo>
                      <a:lnTo>
                        <a:pt x="13630" y="292246"/>
                      </a:lnTo>
                      <a:close/>
                      <a:moveTo>
                        <a:pt x="224010" y="429292"/>
                      </a:moveTo>
                      <a:cubicBezTo>
                        <a:pt x="236588" y="439569"/>
                        <a:pt x="238479" y="458231"/>
                        <a:pt x="228203" y="470809"/>
                      </a:cubicBezTo>
                      <a:cubicBezTo>
                        <a:pt x="217926" y="483388"/>
                        <a:pt x="199264" y="485279"/>
                        <a:pt x="186685" y="475002"/>
                      </a:cubicBezTo>
                      <a:lnTo>
                        <a:pt x="30237" y="347245"/>
                      </a:lnTo>
                      <a:cubicBezTo>
                        <a:pt x="30565" y="347245"/>
                        <a:pt x="30894" y="347327"/>
                        <a:pt x="31141" y="347327"/>
                      </a:cubicBezTo>
                      <a:cubicBezTo>
                        <a:pt x="31387" y="347327"/>
                        <a:pt x="31634" y="347409"/>
                        <a:pt x="31799" y="347409"/>
                      </a:cubicBezTo>
                      <a:cubicBezTo>
                        <a:pt x="32785" y="347492"/>
                        <a:pt x="33772" y="347574"/>
                        <a:pt x="34758" y="347574"/>
                      </a:cubicBezTo>
                      <a:cubicBezTo>
                        <a:pt x="34923" y="347574"/>
                        <a:pt x="35087" y="347574"/>
                        <a:pt x="35170" y="347574"/>
                      </a:cubicBezTo>
                      <a:cubicBezTo>
                        <a:pt x="36074" y="347574"/>
                        <a:pt x="36896" y="347492"/>
                        <a:pt x="37800" y="347409"/>
                      </a:cubicBezTo>
                      <a:cubicBezTo>
                        <a:pt x="38047" y="347409"/>
                        <a:pt x="38211" y="347409"/>
                        <a:pt x="38458" y="347327"/>
                      </a:cubicBezTo>
                      <a:cubicBezTo>
                        <a:pt x="39445" y="347245"/>
                        <a:pt x="40349" y="347081"/>
                        <a:pt x="41335" y="346916"/>
                      </a:cubicBezTo>
                      <a:cubicBezTo>
                        <a:pt x="41500" y="346916"/>
                        <a:pt x="41664" y="346834"/>
                        <a:pt x="41828" y="346834"/>
                      </a:cubicBezTo>
                      <a:cubicBezTo>
                        <a:pt x="42650" y="346670"/>
                        <a:pt x="43555" y="346423"/>
                        <a:pt x="44377" y="346176"/>
                      </a:cubicBezTo>
                      <a:cubicBezTo>
                        <a:pt x="44542" y="346094"/>
                        <a:pt x="44705" y="346094"/>
                        <a:pt x="44870" y="346012"/>
                      </a:cubicBezTo>
                      <a:cubicBezTo>
                        <a:pt x="45774" y="345765"/>
                        <a:pt x="46761" y="345436"/>
                        <a:pt x="47666" y="345025"/>
                      </a:cubicBezTo>
                      <a:cubicBezTo>
                        <a:pt x="47830" y="344943"/>
                        <a:pt x="48076" y="344861"/>
                        <a:pt x="48241" y="344779"/>
                      </a:cubicBezTo>
                      <a:cubicBezTo>
                        <a:pt x="49063" y="344450"/>
                        <a:pt x="49885" y="344039"/>
                        <a:pt x="50625" y="343628"/>
                      </a:cubicBezTo>
                      <a:cubicBezTo>
                        <a:pt x="50790" y="343546"/>
                        <a:pt x="50871" y="343463"/>
                        <a:pt x="51036" y="343463"/>
                      </a:cubicBezTo>
                      <a:cubicBezTo>
                        <a:pt x="51940" y="342970"/>
                        <a:pt x="52763" y="342477"/>
                        <a:pt x="53585" y="341984"/>
                      </a:cubicBezTo>
                      <a:cubicBezTo>
                        <a:pt x="53750" y="341819"/>
                        <a:pt x="53995" y="341737"/>
                        <a:pt x="54160" y="341573"/>
                      </a:cubicBezTo>
                      <a:cubicBezTo>
                        <a:pt x="54901" y="341079"/>
                        <a:pt x="55723" y="340504"/>
                        <a:pt x="56462" y="339928"/>
                      </a:cubicBezTo>
                      <a:cubicBezTo>
                        <a:pt x="56544" y="339846"/>
                        <a:pt x="56627" y="339846"/>
                        <a:pt x="56709" y="339764"/>
                      </a:cubicBezTo>
                      <a:cubicBezTo>
                        <a:pt x="57531" y="339106"/>
                        <a:pt x="58271" y="338449"/>
                        <a:pt x="59011" y="337708"/>
                      </a:cubicBezTo>
                      <a:cubicBezTo>
                        <a:pt x="59175" y="337544"/>
                        <a:pt x="59339" y="337380"/>
                        <a:pt x="59504" y="337215"/>
                      </a:cubicBezTo>
                      <a:cubicBezTo>
                        <a:pt x="60244" y="336476"/>
                        <a:pt x="60984" y="335735"/>
                        <a:pt x="61642" y="334831"/>
                      </a:cubicBezTo>
                      <a:cubicBezTo>
                        <a:pt x="62299" y="334009"/>
                        <a:pt x="62957" y="333187"/>
                        <a:pt x="63532" y="332283"/>
                      </a:cubicBezTo>
                      <a:cubicBezTo>
                        <a:pt x="63697" y="332118"/>
                        <a:pt x="63779" y="331871"/>
                        <a:pt x="63944" y="331707"/>
                      </a:cubicBezTo>
                      <a:cubicBezTo>
                        <a:pt x="64519" y="330803"/>
                        <a:pt x="65013" y="329981"/>
                        <a:pt x="65505" y="329076"/>
                      </a:cubicBezTo>
                      <a:cubicBezTo>
                        <a:pt x="65588" y="328994"/>
                        <a:pt x="65588" y="328912"/>
                        <a:pt x="65670" y="328829"/>
                      </a:cubicBezTo>
                      <a:cubicBezTo>
                        <a:pt x="66081" y="328008"/>
                        <a:pt x="66492" y="327103"/>
                        <a:pt x="66821" y="326281"/>
                      </a:cubicBezTo>
                      <a:cubicBezTo>
                        <a:pt x="66903" y="326035"/>
                        <a:pt x="66986" y="325870"/>
                        <a:pt x="67068" y="325624"/>
                      </a:cubicBezTo>
                      <a:cubicBezTo>
                        <a:pt x="67396" y="324719"/>
                        <a:pt x="67725" y="323732"/>
                        <a:pt x="68054" y="322828"/>
                      </a:cubicBezTo>
                      <a:cubicBezTo>
                        <a:pt x="68137" y="322664"/>
                        <a:pt x="68137" y="322499"/>
                        <a:pt x="68137" y="322417"/>
                      </a:cubicBezTo>
                      <a:cubicBezTo>
                        <a:pt x="68382" y="321595"/>
                        <a:pt x="68547" y="320691"/>
                        <a:pt x="68794" y="319869"/>
                      </a:cubicBezTo>
                      <a:cubicBezTo>
                        <a:pt x="68794" y="319704"/>
                        <a:pt x="68876" y="319458"/>
                        <a:pt x="68876" y="319293"/>
                      </a:cubicBezTo>
                      <a:cubicBezTo>
                        <a:pt x="69041" y="318307"/>
                        <a:pt x="69205" y="317320"/>
                        <a:pt x="69288" y="316416"/>
                      </a:cubicBezTo>
                      <a:cubicBezTo>
                        <a:pt x="69288" y="316251"/>
                        <a:pt x="69288" y="316087"/>
                        <a:pt x="69288" y="315840"/>
                      </a:cubicBezTo>
                      <a:cubicBezTo>
                        <a:pt x="69369" y="314936"/>
                        <a:pt x="69369" y="314114"/>
                        <a:pt x="69369" y="313209"/>
                      </a:cubicBezTo>
                      <a:cubicBezTo>
                        <a:pt x="69369" y="313045"/>
                        <a:pt x="69369" y="312880"/>
                        <a:pt x="69369" y="312634"/>
                      </a:cubicBezTo>
                      <a:cubicBezTo>
                        <a:pt x="69369" y="311647"/>
                        <a:pt x="69288" y="310661"/>
                        <a:pt x="69205" y="309757"/>
                      </a:cubicBezTo>
                      <a:cubicBezTo>
                        <a:pt x="69205" y="309510"/>
                        <a:pt x="69123" y="309345"/>
                        <a:pt x="69123" y="309099"/>
                      </a:cubicBezTo>
                      <a:cubicBezTo>
                        <a:pt x="69041" y="308195"/>
                        <a:pt x="68876" y="307372"/>
                        <a:pt x="68712" y="306468"/>
                      </a:cubicBezTo>
                      <a:cubicBezTo>
                        <a:pt x="68712" y="306303"/>
                        <a:pt x="68629" y="306139"/>
                        <a:pt x="68629" y="306057"/>
                      </a:cubicBezTo>
                      <a:cubicBezTo>
                        <a:pt x="68465" y="305071"/>
                        <a:pt x="68219" y="304166"/>
                        <a:pt x="67890" y="303179"/>
                      </a:cubicBezTo>
                      <a:cubicBezTo>
                        <a:pt x="67807" y="302933"/>
                        <a:pt x="67725" y="302768"/>
                        <a:pt x="67725" y="302522"/>
                      </a:cubicBezTo>
                      <a:cubicBezTo>
                        <a:pt x="67643" y="302193"/>
                        <a:pt x="67561" y="301947"/>
                        <a:pt x="67478" y="301617"/>
                      </a:cubicBezTo>
                      <a:lnTo>
                        <a:pt x="199099" y="409068"/>
                      </a:lnTo>
                      <a:lnTo>
                        <a:pt x="224010" y="429292"/>
                      </a:lnTo>
                      <a:close/>
                      <a:moveTo>
                        <a:pt x="368209" y="151170"/>
                      </a:moveTo>
                      <a:cubicBezTo>
                        <a:pt x="380787" y="161446"/>
                        <a:pt x="382679" y="180109"/>
                        <a:pt x="372402" y="192687"/>
                      </a:cubicBezTo>
                      <a:lnTo>
                        <a:pt x="200415" y="403313"/>
                      </a:lnTo>
                      <a:lnTo>
                        <a:pt x="56627" y="285915"/>
                      </a:lnTo>
                      <a:cubicBezTo>
                        <a:pt x="47008" y="278023"/>
                        <a:pt x="34348" y="276296"/>
                        <a:pt x="23331" y="280078"/>
                      </a:cubicBezTo>
                      <a:lnTo>
                        <a:pt x="205759" y="56709"/>
                      </a:lnTo>
                      <a:cubicBezTo>
                        <a:pt x="206416" y="55887"/>
                        <a:pt x="207074" y="55064"/>
                        <a:pt x="207650" y="54160"/>
                      </a:cubicBezTo>
                      <a:cubicBezTo>
                        <a:pt x="207814" y="53996"/>
                        <a:pt x="207897" y="53749"/>
                        <a:pt x="208061" y="53585"/>
                      </a:cubicBezTo>
                      <a:cubicBezTo>
                        <a:pt x="208636" y="52680"/>
                        <a:pt x="209129" y="51858"/>
                        <a:pt x="209623" y="50954"/>
                      </a:cubicBezTo>
                      <a:cubicBezTo>
                        <a:pt x="209705" y="50872"/>
                        <a:pt x="209705" y="50790"/>
                        <a:pt x="209787" y="50707"/>
                      </a:cubicBezTo>
                      <a:cubicBezTo>
                        <a:pt x="210198" y="49885"/>
                        <a:pt x="210609" y="48981"/>
                        <a:pt x="210938" y="48159"/>
                      </a:cubicBezTo>
                      <a:cubicBezTo>
                        <a:pt x="211021" y="47912"/>
                        <a:pt x="211103" y="47747"/>
                        <a:pt x="211184" y="47501"/>
                      </a:cubicBezTo>
                      <a:cubicBezTo>
                        <a:pt x="211513" y="46597"/>
                        <a:pt x="211843" y="45610"/>
                        <a:pt x="212172" y="44706"/>
                      </a:cubicBezTo>
                      <a:cubicBezTo>
                        <a:pt x="212253" y="44542"/>
                        <a:pt x="212253" y="44377"/>
                        <a:pt x="212253" y="44295"/>
                      </a:cubicBezTo>
                      <a:cubicBezTo>
                        <a:pt x="212500" y="43473"/>
                        <a:pt x="212664" y="42569"/>
                        <a:pt x="212829" y="41746"/>
                      </a:cubicBezTo>
                      <a:cubicBezTo>
                        <a:pt x="212911" y="41500"/>
                        <a:pt x="212911" y="41335"/>
                        <a:pt x="212994" y="41088"/>
                      </a:cubicBezTo>
                      <a:cubicBezTo>
                        <a:pt x="213158" y="40102"/>
                        <a:pt x="213322" y="39198"/>
                        <a:pt x="213404" y="38211"/>
                      </a:cubicBezTo>
                      <a:cubicBezTo>
                        <a:pt x="213404" y="38047"/>
                        <a:pt x="213404" y="37800"/>
                        <a:pt x="213486" y="37636"/>
                      </a:cubicBezTo>
                      <a:cubicBezTo>
                        <a:pt x="213569" y="36814"/>
                        <a:pt x="213569" y="35909"/>
                        <a:pt x="213569" y="35087"/>
                      </a:cubicBezTo>
                      <a:cubicBezTo>
                        <a:pt x="213569" y="34922"/>
                        <a:pt x="213569" y="34676"/>
                        <a:pt x="213569" y="34511"/>
                      </a:cubicBezTo>
                      <a:cubicBezTo>
                        <a:pt x="213569" y="33525"/>
                        <a:pt x="213486" y="32538"/>
                        <a:pt x="213404" y="31634"/>
                      </a:cubicBezTo>
                      <a:cubicBezTo>
                        <a:pt x="213404" y="31387"/>
                        <a:pt x="213322" y="31223"/>
                        <a:pt x="213322" y="30976"/>
                      </a:cubicBezTo>
                      <a:cubicBezTo>
                        <a:pt x="213240" y="30155"/>
                        <a:pt x="213076" y="29250"/>
                        <a:pt x="212911" y="28428"/>
                      </a:cubicBezTo>
                      <a:cubicBezTo>
                        <a:pt x="212911" y="28263"/>
                        <a:pt x="212829" y="28099"/>
                        <a:pt x="212829" y="28017"/>
                      </a:cubicBezTo>
                      <a:cubicBezTo>
                        <a:pt x="212664" y="27030"/>
                        <a:pt x="212418" y="26126"/>
                        <a:pt x="212089" y="25222"/>
                      </a:cubicBezTo>
                      <a:cubicBezTo>
                        <a:pt x="212007" y="24975"/>
                        <a:pt x="211925" y="24811"/>
                        <a:pt x="211843" y="24564"/>
                      </a:cubicBezTo>
                      <a:cubicBezTo>
                        <a:pt x="211760" y="24235"/>
                        <a:pt x="211678" y="23989"/>
                        <a:pt x="211596" y="23659"/>
                      </a:cubicBezTo>
                      <a:lnTo>
                        <a:pt x="368209" y="151170"/>
                      </a:lnTo>
                      <a:close/>
                      <a:moveTo>
                        <a:pt x="197538" y="11821"/>
                      </a:moveTo>
                      <a:cubicBezTo>
                        <a:pt x="210116" y="22097"/>
                        <a:pt x="212007" y="40760"/>
                        <a:pt x="201731" y="53338"/>
                      </a:cubicBezTo>
                      <a:cubicBezTo>
                        <a:pt x="191454" y="65916"/>
                        <a:pt x="172792" y="67807"/>
                        <a:pt x="160213" y="57531"/>
                      </a:cubicBezTo>
                      <a:cubicBezTo>
                        <a:pt x="147635" y="47254"/>
                        <a:pt x="145744" y="28592"/>
                        <a:pt x="156020" y="16014"/>
                      </a:cubicBezTo>
                      <a:cubicBezTo>
                        <a:pt x="166297" y="3436"/>
                        <a:pt x="184959" y="1544"/>
                        <a:pt x="197538" y="11821"/>
                      </a:cubicBezTo>
                      <a:close/>
                    </a:path>
                  </a:pathLst>
                </a:custGeom>
                <a:grpFill/>
                <a:ln w="8221" cap="flat">
                  <a:noFill/>
                  <a:prstDash val="solid"/>
                  <a:miter/>
                </a:ln>
              </p:spPr>
              <p:txBody>
                <a:bodyPr rtlCol="0" anchor="ctr"/>
                <a:lstStyle/>
                <a:p>
                  <a:endParaRPr lang="en-US"/>
                </a:p>
              </p:txBody>
            </p:sp>
            <p:sp>
              <p:nvSpPr>
                <p:cNvPr id="208" name="Freeform: Shape 207">
                  <a:extLst>
                    <a:ext uri="{FF2B5EF4-FFF2-40B4-BE49-F238E27FC236}">
                      <a16:creationId xmlns:a16="http://schemas.microsoft.com/office/drawing/2014/main" id="{31E8FE75-1BCC-4A92-85D6-1D3087F8BDFF}"/>
                    </a:ext>
                  </a:extLst>
                </p:cNvPr>
                <p:cNvSpPr/>
                <p:nvPr/>
              </p:nvSpPr>
              <p:spPr>
                <a:xfrm>
                  <a:off x="10221847" y="4832843"/>
                  <a:ext cx="45210" cy="45183"/>
                </a:xfrm>
                <a:custGeom>
                  <a:avLst/>
                  <a:gdLst>
                    <a:gd name="connsiteX0" fmla="*/ 8313 w 45210"/>
                    <a:gd name="connsiteY0" fmla="*/ 40103 h 45183"/>
                    <a:gd name="connsiteX1" fmla="*/ 40129 w 45210"/>
                    <a:gd name="connsiteY1" fmla="*/ 36897 h 45183"/>
                    <a:gd name="connsiteX2" fmla="*/ 36924 w 45210"/>
                    <a:gd name="connsiteY2" fmla="*/ 5081 h 45183"/>
                    <a:gd name="connsiteX3" fmla="*/ 5107 w 45210"/>
                    <a:gd name="connsiteY3" fmla="*/ 8287 h 45183"/>
                    <a:gd name="connsiteX4" fmla="*/ 8313 w 45210"/>
                    <a:gd name="connsiteY4" fmla="*/ 40103 h 45183"/>
                    <a:gd name="connsiteX5" fmla="*/ 33635 w 45210"/>
                    <a:gd name="connsiteY5" fmla="*/ 9109 h 45183"/>
                    <a:gd name="connsiteX6" fmla="*/ 36101 w 45210"/>
                    <a:gd name="connsiteY6" fmla="*/ 33608 h 45183"/>
                    <a:gd name="connsiteX7" fmla="*/ 11602 w 45210"/>
                    <a:gd name="connsiteY7" fmla="*/ 36074 h 45183"/>
                    <a:gd name="connsiteX8" fmla="*/ 9136 w 45210"/>
                    <a:gd name="connsiteY8" fmla="*/ 11575 h 45183"/>
                    <a:gd name="connsiteX9" fmla="*/ 33635 w 45210"/>
                    <a:gd name="connsiteY9" fmla="*/ 9109 h 45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210" h="45183">
                      <a:moveTo>
                        <a:pt x="8313" y="40103"/>
                      </a:moveTo>
                      <a:cubicBezTo>
                        <a:pt x="17932" y="47995"/>
                        <a:pt x="32237" y="46515"/>
                        <a:pt x="40129" y="36897"/>
                      </a:cubicBezTo>
                      <a:cubicBezTo>
                        <a:pt x="48022" y="27278"/>
                        <a:pt x="46542" y="12973"/>
                        <a:pt x="36924" y="5081"/>
                      </a:cubicBezTo>
                      <a:cubicBezTo>
                        <a:pt x="27304" y="-2812"/>
                        <a:pt x="13000" y="-1332"/>
                        <a:pt x="5107" y="8287"/>
                      </a:cubicBezTo>
                      <a:cubicBezTo>
                        <a:pt x="-2785" y="17906"/>
                        <a:pt x="-1387" y="32211"/>
                        <a:pt x="8313" y="40103"/>
                      </a:cubicBezTo>
                      <a:close/>
                      <a:moveTo>
                        <a:pt x="33635" y="9109"/>
                      </a:moveTo>
                      <a:cubicBezTo>
                        <a:pt x="41034" y="15193"/>
                        <a:pt x="42184" y="26127"/>
                        <a:pt x="36101" y="33608"/>
                      </a:cubicBezTo>
                      <a:cubicBezTo>
                        <a:pt x="30017" y="41007"/>
                        <a:pt x="19083" y="42158"/>
                        <a:pt x="11602" y="36074"/>
                      </a:cubicBezTo>
                      <a:cubicBezTo>
                        <a:pt x="4202" y="29991"/>
                        <a:pt x="3051" y="19057"/>
                        <a:pt x="9136" y="11575"/>
                      </a:cubicBezTo>
                      <a:cubicBezTo>
                        <a:pt x="15220" y="4094"/>
                        <a:pt x="26153" y="3026"/>
                        <a:pt x="33635" y="9109"/>
                      </a:cubicBezTo>
                      <a:close/>
                    </a:path>
                  </a:pathLst>
                </a:custGeom>
                <a:grpFill/>
                <a:ln w="8221" cap="flat">
                  <a:noFill/>
                  <a:prstDash val="solid"/>
                  <a:miter/>
                </a:ln>
              </p:spPr>
              <p:txBody>
                <a:bodyPr rtlCol="0" anchor="ctr"/>
                <a:lstStyle/>
                <a:p>
                  <a:endParaRPr lang="en-US"/>
                </a:p>
              </p:txBody>
            </p:sp>
            <p:sp>
              <p:nvSpPr>
                <p:cNvPr id="209" name="Freeform: Shape 208">
                  <a:extLst>
                    <a:ext uri="{FF2B5EF4-FFF2-40B4-BE49-F238E27FC236}">
                      <a16:creationId xmlns:a16="http://schemas.microsoft.com/office/drawing/2014/main" id="{B9F807D9-882F-424D-B852-3F3811A92661}"/>
                    </a:ext>
                  </a:extLst>
                </p:cNvPr>
                <p:cNvSpPr/>
                <p:nvPr/>
              </p:nvSpPr>
              <p:spPr>
                <a:xfrm>
                  <a:off x="10196191" y="4769593"/>
                  <a:ext cx="124184" cy="133950"/>
                </a:xfrm>
                <a:custGeom>
                  <a:avLst/>
                  <a:gdLst>
                    <a:gd name="connsiteX0" fmla="*/ 12677 w 124184"/>
                    <a:gd name="connsiteY0" fmla="*/ 75071 h 133950"/>
                    <a:gd name="connsiteX1" fmla="*/ 674 w 124184"/>
                    <a:gd name="connsiteY1" fmla="*/ 88636 h 133950"/>
                    <a:gd name="connsiteX2" fmla="*/ 16 w 124184"/>
                    <a:gd name="connsiteY2" fmla="*/ 90609 h 133950"/>
                    <a:gd name="connsiteX3" fmla="*/ 1002 w 124184"/>
                    <a:gd name="connsiteY3" fmla="*/ 92418 h 133950"/>
                    <a:gd name="connsiteX4" fmla="*/ 15471 w 124184"/>
                    <a:gd name="connsiteY4" fmla="*/ 103352 h 133950"/>
                    <a:gd name="connsiteX5" fmla="*/ 16623 w 124184"/>
                    <a:gd name="connsiteY5" fmla="*/ 121439 h 133950"/>
                    <a:gd name="connsiteX6" fmla="*/ 19582 w 124184"/>
                    <a:gd name="connsiteY6" fmla="*/ 123823 h 133950"/>
                    <a:gd name="connsiteX7" fmla="*/ 37587 w 124184"/>
                    <a:gd name="connsiteY7" fmla="*/ 121275 h 133950"/>
                    <a:gd name="connsiteX8" fmla="*/ 51152 w 124184"/>
                    <a:gd name="connsiteY8" fmla="*/ 133277 h 133950"/>
                    <a:gd name="connsiteX9" fmla="*/ 53125 w 124184"/>
                    <a:gd name="connsiteY9" fmla="*/ 133935 h 133950"/>
                    <a:gd name="connsiteX10" fmla="*/ 54933 w 124184"/>
                    <a:gd name="connsiteY10" fmla="*/ 132949 h 133950"/>
                    <a:gd name="connsiteX11" fmla="*/ 65867 w 124184"/>
                    <a:gd name="connsiteY11" fmla="*/ 118479 h 133950"/>
                    <a:gd name="connsiteX12" fmla="*/ 83954 w 124184"/>
                    <a:gd name="connsiteY12" fmla="*/ 117328 h 133950"/>
                    <a:gd name="connsiteX13" fmla="*/ 85845 w 124184"/>
                    <a:gd name="connsiteY13" fmla="*/ 116342 h 133950"/>
                    <a:gd name="connsiteX14" fmla="*/ 86420 w 124184"/>
                    <a:gd name="connsiteY14" fmla="*/ 114369 h 133950"/>
                    <a:gd name="connsiteX15" fmla="*/ 83872 w 124184"/>
                    <a:gd name="connsiteY15" fmla="*/ 96364 h 133950"/>
                    <a:gd name="connsiteX16" fmla="*/ 95875 w 124184"/>
                    <a:gd name="connsiteY16" fmla="*/ 82799 h 133950"/>
                    <a:gd name="connsiteX17" fmla="*/ 96532 w 124184"/>
                    <a:gd name="connsiteY17" fmla="*/ 80826 h 133950"/>
                    <a:gd name="connsiteX18" fmla="*/ 95546 w 124184"/>
                    <a:gd name="connsiteY18" fmla="*/ 79018 h 133950"/>
                    <a:gd name="connsiteX19" fmla="*/ 88476 w 124184"/>
                    <a:gd name="connsiteY19" fmla="*/ 73756 h 133950"/>
                    <a:gd name="connsiteX20" fmla="*/ 123580 w 124184"/>
                    <a:gd name="connsiteY20" fmla="*/ 30760 h 133950"/>
                    <a:gd name="connsiteX21" fmla="*/ 124074 w 124184"/>
                    <a:gd name="connsiteY21" fmla="*/ 28293 h 133950"/>
                    <a:gd name="connsiteX22" fmla="*/ 122264 w 124184"/>
                    <a:gd name="connsiteY22" fmla="*/ 26567 h 133950"/>
                    <a:gd name="connsiteX23" fmla="*/ 101301 w 124184"/>
                    <a:gd name="connsiteY23" fmla="*/ 20812 h 133950"/>
                    <a:gd name="connsiteX24" fmla="*/ 91435 w 124184"/>
                    <a:gd name="connsiteY24" fmla="*/ 1410 h 133950"/>
                    <a:gd name="connsiteX25" fmla="*/ 90778 w 124184"/>
                    <a:gd name="connsiteY25" fmla="*/ 587 h 133950"/>
                    <a:gd name="connsiteX26" fmla="*/ 89380 w 124184"/>
                    <a:gd name="connsiteY26" fmla="*/ 12 h 133950"/>
                    <a:gd name="connsiteX27" fmla="*/ 87079 w 124184"/>
                    <a:gd name="connsiteY27" fmla="*/ 917 h 133950"/>
                    <a:gd name="connsiteX28" fmla="*/ 51974 w 124184"/>
                    <a:gd name="connsiteY28" fmla="*/ 43913 h 133950"/>
                    <a:gd name="connsiteX29" fmla="*/ 45397 w 124184"/>
                    <a:gd name="connsiteY29" fmla="*/ 38076 h 133950"/>
                    <a:gd name="connsiteX30" fmla="*/ 43424 w 124184"/>
                    <a:gd name="connsiteY30" fmla="*/ 37419 h 133950"/>
                    <a:gd name="connsiteX31" fmla="*/ 41615 w 124184"/>
                    <a:gd name="connsiteY31" fmla="*/ 38405 h 133950"/>
                    <a:gd name="connsiteX32" fmla="*/ 30681 w 124184"/>
                    <a:gd name="connsiteY32" fmla="*/ 52875 h 133950"/>
                    <a:gd name="connsiteX33" fmla="*/ 12594 w 124184"/>
                    <a:gd name="connsiteY33" fmla="*/ 54025 h 133950"/>
                    <a:gd name="connsiteX34" fmla="*/ 10704 w 124184"/>
                    <a:gd name="connsiteY34" fmla="*/ 55012 h 133950"/>
                    <a:gd name="connsiteX35" fmla="*/ 10128 w 124184"/>
                    <a:gd name="connsiteY35" fmla="*/ 56985 h 133950"/>
                    <a:gd name="connsiteX36" fmla="*/ 12677 w 124184"/>
                    <a:gd name="connsiteY36" fmla="*/ 75071 h 133950"/>
                    <a:gd name="connsiteX37" fmla="*/ 88558 w 124184"/>
                    <a:gd name="connsiteY37" fmla="*/ 7411 h 133950"/>
                    <a:gd name="connsiteX38" fmla="*/ 97108 w 124184"/>
                    <a:gd name="connsiteY38" fmla="*/ 24265 h 133950"/>
                    <a:gd name="connsiteX39" fmla="*/ 98752 w 124184"/>
                    <a:gd name="connsiteY39" fmla="*/ 25580 h 133950"/>
                    <a:gd name="connsiteX40" fmla="*/ 117004 w 124184"/>
                    <a:gd name="connsiteY40" fmla="*/ 30595 h 133950"/>
                    <a:gd name="connsiteX41" fmla="*/ 84283 w 124184"/>
                    <a:gd name="connsiteY41" fmla="*/ 70632 h 133950"/>
                    <a:gd name="connsiteX42" fmla="*/ 80995 w 124184"/>
                    <a:gd name="connsiteY42" fmla="*/ 68166 h 133950"/>
                    <a:gd name="connsiteX43" fmla="*/ 79844 w 124184"/>
                    <a:gd name="connsiteY43" fmla="*/ 50079 h 133950"/>
                    <a:gd name="connsiteX44" fmla="*/ 78857 w 124184"/>
                    <a:gd name="connsiteY44" fmla="*/ 48188 h 133950"/>
                    <a:gd name="connsiteX45" fmla="*/ 76884 w 124184"/>
                    <a:gd name="connsiteY45" fmla="*/ 47613 h 133950"/>
                    <a:gd name="connsiteX46" fmla="*/ 58879 w 124184"/>
                    <a:gd name="connsiteY46" fmla="*/ 50161 h 133950"/>
                    <a:gd name="connsiteX47" fmla="*/ 55755 w 124184"/>
                    <a:gd name="connsiteY47" fmla="*/ 47448 h 133950"/>
                    <a:gd name="connsiteX48" fmla="*/ 88558 w 124184"/>
                    <a:gd name="connsiteY48" fmla="*/ 7411 h 133950"/>
                    <a:gd name="connsiteX49" fmla="*/ 32161 w 124184"/>
                    <a:gd name="connsiteY49" fmla="*/ 58218 h 133950"/>
                    <a:gd name="connsiteX50" fmla="*/ 34051 w 124184"/>
                    <a:gd name="connsiteY50" fmla="*/ 57149 h 133950"/>
                    <a:gd name="connsiteX51" fmla="*/ 44000 w 124184"/>
                    <a:gd name="connsiteY51" fmla="*/ 43996 h 133950"/>
                    <a:gd name="connsiteX52" fmla="*/ 56414 w 124184"/>
                    <a:gd name="connsiteY52" fmla="*/ 54930 h 133950"/>
                    <a:gd name="connsiteX53" fmla="*/ 58469 w 124184"/>
                    <a:gd name="connsiteY53" fmla="*/ 55587 h 133950"/>
                    <a:gd name="connsiteX54" fmla="*/ 74829 w 124184"/>
                    <a:gd name="connsiteY54" fmla="*/ 53285 h 133950"/>
                    <a:gd name="connsiteX55" fmla="*/ 75816 w 124184"/>
                    <a:gd name="connsiteY55" fmla="*/ 69810 h 133950"/>
                    <a:gd name="connsiteX56" fmla="*/ 76802 w 124184"/>
                    <a:gd name="connsiteY56" fmla="*/ 71701 h 133950"/>
                    <a:gd name="connsiteX57" fmla="*/ 76884 w 124184"/>
                    <a:gd name="connsiteY57" fmla="*/ 71783 h 133950"/>
                    <a:gd name="connsiteX58" fmla="*/ 90038 w 124184"/>
                    <a:gd name="connsiteY58" fmla="*/ 81730 h 133950"/>
                    <a:gd name="connsiteX59" fmla="*/ 79103 w 124184"/>
                    <a:gd name="connsiteY59" fmla="*/ 94144 h 133950"/>
                    <a:gd name="connsiteX60" fmla="*/ 78446 w 124184"/>
                    <a:gd name="connsiteY60" fmla="*/ 96200 h 133950"/>
                    <a:gd name="connsiteX61" fmla="*/ 80748 w 124184"/>
                    <a:gd name="connsiteY61" fmla="*/ 112560 h 133950"/>
                    <a:gd name="connsiteX62" fmla="*/ 64223 w 124184"/>
                    <a:gd name="connsiteY62" fmla="*/ 113547 h 133950"/>
                    <a:gd name="connsiteX63" fmla="*/ 62333 w 124184"/>
                    <a:gd name="connsiteY63" fmla="*/ 114615 h 133950"/>
                    <a:gd name="connsiteX64" fmla="*/ 52384 w 124184"/>
                    <a:gd name="connsiteY64" fmla="*/ 127769 h 133950"/>
                    <a:gd name="connsiteX65" fmla="*/ 39971 w 124184"/>
                    <a:gd name="connsiteY65" fmla="*/ 116835 h 133950"/>
                    <a:gd name="connsiteX66" fmla="*/ 37916 w 124184"/>
                    <a:gd name="connsiteY66" fmla="*/ 116177 h 133950"/>
                    <a:gd name="connsiteX67" fmla="*/ 21555 w 124184"/>
                    <a:gd name="connsiteY67" fmla="*/ 118479 h 133950"/>
                    <a:gd name="connsiteX68" fmla="*/ 20569 w 124184"/>
                    <a:gd name="connsiteY68" fmla="*/ 101955 h 133950"/>
                    <a:gd name="connsiteX69" fmla="*/ 19500 w 124184"/>
                    <a:gd name="connsiteY69" fmla="*/ 100064 h 133950"/>
                    <a:gd name="connsiteX70" fmla="*/ 6346 w 124184"/>
                    <a:gd name="connsiteY70" fmla="*/ 90116 h 133950"/>
                    <a:gd name="connsiteX71" fmla="*/ 17281 w 124184"/>
                    <a:gd name="connsiteY71" fmla="*/ 77702 h 133950"/>
                    <a:gd name="connsiteX72" fmla="*/ 17938 w 124184"/>
                    <a:gd name="connsiteY72" fmla="*/ 75647 h 133950"/>
                    <a:gd name="connsiteX73" fmla="*/ 15636 w 124184"/>
                    <a:gd name="connsiteY73" fmla="*/ 59287 h 133950"/>
                    <a:gd name="connsiteX74" fmla="*/ 32161 w 124184"/>
                    <a:gd name="connsiteY74" fmla="*/ 58218 h 133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124184" h="133950">
                      <a:moveTo>
                        <a:pt x="12677" y="75071"/>
                      </a:moveTo>
                      <a:lnTo>
                        <a:pt x="674" y="88636"/>
                      </a:lnTo>
                      <a:cubicBezTo>
                        <a:pt x="180" y="89212"/>
                        <a:pt x="-67" y="89870"/>
                        <a:pt x="16" y="90609"/>
                      </a:cubicBezTo>
                      <a:cubicBezTo>
                        <a:pt x="98" y="91350"/>
                        <a:pt x="427" y="92007"/>
                        <a:pt x="1002" y="92418"/>
                      </a:cubicBezTo>
                      <a:lnTo>
                        <a:pt x="15471" y="103352"/>
                      </a:lnTo>
                      <a:lnTo>
                        <a:pt x="16623" y="121439"/>
                      </a:lnTo>
                      <a:cubicBezTo>
                        <a:pt x="16705" y="122919"/>
                        <a:pt x="18185" y="124070"/>
                        <a:pt x="19582" y="123823"/>
                      </a:cubicBezTo>
                      <a:lnTo>
                        <a:pt x="37587" y="121275"/>
                      </a:lnTo>
                      <a:lnTo>
                        <a:pt x="51152" y="133277"/>
                      </a:lnTo>
                      <a:cubicBezTo>
                        <a:pt x="51727" y="133771"/>
                        <a:pt x="52384" y="134017"/>
                        <a:pt x="53125" y="133935"/>
                      </a:cubicBezTo>
                      <a:cubicBezTo>
                        <a:pt x="53865" y="133853"/>
                        <a:pt x="54522" y="133524"/>
                        <a:pt x="54933" y="132949"/>
                      </a:cubicBezTo>
                      <a:lnTo>
                        <a:pt x="65867" y="118479"/>
                      </a:lnTo>
                      <a:lnTo>
                        <a:pt x="83954" y="117328"/>
                      </a:lnTo>
                      <a:cubicBezTo>
                        <a:pt x="84694" y="117246"/>
                        <a:pt x="85351" y="116917"/>
                        <a:pt x="85845" y="116342"/>
                      </a:cubicBezTo>
                      <a:cubicBezTo>
                        <a:pt x="86338" y="115766"/>
                        <a:pt x="86503" y="115027"/>
                        <a:pt x="86420" y="114369"/>
                      </a:cubicBezTo>
                      <a:lnTo>
                        <a:pt x="83872" y="96364"/>
                      </a:lnTo>
                      <a:lnTo>
                        <a:pt x="95875" y="82799"/>
                      </a:lnTo>
                      <a:cubicBezTo>
                        <a:pt x="96369" y="82224"/>
                        <a:pt x="96614" y="81566"/>
                        <a:pt x="96532" y="80826"/>
                      </a:cubicBezTo>
                      <a:cubicBezTo>
                        <a:pt x="96451" y="80087"/>
                        <a:pt x="96122" y="79429"/>
                        <a:pt x="95546" y="79018"/>
                      </a:cubicBezTo>
                      <a:lnTo>
                        <a:pt x="88476" y="73756"/>
                      </a:lnTo>
                      <a:lnTo>
                        <a:pt x="123580" y="30760"/>
                      </a:lnTo>
                      <a:cubicBezTo>
                        <a:pt x="124156" y="30102"/>
                        <a:pt x="124320" y="29198"/>
                        <a:pt x="124074" y="28293"/>
                      </a:cubicBezTo>
                      <a:cubicBezTo>
                        <a:pt x="123827" y="27471"/>
                        <a:pt x="123170" y="26813"/>
                        <a:pt x="122264" y="26567"/>
                      </a:cubicBezTo>
                      <a:lnTo>
                        <a:pt x="101301" y="20812"/>
                      </a:lnTo>
                      <a:lnTo>
                        <a:pt x="91435" y="1410"/>
                      </a:lnTo>
                      <a:cubicBezTo>
                        <a:pt x="91271" y="1081"/>
                        <a:pt x="91025" y="834"/>
                        <a:pt x="90778" y="587"/>
                      </a:cubicBezTo>
                      <a:cubicBezTo>
                        <a:pt x="90366" y="259"/>
                        <a:pt x="89956" y="94"/>
                        <a:pt x="89380" y="12"/>
                      </a:cubicBezTo>
                      <a:cubicBezTo>
                        <a:pt x="88476" y="-70"/>
                        <a:pt x="87654" y="259"/>
                        <a:pt x="87079" y="917"/>
                      </a:cubicBezTo>
                      <a:lnTo>
                        <a:pt x="51974" y="43913"/>
                      </a:lnTo>
                      <a:lnTo>
                        <a:pt x="45397" y="38076"/>
                      </a:lnTo>
                      <a:cubicBezTo>
                        <a:pt x="44822" y="37583"/>
                        <a:pt x="44163" y="37336"/>
                        <a:pt x="43424" y="37419"/>
                      </a:cubicBezTo>
                      <a:cubicBezTo>
                        <a:pt x="42684" y="37501"/>
                        <a:pt x="42027" y="37830"/>
                        <a:pt x="41615" y="38405"/>
                      </a:cubicBezTo>
                      <a:lnTo>
                        <a:pt x="30681" y="52875"/>
                      </a:lnTo>
                      <a:lnTo>
                        <a:pt x="12594" y="54025"/>
                      </a:lnTo>
                      <a:cubicBezTo>
                        <a:pt x="11855" y="54107"/>
                        <a:pt x="11197" y="54437"/>
                        <a:pt x="10704" y="55012"/>
                      </a:cubicBezTo>
                      <a:cubicBezTo>
                        <a:pt x="10210" y="55587"/>
                        <a:pt x="10046" y="56327"/>
                        <a:pt x="10128" y="56985"/>
                      </a:cubicBezTo>
                      <a:lnTo>
                        <a:pt x="12677" y="75071"/>
                      </a:lnTo>
                      <a:close/>
                      <a:moveTo>
                        <a:pt x="88558" y="7411"/>
                      </a:moveTo>
                      <a:lnTo>
                        <a:pt x="97108" y="24265"/>
                      </a:lnTo>
                      <a:cubicBezTo>
                        <a:pt x="97437" y="24922"/>
                        <a:pt x="98012" y="25416"/>
                        <a:pt x="98752" y="25580"/>
                      </a:cubicBezTo>
                      <a:lnTo>
                        <a:pt x="117004" y="30595"/>
                      </a:lnTo>
                      <a:lnTo>
                        <a:pt x="84283" y="70632"/>
                      </a:lnTo>
                      <a:lnTo>
                        <a:pt x="80995" y="68166"/>
                      </a:lnTo>
                      <a:lnTo>
                        <a:pt x="79844" y="50079"/>
                      </a:lnTo>
                      <a:cubicBezTo>
                        <a:pt x="79762" y="49339"/>
                        <a:pt x="79432" y="48682"/>
                        <a:pt x="78857" y="48188"/>
                      </a:cubicBezTo>
                      <a:cubicBezTo>
                        <a:pt x="78281" y="47695"/>
                        <a:pt x="77542" y="47531"/>
                        <a:pt x="76884" y="47613"/>
                      </a:cubicBezTo>
                      <a:lnTo>
                        <a:pt x="58879" y="50161"/>
                      </a:lnTo>
                      <a:lnTo>
                        <a:pt x="55755" y="47448"/>
                      </a:lnTo>
                      <a:lnTo>
                        <a:pt x="88558" y="7411"/>
                      </a:lnTo>
                      <a:close/>
                      <a:moveTo>
                        <a:pt x="32161" y="58218"/>
                      </a:moveTo>
                      <a:cubicBezTo>
                        <a:pt x="32900" y="58136"/>
                        <a:pt x="33641" y="57807"/>
                        <a:pt x="34051" y="57149"/>
                      </a:cubicBezTo>
                      <a:lnTo>
                        <a:pt x="44000" y="43996"/>
                      </a:lnTo>
                      <a:lnTo>
                        <a:pt x="56414" y="54930"/>
                      </a:lnTo>
                      <a:cubicBezTo>
                        <a:pt x="56989" y="55423"/>
                        <a:pt x="57728" y="55669"/>
                        <a:pt x="58469" y="55587"/>
                      </a:cubicBezTo>
                      <a:lnTo>
                        <a:pt x="74829" y="53285"/>
                      </a:lnTo>
                      <a:lnTo>
                        <a:pt x="75816" y="69810"/>
                      </a:lnTo>
                      <a:cubicBezTo>
                        <a:pt x="75898" y="70550"/>
                        <a:pt x="76226" y="71208"/>
                        <a:pt x="76802" y="71701"/>
                      </a:cubicBezTo>
                      <a:cubicBezTo>
                        <a:pt x="76802" y="71701"/>
                        <a:pt x="76884" y="71783"/>
                        <a:pt x="76884" y="71783"/>
                      </a:cubicBezTo>
                      <a:lnTo>
                        <a:pt x="90038" y="81730"/>
                      </a:lnTo>
                      <a:lnTo>
                        <a:pt x="79103" y="94144"/>
                      </a:lnTo>
                      <a:cubicBezTo>
                        <a:pt x="78610" y="94720"/>
                        <a:pt x="78364" y="95460"/>
                        <a:pt x="78446" y="96200"/>
                      </a:cubicBezTo>
                      <a:lnTo>
                        <a:pt x="80748" y="112560"/>
                      </a:lnTo>
                      <a:lnTo>
                        <a:pt x="64223" y="113547"/>
                      </a:lnTo>
                      <a:cubicBezTo>
                        <a:pt x="63484" y="113629"/>
                        <a:pt x="62743" y="113958"/>
                        <a:pt x="62333" y="114615"/>
                      </a:cubicBezTo>
                      <a:lnTo>
                        <a:pt x="52384" y="127769"/>
                      </a:lnTo>
                      <a:lnTo>
                        <a:pt x="39971" y="116835"/>
                      </a:lnTo>
                      <a:cubicBezTo>
                        <a:pt x="39395" y="116342"/>
                        <a:pt x="38656" y="116095"/>
                        <a:pt x="37916" y="116177"/>
                      </a:cubicBezTo>
                      <a:lnTo>
                        <a:pt x="21555" y="118479"/>
                      </a:lnTo>
                      <a:lnTo>
                        <a:pt x="20569" y="101955"/>
                      </a:lnTo>
                      <a:cubicBezTo>
                        <a:pt x="20486" y="101215"/>
                        <a:pt x="20158" y="100475"/>
                        <a:pt x="19500" y="100064"/>
                      </a:cubicBezTo>
                      <a:lnTo>
                        <a:pt x="6346" y="90116"/>
                      </a:lnTo>
                      <a:lnTo>
                        <a:pt x="17281" y="77702"/>
                      </a:lnTo>
                      <a:cubicBezTo>
                        <a:pt x="17774" y="77127"/>
                        <a:pt x="18020" y="76387"/>
                        <a:pt x="17938" y="75647"/>
                      </a:cubicBezTo>
                      <a:lnTo>
                        <a:pt x="15636" y="59287"/>
                      </a:lnTo>
                      <a:lnTo>
                        <a:pt x="32161" y="58218"/>
                      </a:lnTo>
                      <a:close/>
                    </a:path>
                  </a:pathLst>
                </a:custGeom>
                <a:grpFill/>
                <a:ln w="8221" cap="flat">
                  <a:noFill/>
                  <a:prstDash val="solid"/>
                  <a:miter/>
                </a:ln>
              </p:spPr>
              <p:txBody>
                <a:bodyPr rtlCol="0" anchor="ctr"/>
                <a:lstStyle/>
                <a:p>
                  <a:endParaRPr lang="en-US"/>
                </a:p>
              </p:txBody>
            </p:sp>
            <p:sp>
              <p:nvSpPr>
                <p:cNvPr id="210" name="Freeform: Shape 209">
                  <a:extLst>
                    <a:ext uri="{FF2B5EF4-FFF2-40B4-BE49-F238E27FC236}">
                      <a16:creationId xmlns:a16="http://schemas.microsoft.com/office/drawing/2014/main" id="{81E8E69E-8F2B-43F9-ADA5-90FEA65C6277}"/>
                    </a:ext>
                  </a:extLst>
                </p:cNvPr>
                <p:cNvSpPr/>
                <p:nvPr/>
              </p:nvSpPr>
              <p:spPr>
                <a:xfrm>
                  <a:off x="10132734" y="4964771"/>
                  <a:ext cx="101294" cy="83618"/>
                </a:xfrm>
                <a:custGeom>
                  <a:avLst/>
                  <a:gdLst>
                    <a:gd name="connsiteX0" fmla="*/ 100304 w 101294"/>
                    <a:gd name="connsiteY0" fmla="*/ 78928 h 83618"/>
                    <a:gd name="connsiteX1" fmla="*/ 4280 w 101294"/>
                    <a:gd name="connsiteY1" fmla="*/ 581 h 83618"/>
                    <a:gd name="connsiteX2" fmla="*/ 581 w 101294"/>
                    <a:gd name="connsiteY2" fmla="*/ 991 h 83618"/>
                    <a:gd name="connsiteX3" fmla="*/ 991 w 101294"/>
                    <a:gd name="connsiteY3" fmla="*/ 4691 h 83618"/>
                    <a:gd name="connsiteX4" fmla="*/ 97015 w 101294"/>
                    <a:gd name="connsiteY4" fmla="*/ 83039 h 83618"/>
                    <a:gd name="connsiteX5" fmla="*/ 100714 w 101294"/>
                    <a:gd name="connsiteY5" fmla="*/ 82628 h 83618"/>
                    <a:gd name="connsiteX6" fmla="*/ 100304 w 10129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8">
                      <a:moveTo>
                        <a:pt x="100304" y="78928"/>
                      </a:moveTo>
                      <a:lnTo>
                        <a:pt x="4280" y="581"/>
                      </a:lnTo>
                      <a:cubicBezTo>
                        <a:pt x="3129" y="-324"/>
                        <a:pt x="1485" y="-160"/>
                        <a:pt x="581" y="991"/>
                      </a:cubicBezTo>
                      <a:cubicBezTo>
                        <a:pt x="-324" y="2143"/>
                        <a:pt x="-160" y="3786"/>
                        <a:pt x="991" y="4691"/>
                      </a:cubicBezTo>
                      <a:lnTo>
                        <a:pt x="97015" y="83039"/>
                      </a:lnTo>
                      <a:cubicBezTo>
                        <a:pt x="98166" y="83943"/>
                        <a:pt x="99810" y="83779"/>
                        <a:pt x="100714" y="82628"/>
                      </a:cubicBezTo>
                      <a:cubicBezTo>
                        <a:pt x="101618" y="81477"/>
                        <a:pt x="101454" y="79832"/>
                        <a:pt x="100304" y="78928"/>
                      </a:cubicBezTo>
                      <a:close/>
                    </a:path>
                  </a:pathLst>
                </a:custGeom>
                <a:grpFill/>
                <a:ln w="8221" cap="flat">
                  <a:noFill/>
                  <a:prstDash val="solid"/>
                  <a:miter/>
                </a:ln>
              </p:spPr>
              <p:txBody>
                <a:bodyPr rtlCol="0" anchor="ctr"/>
                <a:lstStyle/>
                <a:p>
                  <a:endParaRPr lang="en-US"/>
                </a:p>
              </p:txBody>
            </p:sp>
            <p:sp>
              <p:nvSpPr>
                <p:cNvPr id="211" name="Freeform: Shape 210">
                  <a:extLst>
                    <a:ext uri="{FF2B5EF4-FFF2-40B4-BE49-F238E27FC236}">
                      <a16:creationId xmlns:a16="http://schemas.microsoft.com/office/drawing/2014/main" id="{E00A14E7-1A03-4ADB-BB27-220FBCB3DEFC}"/>
                    </a:ext>
                  </a:extLst>
                </p:cNvPr>
                <p:cNvSpPr/>
                <p:nvPr/>
              </p:nvSpPr>
              <p:spPr>
                <a:xfrm>
                  <a:off x="10151396" y="4941916"/>
                  <a:ext cx="101294" cy="83619"/>
                </a:xfrm>
                <a:custGeom>
                  <a:avLst/>
                  <a:gdLst>
                    <a:gd name="connsiteX0" fmla="*/ 100303 w 101294"/>
                    <a:gd name="connsiteY0" fmla="*/ 78928 h 83619"/>
                    <a:gd name="connsiteX1" fmla="*/ 4280 w 101294"/>
                    <a:gd name="connsiteY1" fmla="*/ 580 h 83619"/>
                    <a:gd name="connsiteX2" fmla="*/ 580 w 101294"/>
                    <a:gd name="connsiteY2" fmla="*/ 991 h 83619"/>
                    <a:gd name="connsiteX3" fmla="*/ 992 w 101294"/>
                    <a:gd name="connsiteY3" fmla="*/ 4691 h 83619"/>
                    <a:gd name="connsiteX4" fmla="*/ 97015 w 101294"/>
                    <a:gd name="connsiteY4" fmla="*/ 83039 h 83619"/>
                    <a:gd name="connsiteX5" fmla="*/ 100714 w 101294"/>
                    <a:gd name="connsiteY5" fmla="*/ 82627 h 83619"/>
                    <a:gd name="connsiteX6" fmla="*/ 100303 w 101294"/>
                    <a:gd name="connsiteY6" fmla="*/ 78928 h 83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9">
                      <a:moveTo>
                        <a:pt x="100303" y="78928"/>
                      </a:moveTo>
                      <a:lnTo>
                        <a:pt x="4280" y="580"/>
                      </a:lnTo>
                      <a:cubicBezTo>
                        <a:pt x="3129" y="-324"/>
                        <a:pt x="1485" y="-160"/>
                        <a:pt x="580" y="991"/>
                      </a:cubicBezTo>
                      <a:cubicBezTo>
                        <a:pt x="-324" y="2142"/>
                        <a:pt x="-160" y="3787"/>
                        <a:pt x="992" y="4691"/>
                      </a:cubicBezTo>
                      <a:lnTo>
                        <a:pt x="97015" y="83039"/>
                      </a:lnTo>
                      <a:cubicBezTo>
                        <a:pt x="98165" y="83943"/>
                        <a:pt x="99810" y="83779"/>
                        <a:pt x="100714" y="82627"/>
                      </a:cubicBezTo>
                      <a:cubicBezTo>
                        <a:pt x="101619" y="81477"/>
                        <a:pt x="101454" y="79833"/>
                        <a:pt x="100303" y="78928"/>
                      </a:cubicBezTo>
                      <a:close/>
                    </a:path>
                  </a:pathLst>
                </a:custGeom>
                <a:grpFill/>
                <a:ln w="8221" cap="flat">
                  <a:noFill/>
                  <a:prstDash val="solid"/>
                  <a:miter/>
                </a:ln>
              </p:spPr>
              <p:txBody>
                <a:bodyPr rtlCol="0" anchor="ctr"/>
                <a:lstStyle/>
                <a:p>
                  <a:endParaRPr lang="en-US"/>
                </a:p>
              </p:txBody>
            </p:sp>
            <p:sp>
              <p:nvSpPr>
                <p:cNvPr id="212" name="Freeform: Shape 211">
                  <a:extLst>
                    <a:ext uri="{FF2B5EF4-FFF2-40B4-BE49-F238E27FC236}">
                      <a16:creationId xmlns:a16="http://schemas.microsoft.com/office/drawing/2014/main" id="{B5024520-CDDD-401F-BECA-D4DEB87F22A1}"/>
                    </a:ext>
                  </a:extLst>
                </p:cNvPr>
                <p:cNvSpPr/>
                <p:nvPr/>
              </p:nvSpPr>
              <p:spPr>
                <a:xfrm>
                  <a:off x="10170059" y="4919061"/>
                  <a:ext cx="101234" cy="83618"/>
                </a:xfrm>
                <a:custGeom>
                  <a:avLst/>
                  <a:gdLst>
                    <a:gd name="connsiteX0" fmla="*/ 100303 w 101234"/>
                    <a:gd name="connsiteY0" fmla="*/ 78928 h 83618"/>
                    <a:gd name="connsiteX1" fmla="*/ 4280 w 101234"/>
                    <a:gd name="connsiteY1" fmla="*/ 581 h 83618"/>
                    <a:gd name="connsiteX2" fmla="*/ 580 w 101234"/>
                    <a:gd name="connsiteY2" fmla="*/ 991 h 83618"/>
                    <a:gd name="connsiteX3" fmla="*/ 992 w 101234"/>
                    <a:gd name="connsiteY3" fmla="*/ 4691 h 83618"/>
                    <a:gd name="connsiteX4" fmla="*/ 97014 w 101234"/>
                    <a:gd name="connsiteY4" fmla="*/ 83039 h 83618"/>
                    <a:gd name="connsiteX5" fmla="*/ 100714 w 101234"/>
                    <a:gd name="connsiteY5" fmla="*/ 82628 h 83618"/>
                    <a:gd name="connsiteX6" fmla="*/ 100303 w 10123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8">
                      <a:moveTo>
                        <a:pt x="100303" y="78928"/>
                      </a:moveTo>
                      <a:lnTo>
                        <a:pt x="4280" y="581"/>
                      </a:lnTo>
                      <a:cubicBezTo>
                        <a:pt x="3129" y="-324"/>
                        <a:pt x="1484" y="-160"/>
                        <a:pt x="580" y="991"/>
                      </a:cubicBezTo>
                      <a:cubicBezTo>
                        <a:pt x="-324" y="2142"/>
                        <a:pt x="-160" y="3786"/>
                        <a:pt x="992" y="4691"/>
                      </a:cubicBezTo>
                      <a:lnTo>
                        <a:pt x="97014" y="83039"/>
                      </a:lnTo>
                      <a:cubicBezTo>
                        <a:pt x="98165" y="83943"/>
                        <a:pt x="99810" y="83779"/>
                        <a:pt x="100714" y="82628"/>
                      </a:cubicBezTo>
                      <a:cubicBezTo>
                        <a:pt x="101536" y="81477"/>
                        <a:pt x="101372" y="79832"/>
                        <a:pt x="100303" y="78928"/>
                      </a:cubicBezTo>
                      <a:close/>
                    </a:path>
                  </a:pathLst>
                </a:custGeom>
                <a:grpFill/>
                <a:ln w="8221" cap="flat">
                  <a:noFill/>
                  <a:prstDash val="solid"/>
                  <a:miter/>
                </a:ln>
              </p:spPr>
              <p:txBody>
                <a:bodyPr rtlCol="0" anchor="ctr"/>
                <a:lstStyle/>
                <a:p>
                  <a:endParaRPr lang="en-US"/>
                </a:p>
              </p:txBody>
            </p:sp>
            <p:sp>
              <p:nvSpPr>
                <p:cNvPr id="213" name="Freeform: Shape 212">
                  <a:extLst>
                    <a:ext uri="{FF2B5EF4-FFF2-40B4-BE49-F238E27FC236}">
                      <a16:creationId xmlns:a16="http://schemas.microsoft.com/office/drawing/2014/main" id="{0C1C4F45-68C3-485C-9ABE-1F0AA517D224}"/>
                    </a:ext>
                  </a:extLst>
                </p:cNvPr>
                <p:cNvSpPr/>
                <p:nvPr/>
              </p:nvSpPr>
              <p:spPr>
                <a:xfrm>
                  <a:off x="10188721" y="4896207"/>
                  <a:ext cx="101234" cy="83619"/>
                </a:xfrm>
                <a:custGeom>
                  <a:avLst/>
                  <a:gdLst>
                    <a:gd name="connsiteX0" fmla="*/ 100303 w 101234"/>
                    <a:gd name="connsiteY0" fmla="*/ 78928 h 83619"/>
                    <a:gd name="connsiteX1" fmla="*/ 4280 w 101234"/>
                    <a:gd name="connsiteY1" fmla="*/ 580 h 83619"/>
                    <a:gd name="connsiteX2" fmla="*/ 580 w 101234"/>
                    <a:gd name="connsiteY2" fmla="*/ 991 h 83619"/>
                    <a:gd name="connsiteX3" fmla="*/ 992 w 101234"/>
                    <a:gd name="connsiteY3" fmla="*/ 4691 h 83619"/>
                    <a:gd name="connsiteX4" fmla="*/ 97014 w 101234"/>
                    <a:gd name="connsiteY4" fmla="*/ 83039 h 83619"/>
                    <a:gd name="connsiteX5" fmla="*/ 100714 w 101234"/>
                    <a:gd name="connsiteY5" fmla="*/ 82627 h 83619"/>
                    <a:gd name="connsiteX6" fmla="*/ 100303 w 101234"/>
                    <a:gd name="connsiteY6" fmla="*/ 78928 h 83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9">
                      <a:moveTo>
                        <a:pt x="100303" y="78928"/>
                      </a:moveTo>
                      <a:lnTo>
                        <a:pt x="4280" y="580"/>
                      </a:lnTo>
                      <a:cubicBezTo>
                        <a:pt x="3129" y="-324"/>
                        <a:pt x="1484" y="-160"/>
                        <a:pt x="580" y="991"/>
                      </a:cubicBezTo>
                      <a:cubicBezTo>
                        <a:pt x="-324" y="2142"/>
                        <a:pt x="-160" y="3787"/>
                        <a:pt x="992" y="4691"/>
                      </a:cubicBezTo>
                      <a:lnTo>
                        <a:pt x="97014" y="83039"/>
                      </a:lnTo>
                      <a:cubicBezTo>
                        <a:pt x="98165" y="83943"/>
                        <a:pt x="99810" y="83779"/>
                        <a:pt x="100714" y="82627"/>
                      </a:cubicBezTo>
                      <a:cubicBezTo>
                        <a:pt x="101536" y="81477"/>
                        <a:pt x="101372" y="79833"/>
                        <a:pt x="100303" y="78928"/>
                      </a:cubicBezTo>
                      <a:close/>
                    </a:path>
                  </a:pathLst>
                </a:custGeom>
                <a:grpFill/>
                <a:ln w="8221" cap="flat">
                  <a:noFill/>
                  <a:prstDash val="solid"/>
                  <a:miter/>
                </a:ln>
              </p:spPr>
              <p:txBody>
                <a:bodyPr rtlCol="0" anchor="ctr"/>
                <a:lstStyle/>
                <a:p>
                  <a:endParaRPr lang="en-US"/>
                </a:p>
              </p:txBody>
            </p:sp>
            <p:sp>
              <p:nvSpPr>
                <p:cNvPr id="214" name="Freeform: Shape 213">
                  <a:extLst>
                    <a:ext uri="{FF2B5EF4-FFF2-40B4-BE49-F238E27FC236}">
                      <a16:creationId xmlns:a16="http://schemas.microsoft.com/office/drawing/2014/main" id="{2A0D36D5-20E5-4412-A119-508CE7A799F6}"/>
                    </a:ext>
                  </a:extLst>
                </p:cNvPr>
                <p:cNvSpPr/>
                <p:nvPr/>
              </p:nvSpPr>
              <p:spPr>
                <a:xfrm>
                  <a:off x="10314202" y="4876640"/>
                  <a:ext cx="35499" cy="29934"/>
                </a:xfrm>
                <a:custGeom>
                  <a:avLst/>
                  <a:gdLst>
                    <a:gd name="connsiteX0" fmla="*/ 966 w 35499"/>
                    <a:gd name="connsiteY0" fmla="*/ 4691 h 29934"/>
                    <a:gd name="connsiteX1" fmla="*/ 31219 w 35499"/>
                    <a:gd name="connsiteY1" fmla="*/ 29354 h 29934"/>
                    <a:gd name="connsiteX2" fmla="*/ 34920 w 35499"/>
                    <a:gd name="connsiteY2" fmla="*/ 28943 h 29934"/>
                    <a:gd name="connsiteX3" fmla="*/ 34508 w 35499"/>
                    <a:gd name="connsiteY3" fmla="*/ 25244 h 29934"/>
                    <a:gd name="connsiteX4" fmla="*/ 4254 w 35499"/>
                    <a:gd name="connsiteY4" fmla="*/ 580 h 29934"/>
                    <a:gd name="connsiteX5" fmla="*/ 555 w 35499"/>
                    <a:gd name="connsiteY5" fmla="*/ 991 h 29934"/>
                    <a:gd name="connsiteX6" fmla="*/ 966 w 35499"/>
                    <a:gd name="connsiteY6" fmla="*/ 4691 h 29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499" h="29934">
                      <a:moveTo>
                        <a:pt x="966" y="4691"/>
                      </a:moveTo>
                      <a:lnTo>
                        <a:pt x="31219" y="29354"/>
                      </a:lnTo>
                      <a:cubicBezTo>
                        <a:pt x="32370" y="30258"/>
                        <a:pt x="34014" y="30094"/>
                        <a:pt x="34920" y="28943"/>
                      </a:cubicBezTo>
                      <a:cubicBezTo>
                        <a:pt x="35824" y="27792"/>
                        <a:pt x="35659" y="26148"/>
                        <a:pt x="34508" y="25244"/>
                      </a:cubicBezTo>
                      <a:lnTo>
                        <a:pt x="4254" y="580"/>
                      </a:lnTo>
                      <a:cubicBezTo>
                        <a:pt x="3104" y="-324"/>
                        <a:pt x="1459" y="-159"/>
                        <a:pt x="555" y="991"/>
                      </a:cubicBezTo>
                      <a:cubicBezTo>
                        <a:pt x="-350" y="2142"/>
                        <a:pt x="-103" y="3787"/>
                        <a:pt x="966" y="4691"/>
                      </a:cubicBezTo>
                      <a:close/>
                    </a:path>
                  </a:pathLst>
                </a:custGeom>
                <a:grpFill/>
                <a:ln w="8221" cap="flat">
                  <a:noFill/>
                  <a:prstDash val="solid"/>
                  <a:miter/>
                </a:ln>
              </p:spPr>
              <p:txBody>
                <a:bodyPr rtlCol="0" anchor="ctr"/>
                <a:lstStyle/>
                <a:p>
                  <a:endParaRPr lang="en-US"/>
                </a:p>
              </p:txBody>
            </p:sp>
          </p:grpSp>
          <p:grpSp>
            <p:nvGrpSpPr>
              <p:cNvPr id="88" name="Graphic 2">
                <a:extLst>
                  <a:ext uri="{FF2B5EF4-FFF2-40B4-BE49-F238E27FC236}">
                    <a16:creationId xmlns:a16="http://schemas.microsoft.com/office/drawing/2014/main" id="{1110DEEC-F1BB-4FEE-B6BA-3D6DA6343B5F}"/>
                  </a:ext>
                </a:extLst>
              </p:cNvPr>
              <p:cNvGrpSpPr/>
              <p:nvPr/>
            </p:nvGrpSpPr>
            <p:grpSpPr>
              <a:xfrm>
                <a:off x="10756962" y="2779809"/>
                <a:ext cx="305338" cy="235760"/>
                <a:chOff x="11943206" y="4380415"/>
                <a:chExt cx="400022" cy="308869"/>
              </a:xfrm>
              <a:solidFill>
                <a:schemeClr val="accent1">
                  <a:lumMod val="50000"/>
                </a:schemeClr>
              </a:solidFill>
            </p:grpSpPr>
            <p:sp>
              <p:nvSpPr>
                <p:cNvPr id="184" name="Freeform: Shape 183">
                  <a:extLst>
                    <a:ext uri="{FF2B5EF4-FFF2-40B4-BE49-F238E27FC236}">
                      <a16:creationId xmlns:a16="http://schemas.microsoft.com/office/drawing/2014/main" id="{BE036ADF-CBC2-452C-BE54-2F4D4B8FEE1F}"/>
                    </a:ext>
                  </a:extLst>
                </p:cNvPr>
                <p:cNvSpPr/>
                <p:nvPr/>
              </p:nvSpPr>
              <p:spPr>
                <a:xfrm>
                  <a:off x="11959895" y="4380415"/>
                  <a:ext cx="383333" cy="288727"/>
                </a:xfrm>
                <a:custGeom>
                  <a:avLst/>
                  <a:gdLst>
                    <a:gd name="connsiteX0" fmla="*/ 383024 w 383333"/>
                    <a:gd name="connsiteY0" fmla="*/ 269654 h 288727"/>
                    <a:gd name="connsiteX1" fmla="*/ 338301 w 383333"/>
                    <a:gd name="connsiteY1" fmla="*/ 45545 h 288727"/>
                    <a:gd name="connsiteX2" fmla="*/ 338301 w 383333"/>
                    <a:gd name="connsiteY2" fmla="*/ 44805 h 288727"/>
                    <a:gd name="connsiteX3" fmla="*/ 316680 w 383333"/>
                    <a:gd name="connsiteY3" fmla="*/ 23184 h 288727"/>
                    <a:gd name="connsiteX4" fmla="*/ 291605 w 383333"/>
                    <a:gd name="connsiteY4" fmla="*/ 23184 h 288727"/>
                    <a:gd name="connsiteX5" fmla="*/ 291605 w 383333"/>
                    <a:gd name="connsiteY5" fmla="*/ 11592 h 288727"/>
                    <a:gd name="connsiteX6" fmla="*/ 280014 w 383333"/>
                    <a:gd name="connsiteY6" fmla="*/ 0 h 288727"/>
                    <a:gd name="connsiteX7" fmla="*/ 268422 w 383333"/>
                    <a:gd name="connsiteY7" fmla="*/ 11592 h 288727"/>
                    <a:gd name="connsiteX8" fmla="*/ 268422 w 383333"/>
                    <a:gd name="connsiteY8" fmla="*/ 23184 h 288727"/>
                    <a:gd name="connsiteX9" fmla="*/ 246882 w 383333"/>
                    <a:gd name="connsiteY9" fmla="*/ 23184 h 288727"/>
                    <a:gd name="connsiteX10" fmla="*/ 246882 w 383333"/>
                    <a:gd name="connsiteY10" fmla="*/ 11592 h 288727"/>
                    <a:gd name="connsiteX11" fmla="*/ 235290 w 383333"/>
                    <a:gd name="connsiteY11" fmla="*/ 0 h 288727"/>
                    <a:gd name="connsiteX12" fmla="*/ 223698 w 383333"/>
                    <a:gd name="connsiteY12" fmla="*/ 11592 h 288727"/>
                    <a:gd name="connsiteX13" fmla="*/ 223698 w 383333"/>
                    <a:gd name="connsiteY13" fmla="*/ 23184 h 288727"/>
                    <a:gd name="connsiteX14" fmla="*/ 202158 w 383333"/>
                    <a:gd name="connsiteY14" fmla="*/ 23184 h 288727"/>
                    <a:gd name="connsiteX15" fmla="*/ 202158 w 383333"/>
                    <a:gd name="connsiteY15" fmla="*/ 11592 h 288727"/>
                    <a:gd name="connsiteX16" fmla="*/ 190567 w 383333"/>
                    <a:gd name="connsiteY16" fmla="*/ 0 h 288727"/>
                    <a:gd name="connsiteX17" fmla="*/ 178975 w 383333"/>
                    <a:gd name="connsiteY17" fmla="*/ 11592 h 288727"/>
                    <a:gd name="connsiteX18" fmla="*/ 178975 w 383333"/>
                    <a:gd name="connsiteY18" fmla="*/ 23184 h 288727"/>
                    <a:gd name="connsiteX19" fmla="*/ 157436 w 383333"/>
                    <a:gd name="connsiteY19" fmla="*/ 23184 h 288727"/>
                    <a:gd name="connsiteX20" fmla="*/ 157436 w 383333"/>
                    <a:gd name="connsiteY20" fmla="*/ 11592 h 288727"/>
                    <a:gd name="connsiteX21" fmla="*/ 145844 w 383333"/>
                    <a:gd name="connsiteY21" fmla="*/ 0 h 288727"/>
                    <a:gd name="connsiteX22" fmla="*/ 134252 w 383333"/>
                    <a:gd name="connsiteY22" fmla="*/ 11592 h 288727"/>
                    <a:gd name="connsiteX23" fmla="*/ 134252 w 383333"/>
                    <a:gd name="connsiteY23" fmla="*/ 23184 h 288727"/>
                    <a:gd name="connsiteX24" fmla="*/ 112712 w 383333"/>
                    <a:gd name="connsiteY24" fmla="*/ 23184 h 288727"/>
                    <a:gd name="connsiteX25" fmla="*/ 112712 w 383333"/>
                    <a:gd name="connsiteY25" fmla="*/ 11592 h 288727"/>
                    <a:gd name="connsiteX26" fmla="*/ 101121 w 383333"/>
                    <a:gd name="connsiteY26" fmla="*/ 0 h 288727"/>
                    <a:gd name="connsiteX27" fmla="*/ 89529 w 383333"/>
                    <a:gd name="connsiteY27" fmla="*/ 11592 h 288727"/>
                    <a:gd name="connsiteX28" fmla="*/ 89529 w 383333"/>
                    <a:gd name="connsiteY28" fmla="*/ 23184 h 288727"/>
                    <a:gd name="connsiteX29" fmla="*/ 67989 w 383333"/>
                    <a:gd name="connsiteY29" fmla="*/ 23184 h 288727"/>
                    <a:gd name="connsiteX30" fmla="*/ 67989 w 383333"/>
                    <a:gd name="connsiteY30" fmla="*/ 11592 h 288727"/>
                    <a:gd name="connsiteX31" fmla="*/ 56397 w 383333"/>
                    <a:gd name="connsiteY31" fmla="*/ 0 h 288727"/>
                    <a:gd name="connsiteX32" fmla="*/ 44806 w 383333"/>
                    <a:gd name="connsiteY32" fmla="*/ 11592 h 288727"/>
                    <a:gd name="connsiteX33" fmla="*/ 44806 w 383333"/>
                    <a:gd name="connsiteY33" fmla="*/ 23184 h 288727"/>
                    <a:gd name="connsiteX34" fmla="*/ 21622 w 383333"/>
                    <a:gd name="connsiteY34" fmla="*/ 23184 h 288727"/>
                    <a:gd name="connsiteX35" fmla="*/ 0 w 383333"/>
                    <a:gd name="connsiteY35" fmla="*/ 44805 h 288727"/>
                    <a:gd name="connsiteX36" fmla="*/ 0 w 383333"/>
                    <a:gd name="connsiteY36" fmla="*/ 89857 h 288727"/>
                    <a:gd name="connsiteX37" fmla="*/ 0 w 383333"/>
                    <a:gd name="connsiteY37" fmla="*/ 286097 h 288727"/>
                    <a:gd name="connsiteX38" fmla="*/ 2631 w 383333"/>
                    <a:gd name="connsiteY38" fmla="*/ 288728 h 288727"/>
                    <a:gd name="connsiteX39" fmla="*/ 336411 w 383333"/>
                    <a:gd name="connsiteY39" fmla="*/ 288728 h 288727"/>
                    <a:gd name="connsiteX40" fmla="*/ 368227 w 383333"/>
                    <a:gd name="connsiteY40" fmla="*/ 288728 h 288727"/>
                    <a:gd name="connsiteX41" fmla="*/ 380476 w 383333"/>
                    <a:gd name="connsiteY41" fmla="*/ 282890 h 288727"/>
                    <a:gd name="connsiteX42" fmla="*/ 383024 w 383333"/>
                    <a:gd name="connsiteY42" fmla="*/ 269654 h 288727"/>
                    <a:gd name="connsiteX43" fmla="*/ 273519 w 383333"/>
                    <a:gd name="connsiteY43" fmla="*/ 11592 h 288727"/>
                    <a:gd name="connsiteX44" fmla="*/ 279931 w 383333"/>
                    <a:gd name="connsiteY44" fmla="*/ 5179 h 288727"/>
                    <a:gd name="connsiteX45" fmla="*/ 286344 w 383333"/>
                    <a:gd name="connsiteY45" fmla="*/ 11592 h 288727"/>
                    <a:gd name="connsiteX46" fmla="*/ 286344 w 383333"/>
                    <a:gd name="connsiteY46" fmla="*/ 23184 h 288727"/>
                    <a:gd name="connsiteX47" fmla="*/ 273519 w 383333"/>
                    <a:gd name="connsiteY47" fmla="*/ 23184 h 288727"/>
                    <a:gd name="connsiteX48" fmla="*/ 273519 w 383333"/>
                    <a:gd name="connsiteY48" fmla="*/ 11592 h 288727"/>
                    <a:gd name="connsiteX49" fmla="*/ 228631 w 383333"/>
                    <a:gd name="connsiteY49" fmla="*/ 11592 h 288727"/>
                    <a:gd name="connsiteX50" fmla="*/ 235043 w 383333"/>
                    <a:gd name="connsiteY50" fmla="*/ 5179 h 288727"/>
                    <a:gd name="connsiteX51" fmla="*/ 241456 w 383333"/>
                    <a:gd name="connsiteY51" fmla="*/ 11592 h 288727"/>
                    <a:gd name="connsiteX52" fmla="*/ 241456 w 383333"/>
                    <a:gd name="connsiteY52" fmla="*/ 23184 h 288727"/>
                    <a:gd name="connsiteX53" fmla="*/ 228631 w 383333"/>
                    <a:gd name="connsiteY53" fmla="*/ 23184 h 288727"/>
                    <a:gd name="connsiteX54" fmla="*/ 228631 w 383333"/>
                    <a:gd name="connsiteY54" fmla="*/ 11592 h 288727"/>
                    <a:gd name="connsiteX55" fmla="*/ 183825 w 383333"/>
                    <a:gd name="connsiteY55" fmla="*/ 11592 h 288727"/>
                    <a:gd name="connsiteX56" fmla="*/ 190238 w 383333"/>
                    <a:gd name="connsiteY56" fmla="*/ 5179 h 288727"/>
                    <a:gd name="connsiteX57" fmla="*/ 196651 w 383333"/>
                    <a:gd name="connsiteY57" fmla="*/ 11592 h 288727"/>
                    <a:gd name="connsiteX58" fmla="*/ 196651 w 383333"/>
                    <a:gd name="connsiteY58" fmla="*/ 23184 h 288727"/>
                    <a:gd name="connsiteX59" fmla="*/ 183825 w 383333"/>
                    <a:gd name="connsiteY59" fmla="*/ 23184 h 288727"/>
                    <a:gd name="connsiteX60" fmla="*/ 183825 w 383333"/>
                    <a:gd name="connsiteY60" fmla="*/ 11592 h 288727"/>
                    <a:gd name="connsiteX61" fmla="*/ 139020 w 383333"/>
                    <a:gd name="connsiteY61" fmla="*/ 11592 h 288727"/>
                    <a:gd name="connsiteX62" fmla="*/ 145433 w 383333"/>
                    <a:gd name="connsiteY62" fmla="*/ 5179 h 288727"/>
                    <a:gd name="connsiteX63" fmla="*/ 151845 w 383333"/>
                    <a:gd name="connsiteY63" fmla="*/ 11592 h 288727"/>
                    <a:gd name="connsiteX64" fmla="*/ 151845 w 383333"/>
                    <a:gd name="connsiteY64" fmla="*/ 23184 h 288727"/>
                    <a:gd name="connsiteX65" fmla="*/ 139020 w 383333"/>
                    <a:gd name="connsiteY65" fmla="*/ 23184 h 288727"/>
                    <a:gd name="connsiteX66" fmla="*/ 139020 w 383333"/>
                    <a:gd name="connsiteY66" fmla="*/ 11592 h 288727"/>
                    <a:gd name="connsiteX67" fmla="*/ 94133 w 383333"/>
                    <a:gd name="connsiteY67" fmla="*/ 11592 h 288727"/>
                    <a:gd name="connsiteX68" fmla="*/ 100545 w 383333"/>
                    <a:gd name="connsiteY68" fmla="*/ 5179 h 288727"/>
                    <a:gd name="connsiteX69" fmla="*/ 106958 w 383333"/>
                    <a:gd name="connsiteY69" fmla="*/ 11592 h 288727"/>
                    <a:gd name="connsiteX70" fmla="*/ 106958 w 383333"/>
                    <a:gd name="connsiteY70" fmla="*/ 23184 h 288727"/>
                    <a:gd name="connsiteX71" fmla="*/ 94133 w 383333"/>
                    <a:gd name="connsiteY71" fmla="*/ 23184 h 288727"/>
                    <a:gd name="connsiteX72" fmla="*/ 94133 w 383333"/>
                    <a:gd name="connsiteY72" fmla="*/ 11592 h 288727"/>
                    <a:gd name="connsiteX73" fmla="*/ 49327 w 383333"/>
                    <a:gd name="connsiteY73" fmla="*/ 11592 h 288727"/>
                    <a:gd name="connsiteX74" fmla="*/ 55740 w 383333"/>
                    <a:gd name="connsiteY74" fmla="*/ 5179 h 288727"/>
                    <a:gd name="connsiteX75" fmla="*/ 62153 w 383333"/>
                    <a:gd name="connsiteY75" fmla="*/ 11592 h 288727"/>
                    <a:gd name="connsiteX76" fmla="*/ 62153 w 383333"/>
                    <a:gd name="connsiteY76" fmla="*/ 23184 h 288727"/>
                    <a:gd name="connsiteX77" fmla="*/ 49327 w 383333"/>
                    <a:gd name="connsiteY77" fmla="*/ 23184 h 288727"/>
                    <a:gd name="connsiteX78" fmla="*/ 49327 w 383333"/>
                    <a:gd name="connsiteY78" fmla="*/ 11592 h 288727"/>
                    <a:gd name="connsiteX79" fmla="*/ 333040 w 383333"/>
                    <a:gd name="connsiteY79" fmla="*/ 283466 h 288727"/>
                    <a:gd name="connsiteX80" fmla="*/ 4522 w 383333"/>
                    <a:gd name="connsiteY80" fmla="*/ 283466 h 288727"/>
                    <a:gd name="connsiteX81" fmla="*/ 4522 w 383333"/>
                    <a:gd name="connsiteY81" fmla="*/ 92488 h 288727"/>
                    <a:gd name="connsiteX82" fmla="*/ 333040 w 383333"/>
                    <a:gd name="connsiteY82" fmla="*/ 92488 h 288727"/>
                    <a:gd name="connsiteX83" fmla="*/ 333040 w 383333"/>
                    <a:gd name="connsiteY83" fmla="*/ 283466 h 288727"/>
                    <a:gd name="connsiteX84" fmla="*/ 333040 w 383333"/>
                    <a:gd name="connsiteY84" fmla="*/ 87227 h 288727"/>
                    <a:gd name="connsiteX85" fmla="*/ 4522 w 383333"/>
                    <a:gd name="connsiteY85" fmla="*/ 87227 h 288727"/>
                    <a:gd name="connsiteX86" fmla="*/ 4522 w 383333"/>
                    <a:gd name="connsiteY86" fmla="*/ 44805 h 288727"/>
                    <a:gd name="connsiteX87" fmla="*/ 20964 w 383333"/>
                    <a:gd name="connsiteY87" fmla="*/ 28363 h 288727"/>
                    <a:gd name="connsiteX88" fmla="*/ 44148 w 383333"/>
                    <a:gd name="connsiteY88" fmla="*/ 28363 h 288727"/>
                    <a:gd name="connsiteX89" fmla="*/ 44148 w 383333"/>
                    <a:gd name="connsiteY89" fmla="*/ 44559 h 288727"/>
                    <a:gd name="connsiteX90" fmla="*/ 49327 w 383333"/>
                    <a:gd name="connsiteY90" fmla="*/ 54178 h 288727"/>
                    <a:gd name="connsiteX91" fmla="*/ 55822 w 383333"/>
                    <a:gd name="connsiteY91" fmla="*/ 60097 h 288727"/>
                    <a:gd name="connsiteX92" fmla="*/ 62398 w 383333"/>
                    <a:gd name="connsiteY92" fmla="*/ 53520 h 288727"/>
                    <a:gd name="connsiteX93" fmla="*/ 55822 w 383333"/>
                    <a:gd name="connsiteY93" fmla="*/ 46943 h 288727"/>
                    <a:gd name="connsiteX94" fmla="*/ 51218 w 383333"/>
                    <a:gd name="connsiteY94" fmla="*/ 48834 h 288727"/>
                    <a:gd name="connsiteX95" fmla="*/ 49409 w 383333"/>
                    <a:gd name="connsiteY95" fmla="*/ 44395 h 288727"/>
                    <a:gd name="connsiteX96" fmla="*/ 49409 w 383333"/>
                    <a:gd name="connsiteY96" fmla="*/ 28199 h 288727"/>
                    <a:gd name="connsiteX97" fmla="*/ 89036 w 383333"/>
                    <a:gd name="connsiteY97" fmla="*/ 28199 h 288727"/>
                    <a:gd name="connsiteX98" fmla="*/ 89036 w 383333"/>
                    <a:gd name="connsiteY98" fmla="*/ 44395 h 288727"/>
                    <a:gd name="connsiteX99" fmla="*/ 94214 w 383333"/>
                    <a:gd name="connsiteY99" fmla="*/ 54013 h 288727"/>
                    <a:gd name="connsiteX100" fmla="*/ 100709 w 383333"/>
                    <a:gd name="connsiteY100" fmla="*/ 59932 h 288727"/>
                    <a:gd name="connsiteX101" fmla="*/ 107287 w 383333"/>
                    <a:gd name="connsiteY101" fmla="*/ 53355 h 288727"/>
                    <a:gd name="connsiteX102" fmla="*/ 100709 w 383333"/>
                    <a:gd name="connsiteY102" fmla="*/ 46779 h 288727"/>
                    <a:gd name="connsiteX103" fmla="*/ 96106 w 383333"/>
                    <a:gd name="connsiteY103" fmla="*/ 48669 h 288727"/>
                    <a:gd name="connsiteX104" fmla="*/ 94297 w 383333"/>
                    <a:gd name="connsiteY104" fmla="*/ 44230 h 288727"/>
                    <a:gd name="connsiteX105" fmla="*/ 94297 w 383333"/>
                    <a:gd name="connsiteY105" fmla="*/ 28034 h 288727"/>
                    <a:gd name="connsiteX106" fmla="*/ 133923 w 383333"/>
                    <a:gd name="connsiteY106" fmla="*/ 28034 h 288727"/>
                    <a:gd name="connsiteX107" fmla="*/ 133923 w 383333"/>
                    <a:gd name="connsiteY107" fmla="*/ 44230 h 288727"/>
                    <a:gd name="connsiteX108" fmla="*/ 139103 w 383333"/>
                    <a:gd name="connsiteY108" fmla="*/ 53849 h 288727"/>
                    <a:gd name="connsiteX109" fmla="*/ 145597 w 383333"/>
                    <a:gd name="connsiteY109" fmla="*/ 59768 h 288727"/>
                    <a:gd name="connsiteX110" fmla="*/ 152174 w 383333"/>
                    <a:gd name="connsiteY110" fmla="*/ 53191 h 288727"/>
                    <a:gd name="connsiteX111" fmla="*/ 145597 w 383333"/>
                    <a:gd name="connsiteY111" fmla="*/ 46614 h 288727"/>
                    <a:gd name="connsiteX112" fmla="*/ 140993 w 383333"/>
                    <a:gd name="connsiteY112" fmla="*/ 48505 h 288727"/>
                    <a:gd name="connsiteX113" fmla="*/ 139185 w 383333"/>
                    <a:gd name="connsiteY113" fmla="*/ 44065 h 288727"/>
                    <a:gd name="connsiteX114" fmla="*/ 139185 w 383333"/>
                    <a:gd name="connsiteY114" fmla="*/ 27870 h 288727"/>
                    <a:gd name="connsiteX115" fmla="*/ 178811 w 383333"/>
                    <a:gd name="connsiteY115" fmla="*/ 27870 h 288727"/>
                    <a:gd name="connsiteX116" fmla="*/ 178811 w 383333"/>
                    <a:gd name="connsiteY116" fmla="*/ 44065 h 288727"/>
                    <a:gd name="connsiteX117" fmla="*/ 183990 w 383333"/>
                    <a:gd name="connsiteY117" fmla="*/ 53684 h 288727"/>
                    <a:gd name="connsiteX118" fmla="*/ 190485 w 383333"/>
                    <a:gd name="connsiteY118" fmla="*/ 59604 h 288727"/>
                    <a:gd name="connsiteX119" fmla="*/ 197061 w 383333"/>
                    <a:gd name="connsiteY119" fmla="*/ 53027 h 288727"/>
                    <a:gd name="connsiteX120" fmla="*/ 190485 w 383333"/>
                    <a:gd name="connsiteY120" fmla="*/ 46450 h 288727"/>
                    <a:gd name="connsiteX121" fmla="*/ 185881 w 383333"/>
                    <a:gd name="connsiteY121" fmla="*/ 48341 h 288727"/>
                    <a:gd name="connsiteX122" fmla="*/ 184072 w 383333"/>
                    <a:gd name="connsiteY122" fmla="*/ 43901 h 288727"/>
                    <a:gd name="connsiteX123" fmla="*/ 184072 w 383333"/>
                    <a:gd name="connsiteY123" fmla="*/ 27705 h 288727"/>
                    <a:gd name="connsiteX124" fmla="*/ 223698 w 383333"/>
                    <a:gd name="connsiteY124" fmla="*/ 27705 h 288727"/>
                    <a:gd name="connsiteX125" fmla="*/ 223698 w 383333"/>
                    <a:gd name="connsiteY125" fmla="*/ 43901 h 288727"/>
                    <a:gd name="connsiteX126" fmla="*/ 228877 w 383333"/>
                    <a:gd name="connsiteY126" fmla="*/ 53520 h 288727"/>
                    <a:gd name="connsiteX127" fmla="*/ 235372 w 383333"/>
                    <a:gd name="connsiteY127" fmla="*/ 59439 h 288727"/>
                    <a:gd name="connsiteX128" fmla="*/ 241950 w 383333"/>
                    <a:gd name="connsiteY128" fmla="*/ 52862 h 288727"/>
                    <a:gd name="connsiteX129" fmla="*/ 235372 w 383333"/>
                    <a:gd name="connsiteY129" fmla="*/ 46285 h 288727"/>
                    <a:gd name="connsiteX130" fmla="*/ 230769 w 383333"/>
                    <a:gd name="connsiteY130" fmla="*/ 48176 h 288727"/>
                    <a:gd name="connsiteX131" fmla="*/ 228959 w 383333"/>
                    <a:gd name="connsiteY131" fmla="*/ 43737 h 288727"/>
                    <a:gd name="connsiteX132" fmla="*/ 228959 w 383333"/>
                    <a:gd name="connsiteY132" fmla="*/ 27541 h 288727"/>
                    <a:gd name="connsiteX133" fmla="*/ 268586 w 383333"/>
                    <a:gd name="connsiteY133" fmla="*/ 27541 h 288727"/>
                    <a:gd name="connsiteX134" fmla="*/ 268586 w 383333"/>
                    <a:gd name="connsiteY134" fmla="*/ 43737 h 288727"/>
                    <a:gd name="connsiteX135" fmla="*/ 273765 w 383333"/>
                    <a:gd name="connsiteY135" fmla="*/ 53355 h 288727"/>
                    <a:gd name="connsiteX136" fmla="*/ 280260 w 383333"/>
                    <a:gd name="connsiteY136" fmla="*/ 59275 h 288727"/>
                    <a:gd name="connsiteX137" fmla="*/ 286837 w 383333"/>
                    <a:gd name="connsiteY137" fmla="*/ 52698 h 288727"/>
                    <a:gd name="connsiteX138" fmla="*/ 280260 w 383333"/>
                    <a:gd name="connsiteY138" fmla="*/ 46121 h 288727"/>
                    <a:gd name="connsiteX139" fmla="*/ 275656 w 383333"/>
                    <a:gd name="connsiteY139" fmla="*/ 48012 h 288727"/>
                    <a:gd name="connsiteX140" fmla="*/ 273848 w 383333"/>
                    <a:gd name="connsiteY140" fmla="*/ 43572 h 288727"/>
                    <a:gd name="connsiteX141" fmla="*/ 273848 w 383333"/>
                    <a:gd name="connsiteY141" fmla="*/ 27377 h 288727"/>
                    <a:gd name="connsiteX142" fmla="*/ 316927 w 383333"/>
                    <a:gd name="connsiteY142" fmla="*/ 27377 h 288727"/>
                    <a:gd name="connsiteX143" fmla="*/ 331642 w 383333"/>
                    <a:gd name="connsiteY143" fmla="*/ 36584 h 288727"/>
                    <a:gd name="connsiteX144" fmla="*/ 333369 w 383333"/>
                    <a:gd name="connsiteY144" fmla="*/ 45134 h 288727"/>
                    <a:gd name="connsiteX145" fmla="*/ 333369 w 383333"/>
                    <a:gd name="connsiteY145" fmla="*/ 87227 h 288727"/>
                    <a:gd name="connsiteX146" fmla="*/ 375708 w 383333"/>
                    <a:gd name="connsiteY146" fmla="*/ 279602 h 288727"/>
                    <a:gd name="connsiteX147" fmla="*/ 367487 w 383333"/>
                    <a:gd name="connsiteY147" fmla="*/ 283466 h 288727"/>
                    <a:gd name="connsiteX148" fmla="*/ 338301 w 383333"/>
                    <a:gd name="connsiteY148" fmla="*/ 283466 h 288727"/>
                    <a:gd name="connsiteX149" fmla="*/ 338301 w 383333"/>
                    <a:gd name="connsiteY149" fmla="*/ 89857 h 288727"/>
                    <a:gd name="connsiteX150" fmla="*/ 338301 w 383333"/>
                    <a:gd name="connsiteY150" fmla="*/ 72264 h 288727"/>
                    <a:gd name="connsiteX151" fmla="*/ 377927 w 383333"/>
                    <a:gd name="connsiteY151" fmla="*/ 270723 h 288727"/>
                    <a:gd name="connsiteX152" fmla="*/ 375708 w 383333"/>
                    <a:gd name="connsiteY152" fmla="*/ 279602 h 288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383333" h="288727">
                      <a:moveTo>
                        <a:pt x="383024" y="269654"/>
                      </a:moveTo>
                      <a:lnTo>
                        <a:pt x="338301" y="45545"/>
                      </a:lnTo>
                      <a:lnTo>
                        <a:pt x="338301" y="44805"/>
                      </a:lnTo>
                      <a:cubicBezTo>
                        <a:pt x="338301" y="32885"/>
                        <a:pt x="328600" y="23184"/>
                        <a:pt x="316680" y="23184"/>
                      </a:cubicBezTo>
                      <a:lnTo>
                        <a:pt x="291605" y="23184"/>
                      </a:lnTo>
                      <a:lnTo>
                        <a:pt x="291605" y="11592"/>
                      </a:lnTo>
                      <a:cubicBezTo>
                        <a:pt x="291605" y="5179"/>
                        <a:pt x="286425" y="0"/>
                        <a:pt x="280014" y="0"/>
                      </a:cubicBezTo>
                      <a:cubicBezTo>
                        <a:pt x="273601" y="0"/>
                        <a:pt x="268422" y="5179"/>
                        <a:pt x="268422" y="11592"/>
                      </a:cubicBezTo>
                      <a:lnTo>
                        <a:pt x="268422" y="23184"/>
                      </a:lnTo>
                      <a:lnTo>
                        <a:pt x="246882" y="23184"/>
                      </a:lnTo>
                      <a:lnTo>
                        <a:pt x="246882" y="11592"/>
                      </a:lnTo>
                      <a:cubicBezTo>
                        <a:pt x="246882" y="5179"/>
                        <a:pt x="241703" y="0"/>
                        <a:pt x="235290" y="0"/>
                      </a:cubicBezTo>
                      <a:cubicBezTo>
                        <a:pt x="228877" y="0"/>
                        <a:pt x="223698" y="5179"/>
                        <a:pt x="223698" y="11592"/>
                      </a:cubicBezTo>
                      <a:lnTo>
                        <a:pt x="223698" y="23184"/>
                      </a:lnTo>
                      <a:lnTo>
                        <a:pt x="202158" y="23184"/>
                      </a:lnTo>
                      <a:lnTo>
                        <a:pt x="202158" y="11592"/>
                      </a:lnTo>
                      <a:cubicBezTo>
                        <a:pt x="202158" y="5179"/>
                        <a:pt x="196979" y="0"/>
                        <a:pt x="190567" y="0"/>
                      </a:cubicBezTo>
                      <a:cubicBezTo>
                        <a:pt x="184154" y="0"/>
                        <a:pt x="178975" y="5179"/>
                        <a:pt x="178975" y="11592"/>
                      </a:cubicBezTo>
                      <a:lnTo>
                        <a:pt x="178975" y="23184"/>
                      </a:lnTo>
                      <a:lnTo>
                        <a:pt x="157436" y="23184"/>
                      </a:lnTo>
                      <a:lnTo>
                        <a:pt x="157436" y="11592"/>
                      </a:lnTo>
                      <a:cubicBezTo>
                        <a:pt x="157436" y="5179"/>
                        <a:pt x="152256" y="0"/>
                        <a:pt x="145844" y="0"/>
                      </a:cubicBezTo>
                      <a:cubicBezTo>
                        <a:pt x="139431" y="0"/>
                        <a:pt x="134252" y="5179"/>
                        <a:pt x="134252" y="11592"/>
                      </a:cubicBezTo>
                      <a:lnTo>
                        <a:pt x="134252" y="23184"/>
                      </a:lnTo>
                      <a:lnTo>
                        <a:pt x="112712" y="23184"/>
                      </a:lnTo>
                      <a:lnTo>
                        <a:pt x="112712" y="11592"/>
                      </a:lnTo>
                      <a:cubicBezTo>
                        <a:pt x="112712" y="5179"/>
                        <a:pt x="107534" y="0"/>
                        <a:pt x="101121" y="0"/>
                      </a:cubicBezTo>
                      <a:cubicBezTo>
                        <a:pt x="94708" y="0"/>
                        <a:pt x="89529" y="5179"/>
                        <a:pt x="89529" y="11592"/>
                      </a:cubicBezTo>
                      <a:lnTo>
                        <a:pt x="89529" y="23184"/>
                      </a:lnTo>
                      <a:lnTo>
                        <a:pt x="67989" y="23184"/>
                      </a:lnTo>
                      <a:lnTo>
                        <a:pt x="67989" y="11592"/>
                      </a:lnTo>
                      <a:cubicBezTo>
                        <a:pt x="67989" y="5179"/>
                        <a:pt x="62810" y="0"/>
                        <a:pt x="56397" y="0"/>
                      </a:cubicBezTo>
                      <a:cubicBezTo>
                        <a:pt x="49985" y="0"/>
                        <a:pt x="44806" y="5179"/>
                        <a:pt x="44806" y="11592"/>
                      </a:cubicBezTo>
                      <a:lnTo>
                        <a:pt x="44806" y="23184"/>
                      </a:lnTo>
                      <a:lnTo>
                        <a:pt x="21622" y="23184"/>
                      </a:lnTo>
                      <a:cubicBezTo>
                        <a:pt x="9701" y="23184"/>
                        <a:pt x="0" y="32885"/>
                        <a:pt x="0" y="44805"/>
                      </a:cubicBezTo>
                      <a:lnTo>
                        <a:pt x="0" y="89857"/>
                      </a:lnTo>
                      <a:lnTo>
                        <a:pt x="0" y="286097"/>
                      </a:lnTo>
                      <a:cubicBezTo>
                        <a:pt x="0" y="287577"/>
                        <a:pt x="1151" y="288728"/>
                        <a:pt x="2631" y="288728"/>
                      </a:cubicBezTo>
                      <a:lnTo>
                        <a:pt x="336411" y="288728"/>
                      </a:lnTo>
                      <a:lnTo>
                        <a:pt x="368227" y="288728"/>
                      </a:lnTo>
                      <a:cubicBezTo>
                        <a:pt x="372995" y="288728"/>
                        <a:pt x="377434" y="286590"/>
                        <a:pt x="380476" y="282890"/>
                      </a:cubicBezTo>
                      <a:cubicBezTo>
                        <a:pt x="382778" y="279191"/>
                        <a:pt x="383929" y="274341"/>
                        <a:pt x="383024" y="269654"/>
                      </a:cubicBezTo>
                      <a:close/>
                      <a:moveTo>
                        <a:pt x="273519" y="11592"/>
                      </a:moveTo>
                      <a:cubicBezTo>
                        <a:pt x="273519" y="8057"/>
                        <a:pt x="276396" y="5179"/>
                        <a:pt x="279931" y="5179"/>
                      </a:cubicBezTo>
                      <a:cubicBezTo>
                        <a:pt x="283466" y="5179"/>
                        <a:pt x="286344" y="8057"/>
                        <a:pt x="286344" y="11592"/>
                      </a:cubicBezTo>
                      <a:lnTo>
                        <a:pt x="286344" y="23184"/>
                      </a:lnTo>
                      <a:lnTo>
                        <a:pt x="273519" y="23184"/>
                      </a:lnTo>
                      <a:lnTo>
                        <a:pt x="273519" y="11592"/>
                      </a:lnTo>
                      <a:close/>
                      <a:moveTo>
                        <a:pt x="228631" y="11592"/>
                      </a:moveTo>
                      <a:cubicBezTo>
                        <a:pt x="228631" y="8057"/>
                        <a:pt x="231509" y="5179"/>
                        <a:pt x="235043" y="5179"/>
                      </a:cubicBezTo>
                      <a:cubicBezTo>
                        <a:pt x="238579" y="5179"/>
                        <a:pt x="241456" y="8057"/>
                        <a:pt x="241456" y="11592"/>
                      </a:cubicBezTo>
                      <a:lnTo>
                        <a:pt x="241456" y="23184"/>
                      </a:lnTo>
                      <a:lnTo>
                        <a:pt x="228631" y="23184"/>
                      </a:lnTo>
                      <a:lnTo>
                        <a:pt x="228631" y="11592"/>
                      </a:lnTo>
                      <a:close/>
                      <a:moveTo>
                        <a:pt x="183825" y="11592"/>
                      </a:moveTo>
                      <a:cubicBezTo>
                        <a:pt x="183825" y="8057"/>
                        <a:pt x="186703" y="5179"/>
                        <a:pt x="190238" y="5179"/>
                      </a:cubicBezTo>
                      <a:cubicBezTo>
                        <a:pt x="193774" y="5179"/>
                        <a:pt x="196651" y="8057"/>
                        <a:pt x="196651" y="11592"/>
                      </a:cubicBezTo>
                      <a:lnTo>
                        <a:pt x="196651" y="23184"/>
                      </a:lnTo>
                      <a:lnTo>
                        <a:pt x="183825" y="23184"/>
                      </a:lnTo>
                      <a:lnTo>
                        <a:pt x="183825" y="11592"/>
                      </a:lnTo>
                      <a:close/>
                      <a:moveTo>
                        <a:pt x="139020" y="11592"/>
                      </a:moveTo>
                      <a:cubicBezTo>
                        <a:pt x="139020" y="8057"/>
                        <a:pt x="141898" y="5179"/>
                        <a:pt x="145433" y="5179"/>
                      </a:cubicBezTo>
                      <a:cubicBezTo>
                        <a:pt x="148968" y="5179"/>
                        <a:pt x="151845" y="8057"/>
                        <a:pt x="151845" y="11592"/>
                      </a:cubicBezTo>
                      <a:lnTo>
                        <a:pt x="151845" y="23184"/>
                      </a:lnTo>
                      <a:lnTo>
                        <a:pt x="139020" y="23184"/>
                      </a:lnTo>
                      <a:lnTo>
                        <a:pt x="139020" y="11592"/>
                      </a:lnTo>
                      <a:close/>
                      <a:moveTo>
                        <a:pt x="94133" y="11592"/>
                      </a:moveTo>
                      <a:cubicBezTo>
                        <a:pt x="94133" y="8057"/>
                        <a:pt x="97010" y="5179"/>
                        <a:pt x="100545" y="5179"/>
                      </a:cubicBezTo>
                      <a:cubicBezTo>
                        <a:pt x="104080" y="5179"/>
                        <a:pt x="106958" y="8057"/>
                        <a:pt x="106958" y="11592"/>
                      </a:cubicBezTo>
                      <a:lnTo>
                        <a:pt x="106958" y="23184"/>
                      </a:lnTo>
                      <a:lnTo>
                        <a:pt x="94133" y="23184"/>
                      </a:lnTo>
                      <a:lnTo>
                        <a:pt x="94133" y="11592"/>
                      </a:lnTo>
                      <a:close/>
                      <a:moveTo>
                        <a:pt x="49327" y="11592"/>
                      </a:moveTo>
                      <a:cubicBezTo>
                        <a:pt x="49327" y="8057"/>
                        <a:pt x="52204" y="5179"/>
                        <a:pt x="55740" y="5179"/>
                      </a:cubicBezTo>
                      <a:cubicBezTo>
                        <a:pt x="59274" y="5179"/>
                        <a:pt x="62153" y="8057"/>
                        <a:pt x="62153" y="11592"/>
                      </a:cubicBezTo>
                      <a:lnTo>
                        <a:pt x="62153" y="23184"/>
                      </a:lnTo>
                      <a:lnTo>
                        <a:pt x="49327" y="23184"/>
                      </a:lnTo>
                      <a:lnTo>
                        <a:pt x="49327" y="11592"/>
                      </a:lnTo>
                      <a:close/>
                      <a:moveTo>
                        <a:pt x="333040" y="283466"/>
                      </a:moveTo>
                      <a:lnTo>
                        <a:pt x="4522" y="283466"/>
                      </a:lnTo>
                      <a:lnTo>
                        <a:pt x="4522" y="92488"/>
                      </a:lnTo>
                      <a:lnTo>
                        <a:pt x="333040" y="92488"/>
                      </a:lnTo>
                      <a:lnTo>
                        <a:pt x="333040" y="283466"/>
                      </a:lnTo>
                      <a:close/>
                      <a:moveTo>
                        <a:pt x="333040" y="87227"/>
                      </a:moveTo>
                      <a:lnTo>
                        <a:pt x="4522" y="87227"/>
                      </a:lnTo>
                      <a:lnTo>
                        <a:pt x="4522" y="44805"/>
                      </a:lnTo>
                      <a:cubicBezTo>
                        <a:pt x="4522" y="35762"/>
                        <a:pt x="11921" y="28363"/>
                        <a:pt x="20964" y="28363"/>
                      </a:cubicBezTo>
                      <a:lnTo>
                        <a:pt x="44148" y="28363"/>
                      </a:lnTo>
                      <a:lnTo>
                        <a:pt x="44148" y="44559"/>
                      </a:lnTo>
                      <a:cubicBezTo>
                        <a:pt x="44148" y="48587"/>
                        <a:pt x="46203" y="52122"/>
                        <a:pt x="49327" y="54178"/>
                      </a:cubicBezTo>
                      <a:cubicBezTo>
                        <a:pt x="49656" y="57466"/>
                        <a:pt x="52369" y="60097"/>
                        <a:pt x="55822" y="60097"/>
                      </a:cubicBezTo>
                      <a:cubicBezTo>
                        <a:pt x="59439" y="60097"/>
                        <a:pt x="62398" y="57137"/>
                        <a:pt x="62398" y="53520"/>
                      </a:cubicBezTo>
                      <a:cubicBezTo>
                        <a:pt x="62398" y="49903"/>
                        <a:pt x="59439" y="46943"/>
                        <a:pt x="55822" y="46943"/>
                      </a:cubicBezTo>
                      <a:cubicBezTo>
                        <a:pt x="54014" y="46943"/>
                        <a:pt x="52369" y="47683"/>
                        <a:pt x="51218" y="48834"/>
                      </a:cubicBezTo>
                      <a:cubicBezTo>
                        <a:pt x="50149" y="47683"/>
                        <a:pt x="49409" y="46121"/>
                        <a:pt x="49409" y="44395"/>
                      </a:cubicBezTo>
                      <a:lnTo>
                        <a:pt x="49409" y="28199"/>
                      </a:lnTo>
                      <a:lnTo>
                        <a:pt x="89036" y="28199"/>
                      </a:lnTo>
                      <a:lnTo>
                        <a:pt x="89036" y="44395"/>
                      </a:lnTo>
                      <a:cubicBezTo>
                        <a:pt x="89036" y="48423"/>
                        <a:pt x="91091" y="51958"/>
                        <a:pt x="94214" y="54013"/>
                      </a:cubicBezTo>
                      <a:cubicBezTo>
                        <a:pt x="94543" y="57301"/>
                        <a:pt x="97257" y="59932"/>
                        <a:pt x="100709" y="59932"/>
                      </a:cubicBezTo>
                      <a:cubicBezTo>
                        <a:pt x="104327" y="59932"/>
                        <a:pt x="107287" y="56973"/>
                        <a:pt x="107287" y="53355"/>
                      </a:cubicBezTo>
                      <a:cubicBezTo>
                        <a:pt x="107287" y="49738"/>
                        <a:pt x="104327" y="46779"/>
                        <a:pt x="100709" y="46779"/>
                      </a:cubicBezTo>
                      <a:cubicBezTo>
                        <a:pt x="98901" y="46779"/>
                        <a:pt x="97257" y="47518"/>
                        <a:pt x="96106" y="48669"/>
                      </a:cubicBezTo>
                      <a:cubicBezTo>
                        <a:pt x="95037" y="47518"/>
                        <a:pt x="94297" y="45957"/>
                        <a:pt x="94297" y="44230"/>
                      </a:cubicBezTo>
                      <a:lnTo>
                        <a:pt x="94297" y="28034"/>
                      </a:lnTo>
                      <a:lnTo>
                        <a:pt x="133923" y="28034"/>
                      </a:lnTo>
                      <a:lnTo>
                        <a:pt x="133923" y="44230"/>
                      </a:lnTo>
                      <a:cubicBezTo>
                        <a:pt x="133923" y="48258"/>
                        <a:pt x="135979" y="51793"/>
                        <a:pt x="139103" y="53849"/>
                      </a:cubicBezTo>
                      <a:cubicBezTo>
                        <a:pt x="139431" y="57137"/>
                        <a:pt x="142144" y="59768"/>
                        <a:pt x="145597" y="59768"/>
                      </a:cubicBezTo>
                      <a:cubicBezTo>
                        <a:pt x="149215" y="59768"/>
                        <a:pt x="152174" y="56808"/>
                        <a:pt x="152174" y="53191"/>
                      </a:cubicBezTo>
                      <a:cubicBezTo>
                        <a:pt x="152174" y="49573"/>
                        <a:pt x="149215" y="46614"/>
                        <a:pt x="145597" y="46614"/>
                      </a:cubicBezTo>
                      <a:cubicBezTo>
                        <a:pt x="143788" y="46614"/>
                        <a:pt x="142144" y="47354"/>
                        <a:pt x="140993" y="48505"/>
                      </a:cubicBezTo>
                      <a:cubicBezTo>
                        <a:pt x="139925" y="47354"/>
                        <a:pt x="139185" y="45792"/>
                        <a:pt x="139185" y="44065"/>
                      </a:cubicBezTo>
                      <a:lnTo>
                        <a:pt x="139185" y="27870"/>
                      </a:lnTo>
                      <a:lnTo>
                        <a:pt x="178811" y="27870"/>
                      </a:lnTo>
                      <a:lnTo>
                        <a:pt x="178811" y="44065"/>
                      </a:lnTo>
                      <a:cubicBezTo>
                        <a:pt x="178811" y="48094"/>
                        <a:pt x="180866" y="51629"/>
                        <a:pt x="183990" y="53684"/>
                      </a:cubicBezTo>
                      <a:cubicBezTo>
                        <a:pt x="184319" y="56973"/>
                        <a:pt x="187032" y="59604"/>
                        <a:pt x="190485" y="59604"/>
                      </a:cubicBezTo>
                      <a:cubicBezTo>
                        <a:pt x="194102" y="59604"/>
                        <a:pt x="197061" y="56644"/>
                        <a:pt x="197061" y="53027"/>
                      </a:cubicBezTo>
                      <a:cubicBezTo>
                        <a:pt x="197061" y="49409"/>
                        <a:pt x="194102" y="46450"/>
                        <a:pt x="190485" y="46450"/>
                      </a:cubicBezTo>
                      <a:cubicBezTo>
                        <a:pt x="188677" y="46450"/>
                        <a:pt x="187032" y="47189"/>
                        <a:pt x="185881" y="48341"/>
                      </a:cubicBezTo>
                      <a:cubicBezTo>
                        <a:pt x="184812" y="47189"/>
                        <a:pt x="184072" y="45627"/>
                        <a:pt x="184072" y="43901"/>
                      </a:cubicBezTo>
                      <a:lnTo>
                        <a:pt x="184072" y="27705"/>
                      </a:lnTo>
                      <a:lnTo>
                        <a:pt x="223698" y="27705"/>
                      </a:lnTo>
                      <a:lnTo>
                        <a:pt x="223698" y="43901"/>
                      </a:lnTo>
                      <a:cubicBezTo>
                        <a:pt x="223698" y="47930"/>
                        <a:pt x="225753" y="51465"/>
                        <a:pt x="228877" y="53520"/>
                      </a:cubicBezTo>
                      <a:cubicBezTo>
                        <a:pt x="229206" y="56808"/>
                        <a:pt x="231919" y="59439"/>
                        <a:pt x="235372" y="59439"/>
                      </a:cubicBezTo>
                      <a:cubicBezTo>
                        <a:pt x="238990" y="59439"/>
                        <a:pt x="241950" y="56479"/>
                        <a:pt x="241950" y="52862"/>
                      </a:cubicBezTo>
                      <a:cubicBezTo>
                        <a:pt x="241950" y="49245"/>
                        <a:pt x="238990" y="46285"/>
                        <a:pt x="235372" y="46285"/>
                      </a:cubicBezTo>
                      <a:cubicBezTo>
                        <a:pt x="233564" y="46285"/>
                        <a:pt x="231919" y="47025"/>
                        <a:pt x="230769" y="48176"/>
                      </a:cubicBezTo>
                      <a:cubicBezTo>
                        <a:pt x="229700" y="47025"/>
                        <a:pt x="228959" y="45463"/>
                        <a:pt x="228959" y="43737"/>
                      </a:cubicBezTo>
                      <a:lnTo>
                        <a:pt x="228959" y="27541"/>
                      </a:lnTo>
                      <a:lnTo>
                        <a:pt x="268586" y="27541"/>
                      </a:lnTo>
                      <a:lnTo>
                        <a:pt x="268586" y="43737"/>
                      </a:lnTo>
                      <a:cubicBezTo>
                        <a:pt x="268586" y="47765"/>
                        <a:pt x="270641" y="51300"/>
                        <a:pt x="273765" y="53355"/>
                      </a:cubicBezTo>
                      <a:cubicBezTo>
                        <a:pt x="274094" y="56644"/>
                        <a:pt x="276807" y="59275"/>
                        <a:pt x="280260" y="59275"/>
                      </a:cubicBezTo>
                      <a:cubicBezTo>
                        <a:pt x="283877" y="59275"/>
                        <a:pt x="286837" y="56315"/>
                        <a:pt x="286837" y="52698"/>
                      </a:cubicBezTo>
                      <a:cubicBezTo>
                        <a:pt x="286837" y="49080"/>
                        <a:pt x="283877" y="46121"/>
                        <a:pt x="280260" y="46121"/>
                      </a:cubicBezTo>
                      <a:cubicBezTo>
                        <a:pt x="278451" y="46121"/>
                        <a:pt x="276807" y="46861"/>
                        <a:pt x="275656" y="48012"/>
                      </a:cubicBezTo>
                      <a:cubicBezTo>
                        <a:pt x="274587" y="46861"/>
                        <a:pt x="273848" y="45299"/>
                        <a:pt x="273848" y="43572"/>
                      </a:cubicBezTo>
                      <a:lnTo>
                        <a:pt x="273848" y="27377"/>
                      </a:lnTo>
                      <a:lnTo>
                        <a:pt x="316927" y="27377"/>
                      </a:lnTo>
                      <a:cubicBezTo>
                        <a:pt x="323421" y="27377"/>
                        <a:pt x="329012" y="31158"/>
                        <a:pt x="331642" y="36584"/>
                      </a:cubicBezTo>
                      <a:lnTo>
                        <a:pt x="333369" y="45134"/>
                      </a:lnTo>
                      <a:lnTo>
                        <a:pt x="333369" y="87227"/>
                      </a:lnTo>
                      <a:close/>
                      <a:moveTo>
                        <a:pt x="375708" y="279602"/>
                      </a:moveTo>
                      <a:cubicBezTo>
                        <a:pt x="373653" y="282068"/>
                        <a:pt x="370692" y="283466"/>
                        <a:pt x="367487" y="283466"/>
                      </a:cubicBezTo>
                      <a:lnTo>
                        <a:pt x="338301" y="283466"/>
                      </a:lnTo>
                      <a:lnTo>
                        <a:pt x="338301" y="89857"/>
                      </a:lnTo>
                      <a:lnTo>
                        <a:pt x="338301" y="72264"/>
                      </a:lnTo>
                      <a:lnTo>
                        <a:pt x="377927" y="270723"/>
                      </a:lnTo>
                      <a:cubicBezTo>
                        <a:pt x="378585" y="273847"/>
                        <a:pt x="377764" y="277054"/>
                        <a:pt x="375708" y="279602"/>
                      </a:cubicBezTo>
                      <a:close/>
                    </a:path>
                  </a:pathLst>
                </a:custGeom>
                <a:grpFill/>
                <a:ln w="8221" cap="flat">
                  <a:noFill/>
                  <a:prstDash val="solid"/>
                  <a:miter/>
                </a:ln>
              </p:spPr>
              <p:txBody>
                <a:bodyPr rtlCol="0" anchor="ctr"/>
                <a:lstStyle/>
                <a:p>
                  <a:endParaRPr lang="en-US"/>
                </a:p>
              </p:txBody>
            </p:sp>
            <p:sp>
              <p:nvSpPr>
                <p:cNvPr id="185" name="Freeform: Shape 184">
                  <a:extLst>
                    <a:ext uri="{FF2B5EF4-FFF2-40B4-BE49-F238E27FC236}">
                      <a16:creationId xmlns:a16="http://schemas.microsoft.com/office/drawing/2014/main" id="{DBEE3B9F-11CC-4BE5-A341-00417067A782}"/>
                    </a:ext>
                  </a:extLst>
                </p:cNvPr>
                <p:cNvSpPr/>
                <p:nvPr/>
              </p:nvSpPr>
              <p:spPr>
                <a:xfrm>
                  <a:off x="11943206" y="4543687"/>
                  <a:ext cx="5261" cy="70290"/>
                </a:xfrm>
                <a:custGeom>
                  <a:avLst/>
                  <a:gdLst>
                    <a:gd name="connsiteX0" fmla="*/ 2631 w 5261"/>
                    <a:gd name="connsiteY0" fmla="*/ 0 h 70290"/>
                    <a:gd name="connsiteX1" fmla="*/ 0 w 5261"/>
                    <a:gd name="connsiteY1" fmla="*/ 2631 h 70290"/>
                    <a:gd name="connsiteX2" fmla="*/ 0 w 5261"/>
                    <a:gd name="connsiteY2" fmla="*/ 67661 h 70290"/>
                    <a:gd name="connsiteX3" fmla="*/ 2631 w 5261"/>
                    <a:gd name="connsiteY3" fmla="*/ 70291 h 70290"/>
                    <a:gd name="connsiteX4" fmla="*/ 5262 w 5261"/>
                    <a:gd name="connsiteY4" fmla="*/ 67661 h 70290"/>
                    <a:gd name="connsiteX5" fmla="*/ 5262 w 5261"/>
                    <a:gd name="connsiteY5" fmla="*/ 2631 h 70290"/>
                    <a:gd name="connsiteX6" fmla="*/ 2631 w 5261"/>
                    <a:gd name="connsiteY6" fmla="*/ 0 h 70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70290">
                      <a:moveTo>
                        <a:pt x="2631" y="0"/>
                      </a:moveTo>
                      <a:cubicBezTo>
                        <a:pt x="1151" y="0"/>
                        <a:pt x="0" y="1151"/>
                        <a:pt x="0" y="2631"/>
                      </a:cubicBezTo>
                      <a:lnTo>
                        <a:pt x="0" y="67661"/>
                      </a:lnTo>
                      <a:cubicBezTo>
                        <a:pt x="0" y="69140"/>
                        <a:pt x="1151" y="70291"/>
                        <a:pt x="2631" y="70291"/>
                      </a:cubicBezTo>
                      <a:cubicBezTo>
                        <a:pt x="4111" y="70291"/>
                        <a:pt x="5262" y="69140"/>
                        <a:pt x="5262" y="67661"/>
                      </a:cubicBezTo>
                      <a:lnTo>
                        <a:pt x="5262" y="2631"/>
                      </a:lnTo>
                      <a:cubicBezTo>
                        <a:pt x="5262" y="1151"/>
                        <a:pt x="4111" y="0"/>
                        <a:pt x="2631" y="0"/>
                      </a:cubicBezTo>
                      <a:close/>
                    </a:path>
                  </a:pathLst>
                </a:custGeom>
                <a:grpFill/>
                <a:ln w="8221" cap="flat">
                  <a:noFill/>
                  <a:prstDash val="solid"/>
                  <a:miter/>
                </a:ln>
              </p:spPr>
              <p:txBody>
                <a:bodyPr rtlCol="0" anchor="ctr"/>
                <a:lstStyle/>
                <a:p>
                  <a:endParaRPr lang="en-US"/>
                </a:p>
              </p:txBody>
            </p:sp>
            <p:sp>
              <p:nvSpPr>
                <p:cNvPr id="186" name="Freeform: Shape 185">
                  <a:extLst>
                    <a:ext uri="{FF2B5EF4-FFF2-40B4-BE49-F238E27FC236}">
                      <a16:creationId xmlns:a16="http://schemas.microsoft.com/office/drawing/2014/main" id="{098FA31C-6983-4963-8306-F86900BDA66C}"/>
                    </a:ext>
                  </a:extLst>
                </p:cNvPr>
                <p:cNvSpPr/>
                <p:nvPr/>
              </p:nvSpPr>
              <p:spPr>
                <a:xfrm>
                  <a:off x="11943206" y="4498800"/>
                  <a:ext cx="5261" cy="30006"/>
                </a:xfrm>
                <a:custGeom>
                  <a:avLst/>
                  <a:gdLst>
                    <a:gd name="connsiteX0" fmla="*/ 2631 w 5261"/>
                    <a:gd name="connsiteY0" fmla="*/ 0 h 30006"/>
                    <a:gd name="connsiteX1" fmla="*/ 0 w 5261"/>
                    <a:gd name="connsiteY1" fmla="*/ 2630 h 30006"/>
                    <a:gd name="connsiteX2" fmla="*/ 0 w 5261"/>
                    <a:gd name="connsiteY2" fmla="*/ 27376 h 30006"/>
                    <a:gd name="connsiteX3" fmla="*/ 2631 w 5261"/>
                    <a:gd name="connsiteY3" fmla="*/ 30007 h 30006"/>
                    <a:gd name="connsiteX4" fmla="*/ 5262 w 5261"/>
                    <a:gd name="connsiteY4" fmla="*/ 27376 h 30006"/>
                    <a:gd name="connsiteX5" fmla="*/ 5262 w 5261"/>
                    <a:gd name="connsiteY5" fmla="*/ 2630 h 30006"/>
                    <a:gd name="connsiteX6" fmla="*/ 2631 w 5261"/>
                    <a:gd name="connsiteY6" fmla="*/ 0 h 30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30006">
                      <a:moveTo>
                        <a:pt x="2631" y="0"/>
                      </a:moveTo>
                      <a:cubicBezTo>
                        <a:pt x="1151" y="0"/>
                        <a:pt x="0" y="1151"/>
                        <a:pt x="0" y="2630"/>
                      </a:cubicBezTo>
                      <a:lnTo>
                        <a:pt x="0" y="27376"/>
                      </a:lnTo>
                      <a:cubicBezTo>
                        <a:pt x="0" y="28856"/>
                        <a:pt x="1151" y="30007"/>
                        <a:pt x="2631" y="30007"/>
                      </a:cubicBezTo>
                      <a:cubicBezTo>
                        <a:pt x="4111" y="30007"/>
                        <a:pt x="5262" y="28856"/>
                        <a:pt x="5262" y="27376"/>
                      </a:cubicBezTo>
                      <a:lnTo>
                        <a:pt x="5262" y="2630"/>
                      </a:lnTo>
                      <a:cubicBezTo>
                        <a:pt x="5262" y="1151"/>
                        <a:pt x="4111" y="0"/>
                        <a:pt x="2631" y="0"/>
                      </a:cubicBezTo>
                      <a:close/>
                    </a:path>
                  </a:pathLst>
                </a:custGeom>
                <a:grpFill/>
                <a:ln w="8221" cap="flat">
                  <a:noFill/>
                  <a:prstDash val="solid"/>
                  <a:miter/>
                </a:ln>
              </p:spPr>
              <p:txBody>
                <a:bodyPr rtlCol="0" anchor="ctr"/>
                <a:lstStyle/>
                <a:p>
                  <a:endParaRPr lang="en-US"/>
                </a:p>
              </p:txBody>
            </p:sp>
            <p:sp>
              <p:nvSpPr>
                <p:cNvPr id="187" name="Freeform: Shape 186">
                  <a:extLst>
                    <a:ext uri="{FF2B5EF4-FFF2-40B4-BE49-F238E27FC236}">
                      <a16:creationId xmlns:a16="http://schemas.microsoft.com/office/drawing/2014/main" id="{6C9C0948-9257-4DEC-BEF6-ED288BB7E14F}"/>
                    </a:ext>
                  </a:extLst>
                </p:cNvPr>
                <p:cNvSpPr/>
                <p:nvPr/>
              </p:nvSpPr>
              <p:spPr>
                <a:xfrm>
                  <a:off x="12006920" y="4684023"/>
                  <a:ext cx="131621" cy="5261"/>
                </a:xfrm>
                <a:custGeom>
                  <a:avLst/>
                  <a:gdLst>
                    <a:gd name="connsiteX0" fmla="*/ 128991 w 131621"/>
                    <a:gd name="connsiteY0" fmla="*/ 0 h 5261"/>
                    <a:gd name="connsiteX1" fmla="*/ 2631 w 131621"/>
                    <a:gd name="connsiteY1" fmla="*/ 0 h 5261"/>
                    <a:gd name="connsiteX2" fmla="*/ 0 w 131621"/>
                    <a:gd name="connsiteY2" fmla="*/ 2631 h 5261"/>
                    <a:gd name="connsiteX3" fmla="*/ 2631 w 131621"/>
                    <a:gd name="connsiteY3" fmla="*/ 5262 h 5261"/>
                    <a:gd name="connsiteX4" fmla="*/ 128991 w 131621"/>
                    <a:gd name="connsiteY4" fmla="*/ 5262 h 5261"/>
                    <a:gd name="connsiteX5" fmla="*/ 131621 w 131621"/>
                    <a:gd name="connsiteY5" fmla="*/ 2631 h 5261"/>
                    <a:gd name="connsiteX6" fmla="*/ 128991 w 131621"/>
                    <a:gd name="connsiteY6" fmla="*/ 0 h 5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621" h="5261">
                      <a:moveTo>
                        <a:pt x="128991" y="0"/>
                      </a:moveTo>
                      <a:lnTo>
                        <a:pt x="2631" y="0"/>
                      </a:lnTo>
                      <a:cubicBezTo>
                        <a:pt x="1151" y="0"/>
                        <a:pt x="0" y="1151"/>
                        <a:pt x="0" y="2631"/>
                      </a:cubicBezTo>
                      <a:cubicBezTo>
                        <a:pt x="0" y="4111"/>
                        <a:pt x="1151" y="5262"/>
                        <a:pt x="2631" y="5262"/>
                      </a:cubicBezTo>
                      <a:lnTo>
                        <a:pt x="128991" y="5262"/>
                      </a:lnTo>
                      <a:cubicBezTo>
                        <a:pt x="130470" y="5262"/>
                        <a:pt x="131621" y="4111"/>
                        <a:pt x="131621" y="2631"/>
                      </a:cubicBezTo>
                      <a:cubicBezTo>
                        <a:pt x="131621" y="1151"/>
                        <a:pt x="130389" y="0"/>
                        <a:pt x="128991" y="0"/>
                      </a:cubicBezTo>
                      <a:close/>
                    </a:path>
                  </a:pathLst>
                </a:custGeom>
                <a:grpFill/>
                <a:ln w="8221" cap="flat">
                  <a:noFill/>
                  <a:prstDash val="solid"/>
                  <a:miter/>
                </a:ln>
              </p:spPr>
              <p:txBody>
                <a:bodyPr rtlCol="0" anchor="ctr"/>
                <a:lstStyle/>
                <a:p>
                  <a:endParaRPr lang="en-US"/>
                </a:p>
              </p:txBody>
            </p:sp>
            <p:sp>
              <p:nvSpPr>
                <p:cNvPr id="188" name="Freeform: Shape 187">
                  <a:extLst>
                    <a:ext uri="{FF2B5EF4-FFF2-40B4-BE49-F238E27FC236}">
                      <a16:creationId xmlns:a16="http://schemas.microsoft.com/office/drawing/2014/main" id="{96A1C7CB-EF6F-4E0C-953A-1C31B3B78013}"/>
                    </a:ext>
                  </a:extLst>
                </p:cNvPr>
                <p:cNvSpPr/>
                <p:nvPr/>
              </p:nvSpPr>
              <p:spPr>
                <a:xfrm>
                  <a:off x="12000919" y="4510803"/>
                  <a:ext cx="255514" cy="122413"/>
                </a:xfrm>
                <a:custGeom>
                  <a:avLst/>
                  <a:gdLst>
                    <a:gd name="connsiteX0" fmla="*/ 2631 w 255514"/>
                    <a:gd name="connsiteY0" fmla="*/ 122413 h 122413"/>
                    <a:gd name="connsiteX1" fmla="*/ 65194 w 255514"/>
                    <a:gd name="connsiteY1" fmla="*/ 122413 h 122413"/>
                    <a:gd name="connsiteX2" fmla="*/ 127757 w 255514"/>
                    <a:gd name="connsiteY2" fmla="*/ 122413 h 122413"/>
                    <a:gd name="connsiteX3" fmla="*/ 190320 w 255514"/>
                    <a:gd name="connsiteY3" fmla="*/ 122413 h 122413"/>
                    <a:gd name="connsiteX4" fmla="*/ 252883 w 255514"/>
                    <a:gd name="connsiteY4" fmla="*/ 122413 h 122413"/>
                    <a:gd name="connsiteX5" fmla="*/ 255515 w 255514"/>
                    <a:gd name="connsiteY5" fmla="*/ 119783 h 122413"/>
                    <a:gd name="connsiteX6" fmla="*/ 255515 w 255514"/>
                    <a:gd name="connsiteY6" fmla="*/ 80732 h 122413"/>
                    <a:gd name="connsiteX7" fmla="*/ 255515 w 255514"/>
                    <a:gd name="connsiteY7" fmla="*/ 41681 h 122413"/>
                    <a:gd name="connsiteX8" fmla="*/ 255515 w 255514"/>
                    <a:gd name="connsiteY8" fmla="*/ 2631 h 122413"/>
                    <a:gd name="connsiteX9" fmla="*/ 252883 w 255514"/>
                    <a:gd name="connsiteY9" fmla="*/ 0 h 122413"/>
                    <a:gd name="connsiteX10" fmla="*/ 190320 w 255514"/>
                    <a:gd name="connsiteY10" fmla="*/ 0 h 122413"/>
                    <a:gd name="connsiteX11" fmla="*/ 127757 w 255514"/>
                    <a:gd name="connsiteY11" fmla="*/ 0 h 122413"/>
                    <a:gd name="connsiteX12" fmla="*/ 65194 w 255514"/>
                    <a:gd name="connsiteY12" fmla="*/ 0 h 122413"/>
                    <a:gd name="connsiteX13" fmla="*/ 2631 w 255514"/>
                    <a:gd name="connsiteY13" fmla="*/ 0 h 122413"/>
                    <a:gd name="connsiteX14" fmla="*/ 0 w 255514"/>
                    <a:gd name="connsiteY14" fmla="*/ 2631 h 122413"/>
                    <a:gd name="connsiteX15" fmla="*/ 0 w 255514"/>
                    <a:gd name="connsiteY15" fmla="*/ 41681 h 122413"/>
                    <a:gd name="connsiteX16" fmla="*/ 0 w 255514"/>
                    <a:gd name="connsiteY16" fmla="*/ 80732 h 122413"/>
                    <a:gd name="connsiteX17" fmla="*/ 0 w 255514"/>
                    <a:gd name="connsiteY17" fmla="*/ 119783 h 122413"/>
                    <a:gd name="connsiteX18" fmla="*/ 2631 w 255514"/>
                    <a:gd name="connsiteY18" fmla="*/ 122413 h 122413"/>
                    <a:gd name="connsiteX19" fmla="*/ 192951 w 255514"/>
                    <a:gd name="connsiteY19" fmla="*/ 5344 h 122413"/>
                    <a:gd name="connsiteX20" fmla="*/ 250335 w 255514"/>
                    <a:gd name="connsiteY20" fmla="*/ 5344 h 122413"/>
                    <a:gd name="connsiteX21" fmla="*/ 250335 w 255514"/>
                    <a:gd name="connsiteY21" fmla="*/ 39133 h 122413"/>
                    <a:gd name="connsiteX22" fmla="*/ 192951 w 255514"/>
                    <a:gd name="connsiteY22" fmla="*/ 39133 h 122413"/>
                    <a:gd name="connsiteX23" fmla="*/ 192951 w 255514"/>
                    <a:gd name="connsiteY23" fmla="*/ 5344 h 122413"/>
                    <a:gd name="connsiteX24" fmla="*/ 192951 w 255514"/>
                    <a:gd name="connsiteY24" fmla="*/ 44395 h 122413"/>
                    <a:gd name="connsiteX25" fmla="*/ 250335 w 255514"/>
                    <a:gd name="connsiteY25" fmla="*/ 44395 h 122413"/>
                    <a:gd name="connsiteX26" fmla="*/ 250335 w 255514"/>
                    <a:gd name="connsiteY26" fmla="*/ 78183 h 122413"/>
                    <a:gd name="connsiteX27" fmla="*/ 192951 w 255514"/>
                    <a:gd name="connsiteY27" fmla="*/ 78183 h 122413"/>
                    <a:gd name="connsiteX28" fmla="*/ 192951 w 255514"/>
                    <a:gd name="connsiteY28" fmla="*/ 44395 h 122413"/>
                    <a:gd name="connsiteX29" fmla="*/ 192951 w 255514"/>
                    <a:gd name="connsiteY29" fmla="*/ 83363 h 122413"/>
                    <a:gd name="connsiteX30" fmla="*/ 250335 w 255514"/>
                    <a:gd name="connsiteY30" fmla="*/ 83363 h 122413"/>
                    <a:gd name="connsiteX31" fmla="*/ 250335 w 255514"/>
                    <a:gd name="connsiteY31" fmla="*/ 117152 h 122413"/>
                    <a:gd name="connsiteX32" fmla="*/ 192951 w 255514"/>
                    <a:gd name="connsiteY32" fmla="*/ 117152 h 122413"/>
                    <a:gd name="connsiteX33" fmla="*/ 192951 w 255514"/>
                    <a:gd name="connsiteY33" fmla="*/ 83363 h 122413"/>
                    <a:gd name="connsiteX34" fmla="*/ 130388 w 255514"/>
                    <a:gd name="connsiteY34" fmla="*/ 5344 h 122413"/>
                    <a:gd name="connsiteX35" fmla="*/ 187772 w 255514"/>
                    <a:gd name="connsiteY35" fmla="*/ 5344 h 122413"/>
                    <a:gd name="connsiteX36" fmla="*/ 187772 w 255514"/>
                    <a:gd name="connsiteY36" fmla="*/ 39133 h 122413"/>
                    <a:gd name="connsiteX37" fmla="*/ 130388 w 255514"/>
                    <a:gd name="connsiteY37" fmla="*/ 39133 h 122413"/>
                    <a:gd name="connsiteX38" fmla="*/ 130388 w 255514"/>
                    <a:gd name="connsiteY38" fmla="*/ 5344 h 122413"/>
                    <a:gd name="connsiteX39" fmla="*/ 130388 w 255514"/>
                    <a:gd name="connsiteY39" fmla="*/ 44395 h 122413"/>
                    <a:gd name="connsiteX40" fmla="*/ 187772 w 255514"/>
                    <a:gd name="connsiteY40" fmla="*/ 44395 h 122413"/>
                    <a:gd name="connsiteX41" fmla="*/ 187772 w 255514"/>
                    <a:gd name="connsiteY41" fmla="*/ 78183 h 122413"/>
                    <a:gd name="connsiteX42" fmla="*/ 130388 w 255514"/>
                    <a:gd name="connsiteY42" fmla="*/ 78183 h 122413"/>
                    <a:gd name="connsiteX43" fmla="*/ 130388 w 255514"/>
                    <a:gd name="connsiteY43" fmla="*/ 44395 h 122413"/>
                    <a:gd name="connsiteX44" fmla="*/ 130388 w 255514"/>
                    <a:gd name="connsiteY44" fmla="*/ 83363 h 122413"/>
                    <a:gd name="connsiteX45" fmla="*/ 187772 w 255514"/>
                    <a:gd name="connsiteY45" fmla="*/ 83363 h 122413"/>
                    <a:gd name="connsiteX46" fmla="*/ 187772 w 255514"/>
                    <a:gd name="connsiteY46" fmla="*/ 117152 h 122413"/>
                    <a:gd name="connsiteX47" fmla="*/ 130388 w 255514"/>
                    <a:gd name="connsiteY47" fmla="*/ 117152 h 122413"/>
                    <a:gd name="connsiteX48" fmla="*/ 130388 w 255514"/>
                    <a:gd name="connsiteY48" fmla="*/ 83363 h 122413"/>
                    <a:gd name="connsiteX49" fmla="*/ 67825 w 255514"/>
                    <a:gd name="connsiteY49" fmla="*/ 5344 h 122413"/>
                    <a:gd name="connsiteX50" fmla="*/ 125208 w 255514"/>
                    <a:gd name="connsiteY50" fmla="*/ 5344 h 122413"/>
                    <a:gd name="connsiteX51" fmla="*/ 125208 w 255514"/>
                    <a:gd name="connsiteY51" fmla="*/ 39133 h 122413"/>
                    <a:gd name="connsiteX52" fmla="*/ 67825 w 255514"/>
                    <a:gd name="connsiteY52" fmla="*/ 39133 h 122413"/>
                    <a:gd name="connsiteX53" fmla="*/ 67825 w 255514"/>
                    <a:gd name="connsiteY53" fmla="*/ 5344 h 122413"/>
                    <a:gd name="connsiteX54" fmla="*/ 67825 w 255514"/>
                    <a:gd name="connsiteY54" fmla="*/ 44395 h 122413"/>
                    <a:gd name="connsiteX55" fmla="*/ 125208 w 255514"/>
                    <a:gd name="connsiteY55" fmla="*/ 44395 h 122413"/>
                    <a:gd name="connsiteX56" fmla="*/ 125208 w 255514"/>
                    <a:gd name="connsiteY56" fmla="*/ 78183 h 122413"/>
                    <a:gd name="connsiteX57" fmla="*/ 67825 w 255514"/>
                    <a:gd name="connsiteY57" fmla="*/ 78183 h 122413"/>
                    <a:gd name="connsiteX58" fmla="*/ 67825 w 255514"/>
                    <a:gd name="connsiteY58" fmla="*/ 44395 h 122413"/>
                    <a:gd name="connsiteX59" fmla="*/ 67825 w 255514"/>
                    <a:gd name="connsiteY59" fmla="*/ 83363 h 122413"/>
                    <a:gd name="connsiteX60" fmla="*/ 125208 w 255514"/>
                    <a:gd name="connsiteY60" fmla="*/ 83363 h 122413"/>
                    <a:gd name="connsiteX61" fmla="*/ 125208 w 255514"/>
                    <a:gd name="connsiteY61" fmla="*/ 117152 h 122413"/>
                    <a:gd name="connsiteX62" fmla="*/ 67825 w 255514"/>
                    <a:gd name="connsiteY62" fmla="*/ 117152 h 122413"/>
                    <a:gd name="connsiteX63" fmla="*/ 67825 w 255514"/>
                    <a:gd name="connsiteY63" fmla="*/ 83363 h 122413"/>
                    <a:gd name="connsiteX64" fmla="*/ 5262 w 255514"/>
                    <a:gd name="connsiteY64" fmla="*/ 5344 h 122413"/>
                    <a:gd name="connsiteX65" fmla="*/ 62645 w 255514"/>
                    <a:gd name="connsiteY65" fmla="*/ 5344 h 122413"/>
                    <a:gd name="connsiteX66" fmla="*/ 62645 w 255514"/>
                    <a:gd name="connsiteY66" fmla="*/ 39133 h 122413"/>
                    <a:gd name="connsiteX67" fmla="*/ 5262 w 255514"/>
                    <a:gd name="connsiteY67" fmla="*/ 39133 h 122413"/>
                    <a:gd name="connsiteX68" fmla="*/ 5262 w 255514"/>
                    <a:gd name="connsiteY68" fmla="*/ 5344 h 122413"/>
                    <a:gd name="connsiteX69" fmla="*/ 5262 w 255514"/>
                    <a:gd name="connsiteY69" fmla="*/ 44395 h 122413"/>
                    <a:gd name="connsiteX70" fmla="*/ 62645 w 255514"/>
                    <a:gd name="connsiteY70" fmla="*/ 44395 h 122413"/>
                    <a:gd name="connsiteX71" fmla="*/ 62645 w 255514"/>
                    <a:gd name="connsiteY71" fmla="*/ 78183 h 122413"/>
                    <a:gd name="connsiteX72" fmla="*/ 5262 w 255514"/>
                    <a:gd name="connsiteY72" fmla="*/ 78183 h 122413"/>
                    <a:gd name="connsiteX73" fmla="*/ 5262 w 255514"/>
                    <a:gd name="connsiteY73" fmla="*/ 44395 h 122413"/>
                    <a:gd name="connsiteX74" fmla="*/ 5262 w 255514"/>
                    <a:gd name="connsiteY74" fmla="*/ 83363 h 122413"/>
                    <a:gd name="connsiteX75" fmla="*/ 62645 w 255514"/>
                    <a:gd name="connsiteY75" fmla="*/ 83363 h 122413"/>
                    <a:gd name="connsiteX76" fmla="*/ 62645 w 255514"/>
                    <a:gd name="connsiteY76" fmla="*/ 117152 h 122413"/>
                    <a:gd name="connsiteX77" fmla="*/ 5262 w 255514"/>
                    <a:gd name="connsiteY77" fmla="*/ 117152 h 122413"/>
                    <a:gd name="connsiteX78" fmla="*/ 5262 w 255514"/>
                    <a:gd name="connsiteY78" fmla="*/ 83363 h 122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255514" h="122413">
                      <a:moveTo>
                        <a:pt x="2631" y="122413"/>
                      </a:moveTo>
                      <a:lnTo>
                        <a:pt x="65194" y="122413"/>
                      </a:lnTo>
                      <a:lnTo>
                        <a:pt x="127757" y="122413"/>
                      </a:lnTo>
                      <a:lnTo>
                        <a:pt x="190320" y="122413"/>
                      </a:lnTo>
                      <a:lnTo>
                        <a:pt x="252883" y="122413"/>
                      </a:lnTo>
                      <a:cubicBezTo>
                        <a:pt x="254364" y="122413"/>
                        <a:pt x="255515" y="121262"/>
                        <a:pt x="255515" y="119783"/>
                      </a:cubicBezTo>
                      <a:lnTo>
                        <a:pt x="255515" y="80732"/>
                      </a:lnTo>
                      <a:lnTo>
                        <a:pt x="255515" y="41681"/>
                      </a:lnTo>
                      <a:lnTo>
                        <a:pt x="255515" y="2631"/>
                      </a:lnTo>
                      <a:cubicBezTo>
                        <a:pt x="255515" y="1151"/>
                        <a:pt x="254364" y="0"/>
                        <a:pt x="252883" y="0"/>
                      </a:cubicBezTo>
                      <a:lnTo>
                        <a:pt x="190320" y="0"/>
                      </a:lnTo>
                      <a:lnTo>
                        <a:pt x="127757" y="0"/>
                      </a:lnTo>
                      <a:lnTo>
                        <a:pt x="65194" y="0"/>
                      </a:lnTo>
                      <a:lnTo>
                        <a:pt x="2631" y="0"/>
                      </a:lnTo>
                      <a:cubicBezTo>
                        <a:pt x="1151" y="0"/>
                        <a:pt x="0" y="1151"/>
                        <a:pt x="0" y="2631"/>
                      </a:cubicBezTo>
                      <a:lnTo>
                        <a:pt x="0" y="41681"/>
                      </a:lnTo>
                      <a:lnTo>
                        <a:pt x="0" y="80732"/>
                      </a:lnTo>
                      <a:lnTo>
                        <a:pt x="0" y="119783"/>
                      </a:lnTo>
                      <a:cubicBezTo>
                        <a:pt x="0" y="121262"/>
                        <a:pt x="1233" y="122413"/>
                        <a:pt x="2631" y="122413"/>
                      </a:cubicBezTo>
                      <a:close/>
                      <a:moveTo>
                        <a:pt x="192951" y="5344"/>
                      </a:moveTo>
                      <a:lnTo>
                        <a:pt x="250335" y="5344"/>
                      </a:lnTo>
                      <a:lnTo>
                        <a:pt x="250335" y="39133"/>
                      </a:lnTo>
                      <a:lnTo>
                        <a:pt x="192951" y="39133"/>
                      </a:lnTo>
                      <a:lnTo>
                        <a:pt x="192951" y="5344"/>
                      </a:lnTo>
                      <a:close/>
                      <a:moveTo>
                        <a:pt x="192951" y="44395"/>
                      </a:moveTo>
                      <a:lnTo>
                        <a:pt x="250335" y="44395"/>
                      </a:lnTo>
                      <a:lnTo>
                        <a:pt x="250335" y="78183"/>
                      </a:lnTo>
                      <a:lnTo>
                        <a:pt x="192951" y="78183"/>
                      </a:lnTo>
                      <a:lnTo>
                        <a:pt x="192951" y="44395"/>
                      </a:lnTo>
                      <a:close/>
                      <a:moveTo>
                        <a:pt x="192951" y="83363"/>
                      </a:moveTo>
                      <a:lnTo>
                        <a:pt x="250335" y="83363"/>
                      </a:lnTo>
                      <a:lnTo>
                        <a:pt x="250335" y="117152"/>
                      </a:lnTo>
                      <a:lnTo>
                        <a:pt x="192951" y="117152"/>
                      </a:lnTo>
                      <a:lnTo>
                        <a:pt x="192951" y="83363"/>
                      </a:lnTo>
                      <a:close/>
                      <a:moveTo>
                        <a:pt x="130388" y="5344"/>
                      </a:moveTo>
                      <a:lnTo>
                        <a:pt x="187772" y="5344"/>
                      </a:lnTo>
                      <a:lnTo>
                        <a:pt x="187772" y="39133"/>
                      </a:lnTo>
                      <a:lnTo>
                        <a:pt x="130388" y="39133"/>
                      </a:lnTo>
                      <a:lnTo>
                        <a:pt x="130388" y="5344"/>
                      </a:lnTo>
                      <a:close/>
                      <a:moveTo>
                        <a:pt x="130388" y="44395"/>
                      </a:moveTo>
                      <a:lnTo>
                        <a:pt x="187772" y="44395"/>
                      </a:lnTo>
                      <a:lnTo>
                        <a:pt x="187772" y="78183"/>
                      </a:lnTo>
                      <a:lnTo>
                        <a:pt x="130388" y="78183"/>
                      </a:lnTo>
                      <a:lnTo>
                        <a:pt x="130388" y="44395"/>
                      </a:lnTo>
                      <a:close/>
                      <a:moveTo>
                        <a:pt x="130388" y="83363"/>
                      </a:moveTo>
                      <a:lnTo>
                        <a:pt x="187772" y="83363"/>
                      </a:lnTo>
                      <a:lnTo>
                        <a:pt x="187772" y="117152"/>
                      </a:lnTo>
                      <a:lnTo>
                        <a:pt x="130388" y="117152"/>
                      </a:lnTo>
                      <a:lnTo>
                        <a:pt x="130388" y="83363"/>
                      </a:lnTo>
                      <a:close/>
                      <a:moveTo>
                        <a:pt x="67825" y="5344"/>
                      </a:moveTo>
                      <a:lnTo>
                        <a:pt x="125208" y="5344"/>
                      </a:lnTo>
                      <a:lnTo>
                        <a:pt x="125208" y="39133"/>
                      </a:lnTo>
                      <a:lnTo>
                        <a:pt x="67825" y="39133"/>
                      </a:lnTo>
                      <a:lnTo>
                        <a:pt x="67825" y="5344"/>
                      </a:lnTo>
                      <a:close/>
                      <a:moveTo>
                        <a:pt x="67825" y="44395"/>
                      </a:moveTo>
                      <a:lnTo>
                        <a:pt x="125208" y="44395"/>
                      </a:lnTo>
                      <a:lnTo>
                        <a:pt x="125208" y="78183"/>
                      </a:lnTo>
                      <a:lnTo>
                        <a:pt x="67825" y="78183"/>
                      </a:lnTo>
                      <a:lnTo>
                        <a:pt x="67825" y="44395"/>
                      </a:lnTo>
                      <a:close/>
                      <a:moveTo>
                        <a:pt x="67825" y="83363"/>
                      </a:moveTo>
                      <a:lnTo>
                        <a:pt x="125208" y="83363"/>
                      </a:lnTo>
                      <a:lnTo>
                        <a:pt x="125208" y="117152"/>
                      </a:lnTo>
                      <a:lnTo>
                        <a:pt x="67825" y="117152"/>
                      </a:lnTo>
                      <a:lnTo>
                        <a:pt x="67825" y="83363"/>
                      </a:lnTo>
                      <a:close/>
                      <a:moveTo>
                        <a:pt x="5262" y="5344"/>
                      </a:moveTo>
                      <a:lnTo>
                        <a:pt x="62645" y="5344"/>
                      </a:lnTo>
                      <a:lnTo>
                        <a:pt x="62645" y="39133"/>
                      </a:lnTo>
                      <a:lnTo>
                        <a:pt x="5262" y="39133"/>
                      </a:lnTo>
                      <a:lnTo>
                        <a:pt x="5262" y="5344"/>
                      </a:lnTo>
                      <a:close/>
                      <a:moveTo>
                        <a:pt x="5262" y="44395"/>
                      </a:moveTo>
                      <a:lnTo>
                        <a:pt x="62645" y="44395"/>
                      </a:lnTo>
                      <a:lnTo>
                        <a:pt x="62645" y="78183"/>
                      </a:lnTo>
                      <a:lnTo>
                        <a:pt x="5262" y="78183"/>
                      </a:lnTo>
                      <a:lnTo>
                        <a:pt x="5262" y="44395"/>
                      </a:lnTo>
                      <a:close/>
                      <a:moveTo>
                        <a:pt x="5262" y="83363"/>
                      </a:moveTo>
                      <a:lnTo>
                        <a:pt x="62645" y="83363"/>
                      </a:lnTo>
                      <a:lnTo>
                        <a:pt x="62645" y="117152"/>
                      </a:lnTo>
                      <a:lnTo>
                        <a:pt x="5262" y="117152"/>
                      </a:lnTo>
                      <a:lnTo>
                        <a:pt x="5262" y="83363"/>
                      </a:lnTo>
                      <a:close/>
                    </a:path>
                  </a:pathLst>
                </a:custGeom>
                <a:grpFill/>
                <a:ln w="8221" cap="flat">
                  <a:noFill/>
                  <a:prstDash val="solid"/>
                  <a:miter/>
                </a:ln>
              </p:spPr>
              <p:txBody>
                <a:bodyPr rtlCol="0" anchor="ctr"/>
                <a:lstStyle/>
                <a:p>
                  <a:endParaRPr lang="en-US"/>
                </a:p>
              </p:txBody>
            </p:sp>
          </p:grpSp>
          <p:grpSp>
            <p:nvGrpSpPr>
              <p:cNvPr id="89" name="Graphic 2">
                <a:extLst>
                  <a:ext uri="{FF2B5EF4-FFF2-40B4-BE49-F238E27FC236}">
                    <a16:creationId xmlns:a16="http://schemas.microsoft.com/office/drawing/2014/main" id="{45844144-E507-4B27-8CE0-432E6AC554D0}"/>
                  </a:ext>
                </a:extLst>
              </p:cNvPr>
              <p:cNvGrpSpPr/>
              <p:nvPr/>
            </p:nvGrpSpPr>
            <p:grpSpPr>
              <a:xfrm>
                <a:off x="8077889" y="3548984"/>
                <a:ext cx="311475" cy="272814"/>
                <a:chOff x="8433359" y="5388109"/>
                <a:chExt cx="408063" cy="357413"/>
              </a:xfrm>
              <a:solidFill>
                <a:schemeClr val="accent1">
                  <a:lumMod val="50000"/>
                </a:schemeClr>
              </a:solidFill>
            </p:grpSpPr>
            <p:sp>
              <p:nvSpPr>
                <p:cNvPr id="175" name="Freeform: Shape 174">
                  <a:extLst>
                    <a:ext uri="{FF2B5EF4-FFF2-40B4-BE49-F238E27FC236}">
                      <a16:creationId xmlns:a16="http://schemas.microsoft.com/office/drawing/2014/main" id="{F29A7D10-5C90-4769-8CE9-B5E7A0750E78}"/>
                    </a:ext>
                  </a:extLst>
                </p:cNvPr>
                <p:cNvSpPr/>
                <p:nvPr/>
              </p:nvSpPr>
              <p:spPr>
                <a:xfrm>
                  <a:off x="8433359" y="5388109"/>
                  <a:ext cx="408063" cy="357413"/>
                </a:xfrm>
                <a:custGeom>
                  <a:avLst/>
                  <a:gdLst>
                    <a:gd name="connsiteX0" fmla="*/ 407835 w 408063"/>
                    <a:gd name="connsiteY0" fmla="*/ 284016 h 357413"/>
                    <a:gd name="connsiteX1" fmla="*/ 369853 w 408063"/>
                    <a:gd name="connsiteY1" fmla="*/ 36230 h 357413"/>
                    <a:gd name="connsiteX2" fmla="*/ 347409 w 408063"/>
                    <a:gd name="connsiteY2" fmla="*/ 19705 h 357413"/>
                    <a:gd name="connsiteX3" fmla="*/ 337790 w 408063"/>
                    <a:gd name="connsiteY3" fmla="*/ 21186 h 357413"/>
                    <a:gd name="connsiteX4" fmla="*/ 336064 w 408063"/>
                    <a:gd name="connsiteY4" fmla="*/ 9840 h 357413"/>
                    <a:gd name="connsiteX5" fmla="*/ 322828 w 408063"/>
                    <a:gd name="connsiteY5" fmla="*/ 139 h 357413"/>
                    <a:gd name="connsiteX6" fmla="*/ 313127 w 408063"/>
                    <a:gd name="connsiteY6" fmla="*/ 13375 h 357413"/>
                    <a:gd name="connsiteX7" fmla="*/ 314853 w 408063"/>
                    <a:gd name="connsiteY7" fmla="*/ 24721 h 357413"/>
                    <a:gd name="connsiteX8" fmla="*/ 207896 w 408063"/>
                    <a:gd name="connsiteY8" fmla="*/ 41081 h 357413"/>
                    <a:gd name="connsiteX9" fmla="*/ 206169 w 408063"/>
                    <a:gd name="connsiteY9" fmla="*/ 29736 h 357413"/>
                    <a:gd name="connsiteX10" fmla="*/ 192933 w 408063"/>
                    <a:gd name="connsiteY10" fmla="*/ 20035 h 357413"/>
                    <a:gd name="connsiteX11" fmla="*/ 183233 w 408063"/>
                    <a:gd name="connsiteY11" fmla="*/ 33271 h 357413"/>
                    <a:gd name="connsiteX12" fmla="*/ 184959 w 408063"/>
                    <a:gd name="connsiteY12" fmla="*/ 44616 h 357413"/>
                    <a:gd name="connsiteX13" fmla="*/ 78001 w 408063"/>
                    <a:gd name="connsiteY13" fmla="*/ 60976 h 357413"/>
                    <a:gd name="connsiteX14" fmla="*/ 76275 w 408063"/>
                    <a:gd name="connsiteY14" fmla="*/ 49631 h 357413"/>
                    <a:gd name="connsiteX15" fmla="*/ 63039 w 408063"/>
                    <a:gd name="connsiteY15" fmla="*/ 39930 h 357413"/>
                    <a:gd name="connsiteX16" fmla="*/ 53338 w 408063"/>
                    <a:gd name="connsiteY16" fmla="*/ 53166 h 357413"/>
                    <a:gd name="connsiteX17" fmla="*/ 55064 w 408063"/>
                    <a:gd name="connsiteY17" fmla="*/ 64511 h 357413"/>
                    <a:gd name="connsiteX18" fmla="*/ 54653 w 408063"/>
                    <a:gd name="connsiteY18" fmla="*/ 64593 h 357413"/>
                    <a:gd name="connsiteX19" fmla="*/ 51529 w 408063"/>
                    <a:gd name="connsiteY19" fmla="*/ 65086 h 357413"/>
                    <a:gd name="connsiteX20" fmla="*/ 16753 w 408063"/>
                    <a:gd name="connsiteY20" fmla="*/ 70430 h 357413"/>
                    <a:gd name="connsiteX21" fmla="*/ 229 w 408063"/>
                    <a:gd name="connsiteY21" fmla="*/ 92874 h 357413"/>
                    <a:gd name="connsiteX22" fmla="*/ 38210 w 408063"/>
                    <a:gd name="connsiteY22" fmla="*/ 340660 h 357413"/>
                    <a:gd name="connsiteX23" fmla="*/ 60655 w 408063"/>
                    <a:gd name="connsiteY23" fmla="*/ 357185 h 357413"/>
                    <a:gd name="connsiteX24" fmla="*/ 95430 w 408063"/>
                    <a:gd name="connsiteY24" fmla="*/ 351841 h 357413"/>
                    <a:gd name="connsiteX25" fmla="*/ 97074 w 408063"/>
                    <a:gd name="connsiteY25" fmla="*/ 351595 h 357413"/>
                    <a:gd name="connsiteX26" fmla="*/ 391557 w 408063"/>
                    <a:gd name="connsiteY26" fmla="*/ 306460 h 357413"/>
                    <a:gd name="connsiteX27" fmla="*/ 407835 w 408063"/>
                    <a:gd name="connsiteY27" fmla="*/ 284016 h 357413"/>
                    <a:gd name="connsiteX28" fmla="*/ 59997 w 408063"/>
                    <a:gd name="connsiteY28" fmla="*/ 63771 h 357413"/>
                    <a:gd name="connsiteX29" fmla="*/ 58270 w 408063"/>
                    <a:gd name="connsiteY29" fmla="*/ 52426 h 357413"/>
                    <a:gd name="connsiteX30" fmla="*/ 63614 w 408063"/>
                    <a:gd name="connsiteY30" fmla="*/ 45109 h 357413"/>
                    <a:gd name="connsiteX31" fmla="*/ 70931 w 408063"/>
                    <a:gd name="connsiteY31" fmla="*/ 50453 h 357413"/>
                    <a:gd name="connsiteX32" fmla="*/ 72657 w 408063"/>
                    <a:gd name="connsiteY32" fmla="*/ 61798 h 357413"/>
                    <a:gd name="connsiteX33" fmla="*/ 59997 w 408063"/>
                    <a:gd name="connsiteY33" fmla="*/ 63771 h 357413"/>
                    <a:gd name="connsiteX34" fmla="*/ 189974 w 408063"/>
                    <a:gd name="connsiteY34" fmla="*/ 43876 h 357413"/>
                    <a:gd name="connsiteX35" fmla="*/ 188247 w 408063"/>
                    <a:gd name="connsiteY35" fmla="*/ 32530 h 357413"/>
                    <a:gd name="connsiteX36" fmla="*/ 193590 w 408063"/>
                    <a:gd name="connsiteY36" fmla="*/ 25214 h 357413"/>
                    <a:gd name="connsiteX37" fmla="*/ 200907 w 408063"/>
                    <a:gd name="connsiteY37" fmla="*/ 30557 h 357413"/>
                    <a:gd name="connsiteX38" fmla="*/ 202634 w 408063"/>
                    <a:gd name="connsiteY38" fmla="*/ 41903 h 357413"/>
                    <a:gd name="connsiteX39" fmla="*/ 189974 w 408063"/>
                    <a:gd name="connsiteY39" fmla="*/ 43876 h 357413"/>
                    <a:gd name="connsiteX40" fmla="*/ 319950 w 408063"/>
                    <a:gd name="connsiteY40" fmla="*/ 23898 h 357413"/>
                    <a:gd name="connsiteX41" fmla="*/ 318224 w 408063"/>
                    <a:gd name="connsiteY41" fmla="*/ 12553 h 357413"/>
                    <a:gd name="connsiteX42" fmla="*/ 323568 w 408063"/>
                    <a:gd name="connsiteY42" fmla="*/ 5237 h 357413"/>
                    <a:gd name="connsiteX43" fmla="*/ 330885 w 408063"/>
                    <a:gd name="connsiteY43" fmla="*/ 10580 h 357413"/>
                    <a:gd name="connsiteX44" fmla="*/ 332611 w 408063"/>
                    <a:gd name="connsiteY44" fmla="*/ 21925 h 357413"/>
                    <a:gd name="connsiteX45" fmla="*/ 319950 w 408063"/>
                    <a:gd name="connsiteY45" fmla="*/ 23898 h 357413"/>
                    <a:gd name="connsiteX46" fmla="*/ 260100 w 408063"/>
                    <a:gd name="connsiteY46" fmla="*/ 87448 h 357413"/>
                    <a:gd name="connsiteX47" fmla="*/ 277200 w 408063"/>
                    <a:gd name="connsiteY47" fmla="*/ 199091 h 357413"/>
                    <a:gd name="connsiteX48" fmla="*/ 173696 w 408063"/>
                    <a:gd name="connsiteY48" fmla="*/ 214958 h 357413"/>
                    <a:gd name="connsiteX49" fmla="*/ 156595 w 408063"/>
                    <a:gd name="connsiteY49" fmla="*/ 103315 h 357413"/>
                    <a:gd name="connsiteX50" fmla="*/ 260100 w 408063"/>
                    <a:gd name="connsiteY50" fmla="*/ 87448 h 357413"/>
                    <a:gd name="connsiteX51" fmla="*/ 151416 w 408063"/>
                    <a:gd name="connsiteY51" fmla="*/ 104137 h 357413"/>
                    <a:gd name="connsiteX52" fmla="*/ 168516 w 408063"/>
                    <a:gd name="connsiteY52" fmla="*/ 215781 h 357413"/>
                    <a:gd name="connsiteX53" fmla="*/ 62217 w 408063"/>
                    <a:gd name="connsiteY53" fmla="*/ 232058 h 357413"/>
                    <a:gd name="connsiteX54" fmla="*/ 45116 w 408063"/>
                    <a:gd name="connsiteY54" fmla="*/ 120415 h 357413"/>
                    <a:gd name="connsiteX55" fmla="*/ 151416 w 408063"/>
                    <a:gd name="connsiteY55" fmla="*/ 104137 h 357413"/>
                    <a:gd name="connsiteX56" fmla="*/ 55228 w 408063"/>
                    <a:gd name="connsiteY56" fmla="*/ 69773 h 357413"/>
                    <a:gd name="connsiteX57" fmla="*/ 73480 w 408063"/>
                    <a:gd name="connsiteY57" fmla="*/ 66977 h 357413"/>
                    <a:gd name="connsiteX58" fmla="*/ 75946 w 408063"/>
                    <a:gd name="connsiteY58" fmla="*/ 83091 h 357413"/>
                    <a:gd name="connsiteX59" fmla="*/ 75042 w 408063"/>
                    <a:gd name="connsiteY59" fmla="*/ 87448 h 357413"/>
                    <a:gd name="connsiteX60" fmla="*/ 69945 w 408063"/>
                    <a:gd name="connsiteY60" fmla="*/ 86215 h 357413"/>
                    <a:gd name="connsiteX61" fmla="*/ 64190 w 408063"/>
                    <a:gd name="connsiteY61" fmla="*/ 94025 h 357413"/>
                    <a:gd name="connsiteX62" fmla="*/ 72000 w 408063"/>
                    <a:gd name="connsiteY62" fmla="*/ 99780 h 357413"/>
                    <a:gd name="connsiteX63" fmla="*/ 77754 w 408063"/>
                    <a:gd name="connsiteY63" fmla="*/ 92299 h 357413"/>
                    <a:gd name="connsiteX64" fmla="*/ 81043 w 408063"/>
                    <a:gd name="connsiteY64" fmla="*/ 82351 h 357413"/>
                    <a:gd name="connsiteX65" fmla="*/ 78577 w 408063"/>
                    <a:gd name="connsiteY65" fmla="*/ 66238 h 357413"/>
                    <a:gd name="connsiteX66" fmla="*/ 203374 w 408063"/>
                    <a:gd name="connsiteY66" fmla="*/ 47082 h 357413"/>
                    <a:gd name="connsiteX67" fmla="*/ 205841 w 408063"/>
                    <a:gd name="connsiteY67" fmla="*/ 63196 h 357413"/>
                    <a:gd name="connsiteX68" fmla="*/ 204936 w 408063"/>
                    <a:gd name="connsiteY68" fmla="*/ 67553 h 357413"/>
                    <a:gd name="connsiteX69" fmla="*/ 199839 w 408063"/>
                    <a:gd name="connsiteY69" fmla="*/ 66320 h 357413"/>
                    <a:gd name="connsiteX70" fmla="*/ 194084 w 408063"/>
                    <a:gd name="connsiteY70" fmla="*/ 74130 h 357413"/>
                    <a:gd name="connsiteX71" fmla="*/ 201894 w 408063"/>
                    <a:gd name="connsiteY71" fmla="*/ 79884 h 357413"/>
                    <a:gd name="connsiteX72" fmla="*/ 207649 w 408063"/>
                    <a:gd name="connsiteY72" fmla="*/ 72403 h 357413"/>
                    <a:gd name="connsiteX73" fmla="*/ 210938 w 408063"/>
                    <a:gd name="connsiteY73" fmla="*/ 62456 h 357413"/>
                    <a:gd name="connsiteX74" fmla="*/ 208471 w 408063"/>
                    <a:gd name="connsiteY74" fmla="*/ 46342 h 357413"/>
                    <a:gd name="connsiteX75" fmla="*/ 333269 w 408063"/>
                    <a:gd name="connsiteY75" fmla="*/ 27187 h 357413"/>
                    <a:gd name="connsiteX76" fmla="*/ 335735 w 408063"/>
                    <a:gd name="connsiteY76" fmla="*/ 43301 h 357413"/>
                    <a:gd name="connsiteX77" fmla="*/ 334831 w 408063"/>
                    <a:gd name="connsiteY77" fmla="*/ 47658 h 357413"/>
                    <a:gd name="connsiteX78" fmla="*/ 329733 w 408063"/>
                    <a:gd name="connsiteY78" fmla="*/ 46424 h 357413"/>
                    <a:gd name="connsiteX79" fmla="*/ 323979 w 408063"/>
                    <a:gd name="connsiteY79" fmla="*/ 54234 h 357413"/>
                    <a:gd name="connsiteX80" fmla="*/ 331789 w 408063"/>
                    <a:gd name="connsiteY80" fmla="*/ 59989 h 357413"/>
                    <a:gd name="connsiteX81" fmla="*/ 337543 w 408063"/>
                    <a:gd name="connsiteY81" fmla="*/ 52508 h 357413"/>
                    <a:gd name="connsiteX82" fmla="*/ 340832 w 408063"/>
                    <a:gd name="connsiteY82" fmla="*/ 42561 h 357413"/>
                    <a:gd name="connsiteX83" fmla="*/ 338366 w 408063"/>
                    <a:gd name="connsiteY83" fmla="*/ 26447 h 357413"/>
                    <a:gd name="connsiteX84" fmla="*/ 347984 w 408063"/>
                    <a:gd name="connsiteY84" fmla="*/ 24967 h 357413"/>
                    <a:gd name="connsiteX85" fmla="*/ 364509 w 408063"/>
                    <a:gd name="connsiteY85" fmla="*/ 37052 h 357413"/>
                    <a:gd name="connsiteX86" fmla="*/ 368866 w 408063"/>
                    <a:gd name="connsiteY86" fmla="*/ 65580 h 357413"/>
                    <a:gd name="connsiteX87" fmla="*/ 44130 w 408063"/>
                    <a:gd name="connsiteY87" fmla="*/ 115318 h 357413"/>
                    <a:gd name="connsiteX88" fmla="*/ 39773 w 408063"/>
                    <a:gd name="connsiteY88" fmla="*/ 86790 h 357413"/>
                    <a:gd name="connsiteX89" fmla="*/ 51940 w 408063"/>
                    <a:gd name="connsiteY89" fmla="*/ 70266 h 357413"/>
                    <a:gd name="connsiteX90" fmla="*/ 55228 w 408063"/>
                    <a:gd name="connsiteY90" fmla="*/ 69773 h 357413"/>
                    <a:gd name="connsiteX91" fmla="*/ 59668 w 408063"/>
                    <a:gd name="connsiteY91" fmla="*/ 352006 h 357413"/>
                    <a:gd name="connsiteX92" fmla="*/ 43143 w 408063"/>
                    <a:gd name="connsiteY92" fmla="*/ 339920 h 357413"/>
                    <a:gd name="connsiteX93" fmla="*/ 5162 w 408063"/>
                    <a:gd name="connsiteY93" fmla="*/ 92134 h 357413"/>
                    <a:gd name="connsiteX94" fmla="*/ 17247 w 408063"/>
                    <a:gd name="connsiteY94" fmla="*/ 75610 h 357413"/>
                    <a:gd name="connsiteX95" fmla="*/ 38868 w 408063"/>
                    <a:gd name="connsiteY95" fmla="*/ 72321 h 357413"/>
                    <a:gd name="connsiteX96" fmla="*/ 34758 w 408063"/>
                    <a:gd name="connsiteY96" fmla="*/ 87612 h 357413"/>
                    <a:gd name="connsiteX97" fmla="*/ 72740 w 408063"/>
                    <a:gd name="connsiteY97" fmla="*/ 335399 h 357413"/>
                    <a:gd name="connsiteX98" fmla="*/ 81289 w 408063"/>
                    <a:gd name="connsiteY98" fmla="*/ 348717 h 357413"/>
                    <a:gd name="connsiteX99" fmla="*/ 59668 w 408063"/>
                    <a:gd name="connsiteY99" fmla="*/ 352006 h 357413"/>
                    <a:gd name="connsiteX100" fmla="*/ 96006 w 408063"/>
                    <a:gd name="connsiteY100" fmla="*/ 346415 h 357413"/>
                    <a:gd name="connsiteX101" fmla="*/ 94361 w 408063"/>
                    <a:gd name="connsiteY101" fmla="*/ 346662 h 357413"/>
                    <a:gd name="connsiteX102" fmla="*/ 77837 w 408063"/>
                    <a:gd name="connsiteY102" fmla="*/ 334577 h 357413"/>
                    <a:gd name="connsiteX103" fmla="*/ 62956 w 408063"/>
                    <a:gd name="connsiteY103" fmla="*/ 237238 h 357413"/>
                    <a:gd name="connsiteX104" fmla="*/ 169256 w 408063"/>
                    <a:gd name="connsiteY104" fmla="*/ 220960 h 357413"/>
                    <a:gd name="connsiteX105" fmla="*/ 186356 w 408063"/>
                    <a:gd name="connsiteY105" fmla="*/ 332603 h 357413"/>
                    <a:gd name="connsiteX106" fmla="*/ 96006 w 408063"/>
                    <a:gd name="connsiteY106" fmla="*/ 346415 h 357413"/>
                    <a:gd name="connsiteX107" fmla="*/ 191535 w 408063"/>
                    <a:gd name="connsiteY107" fmla="*/ 331781 h 357413"/>
                    <a:gd name="connsiteX108" fmla="*/ 174435 w 408063"/>
                    <a:gd name="connsiteY108" fmla="*/ 220138 h 357413"/>
                    <a:gd name="connsiteX109" fmla="*/ 277940 w 408063"/>
                    <a:gd name="connsiteY109" fmla="*/ 204271 h 357413"/>
                    <a:gd name="connsiteX110" fmla="*/ 295040 w 408063"/>
                    <a:gd name="connsiteY110" fmla="*/ 315915 h 357413"/>
                    <a:gd name="connsiteX111" fmla="*/ 191535 w 408063"/>
                    <a:gd name="connsiteY111" fmla="*/ 331781 h 357413"/>
                    <a:gd name="connsiteX112" fmla="*/ 300220 w 408063"/>
                    <a:gd name="connsiteY112" fmla="*/ 315174 h 357413"/>
                    <a:gd name="connsiteX113" fmla="*/ 265197 w 408063"/>
                    <a:gd name="connsiteY113" fmla="*/ 86708 h 357413"/>
                    <a:gd name="connsiteX114" fmla="*/ 369771 w 408063"/>
                    <a:gd name="connsiteY114" fmla="*/ 70677 h 357413"/>
                    <a:gd name="connsiteX115" fmla="*/ 402573 w 408063"/>
                    <a:gd name="connsiteY115" fmla="*/ 284838 h 357413"/>
                    <a:gd name="connsiteX116" fmla="*/ 390488 w 408063"/>
                    <a:gd name="connsiteY116" fmla="*/ 301363 h 357413"/>
                    <a:gd name="connsiteX117" fmla="*/ 300220 w 408063"/>
                    <a:gd name="connsiteY117" fmla="*/ 315174 h 35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408063" h="357413">
                      <a:moveTo>
                        <a:pt x="407835" y="284016"/>
                      </a:moveTo>
                      <a:lnTo>
                        <a:pt x="369853" y="36230"/>
                      </a:lnTo>
                      <a:cubicBezTo>
                        <a:pt x="368209" y="25460"/>
                        <a:pt x="358096" y="18062"/>
                        <a:pt x="347409" y="19705"/>
                      </a:cubicBezTo>
                      <a:lnTo>
                        <a:pt x="337790" y="21186"/>
                      </a:lnTo>
                      <a:lnTo>
                        <a:pt x="336064" y="9840"/>
                      </a:lnTo>
                      <a:cubicBezTo>
                        <a:pt x="335077" y="3510"/>
                        <a:pt x="329158" y="-848"/>
                        <a:pt x="322828" y="139"/>
                      </a:cubicBezTo>
                      <a:cubicBezTo>
                        <a:pt x="316498" y="1126"/>
                        <a:pt x="312140" y="7045"/>
                        <a:pt x="313127" y="13375"/>
                      </a:cubicBezTo>
                      <a:lnTo>
                        <a:pt x="314853" y="24721"/>
                      </a:lnTo>
                      <a:lnTo>
                        <a:pt x="207896" y="41081"/>
                      </a:lnTo>
                      <a:lnTo>
                        <a:pt x="206169" y="29736"/>
                      </a:lnTo>
                      <a:cubicBezTo>
                        <a:pt x="205182" y="23405"/>
                        <a:pt x="199263" y="19048"/>
                        <a:pt x="192933" y="20035"/>
                      </a:cubicBezTo>
                      <a:cubicBezTo>
                        <a:pt x="186603" y="21021"/>
                        <a:pt x="182245" y="26940"/>
                        <a:pt x="183233" y="33271"/>
                      </a:cubicBezTo>
                      <a:lnTo>
                        <a:pt x="184959" y="44616"/>
                      </a:lnTo>
                      <a:lnTo>
                        <a:pt x="78001" y="60976"/>
                      </a:lnTo>
                      <a:lnTo>
                        <a:pt x="76275" y="49631"/>
                      </a:lnTo>
                      <a:cubicBezTo>
                        <a:pt x="75288" y="43301"/>
                        <a:pt x="69369" y="38943"/>
                        <a:pt x="63039" y="39930"/>
                      </a:cubicBezTo>
                      <a:cubicBezTo>
                        <a:pt x="56708" y="40916"/>
                        <a:pt x="52351" y="46836"/>
                        <a:pt x="53338" y="53166"/>
                      </a:cubicBezTo>
                      <a:lnTo>
                        <a:pt x="55064" y="64511"/>
                      </a:lnTo>
                      <a:lnTo>
                        <a:pt x="54653" y="64593"/>
                      </a:lnTo>
                      <a:lnTo>
                        <a:pt x="51529" y="65086"/>
                      </a:lnTo>
                      <a:lnTo>
                        <a:pt x="16753" y="70430"/>
                      </a:lnTo>
                      <a:cubicBezTo>
                        <a:pt x="5984" y="72075"/>
                        <a:pt x="-1416" y="82187"/>
                        <a:pt x="229" y="92874"/>
                      </a:cubicBezTo>
                      <a:lnTo>
                        <a:pt x="38210" y="340660"/>
                      </a:lnTo>
                      <a:cubicBezTo>
                        <a:pt x="39855" y="351430"/>
                        <a:pt x="49967" y="358829"/>
                        <a:pt x="60655" y="357185"/>
                      </a:cubicBezTo>
                      <a:lnTo>
                        <a:pt x="95430" y="351841"/>
                      </a:lnTo>
                      <a:lnTo>
                        <a:pt x="97074" y="351595"/>
                      </a:lnTo>
                      <a:lnTo>
                        <a:pt x="391557" y="306460"/>
                      </a:lnTo>
                      <a:cubicBezTo>
                        <a:pt x="402080" y="304816"/>
                        <a:pt x="409478" y="294704"/>
                        <a:pt x="407835" y="284016"/>
                      </a:cubicBezTo>
                      <a:close/>
                      <a:moveTo>
                        <a:pt x="59997" y="63771"/>
                      </a:moveTo>
                      <a:lnTo>
                        <a:pt x="58270" y="52426"/>
                      </a:lnTo>
                      <a:cubicBezTo>
                        <a:pt x="57695" y="48891"/>
                        <a:pt x="60161" y="45685"/>
                        <a:pt x="63614" y="45109"/>
                      </a:cubicBezTo>
                      <a:cubicBezTo>
                        <a:pt x="67149" y="44534"/>
                        <a:pt x="70356" y="47000"/>
                        <a:pt x="70931" y="50453"/>
                      </a:cubicBezTo>
                      <a:lnTo>
                        <a:pt x="72657" y="61798"/>
                      </a:lnTo>
                      <a:lnTo>
                        <a:pt x="59997" y="63771"/>
                      </a:lnTo>
                      <a:close/>
                      <a:moveTo>
                        <a:pt x="189974" y="43876"/>
                      </a:moveTo>
                      <a:lnTo>
                        <a:pt x="188247" y="32530"/>
                      </a:lnTo>
                      <a:cubicBezTo>
                        <a:pt x="187671" y="28995"/>
                        <a:pt x="190138" y="25790"/>
                        <a:pt x="193590" y="25214"/>
                      </a:cubicBezTo>
                      <a:cubicBezTo>
                        <a:pt x="197126" y="24638"/>
                        <a:pt x="200332" y="27105"/>
                        <a:pt x="200907" y="30557"/>
                      </a:cubicBezTo>
                      <a:lnTo>
                        <a:pt x="202634" y="41903"/>
                      </a:lnTo>
                      <a:lnTo>
                        <a:pt x="189974" y="43876"/>
                      </a:lnTo>
                      <a:close/>
                      <a:moveTo>
                        <a:pt x="319950" y="23898"/>
                      </a:moveTo>
                      <a:lnTo>
                        <a:pt x="318224" y="12553"/>
                      </a:lnTo>
                      <a:cubicBezTo>
                        <a:pt x="317649" y="9018"/>
                        <a:pt x="320114" y="5812"/>
                        <a:pt x="323568" y="5237"/>
                      </a:cubicBezTo>
                      <a:cubicBezTo>
                        <a:pt x="327103" y="4661"/>
                        <a:pt x="330309" y="7127"/>
                        <a:pt x="330885" y="10580"/>
                      </a:cubicBezTo>
                      <a:lnTo>
                        <a:pt x="332611" y="21925"/>
                      </a:lnTo>
                      <a:lnTo>
                        <a:pt x="319950" y="23898"/>
                      </a:lnTo>
                      <a:close/>
                      <a:moveTo>
                        <a:pt x="260100" y="87448"/>
                      </a:moveTo>
                      <a:lnTo>
                        <a:pt x="277200" y="199091"/>
                      </a:lnTo>
                      <a:lnTo>
                        <a:pt x="173696" y="214958"/>
                      </a:lnTo>
                      <a:lnTo>
                        <a:pt x="156595" y="103315"/>
                      </a:lnTo>
                      <a:lnTo>
                        <a:pt x="260100" y="87448"/>
                      </a:lnTo>
                      <a:close/>
                      <a:moveTo>
                        <a:pt x="151416" y="104137"/>
                      </a:moveTo>
                      <a:lnTo>
                        <a:pt x="168516" y="215781"/>
                      </a:lnTo>
                      <a:lnTo>
                        <a:pt x="62217" y="232058"/>
                      </a:lnTo>
                      <a:lnTo>
                        <a:pt x="45116" y="120415"/>
                      </a:lnTo>
                      <a:lnTo>
                        <a:pt x="151416" y="104137"/>
                      </a:lnTo>
                      <a:close/>
                      <a:moveTo>
                        <a:pt x="55228" y="69773"/>
                      </a:moveTo>
                      <a:lnTo>
                        <a:pt x="73480" y="66977"/>
                      </a:lnTo>
                      <a:lnTo>
                        <a:pt x="75946" y="83091"/>
                      </a:lnTo>
                      <a:cubicBezTo>
                        <a:pt x="76192" y="84653"/>
                        <a:pt x="75781" y="86215"/>
                        <a:pt x="75042" y="87448"/>
                      </a:cubicBezTo>
                      <a:cubicBezTo>
                        <a:pt x="73644" y="86380"/>
                        <a:pt x="71835" y="85886"/>
                        <a:pt x="69945" y="86215"/>
                      </a:cubicBezTo>
                      <a:cubicBezTo>
                        <a:pt x="66163" y="86790"/>
                        <a:pt x="63614" y="90326"/>
                        <a:pt x="64190" y="94025"/>
                      </a:cubicBezTo>
                      <a:cubicBezTo>
                        <a:pt x="64765" y="97807"/>
                        <a:pt x="68300" y="100355"/>
                        <a:pt x="72000" y="99780"/>
                      </a:cubicBezTo>
                      <a:cubicBezTo>
                        <a:pt x="75617" y="99205"/>
                        <a:pt x="78166" y="95916"/>
                        <a:pt x="77754" y="92299"/>
                      </a:cubicBezTo>
                      <a:cubicBezTo>
                        <a:pt x="80303" y="89750"/>
                        <a:pt x="81619" y="86133"/>
                        <a:pt x="81043" y="82351"/>
                      </a:cubicBezTo>
                      <a:lnTo>
                        <a:pt x="78577" y="66238"/>
                      </a:lnTo>
                      <a:lnTo>
                        <a:pt x="203374" y="47082"/>
                      </a:lnTo>
                      <a:lnTo>
                        <a:pt x="205841" y="63196"/>
                      </a:lnTo>
                      <a:cubicBezTo>
                        <a:pt x="206087" y="64758"/>
                        <a:pt x="205676" y="66320"/>
                        <a:pt x="204936" y="67553"/>
                      </a:cubicBezTo>
                      <a:cubicBezTo>
                        <a:pt x="203539" y="66484"/>
                        <a:pt x="201730" y="65991"/>
                        <a:pt x="199839" y="66320"/>
                      </a:cubicBezTo>
                      <a:cubicBezTo>
                        <a:pt x="196057" y="66895"/>
                        <a:pt x="193509" y="70430"/>
                        <a:pt x="194084" y="74130"/>
                      </a:cubicBezTo>
                      <a:cubicBezTo>
                        <a:pt x="194659" y="77911"/>
                        <a:pt x="198195" y="80460"/>
                        <a:pt x="201894" y="79884"/>
                      </a:cubicBezTo>
                      <a:cubicBezTo>
                        <a:pt x="205512" y="79309"/>
                        <a:pt x="208060" y="76021"/>
                        <a:pt x="207649" y="72403"/>
                      </a:cubicBezTo>
                      <a:cubicBezTo>
                        <a:pt x="210197" y="69855"/>
                        <a:pt x="211513" y="66238"/>
                        <a:pt x="210938" y="62456"/>
                      </a:cubicBezTo>
                      <a:lnTo>
                        <a:pt x="208471" y="46342"/>
                      </a:lnTo>
                      <a:lnTo>
                        <a:pt x="333269" y="27187"/>
                      </a:lnTo>
                      <a:lnTo>
                        <a:pt x="335735" y="43301"/>
                      </a:lnTo>
                      <a:cubicBezTo>
                        <a:pt x="335982" y="44862"/>
                        <a:pt x="335570" y="46424"/>
                        <a:pt x="334831" y="47658"/>
                      </a:cubicBezTo>
                      <a:cubicBezTo>
                        <a:pt x="333433" y="46589"/>
                        <a:pt x="331624" y="46096"/>
                        <a:pt x="329733" y="46424"/>
                      </a:cubicBezTo>
                      <a:cubicBezTo>
                        <a:pt x="325952" y="47000"/>
                        <a:pt x="323403" y="50535"/>
                        <a:pt x="323979" y="54234"/>
                      </a:cubicBezTo>
                      <a:cubicBezTo>
                        <a:pt x="324554" y="58016"/>
                        <a:pt x="328090" y="60565"/>
                        <a:pt x="331789" y="59989"/>
                      </a:cubicBezTo>
                      <a:cubicBezTo>
                        <a:pt x="335406" y="59414"/>
                        <a:pt x="337955" y="56126"/>
                        <a:pt x="337543" y="52508"/>
                      </a:cubicBezTo>
                      <a:cubicBezTo>
                        <a:pt x="340092" y="49960"/>
                        <a:pt x="341408" y="46342"/>
                        <a:pt x="340832" y="42561"/>
                      </a:cubicBezTo>
                      <a:lnTo>
                        <a:pt x="338366" y="26447"/>
                      </a:lnTo>
                      <a:lnTo>
                        <a:pt x="347984" y="24967"/>
                      </a:lnTo>
                      <a:cubicBezTo>
                        <a:pt x="355877" y="23734"/>
                        <a:pt x="363275" y="29160"/>
                        <a:pt x="364509" y="37052"/>
                      </a:cubicBezTo>
                      <a:lnTo>
                        <a:pt x="368866" y="65580"/>
                      </a:lnTo>
                      <a:lnTo>
                        <a:pt x="44130" y="115318"/>
                      </a:lnTo>
                      <a:lnTo>
                        <a:pt x="39773" y="86790"/>
                      </a:lnTo>
                      <a:cubicBezTo>
                        <a:pt x="38540" y="78898"/>
                        <a:pt x="43965" y="71499"/>
                        <a:pt x="51940" y="70266"/>
                      </a:cubicBezTo>
                      <a:lnTo>
                        <a:pt x="55228" y="69773"/>
                      </a:lnTo>
                      <a:close/>
                      <a:moveTo>
                        <a:pt x="59668" y="352006"/>
                      </a:moveTo>
                      <a:cubicBezTo>
                        <a:pt x="51776" y="353239"/>
                        <a:pt x="44376" y="347813"/>
                        <a:pt x="43143" y="339920"/>
                      </a:cubicBezTo>
                      <a:lnTo>
                        <a:pt x="5162" y="92134"/>
                      </a:lnTo>
                      <a:cubicBezTo>
                        <a:pt x="3928" y="84242"/>
                        <a:pt x="9354" y="76843"/>
                        <a:pt x="17247" y="75610"/>
                      </a:cubicBezTo>
                      <a:lnTo>
                        <a:pt x="38868" y="72321"/>
                      </a:lnTo>
                      <a:cubicBezTo>
                        <a:pt x="35580" y="76514"/>
                        <a:pt x="33854" y="81940"/>
                        <a:pt x="34758" y="87612"/>
                      </a:cubicBezTo>
                      <a:lnTo>
                        <a:pt x="72740" y="335399"/>
                      </a:lnTo>
                      <a:cubicBezTo>
                        <a:pt x="73644" y="341071"/>
                        <a:pt x="76850" y="345757"/>
                        <a:pt x="81289" y="348717"/>
                      </a:cubicBezTo>
                      <a:lnTo>
                        <a:pt x="59668" y="352006"/>
                      </a:lnTo>
                      <a:close/>
                      <a:moveTo>
                        <a:pt x="96006" y="346415"/>
                      </a:moveTo>
                      <a:lnTo>
                        <a:pt x="94361" y="346662"/>
                      </a:lnTo>
                      <a:cubicBezTo>
                        <a:pt x="86469" y="347895"/>
                        <a:pt x="79070" y="342469"/>
                        <a:pt x="77837" y="334577"/>
                      </a:cubicBezTo>
                      <a:lnTo>
                        <a:pt x="62956" y="237238"/>
                      </a:lnTo>
                      <a:lnTo>
                        <a:pt x="169256" y="220960"/>
                      </a:lnTo>
                      <a:lnTo>
                        <a:pt x="186356" y="332603"/>
                      </a:lnTo>
                      <a:lnTo>
                        <a:pt x="96006" y="346415"/>
                      </a:lnTo>
                      <a:close/>
                      <a:moveTo>
                        <a:pt x="191535" y="331781"/>
                      </a:moveTo>
                      <a:lnTo>
                        <a:pt x="174435" y="220138"/>
                      </a:lnTo>
                      <a:lnTo>
                        <a:pt x="277940" y="204271"/>
                      </a:lnTo>
                      <a:lnTo>
                        <a:pt x="295040" y="315915"/>
                      </a:lnTo>
                      <a:lnTo>
                        <a:pt x="191535" y="331781"/>
                      </a:lnTo>
                      <a:close/>
                      <a:moveTo>
                        <a:pt x="300220" y="315174"/>
                      </a:moveTo>
                      <a:lnTo>
                        <a:pt x="265197" y="86708"/>
                      </a:lnTo>
                      <a:lnTo>
                        <a:pt x="369771" y="70677"/>
                      </a:lnTo>
                      <a:lnTo>
                        <a:pt x="402573" y="284838"/>
                      </a:lnTo>
                      <a:cubicBezTo>
                        <a:pt x="403806" y="292731"/>
                        <a:pt x="398380" y="300130"/>
                        <a:pt x="390488" y="301363"/>
                      </a:cubicBezTo>
                      <a:lnTo>
                        <a:pt x="300220" y="315174"/>
                      </a:lnTo>
                      <a:close/>
                    </a:path>
                  </a:pathLst>
                </a:custGeom>
                <a:grpFill/>
                <a:ln w="8221" cap="flat">
                  <a:noFill/>
                  <a:prstDash val="solid"/>
                  <a:miter/>
                </a:ln>
              </p:spPr>
              <p:txBody>
                <a:bodyPr rtlCol="0" anchor="ctr"/>
                <a:lstStyle/>
                <a:p>
                  <a:endParaRPr lang="en-US"/>
                </a:p>
              </p:txBody>
            </p:sp>
            <p:sp>
              <p:nvSpPr>
                <p:cNvPr id="176" name="Freeform: Shape 175">
                  <a:extLst>
                    <a:ext uri="{FF2B5EF4-FFF2-40B4-BE49-F238E27FC236}">
                      <a16:creationId xmlns:a16="http://schemas.microsoft.com/office/drawing/2014/main" id="{97BEB4DF-8D9F-481B-8C22-B45FC790844B}"/>
                    </a:ext>
                  </a:extLst>
                </p:cNvPr>
                <p:cNvSpPr/>
                <p:nvPr/>
              </p:nvSpPr>
              <p:spPr>
                <a:xfrm>
                  <a:off x="8566291" y="5665151"/>
                  <a:ext cx="11564" cy="11564"/>
                </a:xfrm>
                <a:custGeom>
                  <a:avLst/>
                  <a:gdLst>
                    <a:gd name="connsiteX0" fmla="*/ 69 w 11564"/>
                    <a:gd name="connsiteY0" fmla="*/ 6646 h 11564"/>
                    <a:gd name="connsiteX1" fmla="*/ 6646 w 11564"/>
                    <a:gd name="connsiteY1" fmla="*/ 11496 h 11564"/>
                    <a:gd name="connsiteX2" fmla="*/ 11496 w 11564"/>
                    <a:gd name="connsiteY2" fmla="*/ 4919 h 11564"/>
                    <a:gd name="connsiteX3" fmla="*/ 4919 w 11564"/>
                    <a:gd name="connsiteY3" fmla="*/ 69 h 11564"/>
                    <a:gd name="connsiteX4" fmla="*/ 69 w 11564"/>
                    <a:gd name="connsiteY4" fmla="*/ 6646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69" y="6646"/>
                      </a:moveTo>
                      <a:cubicBezTo>
                        <a:pt x="562" y="9770"/>
                        <a:pt x="3521" y="11989"/>
                        <a:pt x="6646" y="11496"/>
                      </a:cubicBezTo>
                      <a:cubicBezTo>
                        <a:pt x="9770" y="11003"/>
                        <a:pt x="11989" y="8043"/>
                        <a:pt x="11496" y="4919"/>
                      </a:cubicBezTo>
                      <a:cubicBezTo>
                        <a:pt x="11003" y="1795"/>
                        <a:pt x="8043" y="-425"/>
                        <a:pt x="4919" y="69"/>
                      </a:cubicBezTo>
                      <a:cubicBezTo>
                        <a:pt x="1795" y="562"/>
                        <a:pt x="-425" y="3522"/>
                        <a:pt x="69" y="6646"/>
                      </a:cubicBezTo>
                      <a:close/>
                    </a:path>
                  </a:pathLst>
                </a:custGeom>
                <a:grpFill/>
                <a:ln w="8221" cap="flat">
                  <a:noFill/>
                  <a:prstDash val="solid"/>
                  <a:miter/>
                </a:ln>
              </p:spPr>
              <p:txBody>
                <a:bodyPr rtlCol="0" anchor="ctr"/>
                <a:lstStyle/>
                <a:p>
                  <a:endParaRPr lang="en-US"/>
                </a:p>
              </p:txBody>
            </p:sp>
            <p:sp>
              <p:nvSpPr>
                <p:cNvPr id="177" name="Freeform: Shape 176">
                  <a:extLst>
                    <a:ext uri="{FF2B5EF4-FFF2-40B4-BE49-F238E27FC236}">
                      <a16:creationId xmlns:a16="http://schemas.microsoft.com/office/drawing/2014/main" id="{37C52D86-97D9-45F2-804E-26CCBEC3E6B0}"/>
                    </a:ext>
                  </a:extLst>
                </p:cNvPr>
                <p:cNvSpPr/>
                <p:nvPr/>
              </p:nvSpPr>
              <p:spPr>
                <a:xfrm>
                  <a:off x="8529624" y="5670742"/>
                  <a:ext cx="11564" cy="11564"/>
                </a:xfrm>
                <a:custGeom>
                  <a:avLst/>
                  <a:gdLst>
                    <a:gd name="connsiteX0" fmla="*/ 11496 w 11564"/>
                    <a:gd name="connsiteY0" fmla="*/ 4919 h 11564"/>
                    <a:gd name="connsiteX1" fmla="*/ 4919 w 11564"/>
                    <a:gd name="connsiteY1" fmla="*/ 69 h 11564"/>
                    <a:gd name="connsiteX2" fmla="*/ 69 w 11564"/>
                    <a:gd name="connsiteY2" fmla="*/ 6646 h 11564"/>
                    <a:gd name="connsiteX3" fmla="*/ 6646 w 11564"/>
                    <a:gd name="connsiteY3" fmla="*/ 11496 h 11564"/>
                    <a:gd name="connsiteX4" fmla="*/ 11496 w 11564"/>
                    <a:gd name="connsiteY4" fmla="*/ 4919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11496" y="4919"/>
                      </a:moveTo>
                      <a:cubicBezTo>
                        <a:pt x="11003" y="1795"/>
                        <a:pt x="8043" y="-425"/>
                        <a:pt x="4919" y="69"/>
                      </a:cubicBezTo>
                      <a:cubicBezTo>
                        <a:pt x="1795" y="562"/>
                        <a:pt x="-425" y="3521"/>
                        <a:pt x="69" y="6646"/>
                      </a:cubicBezTo>
                      <a:cubicBezTo>
                        <a:pt x="562" y="9770"/>
                        <a:pt x="3521" y="11989"/>
                        <a:pt x="6646" y="11496"/>
                      </a:cubicBezTo>
                      <a:cubicBezTo>
                        <a:pt x="9770" y="11085"/>
                        <a:pt x="11989" y="8125"/>
                        <a:pt x="11496" y="4919"/>
                      </a:cubicBezTo>
                      <a:close/>
                    </a:path>
                  </a:pathLst>
                </a:custGeom>
                <a:grpFill/>
                <a:ln w="8221" cap="flat">
                  <a:noFill/>
                  <a:prstDash val="solid"/>
                  <a:miter/>
                </a:ln>
              </p:spPr>
              <p:txBody>
                <a:bodyPr rtlCol="0" anchor="ctr"/>
                <a:lstStyle/>
                <a:p>
                  <a:endParaRPr lang="en-US"/>
                </a:p>
              </p:txBody>
            </p:sp>
            <p:sp>
              <p:nvSpPr>
                <p:cNvPr id="178" name="Freeform: Shape 177">
                  <a:extLst>
                    <a:ext uri="{FF2B5EF4-FFF2-40B4-BE49-F238E27FC236}">
                      <a16:creationId xmlns:a16="http://schemas.microsoft.com/office/drawing/2014/main" id="{AF841B53-A219-4B78-9B62-E6C52C15E05B}"/>
                    </a:ext>
                  </a:extLst>
                </p:cNvPr>
                <p:cNvSpPr/>
                <p:nvPr/>
              </p:nvSpPr>
              <p:spPr>
                <a:xfrm>
                  <a:off x="8456095" y="5506287"/>
                  <a:ext cx="34171" cy="194055"/>
                </a:xfrm>
                <a:custGeom>
                  <a:avLst/>
                  <a:gdLst>
                    <a:gd name="connsiteX0" fmla="*/ 34136 w 34171"/>
                    <a:gd name="connsiteY0" fmla="*/ 191078 h 194055"/>
                    <a:gd name="connsiteX1" fmla="*/ 5197 w 34171"/>
                    <a:gd name="connsiteY1" fmla="*/ 2237 h 194055"/>
                    <a:gd name="connsiteX2" fmla="*/ 2238 w 34171"/>
                    <a:gd name="connsiteY2" fmla="*/ 18 h 194055"/>
                    <a:gd name="connsiteX3" fmla="*/ 18 w 34171"/>
                    <a:gd name="connsiteY3" fmla="*/ 2977 h 194055"/>
                    <a:gd name="connsiteX4" fmla="*/ 28957 w 34171"/>
                    <a:gd name="connsiteY4" fmla="*/ 191818 h 194055"/>
                    <a:gd name="connsiteX5" fmla="*/ 31916 w 34171"/>
                    <a:gd name="connsiteY5" fmla="*/ 194037 h 194055"/>
                    <a:gd name="connsiteX6" fmla="*/ 34136 w 34171"/>
                    <a:gd name="connsiteY6" fmla="*/ 191078 h 194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171" h="194055">
                      <a:moveTo>
                        <a:pt x="34136" y="191078"/>
                      </a:moveTo>
                      <a:lnTo>
                        <a:pt x="5197" y="2237"/>
                      </a:lnTo>
                      <a:cubicBezTo>
                        <a:pt x="4951" y="840"/>
                        <a:pt x="3635" y="-147"/>
                        <a:pt x="2238" y="18"/>
                      </a:cubicBezTo>
                      <a:cubicBezTo>
                        <a:pt x="840" y="264"/>
                        <a:pt x="-146" y="1580"/>
                        <a:pt x="18" y="2977"/>
                      </a:cubicBezTo>
                      <a:lnTo>
                        <a:pt x="28957" y="191818"/>
                      </a:lnTo>
                      <a:cubicBezTo>
                        <a:pt x="29203" y="193216"/>
                        <a:pt x="30519" y="194202"/>
                        <a:pt x="31916" y="194037"/>
                      </a:cubicBezTo>
                      <a:cubicBezTo>
                        <a:pt x="33314" y="193873"/>
                        <a:pt x="34382" y="192475"/>
                        <a:pt x="34136" y="191078"/>
                      </a:cubicBezTo>
                      <a:close/>
                    </a:path>
                  </a:pathLst>
                </a:custGeom>
                <a:grpFill/>
                <a:ln w="8221" cap="flat">
                  <a:noFill/>
                  <a:prstDash val="solid"/>
                  <a:miter/>
                </a:ln>
              </p:spPr>
              <p:txBody>
                <a:bodyPr rtlCol="0" anchor="ctr"/>
                <a:lstStyle/>
                <a:p>
                  <a:endParaRPr lang="en-US"/>
                </a:p>
              </p:txBody>
            </p:sp>
            <p:sp>
              <p:nvSpPr>
                <p:cNvPr id="179" name="Freeform: Shape 178">
                  <a:extLst>
                    <a:ext uri="{FF2B5EF4-FFF2-40B4-BE49-F238E27FC236}">
                      <a16:creationId xmlns:a16="http://schemas.microsoft.com/office/drawing/2014/main" id="{806741D0-67DF-4F2E-BEC5-8F37B28DA8AB}"/>
                    </a:ext>
                  </a:extLst>
                </p:cNvPr>
                <p:cNvSpPr/>
                <p:nvPr/>
              </p:nvSpPr>
              <p:spPr>
                <a:xfrm>
                  <a:off x="8546673" y="5639799"/>
                  <a:ext cx="14853" cy="67942"/>
                </a:xfrm>
                <a:custGeom>
                  <a:avLst/>
                  <a:gdLst>
                    <a:gd name="connsiteX0" fmla="*/ 38 w 14853"/>
                    <a:gd name="connsiteY0" fmla="*/ 2977 h 67942"/>
                    <a:gd name="connsiteX1" fmla="*/ 9656 w 14853"/>
                    <a:gd name="connsiteY1" fmla="*/ 65705 h 67942"/>
                    <a:gd name="connsiteX2" fmla="*/ 12616 w 14853"/>
                    <a:gd name="connsiteY2" fmla="*/ 67925 h 67942"/>
                    <a:gd name="connsiteX3" fmla="*/ 14836 w 14853"/>
                    <a:gd name="connsiteY3" fmla="*/ 64965 h 67942"/>
                    <a:gd name="connsiteX4" fmla="*/ 5217 w 14853"/>
                    <a:gd name="connsiteY4" fmla="*/ 2238 h 67942"/>
                    <a:gd name="connsiteX5" fmla="*/ 2258 w 14853"/>
                    <a:gd name="connsiteY5" fmla="*/ 18 h 67942"/>
                    <a:gd name="connsiteX6" fmla="*/ 38 w 14853"/>
                    <a:gd name="connsiteY6" fmla="*/ 2977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3" h="67942">
                      <a:moveTo>
                        <a:pt x="38" y="2977"/>
                      </a:moveTo>
                      <a:lnTo>
                        <a:pt x="9656" y="65705"/>
                      </a:lnTo>
                      <a:cubicBezTo>
                        <a:pt x="9903" y="67102"/>
                        <a:pt x="11218" y="68089"/>
                        <a:pt x="12616" y="67925"/>
                      </a:cubicBezTo>
                      <a:cubicBezTo>
                        <a:pt x="14014" y="67760"/>
                        <a:pt x="15000" y="66363"/>
                        <a:pt x="14836" y="64965"/>
                      </a:cubicBezTo>
                      <a:lnTo>
                        <a:pt x="5217" y="2238"/>
                      </a:lnTo>
                      <a:cubicBezTo>
                        <a:pt x="4970" y="840"/>
                        <a:pt x="3655" y="-147"/>
                        <a:pt x="2258" y="18"/>
                      </a:cubicBezTo>
                      <a:cubicBezTo>
                        <a:pt x="778" y="183"/>
                        <a:pt x="-209" y="1498"/>
                        <a:pt x="38" y="2977"/>
                      </a:cubicBezTo>
                      <a:close/>
                    </a:path>
                  </a:pathLst>
                </a:custGeom>
                <a:grpFill/>
                <a:ln w="8221" cap="flat">
                  <a:noFill/>
                  <a:prstDash val="solid"/>
                  <a:miter/>
                </a:ln>
              </p:spPr>
              <p:txBody>
                <a:bodyPr rtlCol="0" anchor="ctr"/>
                <a:lstStyle/>
                <a:p>
                  <a:endParaRPr lang="en-US"/>
                </a:p>
              </p:txBody>
            </p:sp>
            <p:sp>
              <p:nvSpPr>
                <p:cNvPr id="180" name="Freeform: Shape 179">
                  <a:extLst>
                    <a:ext uri="{FF2B5EF4-FFF2-40B4-BE49-F238E27FC236}">
                      <a16:creationId xmlns:a16="http://schemas.microsoft.com/office/drawing/2014/main" id="{FA4D24E9-A8A6-4F26-878F-B64156CD5E42}"/>
                    </a:ext>
                  </a:extLst>
                </p:cNvPr>
                <p:cNvSpPr/>
                <p:nvPr/>
              </p:nvSpPr>
              <p:spPr>
                <a:xfrm>
                  <a:off x="8508050" y="5528922"/>
                  <a:ext cx="56244" cy="56378"/>
                </a:xfrm>
                <a:custGeom>
                  <a:avLst/>
                  <a:gdLst>
                    <a:gd name="connsiteX0" fmla="*/ 55760 w 56244"/>
                    <a:gd name="connsiteY0" fmla="*/ 48414 h 56378"/>
                    <a:gd name="connsiteX1" fmla="*/ 55185 w 56244"/>
                    <a:gd name="connsiteY1" fmla="*/ 44796 h 56378"/>
                    <a:gd name="connsiteX2" fmla="*/ 31754 w 56244"/>
                    <a:gd name="connsiteY2" fmla="*/ 27532 h 56378"/>
                    <a:gd name="connsiteX3" fmla="*/ 49019 w 56244"/>
                    <a:gd name="connsiteY3" fmla="*/ 4102 h 56378"/>
                    <a:gd name="connsiteX4" fmla="*/ 48443 w 56244"/>
                    <a:gd name="connsiteY4" fmla="*/ 484 h 56378"/>
                    <a:gd name="connsiteX5" fmla="*/ 44826 w 56244"/>
                    <a:gd name="connsiteY5" fmla="*/ 1060 h 56378"/>
                    <a:gd name="connsiteX6" fmla="*/ 27562 w 56244"/>
                    <a:gd name="connsiteY6" fmla="*/ 24490 h 56378"/>
                    <a:gd name="connsiteX7" fmla="*/ 4131 w 56244"/>
                    <a:gd name="connsiteY7" fmla="*/ 7226 h 56378"/>
                    <a:gd name="connsiteX8" fmla="*/ 514 w 56244"/>
                    <a:gd name="connsiteY8" fmla="*/ 7801 h 56378"/>
                    <a:gd name="connsiteX9" fmla="*/ 21 w 56244"/>
                    <a:gd name="connsiteY9" fmla="*/ 9774 h 56378"/>
                    <a:gd name="connsiteX10" fmla="*/ 1089 w 56244"/>
                    <a:gd name="connsiteY10" fmla="*/ 11500 h 56378"/>
                    <a:gd name="connsiteX11" fmla="*/ 24520 w 56244"/>
                    <a:gd name="connsiteY11" fmla="*/ 28765 h 56378"/>
                    <a:gd name="connsiteX12" fmla="*/ 7255 w 56244"/>
                    <a:gd name="connsiteY12" fmla="*/ 52195 h 56378"/>
                    <a:gd name="connsiteX13" fmla="*/ 6762 w 56244"/>
                    <a:gd name="connsiteY13" fmla="*/ 54168 h 56378"/>
                    <a:gd name="connsiteX14" fmla="*/ 7831 w 56244"/>
                    <a:gd name="connsiteY14" fmla="*/ 55895 h 56378"/>
                    <a:gd name="connsiteX15" fmla="*/ 11448 w 56244"/>
                    <a:gd name="connsiteY15" fmla="*/ 55319 h 56378"/>
                    <a:gd name="connsiteX16" fmla="*/ 28712 w 56244"/>
                    <a:gd name="connsiteY16" fmla="*/ 31889 h 56378"/>
                    <a:gd name="connsiteX17" fmla="*/ 52143 w 56244"/>
                    <a:gd name="connsiteY17" fmla="*/ 49153 h 56378"/>
                    <a:gd name="connsiteX18" fmla="*/ 55760 w 56244"/>
                    <a:gd name="connsiteY18" fmla="*/ 48414 h 56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6244" h="56378">
                      <a:moveTo>
                        <a:pt x="55760" y="48414"/>
                      </a:moveTo>
                      <a:cubicBezTo>
                        <a:pt x="56582" y="47263"/>
                        <a:pt x="56336" y="45618"/>
                        <a:pt x="55185" y="44796"/>
                      </a:cubicBezTo>
                      <a:lnTo>
                        <a:pt x="31754" y="27532"/>
                      </a:lnTo>
                      <a:lnTo>
                        <a:pt x="49019" y="4102"/>
                      </a:lnTo>
                      <a:cubicBezTo>
                        <a:pt x="49841" y="2950"/>
                        <a:pt x="49594" y="1306"/>
                        <a:pt x="48443" y="484"/>
                      </a:cubicBezTo>
                      <a:cubicBezTo>
                        <a:pt x="47292" y="-338"/>
                        <a:pt x="45648" y="-91"/>
                        <a:pt x="44826" y="1060"/>
                      </a:cubicBezTo>
                      <a:lnTo>
                        <a:pt x="27562" y="24490"/>
                      </a:lnTo>
                      <a:lnTo>
                        <a:pt x="4131" y="7226"/>
                      </a:lnTo>
                      <a:cubicBezTo>
                        <a:pt x="2980" y="6403"/>
                        <a:pt x="1336" y="6650"/>
                        <a:pt x="514" y="7801"/>
                      </a:cubicBezTo>
                      <a:cubicBezTo>
                        <a:pt x="103" y="8376"/>
                        <a:pt x="-62" y="9116"/>
                        <a:pt x="21" y="9774"/>
                      </a:cubicBezTo>
                      <a:cubicBezTo>
                        <a:pt x="103" y="10432"/>
                        <a:pt x="514" y="11089"/>
                        <a:pt x="1089" y="11500"/>
                      </a:cubicBezTo>
                      <a:lnTo>
                        <a:pt x="24520" y="28765"/>
                      </a:lnTo>
                      <a:lnTo>
                        <a:pt x="7255" y="52195"/>
                      </a:lnTo>
                      <a:cubicBezTo>
                        <a:pt x="6844" y="52771"/>
                        <a:pt x="6680" y="53511"/>
                        <a:pt x="6762" y="54168"/>
                      </a:cubicBezTo>
                      <a:cubicBezTo>
                        <a:pt x="6844" y="54826"/>
                        <a:pt x="7255" y="55484"/>
                        <a:pt x="7831" y="55895"/>
                      </a:cubicBezTo>
                      <a:cubicBezTo>
                        <a:pt x="8982" y="56717"/>
                        <a:pt x="10626" y="56470"/>
                        <a:pt x="11448" y="55319"/>
                      </a:cubicBezTo>
                      <a:lnTo>
                        <a:pt x="28712" y="31889"/>
                      </a:lnTo>
                      <a:lnTo>
                        <a:pt x="52143" y="49153"/>
                      </a:lnTo>
                      <a:cubicBezTo>
                        <a:pt x="53294" y="49811"/>
                        <a:pt x="54938" y="49564"/>
                        <a:pt x="55760" y="48414"/>
                      </a:cubicBezTo>
                      <a:close/>
                    </a:path>
                  </a:pathLst>
                </a:custGeom>
                <a:grpFill/>
                <a:ln w="8221" cap="flat">
                  <a:noFill/>
                  <a:prstDash val="solid"/>
                  <a:miter/>
                </a:ln>
              </p:spPr>
              <p:txBody>
                <a:bodyPr rtlCol="0" anchor="ctr"/>
                <a:lstStyle/>
                <a:p>
                  <a:endParaRPr lang="en-US"/>
                </a:p>
              </p:txBody>
            </p:sp>
            <p:sp>
              <p:nvSpPr>
                <p:cNvPr id="181" name="Freeform: Shape 180">
                  <a:extLst>
                    <a:ext uri="{FF2B5EF4-FFF2-40B4-BE49-F238E27FC236}">
                      <a16:creationId xmlns:a16="http://schemas.microsoft.com/office/drawing/2014/main" id="{D15B9AF1-D68B-4DA1-8833-500B6FF9641F}"/>
                    </a:ext>
                  </a:extLst>
                </p:cNvPr>
                <p:cNvSpPr/>
                <p:nvPr/>
              </p:nvSpPr>
              <p:spPr>
                <a:xfrm>
                  <a:off x="8615258" y="5504478"/>
                  <a:ext cx="67942" cy="67942"/>
                </a:xfrm>
                <a:custGeom>
                  <a:avLst/>
                  <a:gdLst>
                    <a:gd name="connsiteX0" fmla="*/ 41371 w 67942"/>
                    <a:gd name="connsiteY0" fmla="*/ 64965 h 67942"/>
                    <a:gd name="connsiteX1" fmla="*/ 36931 w 67942"/>
                    <a:gd name="connsiteY1" fmla="*/ 36191 h 67942"/>
                    <a:gd name="connsiteX2" fmla="*/ 65705 w 67942"/>
                    <a:gd name="connsiteY2" fmla="*/ 31752 h 67942"/>
                    <a:gd name="connsiteX3" fmla="*/ 67925 w 67942"/>
                    <a:gd name="connsiteY3" fmla="*/ 28792 h 67942"/>
                    <a:gd name="connsiteX4" fmla="*/ 64965 w 67942"/>
                    <a:gd name="connsiteY4" fmla="*/ 26573 h 67942"/>
                    <a:gd name="connsiteX5" fmla="*/ 36191 w 67942"/>
                    <a:gd name="connsiteY5" fmla="*/ 31012 h 67942"/>
                    <a:gd name="connsiteX6" fmla="*/ 31752 w 67942"/>
                    <a:gd name="connsiteY6" fmla="*/ 2238 h 67942"/>
                    <a:gd name="connsiteX7" fmla="*/ 28792 w 67942"/>
                    <a:gd name="connsiteY7" fmla="*/ 18 h 67942"/>
                    <a:gd name="connsiteX8" fmla="*/ 26572 w 67942"/>
                    <a:gd name="connsiteY8" fmla="*/ 2978 h 67942"/>
                    <a:gd name="connsiteX9" fmla="*/ 31012 w 67942"/>
                    <a:gd name="connsiteY9" fmla="*/ 31752 h 67942"/>
                    <a:gd name="connsiteX10" fmla="*/ 2238 w 67942"/>
                    <a:gd name="connsiteY10" fmla="*/ 36191 h 67942"/>
                    <a:gd name="connsiteX11" fmla="*/ 18 w 67942"/>
                    <a:gd name="connsiteY11" fmla="*/ 39151 h 67942"/>
                    <a:gd name="connsiteX12" fmla="*/ 2977 w 67942"/>
                    <a:gd name="connsiteY12" fmla="*/ 41371 h 67942"/>
                    <a:gd name="connsiteX13" fmla="*/ 31752 w 67942"/>
                    <a:gd name="connsiteY13" fmla="*/ 36931 h 67942"/>
                    <a:gd name="connsiteX14" fmla="*/ 36191 w 67942"/>
                    <a:gd name="connsiteY14" fmla="*/ 65705 h 67942"/>
                    <a:gd name="connsiteX15" fmla="*/ 39151 w 67942"/>
                    <a:gd name="connsiteY15" fmla="*/ 67925 h 67942"/>
                    <a:gd name="connsiteX16" fmla="*/ 41371 w 67942"/>
                    <a:gd name="connsiteY16" fmla="*/ 64965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7942" h="67942">
                      <a:moveTo>
                        <a:pt x="41371" y="64965"/>
                      </a:moveTo>
                      <a:lnTo>
                        <a:pt x="36931" y="36191"/>
                      </a:lnTo>
                      <a:lnTo>
                        <a:pt x="65705" y="31752"/>
                      </a:lnTo>
                      <a:cubicBezTo>
                        <a:pt x="67103" y="31505"/>
                        <a:pt x="68089" y="30190"/>
                        <a:pt x="67925" y="28792"/>
                      </a:cubicBezTo>
                      <a:cubicBezTo>
                        <a:pt x="67678" y="27394"/>
                        <a:pt x="66362" y="26408"/>
                        <a:pt x="64965" y="26573"/>
                      </a:cubicBezTo>
                      <a:lnTo>
                        <a:pt x="36191" y="31012"/>
                      </a:lnTo>
                      <a:lnTo>
                        <a:pt x="31752" y="2238"/>
                      </a:lnTo>
                      <a:cubicBezTo>
                        <a:pt x="31505" y="840"/>
                        <a:pt x="30189" y="-146"/>
                        <a:pt x="28792" y="18"/>
                      </a:cubicBezTo>
                      <a:cubicBezTo>
                        <a:pt x="27394" y="182"/>
                        <a:pt x="26408" y="1580"/>
                        <a:pt x="26572" y="2978"/>
                      </a:cubicBezTo>
                      <a:lnTo>
                        <a:pt x="31012" y="31752"/>
                      </a:lnTo>
                      <a:lnTo>
                        <a:pt x="2238" y="36191"/>
                      </a:lnTo>
                      <a:cubicBezTo>
                        <a:pt x="840" y="36438"/>
                        <a:pt x="-147" y="37753"/>
                        <a:pt x="18" y="39151"/>
                      </a:cubicBezTo>
                      <a:cubicBezTo>
                        <a:pt x="183" y="40548"/>
                        <a:pt x="1579" y="41535"/>
                        <a:pt x="2977" y="41371"/>
                      </a:cubicBezTo>
                      <a:lnTo>
                        <a:pt x="31752" y="36931"/>
                      </a:lnTo>
                      <a:lnTo>
                        <a:pt x="36191" y="65705"/>
                      </a:lnTo>
                      <a:cubicBezTo>
                        <a:pt x="36437" y="67103"/>
                        <a:pt x="37753" y="68089"/>
                        <a:pt x="39151" y="67925"/>
                      </a:cubicBezTo>
                      <a:cubicBezTo>
                        <a:pt x="40630" y="67760"/>
                        <a:pt x="41617" y="66445"/>
                        <a:pt x="41371" y="64965"/>
                      </a:cubicBezTo>
                      <a:close/>
                    </a:path>
                  </a:pathLst>
                </a:custGeom>
                <a:grpFill/>
                <a:ln w="8221" cap="flat">
                  <a:noFill/>
                  <a:prstDash val="solid"/>
                  <a:miter/>
                </a:ln>
              </p:spPr>
              <p:txBody>
                <a:bodyPr rtlCol="0" anchor="ctr"/>
                <a:lstStyle/>
                <a:p>
                  <a:endParaRPr lang="en-US"/>
                </a:p>
              </p:txBody>
            </p:sp>
            <p:sp>
              <p:nvSpPr>
                <p:cNvPr id="182" name="Freeform: Shape 181">
                  <a:extLst>
                    <a:ext uri="{FF2B5EF4-FFF2-40B4-BE49-F238E27FC236}">
                      <a16:creationId xmlns:a16="http://schemas.microsoft.com/office/drawing/2014/main" id="{66C22CB2-0A1E-4D49-BE1E-16AF589DD880}"/>
                    </a:ext>
                  </a:extLst>
                </p:cNvPr>
                <p:cNvSpPr/>
                <p:nvPr/>
              </p:nvSpPr>
              <p:spPr>
                <a:xfrm>
                  <a:off x="8659878" y="5622370"/>
                  <a:ext cx="14854" cy="67942"/>
                </a:xfrm>
                <a:custGeom>
                  <a:avLst/>
                  <a:gdLst>
                    <a:gd name="connsiteX0" fmla="*/ 38 w 14854"/>
                    <a:gd name="connsiteY0" fmla="*/ 2977 h 67942"/>
                    <a:gd name="connsiteX1" fmla="*/ 9657 w 14854"/>
                    <a:gd name="connsiteY1" fmla="*/ 65705 h 67942"/>
                    <a:gd name="connsiteX2" fmla="*/ 12616 w 14854"/>
                    <a:gd name="connsiteY2" fmla="*/ 67925 h 67942"/>
                    <a:gd name="connsiteX3" fmla="*/ 14836 w 14854"/>
                    <a:gd name="connsiteY3" fmla="*/ 64965 h 67942"/>
                    <a:gd name="connsiteX4" fmla="*/ 5217 w 14854"/>
                    <a:gd name="connsiteY4" fmla="*/ 2238 h 67942"/>
                    <a:gd name="connsiteX5" fmla="*/ 2257 w 14854"/>
                    <a:gd name="connsiteY5" fmla="*/ 18 h 67942"/>
                    <a:gd name="connsiteX6" fmla="*/ 38 w 14854"/>
                    <a:gd name="connsiteY6" fmla="*/ 2977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4" h="67942">
                      <a:moveTo>
                        <a:pt x="38" y="2977"/>
                      </a:moveTo>
                      <a:lnTo>
                        <a:pt x="9657" y="65705"/>
                      </a:lnTo>
                      <a:cubicBezTo>
                        <a:pt x="9904" y="67102"/>
                        <a:pt x="11218" y="68089"/>
                        <a:pt x="12616" y="67925"/>
                      </a:cubicBezTo>
                      <a:cubicBezTo>
                        <a:pt x="14014" y="67678"/>
                        <a:pt x="15001" y="66363"/>
                        <a:pt x="14836" y="64965"/>
                      </a:cubicBezTo>
                      <a:lnTo>
                        <a:pt x="5217" y="2238"/>
                      </a:lnTo>
                      <a:cubicBezTo>
                        <a:pt x="4971" y="840"/>
                        <a:pt x="3655" y="-147"/>
                        <a:pt x="2257" y="18"/>
                      </a:cubicBezTo>
                      <a:cubicBezTo>
                        <a:pt x="778" y="264"/>
                        <a:pt x="-208" y="1580"/>
                        <a:pt x="38" y="2977"/>
                      </a:cubicBezTo>
                      <a:close/>
                    </a:path>
                  </a:pathLst>
                </a:custGeom>
                <a:grpFill/>
                <a:ln w="8221" cap="flat">
                  <a:noFill/>
                  <a:prstDash val="solid"/>
                  <a:miter/>
                </a:ln>
              </p:spPr>
              <p:txBody>
                <a:bodyPr rtlCol="0" anchor="ctr"/>
                <a:lstStyle/>
                <a:p>
                  <a:endParaRPr lang="en-US"/>
                </a:p>
              </p:txBody>
            </p:sp>
            <p:sp>
              <p:nvSpPr>
                <p:cNvPr id="183" name="Freeform: Shape 182">
                  <a:extLst>
                    <a:ext uri="{FF2B5EF4-FFF2-40B4-BE49-F238E27FC236}">
                      <a16:creationId xmlns:a16="http://schemas.microsoft.com/office/drawing/2014/main" id="{B3751254-FD8E-4729-9FBE-ABA8EBBCD952}"/>
                    </a:ext>
                  </a:extLst>
                </p:cNvPr>
                <p:cNvSpPr/>
                <p:nvPr/>
              </p:nvSpPr>
              <p:spPr>
                <a:xfrm>
                  <a:off x="8723255" y="5493926"/>
                  <a:ext cx="88718" cy="178164"/>
                </a:xfrm>
                <a:custGeom>
                  <a:avLst/>
                  <a:gdLst>
                    <a:gd name="connsiteX0" fmla="*/ 88589 w 88718"/>
                    <a:gd name="connsiteY0" fmla="*/ 159291 h 178164"/>
                    <a:gd name="connsiteX1" fmla="*/ 65487 w 88718"/>
                    <a:gd name="connsiteY1" fmla="*/ 8844 h 178164"/>
                    <a:gd name="connsiteX2" fmla="*/ 53567 w 88718"/>
                    <a:gd name="connsiteY2" fmla="*/ 129 h 178164"/>
                    <a:gd name="connsiteX3" fmla="*/ 8843 w 88718"/>
                    <a:gd name="connsiteY3" fmla="*/ 6952 h 178164"/>
                    <a:gd name="connsiteX4" fmla="*/ 129 w 88718"/>
                    <a:gd name="connsiteY4" fmla="*/ 18873 h 178164"/>
                    <a:gd name="connsiteX5" fmla="*/ 23230 w 88718"/>
                    <a:gd name="connsiteY5" fmla="*/ 169321 h 178164"/>
                    <a:gd name="connsiteX6" fmla="*/ 35152 w 88718"/>
                    <a:gd name="connsiteY6" fmla="*/ 178035 h 178164"/>
                    <a:gd name="connsiteX7" fmla="*/ 79874 w 88718"/>
                    <a:gd name="connsiteY7" fmla="*/ 171212 h 178164"/>
                    <a:gd name="connsiteX8" fmla="*/ 88589 w 88718"/>
                    <a:gd name="connsiteY8" fmla="*/ 159291 h 178164"/>
                    <a:gd name="connsiteX9" fmla="*/ 34411 w 88718"/>
                    <a:gd name="connsiteY9" fmla="*/ 172856 h 178164"/>
                    <a:gd name="connsiteX10" fmla="*/ 28492 w 88718"/>
                    <a:gd name="connsiteY10" fmla="*/ 168499 h 178164"/>
                    <a:gd name="connsiteX11" fmla="*/ 5390 w 88718"/>
                    <a:gd name="connsiteY11" fmla="*/ 18051 h 178164"/>
                    <a:gd name="connsiteX12" fmla="*/ 9747 w 88718"/>
                    <a:gd name="connsiteY12" fmla="*/ 12132 h 178164"/>
                    <a:gd name="connsiteX13" fmla="*/ 54471 w 88718"/>
                    <a:gd name="connsiteY13" fmla="*/ 5309 h 178164"/>
                    <a:gd name="connsiteX14" fmla="*/ 60390 w 88718"/>
                    <a:gd name="connsiteY14" fmla="*/ 9666 h 178164"/>
                    <a:gd name="connsiteX15" fmla="*/ 83491 w 88718"/>
                    <a:gd name="connsiteY15" fmla="*/ 160113 h 178164"/>
                    <a:gd name="connsiteX16" fmla="*/ 79135 w 88718"/>
                    <a:gd name="connsiteY16" fmla="*/ 166032 h 178164"/>
                    <a:gd name="connsiteX17" fmla="*/ 34411 w 88718"/>
                    <a:gd name="connsiteY17" fmla="*/ 172856 h 178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8718" h="178164">
                      <a:moveTo>
                        <a:pt x="88589" y="159291"/>
                      </a:moveTo>
                      <a:lnTo>
                        <a:pt x="65487" y="8844"/>
                      </a:lnTo>
                      <a:cubicBezTo>
                        <a:pt x="64583" y="3171"/>
                        <a:pt x="59321" y="-776"/>
                        <a:pt x="53567" y="129"/>
                      </a:cubicBezTo>
                      <a:lnTo>
                        <a:pt x="8843" y="6952"/>
                      </a:lnTo>
                      <a:cubicBezTo>
                        <a:pt x="3171" y="7857"/>
                        <a:pt x="-776" y="13118"/>
                        <a:pt x="129" y="18873"/>
                      </a:cubicBezTo>
                      <a:lnTo>
                        <a:pt x="23230" y="169321"/>
                      </a:lnTo>
                      <a:cubicBezTo>
                        <a:pt x="24134" y="174993"/>
                        <a:pt x="29396" y="178940"/>
                        <a:pt x="35152" y="178035"/>
                      </a:cubicBezTo>
                      <a:lnTo>
                        <a:pt x="79874" y="171212"/>
                      </a:lnTo>
                      <a:cubicBezTo>
                        <a:pt x="85546" y="170307"/>
                        <a:pt x="89493" y="164964"/>
                        <a:pt x="88589" y="159291"/>
                      </a:cubicBezTo>
                      <a:close/>
                      <a:moveTo>
                        <a:pt x="34411" y="172856"/>
                      </a:moveTo>
                      <a:cubicBezTo>
                        <a:pt x="31534" y="173267"/>
                        <a:pt x="28903" y="171376"/>
                        <a:pt x="28492" y="168499"/>
                      </a:cubicBezTo>
                      <a:lnTo>
                        <a:pt x="5390" y="18051"/>
                      </a:lnTo>
                      <a:cubicBezTo>
                        <a:pt x="4980" y="15174"/>
                        <a:pt x="6953" y="12543"/>
                        <a:pt x="9747" y="12132"/>
                      </a:cubicBezTo>
                      <a:lnTo>
                        <a:pt x="54471" y="5309"/>
                      </a:lnTo>
                      <a:cubicBezTo>
                        <a:pt x="57348" y="4897"/>
                        <a:pt x="59979" y="6788"/>
                        <a:pt x="60390" y="9666"/>
                      </a:cubicBezTo>
                      <a:lnTo>
                        <a:pt x="83491" y="160113"/>
                      </a:lnTo>
                      <a:cubicBezTo>
                        <a:pt x="83903" y="162991"/>
                        <a:pt x="81930" y="165621"/>
                        <a:pt x="79135" y="166032"/>
                      </a:cubicBezTo>
                      <a:lnTo>
                        <a:pt x="34411" y="172856"/>
                      </a:lnTo>
                      <a:close/>
                    </a:path>
                  </a:pathLst>
                </a:custGeom>
                <a:grpFill/>
                <a:ln w="8221" cap="flat">
                  <a:noFill/>
                  <a:prstDash val="solid"/>
                  <a:miter/>
                </a:ln>
              </p:spPr>
              <p:txBody>
                <a:bodyPr rtlCol="0" anchor="ctr"/>
                <a:lstStyle/>
                <a:p>
                  <a:endParaRPr lang="en-US"/>
                </a:p>
              </p:txBody>
            </p:sp>
          </p:grpSp>
          <p:grpSp>
            <p:nvGrpSpPr>
              <p:cNvPr id="93" name="Graphic 2">
                <a:extLst>
                  <a:ext uri="{FF2B5EF4-FFF2-40B4-BE49-F238E27FC236}">
                    <a16:creationId xmlns:a16="http://schemas.microsoft.com/office/drawing/2014/main" id="{FF486781-EF74-4522-A905-B36BEB8EE697}"/>
                  </a:ext>
                </a:extLst>
              </p:cNvPr>
              <p:cNvGrpSpPr/>
              <p:nvPr/>
            </p:nvGrpSpPr>
            <p:grpSpPr>
              <a:xfrm>
                <a:off x="7459011" y="1678128"/>
                <a:ext cx="239086" cy="285397"/>
                <a:chOff x="7622569" y="2937106"/>
                <a:chExt cx="313226" cy="373898"/>
              </a:xfrm>
              <a:solidFill>
                <a:schemeClr val="accent1">
                  <a:lumMod val="50000"/>
                </a:schemeClr>
              </a:solidFill>
            </p:grpSpPr>
            <p:sp>
              <p:nvSpPr>
                <p:cNvPr id="162" name="Freeform: Shape 161">
                  <a:extLst>
                    <a:ext uri="{FF2B5EF4-FFF2-40B4-BE49-F238E27FC236}">
                      <a16:creationId xmlns:a16="http://schemas.microsoft.com/office/drawing/2014/main" id="{2E79ACC9-D784-4AB3-B197-711AF1890991}"/>
                    </a:ext>
                  </a:extLst>
                </p:cNvPr>
                <p:cNvSpPr/>
                <p:nvPr/>
              </p:nvSpPr>
              <p:spPr>
                <a:xfrm>
                  <a:off x="7622569" y="2937106"/>
                  <a:ext cx="313226" cy="373898"/>
                </a:xfrm>
                <a:custGeom>
                  <a:avLst/>
                  <a:gdLst>
                    <a:gd name="connsiteX0" fmla="*/ 293496 w 313226"/>
                    <a:gd name="connsiteY0" fmla="*/ 0 h 373898"/>
                    <a:gd name="connsiteX1" fmla="*/ 42832 w 313226"/>
                    <a:gd name="connsiteY1" fmla="*/ 0 h 373898"/>
                    <a:gd name="connsiteX2" fmla="*/ 23101 w 313226"/>
                    <a:gd name="connsiteY2" fmla="*/ 19731 h 373898"/>
                    <a:gd name="connsiteX3" fmla="*/ 23101 w 313226"/>
                    <a:gd name="connsiteY3" fmla="*/ 29432 h 373898"/>
                    <a:gd name="connsiteX4" fmla="*/ 11592 w 313226"/>
                    <a:gd name="connsiteY4" fmla="*/ 29432 h 373898"/>
                    <a:gd name="connsiteX5" fmla="*/ 0 w 313226"/>
                    <a:gd name="connsiteY5" fmla="*/ 41024 h 373898"/>
                    <a:gd name="connsiteX6" fmla="*/ 11592 w 313226"/>
                    <a:gd name="connsiteY6" fmla="*/ 52615 h 373898"/>
                    <a:gd name="connsiteX7" fmla="*/ 23101 w 313226"/>
                    <a:gd name="connsiteY7" fmla="*/ 52615 h 373898"/>
                    <a:gd name="connsiteX8" fmla="*/ 23101 w 313226"/>
                    <a:gd name="connsiteY8" fmla="*/ 95119 h 373898"/>
                    <a:gd name="connsiteX9" fmla="*/ 11592 w 313226"/>
                    <a:gd name="connsiteY9" fmla="*/ 95119 h 373898"/>
                    <a:gd name="connsiteX10" fmla="*/ 0 w 313226"/>
                    <a:gd name="connsiteY10" fmla="*/ 106711 h 373898"/>
                    <a:gd name="connsiteX11" fmla="*/ 11592 w 313226"/>
                    <a:gd name="connsiteY11" fmla="*/ 118303 h 373898"/>
                    <a:gd name="connsiteX12" fmla="*/ 23101 w 313226"/>
                    <a:gd name="connsiteY12" fmla="*/ 118303 h 373898"/>
                    <a:gd name="connsiteX13" fmla="*/ 23101 w 313226"/>
                    <a:gd name="connsiteY13" fmla="*/ 160806 h 373898"/>
                    <a:gd name="connsiteX14" fmla="*/ 11592 w 313226"/>
                    <a:gd name="connsiteY14" fmla="*/ 160806 h 373898"/>
                    <a:gd name="connsiteX15" fmla="*/ 0 w 313226"/>
                    <a:gd name="connsiteY15" fmla="*/ 172398 h 373898"/>
                    <a:gd name="connsiteX16" fmla="*/ 11592 w 313226"/>
                    <a:gd name="connsiteY16" fmla="*/ 183990 h 373898"/>
                    <a:gd name="connsiteX17" fmla="*/ 23101 w 313226"/>
                    <a:gd name="connsiteY17" fmla="*/ 183990 h 373898"/>
                    <a:gd name="connsiteX18" fmla="*/ 23101 w 313226"/>
                    <a:gd name="connsiteY18" fmla="*/ 226493 h 373898"/>
                    <a:gd name="connsiteX19" fmla="*/ 11592 w 313226"/>
                    <a:gd name="connsiteY19" fmla="*/ 226493 h 373898"/>
                    <a:gd name="connsiteX20" fmla="*/ 0 w 313226"/>
                    <a:gd name="connsiteY20" fmla="*/ 238085 h 373898"/>
                    <a:gd name="connsiteX21" fmla="*/ 11592 w 313226"/>
                    <a:gd name="connsiteY21" fmla="*/ 249677 h 373898"/>
                    <a:gd name="connsiteX22" fmla="*/ 23101 w 313226"/>
                    <a:gd name="connsiteY22" fmla="*/ 249677 h 373898"/>
                    <a:gd name="connsiteX23" fmla="*/ 23101 w 313226"/>
                    <a:gd name="connsiteY23" fmla="*/ 292181 h 373898"/>
                    <a:gd name="connsiteX24" fmla="*/ 11592 w 313226"/>
                    <a:gd name="connsiteY24" fmla="*/ 292181 h 373898"/>
                    <a:gd name="connsiteX25" fmla="*/ 0 w 313226"/>
                    <a:gd name="connsiteY25" fmla="*/ 303772 h 373898"/>
                    <a:gd name="connsiteX26" fmla="*/ 11592 w 313226"/>
                    <a:gd name="connsiteY26" fmla="*/ 315364 h 373898"/>
                    <a:gd name="connsiteX27" fmla="*/ 23101 w 313226"/>
                    <a:gd name="connsiteY27" fmla="*/ 315364 h 373898"/>
                    <a:gd name="connsiteX28" fmla="*/ 23101 w 313226"/>
                    <a:gd name="connsiteY28" fmla="*/ 315775 h 373898"/>
                    <a:gd name="connsiteX29" fmla="*/ 23101 w 313226"/>
                    <a:gd name="connsiteY29" fmla="*/ 318981 h 373898"/>
                    <a:gd name="connsiteX30" fmla="*/ 23101 w 313226"/>
                    <a:gd name="connsiteY30" fmla="*/ 354168 h 373898"/>
                    <a:gd name="connsiteX31" fmla="*/ 42832 w 313226"/>
                    <a:gd name="connsiteY31" fmla="*/ 373899 h 373898"/>
                    <a:gd name="connsiteX32" fmla="*/ 293496 w 313226"/>
                    <a:gd name="connsiteY32" fmla="*/ 373899 h 373898"/>
                    <a:gd name="connsiteX33" fmla="*/ 313227 w 313226"/>
                    <a:gd name="connsiteY33" fmla="*/ 354168 h 373898"/>
                    <a:gd name="connsiteX34" fmla="*/ 313227 w 313226"/>
                    <a:gd name="connsiteY34" fmla="*/ 318981 h 373898"/>
                    <a:gd name="connsiteX35" fmla="*/ 313227 w 313226"/>
                    <a:gd name="connsiteY35" fmla="*/ 317337 h 373898"/>
                    <a:gd name="connsiteX36" fmla="*/ 313227 w 313226"/>
                    <a:gd name="connsiteY36" fmla="*/ 19402 h 373898"/>
                    <a:gd name="connsiteX37" fmla="*/ 293496 w 313226"/>
                    <a:gd name="connsiteY37" fmla="*/ 0 h 373898"/>
                    <a:gd name="connsiteX38" fmla="*/ 23101 w 313226"/>
                    <a:gd name="connsiteY38" fmla="*/ 310432 h 373898"/>
                    <a:gd name="connsiteX39" fmla="*/ 11592 w 313226"/>
                    <a:gd name="connsiteY39" fmla="*/ 310432 h 373898"/>
                    <a:gd name="connsiteX40" fmla="*/ 5179 w 313226"/>
                    <a:gd name="connsiteY40" fmla="*/ 304019 h 373898"/>
                    <a:gd name="connsiteX41" fmla="*/ 11592 w 313226"/>
                    <a:gd name="connsiteY41" fmla="*/ 297606 h 373898"/>
                    <a:gd name="connsiteX42" fmla="*/ 23101 w 313226"/>
                    <a:gd name="connsiteY42" fmla="*/ 297606 h 373898"/>
                    <a:gd name="connsiteX43" fmla="*/ 23101 w 313226"/>
                    <a:gd name="connsiteY43" fmla="*/ 310432 h 373898"/>
                    <a:gd name="connsiteX44" fmla="*/ 23101 w 313226"/>
                    <a:gd name="connsiteY44" fmla="*/ 244662 h 373898"/>
                    <a:gd name="connsiteX45" fmla="*/ 11592 w 313226"/>
                    <a:gd name="connsiteY45" fmla="*/ 244662 h 373898"/>
                    <a:gd name="connsiteX46" fmla="*/ 5179 w 313226"/>
                    <a:gd name="connsiteY46" fmla="*/ 238249 h 373898"/>
                    <a:gd name="connsiteX47" fmla="*/ 11592 w 313226"/>
                    <a:gd name="connsiteY47" fmla="*/ 231837 h 373898"/>
                    <a:gd name="connsiteX48" fmla="*/ 23101 w 313226"/>
                    <a:gd name="connsiteY48" fmla="*/ 231837 h 373898"/>
                    <a:gd name="connsiteX49" fmla="*/ 23101 w 313226"/>
                    <a:gd name="connsiteY49" fmla="*/ 244662 h 373898"/>
                    <a:gd name="connsiteX50" fmla="*/ 23101 w 313226"/>
                    <a:gd name="connsiteY50" fmla="*/ 178975 h 373898"/>
                    <a:gd name="connsiteX51" fmla="*/ 11592 w 313226"/>
                    <a:gd name="connsiteY51" fmla="*/ 178975 h 373898"/>
                    <a:gd name="connsiteX52" fmla="*/ 5179 w 313226"/>
                    <a:gd name="connsiteY52" fmla="*/ 172562 h 373898"/>
                    <a:gd name="connsiteX53" fmla="*/ 11592 w 313226"/>
                    <a:gd name="connsiteY53" fmla="*/ 166150 h 373898"/>
                    <a:gd name="connsiteX54" fmla="*/ 23101 w 313226"/>
                    <a:gd name="connsiteY54" fmla="*/ 166150 h 373898"/>
                    <a:gd name="connsiteX55" fmla="*/ 23101 w 313226"/>
                    <a:gd name="connsiteY55" fmla="*/ 178975 h 373898"/>
                    <a:gd name="connsiteX56" fmla="*/ 23101 w 313226"/>
                    <a:gd name="connsiteY56" fmla="*/ 113205 h 373898"/>
                    <a:gd name="connsiteX57" fmla="*/ 11592 w 313226"/>
                    <a:gd name="connsiteY57" fmla="*/ 113205 h 373898"/>
                    <a:gd name="connsiteX58" fmla="*/ 5179 w 313226"/>
                    <a:gd name="connsiteY58" fmla="*/ 106793 h 373898"/>
                    <a:gd name="connsiteX59" fmla="*/ 11592 w 313226"/>
                    <a:gd name="connsiteY59" fmla="*/ 100380 h 373898"/>
                    <a:gd name="connsiteX60" fmla="*/ 23101 w 313226"/>
                    <a:gd name="connsiteY60" fmla="*/ 100380 h 373898"/>
                    <a:gd name="connsiteX61" fmla="*/ 23101 w 313226"/>
                    <a:gd name="connsiteY61" fmla="*/ 113205 h 373898"/>
                    <a:gd name="connsiteX62" fmla="*/ 23101 w 313226"/>
                    <a:gd name="connsiteY62" fmla="*/ 47436 h 373898"/>
                    <a:gd name="connsiteX63" fmla="*/ 11592 w 313226"/>
                    <a:gd name="connsiteY63" fmla="*/ 47436 h 373898"/>
                    <a:gd name="connsiteX64" fmla="*/ 5179 w 313226"/>
                    <a:gd name="connsiteY64" fmla="*/ 41024 h 373898"/>
                    <a:gd name="connsiteX65" fmla="*/ 11592 w 313226"/>
                    <a:gd name="connsiteY65" fmla="*/ 34611 h 373898"/>
                    <a:gd name="connsiteX66" fmla="*/ 23101 w 313226"/>
                    <a:gd name="connsiteY66" fmla="*/ 34611 h 373898"/>
                    <a:gd name="connsiteX67" fmla="*/ 23101 w 313226"/>
                    <a:gd name="connsiteY67" fmla="*/ 47436 h 373898"/>
                    <a:gd name="connsiteX68" fmla="*/ 28281 w 313226"/>
                    <a:gd name="connsiteY68" fmla="*/ 316104 h 373898"/>
                    <a:gd name="connsiteX69" fmla="*/ 28281 w 313226"/>
                    <a:gd name="connsiteY69" fmla="*/ 297606 h 373898"/>
                    <a:gd name="connsiteX70" fmla="*/ 44559 w 313226"/>
                    <a:gd name="connsiteY70" fmla="*/ 297606 h 373898"/>
                    <a:gd name="connsiteX71" fmla="*/ 48751 w 313226"/>
                    <a:gd name="connsiteY71" fmla="*/ 299168 h 373898"/>
                    <a:gd name="connsiteX72" fmla="*/ 46778 w 313226"/>
                    <a:gd name="connsiteY72" fmla="*/ 304019 h 373898"/>
                    <a:gd name="connsiteX73" fmla="*/ 53684 w 313226"/>
                    <a:gd name="connsiteY73" fmla="*/ 310925 h 373898"/>
                    <a:gd name="connsiteX74" fmla="*/ 60590 w 313226"/>
                    <a:gd name="connsiteY74" fmla="*/ 304019 h 373898"/>
                    <a:gd name="connsiteX75" fmla="*/ 54095 w 313226"/>
                    <a:gd name="connsiteY75" fmla="*/ 297195 h 373898"/>
                    <a:gd name="connsiteX76" fmla="*/ 44723 w 313226"/>
                    <a:gd name="connsiteY76" fmla="*/ 292427 h 373898"/>
                    <a:gd name="connsiteX77" fmla="*/ 28445 w 313226"/>
                    <a:gd name="connsiteY77" fmla="*/ 292427 h 373898"/>
                    <a:gd name="connsiteX78" fmla="*/ 28445 w 313226"/>
                    <a:gd name="connsiteY78" fmla="*/ 231919 h 373898"/>
                    <a:gd name="connsiteX79" fmla="*/ 44723 w 313226"/>
                    <a:gd name="connsiteY79" fmla="*/ 231919 h 373898"/>
                    <a:gd name="connsiteX80" fmla="*/ 48916 w 313226"/>
                    <a:gd name="connsiteY80" fmla="*/ 233481 h 373898"/>
                    <a:gd name="connsiteX81" fmla="*/ 46943 w 313226"/>
                    <a:gd name="connsiteY81" fmla="*/ 238332 h 373898"/>
                    <a:gd name="connsiteX82" fmla="*/ 53849 w 313226"/>
                    <a:gd name="connsiteY82" fmla="*/ 245238 h 373898"/>
                    <a:gd name="connsiteX83" fmla="*/ 60754 w 313226"/>
                    <a:gd name="connsiteY83" fmla="*/ 238332 h 373898"/>
                    <a:gd name="connsiteX84" fmla="*/ 54260 w 313226"/>
                    <a:gd name="connsiteY84" fmla="*/ 231508 h 373898"/>
                    <a:gd name="connsiteX85" fmla="*/ 44887 w 313226"/>
                    <a:gd name="connsiteY85" fmla="*/ 226740 h 373898"/>
                    <a:gd name="connsiteX86" fmla="*/ 28610 w 313226"/>
                    <a:gd name="connsiteY86" fmla="*/ 226740 h 373898"/>
                    <a:gd name="connsiteX87" fmla="*/ 28610 w 313226"/>
                    <a:gd name="connsiteY87" fmla="*/ 166232 h 373898"/>
                    <a:gd name="connsiteX88" fmla="*/ 44887 w 313226"/>
                    <a:gd name="connsiteY88" fmla="*/ 166232 h 373898"/>
                    <a:gd name="connsiteX89" fmla="*/ 49080 w 313226"/>
                    <a:gd name="connsiteY89" fmla="*/ 167794 h 373898"/>
                    <a:gd name="connsiteX90" fmla="*/ 47107 w 313226"/>
                    <a:gd name="connsiteY90" fmla="*/ 172645 h 373898"/>
                    <a:gd name="connsiteX91" fmla="*/ 54013 w 313226"/>
                    <a:gd name="connsiteY91" fmla="*/ 179550 h 373898"/>
                    <a:gd name="connsiteX92" fmla="*/ 60919 w 313226"/>
                    <a:gd name="connsiteY92" fmla="*/ 172645 h 373898"/>
                    <a:gd name="connsiteX93" fmla="*/ 54424 w 313226"/>
                    <a:gd name="connsiteY93" fmla="*/ 165821 h 373898"/>
                    <a:gd name="connsiteX94" fmla="*/ 45052 w 313226"/>
                    <a:gd name="connsiteY94" fmla="*/ 161053 h 373898"/>
                    <a:gd name="connsiteX95" fmla="*/ 28774 w 313226"/>
                    <a:gd name="connsiteY95" fmla="*/ 161053 h 373898"/>
                    <a:gd name="connsiteX96" fmla="*/ 28774 w 313226"/>
                    <a:gd name="connsiteY96" fmla="*/ 100545 h 373898"/>
                    <a:gd name="connsiteX97" fmla="*/ 45052 w 313226"/>
                    <a:gd name="connsiteY97" fmla="*/ 100545 h 373898"/>
                    <a:gd name="connsiteX98" fmla="*/ 49245 w 313226"/>
                    <a:gd name="connsiteY98" fmla="*/ 102107 h 373898"/>
                    <a:gd name="connsiteX99" fmla="*/ 47272 w 313226"/>
                    <a:gd name="connsiteY99" fmla="*/ 106958 h 373898"/>
                    <a:gd name="connsiteX100" fmla="*/ 54177 w 313226"/>
                    <a:gd name="connsiteY100" fmla="*/ 113863 h 373898"/>
                    <a:gd name="connsiteX101" fmla="*/ 61083 w 313226"/>
                    <a:gd name="connsiteY101" fmla="*/ 106958 h 373898"/>
                    <a:gd name="connsiteX102" fmla="*/ 54588 w 313226"/>
                    <a:gd name="connsiteY102" fmla="*/ 100134 h 373898"/>
                    <a:gd name="connsiteX103" fmla="*/ 45216 w 313226"/>
                    <a:gd name="connsiteY103" fmla="*/ 95366 h 373898"/>
                    <a:gd name="connsiteX104" fmla="*/ 28938 w 313226"/>
                    <a:gd name="connsiteY104" fmla="*/ 95366 h 373898"/>
                    <a:gd name="connsiteX105" fmla="*/ 28938 w 313226"/>
                    <a:gd name="connsiteY105" fmla="*/ 34858 h 373898"/>
                    <a:gd name="connsiteX106" fmla="*/ 45216 w 313226"/>
                    <a:gd name="connsiteY106" fmla="*/ 34858 h 373898"/>
                    <a:gd name="connsiteX107" fmla="*/ 49409 w 313226"/>
                    <a:gd name="connsiteY107" fmla="*/ 36420 h 373898"/>
                    <a:gd name="connsiteX108" fmla="*/ 47436 w 313226"/>
                    <a:gd name="connsiteY108" fmla="*/ 41270 h 373898"/>
                    <a:gd name="connsiteX109" fmla="*/ 54342 w 313226"/>
                    <a:gd name="connsiteY109" fmla="*/ 48176 h 373898"/>
                    <a:gd name="connsiteX110" fmla="*/ 61247 w 313226"/>
                    <a:gd name="connsiteY110" fmla="*/ 41270 h 373898"/>
                    <a:gd name="connsiteX111" fmla="*/ 54753 w 313226"/>
                    <a:gd name="connsiteY111" fmla="*/ 34447 h 373898"/>
                    <a:gd name="connsiteX112" fmla="*/ 45381 w 313226"/>
                    <a:gd name="connsiteY112" fmla="*/ 29678 h 373898"/>
                    <a:gd name="connsiteX113" fmla="*/ 29103 w 313226"/>
                    <a:gd name="connsiteY113" fmla="*/ 29678 h 373898"/>
                    <a:gd name="connsiteX114" fmla="*/ 29103 w 313226"/>
                    <a:gd name="connsiteY114" fmla="*/ 19977 h 373898"/>
                    <a:gd name="connsiteX115" fmla="*/ 43572 w 313226"/>
                    <a:gd name="connsiteY115" fmla="*/ 5508 h 373898"/>
                    <a:gd name="connsiteX116" fmla="*/ 72429 w 313226"/>
                    <a:gd name="connsiteY116" fmla="*/ 5508 h 373898"/>
                    <a:gd name="connsiteX117" fmla="*/ 72429 w 313226"/>
                    <a:gd name="connsiteY117" fmla="*/ 334026 h 373898"/>
                    <a:gd name="connsiteX118" fmla="*/ 43572 w 313226"/>
                    <a:gd name="connsiteY118" fmla="*/ 334026 h 373898"/>
                    <a:gd name="connsiteX119" fmla="*/ 29103 w 313226"/>
                    <a:gd name="connsiteY119" fmla="*/ 319557 h 373898"/>
                    <a:gd name="connsiteX120" fmla="*/ 29103 w 313226"/>
                    <a:gd name="connsiteY120" fmla="*/ 316104 h 373898"/>
                    <a:gd name="connsiteX121" fmla="*/ 307965 w 313226"/>
                    <a:gd name="connsiteY121" fmla="*/ 354415 h 373898"/>
                    <a:gd name="connsiteX122" fmla="*/ 293496 w 313226"/>
                    <a:gd name="connsiteY122" fmla="*/ 368884 h 373898"/>
                    <a:gd name="connsiteX123" fmla="*/ 42832 w 313226"/>
                    <a:gd name="connsiteY123" fmla="*/ 368884 h 373898"/>
                    <a:gd name="connsiteX124" fmla="*/ 28363 w 313226"/>
                    <a:gd name="connsiteY124" fmla="*/ 354415 h 373898"/>
                    <a:gd name="connsiteX125" fmla="*/ 28363 w 313226"/>
                    <a:gd name="connsiteY125" fmla="*/ 332546 h 373898"/>
                    <a:gd name="connsiteX126" fmla="*/ 42832 w 313226"/>
                    <a:gd name="connsiteY126" fmla="*/ 338959 h 373898"/>
                    <a:gd name="connsiteX127" fmla="*/ 293496 w 313226"/>
                    <a:gd name="connsiteY127" fmla="*/ 338959 h 373898"/>
                    <a:gd name="connsiteX128" fmla="*/ 307965 w 313226"/>
                    <a:gd name="connsiteY128" fmla="*/ 332546 h 373898"/>
                    <a:gd name="connsiteX129" fmla="*/ 307965 w 313226"/>
                    <a:gd name="connsiteY129" fmla="*/ 354415 h 373898"/>
                    <a:gd name="connsiteX130" fmla="*/ 307965 w 313226"/>
                    <a:gd name="connsiteY130" fmla="*/ 317666 h 373898"/>
                    <a:gd name="connsiteX131" fmla="*/ 307965 w 313226"/>
                    <a:gd name="connsiteY131" fmla="*/ 319310 h 373898"/>
                    <a:gd name="connsiteX132" fmla="*/ 293496 w 313226"/>
                    <a:gd name="connsiteY132" fmla="*/ 333780 h 373898"/>
                    <a:gd name="connsiteX133" fmla="*/ 76868 w 313226"/>
                    <a:gd name="connsiteY133" fmla="*/ 333780 h 373898"/>
                    <a:gd name="connsiteX134" fmla="*/ 76868 w 313226"/>
                    <a:gd name="connsiteY134" fmla="*/ 5261 h 373898"/>
                    <a:gd name="connsiteX135" fmla="*/ 293496 w 313226"/>
                    <a:gd name="connsiteY135" fmla="*/ 5261 h 373898"/>
                    <a:gd name="connsiteX136" fmla="*/ 307965 w 313226"/>
                    <a:gd name="connsiteY136" fmla="*/ 19731 h 373898"/>
                    <a:gd name="connsiteX137" fmla="*/ 307965 w 313226"/>
                    <a:gd name="connsiteY137" fmla="*/ 317666 h 373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313226" h="373898">
                      <a:moveTo>
                        <a:pt x="293496" y="0"/>
                      </a:moveTo>
                      <a:lnTo>
                        <a:pt x="42832" y="0"/>
                      </a:lnTo>
                      <a:cubicBezTo>
                        <a:pt x="31980" y="0"/>
                        <a:pt x="23101" y="8879"/>
                        <a:pt x="23101" y="19731"/>
                      </a:cubicBezTo>
                      <a:lnTo>
                        <a:pt x="23101" y="29432"/>
                      </a:lnTo>
                      <a:lnTo>
                        <a:pt x="11592" y="29432"/>
                      </a:lnTo>
                      <a:cubicBezTo>
                        <a:pt x="5179" y="29432"/>
                        <a:pt x="0" y="34611"/>
                        <a:pt x="0" y="41024"/>
                      </a:cubicBezTo>
                      <a:cubicBezTo>
                        <a:pt x="0" y="47436"/>
                        <a:pt x="5179" y="52615"/>
                        <a:pt x="11592" y="52615"/>
                      </a:cubicBezTo>
                      <a:lnTo>
                        <a:pt x="23101" y="52615"/>
                      </a:lnTo>
                      <a:lnTo>
                        <a:pt x="23101" y="95119"/>
                      </a:lnTo>
                      <a:lnTo>
                        <a:pt x="11592" y="95119"/>
                      </a:lnTo>
                      <a:cubicBezTo>
                        <a:pt x="5179" y="95119"/>
                        <a:pt x="0" y="100298"/>
                        <a:pt x="0" y="106711"/>
                      </a:cubicBezTo>
                      <a:cubicBezTo>
                        <a:pt x="0" y="113123"/>
                        <a:pt x="5179" y="118303"/>
                        <a:pt x="11592" y="118303"/>
                      </a:cubicBezTo>
                      <a:lnTo>
                        <a:pt x="23101" y="118303"/>
                      </a:lnTo>
                      <a:lnTo>
                        <a:pt x="23101" y="160806"/>
                      </a:lnTo>
                      <a:lnTo>
                        <a:pt x="11592" y="160806"/>
                      </a:lnTo>
                      <a:cubicBezTo>
                        <a:pt x="5179" y="160806"/>
                        <a:pt x="0" y="165986"/>
                        <a:pt x="0" y="172398"/>
                      </a:cubicBezTo>
                      <a:cubicBezTo>
                        <a:pt x="0" y="178811"/>
                        <a:pt x="5179" y="183990"/>
                        <a:pt x="11592" y="183990"/>
                      </a:cubicBezTo>
                      <a:lnTo>
                        <a:pt x="23101" y="183990"/>
                      </a:lnTo>
                      <a:lnTo>
                        <a:pt x="23101" y="226493"/>
                      </a:lnTo>
                      <a:lnTo>
                        <a:pt x="11592" y="226493"/>
                      </a:lnTo>
                      <a:cubicBezTo>
                        <a:pt x="5179" y="226493"/>
                        <a:pt x="0" y="231673"/>
                        <a:pt x="0" y="238085"/>
                      </a:cubicBezTo>
                      <a:cubicBezTo>
                        <a:pt x="0" y="244498"/>
                        <a:pt x="5179" y="249677"/>
                        <a:pt x="11592" y="249677"/>
                      </a:cubicBezTo>
                      <a:lnTo>
                        <a:pt x="23101" y="249677"/>
                      </a:lnTo>
                      <a:lnTo>
                        <a:pt x="23101" y="292181"/>
                      </a:lnTo>
                      <a:lnTo>
                        <a:pt x="11592" y="292181"/>
                      </a:lnTo>
                      <a:cubicBezTo>
                        <a:pt x="5179" y="292181"/>
                        <a:pt x="0" y="297360"/>
                        <a:pt x="0" y="303772"/>
                      </a:cubicBezTo>
                      <a:cubicBezTo>
                        <a:pt x="0" y="310185"/>
                        <a:pt x="5179" y="315364"/>
                        <a:pt x="11592" y="315364"/>
                      </a:cubicBezTo>
                      <a:lnTo>
                        <a:pt x="23101" y="315364"/>
                      </a:lnTo>
                      <a:lnTo>
                        <a:pt x="23101" y="315775"/>
                      </a:lnTo>
                      <a:lnTo>
                        <a:pt x="23101" y="318981"/>
                      </a:lnTo>
                      <a:lnTo>
                        <a:pt x="23101" y="354168"/>
                      </a:lnTo>
                      <a:cubicBezTo>
                        <a:pt x="23101" y="365020"/>
                        <a:pt x="31980" y="373899"/>
                        <a:pt x="42832" y="373899"/>
                      </a:cubicBezTo>
                      <a:lnTo>
                        <a:pt x="293496" y="373899"/>
                      </a:lnTo>
                      <a:cubicBezTo>
                        <a:pt x="304348" y="373899"/>
                        <a:pt x="313227" y="365020"/>
                        <a:pt x="313227" y="354168"/>
                      </a:cubicBezTo>
                      <a:lnTo>
                        <a:pt x="313227" y="318981"/>
                      </a:lnTo>
                      <a:lnTo>
                        <a:pt x="313227" y="317337"/>
                      </a:lnTo>
                      <a:lnTo>
                        <a:pt x="313227" y="19402"/>
                      </a:lnTo>
                      <a:cubicBezTo>
                        <a:pt x="313227" y="8879"/>
                        <a:pt x="304348" y="0"/>
                        <a:pt x="293496" y="0"/>
                      </a:cubicBezTo>
                      <a:close/>
                      <a:moveTo>
                        <a:pt x="23101" y="310432"/>
                      </a:moveTo>
                      <a:lnTo>
                        <a:pt x="11592" y="310432"/>
                      </a:lnTo>
                      <a:cubicBezTo>
                        <a:pt x="8057" y="310432"/>
                        <a:pt x="5179" y="307554"/>
                        <a:pt x="5179" y="304019"/>
                      </a:cubicBezTo>
                      <a:cubicBezTo>
                        <a:pt x="5179" y="300484"/>
                        <a:pt x="8057" y="297606"/>
                        <a:pt x="11592" y="297606"/>
                      </a:cubicBezTo>
                      <a:lnTo>
                        <a:pt x="23101" y="297606"/>
                      </a:lnTo>
                      <a:lnTo>
                        <a:pt x="23101" y="310432"/>
                      </a:lnTo>
                      <a:close/>
                      <a:moveTo>
                        <a:pt x="23101" y="244662"/>
                      </a:moveTo>
                      <a:lnTo>
                        <a:pt x="11592" y="244662"/>
                      </a:lnTo>
                      <a:cubicBezTo>
                        <a:pt x="8057" y="244662"/>
                        <a:pt x="5179" y="241785"/>
                        <a:pt x="5179" y="238249"/>
                      </a:cubicBezTo>
                      <a:cubicBezTo>
                        <a:pt x="5179" y="234714"/>
                        <a:pt x="8057" y="231837"/>
                        <a:pt x="11592" y="231837"/>
                      </a:cubicBezTo>
                      <a:lnTo>
                        <a:pt x="23101" y="231837"/>
                      </a:lnTo>
                      <a:lnTo>
                        <a:pt x="23101" y="244662"/>
                      </a:lnTo>
                      <a:close/>
                      <a:moveTo>
                        <a:pt x="23101" y="178975"/>
                      </a:moveTo>
                      <a:lnTo>
                        <a:pt x="11592" y="178975"/>
                      </a:lnTo>
                      <a:cubicBezTo>
                        <a:pt x="8057" y="178975"/>
                        <a:pt x="5179" y="176097"/>
                        <a:pt x="5179" y="172562"/>
                      </a:cubicBezTo>
                      <a:cubicBezTo>
                        <a:pt x="5179" y="169027"/>
                        <a:pt x="8057" y="166150"/>
                        <a:pt x="11592" y="166150"/>
                      </a:cubicBezTo>
                      <a:lnTo>
                        <a:pt x="23101" y="166150"/>
                      </a:lnTo>
                      <a:lnTo>
                        <a:pt x="23101" y="178975"/>
                      </a:lnTo>
                      <a:close/>
                      <a:moveTo>
                        <a:pt x="23101" y="113205"/>
                      </a:moveTo>
                      <a:lnTo>
                        <a:pt x="11592" y="113205"/>
                      </a:lnTo>
                      <a:cubicBezTo>
                        <a:pt x="8057" y="113205"/>
                        <a:pt x="5179" y="110328"/>
                        <a:pt x="5179" y="106793"/>
                      </a:cubicBezTo>
                      <a:cubicBezTo>
                        <a:pt x="5179" y="103258"/>
                        <a:pt x="8057" y="100380"/>
                        <a:pt x="11592" y="100380"/>
                      </a:cubicBezTo>
                      <a:lnTo>
                        <a:pt x="23101" y="100380"/>
                      </a:lnTo>
                      <a:lnTo>
                        <a:pt x="23101" y="113205"/>
                      </a:lnTo>
                      <a:close/>
                      <a:moveTo>
                        <a:pt x="23101" y="47436"/>
                      </a:moveTo>
                      <a:lnTo>
                        <a:pt x="11592" y="47436"/>
                      </a:lnTo>
                      <a:cubicBezTo>
                        <a:pt x="8057" y="47436"/>
                        <a:pt x="5179" y="44559"/>
                        <a:pt x="5179" y="41024"/>
                      </a:cubicBezTo>
                      <a:cubicBezTo>
                        <a:pt x="5179" y="37489"/>
                        <a:pt x="8057" y="34611"/>
                        <a:pt x="11592" y="34611"/>
                      </a:cubicBezTo>
                      <a:lnTo>
                        <a:pt x="23101" y="34611"/>
                      </a:lnTo>
                      <a:lnTo>
                        <a:pt x="23101" y="47436"/>
                      </a:lnTo>
                      <a:close/>
                      <a:moveTo>
                        <a:pt x="28281" y="316104"/>
                      </a:moveTo>
                      <a:lnTo>
                        <a:pt x="28281" y="297606"/>
                      </a:lnTo>
                      <a:lnTo>
                        <a:pt x="44559" y="297606"/>
                      </a:lnTo>
                      <a:cubicBezTo>
                        <a:pt x="46121" y="297606"/>
                        <a:pt x="47600" y="298182"/>
                        <a:pt x="48751" y="299168"/>
                      </a:cubicBezTo>
                      <a:cubicBezTo>
                        <a:pt x="47518" y="300402"/>
                        <a:pt x="46778" y="302128"/>
                        <a:pt x="46778" y="304019"/>
                      </a:cubicBezTo>
                      <a:cubicBezTo>
                        <a:pt x="46778" y="307801"/>
                        <a:pt x="49820" y="310925"/>
                        <a:pt x="53684" y="310925"/>
                      </a:cubicBezTo>
                      <a:cubicBezTo>
                        <a:pt x="57466" y="310925"/>
                        <a:pt x="60590" y="307883"/>
                        <a:pt x="60590" y="304019"/>
                      </a:cubicBezTo>
                      <a:cubicBezTo>
                        <a:pt x="60590" y="300319"/>
                        <a:pt x="57712" y="297360"/>
                        <a:pt x="54095" y="297195"/>
                      </a:cubicBezTo>
                      <a:cubicBezTo>
                        <a:pt x="51957" y="294318"/>
                        <a:pt x="48587" y="292427"/>
                        <a:pt x="44723" y="292427"/>
                      </a:cubicBezTo>
                      <a:lnTo>
                        <a:pt x="28445" y="292427"/>
                      </a:lnTo>
                      <a:lnTo>
                        <a:pt x="28445" y="231919"/>
                      </a:lnTo>
                      <a:lnTo>
                        <a:pt x="44723" y="231919"/>
                      </a:lnTo>
                      <a:cubicBezTo>
                        <a:pt x="46285" y="231919"/>
                        <a:pt x="47765" y="232495"/>
                        <a:pt x="48916" y="233481"/>
                      </a:cubicBezTo>
                      <a:cubicBezTo>
                        <a:pt x="47683" y="234714"/>
                        <a:pt x="46943" y="236441"/>
                        <a:pt x="46943" y="238332"/>
                      </a:cubicBezTo>
                      <a:cubicBezTo>
                        <a:pt x="46943" y="242113"/>
                        <a:pt x="49984" y="245238"/>
                        <a:pt x="53849" y="245238"/>
                      </a:cubicBezTo>
                      <a:cubicBezTo>
                        <a:pt x="57630" y="245238"/>
                        <a:pt x="60754" y="242196"/>
                        <a:pt x="60754" y="238332"/>
                      </a:cubicBezTo>
                      <a:cubicBezTo>
                        <a:pt x="60754" y="234632"/>
                        <a:pt x="57877" y="231673"/>
                        <a:pt x="54260" y="231508"/>
                      </a:cubicBezTo>
                      <a:cubicBezTo>
                        <a:pt x="52122" y="228631"/>
                        <a:pt x="48751" y="226740"/>
                        <a:pt x="44887" y="226740"/>
                      </a:cubicBezTo>
                      <a:lnTo>
                        <a:pt x="28610" y="226740"/>
                      </a:lnTo>
                      <a:lnTo>
                        <a:pt x="28610" y="166232"/>
                      </a:lnTo>
                      <a:lnTo>
                        <a:pt x="44887" y="166232"/>
                      </a:lnTo>
                      <a:cubicBezTo>
                        <a:pt x="46449" y="166232"/>
                        <a:pt x="47929" y="166808"/>
                        <a:pt x="49080" y="167794"/>
                      </a:cubicBezTo>
                      <a:cubicBezTo>
                        <a:pt x="47847" y="169027"/>
                        <a:pt x="47107" y="170754"/>
                        <a:pt x="47107" y="172645"/>
                      </a:cubicBezTo>
                      <a:cubicBezTo>
                        <a:pt x="47107" y="176426"/>
                        <a:pt x="50149" y="179550"/>
                        <a:pt x="54013" y="179550"/>
                      </a:cubicBezTo>
                      <a:cubicBezTo>
                        <a:pt x="57795" y="179550"/>
                        <a:pt x="60919" y="176509"/>
                        <a:pt x="60919" y="172645"/>
                      </a:cubicBezTo>
                      <a:cubicBezTo>
                        <a:pt x="60919" y="168945"/>
                        <a:pt x="58041" y="165986"/>
                        <a:pt x="54424" y="165821"/>
                      </a:cubicBezTo>
                      <a:cubicBezTo>
                        <a:pt x="52287" y="162944"/>
                        <a:pt x="48916" y="161053"/>
                        <a:pt x="45052" y="161053"/>
                      </a:cubicBezTo>
                      <a:lnTo>
                        <a:pt x="28774" y="161053"/>
                      </a:lnTo>
                      <a:lnTo>
                        <a:pt x="28774" y="100545"/>
                      </a:lnTo>
                      <a:lnTo>
                        <a:pt x="45052" y="100545"/>
                      </a:lnTo>
                      <a:cubicBezTo>
                        <a:pt x="46614" y="100545"/>
                        <a:pt x="48094" y="101120"/>
                        <a:pt x="49245" y="102107"/>
                      </a:cubicBezTo>
                      <a:cubicBezTo>
                        <a:pt x="48011" y="103340"/>
                        <a:pt x="47272" y="105067"/>
                        <a:pt x="47272" y="106958"/>
                      </a:cubicBezTo>
                      <a:cubicBezTo>
                        <a:pt x="47272" y="110739"/>
                        <a:pt x="50314" y="113863"/>
                        <a:pt x="54177" y="113863"/>
                      </a:cubicBezTo>
                      <a:cubicBezTo>
                        <a:pt x="57959" y="113863"/>
                        <a:pt x="61083" y="110821"/>
                        <a:pt x="61083" y="106958"/>
                      </a:cubicBezTo>
                      <a:cubicBezTo>
                        <a:pt x="61083" y="103258"/>
                        <a:pt x="58206" y="100298"/>
                        <a:pt x="54588" y="100134"/>
                      </a:cubicBezTo>
                      <a:cubicBezTo>
                        <a:pt x="52451" y="97256"/>
                        <a:pt x="49080" y="95366"/>
                        <a:pt x="45216" y="95366"/>
                      </a:cubicBezTo>
                      <a:lnTo>
                        <a:pt x="28938" y="95366"/>
                      </a:lnTo>
                      <a:lnTo>
                        <a:pt x="28938" y="34858"/>
                      </a:lnTo>
                      <a:lnTo>
                        <a:pt x="45216" y="34858"/>
                      </a:lnTo>
                      <a:cubicBezTo>
                        <a:pt x="46778" y="34858"/>
                        <a:pt x="48258" y="35433"/>
                        <a:pt x="49409" y="36420"/>
                      </a:cubicBezTo>
                      <a:cubicBezTo>
                        <a:pt x="48176" y="37653"/>
                        <a:pt x="47436" y="39379"/>
                        <a:pt x="47436" y="41270"/>
                      </a:cubicBezTo>
                      <a:cubicBezTo>
                        <a:pt x="47436" y="45052"/>
                        <a:pt x="50478" y="48176"/>
                        <a:pt x="54342" y="48176"/>
                      </a:cubicBezTo>
                      <a:cubicBezTo>
                        <a:pt x="58123" y="48176"/>
                        <a:pt x="61247" y="45134"/>
                        <a:pt x="61247" y="41270"/>
                      </a:cubicBezTo>
                      <a:cubicBezTo>
                        <a:pt x="61247" y="37571"/>
                        <a:pt x="58370" y="34611"/>
                        <a:pt x="54753" y="34447"/>
                      </a:cubicBezTo>
                      <a:cubicBezTo>
                        <a:pt x="52615" y="31569"/>
                        <a:pt x="49245" y="29678"/>
                        <a:pt x="45381" y="29678"/>
                      </a:cubicBezTo>
                      <a:lnTo>
                        <a:pt x="29103" y="29678"/>
                      </a:lnTo>
                      <a:lnTo>
                        <a:pt x="29103" y="19977"/>
                      </a:lnTo>
                      <a:cubicBezTo>
                        <a:pt x="29103" y="12003"/>
                        <a:pt x="35597" y="5508"/>
                        <a:pt x="43572" y="5508"/>
                      </a:cubicBezTo>
                      <a:lnTo>
                        <a:pt x="72429" y="5508"/>
                      </a:lnTo>
                      <a:lnTo>
                        <a:pt x="72429" y="334026"/>
                      </a:lnTo>
                      <a:lnTo>
                        <a:pt x="43572" y="334026"/>
                      </a:lnTo>
                      <a:cubicBezTo>
                        <a:pt x="35597" y="334026"/>
                        <a:pt x="29103" y="327532"/>
                        <a:pt x="29103" y="319557"/>
                      </a:cubicBezTo>
                      <a:lnTo>
                        <a:pt x="29103" y="316104"/>
                      </a:lnTo>
                      <a:close/>
                      <a:moveTo>
                        <a:pt x="307965" y="354415"/>
                      </a:moveTo>
                      <a:cubicBezTo>
                        <a:pt x="307965" y="362389"/>
                        <a:pt x="301470" y="368884"/>
                        <a:pt x="293496" y="368884"/>
                      </a:cubicBezTo>
                      <a:lnTo>
                        <a:pt x="42832" y="368884"/>
                      </a:lnTo>
                      <a:cubicBezTo>
                        <a:pt x="34858" y="368884"/>
                        <a:pt x="28363" y="362389"/>
                        <a:pt x="28363" y="354415"/>
                      </a:cubicBezTo>
                      <a:lnTo>
                        <a:pt x="28363" y="332546"/>
                      </a:lnTo>
                      <a:cubicBezTo>
                        <a:pt x="31980" y="336493"/>
                        <a:pt x="37159" y="338959"/>
                        <a:pt x="42832" y="338959"/>
                      </a:cubicBezTo>
                      <a:lnTo>
                        <a:pt x="293496" y="338959"/>
                      </a:lnTo>
                      <a:cubicBezTo>
                        <a:pt x="299250" y="338959"/>
                        <a:pt x="304348" y="336493"/>
                        <a:pt x="307965" y="332546"/>
                      </a:cubicBezTo>
                      <a:lnTo>
                        <a:pt x="307965" y="354415"/>
                      </a:lnTo>
                      <a:close/>
                      <a:moveTo>
                        <a:pt x="307965" y="317666"/>
                      </a:moveTo>
                      <a:lnTo>
                        <a:pt x="307965" y="319310"/>
                      </a:lnTo>
                      <a:cubicBezTo>
                        <a:pt x="307965" y="327285"/>
                        <a:pt x="301470" y="333780"/>
                        <a:pt x="293496" y="333780"/>
                      </a:cubicBezTo>
                      <a:lnTo>
                        <a:pt x="76868" y="333780"/>
                      </a:lnTo>
                      <a:lnTo>
                        <a:pt x="76868" y="5261"/>
                      </a:lnTo>
                      <a:lnTo>
                        <a:pt x="293496" y="5261"/>
                      </a:lnTo>
                      <a:cubicBezTo>
                        <a:pt x="301470" y="5261"/>
                        <a:pt x="307965" y="11756"/>
                        <a:pt x="307965" y="19731"/>
                      </a:cubicBezTo>
                      <a:lnTo>
                        <a:pt x="307965" y="317666"/>
                      </a:lnTo>
                      <a:close/>
                    </a:path>
                  </a:pathLst>
                </a:custGeom>
                <a:grpFill/>
                <a:ln w="8221" cap="flat">
                  <a:noFill/>
                  <a:prstDash val="solid"/>
                  <a:miter/>
                </a:ln>
              </p:spPr>
              <p:txBody>
                <a:bodyPr rtlCol="0" anchor="ctr"/>
                <a:lstStyle/>
                <a:p>
                  <a:endParaRPr lang="en-US"/>
                </a:p>
              </p:txBody>
            </p:sp>
            <p:sp>
              <p:nvSpPr>
                <p:cNvPr id="163" name="Freeform: Shape 162">
                  <a:extLst>
                    <a:ext uri="{FF2B5EF4-FFF2-40B4-BE49-F238E27FC236}">
                      <a16:creationId xmlns:a16="http://schemas.microsoft.com/office/drawing/2014/main" id="{5A29A6AE-795D-4F25-BAF4-3BB8D7FD4ED0}"/>
                    </a:ext>
                  </a:extLst>
                </p:cNvPr>
                <p:cNvSpPr/>
                <p:nvPr/>
              </p:nvSpPr>
              <p:spPr>
                <a:xfrm>
                  <a:off x="7741364" y="3017344"/>
                  <a:ext cx="143459" cy="45380"/>
                </a:xfrm>
                <a:custGeom>
                  <a:avLst/>
                  <a:gdLst>
                    <a:gd name="connsiteX0" fmla="*/ 0 w 143459"/>
                    <a:gd name="connsiteY0" fmla="*/ 45381 h 45380"/>
                    <a:gd name="connsiteX1" fmla="*/ 143460 w 143459"/>
                    <a:gd name="connsiteY1" fmla="*/ 45381 h 45380"/>
                    <a:gd name="connsiteX2" fmla="*/ 143460 w 143459"/>
                    <a:gd name="connsiteY2" fmla="*/ 0 h 45380"/>
                    <a:gd name="connsiteX3" fmla="*/ 0 w 143459"/>
                    <a:gd name="connsiteY3" fmla="*/ 0 h 45380"/>
                    <a:gd name="connsiteX4" fmla="*/ 0 w 143459"/>
                    <a:gd name="connsiteY4" fmla="*/ 45381 h 45380"/>
                    <a:gd name="connsiteX5" fmla="*/ 5262 w 143459"/>
                    <a:gd name="connsiteY5" fmla="*/ 5261 h 45380"/>
                    <a:gd name="connsiteX6" fmla="*/ 138280 w 143459"/>
                    <a:gd name="connsiteY6" fmla="*/ 5261 h 45380"/>
                    <a:gd name="connsiteX7" fmla="*/ 138280 w 143459"/>
                    <a:gd name="connsiteY7" fmla="*/ 40201 h 45380"/>
                    <a:gd name="connsiteX8" fmla="*/ 5262 w 143459"/>
                    <a:gd name="connsiteY8" fmla="*/ 40201 h 45380"/>
                    <a:gd name="connsiteX9" fmla="*/ 5262 w 143459"/>
                    <a:gd name="connsiteY9" fmla="*/ 5261 h 45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459" h="45380">
                      <a:moveTo>
                        <a:pt x="0" y="45381"/>
                      </a:moveTo>
                      <a:lnTo>
                        <a:pt x="143460" y="45381"/>
                      </a:lnTo>
                      <a:lnTo>
                        <a:pt x="143460" y="0"/>
                      </a:lnTo>
                      <a:lnTo>
                        <a:pt x="0" y="0"/>
                      </a:lnTo>
                      <a:lnTo>
                        <a:pt x="0" y="45381"/>
                      </a:lnTo>
                      <a:close/>
                      <a:moveTo>
                        <a:pt x="5262" y="5261"/>
                      </a:moveTo>
                      <a:lnTo>
                        <a:pt x="138280" y="5261"/>
                      </a:lnTo>
                      <a:lnTo>
                        <a:pt x="138280" y="40201"/>
                      </a:lnTo>
                      <a:lnTo>
                        <a:pt x="5262" y="40201"/>
                      </a:lnTo>
                      <a:lnTo>
                        <a:pt x="5262" y="5261"/>
                      </a:lnTo>
                      <a:close/>
                    </a:path>
                  </a:pathLst>
                </a:custGeom>
                <a:grpFill/>
                <a:ln w="8221" cap="flat">
                  <a:noFill/>
                  <a:prstDash val="solid"/>
                  <a:miter/>
                </a:ln>
              </p:spPr>
              <p:txBody>
                <a:bodyPr rtlCol="0" anchor="ctr"/>
                <a:lstStyle/>
                <a:p>
                  <a:endParaRPr lang="en-US"/>
                </a:p>
              </p:txBody>
            </p:sp>
            <p:sp>
              <p:nvSpPr>
                <p:cNvPr id="164" name="Freeform: Shape 163">
                  <a:extLst>
                    <a:ext uri="{FF2B5EF4-FFF2-40B4-BE49-F238E27FC236}">
                      <a16:creationId xmlns:a16="http://schemas.microsoft.com/office/drawing/2014/main" id="{B9B6CC76-27D1-4568-87B6-D78CC6E050C3}"/>
                    </a:ext>
                  </a:extLst>
                </p:cNvPr>
                <p:cNvSpPr/>
                <p:nvPr/>
              </p:nvSpPr>
              <p:spPr>
                <a:xfrm>
                  <a:off x="7696806" y="3287821"/>
                  <a:ext cx="191060" cy="5179"/>
                </a:xfrm>
                <a:custGeom>
                  <a:avLst/>
                  <a:gdLst>
                    <a:gd name="connsiteX0" fmla="*/ 0 w 191060"/>
                    <a:gd name="connsiteY0" fmla="*/ 0 h 5179"/>
                    <a:gd name="connsiteX1" fmla="*/ 191060 w 191060"/>
                    <a:gd name="connsiteY1" fmla="*/ 0 h 5179"/>
                    <a:gd name="connsiteX2" fmla="*/ 191060 w 191060"/>
                    <a:gd name="connsiteY2" fmla="*/ 5179 h 5179"/>
                    <a:gd name="connsiteX3" fmla="*/ 0 w 191060"/>
                    <a:gd name="connsiteY3" fmla="*/ 5179 h 5179"/>
                  </a:gdLst>
                  <a:ahLst/>
                  <a:cxnLst>
                    <a:cxn ang="0">
                      <a:pos x="connsiteX0" y="connsiteY0"/>
                    </a:cxn>
                    <a:cxn ang="0">
                      <a:pos x="connsiteX1" y="connsiteY1"/>
                    </a:cxn>
                    <a:cxn ang="0">
                      <a:pos x="connsiteX2" y="connsiteY2"/>
                    </a:cxn>
                    <a:cxn ang="0">
                      <a:pos x="connsiteX3" y="connsiteY3"/>
                    </a:cxn>
                  </a:cxnLst>
                  <a:rect l="l" t="t" r="r" b="b"/>
                  <a:pathLst>
                    <a:path w="191060" h="5179">
                      <a:moveTo>
                        <a:pt x="0" y="0"/>
                      </a:moveTo>
                      <a:lnTo>
                        <a:pt x="191060" y="0"/>
                      </a:lnTo>
                      <a:lnTo>
                        <a:pt x="191060" y="5179"/>
                      </a:lnTo>
                      <a:lnTo>
                        <a:pt x="0" y="5179"/>
                      </a:lnTo>
                      <a:close/>
                    </a:path>
                  </a:pathLst>
                </a:custGeom>
                <a:grpFill/>
                <a:ln w="8221" cap="flat">
                  <a:noFill/>
                  <a:prstDash val="solid"/>
                  <a:miter/>
                </a:ln>
              </p:spPr>
              <p:txBody>
                <a:bodyPr rtlCol="0" anchor="ctr"/>
                <a:lstStyle/>
                <a:p>
                  <a:endParaRPr lang="en-US"/>
                </a:p>
              </p:txBody>
            </p:sp>
          </p:grpSp>
          <p:sp>
            <p:nvSpPr>
              <p:cNvPr id="98" name="Freeform: Shape 97">
                <a:extLst>
                  <a:ext uri="{FF2B5EF4-FFF2-40B4-BE49-F238E27FC236}">
                    <a16:creationId xmlns:a16="http://schemas.microsoft.com/office/drawing/2014/main" id="{2CDCB02D-4AC6-4DA7-9A94-6C215EEC14DC}"/>
                  </a:ext>
                </a:extLst>
              </p:cNvPr>
              <p:cNvSpPr/>
              <p:nvPr/>
            </p:nvSpPr>
            <p:spPr>
              <a:xfrm>
                <a:off x="9981191" y="1671722"/>
                <a:ext cx="292681" cy="196733"/>
              </a:xfrm>
              <a:custGeom>
                <a:avLst/>
                <a:gdLst>
                  <a:gd name="connsiteX0" fmla="*/ 382073 w 383441"/>
                  <a:gd name="connsiteY0" fmla="*/ 17189 h 257740"/>
                  <a:gd name="connsiteX1" fmla="*/ 372865 w 383441"/>
                  <a:gd name="connsiteY1" fmla="*/ 11763 h 257740"/>
                  <a:gd name="connsiteX2" fmla="*/ 363904 w 383441"/>
                  <a:gd name="connsiteY2" fmla="*/ 16696 h 257740"/>
                  <a:gd name="connsiteX3" fmla="*/ 359300 w 383441"/>
                  <a:gd name="connsiteY3" fmla="*/ 24095 h 257740"/>
                  <a:gd name="connsiteX4" fmla="*/ 315892 w 383441"/>
                  <a:gd name="connsiteY4" fmla="*/ 336 h 257740"/>
                  <a:gd name="connsiteX5" fmla="*/ 312768 w 383441"/>
                  <a:gd name="connsiteY5" fmla="*/ 829 h 257740"/>
                  <a:gd name="connsiteX6" fmla="*/ 191506 w 383441"/>
                  <a:gd name="connsiteY6" fmla="*/ 209153 h 257740"/>
                  <a:gd name="connsiteX7" fmla="*/ 70243 w 383441"/>
                  <a:gd name="connsiteY7" fmla="*/ 829 h 257740"/>
                  <a:gd name="connsiteX8" fmla="*/ 67119 w 383441"/>
                  <a:gd name="connsiteY8" fmla="*/ 336 h 257740"/>
                  <a:gd name="connsiteX9" fmla="*/ 24040 w 383441"/>
                  <a:gd name="connsiteY9" fmla="*/ 23930 h 257740"/>
                  <a:gd name="connsiteX10" fmla="*/ 19518 w 383441"/>
                  <a:gd name="connsiteY10" fmla="*/ 16696 h 257740"/>
                  <a:gd name="connsiteX11" fmla="*/ 10558 w 383441"/>
                  <a:gd name="connsiteY11" fmla="*/ 11763 h 257740"/>
                  <a:gd name="connsiteX12" fmla="*/ 1350 w 383441"/>
                  <a:gd name="connsiteY12" fmla="*/ 17189 h 257740"/>
                  <a:gd name="connsiteX13" fmla="*/ 1679 w 383441"/>
                  <a:gd name="connsiteY13" fmla="*/ 27877 h 257740"/>
                  <a:gd name="connsiteX14" fmla="*/ 144891 w 383441"/>
                  <a:gd name="connsiteY14" fmla="*/ 256508 h 257740"/>
                  <a:gd name="connsiteX15" fmla="*/ 147111 w 383441"/>
                  <a:gd name="connsiteY15" fmla="*/ 257741 h 257740"/>
                  <a:gd name="connsiteX16" fmla="*/ 236475 w 383441"/>
                  <a:gd name="connsiteY16" fmla="*/ 257741 h 257740"/>
                  <a:gd name="connsiteX17" fmla="*/ 238695 w 383441"/>
                  <a:gd name="connsiteY17" fmla="*/ 256508 h 257740"/>
                  <a:gd name="connsiteX18" fmla="*/ 381908 w 383441"/>
                  <a:gd name="connsiteY18" fmla="*/ 27877 h 257740"/>
                  <a:gd name="connsiteX19" fmla="*/ 382073 w 383441"/>
                  <a:gd name="connsiteY19" fmla="*/ 17189 h 257740"/>
                  <a:gd name="connsiteX20" fmla="*/ 315153 w 383441"/>
                  <a:gd name="connsiteY20" fmla="*/ 5844 h 257740"/>
                  <a:gd name="connsiteX21" fmla="*/ 356504 w 383441"/>
                  <a:gd name="connsiteY21" fmla="*/ 28534 h 257740"/>
                  <a:gd name="connsiteX22" fmla="*/ 226939 w 383441"/>
                  <a:gd name="connsiteY22" fmla="*/ 235379 h 257740"/>
                  <a:gd name="connsiteX23" fmla="*/ 219129 w 383441"/>
                  <a:gd name="connsiteY23" fmla="*/ 235379 h 257740"/>
                  <a:gd name="connsiteX24" fmla="*/ 256289 w 383441"/>
                  <a:gd name="connsiteY24" fmla="*/ 155552 h 257740"/>
                  <a:gd name="connsiteX25" fmla="*/ 256042 w 383441"/>
                  <a:gd name="connsiteY25" fmla="*/ 151852 h 257740"/>
                  <a:gd name="connsiteX26" fmla="*/ 252343 w 383441"/>
                  <a:gd name="connsiteY26" fmla="*/ 152099 h 257740"/>
                  <a:gd name="connsiteX27" fmla="*/ 213621 w 383441"/>
                  <a:gd name="connsiteY27" fmla="*/ 235379 h 257740"/>
                  <a:gd name="connsiteX28" fmla="*/ 205071 w 383441"/>
                  <a:gd name="connsiteY28" fmla="*/ 235379 h 257740"/>
                  <a:gd name="connsiteX29" fmla="*/ 262619 w 383441"/>
                  <a:gd name="connsiteY29" fmla="*/ 100223 h 257740"/>
                  <a:gd name="connsiteX30" fmla="*/ 262125 w 383441"/>
                  <a:gd name="connsiteY30" fmla="*/ 96606 h 257740"/>
                  <a:gd name="connsiteX31" fmla="*/ 258509 w 383441"/>
                  <a:gd name="connsiteY31" fmla="*/ 97099 h 257740"/>
                  <a:gd name="connsiteX32" fmla="*/ 199727 w 383441"/>
                  <a:gd name="connsiteY32" fmla="*/ 235461 h 257740"/>
                  <a:gd name="connsiteX33" fmla="*/ 194218 w 383441"/>
                  <a:gd name="connsiteY33" fmla="*/ 235461 h 257740"/>
                  <a:gd name="connsiteX34" fmla="*/ 194055 w 383441"/>
                  <a:gd name="connsiteY34" fmla="*/ 230940 h 257740"/>
                  <a:gd name="connsiteX35" fmla="*/ 315153 w 383441"/>
                  <a:gd name="connsiteY35" fmla="*/ 5844 h 257740"/>
                  <a:gd name="connsiteX36" fmla="*/ 67777 w 383441"/>
                  <a:gd name="connsiteY36" fmla="*/ 5844 h 257740"/>
                  <a:gd name="connsiteX37" fmla="*/ 188875 w 383441"/>
                  <a:gd name="connsiteY37" fmla="*/ 230857 h 257740"/>
                  <a:gd name="connsiteX38" fmla="*/ 188711 w 383441"/>
                  <a:gd name="connsiteY38" fmla="*/ 235379 h 257740"/>
                  <a:gd name="connsiteX39" fmla="*/ 182710 w 383441"/>
                  <a:gd name="connsiteY39" fmla="*/ 235379 h 257740"/>
                  <a:gd name="connsiteX40" fmla="*/ 123928 w 383441"/>
                  <a:gd name="connsiteY40" fmla="*/ 97017 h 257740"/>
                  <a:gd name="connsiteX41" fmla="*/ 120310 w 383441"/>
                  <a:gd name="connsiteY41" fmla="*/ 96524 h 257740"/>
                  <a:gd name="connsiteX42" fmla="*/ 119817 w 383441"/>
                  <a:gd name="connsiteY42" fmla="*/ 100141 h 257740"/>
                  <a:gd name="connsiteX43" fmla="*/ 177366 w 383441"/>
                  <a:gd name="connsiteY43" fmla="*/ 235297 h 257740"/>
                  <a:gd name="connsiteX44" fmla="*/ 168815 w 383441"/>
                  <a:gd name="connsiteY44" fmla="*/ 235297 h 257740"/>
                  <a:gd name="connsiteX45" fmla="*/ 130094 w 383441"/>
                  <a:gd name="connsiteY45" fmla="*/ 152016 h 257740"/>
                  <a:gd name="connsiteX46" fmla="*/ 126394 w 383441"/>
                  <a:gd name="connsiteY46" fmla="*/ 151770 h 257740"/>
                  <a:gd name="connsiteX47" fmla="*/ 126148 w 383441"/>
                  <a:gd name="connsiteY47" fmla="*/ 155469 h 257740"/>
                  <a:gd name="connsiteX48" fmla="*/ 163307 w 383441"/>
                  <a:gd name="connsiteY48" fmla="*/ 235297 h 257740"/>
                  <a:gd name="connsiteX49" fmla="*/ 156401 w 383441"/>
                  <a:gd name="connsiteY49" fmla="*/ 235297 h 257740"/>
                  <a:gd name="connsiteX50" fmla="*/ 26753 w 383441"/>
                  <a:gd name="connsiteY50" fmla="*/ 28288 h 257740"/>
                  <a:gd name="connsiteX51" fmla="*/ 67777 w 383441"/>
                  <a:gd name="connsiteY51" fmla="*/ 5844 h 257740"/>
                  <a:gd name="connsiteX52" fmla="*/ 377386 w 383441"/>
                  <a:gd name="connsiteY52" fmla="*/ 25082 h 257740"/>
                  <a:gd name="connsiteX53" fmla="*/ 234914 w 383441"/>
                  <a:gd name="connsiteY53" fmla="*/ 252479 h 257740"/>
                  <a:gd name="connsiteX54" fmla="*/ 148427 w 383441"/>
                  <a:gd name="connsiteY54" fmla="*/ 252479 h 257740"/>
                  <a:gd name="connsiteX55" fmla="*/ 5954 w 383441"/>
                  <a:gd name="connsiteY55" fmla="*/ 25082 h 257740"/>
                  <a:gd name="connsiteX56" fmla="*/ 5790 w 383441"/>
                  <a:gd name="connsiteY56" fmla="*/ 19656 h 257740"/>
                  <a:gd name="connsiteX57" fmla="*/ 10475 w 383441"/>
                  <a:gd name="connsiteY57" fmla="*/ 16943 h 257740"/>
                  <a:gd name="connsiteX58" fmla="*/ 14997 w 383441"/>
                  <a:gd name="connsiteY58" fmla="*/ 19409 h 257740"/>
                  <a:gd name="connsiteX59" fmla="*/ 152702 w 383441"/>
                  <a:gd name="connsiteY59" fmla="*/ 239325 h 257740"/>
                  <a:gd name="connsiteX60" fmla="*/ 154922 w 383441"/>
                  <a:gd name="connsiteY60" fmla="*/ 240558 h 257740"/>
                  <a:gd name="connsiteX61" fmla="*/ 166842 w 383441"/>
                  <a:gd name="connsiteY61" fmla="*/ 240558 h 257740"/>
                  <a:gd name="connsiteX62" fmla="*/ 166842 w 383441"/>
                  <a:gd name="connsiteY62" fmla="*/ 240558 h 257740"/>
                  <a:gd name="connsiteX63" fmla="*/ 166842 w 383441"/>
                  <a:gd name="connsiteY63" fmla="*/ 240558 h 257740"/>
                  <a:gd name="connsiteX64" fmla="*/ 180654 w 383441"/>
                  <a:gd name="connsiteY64" fmla="*/ 240558 h 257740"/>
                  <a:gd name="connsiteX65" fmla="*/ 180654 w 383441"/>
                  <a:gd name="connsiteY65" fmla="*/ 240558 h 257740"/>
                  <a:gd name="connsiteX66" fmla="*/ 180654 w 383441"/>
                  <a:gd name="connsiteY66" fmla="*/ 240558 h 257740"/>
                  <a:gd name="connsiteX67" fmla="*/ 201782 w 383441"/>
                  <a:gd name="connsiteY67" fmla="*/ 240558 h 257740"/>
                  <a:gd name="connsiteX68" fmla="*/ 201782 w 383441"/>
                  <a:gd name="connsiteY68" fmla="*/ 240558 h 257740"/>
                  <a:gd name="connsiteX69" fmla="*/ 201782 w 383441"/>
                  <a:gd name="connsiteY69" fmla="*/ 240558 h 257740"/>
                  <a:gd name="connsiteX70" fmla="*/ 215594 w 383441"/>
                  <a:gd name="connsiteY70" fmla="*/ 240558 h 257740"/>
                  <a:gd name="connsiteX71" fmla="*/ 215594 w 383441"/>
                  <a:gd name="connsiteY71" fmla="*/ 240558 h 257740"/>
                  <a:gd name="connsiteX72" fmla="*/ 215594 w 383441"/>
                  <a:gd name="connsiteY72" fmla="*/ 240558 h 257740"/>
                  <a:gd name="connsiteX73" fmla="*/ 228419 w 383441"/>
                  <a:gd name="connsiteY73" fmla="*/ 240558 h 257740"/>
                  <a:gd name="connsiteX74" fmla="*/ 230639 w 383441"/>
                  <a:gd name="connsiteY74" fmla="*/ 239325 h 257740"/>
                  <a:gd name="connsiteX75" fmla="*/ 368343 w 383441"/>
                  <a:gd name="connsiteY75" fmla="*/ 19409 h 257740"/>
                  <a:gd name="connsiteX76" fmla="*/ 372865 w 383441"/>
                  <a:gd name="connsiteY76" fmla="*/ 16943 h 257740"/>
                  <a:gd name="connsiteX77" fmla="*/ 377551 w 383441"/>
                  <a:gd name="connsiteY77" fmla="*/ 19656 h 257740"/>
                  <a:gd name="connsiteX78" fmla="*/ 377386 w 383441"/>
                  <a:gd name="connsiteY78" fmla="*/ 25082 h 257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383441" h="257740">
                    <a:moveTo>
                      <a:pt x="382073" y="17189"/>
                    </a:moveTo>
                    <a:cubicBezTo>
                      <a:pt x="380181" y="13819"/>
                      <a:pt x="376729" y="11763"/>
                      <a:pt x="372865" y="11763"/>
                    </a:cubicBezTo>
                    <a:cubicBezTo>
                      <a:pt x="369247" y="11763"/>
                      <a:pt x="365877" y="13572"/>
                      <a:pt x="363904" y="16696"/>
                    </a:cubicBezTo>
                    <a:lnTo>
                      <a:pt x="359300" y="24095"/>
                    </a:lnTo>
                    <a:lnTo>
                      <a:pt x="315892" y="336"/>
                    </a:lnTo>
                    <a:cubicBezTo>
                      <a:pt x="314823" y="-240"/>
                      <a:pt x="313508" y="7"/>
                      <a:pt x="312768" y="829"/>
                    </a:cubicBezTo>
                    <a:cubicBezTo>
                      <a:pt x="308165" y="5762"/>
                      <a:pt x="209511" y="112226"/>
                      <a:pt x="191506" y="209153"/>
                    </a:cubicBezTo>
                    <a:cubicBezTo>
                      <a:pt x="173502" y="112226"/>
                      <a:pt x="74848" y="5762"/>
                      <a:pt x="70243" y="829"/>
                    </a:cubicBezTo>
                    <a:cubicBezTo>
                      <a:pt x="69422" y="-75"/>
                      <a:pt x="68106" y="-240"/>
                      <a:pt x="67119" y="336"/>
                    </a:cubicBezTo>
                    <a:lnTo>
                      <a:pt x="24040" y="23930"/>
                    </a:lnTo>
                    <a:lnTo>
                      <a:pt x="19518" y="16696"/>
                    </a:lnTo>
                    <a:cubicBezTo>
                      <a:pt x="17545" y="13572"/>
                      <a:pt x="14258" y="11763"/>
                      <a:pt x="10558" y="11763"/>
                    </a:cubicBezTo>
                    <a:cubicBezTo>
                      <a:pt x="6694" y="11763"/>
                      <a:pt x="3241" y="13819"/>
                      <a:pt x="1350" y="17189"/>
                    </a:cubicBezTo>
                    <a:cubicBezTo>
                      <a:pt x="-541" y="20560"/>
                      <a:pt x="-458" y="24588"/>
                      <a:pt x="1679" y="27877"/>
                    </a:cubicBezTo>
                    <a:lnTo>
                      <a:pt x="144891" y="256508"/>
                    </a:lnTo>
                    <a:cubicBezTo>
                      <a:pt x="145385" y="257247"/>
                      <a:pt x="146207" y="257741"/>
                      <a:pt x="147111" y="257741"/>
                    </a:cubicBezTo>
                    <a:lnTo>
                      <a:pt x="236475" y="257741"/>
                    </a:lnTo>
                    <a:cubicBezTo>
                      <a:pt x="237380" y="257741"/>
                      <a:pt x="238202" y="257247"/>
                      <a:pt x="238695" y="256508"/>
                    </a:cubicBezTo>
                    <a:lnTo>
                      <a:pt x="381908" y="27877"/>
                    </a:lnTo>
                    <a:cubicBezTo>
                      <a:pt x="383881" y="24588"/>
                      <a:pt x="383964" y="20560"/>
                      <a:pt x="382073" y="17189"/>
                    </a:cubicBezTo>
                    <a:close/>
                    <a:moveTo>
                      <a:pt x="315153" y="5844"/>
                    </a:moveTo>
                    <a:lnTo>
                      <a:pt x="356504" y="28534"/>
                    </a:lnTo>
                    <a:lnTo>
                      <a:pt x="226939" y="235379"/>
                    </a:lnTo>
                    <a:lnTo>
                      <a:pt x="219129" y="235379"/>
                    </a:lnTo>
                    <a:cubicBezTo>
                      <a:pt x="223404" y="222390"/>
                      <a:pt x="239599" y="174954"/>
                      <a:pt x="256289" y="155552"/>
                    </a:cubicBezTo>
                    <a:cubicBezTo>
                      <a:pt x="257193" y="154483"/>
                      <a:pt x="257111" y="152839"/>
                      <a:pt x="256042" y="151852"/>
                    </a:cubicBezTo>
                    <a:cubicBezTo>
                      <a:pt x="254973" y="150948"/>
                      <a:pt x="253329" y="151030"/>
                      <a:pt x="252343" y="152099"/>
                    </a:cubicBezTo>
                    <a:cubicBezTo>
                      <a:pt x="233927" y="173474"/>
                      <a:pt x="216991" y="224856"/>
                      <a:pt x="213621" y="235379"/>
                    </a:cubicBezTo>
                    <a:lnTo>
                      <a:pt x="205071" y="235379"/>
                    </a:lnTo>
                    <a:cubicBezTo>
                      <a:pt x="209346" y="218937"/>
                      <a:pt x="230392" y="142726"/>
                      <a:pt x="262619" y="100223"/>
                    </a:cubicBezTo>
                    <a:cubicBezTo>
                      <a:pt x="263523" y="99072"/>
                      <a:pt x="263276" y="97428"/>
                      <a:pt x="262125" y="96606"/>
                    </a:cubicBezTo>
                    <a:cubicBezTo>
                      <a:pt x="260974" y="95701"/>
                      <a:pt x="259330" y="95948"/>
                      <a:pt x="258509" y="97099"/>
                    </a:cubicBezTo>
                    <a:cubicBezTo>
                      <a:pt x="224720" y="141658"/>
                      <a:pt x="203180" y="221978"/>
                      <a:pt x="199727" y="235461"/>
                    </a:cubicBezTo>
                    <a:lnTo>
                      <a:pt x="194218" y="235461"/>
                    </a:lnTo>
                    <a:cubicBezTo>
                      <a:pt x="194218" y="233982"/>
                      <a:pt x="194136" y="232502"/>
                      <a:pt x="194055" y="230940"/>
                    </a:cubicBezTo>
                    <a:cubicBezTo>
                      <a:pt x="199152" y="136561"/>
                      <a:pt x="302080" y="20313"/>
                      <a:pt x="315153" y="5844"/>
                    </a:cubicBezTo>
                    <a:close/>
                    <a:moveTo>
                      <a:pt x="67777" y="5844"/>
                    </a:moveTo>
                    <a:cubicBezTo>
                      <a:pt x="80931" y="20313"/>
                      <a:pt x="183778" y="136643"/>
                      <a:pt x="188875" y="230857"/>
                    </a:cubicBezTo>
                    <a:cubicBezTo>
                      <a:pt x="188793" y="232337"/>
                      <a:pt x="188711" y="233899"/>
                      <a:pt x="188711" y="235379"/>
                    </a:cubicBezTo>
                    <a:lnTo>
                      <a:pt x="182710" y="235379"/>
                    </a:lnTo>
                    <a:cubicBezTo>
                      <a:pt x="179256" y="221896"/>
                      <a:pt x="157717" y="141575"/>
                      <a:pt x="123928" y="97017"/>
                    </a:cubicBezTo>
                    <a:cubicBezTo>
                      <a:pt x="123024" y="95866"/>
                      <a:pt x="121461" y="95619"/>
                      <a:pt x="120310" y="96524"/>
                    </a:cubicBezTo>
                    <a:cubicBezTo>
                      <a:pt x="119159" y="97428"/>
                      <a:pt x="118913" y="98990"/>
                      <a:pt x="119817" y="100141"/>
                    </a:cubicBezTo>
                    <a:cubicBezTo>
                      <a:pt x="152044" y="142726"/>
                      <a:pt x="173090" y="218937"/>
                      <a:pt x="177366" y="235297"/>
                    </a:cubicBezTo>
                    <a:lnTo>
                      <a:pt x="168815" y="235297"/>
                    </a:lnTo>
                    <a:cubicBezTo>
                      <a:pt x="165444" y="224774"/>
                      <a:pt x="148509" y="173392"/>
                      <a:pt x="130094" y="152016"/>
                    </a:cubicBezTo>
                    <a:cubicBezTo>
                      <a:pt x="129190" y="150948"/>
                      <a:pt x="127545" y="150783"/>
                      <a:pt x="126394" y="151770"/>
                    </a:cubicBezTo>
                    <a:cubicBezTo>
                      <a:pt x="125325" y="152674"/>
                      <a:pt x="125161" y="154318"/>
                      <a:pt x="126148" y="155469"/>
                    </a:cubicBezTo>
                    <a:cubicBezTo>
                      <a:pt x="142918" y="174954"/>
                      <a:pt x="159115" y="222307"/>
                      <a:pt x="163307" y="235297"/>
                    </a:cubicBezTo>
                    <a:lnTo>
                      <a:pt x="156401" y="235297"/>
                    </a:lnTo>
                    <a:lnTo>
                      <a:pt x="26753" y="28288"/>
                    </a:lnTo>
                    <a:lnTo>
                      <a:pt x="67777" y="5844"/>
                    </a:lnTo>
                    <a:close/>
                    <a:moveTo>
                      <a:pt x="377386" y="25082"/>
                    </a:moveTo>
                    <a:lnTo>
                      <a:pt x="234914" y="252479"/>
                    </a:lnTo>
                    <a:lnTo>
                      <a:pt x="148427" y="252479"/>
                    </a:lnTo>
                    <a:lnTo>
                      <a:pt x="5954" y="25082"/>
                    </a:lnTo>
                    <a:cubicBezTo>
                      <a:pt x="4886" y="23437"/>
                      <a:pt x="4886" y="21382"/>
                      <a:pt x="5790" y="19656"/>
                    </a:cubicBezTo>
                    <a:cubicBezTo>
                      <a:pt x="6776" y="17929"/>
                      <a:pt x="8502" y="16943"/>
                      <a:pt x="10475" y="16943"/>
                    </a:cubicBezTo>
                    <a:cubicBezTo>
                      <a:pt x="12284" y="16943"/>
                      <a:pt x="14011" y="17847"/>
                      <a:pt x="14997" y="19409"/>
                    </a:cubicBezTo>
                    <a:lnTo>
                      <a:pt x="152702" y="239325"/>
                    </a:lnTo>
                    <a:cubicBezTo>
                      <a:pt x="153195" y="240065"/>
                      <a:pt x="154018" y="240558"/>
                      <a:pt x="154922" y="240558"/>
                    </a:cubicBezTo>
                    <a:lnTo>
                      <a:pt x="166842" y="240558"/>
                    </a:lnTo>
                    <a:cubicBezTo>
                      <a:pt x="166842" y="240558"/>
                      <a:pt x="166842" y="240558"/>
                      <a:pt x="166842" y="240558"/>
                    </a:cubicBezTo>
                    <a:cubicBezTo>
                      <a:pt x="166842" y="240558"/>
                      <a:pt x="166842" y="240558"/>
                      <a:pt x="166842" y="240558"/>
                    </a:cubicBezTo>
                    <a:lnTo>
                      <a:pt x="180654" y="240558"/>
                    </a:lnTo>
                    <a:cubicBezTo>
                      <a:pt x="180654" y="240558"/>
                      <a:pt x="180654" y="240558"/>
                      <a:pt x="180654" y="240558"/>
                    </a:cubicBezTo>
                    <a:cubicBezTo>
                      <a:pt x="180654" y="240558"/>
                      <a:pt x="180654" y="240558"/>
                      <a:pt x="180654" y="240558"/>
                    </a:cubicBezTo>
                    <a:lnTo>
                      <a:pt x="201782" y="240558"/>
                    </a:lnTo>
                    <a:cubicBezTo>
                      <a:pt x="201782" y="240558"/>
                      <a:pt x="201782" y="240558"/>
                      <a:pt x="201782" y="240558"/>
                    </a:cubicBezTo>
                    <a:cubicBezTo>
                      <a:pt x="201782" y="240558"/>
                      <a:pt x="201782" y="240558"/>
                      <a:pt x="201782" y="240558"/>
                    </a:cubicBezTo>
                    <a:lnTo>
                      <a:pt x="215594" y="240558"/>
                    </a:lnTo>
                    <a:cubicBezTo>
                      <a:pt x="215594" y="240558"/>
                      <a:pt x="215594" y="240558"/>
                      <a:pt x="215594" y="240558"/>
                    </a:cubicBezTo>
                    <a:cubicBezTo>
                      <a:pt x="215594" y="240558"/>
                      <a:pt x="215594" y="240558"/>
                      <a:pt x="215594" y="240558"/>
                    </a:cubicBezTo>
                    <a:lnTo>
                      <a:pt x="228419" y="240558"/>
                    </a:lnTo>
                    <a:cubicBezTo>
                      <a:pt x="229323" y="240558"/>
                      <a:pt x="230145" y="240065"/>
                      <a:pt x="230639" y="239325"/>
                    </a:cubicBezTo>
                    <a:lnTo>
                      <a:pt x="368343" y="19409"/>
                    </a:lnTo>
                    <a:cubicBezTo>
                      <a:pt x="369330" y="17847"/>
                      <a:pt x="370974" y="16943"/>
                      <a:pt x="372865" y="16943"/>
                    </a:cubicBezTo>
                    <a:cubicBezTo>
                      <a:pt x="374838" y="16943"/>
                      <a:pt x="376564" y="17929"/>
                      <a:pt x="377551" y="19656"/>
                    </a:cubicBezTo>
                    <a:cubicBezTo>
                      <a:pt x="378455" y="21382"/>
                      <a:pt x="378373" y="23437"/>
                      <a:pt x="377386" y="25082"/>
                    </a:cubicBezTo>
                    <a:close/>
                  </a:path>
                </a:pathLst>
              </a:custGeom>
              <a:solidFill>
                <a:schemeClr val="accent1">
                  <a:lumMod val="50000"/>
                </a:schemeClr>
              </a:solidFill>
              <a:ln w="8221" cap="flat">
                <a:noFill/>
                <a:prstDash val="solid"/>
                <a:miter/>
              </a:ln>
            </p:spPr>
            <p:txBody>
              <a:bodyPr rtlCol="0" anchor="ctr"/>
              <a:lstStyle/>
              <a:p>
                <a:endParaRPr lang="en-US"/>
              </a:p>
            </p:txBody>
          </p:sp>
          <p:grpSp>
            <p:nvGrpSpPr>
              <p:cNvPr id="99" name="Graphic 2">
                <a:extLst>
                  <a:ext uri="{FF2B5EF4-FFF2-40B4-BE49-F238E27FC236}">
                    <a16:creationId xmlns:a16="http://schemas.microsoft.com/office/drawing/2014/main" id="{933CB49F-8082-4D20-971A-273EFDE3C701}"/>
                  </a:ext>
                </a:extLst>
              </p:cNvPr>
              <p:cNvGrpSpPr/>
              <p:nvPr/>
            </p:nvGrpSpPr>
            <p:grpSpPr>
              <a:xfrm>
                <a:off x="9307710" y="240798"/>
                <a:ext cx="293278" cy="371593"/>
                <a:chOff x="10044544" y="1054063"/>
                <a:chExt cx="384223" cy="486823"/>
              </a:xfrm>
              <a:solidFill>
                <a:schemeClr val="accent1">
                  <a:lumMod val="50000"/>
                </a:schemeClr>
              </a:solidFill>
            </p:grpSpPr>
            <p:sp>
              <p:nvSpPr>
                <p:cNvPr id="149" name="Freeform: Shape 148">
                  <a:extLst>
                    <a:ext uri="{FF2B5EF4-FFF2-40B4-BE49-F238E27FC236}">
                      <a16:creationId xmlns:a16="http://schemas.microsoft.com/office/drawing/2014/main" id="{A7003DAE-698E-4DA6-9BC8-44B77C316E93}"/>
                    </a:ext>
                  </a:extLst>
                </p:cNvPr>
                <p:cNvSpPr/>
                <p:nvPr/>
              </p:nvSpPr>
              <p:spPr>
                <a:xfrm>
                  <a:off x="10044544" y="1054063"/>
                  <a:ext cx="384223" cy="486823"/>
                </a:xfrm>
                <a:custGeom>
                  <a:avLst/>
                  <a:gdLst>
                    <a:gd name="connsiteX0" fmla="*/ 156925 w 384223"/>
                    <a:gd name="connsiteY0" fmla="*/ 61559 h 486823"/>
                    <a:gd name="connsiteX1" fmla="*/ 156925 w 384223"/>
                    <a:gd name="connsiteY1" fmla="*/ 61559 h 486823"/>
                    <a:gd name="connsiteX2" fmla="*/ 179780 w 384223"/>
                    <a:gd name="connsiteY2" fmla="*/ 80221 h 486823"/>
                    <a:gd name="connsiteX3" fmla="*/ 7792 w 384223"/>
                    <a:gd name="connsiteY3" fmla="*/ 290848 h 486823"/>
                    <a:gd name="connsiteX4" fmla="*/ 12726 w 384223"/>
                    <a:gd name="connsiteY4" fmla="*/ 339682 h 486823"/>
                    <a:gd name="connsiteX5" fmla="*/ 183398 w 384223"/>
                    <a:gd name="connsiteY5" fmla="*/ 479031 h 486823"/>
                    <a:gd name="connsiteX6" fmla="*/ 232231 w 384223"/>
                    <a:gd name="connsiteY6" fmla="*/ 474098 h 486823"/>
                    <a:gd name="connsiteX7" fmla="*/ 227298 w 384223"/>
                    <a:gd name="connsiteY7" fmla="*/ 425264 h 486823"/>
                    <a:gd name="connsiteX8" fmla="*/ 204443 w 384223"/>
                    <a:gd name="connsiteY8" fmla="*/ 406602 h 486823"/>
                    <a:gd name="connsiteX9" fmla="*/ 376431 w 384223"/>
                    <a:gd name="connsiteY9" fmla="*/ 195975 h 486823"/>
                    <a:gd name="connsiteX10" fmla="*/ 371497 w 384223"/>
                    <a:gd name="connsiteY10" fmla="*/ 147142 h 486823"/>
                    <a:gd name="connsiteX11" fmla="*/ 200826 w 384223"/>
                    <a:gd name="connsiteY11" fmla="*/ 7793 h 486823"/>
                    <a:gd name="connsiteX12" fmla="*/ 151992 w 384223"/>
                    <a:gd name="connsiteY12" fmla="*/ 12725 h 486823"/>
                    <a:gd name="connsiteX13" fmla="*/ 156925 w 384223"/>
                    <a:gd name="connsiteY13" fmla="*/ 61559 h 486823"/>
                    <a:gd name="connsiteX14" fmla="*/ 183068 w 384223"/>
                    <a:gd name="connsiteY14" fmla="*/ 76193 h 486823"/>
                    <a:gd name="connsiteX15" fmla="*/ 174271 w 384223"/>
                    <a:gd name="connsiteY15" fmla="*/ 69041 h 486823"/>
                    <a:gd name="connsiteX16" fmla="*/ 190139 w 384223"/>
                    <a:gd name="connsiteY16" fmla="*/ 67478 h 486823"/>
                    <a:gd name="connsiteX17" fmla="*/ 183068 w 384223"/>
                    <a:gd name="connsiteY17" fmla="*/ 76193 h 486823"/>
                    <a:gd name="connsiteX18" fmla="*/ 10342 w 384223"/>
                    <a:gd name="connsiteY18" fmla="*/ 296274 h 486823"/>
                    <a:gd name="connsiteX19" fmla="*/ 55805 w 384223"/>
                    <a:gd name="connsiteY19" fmla="*/ 333433 h 486823"/>
                    <a:gd name="connsiteX20" fmla="*/ 16096 w 384223"/>
                    <a:gd name="connsiteY20" fmla="*/ 335653 h 486823"/>
                    <a:gd name="connsiteX21" fmla="*/ 10342 w 384223"/>
                    <a:gd name="connsiteY21" fmla="*/ 296274 h 486823"/>
                    <a:gd name="connsiteX22" fmla="*/ 13630 w 384223"/>
                    <a:gd name="connsiteY22" fmla="*/ 292245 h 486823"/>
                    <a:gd name="connsiteX23" fmla="*/ 53338 w 384223"/>
                    <a:gd name="connsiteY23" fmla="*/ 290026 h 486823"/>
                    <a:gd name="connsiteX24" fmla="*/ 55476 w 384223"/>
                    <a:gd name="connsiteY24" fmla="*/ 291999 h 486823"/>
                    <a:gd name="connsiteX25" fmla="*/ 56133 w 384223"/>
                    <a:gd name="connsiteY25" fmla="*/ 292739 h 486823"/>
                    <a:gd name="connsiteX26" fmla="*/ 57449 w 384223"/>
                    <a:gd name="connsiteY26" fmla="*/ 294136 h 486823"/>
                    <a:gd name="connsiteX27" fmla="*/ 58106 w 384223"/>
                    <a:gd name="connsiteY27" fmla="*/ 295041 h 486823"/>
                    <a:gd name="connsiteX28" fmla="*/ 59093 w 384223"/>
                    <a:gd name="connsiteY28" fmla="*/ 296438 h 486823"/>
                    <a:gd name="connsiteX29" fmla="*/ 59751 w 384223"/>
                    <a:gd name="connsiteY29" fmla="*/ 297425 h 486823"/>
                    <a:gd name="connsiteX30" fmla="*/ 60573 w 384223"/>
                    <a:gd name="connsiteY30" fmla="*/ 298822 h 486823"/>
                    <a:gd name="connsiteX31" fmla="*/ 61148 w 384223"/>
                    <a:gd name="connsiteY31" fmla="*/ 299891 h 486823"/>
                    <a:gd name="connsiteX32" fmla="*/ 61806 w 384223"/>
                    <a:gd name="connsiteY32" fmla="*/ 301289 h 486823"/>
                    <a:gd name="connsiteX33" fmla="*/ 62217 w 384223"/>
                    <a:gd name="connsiteY33" fmla="*/ 302440 h 486823"/>
                    <a:gd name="connsiteX34" fmla="*/ 62710 w 384223"/>
                    <a:gd name="connsiteY34" fmla="*/ 303837 h 486823"/>
                    <a:gd name="connsiteX35" fmla="*/ 63040 w 384223"/>
                    <a:gd name="connsiteY35" fmla="*/ 305070 h 486823"/>
                    <a:gd name="connsiteX36" fmla="*/ 63368 w 384223"/>
                    <a:gd name="connsiteY36" fmla="*/ 306550 h 486823"/>
                    <a:gd name="connsiteX37" fmla="*/ 63615 w 384223"/>
                    <a:gd name="connsiteY37" fmla="*/ 307783 h 486823"/>
                    <a:gd name="connsiteX38" fmla="*/ 63861 w 384223"/>
                    <a:gd name="connsiteY38" fmla="*/ 309263 h 486823"/>
                    <a:gd name="connsiteX39" fmla="*/ 63944 w 384223"/>
                    <a:gd name="connsiteY39" fmla="*/ 310496 h 486823"/>
                    <a:gd name="connsiteX40" fmla="*/ 64026 w 384223"/>
                    <a:gd name="connsiteY40" fmla="*/ 311976 h 486823"/>
                    <a:gd name="connsiteX41" fmla="*/ 64026 w 384223"/>
                    <a:gd name="connsiteY41" fmla="*/ 313209 h 486823"/>
                    <a:gd name="connsiteX42" fmla="*/ 63944 w 384223"/>
                    <a:gd name="connsiteY42" fmla="*/ 314689 h 486823"/>
                    <a:gd name="connsiteX43" fmla="*/ 63861 w 384223"/>
                    <a:gd name="connsiteY43" fmla="*/ 315922 h 486823"/>
                    <a:gd name="connsiteX44" fmla="*/ 63615 w 384223"/>
                    <a:gd name="connsiteY44" fmla="*/ 317402 h 486823"/>
                    <a:gd name="connsiteX45" fmla="*/ 63368 w 384223"/>
                    <a:gd name="connsiteY45" fmla="*/ 318635 h 486823"/>
                    <a:gd name="connsiteX46" fmla="*/ 63040 w 384223"/>
                    <a:gd name="connsiteY46" fmla="*/ 320115 h 486823"/>
                    <a:gd name="connsiteX47" fmla="*/ 62710 w 384223"/>
                    <a:gd name="connsiteY47" fmla="*/ 321348 h 486823"/>
                    <a:gd name="connsiteX48" fmla="*/ 62217 w 384223"/>
                    <a:gd name="connsiteY48" fmla="*/ 322828 h 486823"/>
                    <a:gd name="connsiteX49" fmla="*/ 61806 w 384223"/>
                    <a:gd name="connsiteY49" fmla="*/ 323979 h 486823"/>
                    <a:gd name="connsiteX50" fmla="*/ 61148 w 384223"/>
                    <a:gd name="connsiteY50" fmla="*/ 325459 h 486823"/>
                    <a:gd name="connsiteX51" fmla="*/ 60573 w 384223"/>
                    <a:gd name="connsiteY51" fmla="*/ 326610 h 486823"/>
                    <a:gd name="connsiteX52" fmla="*/ 59751 w 384223"/>
                    <a:gd name="connsiteY52" fmla="*/ 328007 h 486823"/>
                    <a:gd name="connsiteX53" fmla="*/ 59093 w 384223"/>
                    <a:gd name="connsiteY53" fmla="*/ 329076 h 486823"/>
                    <a:gd name="connsiteX54" fmla="*/ 59011 w 384223"/>
                    <a:gd name="connsiteY54" fmla="*/ 329241 h 486823"/>
                    <a:gd name="connsiteX55" fmla="*/ 13630 w 384223"/>
                    <a:gd name="connsiteY55" fmla="*/ 292245 h 486823"/>
                    <a:gd name="connsiteX56" fmla="*/ 224010 w 384223"/>
                    <a:gd name="connsiteY56" fmla="*/ 429292 h 486823"/>
                    <a:gd name="connsiteX57" fmla="*/ 228203 w 384223"/>
                    <a:gd name="connsiteY57" fmla="*/ 470809 h 486823"/>
                    <a:gd name="connsiteX58" fmla="*/ 186685 w 384223"/>
                    <a:gd name="connsiteY58" fmla="*/ 475002 h 486823"/>
                    <a:gd name="connsiteX59" fmla="*/ 30237 w 384223"/>
                    <a:gd name="connsiteY59" fmla="*/ 347245 h 486823"/>
                    <a:gd name="connsiteX60" fmla="*/ 31141 w 384223"/>
                    <a:gd name="connsiteY60" fmla="*/ 347327 h 486823"/>
                    <a:gd name="connsiteX61" fmla="*/ 31799 w 384223"/>
                    <a:gd name="connsiteY61" fmla="*/ 347409 h 486823"/>
                    <a:gd name="connsiteX62" fmla="*/ 34758 w 384223"/>
                    <a:gd name="connsiteY62" fmla="*/ 347574 h 486823"/>
                    <a:gd name="connsiteX63" fmla="*/ 35170 w 384223"/>
                    <a:gd name="connsiteY63" fmla="*/ 347574 h 486823"/>
                    <a:gd name="connsiteX64" fmla="*/ 37800 w 384223"/>
                    <a:gd name="connsiteY64" fmla="*/ 347409 h 486823"/>
                    <a:gd name="connsiteX65" fmla="*/ 38458 w 384223"/>
                    <a:gd name="connsiteY65" fmla="*/ 347327 h 486823"/>
                    <a:gd name="connsiteX66" fmla="*/ 41335 w 384223"/>
                    <a:gd name="connsiteY66" fmla="*/ 346916 h 486823"/>
                    <a:gd name="connsiteX67" fmla="*/ 41828 w 384223"/>
                    <a:gd name="connsiteY67" fmla="*/ 346834 h 486823"/>
                    <a:gd name="connsiteX68" fmla="*/ 44377 w 384223"/>
                    <a:gd name="connsiteY68" fmla="*/ 346176 h 486823"/>
                    <a:gd name="connsiteX69" fmla="*/ 44870 w 384223"/>
                    <a:gd name="connsiteY69" fmla="*/ 346012 h 486823"/>
                    <a:gd name="connsiteX70" fmla="*/ 47666 w 384223"/>
                    <a:gd name="connsiteY70" fmla="*/ 345025 h 486823"/>
                    <a:gd name="connsiteX71" fmla="*/ 48241 w 384223"/>
                    <a:gd name="connsiteY71" fmla="*/ 344779 h 486823"/>
                    <a:gd name="connsiteX72" fmla="*/ 50625 w 384223"/>
                    <a:gd name="connsiteY72" fmla="*/ 343628 h 486823"/>
                    <a:gd name="connsiteX73" fmla="*/ 51036 w 384223"/>
                    <a:gd name="connsiteY73" fmla="*/ 343463 h 486823"/>
                    <a:gd name="connsiteX74" fmla="*/ 53585 w 384223"/>
                    <a:gd name="connsiteY74" fmla="*/ 341983 h 486823"/>
                    <a:gd name="connsiteX75" fmla="*/ 54160 w 384223"/>
                    <a:gd name="connsiteY75" fmla="*/ 341572 h 486823"/>
                    <a:gd name="connsiteX76" fmla="*/ 56462 w 384223"/>
                    <a:gd name="connsiteY76" fmla="*/ 339928 h 486823"/>
                    <a:gd name="connsiteX77" fmla="*/ 56709 w 384223"/>
                    <a:gd name="connsiteY77" fmla="*/ 339764 h 486823"/>
                    <a:gd name="connsiteX78" fmla="*/ 59011 w 384223"/>
                    <a:gd name="connsiteY78" fmla="*/ 337709 h 486823"/>
                    <a:gd name="connsiteX79" fmla="*/ 59504 w 384223"/>
                    <a:gd name="connsiteY79" fmla="*/ 337215 h 486823"/>
                    <a:gd name="connsiteX80" fmla="*/ 61642 w 384223"/>
                    <a:gd name="connsiteY80" fmla="*/ 334831 h 486823"/>
                    <a:gd name="connsiteX81" fmla="*/ 63532 w 384223"/>
                    <a:gd name="connsiteY81" fmla="*/ 332283 h 486823"/>
                    <a:gd name="connsiteX82" fmla="*/ 63944 w 384223"/>
                    <a:gd name="connsiteY82" fmla="*/ 331707 h 486823"/>
                    <a:gd name="connsiteX83" fmla="*/ 65505 w 384223"/>
                    <a:gd name="connsiteY83" fmla="*/ 329076 h 486823"/>
                    <a:gd name="connsiteX84" fmla="*/ 65670 w 384223"/>
                    <a:gd name="connsiteY84" fmla="*/ 328830 h 486823"/>
                    <a:gd name="connsiteX85" fmla="*/ 66821 w 384223"/>
                    <a:gd name="connsiteY85" fmla="*/ 326281 h 486823"/>
                    <a:gd name="connsiteX86" fmla="*/ 67068 w 384223"/>
                    <a:gd name="connsiteY86" fmla="*/ 325623 h 486823"/>
                    <a:gd name="connsiteX87" fmla="*/ 68054 w 384223"/>
                    <a:gd name="connsiteY87" fmla="*/ 322828 h 486823"/>
                    <a:gd name="connsiteX88" fmla="*/ 68137 w 384223"/>
                    <a:gd name="connsiteY88" fmla="*/ 322417 h 486823"/>
                    <a:gd name="connsiteX89" fmla="*/ 68794 w 384223"/>
                    <a:gd name="connsiteY89" fmla="*/ 319869 h 486823"/>
                    <a:gd name="connsiteX90" fmla="*/ 68876 w 384223"/>
                    <a:gd name="connsiteY90" fmla="*/ 319293 h 486823"/>
                    <a:gd name="connsiteX91" fmla="*/ 69288 w 384223"/>
                    <a:gd name="connsiteY91" fmla="*/ 316416 h 486823"/>
                    <a:gd name="connsiteX92" fmla="*/ 69288 w 384223"/>
                    <a:gd name="connsiteY92" fmla="*/ 315840 h 486823"/>
                    <a:gd name="connsiteX93" fmla="*/ 69369 w 384223"/>
                    <a:gd name="connsiteY93" fmla="*/ 313209 h 486823"/>
                    <a:gd name="connsiteX94" fmla="*/ 69369 w 384223"/>
                    <a:gd name="connsiteY94" fmla="*/ 312634 h 486823"/>
                    <a:gd name="connsiteX95" fmla="*/ 69205 w 384223"/>
                    <a:gd name="connsiteY95" fmla="*/ 309756 h 486823"/>
                    <a:gd name="connsiteX96" fmla="*/ 69123 w 384223"/>
                    <a:gd name="connsiteY96" fmla="*/ 309099 h 486823"/>
                    <a:gd name="connsiteX97" fmla="*/ 68712 w 384223"/>
                    <a:gd name="connsiteY97" fmla="*/ 306468 h 486823"/>
                    <a:gd name="connsiteX98" fmla="*/ 68629 w 384223"/>
                    <a:gd name="connsiteY98" fmla="*/ 306057 h 486823"/>
                    <a:gd name="connsiteX99" fmla="*/ 67890 w 384223"/>
                    <a:gd name="connsiteY99" fmla="*/ 303180 h 486823"/>
                    <a:gd name="connsiteX100" fmla="*/ 67725 w 384223"/>
                    <a:gd name="connsiteY100" fmla="*/ 302522 h 486823"/>
                    <a:gd name="connsiteX101" fmla="*/ 67478 w 384223"/>
                    <a:gd name="connsiteY101" fmla="*/ 301618 h 486823"/>
                    <a:gd name="connsiteX102" fmla="*/ 199099 w 384223"/>
                    <a:gd name="connsiteY102" fmla="*/ 409068 h 486823"/>
                    <a:gd name="connsiteX103" fmla="*/ 224010 w 384223"/>
                    <a:gd name="connsiteY103" fmla="*/ 429292 h 486823"/>
                    <a:gd name="connsiteX104" fmla="*/ 368209 w 384223"/>
                    <a:gd name="connsiteY104" fmla="*/ 151252 h 486823"/>
                    <a:gd name="connsiteX105" fmla="*/ 372402 w 384223"/>
                    <a:gd name="connsiteY105" fmla="*/ 192769 h 486823"/>
                    <a:gd name="connsiteX106" fmla="*/ 200415 w 384223"/>
                    <a:gd name="connsiteY106" fmla="*/ 403396 h 486823"/>
                    <a:gd name="connsiteX107" fmla="*/ 56627 w 384223"/>
                    <a:gd name="connsiteY107" fmla="*/ 285997 h 486823"/>
                    <a:gd name="connsiteX108" fmla="*/ 23331 w 384223"/>
                    <a:gd name="connsiteY108" fmla="*/ 280160 h 486823"/>
                    <a:gd name="connsiteX109" fmla="*/ 205759 w 384223"/>
                    <a:gd name="connsiteY109" fmla="*/ 56791 h 486823"/>
                    <a:gd name="connsiteX110" fmla="*/ 207650 w 384223"/>
                    <a:gd name="connsiteY110" fmla="*/ 54242 h 486823"/>
                    <a:gd name="connsiteX111" fmla="*/ 208061 w 384223"/>
                    <a:gd name="connsiteY111" fmla="*/ 53667 h 486823"/>
                    <a:gd name="connsiteX112" fmla="*/ 209623 w 384223"/>
                    <a:gd name="connsiteY112" fmla="*/ 51036 h 486823"/>
                    <a:gd name="connsiteX113" fmla="*/ 209787 w 384223"/>
                    <a:gd name="connsiteY113" fmla="*/ 50790 h 486823"/>
                    <a:gd name="connsiteX114" fmla="*/ 210938 w 384223"/>
                    <a:gd name="connsiteY114" fmla="*/ 48241 h 486823"/>
                    <a:gd name="connsiteX115" fmla="*/ 211184 w 384223"/>
                    <a:gd name="connsiteY115" fmla="*/ 47583 h 486823"/>
                    <a:gd name="connsiteX116" fmla="*/ 212172 w 384223"/>
                    <a:gd name="connsiteY116" fmla="*/ 44788 h 486823"/>
                    <a:gd name="connsiteX117" fmla="*/ 212253 w 384223"/>
                    <a:gd name="connsiteY117" fmla="*/ 44377 h 486823"/>
                    <a:gd name="connsiteX118" fmla="*/ 212829 w 384223"/>
                    <a:gd name="connsiteY118" fmla="*/ 41828 h 486823"/>
                    <a:gd name="connsiteX119" fmla="*/ 212994 w 384223"/>
                    <a:gd name="connsiteY119" fmla="*/ 41171 h 486823"/>
                    <a:gd name="connsiteX120" fmla="*/ 213404 w 384223"/>
                    <a:gd name="connsiteY120" fmla="*/ 38293 h 486823"/>
                    <a:gd name="connsiteX121" fmla="*/ 213486 w 384223"/>
                    <a:gd name="connsiteY121" fmla="*/ 37718 h 486823"/>
                    <a:gd name="connsiteX122" fmla="*/ 213569 w 384223"/>
                    <a:gd name="connsiteY122" fmla="*/ 35169 h 486823"/>
                    <a:gd name="connsiteX123" fmla="*/ 213569 w 384223"/>
                    <a:gd name="connsiteY123" fmla="*/ 34594 h 486823"/>
                    <a:gd name="connsiteX124" fmla="*/ 213404 w 384223"/>
                    <a:gd name="connsiteY124" fmla="*/ 31716 h 486823"/>
                    <a:gd name="connsiteX125" fmla="*/ 213322 w 384223"/>
                    <a:gd name="connsiteY125" fmla="*/ 31059 h 486823"/>
                    <a:gd name="connsiteX126" fmla="*/ 212911 w 384223"/>
                    <a:gd name="connsiteY126" fmla="*/ 28510 h 486823"/>
                    <a:gd name="connsiteX127" fmla="*/ 212829 w 384223"/>
                    <a:gd name="connsiteY127" fmla="*/ 28099 h 486823"/>
                    <a:gd name="connsiteX128" fmla="*/ 212089 w 384223"/>
                    <a:gd name="connsiteY128" fmla="*/ 25304 h 486823"/>
                    <a:gd name="connsiteX129" fmla="*/ 211843 w 384223"/>
                    <a:gd name="connsiteY129" fmla="*/ 24646 h 486823"/>
                    <a:gd name="connsiteX130" fmla="*/ 211596 w 384223"/>
                    <a:gd name="connsiteY130" fmla="*/ 23742 h 486823"/>
                    <a:gd name="connsiteX131" fmla="*/ 368209 w 384223"/>
                    <a:gd name="connsiteY131" fmla="*/ 151252 h 486823"/>
                    <a:gd name="connsiteX132" fmla="*/ 197538 w 384223"/>
                    <a:gd name="connsiteY132" fmla="*/ 11903 h 486823"/>
                    <a:gd name="connsiteX133" fmla="*/ 201731 w 384223"/>
                    <a:gd name="connsiteY133" fmla="*/ 53420 h 486823"/>
                    <a:gd name="connsiteX134" fmla="*/ 160213 w 384223"/>
                    <a:gd name="connsiteY134" fmla="*/ 57613 h 486823"/>
                    <a:gd name="connsiteX135" fmla="*/ 156020 w 384223"/>
                    <a:gd name="connsiteY135" fmla="*/ 16096 h 486823"/>
                    <a:gd name="connsiteX136" fmla="*/ 197538 w 384223"/>
                    <a:gd name="connsiteY136" fmla="*/ 11903 h 486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Lst>
                  <a:rect l="l" t="t" r="r" b="b"/>
                  <a:pathLst>
                    <a:path w="384223" h="486823">
                      <a:moveTo>
                        <a:pt x="156925" y="61559"/>
                      </a:moveTo>
                      <a:cubicBezTo>
                        <a:pt x="156925" y="61559"/>
                        <a:pt x="156925" y="61559"/>
                        <a:pt x="156925" y="61559"/>
                      </a:cubicBezTo>
                      <a:lnTo>
                        <a:pt x="179780" y="80221"/>
                      </a:lnTo>
                      <a:lnTo>
                        <a:pt x="7792" y="290848"/>
                      </a:lnTo>
                      <a:cubicBezTo>
                        <a:pt x="-4292" y="305646"/>
                        <a:pt x="-2073" y="327596"/>
                        <a:pt x="12726" y="339682"/>
                      </a:cubicBezTo>
                      <a:lnTo>
                        <a:pt x="183398" y="479031"/>
                      </a:lnTo>
                      <a:cubicBezTo>
                        <a:pt x="198195" y="491116"/>
                        <a:pt x="220146" y="488896"/>
                        <a:pt x="232231" y="474098"/>
                      </a:cubicBezTo>
                      <a:cubicBezTo>
                        <a:pt x="244316" y="459300"/>
                        <a:pt x="242096" y="437349"/>
                        <a:pt x="227298" y="425264"/>
                      </a:cubicBezTo>
                      <a:lnTo>
                        <a:pt x="204443" y="406602"/>
                      </a:lnTo>
                      <a:lnTo>
                        <a:pt x="376431" y="195975"/>
                      </a:lnTo>
                      <a:cubicBezTo>
                        <a:pt x="388515" y="181177"/>
                        <a:pt x="386296" y="159227"/>
                        <a:pt x="371497" y="147142"/>
                      </a:cubicBezTo>
                      <a:lnTo>
                        <a:pt x="200826" y="7793"/>
                      </a:lnTo>
                      <a:cubicBezTo>
                        <a:pt x="186028" y="-4292"/>
                        <a:pt x="164077" y="-2073"/>
                        <a:pt x="151992" y="12725"/>
                      </a:cubicBezTo>
                      <a:cubicBezTo>
                        <a:pt x="139907" y="27606"/>
                        <a:pt x="142127" y="49474"/>
                        <a:pt x="156925" y="61559"/>
                      </a:cubicBezTo>
                      <a:close/>
                      <a:moveTo>
                        <a:pt x="183068" y="76193"/>
                      </a:moveTo>
                      <a:lnTo>
                        <a:pt x="174271" y="69041"/>
                      </a:lnTo>
                      <a:cubicBezTo>
                        <a:pt x="179615" y="69780"/>
                        <a:pt x="185041" y="69205"/>
                        <a:pt x="190139" y="67478"/>
                      </a:cubicBezTo>
                      <a:lnTo>
                        <a:pt x="183068" y="76193"/>
                      </a:lnTo>
                      <a:close/>
                      <a:moveTo>
                        <a:pt x="10342" y="296274"/>
                      </a:moveTo>
                      <a:lnTo>
                        <a:pt x="55805" y="333433"/>
                      </a:lnTo>
                      <a:cubicBezTo>
                        <a:pt x="45281" y="344285"/>
                        <a:pt x="27935" y="345436"/>
                        <a:pt x="16096" y="335653"/>
                      </a:cubicBezTo>
                      <a:cubicBezTo>
                        <a:pt x="4176" y="325952"/>
                        <a:pt x="1873" y="308770"/>
                        <a:pt x="10342" y="296274"/>
                      </a:cubicBezTo>
                      <a:close/>
                      <a:moveTo>
                        <a:pt x="13630" y="292245"/>
                      </a:moveTo>
                      <a:cubicBezTo>
                        <a:pt x="24153" y="281393"/>
                        <a:pt x="41500" y="280242"/>
                        <a:pt x="53338" y="290026"/>
                      </a:cubicBezTo>
                      <a:cubicBezTo>
                        <a:pt x="54078" y="290683"/>
                        <a:pt x="54818" y="291341"/>
                        <a:pt x="55476" y="291999"/>
                      </a:cubicBezTo>
                      <a:cubicBezTo>
                        <a:pt x="55723" y="292245"/>
                        <a:pt x="55887" y="292492"/>
                        <a:pt x="56133" y="292739"/>
                      </a:cubicBezTo>
                      <a:cubicBezTo>
                        <a:pt x="56544" y="293232"/>
                        <a:pt x="57037" y="293643"/>
                        <a:pt x="57449" y="294136"/>
                      </a:cubicBezTo>
                      <a:cubicBezTo>
                        <a:pt x="57696" y="294465"/>
                        <a:pt x="57942" y="294712"/>
                        <a:pt x="58106" y="295041"/>
                      </a:cubicBezTo>
                      <a:cubicBezTo>
                        <a:pt x="58435" y="295534"/>
                        <a:pt x="58764" y="295945"/>
                        <a:pt x="59093" y="296438"/>
                      </a:cubicBezTo>
                      <a:cubicBezTo>
                        <a:pt x="59339" y="296767"/>
                        <a:pt x="59504" y="297096"/>
                        <a:pt x="59751" y="297425"/>
                      </a:cubicBezTo>
                      <a:cubicBezTo>
                        <a:pt x="59998" y="297918"/>
                        <a:pt x="60326" y="298329"/>
                        <a:pt x="60573" y="298822"/>
                      </a:cubicBezTo>
                      <a:cubicBezTo>
                        <a:pt x="60737" y="299151"/>
                        <a:pt x="60902" y="299562"/>
                        <a:pt x="61148" y="299891"/>
                      </a:cubicBezTo>
                      <a:cubicBezTo>
                        <a:pt x="61395" y="300384"/>
                        <a:pt x="61642" y="300795"/>
                        <a:pt x="61806" y="301289"/>
                      </a:cubicBezTo>
                      <a:cubicBezTo>
                        <a:pt x="61971" y="301700"/>
                        <a:pt x="62135" y="302029"/>
                        <a:pt x="62217" y="302440"/>
                      </a:cubicBezTo>
                      <a:cubicBezTo>
                        <a:pt x="62381" y="302933"/>
                        <a:pt x="62546" y="303426"/>
                        <a:pt x="62710" y="303837"/>
                      </a:cubicBezTo>
                      <a:cubicBezTo>
                        <a:pt x="62875" y="304248"/>
                        <a:pt x="62957" y="304659"/>
                        <a:pt x="63040" y="305070"/>
                      </a:cubicBezTo>
                      <a:cubicBezTo>
                        <a:pt x="63203" y="305564"/>
                        <a:pt x="63285" y="306057"/>
                        <a:pt x="63368" y="306550"/>
                      </a:cubicBezTo>
                      <a:cubicBezTo>
                        <a:pt x="63450" y="306961"/>
                        <a:pt x="63532" y="307372"/>
                        <a:pt x="63615" y="307783"/>
                      </a:cubicBezTo>
                      <a:cubicBezTo>
                        <a:pt x="63697" y="308277"/>
                        <a:pt x="63779" y="308770"/>
                        <a:pt x="63861" y="309263"/>
                      </a:cubicBezTo>
                      <a:cubicBezTo>
                        <a:pt x="63944" y="309674"/>
                        <a:pt x="63944" y="310085"/>
                        <a:pt x="63944" y="310496"/>
                      </a:cubicBezTo>
                      <a:cubicBezTo>
                        <a:pt x="63944" y="310990"/>
                        <a:pt x="64026" y="311483"/>
                        <a:pt x="64026" y="311976"/>
                      </a:cubicBezTo>
                      <a:cubicBezTo>
                        <a:pt x="64026" y="312387"/>
                        <a:pt x="64026" y="312798"/>
                        <a:pt x="64026" y="313209"/>
                      </a:cubicBezTo>
                      <a:cubicBezTo>
                        <a:pt x="64026" y="313703"/>
                        <a:pt x="64026" y="314196"/>
                        <a:pt x="63944" y="314689"/>
                      </a:cubicBezTo>
                      <a:cubicBezTo>
                        <a:pt x="63944" y="315100"/>
                        <a:pt x="63861" y="315511"/>
                        <a:pt x="63861" y="315922"/>
                      </a:cubicBezTo>
                      <a:cubicBezTo>
                        <a:pt x="63779" y="316416"/>
                        <a:pt x="63697" y="316909"/>
                        <a:pt x="63615" y="317402"/>
                      </a:cubicBezTo>
                      <a:cubicBezTo>
                        <a:pt x="63532" y="317813"/>
                        <a:pt x="63450" y="318224"/>
                        <a:pt x="63368" y="318635"/>
                      </a:cubicBezTo>
                      <a:cubicBezTo>
                        <a:pt x="63285" y="319129"/>
                        <a:pt x="63122" y="319622"/>
                        <a:pt x="63040" y="320115"/>
                      </a:cubicBezTo>
                      <a:cubicBezTo>
                        <a:pt x="62957" y="320526"/>
                        <a:pt x="62793" y="320937"/>
                        <a:pt x="62710" y="321348"/>
                      </a:cubicBezTo>
                      <a:cubicBezTo>
                        <a:pt x="62546" y="321842"/>
                        <a:pt x="62381" y="322335"/>
                        <a:pt x="62217" y="322828"/>
                      </a:cubicBezTo>
                      <a:cubicBezTo>
                        <a:pt x="62053" y="323239"/>
                        <a:pt x="61971" y="323650"/>
                        <a:pt x="61806" y="323979"/>
                      </a:cubicBezTo>
                      <a:cubicBezTo>
                        <a:pt x="61642" y="324472"/>
                        <a:pt x="61395" y="324966"/>
                        <a:pt x="61148" y="325459"/>
                      </a:cubicBezTo>
                      <a:cubicBezTo>
                        <a:pt x="60984" y="325870"/>
                        <a:pt x="60820" y="326199"/>
                        <a:pt x="60573" y="326610"/>
                      </a:cubicBezTo>
                      <a:cubicBezTo>
                        <a:pt x="60326" y="327103"/>
                        <a:pt x="59998" y="327596"/>
                        <a:pt x="59751" y="328007"/>
                      </a:cubicBezTo>
                      <a:cubicBezTo>
                        <a:pt x="59504" y="328336"/>
                        <a:pt x="59339" y="328747"/>
                        <a:pt x="59093" y="329076"/>
                      </a:cubicBezTo>
                      <a:cubicBezTo>
                        <a:pt x="59093" y="329158"/>
                        <a:pt x="59011" y="329158"/>
                        <a:pt x="59011" y="329241"/>
                      </a:cubicBezTo>
                      <a:lnTo>
                        <a:pt x="13630" y="292245"/>
                      </a:lnTo>
                      <a:close/>
                      <a:moveTo>
                        <a:pt x="224010" y="429292"/>
                      </a:moveTo>
                      <a:cubicBezTo>
                        <a:pt x="236588" y="439569"/>
                        <a:pt x="238479" y="458231"/>
                        <a:pt x="228203" y="470809"/>
                      </a:cubicBezTo>
                      <a:cubicBezTo>
                        <a:pt x="217926" y="483388"/>
                        <a:pt x="199264" y="485279"/>
                        <a:pt x="186685" y="475002"/>
                      </a:cubicBezTo>
                      <a:lnTo>
                        <a:pt x="30237" y="347245"/>
                      </a:lnTo>
                      <a:cubicBezTo>
                        <a:pt x="30565" y="347245"/>
                        <a:pt x="30894" y="347327"/>
                        <a:pt x="31141" y="347327"/>
                      </a:cubicBezTo>
                      <a:cubicBezTo>
                        <a:pt x="31387" y="347327"/>
                        <a:pt x="31634" y="347409"/>
                        <a:pt x="31799" y="347409"/>
                      </a:cubicBezTo>
                      <a:cubicBezTo>
                        <a:pt x="32785" y="347492"/>
                        <a:pt x="33772" y="347574"/>
                        <a:pt x="34758" y="347574"/>
                      </a:cubicBezTo>
                      <a:cubicBezTo>
                        <a:pt x="34923" y="347574"/>
                        <a:pt x="35087" y="347574"/>
                        <a:pt x="35170" y="347574"/>
                      </a:cubicBezTo>
                      <a:cubicBezTo>
                        <a:pt x="36074" y="347574"/>
                        <a:pt x="36896" y="347492"/>
                        <a:pt x="37800" y="347409"/>
                      </a:cubicBezTo>
                      <a:cubicBezTo>
                        <a:pt x="38047" y="347409"/>
                        <a:pt x="38211" y="347409"/>
                        <a:pt x="38458" y="347327"/>
                      </a:cubicBezTo>
                      <a:cubicBezTo>
                        <a:pt x="39445" y="347245"/>
                        <a:pt x="40349" y="347081"/>
                        <a:pt x="41335" y="346916"/>
                      </a:cubicBezTo>
                      <a:cubicBezTo>
                        <a:pt x="41500" y="346916"/>
                        <a:pt x="41664" y="346834"/>
                        <a:pt x="41828" y="346834"/>
                      </a:cubicBezTo>
                      <a:cubicBezTo>
                        <a:pt x="42650" y="346670"/>
                        <a:pt x="43555" y="346423"/>
                        <a:pt x="44377" y="346176"/>
                      </a:cubicBezTo>
                      <a:cubicBezTo>
                        <a:pt x="44542" y="346094"/>
                        <a:pt x="44705" y="346094"/>
                        <a:pt x="44870" y="346012"/>
                      </a:cubicBezTo>
                      <a:cubicBezTo>
                        <a:pt x="45774" y="345765"/>
                        <a:pt x="46761" y="345436"/>
                        <a:pt x="47666" y="345025"/>
                      </a:cubicBezTo>
                      <a:cubicBezTo>
                        <a:pt x="47830" y="344943"/>
                        <a:pt x="48076" y="344861"/>
                        <a:pt x="48241" y="344779"/>
                      </a:cubicBezTo>
                      <a:cubicBezTo>
                        <a:pt x="49063" y="344450"/>
                        <a:pt x="49885" y="344039"/>
                        <a:pt x="50625" y="343628"/>
                      </a:cubicBezTo>
                      <a:cubicBezTo>
                        <a:pt x="50790" y="343545"/>
                        <a:pt x="50871" y="343463"/>
                        <a:pt x="51036" y="343463"/>
                      </a:cubicBezTo>
                      <a:cubicBezTo>
                        <a:pt x="51940" y="342970"/>
                        <a:pt x="52763" y="342477"/>
                        <a:pt x="53585" y="341983"/>
                      </a:cubicBezTo>
                      <a:cubicBezTo>
                        <a:pt x="53750" y="341819"/>
                        <a:pt x="53995" y="341737"/>
                        <a:pt x="54160" y="341572"/>
                      </a:cubicBezTo>
                      <a:cubicBezTo>
                        <a:pt x="54901" y="341079"/>
                        <a:pt x="55723" y="340504"/>
                        <a:pt x="56462" y="339928"/>
                      </a:cubicBezTo>
                      <a:cubicBezTo>
                        <a:pt x="56544" y="339846"/>
                        <a:pt x="56627" y="339846"/>
                        <a:pt x="56709" y="339764"/>
                      </a:cubicBezTo>
                      <a:cubicBezTo>
                        <a:pt x="57531" y="339106"/>
                        <a:pt x="58271" y="338448"/>
                        <a:pt x="59011" y="337709"/>
                      </a:cubicBezTo>
                      <a:cubicBezTo>
                        <a:pt x="59175" y="337544"/>
                        <a:pt x="59339" y="337380"/>
                        <a:pt x="59504" y="337215"/>
                      </a:cubicBezTo>
                      <a:cubicBezTo>
                        <a:pt x="60244" y="336475"/>
                        <a:pt x="60984" y="335735"/>
                        <a:pt x="61642" y="334831"/>
                      </a:cubicBezTo>
                      <a:cubicBezTo>
                        <a:pt x="62299" y="334009"/>
                        <a:pt x="62957" y="333187"/>
                        <a:pt x="63532" y="332283"/>
                      </a:cubicBezTo>
                      <a:cubicBezTo>
                        <a:pt x="63697" y="332118"/>
                        <a:pt x="63779" y="331871"/>
                        <a:pt x="63944" y="331707"/>
                      </a:cubicBezTo>
                      <a:cubicBezTo>
                        <a:pt x="64519" y="330803"/>
                        <a:pt x="65013" y="329981"/>
                        <a:pt x="65505" y="329076"/>
                      </a:cubicBezTo>
                      <a:cubicBezTo>
                        <a:pt x="65588" y="328994"/>
                        <a:pt x="65588" y="328912"/>
                        <a:pt x="65670" y="328830"/>
                      </a:cubicBezTo>
                      <a:cubicBezTo>
                        <a:pt x="66081" y="328007"/>
                        <a:pt x="66492" y="327103"/>
                        <a:pt x="66821" y="326281"/>
                      </a:cubicBezTo>
                      <a:cubicBezTo>
                        <a:pt x="66903" y="326034"/>
                        <a:pt x="66986" y="325870"/>
                        <a:pt x="67068" y="325623"/>
                      </a:cubicBezTo>
                      <a:cubicBezTo>
                        <a:pt x="67396" y="324719"/>
                        <a:pt x="67725" y="323733"/>
                        <a:pt x="68054" y="322828"/>
                      </a:cubicBezTo>
                      <a:cubicBezTo>
                        <a:pt x="68137" y="322664"/>
                        <a:pt x="68137" y="322499"/>
                        <a:pt x="68137" y="322417"/>
                      </a:cubicBezTo>
                      <a:cubicBezTo>
                        <a:pt x="68382" y="321595"/>
                        <a:pt x="68547" y="320691"/>
                        <a:pt x="68794" y="319869"/>
                      </a:cubicBezTo>
                      <a:cubicBezTo>
                        <a:pt x="68794" y="319704"/>
                        <a:pt x="68876" y="319458"/>
                        <a:pt x="68876" y="319293"/>
                      </a:cubicBezTo>
                      <a:cubicBezTo>
                        <a:pt x="69041" y="318307"/>
                        <a:pt x="69205" y="317320"/>
                        <a:pt x="69288" y="316416"/>
                      </a:cubicBezTo>
                      <a:cubicBezTo>
                        <a:pt x="69288" y="316251"/>
                        <a:pt x="69288" y="316087"/>
                        <a:pt x="69288" y="315840"/>
                      </a:cubicBezTo>
                      <a:cubicBezTo>
                        <a:pt x="69369" y="314936"/>
                        <a:pt x="69369" y="314114"/>
                        <a:pt x="69369" y="313209"/>
                      </a:cubicBezTo>
                      <a:cubicBezTo>
                        <a:pt x="69369" y="313045"/>
                        <a:pt x="69369" y="312881"/>
                        <a:pt x="69369" y="312634"/>
                      </a:cubicBezTo>
                      <a:cubicBezTo>
                        <a:pt x="69369" y="311647"/>
                        <a:pt x="69288" y="310661"/>
                        <a:pt x="69205" y="309756"/>
                      </a:cubicBezTo>
                      <a:cubicBezTo>
                        <a:pt x="69205" y="309510"/>
                        <a:pt x="69123" y="309345"/>
                        <a:pt x="69123" y="309099"/>
                      </a:cubicBezTo>
                      <a:cubicBezTo>
                        <a:pt x="69041" y="308195"/>
                        <a:pt x="68876" y="307372"/>
                        <a:pt x="68712" y="306468"/>
                      </a:cubicBezTo>
                      <a:cubicBezTo>
                        <a:pt x="68712" y="306304"/>
                        <a:pt x="68629" y="306139"/>
                        <a:pt x="68629" y="306057"/>
                      </a:cubicBezTo>
                      <a:cubicBezTo>
                        <a:pt x="68465" y="305070"/>
                        <a:pt x="68219" y="304166"/>
                        <a:pt x="67890" y="303180"/>
                      </a:cubicBezTo>
                      <a:cubicBezTo>
                        <a:pt x="67807" y="302933"/>
                        <a:pt x="67725" y="302769"/>
                        <a:pt x="67725" y="302522"/>
                      </a:cubicBezTo>
                      <a:cubicBezTo>
                        <a:pt x="67643" y="302193"/>
                        <a:pt x="67561" y="301946"/>
                        <a:pt x="67478" y="301618"/>
                      </a:cubicBezTo>
                      <a:lnTo>
                        <a:pt x="199099" y="409068"/>
                      </a:lnTo>
                      <a:lnTo>
                        <a:pt x="224010" y="429292"/>
                      </a:lnTo>
                      <a:close/>
                      <a:moveTo>
                        <a:pt x="368209" y="151252"/>
                      </a:moveTo>
                      <a:cubicBezTo>
                        <a:pt x="380787" y="161529"/>
                        <a:pt x="382679" y="180191"/>
                        <a:pt x="372402" y="192769"/>
                      </a:cubicBezTo>
                      <a:lnTo>
                        <a:pt x="200415" y="403396"/>
                      </a:lnTo>
                      <a:lnTo>
                        <a:pt x="56627" y="285997"/>
                      </a:lnTo>
                      <a:cubicBezTo>
                        <a:pt x="47008" y="278105"/>
                        <a:pt x="34348" y="276379"/>
                        <a:pt x="23331" y="280160"/>
                      </a:cubicBezTo>
                      <a:lnTo>
                        <a:pt x="205759" y="56791"/>
                      </a:lnTo>
                      <a:cubicBezTo>
                        <a:pt x="206416" y="55969"/>
                        <a:pt x="207074" y="55147"/>
                        <a:pt x="207650" y="54242"/>
                      </a:cubicBezTo>
                      <a:cubicBezTo>
                        <a:pt x="207814" y="54078"/>
                        <a:pt x="207897" y="53831"/>
                        <a:pt x="208061" y="53667"/>
                      </a:cubicBezTo>
                      <a:cubicBezTo>
                        <a:pt x="208636" y="52763"/>
                        <a:pt x="209129" y="51940"/>
                        <a:pt x="209623" y="51036"/>
                      </a:cubicBezTo>
                      <a:cubicBezTo>
                        <a:pt x="209705" y="50954"/>
                        <a:pt x="209705" y="50872"/>
                        <a:pt x="209787" y="50790"/>
                      </a:cubicBezTo>
                      <a:cubicBezTo>
                        <a:pt x="210198" y="49967"/>
                        <a:pt x="210609" y="49063"/>
                        <a:pt x="210938" y="48241"/>
                      </a:cubicBezTo>
                      <a:cubicBezTo>
                        <a:pt x="211021" y="47994"/>
                        <a:pt x="211103" y="47830"/>
                        <a:pt x="211184" y="47583"/>
                      </a:cubicBezTo>
                      <a:cubicBezTo>
                        <a:pt x="211513" y="46679"/>
                        <a:pt x="211843" y="45692"/>
                        <a:pt x="212172" y="44788"/>
                      </a:cubicBezTo>
                      <a:cubicBezTo>
                        <a:pt x="212253" y="44624"/>
                        <a:pt x="212253" y="44459"/>
                        <a:pt x="212253" y="44377"/>
                      </a:cubicBezTo>
                      <a:cubicBezTo>
                        <a:pt x="212500" y="43555"/>
                        <a:pt x="212664" y="42651"/>
                        <a:pt x="212829" y="41828"/>
                      </a:cubicBezTo>
                      <a:cubicBezTo>
                        <a:pt x="212911" y="41582"/>
                        <a:pt x="212911" y="41417"/>
                        <a:pt x="212994" y="41171"/>
                      </a:cubicBezTo>
                      <a:cubicBezTo>
                        <a:pt x="213158" y="40184"/>
                        <a:pt x="213322" y="39280"/>
                        <a:pt x="213404" y="38293"/>
                      </a:cubicBezTo>
                      <a:cubicBezTo>
                        <a:pt x="213404" y="38129"/>
                        <a:pt x="213404" y="37882"/>
                        <a:pt x="213486" y="37718"/>
                      </a:cubicBezTo>
                      <a:cubicBezTo>
                        <a:pt x="213569" y="36896"/>
                        <a:pt x="213569" y="35991"/>
                        <a:pt x="213569" y="35169"/>
                      </a:cubicBezTo>
                      <a:cubicBezTo>
                        <a:pt x="213569" y="35005"/>
                        <a:pt x="213569" y="34758"/>
                        <a:pt x="213569" y="34594"/>
                      </a:cubicBezTo>
                      <a:cubicBezTo>
                        <a:pt x="213569" y="33607"/>
                        <a:pt x="213486" y="32621"/>
                        <a:pt x="213404" y="31716"/>
                      </a:cubicBezTo>
                      <a:cubicBezTo>
                        <a:pt x="213404" y="31470"/>
                        <a:pt x="213322" y="31305"/>
                        <a:pt x="213322" y="31059"/>
                      </a:cubicBezTo>
                      <a:cubicBezTo>
                        <a:pt x="213240" y="30237"/>
                        <a:pt x="213076" y="29332"/>
                        <a:pt x="212911" y="28510"/>
                      </a:cubicBezTo>
                      <a:cubicBezTo>
                        <a:pt x="212911" y="28346"/>
                        <a:pt x="212829" y="28181"/>
                        <a:pt x="212829" y="28099"/>
                      </a:cubicBezTo>
                      <a:cubicBezTo>
                        <a:pt x="212664" y="27113"/>
                        <a:pt x="212418" y="26208"/>
                        <a:pt x="212089" y="25304"/>
                      </a:cubicBezTo>
                      <a:cubicBezTo>
                        <a:pt x="212007" y="25057"/>
                        <a:pt x="211925" y="24893"/>
                        <a:pt x="211843" y="24646"/>
                      </a:cubicBezTo>
                      <a:cubicBezTo>
                        <a:pt x="211760" y="24317"/>
                        <a:pt x="211678" y="24071"/>
                        <a:pt x="211596" y="23742"/>
                      </a:cubicBezTo>
                      <a:lnTo>
                        <a:pt x="368209" y="151252"/>
                      </a:lnTo>
                      <a:close/>
                      <a:moveTo>
                        <a:pt x="197538" y="11903"/>
                      </a:moveTo>
                      <a:cubicBezTo>
                        <a:pt x="210116" y="22180"/>
                        <a:pt x="212007" y="40842"/>
                        <a:pt x="201731" y="53420"/>
                      </a:cubicBezTo>
                      <a:cubicBezTo>
                        <a:pt x="191454" y="65999"/>
                        <a:pt x="172792" y="67890"/>
                        <a:pt x="160213" y="57613"/>
                      </a:cubicBezTo>
                      <a:cubicBezTo>
                        <a:pt x="147635" y="47337"/>
                        <a:pt x="145744" y="28675"/>
                        <a:pt x="156020" y="16096"/>
                      </a:cubicBezTo>
                      <a:cubicBezTo>
                        <a:pt x="166297" y="3518"/>
                        <a:pt x="184959" y="1627"/>
                        <a:pt x="197538" y="11903"/>
                      </a:cubicBezTo>
                      <a:close/>
                    </a:path>
                  </a:pathLst>
                </a:custGeom>
                <a:grpFill/>
                <a:ln w="8221" cap="flat">
                  <a:noFill/>
                  <a:prstDash val="solid"/>
                  <a:miter/>
                </a:ln>
              </p:spPr>
              <p:txBody>
                <a:bodyPr rtlCol="0" anchor="ctr"/>
                <a:lstStyle/>
                <a:p>
                  <a:endParaRPr lang="en-US"/>
                </a:p>
              </p:txBody>
            </p:sp>
            <p:sp>
              <p:nvSpPr>
                <p:cNvPr id="150" name="Freeform: Shape 149">
                  <a:extLst>
                    <a:ext uri="{FF2B5EF4-FFF2-40B4-BE49-F238E27FC236}">
                      <a16:creationId xmlns:a16="http://schemas.microsoft.com/office/drawing/2014/main" id="{7C648C5C-D7EF-4C5D-BEC8-789C333224FC}"/>
                    </a:ext>
                  </a:extLst>
                </p:cNvPr>
                <p:cNvSpPr/>
                <p:nvPr/>
              </p:nvSpPr>
              <p:spPr>
                <a:xfrm>
                  <a:off x="10221847" y="1192753"/>
                  <a:ext cx="45210" cy="45183"/>
                </a:xfrm>
                <a:custGeom>
                  <a:avLst/>
                  <a:gdLst>
                    <a:gd name="connsiteX0" fmla="*/ 8313 w 45210"/>
                    <a:gd name="connsiteY0" fmla="*/ 40103 h 45183"/>
                    <a:gd name="connsiteX1" fmla="*/ 40129 w 45210"/>
                    <a:gd name="connsiteY1" fmla="*/ 36897 h 45183"/>
                    <a:gd name="connsiteX2" fmla="*/ 36924 w 45210"/>
                    <a:gd name="connsiteY2" fmla="*/ 5081 h 45183"/>
                    <a:gd name="connsiteX3" fmla="*/ 5107 w 45210"/>
                    <a:gd name="connsiteY3" fmla="*/ 8287 h 45183"/>
                    <a:gd name="connsiteX4" fmla="*/ 8313 w 45210"/>
                    <a:gd name="connsiteY4" fmla="*/ 40103 h 45183"/>
                    <a:gd name="connsiteX5" fmla="*/ 33635 w 45210"/>
                    <a:gd name="connsiteY5" fmla="*/ 9109 h 45183"/>
                    <a:gd name="connsiteX6" fmla="*/ 36101 w 45210"/>
                    <a:gd name="connsiteY6" fmla="*/ 33608 h 45183"/>
                    <a:gd name="connsiteX7" fmla="*/ 11602 w 45210"/>
                    <a:gd name="connsiteY7" fmla="*/ 36075 h 45183"/>
                    <a:gd name="connsiteX8" fmla="*/ 9136 w 45210"/>
                    <a:gd name="connsiteY8" fmla="*/ 11575 h 45183"/>
                    <a:gd name="connsiteX9" fmla="*/ 33635 w 45210"/>
                    <a:gd name="connsiteY9" fmla="*/ 9109 h 45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210" h="45183">
                      <a:moveTo>
                        <a:pt x="8313" y="40103"/>
                      </a:moveTo>
                      <a:cubicBezTo>
                        <a:pt x="17932" y="47995"/>
                        <a:pt x="32237" y="46515"/>
                        <a:pt x="40129" y="36897"/>
                      </a:cubicBezTo>
                      <a:cubicBezTo>
                        <a:pt x="48022" y="27278"/>
                        <a:pt x="46542" y="12973"/>
                        <a:pt x="36924" y="5081"/>
                      </a:cubicBezTo>
                      <a:cubicBezTo>
                        <a:pt x="27304" y="-2812"/>
                        <a:pt x="13000" y="-1332"/>
                        <a:pt x="5107" y="8287"/>
                      </a:cubicBezTo>
                      <a:cubicBezTo>
                        <a:pt x="-2785" y="17906"/>
                        <a:pt x="-1387" y="32211"/>
                        <a:pt x="8313" y="40103"/>
                      </a:cubicBezTo>
                      <a:close/>
                      <a:moveTo>
                        <a:pt x="33635" y="9109"/>
                      </a:moveTo>
                      <a:cubicBezTo>
                        <a:pt x="41034" y="15193"/>
                        <a:pt x="42184" y="26127"/>
                        <a:pt x="36101" y="33608"/>
                      </a:cubicBezTo>
                      <a:cubicBezTo>
                        <a:pt x="30017" y="41007"/>
                        <a:pt x="19083" y="42158"/>
                        <a:pt x="11602" y="36075"/>
                      </a:cubicBezTo>
                      <a:cubicBezTo>
                        <a:pt x="4202" y="29991"/>
                        <a:pt x="3051" y="19057"/>
                        <a:pt x="9136" y="11575"/>
                      </a:cubicBezTo>
                      <a:cubicBezTo>
                        <a:pt x="15220" y="4176"/>
                        <a:pt x="26153" y="3025"/>
                        <a:pt x="33635" y="9109"/>
                      </a:cubicBezTo>
                      <a:close/>
                    </a:path>
                  </a:pathLst>
                </a:custGeom>
                <a:grpFill/>
                <a:ln w="8221" cap="flat">
                  <a:noFill/>
                  <a:prstDash val="solid"/>
                  <a:miter/>
                </a:ln>
              </p:spPr>
              <p:txBody>
                <a:bodyPr rtlCol="0" anchor="ctr"/>
                <a:lstStyle/>
                <a:p>
                  <a:endParaRPr lang="en-US"/>
                </a:p>
              </p:txBody>
            </p:sp>
            <p:sp>
              <p:nvSpPr>
                <p:cNvPr id="151" name="Freeform: Shape 150">
                  <a:extLst>
                    <a:ext uri="{FF2B5EF4-FFF2-40B4-BE49-F238E27FC236}">
                      <a16:creationId xmlns:a16="http://schemas.microsoft.com/office/drawing/2014/main" id="{D7E0C788-2B50-4172-B5F4-55AD70A84957}"/>
                    </a:ext>
                  </a:extLst>
                </p:cNvPr>
                <p:cNvSpPr/>
                <p:nvPr/>
              </p:nvSpPr>
              <p:spPr>
                <a:xfrm>
                  <a:off x="10196191" y="1129586"/>
                  <a:ext cx="124184" cy="133950"/>
                </a:xfrm>
                <a:custGeom>
                  <a:avLst/>
                  <a:gdLst>
                    <a:gd name="connsiteX0" fmla="*/ 12677 w 124184"/>
                    <a:gd name="connsiteY0" fmla="*/ 75072 h 133950"/>
                    <a:gd name="connsiteX1" fmla="*/ 674 w 124184"/>
                    <a:gd name="connsiteY1" fmla="*/ 88637 h 133950"/>
                    <a:gd name="connsiteX2" fmla="*/ 16 w 124184"/>
                    <a:gd name="connsiteY2" fmla="*/ 90610 h 133950"/>
                    <a:gd name="connsiteX3" fmla="*/ 1002 w 124184"/>
                    <a:gd name="connsiteY3" fmla="*/ 92418 h 133950"/>
                    <a:gd name="connsiteX4" fmla="*/ 15471 w 124184"/>
                    <a:gd name="connsiteY4" fmla="*/ 103353 h 133950"/>
                    <a:gd name="connsiteX5" fmla="*/ 16623 w 124184"/>
                    <a:gd name="connsiteY5" fmla="*/ 121439 h 133950"/>
                    <a:gd name="connsiteX6" fmla="*/ 19582 w 124184"/>
                    <a:gd name="connsiteY6" fmla="*/ 123823 h 133950"/>
                    <a:gd name="connsiteX7" fmla="*/ 37587 w 124184"/>
                    <a:gd name="connsiteY7" fmla="*/ 121275 h 133950"/>
                    <a:gd name="connsiteX8" fmla="*/ 51152 w 124184"/>
                    <a:gd name="connsiteY8" fmla="*/ 133278 h 133950"/>
                    <a:gd name="connsiteX9" fmla="*/ 53125 w 124184"/>
                    <a:gd name="connsiteY9" fmla="*/ 133935 h 133950"/>
                    <a:gd name="connsiteX10" fmla="*/ 54933 w 124184"/>
                    <a:gd name="connsiteY10" fmla="*/ 132949 h 133950"/>
                    <a:gd name="connsiteX11" fmla="*/ 65867 w 124184"/>
                    <a:gd name="connsiteY11" fmla="*/ 118479 h 133950"/>
                    <a:gd name="connsiteX12" fmla="*/ 83954 w 124184"/>
                    <a:gd name="connsiteY12" fmla="*/ 117329 h 133950"/>
                    <a:gd name="connsiteX13" fmla="*/ 85845 w 124184"/>
                    <a:gd name="connsiteY13" fmla="*/ 116342 h 133950"/>
                    <a:gd name="connsiteX14" fmla="*/ 86420 w 124184"/>
                    <a:gd name="connsiteY14" fmla="*/ 114369 h 133950"/>
                    <a:gd name="connsiteX15" fmla="*/ 83872 w 124184"/>
                    <a:gd name="connsiteY15" fmla="*/ 96365 h 133950"/>
                    <a:gd name="connsiteX16" fmla="*/ 95875 w 124184"/>
                    <a:gd name="connsiteY16" fmla="*/ 82800 h 133950"/>
                    <a:gd name="connsiteX17" fmla="*/ 96532 w 124184"/>
                    <a:gd name="connsiteY17" fmla="*/ 80827 h 133950"/>
                    <a:gd name="connsiteX18" fmla="*/ 95546 w 124184"/>
                    <a:gd name="connsiteY18" fmla="*/ 79018 h 133950"/>
                    <a:gd name="connsiteX19" fmla="*/ 88476 w 124184"/>
                    <a:gd name="connsiteY19" fmla="*/ 73756 h 133950"/>
                    <a:gd name="connsiteX20" fmla="*/ 123580 w 124184"/>
                    <a:gd name="connsiteY20" fmla="*/ 30760 h 133950"/>
                    <a:gd name="connsiteX21" fmla="*/ 124074 w 124184"/>
                    <a:gd name="connsiteY21" fmla="*/ 28293 h 133950"/>
                    <a:gd name="connsiteX22" fmla="*/ 122264 w 124184"/>
                    <a:gd name="connsiteY22" fmla="*/ 26567 h 133950"/>
                    <a:gd name="connsiteX23" fmla="*/ 101301 w 124184"/>
                    <a:gd name="connsiteY23" fmla="*/ 20812 h 133950"/>
                    <a:gd name="connsiteX24" fmla="*/ 91435 w 124184"/>
                    <a:gd name="connsiteY24" fmla="*/ 1410 h 133950"/>
                    <a:gd name="connsiteX25" fmla="*/ 90778 w 124184"/>
                    <a:gd name="connsiteY25" fmla="*/ 588 h 133950"/>
                    <a:gd name="connsiteX26" fmla="*/ 89380 w 124184"/>
                    <a:gd name="connsiteY26" fmla="*/ 12 h 133950"/>
                    <a:gd name="connsiteX27" fmla="*/ 87079 w 124184"/>
                    <a:gd name="connsiteY27" fmla="*/ 917 h 133950"/>
                    <a:gd name="connsiteX28" fmla="*/ 51974 w 124184"/>
                    <a:gd name="connsiteY28" fmla="*/ 43914 h 133950"/>
                    <a:gd name="connsiteX29" fmla="*/ 45397 w 124184"/>
                    <a:gd name="connsiteY29" fmla="*/ 38076 h 133950"/>
                    <a:gd name="connsiteX30" fmla="*/ 43424 w 124184"/>
                    <a:gd name="connsiteY30" fmla="*/ 37419 h 133950"/>
                    <a:gd name="connsiteX31" fmla="*/ 41615 w 124184"/>
                    <a:gd name="connsiteY31" fmla="*/ 38405 h 133950"/>
                    <a:gd name="connsiteX32" fmla="*/ 30681 w 124184"/>
                    <a:gd name="connsiteY32" fmla="*/ 52875 h 133950"/>
                    <a:gd name="connsiteX33" fmla="*/ 12594 w 124184"/>
                    <a:gd name="connsiteY33" fmla="*/ 54026 h 133950"/>
                    <a:gd name="connsiteX34" fmla="*/ 10704 w 124184"/>
                    <a:gd name="connsiteY34" fmla="*/ 55012 h 133950"/>
                    <a:gd name="connsiteX35" fmla="*/ 10128 w 124184"/>
                    <a:gd name="connsiteY35" fmla="*/ 56985 h 133950"/>
                    <a:gd name="connsiteX36" fmla="*/ 12677 w 124184"/>
                    <a:gd name="connsiteY36" fmla="*/ 75072 h 133950"/>
                    <a:gd name="connsiteX37" fmla="*/ 88558 w 124184"/>
                    <a:gd name="connsiteY37" fmla="*/ 7329 h 133950"/>
                    <a:gd name="connsiteX38" fmla="*/ 97108 w 124184"/>
                    <a:gd name="connsiteY38" fmla="*/ 24183 h 133950"/>
                    <a:gd name="connsiteX39" fmla="*/ 98752 w 124184"/>
                    <a:gd name="connsiteY39" fmla="*/ 25498 h 133950"/>
                    <a:gd name="connsiteX40" fmla="*/ 117004 w 124184"/>
                    <a:gd name="connsiteY40" fmla="*/ 30513 h 133950"/>
                    <a:gd name="connsiteX41" fmla="*/ 84283 w 124184"/>
                    <a:gd name="connsiteY41" fmla="*/ 70550 h 133950"/>
                    <a:gd name="connsiteX42" fmla="*/ 80995 w 124184"/>
                    <a:gd name="connsiteY42" fmla="*/ 68084 h 133950"/>
                    <a:gd name="connsiteX43" fmla="*/ 79844 w 124184"/>
                    <a:gd name="connsiteY43" fmla="*/ 49997 h 133950"/>
                    <a:gd name="connsiteX44" fmla="*/ 78857 w 124184"/>
                    <a:gd name="connsiteY44" fmla="*/ 48106 h 133950"/>
                    <a:gd name="connsiteX45" fmla="*/ 76884 w 124184"/>
                    <a:gd name="connsiteY45" fmla="*/ 47531 h 133950"/>
                    <a:gd name="connsiteX46" fmla="*/ 58879 w 124184"/>
                    <a:gd name="connsiteY46" fmla="*/ 50079 h 133950"/>
                    <a:gd name="connsiteX47" fmla="*/ 55755 w 124184"/>
                    <a:gd name="connsiteY47" fmla="*/ 47366 h 133950"/>
                    <a:gd name="connsiteX48" fmla="*/ 88558 w 124184"/>
                    <a:gd name="connsiteY48" fmla="*/ 7329 h 133950"/>
                    <a:gd name="connsiteX49" fmla="*/ 32161 w 124184"/>
                    <a:gd name="connsiteY49" fmla="*/ 58136 h 133950"/>
                    <a:gd name="connsiteX50" fmla="*/ 34051 w 124184"/>
                    <a:gd name="connsiteY50" fmla="*/ 57067 h 133950"/>
                    <a:gd name="connsiteX51" fmla="*/ 44000 w 124184"/>
                    <a:gd name="connsiteY51" fmla="*/ 43914 h 133950"/>
                    <a:gd name="connsiteX52" fmla="*/ 56414 w 124184"/>
                    <a:gd name="connsiteY52" fmla="*/ 54848 h 133950"/>
                    <a:gd name="connsiteX53" fmla="*/ 58469 w 124184"/>
                    <a:gd name="connsiteY53" fmla="*/ 55505 h 133950"/>
                    <a:gd name="connsiteX54" fmla="*/ 74829 w 124184"/>
                    <a:gd name="connsiteY54" fmla="*/ 53203 h 133950"/>
                    <a:gd name="connsiteX55" fmla="*/ 75816 w 124184"/>
                    <a:gd name="connsiteY55" fmla="*/ 69728 h 133950"/>
                    <a:gd name="connsiteX56" fmla="*/ 76802 w 124184"/>
                    <a:gd name="connsiteY56" fmla="*/ 71619 h 133950"/>
                    <a:gd name="connsiteX57" fmla="*/ 76884 w 124184"/>
                    <a:gd name="connsiteY57" fmla="*/ 71701 h 133950"/>
                    <a:gd name="connsiteX58" fmla="*/ 90038 w 124184"/>
                    <a:gd name="connsiteY58" fmla="*/ 81649 h 133950"/>
                    <a:gd name="connsiteX59" fmla="*/ 79103 w 124184"/>
                    <a:gd name="connsiteY59" fmla="*/ 94063 h 133950"/>
                    <a:gd name="connsiteX60" fmla="*/ 78446 w 124184"/>
                    <a:gd name="connsiteY60" fmla="*/ 96118 h 133950"/>
                    <a:gd name="connsiteX61" fmla="*/ 80748 w 124184"/>
                    <a:gd name="connsiteY61" fmla="*/ 112478 h 133950"/>
                    <a:gd name="connsiteX62" fmla="*/ 64223 w 124184"/>
                    <a:gd name="connsiteY62" fmla="*/ 113465 h 133950"/>
                    <a:gd name="connsiteX63" fmla="*/ 62333 w 124184"/>
                    <a:gd name="connsiteY63" fmla="*/ 114533 h 133950"/>
                    <a:gd name="connsiteX64" fmla="*/ 52384 w 124184"/>
                    <a:gd name="connsiteY64" fmla="*/ 127687 h 133950"/>
                    <a:gd name="connsiteX65" fmla="*/ 39971 w 124184"/>
                    <a:gd name="connsiteY65" fmla="*/ 116753 h 133950"/>
                    <a:gd name="connsiteX66" fmla="*/ 37916 w 124184"/>
                    <a:gd name="connsiteY66" fmla="*/ 116095 h 133950"/>
                    <a:gd name="connsiteX67" fmla="*/ 21555 w 124184"/>
                    <a:gd name="connsiteY67" fmla="*/ 118397 h 133950"/>
                    <a:gd name="connsiteX68" fmla="*/ 20569 w 124184"/>
                    <a:gd name="connsiteY68" fmla="*/ 101873 h 133950"/>
                    <a:gd name="connsiteX69" fmla="*/ 19500 w 124184"/>
                    <a:gd name="connsiteY69" fmla="*/ 99982 h 133950"/>
                    <a:gd name="connsiteX70" fmla="*/ 6346 w 124184"/>
                    <a:gd name="connsiteY70" fmla="*/ 90034 h 133950"/>
                    <a:gd name="connsiteX71" fmla="*/ 17281 w 124184"/>
                    <a:gd name="connsiteY71" fmla="*/ 77620 h 133950"/>
                    <a:gd name="connsiteX72" fmla="*/ 17938 w 124184"/>
                    <a:gd name="connsiteY72" fmla="*/ 75565 h 133950"/>
                    <a:gd name="connsiteX73" fmla="*/ 15636 w 124184"/>
                    <a:gd name="connsiteY73" fmla="*/ 59205 h 133950"/>
                    <a:gd name="connsiteX74" fmla="*/ 32161 w 124184"/>
                    <a:gd name="connsiteY74" fmla="*/ 58136 h 133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124184" h="133950">
                      <a:moveTo>
                        <a:pt x="12677" y="75072"/>
                      </a:moveTo>
                      <a:lnTo>
                        <a:pt x="674" y="88637"/>
                      </a:lnTo>
                      <a:cubicBezTo>
                        <a:pt x="180" y="89212"/>
                        <a:pt x="-67" y="89870"/>
                        <a:pt x="16" y="90610"/>
                      </a:cubicBezTo>
                      <a:cubicBezTo>
                        <a:pt x="98" y="91350"/>
                        <a:pt x="427" y="92007"/>
                        <a:pt x="1002" y="92418"/>
                      </a:cubicBezTo>
                      <a:lnTo>
                        <a:pt x="15471" y="103353"/>
                      </a:lnTo>
                      <a:lnTo>
                        <a:pt x="16623" y="121439"/>
                      </a:lnTo>
                      <a:cubicBezTo>
                        <a:pt x="16705" y="122919"/>
                        <a:pt x="18185" y="124070"/>
                        <a:pt x="19582" y="123823"/>
                      </a:cubicBezTo>
                      <a:lnTo>
                        <a:pt x="37587" y="121275"/>
                      </a:lnTo>
                      <a:lnTo>
                        <a:pt x="51152" y="133278"/>
                      </a:lnTo>
                      <a:cubicBezTo>
                        <a:pt x="51727" y="133771"/>
                        <a:pt x="52384" y="134018"/>
                        <a:pt x="53125" y="133935"/>
                      </a:cubicBezTo>
                      <a:cubicBezTo>
                        <a:pt x="53865" y="133853"/>
                        <a:pt x="54522" y="133524"/>
                        <a:pt x="54933" y="132949"/>
                      </a:cubicBezTo>
                      <a:lnTo>
                        <a:pt x="65867" y="118479"/>
                      </a:lnTo>
                      <a:lnTo>
                        <a:pt x="83954" y="117329"/>
                      </a:lnTo>
                      <a:cubicBezTo>
                        <a:pt x="84694" y="117246"/>
                        <a:pt x="85351" y="116918"/>
                        <a:pt x="85845" y="116342"/>
                      </a:cubicBezTo>
                      <a:cubicBezTo>
                        <a:pt x="86338" y="115767"/>
                        <a:pt x="86503" y="115027"/>
                        <a:pt x="86420" y="114369"/>
                      </a:cubicBezTo>
                      <a:lnTo>
                        <a:pt x="83872" y="96365"/>
                      </a:lnTo>
                      <a:lnTo>
                        <a:pt x="95875" y="82800"/>
                      </a:lnTo>
                      <a:cubicBezTo>
                        <a:pt x="96369" y="82224"/>
                        <a:pt x="96614" y="81566"/>
                        <a:pt x="96532" y="80827"/>
                      </a:cubicBezTo>
                      <a:cubicBezTo>
                        <a:pt x="96451" y="80087"/>
                        <a:pt x="96122" y="79429"/>
                        <a:pt x="95546" y="79018"/>
                      </a:cubicBezTo>
                      <a:lnTo>
                        <a:pt x="88476" y="73756"/>
                      </a:lnTo>
                      <a:lnTo>
                        <a:pt x="123580" y="30760"/>
                      </a:lnTo>
                      <a:cubicBezTo>
                        <a:pt x="124156" y="30102"/>
                        <a:pt x="124320" y="29198"/>
                        <a:pt x="124074" y="28293"/>
                      </a:cubicBezTo>
                      <a:cubicBezTo>
                        <a:pt x="123827" y="27471"/>
                        <a:pt x="123170" y="26813"/>
                        <a:pt x="122264" y="26567"/>
                      </a:cubicBezTo>
                      <a:lnTo>
                        <a:pt x="101301" y="20812"/>
                      </a:lnTo>
                      <a:lnTo>
                        <a:pt x="91435" y="1410"/>
                      </a:lnTo>
                      <a:cubicBezTo>
                        <a:pt x="91271" y="1081"/>
                        <a:pt x="91025" y="835"/>
                        <a:pt x="90778" y="588"/>
                      </a:cubicBezTo>
                      <a:cubicBezTo>
                        <a:pt x="90366" y="259"/>
                        <a:pt x="89956" y="95"/>
                        <a:pt x="89380" y="12"/>
                      </a:cubicBezTo>
                      <a:cubicBezTo>
                        <a:pt x="88476" y="-70"/>
                        <a:pt x="87654" y="259"/>
                        <a:pt x="87079" y="917"/>
                      </a:cubicBezTo>
                      <a:lnTo>
                        <a:pt x="51974" y="43914"/>
                      </a:lnTo>
                      <a:lnTo>
                        <a:pt x="45397" y="38076"/>
                      </a:lnTo>
                      <a:cubicBezTo>
                        <a:pt x="44822" y="37583"/>
                        <a:pt x="44163" y="37337"/>
                        <a:pt x="43424" y="37419"/>
                      </a:cubicBezTo>
                      <a:cubicBezTo>
                        <a:pt x="42684" y="37501"/>
                        <a:pt x="42027" y="37830"/>
                        <a:pt x="41615" y="38405"/>
                      </a:cubicBezTo>
                      <a:lnTo>
                        <a:pt x="30681" y="52875"/>
                      </a:lnTo>
                      <a:lnTo>
                        <a:pt x="12594" y="54026"/>
                      </a:lnTo>
                      <a:cubicBezTo>
                        <a:pt x="11855" y="54108"/>
                        <a:pt x="11197" y="54437"/>
                        <a:pt x="10704" y="55012"/>
                      </a:cubicBezTo>
                      <a:cubicBezTo>
                        <a:pt x="10210" y="55588"/>
                        <a:pt x="10046" y="56327"/>
                        <a:pt x="10128" y="56985"/>
                      </a:cubicBezTo>
                      <a:lnTo>
                        <a:pt x="12677" y="75072"/>
                      </a:lnTo>
                      <a:close/>
                      <a:moveTo>
                        <a:pt x="88558" y="7329"/>
                      </a:moveTo>
                      <a:lnTo>
                        <a:pt x="97108" y="24183"/>
                      </a:lnTo>
                      <a:cubicBezTo>
                        <a:pt x="97437" y="24840"/>
                        <a:pt x="98012" y="25334"/>
                        <a:pt x="98752" y="25498"/>
                      </a:cubicBezTo>
                      <a:lnTo>
                        <a:pt x="117004" y="30513"/>
                      </a:lnTo>
                      <a:lnTo>
                        <a:pt x="84283" y="70550"/>
                      </a:lnTo>
                      <a:lnTo>
                        <a:pt x="80995" y="68084"/>
                      </a:lnTo>
                      <a:lnTo>
                        <a:pt x="79844" y="49997"/>
                      </a:lnTo>
                      <a:cubicBezTo>
                        <a:pt x="79762" y="49257"/>
                        <a:pt x="79432" y="48600"/>
                        <a:pt x="78857" y="48106"/>
                      </a:cubicBezTo>
                      <a:cubicBezTo>
                        <a:pt x="78281" y="47613"/>
                        <a:pt x="77542" y="47449"/>
                        <a:pt x="76884" y="47531"/>
                      </a:cubicBezTo>
                      <a:lnTo>
                        <a:pt x="58879" y="50079"/>
                      </a:lnTo>
                      <a:lnTo>
                        <a:pt x="55755" y="47366"/>
                      </a:lnTo>
                      <a:lnTo>
                        <a:pt x="88558" y="7329"/>
                      </a:lnTo>
                      <a:close/>
                      <a:moveTo>
                        <a:pt x="32161" y="58136"/>
                      </a:moveTo>
                      <a:cubicBezTo>
                        <a:pt x="32900" y="58054"/>
                        <a:pt x="33641" y="57725"/>
                        <a:pt x="34051" y="57067"/>
                      </a:cubicBezTo>
                      <a:lnTo>
                        <a:pt x="44000" y="43914"/>
                      </a:lnTo>
                      <a:lnTo>
                        <a:pt x="56414" y="54848"/>
                      </a:lnTo>
                      <a:cubicBezTo>
                        <a:pt x="56989" y="55341"/>
                        <a:pt x="57728" y="55588"/>
                        <a:pt x="58469" y="55505"/>
                      </a:cubicBezTo>
                      <a:lnTo>
                        <a:pt x="74829" y="53203"/>
                      </a:lnTo>
                      <a:lnTo>
                        <a:pt x="75816" y="69728"/>
                      </a:lnTo>
                      <a:cubicBezTo>
                        <a:pt x="75898" y="70468"/>
                        <a:pt x="76226" y="71126"/>
                        <a:pt x="76802" y="71619"/>
                      </a:cubicBezTo>
                      <a:cubicBezTo>
                        <a:pt x="76802" y="71619"/>
                        <a:pt x="76884" y="71701"/>
                        <a:pt x="76884" y="71701"/>
                      </a:cubicBezTo>
                      <a:lnTo>
                        <a:pt x="90038" y="81649"/>
                      </a:lnTo>
                      <a:lnTo>
                        <a:pt x="79103" y="94063"/>
                      </a:lnTo>
                      <a:cubicBezTo>
                        <a:pt x="78610" y="94638"/>
                        <a:pt x="78364" y="95378"/>
                        <a:pt x="78446" y="96118"/>
                      </a:cubicBezTo>
                      <a:lnTo>
                        <a:pt x="80748" y="112478"/>
                      </a:lnTo>
                      <a:lnTo>
                        <a:pt x="64223" y="113465"/>
                      </a:lnTo>
                      <a:cubicBezTo>
                        <a:pt x="63484" y="113547"/>
                        <a:pt x="62743" y="113876"/>
                        <a:pt x="62333" y="114533"/>
                      </a:cubicBezTo>
                      <a:lnTo>
                        <a:pt x="52384" y="127687"/>
                      </a:lnTo>
                      <a:lnTo>
                        <a:pt x="39971" y="116753"/>
                      </a:lnTo>
                      <a:cubicBezTo>
                        <a:pt x="39395" y="116260"/>
                        <a:pt x="38656" y="116013"/>
                        <a:pt x="37916" y="116095"/>
                      </a:cubicBezTo>
                      <a:lnTo>
                        <a:pt x="21555" y="118397"/>
                      </a:lnTo>
                      <a:lnTo>
                        <a:pt x="20569" y="101873"/>
                      </a:lnTo>
                      <a:cubicBezTo>
                        <a:pt x="20486" y="101133"/>
                        <a:pt x="20158" y="100393"/>
                        <a:pt x="19500" y="99982"/>
                      </a:cubicBezTo>
                      <a:lnTo>
                        <a:pt x="6346" y="90034"/>
                      </a:lnTo>
                      <a:lnTo>
                        <a:pt x="17281" y="77620"/>
                      </a:lnTo>
                      <a:cubicBezTo>
                        <a:pt x="17774" y="77045"/>
                        <a:pt x="18020" y="76305"/>
                        <a:pt x="17938" y="75565"/>
                      </a:cubicBezTo>
                      <a:lnTo>
                        <a:pt x="15636" y="59205"/>
                      </a:lnTo>
                      <a:lnTo>
                        <a:pt x="32161" y="58136"/>
                      </a:lnTo>
                      <a:close/>
                    </a:path>
                  </a:pathLst>
                </a:custGeom>
                <a:grpFill/>
                <a:ln w="8221" cap="flat">
                  <a:noFill/>
                  <a:prstDash val="solid"/>
                  <a:miter/>
                </a:ln>
              </p:spPr>
              <p:txBody>
                <a:bodyPr rtlCol="0" anchor="ctr"/>
                <a:lstStyle/>
                <a:p>
                  <a:endParaRPr lang="en-US"/>
                </a:p>
              </p:txBody>
            </p:sp>
            <p:sp>
              <p:nvSpPr>
                <p:cNvPr id="152" name="Freeform: Shape 151">
                  <a:extLst>
                    <a:ext uri="{FF2B5EF4-FFF2-40B4-BE49-F238E27FC236}">
                      <a16:creationId xmlns:a16="http://schemas.microsoft.com/office/drawing/2014/main" id="{5DB407B3-5179-4A9A-8427-6643BF97E494}"/>
                    </a:ext>
                  </a:extLst>
                </p:cNvPr>
                <p:cNvSpPr/>
                <p:nvPr/>
              </p:nvSpPr>
              <p:spPr>
                <a:xfrm>
                  <a:off x="10132734" y="1324682"/>
                  <a:ext cx="101294" cy="83618"/>
                </a:xfrm>
                <a:custGeom>
                  <a:avLst/>
                  <a:gdLst>
                    <a:gd name="connsiteX0" fmla="*/ 100304 w 101294"/>
                    <a:gd name="connsiteY0" fmla="*/ 78928 h 83618"/>
                    <a:gd name="connsiteX1" fmla="*/ 4280 w 101294"/>
                    <a:gd name="connsiteY1" fmla="*/ 580 h 83618"/>
                    <a:gd name="connsiteX2" fmla="*/ 581 w 101294"/>
                    <a:gd name="connsiteY2" fmla="*/ 991 h 83618"/>
                    <a:gd name="connsiteX3" fmla="*/ 991 w 101294"/>
                    <a:gd name="connsiteY3" fmla="*/ 4691 h 83618"/>
                    <a:gd name="connsiteX4" fmla="*/ 97015 w 101294"/>
                    <a:gd name="connsiteY4" fmla="*/ 83039 h 83618"/>
                    <a:gd name="connsiteX5" fmla="*/ 100714 w 101294"/>
                    <a:gd name="connsiteY5" fmla="*/ 82628 h 83618"/>
                    <a:gd name="connsiteX6" fmla="*/ 100304 w 10129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8">
                      <a:moveTo>
                        <a:pt x="100304" y="78928"/>
                      </a:moveTo>
                      <a:lnTo>
                        <a:pt x="4280" y="580"/>
                      </a:lnTo>
                      <a:cubicBezTo>
                        <a:pt x="3129" y="-324"/>
                        <a:pt x="1485" y="-160"/>
                        <a:pt x="581" y="991"/>
                      </a:cubicBezTo>
                      <a:cubicBezTo>
                        <a:pt x="-324" y="2142"/>
                        <a:pt x="-160" y="3787"/>
                        <a:pt x="991" y="4691"/>
                      </a:cubicBezTo>
                      <a:lnTo>
                        <a:pt x="97015" y="83039"/>
                      </a:lnTo>
                      <a:cubicBezTo>
                        <a:pt x="98166" y="83943"/>
                        <a:pt x="99810" y="83779"/>
                        <a:pt x="100714" y="82628"/>
                      </a:cubicBezTo>
                      <a:cubicBezTo>
                        <a:pt x="101618" y="81477"/>
                        <a:pt x="101454" y="79832"/>
                        <a:pt x="100304" y="78928"/>
                      </a:cubicBezTo>
                      <a:close/>
                    </a:path>
                  </a:pathLst>
                </a:custGeom>
                <a:grpFill/>
                <a:ln w="8221" cap="flat">
                  <a:noFill/>
                  <a:prstDash val="solid"/>
                  <a:miter/>
                </a:ln>
              </p:spPr>
              <p:txBody>
                <a:bodyPr rtlCol="0" anchor="ctr"/>
                <a:lstStyle/>
                <a:p>
                  <a:endParaRPr lang="en-US"/>
                </a:p>
              </p:txBody>
            </p:sp>
            <p:sp>
              <p:nvSpPr>
                <p:cNvPr id="153" name="Freeform: Shape 152">
                  <a:extLst>
                    <a:ext uri="{FF2B5EF4-FFF2-40B4-BE49-F238E27FC236}">
                      <a16:creationId xmlns:a16="http://schemas.microsoft.com/office/drawing/2014/main" id="{7413EFFC-7344-44FD-BDD6-9A54D4C25356}"/>
                    </a:ext>
                  </a:extLst>
                </p:cNvPr>
                <p:cNvSpPr/>
                <p:nvPr/>
              </p:nvSpPr>
              <p:spPr>
                <a:xfrm>
                  <a:off x="10151396" y="1301827"/>
                  <a:ext cx="101294" cy="83618"/>
                </a:xfrm>
                <a:custGeom>
                  <a:avLst/>
                  <a:gdLst>
                    <a:gd name="connsiteX0" fmla="*/ 100303 w 101294"/>
                    <a:gd name="connsiteY0" fmla="*/ 78928 h 83618"/>
                    <a:gd name="connsiteX1" fmla="*/ 4280 w 101294"/>
                    <a:gd name="connsiteY1" fmla="*/ 580 h 83618"/>
                    <a:gd name="connsiteX2" fmla="*/ 580 w 101294"/>
                    <a:gd name="connsiteY2" fmla="*/ 991 h 83618"/>
                    <a:gd name="connsiteX3" fmla="*/ 992 w 101294"/>
                    <a:gd name="connsiteY3" fmla="*/ 4691 h 83618"/>
                    <a:gd name="connsiteX4" fmla="*/ 97015 w 101294"/>
                    <a:gd name="connsiteY4" fmla="*/ 83039 h 83618"/>
                    <a:gd name="connsiteX5" fmla="*/ 100714 w 101294"/>
                    <a:gd name="connsiteY5" fmla="*/ 82628 h 83618"/>
                    <a:gd name="connsiteX6" fmla="*/ 100303 w 10129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8">
                      <a:moveTo>
                        <a:pt x="100303" y="78928"/>
                      </a:moveTo>
                      <a:lnTo>
                        <a:pt x="4280" y="580"/>
                      </a:lnTo>
                      <a:cubicBezTo>
                        <a:pt x="3129" y="-324"/>
                        <a:pt x="1485" y="-160"/>
                        <a:pt x="580" y="991"/>
                      </a:cubicBezTo>
                      <a:cubicBezTo>
                        <a:pt x="-324" y="2142"/>
                        <a:pt x="-160" y="3787"/>
                        <a:pt x="992" y="4691"/>
                      </a:cubicBezTo>
                      <a:lnTo>
                        <a:pt x="97015" y="83039"/>
                      </a:lnTo>
                      <a:cubicBezTo>
                        <a:pt x="98165" y="83943"/>
                        <a:pt x="99810" y="83779"/>
                        <a:pt x="100714" y="82628"/>
                      </a:cubicBezTo>
                      <a:cubicBezTo>
                        <a:pt x="101619" y="81477"/>
                        <a:pt x="101454" y="79832"/>
                        <a:pt x="100303" y="78928"/>
                      </a:cubicBezTo>
                      <a:close/>
                    </a:path>
                  </a:pathLst>
                </a:custGeom>
                <a:grpFill/>
                <a:ln w="8221" cap="flat">
                  <a:noFill/>
                  <a:prstDash val="solid"/>
                  <a:miter/>
                </a:ln>
              </p:spPr>
              <p:txBody>
                <a:bodyPr rtlCol="0" anchor="ctr"/>
                <a:lstStyle/>
                <a:p>
                  <a:endParaRPr lang="en-US"/>
                </a:p>
              </p:txBody>
            </p:sp>
            <p:sp>
              <p:nvSpPr>
                <p:cNvPr id="154" name="Freeform: Shape 153">
                  <a:extLst>
                    <a:ext uri="{FF2B5EF4-FFF2-40B4-BE49-F238E27FC236}">
                      <a16:creationId xmlns:a16="http://schemas.microsoft.com/office/drawing/2014/main" id="{134D30CF-6F1D-4848-82E8-07849990D78F}"/>
                    </a:ext>
                  </a:extLst>
                </p:cNvPr>
                <p:cNvSpPr/>
                <p:nvPr/>
              </p:nvSpPr>
              <p:spPr>
                <a:xfrm>
                  <a:off x="10170059" y="1278972"/>
                  <a:ext cx="101234" cy="83618"/>
                </a:xfrm>
                <a:custGeom>
                  <a:avLst/>
                  <a:gdLst>
                    <a:gd name="connsiteX0" fmla="*/ 100303 w 101234"/>
                    <a:gd name="connsiteY0" fmla="*/ 78928 h 83618"/>
                    <a:gd name="connsiteX1" fmla="*/ 4280 w 101234"/>
                    <a:gd name="connsiteY1" fmla="*/ 580 h 83618"/>
                    <a:gd name="connsiteX2" fmla="*/ 580 w 101234"/>
                    <a:gd name="connsiteY2" fmla="*/ 991 h 83618"/>
                    <a:gd name="connsiteX3" fmla="*/ 992 w 101234"/>
                    <a:gd name="connsiteY3" fmla="*/ 4691 h 83618"/>
                    <a:gd name="connsiteX4" fmla="*/ 97014 w 101234"/>
                    <a:gd name="connsiteY4" fmla="*/ 83039 h 83618"/>
                    <a:gd name="connsiteX5" fmla="*/ 100714 w 101234"/>
                    <a:gd name="connsiteY5" fmla="*/ 82628 h 83618"/>
                    <a:gd name="connsiteX6" fmla="*/ 100303 w 10123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8">
                      <a:moveTo>
                        <a:pt x="100303" y="78928"/>
                      </a:moveTo>
                      <a:lnTo>
                        <a:pt x="4280" y="580"/>
                      </a:lnTo>
                      <a:cubicBezTo>
                        <a:pt x="3129" y="-324"/>
                        <a:pt x="1484" y="-160"/>
                        <a:pt x="580" y="991"/>
                      </a:cubicBezTo>
                      <a:cubicBezTo>
                        <a:pt x="-324" y="2142"/>
                        <a:pt x="-160" y="3787"/>
                        <a:pt x="992" y="4691"/>
                      </a:cubicBezTo>
                      <a:lnTo>
                        <a:pt x="97014" y="83039"/>
                      </a:lnTo>
                      <a:cubicBezTo>
                        <a:pt x="98165" y="83943"/>
                        <a:pt x="99810" y="83779"/>
                        <a:pt x="100714" y="82628"/>
                      </a:cubicBezTo>
                      <a:cubicBezTo>
                        <a:pt x="101536" y="81477"/>
                        <a:pt x="101372" y="79832"/>
                        <a:pt x="100303" y="78928"/>
                      </a:cubicBezTo>
                      <a:close/>
                    </a:path>
                  </a:pathLst>
                </a:custGeom>
                <a:grpFill/>
                <a:ln w="8221" cap="flat">
                  <a:noFill/>
                  <a:prstDash val="solid"/>
                  <a:miter/>
                </a:ln>
              </p:spPr>
              <p:txBody>
                <a:bodyPr rtlCol="0" anchor="ctr"/>
                <a:lstStyle/>
                <a:p>
                  <a:endParaRPr lang="en-US"/>
                </a:p>
              </p:txBody>
            </p:sp>
            <p:sp>
              <p:nvSpPr>
                <p:cNvPr id="155" name="Freeform: Shape 154">
                  <a:extLst>
                    <a:ext uri="{FF2B5EF4-FFF2-40B4-BE49-F238E27FC236}">
                      <a16:creationId xmlns:a16="http://schemas.microsoft.com/office/drawing/2014/main" id="{EBB5BD71-8247-4056-BDCC-782B8D877D34}"/>
                    </a:ext>
                  </a:extLst>
                </p:cNvPr>
                <p:cNvSpPr/>
                <p:nvPr/>
              </p:nvSpPr>
              <p:spPr>
                <a:xfrm>
                  <a:off x="10188721" y="1256117"/>
                  <a:ext cx="101234" cy="83618"/>
                </a:xfrm>
                <a:custGeom>
                  <a:avLst/>
                  <a:gdLst>
                    <a:gd name="connsiteX0" fmla="*/ 100303 w 101234"/>
                    <a:gd name="connsiteY0" fmla="*/ 78928 h 83618"/>
                    <a:gd name="connsiteX1" fmla="*/ 4280 w 101234"/>
                    <a:gd name="connsiteY1" fmla="*/ 580 h 83618"/>
                    <a:gd name="connsiteX2" fmla="*/ 580 w 101234"/>
                    <a:gd name="connsiteY2" fmla="*/ 991 h 83618"/>
                    <a:gd name="connsiteX3" fmla="*/ 992 w 101234"/>
                    <a:gd name="connsiteY3" fmla="*/ 4691 h 83618"/>
                    <a:gd name="connsiteX4" fmla="*/ 97014 w 101234"/>
                    <a:gd name="connsiteY4" fmla="*/ 83039 h 83618"/>
                    <a:gd name="connsiteX5" fmla="*/ 100714 w 101234"/>
                    <a:gd name="connsiteY5" fmla="*/ 82628 h 83618"/>
                    <a:gd name="connsiteX6" fmla="*/ 100303 w 10123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8">
                      <a:moveTo>
                        <a:pt x="100303" y="78928"/>
                      </a:moveTo>
                      <a:lnTo>
                        <a:pt x="4280" y="580"/>
                      </a:lnTo>
                      <a:cubicBezTo>
                        <a:pt x="3129" y="-324"/>
                        <a:pt x="1484" y="-160"/>
                        <a:pt x="580" y="991"/>
                      </a:cubicBezTo>
                      <a:cubicBezTo>
                        <a:pt x="-324" y="2142"/>
                        <a:pt x="-160" y="3787"/>
                        <a:pt x="992" y="4691"/>
                      </a:cubicBezTo>
                      <a:lnTo>
                        <a:pt x="97014" y="83039"/>
                      </a:lnTo>
                      <a:cubicBezTo>
                        <a:pt x="98165" y="83943"/>
                        <a:pt x="99810" y="83779"/>
                        <a:pt x="100714" y="82628"/>
                      </a:cubicBezTo>
                      <a:cubicBezTo>
                        <a:pt x="101536" y="81477"/>
                        <a:pt x="101372" y="79832"/>
                        <a:pt x="100303" y="78928"/>
                      </a:cubicBezTo>
                      <a:close/>
                    </a:path>
                  </a:pathLst>
                </a:custGeom>
                <a:grpFill/>
                <a:ln w="8221" cap="flat">
                  <a:noFill/>
                  <a:prstDash val="solid"/>
                  <a:miter/>
                </a:ln>
              </p:spPr>
              <p:txBody>
                <a:bodyPr rtlCol="0" anchor="ctr"/>
                <a:lstStyle/>
                <a:p>
                  <a:endParaRPr lang="en-US"/>
                </a:p>
              </p:txBody>
            </p:sp>
            <p:sp>
              <p:nvSpPr>
                <p:cNvPr id="156" name="Freeform: Shape 155">
                  <a:extLst>
                    <a:ext uri="{FF2B5EF4-FFF2-40B4-BE49-F238E27FC236}">
                      <a16:creationId xmlns:a16="http://schemas.microsoft.com/office/drawing/2014/main" id="{AAB7CB09-0FCD-402E-AE90-D51288ACCCFB}"/>
                    </a:ext>
                  </a:extLst>
                </p:cNvPr>
                <p:cNvSpPr/>
                <p:nvPr/>
              </p:nvSpPr>
              <p:spPr>
                <a:xfrm>
                  <a:off x="10314202" y="1236633"/>
                  <a:ext cx="35499" cy="29934"/>
                </a:xfrm>
                <a:custGeom>
                  <a:avLst/>
                  <a:gdLst>
                    <a:gd name="connsiteX0" fmla="*/ 966 w 35499"/>
                    <a:gd name="connsiteY0" fmla="*/ 4691 h 29934"/>
                    <a:gd name="connsiteX1" fmla="*/ 31219 w 35499"/>
                    <a:gd name="connsiteY1" fmla="*/ 29354 h 29934"/>
                    <a:gd name="connsiteX2" fmla="*/ 34920 w 35499"/>
                    <a:gd name="connsiteY2" fmla="*/ 28943 h 29934"/>
                    <a:gd name="connsiteX3" fmla="*/ 34508 w 35499"/>
                    <a:gd name="connsiteY3" fmla="*/ 25244 h 29934"/>
                    <a:gd name="connsiteX4" fmla="*/ 4254 w 35499"/>
                    <a:gd name="connsiteY4" fmla="*/ 580 h 29934"/>
                    <a:gd name="connsiteX5" fmla="*/ 555 w 35499"/>
                    <a:gd name="connsiteY5" fmla="*/ 991 h 29934"/>
                    <a:gd name="connsiteX6" fmla="*/ 966 w 35499"/>
                    <a:gd name="connsiteY6" fmla="*/ 4691 h 29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499" h="29934">
                      <a:moveTo>
                        <a:pt x="966" y="4691"/>
                      </a:moveTo>
                      <a:lnTo>
                        <a:pt x="31219" y="29354"/>
                      </a:lnTo>
                      <a:cubicBezTo>
                        <a:pt x="32370" y="30259"/>
                        <a:pt x="34014" y="30094"/>
                        <a:pt x="34920" y="28943"/>
                      </a:cubicBezTo>
                      <a:cubicBezTo>
                        <a:pt x="35824" y="27792"/>
                        <a:pt x="35659" y="26148"/>
                        <a:pt x="34508" y="25244"/>
                      </a:cubicBezTo>
                      <a:lnTo>
                        <a:pt x="4254" y="580"/>
                      </a:lnTo>
                      <a:cubicBezTo>
                        <a:pt x="3104" y="-324"/>
                        <a:pt x="1459" y="-160"/>
                        <a:pt x="555" y="991"/>
                      </a:cubicBezTo>
                      <a:cubicBezTo>
                        <a:pt x="-350" y="2142"/>
                        <a:pt x="-103" y="3787"/>
                        <a:pt x="966" y="4691"/>
                      </a:cubicBezTo>
                      <a:close/>
                    </a:path>
                  </a:pathLst>
                </a:custGeom>
                <a:grpFill/>
                <a:ln w="8221" cap="flat">
                  <a:noFill/>
                  <a:prstDash val="solid"/>
                  <a:miter/>
                </a:ln>
              </p:spPr>
              <p:txBody>
                <a:bodyPr rtlCol="0" anchor="ctr"/>
                <a:lstStyle/>
                <a:p>
                  <a:endParaRPr lang="en-US"/>
                </a:p>
              </p:txBody>
            </p:sp>
          </p:grpSp>
          <p:grpSp>
            <p:nvGrpSpPr>
              <p:cNvPr id="102" name="Graphic 2">
                <a:extLst>
                  <a:ext uri="{FF2B5EF4-FFF2-40B4-BE49-F238E27FC236}">
                    <a16:creationId xmlns:a16="http://schemas.microsoft.com/office/drawing/2014/main" id="{63C2F753-7994-4C61-B4B4-D6AF95B37FD2}"/>
                  </a:ext>
                </a:extLst>
              </p:cNvPr>
              <p:cNvGrpSpPr/>
              <p:nvPr/>
            </p:nvGrpSpPr>
            <p:grpSpPr>
              <a:xfrm>
                <a:off x="10756962" y="1384"/>
                <a:ext cx="305338" cy="235698"/>
                <a:chOff x="11943206" y="740408"/>
                <a:chExt cx="400022" cy="308787"/>
              </a:xfrm>
              <a:solidFill>
                <a:schemeClr val="accent1">
                  <a:lumMod val="50000"/>
                </a:schemeClr>
              </a:solidFill>
            </p:grpSpPr>
            <p:sp>
              <p:nvSpPr>
                <p:cNvPr id="126" name="Freeform: Shape 125">
                  <a:extLst>
                    <a:ext uri="{FF2B5EF4-FFF2-40B4-BE49-F238E27FC236}">
                      <a16:creationId xmlns:a16="http://schemas.microsoft.com/office/drawing/2014/main" id="{8DEEFF8F-BDCC-49E5-B3CE-04EA3D13900C}"/>
                    </a:ext>
                  </a:extLst>
                </p:cNvPr>
                <p:cNvSpPr/>
                <p:nvPr/>
              </p:nvSpPr>
              <p:spPr>
                <a:xfrm>
                  <a:off x="11959895" y="740408"/>
                  <a:ext cx="383333" cy="288727"/>
                </a:xfrm>
                <a:custGeom>
                  <a:avLst/>
                  <a:gdLst>
                    <a:gd name="connsiteX0" fmla="*/ 383024 w 383333"/>
                    <a:gd name="connsiteY0" fmla="*/ 269655 h 288727"/>
                    <a:gd name="connsiteX1" fmla="*/ 338301 w 383333"/>
                    <a:gd name="connsiteY1" fmla="*/ 45545 h 288727"/>
                    <a:gd name="connsiteX2" fmla="*/ 338301 w 383333"/>
                    <a:gd name="connsiteY2" fmla="*/ 44805 h 288727"/>
                    <a:gd name="connsiteX3" fmla="*/ 316680 w 383333"/>
                    <a:gd name="connsiteY3" fmla="*/ 23184 h 288727"/>
                    <a:gd name="connsiteX4" fmla="*/ 291605 w 383333"/>
                    <a:gd name="connsiteY4" fmla="*/ 23184 h 288727"/>
                    <a:gd name="connsiteX5" fmla="*/ 291605 w 383333"/>
                    <a:gd name="connsiteY5" fmla="*/ 11592 h 288727"/>
                    <a:gd name="connsiteX6" fmla="*/ 280014 w 383333"/>
                    <a:gd name="connsiteY6" fmla="*/ 0 h 288727"/>
                    <a:gd name="connsiteX7" fmla="*/ 268422 w 383333"/>
                    <a:gd name="connsiteY7" fmla="*/ 11592 h 288727"/>
                    <a:gd name="connsiteX8" fmla="*/ 268422 w 383333"/>
                    <a:gd name="connsiteY8" fmla="*/ 23184 h 288727"/>
                    <a:gd name="connsiteX9" fmla="*/ 246882 w 383333"/>
                    <a:gd name="connsiteY9" fmla="*/ 23184 h 288727"/>
                    <a:gd name="connsiteX10" fmla="*/ 246882 w 383333"/>
                    <a:gd name="connsiteY10" fmla="*/ 11592 h 288727"/>
                    <a:gd name="connsiteX11" fmla="*/ 235290 w 383333"/>
                    <a:gd name="connsiteY11" fmla="*/ 0 h 288727"/>
                    <a:gd name="connsiteX12" fmla="*/ 223698 w 383333"/>
                    <a:gd name="connsiteY12" fmla="*/ 11592 h 288727"/>
                    <a:gd name="connsiteX13" fmla="*/ 223698 w 383333"/>
                    <a:gd name="connsiteY13" fmla="*/ 23184 h 288727"/>
                    <a:gd name="connsiteX14" fmla="*/ 202158 w 383333"/>
                    <a:gd name="connsiteY14" fmla="*/ 23184 h 288727"/>
                    <a:gd name="connsiteX15" fmla="*/ 202158 w 383333"/>
                    <a:gd name="connsiteY15" fmla="*/ 11592 h 288727"/>
                    <a:gd name="connsiteX16" fmla="*/ 190567 w 383333"/>
                    <a:gd name="connsiteY16" fmla="*/ 0 h 288727"/>
                    <a:gd name="connsiteX17" fmla="*/ 178975 w 383333"/>
                    <a:gd name="connsiteY17" fmla="*/ 11592 h 288727"/>
                    <a:gd name="connsiteX18" fmla="*/ 178975 w 383333"/>
                    <a:gd name="connsiteY18" fmla="*/ 23184 h 288727"/>
                    <a:gd name="connsiteX19" fmla="*/ 157436 w 383333"/>
                    <a:gd name="connsiteY19" fmla="*/ 23184 h 288727"/>
                    <a:gd name="connsiteX20" fmla="*/ 157436 w 383333"/>
                    <a:gd name="connsiteY20" fmla="*/ 11592 h 288727"/>
                    <a:gd name="connsiteX21" fmla="*/ 145844 w 383333"/>
                    <a:gd name="connsiteY21" fmla="*/ 0 h 288727"/>
                    <a:gd name="connsiteX22" fmla="*/ 134252 w 383333"/>
                    <a:gd name="connsiteY22" fmla="*/ 11592 h 288727"/>
                    <a:gd name="connsiteX23" fmla="*/ 134252 w 383333"/>
                    <a:gd name="connsiteY23" fmla="*/ 23184 h 288727"/>
                    <a:gd name="connsiteX24" fmla="*/ 112712 w 383333"/>
                    <a:gd name="connsiteY24" fmla="*/ 23184 h 288727"/>
                    <a:gd name="connsiteX25" fmla="*/ 112712 w 383333"/>
                    <a:gd name="connsiteY25" fmla="*/ 11592 h 288727"/>
                    <a:gd name="connsiteX26" fmla="*/ 101121 w 383333"/>
                    <a:gd name="connsiteY26" fmla="*/ 0 h 288727"/>
                    <a:gd name="connsiteX27" fmla="*/ 89529 w 383333"/>
                    <a:gd name="connsiteY27" fmla="*/ 11592 h 288727"/>
                    <a:gd name="connsiteX28" fmla="*/ 89529 w 383333"/>
                    <a:gd name="connsiteY28" fmla="*/ 23184 h 288727"/>
                    <a:gd name="connsiteX29" fmla="*/ 67989 w 383333"/>
                    <a:gd name="connsiteY29" fmla="*/ 23184 h 288727"/>
                    <a:gd name="connsiteX30" fmla="*/ 67989 w 383333"/>
                    <a:gd name="connsiteY30" fmla="*/ 11592 h 288727"/>
                    <a:gd name="connsiteX31" fmla="*/ 56397 w 383333"/>
                    <a:gd name="connsiteY31" fmla="*/ 0 h 288727"/>
                    <a:gd name="connsiteX32" fmla="*/ 44806 w 383333"/>
                    <a:gd name="connsiteY32" fmla="*/ 11592 h 288727"/>
                    <a:gd name="connsiteX33" fmla="*/ 44806 w 383333"/>
                    <a:gd name="connsiteY33" fmla="*/ 23184 h 288727"/>
                    <a:gd name="connsiteX34" fmla="*/ 21622 w 383333"/>
                    <a:gd name="connsiteY34" fmla="*/ 23184 h 288727"/>
                    <a:gd name="connsiteX35" fmla="*/ 0 w 383333"/>
                    <a:gd name="connsiteY35" fmla="*/ 44805 h 288727"/>
                    <a:gd name="connsiteX36" fmla="*/ 0 w 383333"/>
                    <a:gd name="connsiteY36" fmla="*/ 89857 h 288727"/>
                    <a:gd name="connsiteX37" fmla="*/ 0 w 383333"/>
                    <a:gd name="connsiteY37" fmla="*/ 286097 h 288727"/>
                    <a:gd name="connsiteX38" fmla="*/ 2631 w 383333"/>
                    <a:gd name="connsiteY38" fmla="*/ 288728 h 288727"/>
                    <a:gd name="connsiteX39" fmla="*/ 336411 w 383333"/>
                    <a:gd name="connsiteY39" fmla="*/ 288728 h 288727"/>
                    <a:gd name="connsiteX40" fmla="*/ 368227 w 383333"/>
                    <a:gd name="connsiteY40" fmla="*/ 288728 h 288727"/>
                    <a:gd name="connsiteX41" fmla="*/ 380476 w 383333"/>
                    <a:gd name="connsiteY41" fmla="*/ 282891 h 288727"/>
                    <a:gd name="connsiteX42" fmla="*/ 383024 w 383333"/>
                    <a:gd name="connsiteY42" fmla="*/ 269655 h 288727"/>
                    <a:gd name="connsiteX43" fmla="*/ 273519 w 383333"/>
                    <a:gd name="connsiteY43" fmla="*/ 11592 h 288727"/>
                    <a:gd name="connsiteX44" fmla="*/ 279931 w 383333"/>
                    <a:gd name="connsiteY44" fmla="*/ 5179 h 288727"/>
                    <a:gd name="connsiteX45" fmla="*/ 286344 w 383333"/>
                    <a:gd name="connsiteY45" fmla="*/ 11592 h 288727"/>
                    <a:gd name="connsiteX46" fmla="*/ 286344 w 383333"/>
                    <a:gd name="connsiteY46" fmla="*/ 23184 h 288727"/>
                    <a:gd name="connsiteX47" fmla="*/ 273519 w 383333"/>
                    <a:gd name="connsiteY47" fmla="*/ 23184 h 288727"/>
                    <a:gd name="connsiteX48" fmla="*/ 273519 w 383333"/>
                    <a:gd name="connsiteY48" fmla="*/ 11592 h 288727"/>
                    <a:gd name="connsiteX49" fmla="*/ 228631 w 383333"/>
                    <a:gd name="connsiteY49" fmla="*/ 11592 h 288727"/>
                    <a:gd name="connsiteX50" fmla="*/ 235043 w 383333"/>
                    <a:gd name="connsiteY50" fmla="*/ 5179 h 288727"/>
                    <a:gd name="connsiteX51" fmla="*/ 241456 w 383333"/>
                    <a:gd name="connsiteY51" fmla="*/ 11592 h 288727"/>
                    <a:gd name="connsiteX52" fmla="*/ 241456 w 383333"/>
                    <a:gd name="connsiteY52" fmla="*/ 23184 h 288727"/>
                    <a:gd name="connsiteX53" fmla="*/ 228631 w 383333"/>
                    <a:gd name="connsiteY53" fmla="*/ 23184 h 288727"/>
                    <a:gd name="connsiteX54" fmla="*/ 228631 w 383333"/>
                    <a:gd name="connsiteY54" fmla="*/ 11592 h 288727"/>
                    <a:gd name="connsiteX55" fmla="*/ 183825 w 383333"/>
                    <a:gd name="connsiteY55" fmla="*/ 11592 h 288727"/>
                    <a:gd name="connsiteX56" fmla="*/ 190238 w 383333"/>
                    <a:gd name="connsiteY56" fmla="*/ 5179 h 288727"/>
                    <a:gd name="connsiteX57" fmla="*/ 196651 w 383333"/>
                    <a:gd name="connsiteY57" fmla="*/ 11592 h 288727"/>
                    <a:gd name="connsiteX58" fmla="*/ 196651 w 383333"/>
                    <a:gd name="connsiteY58" fmla="*/ 23184 h 288727"/>
                    <a:gd name="connsiteX59" fmla="*/ 183825 w 383333"/>
                    <a:gd name="connsiteY59" fmla="*/ 23184 h 288727"/>
                    <a:gd name="connsiteX60" fmla="*/ 183825 w 383333"/>
                    <a:gd name="connsiteY60" fmla="*/ 11592 h 288727"/>
                    <a:gd name="connsiteX61" fmla="*/ 139020 w 383333"/>
                    <a:gd name="connsiteY61" fmla="*/ 11592 h 288727"/>
                    <a:gd name="connsiteX62" fmla="*/ 145433 w 383333"/>
                    <a:gd name="connsiteY62" fmla="*/ 5179 h 288727"/>
                    <a:gd name="connsiteX63" fmla="*/ 151845 w 383333"/>
                    <a:gd name="connsiteY63" fmla="*/ 11592 h 288727"/>
                    <a:gd name="connsiteX64" fmla="*/ 151845 w 383333"/>
                    <a:gd name="connsiteY64" fmla="*/ 23184 h 288727"/>
                    <a:gd name="connsiteX65" fmla="*/ 139020 w 383333"/>
                    <a:gd name="connsiteY65" fmla="*/ 23184 h 288727"/>
                    <a:gd name="connsiteX66" fmla="*/ 139020 w 383333"/>
                    <a:gd name="connsiteY66" fmla="*/ 11592 h 288727"/>
                    <a:gd name="connsiteX67" fmla="*/ 94133 w 383333"/>
                    <a:gd name="connsiteY67" fmla="*/ 11592 h 288727"/>
                    <a:gd name="connsiteX68" fmla="*/ 100545 w 383333"/>
                    <a:gd name="connsiteY68" fmla="*/ 5179 h 288727"/>
                    <a:gd name="connsiteX69" fmla="*/ 106958 w 383333"/>
                    <a:gd name="connsiteY69" fmla="*/ 11592 h 288727"/>
                    <a:gd name="connsiteX70" fmla="*/ 106958 w 383333"/>
                    <a:gd name="connsiteY70" fmla="*/ 23184 h 288727"/>
                    <a:gd name="connsiteX71" fmla="*/ 94133 w 383333"/>
                    <a:gd name="connsiteY71" fmla="*/ 23184 h 288727"/>
                    <a:gd name="connsiteX72" fmla="*/ 94133 w 383333"/>
                    <a:gd name="connsiteY72" fmla="*/ 11592 h 288727"/>
                    <a:gd name="connsiteX73" fmla="*/ 49327 w 383333"/>
                    <a:gd name="connsiteY73" fmla="*/ 11592 h 288727"/>
                    <a:gd name="connsiteX74" fmla="*/ 55740 w 383333"/>
                    <a:gd name="connsiteY74" fmla="*/ 5179 h 288727"/>
                    <a:gd name="connsiteX75" fmla="*/ 62153 w 383333"/>
                    <a:gd name="connsiteY75" fmla="*/ 11592 h 288727"/>
                    <a:gd name="connsiteX76" fmla="*/ 62153 w 383333"/>
                    <a:gd name="connsiteY76" fmla="*/ 23184 h 288727"/>
                    <a:gd name="connsiteX77" fmla="*/ 49327 w 383333"/>
                    <a:gd name="connsiteY77" fmla="*/ 23184 h 288727"/>
                    <a:gd name="connsiteX78" fmla="*/ 49327 w 383333"/>
                    <a:gd name="connsiteY78" fmla="*/ 11592 h 288727"/>
                    <a:gd name="connsiteX79" fmla="*/ 333040 w 383333"/>
                    <a:gd name="connsiteY79" fmla="*/ 283384 h 288727"/>
                    <a:gd name="connsiteX80" fmla="*/ 4522 w 383333"/>
                    <a:gd name="connsiteY80" fmla="*/ 283384 h 288727"/>
                    <a:gd name="connsiteX81" fmla="*/ 4522 w 383333"/>
                    <a:gd name="connsiteY81" fmla="*/ 92406 h 288727"/>
                    <a:gd name="connsiteX82" fmla="*/ 333040 w 383333"/>
                    <a:gd name="connsiteY82" fmla="*/ 92406 h 288727"/>
                    <a:gd name="connsiteX83" fmla="*/ 333040 w 383333"/>
                    <a:gd name="connsiteY83" fmla="*/ 283384 h 288727"/>
                    <a:gd name="connsiteX84" fmla="*/ 333040 w 383333"/>
                    <a:gd name="connsiteY84" fmla="*/ 87144 h 288727"/>
                    <a:gd name="connsiteX85" fmla="*/ 4522 w 383333"/>
                    <a:gd name="connsiteY85" fmla="*/ 87144 h 288727"/>
                    <a:gd name="connsiteX86" fmla="*/ 4522 w 383333"/>
                    <a:gd name="connsiteY86" fmla="*/ 44723 h 288727"/>
                    <a:gd name="connsiteX87" fmla="*/ 20964 w 383333"/>
                    <a:gd name="connsiteY87" fmla="*/ 28281 h 288727"/>
                    <a:gd name="connsiteX88" fmla="*/ 44148 w 383333"/>
                    <a:gd name="connsiteY88" fmla="*/ 28281 h 288727"/>
                    <a:gd name="connsiteX89" fmla="*/ 44148 w 383333"/>
                    <a:gd name="connsiteY89" fmla="*/ 44477 h 288727"/>
                    <a:gd name="connsiteX90" fmla="*/ 49327 w 383333"/>
                    <a:gd name="connsiteY90" fmla="*/ 54095 h 288727"/>
                    <a:gd name="connsiteX91" fmla="*/ 55822 w 383333"/>
                    <a:gd name="connsiteY91" fmla="*/ 60015 h 288727"/>
                    <a:gd name="connsiteX92" fmla="*/ 62398 w 383333"/>
                    <a:gd name="connsiteY92" fmla="*/ 53438 h 288727"/>
                    <a:gd name="connsiteX93" fmla="*/ 55822 w 383333"/>
                    <a:gd name="connsiteY93" fmla="*/ 46861 h 288727"/>
                    <a:gd name="connsiteX94" fmla="*/ 51218 w 383333"/>
                    <a:gd name="connsiteY94" fmla="*/ 48752 h 288727"/>
                    <a:gd name="connsiteX95" fmla="*/ 49409 w 383333"/>
                    <a:gd name="connsiteY95" fmla="*/ 44312 h 288727"/>
                    <a:gd name="connsiteX96" fmla="*/ 49409 w 383333"/>
                    <a:gd name="connsiteY96" fmla="*/ 28116 h 288727"/>
                    <a:gd name="connsiteX97" fmla="*/ 89036 w 383333"/>
                    <a:gd name="connsiteY97" fmla="*/ 28116 h 288727"/>
                    <a:gd name="connsiteX98" fmla="*/ 89036 w 383333"/>
                    <a:gd name="connsiteY98" fmla="*/ 44312 h 288727"/>
                    <a:gd name="connsiteX99" fmla="*/ 94214 w 383333"/>
                    <a:gd name="connsiteY99" fmla="*/ 53931 h 288727"/>
                    <a:gd name="connsiteX100" fmla="*/ 100709 w 383333"/>
                    <a:gd name="connsiteY100" fmla="*/ 59850 h 288727"/>
                    <a:gd name="connsiteX101" fmla="*/ 107287 w 383333"/>
                    <a:gd name="connsiteY101" fmla="*/ 53273 h 288727"/>
                    <a:gd name="connsiteX102" fmla="*/ 100709 w 383333"/>
                    <a:gd name="connsiteY102" fmla="*/ 46696 h 288727"/>
                    <a:gd name="connsiteX103" fmla="*/ 96106 w 383333"/>
                    <a:gd name="connsiteY103" fmla="*/ 48587 h 288727"/>
                    <a:gd name="connsiteX104" fmla="*/ 94297 w 383333"/>
                    <a:gd name="connsiteY104" fmla="*/ 44148 h 288727"/>
                    <a:gd name="connsiteX105" fmla="*/ 94297 w 383333"/>
                    <a:gd name="connsiteY105" fmla="*/ 27952 h 288727"/>
                    <a:gd name="connsiteX106" fmla="*/ 133923 w 383333"/>
                    <a:gd name="connsiteY106" fmla="*/ 27952 h 288727"/>
                    <a:gd name="connsiteX107" fmla="*/ 133923 w 383333"/>
                    <a:gd name="connsiteY107" fmla="*/ 44148 h 288727"/>
                    <a:gd name="connsiteX108" fmla="*/ 139103 w 383333"/>
                    <a:gd name="connsiteY108" fmla="*/ 53766 h 288727"/>
                    <a:gd name="connsiteX109" fmla="*/ 145597 w 383333"/>
                    <a:gd name="connsiteY109" fmla="*/ 59686 h 288727"/>
                    <a:gd name="connsiteX110" fmla="*/ 152174 w 383333"/>
                    <a:gd name="connsiteY110" fmla="*/ 53109 h 288727"/>
                    <a:gd name="connsiteX111" fmla="*/ 145597 w 383333"/>
                    <a:gd name="connsiteY111" fmla="*/ 46532 h 288727"/>
                    <a:gd name="connsiteX112" fmla="*/ 140993 w 383333"/>
                    <a:gd name="connsiteY112" fmla="*/ 48423 h 288727"/>
                    <a:gd name="connsiteX113" fmla="*/ 139185 w 383333"/>
                    <a:gd name="connsiteY113" fmla="*/ 43983 h 288727"/>
                    <a:gd name="connsiteX114" fmla="*/ 139185 w 383333"/>
                    <a:gd name="connsiteY114" fmla="*/ 27788 h 288727"/>
                    <a:gd name="connsiteX115" fmla="*/ 178811 w 383333"/>
                    <a:gd name="connsiteY115" fmla="*/ 27788 h 288727"/>
                    <a:gd name="connsiteX116" fmla="*/ 178811 w 383333"/>
                    <a:gd name="connsiteY116" fmla="*/ 43983 h 288727"/>
                    <a:gd name="connsiteX117" fmla="*/ 183990 w 383333"/>
                    <a:gd name="connsiteY117" fmla="*/ 53602 h 288727"/>
                    <a:gd name="connsiteX118" fmla="*/ 190485 w 383333"/>
                    <a:gd name="connsiteY118" fmla="*/ 59521 h 288727"/>
                    <a:gd name="connsiteX119" fmla="*/ 197061 w 383333"/>
                    <a:gd name="connsiteY119" fmla="*/ 52944 h 288727"/>
                    <a:gd name="connsiteX120" fmla="*/ 190485 w 383333"/>
                    <a:gd name="connsiteY120" fmla="*/ 46367 h 288727"/>
                    <a:gd name="connsiteX121" fmla="*/ 185881 w 383333"/>
                    <a:gd name="connsiteY121" fmla="*/ 48258 h 288727"/>
                    <a:gd name="connsiteX122" fmla="*/ 184072 w 383333"/>
                    <a:gd name="connsiteY122" fmla="*/ 43819 h 288727"/>
                    <a:gd name="connsiteX123" fmla="*/ 184072 w 383333"/>
                    <a:gd name="connsiteY123" fmla="*/ 27623 h 288727"/>
                    <a:gd name="connsiteX124" fmla="*/ 223698 w 383333"/>
                    <a:gd name="connsiteY124" fmla="*/ 27623 h 288727"/>
                    <a:gd name="connsiteX125" fmla="*/ 223698 w 383333"/>
                    <a:gd name="connsiteY125" fmla="*/ 43819 h 288727"/>
                    <a:gd name="connsiteX126" fmla="*/ 228877 w 383333"/>
                    <a:gd name="connsiteY126" fmla="*/ 53438 h 288727"/>
                    <a:gd name="connsiteX127" fmla="*/ 235372 w 383333"/>
                    <a:gd name="connsiteY127" fmla="*/ 59357 h 288727"/>
                    <a:gd name="connsiteX128" fmla="*/ 241950 w 383333"/>
                    <a:gd name="connsiteY128" fmla="*/ 52780 h 288727"/>
                    <a:gd name="connsiteX129" fmla="*/ 235372 w 383333"/>
                    <a:gd name="connsiteY129" fmla="*/ 46203 h 288727"/>
                    <a:gd name="connsiteX130" fmla="*/ 230769 w 383333"/>
                    <a:gd name="connsiteY130" fmla="*/ 48094 h 288727"/>
                    <a:gd name="connsiteX131" fmla="*/ 228959 w 383333"/>
                    <a:gd name="connsiteY131" fmla="*/ 43654 h 288727"/>
                    <a:gd name="connsiteX132" fmla="*/ 228959 w 383333"/>
                    <a:gd name="connsiteY132" fmla="*/ 27459 h 288727"/>
                    <a:gd name="connsiteX133" fmla="*/ 268586 w 383333"/>
                    <a:gd name="connsiteY133" fmla="*/ 27459 h 288727"/>
                    <a:gd name="connsiteX134" fmla="*/ 268586 w 383333"/>
                    <a:gd name="connsiteY134" fmla="*/ 43654 h 288727"/>
                    <a:gd name="connsiteX135" fmla="*/ 273765 w 383333"/>
                    <a:gd name="connsiteY135" fmla="*/ 53273 h 288727"/>
                    <a:gd name="connsiteX136" fmla="*/ 280260 w 383333"/>
                    <a:gd name="connsiteY136" fmla="*/ 59192 h 288727"/>
                    <a:gd name="connsiteX137" fmla="*/ 286837 w 383333"/>
                    <a:gd name="connsiteY137" fmla="*/ 52616 h 288727"/>
                    <a:gd name="connsiteX138" fmla="*/ 280260 w 383333"/>
                    <a:gd name="connsiteY138" fmla="*/ 46039 h 288727"/>
                    <a:gd name="connsiteX139" fmla="*/ 275656 w 383333"/>
                    <a:gd name="connsiteY139" fmla="*/ 47929 h 288727"/>
                    <a:gd name="connsiteX140" fmla="*/ 273848 w 383333"/>
                    <a:gd name="connsiteY140" fmla="*/ 43490 h 288727"/>
                    <a:gd name="connsiteX141" fmla="*/ 273848 w 383333"/>
                    <a:gd name="connsiteY141" fmla="*/ 27294 h 288727"/>
                    <a:gd name="connsiteX142" fmla="*/ 316927 w 383333"/>
                    <a:gd name="connsiteY142" fmla="*/ 27294 h 288727"/>
                    <a:gd name="connsiteX143" fmla="*/ 331642 w 383333"/>
                    <a:gd name="connsiteY143" fmla="*/ 36502 h 288727"/>
                    <a:gd name="connsiteX144" fmla="*/ 333369 w 383333"/>
                    <a:gd name="connsiteY144" fmla="*/ 45052 h 288727"/>
                    <a:gd name="connsiteX145" fmla="*/ 333369 w 383333"/>
                    <a:gd name="connsiteY145" fmla="*/ 87144 h 288727"/>
                    <a:gd name="connsiteX146" fmla="*/ 375708 w 383333"/>
                    <a:gd name="connsiteY146" fmla="*/ 279520 h 288727"/>
                    <a:gd name="connsiteX147" fmla="*/ 367487 w 383333"/>
                    <a:gd name="connsiteY147" fmla="*/ 283384 h 288727"/>
                    <a:gd name="connsiteX148" fmla="*/ 338301 w 383333"/>
                    <a:gd name="connsiteY148" fmla="*/ 283384 h 288727"/>
                    <a:gd name="connsiteX149" fmla="*/ 338301 w 383333"/>
                    <a:gd name="connsiteY149" fmla="*/ 89775 h 288727"/>
                    <a:gd name="connsiteX150" fmla="*/ 338301 w 383333"/>
                    <a:gd name="connsiteY150" fmla="*/ 72182 h 288727"/>
                    <a:gd name="connsiteX151" fmla="*/ 377927 w 383333"/>
                    <a:gd name="connsiteY151" fmla="*/ 270641 h 288727"/>
                    <a:gd name="connsiteX152" fmla="*/ 375708 w 383333"/>
                    <a:gd name="connsiteY152" fmla="*/ 279520 h 288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383333" h="288727">
                      <a:moveTo>
                        <a:pt x="383024" y="269655"/>
                      </a:moveTo>
                      <a:lnTo>
                        <a:pt x="338301" y="45545"/>
                      </a:lnTo>
                      <a:lnTo>
                        <a:pt x="338301" y="44805"/>
                      </a:lnTo>
                      <a:cubicBezTo>
                        <a:pt x="338301" y="32885"/>
                        <a:pt x="328600" y="23184"/>
                        <a:pt x="316680" y="23184"/>
                      </a:cubicBezTo>
                      <a:lnTo>
                        <a:pt x="291605" y="23184"/>
                      </a:lnTo>
                      <a:lnTo>
                        <a:pt x="291605" y="11592"/>
                      </a:lnTo>
                      <a:cubicBezTo>
                        <a:pt x="291605" y="5179"/>
                        <a:pt x="286425" y="0"/>
                        <a:pt x="280014" y="0"/>
                      </a:cubicBezTo>
                      <a:cubicBezTo>
                        <a:pt x="273601" y="0"/>
                        <a:pt x="268422" y="5179"/>
                        <a:pt x="268422" y="11592"/>
                      </a:cubicBezTo>
                      <a:lnTo>
                        <a:pt x="268422" y="23184"/>
                      </a:lnTo>
                      <a:lnTo>
                        <a:pt x="246882" y="23184"/>
                      </a:lnTo>
                      <a:lnTo>
                        <a:pt x="246882" y="11592"/>
                      </a:lnTo>
                      <a:cubicBezTo>
                        <a:pt x="246882" y="5179"/>
                        <a:pt x="241703" y="0"/>
                        <a:pt x="235290" y="0"/>
                      </a:cubicBezTo>
                      <a:cubicBezTo>
                        <a:pt x="228877" y="0"/>
                        <a:pt x="223698" y="5179"/>
                        <a:pt x="223698" y="11592"/>
                      </a:cubicBezTo>
                      <a:lnTo>
                        <a:pt x="223698" y="23184"/>
                      </a:lnTo>
                      <a:lnTo>
                        <a:pt x="202158" y="23184"/>
                      </a:lnTo>
                      <a:lnTo>
                        <a:pt x="202158" y="11592"/>
                      </a:lnTo>
                      <a:cubicBezTo>
                        <a:pt x="202158" y="5179"/>
                        <a:pt x="196979" y="0"/>
                        <a:pt x="190567" y="0"/>
                      </a:cubicBezTo>
                      <a:cubicBezTo>
                        <a:pt x="184154" y="0"/>
                        <a:pt x="178975" y="5179"/>
                        <a:pt x="178975" y="11592"/>
                      </a:cubicBezTo>
                      <a:lnTo>
                        <a:pt x="178975" y="23184"/>
                      </a:lnTo>
                      <a:lnTo>
                        <a:pt x="157436" y="23184"/>
                      </a:lnTo>
                      <a:lnTo>
                        <a:pt x="157436" y="11592"/>
                      </a:lnTo>
                      <a:cubicBezTo>
                        <a:pt x="157436" y="5179"/>
                        <a:pt x="152256" y="0"/>
                        <a:pt x="145844" y="0"/>
                      </a:cubicBezTo>
                      <a:cubicBezTo>
                        <a:pt x="139431" y="0"/>
                        <a:pt x="134252" y="5179"/>
                        <a:pt x="134252" y="11592"/>
                      </a:cubicBezTo>
                      <a:lnTo>
                        <a:pt x="134252" y="23184"/>
                      </a:lnTo>
                      <a:lnTo>
                        <a:pt x="112712" y="23184"/>
                      </a:lnTo>
                      <a:lnTo>
                        <a:pt x="112712" y="11592"/>
                      </a:lnTo>
                      <a:cubicBezTo>
                        <a:pt x="112712" y="5179"/>
                        <a:pt x="107534" y="0"/>
                        <a:pt x="101121" y="0"/>
                      </a:cubicBezTo>
                      <a:cubicBezTo>
                        <a:pt x="94708" y="0"/>
                        <a:pt x="89529" y="5179"/>
                        <a:pt x="89529" y="11592"/>
                      </a:cubicBezTo>
                      <a:lnTo>
                        <a:pt x="89529" y="23184"/>
                      </a:lnTo>
                      <a:lnTo>
                        <a:pt x="67989" y="23184"/>
                      </a:lnTo>
                      <a:lnTo>
                        <a:pt x="67989" y="11592"/>
                      </a:lnTo>
                      <a:cubicBezTo>
                        <a:pt x="67989" y="5179"/>
                        <a:pt x="62810" y="0"/>
                        <a:pt x="56397" y="0"/>
                      </a:cubicBezTo>
                      <a:cubicBezTo>
                        <a:pt x="49985" y="0"/>
                        <a:pt x="44806" y="5179"/>
                        <a:pt x="44806" y="11592"/>
                      </a:cubicBezTo>
                      <a:lnTo>
                        <a:pt x="44806" y="23184"/>
                      </a:lnTo>
                      <a:lnTo>
                        <a:pt x="21622" y="23184"/>
                      </a:lnTo>
                      <a:cubicBezTo>
                        <a:pt x="9701" y="23184"/>
                        <a:pt x="0" y="32885"/>
                        <a:pt x="0" y="44805"/>
                      </a:cubicBezTo>
                      <a:lnTo>
                        <a:pt x="0" y="89857"/>
                      </a:lnTo>
                      <a:lnTo>
                        <a:pt x="0" y="286097"/>
                      </a:lnTo>
                      <a:cubicBezTo>
                        <a:pt x="0" y="287577"/>
                        <a:pt x="1151" y="288728"/>
                        <a:pt x="2631" y="288728"/>
                      </a:cubicBezTo>
                      <a:lnTo>
                        <a:pt x="336411" y="288728"/>
                      </a:lnTo>
                      <a:lnTo>
                        <a:pt x="368227" y="288728"/>
                      </a:lnTo>
                      <a:cubicBezTo>
                        <a:pt x="372995" y="288728"/>
                        <a:pt x="377434" y="286590"/>
                        <a:pt x="380476" y="282891"/>
                      </a:cubicBezTo>
                      <a:cubicBezTo>
                        <a:pt x="382778" y="279109"/>
                        <a:pt x="383929" y="274341"/>
                        <a:pt x="383024" y="269655"/>
                      </a:cubicBezTo>
                      <a:close/>
                      <a:moveTo>
                        <a:pt x="273519" y="11592"/>
                      </a:moveTo>
                      <a:cubicBezTo>
                        <a:pt x="273519" y="8057"/>
                        <a:pt x="276396" y="5179"/>
                        <a:pt x="279931" y="5179"/>
                      </a:cubicBezTo>
                      <a:cubicBezTo>
                        <a:pt x="283466" y="5179"/>
                        <a:pt x="286344" y="8057"/>
                        <a:pt x="286344" y="11592"/>
                      </a:cubicBezTo>
                      <a:lnTo>
                        <a:pt x="286344" y="23184"/>
                      </a:lnTo>
                      <a:lnTo>
                        <a:pt x="273519" y="23184"/>
                      </a:lnTo>
                      <a:lnTo>
                        <a:pt x="273519" y="11592"/>
                      </a:lnTo>
                      <a:close/>
                      <a:moveTo>
                        <a:pt x="228631" y="11592"/>
                      </a:moveTo>
                      <a:cubicBezTo>
                        <a:pt x="228631" y="8057"/>
                        <a:pt x="231509" y="5179"/>
                        <a:pt x="235043" y="5179"/>
                      </a:cubicBezTo>
                      <a:cubicBezTo>
                        <a:pt x="238579" y="5179"/>
                        <a:pt x="241456" y="8057"/>
                        <a:pt x="241456" y="11592"/>
                      </a:cubicBezTo>
                      <a:lnTo>
                        <a:pt x="241456" y="23184"/>
                      </a:lnTo>
                      <a:lnTo>
                        <a:pt x="228631" y="23184"/>
                      </a:lnTo>
                      <a:lnTo>
                        <a:pt x="228631" y="11592"/>
                      </a:lnTo>
                      <a:close/>
                      <a:moveTo>
                        <a:pt x="183825" y="11592"/>
                      </a:moveTo>
                      <a:cubicBezTo>
                        <a:pt x="183825" y="8057"/>
                        <a:pt x="186703" y="5179"/>
                        <a:pt x="190238" y="5179"/>
                      </a:cubicBezTo>
                      <a:cubicBezTo>
                        <a:pt x="193774" y="5179"/>
                        <a:pt x="196651" y="8057"/>
                        <a:pt x="196651" y="11592"/>
                      </a:cubicBezTo>
                      <a:lnTo>
                        <a:pt x="196651" y="23184"/>
                      </a:lnTo>
                      <a:lnTo>
                        <a:pt x="183825" y="23184"/>
                      </a:lnTo>
                      <a:lnTo>
                        <a:pt x="183825" y="11592"/>
                      </a:lnTo>
                      <a:close/>
                      <a:moveTo>
                        <a:pt x="139020" y="11592"/>
                      </a:moveTo>
                      <a:cubicBezTo>
                        <a:pt x="139020" y="8057"/>
                        <a:pt x="141898" y="5179"/>
                        <a:pt x="145433" y="5179"/>
                      </a:cubicBezTo>
                      <a:cubicBezTo>
                        <a:pt x="148968" y="5179"/>
                        <a:pt x="151845" y="8057"/>
                        <a:pt x="151845" y="11592"/>
                      </a:cubicBezTo>
                      <a:lnTo>
                        <a:pt x="151845" y="23184"/>
                      </a:lnTo>
                      <a:lnTo>
                        <a:pt x="139020" y="23184"/>
                      </a:lnTo>
                      <a:lnTo>
                        <a:pt x="139020" y="11592"/>
                      </a:lnTo>
                      <a:close/>
                      <a:moveTo>
                        <a:pt x="94133" y="11592"/>
                      </a:moveTo>
                      <a:cubicBezTo>
                        <a:pt x="94133" y="8057"/>
                        <a:pt x="97010" y="5179"/>
                        <a:pt x="100545" y="5179"/>
                      </a:cubicBezTo>
                      <a:cubicBezTo>
                        <a:pt x="104080" y="5179"/>
                        <a:pt x="106958" y="8057"/>
                        <a:pt x="106958" y="11592"/>
                      </a:cubicBezTo>
                      <a:lnTo>
                        <a:pt x="106958" y="23184"/>
                      </a:lnTo>
                      <a:lnTo>
                        <a:pt x="94133" y="23184"/>
                      </a:lnTo>
                      <a:lnTo>
                        <a:pt x="94133" y="11592"/>
                      </a:lnTo>
                      <a:close/>
                      <a:moveTo>
                        <a:pt x="49327" y="11592"/>
                      </a:moveTo>
                      <a:cubicBezTo>
                        <a:pt x="49327" y="8057"/>
                        <a:pt x="52204" y="5179"/>
                        <a:pt x="55740" y="5179"/>
                      </a:cubicBezTo>
                      <a:cubicBezTo>
                        <a:pt x="59274" y="5179"/>
                        <a:pt x="62153" y="8057"/>
                        <a:pt x="62153" y="11592"/>
                      </a:cubicBezTo>
                      <a:lnTo>
                        <a:pt x="62153" y="23184"/>
                      </a:lnTo>
                      <a:lnTo>
                        <a:pt x="49327" y="23184"/>
                      </a:lnTo>
                      <a:lnTo>
                        <a:pt x="49327" y="11592"/>
                      </a:lnTo>
                      <a:close/>
                      <a:moveTo>
                        <a:pt x="333040" y="283384"/>
                      </a:moveTo>
                      <a:lnTo>
                        <a:pt x="4522" y="283384"/>
                      </a:lnTo>
                      <a:lnTo>
                        <a:pt x="4522" y="92406"/>
                      </a:lnTo>
                      <a:lnTo>
                        <a:pt x="333040" y="92406"/>
                      </a:lnTo>
                      <a:lnTo>
                        <a:pt x="333040" y="283384"/>
                      </a:lnTo>
                      <a:close/>
                      <a:moveTo>
                        <a:pt x="333040" y="87144"/>
                      </a:moveTo>
                      <a:lnTo>
                        <a:pt x="4522" y="87144"/>
                      </a:lnTo>
                      <a:lnTo>
                        <a:pt x="4522" y="44723"/>
                      </a:lnTo>
                      <a:cubicBezTo>
                        <a:pt x="4522" y="35680"/>
                        <a:pt x="11921" y="28281"/>
                        <a:pt x="20964" y="28281"/>
                      </a:cubicBezTo>
                      <a:lnTo>
                        <a:pt x="44148" y="28281"/>
                      </a:lnTo>
                      <a:lnTo>
                        <a:pt x="44148" y="44477"/>
                      </a:lnTo>
                      <a:cubicBezTo>
                        <a:pt x="44148" y="48505"/>
                        <a:pt x="46203" y="52040"/>
                        <a:pt x="49327" y="54095"/>
                      </a:cubicBezTo>
                      <a:cubicBezTo>
                        <a:pt x="49656" y="57384"/>
                        <a:pt x="52369" y="60015"/>
                        <a:pt x="55822" y="60015"/>
                      </a:cubicBezTo>
                      <a:cubicBezTo>
                        <a:pt x="59439" y="60015"/>
                        <a:pt x="62398" y="57055"/>
                        <a:pt x="62398" y="53438"/>
                      </a:cubicBezTo>
                      <a:cubicBezTo>
                        <a:pt x="62398" y="49820"/>
                        <a:pt x="59439" y="46861"/>
                        <a:pt x="55822" y="46861"/>
                      </a:cubicBezTo>
                      <a:cubicBezTo>
                        <a:pt x="54014" y="46861"/>
                        <a:pt x="52369" y="47601"/>
                        <a:pt x="51218" y="48752"/>
                      </a:cubicBezTo>
                      <a:cubicBezTo>
                        <a:pt x="50149" y="47601"/>
                        <a:pt x="49409" y="46039"/>
                        <a:pt x="49409" y="44312"/>
                      </a:cubicBezTo>
                      <a:lnTo>
                        <a:pt x="49409" y="28116"/>
                      </a:lnTo>
                      <a:lnTo>
                        <a:pt x="89036" y="28116"/>
                      </a:lnTo>
                      <a:lnTo>
                        <a:pt x="89036" y="44312"/>
                      </a:lnTo>
                      <a:cubicBezTo>
                        <a:pt x="89036" y="48340"/>
                        <a:pt x="91091" y="51876"/>
                        <a:pt x="94214" y="53931"/>
                      </a:cubicBezTo>
                      <a:cubicBezTo>
                        <a:pt x="94543" y="57219"/>
                        <a:pt x="97257" y="59850"/>
                        <a:pt x="100709" y="59850"/>
                      </a:cubicBezTo>
                      <a:cubicBezTo>
                        <a:pt x="104327" y="59850"/>
                        <a:pt x="107287" y="56891"/>
                        <a:pt x="107287" y="53273"/>
                      </a:cubicBezTo>
                      <a:cubicBezTo>
                        <a:pt x="107287" y="49656"/>
                        <a:pt x="104327" y="46696"/>
                        <a:pt x="100709" y="46696"/>
                      </a:cubicBezTo>
                      <a:cubicBezTo>
                        <a:pt x="98901" y="46696"/>
                        <a:pt x="97257" y="47436"/>
                        <a:pt x="96106" y="48587"/>
                      </a:cubicBezTo>
                      <a:cubicBezTo>
                        <a:pt x="95037" y="47436"/>
                        <a:pt x="94297" y="45874"/>
                        <a:pt x="94297" y="44148"/>
                      </a:cubicBezTo>
                      <a:lnTo>
                        <a:pt x="94297" y="27952"/>
                      </a:lnTo>
                      <a:lnTo>
                        <a:pt x="133923" y="27952"/>
                      </a:lnTo>
                      <a:lnTo>
                        <a:pt x="133923" y="44148"/>
                      </a:lnTo>
                      <a:cubicBezTo>
                        <a:pt x="133923" y="48176"/>
                        <a:pt x="135979" y="51711"/>
                        <a:pt x="139103" y="53766"/>
                      </a:cubicBezTo>
                      <a:cubicBezTo>
                        <a:pt x="139431" y="57055"/>
                        <a:pt x="142144" y="59686"/>
                        <a:pt x="145597" y="59686"/>
                      </a:cubicBezTo>
                      <a:cubicBezTo>
                        <a:pt x="149215" y="59686"/>
                        <a:pt x="152174" y="56726"/>
                        <a:pt x="152174" y="53109"/>
                      </a:cubicBezTo>
                      <a:cubicBezTo>
                        <a:pt x="152174" y="49491"/>
                        <a:pt x="149215" y="46532"/>
                        <a:pt x="145597" y="46532"/>
                      </a:cubicBezTo>
                      <a:cubicBezTo>
                        <a:pt x="143788" y="46532"/>
                        <a:pt x="142144" y="47272"/>
                        <a:pt x="140993" y="48423"/>
                      </a:cubicBezTo>
                      <a:cubicBezTo>
                        <a:pt x="139925" y="47272"/>
                        <a:pt x="139185" y="45710"/>
                        <a:pt x="139185" y="43983"/>
                      </a:cubicBezTo>
                      <a:lnTo>
                        <a:pt x="139185" y="27788"/>
                      </a:lnTo>
                      <a:lnTo>
                        <a:pt x="178811" y="27788"/>
                      </a:lnTo>
                      <a:lnTo>
                        <a:pt x="178811" y="43983"/>
                      </a:lnTo>
                      <a:cubicBezTo>
                        <a:pt x="178811" y="48012"/>
                        <a:pt x="180866" y="51547"/>
                        <a:pt x="183990" y="53602"/>
                      </a:cubicBezTo>
                      <a:cubicBezTo>
                        <a:pt x="184319" y="56891"/>
                        <a:pt x="187032" y="59521"/>
                        <a:pt x="190485" y="59521"/>
                      </a:cubicBezTo>
                      <a:cubicBezTo>
                        <a:pt x="194102" y="59521"/>
                        <a:pt x="197061" y="56562"/>
                        <a:pt x="197061" y="52944"/>
                      </a:cubicBezTo>
                      <a:cubicBezTo>
                        <a:pt x="197061" y="49327"/>
                        <a:pt x="194102" y="46367"/>
                        <a:pt x="190485" y="46367"/>
                      </a:cubicBezTo>
                      <a:cubicBezTo>
                        <a:pt x="188677" y="46367"/>
                        <a:pt x="187032" y="47107"/>
                        <a:pt x="185881" y="48258"/>
                      </a:cubicBezTo>
                      <a:cubicBezTo>
                        <a:pt x="184812" y="47107"/>
                        <a:pt x="184072" y="45545"/>
                        <a:pt x="184072" y="43819"/>
                      </a:cubicBezTo>
                      <a:lnTo>
                        <a:pt x="184072" y="27623"/>
                      </a:lnTo>
                      <a:lnTo>
                        <a:pt x="223698" y="27623"/>
                      </a:lnTo>
                      <a:lnTo>
                        <a:pt x="223698" y="43819"/>
                      </a:lnTo>
                      <a:cubicBezTo>
                        <a:pt x="223698" y="47847"/>
                        <a:pt x="225753" y="51382"/>
                        <a:pt x="228877" y="53438"/>
                      </a:cubicBezTo>
                      <a:cubicBezTo>
                        <a:pt x="229206" y="56726"/>
                        <a:pt x="231919" y="59357"/>
                        <a:pt x="235372" y="59357"/>
                      </a:cubicBezTo>
                      <a:cubicBezTo>
                        <a:pt x="238990" y="59357"/>
                        <a:pt x="241950" y="56397"/>
                        <a:pt x="241950" y="52780"/>
                      </a:cubicBezTo>
                      <a:cubicBezTo>
                        <a:pt x="241950" y="49163"/>
                        <a:pt x="238990" y="46203"/>
                        <a:pt x="235372" y="46203"/>
                      </a:cubicBezTo>
                      <a:cubicBezTo>
                        <a:pt x="233564" y="46203"/>
                        <a:pt x="231919" y="46943"/>
                        <a:pt x="230769" y="48094"/>
                      </a:cubicBezTo>
                      <a:cubicBezTo>
                        <a:pt x="229700" y="46943"/>
                        <a:pt x="228959" y="45381"/>
                        <a:pt x="228959" y="43654"/>
                      </a:cubicBezTo>
                      <a:lnTo>
                        <a:pt x="228959" y="27459"/>
                      </a:lnTo>
                      <a:lnTo>
                        <a:pt x="268586" y="27459"/>
                      </a:lnTo>
                      <a:lnTo>
                        <a:pt x="268586" y="43654"/>
                      </a:lnTo>
                      <a:cubicBezTo>
                        <a:pt x="268586" y="47683"/>
                        <a:pt x="270641" y="51218"/>
                        <a:pt x="273765" y="53273"/>
                      </a:cubicBezTo>
                      <a:cubicBezTo>
                        <a:pt x="274094" y="56562"/>
                        <a:pt x="276807" y="59192"/>
                        <a:pt x="280260" y="59192"/>
                      </a:cubicBezTo>
                      <a:cubicBezTo>
                        <a:pt x="283877" y="59192"/>
                        <a:pt x="286837" y="56233"/>
                        <a:pt x="286837" y="52616"/>
                      </a:cubicBezTo>
                      <a:cubicBezTo>
                        <a:pt x="286837" y="48998"/>
                        <a:pt x="283877" y="46039"/>
                        <a:pt x="280260" y="46039"/>
                      </a:cubicBezTo>
                      <a:cubicBezTo>
                        <a:pt x="278451" y="46039"/>
                        <a:pt x="276807" y="46779"/>
                        <a:pt x="275656" y="47929"/>
                      </a:cubicBezTo>
                      <a:cubicBezTo>
                        <a:pt x="274587" y="46779"/>
                        <a:pt x="273848" y="45216"/>
                        <a:pt x="273848" y="43490"/>
                      </a:cubicBezTo>
                      <a:lnTo>
                        <a:pt x="273848" y="27294"/>
                      </a:lnTo>
                      <a:lnTo>
                        <a:pt x="316927" y="27294"/>
                      </a:lnTo>
                      <a:cubicBezTo>
                        <a:pt x="323421" y="27294"/>
                        <a:pt x="329012" y="31076"/>
                        <a:pt x="331642" y="36502"/>
                      </a:cubicBezTo>
                      <a:lnTo>
                        <a:pt x="333369" y="45052"/>
                      </a:lnTo>
                      <a:lnTo>
                        <a:pt x="333369" y="87144"/>
                      </a:lnTo>
                      <a:close/>
                      <a:moveTo>
                        <a:pt x="375708" y="279520"/>
                      </a:moveTo>
                      <a:cubicBezTo>
                        <a:pt x="373653" y="281986"/>
                        <a:pt x="370692" y="283384"/>
                        <a:pt x="367487" y="283384"/>
                      </a:cubicBezTo>
                      <a:lnTo>
                        <a:pt x="338301" y="283384"/>
                      </a:lnTo>
                      <a:lnTo>
                        <a:pt x="338301" y="89775"/>
                      </a:lnTo>
                      <a:lnTo>
                        <a:pt x="338301" y="72182"/>
                      </a:lnTo>
                      <a:lnTo>
                        <a:pt x="377927" y="270641"/>
                      </a:lnTo>
                      <a:cubicBezTo>
                        <a:pt x="378585" y="273765"/>
                        <a:pt x="377764" y="277054"/>
                        <a:pt x="375708" y="279520"/>
                      </a:cubicBezTo>
                      <a:close/>
                    </a:path>
                  </a:pathLst>
                </a:custGeom>
                <a:grpFill/>
                <a:ln w="8221" cap="flat">
                  <a:noFill/>
                  <a:prstDash val="solid"/>
                  <a:miter/>
                </a:ln>
              </p:spPr>
              <p:txBody>
                <a:bodyPr rtlCol="0" anchor="ctr"/>
                <a:lstStyle/>
                <a:p>
                  <a:endParaRPr lang="en-US"/>
                </a:p>
              </p:txBody>
            </p:sp>
            <p:sp>
              <p:nvSpPr>
                <p:cNvPr id="127" name="Freeform: Shape 126">
                  <a:extLst>
                    <a:ext uri="{FF2B5EF4-FFF2-40B4-BE49-F238E27FC236}">
                      <a16:creationId xmlns:a16="http://schemas.microsoft.com/office/drawing/2014/main" id="{0BB242E8-933C-4600-91DD-2550920AF69C}"/>
                    </a:ext>
                  </a:extLst>
                </p:cNvPr>
                <p:cNvSpPr/>
                <p:nvPr/>
              </p:nvSpPr>
              <p:spPr>
                <a:xfrm>
                  <a:off x="11943206" y="903598"/>
                  <a:ext cx="5261" cy="70291"/>
                </a:xfrm>
                <a:custGeom>
                  <a:avLst/>
                  <a:gdLst>
                    <a:gd name="connsiteX0" fmla="*/ 2631 w 5261"/>
                    <a:gd name="connsiteY0" fmla="*/ 0 h 70291"/>
                    <a:gd name="connsiteX1" fmla="*/ 0 w 5261"/>
                    <a:gd name="connsiteY1" fmla="*/ 2631 h 70291"/>
                    <a:gd name="connsiteX2" fmla="*/ 0 w 5261"/>
                    <a:gd name="connsiteY2" fmla="*/ 67660 h 70291"/>
                    <a:gd name="connsiteX3" fmla="*/ 2631 w 5261"/>
                    <a:gd name="connsiteY3" fmla="*/ 70291 h 70291"/>
                    <a:gd name="connsiteX4" fmla="*/ 5262 w 5261"/>
                    <a:gd name="connsiteY4" fmla="*/ 67660 h 70291"/>
                    <a:gd name="connsiteX5" fmla="*/ 5262 w 5261"/>
                    <a:gd name="connsiteY5" fmla="*/ 2631 h 70291"/>
                    <a:gd name="connsiteX6" fmla="*/ 2631 w 5261"/>
                    <a:gd name="connsiteY6" fmla="*/ 0 h 70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70291">
                      <a:moveTo>
                        <a:pt x="2631" y="0"/>
                      </a:moveTo>
                      <a:cubicBezTo>
                        <a:pt x="1151" y="0"/>
                        <a:pt x="0" y="1151"/>
                        <a:pt x="0" y="2631"/>
                      </a:cubicBezTo>
                      <a:lnTo>
                        <a:pt x="0" y="67660"/>
                      </a:lnTo>
                      <a:cubicBezTo>
                        <a:pt x="0" y="69140"/>
                        <a:pt x="1151" y="70291"/>
                        <a:pt x="2631" y="70291"/>
                      </a:cubicBezTo>
                      <a:cubicBezTo>
                        <a:pt x="4111" y="70291"/>
                        <a:pt x="5262" y="69140"/>
                        <a:pt x="5262" y="67660"/>
                      </a:cubicBezTo>
                      <a:lnTo>
                        <a:pt x="5262" y="2631"/>
                      </a:lnTo>
                      <a:cubicBezTo>
                        <a:pt x="5262" y="1151"/>
                        <a:pt x="4111" y="0"/>
                        <a:pt x="2631" y="0"/>
                      </a:cubicBezTo>
                      <a:close/>
                    </a:path>
                  </a:pathLst>
                </a:custGeom>
                <a:grpFill/>
                <a:ln w="8221" cap="flat">
                  <a:noFill/>
                  <a:prstDash val="solid"/>
                  <a:miter/>
                </a:ln>
              </p:spPr>
              <p:txBody>
                <a:bodyPr rtlCol="0" anchor="ctr"/>
                <a:lstStyle/>
                <a:p>
                  <a:endParaRPr lang="en-US"/>
                </a:p>
              </p:txBody>
            </p:sp>
            <p:sp>
              <p:nvSpPr>
                <p:cNvPr id="128" name="Freeform: Shape 127">
                  <a:extLst>
                    <a:ext uri="{FF2B5EF4-FFF2-40B4-BE49-F238E27FC236}">
                      <a16:creationId xmlns:a16="http://schemas.microsoft.com/office/drawing/2014/main" id="{C027DFB1-59A9-412C-9A2F-D2E445746EA6}"/>
                    </a:ext>
                  </a:extLst>
                </p:cNvPr>
                <p:cNvSpPr/>
                <p:nvPr/>
              </p:nvSpPr>
              <p:spPr>
                <a:xfrm>
                  <a:off x="11943206" y="858711"/>
                  <a:ext cx="5261" cy="30007"/>
                </a:xfrm>
                <a:custGeom>
                  <a:avLst/>
                  <a:gdLst>
                    <a:gd name="connsiteX0" fmla="*/ 2631 w 5261"/>
                    <a:gd name="connsiteY0" fmla="*/ 0 h 30007"/>
                    <a:gd name="connsiteX1" fmla="*/ 0 w 5261"/>
                    <a:gd name="connsiteY1" fmla="*/ 2631 h 30007"/>
                    <a:gd name="connsiteX2" fmla="*/ 0 w 5261"/>
                    <a:gd name="connsiteY2" fmla="*/ 27377 h 30007"/>
                    <a:gd name="connsiteX3" fmla="*/ 2631 w 5261"/>
                    <a:gd name="connsiteY3" fmla="*/ 30007 h 30007"/>
                    <a:gd name="connsiteX4" fmla="*/ 5262 w 5261"/>
                    <a:gd name="connsiteY4" fmla="*/ 27377 h 30007"/>
                    <a:gd name="connsiteX5" fmla="*/ 5262 w 5261"/>
                    <a:gd name="connsiteY5" fmla="*/ 2631 h 30007"/>
                    <a:gd name="connsiteX6" fmla="*/ 2631 w 5261"/>
                    <a:gd name="connsiteY6" fmla="*/ 0 h 30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30007">
                      <a:moveTo>
                        <a:pt x="2631" y="0"/>
                      </a:moveTo>
                      <a:cubicBezTo>
                        <a:pt x="1151" y="0"/>
                        <a:pt x="0" y="1151"/>
                        <a:pt x="0" y="2631"/>
                      </a:cubicBezTo>
                      <a:lnTo>
                        <a:pt x="0" y="27377"/>
                      </a:lnTo>
                      <a:cubicBezTo>
                        <a:pt x="0" y="28856"/>
                        <a:pt x="1151" y="30007"/>
                        <a:pt x="2631" y="30007"/>
                      </a:cubicBezTo>
                      <a:cubicBezTo>
                        <a:pt x="4111" y="30007"/>
                        <a:pt x="5262" y="28856"/>
                        <a:pt x="5262" y="27377"/>
                      </a:cubicBezTo>
                      <a:lnTo>
                        <a:pt x="5262" y="2631"/>
                      </a:lnTo>
                      <a:cubicBezTo>
                        <a:pt x="5262" y="1151"/>
                        <a:pt x="4111" y="0"/>
                        <a:pt x="2631" y="0"/>
                      </a:cubicBezTo>
                      <a:close/>
                    </a:path>
                  </a:pathLst>
                </a:custGeom>
                <a:grpFill/>
                <a:ln w="8221" cap="flat">
                  <a:noFill/>
                  <a:prstDash val="solid"/>
                  <a:miter/>
                </a:ln>
              </p:spPr>
              <p:txBody>
                <a:bodyPr rtlCol="0" anchor="ctr"/>
                <a:lstStyle/>
                <a:p>
                  <a:endParaRPr lang="en-US"/>
                </a:p>
              </p:txBody>
            </p:sp>
            <p:sp>
              <p:nvSpPr>
                <p:cNvPr id="129" name="Freeform: Shape 128">
                  <a:extLst>
                    <a:ext uri="{FF2B5EF4-FFF2-40B4-BE49-F238E27FC236}">
                      <a16:creationId xmlns:a16="http://schemas.microsoft.com/office/drawing/2014/main" id="{BC95FB9A-BC94-433E-A63E-8B725130B6F9}"/>
                    </a:ext>
                  </a:extLst>
                </p:cNvPr>
                <p:cNvSpPr/>
                <p:nvPr/>
              </p:nvSpPr>
              <p:spPr>
                <a:xfrm>
                  <a:off x="12006920" y="1043934"/>
                  <a:ext cx="131621" cy="5261"/>
                </a:xfrm>
                <a:custGeom>
                  <a:avLst/>
                  <a:gdLst>
                    <a:gd name="connsiteX0" fmla="*/ 128991 w 131621"/>
                    <a:gd name="connsiteY0" fmla="*/ 0 h 5261"/>
                    <a:gd name="connsiteX1" fmla="*/ 2631 w 131621"/>
                    <a:gd name="connsiteY1" fmla="*/ 0 h 5261"/>
                    <a:gd name="connsiteX2" fmla="*/ 0 w 131621"/>
                    <a:gd name="connsiteY2" fmla="*/ 2631 h 5261"/>
                    <a:gd name="connsiteX3" fmla="*/ 2631 w 131621"/>
                    <a:gd name="connsiteY3" fmla="*/ 5262 h 5261"/>
                    <a:gd name="connsiteX4" fmla="*/ 128991 w 131621"/>
                    <a:gd name="connsiteY4" fmla="*/ 5262 h 5261"/>
                    <a:gd name="connsiteX5" fmla="*/ 131621 w 131621"/>
                    <a:gd name="connsiteY5" fmla="*/ 2631 h 5261"/>
                    <a:gd name="connsiteX6" fmla="*/ 128991 w 131621"/>
                    <a:gd name="connsiteY6" fmla="*/ 0 h 5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621" h="5261">
                      <a:moveTo>
                        <a:pt x="128991" y="0"/>
                      </a:moveTo>
                      <a:lnTo>
                        <a:pt x="2631" y="0"/>
                      </a:lnTo>
                      <a:cubicBezTo>
                        <a:pt x="1151" y="0"/>
                        <a:pt x="0" y="1151"/>
                        <a:pt x="0" y="2631"/>
                      </a:cubicBezTo>
                      <a:cubicBezTo>
                        <a:pt x="0" y="4111"/>
                        <a:pt x="1151" y="5262"/>
                        <a:pt x="2631" y="5262"/>
                      </a:cubicBezTo>
                      <a:lnTo>
                        <a:pt x="128991" y="5262"/>
                      </a:lnTo>
                      <a:cubicBezTo>
                        <a:pt x="130470" y="5262"/>
                        <a:pt x="131621" y="4111"/>
                        <a:pt x="131621" y="2631"/>
                      </a:cubicBezTo>
                      <a:cubicBezTo>
                        <a:pt x="131539" y="1151"/>
                        <a:pt x="130389" y="0"/>
                        <a:pt x="128991" y="0"/>
                      </a:cubicBezTo>
                      <a:close/>
                    </a:path>
                  </a:pathLst>
                </a:custGeom>
                <a:grpFill/>
                <a:ln w="8221" cap="flat">
                  <a:noFill/>
                  <a:prstDash val="solid"/>
                  <a:miter/>
                </a:ln>
              </p:spPr>
              <p:txBody>
                <a:bodyPr rtlCol="0" anchor="ctr"/>
                <a:lstStyle/>
                <a:p>
                  <a:endParaRPr lang="en-US"/>
                </a:p>
              </p:txBody>
            </p:sp>
            <p:sp>
              <p:nvSpPr>
                <p:cNvPr id="130" name="Freeform: Shape 129">
                  <a:extLst>
                    <a:ext uri="{FF2B5EF4-FFF2-40B4-BE49-F238E27FC236}">
                      <a16:creationId xmlns:a16="http://schemas.microsoft.com/office/drawing/2014/main" id="{381753D4-0C33-48B9-8C77-612804110979}"/>
                    </a:ext>
                  </a:extLst>
                </p:cNvPr>
                <p:cNvSpPr/>
                <p:nvPr/>
              </p:nvSpPr>
              <p:spPr>
                <a:xfrm>
                  <a:off x="12000919" y="870714"/>
                  <a:ext cx="255514" cy="122413"/>
                </a:xfrm>
                <a:custGeom>
                  <a:avLst/>
                  <a:gdLst>
                    <a:gd name="connsiteX0" fmla="*/ 2631 w 255514"/>
                    <a:gd name="connsiteY0" fmla="*/ 122413 h 122413"/>
                    <a:gd name="connsiteX1" fmla="*/ 65194 w 255514"/>
                    <a:gd name="connsiteY1" fmla="*/ 122413 h 122413"/>
                    <a:gd name="connsiteX2" fmla="*/ 127757 w 255514"/>
                    <a:gd name="connsiteY2" fmla="*/ 122413 h 122413"/>
                    <a:gd name="connsiteX3" fmla="*/ 190320 w 255514"/>
                    <a:gd name="connsiteY3" fmla="*/ 122413 h 122413"/>
                    <a:gd name="connsiteX4" fmla="*/ 252883 w 255514"/>
                    <a:gd name="connsiteY4" fmla="*/ 122413 h 122413"/>
                    <a:gd name="connsiteX5" fmla="*/ 255515 w 255514"/>
                    <a:gd name="connsiteY5" fmla="*/ 119783 h 122413"/>
                    <a:gd name="connsiteX6" fmla="*/ 255515 w 255514"/>
                    <a:gd name="connsiteY6" fmla="*/ 80732 h 122413"/>
                    <a:gd name="connsiteX7" fmla="*/ 255515 w 255514"/>
                    <a:gd name="connsiteY7" fmla="*/ 41681 h 122413"/>
                    <a:gd name="connsiteX8" fmla="*/ 255515 w 255514"/>
                    <a:gd name="connsiteY8" fmla="*/ 2631 h 122413"/>
                    <a:gd name="connsiteX9" fmla="*/ 252883 w 255514"/>
                    <a:gd name="connsiteY9" fmla="*/ 0 h 122413"/>
                    <a:gd name="connsiteX10" fmla="*/ 190320 w 255514"/>
                    <a:gd name="connsiteY10" fmla="*/ 0 h 122413"/>
                    <a:gd name="connsiteX11" fmla="*/ 127757 w 255514"/>
                    <a:gd name="connsiteY11" fmla="*/ 0 h 122413"/>
                    <a:gd name="connsiteX12" fmla="*/ 65194 w 255514"/>
                    <a:gd name="connsiteY12" fmla="*/ 0 h 122413"/>
                    <a:gd name="connsiteX13" fmla="*/ 2631 w 255514"/>
                    <a:gd name="connsiteY13" fmla="*/ 0 h 122413"/>
                    <a:gd name="connsiteX14" fmla="*/ 0 w 255514"/>
                    <a:gd name="connsiteY14" fmla="*/ 2631 h 122413"/>
                    <a:gd name="connsiteX15" fmla="*/ 0 w 255514"/>
                    <a:gd name="connsiteY15" fmla="*/ 41681 h 122413"/>
                    <a:gd name="connsiteX16" fmla="*/ 0 w 255514"/>
                    <a:gd name="connsiteY16" fmla="*/ 80732 h 122413"/>
                    <a:gd name="connsiteX17" fmla="*/ 0 w 255514"/>
                    <a:gd name="connsiteY17" fmla="*/ 119783 h 122413"/>
                    <a:gd name="connsiteX18" fmla="*/ 2631 w 255514"/>
                    <a:gd name="connsiteY18" fmla="*/ 122413 h 122413"/>
                    <a:gd name="connsiteX19" fmla="*/ 192951 w 255514"/>
                    <a:gd name="connsiteY19" fmla="*/ 5344 h 122413"/>
                    <a:gd name="connsiteX20" fmla="*/ 250335 w 255514"/>
                    <a:gd name="connsiteY20" fmla="*/ 5344 h 122413"/>
                    <a:gd name="connsiteX21" fmla="*/ 250335 w 255514"/>
                    <a:gd name="connsiteY21" fmla="*/ 39133 h 122413"/>
                    <a:gd name="connsiteX22" fmla="*/ 192951 w 255514"/>
                    <a:gd name="connsiteY22" fmla="*/ 39133 h 122413"/>
                    <a:gd name="connsiteX23" fmla="*/ 192951 w 255514"/>
                    <a:gd name="connsiteY23" fmla="*/ 5344 h 122413"/>
                    <a:gd name="connsiteX24" fmla="*/ 192951 w 255514"/>
                    <a:gd name="connsiteY24" fmla="*/ 44394 h 122413"/>
                    <a:gd name="connsiteX25" fmla="*/ 250335 w 255514"/>
                    <a:gd name="connsiteY25" fmla="*/ 44394 h 122413"/>
                    <a:gd name="connsiteX26" fmla="*/ 250335 w 255514"/>
                    <a:gd name="connsiteY26" fmla="*/ 78183 h 122413"/>
                    <a:gd name="connsiteX27" fmla="*/ 192951 w 255514"/>
                    <a:gd name="connsiteY27" fmla="*/ 78183 h 122413"/>
                    <a:gd name="connsiteX28" fmla="*/ 192951 w 255514"/>
                    <a:gd name="connsiteY28" fmla="*/ 44394 h 122413"/>
                    <a:gd name="connsiteX29" fmla="*/ 192951 w 255514"/>
                    <a:gd name="connsiteY29" fmla="*/ 83363 h 122413"/>
                    <a:gd name="connsiteX30" fmla="*/ 250335 w 255514"/>
                    <a:gd name="connsiteY30" fmla="*/ 83363 h 122413"/>
                    <a:gd name="connsiteX31" fmla="*/ 250335 w 255514"/>
                    <a:gd name="connsiteY31" fmla="*/ 117152 h 122413"/>
                    <a:gd name="connsiteX32" fmla="*/ 192951 w 255514"/>
                    <a:gd name="connsiteY32" fmla="*/ 117152 h 122413"/>
                    <a:gd name="connsiteX33" fmla="*/ 192951 w 255514"/>
                    <a:gd name="connsiteY33" fmla="*/ 83363 h 122413"/>
                    <a:gd name="connsiteX34" fmla="*/ 130388 w 255514"/>
                    <a:gd name="connsiteY34" fmla="*/ 5344 h 122413"/>
                    <a:gd name="connsiteX35" fmla="*/ 187772 w 255514"/>
                    <a:gd name="connsiteY35" fmla="*/ 5344 h 122413"/>
                    <a:gd name="connsiteX36" fmla="*/ 187772 w 255514"/>
                    <a:gd name="connsiteY36" fmla="*/ 39133 h 122413"/>
                    <a:gd name="connsiteX37" fmla="*/ 130388 w 255514"/>
                    <a:gd name="connsiteY37" fmla="*/ 39133 h 122413"/>
                    <a:gd name="connsiteX38" fmla="*/ 130388 w 255514"/>
                    <a:gd name="connsiteY38" fmla="*/ 5344 h 122413"/>
                    <a:gd name="connsiteX39" fmla="*/ 130388 w 255514"/>
                    <a:gd name="connsiteY39" fmla="*/ 44394 h 122413"/>
                    <a:gd name="connsiteX40" fmla="*/ 187772 w 255514"/>
                    <a:gd name="connsiteY40" fmla="*/ 44394 h 122413"/>
                    <a:gd name="connsiteX41" fmla="*/ 187772 w 255514"/>
                    <a:gd name="connsiteY41" fmla="*/ 78183 h 122413"/>
                    <a:gd name="connsiteX42" fmla="*/ 130388 w 255514"/>
                    <a:gd name="connsiteY42" fmla="*/ 78183 h 122413"/>
                    <a:gd name="connsiteX43" fmla="*/ 130388 w 255514"/>
                    <a:gd name="connsiteY43" fmla="*/ 44394 h 122413"/>
                    <a:gd name="connsiteX44" fmla="*/ 130388 w 255514"/>
                    <a:gd name="connsiteY44" fmla="*/ 83363 h 122413"/>
                    <a:gd name="connsiteX45" fmla="*/ 187772 w 255514"/>
                    <a:gd name="connsiteY45" fmla="*/ 83363 h 122413"/>
                    <a:gd name="connsiteX46" fmla="*/ 187772 w 255514"/>
                    <a:gd name="connsiteY46" fmla="*/ 117152 h 122413"/>
                    <a:gd name="connsiteX47" fmla="*/ 130388 w 255514"/>
                    <a:gd name="connsiteY47" fmla="*/ 117152 h 122413"/>
                    <a:gd name="connsiteX48" fmla="*/ 130388 w 255514"/>
                    <a:gd name="connsiteY48" fmla="*/ 83363 h 122413"/>
                    <a:gd name="connsiteX49" fmla="*/ 67825 w 255514"/>
                    <a:gd name="connsiteY49" fmla="*/ 5344 h 122413"/>
                    <a:gd name="connsiteX50" fmla="*/ 125208 w 255514"/>
                    <a:gd name="connsiteY50" fmla="*/ 5344 h 122413"/>
                    <a:gd name="connsiteX51" fmla="*/ 125208 w 255514"/>
                    <a:gd name="connsiteY51" fmla="*/ 39133 h 122413"/>
                    <a:gd name="connsiteX52" fmla="*/ 67825 w 255514"/>
                    <a:gd name="connsiteY52" fmla="*/ 39133 h 122413"/>
                    <a:gd name="connsiteX53" fmla="*/ 67825 w 255514"/>
                    <a:gd name="connsiteY53" fmla="*/ 5344 h 122413"/>
                    <a:gd name="connsiteX54" fmla="*/ 67825 w 255514"/>
                    <a:gd name="connsiteY54" fmla="*/ 44394 h 122413"/>
                    <a:gd name="connsiteX55" fmla="*/ 125208 w 255514"/>
                    <a:gd name="connsiteY55" fmla="*/ 44394 h 122413"/>
                    <a:gd name="connsiteX56" fmla="*/ 125208 w 255514"/>
                    <a:gd name="connsiteY56" fmla="*/ 78183 h 122413"/>
                    <a:gd name="connsiteX57" fmla="*/ 67825 w 255514"/>
                    <a:gd name="connsiteY57" fmla="*/ 78183 h 122413"/>
                    <a:gd name="connsiteX58" fmla="*/ 67825 w 255514"/>
                    <a:gd name="connsiteY58" fmla="*/ 44394 h 122413"/>
                    <a:gd name="connsiteX59" fmla="*/ 67825 w 255514"/>
                    <a:gd name="connsiteY59" fmla="*/ 83363 h 122413"/>
                    <a:gd name="connsiteX60" fmla="*/ 125208 w 255514"/>
                    <a:gd name="connsiteY60" fmla="*/ 83363 h 122413"/>
                    <a:gd name="connsiteX61" fmla="*/ 125208 w 255514"/>
                    <a:gd name="connsiteY61" fmla="*/ 117152 h 122413"/>
                    <a:gd name="connsiteX62" fmla="*/ 67825 w 255514"/>
                    <a:gd name="connsiteY62" fmla="*/ 117152 h 122413"/>
                    <a:gd name="connsiteX63" fmla="*/ 67825 w 255514"/>
                    <a:gd name="connsiteY63" fmla="*/ 83363 h 122413"/>
                    <a:gd name="connsiteX64" fmla="*/ 5262 w 255514"/>
                    <a:gd name="connsiteY64" fmla="*/ 5344 h 122413"/>
                    <a:gd name="connsiteX65" fmla="*/ 62645 w 255514"/>
                    <a:gd name="connsiteY65" fmla="*/ 5344 h 122413"/>
                    <a:gd name="connsiteX66" fmla="*/ 62645 w 255514"/>
                    <a:gd name="connsiteY66" fmla="*/ 39133 h 122413"/>
                    <a:gd name="connsiteX67" fmla="*/ 5262 w 255514"/>
                    <a:gd name="connsiteY67" fmla="*/ 39133 h 122413"/>
                    <a:gd name="connsiteX68" fmla="*/ 5262 w 255514"/>
                    <a:gd name="connsiteY68" fmla="*/ 5344 h 122413"/>
                    <a:gd name="connsiteX69" fmla="*/ 5262 w 255514"/>
                    <a:gd name="connsiteY69" fmla="*/ 44394 h 122413"/>
                    <a:gd name="connsiteX70" fmla="*/ 62645 w 255514"/>
                    <a:gd name="connsiteY70" fmla="*/ 44394 h 122413"/>
                    <a:gd name="connsiteX71" fmla="*/ 62645 w 255514"/>
                    <a:gd name="connsiteY71" fmla="*/ 78183 h 122413"/>
                    <a:gd name="connsiteX72" fmla="*/ 5262 w 255514"/>
                    <a:gd name="connsiteY72" fmla="*/ 78183 h 122413"/>
                    <a:gd name="connsiteX73" fmla="*/ 5262 w 255514"/>
                    <a:gd name="connsiteY73" fmla="*/ 44394 h 122413"/>
                    <a:gd name="connsiteX74" fmla="*/ 5262 w 255514"/>
                    <a:gd name="connsiteY74" fmla="*/ 83363 h 122413"/>
                    <a:gd name="connsiteX75" fmla="*/ 62645 w 255514"/>
                    <a:gd name="connsiteY75" fmla="*/ 83363 h 122413"/>
                    <a:gd name="connsiteX76" fmla="*/ 62645 w 255514"/>
                    <a:gd name="connsiteY76" fmla="*/ 117152 h 122413"/>
                    <a:gd name="connsiteX77" fmla="*/ 5262 w 255514"/>
                    <a:gd name="connsiteY77" fmla="*/ 117152 h 122413"/>
                    <a:gd name="connsiteX78" fmla="*/ 5262 w 255514"/>
                    <a:gd name="connsiteY78" fmla="*/ 83363 h 122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255514" h="122413">
                      <a:moveTo>
                        <a:pt x="2631" y="122413"/>
                      </a:moveTo>
                      <a:lnTo>
                        <a:pt x="65194" y="122413"/>
                      </a:lnTo>
                      <a:lnTo>
                        <a:pt x="127757" y="122413"/>
                      </a:lnTo>
                      <a:lnTo>
                        <a:pt x="190320" y="122413"/>
                      </a:lnTo>
                      <a:lnTo>
                        <a:pt x="252883" y="122413"/>
                      </a:lnTo>
                      <a:cubicBezTo>
                        <a:pt x="254364" y="122413"/>
                        <a:pt x="255515" y="121262"/>
                        <a:pt x="255515" y="119783"/>
                      </a:cubicBezTo>
                      <a:lnTo>
                        <a:pt x="255515" y="80732"/>
                      </a:lnTo>
                      <a:lnTo>
                        <a:pt x="255515" y="41681"/>
                      </a:lnTo>
                      <a:lnTo>
                        <a:pt x="255515" y="2631"/>
                      </a:lnTo>
                      <a:cubicBezTo>
                        <a:pt x="255515" y="1151"/>
                        <a:pt x="254364" y="0"/>
                        <a:pt x="252883" y="0"/>
                      </a:cubicBezTo>
                      <a:lnTo>
                        <a:pt x="190320" y="0"/>
                      </a:lnTo>
                      <a:lnTo>
                        <a:pt x="127757" y="0"/>
                      </a:lnTo>
                      <a:lnTo>
                        <a:pt x="65194" y="0"/>
                      </a:lnTo>
                      <a:lnTo>
                        <a:pt x="2631" y="0"/>
                      </a:lnTo>
                      <a:cubicBezTo>
                        <a:pt x="1151" y="0"/>
                        <a:pt x="0" y="1151"/>
                        <a:pt x="0" y="2631"/>
                      </a:cubicBezTo>
                      <a:lnTo>
                        <a:pt x="0" y="41681"/>
                      </a:lnTo>
                      <a:lnTo>
                        <a:pt x="0" y="80732"/>
                      </a:lnTo>
                      <a:lnTo>
                        <a:pt x="0" y="119783"/>
                      </a:lnTo>
                      <a:cubicBezTo>
                        <a:pt x="0" y="121262"/>
                        <a:pt x="1233" y="122413"/>
                        <a:pt x="2631" y="122413"/>
                      </a:cubicBezTo>
                      <a:close/>
                      <a:moveTo>
                        <a:pt x="192951" y="5344"/>
                      </a:moveTo>
                      <a:lnTo>
                        <a:pt x="250335" y="5344"/>
                      </a:lnTo>
                      <a:lnTo>
                        <a:pt x="250335" y="39133"/>
                      </a:lnTo>
                      <a:lnTo>
                        <a:pt x="192951" y="39133"/>
                      </a:lnTo>
                      <a:lnTo>
                        <a:pt x="192951" y="5344"/>
                      </a:lnTo>
                      <a:close/>
                      <a:moveTo>
                        <a:pt x="192951" y="44394"/>
                      </a:moveTo>
                      <a:lnTo>
                        <a:pt x="250335" y="44394"/>
                      </a:lnTo>
                      <a:lnTo>
                        <a:pt x="250335" y="78183"/>
                      </a:lnTo>
                      <a:lnTo>
                        <a:pt x="192951" y="78183"/>
                      </a:lnTo>
                      <a:lnTo>
                        <a:pt x="192951" y="44394"/>
                      </a:lnTo>
                      <a:close/>
                      <a:moveTo>
                        <a:pt x="192951" y="83363"/>
                      </a:moveTo>
                      <a:lnTo>
                        <a:pt x="250335" y="83363"/>
                      </a:lnTo>
                      <a:lnTo>
                        <a:pt x="250335" y="117152"/>
                      </a:lnTo>
                      <a:lnTo>
                        <a:pt x="192951" y="117152"/>
                      </a:lnTo>
                      <a:lnTo>
                        <a:pt x="192951" y="83363"/>
                      </a:lnTo>
                      <a:close/>
                      <a:moveTo>
                        <a:pt x="130388" y="5344"/>
                      </a:moveTo>
                      <a:lnTo>
                        <a:pt x="187772" y="5344"/>
                      </a:lnTo>
                      <a:lnTo>
                        <a:pt x="187772" y="39133"/>
                      </a:lnTo>
                      <a:lnTo>
                        <a:pt x="130388" y="39133"/>
                      </a:lnTo>
                      <a:lnTo>
                        <a:pt x="130388" y="5344"/>
                      </a:lnTo>
                      <a:close/>
                      <a:moveTo>
                        <a:pt x="130388" y="44394"/>
                      </a:moveTo>
                      <a:lnTo>
                        <a:pt x="187772" y="44394"/>
                      </a:lnTo>
                      <a:lnTo>
                        <a:pt x="187772" y="78183"/>
                      </a:lnTo>
                      <a:lnTo>
                        <a:pt x="130388" y="78183"/>
                      </a:lnTo>
                      <a:lnTo>
                        <a:pt x="130388" y="44394"/>
                      </a:lnTo>
                      <a:close/>
                      <a:moveTo>
                        <a:pt x="130388" y="83363"/>
                      </a:moveTo>
                      <a:lnTo>
                        <a:pt x="187772" y="83363"/>
                      </a:lnTo>
                      <a:lnTo>
                        <a:pt x="187772" y="117152"/>
                      </a:lnTo>
                      <a:lnTo>
                        <a:pt x="130388" y="117152"/>
                      </a:lnTo>
                      <a:lnTo>
                        <a:pt x="130388" y="83363"/>
                      </a:lnTo>
                      <a:close/>
                      <a:moveTo>
                        <a:pt x="67825" y="5344"/>
                      </a:moveTo>
                      <a:lnTo>
                        <a:pt x="125208" y="5344"/>
                      </a:lnTo>
                      <a:lnTo>
                        <a:pt x="125208" y="39133"/>
                      </a:lnTo>
                      <a:lnTo>
                        <a:pt x="67825" y="39133"/>
                      </a:lnTo>
                      <a:lnTo>
                        <a:pt x="67825" y="5344"/>
                      </a:lnTo>
                      <a:close/>
                      <a:moveTo>
                        <a:pt x="67825" y="44394"/>
                      </a:moveTo>
                      <a:lnTo>
                        <a:pt x="125208" y="44394"/>
                      </a:lnTo>
                      <a:lnTo>
                        <a:pt x="125208" y="78183"/>
                      </a:lnTo>
                      <a:lnTo>
                        <a:pt x="67825" y="78183"/>
                      </a:lnTo>
                      <a:lnTo>
                        <a:pt x="67825" y="44394"/>
                      </a:lnTo>
                      <a:close/>
                      <a:moveTo>
                        <a:pt x="67825" y="83363"/>
                      </a:moveTo>
                      <a:lnTo>
                        <a:pt x="125208" y="83363"/>
                      </a:lnTo>
                      <a:lnTo>
                        <a:pt x="125208" y="117152"/>
                      </a:lnTo>
                      <a:lnTo>
                        <a:pt x="67825" y="117152"/>
                      </a:lnTo>
                      <a:lnTo>
                        <a:pt x="67825" y="83363"/>
                      </a:lnTo>
                      <a:close/>
                      <a:moveTo>
                        <a:pt x="5262" y="5344"/>
                      </a:moveTo>
                      <a:lnTo>
                        <a:pt x="62645" y="5344"/>
                      </a:lnTo>
                      <a:lnTo>
                        <a:pt x="62645" y="39133"/>
                      </a:lnTo>
                      <a:lnTo>
                        <a:pt x="5262" y="39133"/>
                      </a:lnTo>
                      <a:lnTo>
                        <a:pt x="5262" y="5344"/>
                      </a:lnTo>
                      <a:close/>
                      <a:moveTo>
                        <a:pt x="5262" y="44394"/>
                      </a:moveTo>
                      <a:lnTo>
                        <a:pt x="62645" y="44394"/>
                      </a:lnTo>
                      <a:lnTo>
                        <a:pt x="62645" y="78183"/>
                      </a:lnTo>
                      <a:lnTo>
                        <a:pt x="5262" y="78183"/>
                      </a:lnTo>
                      <a:lnTo>
                        <a:pt x="5262" y="44394"/>
                      </a:lnTo>
                      <a:close/>
                      <a:moveTo>
                        <a:pt x="5262" y="83363"/>
                      </a:moveTo>
                      <a:lnTo>
                        <a:pt x="62645" y="83363"/>
                      </a:lnTo>
                      <a:lnTo>
                        <a:pt x="62645" y="117152"/>
                      </a:lnTo>
                      <a:lnTo>
                        <a:pt x="5262" y="117152"/>
                      </a:lnTo>
                      <a:lnTo>
                        <a:pt x="5262" y="83363"/>
                      </a:lnTo>
                      <a:close/>
                    </a:path>
                  </a:pathLst>
                </a:custGeom>
                <a:grpFill/>
                <a:ln w="8221" cap="flat">
                  <a:noFill/>
                  <a:prstDash val="solid"/>
                  <a:miter/>
                </a:ln>
              </p:spPr>
              <p:txBody>
                <a:bodyPr rtlCol="0" anchor="ctr"/>
                <a:lstStyle/>
                <a:p>
                  <a:endParaRPr lang="en-US"/>
                </a:p>
              </p:txBody>
            </p:sp>
          </p:grpSp>
          <p:grpSp>
            <p:nvGrpSpPr>
              <p:cNvPr id="103" name="Graphic 2">
                <a:extLst>
                  <a:ext uri="{FF2B5EF4-FFF2-40B4-BE49-F238E27FC236}">
                    <a16:creationId xmlns:a16="http://schemas.microsoft.com/office/drawing/2014/main" id="{99836D13-515C-4D37-95BB-3D7B663B085B}"/>
                  </a:ext>
                </a:extLst>
              </p:cNvPr>
              <p:cNvGrpSpPr/>
              <p:nvPr/>
            </p:nvGrpSpPr>
            <p:grpSpPr>
              <a:xfrm>
                <a:off x="8077889" y="770497"/>
                <a:ext cx="311475" cy="272814"/>
                <a:chOff x="8433359" y="1748020"/>
                <a:chExt cx="408063" cy="357413"/>
              </a:xfrm>
              <a:solidFill>
                <a:schemeClr val="accent1">
                  <a:lumMod val="50000"/>
                </a:schemeClr>
              </a:solidFill>
            </p:grpSpPr>
            <p:sp>
              <p:nvSpPr>
                <p:cNvPr id="117" name="Freeform: Shape 116">
                  <a:extLst>
                    <a:ext uri="{FF2B5EF4-FFF2-40B4-BE49-F238E27FC236}">
                      <a16:creationId xmlns:a16="http://schemas.microsoft.com/office/drawing/2014/main" id="{EB1C30E3-676A-4A49-B664-CAF7FFCA6CA1}"/>
                    </a:ext>
                  </a:extLst>
                </p:cNvPr>
                <p:cNvSpPr/>
                <p:nvPr/>
              </p:nvSpPr>
              <p:spPr>
                <a:xfrm>
                  <a:off x="8433359" y="1748020"/>
                  <a:ext cx="408063" cy="357413"/>
                </a:xfrm>
                <a:custGeom>
                  <a:avLst/>
                  <a:gdLst>
                    <a:gd name="connsiteX0" fmla="*/ 407835 w 408063"/>
                    <a:gd name="connsiteY0" fmla="*/ 284017 h 357413"/>
                    <a:gd name="connsiteX1" fmla="*/ 369853 w 408063"/>
                    <a:gd name="connsiteY1" fmla="*/ 36230 h 357413"/>
                    <a:gd name="connsiteX2" fmla="*/ 347409 w 408063"/>
                    <a:gd name="connsiteY2" fmla="*/ 19706 h 357413"/>
                    <a:gd name="connsiteX3" fmla="*/ 337790 w 408063"/>
                    <a:gd name="connsiteY3" fmla="*/ 21186 h 357413"/>
                    <a:gd name="connsiteX4" fmla="*/ 336064 w 408063"/>
                    <a:gd name="connsiteY4" fmla="*/ 9840 h 357413"/>
                    <a:gd name="connsiteX5" fmla="*/ 322828 w 408063"/>
                    <a:gd name="connsiteY5" fmla="*/ 139 h 357413"/>
                    <a:gd name="connsiteX6" fmla="*/ 313127 w 408063"/>
                    <a:gd name="connsiteY6" fmla="*/ 13375 h 357413"/>
                    <a:gd name="connsiteX7" fmla="*/ 314853 w 408063"/>
                    <a:gd name="connsiteY7" fmla="*/ 24721 h 357413"/>
                    <a:gd name="connsiteX8" fmla="*/ 207896 w 408063"/>
                    <a:gd name="connsiteY8" fmla="*/ 41081 h 357413"/>
                    <a:gd name="connsiteX9" fmla="*/ 206169 w 408063"/>
                    <a:gd name="connsiteY9" fmla="*/ 29736 h 357413"/>
                    <a:gd name="connsiteX10" fmla="*/ 192933 w 408063"/>
                    <a:gd name="connsiteY10" fmla="*/ 20035 h 357413"/>
                    <a:gd name="connsiteX11" fmla="*/ 183233 w 408063"/>
                    <a:gd name="connsiteY11" fmla="*/ 33271 h 357413"/>
                    <a:gd name="connsiteX12" fmla="*/ 184959 w 408063"/>
                    <a:gd name="connsiteY12" fmla="*/ 44616 h 357413"/>
                    <a:gd name="connsiteX13" fmla="*/ 78001 w 408063"/>
                    <a:gd name="connsiteY13" fmla="*/ 60976 h 357413"/>
                    <a:gd name="connsiteX14" fmla="*/ 76275 w 408063"/>
                    <a:gd name="connsiteY14" fmla="*/ 49631 h 357413"/>
                    <a:gd name="connsiteX15" fmla="*/ 63039 w 408063"/>
                    <a:gd name="connsiteY15" fmla="*/ 39930 h 357413"/>
                    <a:gd name="connsiteX16" fmla="*/ 53338 w 408063"/>
                    <a:gd name="connsiteY16" fmla="*/ 53166 h 357413"/>
                    <a:gd name="connsiteX17" fmla="*/ 55064 w 408063"/>
                    <a:gd name="connsiteY17" fmla="*/ 64511 h 357413"/>
                    <a:gd name="connsiteX18" fmla="*/ 54653 w 408063"/>
                    <a:gd name="connsiteY18" fmla="*/ 64593 h 357413"/>
                    <a:gd name="connsiteX19" fmla="*/ 51529 w 408063"/>
                    <a:gd name="connsiteY19" fmla="*/ 65087 h 357413"/>
                    <a:gd name="connsiteX20" fmla="*/ 16753 w 408063"/>
                    <a:gd name="connsiteY20" fmla="*/ 70430 h 357413"/>
                    <a:gd name="connsiteX21" fmla="*/ 229 w 408063"/>
                    <a:gd name="connsiteY21" fmla="*/ 92874 h 357413"/>
                    <a:gd name="connsiteX22" fmla="*/ 38210 w 408063"/>
                    <a:gd name="connsiteY22" fmla="*/ 340660 h 357413"/>
                    <a:gd name="connsiteX23" fmla="*/ 60655 w 408063"/>
                    <a:gd name="connsiteY23" fmla="*/ 357185 h 357413"/>
                    <a:gd name="connsiteX24" fmla="*/ 95430 w 408063"/>
                    <a:gd name="connsiteY24" fmla="*/ 351841 h 357413"/>
                    <a:gd name="connsiteX25" fmla="*/ 97074 w 408063"/>
                    <a:gd name="connsiteY25" fmla="*/ 351595 h 357413"/>
                    <a:gd name="connsiteX26" fmla="*/ 391557 w 408063"/>
                    <a:gd name="connsiteY26" fmla="*/ 306460 h 357413"/>
                    <a:gd name="connsiteX27" fmla="*/ 407835 w 408063"/>
                    <a:gd name="connsiteY27" fmla="*/ 284017 h 357413"/>
                    <a:gd name="connsiteX28" fmla="*/ 59997 w 408063"/>
                    <a:gd name="connsiteY28" fmla="*/ 63771 h 357413"/>
                    <a:gd name="connsiteX29" fmla="*/ 58270 w 408063"/>
                    <a:gd name="connsiteY29" fmla="*/ 52426 h 357413"/>
                    <a:gd name="connsiteX30" fmla="*/ 63614 w 408063"/>
                    <a:gd name="connsiteY30" fmla="*/ 45109 h 357413"/>
                    <a:gd name="connsiteX31" fmla="*/ 70931 w 408063"/>
                    <a:gd name="connsiteY31" fmla="*/ 50453 h 357413"/>
                    <a:gd name="connsiteX32" fmla="*/ 72657 w 408063"/>
                    <a:gd name="connsiteY32" fmla="*/ 61798 h 357413"/>
                    <a:gd name="connsiteX33" fmla="*/ 59997 w 408063"/>
                    <a:gd name="connsiteY33" fmla="*/ 63771 h 357413"/>
                    <a:gd name="connsiteX34" fmla="*/ 189974 w 408063"/>
                    <a:gd name="connsiteY34" fmla="*/ 43876 h 357413"/>
                    <a:gd name="connsiteX35" fmla="*/ 188247 w 408063"/>
                    <a:gd name="connsiteY35" fmla="*/ 32531 h 357413"/>
                    <a:gd name="connsiteX36" fmla="*/ 193590 w 408063"/>
                    <a:gd name="connsiteY36" fmla="*/ 25214 h 357413"/>
                    <a:gd name="connsiteX37" fmla="*/ 200907 w 408063"/>
                    <a:gd name="connsiteY37" fmla="*/ 30558 h 357413"/>
                    <a:gd name="connsiteX38" fmla="*/ 202634 w 408063"/>
                    <a:gd name="connsiteY38" fmla="*/ 41903 h 357413"/>
                    <a:gd name="connsiteX39" fmla="*/ 189974 w 408063"/>
                    <a:gd name="connsiteY39" fmla="*/ 43876 h 357413"/>
                    <a:gd name="connsiteX40" fmla="*/ 319950 w 408063"/>
                    <a:gd name="connsiteY40" fmla="*/ 23899 h 357413"/>
                    <a:gd name="connsiteX41" fmla="*/ 318224 w 408063"/>
                    <a:gd name="connsiteY41" fmla="*/ 12553 h 357413"/>
                    <a:gd name="connsiteX42" fmla="*/ 323568 w 408063"/>
                    <a:gd name="connsiteY42" fmla="*/ 5237 h 357413"/>
                    <a:gd name="connsiteX43" fmla="*/ 330885 w 408063"/>
                    <a:gd name="connsiteY43" fmla="*/ 10580 h 357413"/>
                    <a:gd name="connsiteX44" fmla="*/ 332611 w 408063"/>
                    <a:gd name="connsiteY44" fmla="*/ 21926 h 357413"/>
                    <a:gd name="connsiteX45" fmla="*/ 319950 w 408063"/>
                    <a:gd name="connsiteY45" fmla="*/ 23899 h 357413"/>
                    <a:gd name="connsiteX46" fmla="*/ 260100 w 408063"/>
                    <a:gd name="connsiteY46" fmla="*/ 87448 h 357413"/>
                    <a:gd name="connsiteX47" fmla="*/ 277200 w 408063"/>
                    <a:gd name="connsiteY47" fmla="*/ 199092 h 357413"/>
                    <a:gd name="connsiteX48" fmla="*/ 173696 w 408063"/>
                    <a:gd name="connsiteY48" fmla="*/ 214959 h 357413"/>
                    <a:gd name="connsiteX49" fmla="*/ 156595 w 408063"/>
                    <a:gd name="connsiteY49" fmla="*/ 103315 h 357413"/>
                    <a:gd name="connsiteX50" fmla="*/ 260100 w 408063"/>
                    <a:gd name="connsiteY50" fmla="*/ 87448 h 357413"/>
                    <a:gd name="connsiteX51" fmla="*/ 151416 w 408063"/>
                    <a:gd name="connsiteY51" fmla="*/ 104137 h 357413"/>
                    <a:gd name="connsiteX52" fmla="*/ 168516 w 408063"/>
                    <a:gd name="connsiteY52" fmla="*/ 215781 h 357413"/>
                    <a:gd name="connsiteX53" fmla="*/ 62217 w 408063"/>
                    <a:gd name="connsiteY53" fmla="*/ 232059 h 357413"/>
                    <a:gd name="connsiteX54" fmla="*/ 45116 w 408063"/>
                    <a:gd name="connsiteY54" fmla="*/ 120415 h 357413"/>
                    <a:gd name="connsiteX55" fmla="*/ 151416 w 408063"/>
                    <a:gd name="connsiteY55" fmla="*/ 104137 h 357413"/>
                    <a:gd name="connsiteX56" fmla="*/ 55228 w 408063"/>
                    <a:gd name="connsiteY56" fmla="*/ 69773 h 357413"/>
                    <a:gd name="connsiteX57" fmla="*/ 73480 w 408063"/>
                    <a:gd name="connsiteY57" fmla="*/ 66978 h 357413"/>
                    <a:gd name="connsiteX58" fmla="*/ 75946 w 408063"/>
                    <a:gd name="connsiteY58" fmla="*/ 83091 h 357413"/>
                    <a:gd name="connsiteX59" fmla="*/ 75042 w 408063"/>
                    <a:gd name="connsiteY59" fmla="*/ 87448 h 357413"/>
                    <a:gd name="connsiteX60" fmla="*/ 69945 w 408063"/>
                    <a:gd name="connsiteY60" fmla="*/ 86215 h 357413"/>
                    <a:gd name="connsiteX61" fmla="*/ 64190 w 408063"/>
                    <a:gd name="connsiteY61" fmla="*/ 94025 h 357413"/>
                    <a:gd name="connsiteX62" fmla="*/ 72000 w 408063"/>
                    <a:gd name="connsiteY62" fmla="*/ 99780 h 357413"/>
                    <a:gd name="connsiteX63" fmla="*/ 77754 w 408063"/>
                    <a:gd name="connsiteY63" fmla="*/ 92299 h 357413"/>
                    <a:gd name="connsiteX64" fmla="*/ 81043 w 408063"/>
                    <a:gd name="connsiteY64" fmla="*/ 82351 h 357413"/>
                    <a:gd name="connsiteX65" fmla="*/ 78577 w 408063"/>
                    <a:gd name="connsiteY65" fmla="*/ 66238 h 357413"/>
                    <a:gd name="connsiteX66" fmla="*/ 203374 w 408063"/>
                    <a:gd name="connsiteY66" fmla="*/ 47082 h 357413"/>
                    <a:gd name="connsiteX67" fmla="*/ 205841 w 408063"/>
                    <a:gd name="connsiteY67" fmla="*/ 63196 h 357413"/>
                    <a:gd name="connsiteX68" fmla="*/ 204936 w 408063"/>
                    <a:gd name="connsiteY68" fmla="*/ 67553 h 357413"/>
                    <a:gd name="connsiteX69" fmla="*/ 199839 w 408063"/>
                    <a:gd name="connsiteY69" fmla="*/ 66320 h 357413"/>
                    <a:gd name="connsiteX70" fmla="*/ 194084 w 408063"/>
                    <a:gd name="connsiteY70" fmla="*/ 74130 h 357413"/>
                    <a:gd name="connsiteX71" fmla="*/ 201894 w 408063"/>
                    <a:gd name="connsiteY71" fmla="*/ 79885 h 357413"/>
                    <a:gd name="connsiteX72" fmla="*/ 207649 w 408063"/>
                    <a:gd name="connsiteY72" fmla="*/ 72404 h 357413"/>
                    <a:gd name="connsiteX73" fmla="*/ 210938 w 408063"/>
                    <a:gd name="connsiteY73" fmla="*/ 62456 h 357413"/>
                    <a:gd name="connsiteX74" fmla="*/ 208471 w 408063"/>
                    <a:gd name="connsiteY74" fmla="*/ 46342 h 357413"/>
                    <a:gd name="connsiteX75" fmla="*/ 333269 w 408063"/>
                    <a:gd name="connsiteY75" fmla="*/ 27187 h 357413"/>
                    <a:gd name="connsiteX76" fmla="*/ 335735 w 408063"/>
                    <a:gd name="connsiteY76" fmla="*/ 43301 h 357413"/>
                    <a:gd name="connsiteX77" fmla="*/ 334831 w 408063"/>
                    <a:gd name="connsiteY77" fmla="*/ 47658 h 357413"/>
                    <a:gd name="connsiteX78" fmla="*/ 329733 w 408063"/>
                    <a:gd name="connsiteY78" fmla="*/ 46425 h 357413"/>
                    <a:gd name="connsiteX79" fmla="*/ 323979 w 408063"/>
                    <a:gd name="connsiteY79" fmla="*/ 54235 h 357413"/>
                    <a:gd name="connsiteX80" fmla="*/ 331789 w 408063"/>
                    <a:gd name="connsiteY80" fmla="*/ 59989 h 357413"/>
                    <a:gd name="connsiteX81" fmla="*/ 337543 w 408063"/>
                    <a:gd name="connsiteY81" fmla="*/ 52508 h 357413"/>
                    <a:gd name="connsiteX82" fmla="*/ 340832 w 408063"/>
                    <a:gd name="connsiteY82" fmla="*/ 42561 h 357413"/>
                    <a:gd name="connsiteX83" fmla="*/ 338366 w 408063"/>
                    <a:gd name="connsiteY83" fmla="*/ 26447 h 357413"/>
                    <a:gd name="connsiteX84" fmla="*/ 347984 w 408063"/>
                    <a:gd name="connsiteY84" fmla="*/ 24967 h 357413"/>
                    <a:gd name="connsiteX85" fmla="*/ 364509 w 408063"/>
                    <a:gd name="connsiteY85" fmla="*/ 37052 h 357413"/>
                    <a:gd name="connsiteX86" fmla="*/ 368866 w 408063"/>
                    <a:gd name="connsiteY86" fmla="*/ 65580 h 357413"/>
                    <a:gd name="connsiteX87" fmla="*/ 44130 w 408063"/>
                    <a:gd name="connsiteY87" fmla="*/ 115400 h 357413"/>
                    <a:gd name="connsiteX88" fmla="*/ 39773 w 408063"/>
                    <a:gd name="connsiteY88" fmla="*/ 86873 h 357413"/>
                    <a:gd name="connsiteX89" fmla="*/ 51940 w 408063"/>
                    <a:gd name="connsiteY89" fmla="*/ 70348 h 357413"/>
                    <a:gd name="connsiteX90" fmla="*/ 55228 w 408063"/>
                    <a:gd name="connsiteY90" fmla="*/ 69773 h 357413"/>
                    <a:gd name="connsiteX91" fmla="*/ 59668 w 408063"/>
                    <a:gd name="connsiteY91" fmla="*/ 352006 h 357413"/>
                    <a:gd name="connsiteX92" fmla="*/ 43143 w 408063"/>
                    <a:gd name="connsiteY92" fmla="*/ 339921 h 357413"/>
                    <a:gd name="connsiteX93" fmla="*/ 5162 w 408063"/>
                    <a:gd name="connsiteY93" fmla="*/ 92134 h 357413"/>
                    <a:gd name="connsiteX94" fmla="*/ 17247 w 408063"/>
                    <a:gd name="connsiteY94" fmla="*/ 75610 h 357413"/>
                    <a:gd name="connsiteX95" fmla="*/ 38868 w 408063"/>
                    <a:gd name="connsiteY95" fmla="*/ 72321 h 357413"/>
                    <a:gd name="connsiteX96" fmla="*/ 34758 w 408063"/>
                    <a:gd name="connsiteY96" fmla="*/ 87613 h 357413"/>
                    <a:gd name="connsiteX97" fmla="*/ 72740 w 408063"/>
                    <a:gd name="connsiteY97" fmla="*/ 335399 h 357413"/>
                    <a:gd name="connsiteX98" fmla="*/ 81289 w 408063"/>
                    <a:gd name="connsiteY98" fmla="*/ 348717 h 357413"/>
                    <a:gd name="connsiteX99" fmla="*/ 59668 w 408063"/>
                    <a:gd name="connsiteY99" fmla="*/ 352006 h 357413"/>
                    <a:gd name="connsiteX100" fmla="*/ 96006 w 408063"/>
                    <a:gd name="connsiteY100" fmla="*/ 346497 h 357413"/>
                    <a:gd name="connsiteX101" fmla="*/ 94361 w 408063"/>
                    <a:gd name="connsiteY101" fmla="*/ 346744 h 357413"/>
                    <a:gd name="connsiteX102" fmla="*/ 77837 w 408063"/>
                    <a:gd name="connsiteY102" fmla="*/ 334659 h 357413"/>
                    <a:gd name="connsiteX103" fmla="*/ 62956 w 408063"/>
                    <a:gd name="connsiteY103" fmla="*/ 237320 h 357413"/>
                    <a:gd name="connsiteX104" fmla="*/ 169256 w 408063"/>
                    <a:gd name="connsiteY104" fmla="*/ 221042 h 357413"/>
                    <a:gd name="connsiteX105" fmla="*/ 186356 w 408063"/>
                    <a:gd name="connsiteY105" fmla="*/ 332686 h 357413"/>
                    <a:gd name="connsiteX106" fmla="*/ 96006 w 408063"/>
                    <a:gd name="connsiteY106" fmla="*/ 346497 h 357413"/>
                    <a:gd name="connsiteX107" fmla="*/ 191535 w 408063"/>
                    <a:gd name="connsiteY107" fmla="*/ 331864 h 357413"/>
                    <a:gd name="connsiteX108" fmla="*/ 174435 w 408063"/>
                    <a:gd name="connsiteY108" fmla="*/ 220220 h 357413"/>
                    <a:gd name="connsiteX109" fmla="*/ 277940 w 408063"/>
                    <a:gd name="connsiteY109" fmla="*/ 204353 h 357413"/>
                    <a:gd name="connsiteX110" fmla="*/ 295040 w 408063"/>
                    <a:gd name="connsiteY110" fmla="*/ 315997 h 357413"/>
                    <a:gd name="connsiteX111" fmla="*/ 191535 w 408063"/>
                    <a:gd name="connsiteY111" fmla="*/ 331864 h 357413"/>
                    <a:gd name="connsiteX112" fmla="*/ 300220 w 408063"/>
                    <a:gd name="connsiteY112" fmla="*/ 315175 h 357413"/>
                    <a:gd name="connsiteX113" fmla="*/ 265197 w 408063"/>
                    <a:gd name="connsiteY113" fmla="*/ 86708 h 357413"/>
                    <a:gd name="connsiteX114" fmla="*/ 369771 w 408063"/>
                    <a:gd name="connsiteY114" fmla="*/ 70677 h 357413"/>
                    <a:gd name="connsiteX115" fmla="*/ 402573 w 408063"/>
                    <a:gd name="connsiteY115" fmla="*/ 284839 h 357413"/>
                    <a:gd name="connsiteX116" fmla="*/ 390488 w 408063"/>
                    <a:gd name="connsiteY116" fmla="*/ 301363 h 357413"/>
                    <a:gd name="connsiteX117" fmla="*/ 300220 w 408063"/>
                    <a:gd name="connsiteY117" fmla="*/ 315175 h 35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408063" h="357413">
                      <a:moveTo>
                        <a:pt x="407835" y="284017"/>
                      </a:moveTo>
                      <a:lnTo>
                        <a:pt x="369853" y="36230"/>
                      </a:lnTo>
                      <a:cubicBezTo>
                        <a:pt x="368209" y="25461"/>
                        <a:pt x="358096" y="18062"/>
                        <a:pt x="347409" y="19706"/>
                      </a:cubicBezTo>
                      <a:lnTo>
                        <a:pt x="337790" y="21186"/>
                      </a:lnTo>
                      <a:lnTo>
                        <a:pt x="336064" y="9840"/>
                      </a:lnTo>
                      <a:cubicBezTo>
                        <a:pt x="335077" y="3510"/>
                        <a:pt x="329158" y="-847"/>
                        <a:pt x="322828" y="139"/>
                      </a:cubicBezTo>
                      <a:cubicBezTo>
                        <a:pt x="316498" y="1126"/>
                        <a:pt x="312140" y="7045"/>
                        <a:pt x="313127" y="13375"/>
                      </a:cubicBezTo>
                      <a:lnTo>
                        <a:pt x="314853" y="24721"/>
                      </a:lnTo>
                      <a:lnTo>
                        <a:pt x="207896" y="41081"/>
                      </a:lnTo>
                      <a:lnTo>
                        <a:pt x="206169" y="29736"/>
                      </a:lnTo>
                      <a:cubicBezTo>
                        <a:pt x="205182" y="23405"/>
                        <a:pt x="199263" y="19048"/>
                        <a:pt x="192933" y="20035"/>
                      </a:cubicBezTo>
                      <a:cubicBezTo>
                        <a:pt x="186603" y="21021"/>
                        <a:pt x="182245" y="26940"/>
                        <a:pt x="183233" y="33271"/>
                      </a:cubicBezTo>
                      <a:lnTo>
                        <a:pt x="184959" y="44616"/>
                      </a:lnTo>
                      <a:lnTo>
                        <a:pt x="78001" y="60976"/>
                      </a:lnTo>
                      <a:lnTo>
                        <a:pt x="76275" y="49631"/>
                      </a:lnTo>
                      <a:cubicBezTo>
                        <a:pt x="75288" y="43301"/>
                        <a:pt x="69369" y="38943"/>
                        <a:pt x="63039" y="39930"/>
                      </a:cubicBezTo>
                      <a:cubicBezTo>
                        <a:pt x="56708" y="40916"/>
                        <a:pt x="52351" y="46836"/>
                        <a:pt x="53338" y="53166"/>
                      </a:cubicBezTo>
                      <a:lnTo>
                        <a:pt x="55064" y="64511"/>
                      </a:lnTo>
                      <a:lnTo>
                        <a:pt x="54653" y="64593"/>
                      </a:lnTo>
                      <a:lnTo>
                        <a:pt x="51529" y="65087"/>
                      </a:lnTo>
                      <a:lnTo>
                        <a:pt x="16753" y="70430"/>
                      </a:lnTo>
                      <a:cubicBezTo>
                        <a:pt x="5984" y="72075"/>
                        <a:pt x="-1416" y="82187"/>
                        <a:pt x="229" y="92874"/>
                      </a:cubicBezTo>
                      <a:lnTo>
                        <a:pt x="38210" y="340660"/>
                      </a:lnTo>
                      <a:cubicBezTo>
                        <a:pt x="39855" y="351430"/>
                        <a:pt x="49967" y="358829"/>
                        <a:pt x="60655" y="357185"/>
                      </a:cubicBezTo>
                      <a:lnTo>
                        <a:pt x="95430" y="351841"/>
                      </a:lnTo>
                      <a:lnTo>
                        <a:pt x="97074" y="351595"/>
                      </a:lnTo>
                      <a:lnTo>
                        <a:pt x="391557" y="306460"/>
                      </a:lnTo>
                      <a:cubicBezTo>
                        <a:pt x="402080" y="304816"/>
                        <a:pt x="409478" y="294786"/>
                        <a:pt x="407835" y="284017"/>
                      </a:cubicBezTo>
                      <a:close/>
                      <a:moveTo>
                        <a:pt x="59997" y="63771"/>
                      </a:moveTo>
                      <a:lnTo>
                        <a:pt x="58270" y="52426"/>
                      </a:lnTo>
                      <a:cubicBezTo>
                        <a:pt x="57695" y="48891"/>
                        <a:pt x="60161" y="45685"/>
                        <a:pt x="63614" y="45109"/>
                      </a:cubicBezTo>
                      <a:cubicBezTo>
                        <a:pt x="67149" y="44534"/>
                        <a:pt x="70356" y="47000"/>
                        <a:pt x="70931" y="50453"/>
                      </a:cubicBezTo>
                      <a:lnTo>
                        <a:pt x="72657" y="61798"/>
                      </a:lnTo>
                      <a:lnTo>
                        <a:pt x="59997" y="63771"/>
                      </a:lnTo>
                      <a:close/>
                      <a:moveTo>
                        <a:pt x="189974" y="43876"/>
                      </a:moveTo>
                      <a:lnTo>
                        <a:pt x="188247" y="32531"/>
                      </a:lnTo>
                      <a:cubicBezTo>
                        <a:pt x="187671" y="28996"/>
                        <a:pt x="190138" y="25790"/>
                        <a:pt x="193590" y="25214"/>
                      </a:cubicBezTo>
                      <a:cubicBezTo>
                        <a:pt x="197126" y="24639"/>
                        <a:pt x="200332" y="27105"/>
                        <a:pt x="200907" y="30558"/>
                      </a:cubicBezTo>
                      <a:lnTo>
                        <a:pt x="202634" y="41903"/>
                      </a:lnTo>
                      <a:lnTo>
                        <a:pt x="189974" y="43876"/>
                      </a:lnTo>
                      <a:close/>
                      <a:moveTo>
                        <a:pt x="319950" y="23899"/>
                      </a:moveTo>
                      <a:lnTo>
                        <a:pt x="318224" y="12553"/>
                      </a:lnTo>
                      <a:cubicBezTo>
                        <a:pt x="317649" y="9018"/>
                        <a:pt x="320114" y="5812"/>
                        <a:pt x="323568" y="5237"/>
                      </a:cubicBezTo>
                      <a:cubicBezTo>
                        <a:pt x="327103" y="4661"/>
                        <a:pt x="330309" y="7127"/>
                        <a:pt x="330885" y="10580"/>
                      </a:cubicBezTo>
                      <a:lnTo>
                        <a:pt x="332611" y="21926"/>
                      </a:lnTo>
                      <a:lnTo>
                        <a:pt x="319950" y="23899"/>
                      </a:lnTo>
                      <a:close/>
                      <a:moveTo>
                        <a:pt x="260100" y="87448"/>
                      </a:moveTo>
                      <a:lnTo>
                        <a:pt x="277200" y="199092"/>
                      </a:lnTo>
                      <a:lnTo>
                        <a:pt x="173696" y="214959"/>
                      </a:lnTo>
                      <a:lnTo>
                        <a:pt x="156595" y="103315"/>
                      </a:lnTo>
                      <a:lnTo>
                        <a:pt x="260100" y="87448"/>
                      </a:lnTo>
                      <a:close/>
                      <a:moveTo>
                        <a:pt x="151416" y="104137"/>
                      </a:moveTo>
                      <a:lnTo>
                        <a:pt x="168516" y="215781"/>
                      </a:lnTo>
                      <a:lnTo>
                        <a:pt x="62217" y="232059"/>
                      </a:lnTo>
                      <a:lnTo>
                        <a:pt x="45116" y="120415"/>
                      </a:lnTo>
                      <a:lnTo>
                        <a:pt x="151416" y="104137"/>
                      </a:lnTo>
                      <a:close/>
                      <a:moveTo>
                        <a:pt x="55228" y="69773"/>
                      </a:moveTo>
                      <a:lnTo>
                        <a:pt x="73480" y="66978"/>
                      </a:lnTo>
                      <a:lnTo>
                        <a:pt x="75946" y="83091"/>
                      </a:lnTo>
                      <a:cubicBezTo>
                        <a:pt x="76192" y="84653"/>
                        <a:pt x="75781" y="86215"/>
                        <a:pt x="75042" y="87448"/>
                      </a:cubicBezTo>
                      <a:cubicBezTo>
                        <a:pt x="73644" y="86380"/>
                        <a:pt x="71835" y="85886"/>
                        <a:pt x="69945" y="86215"/>
                      </a:cubicBezTo>
                      <a:cubicBezTo>
                        <a:pt x="66163" y="86791"/>
                        <a:pt x="63614" y="90326"/>
                        <a:pt x="64190" y="94025"/>
                      </a:cubicBezTo>
                      <a:cubicBezTo>
                        <a:pt x="64765" y="97807"/>
                        <a:pt x="68300" y="100355"/>
                        <a:pt x="72000" y="99780"/>
                      </a:cubicBezTo>
                      <a:cubicBezTo>
                        <a:pt x="75617" y="99205"/>
                        <a:pt x="78166" y="95916"/>
                        <a:pt x="77754" y="92299"/>
                      </a:cubicBezTo>
                      <a:cubicBezTo>
                        <a:pt x="80303" y="89750"/>
                        <a:pt x="81619" y="86133"/>
                        <a:pt x="81043" y="82351"/>
                      </a:cubicBezTo>
                      <a:lnTo>
                        <a:pt x="78577" y="66238"/>
                      </a:lnTo>
                      <a:lnTo>
                        <a:pt x="203374" y="47082"/>
                      </a:lnTo>
                      <a:lnTo>
                        <a:pt x="205841" y="63196"/>
                      </a:lnTo>
                      <a:cubicBezTo>
                        <a:pt x="206087" y="64758"/>
                        <a:pt x="205676" y="66320"/>
                        <a:pt x="204936" y="67553"/>
                      </a:cubicBezTo>
                      <a:cubicBezTo>
                        <a:pt x="203539" y="66484"/>
                        <a:pt x="201730" y="65991"/>
                        <a:pt x="199839" y="66320"/>
                      </a:cubicBezTo>
                      <a:cubicBezTo>
                        <a:pt x="196057" y="66895"/>
                        <a:pt x="193509" y="70430"/>
                        <a:pt x="194084" y="74130"/>
                      </a:cubicBezTo>
                      <a:cubicBezTo>
                        <a:pt x="194659" y="77912"/>
                        <a:pt x="198195" y="80460"/>
                        <a:pt x="201894" y="79885"/>
                      </a:cubicBezTo>
                      <a:cubicBezTo>
                        <a:pt x="205512" y="79309"/>
                        <a:pt x="208060" y="76021"/>
                        <a:pt x="207649" y="72404"/>
                      </a:cubicBezTo>
                      <a:cubicBezTo>
                        <a:pt x="210197" y="69855"/>
                        <a:pt x="211513" y="66238"/>
                        <a:pt x="210938" y="62456"/>
                      </a:cubicBezTo>
                      <a:lnTo>
                        <a:pt x="208471" y="46342"/>
                      </a:lnTo>
                      <a:lnTo>
                        <a:pt x="333269" y="27187"/>
                      </a:lnTo>
                      <a:lnTo>
                        <a:pt x="335735" y="43301"/>
                      </a:lnTo>
                      <a:cubicBezTo>
                        <a:pt x="335982" y="44863"/>
                        <a:pt x="335570" y="46425"/>
                        <a:pt x="334831" y="47658"/>
                      </a:cubicBezTo>
                      <a:cubicBezTo>
                        <a:pt x="333433" y="46589"/>
                        <a:pt x="331624" y="46096"/>
                        <a:pt x="329733" y="46425"/>
                      </a:cubicBezTo>
                      <a:cubicBezTo>
                        <a:pt x="325952" y="47000"/>
                        <a:pt x="323403" y="50535"/>
                        <a:pt x="323979" y="54235"/>
                      </a:cubicBezTo>
                      <a:cubicBezTo>
                        <a:pt x="324554" y="58016"/>
                        <a:pt x="328090" y="60565"/>
                        <a:pt x="331789" y="59989"/>
                      </a:cubicBezTo>
                      <a:cubicBezTo>
                        <a:pt x="335406" y="59414"/>
                        <a:pt x="337955" y="56126"/>
                        <a:pt x="337543" y="52508"/>
                      </a:cubicBezTo>
                      <a:cubicBezTo>
                        <a:pt x="340092" y="49960"/>
                        <a:pt x="341408" y="46342"/>
                        <a:pt x="340832" y="42561"/>
                      </a:cubicBezTo>
                      <a:lnTo>
                        <a:pt x="338366" y="26447"/>
                      </a:lnTo>
                      <a:lnTo>
                        <a:pt x="347984" y="24967"/>
                      </a:lnTo>
                      <a:cubicBezTo>
                        <a:pt x="355877" y="23734"/>
                        <a:pt x="363275" y="29160"/>
                        <a:pt x="364509" y="37052"/>
                      </a:cubicBezTo>
                      <a:lnTo>
                        <a:pt x="368866" y="65580"/>
                      </a:lnTo>
                      <a:lnTo>
                        <a:pt x="44130" y="115400"/>
                      </a:lnTo>
                      <a:lnTo>
                        <a:pt x="39773" y="86873"/>
                      </a:lnTo>
                      <a:cubicBezTo>
                        <a:pt x="38540" y="78981"/>
                        <a:pt x="43965" y="71581"/>
                        <a:pt x="51940" y="70348"/>
                      </a:cubicBezTo>
                      <a:lnTo>
                        <a:pt x="55228" y="69773"/>
                      </a:lnTo>
                      <a:close/>
                      <a:moveTo>
                        <a:pt x="59668" y="352006"/>
                      </a:moveTo>
                      <a:cubicBezTo>
                        <a:pt x="51776" y="353239"/>
                        <a:pt x="44376" y="347813"/>
                        <a:pt x="43143" y="339921"/>
                      </a:cubicBezTo>
                      <a:lnTo>
                        <a:pt x="5162" y="92134"/>
                      </a:lnTo>
                      <a:cubicBezTo>
                        <a:pt x="3928" y="84242"/>
                        <a:pt x="9354" y="76843"/>
                        <a:pt x="17247" y="75610"/>
                      </a:cubicBezTo>
                      <a:lnTo>
                        <a:pt x="38868" y="72321"/>
                      </a:lnTo>
                      <a:cubicBezTo>
                        <a:pt x="35580" y="76514"/>
                        <a:pt x="33854" y="81940"/>
                        <a:pt x="34758" y="87613"/>
                      </a:cubicBezTo>
                      <a:lnTo>
                        <a:pt x="72740" y="335399"/>
                      </a:lnTo>
                      <a:cubicBezTo>
                        <a:pt x="73644" y="341071"/>
                        <a:pt x="76850" y="345758"/>
                        <a:pt x="81289" y="348717"/>
                      </a:cubicBezTo>
                      <a:lnTo>
                        <a:pt x="59668" y="352006"/>
                      </a:lnTo>
                      <a:close/>
                      <a:moveTo>
                        <a:pt x="96006" y="346497"/>
                      </a:moveTo>
                      <a:lnTo>
                        <a:pt x="94361" y="346744"/>
                      </a:lnTo>
                      <a:cubicBezTo>
                        <a:pt x="86469" y="347977"/>
                        <a:pt x="79070" y="342551"/>
                        <a:pt x="77837" y="334659"/>
                      </a:cubicBezTo>
                      <a:lnTo>
                        <a:pt x="62956" y="237320"/>
                      </a:lnTo>
                      <a:lnTo>
                        <a:pt x="169256" y="221042"/>
                      </a:lnTo>
                      <a:lnTo>
                        <a:pt x="186356" y="332686"/>
                      </a:lnTo>
                      <a:lnTo>
                        <a:pt x="96006" y="346497"/>
                      </a:lnTo>
                      <a:close/>
                      <a:moveTo>
                        <a:pt x="191535" y="331864"/>
                      </a:moveTo>
                      <a:lnTo>
                        <a:pt x="174435" y="220220"/>
                      </a:lnTo>
                      <a:lnTo>
                        <a:pt x="277940" y="204353"/>
                      </a:lnTo>
                      <a:lnTo>
                        <a:pt x="295040" y="315997"/>
                      </a:lnTo>
                      <a:lnTo>
                        <a:pt x="191535" y="331864"/>
                      </a:lnTo>
                      <a:close/>
                      <a:moveTo>
                        <a:pt x="300220" y="315175"/>
                      </a:moveTo>
                      <a:lnTo>
                        <a:pt x="265197" y="86708"/>
                      </a:lnTo>
                      <a:lnTo>
                        <a:pt x="369771" y="70677"/>
                      </a:lnTo>
                      <a:lnTo>
                        <a:pt x="402573" y="284839"/>
                      </a:lnTo>
                      <a:cubicBezTo>
                        <a:pt x="403806" y="292731"/>
                        <a:pt x="398380" y="300130"/>
                        <a:pt x="390488" y="301363"/>
                      </a:cubicBezTo>
                      <a:lnTo>
                        <a:pt x="300220" y="315175"/>
                      </a:lnTo>
                      <a:close/>
                    </a:path>
                  </a:pathLst>
                </a:custGeom>
                <a:grpFill/>
                <a:ln w="8221" cap="flat">
                  <a:noFill/>
                  <a:prstDash val="solid"/>
                  <a:miter/>
                </a:ln>
              </p:spPr>
              <p:txBody>
                <a:bodyPr rtlCol="0" anchor="ctr"/>
                <a:lstStyle/>
                <a:p>
                  <a:endParaRPr lang="en-US"/>
                </a:p>
              </p:txBody>
            </p:sp>
            <p:sp>
              <p:nvSpPr>
                <p:cNvPr id="118" name="Freeform: Shape 117">
                  <a:extLst>
                    <a:ext uri="{FF2B5EF4-FFF2-40B4-BE49-F238E27FC236}">
                      <a16:creationId xmlns:a16="http://schemas.microsoft.com/office/drawing/2014/main" id="{DC2C3CA8-EDB7-4819-B5B5-A6B3EDDC2857}"/>
                    </a:ext>
                  </a:extLst>
                </p:cNvPr>
                <p:cNvSpPr/>
                <p:nvPr/>
              </p:nvSpPr>
              <p:spPr>
                <a:xfrm>
                  <a:off x="8566291" y="2025062"/>
                  <a:ext cx="11564" cy="11564"/>
                </a:xfrm>
                <a:custGeom>
                  <a:avLst/>
                  <a:gdLst>
                    <a:gd name="connsiteX0" fmla="*/ 69 w 11564"/>
                    <a:gd name="connsiteY0" fmla="*/ 6646 h 11564"/>
                    <a:gd name="connsiteX1" fmla="*/ 6646 w 11564"/>
                    <a:gd name="connsiteY1" fmla="*/ 11496 h 11564"/>
                    <a:gd name="connsiteX2" fmla="*/ 11496 w 11564"/>
                    <a:gd name="connsiteY2" fmla="*/ 4919 h 11564"/>
                    <a:gd name="connsiteX3" fmla="*/ 4919 w 11564"/>
                    <a:gd name="connsiteY3" fmla="*/ 69 h 11564"/>
                    <a:gd name="connsiteX4" fmla="*/ 69 w 11564"/>
                    <a:gd name="connsiteY4" fmla="*/ 6646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69" y="6646"/>
                      </a:moveTo>
                      <a:cubicBezTo>
                        <a:pt x="562" y="9770"/>
                        <a:pt x="3521" y="11989"/>
                        <a:pt x="6646" y="11496"/>
                      </a:cubicBezTo>
                      <a:cubicBezTo>
                        <a:pt x="9770" y="11003"/>
                        <a:pt x="11989" y="8043"/>
                        <a:pt x="11496" y="4919"/>
                      </a:cubicBezTo>
                      <a:cubicBezTo>
                        <a:pt x="11003" y="1795"/>
                        <a:pt x="8043" y="-425"/>
                        <a:pt x="4919" y="69"/>
                      </a:cubicBezTo>
                      <a:cubicBezTo>
                        <a:pt x="1795" y="562"/>
                        <a:pt x="-425" y="3522"/>
                        <a:pt x="69" y="6646"/>
                      </a:cubicBezTo>
                      <a:close/>
                    </a:path>
                  </a:pathLst>
                </a:custGeom>
                <a:grpFill/>
                <a:ln w="8221" cap="flat">
                  <a:noFill/>
                  <a:prstDash val="solid"/>
                  <a:miter/>
                </a:ln>
              </p:spPr>
              <p:txBody>
                <a:bodyPr rtlCol="0" anchor="ctr"/>
                <a:lstStyle/>
                <a:p>
                  <a:endParaRPr lang="en-US"/>
                </a:p>
              </p:txBody>
            </p:sp>
            <p:sp>
              <p:nvSpPr>
                <p:cNvPr id="119" name="Freeform: Shape 118">
                  <a:extLst>
                    <a:ext uri="{FF2B5EF4-FFF2-40B4-BE49-F238E27FC236}">
                      <a16:creationId xmlns:a16="http://schemas.microsoft.com/office/drawing/2014/main" id="{61F76FC5-8894-4E76-BF80-CF1B7B34F5F3}"/>
                    </a:ext>
                  </a:extLst>
                </p:cNvPr>
                <p:cNvSpPr/>
                <p:nvPr/>
              </p:nvSpPr>
              <p:spPr>
                <a:xfrm>
                  <a:off x="8529624" y="2030653"/>
                  <a:ext cx="11564" cy="11564"/>
                </a:xfrm>
                <a:custGeom>
                  <a:avLst/>
                  <a:gdLst>
                    <a:gd name="connsiteX0" fmla="*/ 11496 w 11564"/>
                    <a:gd name="connsiteY0" fmla="*/ 4919 h 11564"/>
                    <a:gd name="connsiteX1" fmla="*/ 4919 w 11564"/>
                    <a:gd name="connsiteY1" fmla="*/ 69 h 11564"/>
                    <a:gd name="connsiteX2" fmla="*/ 69 w 11564"/>
                    <a:gd name="connsiteY2" fmla="*/ 6646 h 11564"/>
                    <a:gd name="connsiteX3" fmla="*/ 6646 w 11564"/>
                    <a:gd name="connsiteY3" fmla="*/ 11496 h 11564"/>
                    <a:gd name="connsiteX4" fmla="*/ 11496 w 11564"/>
                    <a:gd name="connsiteY4" fmla="*/ 4919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11496" y="4919"/>
                      </a:moveTo>
                      <a:cubicBezTo>
                        <a:pt x="11003" y="1795"/>
                        <a:pt x="8043" y="-425"/>
                        <a:pt x="4919" y="69"/>
                      </a:cubicBezTo>
                      <a:cubicBezTo>
                        <a:pt x="1795" y="562"/>
                        <a:pt x="-425" y="3522"/>
                        <a:pt x="69" y="6646"/>
                      </a:cubicBezTo>
                      <a:cubicBezTo>
                        <a:pt x="562" y="9770"/>
                        <a:pt x="3521" y="11989"/>
                        <a:pt x="6646" y="11496"/>
                      </a:cubicBezTo>
                      <a:cubicBezTo>
                        <a:pt x="9770" y="11085"/>
                        <a:pt x="11989" y="8125"/>
                        <a:pt x="11496" y="4919"/>
                      </a:cubicBezTo>
                      <a:close/>
                    </a:path>
                  </a:pathLst>
                </a:custGeom>
                <a:grpFill/>
                <a:ln w="8221" cap="flat">
                  <a:noFill/>
                  <a:prstDash val="solid"/>
                  <a:miter/>
                </a:ln>
              </p:spPr>
              <p:txBody>
                <a:bodyPr rtlCol="0" anchor="ctr"/>
                <a:lstStyle/>
                <a:p>
                  <a:endParaRPr lang="en-US"/>
                </a:p>
              </p:txBody>
            </p:sp>
            <p:sp>
              <p:nvSpPr>
                <p:cNvPr id="120" name="Freeform: Shape 119">
                  <a:extLst>
                    <a:ext uri="{FF2B5EF4-FFF2-40B4-BE49-F238E27FC236}">
                      <a16:creationId xmlns:a16="http://schemas.microsoft.com/office/drawing/2014/main" id="{57B56FD0-4BE1-4206-A574-4BE5E79D85C7}"/>
                    </a:ext>
                  </a:extLst>
                </p:cNvPr>
                <p:cNvSpPr/>
                <p:nvPr/>
              </p:nvSpPr>
              <p:spPr>
                <a:xfrm>
                  <a:off x="8456095" y="1866198"/>
                  <a:ext cx="34173" cy="194055"/>
                </a:xfrm>
                <a:custGeom>
                  <a:avLst/>
                  <a:gdLst>
                    <a:gd name="connsiteX0" fmla="*/ 34136 w 34173"/>
                    <a:gd name="connsiteY0" fmla="*/ 191078 h 194055"/>
                    <a:gd name="connsiteX1" fmla="*/ 5197 w 34173"/>
                    <a:gd name="connsiteY1" fmla="*/ 2238 h 194055"/>
                    <a:gd name="connsiteX2" fmla="*/ 2238 w 34173"/>
                    <a:gd name="connsiteY2" fmla="*/ 18 h 194055"/>
                    <a:gd name="connsiteX3" fmla="*/ 18 w 34173"/>
                    <a:gd name="connsiteY3" fmla="*/ 2978 h 194055"/>
                    <a:gd name="connsiteX4" fmla="*/ 28957 w 34173"/>
                    <a:gd name="connsiteY4" fmla="*/ 191818 h 194055"/>
                    <a:gd name="connsiteX5" fmla="*/ 31916 w 34173"/>
                    <a:gd name="connsiteY5" fmla="*/ 194038 h 194055"/>
                    <a:gd name="connsiteX6" fmla="*/ 34136 w 34173"/>
                    <a:gd name="connsiteY6" fmla="*/ 191078 h 194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173" h="194055">
                      <a:moveTo>
                        <a:pt x="34136" y="191078"/>
                      </a:moveTo>
                      <a:lnTo>
                        <a:pt x="5197" y="2238"/>
                      </a:lnTo>
                      <a:cubicBezTo>
                        <a:pt x="4951" y="840"/>
                        <a:pt x="3635" y="-146"/>
                        <a:pt x="2238" y="18"/>
                      </a:cubicBezTo>
                      <a:cubicBezTo>
                        <a:pt x="840" y="182"/>
                        <a:pt x="-146" y="1580"/>
                        <a:pt x="18" y="2978"/>
                      </a:cubicBezTo>
                      <a:lnTo>
                        <a:pt x="28957" y="191818"/>
                      </a:lnTo>
                      <a:cubicBezTo>
                        <a:pt x="29203" y="193215"/>
                        <a:pt x="30519" y="194202"/>
                        <a:pt x="31916" y="194038"/>
                      </a:cubicBezTo>
                      <a:cubicBezTo>
                        <a:pt x="33396" y="193873"/>
                        <a:pt x="34382" y="192558"/>
                        <a:pt x="34136" y="191078"/>
                      </a:cubicBezTo>
                      <a:close/>
                    </a:path>
                  </a:pathLst>
                </a:custGeom>
                <a:grpFill/>
                <a:ln w="8221" cap="flat">
                  <a:noFill/>
                  <a:prstDash val="solid"/>
                  <a:miter/>
                </a:ln>
              </p:spPr>
              <p:txBody>
                <a:bodyPr rtlCol="0" anchor="ctr"/>
                <a:lstStyle/>
                <a:p>
                  <a:endParaRPr lang="en-US"/>
                </a:p>
              </p:txBody>
            </p:sp>
            <p:sp>
              <p:nvSpPr>
                <p:cNvPr id="121" name="Freeform: Shape 120">
                  <a:extLst>
                    <a:ext uri="{FF2B5EF4-FFF2-40B4-BE49-F238E27FC236}">
                      <a16:creationId xmlns:a16="http://schemas.microsoft.com/office/drawing/2014/main" id="{A9CE7CBA-22E2-4F93-ABF9-C913549E8B0B}"/>
                    </a:ext>
                  </a:extLst>
                </p:cNvPr>
                <p:cNvSpPr/>
                <p:nvPr/>
              </p:nvSpPr>
              <p:spPr>
                <a:xfrm>
                  <a:off x="8546673" y="1999709"/>
                  <a:ext cx="14853" cy="67942"/>
                </a:xfrm>
                <a:custGeom>
                  <a:avLst/>
                  <a:gdLst>
                    <a:gd name="connsiteX0" fmla="*/ 38 w 14853"/>
                    <a:gd name="connsiteY0" fmla="*/ 2978 h 67942"/>
                    <a:gd name="connsiteX1" fmla="*/ 9656 w 14853"/>
                    <a:gd name="connsiteY1" fmla="*/ 65705 h 67942"/>
                    <a:gd name="connsiteX2" fmla="*/ 12616 w 14853"/>
                    <a:gd name="connsiteY2" fmla="*/ 67925 h 67942"/>
                    <a:gd name="connsiteX3" fmla="*/ 14836 w 14853"/>
                    <a:gd name="connsiteY3" fmla="*/ 64965 h 67942"/>
                    <a:gd name="connsiteX4" fmla="*/ 5217 w 14853"/>
                    <a:gd name="connsiteY4" fmla="*/ 2238 h 67942"/>
                    <a:gd name="connsiteX5" fmla="*/ 2258 w 14853"/>
                    <a:gd name="connsiteY5" fmla="*/ 18 h 67942"/>
                    <a:gd name="connsiteX6" fmla="*/ 38 w 14853"/>
                    <a:gd name="connsiteY6" fmla="*/ 2978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3" h="67942">
                      <a:moveTo>
                        <a:pt x="38" y="2978"/>
                      </a:moveTo>
                      <a:lnTo>
                        <a:pt x="9656" y="65705"/>
                      </a:lnTo>
                      <a:cubicBezTo>
                        <a:pt x="9903" y="67103"/>
                        <a:pt x="11218" y="68089"/>
                        <a:pt x="12616" y="67925"/>
                      </a:cubicBezTo>
                      <a:cubicBezTo>
                        <a:pt x="14014" y="67678"/>
                        <a:pt x="15000" y="66363"/>
                        <a:pt x="14836" y="64965"/>
                      </a:cubicBezTo>
                      <a:lnTo>
                        <a:pt x="5217" y="2238"/>
                      </a:lnTo>
                      <a:cubicBezTo>
                        <a:pt x="4970" y="840"/>
                        <a:pt x="3655" y="-147"/>
                        <a:pt x="2258" y="18"/>
                      </a:cubicBezTo>
                      <a:cubicBezTo>
                        <a:pt x="778" y="182"/>
                        <a:pt x="-209" y="1498"/>
                        <a:pt x="38" y="2978"/>
                      </a:cubicBezTo>
                      <a:close/>
                    </a:path>
                  </a:pathLst>
                </a:custGeom>
                <a:grpFill/>
                <a:ln w="8221" cap="flat">
                  <a:noFill/>
                  <a:prstDash val="solid"/>
                  <a:miter/>
                </a:ln>
              </p:spPr>
              <p:txBody>
                <a:bodyPr rtlCol="0" anchor="ctr"/>
                <a:lstStyle/>
                <a:p>
                  <a:endParaRPr lang="en-US"/>
                </a:p>
              </p:txBody>
            </p:sp>
            <p:sp>
              <p:nvSpPr>
                <p:cNvPr id="122" name="Freeform: Shape 121">
                  <a:extLst>
                    <a:ext uri="{FF2B5EF4-FFF2-40B4-BE49-F238E27FC236}">
                      <a16:creationId xmlns:a16="http://schemas.microsoft.com/office/drawing/2014/main" id="{14AE4E21-5756-4C06-BD42-AFCE19D441C5}"/>
                    </a:ext>
                  </a:extLst>
                </p:cNvPr>
                <p:cNvSpPr/>
                <p:nvPr/>
              </p:nvSpPr>
              <p:spPr>
                <a:xfrm>
                  <a:off x="8508050" y="1888833"/>
                  <a:ext cx="56244" cy="56378"/>
                </a:xfrm>
                <a:custGeom>
                  <a:avLst/>
                  <a:gdLst>
                    <a:gd name="connsiteX0" fmla="*/ 55760 w 56244"/>
                    <a:gd name="connsiteY0" fmla="*/ 48414 h 56378"/>
                    <a:gd name="connsiteX1" fmla="*/ 55185 w 56244"/>
                    <a:gd name="connsiteY1" fmla="*/ 44796 h 56378"/>
                    <a:gd name="connsiteX2" fmla="*/ 31754 w 56244"/>
                    <a:gd name="connsiteY2" fmla="*/ 27532 h 56378"/>
                    <a:gd name="connsiteX3" fmla="*/ 49019 w 56244"/>
                    <a:gd name="connsiteY3" fmla="*/ 4101 h 56378"/>
                    <a:gd name="connsiteX4" fmla="*/ 48443 w 56244"/>
                    <a:gd name="connsiteY4" fmla="*/ 484 h 56378"/>
                    <a:gd name="connsiteX5" fmla="*/ 44826 w 56244"/>
                    <a:gd name="connsiteY5" fmla="*/ 1060 h 56378"/>
                    <a:gd name="connsiteX6" fmla="*/ 27562 w 56244"/>
                    <a:gd name="connsiteY6" fmla="*/ 24490 h 56378"/>
                    <a:gd name="connsiteX7" fmla="*/ 4131 w 56244"/>
                    <a:gd name="connsiteY7" fmla="*/ 7225 h 56378"/>
                    <a:gd name="connsiteX8" fmla="*/ 514 w 56244"/>
                    <a:gd name="connsiteY8" fmla="*/ 7801 h 56378"/>
                    <a:gd name="connsiteX9" fmla="*/ 21 w 56244"/>
                    <a:gd name="connsiteY9" fmla="*/ 9774 h 56378"/>
                    <a:gd name="connsiteX10" fmla="*/ 1089 w 56244"/>
                    <a:gd name="connsiteY10" fmla="*/ 11501 h 56378"/>
                    <a:gd name="connsiteX11" fmla="*/ 24520 w 56244"/>
                    <a:gd name="connsiteY11" fmla="*/ 28765 h 56378"/>
                    <a:gd name="connsiteX12" fmla="*/ 7255 w 56244"/>
                    <a:gd name="connsiteY12" fmla="*/ 52195 h 56378"/>
                    <a:gd name="connsiteX13" fmla="*/ 6762 w 56244"/>
                    <a:gd name="connsiteY13" fmla="*/ 54168 h 56378"/>
                    <a:gd name="connsiteX14" fmla="*/ 7831 w 56244"/>
                    <a:gd name="connsiteY14" fmla="*/ 55895 h 56378"/>
                    <a:gd name="connsiteX15" fmla="*/ 11448 w 56244"/>
                    <a:gd name="connsiteY15" fmla="*/ 55319 h 56378"/>
                    <a:gd name="connsiteX16" fmla="*/ 28712 w 56244"/>
                    <a:gd name="connsiteY16" fmla="*/ 31889 h 56378"/>
                    <a:gd name="connsiteX17" fmla="*/ 52143 w 56244"/>
                    <a:gd name="connsiteY17" fmla="*/ 49154 h 56378"/>
                    <a:gd name="connsiteX18" fmla="*/ 55760 w 56244"/>
                    <a:gd name="connsiteY18" fmla="*/ 48414 h 56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6244" h="56378">
                      <a:moveTo>
                        <a:pt x="55760" y="48414"/>
                      </a:moveTo>
                      <a:cubicBezTo>
                        <a:pt x="56582" y="47263"/>
                        <a:pt x="56336" y="45618"/>
                        <a:pt x="55185" y="44796"/>
                      </a:cubicBezTo>
                      <a:lnTo>
                        <a:pt x="31754" y="27532"/>
                      </a:lnTo>
                      <a:lnTo>
                        <a:pt x="49019" y="4101"/>
                      </a:lnTo>
                      <a:cubicBezTo>
                        <a:pt x="49841" y="2950"/>
                        <a:pt x="49594" y="1306"/>
                        <a:pt x="48443" y="484"/>
                      </a:cubicBezTo>
                      <a:cubicBezTo>
                        <a:pt x="47292" y="-338"/>
                        <a:pt x="45648" y="-91"/>
                        <a:pt x="44826" y="1060"/>
                      </a:cubicBezTo>
                      <a:lnTo>
                        <a:pt x="27562" y="24490"/>
                      </a:lnTo>
                      <a:lnTo>
                        <a:pt x="4131" y="7225"/>
                      </a:lnTo>
                      <a:cubicBezTo>
                        <a:pt x="2980" y="6403"/>
                        <a:pt x="1336" y="6650"/>
                        <a:pt x="514" y="7801"/>
                      </a:cubicBezTo>
                      <a:cubicBezTo>
                        <a:pt x="103" y="8376"/>
                        <a:pt x="-62" y="9116"/>
                        <a:pt x="21" y="9774"/>
                      </a:cubicBezTo>
                      <a:cubicBezTo>
                        <a:pt x="103" y="10432"/>
                        <a:pt x="514" y="11089"/>
                        <a:pt x="1089" y="11501"/>
                      </a:cubicBezTo>
                      <a:lnTo>
                        <a:pt x="24520" y="28765"/>
                      </a:lnTo>
                      <a:lnTo>
                        <a:pt x="7255" y="52195"/>
                      </a:lnTo>
                      <a:cubicBezTo>
                        <a:pt x="6844" y="52771"/>
                        <a:pt x="6680" y="53511"/>
                        <a:pt x="6762" y="54168"/>
                      </a:cubicBezTo>
                      <a:cubicBezTo>
                        <a:pt x="6844" y="54826"/>
                        <a:pt x="7255" y="55484"/>
                        <a:pt x="7831" y="55895"/>
                      </a:cubicBezTo>
                      <a:cubicBezTo>
                        <a:pt x="8982" y="56717"/>
                        <a:pt x="10626" y="56470"/>
                        <a:pt x="11448" y="55319"/>
                      </a:cubicBezTo>
                      <a:lnTo>
                        <a:pt x="28712" y="31889"/>
                      </a:lnTo>
                      <a:lnTo>
                        <a:pt x="52143" y="49154"/>
                      </a:lnTo>
                      <a:cubicBezTo>
                        <a:pt x="53294" y="49893"/>
                        <a:pt x="54938" y="49564"/>
                        <a:pt x="55760" y="48414"/>
                      </a:cubicBezTo>
                      <a:close/>
                    </a:path>
                  </a:pathLst>
                </a:custGeom>
                <a:grpFill/>
                <a:ln w="8221" cap="flat">
                  <a:noFill/>
                  <a:prstDash val="solid"/>
                  <a:miter/>
                </a:ln>
              </p:spPr>
              <p:txBody>
                <a:bodyPr rtlCol="0" anchor="ctr"/>
                <a:lstStyle/>
                <a:p>
                  <a:endParaRPr lang="en-US"/>
                </a:p>
              </p:txBody>
            </p:sp>
            <p:sp>
              <p:nvSpPr>
                <p:cNvPr id="123" name="Freeform: Shape 122">
                  <a:extLst>
                    <a:ext uri="{FF2B5EF4-FFF2-40B4-BE49-F238E27FC236}">
                      <a16:creationId xmlns:a16="http://schemas.microsoft.com/office/drawing/2014/main" id="{2AE371FA-DBEF-4D5C-837C-9ABCF5B32581}"/>
                    </a:ext>
                  </a:extLst>
                </p:cNvPr>
                <p:cNvSpPr/>
                <p:nvPr/>
              </p:nvSpPr>
              <p:spPr>
                <a:xfrm>
                  <a:off x="8615258" y="1864471"/>
                  <a:ext cx="67942" cy="67942"/>
                </a:xfrm>
                <a:custGeom>
                  <a:avLst/>
                  <a:gdLst>
                    <a:gd name="connsiteX0" fmla="*/ 41371 w 67942"/>
                    <a:gd name="connsiteY0" fmla="*/ 64965 h 67942"/>
                    <a:gd name="connsiteX1" fmla="*/ 36931 w 67942"/>
                    <a:gd name="connsiteY1" fmla="*/ 36191 h 67942"/>
                    <a:gd name="connsiteX2" fmla="*/ 65705 w 67942"/>
                    <a:gd name="connsiteY2" fmla="*/ 31752 h 67942"/>
                    <a:gd name="connsiteX3" fmla="*/ 67925 w 67942"/>
                    <a:gd name="connsiteY3" fmla="*/ 28792 h 67942"/>
                    <a:gd name="connsiteX4" fmla="*/ 64965 w 67942"/>
                    <a:gd name="connsiteY4" fmla="*/ 26572 h 67942"/>
                    <a:gd name="connsiteX5" fmla="*/ 36191 w 67942"/>
                    <a:gd name="connsiteY5" fmla="*/ 31012 h 67942"/>
                    <a:gd name="connsiteX6" fmla="*/ 31752 w 67942"/>
                    <a:gd name="connsiteY6" fmla="*/ 2238 h 67942"/>
                    <a:gd name="connsiteX7" fmla="*/ 28792 w 67942"/>
                    <a:gd name="connsiteY7" fmla="*/ 18 h 67942"/>
                    <a:gd name="connsiteX8" fmla="*/ 26572 w 67942"/>
                    <a:gd name="connsiteY8" fmla="*/ 2978 h 67942"/>
                    <a:gd name="connsiteX9" fmla="*/ 31012 w 67942"/>
                    <a:gd name="connsiteY9" fmla="*/ 31752 h 67942"/>
                    <a:gd name="connsiteX10" fmla="*/ 2238 w 67942"/>
                    <a:gd name="connsiteY10" fmla="*/ 36191 h 67942"/>
                    <a:gd name="connsiteX11" fmla="*/ 18 w 67942"/>
                    <a:gd name="connsiteY11" fmla="*/ 39151 h 67942"/>
                    <a:gd name="connsiteX12" fmla="*/ 2977 w 67942"/>
                    <a:gd name="connsiteY12" fmla="*/ 41370 h 67942"/>
                    <a:gd name="connsiteX13" fmla="*/ 31752 w 67942"/>
                    <a:gd name="connsiteY13" fmla="*/ 36931 h 67942"/>
                    <a:gd name="connsiteX14" fmla="*/ 36191 w 67942"/>
                    <a:gd name="connsiteY14" fmla="*/ 65705 h 67942"/>
                    <a:gd name="connsiteX15" fmla="*/ 39151 w 67942"/>
                    <a:gd name="connsiteY15" fmla="*/ 67925 h 67942"/>
                    <a:gd name="connsiteX16" fmla="*/ 41371 w 67942"/>
                    <a:gd name="connsiteY16" fmla="*/ 64965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7942" h="67942">
                      <a:moveTo>
                        <a:pt x="41371" y="64965"/>
                      </a:moveTo>
                      <a:lnTo>
                        <a:pt x="36931" y="36191"/>
                      </a:lnTo>
                      <a:lnTo>
                        <a:pt x="65705" y="31752"/>
                      </a:lnTo>
                      <a:cubicBezTo>
                        <a:pt x="67103" y="31505"/>
                        <a:pt x="68089" y="30190"/>
                        <a:pt x="67925" y="28792"/>
                      </a:cubicBezTo>
                      <a:cubicBezTo>
                        <a:pt x="67678" y="27394"/>
                        <a:pt x="66362" y="26408"/>
                        <a:pt x="64965" y="26572"/>
                      </a:cubicBezTo>
                      <a:lnTo>
                        <a:pt x="36191" y="31012"/>
                      </a:lnTo>
                      <a:lnTo>
                        <a:pt x="31752" y="2238"/>
                      </a:lnTo>
                      <a:cubicBezTo>
                        <a:pt x="31505" y="840"/>
                        <a:pt x="30189" y="-147"/>
                        <a:pt x="28792" y="18"/>
                      </a:cubicBezTo>
                      <a:cubicBezTo>
                        <a:pt x="27394" y="182"/>
                        <a:pt x="26408" y="1580"/>
                        <a:pt x="26572" y="2978"/>
                      </a:cubicBezTo>
                      <a:lnTo>
                        <a:pt x="31012" y="31752"/>
                      </a:lnTo>
                      <a:lnTo>
                        <a:pt x="2238" y="36191"/>
                      </a:lnTo>
                      <a:cubicBezTo>
                        <a:pt x="840" y="36438"/>
                        <a:pt x="-147" y="37753"/>
                        <a:pt x="18" y="39151"/>
                      </a:cubicBezTo>
                      <a:cubicBezTo>
                        <a:pt x="183" y="40548"/>
                        <a:pt x="1579" y="41535"/>
                        <a:pt x="2977" y="41370"/>
                      </a:cubicBezTo>
                      <a:lnTo>
                        <a:pt x="31752" y="36931"/>
                      </a:lnTo>
                      <a:lnTo>
                        <a:pt x="36191" y="65705"/>
                      </a:lnTo>
                      <a:cubicBezTo>
                        <a:pt x="36437" y="67103"/>
                        <a:pt x="37753" y="68089"/>
                        <a:pt x="39151" y="67925"/>
                      </a:cubicBezTo>
                      <a:cubicBezTo>
                        <a:pt x="40630" y="67678"/>
                        <a:pt x="41617" y="66363"/>
                        <a:pt x="41371" y="64965"/>
                      </a:cubicBezTo>
                      <a:close/>
                    </a:path>
                  </a:pathLst>
                </a:custGeom>
                <a:grpFill/>
                <a:ln w="8221" cap="flat">
                  <a:noFill/>
                  <a:prstDash val="solid"/>
                  <a:miter/>
                </a:ln>
              </p:spPr>
              <p:txBody>
                <a:bodyPr rtlCol="0" anchor="ctr"/>
                <a:lstStyle/>
                <a:p>
                  <a:endParaRPr lang="en-US"/>
                </a:p>
              </p:txBody>
            </p:sp>
            <p:sp>
              <p:nvSpPr>
                <p:cNvPr id="124" name="Freeform: Shape 123">
                  <a:extLst>
                    <a:ext uri="{FF2B5EF4-FFF2-40B4-BE49-F238E27FC236}">
                      <a16:creationId xmlns:a16="http://schemas.microsoft.com/office/drawing/2014/main" id="{01E5694F-1E92-4104-9216-47140047BA25}"/>
                    </a:ext>
                  </a:extLst>
                </p:cNvPr>
                <p:cNvSpPr/>
                <p:nvPr/>
              </p:nvSpPr>
              <p:spPr>
                <a:xfrm>
                  <a:off x="8659878" y="1982363"/>
                  <a:ext cx="14854" cy="67942"/>
                </a:xfrm>
                <a:custGeom>
                  <a:avLst/>
                  <a:gdLst>
                    <a:gd name="connsiteX0" fmla="*/ 38 w 14854"/>
                    <a:gd name="connsiteY0" fmla="*/ 2978 h 67942"/>
                    <a:gd name="connsiteX1" fmla="*/ 9657 w 14854"/>
                    <a:gd name="connsiteY1" fmla="*/ 65705 h 67942"/>
                    <a:gd name="connsiteX2" fmla="*/ 12616 w 14854"/>
                    <a:gd name="connsiteY2" fmla="*/ 67925 h 67942"/>
                    <a:gd name="connsiteX3" fmla="*/ 14836 w 14854"/>
                    <a:gd name="connsiteY3" fmla="*/ 64965 h 67942"/>
                    <a:gd name="connsiteX4" fmla="*/ 5217 w 14854"/>
                    <a:gd name="connsiteY4" fmla="*/ 2238 h 67942"/>
                    <a:gd name="connsiteX5" fmla="*/ 2257 w 14854"/>
                    <a:gd name="connsiteY5" fmla="*/ 18 h 67942"/>
                    <a:gd name="connsiteX6" fmla="*/ 38 w 14854"/>
                    <a:gd name="connsiteY6" fmla="*/ 2978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4" h="67942">
                      <a:moveTo>
                        <a:pt x="38" y="2978"/>
                      </a:moveTo>
                      <a:lnTo>
                        <a:pt x="9657" y="65705"/>
                      </a:lnTo>
                      <a:cubicBezTo>
                        <a:pt x="9904" y="67103"/>
                        <a:pt x="11218" y="68089"/>
                        <a:pt x="12616" y="67925"/>
                      </a:cubicBezTo>
                      <a:cubicBezTo>
                        <a:pt x="14014" y="67760"/>
                        <a:pt x="15001" y="66363"/>
                        <a:pt x="14836" y="64965"/>
                      </a:cubicBezTo>
                      <a:lnTo>
                        <a:pt x="5217" y="2238"/>
                      </a:lnTo>
                      <a:cubicBezTo>
                        <a:pt x="4971" y="840"/>
                        <a:pt x="3655" y="-147"/>
                        <a:pt x="2257" y="18"/>
                      </a:cubicBezTo>
                      <a:cubicBezTo>
                        <a:pt x="778" y="182"/>
                        <a:pt x="-208" y="1498"/>
                        <a:pt x="38" y="2978"/>
                      </a:cubicBezTo>
                      <a:close/>
                    </a:path>
                  </a:pathLst>
                </a:custGeom>
                <a:grpFill/>
                <a:ln w="8221" cap="flat">
                  <a:noFill/>
                  <a:prstDash val="solid"/>
                  <a:miter/>
                </a:ln>
              </p:spPr>
              <p:txBody>
                <a:bodyPr rtlCol="0" anchor="ctr"/>
                <a:lstStyle/>
                <a:p>
                  <a:endParaRPr lang="en-US"/>
                </a:p>
              </p:txBody>
            </p:sp>
            <p:sp>
              <p:nvSpPr>
                <p:cNvPr id="125" name="Freeform: Shape 124">
                  <a:extLst>
                    <a:ext uri="{FF2B5EF4-FFF2-40B4-BE49-F238E27FC236}">
                      <a16:creationId xmlns:a16="http://schemas.microsoft.com/office/drawing/2014/main" id="{2880AC1E-594D-4D0A-B3BB-7045F7BBB25E}"/>
                    </a:ext>
                  </a:extLst>
                </p:cNvPr>
                <p:cNvSpPr/>
                <p:nvPr/>
              </p:nvSpPr>
              <p:spPr>
                <a:xfrm>
                  <a:off x="8723255" y="1853837"/>
                  <a:ext cx="88718" cy="178164"/>
                </a:xfrm>
                <a:custGeom>
                  <a:avLst/>
                  <a:gdLst>
                    <a:gd name="connsiteX0" fmla="*/ 88589 w 88718"/>
                    <a:gd name="connsiteY0" fmla="*/ 159291 h 178164"/>
                    <a:gd name="connsiteX1" fmla="*/ 65487 w 88718"/>
                    <a:gd name="connsiteY1" fmla="*/ 8844 h 178164"/>
                    <a:gd name="connsiteX2" fmla="*/ 53567 w 88718"/>
                    <a:gd name="connsiteY2" fmla="*/ 129 h 178164"/>
                    <a:gd name="connsiteX3" fmla="*/ 8843 w 88718"/>
                    <a:gd name="connsiteY3" fmla="*/ 6953 h 178164"/>
                    <a:gd name="connsiteX4" fmla="*/ 129 w 88718"/>
                    <a:gd name="connsiteY4" fmla="*/ 18873 h 178164"/>
                    <a:gd name="connsiteX5" fmla="*/ 23230 w 88718"/>
                    <a:gd name="connsiteY5" fmla="*/ 169321 h 178164"/>
                    <a:gd name="connsiteX6" fmla="*/ 35152 w 88718"/>
                    <a:gd name="connsiteY6" fmla="*/ 178035 h 178164"/>
                    <a:gd name="connsiteX7" fmla="*/ 79874 w 88718"/>
                    <a:gd name="connsiteY7" fmla="*/ 171212 h 178164"/>
                    <a:gd name="connsiteX8" fmla="*/ 88589 w 88718"/>
                    <a:gd name="connsiteY8" fmla="*/ 159291 h 178164"/>
                    <a:gd name="connsiteX9" fmla="*/ 34411 w 88718"/>
                    <a:gd name="connsiteY9" fmla="*/ 172938 h 178164"/>
                    <a:gd name="connsiteX10" fmla="*/ 28492 w 88718"/>
                    <a:gd name="connsiteY10" fmla="*/ 168581 h 178164"/>
                    <a:gd name="connsiteX11" fmla="*/ 5390 w 88718"/>
                    <a:gd name="connsiteY11" fmla="*/ 18133 h 178164"/>
                    <a:gd name="connsiteX12" fmla="*/ 9747 w 88718"/>
                    <a:gd name="connsiteY12" fmla="*/ 12214 h 178164"/>
                    <a:gd name="connsiteX13" fmla="*/ 54471 w 88718"/>
                    <a:gd name="connsiteY13" fmla="*/ 5391 h 178164"/>
                    <a:gd name="connsiteX14" fmla="*/ 60390 w 88718"/>
                    <a:gd name="connsiteY14" fmla="*/ 9748 h 178164"/>
                    <a:gd name="connsiteX15" fmla="*/ 83491 w 88718"/>
                    <a:gd name="connsiteY15" fmla="*/ 160195 h 178164"/>
                    <a:gd name="connsiteX16" fmla="*/ 79135 w 88718"/>
                    <a:gd name="connsiteY16" fmla="*/ 166115 h 178164"/>
                    <a:gd name="connsiteX17" fmla="*/ 34411 w 88718"/>
                    <a:gd name="connsiteY17" fmla="*/ 172938 h 178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8718" h="178164">
                      <a:moveTo>
                        <a:pt x="88589" y="159291"/>
                      </a:moveTo>
                      <a:lnTo>
                        <a:pt x="65487" y="8844"/>
                      </a:lnTo>
                      <a:cubicBezTo>
                        <a:pt x="64583" y="3171"/>
                        <a:pt x="59321" y="-775"/>
                        <a:pt x="53567" y="129"/>
                      </a:cubicBezTo>
                      <a:lnTo>
                        <a:pt x="8843" y="6953"/>
                      </a:lnTo>
                      <a:cubicBezTo>
                        <a:pt x="3171" y="7857"/>
                        <a:pt x="-776" y="13119"/>
                        <a:pt x="129" y="18873"/>
                      </a:cubicBezTo>
                      <a:lnTo>
                        <a:pt x="23230" y="169321"/>
                      </a:lnTo>
                      <a:cubicBezTo>
                        <a:pt x="24134" y="174993"/>
                        <a:pt x="29396" y="178940"/>
                        <a:pt x="35152" y="178035"/>
                      </a:cubicBezTo>
                      <a:lnTo>
                        <a:pt x="79874" y="171212"/>
                      </a:lnTo>
                      <a:cubicBezTo>
                        <a:pt x="85546" y="170307"/>
                        <a:pt x="89493" y="164964"/>
                        <a:pt x="88589" y="159291"/>
                      </a:cubicBezTo>
                      <a:close/>
                      <a:moveTo>
                        <a:pt x="34411" y="172938"/>
                      </a:moveTo>
                      <a:cubicBezTo>
                        <a:pt x="31534" y="173349"/>
                        <a:pt x="28903" y="171376"/>
                        <a:pt x="28492" y="168581"/>
                      </a:cubicBezTo>
                      <a:lnTo>
                        <a:pt x="5390" y="18133"/>
                      </a:lnTo>
                      <a:cubicBezTo>
                        <a:pt x="4980" y="15256"/>
                        <a:pt x="6953" y="12625"/>
                        <a:pt x="9747" y="12214"/>
                      </a:cubicBezTo>
                      <a:lnTo>
                        <a:pt x="54471" y="5391"/>
                      </a:lnTo>
                      <a:cubicBezTo>
                        <a:pt x="57348" y="4980"/>
                        <a:pt x="59979" y="6953"/>
                        <a:pt x="60390" y="9748"/>
                      </a:cubicBezTo>
                      <a:lnTo>
                        <a:pt x="83491" y="160195"/>
                      </a:lnTo>
                      <a:cubicBezTo>
                        <a:pt x="83903" y="163073"/>
                        <a:pt x="81930" y="165704"/>
                        <a:pt x="79135" y="166115"/>
                      </a:cubicBezTo>
                      <a:lnTo>
                        <a:pt x="34411" y="172938"/>
                      </a:lnTo>
                      <a:close/>
                    </a:path>
                  </a:pathLst>
                </a:custGeom>
                <a:grpFill/>
                <a:ln w="8221" cap="flat">
                  <a:noFill/>
                  <a:prstDash val="solid"/>
                  <a:miter/>
                </a:ln>
              </p:spPr>
              <p:txBody>
                <a:bodyPr rtlCol="0" anchor="ctr"/>
                <a:lstStyle/>
                <a:p>
                  <a:endParaRPr lang="en-US"/>
                </a:p>
              </p:txBody>
            </p:sp>
          </p:grpSp>
        </p:grpSp>
        <p:sp>
          <p:nvSpPr>
            <p:cNvPr id="83" name="Freeform: Shape 82">
              <a:extLst>
                <a:ext uri="{FF2B5EF4-FFF2-40B4-BE49-F238E27FC236}">
                  <a16:creationId xmlns:a16="http://schemas.microsoft.com/office/drawing/2014/main" id="{0B0F5922-4E1A-4590-9159-808CE3660E3D}"/>
                </a:ext>
              </a:extLst>
            </p:cNvPr>
            <p:cNvSpPr/>
            <p:nvPr/>
          </p:nvSpPr>
          <p:spPr>
            <a:xfrm>
              <a:off x="8148196" y="2411294"/>
              <a:ext cx="225377" cy="290449"/>
            </a:xfrm>
            <a:custGeom>
              <a:avLst/>
              <a:gdLst>
                <a:gd name="connsiteX0" fmla="*/ 168813 w 295266"/>
                <a:gd name="connsiteY0" fmla="*/ 377971 h 380517"/>
                <a:gd name="connsiteX1" fmla="*/ 294022 w 295266"/>
                <a:gd name="connsiteY1" fmla="*/ 210916 h 380517"/>
                <a:gd name="connsiteX2" fmla="*/ 295008 w 295266"/>
                <a:gd name="connsiteY2" fmla="*/ 205244 h 380517"/>
                <a:gd name="connsiteX3" fmla="*/ 237049 w 295266"/>
                <a:gd name="connsiteY3" fmla="*/ 4730 h 380517"/>
                <a:gd name="connsiteX4" fmla="*/ 232034 w 295266"/>
                <a:gd name="connsiteY4" fmla="*/ 126 h 380517"/>
                <a:gd name="connsiteX5" fmla="*/ 225704 w 295266"/>
                <a:gd name="connsiteY5" fmla="*/ 2592 h 380517"/>
                <a:gd name="connsiteX6" fmla="*/ 165689 w 295266"/>
                <a:gd name="connsiteY6" fmla="*/ 82173 h 380517"/>
                <a:gd name="connsiteX7" fmla="*/ 162977 w 295266"/>
                <a:gd name="connsiteY7" fmla="*/ 81680 h 380517"/>
                <a:gd name="connsiteX8" fmla="*/ 118829 w 295266"/>
                <a:gd name="connsiteY8" fmla="*/ 73623 h 380517"/>
                <a:gd name="connsiteX9" fmla="*/ 1677 w 295266"/>
                <a:gd name="connsiteY9" fmla="*/ 154519 h 380517"/>
                <a:gd name="connsiteX10" fmla="*/ 17873 w 295266"/>
                <a:gd name="connsiteY10" fmla="*/ 229907 h 380517"/>
                <a:gd name="connsiteX11" fmla="*/ 82656 w 295266"/>
                <a:gd name="connsiteY11" fmla="*/ 271753 h 380517"/>
                <a:gd name="connsiteX12" fmla="*/ 126803 w 295266"/>
                <a:gd name="connsiteY12" fmla="*/ 279810 h 380517"/>
                <a:gd name="connsiteX13" fmla="*/ 129516 w 295266"/>
                <a:gd name="connsiteY13" fmla="*/ 280303 h 380517"/>
                <a:gd name="connsiteX14" fmla="*/ 139710 w 295266"/>
                <a:gd name="connsiteY14" fmla="*/ 315325 h 380517"/>
                <a:gd name="connsiteX15" fmla="*/ 46647 w 295266"/>
                <a:gd name="connsiteY15" fmla="*/ 298308 h 380517"/>
                <a:gd name="connsiteX16" fmla="*/ 44016 w 295266"/>
                <a:gd name="connsiteY16" fmla="*/ 299376 h 380517"/>
                <a:gd name="connsiteX17" fmla="*/ 43934 w 295266"/>
                <a:gd name="connsiteY17" fmla="*/ 302172 h 380517"/>
                <a:gd name="connsiteX18" fmla="*/ 52073 w 295266"/>
                <a:gd name="connsiteY18" fmla="*/ 315901 h 380517"/>
                <a:gd name="connsiteX19" fmla="*/ 39988 w 295266"/>
                <a:gd name="connsiteY19" fmla="*/ 324204 h 380517"/>
                <a:gd name="connsiteX20" fmla="*/ 38919 w 295266"/>
                <a:gd name="connsiteY20" fmla="*/ 325849 h 380517"/>
                <a:gd name="connsiteX21" fmla="*/ 38919 w 295266"/>
                <a:gd name="connsiteY21" fmla="*/ 326835 h 380517"/>
                <a:gd name="connsiteX22" fmla="*/ 40974 w 295266"/>
                <a:gd name="connsiteY22" fmla="*/ 328890 h 380517"/>
                <a:gd name="connsiteX23" fmla="*/ 149411 w 295266"/>
                <a:gd name="connsiteY23" fmla="*/ 348703 h 380517"/>
                <a:gd name="connsiteX24" fmla="*/ 157303 w 295266"/>
                <a:gd name="connsiteY24" fmla="*/ 375833 h 380517"/>
                <a:gd name="connsiteX25" fmla="*/ 157303 w 295266"/>
                <a:gd name="connsiteY25" fmla="*/ 375833 h 380517"/>
                <a:gd name="connsiteX26" fmla="*/ 162401 w 295266"/>
                <a:gd name="connsiteY26" fmla="*/ 380355 h 380517"/>
                <a:gd name="connsiteX27" fmla="*/ 168813 w 295266"/>
                <a:gd name="connsiteY27" fmla="*/ 377971 h 380517"/>
                <a:gd name="connsiteX28" fmla="*/ 83642 w 295266"/>
                <a:gd name="connsiteY28" fmla="*/ 266574 h 380517"/>
                <a:gd name="connsiteX29" fmla="*/ 22230 w 295266"/>
                <a:gd name="connsiteY29" fmla="*/ 226948 h 380517"/>
                <a:gd name="connsiteX30" fmla="*/ 6856 w 295266"/>
                <a:gd name="connsiteY30" fmla="*/ 155506 h 380517"/>
                <a:gd name="connsiteX31" fmla="*/ 118006 w 295266"/>
                <a:gd name="connsiteY31" fmla="*/ 78720 h 380517"/>
                <a:gd name="connsiteX32" fmla="*/ 130749 w 295266"/>
                <a:gd name="connsiteY32" fmla="*/ 81022 h 380517"/>
                <a:gd name="connsiteX33" fmla="*/ 45907 w 295266"/>
                <a:gd name="connsiteY33" fmla="*/ 162576 h 380517"/>
                <a:gd name="connsiteX34" fmla="*/ 62103 w 295266"/>
                <a:gd name="connsiteY34" fmla="*/ 237964 h 380517"/>
                <a:gd name="connsiteX35" fmla="*/ 96221 w 295266"/>
                <a:gd name="connsiteY35" fmla="*/ 268876 h 380517"/>
                <a:gd name="connsiteX36" fmla="*/ 83642 w 295266"/>
                <a:gd name="connsiteY36" fmla="*/ 266574 h 380517"/>
                <a:gd name="connsiteX37" fmla="*/ 127707 w 295266"/>
                <a:gd name="connsiteY37" fmla="*/ 274631 h 380517"/>
                <a:gd name="connsiteX38" fmla="*/ 66296 w 295266"/>
                <a:gd name="connsiteY38" fmla="*/ 235004 h 380517"/>
                <a:gd name="connsiteX39" fmla="*/ 50922 w 295266"/>
                <a:gd name="connsiteY39" fmla="*/ 163562 h 380517"/>
                <a:gd name="connsiteX40" fmla="*/ 162071 w 295266"/>
                <a:gd name="connsiteY40" fmla="*/ 86859 h 380517"/>
                <a:gd name="connsiteX41" fmla="*/ 162236 w 295266"/>
                <a:gd name="connsiteY41" fmla="*/ 86859 h 380517"/>
                <a:gd name="connsiteX42" fmla="*/ 99920 w 295266"/>
                <a:gd name="connsiteY42" fmla="*/ 169564 h 380517"/>
                <a:gd name="connsiteX43" fmla="*/ 99180 w 295266"/>
                <a:gd name="connsiteY43" fmla="*/ 170879 h 380517"/>
                <a:gd name="connsiteX44" fmla="*/ 98933 w 295266"/>
                <a:gd name="connsiteY44" fmla="*/ 171619 h 380517"/>
                <a:gd name="connsiteX45" fmla="*/ 98769 w 295266"/>
                <a:gd name="connsiteY45" fmla="*/ 172277 h 380517"/>
                <a:gd name="connsiteX46" fmla="*/ 98769 w 295266"/>
                <a:gd name="connsiteY46" fmla="*/ 172277 h 380517"/>
                <a:gd name="connsiteX47" fmla="*/ 98686 w 295266"/>
                <a:gd name="connsiteY47" fmla="*/ 173592 h 380517"/>
                <a:gd name="connsiteX48" fmla="*/ 98686 w 295266"/>
                <a:gd name="connsiteY48" fmla="*/ 173757 h 380517"/>
                <a:gd name="connsiteX49" fmla="*/ 98933 w 295266"/>
                <a:gd name="connsiteY49" fmla="*/ 175237 h 380517"/>
                <a:gd name="connsiteX50" fmla="*/ 127954 w 295266"/>
                <a:gd name="connsiteY50" fmla="*/ 274631 h 380517"/>
                <a:gd name="connsiteX51" fmla="*/ 127707 w 295266"/>
                <a:gd name="connsiteY51" fmla="*/ 274631 h 380517"/>
                <a:gd name="connsiteX52" fmla="*/ 48208 w 295266"/>
                <a:gd name="connsiteY52" fmla="*/ 324944 h 380517"/>
                <a:gd name="connsiteX53" fmla="*/ 57088 w 295266"/>
                <a:gd name="connsiteY53" fmla="*/ 318861 h 380517"/>
                <a:gd name="connsiteX54" fmla="*/ 57827 w 295266"/>
                <a:gd name="connsiteY54" fmla="*/ 315408 h 380517"/>
                <a:gd name="connsiteX55" fmla="*/ 51332 w 295266"/>
                <a:gd name="connsiteY55" fmla="*/ 304473 h 380517"/>
                <a:gd name="connsiteX56" fmla="*/ 142916 w 295266"/>
                <a:gd name="connsiteY56" fmla="*/ 321245 h 380517"/>
                <a:gd name="connsiteX57" fmla="*/ 142999 w 295266"/>
                <a:gd name="connsiteY57" fmla="*/ 321245 h 380517"/>
                <a:gd name="connsiteX58" fmla="*/ 143081 w 295266"/>
                <a:gd name="connsiteY58" fmla="*/ 321245 h 380517"/>
                <a:gd name="connsiteX59" fmla="*/ 143410 w 295266"/>
                <a:gd name="connsiteY59" fmla="*/ 321245 h 380517"/>
                <a:gd name="connsiteX60" fmla="*/ 143738 w 295266"/>
                <a:gd name="connsiteY60" fmla="*/ 321245 h 380517"/>
                <a:gd name="connsiteX61" fmla="*/ 144232 w 295266"/>
                <a:gd name="connsiteY61" fmla="*/ 321080 h 380517"/>
                <a:gd name="connsiteX62" fmla="*/ 144561 w 295266"/>
                <a:gd name="connsiteY62" fmla="*/ 320998 h 380517"/>
                <a:gd name="connsiteX63" fmla="*/ 144972 w 295266"/>
                <a:gd name="connsiteY63" fmla="*/ 320669 h 380517"/>
                <a:gd name="connsiteX64" fmla="*/ 145219 w 295266"/>
                <a:gd name="connsiteY64" fmla="*/ 320505 h 380517"/>
                <a:gd name="connsiteX65" fmla="*/ 145711 w 295266"/>
                <a:gd name="connsiteY65" fmla="*/ 319847 h 380517"/>
                <a:gd name="connsiteX66" fmla="*/ 209755 w 295266"/>
                <a:gd name="connsiteY66" fmla="*/ 193981 h 380517"/>
                <a:gd name="connsiteX67" fmla="*/ 211974 w 295266"/>
                <a:gd name="connsiteY67" fmla="*/ 192254 h 380517"/>
                <a:gd name="connsiteX68" fmla="*/ 213208 w 295266"/>
                <a:gd name="connsiteY68" fmla="*/ 191432 h 380517"/>
                <a:gd name="connsiteX69" fmla="*/ 224471 w 295266"/>
                <a:gd name="connsiteY69" fmla="*/ 192830 h 380517"/>
                <a:gd name="connsiteX70" fmla="*/ 226444 w 295266"/>
                <a:gd name="connsiteY70" fmla="*/ 204915 h 380517"/>
                <a:gd name="connsiteX71" fmla="*/ 150151 w 295266"/>
                <a:gd name="connsiteY71" fmla="*/ 343606 h 380517"/>
                <a:gd name="connsiteX72" fmla="*/ 48208 w 295266"/>
                <a:gd name="connsiteY72" fmla="*/ 324944 h 380517"/>
                <a:gd name="connsiteX73" fmla="*/ 162483 w 295266"/>
                <a:gd name="connsiteY73" fmla="*/ 374436 h 380517"/>
                <a:gd name="connsiteX74" fmla="*/ 154426 w 295266"/>
                <a:gd name="connsiteY74" fmla="*/ 346812 h 380517"/>
                <a:gd name="connsiteX75" fmla="*/ 231129 w 295266"/>
                <a:gd name="connsiteY75" fmla="*/ 207381 h 380517"/>
                <a:gd name="connsiteX76" fmla="*/ 228252 w 295266"/>
                <a:gd name="connsiteY76" fmla="*/ 189048 h 380517"/>
                <a:gd name="connsiteX77" fmla="*/ 210741 w 295266"/>
                <a:gd name="connsiteY77" fmla="*/ 186911 h 380517"/>
                <a:gd name="connsiteX78" fmla="*/ 209015 w 295266"/>
                <a:gd name="connsiteY78" fmla="*/ 188062 h 380517"/>
                <a:gd name="connsiteX79" fmla="*/ 206301 w 295266"/>
                <a:gd name="connsiteY79" fmla="*/ 190117 h 380517"/>
                <a:gd name="connsiteX80" fmla="*/ 205562 w 295266"/>
                <a:gd name="connsiteY80" fmla="*/ 191021 h 380517"/>
                <a:gd name="connsiteX81" fmla="*/ 144232 w 295266"/>
                <a:gd name="connsiteY81" fmla="*/ 311544 h 380517"/>
                <a:gd name="connsiteX82" fmla="*/ 134203 w 295266"/>
                <a:gd name="connsiteY82" fmla="*/ 277261 h 380517"/>
                <a:gd name="connsiteX83" fmla="*/ 134203 w 295266"/>
                <a:gd name="connsiteY83" fmla="*/ 277261 h 380517"/>
                <a:gd name="connsiteX84" fmla="*/ 103948 w 295266"/>
                <a:gd name="connsiteY84" fmla="*/ 173757 h 380517"/>
                <a:gd name="connsiteX85" fmla="*/ 104113 w 295266"/>
                <a:gd name="connsiteY85" fmla="*/ 172606 h 380517"/>
                <a:gd name="connsiteX86" fmla="*/ 169060 w 295266"/>
                <a:gd name="connsiteY86" fmla="*/ 86530 h 380517"/>
                <a:gd name="connsiteX87" fmla="*/ 169060 w 295266"/>
                <a:gd name="connsiteY87" fmla="*/ 86530 h 380517"/>
                <a:gd name="connsiteX88" fmla="*/ 229978 w 295266"/>
                <a:gd name="connsiteY88" fmla="*/ 5716 h 380517"/>
                <a:gd name="connsiteX89" fmla="*/ 231212 w 295266"/>
                <a:gd name="connsiteY89" fmla="*/ 5223 h 380517"/>
                <a:gd name="connsiteX90" fmla="*/ 232198 w 295266"/>
                <a:gd name="connsiteY90" fmla="*/ 6127 h 380517"/>
                <a:gd name="connsiteX91" fmla="*/ 290158 w 295266"/>
                <a:gd name="connsiteY91" fmla="*/ 206642 h 380517"/>
                <a:gd name="connsiteX92" fmla="*/ 290158 w 295266"/>
                <a:gd name="connsiteY92" fmla="*/ 207299 h 380517"/>
                <a:gd name="connsiteX93" fmla="*/ 289911 w 295266"/>
                <a:gd name="connsiteY93" fmla="*/ 207792 h 380517"/>
                <a:gd name="connsiteX94" fmla="*/ 164703 w 295266"/>
                <a:gd name="connsiteY94" fmla="*/ 374847 h 380517"/>
                <a:gd name="connsiteX95" fmla="*/ 163469 w 295266"/>
                <a:gd name="connsiteY95" fmla="*/ 375340 h 380517"/>
                <a:gd name="connsiteX96" fmla="*/ 162483 w 295266"/>
                <a:gd name="connsiteY96" fmla="*/ 374436 h 380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295266" h="380517">
                  <a:moveTo>
                    <a:pt x="168813" y="377971"/>
                  </a:moveTo>
                  <a:lnTo>
                    <a:pt x="294022" y="210916"/>
                  </a:lnTo>
                  <a:cubicBezTo>
                    <a:pt x="295173" y="209354"/>
                    <a:pt x="295584" y="207217"/>
                    <a:pt x="295008" y="205244"/>
                  </a:cubicBezTo>
                  <a:lnTo>
                    <a:pt x="237049" y="4730"/>
                  </a:lnTo>
                  <a:cubicBezTo>
                    <a:pt x="236391" y="2345"/>
                    <a:pt x="234418" y="619"/>
                    <a:pt x="232034" y="126"/>
                  </a:cubicBezTo>
                  <a:cubicBezTo>
                    <a:pt x="229568" y="-368"/>
                    <a:pt x="227183" y="619"/>
                    <a:pt x="225704" y="2592"/>
                  </a:cubicBezTo>
                  <a:lnTo>
                    <a:pt x="165689" y="82173"/>
                  </a:lnTo>
                  <a:lnTo>
                    <a:pt x="162977" y="81680"/>
                  </a:lnTo>
                  <a:lnTo>
                    <a:pt x="118829" y="73623"/>
                  </a:lnTo>
                  <a:cubicBezTo>
                    <a:pt x="64240" y="63593"/>
                    <a:pt x="11625" y="99931"/>
                    <a:pt x="1677" y="154519"/>
                  </a:cubicBezTo>
                  <a:cubicBezTo>
                    <a:pt x="-3173" y="180992"/>
                    <a:pt x="2581" y="207710"/>
                    <a:pt x="17873" y="229907"/>
                  </a:cubicBezTo>
                  <a:cubicBezTo>
                    <a:pt x="33164" y="252022"/>
                    <a:pt x="56184" y="266903"/>
                    <a:pt x="82656" y="271753"/>
                  </a:cubicBezTo>
                  <a:lnTo>
                    <a:pt x="126803" y="279810"/>
                  </a:lnTo>
                  <a:lnTo>
                    <a:pt x="129516" y="280303"/>
                  </a:lnTo>
                  <a:lnTo>
                    <a:pt x="139710" y="315325"/>
                  </a:lnTo>
                  <a:lnTo>
                    <a:pt x="46647" y="298308"/>
                  </a:lnTo>
                  <a:cubicBezTo>
                    <a:pt x="45660" y="298143"/>
                    <a:pt x="44592" y="298554"/>
                    <a:pt x="44016" y="299376"/>
                  </a:cubicBezTo>
                  <a:cubicBezTo>
                    <a:pt x="43440" y="300199"/>
                    <a:pt x="43358" y="301349"/>
                    <a:pt x="43934" y="302172"/>
                  </a:cubicBezTo>
                  <a:lnTo>
                    <a:pt x="52073" y="315901"/>
                  </a:lnTo>
                  <a:lnTo>
                    <a:pt x="39988" y="324204"/>
                  </a:lnTo>
                  <a:cubicBezTo>
                    <a:pt x="39412" y="324615"/>
                    <a:pt x="39001" y="325191"/>
                    <a:pt x="38919" y="325849"/>
                  </a:cubicBezTo>
                  <a:cubicBezTo>
                    <a:pt x="38837" y="326177"/>
                    <a:pt x="38837" y="326506"/>
                    <a:pt x="38919" y="326835"/>
                  </a:cubicBezTo>
                  <a:cubicBezTo>
                    <a:pt x="39165" y="327904"/>
                    <a:pt x="39988" y="328644"/>
                    <a:pt x="40974" y="328890"/>
                  </a:cubicBezTo>
                  <a:lnTo>
                    <a:pt x="149411" y="348703"/>
                  </a:lnTo>
                  <a:lnTo>
                    <a:pt x="157303" y="375833"/>
                  </a:lnTo>
                  <a:cubicBezTo>
                    <a:pt x="157303" y="375833"/>
                    <a:pt x="157303" y="375833"/>
                    <a:pt x="157303" y="375833"/>
                  </a:cubicBezTo>
                  <a:cubicBezTo>
                    <a:pt x="158043" y="378217"/>
                    <a:pt x="159935" y="379944"/>
                    <a:pt x="162401" y="380355"/>
                  </a:cubicBezTo>
                  <a:cubicBezTo>
                    <a:pt x="164950" y="380930"/>
                    <a:pt x="167415" y="379944"/>
                    <a:pt x="168813" y="377971"/>
                  </a:cubicBezTo>
                  <a:close/>
                  <a:moveTo>
                    <a:pt x="83642" y="266574"/>
                  </a:moveTo>
                  <a:cubicBezTo>
                    <a:pt x="58567" y="261970"/>
                    <a:pt x="36781" y="247912"/>
                    <a:pt x="22230" y="226948"/>
                  </a:cubicBezTo>
                  <a:cubicBezTo>
                    <a:pt x="7760" y="205984"/>
                    <a:pt x="2252" y="180580"/>
                    <a:pt x="6856" y="155506"/>
                  </a:cubicBezTo>
                  <a:cubicBezTo>
                    <a:pt x="16311" y="103712"/>
                    <a:pt x="66213" y="69266"/>
                    <a:pt x="118006" y="78720"/>
                  </a:cubicBezTo>
                  <a:lnTo>
                    <a:pt x="130749" y="81022"/>
                  </a:lnTo>
                  <a:cubicBezTo>
                    <a:pt x="89068" y="87023"/>
                    <a:pt x="53881" y="118922"/>
                    <a:pt x="45907" y="162576"/>
                  </a:cubicBezTo>
                  <a:cubicBezTo>
                    <a:pt x="41056" y="189048"/>
                    <a:pt x="46811" y="215767"/>
                    <a:pt x="62103" y="237964"/>
                  </a:cubicBezTo>
                  <a:cubicBezTo>
                    <a:pt x="71063" y="250954"/>
                    <a:pt x="82820" y="261477"/>
                    <a:pt x="96221" y="268876"/>
                  </a:cubicBezTo>
                  <a:lnTo>
                    <a:pt x="83642" y="266574"/>
                  </a:lnTo>
                  <a:close/>
                  <a:moveTo>
                    <a:pt x="127707" y="274631"/>
                  </a:moveTo>
                  <a:cubicBezTo>
                    <a:pt x="102632" y="270027"/>
                    <a:pt x="80765" y="255969"/>
                    <a:pt x="66296" y="235004"/>
                  </a:cubicBezTo>
                  <a:cubicBezTo>
                    <a:pt x="51826" y="214041"/>
                    <a:pt x="46318" y="188637"/>
                    <a:pt x="50922" y="163562"/>
                  </a:cubicBezTo>
                  <a:cubicBezTo>
                    <a:pt x="60376" y="111769"/>
                    <a:pt x="110279" y="77322"/>
                    <a:pt x="162071" y="86859"/>
                  </a:cubicBezTo>
                  <a:lnTo>
                    <a:pt x="162236" y="86859"/>
                  </a:lnTo>
                  <a:lnTo>
                    <a:pt x="99920" y="169564"/>
                  </a:lnTo>
                  <a:cubicBezTo>
                    <a:pt x="99591" y="169975"/>
                    <a:pt x="99345" y="170386"/>
                    <a:pt x="99180" y="170879"/>
                  </a:cubicBezTo>
                  <a:cubicBezTo>
                    <a:pt x="99098" y="171126"/>
                    <a:pt x="99016" y="171373"/>
                    <a:pt x="98933" y="171619"/>
                  </a:cubicBezTo>
                  <a:cubicBezTo>
                    <a:pt x="98851" y="171866"/>
                    <a:pt x="98769" y="172030"/>
                    <a:pt x="98769" y="172277"/>
                  </a:cubicBezTo>
                  <a:cubicBezTo>
                    <a:pt x="98769" y="172277"/>
                    <a:pt x="98769" y="172277"/>
                    <a:pt x="98769" y="172277"/>
                  </a:cubicBezTo>
                  <a:cubicBezTo>
                    <a:pt x="98686" y="172688"/>
                    <a:pt x="98686" y="173181"/>
                    <a:pt x="98686" y="173592"/>
                  </a:cubicBezTo>
                  <a:cubicBezTo>
                    <a:pt x="98686" y="173675"/>
                    <a:pt x="98686" y="173675"/>
                    <a:pt x="98686" y="173757"/>
                  </a:cubicBezTo>
                  <a:cubicBezTo>
                    <a:pt x="98686" y="174250"/>
                    <a:pt x="98769" y="174743"/>
                    <a:pt x="98933" y="175237"/>
                  </a:cubicBezTo>
                  <a:lnTo>
                    <a:pt x="127954" y="274631"/>
                  </a:lnTo>
                  <a:lnTo>
                    <a:pt x="127707" y="274631"/>
                  </a:lnTo>
                  <a:close/>
                  <a:moveTo>
                    <a:pt x="48208" y="324944"/>
                  </a:moveTo>
                  <a:lnTo>
                    <a:pt x="57088" y="318861"/>
                  </a:lnTo>
                  <a:cubicBezTo>
                    <a:pt x="58239" y="318121"/>
                    <a:pt x="58567" y="316559"/>
                    <a:pt x="57827" y="315408"/>
                  </a:cubicBezTo>
                  <a:lnTo>
                    <a:pt x="51332" y="304473"/>
                  </a:lnTo>
                  <a:lnTo>
                    <a:pt x="142916" y="321245"/>
                  </a:lnTo>
                  <a:cubicBezTo>
                    <a:pt x="142916" y="321245"/>
                    <a:pt x="142999" y="321245"/>
                    <a:pt x="142999" y="321245"/>
                  </a:cubicBezTo>
                  <a:cubicBezTo>
                    <a:pt x="143081" y="321245"/>
                    <a:pt x="143081" y="321245"/>
                    <a:pt x="143081" y="321245"/>
                  </a:cubicBezTo>
                  <a:cubicBezTo>
                    <a:pt x="143163" y="321245"/>
                    <a:pt x="143328" y="321245"/>
                    <a:pt x="143410" y="321245"/>
                  </a:cubicBezTo>
                  <a:cubicBezTo>
                    <a:pt x="143492" y="321245"/>
                    <a:pt x="143656" y="321245"/>
                    <a:pt x="143738" y="321245"/>
                  </a:cubicBezTo>
                  <a:cubicBezTo>
                    <a:pt x="143903" y="321245"/>
                    <a:pt x="144068" y="321162"/>
                    <a:pt x="144232" y="321080"/>
                  </a:cubicBezTo>
                  <a:cubicBezTo>
                    <a:pt x="144314" y="321080"/>
                    <a:pt x="144397" y="320998"/>
                    <a:pt x="144561" y="320998"/>
                  </a:cubicBezTo>
                  <a:cubicBezTo>
                    <a:pt x="144725" y="320916"/>
                    <a:pt x="144889" y="320834"/>
                    <a:pt x="144972" y="320669"/>
                  </a:cubicBezTo>
                  <a:cubicBezTo>
                    <a:pt x="145054" y="320587"/>
                    <a:pt x="145136" y="320587"/>
                    <a:pt x="145219" y="320505"/>
                  </a:cubicBezTo>
                  <a:cubicBezTo>
                    <a:pt x="145383" y="320340"/>
                    <a:pt x="145548" y="320094"/>
                    <a:pt x="145711" y="319847"/>
                  </a:cubicBezTo>
                  <a:lnTo>
                    <a:pt x="209755" y="193981"/>
                  </a:lnTo>
                  <a:lnTo>
                    <a:pt x="211974" y="192254"/>
                  </a:lnTo>
                  <a:cubicBezTo>
                    <a:pt x="212386" y="191926"/>
                    <a:pt x="212796" y="191679"/>
                    <a:pt x="213208" y="191432"/>
                  </a:cubicBezTo>
                  <a:cubicBezTo>
                    <a:pt x="217647" y="188801"/>
                    <a:pt x="221922" y="190446"/>
                    <a:pt x="224471" y="192830"/>
                  </a:cubicBezTo>
                  <a:cubicBezTo>
                    <a:pt x="227101" y="195296"/>
                    <a:pt x="229156" y="199982"/>
                    <a:pt x="226444" y="204915"/>
                  </a:cubicBezTo>
                  <a:lnTo>
                    <a:pt x="150151" y="343606"/>
                  </a:lnTo>
                  <a:lnTo>
                    <a:pt x="48208" y="324944"/>
                  </a:lnTo>
                  <a:close/>
                  <a:moveTo>
                    <a:pt x="162483" y="374436"/>
                  </a:moveTo>
                  <a:lnTo>
                    <a:pt x="154426" y="346812"/>
                  </a:lnTo>
                  <a:lnTo>
                    <a:pt x="231129" y="207381"/>
                  </a:lnTo>
                  <a:cubicBezTo>
                    <a:pt x="234500" y="201298"/>
                    <a:pt x="233349" y="193899"/>
                    <a:pt x="228252" y="189048"/>
                  </a:cubicBezTo>
                  <a:cubicBezTo>
                    <a:pt x="223320" y="184280"/>
                    <a:pt x="216497" y="183458"/>
                    <a:pt x="210741" y="186911"/>
                  </a:cubicBezTo>
                  <a:cubicBezTo>
                    <a:pt x="210166" y="187239"/>
                    <a:pt x="209590" y="187651"/>
                    <a:pt x="209015" y="188062"/>
                  </a:cubicBezTo>
                  <a:lnTo>
                    <a:pt x="206301" y="190117"/>
                  </a:lnTo>
                  <a:cubicBezTo>
                    <a:pt x="205973" y="190364"/>
                    <a:pt x="205726" y="190692"/>
                    <a:pt x="205562" y="191021"/>
                  </a:cubicBezTo>
                  <a:lnTo>
                    <a:pt x="144232" y="311544"/>
                  </a:lnTo>
                  <a:lnTo>
                    <a:pt x="134203" y="277261"/>
                  </a:lnTo>
                  <a:cubicBezTo>
                    <a:pt x="134203" y="277261"/>
                    <a:pt x="134203" y="277261"/>
                    <a:pt x="134203" y="277261"/>
                  </a:cubicBezTo>
                  <a:lnTo>
                    <a:pt x="103948" y="173757"/>
                  </a:lnTo>
                  <a:cubicBezTo>
                    <a:pt x="103866" y="173346"/>
                    <a:pt x="103948" y="172935"/>
                    <a:pt x="104113" y="172606"/>
                  </a:cubicBezTo>
                  <a:lnTo>
                    <a:pt x="169060" y="86530"/>
                  </a:lnTo>
                  <a:cubicBezTo>
                    <a:pt x="169060" y="86530"/>
                    <a:pt x="169060" y="86530"/>
                    <a:pt x="169060" y="86530"/>
                  </a:cubicBezTo>
                  <a:lnTo>
                    <a:pt x="229978" y="5716"/>
                  </a:lnTo>
                  <a:cubicBezTo>
                    <a:pt x="230390" y="5140"/>
                    <a:pt x="230965" y="5223"/>
                    <a:pt x="231212" y="5223"/>
                  </a:cubicBezTo>
                  <a:cubicBezTo>
                    <a:pt x="231459" y="5305"/>
                    <a:pt x="231951" y="5469"/>
                    <a:pt x="232198" y="6127"/>
                  </a:cubicBezTo>
                  <a:lnTo>
                    <a:pt x="290158" y="206642"/>
                  </a:lnTo>
                  <a:cubicBezTo>
                    <a:pt x="290240" y="206888"/>
                    <a:pt x="290240" y="207053"/>
                    <a:pt x="290158" y="207299"/>
                  </a:cubicBezTo>
                  <a:cubicBezTo>
                    <a:pt x="290158" y="207464"/>
                    <a:pt x="290076" y="207628"/>
                    <a:pt x="289911" y="207792"/>
                  </a:cubicBezTo>
                  <a:lnTo>
                    <a:pt x="164703" y="374847"/>
                  </a:lnTo>
                  <a:cubicBezTo>
                    <a:pt x="164291" y="375422"/>
                    <a:pt x="163799" y="375422"/>
                    <a:pt x="163469" y="375340"/>
                  </a:cubicBezTo>
                  <a:cubicBezTo>
                    <a:pt x="163222" y="375258"/>
                    <a:pt x="162647" y="375093"/>
                    <a:pt x="162483" y="374436"/>
                  </a:cubicBezTo>
                  <a:close/>
                </a:path>
              </a:pathLst>
            </a:custGeom>
            <a:solidFill>
              <a:schemeClr val="accent1">
                <a:lumMod val="50000"/>
              </a:schemeClr>
            </a:solidFill>
            <a:ln w="8221" cap="flat">
              <a:noFill/>
              <a:prstDash val="solid"/>
              <a:miter/>
            </a:ln>
          </p:spPr>
          <p:txBody>
            <a:bodyPr rtlCol="0" anchor="ctr"/>
            <a:lstStyle/>
            <a:p>
              <a:endParaRPr lang="en-US"/>
            </a:p>
          </p:txBody>
        </p:sp>
      </p:grpSp>
      <p:sp>
        <p:nvSpPr>
          <p:cNvPr id="48" name="TextBox 47">
            <a:extLst>
              <a:ext uri="{FF2B5EF4-FFF2-40B4-BE49-F238E27FC236}">
                <a16:creationId xmlns:a16="http://schemas.microsoft.com/office/drawing/2014/main" id="{519DED08-89AE-450F-8331-62936EAFEB99}"/>
              </a:ext>
            </a:extLst>
          </p:cNvPr>
          <p:cNvSpPr txBox="1"/>
          <p:nvPr/>
        </p:nvSpPr>
        <p:spPr>
          <a:xfrm>
            <a:off x="940287" y="3074763"/>
            <a:ext cx="5655722" cy="2278829"/>
          </a:xfrm>
          <a:prstGeom prst="rect">
            <a:avLst/>
          </a:prstGeom>
          <a:noFill/>
        </p:spPr>
        <p:txBody>
          <a:bodyPr wrap="square" rtlCol="0" anchor="t">
            <a:spAutoFit/>
          </a:bodyPr>
          <a:lstStyle/>
          <a:p>
            <a:pPr>
              <a:lnSpc>
                <a:spcPct val="150000"/>
              </a:lnSpc>
            </a:pPr>
            <a:r>
              <a:rPr lang="en-US" sz="1200" dirty="0"/>
              <a:t>A branch of mathematics focused on limits, functions, derivatives, integrals, and infinite series. This subject constitutes a major part of modern mathematics education. It has two major branches, differential calculus and integral calculus, which are related by the fundamental theorem of calculus.</a:t>
            </a:r>
          </a:p>
          <a:p>
            <a:pPr>
              <a:lnSpc>
                <a:spcPct val="150000"/>
              </a:lnSpc>
            </a:pPr>
            <a:endParaRPr lang="en-US" sz="1200" dirty="0"/>
          </a:p>
          <a:p>
            <a:pPr>
              <a:lnSpc>
                <a:spcPct val="150000"/>
              </a:lnSpc>
            </a:pPr>
            <a:r>
              <a:rPr lang="en-US" sz="1200" dirty="0"/>
              <a:t>Calculus is the study of change, in the same way that geometry is the study of shape and algebra is the study of operations and their application to solving equation. </a:t>
            </a:r>
          </a:p>
        </p:txBody>
      </p:sp>
      <p:sp>
        <p:nvSpPr>
          <p:cNvPr id="50" name="TextBox 49">
            <a:extLst>
              <a:ext uri="{FF2B5EF4-FFF2-40B4-BE49-F238E27FC236}">
                <a16:creationId xmlns:a16="http://schemas.microsoft.com/office/drawing/2014/main" id="{F14A516D-8F4A-48D4-86AD-CC5825F8DB34}"/>
              </a:ext>
            </a:extLst>
          </p:cNvPr>
          <p:cNvSpPr txBox="1"/>
          <p:nvPr/>
        </p:nvSpPr>
        <p:spPr>
          <a:xfrm>
            <a:off x="7369217" y="4634687"/>
            <a:ext cx="3767969" cy="339837"/>
          </a:xfrm>
          <a:prstGeom prst="rect">
            <a:avLst/>
          </a:prstGeom>
          <a:noFill/>
        </p:spPr>
        <p:txBody>
          <a:bodyPr wrap="square" rtlCol="0" anchor="t">
            <a:spAutoFit/>
          </a:bodyPr>
          <a:lstStyle/>
          <a:p>
            <a:pPr>
              <a:lnSpc>
                <a:spcPct val="150000"/>
              </a:lnSpc>
            </a:pPr>
            <a:r>
              <a:rPr lang="en-US" sz="1200" dirty="0"/>
              <a:t>This is formula for count pyramid rectangular</a:t>
            </a:r>
          </a:p>
        </p:txBody>
      </p:sp>
      <p:sp>
        <p:nvSpPr>
          <p:cNvPr id="52" name="TextBox 51">
            <a:extLst>
              <a:ext uri="{FF2B5EF4-FFF2-40B4-BE49-F238E27FC236}">
                <a16:creationId xmlns:a16="http://schemas.microsoft.com/office/drawing/2014/main" id="{5FFF0202-7184-4453-934D-447F06FF8365}"/>
              </a:ext>
            </a:extLst>
          </p:cNvPr>
          <p:cNvSpPr txBox="1"/>
          <p:nvPr/>
        </p:nvSpPr>
        <p:spPr>
          <a:xfrm>
            <a:off x="7369218" y="4293501"/>
            <a:ext cx="1907193" cy="400110"/>
          </a:xfrm>
          <a:prstGeom prst="rect">
            <a:avLst/>
          </a:prstGeom>
          <a:noFill/>
        </p:spPr>
        <p:txBody>
          <a:bodyPr wrap="square" rtlCol="0">
            <a:spAutoFit/>
          </a:bodyPr>
          <a:lstStyle/>
          <a:p>
            <a:r>
              <a:rPr lang="en-US" sz="2000" b="1" dirty="0">
                <a:solidFill>
                  <a:schemeClr val="accent1"/>
                </a:solidFill>
                <a:latin typeface="+mj-lt"/>
              </a:rPr>
              <a:t>Formula:</a:t>
            </a:r>
            <a:endParaRPr lang="en-ID" sz="2000" b="1" dirty="0">
              <a:solidFill>
                <a:schemeClr val="accent1"/>
              </a:solidFill>
              <a:latin typeface="+mj-lt"/>
            </a:endParaRPr>
          </a:p>
        </p:txBody>
      </p:sp>
      <p:sp>
        <p:nvSpPr>
          <p:cNvPr id="54" name="TextBox 53">
            <a:extLst>
              <a:ext uri="{FF2B5EF4-FFF2-40B4-BE49-F238E27FC236}">
                <a16:creationId xmlns:a16="http://schemas.microsoft.com/office/drawing/2014/main" id="{CD518B8B-C137-42DD-AAC6-24D2914C3C2A}"/>
              </a:ext>
            </a:extLst>
          </p:cNvPr>
          <p:cNvSpPr txBox="1"/>
          <p:nvPr/>
        </p:nvSpPr>
        <p:spPr>
          <a:xfrm>
            <a:off x="7381075" y="5172227"/>
            <a:ext cx="604681" cy="461665"/>
          </a:xfrm>
          <a:prstGeom prst="rect">
            <a:avLst/>
          </a:prstGeom>
          <a:noFill/>
        </p:spPr>
        <p:txBody>
          <a:bodyPr wrap="square" rtlCol="0" anchor="t">
            <a:spAutoFit/>
          </a:bodyPr>
          <a:lstStyle/>
          <a:p>
            <a:r>
              <a:rPr lang="en-US" sz="2400" b="0" i="0" dirty="0">
                <a:effectLst/>
                <a:latin typeface="Caveat" panose="00000500000000000000" pitchFamily="2" charset="0"/>
              </a:rPr>
              <a:t>V = </a:t>
            </a:r>
            <a:endParaRPr lang="en-US" sz="2400" b="1" dirty="0">
              <a:latin typeface="Caveat" panose="00000500000000000000" pitchFamily="2" charset="0"/>
            </a:endParaRPr>
          </a:p>
        </p:txBody>
      </p:sp>
      <p:sp>
        <p:nvSpPr>
          <p:cNvPr id="55" name="TextBox 54">
            <a:extLst>
              <a:ext uri="{FF2B5EF4-FFF2-40B4-BE49-F238E27FC236}">
                <a16:creationId xmlns:a16="http://schemas.microsoft.com/office/drawing/2014/main" id="{6D1C15A3-1AFB-43D9-BF3B-6F2FE7B1E43B}"/>
              </a:ext>
            </a:extLst>
          </p:cNvPr>
          <p:cNvSpPr txBox="1"/>
          <p:nvPr/>
        </p:nvSpPr>
        <p:spPr>
          <a:xfrm>
            <a:off x="7884509" y="5034797"/>
            <a:ext cx="604681" cy="461665"/>
          </a:xfrm>
          <a:prstGeom prst="rect">
            <a:avLst/>
          </a:prstGeom>
          <a:noFill/>
        </p:spPr>
        <p:txBody>
          <a:bodyPr wrap="square" rtlCol="0" anchor="t">
            <a:spAutoFit/>
          </a:bodyPr>
          <a:lstStyle/>
          <a:p>
            <a:r>
              <a:rPr lang="en-US" sz="2400" b="0" i="0" dirty="0">
                <a:effectLst/>
                <a:latin typeface="Caveat" panose="00000500000000000000" pitchFamily="2" charset="0"/>
              </a:rPr>
              <a:t>1</a:t>
            </a:r>
            <a:endParaRPr lang="en-US" sz="2400" b="1" dirty="0">
              <a:latin typeface="Caveat" panose="00000500000000000000" pitchFamily="2" charset="0"/>
            </a:endParaRPr>
          </a:p>
        </p:txBody>
      </p:sp>
      <p:sp>
        <p:nvSpPr>
          <p:cNvPr id="56" name="TextBox 55">
            <a:extLst>
              <a:ext uri="{FF2B5EF4-FFF2-40B4-BE49-F238E27FC236}">
                <a16:creationId xmlns:a16="http://schemas.microsoft.com/office/drawing/2014/main" id="{B82F1D82-C2A4-41B2-A714-33D067DC18F6}"/>
              </a:ext>
            </a:extLst>
          </p:cNvPr>
          <p:cNvSpPr txBox="1"/>
          <p:nvPr/>
        </p:nvSpPr>
        <p:spPr>
          <a:xfrm>
            <a:off x="7884509" y="5382511"/>
            <a:ext cx="604681" cy="461665"/>
          </a:xfrm>
          <a:prstGeom prst="rect">
            <a:avLst/>
          </a:prstGeom>
          <a:noFill/>
        </p:spPr>
        <p:txBody>
          <a:bodyPr wrap="square" rtlCol="0" anchor="t">
            <a:spAutoFit/>
          </a:bodyPr>
          <a:lstStyle/>
          <a:p>
            <a:r>
              <a:rPr lang="en-US" sz="2400" b="0" i="0" dirty="0">
                <a:effectLst/>
                <a:latin typeface="Caveat" panose="00000500000000000000" pitchFamily="2" charset="0"/>
              </a:rPr>
              <a:t>3</a:t>
            </a:r>
            <a:endParaRPr lang="en-US" sz="2400" b="1" dirty="0">
              <a:latin typeface="Caveat" panose="00000500000000000000" pitchFamily="2" charset="0"/>
            </a:endParaRPr>
          </a:p>
        </p:txBody>
      </p:sp>
      <p:cxnSp>
        <p:nvCxnSpPr>
          <p:cNvPr id="58" name="Straight Connector 57">
            <a:extLst>
              <a:ext uri="{FF2B5EF4-FFF2-40B4-BE49-F238E27FC236}">
                <a16:creationId xmlns:a16="http://schemas.microsoft.com/office/drawing/2014/main" id="{A19A898E-D376-42FF-A242-72429287A381}"/>
              </a:ext>
            </a:extLst>
          </p:cNvPr>
          <p:cNvCxnSpPr>
            <a:cxnSpLocks/>
          </p:cNvCxnSpPr>
          <p:nvPr/>
        </p:nvCxnSpPr>
        <p:spPr>
          <a:xfrm>
            <a:off x="7962979" y="5444155"/>
            <a:ext cx="20473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3DE4FC9D-3025-4374-BE85-16F2436F490A}"/>
              </a:ext>
            </a:extLst>
          </p:cNvPr>
          <p:cNvSpPr txBox="1"/>
          <p:nvPr/>
        </p:nvSpPr>
        <p:spPr>
          <a:xfrm>
            <a:off x="8231381" y="5172227"/>
            <a:ext cx="1300845" cy="461665"/>
          </a:xfrm>
          <a:prstGeom prst="rect">
            <a:avLst/>
          </a:prstGeom>
          <a:noFill/>
        </p:spPr>
        <p:txBody>
          <a:bodyPr wrap="square" rtlCol="0" anchor="t">
            <a:spAutoFit/>
          </a:bodyPr>
          <a:lstStyle/>
          <a:p>
            <a:r>
              <a:rPr lang="en-US" sz="2400" dirty="0">
                <a:latin typeface="Caveat" panose="00000500000000000000" pitchFamily="2" charset="0"/>
              </a:rPr>
              <a:t>i</a:t>
            </a:r>
            <a:r>
              <a:rPr lang="en-US" sz="2400" b="0" i="0" dirty="0">
                <a:effectLst/>
                <a:latin typeface="Caveat" panose="00000500000000000000" pitchFamily="2" charset="0"/>
              </a:rPr>
              <a:t> x w x h</a:t>
            </a:r>
            <a:endParaRPr lang="en-US" sz="2400" b="1" dirty="0">
              <a:latin typeface="Caveat" panose="00000500000000000000" pitchFamily="2" charset="0"/>
            </a:endParaRPr>
          </a:p>
        </p:txBody>
      </p:sp>
      <p:grpSp>
        <p:nvGrpSpPr>
          <p:cNvPr id="72" name="Group 71">
            <a:extLst>
              <a:ext uri="{FF2B5EF4-FFF2-40B4-BE49-F238E27FC236}">
                <a16:creationId xmlns:a16="http://schemas.microsoft.com/office/drawing/2014/main" id="{236FD295-C2DB-4BDE-9E33-6550E8A90206}"/>
              </a:ext>
            </a:extLst>
          </p:cNvPr>
          <p:cNvGrpSpPr/>
          <p:nvPr/>
        </p:nvGrpSpPr>
        <p:grpSpPr>
          <a:xfrm>
            <a:off x="8167715" y="739081"/>
            <a:ext cx="2346612" cy="2462554"/>
            <a:chOff x="8167715" y="872141"/>
            <a:chExt cx="2346612" cy="2462554"/>
          </a:xfrm>
        </p:grpSpPr>
        <p:grpSp>
          <p:nvGrpSpPr>
            <p:cNvPr id="2" name="Group 1">
              <a:extLst>
                <a:ext uri="{FF2B5EF4-FFF2-40B4-BE49-F238E27FC236}">
                  <a16:creationId xmlns:a16="http://schemas.microsoft.com/office/drawing/2014/main" id="{0CB5A3E5-CBAF-4B09-898B-75D6F5192E9F}"/>
                </a:ext>
              </a:extLst>
            </p:cNvPr>
            <p:cNvGrpSpPr/>
            <p:nvPr/>
          </p:nvGrpSpPr>
          <p:grpSpPr>
            <a:xfrm>
              <a:off x="8167715" y="872141"/>
              <a:ext cx="2346612" cy="2462554"/>
              <a:chOff x="6877991" y="4084072"/>
              <a:chExt cx="1322060" cy="1387380"/>
            </a:xfrm>
            <a:solidFill>
              <a:schemeClr val="bg2"/>
            </a:solidFill>
          </p:grpSpPr>
          <p:sp>
            <p:nvSpPr>
              <p:cNvPr id="3" name="Freeform: Shape 2">
                <a:extLst>
                  <a:ext uri="{FF2B5EF4-FFF2-40B4-BE49-F238E27FC236}">
                    <a16:creationId xmlns:a16="http://schemas.microsoft.com/office/drawing/2014/main" id="{57B45DE6-EC75-44B0-9E70-820ACFEE5B88}"/>
                  </a:ext>
                </a:extLst>
              </p:cNvPr>
              <p:cNvSpPr/>
              <p:nvPr/>
            </p:nvSpPr>
            <p:spPr>
              <a:xfrm>
                <a:off x="6877991" y="4084072"/>
                <a:ext cx="1322060" cy="1387380"/>
              </a:xfrm>
              <a:custGeom>
                <a:avLst/>
                <a:gdLst>
                  <a:gd name="connsiteX0" fmla="*/ 1321147 w 1322060"/>
                  <a:gd name="connsiteY0" fmla="*/ 1135320 h 1387380"/>
                  <a:gd name="connsiteX1" fmla="*/ 1321753 w 1322060"/>
                  <a:gd name="connsiteY1" fmla="*/ 1133174 h 1387380"/>
                  <a:gd name="connsiteX2" fmla="*/ 1321917 w 1322060"/>
                  <a:gd name="connsiteY2" fmla="*/ 1132459 h 1387380"/>
                  <a:gd name="connsiteX3" fmla="*/ 1322028 w 1322060"/>
                  <a:gd name="connsiteY3" fmla="*/ 1129489 h 1387380"/>
                  <a:gd name="connsiteX4" fmla="*/ 1321917 w 1322060"/>
                  <a:gd name="connsiteY4" fmla="*/ 1128938 h 1387380"/>
                  <a:gd name="connsiteX5" fmla="*/ 1321478 w 1322060"/>
                  <a:gd name="connsiteY5" fmla="*/ 1126628 h 1387380"/>
                  <a:gd name="connsiteX6" fmla="*/ 1321147 w 1322060"/>
                  <a:gd name="connsiteY6" fmla="*/ 1125693 h 1387380"/>
                  <a:gd name="connsiteX7" fmla="*/ 1320322 w 1322060"/>
                  <a:gd name="connsiteY7" fmla="*/ 1123877 h 1387380"/>
                  <a:gd name="connsiteX8" fmla="*/ 1320102 w 1322060"/>
                  <a:gd name="connsiteY8" fmla="*/ 1123382 h 1387380"/>
                  <a:gd name="connsiteX9" fmla="*/ 639835 w 1322060"/>
                  <a:gd name="connsiteY9" fmla="*/ 6546 h 1387380"/>
                  <a:gd name="connsiteX10" fmla="*/ 639174 w 1322060"/>
                  <a:gd name="connsiteY10" fmla="*/ 5611 h 1387380"/>
                  <a:gd name="connsiteX11" fmla="*/ 638679 w 1322060"/>
                  <a:gd name="connsiteY11" fmla="*/ 4896 h 1387380"/>
                  <a:gd name="connsiteX12" fmla="*/ 637304 w 1322060"/>
                  <a:gd name="connsiteY12" fmla="*/ 3466 h 1387380"/>
                  <a:gd name="connsiteX13" fmla="*/ 636754 w 1322060"/>
                  <a:gd name="connsiteY13" fmla="*/ 3026 h 1387380"/>
                  <a:gd name="connsiteX14" fmla="*/ 635379 w 1322060"/>
                  <a:gd name="connsiteY14" fmla="*/ 2035 h 1387380"/>
                  <a:gd name="connsiteX15" fmla="*/ 634608 w 1322060"/>
                  <a:gd name="connsiteY15" fmla="*/ 1650 h 1387380"/>
                  <a:gd name="connsiteX16" fmla="*/ 633343 w 1322060"/>
                  <a:gd name="connsiteY16" fmla="*/ 1045 h 1387380"/>
                  <a:gd name="connsiteX17" fmla="*/ 633013 w 1322060"/>
                  <a:gd name="connsiteY17" fmla="*/ 880 h 1387380"/>
                  <a:gd name="connsiteX18" fmla="*/ 632463 w 1322060"/>
                  <a:gd name="connsiteY18" fmla="*/ 715 h 1387380"/>
                  <a:gd name="connsiteX19" fmla="*/ 631143 w 1322060"/>
                  <a:gd name="connsiteY19" fmla="*/ 330 h 1387380"/>
                  <a:gd name="connsiteX20" fmla="*/ 630208 w 1322060"/>
                  <a:gd name="connsiteY20" fmla="*/ 165 h 1387380"/>
                  <a:gd name="connsiteX21" fmla="*/ 628997 w 1322060"/>
                  <a:gd name="connsiteY21" fmla="*/ 55 h 1387380"/>
                  <a:gd name="connsiteX22" fmla="*/ 627952 w 1322060"/>
                  <a:gd name="connsiteY22" fmla="*/ 0 h 1387380"/>
                  <a:gd name="connsiteX23" fmla="*/ 626797 w 1322060"/>
                  <a:gd name="connsiteY23" fmla="*/ 110 h 1387380"/>
                  <a:gd name="connsiteX24" fmla="*/ 625697 w 1322060"/>
                  <a:gd name="connsiteY24" fmla="*/ 220 h 1387380"/>
                  <a:gd name="connsiteX25" fmla="*/ 625587 w 1322060"/>
                  <a:gd name="connsiteY25" fmla="*/ 220 h 1387380"/>
                  <a:gd name="connsiteX26" fmla="*/ 624596 w 1322060"/>
                  <a:gd name="connsiteY26" fmla="*/ 495 h 1387380"/>
                  <a:gd name="connsiteX27" fmla="*/ 623551 w 1322060"/>
                  <a:gd name="connsiteY27" fmla="*/ 770 h 1387380"/>
                  <a:gd name="connsiteX28" fmla="*/ 621571 w 1322060"/>
                  <a:gd name="connsiteY28" fmla="*/ 1650 h 1387380"/>
                  <a:gd name="connsiteX29" fmla="*/ 620856 w 1322060"/>
                  <a:gd name="connsiteY29" fmla="*/ 2090 h 1387380"/>
                  <a:gd name="connsiteX30" fmla="*/ 619701 w 1322060"/>
                  <a:gd name="connsiteY30" fmla="*/ 2861 h 1387380"/>
                  <a:gd name="connsiteX31" fmla="*/ 619040 w 1322060"/>
                  <a:gd name="connsiteY31" fmla="*/ 3466 h 1387380"/>
                  <a:gd name="connsiteX32" fmla="*/ 618050 w 1322060"/>
                  <a:gd name="connsiteY32" fmla="*/ 4401 h 1387380"/>
                  <a:gd name="connsiteX33" fmla="*/ 617500 w 1322060"/>
                  <a:gd name="connsiteY33" fmla="*/ 5061 h 1387380"/>
                  <a:gd name="connsiteX34" fmla="*/ 616620 w 1322060"/>
                  <a:gd name="connsiteY34" fmla="*/ 6271 h 1387380"/>
                  <a:gd name="connsiteX35" fmla="*/ 616345 w 1322060"/>
                  <a:gd name="connsiteY35" fmla="*/ 6656 h 1387380"/>
                  <a:gd name="connsiteX36" fmla="*/ 1925 w 1322060"/>
                  <a:gd name="connsiteY36" fmla="*/ 1013470 h 1387380"/>
                  <a:gd name="connsiteX37" fmla="*/ 1815 w 1322060"/>
                  <a:gd name="connsiteY37" fmla="*/ 1013690 h 1387380"/>
                  <a:gd name="connsiteX38" fmla="*/ 1375 w 1322060"/>
                  <a:gd name="connsiteY38" fmla="*/ 1014570 h 1387380"/>
                  <a:gd name="connsiteX39" fmla="*/ 770 w 1322060"/>
                  <a:gd name="connsiteY39" fmla="*/ 1016001 h 1387380"/>
                  <a:gd name="connsiteX40" fmla="*/ 495 w 1322060"/>
                  <a:gd name="connsiteY40" fmla="*/ 1016936 h 1387380"/>
                  <a:gd name="connsiteX41" fmla="*/ 165 w 1322060"/>
                  <a:gd name="connsiteY41" fmla="*/ 1018421 h 1387380"/>
                  <a:gd name="connsiteX42" fmla="*/ 55 w 1322060"/>
                  <a:gd name="connsiteY42" fmla="*/ 1019411 h 1387380"/>
                  <a:gd name="connsiteX43" fmla="*/ 0 w 1322060"/>
                  <a:gd name="connsiteY43" fmla="*/ 1021006 h 1387380"/>
                  <a:gd name="connsiteX44" fmla="*/ 55 w 1322060"/>
                  <a:gd name="connsiteY44" fmla="*/ 1021942 h 1387380"/>
                  <a:gd name="connsiteX45" fmla="*/ 385 w 1322060"/>
                  <a:gd name="connsiteY45" fmla="*/ 1023867 h 1387380"/>
                  <a:gd name="connsiteX46" fmla="*/ 495 w 1322060"/>
                  <a:gd name="connsiteY46" fmla="*/ 1024362 h 1387380"/>
                  <a:gd name="connsiteX47" fmla="*/ 550 w 1322060"/>
                  <a:gd name="connsiteY47" fmla="*/ 1024472 h 1387380"/>
                  <a:gd name="connsiteX48" fmla="*/ 990 w 1322060"/>
                  <a:gd name="connsiteY48" fmla="*/ 1025628 h 1387380"/>
                  <a:gd name="connsiteX49" fmla="*/ 1375 w 1322060"/>
                  <a:gd name="connsiteY49" fmla="*/ 1026618 h 1387380"/>
                  <a:gd name="connsiteX50" fmla="*/ 1871 w 1322060"/>
                  <a:gd name="connsiteY50" fmla="*/ 1027443 h 1387380"/>
                  <a:gd name="connsiteX51" fmla="*/ 2586 w 1322060"/>
                  <a:gd name="connsiteY51" fmla="*/ 1028598 h 1387380"/>
                  <a:gd name="connsiteX52" fmla="*/ 3081 w 1322060"/>
                  <a:gd name="connsiteY52" fmla="*/ 1029203 h 1387380"/>
                  <a:gd name="connsiteX53" fmla="*/ 4071 w 1322060"/>
                  <a:gd name="connsiteY53" fmla="*/ 1030303 h 1387380"/>
                  <a:gd name="connsiteX54" fmla="*/ 4236 w 1322060"/>
                  <a:gd name="connsiteY54" fmla="*/ 1030469 h 1387380"/>
                  <a:gd name="connsiteX55" fmla="*/ 370390 w 1322060"/>
                  <a:gd name="connsiteY55" fmla="*/ 1383530 h 1387380"/>
                  <a:gd name="connsiteX56" fmla="*/ 370500 w 1322060"/>
                  <a:gd name="connsiteY56" fmla="*/ 1383640 h 1387380"/>
                  <a:gd name="connsiteX57" fmla="*/ 370555 w 1322060"/>
                  <a:gd name="connsiteY57" fmla="*/ 1383695 h 1387380"/>
                  <a:gd name="connsiteX58" fmla="*/ 371600 w 1322060"/>
                  <a:gd name="connsiteY58" fmla="*/ 1384520 h 1387380"/>
                  <a:gd name="connsiteX59" fmla="*/ 372535 w 1322060"/>
                  <a:gd name="connsiteY59" fmla="*/ 1385235 h 1387380"/>
                  <a:gd name="connsiteX60" fmla="*/ 373966 w 1322060"/>
                  <a:gd name="connsiteY60" fmla="*/ 1385950 h 1387380"/>
                  <a:gd name="connsiteX61" fmla="*/ 374846 w 1322060"/>
                  <a:gd name="connsiteY61" fmla="*/ 1386390 h 1387380"/>
                  <a:gd name="connsiteX62" fmla="*/ 376661 w 1322060"/>
                  <a:gd name="connsiteY62" fmla="*/ 1386941 h 1387380"/>
                  <a:gd name="connsiteX63" fmla="*/ 377321 w 1322060"/>
                  <a:gd name="connsiteY63" fmla="*/ 1387161 h 1387380"/>
                  <a:gd name="connsiteX64" fmla="*/ 379907 w 1322060"/>
                  <a:gd name="connsiteY64" fmla="*/ 1387381 h 1387380"/>
                  <a:gd name="connsiteX65" fmla="*/ 379907 w 1322060"/>
                  <a:gd name="connsiteY65" fmla="*/ 1387381 h 1387380"/>
                  <a:gd name="connsiteX66" fmla="*/ 379907 w 1322060"/>
                  <a:gd name="connsiteY66" fmla="*/ 1387381 h 1387380"/>
                  <a:gd name="connsiteX67" fmla="*/ 383043 w 1322060"/>
                  <a:gd name="connsiteY67" fmla="*/ 1386996 h 1387380"/>
                  <a:gd name="connsiteX68" fmla="*/ 383373 w 1322060"/>
                  <a:gd name="connsiteY68" fmla="*/ 1386941 h 1387380"/>
                  <a:gd name="connsiteX69" fmla="*/ 1311851 w 1322060"/>
                  <a:gd name="connsiteY69" fmla="*/ 1143791 h 1387380"/>
                  <a:gd name="connsiteX70" fmla="*/ 1311851 w 1322060"/>
                  <a:gd name="connsiteY70" fmla="*/ 1143791 h 1387380"/>
                  <a:gd name="connsiteX71" fmla="*/ 1311906 w 1322060"/>
                  <a:gd name="connsiteY71" fmla="*/ 1143791 h 1387380"/>
                  <a:gd name="connsiteX72" fmla="*/ 1314986 w 1322060"/>
                  <a:gd name="connsiteY72" fmla="*/ 1142526 h 1387380"/>
                  <a:gd name="connsiteX73" fmla="*/ 1315811 w 1322060"/>
                  <a:gd name="connsiteY73" fmla="*/ 1141921 h 1387380"/>
                  <a:gd name="connsiteX74" fmla="*/ 1317682 w 1322060"/>
                  <a:gd name="connsiteY74" fmla="*/ 1140491 h 1387380"/>
                  <a:gd name="connsiteX75" fmla="*/ 1318507 w 1322060"/>
                  <a:gd name="connsiteY75" fmla="*/ 1139610 h 1387380"/>
                  <a:gd name="connsiteX76" fmla="*/ 1319882 w 1322060"/>
                  <a:gd name="connsiteY76" fmla="*/ 1137795 h 1387380"/>
                  <a:gd name="connsiteX77" fmla="*/ 1320212 w 1322060"/>
                  <a:gd name="connsiteY77" fmla="*/ 1137355 h 1387380"/>
                  <a:gd name="connsiteX78" fmla="*/ 1320707 w 1322060"/>
                  <a:gd name="connsiteY78" fmla="*/ 1136310 h 1387380"/>
                  <a:gd name="connsiteX79" fmla="*/ 1321092 w 1322060"/>
                  <a:gd name="connsiteY79" fmla="*/ 1135595 h 1387380"/>
                  <a:gd name="connsiteX80" fmla="*/ 1321147 w 1322060"/>
                  <a:gd name="connsiteY80" fmla="*/ 1135320 h 1387380"/>
                  <a:gd name="connsiteX81" fmla="*/ 40488 w 1322060"/>
                  <a:gd name="connsiteY81" fmla="*/ 1027388 h 1387380"/>
                  <a:gd name="connsiteX82" fmla="*/ 80921 w 1322060"/>
                  <a:gd name="connsiteY82" fmla="*/ 1016056 h 1387380"/>
                  <a:gd name="connsiteX83" fmla="*/ 90438 w 1322060"/>
                  <a:gd name="connsiteY83" fmla="*/ 999112 h 1387380"/>
                  <a:gd name="connsiteX84" fmla="*/ 73495 w 1322060"/>
                  <a:gd name="connsiteY84" fmla="*/ 989595 h 1387380"/>
                  <a:gd name="connsiteX85" fmla="*/ 43624 w 1322060"/>
                  <a:gd name="connsiteY85" fmla="*/ 997957 h 1387380"/>
                  <a:gd name="connsiteX86" fmla="*/ 601272 w 1322060"/>
                  <a:gd name="connsiteY86" fmla="*/ 84057 h 1387380"/>
                  <a:gd name="connsiteX87" fmla="*/ 455547 w 1322060"/>
                  <a:gd name="connsiteY87" fmla="*/ 882378 h 1387380"/>
                  <a:gd name="connsiteX88" fmla="*/ 454832 w 1322060"/>
                  <a:gd name="connsiteY88" fmla="*/ 882488 h 1387380"/>
                  <a:gd name="connsiteX89" fmla="*/ 391294 w 1322060"/>
                  <a:gd name="connsiteY89" fmla="*/ 900312 h 1387380"/>
                  <a:gd name="connsiteX90" fmla="*/ 381777 w 1322060"/>
                  <a:gd name="connsiteY90" fmla="*/ 917256 h 1387380"/>
                  <a:gd name="connsiteX91" fmla="*/ 395035 w 1322060"/>
                  <a:gd name="connsiteY91" fmla="*/ 927323 h 1387380"/>
                  <a:gd name="connsiteX92" fmla="*/ 398776 w 1322060"/>
                  <a:gd name="connsiteY92" fmla="*/ 926827 h 1387380"/>
                  <a:gd name="connsiteX93" fmla="*/ 450101 w 1322060"/>
                  <a:gd name="connsiteY93" fmla="*/ 912415 h 1387380"/>
                  <a:gd name="connsiteX94" fmla="*/ 370940 w 1322060"/>
                  <a:gd name="connsiteY94" fmla="*/ 1346012 h 1387380"/>
                  <a:gd name="connsiteX95" fmla="*/ 40488 w 1322060"/>
                  <a:gd name="connsiteY95" fmla="*/ 1027388 h 1387380"/>
                  <a:gd name="connsiteX96" fmla="*/ 635159 w 1322060"/>
                  <a:gd name="connsiteY96" fmla="*/ 51710 h 1387380"/>
                  <a:gd name="connsiteX97" fmla="*/ 638129 w 1322060"/>
                  <a:gd name="connsiteY97" fmla="*/ 56551 h 1387380"/>
                  <a:gd name="connsiteX98" fmla="*/ 635214 w 1322060"/>
                  <a:gd name="connsiteY98" fmla="*/ 56716 h 1387380"/>
                  <a:gd name="connsiteX99" fmla="*/ 634223 w 1322060"/>
                  <a:gd name="connsiteY99" fmla="*/ 56991 h 1387380"/>
                  <a:gd name="connsiteX100" fmla="*/ 635159 w 1322060"/>
                  <a:gd name="connsiteY100" fmla="*/ 51710 h 1387380"/>
                  <a:gd name="connsiteX101" fmla="*/ 627402 w 1322060"/>
                  <a:gd name="connsiteY101" fmla="*/ 94234 h 1387380"/>
                  <a:gd name="connsiteX102" fmla="*/ 634553 w 1322060"/>
                  <a:gd name="connsiteY102" fmla="*/ 137693 h 1387380"/>
                  <a:gd name="connsiteX103" fmla="*/ 648086 w 1322060"/>
                  <a:gd name="connsiteY103" fmla="*/ 149190 h 1387380"/>
                  <a:gd name="connsiteX104" fmla="*/ 650342 w 1322060"/>
                  <a:gd name="connsiteY104" fmla="*/ 149025 h 1387380"/>
                  <a:gd name="connsiteX105" fmla="*/ 661674 w 1322060"/>
                  <a:gd name="connsiteY105" fmla="*/ 133237 h 1387380"/>
                  <a:gd name="connsiteX106" fmla="*/ 653147 w 1322060"/>
                  <a:gd name="connsiteY106" fmla="*/ 81251 h 1387380"/>
                  <a:gd name="connsiteX107" fmla="*/ 1268392 w 1322060"/>
                  <a:gd name="connsiteY107" fmla="*/ 1091476 h 1387380"/>
                  <a:gd name="connsiteX108" fmla="*/ 1258160 w 1322060"/>
                  <a:gd name="connsiteY108" fmla="*/ 1085535 h 1387380"/>
                  <a:gd name="connsiteX109" fmla="*/ 1239346 w 1322060"/>
                  <a:gd name="connsiteY109" fmla="*/ 1090541 h 1387380"/>
                  <a:gd name="connsiteX110" fmla="*/ 1244352 w 1322060"/>
                  <a:gd name="connsiteY110" fmla="*/ 1109354 h 1387380"/>
                  <a:gd name="connsiteX111" fmla="*/ 1272628 w 1322060"/>
                  <a:gd name="connsiteY111" fmla="*/ 1125803 h 1387380"/>
                  <a:gd name="connsiteX112" fmla="*/ 397235 w 1322060"/>
                  <a:gd name="connsiteY112" fmla="*/ 1354924 h 1387380"/>
                  <a:gd name="connsiteX113" fmla="*/ 627402 w 1322060"/>
                  <a:gd name="connsiteY113" fmla="*/ 94234 h 1387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Lst>
                <a:rect l="l" t="t" r="r" b="b"/>
                <a:pathLst>
                  <a:path w="1322060" h="1387380">
                    <a:moveTo>
                      <a:pt x="1321147" y="1135320"/>
                    </a:moveTo>
                    <a:cubicBezTo>
                      <a:pt x="1321422" y="1134605"/>
                      <a:pt x="1321587" y="1133889"/>
                      <a:pt x="1321753" y="1133174"/>
                    </a:cubicBezTo>
                    <a:cubicBezTo>
                      <a:pt x="1321808" y="1132899"/>
                      <a:pt x="1321863" y="1132679"/>
                      <a:pt x="1321917" y="1132459"/>
                    </a:cubicBezTo>
                    <a:cubicBezTo>
                      <a:pt x="1322083" y="1131469"/>
                      <a:pt x="1322083" y="1130479"/>
                      <a:pt x="1322028" y="1129489"/>
                    </a:cubicBezTo>
                    <a:cubicBezTo>
                      <a:pt x="1322028" y="1129323"/>
                      <a:pt x="1321972" y="1129104"/>
                      <a:pt x="1321917" y="1128938"/>
                    </a:cubicBezTo>
                    <a:cubicBezTo>
                      <a:pt x="1321808" y="1128168"/>
                      <a:pt x="1321697" y="1127398"/>
                      <a:pt x="1321478" y="1126628"/>
                    </a:cubicBezTo>
                    <a:cubicBezTo>
                      <a:pt x="1321367" y="1126298"/>
                      <a:pt x="1321257" y="1126023"/>
                      <a:pt x="1321147" y="1125693"/>
                    </a:cubicBezTo>
                    <a:cubicBezTo>
                      <a:pt x="1320927" y="1125033"/>
                      <a:pt x="1320652" y="1124427"/>
                      <a:pt x="1320322" y="1123877"/>
                    </a:cubicBezTo>
                    <a:cubicBezTo>
                      <a:pt x="1320212" y="1123712"/>
                      <a:pt x="1320212" y="1123547"/>
                      <a:pt x="1320102" y="1123382"/>
                    </a:cubicBezTo>
                    <a:lnTo>
                      <a:pt x="639835" y="6546"/>
                    </a:lnTo>
                    <a:cubicBezTo>
                      <a:pt x="639615" y="6216"/>
                      <a:pt x="639394" y="5941"/>
                      <a:pt x="639174" y="5611"/>
                    </a:cubicBezTo>
                    <a:cubicBezTo>
                      <a:pt x="639009" y="5391"/>
                      <a:pt x="638844" y="5116"/>
                      <a:pt x="638679" y="4896"/>
                    </a:cubicBezTo>
                    <a:cubicBezTo>
                      <a:pt x="638239" y="4401"/>
                      <a:pt x="637799" y="3906"/>
                      <a:pt x="637304" y="3466"/>
                    </a:cubicBezTo>
                    <a:cubicBezTo>
                      <a:pt x="637139" y="3301"/>
                      <a:pt x="636919" y="3136"/>
                      <a:pt x="636754" y="3026"/>
                    </a:cubicBezTo>
                    <a:cubicBezTo>
                      <a:pt x="636314" y="2640"/>
                      <a:pt x="635874" y="2310"/>
                      <a:pt x="635379" y="2035"/>
                    </a:cubicBezTo>
                    <a:cubicBezTo>
                      <a:pt x="635159" y="1870"/>
                      <a:pt x="634883" y="1760"/>
                      <a:pt x="634608" y="1650"/>
                    </a:cubicBezTo>
                    <a:cubicBezTo>
                      <a:pt x="634168" y="1430"/>
                      <a:pt x="633783" y="1210"/>
                      <a:pt x="633343" y="1045"/>
                    </a:cubicBezTo>
                    <a:cubicBezTo>
                      <a:pt x="633233" y="990"/>
                      <a:pt x="633123" y="935"/>
                      <a:pt x="633013" y="880"/>
                    </a:cubicBezTo>
                    <a:cubicBezTo>
                      <a:pt x="632848" y="825"/>
                      <a:pt x="632683" y="770"/>
                      <a:pt x="632463" y="715"/>
                    </a:cubicBezTo>
                    <a:cubicBezTo>
                      <a:pt x="632023" y="550"/>
                      <a:pt x="631583" y="440"/>
                      <a:pt x="631143" y="330"/>
                    </a:cubicBezTo>
                    <a:cubicBezTo>
                      <a:pt x="630813" y="275"/>
                      <a:pt x="630483" y="165"/>
                      <a:pt x="630208" y="165"/>
                    </a:cubicBezTo>
                    <a:cubicBezTo>
                      <a:pt x="629823" y="110"/>
                      <a:pt x="629382" y="55"/>
                      <a:pt x="628997" y="55"/>
                    </a:cubicBezTo>
                    <a:cubicBezTo>
                      <a:pt x="628667" y="55"/>
                      <a:pt x="628337" y="0"/>
                      <a:pt x="627952" y="0"/>
                    </a:cubicBezTo>
                    <a:cubicBezTo>
                      <a:pt x="627567" y="0"/>
                      <a:pt x="627182" y="55"/>
                      <a:pt x="626797" y="110"/>
                    </a:cubicBezTo>
                    <a:cubicBezTo>
                      <a:pt x="626412" y="165"/>
                      <a:pt x="626082" y="165"/>
                      <a:pt x="625697" y="220"/>
                    </a:cubicBezTo>
                    <a:cubicBezTo>
                      <a:pt x="625642" y="220"/>
                      <a:pt x="625642" y="220"/>
                      <a:pt x="625587" y="220"/>
                    </a:cubicBezTo>
                    <a:cubicBezTo>
                      <a:pt x="625257" y="275"/>
                      <a:pt x="624926" y="385"/>
                      <a:pt x="624596" y="495"/>
                    </a:cubicBezTo>
                    <a:cubicBezTo>
                      <a:pt x="624266" y="605"/>
                      <a:pt x="623881" y="660"/>
                      <a:pt x="623551" y="770"/>
                    </a:cubicBezTo>
                    <a:cubicBezTo>
                      <a:pt x="622891" y="990"/>
                      <a:pt x="622231" y="1320"/>
                      <a:pt x="621571" y="1650"/>
                    </a:cubicBezTo>
                    <a:cubicBezTo>
                      <a:pt x="621351" y="1760"/>
                      <a:pt x="621076" y="1925"/>
                      <a:pt x="620856" y="2090"/>
                    </a:cubicBezTo>
                    <a:cubicBezTo>
                      <a:pt x="620471" y="2310"/>
                      <a:pt x="620085" y="2586"/>
                      <a:pt x="619701" y="2861"/>
                    </a:cubicBezTo>
                    <a:cubicBezTo>
                      <a:pt x="619480" y="3026"/>
                      <a:pt x="619260" y="3246"/>
                      <a:pt x="619040" y="3466"/>
                    </a:cubicBezTo>
                    <a:cubicBezTo>
                      <a:pt x="618710" y="3741"/>
                      <a:pt x="618380" y="4071"/>
                      <a:pt x="618050" y="4401"/>
                    </a:cubicBezTo>
                    <a:cubicBezTo>
                      <a:pt x="617830" y="4621"/>
                      <a:pt x="617665" y="4841"/>
                      <a:pt x="617500" y="5061"/>
                    </a:cubicBezTo>
                    <a:cubicBezTo>
                      <a:pt x="617170" y="5446"/>
                      <a:pt x="616895" y="5831"/>
                      <a:pt x="616620" y="6271"/>
                    </a:cubicBezTo>
                    <a:cubicBezTo>
                      <a:pt x="616510" y="6381"/>
                      <a:pt x="616455" y="6491"/>
                      <a:pt x="616345" y="6656"/>
                    </a:cubicBezTo>
                    <a:lnTo>
                      <a:pt x="1925" y="1013470"/>
                    </a:lnTo>
                    <a:cubicBezTo>
                      <a:pt x="1871" y="1013525"/>
                      <a:pt x="1871" y="1013635"/>
                      <a:pt x="1815" y="1013690"/>
                    </a:cubicBezTo>
                    <a:cubicBezTo>
                      <a:pt x="1650" y="1013965"/>
                      <a:pt x="1540" y="1014240"/>
                      <a:pt x="1375" y="1014570"/>
                    </a:cubicBezTo>
                    <a:cubicBezTo>
                      <a:pt x="1155" y="1015065"/>
                      <a:pt x="935" y="1015505"/>
                      <a:pt x="770" y="1016001"/>
                    </a:cubicBezTo>
                    <a:cubicBezTo>
                      <a:pt x="660" y="1016331"/>
                      <a:pt x="605" y="1016606"/>
                      <a:pt x="495" y="1016936"/>
                    </a:cubicBezTo>
                    <a:cubicBezTo>
                      <a:pt x="330" y="1017431"/>
                      <a:pt x="220" y="1017926"/>
                      <a:pt x="165" y="1018421"/>
                    </a:cubicBezTo>
                    <a:cubicBezTo>
                      <a:pt x="110" y="1018751"/>
                      <a:pt x="55" y="1019081"/>
                      <a:pt x="55" y="1019411"/>
                    </a:cubicBezTo>
                    <a:cubicBezTo>
                      <a:pt x="0" y="1019961"/>
                      <a:pt x="0" y="1020457"/>
                      <a:pt x="0" y="1021006"/>
                    </a:cubicBezTo>
                    <a:cubicBezTo>
                      <a:pt x="0" y="1021337"/>
                      <a:pt x="0" y="1021612"/>
                      <a:pt x="55" y="1021942"/>
                    </a:cubicBezTo>
                    <a:cubicBezTo>
                      <a:pt x="110" y="1022602"/>
                      <a:pt x="220" y="1023207"/>
                      <a:pt x="385" y="1023867"/>
                    </a:cubicBezTo>
                    <a:cubicBezTo>
                      <a:pt x="440" y="1024032"/>
                      <a:pt x="440" y="1024197"/>
                      <a:pt x="495" y="1024362"/>
                    </a:cubicBezTo>
                    <a:cubicBezTo>
                      <a:pt x="495" y="1024417"/>
                      <a:pt x="550" y="1024417"/>
                      <a:pt x="550" y="1024472"/>
                    </a:cubicBezTo>
                    <a:cubicBezTo>
                      <a:pt x="660" y="1024857"/>
                      <a:pt x="825" y="1025242"/>
                      <a:pt x="990" y="1025628"/>
                    </a:cubicBezTo>
                    <a:cubicBezTo>
                      <a:pt x="1100" y="1025958"/>
                      <a:pt x="1210" y="1026288"/>
                      <a:pt x="1375" y="1026618"/>
                    </a:cubicBezTo>
                    <a:cubicBezTo>
                      <a:pt x="1540" y="1026893"/>
                      <a:pt x="1705" y="1027168"/>
                      <a:pt x="1871" y="1027443"/>
                    </a:cubicBezTo>
                    <a:cubicBezTo>
                      <a:pt x="2090" y="1027828"/>
                      <a:pt x="2311" y="1028213"/>
                      <a:pt x="2586" y="1028598"/>
                    </a:cubicBezTo>
                    <a:cubicBezTo>
                      <a:pt x="2751" y="1028818"/>
                      <a:pt x="2916" y="1029038"/>
                      <a:pt x="3081" y="1029203"/>
                    </a:cubicBezTo>
                    <a:cubicBezTo>
                      <a:pt x="3411" y="1029588"/>
                      <a:pt x="3686" y="1029973"/>
                      <a:pt x="4071" y="1030303"/>
                    </a:cubicBezTo>
                    <a:cubicBezTo>
                      <a:pt x="4126" y="1030358"/>
                      <a:pt x="4181" y="1030414"/>
                      <a:pt x="4236" y="1030469"/>
                    </a:cubicBezTo>
                    <a:lnTo>
                      <a:pt x="370390" y="1383530"/>
                    </a:lnTo>
                    <a:cubicBezTo>
                      <a:pt x="370445" y="1383585"/>
                      <a:pt x="370500" y="1383585"/>
                      <a:pt x="370500" y="1383640"/>
                    </a:cubicBezTo>
                    <a:cubicBezTo>
                      <a:pt x="370500" y="1383640"/>
                      <a:pt x="370555" y="1383695"/>
                      <a:pt x="370555" y="1383695"/>
                    </a:cubicBezTo>
                    <a:cubicBezTo>
                      <a:pt x="370885" y="1384025"/>
                      <a:pt x="371270" y="1384245"/>
                      <a:pt x="371600" y="1384520"/>
                    </a:cubicBezTo>
                    <a:cubicBezTo>
                      <a:pt x="371930" y="1384740"/>
                      <a:pt x="372205" y="1385015"/>
                      <a:pt x="372535" y="1385235"/>
                    </a:cubicBezTo>
                    <a:cubicBezTo>
                      <a:pt x="372976" y="1385510"/>
                      <a:pt x="373471" y="1385730"/>
                      <a:pt x="373966" y="1385950"/>
                    </a:cubicBezTo>
                    <a:cubicBezTo>
                      <a:pt x="374241" y="1386115"/>
                      <a:pt x="374516" y="1386281"/>
                      <a:pt x="374846" y="1386390"/>
                    </a:cubicBezTo>
                    <a:cubicBezTo>
                      <a:pt x="375451" y="1386611"/>
                      <a:pt x="376056" y="1386775"/>
                      <a:pt x="376661" y="1386941"/>
                    </a:cubicBezTo>
                    <a:cubicBezTo>
                      <a:pt x="376881" y="1386996"/>
                      <a:pt x="377101" y="1387106"/>
                      <a:pt x="377321" y="1387161"/>
                    </a:cubicBezTo>
                    <a:cubicBezTo>
                      <a:pt x="378147" y="1387326"/>
                      <a:pt x="379027" y="1387381"/>
                      <a:pt x="379907" y="1387381"/>
                    </a:cubicBezTo>
                    <a:cubicBezTo>
                      <a:pt x="379907" y="1387381"/>
                      <a:pt x="379907" y="1387381"/>
                      <a:pt x="379907" y="1387381"/>
                    </a:cubicBezTo>
                    <a:cubicBezTo>
                      <a:pt x="379907" y="1387381"/>
                      <a:pt x="379907" y="1387381"/>
                      <a:pt x="379907" y="1387381"/>
                    </a:cubicBezTo>
                    <a:cubicBezTo>
                      <a:pt x="380952" y="1387381"/>
                      <a:pt x="381997" y="1387216"/>
                      <a:pt x="383043" y="1386996"/>
                    </a:cubicBezTo>
                    <a:cubicBezTo>
                      <a:pt x="383153" y="1386996"/>
                      <a:pt x="383263" y="1386996"/>
                      <a:pt x="383373" y="1386941"/>
                    </a:cubicBezTo>
                    <a:lnTo>
                      <a:pt x="1311851" y="1143791"/>
                    </a:lnTo>
                    <a:lnTo>
                      <a:pt x="1311851" y="1143791"/>
                    </a:lnTo>
                    <a:cubicBezTo>
                      <a:pt x="1311851" y="1143791"/>
                      <a:pt x="1311851" y="1143791"/>
                      <a:pt x="1311906" y="1143791"/>
                    </a:cubicBezTo>
                    <a:cubicBezTo>
                      <a:pt x="1313006" y="1143516"/>
                      <a:pt x="1314051" y="1143076"/>
                      <a:pt x="1314986" y="1142526"/>
                    </a:cubicBezTo>
                    <a:cubicBezTo>
                      <a:pt x="1315261" y="1142361"/>
                      <a:pt x="1315536" y="1142141"/>
                      <a:pt x="1315811" y="1141921"/>
                    </a:cubicBezTo>
                    <a:cubicBezTo>
                      <a:pt x="1316471" y="1141481"/>
                      <a:pt x="1317131" y="1141041"/>
                      <a:pt x="1317682" y="1140491"/>
                    </a:cubicBezTo>
                    <a:cubicBezTo>
                      <a:pt x="1317957" y="1140216"/>
                      <a:pt x="1318232" y="1139885"/>
                      <a:pt x="1318507" y="1139610"/>
                    </a:cubicBezTo>
                    <a:cubicBezTo>
                      <a:pt x="1319002" y="1139061"/>
                      <a:pt x="1319497" y="1138455"/>
                      <a:pt x="1319882" y="1137795"/>
                    </a:cubicBezTo>
                    <a:cubicBezTo>
                      <a:pt x="1319992" y="1137630"/>
                      <a:pt x="1320102" y="1137520"/>
                      <a:pt x="1320212" y="1137355"/>
                    </a:cubicBezTo>
                    <a:cubicBezTo>
                      <a:pt x="1320432" y="1137025"/>
                      <a:pt x="1320542" y="1136640"/>
                      <a:pt x="1320707" y="1136310"/>
                    </a:cubicBezTo>
                    <a:cubicBezTo>
                      <a:pt x="1320817" y="1136035"/>
                      <a:pt x="1320982" y="1135870"/>
                      <a:pt x="1321092" y="1135595"/>
                    </a:cubicBezTo>
                    <a:cubicBezTo>
                      <a:pt x="1321092" y="1135595"/>
                      <a:pt x="1321092" y="1135485"/>
                      <a:pt x="1321147" y="1135320"/>
                    </a:cubicBezTo>
                    <a:close/>
                    <a:moveTo>
                      <a:pt x="40488" y="1027388"/>
                    </a:moveTo>
                    <a:lnTo>
                      <a:pt x="80921" y="1016056"/>
                    </a:lnTo>
                    <a:cubicBezTo>
                      <a:pt x="88238" y="1014020"/>
                      <a:pt x="92474" y="1006429"/>
                      <a:pt x="90438" y="999112"/>
                    </a:cubicBezTo>
                    <a:cubicBezTo>
                      <a:pt x="88403" y="991796"/>
                      <a:pt x="80811" y="987560"/>
                      <a:pt x="73495" y="989595"/>
                    </a:cubicBezTo>
                    <a:lnTo>
                      <a:pt x="43624" y="997957"/>
                    </a:lnTo>
                    <a:lnTo>
                      <a:pt x="601272" y="84057"/>
                    </a:lnTo>
                    <a:lnTo>
                      <a:pt x="455547" y="882378"/>
                    </a:lnTo>
                    <a:cubicBezTo>
                      <a:pt x="455327" y="882433"/>
                      <a:pt x="455107" y="882433"/>
                      <a:pt x="454832" y="882488"/>
                    </a:cubicBezTo>
                    <a:lnTo>
                      <a:pt x="391294" y="900312"/>
                    </a:lnTo>
                    <a:cubicBezTo>
                      <a:pt x="383978" y="902347"/>
                      <a:pt x="379742" y="909939"/>
                      <a:pt x="381777" y="917256"/>
                    </a:cubicBezTo>
                    <a:cubicBezTo>
                      <a:pt x="383483" y="923307"/>
                      <a:pt x="388984" y="927323"/>
                      <a:pt x="395035" y="927323"/>
                    </a:cubicBezTo>
                    <a:cubicBezTo>
                      <a:pt x="396245" y="927323"/>
                      <a:pt x="397510" y="927158"/>
                      <a:pt x="398776" y="926827"/>
                    </a:cubicBezTo>
                    <a:lnTo>
                      <a:pt x="450101" y="912415"/>
                    </a:lnTo>
                    <a:lnTo>
                      <a:pt x="370940" y="1346012"/>
                    </a:lnTo>
                    <a:lnTo>
                      <a:pt x="40488" y="1027388"/>
                    </a:lnTo>
                    <a:close/>
                    <a:moveTo>
                      <a:pt x="635159" y="51710"/>
                    </a:moveTo>
                    <a:lnTo>
                      <a:pt x="638129" y="56551"/>
                    </a:lnTo>
                    <a:cubicBezTo>
                      <a:pt x="637139" y="56496"/>
                      <a:pt x="636204" y="56551"/>
                      <a:pt x="635214" y="56716"/>
                    </a:cubicBezTo>
                    <a:cubicBezTo>
                      <a:pt x="634883" y="56771"/>
                      <a:pt x="634553" y="56881"/>
                      <a:pt x="634223" y="56991"/>
                    </a:cubicBezTo>
                    <a:lnTo>
                      <a:pt x="635159" y="51710"/>
                    </a:lnTo>
                    <a:close/>
                    <a:moveTo>
                      <a:pt x="627402" y="94234"/>
                    </a:moveTo>
                    <a:lnTo>
                      <a:pt x="634553" y="137693"/>
                    </a:lnTo>
                    <a:cubicBezTo>
                      <a:pt x="635654" y="144459"/>
                      <a:pt x="641485" y="149190"/>
                      <a:pt x="648086" y="149190"/>
                    </a:cubicBezTo>
                    <a:cubicBezTo>
                      <a:pt x="648801" y="149190"/>
                      <a:pt x="649572" y="149135"/>
                      <a:pt x="650342" y="149025"/>
                    </a:cubicBezTo>
                    <a:cubicBezTo>
                      <a:pt x="657823" y="147815"/>
                      <a:pt x="662939" y="140718"/>
                      <a:pt x="661674" y="133237"/>
                    </a:cubicBezTo>
                    <a:lnTo>
                      <a:pt x="653147" y="81251"/>
                    </a:lnTo>
                    <a:lnTo>
                      <a:pt x="1268392" y="1091476"/>
                    </a:lnTo>
                    <a:lnTo>
                      <a:pt x="1258160" y="1085535"/>
                    </a:lnTo>
                    <a:cubicBezTo>
                      <a:pt x="1251613" y="1081684"/>
                      <a:pt x="1243196" y="1083939"/>
                      <a:pt x="1239346" y="1090541"/>
                    </a:cubicBezTo>
                    <a:cubicBezTo>
                      <a:pt x="1235550" y="1097087"/>
                      <a:pt x="1237750" y="1105504"/>
                      <a:pt x="1244352" y="1109354"/>
                    </a:cubicBezTo>
                    <a:lnTo>
                      <a:pt x="1272628" y="1125803"/>
                    </a:lnTo>
                    <a:lnTo>
                      <a:pt x="397235" y="1354924"/>
                    </a:lnTo>
                    <a:lnTo>
                      <a:pt x="627402" y="94234"/>
                    </a:lnTo>
                    <a:close/>
                  </a:path>
                </a:pathLst>
              </a:custGeom>
              <a:grpFill/>
              <a:ln w="5500" cap="flat">
                <a:noFill/>
                <a:prstDash val="solid"/>
                <a:miter/>
              </a:ln>
            </p:spPr>
            <p:txBody>
              <a:bodyPr rtlCol="0" anchor="ctr"/>
              <a:lstStyle/>
              <a:p>
                <a:endParaRPr lang="en-US"/>
              </a:p>
            </p:txBody>
          </p:sp>
          <p:sp>
            <p:nvSpPr>
              <p:cNvPr id="4" name="Freeform: Shape 3">
                <a:extLst>
                  <a:ext uri="{FF2B5EF4-FFF2-40B4-BE49-F238E27FC236}">
                    <a16:creationId xmlns:a16="http://schemas.microsoft.com/office/drawing/2014/main" id="{75C05707-1E6B-46F7-8E67-8228F9524E31}"/>
                  </a:ext>
                </a:extLst>
              </p:cNvPr>
              <p:cNvSpPr/>
              <p:nvPr/>
            </p:nvSpPr>
            <p:spPr>
              <a:xfrm>
                <a:off x="7544424" y="4401197"/>
                <a:ext cx="38177" cy="92597"/>
              </a:xfrm>
              <a:custGeom>
                <a:avLst/>
                <a:gdLst>
                  <a:gd name="connsiteX0" fmla="*/ 11525 w 38177"/>
                  <a:gd name="connsiteY0" fmla="*/ 179 h 92597"/>
                  <a:gd name="connsiteX1" fmla="*/ 192 w 38177"/>
                  <a:gd name="connsiteY1" fmla="*/ 15967 h 92597"/>
                  <a:gd name="connsiteX2" fmla="*/ 10864 w 38177"/>
                  <a:gd name="connsiteY2" fmla="*/ 81100 h 92597"/>
                  <a:gd name="connsiteX3" fmla="*/ 24397 w 38177"/>
                  <a:gd name="connsiteY3" fmla="*/ 92597 h 92597"/>
                  <a:gd name="connsiteX4" fmla="*/ 26653 w 38177"/>
                  <a:gd name="connsiteY4" fmla="*/ 92432 h 92597"/>
                  <a:gd name="connsiteX5" fmla="*/ 37985 w 38177"/>
                  <a:gd name="connsiteY5" fmla="*/ 76644 h 92597"/>
                  <a:gd name="connsiteX6" fmla="*/ 27313 w 38177"/>
                  <a:gd name="connsiteY6" fmla="*/ 11511 h 92597"/>
                  <a:gd name="connsiteX7" fmla="*/ 11525 w 38177"/>
                  <a:gd name="connsiteY7" fmla="*/ 179 h 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77" h="92597">
                    <a:moveTo>
                      <a:pt x="11525" y="179"/>
                    </a:moveTo>
                    <a:cubicBezTo>
                      <a:pt x="4043" y="1389"/>
                      <a:pt x="-1073" y="8486"/>
                      <a:pt x="192" y="15967"/>
                    </a:cubicBezTo>
                    <a:lnTo>
                      <a:pt x="10864" y="81100"/>
                    </a:lnTo>
                    <a:cubicBezTo>
                      <a:pt x="11965" y="87811"/>
                      <a:pt x="17796" y="92597"/>
                      <a:pt x="24397" y="92597"/>
                    </a:cubicBezTo>
                    <a:cubicBezTo>
                      <a:pt x="25112" y="92597"/>
                      <a:pt x="25882" y="92543"/>
                      <a:pt x="26653" y="92432"/>
                    </a:cubicBezTo>
                    <a:cubicBezTo>
                      <a:pt x="34134" y="91222"/>
                      <a:pt x="39250" y="84126"/>
                      <a:pt x="37985" y="76644"/>
                    </a:cubicBezTo>
                    <a:lnTo>
                      <a:pt x="27313" y="11511"/>
                    </a:lnTo>
                    <a:cubicBezTo>
                      <a:pt x="26047" y="4029"/>
                      <a:pt x="19061" y="-1031"/>
                      <a:pt x="11525" y="179"/>
                    </a:cubicBezTo>
                    <a:close/>
                  </a:path>
                </a:pathLst>
              </a:custGeom>
              <a:grpFill/>
              <a:ln w="5500" cap="flat">
                <a:noFill/>
                <a:prstDash val="solid"/>
                <a:miter/>
              </a:ln>
            </p:spPr>
            <p:txBody>
              <a:bodyPr rtlCol="0" anchor="ctr"/>
              <a:lstStyle/>
              <a:p>
                <a:endParaRPr lang="en-US"/>
              </a:p>
            </p:txBody>
          </p:sp>
          <p:sp>
            <p:nvSpPr>
              <p:cNvPr id="5" name="Freeform: Shape 4">
                <a:extLst>
                  <a:ext uri="{FF2B5EF4-FFF2-40B4-BE49-F238E27FC236}">
                    <a16:creationId xmlns:a16="http://schemas.microsoft.com/office/drawing/2014/main" id="{5EB2A756-6BF3-412C-8CE4-7A1EECE3222C}"/>
                  </a:ext>
                </a:extLst>
              </p:cNvPr>
              <p:cNvSpPr/>
              <p:nvPr/>
            </p:nvSpPr>
            <p:spPr>
              <a:xfrm>
                <a:off x="7565768" y="4531450"/>
                <a:ext cx="38177" cy="92610"/>
              </a:xfrm>
              <a:custGeom>
                <a:avLst/>
                <a:gdLst>
                  <a:gd name="connsiteX0" fmla="*/ 11525 w 38177"/>
                  <a:gd name="connsiteY0" fmla="*/ 192 h 92610"/>
                  <a:gd name="connsiteX1" fmla="*/ 192 w 38177"/>
                  <a:gd name="connsiteY1" fmla="*/ 15980 h 92610"/>
                  <a:gd name="connsiteX2" fmla="*/ 10864 w 38177"/>
                  <a:gd name="connsiteY2" fmla="*/ 81114 h 92610"/>
                  <a:gd name="connsiteX3" fmla="*/ 24397 w 38177"/>
                  <a:gd name="connsiteY3" fmla="*/ 92611 h 92610"/>
                  <a:gd name="connsiteX4" fmla="*/ 26653 w 38177"/>
                  <a:gd name="connsiteY4" fmla="*/ 92446 h 92610"/>
                  <a:gd name="connsiteX5" fmla="*/ 37985 w 38177"/>
                  <a:gd name="connsiteY5" fmla="*/ 76658 h 92610"/>
                  <a:gd name="connsiteX6" fmla="*/ 27313 w 38177"/>
                  <a:gd name="connsiteY6" fmla="*/ 11525 h 92610"/>
                  <a:gd name="connsiteX7" fmla="*/ 11525 w 38177"/>
                  <a:gd name="connsiteY7" fmla="*/ 192 h 92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77" h="92610">
                    <a:moveTo>
                      <a:pt x="11525" y="192"/>
                    </a:moveTo>
                    <a:cubicBezTo>
                      <a:pt x="4043" y="1403"/>
                      <a:pt x="-1073" y="8499"/>
                      <a:pt x="192" y="15980"/>
                    </a:cubicBezTo>
                    <a:lnTo>
                      <a:pt x="10864" y="81114"/>
                    </a:lnTo>
                    <a:cubicBezTo>
                      <a:pt x="11965" y="87880"/>
                      <a:pt x="17796" y="92611"/>
                      <a:pt x="24397" y="92611"/>
                    </a:cubicBezTo>
                    <a:cubicBezTo>
                      <a:pt x="25112" y="92611"/>
                      <a:pt x="25882" y="92556"/>
                      <a:pt x="26653" y="92446"/>
                    </a:cubicBezTo>
                    <a:cubicBezTo>
                      <a:pt x="34134" y="91236"/>
                      <a:pt x="39250" y="84139"/>
                      <a:pt x="37985" y="76658"/>
                    </a:cubicBezTo>
                    <a:lnTo>
                      <a:pt x="27313" y="11525"/>
                    </a:lnTo>
                    <a:cubicBezTo>
                      <a:pt x="26102" y="4043"/>
                      <a:pt x="19061" y="-1073"/>
                      <a:pt x="11525" y="192"/>
                    </a:cubicBezTo>
                    <a:close/>
                  </a:path>
                </a:pathLst>
              </a:custGeom>
              <a:grpFill/>
              <a:ln w="5500" cap="flat">
                <a:noFill/>
                <a:prstDash val="solid"/>
                <a:miter/>
              </a:ln>
            </p:spPr>
            <p:txBody>
              <a:bodyPr rtlCol="0" anchor="ctr"/>
              <a:lstStyle/>
              <a:p>
                <a:endParaRPr lang="en-US"/>
              </a:p>
            </p:txBody>
          </p:sp>
          <p:sp>
            <p:nvSpPr>
              <p:cNvPr id="6" name="Freeform: Shape 5">
                <a:extLst>
                  <a:ext uri="{FF2B5EF4-FFF2-40B4-BE49-F238E27FC236}">
                    <a16:creationId xmlns:a16="http://schemas.microsoft.com/office/drawing/2014/main" id="{4B8F33FE-FBED-48EF-9641-FF86E887A822}"/>
                  </a:ext>
                </a:extLst>
              </p:cNvPr>
              <p:cNvSpPr/>
              <p:nvPr/>
            </p:nvSpPr>
            <p:spPr>
              <a:xfrm>
                <a:off x="7523024" y="4270931"/>
                <a:ext cx="38177" cy="92597"/>
              </a:xfrm>
              <a:custGeom>
                <a:avLst/>
                <a:gdLst>
                  <a:gd name="connsiteX0" fmla="*/ 10864 w 38177"/>
                  <a:gd name="connsiteY0" fmla="*/ 81100 h 92597"/>
                  <a:gd name="connsiteX1" fmla="*/ 24397 w 38177"/>
                  <a:gd name="connsiteY1" fmla="*/ 92597 h 92597"/>
                  <a:gd name="connsiteX2" fmla="*/ 26653 w 38177"/>
                  <a:gd name="connsiteY2" fmla="*/ 92432 h 92597"/>
                  <a:gd name="connsiteX3" fmla="*/ 37985 w 38177"/>
                  <a:gd name="connsiteY3" fmla="*/ 76644 h 92597"/>
                  <a:gd name="connsiteX4" fmla="*/ 27313 w 38177"/>
                  <a:gd name="connsiteY4" fmla="*/ 11511 h 92597"/>
                  <a:gd name="connsiteX5" fmla="*/ 11525 w 38177"/>
                  <a:gd name="connsiteY5" fmla="*/ 179 h 92597"/>
                  <a:gd name="connsiteX6" fmla="*/ 192 w 38177"/>
                  <a:gd name="connsiteY6" fmla="*/ 15967 h 92597"/>
                  <a:gd name="connsiteX7" fmla="*/ 10864 w 38177"/>
                  <a:gd name="connsiteY7" fmla="*/ 81100 h 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77" h="92597">
                    <a:moveTo>
                      <a:pt x="10864" y="81100"/>
                    </a:moveTo>
                    <a:cubicBezTo>
                      <a:pt x="11965" y="87867"/>
                      <a:pt x="17796" y="92597"/>
                      <a:pt x="24397" y="92597"/>
                    </a:cubicBezTo>
                    <a:cubicBezTo>
                      <a:pt x="25112" y="92597"/>
                      <a:pt x="25883" y="92542"/>
                      <a:pt x="26653" y="92432"/>
                    </a:cubicBezTo>
                    <a:cubicBezTo>
                      <a:pt x="34134" y="91222"/>
                      <a:pt x="39250" y="84126"/>
                      <a:pt x="37985" y="76644"/>
                    </a:cubicBezTo>
                    <a:lnTo>
                      <a:pt x="27313" y="11511"/>
                    </a:lnTo>
                    <a:cubicBezTo>
                      <a:pt x="26102" y="4029"/>
                      <a:pt x="19006" y="-1031"/>
                      <a:pt x="11525" y="179"/>
                    </a:cubicBezTo>
                    <a:cubicBezTo>
                      <a:pt x="4043" y="1389"/>
                      <a:pt x="-1073" y="8485"/>
                      <a:pt x="192" y="15967"/>
                    </a:cubicBezTo>
                    <a:lnTo>
                      <a:pt x="10864" y="81100"/>
                    </a:lnTo>
                    <a:close/>
                  </a:path>
                </a:pathLst>
              </a:custGeom>
              <a:grpFill/>
              <a:ln w="5500" cap="flat">
                <a:noFill/>
                <a:prstDash val="solid"/>
                <a:miter/>
              </a:ln>
            </p:spPr>
            <p:txBody>
              <a:bodyPr rtlCol="0" anchor="ctr"/>
              <a:lstStyle/>
              <a:p>
                <a:endParaRPr lang="en-US"/>
              </a:p>
            </p:txBody>
          </p:sp>
          <p:sp>
            <p:nvSpPr>
              <p:cNvPr id="7" name="Freeform: Shape 6">
                <a:extLst>
                  <a:ext uri="{FF2B5EF4-FFF2-40B4-BE49-F238E27FC236}">
                    <a16:creationId xmlns:a16="http://schemas.microsoft.com/office/drawing/2014/main" id="{B9DE9471-DF9D-4C6F-BA04-0302F8AF7D98}"/>
                  </a:ext>
                </a:extLst>
              </p:cNvPr>
              <p:cNvSpPr/>
              <p:nvPr/>
            </p:nvSpPr>
            <p:spPr>
              <a:xfrm>
                <a:off x="7587167" y="4661730"/>
                <a:ext cx="38177" cy="92597"/>
              </a:xfrm>
              <a:custGeom>
                <a:avLst/>
                <a:gdLst>
                  <a:gd name="connsiteX0" fmla="*/ 11525 w 38177"/>
                  <a:gd name="connsiteY0" fmla="*/ 179 h 92597"/>
                  <a:gd name="connsiteX1" fmla="*/ 192 w 38177"/>
                  <a:gd name="connsiteY1" fmla="*/ 15967 h 92597"/>
                  <a:gd name="connsiteX2" fmla="*/ 10864 w 38177"/>
                  <a:gd name="connsiteY2" fmla="*/ 81100 h 92597"/>
                  <a:gd name="connsiteX3" fmla="*/ 24397 w 38177"/>
                  <a:gd name="connsiteY3" fmla="*/ 92598 h 92597"/>
                  <a:gd name="connsiteX4" fmla="*/ 26653 w 38177"/>
                  <a:gd name="connsiteY4" fmla="*/ 92433 h 92597"/>
                  <a:gd name="connsiteX5" fmla="*/ 37985 w 38177"/>
                  <a:gd name="connsiteY5" fmla="*/ 76644 h 92597"/>
                  <a:gd name="connsiteX6" fmla="*/ 27313 w 38177"/>
                  <a:gd name="connsiteY6" fmla="*/ 11511 h 92597"/>
                  <a:gd name="connsiteX7" fmla="*/ 11525 w 38177"/>
                  <a:gd name="connsiteY7" fmla="*/ 179 h 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77" h="92597">
                    <a:moveTo>
                      <a:pt x="11525" y="179"/>
                    </a:moveTo>
                    <a:cubicBezTo>
                      <a:pt x="4043" y="1389"/>
                      <a:pt x="-1073" y="8486"/>
                      <a:pt x="192" y="15967"/>
                    </a:cubicBezTo>
                    <a:lnTo>
                      <a:pt x="10864" y="81100"/>
                    </a:lnTo>
                    <a:cubicBezTo>
                      <a:pt x="11965" y="87867"/>
                      <a:pt x="17796" y="92598"/>
                      <a:pt x="24397" y="92598"/>
                    </a:cubicBezTo>
                    <a:cubicBezTo>
                      <a:pt x="25112" y="92598"/>
                      <a:pt x="25883" y="92543"/>
                      <a:pt x="26653" y="92433"/>
                    </a:cubicBezTo>
                    <a:cubicBezTo>
                      <a:pt x="34134" y="91222"/>
                      <a:pt x="39250" y="84126"/>
                      <a:pt x="37985" y="76644"/>
                    </a:cubicBezTo>
                    <a:lnTo>
                      <a:pt x="27313" y="11511"/>
                    </a:lnTo>
                    <a:cubicBezTo>
                      <a:pt x="26102" y="4030"/>
                      <a:pt x="19061" y="-1031"/>
                      <a:pt x="11525" y="179"/>
                    </a:cubicBezTo>
                    <a:close/>
                  </a:path>
                </a:pathLst>
              </a:custGeom>
              <a:grpFill/>
              <a:ln w="5500" cap="flat">
                <a:noFill/>
                <a:prstDash val="solid"/>
                <a:miter/>
              </a:ln>
            </p:spPr>
            <p:txBody>
              <a:bodyPr rtlCol="0" anchor="ctr"/>
              <a:lstStyle/>
              <a:p>
                <a:endParaRPr lang="en-US"/>
              </a:p>
            </p:txBody>
          </p:sp>
          <p:sp>
            <p:nvSpPr>
              <p:cNvPr id="8" name="Freeform: Shape 7">
                <a:extLst>
                  <a:ext uri="{FF2B5EF4-FFF2-40B4-BE49-F238E27FC236}">
                    <a16:creationId xmlns:a16="http://schemas.microsoft.com/office/drawing/2014/main" id="{5ED306C4-15FC-4FBF-B269-3ECA2BAF0094}"/>
                  </a:ext>
                </a:extLst>
              </p:cNvPr>
              <p:cNvSpPr/>
              <p:nvPr/>
            </p:nvSpPr>
            <p:spPr>
              <a:xfrm>
                <a:off x="8001278" y="5101382"/>
                <a:ext cx="84605" cy="60742"/>
              </a:xfrm>
              <a:custGeom>
                <a:avLst/>
                <a:gdLst>
                  <a:gd name="connsiteX0" fmla="*/ 77772 w 84605"/>
                  <a:gd name="connsiteY0" fmla="*/ 35052 h 60742"/>
                  <a:gd name="connsiteX1" fmla="*/ 20670 w 84605"/>
                  <a:gd name="connsiteY1" fmla="*/ 1880 h 60742"/>
                  <a:gd name="connsiteX2" fmla="*/ 1856 w 84605"/>
                  <a:gd name="connsiteY2" fmla="*/ 6887 h 60742"/>
                  <a:gd name="connsiteX3" fmla="*/ 6862 w 84605"/>
                  <a:gd name="connsiteY3" fmla="*/ 25700 h 60742"/>
                  <a:gd name="connsiteX4" fmla="*/ 63964 w 84605"/>
                  <a:gd name="connsiteY4" fmla="*/ 58872 h 60742"/>
                  <a:gd name="connsiteX5" fmla="*/ 70840 w 84605"/>
                  <a:gd name="connsiteY5" fmla="*/ 60742 h 60742"/>
                  <a:gd name="connsiteX6" fmla="*/ 82723 w 84605"/>
                  <a:gd name="connsiteY6" fmla="*/ 53921 h 60742"/>
                  <a:gd name="connsiteX7" fmla="*/ 77772 w 84605"/>
                  <a:gd name="connsiteY7" fmla="*/ 35052 h 6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605" h="60742">
                    <a:moveTo>
                      <a:pt x="77772" y="35052"/>
                    </a:moveTo>
                    <a:lnTo>
                      <a:pt x="20670" y="1880"/>
                    </a:lnTo>
                    <a:cubicBezTo>
                      <a:pt x="14124" y="-1970"/>
                      <a:pt x="5707" y="285"/>
                      <a:pt x="1856" y="6887"/>
                    </a:cubicBezTo>
                    <a:cubicBezTo>
                      <a:pt x="-1940" y="13433"/>
                      <a:pt x="261" y="21850"/>
                      <a:pt x="6862" y="25700"/>
                    </a:cubicBezTo>
                    <a:lnTo>
                      <a:pt x="63964" y="58872"/>
                    </a:lnTo>
                    <a:cubicBezTo>
                      <a:pt x="66164" y="60137"/>
                      <a:pt x="68530" y="60742"/>
                      <a:pt x="70840" y="60742"/>
                    </a:cubicBezTo>
                    <a:cubicBezTo>
                      <a:pt x="75571" y="60742"/>
                      <a:pt x="80192" y="58267"/>
                      <a:pt x="82723" y="53921"/>
                    </a:cubicBezTo>
                    <a:cubicBezTo>
                      <a:pt x="86573" y="47265"/>
                      <a:pt x="84318" y="38848"/>
                      <a:pt x="77772" y="35052"/>
                    </a:cubicBezTo>
                    <a:close/>
                  </a:path>
                </a:pathLst>
              </a:custGeom>
              <a:grpFill/>
              <a:ln w="5500"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8389D61B-0C8D-422B-8096-4BB8791C5AFC}"/>
                  </a:ext>
                </a:extLst>
              </p:cNvPr>
              <p:cNvSpPr/>
              <p:nvPr/>
            </p:nvSpPr>
            <p:spPr>
              <a:xfrm>
                <a:off x="7772981" y="4968695"/>
                <a:ext cx="84605" cy="60742"/>
              </a:xfrm>
              <a:custGeom>
                <a:avLst/>
                <a:gdLst>
                  <a:gd name="connsiteX0" fmla="*/ 77772 w 84605"/>
                  <a:gd name="connsiteY0" fmla="*/ 35052 h 60742"/>
                  <a:gd name="connsiteX1" fmla="*/ 20670 w 84605"/>
                  <a:gd name="connsiteY1" fmla="*/ 1880 h 60742"/>
                  <a:gd name="connsiteX2" fmla="*/ 1856 w 84605"/>
                  <a:gd name="connsiteY2" fmla="*/ 6887 h 60742"/>
                  <a:gd name="connsiteX3" fmla="*/ 6862 w 84605"/>
                  <a:gd name="connsiteY3" fmla="*/ 25700 h 60742"/>
                  <a:gd name="connsiteX4" fmla="*/ 63964 w 84605"/>
                  <a:gd name="connsiteY4" fmla="*/ 58872 h 60742"/>
                  <a:gd name="connsiteX5" fmla="*/ 70840 w 84605"/>
                  <a:gd name="connsiteY5" fmla="*/ 60742 h 60742"/>
                  <a:gd name="connsiteX6" fmla="*/ 82722 w 84605"/>
                  <a:gd name="connsiteY6" fmla="*/ 53921 h 60742"/>
                  <a:gd name="connsiteX7" fmla="*/ 77772 w 84605"/>
                  <a:gd name="connsiteY7" fmla="*/ 35052 h 6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605" h="60742">
                    <a:moveTo>
                      <a:pt x="77772" y="35052"/>
                    </a:moveTo>
                    <a:lnTo>
                      <a:pt x="20670" y="1880"/>
                    </a:lnTo>
                    <a:cubicBezTo>
                      <a:pt x="14124" y="-1970"/>
                      <a:pt x="5707" y="285"/>
                      <a:pt x="1856" y="6887"/>
                    </a:cubicBezTo>
                    <a:cubicBezTo>
                      <a:pt x="-1940" y="13433"/>
                      <a:pt x="261" y="21850"/>
                      <a:pt x="6862" y="25700"/>
                    </a:cubicBezTo>
                    <a:lnTo>
                      <a:pt x="63964" y="58872"/>
                    </a:lnTo>
                    <a:cubicBezTo>
                      <a:pt x="66164" y="60137"/>
                      <a:pt x="68530" y="60742"/>
                      <a:pt x="70840" y="60742"/>
                    </a:cubicBezTo>
                    <a:cubicBezTo>
                      <a:pt x="75571" y="60742"/>
                      <a:pt x="80192" y="58267"/>
                      <a:pt x="82722" y="53921"/>
                    </a:cubicBezTo>
                    <a:cubicBezTo>
                      <a:pt x="86573" y="47265"/>
                      <a:pt x="84318" y="38848"/>
                      <a:pt x="77772" y="35052"/>
                    </a:cubicBezTo>
                    <a:close/>
                  </a:path>
                </a:pathLst>
              </a:custGeom>
              <a:grpFill/>
              <a:ln w="5500"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48733C74-E35F-4770-B651-2E85C0179437}"/>
                  </a:ext>
                </a:extLst>
              </p:cNvPr>
              <p:cNvSpPr/>
              <p:nvPr/>
            </p:nvSpPr>
            <p:spPr>
              <a:xfrm>
                <a:off x="7608567" y="4792051"/>
                <a:ext cx="38177" cy="92597"/>
              </a:xfrm>
              <a:custGeom>
                <a:avLst/>
                <a:gdLst>
                  <a:gd name="connsiteX0" fmla="*/ 27313 w 38177"/>
                  <a:gd name="connsiteY0" fmla="*/ 11511 h 92597"/>
                  <a:gd name="connsiteX1" fmla="*/ 11525 w 38177"/>
                  <a:gd name="connsiteY1" fmla="*/ 179 h 92597"/>
                  <a:gd name="connsiteX2" fmla="*/ 192 w 38177"/>
                  <a:gd name="connsiteY2" fmla="*/ 15967 h 92597"/>
                  <a:gd name="connsiteX3" fmla="*/ 10864 w 38177"/>
                  <a:gd name="connsiteY3" fmla="*/ 81100 h 92597"/>
                  <a:gd name="connsiteX4" fmla="*/ 24397 w 38177"/>
                  <a:gd name="connsiteY4" fmla="*/ 92597 h 92597"/>
                  <a:gd name="connsiteX5" fmla="*/ 26653 w 38177"/>
                  <a:gd name="connsiteY5" fmla="*/ 92433 h 92597"/>
                  <a:gd name="connsiteX6" fmla="*/ 37985 w 38177"/>
                  <a:gd name="connsiteY6" fmla="*/ 76644 h 92597"/>
                  <a:gd name="connsiteX7" fmla="*/ 27313 w 38177"/>
                  <a:gd name="connsiteY7" fmla="*/ 11511 h 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77" h="92597">
                    <a:moveTo>
                      <a:pt x="27313" y="11511"/>
                    </a:moveTo>
                    <a:cubicBezTo>
                      <a:pt x="26102" y="4030"/>
                      <a:pt x="19061" y="-1031"/>
                      <a:pt x="11525" y="179"/>
                    </a:cubicBezTo>
                    <a:cubicBezTo>
                      <a:pt x="4043" y="1389"/>
                      <a:pt x="-1073" y="8486"/>
                      <a:pt x="192" y="15967"/>
                    </a:cubicBezTo>
                    <a:lnTo>
                      <a:pt x="10864" y="81100"/>
                    </a:lnTo>
                    <a:cubicBezTo>
                      <a:pt x="11965" y="87811"/>
                      <a:pt x="17796" y="92597"/>
                      <a:pt x="24397" y="92597"/>
                    </a:cubicBezTo>
                    <a:cubicBezTo>
                      <a:pt x="25112" y="92597"/>
                      <a:pt x="25882" y="92542"/>
                      <a:pt x="26653" y="92433"/>
                    </a:cubicBezTo>
                    <a:cubicBezTo>
                      <a:pt x="34134" y="91222"/>
                      <a:pt x="39250" y="84126"/>
                      <a:pt x="37985" y="76644"/>
                    </a:cubicBezTo>
                    <a:lnTo>
                      <a:pt x="27313" y="11511"/>
                    </a:lnTo>
                    <a:close/>
                  </a:path>
                </a:pathLst>
              </a:custGeom>
              <a:grpFill/>
              <a:ln w="5500"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D892457E-BCF7-4CEA-9952-F9461329CECE}"/>
                  </a:ext>
                </a:extLst>
              </p:cNvPr>
              <p:cNvSpPr/>
              <p:nvPr/>
            </p:nvSpPr>
            <p:spPr>
              <a:xfrm>
                <a:off x="7887130" y="5035063"/>
                <a:ext cx="84605" cy="60718"/>
              </a:xfrm>
              <a:custGeom>
                <a:avLst/>
                <a:gdLst>
                  <a:gd name="connsiteX0" fmla="*/ 77772 w 84605"/>
                  <a:gd name="connsiteY0" fmla="*/ 35028 h 60718"/>
                  <a:gd name="connsiteX1" fmla="*/ 20670 w 84605"/>
                  <a:gd name="connsiteY1" fmla="*/ 1856 h 60718"/>
                  <a:gd name="connsiteX2" fmla="*/ 1856 w 84605"/>
                  <a:gd name="connsiteY2" fmla="*/ 6862 h 60718"/>
                  <a:gd name="connsiteX3" fmla="*/ 6862 w 84605"/>
                  <a:gd name="connsiteY3" fmla="*/ 25676 h 60718"/>
                  <a:gd name="connsiteX4" fmla="*/ 63964 w 84605"/>
                  <a:gd name="connsiteY4" fmla="*/ 58848 h 60718"/>
                  <a:gd name="connsiteX5" fmla="*/ 70840 w 84605"/>
                  <a:gd name="connsiteY5" fmla="*/ 60718 h 60718"/>
                  <a:gd name="connsiteX6" fmla="*/ 82723 w 84605"/>
                  <a:gd name="connsiteY6" fmla="*/ 53897 h 60718"/>
                  <a:gd name="connsiteX7" fmla="*/ 77772 w 84605"/>
                  <a:gd name="connsiteY7" fmla="*/ 35028 h 60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605" h="60718">
                    <a:moveTo>
                      <a:pt x="77772" y="35028"/>
                    </a:moveTo>
                    <a:lnTo>
                      <a:pt x="20670" y="1856"/>
                    </a:lnTo>
                    <a:cubicBezTo>
                      <a:pt x="14124" y="-1940"/>
                      <a:pt x="5707" y="261"/>
                      <a:pt x="1856" y="6862"/>
                    </a:cubicBezTo>
                    <a:cubicBezTo>
                      <a:pt x="-1940" y="13409"/>
                      <a:pt x="261" y="21825"/>
                      <a:pt x="6862" y="25676"/>
                    </a:cubicBezTo>
                    <a:lnTo>
                      <a:pt x="63964" y="58848"/>
                    </a:lnTo>
                    <a:cubicBezTo>
                      <a:pt x="66164" y="60113"/>
                      <a:pt x="68530" y="60718"/>
                      <a:pt x="70840" y="60718"/>
                    </a:cubicBezTo>
                    <a:cubicBezTo>
                      <a:pt x="75571" y="60718"/>
                      <a:pt x="80192" y="58243"/>
                      <a:pt x="82723" y="53897"/>
                    </a:cubicBezTo>
                    <a:cubicBezTo>
                      <a:pt x="86573" y="47240"/>
                      <a:pt x="84318" y="38824"/>
                      <a:pt x="77772" y="35028"/>
                    </a:cubicBezTo>
                    <a:close/>
                  </a:path>
                </a:pathLst>
              </a:custGeom>
              <a:grpFill/>
              <a:ln w="5500"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3C0AAEDF-7C63-4642-A30D-86E42E91E1D6}"/>
                  </a:ext>
                </a:extLst>
              </p:cNvPr>
              <p:cNvSpPr/>
              <p:nvPr/>
            </p:nvSpPr>
            <p:spPr>
              <a:xfrm>
                <a:off x="7658833" y="4902352"/>
                <a:ext cx="84605" cy="60742"/>
              </a:xfrm>
              <a:custGeom>
                <a:avLst/>
                <a:gdLst>
                  <a:gd name="connsiteX0" fmla="*/ 77772 w 84605"/>
                  <a:gd name="connsiteY0" fmla="*/ 35052 h 60742"/>
                  <a:gd name="connsiteX1" fmla="*/ 20670 w 84605"/>
                  <a:gd name="connsiteY1" fmla="*/ 1880 h 60742"/>
                  <a:gd name="connsiteX2" fmla="*/ 1856 w 84605"/>
                  <a:gd name="connsiteY2" fmla="*/ 6887 h 60742"/>
                  <a:gd name="connsiteX3" fmla="*/ 6862 w 84605"/>
                  <a:gd name="connsiteY3" fmla="*/ 25700 h 60742"/>
                  <a:gd name="connsiteX4" fmla="*/ 63964 w 84605"/>
                  <a:gd name="connsiteY4" fmla="*/ 58872 h 60742"/>
                  <a:gd name="connsiteX5" fmla="*/ 70840 w 84605"/>
                  <a:gd name="connsiteY5" fmla="*/ 60742 h 60742"/>
                  <a:gd name="connsiteX6" fmla="*/ 82722 w 84605"/>
                  <a:gd name="connsiteY6" fmla="*/ 53921 h 60742"/>
                  <a:gd name="connsiteX7" fmla="*/ 77772 w 84605"/>
                  <a:gd name="connsiteY7" fmla="*/ 35052 h 6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605" h="60742">
                    <a:moveTo>
                      <a:pt x="77772" y="35052"/>
                    </a:moveTo>
                    <a:lnTo>
                      <a:pt x="20670" y="1880"/>
                    </a:lnTo>
                    <a:cubicBezTo>
                      <a:pt x="14124" y="-1970"/>
                      <a:pt x="5707" y="285"/>
                      <a:pt x="1856" y="6887"/>
                    </a:cubicBezTo>
                    <a:cubicBezTo>
                      <a:pt x="-1940" y="13433"/>
                      <a:pt x="261" y="21850"/>
                      <a:pt x="6862" y="25700"/>
                    </a:cubicBezTo>
                    <a:lnTo>
                      <a:pt x="63964" y="58872"/>
                    </a:lnTo>
                    <a:cubicBezTo>
                      <a:pt x="66164" y="60137"/>
                      <a:pt x="68530" y="60742"/>
                      <a:pt x="70840" y="60742"/>
                    </a:cubicBezTo>
                    <a:cubicBezTo>
                      <a:pt x="75571" y="60742"/>
                      <a:pt x="80192" y="58267"/>
                      <a:pt x="82722" y="53921"/>
                    </a:cubicBezTo>
                    <a:cubicBezTo>
                      <a:pt x="86573" y="47320"/>
                      <a:pt x="84318" y="38903"/>
                      <a:pt x="77772" y="35052"/>
                    </a:cubicBezTo>
                    <a:close/>
                  </a:path>
                </a:pathLst>
              </a:custGeom>
              <a:grpFill/>
              <a:ln w="5500"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280514B7-E5B1-45F4-A831-8AAF556D5AFB}"/>
                  </a:ext>
                </a:extLst>
              </p:cNvPr>
              <p:cNvSpPr/>
              <p:nvPr/>
            </p:nvSpPr>
            <p:spPr>
              <a:xfrm>
                <a:off x="7005052" y="5037435"/>
                <a:ext cx="91073" cy="45363"/>
              </a:xfrm>
              <a:custGeom>
                <a:avLst/>
                <a:gdLst>
                  <a:gd name="connsiteX0" fmla="*/ 73565 w 91073"/>
                  <a:gd name="connsiteY0" fmla="*/ 529 h 45363"/>
                  <a:gd name="connsiteX1" fmla="*/ 10027 w 91073"/>
                  <a:gd name="connsiteY1" fmla="*/ 18353 h 45363"/>
                  <a:gd name="connsiteX2" fmla="*/ 510 w 91073"/>
                  <a:gd name="connsiteY2" fmla="*/ 35296 h 45363"/>
                  <a:gd name="connsiteX3" fmla="*/ 13768 w 91073"/>
                  <a:gd name="connsiteY3" fmla="*/ 45363 h 45363"/>
                  <a:gd name="connsiteX4" fmla="*/ 17509 w 91073"/>
                  <a:gd name="connsiteY4" fmla="*/ 44868 h 45363"/>
                  <a:gd name="connsiteX5" fmla="*/ 81046 w 91073"/>
                  <a:gd name="connsiteY5" fmla="*/ 27045 h 45363"/>
                  <a:gd name="connsiteX6" fmla="*/ 90563 w 91073"/>
                  <a:gd name="connsiteY6" fmla="*/ 10101 h 45363"/>
                  <a:gd name="connsiteX7" fmla="*/ 73565 w 91073"/>
                  <a:gd name="connsiteY7" fmla="*/ 529 h 45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073" h="45363">
                    <a:moveTo>
                      <a:pt x="73565" y="529"/>
                    </a:moveTo>
                    <a:lnTo>
                      <a:pt x="10027" y="18353"/>
                    </a:lnTo>
                    <a:cubicBezTo>
                      <a:pt x="2711" y="20388"/>
                      <a:pt x="-1525" y="27980"/>
                      <a:pt x="510" y="35296"/>
                    </a:cubicBezTo>
                    <a:cubicBezTo>
                      <a:pt x="2215" y="41348"/>
                      <a:pt x="7716" y="45363"/>
                      <a:pt x="13768" y="45363"/>
                    </a:cubicBezTo>
                    <a:cubicBezTo>
                      <a:pt x="14978" y="45363"/>
                      <a:pt x="16243" y="45198"/>
                      <a:pt x="17509" y="44868"/>
                    </a:cubicBezTo>
                    <a:lnTo>
                      <a:pt x="81046" y="27045"/>
                    </a:lnTo>
                    <a:cubicBezTo>
                      <a:pt x="88363" y="25009"/>
                      <a:pt x="92599" y="17418"/>
                      <a:pt x="90563" y="10101"/>
                    </a:cubicBezTo>
                    <a:cubicBezTo>
                      <a:pt x="88473" y="2730"/>
                      <a:pt x="80881" y="-1561"/>
                      <a:pt x="73565" y="529"/>
                    </a:cubicBezTo>
                    <a:close/>
                  </a:path>
                </a:pathLst>
              </a:custGeom>
              <a:grpFill/>
              <a:ln w="5500"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608FD0AE-850F-4A40-BB2C-60DBE795D04E}"/>
                  </a:ext>
                </a:extLst>
              </p:cNvPr>
              <p:cNvSpPr/>
              <p:nvPr/>
            </p:nvSpPr>
            <p:spPr>
              <a:xfrm>
                <a:off x="7132183" y="5001753"/>
                <a:ext cx="91073" cy="45343"/>
              </a:xfrm>
              <a:custGeom>
                <a:avLst/>
                <a:gdLst>
                  <a:gd name="connsiteX0" fmla="*/ 73565 w 91073"/>
                  <a:gd name="connsiteY0" fmla="*/ 510 h 45343"/>
                  <a:gd name="connsiteX1" fmla="*/ 10027 w 91073"/>
                  <a:gd name="connsiteY1" fmla="*/ 18333 h 45343"/>
                  <a:gd name="connsiteX2" fmla="*/ 510 w 91073"/>
                  <a:gd name="connsiteY2" fmla="*/ 35277 h 45343"/>
                  <a:gd name="connsiteX3" fmla="*/ 13768 w 91073"/>
                  <a:gd name="connsiteY3" fmla="*/ 45344 h 45343"/>
                  <a:gd name="connsiteX4" fmla="*/ 17508 w 91073"/>
                  <a:gd name="connsiteY4" fmla="*/ 44849 h 45343"/>
                  <a:gd name="connsiteX5" fmla="*/ 81046 w 91073"/>
                  <a:gd name="connsiteY5" fmla="*/ 27025 h 45343"/>
                  <a:gd name="connsiteX6" fmla="*/ 90563 w 91073"/>
                  <a:gd name="connsiteY6" fmla="*/ 10082 h 45343"/>
                  <a:gd name="connsiteX7" fmla="*/ 73565 w 91073"/>
                  <a:gd name="connsiteY7" fmla="*/ 510 h 45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073" h="45343">
                    <a:moveTo>
                      <a:pt x="73565" y="510"/>
                    </a:moveTo>
                    <a:lnTo>
                      <a:pt x="10027" y="18333"/>
                    </a:lnTo>
                    <a:cubicBezTo>
                      <a:pt x="2710" y="20369"/>
                      <a:pt x="-1525" y="27960"/>
                      <a:pt x="510" y="35277"/>
                    </a:cubicBezTo>
                    <a:cubicBezTo>
                      <a:pt x="2215" y="41328"/>
                      <a:pt x="7716" y="45344"/>
                      <a:pt x="13768" y="45344"/>
                    </a:cubicBezTo>
                    <a:cubicBezTo>
                      <a:pt x="14978" y="45344"/>
                      <a:pt x="16243" y="45179"/>
                      <a:pt x="17508" y="44849"/>
                    </a:cubicBezTo>
                    <a:lnTo>
                      <a:pt x="81046" y="27025"/>
                    </a:lnTo>
                    <a:cubicBezTo>
                      <a:pt x="88363" y="24990"/>
                      <a:pt x="92599" y="17398"/>
                      <a:pt x="90563" y="10082"/>
                    </a:cubicBezTo>
                    <a:cubicBezTo>
                      <a:pt x="88473" y="2710"/>
                      <a:pt x="80881" y="-1526"/>
                      <a:pt x="73565" y="510"/>
                    </a:cubicBezTo>
                    <a:close/>
                  </a:path>
                </a:pathLst>
              </a:custGeom>
              <a:grpFill/>
              <a:ln w="5500"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33FAAC32-9D01-4E2E-9895-9476A2F529C8}"/>
                  </a:ext>
                </a:extLst>
              </p:cNvPr>
              <p:cNvSpPr/>
              <p:nvPr/>
            </p:nvSpPr>
            <p:spPr>
              <a:xfrm>
                <a:off x="7386389" y="4930384"/>
                <a:ext cx="91073" cy="45363"/>
              </a:xfrm>
              <a:custGeom>
                <a:avLst/>
                <a:gdLst>
                  <a:gd name="connsiteX0" fmla="*/ 73565 w 91073"/>
                  <a:gd name="connsiteY0" fmla="*/ 529 h 45363"/>
                  <a:gd name="connsiteX1" fmla="*/ 10027 w 91073"/>
                  <a:gd name="connsiteY1" fmla="*/ 18353 h 45363"/>
                  <a:gd name="connsiteX2" fmla="*/ 510 w 91073"/>
                  <a:gd name="connsiteY2" fmla="*/ 35296 h 45363"/>
                  <a:gd name="connsiteX3" fmla="*/ 13768 w 91073"/>
                  <a:gd name="connsiteY3" fmla="*/ 45363 h 45363"/>
                  <a:gd name="connsiteX4" fmla="*/ 17508 w 91073"/>
                  <a:gd name="connsiteY4" fmla="*/ 44868 h 45363"/>
                  <a:gd name="connsiteX5" fmla="*/ 81046 w 91073"/>
                  <a:gd name="connsiteY5" fmla="*/ 27045 h 45363"/>
                  <a:gd name="connsiteX6" fmla="*/ 90563 w 91073"/>
                  <a:gd name="connsiteY6" fmla="*/ 10101 h 45363"/>
                  <a:gd name="connsiteX7" fmla="*/ 73565 w 91073"/>
                  <a:gd name="connsiteY7" fmla="*/ 529 h 45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073" h="45363">
                    <a:moveTo>
                      <a:pt x="73565" y="529"/>
                    </a:moveTo>
                    <a:lnTo>
                      <a:pt x="10027" y="18353"/>
                    </a:lnTo>
                    <a:cubicBezTo>
                      <a:pt x="2710" y="20388"/>
                      <a:pt x="-1525" y="27980"/>
                      <a:pt x="510" y="35296"/>
                    </a:cubicBezTo>
                    <a:cubicBezTo>
                      <a:pt x="2215" y="41347"/>
                      <a:pt x="7716" y="45363"/>
                      <a:pt x="13768" y="45363"/>
                    </a:cubicBezTo>
                    <a:cubicBezTo>
                      <a:pt x="14978" y="45363"/>
                      <a:pt x="16243" y="45198"/>
                      <a:pt x="17508" y="44868"/>
                    </a:cubicBezTo>
                    <a:lnTo>
                      <a:pt x="81046" y="27045"/>
                    </a:lnTo>
                    <a:cubicBezTo>
                      <a:pt x="88363" y="25009"/>
                      <a:pt x="92599" y="17418"/>
                      <a:pt x="90563" y="10101"/>
                    </a:cubicBezTo>
                    <a:cubicBezTo>
                      <a:pt x="88473" y="2729"/>
                      <a:pt x="80881" y="-1561"/>
                      <a:pt x="73565" y="529"/>
                    </a:cubicBezTo>
                    <a:close/>
                  </a:path>
                </a:pathLst>
              </a:custGeom>
              <a:grpFill/>
              <a:ln w="5500"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E9E7724D-8651-4468-AE7C-31B89D2AC8C0}"/>
                  </a:ext>
                </a:extLst>
              </p:cNvPr>
              <p:cNvSpPr/>
              <p:nvPr/>
            </p:nvSpPr>
            <p:spPr>
              <a:xfrm>
                <a:off x="7513520" y="4894705"/>
                <a:ext cx="91073" cy="45339"/>
              </a:xfrm>
              <a:custGeom>
                <a:avLst/>
                <a:gdLst>
                  <a:gd name="connsiteX0" fmla="*/ 73565 w 91073"/>
                  <a:gd name="connsiteY0" fmla="*/ 506 h 45339"/>
                  <a:gd name="connsiteX1" fmla="*/ 10027 w 91073"/>
                  <a:gd name="connsiteY1" fmla="*/ 18329 h 45339"/>
                  <a:gd name="connsiteX2" fmla="*/ 510 w 91073"/>
                  <a:gd name="connsiteY2" fmla="*/ 35273 h 45339"/>
                  <a:gd name="connsiteX3" fmla="*/ 13768 w 91073"/>
                  <a:gd name="connsiteY3" fmla="*/ 45340 h 45339"/>
                  <a:gd name="connsiteX4" fmla="*/ 17508 w 91073"/>
                  <a:gd name="connsiteY4" fmla="*/ 44845 h 45339"/>
                  <a:gd name="connsiteX5" fmla="*/ 81046 w 91073"/>
                  <a:gd name="connsiteY5" fmla="*/ 27021 h 45339"/>
                  <a:gd name="connsiteX6" fmla="*/ 90563 w 91073"/>
                  <a:gd name="connsiteY6" fmla="*/ 10078 h 45339"/>
                  <a:gd name="connsiteX7" fmla="*/ 73565 w 91073"/>
                  <a:gd name="connsiteY7" fmla="*/ 506 h 45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073" h="45339">
                    <a:moveTo>
                      <a:pt x="73565" y="506"/>
                    </a:moveTo>
                    <a:lnTo>
                      <a:pt x="10027" y="18329"/>
                    </a:lnTo>
                    <a:cubicBezTo>
                      <a:pt x="2710" y="20365"/>
                      <a:pt x="-1525" y="27956"/>
                      <a:pt x="510" y="35273"/>
                    </a:cubicBezTo>
                    <a:cubicBezTo>
                      <a:pt x="2215" y="41324"/>
                      <a:pt x="7717" y="45340"/>
                      <a:pt x="13768" y="45340"/>
                    </a:cubicBezTo>
                    <a:cubicBezTo>
                      <a:pt x="14978" y="45340"/>
                      <a:pt x="16243" y="45175"/>
                      <a:pt x="17508" y="44845"/>
                    </a:cubicBezTo>
                    <a:lnTo>
                      <a:pt x="81046" y="27021"/>
                    </a:lnTo>
                    <a:cubicBezTo>
                      <a:pt x="88363" y="24986"/>
                      <a:pt x="92599" y="17394"/>
                      <a:pt x="90563" y="10078"/>
                    </a:cubicBezTo>
                    <a:cubicBezTo>
                      <a:pt x="88528" y="2761"/>
                      <a:pt x="80826" y="-1530"/>
                      <a:pt x="73565" y="506"/>
                    </a:cubicBezTo>
                    <a:close/>
                  </a:path>
                </a:pathLst>
              </a:custGeom>
              <a:grpFill/>
              <a:ln w="5500" cap="flat">
                <a:noFill/>
                <a:prstDash val="solid"/>
                <a:miter/>
              </a:ln>
            </p:spPr>
            <p:txBody>
              <a:bodyPr rtlCol="0" anchor="ctr"/>
              <a:lstStyle/>
              <a:p>
                <a:endParaRPr lang="en-US"/>
              </a:p>
            </p:txBody>
          </p:sp>
        </p:grpSp>
        <p:grpSp>
          <p:nvGrpSpPr>
            <p:cNvPr id="71" name="Group 70">
              <a:extLst>
                <a:ext uri="{FF2B5EF4-FFF2-40B4-BE49-F238E27FC236}">
                  <a16:creationId xmlns:a16="http://schemas.microsoft.com/office/drawing/2014/main" id="{09B6898D-2BC3-4CFB-9B43-1D1FE3B48696}"/>
                </a:ext>
              </a:extLst>
            </p:cNvPr>
            <p:cNvGrpSpPr/>
            <p:nvPr/>
          </p:nvGrpSpPr>
          <p:grpSpPr>
            <a:xfrm>
              <a:off x="9257088" y="932068"/>
              <a:ext cx="47625" cy="1762125"/>
              <a:chOff x="6072187" y="2547937"/>
              <a:chExt cx="47625" cy="1762125"/>
            </a:xfrm>
            <a:solidFill>
              <a:schemeClr val="bg2"/>
            </a:solidFill>
          </p:grpSpPr>
          <p:sp>
            <p:nvSpPr>
              <p:cNvPr id="63" name="Freeform: Shape 62">
                <a:extLst>
                  <a:ext uri="{FF2B5EF4-FFF2-40B4-BE49-F238E27FC236}">
                    <a16:creationId xmlns:a16="http://schemas.microsoft.com/office/drawing/2014/main" id="{F1AC34D3-6B47-4120-93DC-BD36C16318E8}"/>
                  </a:ext>
                </a:extLst>
              </p:cNvPr>
              <p:cNvSpPr/>
              <p:nvPr/>
            </p:nvSpPr>
            <p:spPr>
              <a:xfrm>
                <a:off x="6072187" y="3462337"/>
                <a:ext cx="47625" cy="161925"/>
              </a:xfrm>
              <a:custGeom>
                <a:avLst/>
                <a:gdLst>
                  <a:gd name="connsiteX0" fmla="*/ 23813 w 47625"/>
                  <a:gd name="connsiteY0" fmla="*/ 0 h 161925"/>
                  <a:gd name="connsiteX1" fmla="*/ 0 w 47625"/>
                  <a:gd name="connsiteY1" fmla="*/ 23813 h 161925"/>
                  <a:gd name="connsiteX2" fmla="*/ 0 w 47625"/>
                  <a:gd name="connsiteY2" fmla="*/ 138113 h 161925"/>
                  <a:gd name="connsiteX3" fmla="*/ 23813 w 47625"/>
                  <a:gd name="connsiteY3" fmla="*/ 161925 h 161925"/>
                  <a:gd name="connsiteX4" fmla="*/ 47625 w 47625"/>
                  <a:gd name="connsiteY4" fmla="*/ 138113 h 161925"/>
                  <a:gd name="connsiteX5" fmla="*/ 47625 w 47625"/>
                  <a:gd name="connsiteY5" fmla="*/ 23813 h 161925"/>
                  <a:gd name="connsiteX6" fmla="*/ 23813 w 47625"/>
                  <a:gd name="connsiteY6" fmla="*/ 0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625" h="161925">
                    <a:moveTo>
                      <a:pt x="23813" y="0"/>
                    </a:moveTo>
                    <a:cubicBezTo>
                      <a:pt x="10668" y="0"/>
                      <a:pt x="0" y="10668"/>
                      <a:pt x="0" y="23813"/>
                    </a:cubicBezTo>
                    <a:lnTo>
                      <a:pt x="0" y="138113"/>
                    </a:lnTo>
                    <a:cubicBezTo>
                      <a:pt x="0" y="151257"/>
                      <a:pt x="10668" y="161925"/>
                      <a:pt x="23813" y="161925"/>
                    </a:cubicBezTo>
                    <a:cubicBezTo>
                      <a:pt x="36957" y="161925"/>
                      <a:pt x="47625" y="151257"/>
                      <a:pt x="47625" y="138113"/>
                    </a:cubicBezTo>
                    <a:lnTo>
                      <a:pt x="47625" y="23813"/>
                    </a:lnTo>
                    <a:cubicBezTo>
                      <a:pt x="47625" y="10668"/>
                      <a:pt x="36957" y="0"/>
                      <a:pt x="23813" y="0"/>
                    </a:cubicBezTo>
                    <a:close/>
                  </a:path>
                </a:pathLst>
              </a:custGeom>
              <a:grpFill/>
              <a:ln w="9525" cap="flat">
                <a:noFill/>
                <a:prstDash val="solid"/>
                <a:miter/>
              </a:ln>
            </p:spPr>
            <p:txBody>
              <a:bodyPr rtlCol="0" anchor="ctr"/>
              <a:lstStyle/>
              <a:p>
                <a:endParaRPr lang="en-US"/>
              </a:p>
            </p:txBody>
          </p:sp>
          <p:sp>
            <p:nvSpPr>
              <p:cNvPr id="64" name="Freeform: Shape 63">
                <a:extLst>
                  <a:ext uri="{FF2B5EF4-FFF2-40B4-BE49-F238E27FC236}">
                    <a16:creationId xmlns:a16="http://schemas.microsoft.com/office/drawing/2014/main" id="{721AC594-B23C-4D3B-830E-2D4100C08E09}"/>
                  </a:ext>
                </a:extLst>
              </p:cNvPr>
              <p:cNvSpPr/>
              <p:nvPr/>
            </p:nvSpPr>
            <p:spPr>
              <a:xfrm>
                <a:off x="6072187" y="3919537"/>
                <a:ext cx="47625" cy="161925"/>
              </a:xfrm>
              <a:custGeom>
                <a:avLst/>
                <a:gdLst>
                  <a:gd name="connsiteX0" fmla="*/ 23813 w 47625"/>
                  <a:gd name="connsiteY0" fmla="*/ 0 h 161925"/>
                  <a:gd name="connsiteX1" fmla="*/ 0 w 47625"/>
                  <a:gd name="connsiteY1" fmla="*/ 23813 h 161925"/>
                  <a:gd name="connsiteX2" fmla="*/ 0 w 47625"/>
                  <a:gd name="connsiteY2" fmla="*/ 138113 h 161925"/>
                  <a:gd name="connsiteX3" fmla="*/ 23813 w 47625"/>
                  <a:gd name="connsiteY3" fmla="*/ 161925 h 161925"/>
                  <a:gd name="connsiteX4" fmla="*/ 47625 w 47625"/>
                  <a:gd name="connsiteY4" fmla="*/ 138113 h 161925"/>
                  <a:gd name="connsiteX5" fmla="*/ 47625 w 47625"/>
                  <a:gd name="connsiteY5" fmla="*/ 23813 h 161925"/>
                  <a:gd name="connsiteX6" fmla="*/ 23813 w 47625"/>
                  <a:gd name="connsiteY6" fmla="*/ 0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625" h="161925">
                    <a:moveTo>
                      <a:pt x="23813" y="0"/>
                    </a:moveTo>
                    <a:cubicBezTo>
                      <a:pt x="10668" y="0"/>
                      <a:pt x="0" y="10668"/>
                      <a:pt x="0" y="23813"/>
                    </a:cubicBezTo>
                    <a:lnTo>
                      <a:pt x="0" y="138113"/>
                    </a:lnTo>
                    <a:cubicBezTo>
                      <a:pt x="0" y="151257"/>
                      <a:pt x="10668" y="161925"/>
                      <a:pt x="23813" y="161925"/>
                    </a:cubicBezTo>
                    <a:cubicBezTo>
                      <a:pt x="36957" y="161925"/>
                      <a:pt x="47625" y="151257"/>
                      <a:pt x="47625" y="138113"/>
                    </a:cubicBezTo>
                    <a:lnTo>
                      <a:pt x="47625" y="23813"/>
                    </a:lnTo>
                    <a:cubicBezTo>
                      <a:pt x="47625" y="10668"/>
                      <a:pt x="36957" y="0"/>
                      <a:pt x="23813" y="0"/>
                    </a:cubicBezTo>
                    <a:close/>
                  </a:path>
                </a:pathLst>
              </a:custGeom>
              <a:grpFill/>
              <a:ln w="9525" cap="flat">
                <a:noFill/>
                <a:prstDash val="solid"/>
                <a:miter/>
              </a:ln>
            </p:spPr>
            <p:txBody>
              <a:bodyPr rtlCol="0" anchor="ctr"/>
              <a:lstStyle/>
              <a:p>
                <a:endParaRPr lang="en-US"/>
              </a:p>
            </p:txBody>
          </p:sp>
          <p:sp>
            <p:nvSpPr>
              <p:cNvPr id="65" name="Freeform: Shape 64">
                <a:extLst>
                  <a:ext uri="{FF2B5EF4-FFF2-40B4-BE49-F238E27FC236}">
                    <a16:creationId xmlns:a16="http://schemas.microsoft.com/office/drawing/2014/main" id="{CD090589-37FE-4162-832C-5F0DC39E2FAB}"/>
                  </a:ext>
                </a:extLst>
              </p:cNvPr>
              <p:cNvSpPr/>
              <p:nvPr/>
            </p:nvSpPr>
            <p:spPr>
              <a:xfrm>
                <a:off x="6072187" y="4148137"/>
                <a:ext cx="47625" cy="161925"/>
              </a:xfrm>
              <a:custGeom>
                <a:avLst/>
                <a:gdLst>
                  <a:gd name="connsiteX0" fmla="*/ 23813 w 47625"/>
                  <a:gd name="connsiteY0" fmla="*/ 0 h 161925"/>
                  <a:gd name="connsiteX1" fmla="*/ 0 w 47625"/>
                  <a:gd name="connsiteY1" fmla="*/ 23813 h 161925"/>
                  <a:gd name="connsiteX2" fmla="*/ 0 w 47625"/>
                  <a:gd name="connsiteY2" fmla="*/ 138113 h 161925"/>
                  <a:gd name="connsiteX3" fmla="*/ 23813 w 47625"/>
                  <a:gd name="connsiteY3" fmla="*/ 161925 h 161925"/>
                  <a:gd name="connsiteX4" fmla="*/ 47625 w 47625"/>
                  <a:gd name="connsiteY4" fmla="*/ 138113 h 161925"/>
                  <a:gd name="connsiteX5" fmla="*/ 47625 w 47625"/>
                  <a:gd name="connsiteY5" fmla="*/ 23813 h 161925"/>
                  <a:gd name="connsiteX6" fmla="*/ 23813 w 47625"/>
                  <a:gd name="connsiteY6" fmla="*/ 0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625" h="161925">
                    <a:moveTo>
                      <a:pt x="23813" y="0"/>
                    </a:moveTo>
                    <a:cubicBezTo>
                      <a:pt x="10668" y="0"/>
                      <a:pt x="0" y="10668"/>
                      <a:pt x="0" y="23813"/>
                    </a:cubicBezTo>
                    <a:lnTo>
                      <a:pt x="0" y="138113"/>
                    </a:lnTo>
                    <a:cubicBezTo>
                      <a:pt x="0" y="151257"/>
                      <a:pt x="10668" y="161925"/>
                      <a:pt x="23813" y="161925"/>
                    </a:cubicBezTo>
                    <a:cubicBezTo>
                      <a:pt x="36957" y="161925"/>
                      <a:pt x="47625" y="151257"/>
                      <a:pt x="47625" y="138113"/>
                    </a:cubicBezTo>
                    <a:lnTo>
                      <a:pt x="47625" y="23813"/>
                    </a:lnTo>
                    <a:cubicBezTo>
                      <a:pt x="47625" y="10668"/>
                      <a:pt x="36957" y="0"/>
                      <a:pt x="23813" y="0"/>
                    </a:cubicBezTo>
                    <a:close/>
                  </a:path>
                </a:pathLst>
              </a:custGeom>
              <a:grpFill/>
              <a:ln w="9525" cap="flat">
                <a:noFill/>
                <a:prstDash val="solid"/>
                <a:miter/>
              </a:ln>
            </p:spPr>
            <p:txBody>
              <a:bodyPr rtlCol="0" anchor="ctr"/>
              <a:lstStyle/>
              <a:p>
                <a:endParaRPr lang="en-US"/>
              </a:p>
            </p:txBody>
          </p:sp>
          <p:sp>
            <p:nvSpPr>
              <p:cNvPr id="66" name="Freeform: Shape 65">
                <a:extLst>
                  <a:ext uri="{FF2B5EF4-FFF2-40B4-BE49-F238E27FC236}">
                    <a16:creationId xmlns:a16="http://schemas.microsoft.com/office/drawing/2014/main" id="{D5FAC7B2-A204-4528-B78C-7968E6BAD156}"/>
                  </a:ext>
                </a:extLst>
              </p:cNvPr>
              <p:cNvSpPr/>
              <p:nvPr/>
            </p:nvSpPr>
            <p:spPr>
              <a:xfrm>
                <a:off x="6072187" y="3690937"/>
                <a:ext cx="47625" cy="161925"/>
              </a:xfrm>
              <a:custGeom>
                <a:avLst/>
                <a:gdLst>
                  <a:gd name="connsiteX0" fmla="*/ 23813 w 47625"/>
                  <a:gd name="connsiteY0" fmla="*/ 0 h 161925"/>
                  <a:gd name="connsiteX1" fmla="*/ 0 w 47625"/>
                  <a:gd name="connsiteY1" fmla="*/ 23813 h 161925"/>
                  <a:gd name="connsiteX2" fmla="*/ 0 w 47625"/>
                  <a:gd name="connsiteY2" fmla="*/ 138113 h 161925"/>
                  <a:gd name="connsiteX3" fmla="*/ 23813 w 47625"/>
                  <a:gd name="connsiteY3" fmla="*/ 161925 h 161925"/>
                  <a:gd name="connsiteX4" fmla="*/ 47625 w 47625"/>
                  <a:gd name="connsiteY4" fmla="*/ 138113 h 161925"/>
                  <a:gd name="connsiteX5" fmla="*/ 47625 w 47625"/>
                  <a:gd name="connsiteY5" fmla="*/ 23813 h 161925"/>
                  <a:gd name="connsiteX6" fmla="*/ 23813 w 47625"/>
                  <a:gd name="connsiteY6" fmla="*/ 0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625" h="161925">
                    <a:moveTo>
                      <a:pt x="23813" y="0"/>
                    </a:moveTo>
                    <a:cubicBezTo>
                      <a:pt x="10668" y="0"/>
                      <a:pt x="0" y="10668"/>
                      <a:pt x="0" y="23813"/>
                    </a:cubicBezTo>
                    <a:lnTo>
                      <a:pt x="0" y="138113"/>
                    </a:lnTo>
                    <a:cubicBezTo>
                      <a:pt x="0" y="151257"/>
                      <a:pt x="10668" y="161925"/>
                      <a:pt x="23813" y="161925"/>
                    </a:cubicBezTo>
                    <a:cubicBezTo>
                      <a:pt x="36957" y="161925"/>
                      <a:pt x="47625" y="151257"/>
                      <a:pt x="47625" y="138113"/>
                    </a:cubicBezTo>
                    <a:lnTo>
                      <a:pt x="47625" y="23813"/>
                    </a:lnTo>
                    <a:cubicBezTo>
                      <a:pt x="47625" y="10668"/>
                      <a:pt x="36957" y="0"/>
                      <a:pt x="23813" y="0"/>
                    </a:cubicBezTo>
                    <a:close/>
                  </a:path>
                </a:pathLst>
              </a:custGeom>
              <a:grpFill/>
              <a:ln w="9525" cap="flat">
                <a:noFill/>
                <a:prstDash val="solid"/>
                <a:miter/>
              </a:ln>
            </p:spPr>
            <p:txBody>
              <a:bodyPr rtlCol="0" anchor="ctr"/>
              <a:lstStyle/>
              <a:p>
                <a:endParaRPr lang="en-US"/>
              </a:p>
            </p:txBody>
          </p:sp>
          <p:sp>
            <p:nvSpPr>
              <p:cNvPr id="67" name="Freeform: Shape 66">
                <a:extLst>
                  <a:ext uri="{FF2B5EF4-FFF2-40B4-BE49-F238E27FC236}">
                    <a16:creationId xmlns:a16="http://schemas.microsoft.com/office/drawing/2014/main" id="{827EC0A0-9485-4179-968D-747C5E526209}"/>
                  </a:ext>
                </a:extLst>
              </p:cNvPr>
              <p:cNvSpPr/>
              <p:nvPr/>
            </p:nvSpPr>
            <p:spPr>
              <a:xfrm>
                <a:off x="6072187" y="2547937"/>
                <a:ext cx="47625" cy="161925"/>
              </a:xfrm>
              <a:custGeom>
                <a:avLst/>
                <a:gdLst>
                  <a:gd name="connsiteX0" fmla="*/ 23813 w 47625"/>
                  <a:gd name="connsiteY0" fmla="*/ 0 h 161925"/>
                  <a:gd name="connsiteX1" fmla="*/ 0 w 47625"/>
                  <a:gd name="connsiteY1" fmla="*/ 23813 h 161925"/>
                  <a:gd name="connsiteX2" fmla="*/ 0 w 47625"/>
                  <a:gd name="connsiteY2" fmla="*/ 138113 h 161925"/>
                  <a:gd name="connsiteX3" fmla="*/ 23813 w 47625"/>
                  <a:gd name="connsiteY3" fmla="*/ 161925 h 161925"/>
                  <a:gd name="connsiteX4" fmla="*/ 47625 w 47625"/>
                  <a:gd name="connsiteY4" fmla="*/ 138113 h 161925"/>
                  <a:gd name="connsiteX5" fmla="*/ 47625 w 47625"/>
                  <a:gd name="connsiteY5" fmla="*/ 23813 h 161925"/>
                  <a:gd name="connsiteX6" fmla="*/ 23813 w 47625"/>
                  <a:gd name="connsiteY6" fmla="*/ 0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625" h="161925">
                    <a:moveTo>
                      <a:pt x="23813" y="0"/>
                    </a:moveTo>
                    <a:cubicBezTo>
                      <a:pt x="10668" y="0"/>
                      <a:pt x="0" y="10668"/>
                      <a:pt x="0" y="23813"/>
                    </a:cubicBezTo>
                    <a:lnTo>
                      <a:pt x="0" y="138113"/>
                    </a:lnTo>
                    <a:cubicBezTo>
                      <a:pt x="0" y="151257"/>
                      <a:pt x="10668" y="161925"/>
                      <a:pt x="23813" y="161925"/>
                    </a:cubicBezTo>
                    <a:cubicBezTo>
                      <a:pt x="36957" y="161925"/>
                      <a:pt x="47625" y="151257"/>
                      <a:pt x="47625" y="138113"/>
                    </a:cubicBezTo>
                    <a:lnTo>
                      <a:pt x="47625" y="23813"/>
                    </a:lnTo>
                    <a:cubicBezTo>
                      <a:pt x="47625" y="10668"/>
                      <a:pt x="36957" y="0"/>
                      <a:pt x="23813" y="0"/>
                    </a:cubicBezTo>
                    <a:close/>
                  </a:path>
                </a:pathLst>
              </a:custGeom>
              <a:grpFill/>
              <a:ln w="9525" cap="flat">
                <a:noFill/>
                <a:prstDash val="solid"/>
                <a:miter/>
              </a:ln>
            </p:spPr>
            <p:txBody>
              <a:bodyPr rtlCol="0" anchor="ctr"/>
              <a:lstStyle/>
              <a:p>
                <a:endParaRPr lang="en-US"/>
              </a:p>
            </p:txBody>
          </p:sp>
          <p:sp>
            <p:nvSpPr>
              <p:cNvPr id="68" name="Freeform: Shape 67">
                <a:extLst>
                  <a:ext uri="{FF2B5EF4-FFF2-40B4-BE49-F238E27FC236}">
                    <a16:creationId xmlns:a16="http://schemas.microsoft.com/office/drawing/2014/main" id="{D1B67AB5-E3B3-44B7-836F-5ED1727258B2}"/>
                  </a:ext>
                </a:extLst>
              </p:cNvPr>
              <p:cNvSpPr/>
              <p:nvPr/>
            </p:nvSpPr>
            <p:spPr>
              <a:xfrm>
                <a:off x="6072187" y="2776537"/>
                <a:ext cx="47625" cy="161925"/>
              </a:xfrm>
              <a:custGeom>
                <a:avLst/>
                <a:gdLst>
                  <a:gd name="connsiteX0" fmla="*/ 23813 w 47625"/>
                  <a:gd name="connsiteY0" fmla="*/ 0 h 161925"/>
                  <a:gd name="connsiteX1" fmla="*/ 0 w 47625"/>
                  <a:gd name="connsiteY1" fmla="*/ 23813 h 161925"/>
                  <a:gd name="connsiteX2" fmla="*/ 0 w 47625"/>
                  <a:gd name="connsiteY2" fmla="*/ 138113 h 161925"/>
                  <a:gd name="connsiteX3" fmla="*/ 23813 w 47625"/>
                  <a:gd name="connsiteY3" fmla="*/ 161925 h 161925"/>
                  <a:gd name="connsiteX4" fmla="*/ 47625 w 47625"/>
                  <a:gd name="connsiteY4" fmla="*/ 138113 h 161925"/>
                  <a:gd name="connsiteX5" fmla="*/ 47625 w 47625"/>
                  <a:gd name="connsiteY5" fmla="*/ 23813 h 161925"/>
                  <a:gd name="connsiteX6" fmla="*/ 23813 w 47625"/>
                  <a:gd name="connsiteY6" fmla="*/ 0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625" h="161925">
                    <a:moveTo>
                      <a:pt x="23813" y="0"/>
                    </a:moveTo>
                    <a:cubicBezTo>
                      <a:pt x="10668" y="0"/>
                      <a:pt x="0" y="10668"/>
                      <a:pt x="0" y="23813"/>
                    </a:cubicBezTo>
                    <a:lnTo>
                      <a:pt x="0" y="138113"/>
                    </a:lnTo>
                    <a:cubicBezTo>
                      <a:pt x="0" y="151257"/>
                      <a:pt x="10668" y="161925"/>
                      <a:pt x="23813" y="161925"/>
                    </a:cubicBezTo>
                    <a:cubicBezTo>
                      <a:pt x="36957" y="161925"/>
                      <a:pt x="47625" y="151257"/>
                      <a:pt x="47625" y="138113"/>
                    </a:cubicBezTo>
                    <a:lnTo>
                      <a:pt x="47625" y="23813"/>
                    </a:lnTo>
                    <a:cubicBezTo>
                      <a:pt x="47625" y="10668"/>
                      <a:pt x="36957" y="0"/>
                      <a:pt x="23813" y="0"/>
                    </a:cubicBezTo>
                    <a:close/>
                  </a:path>
                </a:pathLst>
              </a:custGeom>
              <a:grpFill/>
              <a:ln w="9525" cap="flat">
                <a:noFill/>
                <a:prstDash val="solid"/>
                <a:miter/>
              </a:ln>
            </p:spPr>
            <p:txBody>
              <a:bodyPr rtlCol="0" anchor="ctr"/>
              <a:lstStyle/>
              <a:p>
                <a:endParaRPr lang="en-US"/>
              </a:p>
            </p:txBody>
          </p:sp>
          <p:sp>
            <p:nvSpPr>
              <p:cNvPr id="69" name="Freeform: Shape 68">
                <a:extLst>
                  <a:ext uri="{FF2B5EF4-FFF2-40B4-BE49-F238E27FC236}">
                    <a16:creationId xmlns:a16="http://schemas.microsoft.com/office/drawing/2014/main" id="{FC718685-6AE9-47E8-9993-6FC4A429010B}"/>
                  </a:ext>
                </a:extLst>
              </p:cNvPr>
              <p:cNvSpPr/>
              <p:nvPr/>
            </p:nvSpPr>
            <p:spPr>
              <a:xfrm>
                <a:off x="6072187" y="3005137"/>
                <a:ext cx="47625" cy="161925"/>
              </a:xfrm>
              <a:custGeom>
                <a:avLst/>
                <a:gdLst>
                  <a:gd name="connsiteX0" fmla="*/ 23813 w 47625"/>
                  <a:gd name="connsiteY0" fmla="*/ 0 h 161925"/>
                  <a:gd name="connsiteX1" fmla="*/ 0 w 47625"/>
                  <a:gd name="connsiteY1" fmla="*/ 23813 h 161925"/>
                  <a:gd name="connsiteX2" fmla="*/ 0 w 47625"/>
                  <a:gd name="connsiteY2" fmla="*/ 138113 h 161925"/>
                  <a:gd name="connsiteX3" fmla="*/ 23813 w 47625"/>
                  <a:gd name="connsiteY3" fmla="*/ 161925 h 161925"/>
                  <a:gd name="connsiteX4" fmla="*/ 47625 w 47625"/>
                  <a:gd name="connsiteY4" fmla="*/ 138113 h 161925"/>
                  <a:gd name="connsiteX5" fmla="*/ 47625 w 47625"/>
                  <a:gd name="connsiteY5" fmla="*/ 23813 h 161925"/>
                  <a:gd name="connsiteX6" fmla="*/ 23813 w 47625"/>
                  <a:gd name="connsiteY6" fmla="*/ 0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625" h="161925">
                    <a:moveTo>
                      <a:pt x="23813" y="0"/>
                    </a:moveTo>
                    <a:cubicBezTo>
                      <a:pt x="10668" y="0"/>
                      <a:pt x="0" y="10668"/>
                      <a:pt x="0" y="23813"/>
                    </a:cubicBezTo>
                    <a:lnTo>
                      <a:pt x="0" y="138113"/>
                    </a:lnTo>
                    <a:cubicBezTo>
                      <a:pt x="0" y="151257"/>
                      <a:pt x="10668" y="161925"/>
                      <a:pt x="23813" y="161925"/>
                    </a:cubicBezTo>
                    <a:cubicBezTo>
                      <a:pt x="36957" y="161925"/>
                      <a:pt x="47625" y="151257"/>
                      <a:pt x="47625" y="138113"/>
                    </a:cubicBezTo>
                    <a:lnTo>
                      <a:pt x="47625" y="23813"/>
                    </a:lnTo>
                    <a:cubicBezTo>
                      <a:pt x="47625" y="10668"/>
                      <a:pt x="36957" y="0"/>
                      <a:pt x="23813" y="0"/>
                    </a:cubicBezTo>
                    <a:close/>
                  </a:path>
                </a:pathLst>
              </a:custGeom>
              <a:grpFill/>
              <a:ln w="9525" cap="flat">
                <a:noFill/>
                <a:prstDash val="solid"/>
                <a:miter/>
              </a:ln>
            </p:spPr>
            <p:txBody>
              <a:bodyPr rtlCol="0" anchor="ctr"/>
              <a:lstStyle/>
              <a:p>
                <a:endParaRPr lang="en-US"/>
              </a:p>
            </p:txBody>
          </p:sp>
          <p:sp>
            <p:nvSpPr>
              <p:cNvPr id="70" name="Freeform: Shape 69">
                <a:extLst>
                  <a:ext uri="{FF2B5EF4-FFF2-40B4-BE49-F238E27FC236}">
                    <a16:creationId xmlns:a16="http://schemas.microsoft.com/office/drawing/2014/main" id="{D6D938F8-5853-4B77-82F4-CA3CEAAF3E9F}"/>
                  </a:ext>
                </a:extLst>
              </p:cNvPr>
              <p:cNvSpPr/>
              <p:nvPr/>
            </p:nvSpPr>
            <p:spPr>
              <a:xfrm>
                <a:off x="6072187" y="3233737"/>
                <a:ext cx="47625" cy="161925"/>
              </a:xfrm>
              <a:custGeom>
                <a:avLst/>
                <a:gdLst>
                  <a:gd name="connsiteX0" fmla="*/ 23813 w 47625"/>
                  <a:gd name="connsiteY0" fmla="*/ 0 h 161925"/>
                  <a:gd name="connsiteX1" fmla="*/ 0 w 47625"/>
                  <a:gd name="connsiteY1" fmla="*/ 23813 h 161925"/>
                  <a:gd name="connsiteX2" fmla="*/ 0 w 47625"/>
                  <a:gd name="connsiteY2" fmla="*/ 138113 h 161925"/>
                  <a:gd name="connsiteX3" fmla="*/ 23813 w 47625"/>
                  <a:gd name="connsiteY3" fmla="*/ 161925 h 161925"/>
                  <a:gd name="connsiteX4" fmla="*/ 47625 w 47625"/>
                  <a:gd name="connsiteY4" fmla="*/ 138113 h 161925"/>
                  <a:gd name="connsiteX5" fmla="*/ 47625 w 47625"/>
                  <a:gd name="connsiteY5" fmla="*/ 23813 h 161925"/>
                  <a:gd name="connsiteX6" fmla="*/ 23813 w 47625"/>
                  <a:gd name="connsiteY6" fmla="*/ 0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625" h="161925">
                    <a:moveTo>
                      <a:pt x="23813" y="0"/>
                    </a:moveTo>
                    <a:cubicBezTo>
                      <a:pt x="10668" y="0"/>
                      <a:pt x="0" y="10668"/>
                      <a:pt x="0" y="23813"/>
                    </a:cubicBezTo>
                    <a:lnTo>
                      <a:pt x="0" y="138113"/>
                    </a:lnTo>
                    <a:cubicBezTo>
                      <a:pt x="0" y="151257"/>
                      <a:pt x="10668" y="161925"/>
                      <a:pt x="23813" y="161925"/>
                    </a:cubicBezTo>
                    <a:cubicBezTo>
                      <a:pt x="36957" y="161925"/>
                      <a:pt x="47625" y="151257"/>
                      <a:pt x="47625" y="138113"/>
                    </a:cubicBezTo>
                    <a:lnTo>
                      <a:pt x="47625" y="23813"/>
                    </a:lnTo>
                    <a:cubicBezTo>
                      <a:pt x="47625" y="10668"/>
                      <a:pt x="36957" y="0"/>
                      <a:pt x="23813" y="0"/>
                    </a:cubicBezTo>
                    <a:close/>
                  </a:path>
                </a:pathLst>
              </a:custGeom>
              <a:grpFill/>
              <a:ln w="9525" cap="flat">
                <a:noFill/>
                <a:prstDash val="solid"/>
                <a:miter/>
              </a:ln>
            </p:spPr>
            <p:txBody>
              <a:bodyPr rtlCol="0" anchor="ctr"/>
              <a:lstStyle/>
              <a:p>
                <a:endParaRPr lang="en-US"/>
              </a:p>
            </p:txBody>
          </p:sp>
        </p:grpSp>
      </p:grpSp>
      <p:sp>
        <p:nvSpPr>
          <p:cNvPr id="73" name="TextBox 72">
            <a:extLst>
              <a:ext uri="{FF2B5EF4-FFF2-40B4-BE49-F238E27FC236}">
                <a16:creationId xmlns:a16="http://schemas.microsoft.com/office/drawing/2014/main" id="{C2C90F1F-C3D5-425F-85B9-6A639D6C0E6C}"/>
              </a:ext>
            </a:extLst>
          </p:cNvPr>
          <p:cNvSpPr txBox="1"/>
          <p:nvPr/>
        </p:nvSpPr>
        <p:spPr>
          <a:xfrm>
            <a:off x="9830215" y="2773380"/>
            <a:ext cx="604681" cy="769441"/>
          </a:xfrm>
          <a:prstGeom prst="rect">
            <a:avLst/>
          </a:prstGeom>
          <a:noFill/>
        </p:spPr>
        <p:txBody>
          <a:bodyPr wrap="square" rtlCol="0" anchor="t">
            <a:spAutoFit/>
          </a:bodyPr>
          <a:lstStyle/>
          <a:p>
            <a:r>
              <a:rPr lang="en-US" sz="4400" b="0" i="0" dirty="0" err="1">
                <a:solidFill>
                  <a:schemeClr val="bg2"/>
                </a:solidFill>
                <a:effectLst/>
                <a:latin typeface="Caveat" panose="00000500000000000000" pitchFamily="2" charset="0"/>
              </a:rPr>
              <a:t>i</a:t>
            </a:r>
            <a:endParaRPr lang="en-US" sz="4400" b="1" dirty="0">
              <a:solidFill>
                <a:schemeClr val="bg2"/>
              </a:solidFill>
              <a:latin typeface="Caveat" panose="00000500000000000000" pitchFamily="2" charset="0"/>
            </a:endParaRPr>
          </a:p>
        </p:txBody>
      </p:sp>
      <p:sp>
        <p:nvSpPr>
          <p:cNvPr id="74" name="TextBox 73">
            <a:extLst>
              <a:ext uri="{FF2B5EF4-FFF2-40B4-BE49-F238E27FC236}">
                <a16:creationId xmlns:a16="http://schemas.microsoft.com/office/drawing/2014/main" id="{198DFA30-B242-4D08-BB29-4FA11A92AAB1}"/>
              </a:ext>
            </a:extLst>
          </p:cNvPr>
          <p:cNvSpPr txBox="1"/>
          <p:nvPr/>
        </p:nvSpPr>
        <p:spPr>
          <a:xfrm>
            <a:off x="7962979" y="2604226"/>
            <a:ext cx="604681" cy="769441"/>
          </a:xfrm>
          <a:prstGeom prst="rect">
            <a:avLst/>
          </a:prstGeom>
          <a:noFill/>
        </p:spPr>
        <p:txBody>
          <a:bodyPr wrap="square" rtlCol="0" anchor="t">
            <a:spAutoFit/>
          </a:bodyPr>
          <a:lstStyle/>
          <a:p>
            <a:r>
              <a:rPr lang="en-US" sz="4400" b="0" i="0" dirty="0">
                <a:solidFill>
                  <a:schemeClr val="bg2"/>
                </a:solidFill>
                <a:effectLst/>
                <a:latin typeface="Caveat" panose="00000500000000000000" pitchFamily="2" charset="0"/>
              </a:rPr>
              <a:t>w</a:t>
            </a:r>
            <a:endParaRPr lang="en-US" sz="4400" b="1" dirty="0">
              <a:solidFill>
                <a:schemeClr val="bg2"/>
              </a:solidFill>
              <a:latin typeface="Caveat" panose="00000500000000000000" pitchFamily="2" charset="0"/>
            </a:endParaRPr>
          </a:p>
        </p:txBody>
      </p:sp>
      <p:sp>
        <p:nvSpPr>
          <p:cNvPr id="77" name="TextBox 76">
            <a:extLst>
              <a:ext uri="{FF2B5EF4-FFF2-40B4-BE49-F238E27FC236}">
                <a16:creationId xmlns:a16="http://schemas.microsoft.com/office/drawing/2014/main" id="{54EB7549-EA0E-462F-A082-9AB9F9ED81EE}"/>
              </a:ext>
            </a:extLst>
          </p:cNvPr>
          <p:cNvSpPr txBox="1"/>
          <p:nvPr/>
        </p:nvSpPr>
        <p:spPr>
          <a:xfrm>
            <a:off x="9418374" y="1350335"/>
            <a:ext cx="604681" cy="769441"/>
          </a:xfrm>
          <a:prstGeom prst="rect">
            <a:avLst/>
          </a:prstGeom>
          <a:noFill/>
        </p:spPr>
        <p:txBody>
          <a:bodyPr wrap="square" rtlCol="0" anchor="t">
            <a:spAutoFit/>
          </a:bodyPr>
          <a:lstStyle/>
          <a:p>
            <a:r>
              <a:rPr lang="en-US" sz="4400" b="0" i="0" dirty="0">
                <a:solidFill>
                  <a:schemeClr val="bg2"/>
                </a:solidFill>
                <a:effectLst/>
                <a:latin typeface="Caveat" panose="00000500000000000000" pitchFamily="2" charset="0"/>
              </a:rPr>
              <a:t>h</a:t>
            </a:r>
            <a:endParaRPr lang="en-US" sz="4400" b="1" dirty="0">
              <a:solidFill>
                <a:schemeClr val="bg2"/>
              </a:solidFill>
              <a:latin typeface="Caveat" panose="00000500000000000000" pitchFamily="2" charset="0"/>
            </a:endParaRPr>
          </a:p>
        </p:txBody>
      </p:sp>
      <p:sp>
        <p:nvSpPr>
          <p:cNvPr id="17" name="Text Placeholder 16">
            <a:extLst>
              <a:ext uri="{FF2B5EF4-FFF2-40B4-BE49-F238E27FC236}">
                <a16:creationId xmlns:a16="http://schemas.microsoft.com/office/drawing/2014/main" id="{B850B02E-3ACB-4A71-B82E-16C76977A4CC}"/>
              </a:ext>
            </a:extLst>
          </p:cNvPr>
          <p:cNvSpPr>
            <a:spLocks noGrp="1"/>
          </p:cNvSpPr>
          <p:nvPr>
            <p:ph type="body" sz="quarter" idx="10"/>
          </p:nvPr>
        </p:nvSpPr>
        <p:spPr/>
        <p:txBody>
          <a:bodyPr/>
          <a:lstStyle/>
          <a:p>
            <a:r>
              <a:rPr lang="en-US" sz="4000" b="1" dirty="0">
                <a:latin typeface="+mj-lt"/>
              </a:rPr>
              <a:t>Square of Rectangular</a:t>
            </a:r>
          </a:p>
          <a:p>
            <a:r>
              <a:rPr lang="en-US" sz="4000" b="1" dirty="0">
                <a:latin typeface="+mj-lt"/>
              </a:rPr>
              <a:t>Pyramid</a:t>
            </a:r>
          </a:p>
        </p:txBody>
      </p:sp>
    </p:spTree>
    <p:extLst>
      <p:ext uri="{BB962C8B-B14F-4D97-AF65-F5344CB8AC3E}">
        <p14:creationId xmlns:p14="http://schemas.microsoft.com/office/powerpoint/2010/main" val="351502679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D3425F9A-098B-4830-972C-28877A65B636}"/>
              </a:ext>
            </a:extLst>
          </p:cNvPr>
          <p:cNvGrpSpPr/>
          <p:nvPr/>
        </p:nvGrpSpPr>
        <p:grpSpPr>
          <a:xfrm>
            <a:off x="1455777" y="2176329"/>
            <a:ext cx="1622930" cy="3238850"/>
            <a:chOff x="8859712" y="4084023"/>
            <a:chExt cx="676527" cy="1350132"/>
          </a:xfrm>
          <a:solidFill>
            <a:schemeClr val="accent1"/>
          </a:solidFill>
        </p:grpSpPr>
        <p:sp>
          <p:nvSpPr>
            <p:cNvPr id="3" name="Freeform: Shape 2">
              <a:extLst>
                <a:ext uri="{FF2B5EF4-FFF2-40B4-BE49-F238E27FC236}">
                  <a16:creationId xmlns:a16="http://schemas.microsoft.com/office/drawing/2014/main" id="{F70A3B19-85B0-49C4-86C3-931B264BB6D3}"/>
                </a:ext>
              </a:extLst>
            </p:cNvPr>
            <p:cNvSpPr/>
            <p:nvPr/>
          </p:nvSpPr>
          <p:spPr>
            <a:xfrm>
              <a:off x="8859712" y="4084023"/>
              <a:ext cx="676527" cy="1350132"/>
            </a:xfrm>
            <a:custGeom>
              <a:avLst/>
              <a:gdLst>
                <a:gd name="connsiteX0" fmla="*/ 676417 w 676527"/>
                <a:gd name="connsiteY0" fmla="*/ 13747 h 1350132"/>
                <a:gd name="connsiteX1" fmla="*/ 676362 w 676527"/>
                <a:gd name="connsiteY1" fmla="*/ 13087 h 1350132"/>
                <a:gd name="connsiteX2" fmla="*/ 676252 w 676527"/>
                <a:gd name="connsiteY2" fmla="*/ 11931 h 1350132"/>
                <a:gd name="connsiteX3" fmla="*/ 675757 w 676527"/>
                <a:gd name="connsiteY3" fmla="*/ 9676 h 1350132"/>
                <a:gd name="connsiteX4" fmla="*/ 675427 w 676527"/>
                <a:gd name="connsiteY4" fmla="*/ 8631 h 1350132"/>
                <a:gd name="connsiteX5" fmla="*/ 674107 w 676527"/>
                <a:gd name="connsiteY5" fmla="*/ 6100 h 1350132"/>
                <a:gd name="connsiteX6" fmla="*/ 673886 w 676527"/>
                <a:gd name="connsiteY6" fmla="*/ 5715 h 1350132"/>
                <a:gd name="connsiteX7" fmla="*/ 673832 w 676527"/>
                <a:gd name="connsiteY7" fmla="*/ 5660 h 1350132"/>
                <a:gd name="connsiteX8" fmla="*/ 671796 w 676527"/>
                <a:gd name="connsiteY8" fmla="*/ 3405 h 1350132"/>
                <a:gd name="connsiteX9" fmla="*/ 671521 w 676527"/>
                <a:gd name="connsiteY9" fmla="*/ 3185 h 1350132"/>
                <a:gd name="connsiteX10" fmla="*/ 670751 w 676527"/>
                <a:gd name="connsiteY10" fmla="*/ 2635 h 1350132"/>
                <a:gd name="connsiteX11" fmla="*/ 668661 w 676527"/>
                <a:gd name="connsiteY11" fmla="*/ 1369 h 1350132"/>
                <a:gd name="connsiteX12" fmla="*/ 667670 w 676527"/>
                <a:gd name="connsiteY12" fmla="*/ 929 h 1350132"/>
                <a:gd name="connsiteX13" fmla="*/ 665305 w 676527"/>
                <a:gd name="connsiteY13" fmla="*/ 269 h 1350132"/>
                <a:gd name="connsiteX14" fmla="*/ 664370 w 676527"/>
                <a:gd name="connsiteY14" fmla="*/ 104 h 1350132"/>
                <a:gd name="connsiteX15" fmla="*/ 660904 w 676527"/>
                <a:gd name="connsiteY15" fmla="*/ 104 h 1350132"/>
                <a:gd name="connsiteX16" fmla="*/ 11772 w 676527"/>
                <a:gd name="connsiteY16" fmla="*/ 88782 h 1350132"/>
                <a:gd name="connsiteX17" fmla="*/ 9462 w 676527"/>
                <a:gd name="connsiteY17" fmla="*/ 89332 h 1350132"/>
                <a:gd name="connsiteX18" fmla="*/ 8747 w 676527"/>
                <a:gd name="connsiteY18" fmla="*/ 89607 h 1350132"/>
                <a:gd name="connsiteX19" fmla="*/ 7372 w 676527"/>
                <a:gd name="connsiteY19" fmla="*/ 90212 h 1350132"/>
                <a:gd name="connsiteX20" fmla="*/ 6601 w 676527"/>
                <a:gd name="connsiteY20" fmla="*/ 90653 h 1350132"/>
                <a:gd name="connsiteX21" fmla="*/ 5446 w 676527"/>
                <a:gd name="connsiteY21" fmla="*/ 91423 h 1350132"/>
                <a:gd name="connsiteX22" fmla="*/ 4731 w 676527"/>
                <a:gd name="connsiteY22" fmla="*/ 91973 h 1350132"/>
                <a:gd name="connsiteX23" fmla="*/ 3741 w 676527"/>
                <a:gd name="connsiteY23" fmla="*/ 92963 h 1350132"/>
                <a:gd name="connsiteX24" fmla="*/ 3136 w 676527"/>
                <a:gd name="connsiteY24" fmla="*/ 93623 h 1350132"/>
                <a:gd name="connsiteX25" fmla="*/ 2256 w 676527"/>
                <a:gd name="connsiteY25" fmla="*/ 94833 h 1350132"/>
                <a:gd name="connsiteX26" fmla="*/ 1815 w 676527"/>
                <a:gd name="connsiteY26" fmla="*/ 95493 h 1350132"/>
                <a:gd name="connsiteX27" fmla="*/ 990 w 676527"/>
                <a:gd name="connsiteY27" fmla="*/ 97199 h 1350132"/>
                <a:gd name="connsiteX28" fmla="*/ 825 w 676527"/>
                <a:gd name="connsiteY28" fmla="*/ 97584 h 1350132"/>
                <a:gd name="connsiteX29" fmla="*/ 220 w 676527"/>
                <a:gd name="connsiteY29" fmla="*/ 99729 h 1350132"/>
                <a:gd name="connsiteX30" fmla="*/ 220 w 676527"/>
                <a:gd name="connsiteY30" fmla="*/ 99839 h 1350132"/>
                <a:gd name="connsiteX31" fmla="*/ 165 w 676527"/>
                <a:gd name="connsiteY31" fmla="*/ 100445 h 1350132"/>
                <a:gd name="connsiteX32" fmla="*/ 0 w 676527"/>
                <a:gd name="connsiteY32" fmla="*/ 102205 h 1350132"/>
                <a:gd name="connsiteX33" fmla="*/ 0 w 676527"/>
                <a:gd name="connsiteY33" fmla="*/ 102480 h 1350132"/>
                <a:gd name="connsiteX34" fmla="*/ 0 w 676527"/>
                <a:gd name="connsiteY34" fmla="*/ 1058188 h 1350132"/>
                <a:gd name="connsiteX35" fmla="*/ 55 w 676527"/>
                <a:gd name="connsiteY35" fmla="*/ 1058573 h 1350132"/>
                <a:gd name="connsiteX36" fmla="*/ 220 w 676527"/>
                <a:gd name="connsiteY36" fmla="*/ 1060059 h 1350132"/>
                <a:gd name="connsiteX37" fmla="*/ 385 w 676527"/>
                <a:gd name="connsiteY37" fmla="*/ 1061269 h 1350132"/>
                <a:gd name="connsiteX38" fmla="*/ 770 w 676527"/>
                <a:gd name="connsiteY38" fmla="*/ 1062534 h 1350132"/>
                <a:gd name="connsiteX39" fmla="*/ 1210 w 676527"/>
                <a:gd name="connsiteY39" fmla="*/ 1063800 h 1350132"/>
                <a:gd name="connsiteX40" fmla="*/ 1815 w 676527"/>
                <a:gd name="connsiteY40" fmla="*/ 1064955 h 1350132"/>
                <a:gd name="connsiteX41" fmla="*/ 2476 w 676527"/>
                <a:gd name="connsiteY41" fmla="*/ 1066110 h 1350132"/>
                <a:gd name="connsiteX42" fmla="*/ 3301 w 676527"/>
                <a:gd name="connsiteY42" fmla="*/ 1067100 h 1350132"/>
                <a:gd name="connsiteX43" fmla="*/ 4181 w 676527"/>
                <a:gd name="connsiteY43" fmla="*/ 1068090 h 1350132"/>
                <a:gd name="connsiteX44" fmla="*/ 5116 w 676527"/>
                <a:gd name="connsiteY44" fmla="*/ 1068860 h 1350132"/>
                <a:gd name="connsiteX45" fmla="*/ 6326 w 676527"/>
                <a:gd name="connsiteY45" fmla="*/ 1069741 h 1350132"/>
                <a:gd name="connsiteX46" fmla="*/ 6601 w 676527"/>
                <a:gd name="connsiteY46" fmla="*/ 1069961 h 1350132"/>
                <a:gd name="connsiteX47" fmla="*/ 474306 w 676527"/>
                <a:gd name="connsiteY47" fmla="*/ 1348152 h 1350132"/>
                <a:gd name="connsiteX48" fmla="*/ 474801 w 676527"/>
                <a:gd name="connsiteY48" fmla="*/ 1348372 h 1350132"/>
                <a:gd name="connsiteX49" fmla="*/ 477222 w 676527"/>
                <a:gd name="connsiteY49" fmla="*/ 1349417 h 1350132"/>
                <a:gd name="connsiteX50" fmla="*/ 478047 w 676527"/>
                <a:gd name="connsiteY50" fmla="*/ 1349692 h 1350132"/>
                <a:gd name="connsiteX51" fmla="*/ 481347 w 676527"/>
                <a:gd name="connsiteY51" fmla="*/ 1350132 h 1350132"/>
                <a:gd name="connsiteX52" fmla="*/ 484868 w 676527"/>
                <a:gd name="connsiteY52" fmla="*/ 1349637 h 1350132"/>
                <a:gd name="connsiteX53" fmla="*/ 485253 w 676527"/>
                <a:gd name="connsiteY53" fmla="*/ 1349582 h 1350132"/>
                <a:gd name="connsiteX54" fmla="*/ 485913 w 676527"/>
                <a:gd name="connsiteY54" fmla="*/ 1349307 h 1350132"/>
                <a:gd name="connsiteX55" fmla="*/ 487344 w 676527"/>
                <a:gd name="connsiteY55" fmla="*/ 1348702 h 1350132"/>
                <a:gd name="connsiteX56" fmla="*/ 488389 w 676527"/>
                <a:gd name="connsiteY56" fmla="*/ 1348097 h 1350132"/>
                <a:gd name="connsiteX57" fmla="*/ 489654 w 676527"/>
                <a:gd name="connsiteY57" fmla="*/ 1347272 h 1350132"/>
                <a:gd name="connsiteX58" fmla="*/ 490590 w 676527"/>
                <a:gd name="connsiteY58" fmla="*/ 1346502 h 1350132"/>
                <a:gd name="connsiteX59" fmla="*/ 491634 w 676527"/>
                <a:gd name="connsiteY59" fmla="*/ 1345457 h 1350132"/>
                <a:gd name="connsiteX60" fmla="*/ 492405 w 676527"/>
                <a:gd name="connsiteY60" fmla="*/ 1344521 h 1350132"/>
                <a:gd name="connsiteX61" fmla="*/ 493230 w 676527"/>
                <a:gd name="connsiteY61" fmla="*/ 1343201 h 1350132"/>
                <a:gd name="connsiteX62" fmla="*/ 493670 w 676527"/>
                <a:gd name="connsiteY62" fmla="*/ 1342486 h 1350132"/>
                <a:gd name="connsiteX63" fmla="*/ 675097 w 676527"/>
                <a:gd name="connsiteY63" fmla="*/ 975562 h 1350132"/>
                <a:gd name="connsiteX64" fmla="*/ 675097 w 676527"/>
                <a:gd name="connsiteY64" fmla="*/ 975562 h 1350132"/>
                <a:gd name="connsiteX65" fmla="*/ 675207 w 676527"/>
                <a:gd name="connsiteY65" fmla="*/ 975231 h 1350132"/>
                <a:gd name="connsiteX66" fmla="*/ 675702 w 676527"/>
                <a:gd name="connsiteY66" fmla="*/ 973966 h 1350132"/>
                <a:gd name="connsiteX67" fmla="*/ 676032 w 676527"/>
                <a:gd name="connsiteY67" fmla="*/ 973031 h 1350132"/>
                <a:gd name="connsiteX68" fmla="*/ 676087 w 676527"/>
                <a:gd name="connsiteY68" fmla="*/ 972591 h 1350132"/>
                <a:gd name="connsiteX69" fmla="*/ 676307 w 676527"/>
                <a:gd name="connsiteY69" fmla="*/ 971326 h 1350132"/>
                <a:gd name="connsiteX70" fmla="*/ 676472 w 676527"/>
                <a:gd name="connsiteY70" fmla="*/ 970336 h 1350132"/>
                <a:gd name="connsiteX71" fmla="*/ 676472 w 676527"/>
                <a:gd name="connsiteY71" fmla="*/ 969840 h 1350132"/>
                <a:gd name="connsiteX72" fmla="*/ 676527 w 676527"/>
                <a:gd name="connsiteY72" fmla="*/ 969455 h 1350132"/>
                <a:gd name="connsiteX73" fmla="*/ 676527 w 676527"/>
                <a:gd name="connsiteY73" fmla="*/ 13747 h 1350132"/>
                <a:gd name="connsiteX74" fmla="*/ 487509 w 676527"/>
                <a:gd name="connsiteY74" fmla="*/ 1292701 h 1350132"/>
                <a:gd name="connsiteX75" fmla="*/ 481238 w 676527"/>
                <a:gd name="connsiteY75" fmla="*/ 1291106 h 1350132"/>
                <a:gd name="connsiteX76" fmla="*/ 467485 w 676527"/>
                <a:gd name="connsiteY76" fmla="*/ 1304858 h 1350132"/>
                <a:gd name="connsiteX77" fmla="*/ 467485 w 676527"/>
                <a:gd name="connsiteY77" fmla="*/ 1312175 h 1350132"/>
                <a:gd name="connsiteX78" fmla="*/ 27286 w 676527"/>
                <a:gd name="connsiteY78" fmla="*/ 1050322 h 1350132"/>
                <a:gd name="connsiteX79" fmla="*/ 27286 w 676527"/>
                <a:gd name="connsiteY79" fmla="*/ 126630 h 1350132"/>
                <a:gd name="connsiteX80" fmla="*/ 467485 w 676527"/>
                <a:gd name="connsiteY80" fmla="*/ 388483 h 1350132"/>
                <a:gd name="connsiteX81" fmla="*/ 467485 w 676527"/>
                <a:gd name="connsiteY81" fmla="*/ 446685 h 1350132"/>
                <a:gd name="connsiteX82" fmla="*/ 481238 w 676527"/>
                <a:gd name="connsiteY82" fmla="*/ 460437 h 1350132"/>
                <a:gd name="connsiteX83" fmla="*/ 494990 w 676527"/>
                <a:gd name="connsiteY83" fmla="*/ 446685 h 1350132"/>
                <a:gd name="connsiteX84" fmla="*/ 494990 w 676527"/>
                <a:gd name="connsiteY84" fmla="*/ 383917 h 1350132"/>
                <a:gd name="connsiteX85" fmla="*/ 648911 w 676527"/>
                <a:gd name="connsiteY85" fmla="*/ 72609 h 1350132"/>
                <a:gd name="connsiteX86" fmla="*/ 648911 w 676527"/>
                <a:gd name="connsiteY86" fmla="*/ 957463 h 1350132"/>
                <a:gd name="connsiteX87" fmla="*/ 595386 w 676527"/>
                <a:gd name="connsiteY87" fmla="*/ 964779 h 1350132"/>
                <a:gd name="connsiteX88" fmla="*/ 583613 w 676527"/>
                <a:gd name="connsiteY88" fmla="*/ 980293 h 1350132"/>
                <a:gd name="connsiteX89" fmla="*/ 597201 w 676527"/>
                <a:gd name="connsiteY89" fmla="*/ 992175 h 1350132"/>
                <a:gd name="connsiteX90" fmla="*/ 599071 w 676527"/>
                <a:gd name="connsiteY90" fmla="*/ 992065 h 1350132"/>
                <a:gd name="connsiteX91" fmla="*/ 638789 w 676527"/>
                <a:gd name="connsiteY91" fmla="*/ 986619 h 1350132"/>
                <a:gd name="connsiteX92" fmla="*/ 487509 w 676527"/>
                <a:gd name="connsiteY92" fmla="*/ 1292701 h 1350132"/>
                <a:gd name="connsiteX93" fmla="*/ 638844 w 676527"/>
                <a:gd name="connsiteY93" fmla="*/ 30910 h 1350132"/>
                <a:gd name="connsiteX94" fmla="*/ 475461 w 676527"/>
                <a:gd name="connsiteY94" fmla="*/ 361252 h 1350132"/>
                <a:gd name="connsiteX95" fmla="*/ 54351 w 676527"/>
                <a:gd name="connsiteY95" fmla="*/ 110732 h 1350132"/>
                <a:gd name="connsiteX96" fmla="*/ 638844 w 676527"/>
                <a:gd name="connsiteY96" fmla="*/ 30910 h 1350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676527" h="1350132">
                  <a:moveTo>
                    <a:pt x="676417" y="13747"/>
                  </a:moveTo>
                  <a:cubicBezTo>
                    <a:pt x="676417" y="13527"/>
                    <a:pt x="676362" y="13307"/>
                    <a:pt x="676362" y="13087"/>
                  </a:cubicBezTo>
                  <a:cubicBezTo>
                    <a:pt x="676362" y="12702"/>
                    <a:pt x="676307" y="12317"/>
                    <a:pt x="676252" y="11931"/>
                  </a:cubicBezTo>
                  <a:cubicBezTo>
                    <a:pt x="676142" y="11161"/>
                    <a:pt x="675977" y="10391"/>
                    <a:pt x="675757" y="9676"/>
                  </a:cubicBezTo>
                  <a:cubicBezTo>
                    <a:pt x="675647" y="9346"/>
                    <a:pt x="675537" y="8961"/>
                    <a:pt x="675427" y="8631"/>
                  </a:cubicBezTo>
                  <a:cubicBezTo>
                    <a:pt x="675097" y="7751"/>
                    <a:pt x="674602" y="6926"/>
                    <a:pt x="674107" y="6100"/>
                  </a:cubicBezTo>
                  <a:cubicBezTo>
                    <a:pt x="673996" y="5990"/>
                    <a:pt x="673996" y="5825"/>
                    <a:pt x="673886" y="5715"/>
                  </a:cubicBezTo>
                  <a:cubicBezTo>
                    <a:pt x="673886" y="5715"/>
                    <a:pt x="673832" y="5660"/>
                    <a:pt x="673832" y="5660"/>
                  </a:cubicBezTo>
                  <a:cubicBezTo>
                    <a:pt x="673226" y="4835"/>
                    <a:pt x="672566" y="4065"/>
                    <a:pt x="671796" y="3405"/>
                  </a:cubicBezTo>
                  <a:cubicBezTo>
                    <a:pt x="671686" y="3350"/>
                    <a:pt x="671631" y="3295"/>
                    <a:pt x="671521" y="3185"/>
                  </a:cubicBezTo>
                  <a:cubicBezTo>
                    <a:pt x="671246" y="2965"/>
                    <a:pt x="670971" y="2800"/>
                    <a:pt x="670751" y="2635"/>
                  </a:cubicBezTo>
                  <a:cubicBezTo>
                    <a:pt x="670091" y="2140"/>
                    <a:pt x="669376" y="1700"/>
                    <a:pt x="668661" y="1369"/>
                  </a:cubicBezTo>
                  <a:cubicBezTo>
                    <a:pt x="668331" y="1204"/>
                    <a:pt x="668000" y="1094"/>
                    <a:pt x="667670" y="929"/>
                  </a:cubicBezTo>
                  <a:cubicBezTo>
                    <a:pt x="666900" y="654"/>
                    <a:pt x="666130" y="434"/>
                    <a:pt x="665305" y="269"/>
                  </a:cubicBezTo>
                  <a:cubicBezTo>
                    <a:pt x="664975" y="214"/>
                    <a:pt x="664700" y="159"/>
                    <a:pt x="664370" y="104"/>
                  </a:cubicBezTo>
                  <a:cubicBezTo>
                    <a:pt x="663214" y="-6"/>
                    <a:pt x="662059" y="-61"/>
                    <a:pt x="660904" y="104"/>
                  </a:cubicBezTo>
                  <a:lnTo>
                    <a:pt x="11772" y="88782"/>
                  </a:lnTo>
                  <a:cubicBezTo>
                    <a:pt x="11002" y="88892"/>
                    <a:pt x="10232" y="89057"/>
                    <a:pt x="9462" y="89332"/>
                  </a:cubicBezTo>
                  <a:cubicBezTo>
                    <a:pt x="9187" y="89387"/>
                    <a:pt x="8967" y="89552"/>
                    <a:pt x="8747" y="89607"/>
                  </a:cubicBezTo>
                  <a:cubicBezTo>
                    <a:pt x="8252" y="89772"/>
                    <a:pt x="7812" y="89992"/>
                    <a:pt x="7372" y="90212"/>
                  </a:cubicBezTo>
                  <a:cubicBezTo>
                    <a:pt x="7097" y="90377"/>
                    <a:pt x="6822" y="90488"/>
                    <a:pt x="6601" y="90653"/>
                  </a:cubicBezTo>
                  <a:cubicBezTo>
                    <a:pt x="6216" y="90873"/>
                    <a:pt x="5831" y="91148"/>
                    <a:pt x="5446" y="91423"/>
                  </a:cubicBezTo>
                  <a:cubicBezTo>
                    <a:pt x="5226" y="91588"/>
                    <a:pt x="4951" y="91808"/>
                    <a:pt x="4731" y="91973"/>
                  </a:cubicBezTo>
                  <a:cubicBezTo>
                    <a:pt x="4401" y="92303"/>
                    <a:pt x="4071" y="92578"/>
                    <a:pt x="3741" y="92963"/>
                  </a:cubicBezTo>
                  <a:cubicBezTo>
                    <a:pt x="3521" y="93183"/>
                    <a:pt x="3356" y="93403"/>
                    <a:pt x="3136" y="93623"/>
                  </a:cubicBezTo>
                  <a:cubicBezTo>
                    <a:pt x="2806" y="94008"/>
                    <a:pt x="2531" y="94393"/>
                    <a:pt x="2256" y="94833"/>
                  </a:cubicBezTo>
                  <a:cubicBezTo>
                    <a:pt x="2090" y="95053"/>
                    <a:pt x="1926" y="95273"/>
                    <a:pt x="1815" y="95493"/>
                  </a:cubicBezTo>
                  <a:cubicBezTo>
                    <a:pt x="1485" y="96044"/>
                    <a:pt x="1210" y="96594"/>
                    <a:pt x="990" y="97199"/>
                  </a:cubicBezTo>
                  <a:cubicBezTo>
                    <a:pt x="935" y="97309"/>
                    <a:pt x="880" y="97474"/>
                    <a:pt x="825" y="97584"/>
                  </a:cubicBezTo>
                  <a:cubicBezTo>
                    <a:pt x="550" y="98244"/>
                    <a:pt x="385" y="98959"/>
                    <a:pt x="220" y="99729"/>
                  </a:cubicBezTo>
                  <a:cubicBezTo>
                    <a:pt x="220" y="99784"/>
                    <a:pt x="220" y="99784"/>
                    <a:pt x="220" y="99839"/>
                  </a:cubicBezTo>
                  <a:cubicBezTo>
                    <a:pt x="165" y="100059"/>
                    <a:pt x="165" y="100280"/>
                    <a:pt x="165" y="100445"/>
                  </a:cubicBezTo>
                  <a:cubicBezTo>
                    <a:pt x="55" y="101050"/>
                    <a:pt x="0" y="101600"/>
                    <a:pt x="0" y="102205"/>
                  </a:cubicBezTo>
                  <a:cubicBezTo>
                    <a:pt x="0" y="102315"/>
                    <a:pt x="0" y="102370"/>
                    <a:pt x="0" y="102480"/>
                  </a:cubicBezTo>
                  <a:lnTo>
                    <a:pt x="0" y="1058188"/>
                  </a:lnTo>
                  <a:cubicBezTo>
                    <a:pt x="0" y="1058298"/>
                    <a:pt x="55" y="1058409"/>
                    <a:pt x="55" y="1058573"/>
                  </a:cubicBezTo>
                  <a:cubicBezTo>
                    <a:pt x="55" y="1059069"/>
                    <a:pt x="110" y="1059564"/>
                    <a:pt x="220" y="1060059"/>
                  </a:cubicBezTo>
                  <a:cubicBezTo>
                    <a:pt x="275" y="1060499"/>
                    <a:pt x="330" y="1060884"/>
                    <a:pt x="385" y="1061269"/>
                  </a:cubicBezTo>
                  <a:cubicBezTo>
                    <a:pt x="495" y="1061709"/>
                    <a:pt x="660" y="1062094"/>
                    <a:pt x="770" y="1062534"/>
                  </a:cubicBezTo>
                  <a:cubicBezTo>
                    <a:pt x="935" y="1062974"/>
                    <a:pt x="1045" y="1063414"/>
                    <a:pt x="1210" y="1063800"/>
                  </a:cubicBezTo>
                  <a:cubicBezTo>
                    <a:pt x="1375" y="1064185"/>
                    <a:pt x="1596" y="1064570"/>
                    <a:pt x="1815" y="1064955"/>
                  </a:cubicBezTo>
                  <a:cubicBezTo>
                    <a:pt x="2035" y="1065340"/>
                    <a:pt x="2256" y="1065725"/>
                    <a:pt x="2476" y="1066110"/>
                  </a:cubicBezTo>
                  <a:cubicBezTo>
                    <a:pt x="2751" y="1066495"/>
                    <a:pt x="3026" y="1066770"/>
                    <a:pt x="3301" y="1067100"/>
                  </a:cubicBezTo>
                  <a:cubicBezTo>
                    <a:pt x="3576" y="1067430"/>
                    <a:pt x="3851" y="1067815"/>
                    <a:pt x="4181" y="1068090"/>
                  </a:cubicBezTo>
                  <a:cubicBezTo>
                    <a:pt x="4456" y="1068366"/>
                    <a:pt x="4786" y="1068641"/>
                    <a:pt x="5116" y="1068860"/>
                  </a:cubicBezTo>
                  <a:cubicBezTo>
                    <a:pt x="5501" y="1069190"/>
                    <a:pt x="5886" y="1069465"/>
                    <a:pt x="6326" y="1069741"/>
                  </a:cubicBezTo>
                  <a:cubicBezTo>
                    <a:pt x="6437" y="1069796"/>
                    <a:pt x="6492" y="1069906"/>
                    <a:pt x="6601" y="1069961"/>
                  </a:cubicBezTo>
                  <a:lnTo>
                    <a:pt x="474306" y="1348152"/>
                  </a:lnTo>
                  <a:cubicBezTo>
                    <a:pt x="474471" y="1348262"/>
                    <a:pt x="474636" y="1348262"/>
                    <a:pt x="474801" y="1348372"/>
                  </a:cubicBezTo>
                  <a:cubicBezTo>
                    <a:pt x="475571" y="1348812"/>
                    <a:pt x="476342" y="1349142"/>
                    <a:pt x="477222" y="1349417"/>
                  </a:cubicBezTo>
                  <a:cubicBezTo>
                    <a:pt x="477497" y="1349527"/>
                    <a:pt x="477772" y="1349582"/>
                    <a:pt x="478047" y="1349692"/>
                  </a:cubicBezTo>
                  <a:cubicBezTo>
                    <a:pt x="479092" y="1349968"/>
                    <a:pt x="480192" y="1350132"/>
                    <a:pt x="481347" y="1350132"/>
                  </a:cubicBezTo>
                  <a:cubicBezTo>
                    <a:pt x="482558" y="1350132"/>
                    <a:pt x="483713" y="1349912"/>
                    <a:pt x="484868" y="1349637"/>
                  </a:cubicBezTo>
                  <a:cubicBezTo>
                    <a:pt x="484978" y="1349582"/>
                    <a:pt x="485143" y="1349637"/>
                    <a:pt x="485253" y="1349582"/>
                  </a:cubicBezTo>
                  <a:cubicBezTo>
                    <a:pt x="485473" y="1349527"/>
                    <a:pt x="485693" y="1349417"/>
                    <a:pt x="485913" y="1349307"/>
                  </a:cubicBezTo>
                  <a:cubicBezTo>
                    <a:pt x="486409" y="1349142"/>
                    <a:pt x="486904" y="1348922"/>
                    <a:pt x="487344" y="1348702"/>
                  </a:cubicBezTo>
                  <a:cubicBezTo>
                    <a:pt x="487729" y="1348537"/>
                    <a:pt x="488059" y="1348317"/>
                    <a:pt x="488389" y="1348097"/>
                  </a:cubicBezTo>
                  <a:cubicBezTo>
                    <a:pt x="488829" y="1347822"/>
                    <a:pt x="489214" y="1347547"/>
                    <a:pt x="489654" y="1347272"/>
                  </a:cubicBezTo>
                  <a:cubicBezTo>
                    <a:pt x="489984" y="1346997"/>
                    <a:pt x="490314" y="1346777"/>
                    <a:pt x="490590" y="1346502"/>
                  </a:cubicBezTo>
                  <a:cubicBezTo>
                    <a:pt x="490974" y="1346172"/>
                    <a:pt x="491304" y="1345787"/>
                    <a:pt x="491634" y="1345457"/>
                  </a:cubicBezTo>
                  <a:cubicBezTo>
                    <a:pt x="491910" y="1345127"/>
                    <a:pt x="492185" y="1344851"/>
                    <a:pt x="492405" y="1344521"/>
                  </a:cubicBezTo>
                  <a:cubicBezTo>
                    <a:pt x="492735" y="1344081"/>
                    <a:pt x="492955" y="1343641"/>
                    <a:pt x="493230" y="1343201"/>
                  </a:cubicBezTo>
                  <a:cubicBezTo>
                    <a:pt x="493340" y="1342981"/>
                    <a:pt x="493560" y="1342761"/>
                    <a:pt x="493670" y="1342486"/>
                  </a:cubicBezTo>
                  <a:lnTo>
                    <a:pt x="675097" y="975562"/>
                  </a:lnTo>
                  <a:cubicBezTo>
                    <a:pt x="675097" y="975562"/>
                    <a:pt x="675097" y="975562"/>
                    <a:pt x="675097" y="975562"/>
                  </a:cubicBezTo>
                  <a:cubicBezTo>
                    <a:pt x="675152" y="975452"/>
                    <a:pt x="675152" y="975341"/>
                    <a:pt x="675207" y="975231"/>
                  </a:cubicBezTo>
                  <a:cubicBezTo>
                    <a:pt x="675372" y="974847"/>
                    <a:pt x="675537" y="974406"/>
                    <a:pt x="675702" y="973966"/>
                  </a:cubicBezTo>
                  <a:cubicBezTo>
                    <a:pt x="675812" y="973636"/>
                    <a:pt x="675977" y="973361"/>
                    <a:pt x="676032" y="973031"/>
                  </a:cubicBezTo>
                  <a:cubicBezTo>
                    <a:pt x="676087" y="972921"/>
                    <a:pt x="676087" y="972756"/>
                    <a:pt x="676087" y="972591"/>
                  </a:cubicBezTo>
                  <a:cubicBezTo>
                    <a:pt x="676197" y="972206"/>
                    <a:pt x="676252" y="971766"/>
                    <a:pt x="676307" y="971326"/>
                  </a:cubicBezTo>
                  <a:cubicBezTo>
                    <a:pt x="676362" y="970996"/>
                    <a:pt x="676417" y="970666"/>
                    <a:pt x="676472" y="970336"/>
                  </a:cubicBezTo>
                  <a:cubicBezTo>
                    <a:pt x="676472" y="970170"/>
                    <a:pt x="676472" y="970006"/>
                    <a:pt x="676472" y="969840"/>
                  </a:cubicBezTo>
                  <a:cubicBezTo>
                    <a:pt x="676472" y="969730"/>
                    <a:pt x="676527" y="969565"/>
                    <a:pt x="676527" y="969455"/>
                  </a:cubicBezTo>
                  <a:lnTo>
                    <a:pt x="676527" y="13747"/>
                  </a:lnTo>
                  <a:close/>
                  <a:moveTo>
                    <a:pt x="487509" y="1292701"/>
                  </a:moveTo>
                  <a:cubicBezTo>
                    <a:pt x="485638" y="1291711"/>
                    <a:pt x="483493" y="1291106"/>
                    <a:pt x="481238" y="1291106"/>
                  </a:cubicBezTo>
                  <a:cubicBezTo>
                    <a:pt x="473646" y="1291106"/>
                    <a:pt x="467485" y="1297267"/>
                    <a:pt x="467485" y="1304858"/>
                  </a:cubicBezTo>
                  <a:lnTo>
                    <a:pt x="467485" y="1312175"/>
                  </a:lnTo>
                  <a:lnTo>
                    <a:pt x="27286" y="1050322"/>
                  </a:lnTo>
                  <a:lnTo>
                    <a:pt x="27286" y="126630"/>
                  </a:lnTo>
                  <a:lnTo>
                    <a:pt x="467485" y="388483"/>
                  </a:lnTo>
                  <a:lnTo>
                    <a:pt x="467485" y="446685"/>
                  </a:lnTo>
                  <a:cubicBezTo>
                    <a:pt x="467485" y="454276"/>
                    <a:pt x="473646" y="460437"/>
                    <a:pt x="481238" y="460437"/>
                  </a:cubicBezTo>
                  <a:cubicBezTo>
                    <a:pt x="488829" y="460437"/>
                    <a:pt x="494990" y="454276"/>
                    <a:pt x="494990" y="446685"/>
                  </a:cubicBezTo>
                  <a:lnTo>
                    <a:pt x="494990" y="383917"/>
                  </a:lnTo>
                  <a:lnTo>
                    <a:pt x="648911" y="72609"/>
                  </a:lnTo>
                  <a:lnTo>
                    <a:pt x="648911" y="957463"/>
                  </a:lnTo>
                  <a:lnTo>
                    <a:pt x="595386" y="964779"/>
                  </a:lnTo>
                  <a:cubicBezTo>
                    <a:pt x="587849" y="965825"/>
                    <a:pt x="582568" y="972756"/>
                    <a:pt x="583613" y="980293"/>
                  </a:cubicBezTo>
                  <a:cubicBezTo>
                    <a:pt x="584548" y="987169"/>
                    <a:pt x="590435" y="992175"/>
                    <a:pt x="597201" y="992175"/>
                  </a:cubicBezTo>
                  <a:cubicBezTo>
                    <a:pt x="597806" y="992175"/>
                    <a:pt x="598466" y="992120"/>
                    <a:pt x="599071" y="992065"/>
                  </a:cubicBezTo>
                  <a:lnTo>
                    <a:pt x="638789" y="986619"/>
                  </a:lnTo>
                  <a:lnTo>
                    <a:pt x="487509" y="1292701"/>
                  </a:lnTo>
                  <a:close/>
                  <a:moveTo>
                    <a:pt x="638844" y="30910"/>
                  </a:moveTo>
                  <a:lnTo>
                    <a:pt x="475461" y="361252"/>
                  </a:lnTo>
                  <a:lnTo>
                    <a:pt x="54351" y="110732"/>
                  </a:lnTo>
                  <a:lnTo>
                    <a:pt x="638844" y="30910"/>
                  </a:lnTo>
                  <a:close/>
                </a:path>
              </a:pathLst>
            </a:custGeom>
            <a:grpFill/>
            <a:ln w="5500" cap="flat">
              <a:noFill/>
              <a:prstDash val="solid"/>
              <a:miter/>
            </a:ln>
          </p:spPr>
          <p:txBody>
            <a:bodyPr rtlCol="0" anchor="ctr"/>
            <a:lstStyle/>
            <a:p>
              <a:endParaRPr lang="en-US"/>
            </a:p>
          </p:txBody>
        </p:sp>
        <p:sp>
          <p:nvSpPr>
            <p:cNvPr id="4" name="Freeform: Shape 3">
              <a:extLst>
                <a:ext uri="{FF2B5EF4-FFF2-40B4-BE49-F238E27FC236}">
                  <a16:creationId xmlns:a16="http://schemas.microsoft.com/office/drawing/2014/main" id="{02A7E04A-556C-4C59-B1F6-93AE8E072BFF}"/>
                </a:ext>
              </a:extLst>
            </p:cNvPr>
            <p:cNvSpPr/>
            <p:nvPr/>
          </p:nvSpPr>
          <p:spPr>
            <a:xfrm>
              <a:off x="9327197" y="4582968"/>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a:p>
          </p:txBody>
        </p:sp>
        <p:sp>
          <p:nvSpPr>
            <p:cNvPr id="5" name="Freeform: Shape 4">
              <a:extLst>
                <a:ext uri="{FF2B5EF4-FFF2-40B4-BE49-F238E27FC236}">
                  <a16:creationId xmlns:a16="http://schemas.microsoft.com/office/drawing/2014/main" id="{B9D7FF5E-54CF-43C0-A7FE-4D209BE6D5F7}"/>
                </a:ext>
              </a:extLst>
            </p:cNvPr>
            <p:cNvSpPr/>
            <p:nvPr/>
          </p:nvSpPr>
          <p:spPr>
            <a:xfrm>
              <a:off x="9327197" y="4714994"/>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a:p>
          </p:txBody>
        </p:sp>
        <p:sp>
          <p:nvSpPr>
            <p:cNvPr id="6" name="Freeform: Shape 5">
              <a:extLst>
                <a:ext uri="{FF2B5EF4-FFF2-40B4-BE49-F238E27FC236}">
                  <a16:creationId xmlns:a16="http://schemas.microsoft.com/office/drawing/2014/main" id="{51272284-70DC-49B5-952D-0B2034EB886A}"/>
                </a:ext>
              </a:extLst>
            </p:cNvPr>
            <p:cNvSpPr/>
            <p:nvPr/>
          </p:nvSpPr>
          <p:spPr>
            <a:xfrm>
              <a:off x="9327197" y="5243101"/>
              <a:ext cx="27505" cy="93518"/>
            </a:xfrm>
            <a:custGeom>
              <a:avLst/>
              <a:gdLst>
                <a:gd name="connsiteX0" fmla="*/ 13753 w 27505"/>
                <a:gd name="connsiteY0" fmla="*/ 0 h 93518"/>
                <a:gd name="connsiteX1" fmla="*/ 0 w 27505"/>
                <a:gd name="connsiteY1" fmla="*/ 13753 h 93518"/>
                <a:gd name="connsiteX2" fmla="*/ 0 w 27505"/>
                <a:gd name="connsiteY2" fmla="*/ 79766 h 93518"/>
                <a:gd name="connsiteX3" fmla="*/ 13753 w 27505"/>
                <a:gd name="connsiteY3" fmla="*/ 93519 h 93518"/>
                <a:gd name="connsiteX4" fmla="*/ 27506 w 27505"/>
                <a:gd name="connsiteY4" fmla="*/ 79766 h 93518"/>
                <a:gd name="connsiteX5" fmla="*/ 27506 w 27505"/>
                <a:gd name="connsiteY5" fmla="*/ 13753 h 93518"/>
                <a:gd name="connsiteX6" fmla="*/ 13753 w 27505"/>
                <a:gd name="connsiteY6" fmla="*/ 0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0"/>
                  </a:moveTo>
                  <a:cubicBezTo>
                    <a:pt x="6161" y="0"/>
                    <a:pt x="0" y="6161"/>
                    <a:pt x="0" y="13753"/>
                  </a:cubicBezTo>
                  <a:lnTo>
                    <a:pt x="0" y="79766"/>
                  </a:lnTo>
                  <a:cubicBezTo>
                    <a:pt x="0" y="87358"/>
                    <a:pt x="6161" y="93519"/>
                    <a:pt x="13753" y="93519"/>
                  </a:cubicBezTo>
                  <a:cubicBezTo>
                    <a:pt x="21344" y="93519"/>
                    <a:pt x="27506" y="87358"/>
                    <a:pt x="27506" y="79766"/>
                  </a:cubicBezTo>
                  <a:lnTo>
                    <a:pt x="27506" y="13753"/>
                  </a:lnTo>
                  <a:cubicBezTo>
                    <a:pt x="27506" y="6161"/>
                    <a:pt x="21344" y="0"/>
                    <a:pt x="13753" y="0"/>
                  </a:cubicBezTo>
                  <a:close/>
                </a:path>
              </a:pathLst>
            </a:custGeom>
            <a:grpFill/>
            <a:ln w="5500" cap="flat">
              <a:noFill/>
              <a:prstDash val="solid"/>
              <a:miter/>
            </a:ln>
          </p:spPr>
          <p:txBody>
            <a:bodyPr rtlCol="0" anchor="ctr"/>
            <a:lstStyle/>
            <a:p>
              <a:endParaRPr lang="en-US"/>
            </a:p>
          </p:txBody>
        </p:sp>
        <p:sp>
          <p:nvSpPr>
            <p:cNvPr id="7" name="Freeform: Shape 6">
              <a:extLst>
                <a:ext uri="{FF2B5EF4-FFF2-40B4-BE49-F238E27FC236}">
                  <a16:creationId xmlns:a16="http://schemas.microsoft.com/office/drawing/2014/main" id="{2988B968-0A04-4959-B2BF-5D2FC2570AFD}"/>
                </a:ext>
              </a:extLst>
            </p:cNvPr>
            <p:cNvSpPr/>
            <p:nvPr/>
          </p:nvSpPr>
          <p:spPr>
            <a:xfrm>
              <a:off x="9327197" y="5111075"/>
              <a:ext cx="27505" cy="93518"/>
            </a:xfrm>
            <a:custGeom>
              <a:avLst/>
              <a:gdLst>
                <a:gd name="connsiteX0" fmla="*/ 13753 w 27505"/>
                <a:gd name="connsiteY0" fmla="*/ 0 h 93518"/>
                <a:gd name="connsiteX1" fmla="*/ 0 w 27505"/>
                <a:gd name="connsiteY1" fmla="*/ 13753 h 93518"/>
                <a:gd name="connsiteX2" fmla="*/ 0 w 27505"/>
                <a:gd name="connsiteY2" fmla="*/ 79766 h 93518"/>
                <a:gd name="connsiteX3" fmla="*/ 13753 w 27505"/>
                <a:gd name="connsiteY3" fmla="*/ 93519 h 93518"/>
                <a:gd name="connsiteX4" fmla="*/ 27506 w 27505"/>
                <a:gd name="connsiteY4" fmla="*/ 79766 h 93518"/>
                <a:gd name="connsiteX5" fmla="*/ 27506 w 27505"/>
                <a:gd name="connsiteY5" fmla="*/ 13753 h 93518"/>
                <a:gd name="connsiteX6" fmla="*/ 13753 w 27505"/>
                <a:gd name="connsiteY6" fmla="*/ 0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0"/>
                  </a:moveTo>
                  <a:cubicBezTo>
                    <a:pt x="6161" y="0"/>
                    <a:pt x="0" y="6161"/>
                    <a:pt x="0" y="13753"/>
                  </a:cubicBezTo>
                  <a:lnTo>
                    <a:pt x="0" y="79766"/>
                  </a:lnTo>
                  <a:cubicBezTo>
                    <a:pt x="0" y="87358"/>
                    <a:pt x="6161" y="93519"/>
                    <a:pt x="13753" y="93519"/>
                  </a:cubicBezTo>
                  <a:cubicBezTo>
                    <a:pt x="21344" y="93519"/>
                    <a:pt x="27506" y="87358"/>
                    <a:pt x="27506" y="79766"/>
                  </a:cubicBezTo>
                  <a:lnTo>
                    <a:pt x="27506" y="13753"/>
                  </a:lnTo>
                  <a:cubicBezTo>
                    <a:pt x="27506" y="6161"/>
                    <a:pt x="21344" y="0"/>
                    <a:pt x="13753" y="0"/>
                  </a:cubicBezTo>
                  <a:close/>
                </a:path>
              </a:pathLst>
            </a:custGeom>
            <a:grpFill/>
            <a:ln w="5500" cap="flat">
              <a:noFill/>
              <a:prstDash val="solid"/>
              <a:miter/>
            </a:ln>
          </p:spPr>
          <p:txBody>
            <a:bodyPr rtlCol="0" anchor="ctr"/>
            <a:lstStyle/>
            <a:p>
              <a:endParaRPr lang="en-US"/>
            </a:p>
          </p:txBody>
        </p:sp>
        <p:sp>
          <p:nvSpPr>
            <p:cNvPr id="8" name="Freeform: Shape 7">
              <a:extLst>
                <a:ext uri="{FF2B5EF4-FFF2-40B4-BE49-F238E27FC236}">
                  <a16:creationId xmlns:a16="http://schemas.microsoft.com/office/drawing/2014/main" id="{1392D0EE-43EC-4BFD-84F2-74F0650DD2D4}"/>
                </a:ext>
              </a:extLst>
            </p:cNvPr>
            <p:cNvSpPr/>
            <p:nvPr/>
          </p:nvSpPr>
          <p:spPr>
            <a:xfrm>
              <a:off x="9327197" y="4847021"/>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49870B50-6D06-4AD2-ACBC-3EA942BA7DD1}"/>
                </a:ext>
              </a:extLst>
            </p:cNvPr>
            <p:cNvSpPr/>
            <p:nvPr/>
          </p:nvSpPr>
          <p:spPr>
            <a:xfrm>
              <a:off x="9312432" y="4978993"/>
              <a:ext cx="92902" cy="114973"/>
            </a:xfrm>
            <a:custGeom>
              <a:avLst/>
              <a:gdLst>
                <a:gd name="connsiteX0" fmla="*/ 77258 w 92902"/>
                <a:gd name="connsiteY0" fmla="*/ 78721 h 114973"/>
                <a:gd name="connsiteX1" fmla="*/ 41665 w 92902"/>
                <a:gd name="connsiteY1" fmla="*/ 83562 h 114973"/>
                <a:gd name="connsiteX2" fmla="*/ 42271 w 92902"/>
                <a:gd name="connsiteY2" fmla="*/ 79766 h 114973"/>
                <a:gd name="connsiteX3" fmla="*/ 42271 w 92902"/>
                <a:gd name="connsiteY3" fmla="*/ 13753 h 114973"/>
                <a:gd name="connsiteX4" fmla="*/ 28518 w 92902"/>
                <a:gd name="connsiteY4" fmla="*/ 0 h 114973"/>
                <a:gd name="connsiteX5" fmla="*/ 14765 w 92902"/>
                <a:gd name="connsiteY5" fmla="*/ 13753 h 114973"/>
                <a:gd name="connsiteX6" fmla="*/ 14765 w 92902"/>
                <a:gd name="connsiteY6" fmla="*/ 79766 h 114973"/>
                <a:gd name="connsiteX7" fmla="*/ 16856 w 92902"/>
                <a:gd name="connsiteY7" fmla="*/ 86918 h 114973"/>
                <a:gd name="connsiteX8" fmla="*/ 11904 w 92902"/>
                <a:gd name="connsiteY8" fmla="*/ 87578 h 114973"/>
                <a:gd name="connsiteX9" fmla="*/ 132 w 92902"/>
                <a:gd name="connsiteY9" fmla="*/ 103091 h 114973"/>
                <a:gd name="connsiteX10" fmla="*/ 13720 w 92902"/>
                <a:gd name="connsiteY10" fmla="*/ 114973 h 114973"/>
                <a:gd name="connsiteX11" fmla="*/ 15590 w 92902"/>
                <a:gd name="connsiteY11" fmla="*/ 114863 h 114973"/>
                <a:gd name="connsiteX12" fmla="*/ 80998 w 92902"/>
                <a:gd name="connsiteY12" fmla="*/ 105896 h 114973"/>
                <a:gd name="connsiteX13" fmla="*/ 92771 w 92902"/>
                <a:gd name="connsiteY13" fmla="*/ 90383 h 114973"/>
                <a:gd name="connsiteX14" fmla="*/ 77258 w 92902"/>
                <a:gd name="connsiteY14" fmla="*/ 78721 h 114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2902" h="114973">
                  <a:moveTo>
                    <a:pt x="77258" y="78721"/>
                  </a:moveTo>
                  <a:lnTo>
                    <a:pt x="41665" y="83562"/>
                  </a:lnTo>
                  <a:cubicBezTo>
                    <a:pt x="41996" y="82352"/>
                    <a:pt x="42271" y="81086"/>
                    <a:pt x="42271" y="79766"/>
                  </a:cubicBezTo>
                  <a:lnTo>
                    <a:pt x="42271" y="13753"/>
                  </a:lnTo>
                  <a:cubicBezTo>
                    <a:pt x="42271" y="6161"/>
                    <a:pt x="36109" y="0"/>
                    <a:pt x="28518" y="0"/>
                  </a:cubicBezTo>
                  <a:cubicBezTo>
                    <a:pt x="20926" y="0"/>
                    <a:pt x="14765" y="6161"/>
                    <a:pt x="14765" y="13753"/>
                  </a:cubicBezTo>
                  <a:lnTo>
                    <a:pt x="14765" y="79766"/>
                  </a:lnTo>
                  <a:cubicBezTo>
                    <a:pt x="14765" y="82407"/>
                    <a:pt x="15535" y="84827"/>
                    <a:pt x="16856" y="86918"/>
                  </a:cubicBezTo>
                  <a:lnTo>
                    <a:pt x="11904" y="87578"/>
                  </a:lnTo>
                  <a:cubicBezTo>
                    <a:pt x="4368" y="88623"/>
                    <a:pt x="-913" y="95554"/>
                    <a:pt x="132" y="103091"/>
                  </a:cubicBezTo>
                  <a:cubicBezTo>
                    <a:pt x="1067" y="109967"/>
                    <a:pt x="6953" y="114973"/>
                    <a:pt x="13720" y="114973"/>
                  </a:cubicBezTo>
                  <a:cubicBezTo>
                    <a:pt x="14325" y="114973"/>
                    <a:pt x="14985" y="114918"/>
                    <a:pt x="15590" y="114863"/>
                  </a:cubicBezTo>
                  <a:lnTo>
                    <a:pt x="80998" y="105896"/>
                  </a:lnTo>
                  <a:cubicBezTo>
                    <a:pt x="88535" y="104851"/>
                    <a:pt x="93816" y="97920"/>
                    <a:pt x="92771" y="90383"/>
                  </a:cubicBezTo>
                  <a:cubicBezTo>
                    <a:pt x="91726" y="82957"/>
                    <a:pt x="84849" y="77676"/>
                    <a:pt x="77258" y="78721"/>
                  </a:cubicBezTo>
                  <a:close/>
                </a:path>
              </a:pathLst>
            </a:custGeom>
            <a:grpFill/>
            <a:ln w="5500"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769E1D7C-7E6D-4086-9BC1-B8A8DEB2DF34}"/>
                </a:ext>
              </a:extLst>
            </p:cNvPr>
            <p:cNvSpPr/>
            <p:nvPr/>
          </p:nvSpPr>
          <p:spPr>
            <a:xfrm>
              <a:off x="9181560" y="5075460"/>
              <a:ext cx="92902" cy="36494"/>
            </a:xfrm>
            <a:custGeom>
              <a:avLst/>
              <a:gdLst>
                <a:gd name="connsiteX0" fmla="*/ 77312 w 92902"/>
                <a:gd name="connsiteY0" fmla="*/ 132 h 36494"/>
                <a:gd name="connsiteX1" fmla="*/ 11904 w 92902"/>
                <a:gd name="connsiteY1" fmla="*/ 9099 h 36494"/>
                <a:gd name="connsiteX2" fmla="*/ 132 w 92902"/>
                <a:gd name="connsiteY2" fmla="*/ 24612 h 36494"/>
                <a:gd name="connsiteX3" fmla="*/ 13719 w 92902"/>
                <a:gd name="connsiteY3" fmla="*/ 36494 h 36494"/>
                <a:gd name="connsiteX4" fmla="*/ 15590 w 92902"/>
                <a:gd name="connsiteY4" fmla="*/ 36384 h 36494"/>
                <a:gd name="connsiteX5" fmla="*/ 80998 w 92902"/>
                <a:gd name="connsiteY5" fmla="*/ 27418 h 36494"/>
                <a:gd name="connsiteX6" fmla="*/ 92770 w 92902"/>
                <a:gd name="connsiteY6" fmla="*/ 11904 h 36494"/>
                <a:gd name="connsiteX7" fmla="*/ 77312 w 92902"/>
                <a:gd name="connsiteY7" fmla="*/ 132 h 36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902" h="36494">
                  <a:moveTo>
                    <a:pt x="77312" y="132"/>
                  </a:moveTo>
                  <a:lnTo>
                    <a:pt x="11904" y="9099"/>
                  </a:lnTo>
                  <a:cubicBezTo>
                    <a:pt x="4368" y="10144"/>
                    <a:pt x="-913" y="17075"/>
                    <a:pt x="132" y="24612"/>
                  </a:cubicBezTo>
                  <a:cubicBezTo>
                    <a:pt x="1067" y="31488"/>
                    <a:pt x="6953" y="36494"/>
                    <a:pt x="13719" y="36494"/>
                  </a:cubicBezTo>
                  <a:cubicBezTo>
                    <a:pt x="14325" y="36494"/>
                    <a:pt x="14985" y="36439"/>
                    <a:pt x="15590" y="36384"/>
                  </a:cubicBezTo>
                  <a:lnTo>
                    <a:pt x="80998" y="27418"/>
                  </a:lnTo>
                  <a:cubicBezTo>
                    <a:pt x="88535" y="26372"/>
                    <a:pt x="93816" y="19441"/>
                    <a:pt x="92770" y="11904"/>
                  </a:cubicBezTo>
                  <a:cubicBezTo>
                    <a:pt x="91780" y="4368"/>
                    <a:pt x="84904" y="-913"/>
                    <a:pt x="77312" y="132"/>
                  </a:cubicBezTo>
                  <a:close/>
                </a:path>
              </a:pathLst>
            </a:custGeom>
            <a:grpFill/>
            <a:ln w="5500"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FC5A6DBA-72D9-4277-878D-6E1CC428073F}"/>
                </a:ext>
              </a:extLst>
            </p:cNvPr>
            <p:cNvSpPr/>
            <p:nvPr/>
          </p:nvSpPr>
          <p:spPr>
            <a:xfrm>
              <a:off x="9050799" y="5093339"/>
              <a:ext cx="92902" cy="36384"/>
            </a:xfrm>
            <a:custGeom>
              <a:avLst/>
              <a:gdLst>
                <a:gd name="connsiteX0" fmla="*/ 77313 w 92902"/>
                <a:gd name="connsiteY0" fmla="*/ 132 h 36384"/>
                <a:gd name="connsiteX1" fmla="*/ 11904 w 92902"/>
                <a:gd name="connsiteY1" fmla="*/ 9044 h 36384"/>
                <a:gd name="connsiteX2" fmla="*/ 132 w 92902"/>
                <a:gd name="connsiteY2" fmla="*/ 24502 h 36384"/>
                <a:gd name="connsiteX3" fmla="*/ 13720 w 92902"/>
                <a:gd name="connsiteY3" fmla="*/ 36384 h 36384"/>
                <a:gd name="connsiteX4" fmla="*/ 15590 w 92902"/>
                <a:gd name="connsiteY4" fmla="*/ 36274 h 36384"/>
                <a:gd name="connsiteX5" fmla="*/ 80998 w 92902"/>
                <a:gd name="connsiteY5" fmla="*/ 27362 h 36384"/>
                <a:gd name="connsiteX6" fmla="*/ 92771 w 92902"/>
                <a:gd name="connsiteY6" fmla="*/ 11904 h 36384"/>
                <a:gd name="connsiteX7" fmla="*/ 77313 w 92902"/>
                <a:gd name="connsiteY7" fmla="*/ 132 h 36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902" h="36384">
                  <a:moveTo>
                    <a:pt x="77313" y="132"/>
                  </a:moveTo>
                  <a:lnTo>
                    <a:pt x="11904" y="9044"/>
                  </a:lnTo>
                  <a:cubicBezTo>
                    <a:pt x="4368" y="10089"/>
                    <a:pt x="-913" y="17020"/>
                    <a:pt x="132" y="24502"/>
                  </a:cubicBezTo>
                  <a:cubicBezTo>
                    <a:pt x="1067" y="31378"/>
                    <a:pt x="6953" y="36384"/>
                    <a:pt x="13720" y="36384"/>
                  </a:cubicBezTo>
                  <a:cubicBezTo>
                    <a:pt x="14325" y="36384"/>
                    <a:pt x="14985" y="36329"/>
                    <a:pt x="15590" y="36274"/>
                  </a:cubicBezTo>
                  <a:lnTo>
                    <a:pt x="80998" y="27362"/>
                  </a:lnTo>
                  <a:cubicBezTo>
                    <a:pt x="88535" y="26317"/>
                    <a:pt x="93816" y="19386"/>
                    <a:pt x="92771" y="11904"/>
                  </a:cubicBezTo>
                  <a:cubicBezTo>
                    <a:pt x="91726" y="4368"/>
                    <a:pt x="84794" y="-913"/>
                    <a:pt x="77313" y="132"/>
                  </a:cubicBezTo>
                  <a:close/>
                </a:path>
              </a:pathLst>
            </a:custGeom>
            <a:grpFill/>
            <a:ln w="5500"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E81710CF-CA88-4C57-84C9-8449D1136470}"/>
                </a:ext>
              </a:extLst>
            </p:cNvPr>
            <p:cNvSpPr/>
            <p:nvPr/>
          </p:nvSpPr>
          <p:spPr>
            <a:xfrm>
              <a:off x="8919982" y="5111218"/>
              <a:ext cx="92902" cy="36384"/>
            </a:xfrm>
            <a:custGeom>
              <a:avLst/>
              <a:gdLst>
                <a:gd name="connsiteX0" fmla="*/ 77312 w 92902"/>
                <a:gd name="connsiteY0" fmla="*/ 132 h 36384"/>
                <a:gd name="connsiteX1" fmla="*/ 11904 w 92902"/>
                <a:gd name="connsiteY1" fmla="*/ 9044 h 36384"/>
                <a:gd name="connsiteX2" fmla="*/ 132 w 92902"/>
                <a:gd name="connsiteY2" fmla="*/ 24502 h 36384"/>
                <a:gd name="connsiteX3" fmla="*/ 13720 w 92902"/>
                <a:gd name="connsiteY3" fmla="*/ 36384 h 36384"/>
                <a:gd name="connsiteX4" fmla="*/ 15590 w 92902"/>
                <a:gd name="connsiteY4" fmla="*/ 36274 h 36384"/>
                <a:gd name="connsiteX5" fmla="*/ 80998 w 92902"/>
                <a:gd name="connsiteY5" fmla="*/ 27362 h 36384"/>
                <a:gd name="connsiteX6" fmla="*/ 92770 w 92902"/>
                <a:gd name="connsiteY6" fmla="*/ 11904 h 36384"/>
                <a:gd name="connsiteX7" fmla="*/ 77312 w 92902"/>
                <a:gd name="connsiteY7" fmla="*/ 132 h 36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902" h="36384">
                  <a:moveTo>
                    <a:pt x="77312" y="132"/>
                  </a:moveTo>
                  <a:lnTo>
                    <a:pt x="11904" y="9044"/>
                  </a:lnTo>
                  <a:cubicBezTo>
                    <a:pt x="4368" y="10089"/>
                    <a:pt x="-913" y="17020"/>
                    <a:pt x="132" y="24502"/>
                  </a:cubicBezTo>
                  <a:cubicBezTo>
                    <a:pt x="1067" y="31378"/>
                    <a:pt x="6953" y="36384"/>
                    <a:pt x="13720" y="36384"/>
                  </a:cubicBezTo>
                  <a:cubicBezTo>
                    <a:pt x="14325" y="36384"/>
                    <a:pt x="14985" y="36329"/>
                    <a:pt x="15590" y="36274"/>
                  </a:cubicBezTo>
                  <a:lnTo>
                    <a:pt x="80998" y="27362"/>
                  </a:lnTo>
                  <a:cubicBezTo>
                    <a:pt x="88535" y="26317"/>
                    <a:pt x="93816" y="19386"/>
                    <a:pt x="92770" y="11904"/>
                  </a:cubicBezTo>
                  <a:cubicBezTo>
                    <a:pt x="91725" y="4368"/>
                    <a:pt x="84794" y="-913"/>
                    <a:pt x="77312" y="132"/>
                  </a:cubicBezTo>
                  <a:close/>
                </a:path>
              </a:pathLst>
            </a:custGeom>
            <a:grpFill/>
            <a:ln w="5500" cap="flat">
              <a:noFill/>
              <a:prstDash val="solid"/>
              <a:miter/>
            </a:ln>
          </p:spPr>
          <p:txBody>
            <a:bodyPr rtlCol="0" anchor="ctr"/>
            <a:lstStyle/>
            <a:p>
              <a:endParaRPr lang="en-US"/>
            </a:p>
          </p:txBody>
        </p:sp>
      </p:grpSp>
      <p:sp>
        <p:nvSpPr>
          <p:cNvPr id="21" name="TextBox 20">
            <a:extLst>
              <a:ext uri="{FF2B5EF4-FFF2-40B4-BE49-F238E27FC236}">
                <a16:creationId xmlns:a16="http://schemas.microsoft.com/office/drawing/2014/main" id="{90AD7506-98C3-4C95-957E-FE8F5172D747}"/>
              </a:ext>
            </a:extLst>
          </p:cNvPr>
          <p:cNvSpPr txBox="1"/>
          <p:nvPr/>
        </p:nvSpPr>
        <p:spPr>
          <a:xfrm>
            <a:off x="3147489" y="2920533"/>
            <a:ext cx="604681" cy="769441"/>
          </a:xfrm>
          <a:prstGeom prst="rect">
            <a:avLst/>
          </a:prstGeom>
          <a:noFill/>
        </p:spPr>
        <p:txBody>
          <a:bodyPr wrap="square" rtlCol="0" anchor="t">
            <a:spAutoFit/>
          </a:bodyPr>
          <a:lstStyle/>
          <a:p>
            <a:r>
              <a:rPr lang="en-US" sz="4400" b="0" i="0" dirty="0">
                <a:solidFill>
                  <a:schemeClr val="accent1"/>
                </a:solidFill>
                <a:effectLst/>
                <a:latin typeface="Caveat" panose="00000500000000000000" pitchFamily="2" charset="0"/>
              </a:rPr>
              <a:t>l</a:t>
            </a:r>
            <a:endParaRPr lang="en-US" sz="4400" b="1" dirty="0">
              <a:solidFill>
                <a:schemeClr val="accent1"/>
              </a:solidFill>
              <a:latin typeface="Caveat" panose="00000500000000000000" pitchFamily="2" charset="0"/>
            </a:endParaRPr>
          </a:p>
        </p:txBody>
      </p:sp>
      <p:sp>
        <p:nvSpPr>
          <p:cNvPr id="22" name="TextBox 21">
            <a:extLst>
              <a:ext uri="{FF2B5EF4-FFF2-40B4-BE49-F238E27FC236}">
                <a16:creationId xmlns:a16="http://schemas.microsoft.com/office/drawing/2014/main" id="{59A25CBB-03EF-48A3-99EA-C64CDE73C168}"/>
              </a:ext>
            </a:extLst>
          </p:cNvPr>
          <p:cNvSpPr txBox="1"/>
          <p:nvPr/>
        </p:nvSpPr>
        <p:spPr>
          <a:xfrm>
            <a:off x="1420929" y="4851637"/>
            <a:ext cx="604681" cy="769441"/>
          </a:xfrm>
          <a:prstGeom prst="rect">
            <a:avLst/>
          </a:prstGeom>
          <a:noFill/>
        </p:spPr>
        <p:txBody>
          <a:bodyPr wrap="square" rtlCol="0" anchor="t">
            <a:spAutoFit/>
          </a:bodyPr>
          <a:lstStyle/>
          <a:p>
            <a:r>
              <a:rPr lang="en-US" sz="4400" b="0" i="0" dirty="0">
                <a:solidFill>
                  <a:schemeClr val="accent1"/>
                </a:solidFill>
                <a:effectLst/>
                <a:latin typeface="Caveat" panose="00000500000000000000" pitchFamily="2" charset="0"/>
              </a:rPr>
              <a:t>s</a:t>
            </a:r>
            <a:endParaRPr lang="en-US" sz="4400" b="1" dirty="0">
              <a:solidFill>
                <a:schemeClr val="accent1"/>
              </a:solidFill>
              <a:latin typeface="Caveat" panose="00000500000000000000" pitchFamily="2" charset="0"/>
            </a:endParaRPr>
          </a:p>
        </p:txBody>
      </p:sp>
      <p:sp>
        <p:nvSpPr>
          <p:cNvPr id="23" name="TextBox 22">
            <a:extLst>
              <a:ext uri="{FF2B5EF4-FFF2-40B4-BE49-F238E27FC236}">
                <a16:creationId xmlns:a16="http://schemas.microsoft.com/office/drawing/2014/main" id="{B2274CDC-4E2D-4E49-A1A1-5F928396CAFF}"/>
              </a:ext>
            </a:extLst>
          </p:cNvPr>
          <p:cNvSpPr txBox="1"/>
          <p:nvPr/>
        </p:nvSpPr>
        <p:spPr>
          <a:xfrm>
            <a:off x="2267242" y="2266716"/>
            <a:ext cx="604681" cy="769441"/>
          </a:xfrm>
          <a:prstGeom prst="rect">
            <a:avLst/>
          </a:prstGeom>
          <a:noFill/>
        </p:spPr>
        <p:txBody>
          <a:bodyPr wrap="square" rtlCol="0" anchor="t">
            <a:spAutoFit/>
          </a:bodyPr>
          <a:lstStyle/>
          <a:p>
            <a:r>
              <a:rPr lang="en-US" sz="4400" b="0" i="0" dirty="0">
                <a:solidFill>
                  <a:schemeClr val="accent1"/>
                </a:solidFill>
                <a:effectLst/>
                <a:latin typeface="Caveat" panose="00000500000000000000" pitchFamily="2" charset="0"/>
              </a:rPr>
              <a:t>h</a:t>
            </a:r>
            <a:endParaRPr lang="en-US" sz="4400" b="1" dirty="0">
              <a:solidFill>
                <a:schemeClr val="accent1"/>
              </a:solidFill>
              <a:latin typeface="Caveat" panose="00000500000000000000" pitchFamily="2" charset="0"/>
            </a:endParaRPr>
          </a:p>
        </p:txBody>
      </p:sp>
      <p:sp>
        <p:nvSpPr>
          <p:cNvPr id="27" name="TextBox 26">
            <a:extLst>
              <a:ext uri="{FF2B5EF4-FFF2-40B4-BE49-F238E27FC236}">
                <a16:creationId xmlns:a16="http://schemas.microsoft.com/office/drawing/2014/main" id="{570E9D1F-8CE6-46E6-AE06-FE583FA63585}"/>
              </a:ext>
            </a:extLst>
          </p:cNvPr>
          <p:cNvSpPr txBox="1"/>
          <p:nvPr/>
        </p:nvSpPr>
        <p:spPr>
          <a:xfrm>
            <a:off x="4730862" y="2625453"/>
            <a:ext cx="3372604" cy="3386825"/>
          </a:xfrm>
          <a:prstGeom prst="rect">
            <a:avLst/>
          </a:prstGeom>
          <a:noFill/>
        </p:spPr>
        <p:txBody>
          <a:bodyPr wrap="square" rtlCol="0" anchor="t">
            <a:spAutoFit/>
          </a:bodyPr>
          <a:lstStyle/>
          <a:p>
            <a:pPr>
              <a:lnSpc>
                <a:spcPct val="150000"/>
              </a:lnSpc>
            </a:pPr>
            <a:r>
              <a:rPr lang="en-US" sz="1200" dirty="0"/>
              <a:t>In geometry, a prism is a polyhedron comprising an n-sided polygonal base, a second base which is a translated copy (rigidly moved without rotation) of the first, and n other faces (necessarily all parallelograms) joining corresponding sides of the two bases. All cross-sections parallel to the bases are translations of the bases. Prisms are named for their bases; example: a prism with a pentagonal base is called a pentagonal prism. The prisms are a subclass of the </a:t>
            </a:r>
            <a:r>
              <a:rPr lang="en-US" sz="1200" dirty="0" err="1"/>
              <a:t>prismatoids</a:t>
            </a:r>
            <a:r>
              <a:rPr lang="en-US" sz="1200" dirty="0"/>
              <a:t>.</a:t>
            </a:r>
          </a:p>
        </p:txBody>
      </p:sp>
      <p:sp>
        <p:nvSpPr>
          <p:cNvPr id="29" name="TextBox 28">
            <a:extLst>
              <a:ext uri="{FF2B5EF4-FFF2-40B4-BE49-F238E27FC236}">
                <a16:creationId xmlns:a16="http://schemas.microsoft.com/office/drawing/2014/main" id="{DC58C334-5E72-421B-9949-23CCB98FBC3D}"/>
              </a:ext>
            </a:extLst>
          </p:cNvPr>
          <p:cNvSpPr txBox="1"/>
          <p:nvPr/>
        </p:nvSpPr>
        <p:spPr>
          <a:xfrm>
            <a:off x="4730862" y="2284267"/>
            <a:ext cx="2639242" cy="400110"/>
          </a:xfrm>
          <a:prstGeom prst="rect">
            <a:avLst/>
          </a:prstGeom>
          <a:noFill/>
        </p:spPr>
        <p:txBody>
          <a:bodyPr wrap="square" rtlCol="0">
            <a:spAutoFit/>
          </a:bodyPr>
          <a:lstStyle/>
          <a:p>
            <a:r>
              <a:rPr lang="en-US" sz="2000" b="1" dirty="0">
                <a:solidFill>
                  <a:schemeClr val="accent1"/>
                </a:solidFill>
                <a:latin typeface="+mj-lt"/>
              </a:rPr>
              <a:t>What is prism</a:t>
            </a:r>
            <a:endParaRPr lang="en-ID" sz="2000" b="1" dirty="0">
              <a:solidFill>
                <a:schemeClr val="accent1"/>
              </a:solidFill>
              <a:latin typeface="+mj-lt"/>
            </a:endParaRPr>
          </a:p>
        </p:txBody>
      </p:sp>
      <p:sp>
        <p:nvSpPr>
          <p:cNvPr id="30" name="TextBox 29">
            <a:extLst>
              <a:ext uri="{FF2B5EF4-FFF2-40B4-BE49-F238E27FC236}">
                <a16:creationId xmlns:a16="http://schemas.microsoft.com/office/drawing/2014/main" id="{9CC0A6D9-8FA3-460B-872F-537D782D4F25}"/>
              </a:ext>
            </a:extLst>
          </p:cNvPr>
          <p:cNvSpPr txBox="1"/>
          <p:nvPr/>
        </p:nvSpPr>
        <p:spPr>
          <a:xfrm>
            <a:off x="9052520" y="2625453"/>
            <a:ext cx="2084667" cy="616836"/>
          </a:xfrm>
          <a:prstGeom prst="rect">
            <a:avLst/>
          </a:prstGeom>
          <a:noFill/>
        </p:spPr>
        <p:txBody>
          <a:bodyPr wrap="square" rtlCol="0" anchor="t">
            <a:spAutoFit/>
          </a:bodyPr>
          <a:lstStyle/>
          <a:p>
            <a:pPr>
              <a:lnSpc>
                <a:spcPct val="150000"/>
              </a:lnSpc>
            </a:pPr>
            <a:r>
              <a:rPr lang="en-US" sz="1200" dirty="0"/>
              <a:t>This is formula for count volume prism</a:t>
            </a:r>
          </a:p>
        </p:txBody>
      </p:sp>
      <p:sp>
        <p:nvSpPr>
          <p:cNvPr id="31" name="TextBox 30">
            <a:extLst>
              <a:ext uri="{FF2B5EF4-FFF2-40B4-BE49-F238E27FC236}">
                <a16:creationId xmlns:a16="http://schemas.microsoft.com/office/drawing/2014/main" id="{562C85D2-DE85-45A1-B598-D71A67FDCC88}"/>
              </a:ext>
            </a:extLst>
          </p:cNvPr>
          <p:cNvSpPr txBox="1"/>
          <p:nvPr/>
        </p:nvSpPr>
        <p:spPr>
          <a:xfrm>
            <a:off x="9052521" y="2284267"/>
            <a:ext cx="1907193" cy="400110"/>
          </a:xfrm>
          <a:prstGeom prst="rect">
            <a:avLst/>
          </a:prstGeom>
          <a:noFill/>
        </p:spPr>
        <p:txBody>
          <a:bodyPr wrap="square" rtlCol="0">
            <a:spAutoFit/>
          </a:bodyPr>
          <a:lstStyle/>
          <a:p>
            <a:r>
              <a:rPr lang="en-US" sz="2000" b="1" dirty="0">
                <a:solidFill>
                  <a:schemeClr val="accent2"/>
                </a:solidFill>
                <a:latin typeface="+mj-lt"/>
              </a:rPr>
              <a:t>Formula:</a:t>
            </a:r>
            <a:endParaRPr lang="en-ID" sz="2000" b="1" dirty="0">
              <a:solidFill>
                <a:schemeClr val="accent2"/>
              </a:solidFill>
              <a:latin typeface="+mj-lt"/>
            </a:endParaRPr>
          </a:p>
        </p:txBody>
      </p:sp>
      <p:sp>
        <p:nvSpPr>
          <p:cNvPr id="32" name="TextBox 31">
            <a:extLst>
              <a:ext uri="{FF2B5EF4-FFF2-40B4-BE49-F238E27FC236}">
                <a16:creationId xmlns:a16="http://schemas.microsoft.com/office/drawing/2014/main" id="{0FE17B89-9D54-4C4B-B6F7-0FE7DC24D4BB}"/>
              </a:ext>
            </a:extLst>
          </p:cNvPr>
          <p:cNvSpPr txBox="1"/>
          <p:nvPr/>
        </p:nvSpPr>
        <p:spPr>
          <a:xfrm>
            <a:off x="9064378" y="3442684"/>
            <a:ext cx="604681" cy="461665"/>
          </a:xfrm>
          <a:prstGeom prst="rect">
            <a:avLst/>
          </a:prstGeom>
          <a:noFill/>
        </p:spPr>
        <p:txBody>
          <a:bodyPr wrap="square" rtlCol="0" anchor="t">
            <a:spAutoFit/>
          </a:bodyPr>
          <a:lstStyle/>
          <a:p>
            <a:r>
              <a:rPr lang="en-US" sz="2400" b="0" i="0" dirty="0">
                <a:effectLst/>
                <a:latin typeface="Caveat" panose="00000500000000000000" pitchFamily="2" charset="0"/>
              </a:rPr>
              <a:t>V = </a:t>
            </a:r>
            <a:endParaRPr lang="en-US" sz="2400" b="1" dirty="0">
              <a:latin typeface="Caveat" panose="00000500000000000000" pitchFamily="2" charset="0"/>
            </a:endParaRPr>
          </a:p>
        </p:txBody>
      </p:sp>
      <p:sp>
        <p:nvSpPr>
          <p:cNvPr id="33" name="TextBox 32">
            <a:extLst>
              <a:ext uri="{FF2B5EF4-FFF2-40B4-BE49-F238E27FC236}">
                <a16:creationId xmlns:a16="http://schemas.microsoft.com/office/drawing/2014/main" id="{9CD4D6B9-6D71-4801-B04B-D15A4A3EB7E5}"/>
              </a:ext>
            </a:extLst>
          </p:cNvPr>
          <p:cNvSpPr txBox="1"/>
          <p:nvPr/>
        </p:nvSpPr>
        <p:spPr>
          <a:xfrm>
            <a:off x="9567812" y="3305254"/>
            <a:ext cx="604681" cy="461665"/>
          </a:xfrm>
          <a:prstGeom prst="rect">
            <a:avLst/>
          </a:prstGeom>
          <a:noFill/>
        </p:spPr>
        <p:txBody>
          <a:bodyPr wrap="square" rtlCol="0" anchor="t">
            <a:spAutoFit/>
          </a:bodyPr>
          <a:lstStyle/>
          <a:p>
            <a:r>
              <a:rPr lang="en-US" sz="2400" b="0" i="0" dirty="0">
                <a:effectLst/>
                <a:latin typeface="Caveat" panose="00000500000000000000" pitchFamily="2" charset="0"/>
              </a:rPr>
              <a:t>1</a:t>
            </a:r>
            <a:endParaRPr lang="en-US" sz="2400" b="1" dirty="0">
              <a:latin typeface="Caveat" panose="00000500000000000000" pitchFamily="2" charset="0"/>
            </a:endParaRPr>
          </a:p>
        </p:txBody>
      </p:sp>
      <p:sp>
        <p:nvSpPr>
          <p:cNvPr id="34" name="TextBox 33">
            <a:extLst>
              <a:ext uri="{FF2B5EF4-FFF2-40B4-BE49-F238E27FC236}">
                <a16:creationId xmlns:a16="http://schemas.microsoft.com/office/drawing/2014/main" id="{A9A8B2A1-2CC5-4642-9B55-343F6A7B9DDA}"/>
              </a:ext>
            </a:extLst>
          </p:cNvPr>
          <p:cNvSpPr txBox="1"/>
          <p:nvPr/>
        </p:nvSpPr>
        <p:spPr>
          <a:xfrm>
            <a:off x="9567812" y="3652968"/>
            <a:ext cx="604681" cy="461665"/>
          </a:xfrm>
          <a:prstGeom prst="rect">
            <a:avLst/>
          </a:prstGeom>
          <a:noFill/>
        </p:spPr>
        <p:txBody>
          <a:bodyPr wrap="square" rtlCol="0" anchor="t">
            <a:spAutoFit/>
          </a:bodyPr>
          <a:lstStyle/>
          <a:p>
            <a:r>
              <a:rPr lang="en-US" sz="2400" b="0" i="0" dirty="0">
                <a:effectLst/>
                <a:latin typeface="Caveat" panose="00000500000000000000" pitchFamily="2" charset="0"/>
              </a:rPr>
              <a:t>2</a:t>
            </a:r>
            <a:endParaRPr lang="en-US" sz="2400" b="1" dirty="0">
              <a:latin typeface="Caveat" panose="00000500000000000000" pitchFamily="2" charset="0"/>
            </a:endParaRPr>
          </a:p>
        </p:txBody>
      </p:sp>
      <p:cxnSp>
        <p:nvCxnSpPr>
          <p:cNvPr id="35" name="Straight Connector 34">
            <a:extLst>
              <a:ext uri="{FF2B5EF4-FFF2-40B4-BE49-F238E27FC236}">
                <a16:creationId xmlns:a16="http://schemas.microsoft.com/office/drawing/2014/main" id="{CB59C55E-171A-44C5-B321-0915D7E11179}"/>
              </a:ext>
            </a:extLst>
          </p:cNvPr>
          <p:cNvCxnSpPr>
            <a:cxnSpLocks/>
          </p:cNvCxnSpPr>
          <p:nvPr/>
        </p:nvCxnSpPr>
        <p:spPr>
          <a:xfrm>
            <a:off x="9646282" y="3714612"/>
            <a:ext cx="20473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FC181F50-8EE8-4DA5-9590-605BA83D0F8E}"/>
              </a:ext>
            </a:extLst>
          </p:cNvPr>
          <p:cNvSpPr txBox="1"/>
          <p:nvPr/>
        </p:nvSpPr>
        <p:spPr>
          <a:xfrm>
            <a:off x="9933710" y="3442684"/>
            <a:ext cx="1367375" cy="461665"/>
          </a:xfrm>
          <a:prstGeom prst="rect">
            <a:avLst/>
          </a:prstGeom>
          <a:noFill/>
        </p:spPr>
        <p:txBody>
          <a:bodyPr wrap="square" rtlCol="0" anchor="t">
            <a:spAutoFit/>
          </a:bodyPr>
          <a:lstStyle/>
          <a:p>
            <a:r>
              <a:rPr lang="en-US" sz="2400" dirty="0">
                <a:latin typeface="Caveat" panose="00000500000000000000" pitchFamily="2" charset="0"/>
              </a:rPr>
              <a:t>b</a:t>
            </a:r>
            <a:r>
              <a:rPr lang="en-US" sz="2400" b="0" i="0" dirty="0">
                <a:effectLst/>
                <a:latin typeface="Caveat" panose="00000500000000000000" pitchFamily="2" charset="0"/>
              </a:rPr>
              <a:t> x h x l</a:t>
            </a:r>
            <a:endParaRPr lang="en-US" sz="2400" b="1" dirty="0">
              <a:latin typeface="Caveat" panose="00000500000000000000" pitchFamily="2" charset="0"/>
            </a:endParaRPr>
          </a:p>
        </p:txBody>
      </p:sp>
      <p:sp>
        <p:nvSpPr>
          <p:cNvPr id="37" name="TextBox 36">
            <a:extLst>
              <a:ext uri="{FF2B5EF4-FFF2-40B4-BE49-F238E27FC236}">
                <a16:creationId xmlns:a16="http://schemas.microsoft.com/office/drawing/2014/main" id="{C7DF85AE-48C2-4237-B4B7-B8E9A1BC84D5}"/>
              </a:ext>
            </a:extLst>
          </p:cNvPr>
          <p:cNvSpPr txBox="1"/>
          <p:nvPr/>
        </p:nvSpPr>
        <p:spPr>
          <a:xfrm>
            <a:off x="1659348" y="1578082"/>
            <a:ext cx="604681" cy="769441"/>
          </a:xfrm>
          <a:prstGeom prst="rect">
            <a:avLst/>
          </a:prstGeom>
          <a:noFill/>
        </p:spPr>
        <p:txBody>
          <a:bodyPr wrap="square" rtlCol="0" anchor="t">
            <a:spAutoFit/>
          </a:bodyPr>
          <a:lstStyle/>
          <a:p>
            <a:r>
              <a:rPr lang="en-US" sz="4400" b="0" i="0" dirty="0">
                <a:solidFill>
                  <a:schemeClr val="accent1"/>
                </a:solidFill>
                <a:effectLst/>
                <a:latin typeface="Caveat" panose="00000500000000000000" pitchFamily="2" charset="0"/>
              </a:rPr>
              <a:t>b</a:t>
            </a:r>
            <a:endParaRPr lang="en-US" sz="4400" b="1" dirty="0">
              <a:solidFill>
                <a:schemeClr val="accent1"/>
              </a:solidFill>
              <a:latin typeface="Caveat" panose="00000500000000000000" pitchFamily="2" charset="0"/>
            </a:endParaRPr>
          </a:p>
        </p:txBody>
      </p:sp>
      <p:sp>
        <p:nvSpPr>
          <p:cNvPr id="13" name="Text Placeholder 12">
            <a:extLst>
              <a:ext uri="{FF2B5EF4-FFF2-40B4-BE49-F238E27FC236}">
                <a16:creationId xmlns:a16="http://schemas.microsoft.com/office/drawing/2014/main" id="{2234F572-88A1-454A-BCD0-5D3C10D2A69D}"/>
              </a:ext>
            </a:extLst>
          </p:cNvPr>
          <p:cNvSpPr>
            <a:spLocks noGrp="1"/>
          </p:cNvSpPr>
          <p:nvPr>
            <p:ph type="body" sz="quarter" idx="10"/>
          </p:nvPr>
        </p:nvSpPr>
        <p:spPr/>
        <p:txBody>
          <a:bodyPr/>
          <a:lstStyle/>
          <a:p>
            <a:pPr algn="ctr"/>
            <a:r>
              <a:rPr lang="en-US" sz="4000" b="1" dirty="0">
                <a:latin typeface="+mj-lt"/>
              </a:rPr>
              <a:t>Prism Formula</a:t>
            </a:r>
          </a:p>
        </p:txBody>
      </p:sp>
    </p:spTree>
    <p:extLst>
      <p:ext uri="{BB962C8B-B14F-4D97-AF65-F5344CB8AC3E}">
        <p14:creationId xmlns:p14="http://schemas.microsoft.com/office/powerpoint/2010/main" val="274523752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Freeform: Shape 96">
            <a:extLst>
              <a:ext uri="{FF2B5EF4-FFF2-40B4-BE49-F238E27FC236}">
                <a16:creationId xmlns:a16="http://schemas.microsoft.com/office/drawing/2014/main" id="{53122987-7B8E-468E-AD2F-F0B744E5554F}"/>
              </a:ext>
            </a:extLst>
          </p:cNvPr>
          <p:cNvSpPr/>
          <p:nvPr/>
        </p:nvSpPr>
        <p:spPr>
          <a:xfrm>
            <a:off x="0" y="2"/>
            <a:ext cx="6373663" cy="6857999"/>
          </a:xfrm>
          <a:custGeom>
            <a:avLst/>
            <a:gdLst>
              <a:gd name="connsiteX0" fmla="*/ 0 w 6373663"/>
              <a:gd name="connsiteY0" fmla="*/ 0 h 6857999"/>
              <a:gd name="connsiteX1" fmla="*/ 2004978 w 6373663"/>
              <a:gd name="connsiteY1" fmla="*/ 0 h 6857999"/>
              <a:gd name="connsiteX2" fmla="*/ 2093883 w 6373663"/>
              <a:gd name="connsiteY2" fmla="*/ 86298 h 6857999"/>
              <a:gd name="connsiteX3" fmla="*/ 2441730 w 6373663"/>
              <a:gd name="connsiteY3" fmla="*/ 896810 h 6857999"/>
              <a:gd name="connsiteX4" fmla="*/ 2831112 w 6373663"/>
              <a:gd name="connsiteY4" fmla="*/ 1924621 h 6857999"/>
              <a:gd name="connsiteX5" fmla="*/ 3583396 w 6373663"/>
              <a:gd name="connsiteY5" fmla="*/ 2321051 h 6857999"/>
              <a:gd name="connsiteX6" fmla="*/ 4441599 w 6373663"/>
              <a:gd name="connsiteY6" fmla="*/ 2423667 h 6857999"/>
              <a:gd name="connsiteX7" fmla="*/ 5672038 w 6373663"/>
              <a:gd name="connsiteY7" fmla="*/ 2862071 h 6857999"/>
              <a:gd name="connsiteX8" fmla="*/ 6106886 w 6373663"/>
              <a:gd name="connsiteY8" fmla="*/ 4031551 h 6857999"/>
              <a:gd name="connsiteX9" fmla="*/ 5459186 w 6373663"/>
              <a:gd name="connsiteY9" fmla="*/ 5123116 h 6857999"/>
              <a:gd name="connsiteX10" fmla="*/ 5747095 w 6373663"/>
              <a:gd name="connsiteY10" fmla="*/ 6251511 h 6857999"/>
              <a:gd name="connsiteX11" fmla="*/ 6291449 w 6373663"/>
              <a:gd name="connsiteY11" fmla="*/ 6725767 h 6857999"/>
              <a:gd name="connsiteX12" fmla="*/ 6373663 w 6373663"/>
              <a:gd name="connsiteY12" fmla="*/ 6779042 h 6857999"/>
              <a:gd name="connsiteX13" fmla="*/ 6373663 w 6373663"/>
              <a:gd name="connsiteY13" fmla="*/ 6857999 h 6857999"/>
              <a:gd name="connsiteX14" fmla="*/ 0 w 6373663"/>
              <a:gd name="connsiteY14"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373663" h="6857999">
                <a:moveTo>
                  <a:pt x="0" y="0"/>
                </a:moveTo>
                <a:lnTo>
                  <a:pt x="2004978" y="0"/>
                </a:lnTo>
                <a:lnTo>
                  <a:pt x="2093883" y="86298"/>
                </a:lnTo>
                <a:cubicBezTo>
                  <a:pt x="2286509" y="301381"/>
                  <a:pt x="2378778" y="607385"/>
                  <a:pt x="2441730" y="896810"/>
                </a:cubicBezTo>
                <a:cubicBezTo>
                  <a:pt x="2520597" y="1259141"/>
                  <a:pt x="2585113" y="1647126"/>
                  <a:pt x="2831112" y="1924621"/>
                </a:cubicBezTo>
                <a:cubicBezTo>
                  <a:pt x="3022310" y="2140330"/>
                  <a:pt x="3301647" y="2259964"/>
                  <a:pt x="3583396" y="2321051"/>
                </a:cubicBezTo>
                <a:cubicBezTo>
                  <a:pt x="3865082" y="2382138"/>
                  <a:pt x="4155150" y="2391155"/>
                  <a:pt x="4441599" y="2423667"/>
                </a:cubicBezTo>
                <a:cubicBezTo>
                  <a:pt x="4880130" y="2473324"/>
                  <a:pt x="5327741" y="2586037"/>
                  <a:pt x="5672038" y="2862071"/>
                </a:cubicBezTo>
                <a:cubicBezTo>
                  <a:pt x="6016399" y="3138169"/>
                  <a:pt x="6232680" y="3608514"/>
                  <a:pt x="6106886" y="4031551"/>
                </a:cubicBezTo>
                <a:cubicBezTo>
                  <a:pt x="5985601" y="4439411"/>
                  <a:pt x="5588091" y="4717605"/>
                  <a:pt x="5459186" y="5123116"/>
                </a:cubicBezTo>
                <a:cubicBezTo>
                  <a:pt x="5336441" y="5509069"/>
                  <a:pt x="5487952" y="5940234"/>
                  <a:pt x="5747095" y="6251511"/>
                </a:cubicBezTo>
                <a:cubicBezTo>
                  <a:pt x="5901972" y="6437582"/>
                  <a:pt x="6090638" y="6589220"/>
                  <a:pt x="6291449" y="6725767"/>
                </a:cubicBezTo>
                <a:lnTo>
                  <a:pt x="6373663" y="6779042"/>
                </a:lnTo>
                <a:lnTo>
                  <a:pt x="6373663" y="6857999"/>
                </a:lnTo>
                <a:lnTo>
                  <a:pt x="0" y="6857999"/>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52" name="Group 51">
            <a:extLst>
              <a:ext uri="{FF2B5EF4-FFF2-40B4-BE49-F238E27FC236}">
                <a16:creationId xmlns:a16="http://schemas.microsoft.com/office/drawing/2014/main" id="{D6B57397-A9B4-4260-ABBD-BCBBBFB0AF51}"/>
              </a:ext>
            </a:extLst>
          </p:cNvPr>
          <p:cNvGrpSpPr/>
          <p:nvPr/>
        </p:nvGrpSpPr>
        <p:grpSpPr>
          <a:xfrm rot="19559698">
            <a:off x="1223840" y="873111"/>
            <a:ext cx="1857572" cy="310873"/>
            <a:chOff x="5571649" y="295414"/>
            <a:chExt cx="4891849" cy="818673"/>
          </a:xfrm>
        </p:grpSpPr>
        <p:sp>
          <p:nvSpPr>
            <p:cNvPr id="10" name="Freeform: Shape 9">
              <a:extLst>
                <a:ext uri="{FF2B5EF4-FFF2-40B4-BE49-F238E27FC236}">
                  <a16:creationId xmlns:a16="http://schemas.microsoft.com/office/drawing/2014/main" id="{3A139D3D-0DA1-4EEA-9A61-8F7BE10F6C30}"/>
                </a:ext>
              </a:extLst>
            </p:cNvPr>
            <p:cNvSpPr/>
            <p:nvPr/>
          </p:nvSpPr>
          <p:spPr>
            <a:xfrm>
              <a:off x="5571649" y="295414"/>
              <a:ext cx="4891849" cy="818673"/>
            </a:xfrm>
            <a:custGeom>
              <a:avLst/>
              <a:gdLst>
                <a:gd name="connsiteX0" fmla="*/ 4891850 w 4891849"/>
                <a:gd name="connsiteY0" fmla="*/ 35242 h 818673"/>
                <a:gd name="connsiteX1" fmla="*/ 4891850 w 4891849"/>
                <a:gd name="connsiteY1" fmla="*/ 783527 h 818673"/>
                <a:gd name="connsiteX2" fmla="*/ 4856703 w 4891849"/>
                <a:gd name="connsiteY2" fmla="*/ 818674 h 818673"/>
                <a:gd name="connsiteX3" fmla="*/ 35147 w 4891849"/>
                <a:gd name="connsiteY3" fmla="*/ 818674 h 818673"/>
                <a:gd name="connsiteX4" fmla="*/ 0 w 4891849"/>
                <a:gd name="connsiteY4" fmla="*/ 783527 h 818673"/>
                <a:gd name="connsiteX5" fmla="*/ 0 w 4891849"/>
                <a:gd name="connsiteY5" fmla="*/ 35242 h 818673"/>
                <a:gd name="connsiteX6" fmla="*/ 35147 w 4891849"/>
                <a:gd name="connsiteY6" fmla="*/ 0 h 818673"/>
                <a:gd name="connsiteX7" fmla="*/ 4856703 w 4891849"/>
                <a:gd name="connsiteY7" fmla="*/ 0 h 818673"/>
                <a:gd name="connsiteX8" fmla="*/ 4891850 w 4891849"/>
                <a:gd name="connsiteY8" fmla="*/ 35242 h 818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91849" h="818673">
                  <a:moveTo>
                    <a:pt x="4891850" y="35242"/>
                  </a:moveTo>
                  <a:lnTo>
                    <a:pt x="4891850" y="783527"/>
                  </a:lnTo>
                  <a:cubicBezTo>
                    <a:pt x="4891850" y="802862"/>
                    <a:pt x="4876133" y="818674"/>
                    <a:pt x="4856703" y="818674"/>
                  </a:cubicBezTo>
                  <a:lnTo>
                    <a:pt x="35147" y="818674"/>
                  </a:lnTo>
                  <a:cubicBezTo>
                    <a:pt x="15812" y="818674"/>
                    <a:pt x="0" y="802862"/>
                    <a:pt x="0" y="783527"/>
                  </a:cubicBezTo>
                  <a:lnTo>
                    <a:pt x="0" y="35242"/>
                  </a:lnTo>
                  <a:cubicBezTo>
                    <a:pt x="0" y="15811"/>
                    <a:pt x="15812" y="0"/>
                    <a:pt x="35147" y="0"/>
                  </a:cubicBezTo>
                  <a:lnTo>
                    <a:pt x="4856703" y="0"/>
                  </a:lnTo>
                  <a:cubicBezTo>
                    <a:pt x="4876133" y="0"/>
                    <a:pt x="4891850" y="15811"/>
                    <a:pt x="4891850" y="35242"/>
                  </a:cubicBezTo>
                  <a:close/>
                </a:path>
              </a:pathLst>
            </a:custGeom>
            <a:solidFill>
              <a:schemeClr val="accent2"/>
            </a:solidFill>
            <a:ln w="9525"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C5840C4B-726E-4C2E-A879-9CB16F167F6E}"/>
                </a:ext>
              </a:extLst>
            </p:cNvPr>
            <p:cNvSpPr/>
            <p:nvPr/>
          </p:nvSpPr>
          <p:spPr>
            <a:xfrm>
              <a:off x="5571649" y="295414"/>
              <a:ext cx="4891849" cy="281844"/>
            </a:xfrm>
            <a:custGeom>
              <a:avLst/>
              <a:gdLst>
                <a:gd name="connsiteX0" fmla="*/ 4891850 w 4891849"/>
                <a:gd name="connsiteY0" fmla="*/ 35242 h 281844"/>
                <a:gd name="connsiteX1" fmla="*/ 4891850 w 4891849"/>
                <a:gd name="connsiteY1" fmla="*/ 281845 h 281844"/>
                <a:gd name="connsiteX2" fmla="*/ 0 w 4891849"/>
                <a:gd name="connsiteY2" fmla="*/ 281845 h 281844"/>
                <a:gd name="connsiteX3" fmla="*/ 0 w 4891849"/>
                <a:gd name="connsiteY3" fmla="*/ 35242 h 281844"/>
                <a:gd name="connsiteX4" fmla="*/ 35147 w 4891849"/>
                <a:gd name="connsiteY4" fmla="*/ 0 h 281844"/>
                <a:gd name="connsiteX5" fmla="*/ 4856703 w 4891849"/>
                <a:gd name="connsiteY5" fmla="*/ 0 h 281844"/>
                <a:gd name="connsiteX6" fmla="*/ 4891850 w 4891849"/>
                <a:gd name="connsiteY6" fmla="*/ 35242 h 281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91849" h="281844">
                  <a:moveTo>
                    <a:pt x="4891850" y="35242"/>
                  </a:moveTo>
                  <a:lnTo>
                    <a:pt x="4891850" y="281845"/>
                  </a:lnTo>
                  <a:lnTo>
                    <a:pt x="0" y="281845"/>
                  </a:lnTo>
                  <a:lnTo>
                    <a:pt x="0" y="35242"/>
                  </a:lnTo>
                  <a:cubicBezTo>
                    <a:pt x="0" y="15811"/>
                    <a:pt x="15812" y="0"/>
                    <a:pt x="35147" y="0"/>
                  </a:cubicBezTo>
                  <a:lnTo>
                    <a:pt x="4856703" y="0"/>
                  </a:lnTo>
                  <a:cubicBezTo>
                    <a:pt x="4876133" y="0"/>
                    <a:pt x="4891850" y="15811"/>
                    <a:pt x="4891850" y="35242"/>
                  </a:cubicBezTo>
                  <a:close/>
                </a:path>
              </a:pathLst>
            </a:custGeom>
            <a:solidFill>
              <a:schemeClr val="accent2">
                <a:lumMod val="75000"/>
              </a:schemeClr>
            </a:solidFill>
            <a:ln w="9525"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80A72483-FC95-423D-BA47-EEF5CEC19A84}"/>
                </a:ext>
              </a:extLst>
            </p:cNvPr>
            <p:cNvSpPr/>
            <p:nvPr/>
          </p:nvSpPr>
          <p:spPr>
            <a:xfrm>
              <a:off x="6019514" y="295510"/>
              <a:ext cx="47625" cy="116681"/>
            </a:xfrm>
            <a:custGeom>
              <a:avLst/>
              <a:gdLst>
                <a:gd name="connsiteX0" fmla="*/ 0 w 47625"/>
                <a:gd name="connsiteY0" fmla="*/ 0 h 116681"/>
                <a:gd name="connsiteX1" fmla="*/ 47625 w 47625"/>
                <a:gd name="connsiteY1" fmla="*/ 0 h 116681"/>
                <a:gd name="connsiteX2" fmla="*/ 47625 w 47625"/>
                <a:gd name="connsiteY2" fmla="*/ 116681 h 116681"/>
                <a:gd name="connsiteX3" fmla="*/ 0 w 47625"/>
                <a:gd name="connsiteY3" fmla="*/ 116681 h 116681"/>
              </a:gdLst>
              <a:ahLst/>
              <a:cxnLst>
                <a:cxn ang="0">
                  <a:pos x="connsiteX0" y="connsiteY0"/>
                </a:cxn>
                <a:cxn ang="0">
                  <a:pos x="connsiteX1" y="connsiteY1"/>
                </a:cxn>
                <a:cxn ang="0">
                  <a:pos x="connsiteX2" y="connsiteY2"/>
                </a:cxn>
                <a:cxn ang="0">
                  <a:pos x="connsiteX3" y="connsiteY3"/>
                </a:cxn>
              </a:cxnLst>
              <a:rect l="l" t="t" r="r" b="b"/>
              <a:pathLst>
                <a:path w="47625" h="116681">
                  <a:moveTo>
                    <a:pt x="0" y="0"/>
                  </a:moveTo>
                  <a:lnTo>
                    <a:pt x="47625" y="0"/>
                  </a:lnTo>
                  <a:lnTo>
                    <a:pt x="47625" y="116681"/>
                  </a:lnTo>
                  <a:lnTo>
                    <a:pt x="0" y="116681"/>
                  </a:lnTo>
                  <a:close/>
                </a:path>
              </a:pathLst>
            </a:custGeom>
            <a:solidFill>
              <a:schemeClr val="accent2">
                <a:lumMod val="20000"/>
                <a:lumOff val="80000"/>
              </a:schemeClr>
            </a:solidFill>
            <a:ln w="9525"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F71C26A0-6165-4E6F-B2A6-C66D8F0C33AD}"/>
                </a:ext>
              </a:extLst>
            </p:cNvPr>
            <p:cNvSpPr/>
            <p:nvPr/>
          </p:nvSpPr>
          <p:spPr>
            <a:xfrm>
              <a:off x="6541579" y="295510"/>
              <a:ext cx="47625" cy="116681"/>
            </a:xfrm>
            <a:custGeom>
              <a:avLst/>
              <a:gdLst>
                <a:gd name="connsiteX0" fmla="*/ 0 w 47625"/>
                <a:gd name="connsiteY0" fmla="*/ 0 h 116681"/>
                <a:gd name="connsiteX1" fmla="*/ 47625 w 47625"/>
                <a:gd name="connsiteY1" fmla="*/ 0 h 116681"/>
                <a:gd name="connsiteX2" fmla="*/ 47625 w 47625"/>
                <a:gd name="connsiteY2" fmla="*/ 116681 h 116681"/>
                <a:gd name="connsiteX3" fmla="*/ 0 w 47625"/>
                <a:gd name="connsiteY3" fmla="*/ 116681 h 116681"/>
              </a:gdLst>
              <a:ahLst/>
              <a:cxnLst>
                <a:cxn ang="0">
                  <a:pos x="connsiteX0" y="connsiteY0"/>
                </a:cxn>
                <a:cxn ang="0">
                  <a:pos x="connsiteX1" y="connsiteY1"/>
                </a:cxn>
                <a:cxn ang="0">
                  <a:pos x="connsiteX2" y="connsiteY2"/>
                </a:cxn>
                <a:cxn ang="0">
                  <a:pos x="connsiteX3" y="connsiteY3"/>
                </a:cxn>
              </a:cxnLst>
              <a:rect l="l" t="t" r="r" b="b"/>
              <a:pathLst>
                <a:path w="47625" h="116681">
                  <a:moveTo>
                    <a:pt x="0" y="0"/>
                  </a:moveTo>
                  <a:lnTo>
                    <a:pt x="47625" y="0"/>
                  </a:lnTo>
                  <a:lnTo>
                    <a:pt x="47625" y="116681"/>
                  </a:lnTo>
                  <a:lnTo>
                    <a:pt x="0" y="116681"/>
                  </a:lnTo>
                  <a:close/>
                </a:path>
              </a:pathLst>
            </a:custGeom>
            <a:solidFill>
              <a:schemeClr val="accent2">
                <a:lumMod val="20000"/>
                <a:lumOff val="80000"/>
              </a:schemeClr>
            </a:solidFill>
            <a:ln w="9525"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001B0CF2-BF32-499B-AE9D-F3D25F1E35CD}"/>
                </a:ext>
              </a:extLst>
            </p:cNvPr>
            <p:cNvSpPr/>
            <p:nvPr/>
          </p:nvSpPr>
          <p:spPr>
            <a:xfrm>
              <a:off x="7063645" y="295510"/>
              <a:ext cx="47625" cy="116681"/>
            </a:xfrm>
            <a:custGeom>
              <a:avLst/>
              <a:gdLst>
                <a:gd name="connsiteX0" fmla="*/ 0 w 47625"/>
                <a:gd name="connsiteY0" fmla="*/ 0 h 116681"/>
                <a:gd name="connsiteX1" fmla="*/ 47625 w 47625"/>
                <a:gd name="connsiteY1" fmla="*/ 0 h 116681"/>
                <a:gd name="connsiteX2" fmla="*/ 47625 w 47625"/>
                <a:gd name="connsiteY2" fmla="*/ 116681 h 116681"/>
                <a:gd name="connsiteX3" fmla="*/ 0 w 47625"/>
                <a:gd name="connsiteY3" fmla="*/ 116681 h 116681"/>
              </a:gdLst>
              <a:ahLst/>
              <a:cxnLst>
                <a:cxn ang="0">
                  <a:pos x="connsiteX0" y="connsiteY0"/>
                </a:cxn>
                <a:cxn ang="0">
                  <a:pos x="connsiteX1" y="connsiteY1"/>
                </a:cxn>
                <a:cxn ang="0">
                  <a:pos x="connsiteX2" y="connsiteY2"/>
                </a:cxn>
                <a:cxn ang="0">
                  <a:pos x="connsiteX3" y="connsiteY3"/>
                </a:cxn>
              </a:cxnLst>
              <a:rect l="l" t="t" r="r" b="b"/>
              <a:pathLst>
                <a:path w="47625" h="116681">
                  <a:moveTo>
                    <a:pt x="0" y="0"/>
                  </a:moveTo>
                  <a:lnTo>
                    <a:pt x="47625" y="0"/>
                  </a:lnTo>
                  <a:lnTo>
                    <a:pt x="47625" y="116681"/>
                  </a:lnTo>
                  <a:lnTo>
                    <a:pt x="0" y="116681"/>
                  </a:lnTo>
                  <a:close/>
                </a:path>
              </a:pathLst>
            </a:custGeom>
            <a:solidFill>
              <a:schemeClr val="accent2">
                <a:lumMod val="20000"/>
                <a:lumOff val="80000"/>
              </a:schemeClr>
            </a:solidFill>
            <a:ln w="9525"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F2BDFABB-29BB-400A-808D-98BCBBD371AF}"/>
                </a:ext>
              </a:extLst>
            </p:cNvPr>
            <p:cNvSpPr/>
            <p:nvPr/>
          </p:nvSpPr>
          <p:spPr>
            <a:xfrm>
              <a:off x="7585710" y="295510"/>
              <a:ext cx="47625" cy="116681"/>
            </a:xfrm>
            <a:custGeom>
              <a:avLst/>
              <a:gdLst>
                <a:gd name="connsiteX0" fmla="*/ 0 w 47625"/>
                <a:gd name="connsiteY0" fmla="*/ 0 h 116681"/>
                <a:gd name="connsiteX1" fmla="*/ 47625 w 47625"/>
                <a:gd name="connsiteY1" fmla="*/ 0 h 116681"/>
                <a:gd name="connsiteX2" fmla="*/ 47625 w 47625"/>
                <a:gd name="connsiteY2" fmla="*/ 116681 h 116681"/>
                <a:gd name="connsiteX3" fmla="*/ 0 w 47625"/>
                <a:gd name="connsiteY3" fmla="*/ 116681 h 116681"/>
              </a:gdLst>
              <a:ahLst/>
              <a:cxnLst>
                <a:cxn ang="0">
                  <a:pos x="connsiteX0" y="connsiteY0"/>
                </a:cxn>
                <a:cxn ang="0">
                  <a:pos x="connsiteX1" y="connsiteY1"/>
                </a:cxn>
                <a:cxn ang="0">
                  <a:pos x="connsiteX2" y="connsiteY2"/>
                </a:cxn>
                <a:cxn ang="0">
                  <a:pos x="connsiteX3" y="connsiteY3"/>
                </a:cxn>
              </a:cxnLst>
              <a:rect l="l" t="t" r="r" b="b"/>
              <a:pathLst>
                <a:path w="47625" h="116681">
                  <a:moveTo>
                    <a:pt x="0" y="0"/>
                  </a:moveTo>
                  <a:lnTo>
                    <a:pt x="47625" y="0"/>
                  </a:lnTo>
                  <a:lnTo>
                    <a:pt x="47625" y="116681"/>
                  </a:lnTo>
                  <a:lnTo>
                    <a:pt x="0" y="116681"/>
                  </a:lnTo>
                  <a:close/>
                </a:path>
              </a:pathLst>
            </a:custGeom>
            <a:solidFill>
              <a:schemeClr val="accent2">
                <a:lumMod val="20000"/>
                <a:lumOff val="80000"/>
              </a:schemeClr>
            </a:solidFill>
            <a:ln w="9525"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B3768883-8121-46FF-A24A-1B654BFEBA7F}"/>
                </a:ext>
              </a:extLst>
            </p:cNvPr>
            <p:cNvSpPr/>
            <p:nvPr/>
          </p:nvSpPr>
          <p:spPr>
            <a:xfrm>
              <a:off x="8107775" y="295510"/>
              <a:ext cx="47625" cy="116681"/>
            </a:xfrm>
            <a:custGeom>
              <a:avLst/>
              <a:gdLst>
                <a:gd name="connsiteX0" fmla="*/ 0 w 47625"/>
                <a:gd name="connsiteY0" fmla="*/ 0 h 116681"/>
                <a:gd name="connsiteX1" fmla="*/ 47625 w 47625"/>
                <a:gd name="connsiteY1" fmla="*/ 0 h 116681"/>
                <a:gd name="connsiteX2" fmla="*/ 47625 w 47625"/>
                <a:gd name="connsiteY2" fmla="*/ 116681 h 116681"/>
                <a:gd name="connsiteX3" fmla="*/ 0 w 47625"/>
                <a:gd name="connsiteY3" fmla="*/ 116681 h 116681"/>
              </a:gdLst>
              <a:ahLst/>
              <a:cxnLst>
                <a:cxn ang="0">
                  <a:pos x="connsiteX0" y="connsiteY0"/>
                </a:cxn>
                <a:cxn ang="0">
                  <a:pos x="connsiteX1" y="connsiteY1"/>
                </a:cxn>
                <a:cxn ang="0">
                  <a:pos x="connsiteX2" y="connsiteY2"/>
                </a:cxn>
                <a:cxn ang="0">
                  <a:pos x="connsiteX3" y="connsiteY3"/>
                </a:cxn>
              </a:cxnLst>
              <a:rect l="l" t="t" r="r" b="b"/>
              <a:pathLst>
                <a:path w="47625" h="116681">
                  <a:moveTo>
                    <a:pt x="0" y="0"/>
                  </a:moveTo>
                  <a:lnTo>
                    <a:pt x="47625" y="0"/>
                  </a:lnTo>
                  <a:lnTo>
                    <a:pt x="47625" y="116681"/>
                  </a:lnTo>
                  <a:lnTo>
                    <a:pt x="0" y="116681"/>
                  </a:lnTo>
                  <a:close/>
                </a:path>
              </a:pathLst>
            </a:custGeom>
            <a:solidFill>
              <a:schemeClr val="accent2">
                <a:lumMod val="20000"/>
                <a:lumOff val="80000"/>
              </a:schemeClr>
            </a:solidFill>
            <a:ln w="9525"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68BFB7E6-B932-476F-BF9A-D22C073E232A}"/>
                </a:ext>
              </a:extLst>
            </p:cNvPr>
            <p:cNvSpPr/>
            <p:nvPr/>
          </p:nvSpPr>
          <p:spPr>
            <a:xfrm>
              <a:off x="8629936" y="295510"/>
              <a:ext cx="47625" cy="116681"/>
            </a:xfrm>
            <a:custGeom>
              <a:avLst/>
              <a:gdLst>
                <a:gd name="connsiteX0" fmla="*/ 0 w 47625"/>
                <a:gd name="connsiteY0" fmla="*/ 0 h 116681"/>
                <a:gd name="connsiteX1" fmla="*/ 47625 w 47625"/>
                <a:gd name="connsiteY1" fmla="*/ 0 h 116681"/>
                <a:gd name="connsiteX2" fmla="*/ 47625 w 47625"/>
                <a:gd name="connsiteY2" fmla="*/ 116681 h 116681"/>
                <a:gd name="connsiteX3" fmla="*/ 0 w 47625"/>
                <a:gd name="connsiteY3" fmla="*/ 116681 h 116681"/>
              </a:gdLst>
              <a:ahLst/>
              <a:cxnLst>
                <a:cxn ang="0">
                  <a:pos x="connsiteX0" y="connsiteY0"/>
                </a:cxn>
                <a:cxn ang="0">
                  <a:pos x="connsiteX1" y="connsiteY1"/>
                </a:cxn>
                <a:cxn ang="0">
                  <a:pos x="connsiteX2" y="connsiteY2"/>
                </a:cxn>
                <a:cxn ang="0">
                  <a:pos x="connsiteX3" y="connsiteY3"/>
                </a:cxn>
              </a:cxnLst>
              <a:rect l="l" t="t" r="r" b="b"/>
              <a:pathLst>
                <a:path w="47625" h="116681">
                  <a:moveTo>
                    <a:pt x="0" y="0"/>
                  </a:moveTo>
                  <a:lnTo>
                    <a:pt x="47625" y="0"/>
                  </a:lnTo>
                  <a:lnTo>
                    <a:pt x="47625" y="116681"/>
                  </a:lnTo>
                  <a:lnTo>
                    <a:pt x="0" y="116681"/>
                  </a:lnTo>
                  <a:close/>
                </a:path>
              </a:pathLst>
            </a:custGeom>
            <a:solidFill>
              <a:schemeClr val="accent2">
                <a:lumMod val="20000"/>
                <a:lumOff val="80000"/>
              </a:schemeClr>
            </a:solidFill>
            <a:ln w="9525"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FC42A8D4-92EF-42DC-AEA0-5E4C68C602E3}"/>
                </a:ext>
              </a:extLst>
            </p:cNvPr>
            <p:cNvSpPr/>
            <p:nvPr/>
          </p:nvSpPr>
          <p:spPr>
            <a:xfrm>
              <a:off x="9152001" y="295510"/>
              <a:ext cx="47625" cy="116681"/>
            </a:xfrm>
            <a:custGeom>
              <a:avLst/>
              <a:gdLst>
                <a:gd name="connsiteX0" fmla="*/ 0 w 47625"/>
                <a:gd name="connsiteY0" fmla="*/ 0 h 116681"/>
                <a:gd name="connsiteX1" fmla="*/ 47625 w 47625"/>
                <a:gd name="connsiteY1" fmla="*/ 0 h 116681"/>
                <a:gd name="connsiteX2" fmla="*/ 47625 w 47625"/>
                <a:gd name="connsiteY2" fmla="*/ 116681 h 116681"/>
                <a:gd name="connsiteX3" fmla="*/ 0 w 47625"/>
                <a:gd name="connsiteY3" fmla="*/ 116681 h 116681"/>
              </a:gdLst>
              <a:ahLst/>
              <a:cxnLst>
                <a:cxn ang="0">
                  <a:pos x="connsiteX0" y="connsiteY0"/>
                </a:cxn>
                <a:cxn ang="0">
                  <a:pos x="connsiteX1" y="connsiteY1"/>
                </a:cxn>
                <a:cxn ang="0">
                  <a:pos x="connsiteX2" y="connsiteY2"/>
                </a:cxn>
                <a:cxn ang="0">
                  <a:pos x="connsiteX3" y="connsiteY3"/>
                </a:cxn>
              </a:cxnLst>
              <a:rect l="l" t="t" r="r" b="b"/>
              <a:pathLst>
                <a:path w="47625" h="116681">
                  <a:moveTo>
                    <a:pt x="0" y="0"/>
                  </a:moveTo>
                  <a:lnTo>
                    <a:pt x="47625" y="0"/>
                  </a:lnTo>
                  <a:lnTo>
                    <a:pt x="47625" y="116681"/>
                  </a:lnTo>
                  <a:lnTo>
                    <a:pt x="0" y="116681"/>
                  </a:lnTo>
                  <a:close/>
                </a:path>
              </a:pathLst>
            </a:custGeom>
            <a:solidFill>
              <a:schemeClr val="accent2">
                <a:lumMod val="20000"/>
                <a:lumOff val="80000"/>
              </a:schemeClr>
            </a:solidFill>
            <a:ln w="9525"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B6A4B63C-1F7F-4118-BC51-E3056CC33A70}"/>
                </a:ext>
              </a:extLst>
            </p:cNvPr>
            <p:cNvSpPr/>
            <p:nvPr/>
          </p:nvSpPr>
          <p:spPr>
            <a:xfrm>
              <a:off x="9674066" y="295510"/>
              <a:ext cx="47625" cy="116681"/>
            </a:xfrm>
            <a:custGeom>
              <a:avLst/>
              <a:gdLst>
                <a:gd name="connsiteX0" fmla="*/ 0 w 47625"/>
                <a:gd name="connsiteY0" fmla="*/ 0 h 116681"/>
                <a:gd name="connsiteX1" fmla="*/ 47625 w 47625"/>
                <a:gd name="connsiteY1" fmla="*/ 0 h 116681"/>
                <a:gd name="connsiteX2" fmla="*/ 47625 w 47625"/>
                <a:gd name="connsiteY2" fmla="*/ 116681 h 116681"/>
                <a:gd name="connsiteX3" fmla="*/ 0 w 47625"/>
                <a:gd name="connsiteY3" fmla="*/ 116681 h 116681"/>
              </a:gdLst>
              <a:ahLst/>
              <a:cxnLst>
                <a:cxn ang="0">
                  <a:pos x="connsiteX0" y="connsiteY0"/>
                </a:cxn>
                <a:cxn ang="0">
                  <a:pos x="connsiteX1" y="connsiteY1"/>
                </a:cxn>
                <a:cxn ang="0">
                  <a:pos x="connsiteX2" y="connsiteY2"/>
                </a:cxn>
                <a:cxn ang="0">
                  <a:pos x="connsiteX3" y="connsiteY3"/>
                </a:cxn>
              </a:cxnLst>
              <a:rect l="l" t="t" r="r" b="b"/>
              <a:pathLst>
                <a:path w="47625" h="116681">
                  <a:moveTo>
                    <a:pt x="0" y="0"/>
                  </a:moveTo>
                  <a:lnTo>
                    <a:pt x="47625" y="0"/>
                  </a:lnTo>
                  <a:lnTo>
                    <a:pt x="47625" y="116681"/>
                  </a:lnTo>
                  <a:lnTo>
                    <a:pt x="0" y="116681"/>
                  </a:lnTo>
                  <a:close/>
                </a:path>
              </a:pathLst>
            </a:custGeom>
            <a:solidFill>
              <a:schemeClr val="accent2">
                <a:lumMod val="20000"/>
                <a:lumOff val="80000"/>
              </a:schemeClr>
            </a:solidFill>
            <a:ln w="9525"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A4A87FB7-CC16-4E5D-B099-7349A23D58C0}"/>
                </a:ext>
              </a:extLst>
            </p:cNvPr>
            <p:cNvSpPr/>
            <p:nvPr/>
          </p:nvSpPr>
          <p:spPr>
            <a:xfrm>
              <a:off x="10196131" y="295510"/>
              <a:ext cx="47625" cy="116681"/>
            </a:xfrm>
            <a:custGeom>
              <a:avLst/>
              <a:gdLst>
                <a:gd name="connsiteX0" fmla="*/ 0 w 47625"/>
                <a:gd name="connsiteY0" fmla="*/ 0 h 116681"/>
                <a:gd name="connsiteX1" fmla="*/ 47625 w 47625"/>
                <a:gd name="connsiteY1" fmla="*/ 0 h 116681"/>
                <a:gd name="connsiteX2" fmla="*/ 47625 w 47625"/>
                <a:gd name="connsiteY2" fmla="*/ 116681 h 116681"/>
                <a:gd name="connsiteX3" fmla="*/ 0 w 47625"/>
                <a:gd name="connsiteY3" fmla="*/ 116681 h 116681"/>
              </a:gdLst>
              <a:ahLst/>
              <a:cxnLst>
                <a:cxn ang="0">
                  <a:pos x="connsiteX0" y="connsiteY0"/>
                </a:cxn>
                <a:cxn ang="0">
                  <a:pos x="connsiteX1" y="connsiteY1"/>
                </a:cxn>
                <a:cxn ang="0">
                  <a:pos x="connsiteX2" y="connsiteY2"/>
                </a:cxn>
                <a:cxn ang="0">
                  <a:pos x="connsiteX3" y="connsiteY3"/>
                </a:cxn>
              </a:cxnLst>
              <a:rect l="l" t="t" r="r" b="b"/>
              <a:pathLst>
                <a:path w="47625" h="116681">
                  <a:moveTo>
                    <a:pt x="0" y="0"/>
                  </a:moveTo>
                  <a:lnTo>
                    <a:pt x="47625" y="0"/>
                  </a:lnTo>
                  <a:lnTo>
                    <a:pt x="47625" y="116681"/>
                  </a:lnTo>
                  <a:lnTo>
                    <a:pt x="0" y="116681"/>
                  </a:lnTo>
                  <a:close/>
                </a:path>
              </a:pathLst>
            </a:custGeom>
            <a:solidFill>
              <a:schemeClr val="accent2">
                <a:lumMod val="20000"/>
                <a:lumOff val="80000"/>
              </a:schemeClr>
            </a:solidFill>
            <a:ln w="9525"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8479E89F-2298-4D32-A253-A51DCE6026C4}"/>
                </a:ext>
              </a:extLst>
            </p:cNvPr>
            <p:cNvSpPr/>
            <p:nvPr/>
          </p:nvSpPr>
          <p:spPr>
            <a:xfrm>
              <a:off x="6280499" y="295510"/>
              <a:ext cx="47625" cy="193452"/>
            </a:xfrm>
            <a:custGeom>
              <a:avLst/>
              <a:gdLst>
                <a:gd name="connsiteX0" fmla="*/ 0 w 47625"/>
                <a:gd name="connsiteY0" fmla="*/ 0 h 193452"/>
                <a:gd name="connsiteX1" fmla="*/ 47625 w 47625"/>
                <a:gd name="connsiteY1" fmla="*/ 0 h 193452"/>
                <a:gd name="connsiteX2" fmla="*/ 47625 w 47625"/>
                <a:gd name="connsiteY2" fmla="*/ 193453 h 193452"/>
                <a:gd name="connsiteX3" fmla="*/ 0 w 47625"/>
                <a:gd name="connsiteY3" fmla="*/ 193453 h 193452"/>
              </a:gdLst>
              <a:ahLst/>
              <a:cxnLst>
                <a:cxn ang="0">
                  <a:pos x="connsiteX0" y="connsiteY0"/>
                </a:cxn>
                <a:cxn ang="0">
                  <a:pos x="connsiteX1" y="connsiteY1"/>
                </a:cxn>
                <a:cxn ang="0">
                  <a:pos x="connsiteX2" y="connsiteY2"/>
                </a:cxn>
                <a:cxn ang="0">
                  <a:pos x="connsiteX3" y="connsiteY3"/>
                </a:cxn>
              </a:cxnLst>
              <a:rect l="l" t="t" r="r" b="b"/>
              <a:pathLst>
                <a:path w="47625" h="193452">
                  <a:moveTo>
                    <a:pt x="0" y="0"/>
                  </a:moveTo>
                  <a:lnTo>
                    <a:pt x="47625" y="0"/>
                  </a:lnTo>
                  <a:lnTo>
                    <a:pt x="47625" y="193453"/>
                  </a:lnTo>
                  <a:lnTo>
                    <a:pt x="0" y="193453"/>
                  </a:lnTo>
                  <a:close/>
                </a:path>
              </a:pathLst>
            </a:custGeom>
            <a:solidFill>
              <a:schemeClr val="accent2">
                <a:lumMod val="20000"/>
                <a:lumOff val="80000"/>
              </a:schemeClr>
            </a:solidFill>
            <a:ln w="9525"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C9AD0083-3B54-4C93-9457-A37499FEB305}"/>
                </a:ext>
              </a:extLst>
            </p:cNvPr>
            <p:cNvSpPr/>
            <p:nvPr/>
          </p:nvSpPr>
          <p:spPr>
            <a:xfrm>
              <a:off x="6802660" y="295510"/>
              <a:ext cx="47625" cy="193452"/>
            </a:xfrm>
            <a:custGeom>
              <a:avLst/>
              <a:gdLst>
                <a:gd name="connsiteX0" fmla="*/ 0 w 47625"/>
                <a:gd name="connsiteY0" fmla="*/ 0 h 193452"/>
                <a:gd name="connsiteX1" fmla="*/ 47625 w 47625"/>
                <a:gd name="connsiteY1" fmla="*/ 0 h 193452"/>
                <a:gd name="connsiteX2" fmla="*/ 47625 w 47625"/>
                <a:gd name="connsiteY2" fmla="*/ 193453 h 193452"/>
                <a:gd name="connsiteX3" fmla="*/ 0 w 47625"/>
                <a:gd name="connsiteY3" fmla="*/ 193453 h 193452"/>
              </a:gdLst>
              <a:ahLst/>
              <a:cxnLst>
                <a:cxn ang="0">
                  <a:pos x="connsiteX0" y="connsiteY0"/>
                </a:cxn>
                <a:cxn ang="0">
                  <a:pos x="connsiteX1" y="connsiteY1"/>
                </a:cxn>
                <a:cxn ang="0">
                  <a:pos x="connsiteX2" y="connsiteY2"/>
                </a:cxn>
                <a:cxn ang="0">
                  <a:pos x="connsiteX3" y="connsiteY3"/>
                </a:cxn>
              </a:cxnLst>
              <a:rect l="l" t="t" r="r" b="b"/>
              <a:pathLst>
                <a:path w="47625" h="193452">
                  <a:moveTo>
                    <a:pt x="0" y="0"/>
                  </a:moveTo>
                  <a:lnTo>
                    <a:pt x="47625" y="0"/>
                  </a:lnTo>
                  <a:lnTo>
                    <a:pt x="47625" y="193453"/>
                  </a:lnTo>
                  <a:lnTo>
                    <a:pt x="0" y="193453"/>
                  </a:lnTo>
                  <a:close/>
                </a:path>
              </a:pathLst>
            </a:custGeom>
            <a:solidFill>
              <a:schemeClr val="accent2">
                <a:lumMod val="20000"/>
                <a:lumOff val="80000"/>
              </a:schemeClr>
            </a:solidFill>
            <a:ln w="9525"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345A3805-DCA1-4053-9F6B-AC47E67423EB}"/>
                </a:ext>
              </a:extLst>
            </p:cNvPr>
            <p:cNvSpPr/>
            <p:nvPr/>
          </p:nvSpPr>
          <p:spPr>
            <a:xfrm>
              <a:off x="7324725" y="295510"/>
              <a:ext cx="47625" cy="193452"/>
            </a:xfrm>
            <a:custGeom>
              <a:avLst/>
              <a:gdLst>
                <a:gd name="connsiteX0" fmla="*/ 0 w 47625"/>
                <a:gd name="connsiteY0" fmla="*/ 0 h 193452"/>
                <a:gd name="connsiteX1" fmla="*/ 47625 w 47625"/>
                <a:gd name="connsiteY1" fmla="*/ 0 h 193452"/>
                <a:gd name="connsiteX2" fmla="*/ 47625 w 47625"/>
                <a:gd name="connsiteY2" fmla="*/ 193453 h 193452"/>
                <a:gd name="connsiteX3" fmla="*/ 0 w 47625"/>
                <a:gd name="connsiteY3" fmla="*/ 193453 h 193452"/>
              </a:gdLst>
              <a:ahLst/>
              <a:cxnLst>
                <a:cxn ang="0">
                  <a:pos x="connsiteX0" y="connsiteY0"/>
                </a:cxn>
                <a:cxn ang="0">
                  <a:pos x="connsiteX1" y="connsiteY1"/>
                </a:cxn>
                <a:cxn ang="0">
                  <a:pos x="connsiteX2" y="connsiteY2"/>
                </a:cxn>
                <a:cxn ang="0">
                  <a:pos x="connsiteX3" y="connsiteY3"/>
                </a:cxn>
              </a:cxnLst>
              <a:rect l="l" t="t" r="r" b="b"/>
              <a:pathLst>
                <a:path w="47625" h="193452">
                  <a:moveTo>
                    <a:pt x="0" y="0"/>
                  </a:moveTo>
                  <a:lnTo>
                    <a:pt x="47625" y="0"/>
                  </a:lnTo>
                  <a:lnTo>
                    <a:pt x="47625" y="193453"/>
                  </a:lnTo>
                  <a:lnTo>
                    <a:pt x="0" y="193453"/>
                  </a:lnTo>
                  <a:close/>
                </a:path>
              </a:pathLst>
            </a:custGeom>
            <a:solidFill>
              <a:schemeClr val="accent2">
                <a:lumMod val="20000"/>
                <a:lumOff val="80000"/>
              </a:schemeClr>
            </a:solidFill>
            <a:ln w="9525"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92EA3835-FA6C-4096-AF6B-2CB43937268F}"/>
                </a:ext>
              </a:extLst>
            </p:cNvPr>
            <p:cNvSpPr/>
            <p:nvPr/>
          </p:nvSpPr>
          <p:spPr>
            <a:xfrm>
              <a:off x="7846790" y="295510"/>
              <a:ext cx="47625" cy="193452"/>
            </a:xfrm>
            <a:custGeom>
              <a:avLst/>
              <a:gdLst>
                <a:gd name="connsiteX0" fmla="*/ 0 w 47625"/>
                <a:gd name="connsiteY0" fmla="*/ 0 h 193452"/>
                <a:gd name="connsiteX1" fmla="*/ 47625 w 47625"/>
                <a:gd name="connsiteY1" fmla="*/ 0 h 193452"/>
                <a:gd name="connsiteX2" fmla="*/ 47625 w 47625"/>
                <a:gd name="connsiteY2" fmla="*/ 193453 h 193452"/>
                <a:gd name="connsiteX3" fmla="*/ 0 w 47625"/>
                <a:gd name="connsiteY3" fmla="*/ 193453 h 193452"/>
              </a:gdLst>
              <a:ahLst/>
              <a:cxnLst>
                <a:cxn ang="0">
                  <a:pos x="connsiteX0" y="connsiteY0"/>
                </a:cxn>
                <a:cxn ang="0">
                  <a:pos x="connsiteX1" y="connsiteY1"/>
                </a:cxn>
                <a:cxn ang="0">
                  <a:pos x="connsiteX2" y="connsiteY2"/>
                </a:cxn>
                <a:cxn ang="0">
                  <a:pos x="connsiteX3" y="connsiteY3"/>
                </a:cxn>
              </a:cxnLst>
              <a:rect l="l" t="t" r="r" b="b"/>
              <a:pathLst>
                <a:path w="47625" h="193452">
                  <a:moveTo>
                    <a:pt x="0" y="0"/>
                  </a:moveTo>
                  <a:lnTo>
                    <a:pt x="47625" y="0"/>
                  </a:lnTo>
                  <a:lnTo>
                    <a:pt x="47625" y="193453"/>
                  </a:lnTo>
                  <a:lnTo>
                    <a:pt x="0" y="193453"/>
                  </a:lnTo>
                  <a:close/>
                </a:path>
              </a:pathLst>
            </a:custGeom>
            <a:solidFill>
              <a:schemeClr val="accent2">
                <a:lumMod val="20000"/>
                <a:lumOff val="80000"/>
              </a:schemeClr>
            </a:solidFill>
            <a:ln w="9525"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1DB58A10-4E19-4E1E-87B2-E4B838A6FFFE}"/>
                </a:ext>
              </a:extLst>
            </p:cNvPr>
            <p:cNvSpPr/>
            <p:nvPr/>
          </p:nvSpPr>
          <p:spPr>
            <a:xfrm>
              <a:off x="8368855" y="295510"/>
              <a:ext cx="47625" cy="193452"/>
            </a:xfrm>
            <a:custGeom>
              <a:avLst/>
              <a:gdLst>
                <a:gd name="connsiteX0" fmla="*/ 0 w 47625"/>
                <a:gd name="connsiteY0" fmla="*/ 0 h 193452"/>
                <a:gd name="connsiteX1" fmla="*/ 47625 w 47625"/>
                <a:gd name="connsiteY1" fmla="*/ 0 h 193452"/>
                <a:gd name="connsiteX2" fmla="*/ 47625 w 47625"/>
                <a:gd name="connsiteY2" fmla="*/ 193453 h 193452"/>
                <a:gd name="connsiteX3" fmla="*/ 0 w 47625"/>
                <a:gd name="connsiteY3" fmla="*/ 193453 h 193452"/>
              </a:gdLst>
              <a:ahLst/>
              <a:cxnLst>
                <a:cxn ang="0">
                  <a:pos x="connsiteX0" y="connsiteY0"/>
                </a:cxn>
                <a:cxn ang="0">
                  <a:pos x="connsiteX1" y="connsiteY1"/>
                </a:cxn>
                <a:cxn ang="0">
                  <a:pos x="connsiteX2" y="connsiteY2"/>
                </a:cxn>
                <a:cxn ang="0">
                  <a:pos x="connsiteX3" y="connsiteY3"/>
                </a:cxn>
              </a:cxnLst>
              <a:rect l="l" t="t" r="r" b="b"/>
              <a:pathLst>
                <a:path w="47625" h="193452">
                  <a:moveTo>
                    <a:pt x="0" y="0"/>
                  </a:moveTo>
                  <a:lnTo>
                    <a:pt x="47625" y="0"/>
                  </a:lnTo>
                  <a:lnTo>
                    <a:pt x="47625" y="193453"/>
                  </a:lnTo>
                  <a:lnTo>
                    <a:pt x="0" y="193453"/>
                  </a:lnTo>
                  <a:close/>
                </a:path>
              </a:pathLst>
            </a:custGeom>
            <a:solidFill>
              <a:schemeClr val="accent2">
                <a:lumMod val="20000"/>
                <a:lumOff val="80000"/>
              </a:schemeClr>
            </a:solidFill>
            <a:ln w="9525"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A4F08DAE-4FA6-4D7A-8ABD-839433128227}"/>
                </a:ext>
              </a:extLst>
            </p:cNvPr>
            <p:cNvSpPr/>
            <p:nvPr/>
          </p:nvSpPr>
          <p:spPr>
            <a:xfrm>
              <a:off x="8890921" y="295510"/>
              <a:ext cx="47625" cy="193452"/>
            </a:xfrm>
            <a:custGeom>
              <a:avLst/>
              <a:gdLst>
                <a:gd name="connsiteX0" fmla="*/ 0 w 47625"/>
                <a:gd name="connsiteY0" fmla="*/ 0 h 193452"/>
                <a:gd name="connsiteX1" fmla="*/ 47625 w 47625"/>
                <a:gd name="connsiteY1" fmla="*/ 0 h 193452"/>
                <a:gd name="connsiteX2" fmla="*/ 47625 w 47625"/>
                <a:gd name="connsiteY2" fmla="*/ 193453 h 193452"/>
                <a:gd name="connsiteX3" fmla="*/ 0 w 47625"/>
                <a:gd name="connsiteY3" fmla="*/ 193453 h 193452"/>
              </a:gdLst>
              <a:ahLst/>
              <a:cxnLst>
                <a:cxn ang="0">
                  <a:pos x="connsiteX0" y="connsiteY0"/>
                </a:cxn>
                <a:cxn ang="0">
                  <a:pos x="connsiteX1" y="connsiteY1"/>
                </a:cxn>
                <a:cxn ang="0">
                  <a:pos x="connsiteX2" y="connsiteY2"/>
                </a:cxn>
                <a:cxn ang="0">
                  <a:pos x="connsiteX3" y="connsiteY3"/>
                </a:cxn>
              </a:cxnLst>
              <a:rect l="l" t="t" r="r" b="b"/>
              <a:pathLst>
                <a:path w="47625" h="193452">
                  <a:moveTo>
                    <a:pt x="0" y="0"/>
                  </a:moveTo>
                  <a:lnTo>
                    <a:pt x="47625" y="0"/>
                  </a:lnTo>
                  <a:lnTo>
                    <a:pt x="47625" y="193453"/>
                  </a:lnTo>
                  <a:lnTo>
                    <a:pt x="0" y="193453"/>
                  </a:lnTo>
                  <a:close/>
                </a:path>
              </a:pathLst>
            </a:custGeom>
            <a:solidFill>
              <a:schemeClr val="accent2">
                <a:lumMod val="20000"/>
                <a:lumOff val="80000"/>
              </a:schemeClr>
            </a:solidFill>
            <a:ln w="9525"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9BC0EDAE-EB5D-45FA-8E08-DE1EC13D7DB6}"/>
                </a:ext>
              </a:extLst>
            </p:cNvPr>
            <p:cNvSpPr/>
            <p:nvPr/>
          </p:nvSpPr>
          <p:spPr>
            <a:xfrm>
              <a:off x="9412986" y="295510"/>
              <a:ext cx="47625" cy="193452"/>
            </a:xfrm>
            <a:custGeom>
              <a:avLst/>
              <a:gdLst>
                <a:gd name="connsiteX0" fmla="*/ 0 w 47625"/>
                <a:gd name="connsiteY0" fmla="*/ 0 h 193452"/>
                <a:gd name="connsiteX1" fmla="*/ 47625 w 47625"/>
                <a:gd name="connsiteY1" fmla="*/ 0 h 193452"/>
                <a:gd name="connsiteX2" fmla="*/ 47625 w 47625"/>
                <a:gd name="connsiteY2" fmla="*/ 193453 h 193452"/>
                <a:gd name="connsiteX3" fmla="*/ 0 w 47625"/>
                <a:gd name="connsiteY3" fmla="*/ 193453 h 193452"/>
              </a:gdLst>
              <a:ahLst/>
              <a:cxnLst>
                <a:cxn ang="0">
                  <a:pos x="connsiteX0" y="connsiteY0"/>
                </a:cxn>
                <a:cxn ang="0">
                  <a:pos x="connsiteX1" y="connsiteY1"/>
                </a:cxn>
                <a:cxn ang="0">
                  <a:pos x="connsiteX2" y="connsiteY2"/>
                </a:cxn>
                <a:cxn ang="0">
                  <a:pos x="connsiteX3" y="connsiteY3"/>
                </a:cxn>
              </a:cxnLst>
              <a:rect l="l" t="t" r="r" b="b"/>
              <a:pathLst>
                <a:path w="47625" h="193452">
                  <a:moveTo>
                    <a:pt x="0" y="0"/>
                  </a:moveTo>
                  <a:lnTo>
                    <a:pt x="47625" y="0"/>
                  </a:lnTo>
                  <a:lnTo>
                    <a:pt x="47625" y="193453"/>
                  </a:lnTo>
                  <a:lnTo>
                    <a:pt x="0" y="193453"/>
                  </a:lnTo>
                  <a:close/>
                </a:path>
              </a:pathLst>
            </a:custGeom>
            <a:solidFill>
              <a:schemeClr val="accent2">
                <a:lumMod val="20000"/>
                <a:lumOff val="80000"/>
              </a:schemeClr>
            </a:solidFill>
            <a:ln w="9525" cap="flat">
              <a:no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id="{EC20926F-D92F-41CC-842F-8450E3D950C6}"/>
                </a:ext>
              </a:extLst>
            </p:cNvPr>
            <p:cNvSpPr/>
            <p:nvPr/>
          </p:nvSpPr>
          <p:spPr>
            <a:xfrm>
              <a:off x="9935051" y="295510"/>
              <a:ext cx="47625" cy="193452"/>
            </a:xfrm>
            <a:custGeom>
              <a:avLst/>
              <a:gdLst>
                <a:gd name="connsiteX0" fmla="*/ 0 w 47625"/>
                <a:gd name="connsiteY0" fmla="*/ 0 h 193452"/>
                <a:gd name="connsiteX1" fmla="*/ 47625 w 47625"/>
                <a:gd name="connsiteY1" fmla="*/ 0 h 193452"/>
                <a:gd name="connsiteX2" fmla="*/ 47625 w 47625"/>
                <a:gd name="connsiteY2" fmla="*/ 193453 h 193452"/>
                <a:gd name="connsiteX3" fmla="*/ 0 w 47625"/>
                <a:gd name="connsiteY3" fmla="*/ 193453 h 193452"/>
              </a:gdLst>
              <a:ahLst/>
              <a:cxnLst>
                <a:cxn ang="0">
                  <a:pos x="connsiteX0" y="connsiteY0"/>
                </a:cxn>
                <a:cxn ang="0">
                  <a:pos x="connsiteX1" y="connsiteY1"/>
                </a:cxn>
                <a:cxn ang="0">
                  <a:pos x="connsiteX2" y="connsiteY2"/>
                </a:cxn>
                <a:cxn ang="0">
                  <a:pos x="connsiteX3" y="connsiteY3"/>
                </a:cxn>
              </a:cxnLst>
              <a:rect l="l" t="t" r="r" b="b"/>
              <a:pathLst>
                <a:path w="47625" h="193452">
                  <a:moveTo>
                    <a:pt x="0" y="0"/>
                  </a:moveTo>
                  <a:lnTo>
                    <a:pt x="47625" y="0"/>
                  </a:lnTo>
                  <a:lnTo>
                    <a:pt x="47625" y="193453"/>
                  </a:lnTo>
                  <a:lnTo>
                    <a:pt x="0" y="193453"/>
                  </a:lnTo>
                  <a:close/>
                </a:path>
              </a:pathLst>
            </a:custGeom>
            <a:solidFill>
              <a:schemeClr val="accent2">
                <a:lumMod val="20000"/>
                <a:lumOff val="80000"/>
              </a:schemeClr>
            </a:solidFill>
            <a:ln w="9525"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id="{B5ADDDD9-3A9A-4236-8FE7-8B57BB892701}"/>
                </a:ext>
              </a:extLst>
            </p:cNvPr>
            <p:cNvSpPr/>
            <p:nvPr/>
          </p:nvSpPr>
          <p:spPr>
            <a:xfrm>
              <a:off x="5758434" y="295510"/>
              <a:ext cx="47625" cy="193452"/>
            </a:xfrm>
            <a:custGeom>
              <a:avLst/>
              <a:gdLst>
                <a:gd name="connsiteX0" fmla="*/ 0 w 47625"/>
                <a:gd name="connsiteY0" fmla="*/ 0 h 193452"/>
                <a:gd name="connsiteX1" fmla="*/ 47625 w 47625"/>
                <a:gd name="connsiteY1" fmla="*/ 0 h 193452"/>
                <a:gd name="connsiteX2" fmla="*/ 47625 w 47625"/>
                <a:gd name="connsiteY2" fmla="*/ 193453 h 193452"/>
                <a:gd name="connsiteX3" fmla="*/ 0 w 47625"/>
                <a:gd name="connsiteY3" fmla="*/ 193453 h 193452"/>
              </a:gdLst>
              <a:ahLst/>
              <a:cxnLst>
                <a:cxn ang="0">
                  <a:pos x="connsiteX0" y="connsiteY0"/>
                </a:cxn>
                <a:cxn ang="0">
                  <a:pos x="connsiteX1" y="connsiteY1"/>
                </a:cxn>
                <a:cxn ang="0">
                  <a:pos x="connsiteX2" y="connsiteY2"/>
                </a:cxn>
                <a:cxn ang="0">
                  <a:pos x="connsiteX3" y="connsiteY3"/>
                </a:cxn>
              </a:cxnLst>
              <a:rect l="l" t="t" r="r" b="b"/>
              <a:pathLst>
                <a:path w="47625" h="193452">
                  <a:moveTo>
                    <a:pt x="0" y="0"/>
                  </a:moveTo>
                  <a:lnTo>
                    <a:pt x="47625" y="0"/>
                  </a:lnTo>
                  <a:lnTo>
                    <a:pt x="47625" y="193453"/>
                  </a:lnTo>
                  <a:lnTo>
                    <a:pt x="0" y="193453"/>
                  </a:lnTo>
                  <a:close/>
                </a:path>
              </a:pathLst>
            </a:custGeom>
            <a:solidFill>
              <a:schemeClr val="accent2">
                <a:lumMod val="20000"/>
                <a:lumOff val="80000"/>
              </a:schemeClr>
            </a:solidFill>
            <a:ln w="9525"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8AA63F78-93F5-47AB-8303-BEFC2C293545}"/>
                </a:ext>
              </a:extLst>
            </p:cNvPr>
            <p:cNvSpPr/>
            <p:nvPr/>
          </p:nvSpPr>
          <p:spPr>
            <a:xfrm>
              <a:off x="5834443" y="920445"/>
              <a:ext cx="1330642" cy="47625"/>
            </a:xfrm>
            <a:custGeom>
              <a:avLst/>
              <a:gdLst>
                <a:gd name="connsiteX0" fmla="*/ 1306830 w 1330642"/>
                <a:gd name="connsiteY0" fmla="*/ 47625 h 47625"/>
                <a:gd name="connsiteX1" fmla="*/ 23813 w 1330642"/>
                <a:gd name="connsiteY1" fmla="*/ 47625 h 47625"/>
                <a:gd name="connsiteX2" fmla="*/ 0 w 1330642"/>
                <a:gd name="connsiteY2" fmla="*/ 23813 h 47625"/>
                <a:gd name="connsiteX3" fmla="*/ 23813 w 1330642"/>
                <a:gd name="connsiteY3" fmla="*/ 0 h 47625"/>
                <a:gd name="connsiteX4" fmla="*/ 1306830 w 1330642"/>
                <a:gd name="connsiteY4" fmla="*/ 0 h 47625"/>
                <a:gd name="connsiteX5" fmla="*/ 1330642 w 1330642"/>
                <a:gd name="connsiteY5" fmla="*/ 23813 h 47625"/>
                <a:gd name="connsiteX6" fmla="*/ 1306830 w 1330642"/>
                <a:gd name="connsiteY6" fmla="*/ 47625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0642" h="47625">
                  <a:moveTo>
                    <a:pt x="1306830" y="47625"/>
                  </a:moveTo>
                  <a:lnTo>
                    <a:pt x="23813" y="47625"/>
                  </a:lnTo>
                  <a:cubicBezTo>
                    <a:pt x="10668" y="47625"/>
                    <a:pt x="0" y="36957"/>
                    <a:pt x="0" y="23813"/>
                  </a:cubicBezTo>
                  <a:cubicBezTo>
                    <a:pt x="0" y="10668"/>
                    <a:pt x="10668" y="0"/>
                    <a:pt x="23813" y="0"/>
                  </a:cubicBezTo>
                  <a:lnTo>
                    <a:pt x="1306830" y="0"/>
                  </a:lnTo>
                  <a:cubicBezTo>
                    <a:pt x="1319975" y="0"/>
                    <a:pt x="1330642" y="10668"/>
                    <a:pt x="1330642" y="23813"/>
                  </a:cubicBezTo>
                  <a:cubicBezTo>
                    <a:pt x="1330642" y="36957"/>
                    <a:pt x="1319975" y="47625"/>
                    <a:pt x="1306830" y="47625"/>
                  </a:cubicBezTo>
                  <a:close/>
                </a:path>
              </a:pathLst>
            </a:custGeom>
            <a:solidFill>
              <a:srgbClr val="F0EEEE"/>
            </a:solidFill>
            <a:ln w="9525" cap="flat">
              <a:solidFill>
                <a:schemeClr val="accent2">
                  <a:lumMod val="20000"/>
                  <a:lumOff val="80000"/>
                </a:schemeClr>
              </a:solid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80C76A0D-4F11-4C2D-B5B9-23938891AF8D}"/>
                </a:ext>
              </a:extLst>
            </p:cNvPr>
            <p:cNvSpPr/>
            <p:nvPr/>
          </p:nvSpPr>
          <p:spPr>
            <a:xfrm>
              <a:off x="7302341" y="920445"/>
              <a:ext cx="223551" cy="47625"/>
            </a:xfrm>
            <a:custGeom>
              <a:avLst/>
              <a:gdLst>
                <a:gd name="connsiteX0" fmla="*/ 199739 w 223551"/>
                <a:gd name="connsiteY0" fmla="*/ 47625 h 47625"/>
                <a:gd name="connsiteX1" fmla="*/ 23813 w 223551"/>
                <a:gd name="connsiteY1" fmla="*/ 47625 h 47625"/>
                <a:gd name="connsiteX2" fmla="*/ 0 w 223551"/>
                <a:gd name="connsiteY2" fmla="*/ 23813 h 47625"/>
                <a:gd name="connsiteX3" fmla="*/ 23813 w 223551"/>
                <a:gd name="connsiteY3" fmla="*/ 0 h 47625"/>
                <a:gd name="connsiteX4" fmla="*/ 199739 w 223551"/>
                <a:gd name="connsiteY4" fmla="*/ 0 h 47625"/>
                <a:gd name="connsiteX5" fmla="*/ 223552 w 223551"/>
                <a:gd name="connsiteY5" fmla="*/ 23813 h 47625"/>
                <a:gd name="connsiteX6" fmla="*/ 199739 w 223551"/>
                <a:gd name="connsiteY6" fmla="*/ 47625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3551" h="47625">
                  <a:moveTo>
                    <a:pt x="199739" y="47625"/>
                  </a:moveTo>
                  <a:lnTo>
                    <a:pt x="23813" y="47625"/>
                  </a:lnTo>
                  <a:cubicBezTo>
                    <a:pt x="10668" y="47625"/>
                    <a:pt x="0" y="36957"/>
                    <a:pt x="0" y="23813"/>
                  </a:cubicBezTo>
                  <a:cubicBezTo>
                    <a:pt x="0" y="10668"/>
                    <a:pt x="10668" y="0"/>
                    <a:pt x="23813" y="0"/>
                  </a:cubicBezTo>
                  <a:lnTo>
                    <a:pt x="199739" y="0"/>
                  </a:lnTo>
                  <a:cubicBezTo>
                    <a:pt x="212884" y="0"/>
                    <a:pt x="223552" y="10668"/>
                    <a:pt x="223552" y="23813"/>
                  </a:cubicBezTo>
                  <a:cubicBezTo>
                    <a:pt x="223552" y="36957"/>
                    <a:pt x="212884" y="47625"/>
                    <a:pt x="199739" y="47625"/>
                  </a:cubicBezTo>
                  <a:close/>
                </a:path>
              </a:pathLst>
            </a:custGeom>
            <a:solidFill>
              <a:srgbClr val="F0EEEE"/>
            </a:solidFill>
            <a:ln w="9525" cap="flat">
              <a:solidFill>
                <a:schemeClr val="accent2">
                  <a:lumMod val="20000"/>
                  <a:lumOff val="80000"/>
                </a:schemeClr>
              </a:solidFill>
              <a:prstDash val="solid"/>
              <a:miter/>
            </a:ln>
          </p:spPr>
          <p:txBody>
            <a:bodyPr rtlCol="0" anchor="ctr"/>
            <a:lstStyle/>
            <a:p>
              <a:endParaRPr lang="en-US"/>
            </a:p>
          </p:txBody>
        </p:sp>
      </p:grpSp>
      <p:grpSp>
        <p:nvGrpSpPr>
          <p:cNvPr id="53" name="Group 52">
            <a:extLst>
              <a:ext uri="{FF2B5EF4-FFF2-40B4-BE49-F238E27FC236}">
                <a16:creationId xmlns:a16="http://schemas.microsoft.com/office/drawing/2014/main" id="{9A7F240C-C8A1-40F3-BA4E-5EDA46584BF7}"/>
              </a:ext>
            </a:extLst>
          </p:cNvPr>
          <p:cNvGrpSpPr/>
          <p:nvPr/>
        </p:nvGrpSpPr>
        <p:grpSpPr>
          <a:xfrm>
            <a:off x="-483331" y="4650029"/>
            <a:ext cx="1477197" cy="1576963"/>
            <a:chOff x="4508709" y="4673004"/>
            <a:chExt cx="1477197" cy="1576963"/>
          </a:xfrm>
        </p:grpSpPr>
        <p:sp>
          <p:nvSpPr>
            <p:cNvPr id="54" name="Freeform: Shape 53">
              <a:extLst>
                <a:ext uri="{FF2B5EF4-FFF2-40B4-BE49-F238E27FC236}">
                  <a16:creationId xmlns:a16="http://schemas.microsoft.com/office/drawing/2014/main" id="{3A322A67-F870-4350-A120-CBA41724AAB9}"/>
                </a:ext>
              </a:extLst>
            </p:cNvPr>
            <p:cNvSpPr/>
            <p:nvPr/>
          </p:nvSpPr>
          <p:spPr>
            <a:xfrm rot="948191">
              <a:off x="4508709" y="4673004"/>
              <a:ext cx="1477197" cy="1576963"/>
            </a:xfrm>
            <a:custGeom>
              <a:avLst/>
              <a:gdLst>
                <a:gd name="connsiteX0" fmla="*/ 1581914 w 2268636"/>
                <a:gd name="connsiteY0" fmla="*/ 10911 h 2426338"/>
                <a:gd name="connsiteX1" fmla="*/ 6223 w 2268636"/>
                <a:gd name="connsiteY1" fmla="*/ 2369379 h 2426338"/>
                <a:gd name="connsiteX2" fmla="*/ 52491 w 2268636"/>
                <a:gd name="connsiteY2" fmla="*/ 2422620 h 2426338"/>
                <a:gd name="connsiteX3" fmla="*/ 2246165 w 2268636"/>
                <a:gd name="connsiteY3" fmla="*/ 1444626 h 2426338"/>
                <a:gd name="connsiteX4" fmla="*/ 2265180 w 2268636"/>
                <a:gd name="connsiteY4" fmla="*/ 1393287 h 2426338"/>
                <a:gd name="connsiteX5" fmla="*/ 1623747 w 2268636"/>
                <a:gd name="connsiteY5" fmla="*/ 13447 h 2426338"/>
                <a:gd name="connsiteX6" fmla="*/ 1581914 w 2268636"/>
                <a:gd name="connsiteY6" fmla="*/ 10911 h 2426338"/>
                <a:gd name="connsiteX7" fmla="*/ 1865235 w 2268636"/>
                <a:gd name="connsiteY7" fmla="*/ 1327369 h 2426338"/>
                <a:gd name="connsiteX8" fmla="*/ 1855727 w 2268636"/>
                <a:gd name="connsiteY8" fmla="*/ 1352722 h 2426338"/>
                <a:gd name="connsiteX9" fmla="*/ 777589 w 2268636"/>
                <a:gd name="connsiteY9" fmla="*/ 1854078 h 2426338"/>
                <a:gd name="connsiteX10" fmla="*/ 754771 w 2268636"/>
                <a:gd name="connsiteY10" fmla="*/ 1827458 h 2426338"/>
                <a:gd name="connsiteX11" fmla="*/ 1526772 w 2268636"/>
                <a:gd name="connsiteY11" fmla="*/ 642836 h 2426338"/>
                <a:gd name="connsiteX12" fmla="*/ 1547688 w 2268636"/>
                <a:gd name="connsiteY12" fmla="*/ 644104 h 2426338"/>
                <a:gd name="connsiteX13" fmla="*/ 1865235 w 2268636"/>
                <a:gd name="connsiteY13" fmla="*/ 1327369 h 2426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68636" h="2426338">
                  <a:moveTo>
                    <a:pt x="1581914" y="10911"/>
                  </a:moveTo>
                  <a:lnTo>
                    <a:pt x="6223" y="2369379"/>
                  </a:lnTo>
                  <a:cubicBezTo>
                    <a:pt x="-14060" y="2400436"/>
                    <a:pt x="18899" y="2438466"/>
                    <a:pt x="52491" y="2422620"/>
                  </a:cubicBezTo>
                  <a:lnTo>
                    <a:pt x="2246165" y="1444626"/>
                  </a:lnTo>
                  <a:cubicBezTo>
                    <a:pt x="2265180" y="1435753"/>
                    <a:pt x="2274053" y="1412935"/>
                    <a:pt x="2265180" y="1393287"/>
                  </a:cubicBezTo>
                  <a:lnTo>
                    <a:pt x="1623747" y="13447"/>
                  </a:lnTo>
                  <a:cubicBezTo>
                    <a:pt x="1615508" y="-3033"/>
                    <a:pt x="1592056" y="-4934"/>
                    <a:pt x="1581914" y="10911"/>
                  </a:cubicBezTo>
                  <a:close/>
                  <a:moveTo>
                    <a:pt x="1865235" y="1327369"/>
                  </a:moveTo>
                  <a:cubicBezTo>
                    <a:pt x="1869672" y="1336876"/>
                    <a:pt x="1865869" y="1348285"/>
                    <a:pt x="1855727" y="1352722"/>
                  </a:cubicBezTo>
                  <a:lnTo>
                    <a:pt x="777589" y="1854078"/>
                  </a:lnTo>
                  <a:cubicBezTo>
                    <a:pt x="761109" y="1861684"/>
                    <a:pt x="744630" y="1843303"/>
                    <a:pt x="754771" y="1827458"/>
                  </a:cubicBezTo>
                  <a:lnTo>
                    <a:pt x="1526772" y="642836"/>
                  </a:lnTo>
                  <a:cubicBezTo>
                    <a:pt x="1531842" y="635230"/>
                    <a:pt x="1543251" y="635864"/>
                    <a:pt x="1547688" y="644104"/>
                  </a:cubicBezTo>
                  <a:lnTo>
                    <a:pt x="1865235" y="1327369"/>
                  </a:lnTo>
                  <a:close/>
                </a:path>
              </a:pathLst>
            </a:custGeom>
            <a:solidFill>
              <a:schemeClr val="accent4"/>
            </a:solidFill>
            <a:ln w="6335" cap="flat">
              <a:noFill/>
              <a:prstDash val="solid"/>
              <a:miter/>
            </a:ln>
          </p:spPr>
          <p:txBody>
            <a:bodyPr rtlCol="0" anchor="ctr"/>
            <a:lstStyle/>
            <a:p>
              <a:endParaRPr lang="en-ID"/>
            </a:p>
          </p:txBody>
        </p:sp>
        <p:sp>
          <p:nvSpPr>
            <p:cNvPr id="55" name="Freeform: Shape 54">
              <a:extLst>
                <a:ext uri="{FF2B5EF4-FFF2-40B4-BE49-F238E27FC236}">
                  <a16:creationId xmlns:a16="http://schemas.microsoft.com/office/drawing/2014/main" id="{CCC7638A-C76F-4659-97ED-F72D8FE89096}"/>
                </a:ext>
              </a:extLst>
            </p:cNvPr>
            <p:cNvSpPr/>
            <p:nvPr/>
          </p:nvSpPr>
          <p:spPr>
            <a:xfrm rot="948191">
              <a:off x="4561911" y="5823568"/>
              <a:ext cx="56660" cy="52015"/>
            </a:xfrm>
            <a:custGeom>
              <a:avLst/>
              <a:gdLst>
                <a:gd name="connsiteX0" fmla="*/ 79637 w 87017"/>
                <a:gd name="connsiteY0" fmla="*/ 44651 h 80031"/>
                <a:gd name="connsiteX1" fmla="*/ 28931 w 87017"/>
                <a:gd name="connsiteY1" fmla="*/ 4086 h 80031"/>
                <a:gd name="connsiteX2" fmla="*/ 7380 w 87017"/>
                <a:gd name="connsiteY2" fmla="*/ 35143 h 80031"/>
                <a:gd name="connsiteX3" fmla="*/ 58086 w 87017"/>
                <a:gd name="connsiteY3" fmla="*/ 75709 h 80031"/>
                <a:gd name="connsiteX4" fmla="*/ 79637 w 87017"/>
                <a:gd name="connsiteY4" fmla="*/ 44651 h 80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7" h="80031">
                  <a:moveTo>
                    <a:pt x="79637" y="44651"/>
                  </a:moveTo>
                  <a:cubicBezTo>
                    <a:pt x="62524" y="31341"/>
                    <a:pt x="45410" y="17396"/>
                    <a:pt x="28931" y="4086"/>
                  </a:cubicBezTo>
                  <a:cubicBezTo>
                    <a:pt x="9916" y="-11126"/>
                    <a:pt x="-11634" y="19932"/>
                    <a:pt x="7380" y="35143"/>
                  </a:cubicBezTo>
                  <a:cubicBezTo>
                    <a:pt x="24494" y="48454"/>
                    <a:pt x="41607" y="62398"/>
                    <a:pt x="58086" y="75709"/>
                  </a:cubicBezTo>
                  <a:cubicBezTo>
                    <a:pt x="77101" y="91554"/>
                    <a:pt x="98652" y="59863"/>
                    <a:pt x="79637" y="44651"/>
                  </a:cubicBezTo>
                  <a:close/>
                </a:path>
              </a:pathLst>
            </a:custGeom>
            <a:solidFill>
              <a:schemeClr val="bg2"/>
            </a:solidFill>
            <a:ln w="6335" cap="flat">
              <a:noFill/>
              <a:prstDash val="solid"/>
              <a:miter/>
            </a:ln>
          </p:spPr>
          <p:txBody>
            <a:bodyPr rtlCol="0" anchor="ctr"/>
            <a:lstStyle/>
            <a:p>
              <a:endParaRPr lang="en-ID"/>
            </a:p>
          </p:txBody>
        </p:sp>
        <p:sp>
          <p:nvSpPr>
            <p:cNvPr id="56" name="Freeform: Shape 55">
              <a:extLst>
                <a:ext uri="{FF2B5EF4-FFF2-40B4-BE49-F238E27FC236}">
                  <a16:creationId xmlns:a16="http://schemas.microsoft.com/office/drawing/2014/main" id="{6C6B4732-D424-4C0C-966A-1EE05349103B}"/>
                </a:ext>
              </a:extLst>
            </p:cNvPr>
            <p:cNvSpPr/>
            <p:nvPr/>
          </p:nvSpPr>
          <p:spPr>
            <a:xfrm rot="948191">
              <a:off x="4747355" y="5676115"/>
              <a:ext cx="56660" cy="51861"/>
            </a:xfrm>
            <a:custGeom>
              <a:avLst/>
              <a:gdLst>
                <a:gd name="connsiteX0" fmla="*/ 79637 w 87017"/>
                <a:gd name="connsiteY0" fmla="*/ 44651 h 79794"/>
                <a:gd name="connsiteX1" fmla="*/ 28931 w 87017"/>
                <a:gd name="connsiteY1" fmla="*/ 4086 h 79794"/>
                <a:gd name="connsiteX2" fmla="*/ 7380 w 87017"/>
                <a:gd name="connsiteY2" fmla="*/ 35143 h 79794"/>
                <a:gd name="connsiteX3" fmla="*/ 58086 w 87017"/>
                <a:gd name="connsiteY3" fmla="*/ 75709 h 79794"/>
                <a:gd name="connsiteX4" fmla="*/ 79637 w 87017"/>
                <a:gd name="connsiteY4" fmla="*/ 44651 h 79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7" h="79794">
                  <a:moveTo>
                    <a:pt x="79637" y="44651"/>
                  </a:moveTo>
                  <a:cubicBezTo>
                    <a:pt x="62524" y="31341"/>
                    <a:pt x="45410" y="17396"/>
                    <a:pt x="28931" y="4086"/>
                  </a:cubicBezTo>
                  <a:cubicBezTo>
                    <a:pt x="9916" y="-11126"/>
                    <a:pt x="-11634" y="19932"/>
                    <a:pt x="7380" y="35143"/>
                  </a:cubicBezTo>
                  <a:cubicBezTo>
                    <a:pt x="24494" y="48454"/>
                    <a:pt x="41607" y="62398"/>
                    <a:pt x="58086" y="75709"/>
                  </a:cubicBezTo>
                  <a:cubicBezTo>
                    <a:pt x="77101" y="90921"/>
                    <a:pt x="98652" y="59863"/>
                    <a:pt x="79637" y="44651"/>
                  </a:cubicBezTo>
                  <a:close/>
                </a:path>
              </a:pathLst>
            </a:custGeom>
            <a:solidFill>
              <a:schemeClr val="bg2"/>
            </a:solidFill>
            <a:ln w="6335" cap="flat">
              <a:noFill/>
              <a:prstDash val="solid"/>
              <a:miter/>
            </a:ln>
          </p:spPr>
          <p:txBody>
            <a:bodyPr rtlCol="0" anchor="ctr"/>
            <a:lstStyle/>
            <a:p>
              <a:endParaRPr lang="en-ID"/>
            </a:p>
          </p:txBody>
        </p:sp>
        <p:sp>
          <p:nvSpPr>
            <p:cNvPr id="57" name="Freeform: Shape 56">
              <a:extLst>
                <a:ext uri="{FF2B5EF4-FFF2-40B4-BE49-F238E27FC236}">
                  <a16:creationId xmlns:a16="http://schemas.microsoft.com/office/drawing/2014/main" id="{17F9DE2C-5BF0-4F16-B347-5229796B6F7B}"/>
                </a:ext>
              </a:extLst>
            </p:cNvPr>
            <p:cNvSpPr/>
            <p:nvPr/>
          </p:nvSpPr>
          <p:spPr>
            <a:xfrm rot="948191">
              <a:off x="4933175" y="5528772"/>
              <a:ext cx="56660" cy="51861"/>
            </a:xfrm>
            <a:custGeom>
              <a:avLst/>
              <a:gdLst>
                <a:gd name="connsiteX0" fmla="*/ 79637 w 87017"/>
                <a:gd name="connsiteY0" fmla="*/ 44651 h 79794"/>
                <a:gd name="connsiteX1" fmla="*/ 28931 w 87017"/>
                <a:gd name="connsiteY1" fmla="*/ 4086 h 79794"/>
                <a:gd name="connsiteX2" fmla="*/ 7380 w 87017"/>
                <a:gd name="connsiteY2" fmla="*/ 35144 h 79794"/>
                <a:gd name="connsiteX3" fmla="*/ 58086 w 87017"/>
                <a:gd name="connsiteY3" fmla="*/ 75709 h 79794"/>
                <a:gd name="connsiteX4" fmla="*/ 79637 w 87017"/>
                <a:gd name="connsiteY4" fmla="*/ 44651 h 79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7" h="79794">
                  <a:moveTo>
                    <a:pt x="79637" y="44651"/>
                  </a:moveTo>
                  <a:cubicBezTo>
                    <a:pt x="62524" y="31341"/>
                    <a:pt x="45410" y="17396"/>
                    <a:pt x="28931" y="4086"/>
                  </a:cubicBezTo>
                  <a:cubicBezTo>
                    <a:pt x="9916" y="-11126"/>
                    <a:pt x="-11634" y="19932"/>
                    <a:pt x="7380" y="35144"/>
                  </a:cubicBezTo>
                  <a:cubicBezTo>
                    <a:pt x="24494" y="48454"/>
                    <a:pt x="41607" y="62398"/>
                    <a:pt x="58086" y="75709"/>
                  </a:cubicBezTo>
                  <a:cubicBezTo>
                    <a:pt x="77101" y="90921"/>
                    <a:pt x="98652" y="59863"/>
                    <a:pt x="79637" y="44651"/>
                  </a:cubicBezTo>
                  <a:close/>
                </a:path>
              </a:pathLst>
            </a:custGeom>
            <a:solidFill>
              <a:schemeClr val="bg2"/>
            </a:solidFill>
            <a:ln w="6335" cap="flat">
              <a:noFill/>
              <a:prstDash val="solid"/>
              <a:miter/>
            </a:ln>
          </p:spPr>
          <p:txBody>
            <a:bodyPr rtlCol="0" anchor="ctr"/>
            <a:lstStyle/>
            <a:p>
              <a:endParaRPr lang="en-ID"/>
            </a:p>
          </p:txBody>
        </p:sp>
        <p:sp>
          <p:nvSpPr>
            <p:cNvPr id="58" name="Freeform: Shape 57">
              <a:extLst>
                <a:ext uri="{FF2B5EF4-FFF2-40B4-BE49-F238E27FC236}">
                  <a16:creationId xmlns:a16="http://schemas.microsoft.com/office/drawing/2014/main" id="{7EB55516-EF6A-4A25-B7D8-9B0C694CAD95}"/>
                </a:ext>
              </a:extLst>
            </p:cNvPr>
            <p:cNvSpPr/>
            <p:nvPr/>
          </p:nvSpPr>
          <p:spPr>
            <a:xfrm rot="948191">
              <a:off x="5118689" y="5380918"/>
              <a:ext cx="56660" cy="52015"/>
            </a:xfrm>
            <a:custGeom>
              <a:avLst/>
              <a:gdLst>
                <a:gd name="connsiteX0" fmla="*/ 79637 w 87017"/>
                <a:gd name="connsiteY0" fmla="*/ 44651 h 80031"/>
                <a:gd name="connsiteX1" fmla="*/ 28931 w 87017"/>
                <a:gd name="connsiteY1" fmla="*/ 4086 h 80031"/>
                <a:gd name="connsiteX2" fmla="*/ 7380 w 87017"/>
                <a:gd name="connsiteY2" fmla="*/ 35143 h 80031"/>
                <a:gd name="connsiteX3" fmla="*/ 58086 w 87017"/>
                <a:gd name="connsiteY3" fmla="*/ 75709 h 80031"/>
                <a:gd name="connsiteX4" fmla="*/ 79637 w 87017"/>
                <a:gd name="connsiteY4" fmla="*/ 44651 h 80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7" h="80031">
                  <a:moveTo>
                    <a:pt x="79637" y="44651"/>
                  </a:moveTo>
                  <a:cubicBezTo>
                    <a:pt x="62524" y="31341"/>
                    <a:pt x="45410" y="17396"/>
                    <a:pt x="28931" y="4086"/>
                  </a:cubicBezTo>
                  <a:cubicBezTo>
                    <a:pt x="9916" y="-11126"/>
                    <a:pt x="-11634" y="19932"/>
                    <a:pt x="7380" y="35143"/>
                  </a:cubicBezTo>
                  <a:cubicBezTo>
                    <a:pt x="24494" y="48454"/>
                    <a:pt x="41607" y="62398"/>
                    <a:pt x="58086" y="75709"/>
                  </a:cubicBezTo>
                  <a:cubicBezTo>
                    <a:pt x="77101" y="91554"/>
                    <a:pt x="98652" y="59863"/>
                    <a:pt x="79637" y="44651"/>
                  </a:cubicBezTo>
                  <a:close/>
                </a:path>
              </a:pathLst>
            </a:custGeom>
            <a:solidFill>
              <a:schemeClr val="bg2"/>
            </a:solidFill>
            <a:ln w="6335" cap="flat">
              <a:noFill/>
              <a:prstDash val="solid"/>
              <a:miter/>
            </a:ln>
          </p:spPr>
          <p:txBody>
            <a:bodyPr rtlCol="0" anchor="ctr"/>
            <a:lstStyle/>
            <a:p>
              <a:endParaRPr lang="en-ID"/>
            </a:p>
          </p:txBody>
        </p:sp>
        <p:sp>
          <p:nvSpPr>
            <p:cNvPr id="59" name="Freeform: Shape 58">
              <a:extLst>
                <a:ext uri="{FF2B5EF4-FFF2-40B4-BE49-F238E27FC236}">
                  <a16:creationId xmlns:a16="http://schemas.microsoft.com/office/drawing/2014/main" id="{EE0C310D-08FA-40B4-9D16-65ABFAF3E862}"/>
                </a:ext>
              </a:extLst>
            </p:cNvPr>
            <p:cNvSpPr/>
            <p:nvPr/>
          </p:nvSpPr>
          <p:spPr>
            <a:xfrm rot="948191">
              <a:off x="5304531" y="5233578"/>
              <a:ext cx="56659" cy="51861"/>
            </a:xfrm>
            <a:custGeom>
              <a:avLst/>
              <a:gdLst>
                <a:gd name="connsiteX0" fmla="*/ 79636 w 87016"/>
                <a:gd name="connsiteY0" fmla="*/ 44651 h 79794"/>
                <a:gd name="connsiteX1" fmla="*/ 28930 w 87016"/>
                <a:gd name="connsiteY1" fmla="*/ 4086 h 79794"/>
                <a:gd name="connsiteX2" fmla="*/ 7381 w 87016"/>
                <a:gd name="connsiteY2" fmla="*/ 35144 h 79794"/>
                <a:gd name="connsiteX3" fmla="*/ 58087 w 87016"/>
                <a:gd name="connsiteY3" fmla="*/ 75709 h 79794"/>
                <a:gd name="connsiteX4" fmla="*/ 79636 w 87016"/>
                <a:gd name="connsiteY4" fmla="*/ 44651 h 79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6" h="79794">
                  <a:moveTo>
                    <a:pt x="79636" y="44651"/>
                  </a:moveTo>
                  <a:cubicBezTo>
                    <a:pt x="62523" y="31341"/>
                    <a:pt x="45410" y="17396"/>
                    <a:pt x="28930" y="4086"/>
                  </a:cubicBezTo>
                  <a:cubicBezTo>
                    <a:pt x="9915" y="-11126"/>
                    <a:pt x="-11634" y="19932"/>
                    <a:pt x="7381" y="35144"/>
                  </a:cubicBezTo>
                  <a:cubicBezTo>
                    <a:pt x="24494" y="48454"/>
                    <a:pt x="41607" y="62398"/>
                    <a:pt x="58087" y="75709"/>
                  </a:cubicBezTo>
                  <a:cubicBezTo>
                    <a:pt x="77101" y="90921"/>
                    <a:pt x="98651" y="59863"/>
                    <a:pt x="79636" y="44651"/>
                  </a:cubicBezTo>
                  <a:close/>
                </a:path>
              </a:pathLst>
            </a:custGeom>
            <a:solidFill>
              <a:schemeClr val="bg2"/>
            </a:solidFill>
            <a:ln w="6335" cap="flat">
              <a:noFill/>
              <a:prstDash val="solid"/>
              <a:miter/>
            </a:ln>
          </p:spPr>
          <p:txBody>
            <a:bodyPr rtlCol="0" anchor="ctr"/>
            <a:lstStyle/>
            <a:p>
              <a:endParaRPr lang="en-ID"/>
            </a:p>
          </p:txBody>
        </p:sp>
        <p:sp>
          <p:nvSpPr>
            <p:cNvPr id="60" name="Freeform: Shape 59">
              <a:extLst>
                <a:ext uri="{FF2B5EF4-FFF2-40B4-BE49-F238E27FC236}">
                  <a16:creationId xmlns:a16="http://schemas.microsoft.com/office/drawing/2014/main" id="{7E52F96F-8DFA-4A0F-B034-C946B932760A}"/>
                </a:ext>
              </a:extLst>
            </p:cNvPr>
            <p:cNvSpPr/>
            <p:nvPr/>
          </p:nvSpPr>
          <p:spPr>
            <a:xfrm rot="948191">
              <a:off x="5489953" y="5086122"/>
              <a:ext cx="56659" cy="51861"/>
            </a:xfrm>
            <a:custGeom>
              <a:avLst/>
              <a:gdLst>
                <a:gd name="connsiteX0" fmla="*/ 79636 w 87016"/>
                <a:gd name="connsiteY0" fmla="*/ 44651 h 79794"/>
                <a:gd name="connsiteX1" fmla="*/ 28930 w 87016"/>
                <a:gd name="connsiteY1" fmla="*/ 4086 h 79794"/>
                <a:gd name="connsiteX2" fmla="*/ 7381 w 87016"/>
                <a:gd name="connsiteY2" fmla="*/ 35144 h 79794"/>
                <a:gd name="connsiteX3" fmla="*/ 58087 w 87016"/>
                <a:gd name="connsiteY3" fmla="*/ 75708 h 79794"/>
                <a:gd name="connsiteX4" fmla="*/ 79636 w 87016"/>
                <a:gd name="connsiteY4" fmla="*/ 44651 h 79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6" h="79794">
                  <a:moveTo>
                    <a:pt x="79636" y="44651"/>
                  </a:moveTo>
                  <a:cubicBezTo>
                    <a:pt x="62523" y="31341"/>
                    <a:pt x="45410" y="17397"/>
                    <a:pt x="28930" y="4086"/>
                  </a:cubicBezTo>
                  <a:cubicBezTo>
                    <a:pt x="9915" y="-11126"/>
                    <a:pt x="-11634" y="19932"/>
                    <a:pt x="7381" y="35144"/>
                  </a:cubicBezTo>
                  <a:cubicBezTo>
                    <a:pt x="24494" y="48454"/>
                    <a:pt x="41607" y="62398"/>
                    <a:pt x="58087" y="75708"/>
                  </a:cubicBezTo>
                  <a:cubicBezTo>
                    <a:pt x="77101" y="90920"/>
                    <a:pt x="98651" y="59863"/>
                    <a:pt x="79636" y="44651"/>
                  </a:cubicBezTo>
                  <a:close/>
                </a:path>
              </a:pathLst>
            </a:custGeom>
            <a:solidFill>
              <a:schemeClr val="bg2"/>
            </a:solidFill>
            <a:ln w="6335" cap="flat">
              <a:noFill/>
              <a:prstDash val="solid"/>
              <a:miter/>
            </a:ln>
          </p:spPr>
          <p:txBody>
            <a:bodyPr rtlCol="0" anchor="ctr"/>
            <a:lstStyle/>
            <a:p>
              <a:endParaRPr lang="en-ID"/>
            </a:p>
          </p:txBody>
        </p:sp>
      </p:grpSp>
      <p:grpSp>
        <p:nvGrpSpPr>
          <p:cNvPr id="62" name="Group 61">
            <a:extLst>
              <a:ext uri="{FF2B5EF4-FFF2-40B4-BE49-F238E27FC236}">
                <a16:creationId xmlns:a16="http://schemas.microsoft.com/office/drawing/2014/main" id="{EC631FFC-EB07-42D6-BE6E-C14F5DCA0B72}"/>
              </a:ext>
            </a:extLst>
          </p:cNvPr>
          <p:cNvGrpSpPr/>
          <p:nvPr/>
        </p:nvGrpSpPr>
        <p:grpSpPr>
          <a:xfrm>
            <a:off x="62888" y="-631261"/>
            <a:ext cx="2130978" cy="2118956"/>
            <a:chOff x="-487541" y="-535360"/>
            <a:chExt cx="2130978" cy="2118956"/>
          </a:xfrm>
          <a:solidFill>
            <a:schemeClr val="bg2">
              <a:alpha val="20000"/>
            </a:schemeClr>
          </a:solidFill>
        </p:grpSpPr>
        <p:sp>
          <p:nvSpPr>
            <p:cNvPr id="63" name="Freeform: Shape 62">
              <a:extLst>
                <a:ext uri="{FF2B5EF4-FFF2-40B4-BE49-F238E27FC236}">
                  <a16:creationId xmlns:a16="http://schemas.microsoft.com/office/drawing/2014/main" id="{4A01312D-132C-4604-AE3A-8E9448D66258}"/>
                </a:ext>
              </a:extLst>
            </p:cNvPr>
            <p:cNvSpPr/>
            <p:nvPr/>
          </p:nvSpPr>
          <p:spPr>
            <a:xfrm>
              <a:off x="-487541" y="-535360"/>
              <a:ext cx="2130978" cy="2118956"/>
            </a:xfrm>
            <a:custGeom>
              <a:avLst/>
              <a:gdLst>
                <a:gd name="connsiteX0" fmla="*/ 397739 w 6227969"/>
                <a:gd name="connsiteY0" fmla="*/ 397263 h 6192833"/>
                <a:gd name="connsiteX1" fmla="*/ 112561 w 6227969"/>
                <a:gd name="connsiteY1" fmla="*/ 1687043 h 6192833"/>
                <a:gd name="connsiteX2" fmla="*/ 1042105 w 6227969"/>
                <a:gd name="connsiteY2" fmla="*/ 2587156 h 6192833"/>
                <a:gd name="connsiteX3" fmla="*/ 1192124 w 6227969"/>
                <a:gd name="connsiteY3" fmla="*/ 3902177 h 6192833"/>
                <a:gd name="connsiteX4" fmla="*/ 1188505 w 6227969"/>
                <a:gd name="connsiteY4" fmla="*/ 5242630 h 6192833"/>
                <a:gd name="connsiteX5" fmla="*/ 1983461 w 6227969"/>
                <a:gd name="connsiteY5" fmla="*/ 6014346 h 6192833"/>
                <a:gd name="connsiteX6" fmla="*/ 3098743 w 6227969"/>
                <a:gd name="connsiteY6" fmla="*/ 6191416 h 6192833"/>
                <a:gd name="connsiteX7" fmla="*/ 5206531 w 6227969"/>
                <a:gd name="connsiteY7" fmla="*/ 5507520 h 6192833"/>
                <a:gd name="connsiteX8" fmla="*/ 6227896 w 6227969"/>
                <a:gd name="connsiteY8" fmla="*/ 3587185 h 6192833"/>
                <a:gd name="connsiteX9" fmla="*/ 5805463 w 6227969"/>
                <a:gd name="connsiteY9" fmla="*/ 2154244 h 6192833"/>
                <a:gd name="connsiteX10" fmla="*/ 1758862 w 6227969"/>
                <a:gd name="connsiteY10" fmla="*/ 16263 h 6192833"/>
                <a:gd name="connsiteX11" fmla="*/ 397739 w 6227969"/>
                <a:gd name="connsiteY11" fmla="*/ 397263 h 6192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27969" h="6192833">
                  <a:moveTo>
                    <a:pt x="397739" y="397263"/>
                  </a:moveTo>
                  <a:cubicBezTo>
                    <a:pt x="35503" y="708540"/>
                    <a:pt x="-125755" y="1273182"/>
                    <a:pt x="112561" y="1687043"/>
                  </a:cubicBezTo>
                  <a:cubicBezTo>
                    <a:pt x="329064" y="2063090"/>
                    <a:pt x="795884" y="2229873"/>
                    <a:pt x="1042105" y="2587156"/>
                  </a:cubicBezTo>
                  <a:cubicBezTo>
                    <a:pt x="1298899" y="2959774"/>
                    <a:pt x="1263752" y="3455359"/>
                    <a:pt x="1192124" y="3902177"/>
                  </a:cubicBezTo>
                  <a:cubicBezTo>
                    <a:pt x="1120496" y="4349090"/>
                    <a:pt x="1024960" y="4820578"/>
                    <a:pt x="1188505" y="5242630"/>
                  </a:cubicBezTo>
                  <a:cubicBezTo>
                    <a:pt x="1325569" y="5596389"/>
                    <a:pt x="1634370" y="5865756"/>
                    <a:pt x="1983461" y="6014346"/>
                  </a:cubicBezTo>
                  <a:cubicBezTo>
                    <a:pt x="2332457" y="6162936"/>
                    <a:pt x="2719553" y="6201131"/>
                    <a:pt x="3098743" y="6191416"/>
                  </a:cubicBezTo>
                  <a:cubicBezTo>
                    <a:pt x="3849313" y="6172175"/>
                    <a:pt x="4608837" y="5962054"/>
                    <a:pt x="5206531" y="5507520"/>
                  </a:cubicBezTo>
                  <a:cubicBezTo>
                    <a:pt x="5804224" y="5052988"/>
                    <a:pt x="6221705" y="4338041"/>
                    <a:pt x="6227896" y="3587185"/>
                  </a:cubicBezTo>
                  <a:cubicBezTo>
                    <a:pt x="6232087" y="3083313"/>
                    <a:pt x="6056637" y="2591061"/>
                    <a:pt x="5805463" y="2154244"/>
                  </a:cubicBezTo>
                  <a:cubicBezTo>
                    <a:pt x="5009458" y="770262"/>
                    <a:pt x="3359157" y="-133947"/>
                    <a:pt x="1758862" y="16263"/>
                  </a:cubicBezTo>
                  <a:cubicBezTo>
                    <a:pt x="1269372" y="62173"/>
                    <a:pt x="793979" y="56839"/>
                    <a:pt x="397739" y="397263"/>
                  </a:cubicBezTo>
                  <a:close/>
                </a:path>
              </a:pathLst>
            </a:custGeom>
            <a:grpFill/>
            <a:ln w="9525" cap="flat">
              <a:noFill/>
              <a:prstDash val="solid"/>
              <a:miter/>
            </a:ln>
          </p:spPr>
          <p:txBody>
            <a:bodyPr rtlCol="0" anchor="ctr"/>
            <a:lstStyle/>
            <a:p>
              <a:endParaRPr lang="en-US"/>
            </a:p>
          </p:txBody>
        </p:sp>
        <p:sp>
          <p:nvSpPr>
            <p:cNvPr id="64" name="Freeform: Shape 63">
              <a:extLst>
                <a:ext uri="{FF2B5EF4-FFF2-40B4-BE49-F238E27FC236}">
                  <a16:creationId xmlns:a16="http://schemas.microsoft.com/office/drawing/2014/main" id="{3C818F9A-2989-40B7-852F-2B25457675DC}"/>
                </a:ext>
              </a:extLst>
            </p:cNvPr>
            <p:cNvSpPr/>
            <p:nvPr/>
          </p:nvSpPr>
          <p:spPr>
            <a:xfrm>
              <a:off x="-431799" y="360450"/>
              <a:ext cx="177145" cy="176755"/>
            </a:xfrm>
            <a:custGeom>
              <a:avLst/>
              <a:gdLst>
                <a:gd name="connsiteX0" fmla="*/ 38 w 517721"/>
                <a:gd name="connsiteY0" fmla="*/ 254822 h 516582"/>
                <a:gd name="connsiteX1" fmla="*/ 180727 w 517721"/>
                <a:gd name="connsiteY1" fmla="*/ 505330 h 516582"/>
                <a:gd name="connsiteX2" fmla="*/ 433711 w 517721"/>
                <a:gd name="connsiteY2" fmla="*/ 448275 h 516582"/>
                <a:gd name="connsiteX3" fmla="*/ 512292 w 517721"/>
                <a:gd name="connsiteY3" fmla="*/ 200816 h 516582"/>
                <a:gd name="connsiteX4" fmla="*/ 38 w 517721"/>
                <a:gd name="connsiteY4" fmla="*/ 254822 h 5165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7721" h="516582">
                  <a:moveTo>
                    <a:pt x="38" y="254822"/>
                  </a:moveTo>
                  <a:cubicBezTo>
                    <a:pt x="-1962" y="365217"/>
                    <a:pt x="75285" y="472373"/>
                    <a:pt x="180727" y="505330"/>
                  </a:cubicBezTo>
                  <a:cubicBezTo>
                    <a:pt x="267119" y="532381"/>
                    <a:pt x="367131" y="509616"/>
                    <a:pt x="433711" y="448275"/>
                  </a:cubicBezTo>
                  <a:cubicBezTo>
                    <a:pt x="500291" y="386934"/>
                    <a:pt x="531057" y="289398"/>
                    <a:pt x="512292" y="200816"/>
                  </a:cubicBezTo>
                  <a:cubicBezTo>
                    <a:pt x="448665" y="-98841"/>
                    <a:pt x="5467" y="-48549"/>
                    <a:pt x="38" y="254822"/>
                  </a:cubicBezTo>
                  <a:close/>
                </a:path>
              </a:pathLst>
            </a:custGeom>
            <a:grpFill/>
            <a:ln w="9525" cap="flat">
              <a:noFill/>
              <a:prstDash val="solid"/>
              <a:miter/>
            </a:ln>
          </p:spPr>
          <p:txBody>
            <a:bodyPr rtlCol="0" anchor="ctr"/>
            <a:lstStyle/>
            <a:p>
              <a:endParaRPr lang="en-US"/>
            </a:p>
          </p:txBody>
        </p:sp>
      </p:grpSp>
      <p:sp>
        <p:nvSpPr>
          <p:cNvPr id="67" name="Freeform: Shape 66">
            <a:extLst>
              <a:ext uri="{FF2B5EF4-FFF2-40B4-BE49-F238E27FC236}">
                <a16:creationId xmlns:a16="http://schemas.microsoft.com/office/drawing/2014/main" id="{33E75B06-2110-4B71-8B7D-F76166F11631}"/>
              </a:ext>
            </a:extLst>
          </p:cNvPr>
          <p:cNvSpPr/>
          <p:nvPr/>
        </p:nvSpPr>
        <p:spPr>
          <a:xfrm>
            <a:off x="1102108" y="3393704"/>
            <a:ext cx="4228852" cy="3464296"/>
          </a:xfrm>
          <a:custGeom>
            <a:avLst/>
            <a:gdLst>
              <a:gd name="connsiteX0" fmla="*/ 2114426 w 4228852"/>
              <a:gd name="connsiteY0" fmla="*/ 0 h 3464296"/>
              <a:gd name="connsiteX1" fmla="*/ 4228852 w 4228852"/>
              <a:gd name="connsiteY1" fmla="*/ 2114426 h 3464296"/>
              <a:gd name="connsiteX2" fmla="*/ 3746020 w 4228852"/>
              <a:gd name="connsiteY2" fmla="*/ 3459397 h 3464296"/>
              <a:gd name="connsiteX3" fmla="*/ 3741568 w 4228852"/>
              <a:gd name="connsiteY3" fmla="*/ 3464296 h 3464296"/>
              <a:gd name="connsiteX4" fmla="*/ 487285 w 4228852"/>
              <a:gd name="connsiteY4" fmla="*/ 3464296 h 3464296"/>
              <a:gd name="connsiteX5" fmla="*/ 482832 w 4228852"/>
              <a:gd name="connsiteY5" fmla="*/ 3459397 h 3464296"/>
              <a:gd name="connsiteX6" fmla="*/ 0 w 4228852"/>
              <a:gd name="connsiteY6" fmla="*/ 2114426 h 3464296"/>
              <a:gd name="connsiteX7" fmla="*/ 2114426 w 4228852"/>
              <a:gd name="connsiteY7" fmla="*/ 0 h 3464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28852" h="3464296">
                <a:moveTo>
                  <a:pt x="2114426" y="0"/>
                </a:moveTo>
                <a:cubicBezTo>
                  <a:pt x="3282191" y="0"/>
                  <a:pt x="4228852" y="946661"/>
                  <a:pt x="4228852" y="2114426"/>
                </a:cubicBezTo>
                <a:cubicBezTo>
                  <a:pt x="4228852" y="2625323"/>
                  <a:pt x="4047655" y="3093900"/>
                  <a:pt x="3746020" y="3459397"/>
                </a:cubicBezTo>
                <a:lnTo>
                  <a:pt x="3741568" y="3464296"/>
                </a:lnTo>
                <a:lnTo>
                  <a:pt x="487285" y="3464296"/>
                </a:lnTo>
                <a:lnTo>
                  <a:pt x="482832" y="3459397"/>
                </a:lnTo>
                <a:cubicBezTo>
                  <a:pt x="181197" y="3093900"/>
                  <a:pt x="0" y="2625323"/>
                  <a:pt x="0" y="2114426"/>
                </a:cubicBezTo>
                <a:cubicBezTo>
                  <a:pt x="0" y="946661"/>
                  <a:pt x="946661" y="0"/>
                  <a:pt x="2114426" y="0"/>
                </a:cubicBezTo>
                <a:close/>
              </a:path>
            </a:pathLst>
          </a:custGeom>
          <a:solidFill>
            <a:schemeClr val="bg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51" name="Group 50">
            <a:extLst>
              <a:ext uri="{FF2B5EF4-FFF2-40B4-BE49-F238E27FC236}">
                <a16:creationId xmlns:a16="http://schemas.microsoft.com/office/drawing/2014/main" id="{5A19EA65-20BE-4882-81A2-F3FC6E79689B}"/>
              </a:ext>
            </a:extLst>
          </p:cNvPr>
          <p:cNvGrpSpPr/>
          <p:nvPr/>
        </p:nvGrpSpPr>
        <p:grpSpPr>
          <a:xfrm rot="2256604">
            <a:off x="5860839" y="5076076"/>
            <a:ext cx="1295335" cy="856296"/>
            <a:chOff x="8285987" y="2505075"/>
            <a:chExt cx="2282761" cy="1509045"/>
          </a:xfrm>
        </p:grpSpPr>
        <p:sp>
          <p:nvSpPr>
            <p:cNvPr id="33" name="Freeform: Shape 32">
              <a:extLst>
                <a:ext uri="{FF2B5EF4-FFF2-40B4-BE49-F238E27FC236}">
                  <a16:creationId xmlns:a16="http://schemas.microsoft.com/office/drawing/2014/main" id="{681AFB8E-6963-4B55-AA0F-35399F874AAC}"/>
                </a:ext>
              </a:extLst>
            </p:cNvPr>
            <p:cNvSpPr/>
            <p:nvPr/>
          </p:nvSpPr>
          <p:spPr>
            <a:xfrm>
              <a:off x="8285987" y="3489102"/>
              <a:ext cx="2282761" cy="525017"/>
            </a:xfrm>
            <a:custGeom>
              <a:avLst/>
              <a:gdLst>
                <a:gd name="connsiteX0" fmla="*/ 2282762 w 2282761"/>
                <a:gd name="connsiteY0" fmla="*/ 103823 h 525017"/>
                <a:gd name="connsiteX1" fmla="*/ 2282762 w 2282761"/>
                <a:gd name="connsiteY1" fmla="*/ 421291 h 525017"/>
                <a:gd name="connsiteX2" fmla="*/ 2178939 w 2282761"/>
                <a:gd name="connsiteY2" fmla="*/ 525018 h 525017"/>
                <a:gd name="connsiteX3" fmla="*/ 103823 w 2282761"/>
                <a:gd name="connsiteY3" fmla="*/ 525018 h 525017"/>
                <a:gd name="connsiteX4" fmla="*/ 0 w 2282761"/>
                <a:gd name="connsiteY4" fmla="*/ 421291 h 525017"/>
                <a:gd name="connsiteX5" fmla="*/ 0 w 2282761"/>
                <a:gd name="connsiteY5" fmla="*/ 103823 h 525017"/>
                <a:gd name="connsiteX6" fmla="*/ 103823 w 2282761"/>
                <a:gd name="connsiteY6" fmla="*/ 0 h 525017"/>
                <a:gd name="connsiteX7" fmla="*/ 2178939 w 2282761"/>
                <a:gd name="connsiteY7" fmla="*/ 0 h 525017"/>
                <a:gd name="connsiteX8" fmla="*/ 2282762 w 2282761"/>
                <a:gd name="connsiteY8" fmla="*/ 103823 h 525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2761" h="525017">
                  <a:moveTo>
                    <a:pt x="2282762" y="103823"/>
                  </a:moveTo>
                  <a:lnTo>
                    <a:pt x="2282762" y="421291"/>
                  </a:lnTo>
                  <a:cubicBezTo>
                    <a:pt x="2282762" y="478631"/>
                    <a:pt x="2236280" y="525018"/>
                    <a:pt x="2178939" y="525018"/>
                  </a:cubicBezTo>
                  <a:lnTo>
                    <a:pt x="103823" y="525018"/>
                  </a:lnTo>
                  <a:cubicBezTo>
                    <a:pt x="46482" y="525018"/>
                    <a:pt x="0" y="478631"/>
                    <a:pt x="0" y="421291"/>
                  </a:cubicBezTo>
                  <a:lnTo>
                    <a:pt x="0" y="103823"/>
                  </a:lnTo>
                  <a:cubicBezTo>
                    <a:pt x="0" y="46482"/>
                    <a:pt x="46482" y="0"/>
                    <a:pt x="103823" y="0"/>
                  </a:cubicBezTo>
                  <a:lnTo>
                    <a:pt x="2178939" y="0"/>
                  </a:lnTo>
                  <a:cubicBezTo>
                    <a:pt x="2236280" y="0"/>
                    <a:pt x="2282762" y="46482"/>
                    <a:pt x="2282762" y="103823"/>
                  </a:cubicBezTo>
                  <a:close/>
                </a:path>
              </a:pathLst>
            </a:custGeom>
            <a:solidFill>
              <a:schemeClr val="accent1"/>
            </a:solidFill>
            <a:ln w="9525"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id="{9EAFA1C6-F5C4-4C02-9629-2ACD42CD8B10}"/>
                </a:ext>
              </a:extLst>
            </p:cNvPr>
            <p:cNvSpPr/>
            <p:nvPr/>
          </p:nvSpPr>
          <p:spPr>
            <a:xfrm>
              <a:off x="8285987" y="3868959"/>
              <a:ext cx="2282761" cy="145160"/>
            </a:xfrm>
            <a:custGeom>
              <a:avLst/>
              <a:gdLst>
                <a:gd name="connsiteX0" fmla="*/ 2282762 w 2282761"/>
                <a:gd name="connsiteY0" fmla="*/ 0 h 145160"/>
                <a:gd name="connsiteX1" fmla="*/ 2282762 w 2282761"/>
                <a:gd name="connsiteY1" fmla="*/ 41434 h 145160"/>
                <a:gd name="connsiteX2" fmla="*/ 2178939 w 2282761"/>
                <a:gd name="connsiteY2" fmla="*/ 145161 h 145160"/>
                <a:gd name="connsiteX3" fmla="*/ 103823 w 2282761"/>
                <a:gd name="connsiteY3" fmla="*/ 145161 h 145160"/>
                <a:gd name="connsiteX4" fmla="*/ 0 w 2282761"/>
                <a:gd name="connsiteY4" fmla="*/ 41434 h 145160"/>
                <a:gd name="connsiteX5" fmla="*/ 0 w 2282761"/>
                <a:gd name="connsiteY5" fmla="*/ 0 h 145160"/>
                <a:gd name="connsiteX6" fmla="*/ 2282762 w 2282761"/>
                <a:gd name="connsiteY6" fmla="*/ 0 h 145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2761" h="145160">
                  <a:moveTo>
                    <a:pt x="2282762" y="0"/>
                  </a:moveTo>
                  <a:lnTo>
                    <a:pt x="2282762" y="41434"/>
                  </a:lnTo>
                  <a:cubicBezTo>
                    <a:pt x="2282762" y="98774"/>
                    <a:pt x="2236280" y="145161"/>
                    <a:pt x="2178939" y="145161"/>
                  </a:cubicBezTo>
                  <a:lnTo>
                    <a:pt x="103823" y="145161"/>
                  </a:lnTo>
                  <a:cubicBezTo>
                    <a:pt x="46482" y="145161"/>
                    <a:pt x="0" y="98774"/>
                    <a:pt x="0" y="41434"/>
                  </a:cubicBezTo>
                  <a:lnTo>
                    <a:pt x="0" y="0"/>
                  </a:lnTo>
                  <a:lnTo>
                    <a:pt x="2282762" y="0"/>
                  </a:lnTo>
                  <a:close/>
                </a:path>
              </a:pathLst>
            </a:custGeom>
            <a:solidFill>
              <a:schemeClr val="accent1">
                <a:lumMod val="75000"/>
              </a:schemeClr>
            </a:solidFill>
            <a:ln w="9525" cap="flat">
              <a:noFill/>
              <a:prstDash val="solid"/>
              <a:miter/>
            </a:ln>
          </p:spPr>
          <p:txBody>
            <a:bodyPr rtlCol="0" anchor="ctr"/>
            <a:lstStyle/>
            <a:p>
              <a:endParaRPr lang="en-US"/>
            </a:p>
          </p:txBody>
        </p:sp>
        <p:sp>
          <p:nvSpPr>
            <p:cNvPr id="35" name="Freeform: Shape 34">
              <a:extLst>
                <a:ext uri="{FF2B5EF4-FFF2-40B4-BE49-F238E27FC236}">
                  <a16:creationId xmlns:a16="http://schemas.microsoft.com/office/drawing/2014/main" id="{7FBB7B5E-6E6C-4DA8-A726-C0EF3FE040DB}"/>
                </a:ext>
              </a:extLst>
            </p:cNvPr>
            <p:cNvSpPr/>
            <p:nvPr/>
          </p:nvSpPr>
          <p:spPr>
            <a:xfrm>
              <a:off x="8443340" y="2505075"/>
              <a:ext cx="1968055" cy="984027"/>
            </a:xfrm>
            <a:custGeom>
              <a:avLst/>
              <a:gdLst>
                <a:gd name="connsiteX0" fmla="*/ 1968056 w 1968055"/>
                <a:gd name="connsiteY0" fmla="*/ 984028 h 984027"/>
                <a:gd name="connsiteX1" fmla="*/ 1539431 w 1968055"/>
                <a:gd name="connsiteY1" fmla="*/ 984028 h 984027"/>
                <a:gd name="connsiteX2" fmla="*/ 984028 w 1968055"/>
                <a:gd name="connsiteY2" fmla="*/ 428625 h 984027"/>
                <a:gd name="connsiteX3" fmla="*/ 428625 w 1968055"/>
                <a:gd name="connsiteY3" fmla="*/ 984028 h 984027"/>
                <a:gd name="connsiteX4" fmla="*/ 0 w 1968055"/>
                <a:gd name="connsiteY4" fmla="*/ 984028 h 984027"/>
                <a:gd name="connsiteX5" fmla="*/ 984028 w 1968055"/>
                <a:gd name="connsiteY5" fmla="*/ 0 h 984027"/>
                <a:gd name="connsiteX6" fmla="*/ 1968056 w 1968055"/>
                <a:gd name="connsiteY6" fmla="*/ 984028 h 984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8055" h="984027">
                  <a:moveTo>
                    <a:pt x="1968056" y="984028"/>
                  </a:moveTo>
                  <a:lnTo>
                    <a:pt x="1539431" y="984028"/>
                  </a:lnTo>
                  <a:cubicBezTo>
                    <a:pt x="1539431" y="677323"/>
                    <a:pt x="1290733" y="428625"/>
                    <a:pt x="984028" y="428625"/>
                  </a:cubicBezTo>
                  <a:cubicBezTo>
                    <a:pt x="677323" y="428625"/>
                    <a:pt x="428625" y="677323"/>
                    <a:pt x="428625" y="984028"/>
                  </a:cubicBezTo>
                  <a:lnTo>
                    <a:pt x="0" y="984028"/>
                  </a:lnTo>
                  <a:cubicBezTo>
                    <a:pt x="0" y="440531"/>
                    <a:pt x="440531" y="0"/>
                    <a:pt x="984028" y="0"/>
                  </a:cubicBezTo>
                  <a:cubicBezTo>
                    <a:pt x="1527524" y="0"/>
                    <a:pt x="1968056" y="440531"/>
                    <a:pt x="1968056" y="984028"/>
                  </a:cubicBezTo>
                  <a:close/>
                </a:path>
              </a:pathLst>
            </a:custGeom>
            <a:solidFill>
              <a:schemeClr val="accent1"/>
            </a:solidFill>
            <a:ln w="9525"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4DC51E5A-526E-4B71-B690-5633C5BDD924}"/>
                </a:ext>
              </a:extLst>
            </p:cNvPr>
            <p:cNvSpPr/>
            <p:nvPr/>
          </p:nvSpPr>
          <p:spPr>
            <a:xfrm>
              <a:off x="8451151" y="3820668"/>
              <a:ext cx="47625" cy="193452"/>
            </a:xfrm>
            <a:custGeom>
              <a:avLst/>
              <a:gdLst>
                <a:gd name="connsiteX0" fmla="*/ 0 w 47625"/>
                <a:gd name="connsiteY0" fmla="*/ 0 h 193452"/>
                <a:gd name="connsiteX1" fmla="*/ 47625 w 47625"/>
                <a:gd name="connsiteY1" fmla="*/ 0 h 193452"/>
                <a:gd name="connsiteX2" fmla="*/ 47625 w 47625"/>
                <a:gd name="connsiteY2" fmla="*/ 193453 h 193452"/>
                <a:gd name="connsiteX3" fmla="*/ 0 w 47625"/>
                <a:gd name="connsiteY3" fmla="*/ 193453 h 193452"/>
              </a:gdLst>
              <a:ahLst/>
              <a:cxnLst>
                <a:cxn ang="0">
                  <a:pos x="connsiteX0" y="connsiteY0"/>
                </a:cxn>
                <a:cxn ang="0">
                  <a:pos x="connsiteX1" y="connsiteY1"/>
                </a:cxn>
                <a:cxn ang="0">
                  <a:pos x="connsiteX2" y="connsiteY2"/>
                </a:cxn>
                <a:cxn ang="0">
                  <a:pos x="connsiteX3" y="connsiteY3"/>
                </a:cxn>
              </a:cxnLst>
              <a:rect l="l" t="t" r="r" b="b"/>
              <a:pathLst>
                <a:path w="47625" h="193452">
                  <a:moveTo>
                    <a:pt x="0" y="0"/>
                  </a:moveTo>
                  <a:lnTo>
                    <a:pt x="47625" y="0"/>
                  </a:lnTo>
                  <a:lnTo>
                    <a:pt x="47625" y="193453"/>
                  </a:lnTo>
                  <a:lnTo>
                    <a:pt x="0" y="193453"/>
                  </a:lnTo>
                  <a:close/>
                </a:path>
              </a:pathLst>
            </a:custGeom>
            <a:solidFill>
              <a:schemeClr val="accent1">
                <a:lumMod val="20000"/>
                <a:lumOff val="80000"/>
              </a:schemeClr>
            </a:solidFill>
            <a:ln w="9525"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61DA1B29-37D3-4B45-81B7-427AE78CA4CB}"/>
                </a:ext>
              </a:extLst>
            </p:cNvPr>
            <p:cNvSpPr/>
            <p:nvPr/>
          </p:nvSpPr>
          <p:spPr>
            <a:xfrm>
              <a:off x="8770333" y="3820668"/>
              <a:ext cx="47625" cy="193452"/>
            </a:xfrm>
            <a:custGeom>
              <a:avLst/>
              <a:gdLst>
                <a:gd name="connsiteX0" fmla="*/ 0 w 47625"/>
                <a:gd name="connsiteY0" fmla="*/ 0 h 193452"/>
                <a:gd name="connsiteX1" fmla="*/ 47625 w 47625"/>
                <a:gd name="connsiteY1" fmla="*/ 0 h 193452"/>
                <a:gd name="connsiteX2" fmla="*/ 47625 w 47625"/>
                <a:gd name="connsiteY2" fmla="*/ 193453 h 193452"/>
                <a:gd name="connsiteX3" fmla="*/ 0 w 47625"/>
                <a:gd name="connsiteY3" fmla="*/ 193453 h 193452"/>
              </a:gdLst>
              <a:ahLst/>
              <a:cxnLst>
                <a:cxn ang="0">
                  <a:pos x="connsiteX0" y="connsiteY0"/>
                </a:cxn>
                <a:cxn ang="0">
                  <a:pos x="connsiteX1" y="connsiteY1"/>
                </a:cxn>
                <a:cxn ang="0">
                  <a:pos x="connsiteX2" y="connsiteY2"/>
                </a:cxn>
                <a:cxn ang="0">
                  <a:pos x="connsiteX3" y="connsiteY3"/>
                </a:cxn>
              </a:cxnLst>
              <a:rect l="l" t="t" r="r" b="b"/>
              <a:pathLst>
                <a:path w="47625" h="193452">
                  <a:moveTo>
                    <a:pt x="0" y="0"/>
                  </a:moveTo>
                  <a:lnTo>
                    <a:pt x="47625" y="0"/>
                  </a:lnTo>
                  <a:lnTo>
                    <a:pt x="47625" y="193453"/>
                  </a:lnTo>
                  <a:lnTo>
                    <a:pt x="0" y="193453"/>
                  </a:lnTo>
                  <a:close/>
                </a:path>
              </a:pathLst>
            </a:custGeom>
            <a:solidFill>
              <a:schemeClr val="accent1">
                <a:lumMod val="20000"/>
                <a:lumOff val="80000"/>
              </a:schemeClr>
            </a:solidFill>
            <a:ln w="9525" cap="flat">
              <a:noFill/>
              <a:prstDash val="solid"/>
              <a:miter/>
            </a:ln>
          </p:spPr>
          <p:txBody>
            <a:bodyPr rtlCol="0" anchor="ctr"/>
            <a:lstStyle/>
            <a:p>
              <a:endParaRPr lang="en-US"/>
            </a:p>
          </p:txBody>
        </p:sp>
        <p:sp>
          <p:nvSpPr>
            <p:cNvPr id="38" name="Freeform: Shape 37">
              <a:extLst>
                <a:ext uri="{FF2B5EF4-FFF2-40B4-BE49-F238E27FC236}">
                  <a16:creationId xmlns:a16="http://schemas.microsoft.com/office/drawing/2014/main" id="{BF1C8986-B127-4657-8F3D-5BB79E82FBCA}"/>
                </a:ext>
              </a:extLst>
            </p:cNvPr>
            <p:cNvSpPr/>
            <p:nvPr/>
          </p:nvSpPr>
          <p:spPr>
            <a:xfrm>
              <a:off x="9089516" y="3820668"/>
              <a:ext cx="47625" cy="193452"/>
            </a:xfrm>
            <a:custGeom>
              <a:avLst/>
              <a:gdLst>
                <a:gd name="connsiteX0" fmla="*/ 0 w 47625"/>
                <a:gd name="connsiteY0" fmla="*/ 0 h 193452"/>
                <a:gd name="connsiteX1" fmla="*/ 47625 w 47625"/>
                <a:gd name="connsiteY1" fmla="*/ 0 h 193452"/>
                <a:gd name="connsiteX2" fmla="*/ 47625 w 47625"/>
                <a:gd name="connsiteY2" fmla="*/ 193453 h 193452"/>
                <a:gd name="connsiteX3" fmla="*/ 0 w 47625"/>
                <a:gd name="connsiteY3" fmla="*/ 193453 h 193452"/>
              </a:gdLst>
              <a:ahLst/>
              <a:cxnLst>
                <a:cxn ang="0">
                  <a:pos x="connsiteX0" y="connsiteY0"/>
                </a:cxn>
                <a:cxn ang="0">
                  <a:pos x="connsiteX1" y="connsiteY1"/>
                </a:cxn>
                <a:cxn ang="0">
                  <a:pos x="connsiteX2" y="connsiteY2"/>
                </a:cxn>
                <a:cxn ang="0">
                  <a:pos x="connsiteX3" y="connsiteY3"/>
                </a:cxn>
              </a:cxnLst>
              <a:rect l="l" t="t" r="r" b="b"/>
              <a:pathLst>
                <a:path w="47625" h="193452">
                  <a:moveTo>
                    <a:pt x="0" y="0"/>
                  </a:moveTo>
                  <a:lnTo>
                    <a:pt x="47625" y="0"/>
                  </a:lnTo>
                  <a:lnTo>
                    <a:pt x="47625" y="193453"/>
                  </a:lnTo>
                  <a:lnTo>
                    <a:pt x="0" y="193453"/>
                  </a:lnTo>
                  <a:close/>
                </a:path>
              </a:pathLst>
            </a:custGeom>
            <a:solidFill>
              <a:schemeClr val="accent1">
                <a:lumMod val="20000"/>
                <a:lumOff val="80000"/>
              </a:schemeClr>
            </a:solidFill>
            <a:ln w="9525" cap="flat">
              <a:noFill/>
              <a:prstDash val="solid"/>
              <a:miter/>
            </a:ln>
          </p:spPr>
          <p:txBody>
            <a:bodyPr rtlCol="0" anchor="ctr"/>
            <a:lstStyle/>
            <a:p>
              <a:endParaRPr lang="en-US"/>
            </a:p>
          </p:txBody>
        </p:sp>
        <p:sp>
          <p:nvSpPr>
            <p:cNvPr id="39" name="Freeform: Shape 38">
              <a:extLst>
                <a:ext uri="{FF2B5EF4-FFF2-40B4-BE49-F238E27FC236}">
                  <a16:creationId xmlns:a16="http://schemas.microsoft.com/office/drawing/2014/main" id="{46488DE4-D6D9-4540-AD64-47F553B61D6D}"/>
                </a:ext>
              </a:extLst>
            </p:cNvPr>
            <p:cNvSpPr/>
            <p:nvPr/>
          </p:nvSpPr>
          <p:spPr>
            <a:xfrm>
              <a:off x="9408699" y="3820668"/>
              <a:ext cx="47625" cy="193452"/>
            </a:xfrm>
            <a:custGeom>
              <a:avLst/>
              <a:gdLst>
                <a:gd name="connsiteX0" fmla="*/ 0 w 47625"/>
                <a:gd name="connsiteY0" fmla="*/ 0 h 193452"/>
                <a:gd name="connsiteX1" fmla="*/ 47625 w 47625"/>
                <a:gd name="connsiteY1" fmla="*/ 0 h 193452"/>
                <a:gd name="connsiteX2" fmla="*/ 47625 w 47625"/>
                <a:gd name="connsiteY2" fmla="*/ 193453 h 193452"/>
                <a:gd name="connsiteX3" fmla="*/ 0 w 47625"/>
                <a:gd name="connsiteY3" fmla="*/ 193453 h 193452"/>
              </a:gdLst>
              <a:ahLst/>
              <a:cxnLst>
                <a:cxn ang="0">
                  <a:pos x="connsiteX0" y="connsiteY0"/>
                </a:cxn>
                <a:cxn ang="0">
                  <a:pos x="connsiteX1" y="connsiteY1"/>
                </a:cxn>
                <a:cxn ang="0">
                  <a:pos x="connsiteX2" y="connsiteY2"/>
                </a:cxn>
                <a:cxn ang="0">
                  <a:pos x="connsiteX3" y="connsiteY3"/>
                </a:cxn>
              </a:cxnLst>
              <a:rect l="l" t="t" r="r" b="b"/>
              <a:pathLst>
                <a:path w="47625" h="193452">
                  <a:moveTo>
                    <a:pt x="0" y="0"/>
                  </a:moveTo>
                  <a:lnTo>
                    <a:pt x="47625" y="0"/>
                  </a:lnTo>
                  <a:lnTo>
                    <a:pt x="47625" y="193453"/>
                  </a:lnTo>
                  <a:lnTo>
                    <a:pt x="0" y="193453"/>
                  </a:lnTo>
                  <a:close/>
                </a:path>
              </a:pathLst>
            </a:custGeom>
            <a:solidFill>
              <a:schemeClr val="accent1">
                <a:lumMod val="20000"/>
                <a:lumOff val="80000"/>
              </a:schemeClr>
            </a:solidFill>
            <a:ln w="9525" cap="flat">
              <a:noFill/>
              <a:prstDash val="solid"/>
              <a:miter/>
            </a:ln>
          </p:spPr>
          <p:txBody>
            <a:bodyPr rtlCol="0" anchor="ctr"/>
            <a:lstStyle/>
            <a:p>
              <a:endParaRPr lang="en-US"/>
            </a:p>
          </p:txBody>
        </p:sp>
        <p:sp>
          <p:nvSpPr>
            <p:cNvPr id="40" name="Freeform: Shape 39">
              <a:extLst>
                <a:ext uri="{FF2B5EF4-FFF2-40B4-BE49-F238E27FC236}">
                  <a16:creationId xmlns:a16="http://schemas.microsoft.com/office/drawing/2014/main" id="{8DF33021-91E9-41E2-B8D7-675E01089117}"/>
                </a:ext>
              </a:extLst>
            </p:cNvPr>
            <p:cNvSpPr/>
            <p:nvPr/>
          </p:nvSpPr>
          <p:spPr>
            <a:xfrm>
              <a:off x="9727882" y="3820668"/>
              <a:ext cx="47625" cy="193452"/>
            </a:xfrm>
            <a:custGeom>
              <a:avLst/>
              <a:gdLst>
                <a:gd name="connsiteX0" fmla="*/ 0 w 47625"/>
                <a:gd name="connsiteY0" fmla="*/ 0 h 193452"/>
                <a:gd name="connsiteX1" fmla="*/ 47625 w 47625"/>
                <a:gd name="connsiteY1" fmla="*/ 0 h 193452"/>
                <a:gd name="connsiteX2" fmla="*/ 47625 w 47625"/>
                <a:gd name="connsiteY2" fmla="*/ 193453 h 193452"/>
                <a:gd name="connsiteX3" fmla="*/ 0 w 47625"/>
                <a:gd name="connsiteY3" fmla="*/ 193453 h 193452"/>
              </a:gdLst>
              <a:ahLst/>
              <a:cxnLst>
                <a:cxn ang="0">
                  <a:pos x="connsiteX0" y="connsiteY0"/>
                </a:cxn>
                <a:cxn ang="0">
                  <a:pos x="connsiteX1" y="connsiteY1"/>
                </a:cxn>
                <a:cxn ang="0">
                  <a:pos x="connsiteX2" y="connsiteY2"/>
                </a:cxn>
                <a:cxn ang="0">
                  <a:pos x="connsiteX3" y="connsiteY3"/>
                </a:cxn>
              </a:cxnLst>
              <a:rect l="l" t="t" r="r" b="b"/>
              <a:pathLst>
                <a:path w="47625" h="193452">
                  <a:moveTo>
                    <a:pt x="0" y="0"/>
                  </a:moveTo>
                  <a:lnTo>
                    <a:pt x="47625" y="0"/>
                  </a:lnTo>
                  <a:lnTo>
                    <a:pt x="47625" y="193453"/>
                  </a:lnTo>
                  <a:lnTo>
                    <a:pt x="0" y="193453"/>
                  </a:lnTo>
                  <a:close/>
                </a:path>
              </a:pathLst>
            </a:custGeom>
            <a:solidFill>
              <a:schemeClr val="accent1">
                <a:lumMod val="20000"/>
                <a:lumOff val="80000"/>
              </a:schemeClr>
            </a:solidFill>
            <a:ln w="9525" cap="flat">
              <a:noFill/>
              <a:prstDash val="solid"/>
              <a:miter/>
            </a:ln>
          </p:spPr>
          <p:txBody>
            <a:bodyPr rtlCol="0" anchor="ctr"/>
            <a:lstStyle/>
            <a:p>
              <a:endParaRPr lang="en-US"/>
            </a:p>
          </p:txBody>
        </p:sp>
        <p:sp>
          <p:nvSpPr>
            <p:cNvPr id="41" name="Freeform: Shape 40">
              <a:extLst>
                <a:ext uri="{FF2B5EF4-FFF2-40B4-BE49-F238E27FC236}">
                  <a16:creationId xmlns:a16="http://schemas.microsoft.com/office/drawing/2014/main" id="{68A42B1F-3F8A-4391-B74F-C2E3A2A3892D}"/>
                </a:ext>
              </a:extLst>
            </p:cNvPr>
            <p:cNvSpPr/>
            <p:nvPr/>
          </p:nvSpPr>
          <p:spPr>
            <a:xfrm>
              <a:off x="10047064" y="3820668"/>
              <a:ext cx="47625" cy="193452"/>
            </a:xfrm>
            <a:custGeom>
              <a:avLst/>
              <a:gdLst>
                <a:gd name="connsiteX0" fmla="*/ 0 w 47625"/>
                <a:gd name="connsiteY0" fmla="*/ 0 h 193452"/>
                <a:gd name="connsiteX1" fmla="*/ 47625 w 47625"/>
                <a:gd name="connsiteY1" fmla="*/ 0 h 193452"/>
                <a:gd name="connsiteX2" fmla="*/ 47625 w 47625"/>
                <a:gd name="connsiteY2" fmla="*/ 193453 h 193452"/>
                <a:gd name="connsiteX3" fmla="*/ 0 w 47625"/>
                <a:gd name="connsiteY3" fmla="*/ 193453 h 193452"/>
              </a:gdLst>
              <a:ahLst/>
              <a:cxnLst>
                <a:cxn ang="0">
                  <a:pos x="connsiteX0" y="connsiteY0"/>
                </a:cxn>
                <a:cxn ang="0">
                  <a:pos x="connsiteX1" y="connsiteY1"/>
                </a:cxn>
                <a:cxn ang="0">
                  <a:pos x="connsiteX2" y="connsiteY2"/>
                </a:cxn>
                <a:cxn ang="0">
                  <a:pos x="connsiteX3" y="connsiteY3"/>
                </a:cxn>
              </a:cxnLst>
              <a:rect l="l" t="t" r="r" b="b"/>
              <a:pathLst>
                <a:path w="47625" h="193452">
                  <a:moveTo>
                    <a:pt x="0" y="0"/>
                  </a:moveTo>
                  <a:lnTo>
                    <a:pt x="47625" y="0"/>
                  </a:lnTo>
                  <a:lnTo>
                    <a:pt x="47625" y="193453"/>
                  </a:lnTo>
                  <a:lnTo>
                    <a:pt x="0" y="193453"/>
                  </a:lnTo>
                  <a:close/>
                </a:path>
              </a:pathLst>
            </a:custGeom>
            <a:solidFill>
              <a:schemeClr val="accent1">
                <a:lumMod val="20000"/>
                <a:lumOff val="80000"/>
              </a:schemeClr>
            </a:solidFill>
            <a:ln w="9525" cap="flat">
              <a:noFill/>
              <a:prstDash val="solid"/>
              <a:miter/>
            </a:ln>
          </p:spPr>
          <p:txBody>
            <a:bodyPr rtlCol="0" anchor="ctr"/>
            <a:lstStyle/>
            <a:p>
              <a:endParaRPr lang="en-US"/>
            </a:p>
          </p:txBody>
        </p:sp>
        <p:sp>
          <p:nvSpPr>
            <p:cNvPr id="42" name="Freeform: Shape 41">
              <a:extLst>
                <a:ext uri="{FF2B5EF4-FFF2-40B4-BE49-F238E27FC236}">
                  <a16:creationId xmlns:a16="http://schemas.microsoft.com/office/drawing/2014/main" id="{F1F7E12B-1257-4262-A278-D1C97B81CAAA}"/>
                </a:ext>
              </a:extLst>
            </p:cNvPr>
            <p:cNvSpPr/>
            <p:nvPr/>
          </p:nvSpPr>
          <p:spPr>
            <a:xfrm>
              <a:off x="10366247" y="3820668"/>
              <a:ext cx="47625" cy="193452"/>
            </a:xfrm>
            <a:custGeom>
              <a:avLst/>
              <a:gdLst>
                <a:gd name="connsiteX0" fmla="*/ 0 w 47625"/>
                <a:gd name="connsiteY0" fmla="*/ 0 h 193452"/>
                <a:gd name="connsiteX1" fmla="*/ 47625 w 47625"/>
                <a:gd name="connsiteY1" fmla="*/ 0 h 193452"/>
                <a:gd name="connsiteX2" fmla="*/ 47625 w 47625"/>
                <a:gd name="connsiteY2" fmla="*/ 193453 h 193452"/>
                <a:gd name="connsiteX3" fmla="*/ 0 w 47625"/>
                <a:gd name="connsiteY3" fmla="*/ 193453 h 193452"/>
              </a:gdLst>
              <a:ahLst/>
              <a:cxnLst>
                <a:cxn ang="0">
                  <a:pos x="connsiteX0" y="connsiteY0"/>
                </a:cxn>
                <a:cxn ang="0">
                  <a:pos x="connsiteX1" y="connsiteY1"/>
                </a:cxn>
                <a:cxn ang="0">
                  <a:pos x="connsiteX2" y="connsiteY2"/>
                </a:cxn>
                <a:cxn ang="0">
                  <a:pos x="connsiteX3" y="connsiteY3"/>
                </a:cxn>
              </a:cxnLst>
              <a:rect l="l" t="t" r="r" b="b"/>
              <a:pathLst>
                <a:path w="47625" h="193452">
                  <a:moveTo>
                    <a:pt x="0" y="0"/>
                  </a:moveTo>
                  <a:lnTo>
                    <a:pt x="47625" y="0"/>
                  </a:lnTo>
                  <a:lnTo>
                    <a:pt x="47625" y="193453"/>
                  </a:lnTo>
                  <a:lnTo>
                    <a:pt x="0" y="193453"/>
                  </a:lnTo>
                  <a:close/>
                </a:path>
              </a:pathLst>
            </a:custGeom>
            <a:solidFill>
              <a:schemeClr val="accent1">
                <a:lumMod val="20000"/>
                <a:lumOff val="80000"/>
              </a:schemeClr>
            </a:solidFill>
            <a:ln w="9525" cap="flat">
              <a:noFill/>
              <a:prstDash val="solid"/>
              <a:miter/>
            </a:ln>
          </p:spPr>
          <p:txBody>
            <a:bodyPr rtlCol="0" anchor="ctr"/>
            <a:lstStyle/>
            <a:p>
              <a:endParaRPr lang="en-US"/>
            </a:p>
          </p:txBody>
        </p:sp>
        <p:sp>
          <p:nvSpPr>
            <p:cNvPr id="43" name="Freeform: Shape 42">
              <a:extLst>
                <a:ext uri="{FF2B5EF4-FFF2-40B4-BE49-F238E27FC236}">
                  <a16:creationId xmlns:a16="http://schemas.microsoft.com/office/drawing/2014/main" id="{24E2858D-AB51-4164-961A-D300BFFE410D}"/>
                </a:ext>
              </a:extLst>
            </p:cNvPr>
            <p:cNvSpPr/>
            <p:nvPr/>
          </p:nvSpPr>
          <p:spPr>
            <a:xfrm>
              <a:off x="8610694" y="3897439"/>
              <a:ext cx="47625" cy="116681"/>
            </a:xfrm>
            <a:custGeom>
              <a:avLst/>
              <a:gdLst>
                <a:gd name="connsiteX0" fmla="*/ 0 w 47625"/>
                <a:gd name="connsiteY0" fmla="*/ 0 h 116681"/>
                <a:gd name="connsiteX1" fmla="*/ 47625 w 47625"/>
                <a:gd name="connsiteY1" fmla="*/ 0 h 116681"/>
                <a:gd name="connsiteX2" fmla="*/ 47625 w 47625"/>
                <a:gd name="connsiteY2" fmla="*/ 116681 h 116681"/>
                <a:gd name="connsiteX3" fmla="*/ 0 w 47625"/>
                <a:gd name="connsiteY3" fmla="*/ 116681 h 116681"/>
              </a:gdLst>
              <a:ahLst/>
              <a:cxnLst>
                <a:cxn ang="0">
                  <a:pos x="connsiteX0" y="connsiteY0"/>
                </a:cxn>
                <a:cxn ang="0">
                  <a:pos x="connsiteX1" y="connsiteY1"/>
                </a:cxn>
                <a:cxn ang="0">
                  <a:pos x="connsiteX2" y="connsiteY2"/>
                </a:cxn>
                <a:cxn ang="0">
                  <a:pos x="connsiteX3" y="connsiteY3"/>
                </a:cxn>
              </a:cxnLst>
              <a:rect l="l" t="t" r="r" b="b"/>
              <a:pathLst>
                <a:path w="47625" h="116681">
                  <a:moveTo>
                    <a:pt x="0" y="0"/>
                  </a:moveTo>
                  <a:lnTo>
                    <a:pt x="47625" y="0"/>
                  </a:lnTo>
                  <a:lnTo>
                    <a:pt x="47625" y="116681"/>
                  </a:lnTo>
                  <a:lnTo>
                    <a:pt x="0" y="116681"/>
                  </a:lnTo>
                  <a:close/>
                </a:path>
              </a:pathLst>
            </a:custGeom>
            <a:solidFill>
              <a:schemeClr val="accent1">
                <a:lumMod val="20000"/>
                <a:lumOff val="80000"/>
              </a:schemeClr>
            </a:solidFill>
            <a:ln w="9525" cap="flat">
              <a:noFill/>
              <a:prstDash val="solid"/>
              <a:miter/>
            </a:ln>
          </p:spPr>
          <p:txBody>
            <a:bodyPr rtlCol="0" anchor="ctr"/>
            <a:lstStyle/>
            <a:p>
              <a:endParaRPr lang="en-US"/>
            </a:p>
          </p:txBody>
        </p:sp>
        <p:sp>
          <p:nvSpPr>
            <p:cNvPr id="44" name="Freeform: Shape 43">
              <a:extLst>
                <a:ext uri="{FF2B5EF4-FFF2-40B4-BE49-F238E27FC236}">
                  <a16:creationId xmlns:a16="http://schemas.microsoft.com/office/drawing/2014/main" id="{FB50EED2-CB2E-4282-87B2-A34F4D39004D}"/>
                </a:ext>
              </a:extLst>
            </p:cNvPr>
            <p:cNvSpPr/>
            <p:nvPr/>
          </p:nvSpPr>
          <p:spPr>
            <a:xfrm>
              <a:off x="8929877" y="3897439"/>
              <a:ext cx="47625" cy="116681"/>
            </a:xfrm>
            <a:custGeom>
              <a:avLst/>
              <a:gdLst>
                <a:gd name="connsiteX0" fmla="*/ 0 w 47625"/>
                <a:gd name="connsiteY0" fmla="*/ 0 h 116681"/>
                <a:gd name="connsiteX1" fmla="*/ 47625 w 47625"/>
                <a:gd name="connsiteY1" fmla="*/ 0 h 116681"/>
                <a:gd name="connsiteX2" fmla="*/ 47625 w 47625"/>
                <a:gd name="connsiteY2" fmla="*/ 116681 h 116681"/>
                <a:gd name="connsiteX3" fmla="*/ 0 w 47625"/>
                <a:gd name="connsiteY3" fmla="*/ 116681 h 116681"/>
              </a:gdLst>
              <a:ahLst/>
              <a:cxnLst>
                <a:cxn ang="0">
                  <a:pos x="connsiteX0" y="connsiteY0"/>
                </a:cxn>
                <a:cxn ang="0">
                  <a:pos x="connsiteX1" y="connsiteY1"/>
                </a:cxn>
                <a:cxn ang="0">
                  <a:pos x="connsiteX2" y="connsiteY2"/>
                </a:cxn>
                <a:cxn ang="0">
                  <a:pos x="connsiteX3" y="connsiteY3"/>
                </a:cxn>
              </a:cxnLst>
              <a:rect l="l" t="t" r="r" b="b"/>
              <a:pathLst>
                <a:path w="47625" h="116681">
                  <a:moveTo>
                    <a:pt x="0" y="0"/>
                  </a:moveTo>
                  <a:lnTo>
                    <a:pt x="47625" y="0"/>
                  </a:lnTo>
                  <a:lnTo>
                    <a:pt x="47625" y="116681"/>
                  </a:lnTo>
                  <a:lnTo>
                    <a:pt x="0" y="116681"/>
                  </a:lnTo>
                  <a:close/>
                </a:path>
              </a:pathLst>
            </a:custGeom>
            <a:solidFill>
              <a:schemeClr val="accent1">
                <a:lumMod val="20000"/>
                <a:lumOff val="80000"/>
              </a:schemeClr>
            </a:solidFill>
            <a:ln w="9525" cap="flat">
              <a:noFill/>
              <a:prstDash val="solid"/>
              <a:miter/>
            </a:ln>
          </p:spPr>
          <p:txBody>
            <a:bodyPr rtlCol="0" anchor="ctr"/>
            <a:lstStyle/>
            <a:p>
              <a:endParaRPr lang="en-US"/>
            </a:p>
          </p:txBody>
        </p:sp>
        <p:sp>
          <p:nvSpPr>
            <p:cNvPr id="45" name="Freeform: Shape 44">
              <a:extLst>
                <a:ext uri="{FF2B5EF4-FFF2-40B4-BE49-F238E27FC236}">
                  <a16:creationId xmlns:a16="http://schemas.microsoft.com/office/drawing/2014/main" id="{2ABDB9A1-89E9-4CB1-B874-1F1242274319}"/>
                </a:ext>
              </a:extLst>
            </p:cNvPr>
            <p:cNvSpPr/>
            <p:nvPr/>
          </p:nvSpPr>
          <p:spPr>
            <a:xfrm>
              <a:off x="9249060" y="3897439"/>
              <a:ext cx="47625" cy="116681"/>
            </a:xfrm>
            <a:custGeom>
              <a:avLst/>
              <a:gdLst>
                <a:gd name="connsiteX0" fmla="*/ 0 w 47625"/>
                <a:gd name="connsiteY0" fmla="*/ 0 h 116681"/>
                <a:gd name="connsiteX1" fmla="*/ 47625 w 47625"/>
                <a:gd name="connsiteY1" fmla="*/ 0 h 116681"/>
                <a:gd name="connsiteX2" fmla="*/ 47625 w 47625"/>
                <a:gd name="connsiteY2" fmla="*/ 116681 h 116681"/>
                <a:gd name="connsiteX3" fmla="*/ 0 w 47625"/>
                <a:gd name="connsiteY3" fmla="*/ 116681 h 116681"/>
              </a:gdLst>
              <a:ahLst/>
              <a:cxnLst>
                <a:cxn ang="0">
                  <a:pos x="connsiteX0" y="connsiteY0"/>
                </a:cxn>
                <a:cxn ang="0">
                  <a:pos x="connsiteX1" y="connsiteY1"/>
                </a:cxn>
                <a:cxn ang="0">
                  <a:pos x="connsiteX2" y="connsiteY2"/>
                </a:cxn>
                <a:cxn ang="0">
                  <a:pos x="connsiteX3" y="connsiteY3"/>
                </a:cxn>
              </a:cxnLst>
              <a:rect l="l" t="t" r="r" b="b"/>
              <a:pathLst>
                <a:path w="47625" h="116681">
                  <a:moveTo>
                    <a:pt x="0" y="0"/>
                  </a:moveTo>
                  <a:lnTo>
                    <a:pt x="47625" y="0"/>
                  </a:lnTo>
                  <a:lnTo>
                    <a:pt x="47625" y="116681"/>
                  </a:lnTo>
                  <a:lnTo>
                    <a:pt x="0" y="116681"/>
                  </a:lnTo>
                  <a:close/>
                </a:path>
              </a:pathLst>
            </a:custGeom>
            <a:solidFill>
              <a:schemeClr val="accent1">
                <a:lumMod val="20000"/>
                <a:lumOff val="80000"/>
              </a:schemeClr>
            </a:solidFill>
            <a:ln w="9525" cap="flat">
              <a:noFill/>
              <a:prstDash val="solid"/>
              <a:miter/>
            </a:ln>
          </p:spPr>
          <p:txBody>
            <a:bodyPr rtlCol="0" anchor="ctr"/>
            <a:lstStyle/>
            <a:p>
              <a:endParaRPr lang="en-US"/>
            </a:p>
          </p:txBody>
        </p:sp>
        <p:sp>
          <p:nvSpPr>
            <p:cNvPr id="46" name="Freeform: Shape 45">
              <a:extLst>
                <a:ext uri="{FF2B5EF4-FFF2-40B4-BE49-F238E27FC236}">
                  <a16:creationId xmlns:a16="http://schemas.microsoft.com/office/drawing/2014/main" id="{5F3E03D2-403D-4BDB-BBF7-9EAA2E743B07}"/>
                </a:ext>
              </a:extLst>
            </p:cNvPr>
            <p:cNvSpPr/>
            <p:nvPr/>
          </p:nvSpPr>
          <p:spPr>
            <a:xfrm>
              <a:off x="9568338" y="3897439"/>
              <a:ext cx="47625" cy="116681"/>
            </a:xfrm>
            <a:custGeom>
              <a:avLst/>
              <a:gdLst>
                <a:gd name="connsiteX0" fmla="*/ 0 w 47625"/>
                <a:gd name="connsiteY0" fmla="*/ 0 h 116681"/>
                <a:gd name="connsiteX1" fmla="*/ 47625 w 47625"/>
                <a:gd name="connsiteY1" fmla="*/ 0 h 116681"/>
                <a:gd name="connsiteX2" fmla="*/ 47625 w 47625"/>
                <a:gd name="connsiteY2" fmla="*/ 116681 h 116681"/>
                <a:gd name="connsiteX3" fmla="*/ 0 w 47625"/>
                <a:gd name="connsiteY3" fmla="*/ 116681 h 116681"/>
              </a:gdLst>
              <a:ahLst/>
              <a:cxnLst>
                <a:cxn ang="0">
                  <a:pos x="connsiteX0" y="connsiteY0"/>
                </a:cxn>
                <a:cxn ang="0">
                  <a:pos x="connsiteX1" y="connsiteY1"/>
                </a:cxn>
                <a:cxn ang="0">
                  <a:pos x="connsiteX2" y="connsiteY2"/>
                </a:cxn>
                <a:cxn ang="0">
                  <a:pos x="connsiteX3" y="connsiteY3"/>
                </a:cxn>
              </a:cxnLst>
              <a:rect l="l" t="t" r="r" b="b"/>
              <a:pathLst>
                <a:path w="47625" h="116681">
                  <a:moveTo>
                    <a:pt x="0" y="0"/>
                  </a:moveTo>
                  <a:lnTo>
                    <a:pt x="47625" y="0"/>
                  </a:lnTo>
                  <a:lnTo>
                    <a:pt x="47625" y="116681"/>
                  </a:lnTo>
                  <a:lnTo>
                    <a:pt x="0" y="116681"/>
                  </a:lnTo>
                  <a:close/>
                </a:path>
              </a:pathLst>
            </a:custGeom>
            <a:solidFill>
              <a:schemeClr val="accent1">
                <a:lumMod val="20000"/>
                <a:lumOff val="80000"/>
              </a:schemeClr>
            </a:solidFill>
            <a:ln w="9525" cap="flat">
              <a:noFill/>
              <a:prstDash val="solid"/>
              <a:miter/>
            </a:ln>
          </p:spPr>
          <p:txBody>
            <a:bodyPr rtlCol="0" anchor="ctr"/>
            <a:lstStyle/>
            <a:p>
              <a:endParaRPr lang="en-US"/>
            </a:p>
          </p:txBody>
        </p:sp>
        <p:sp>
          <p:nvSpPr>
            <p:cNvPr id="47" name="Freeform: Shape 46">
              <a:extLst>
                <a:ext uri="{FF2B5EF4-FFF2-40B4-BE49-F238E27FC236}">
                  <a16:creationId xmlns:a16="http://schemas.microsoft.com/office/drawing/2014/main" id="{3B9AD99A-B71F-425C-B218-DD47D25B0217}"/>
                </a:ext>
              </a:extLst>
            </p:cNvPr>
            <p:cNvSpPr/>
            <p:nvPr/>
          </p:nvSpPr>
          <p:spPr>
            <a:xfrm>
              <a:off x="9887521" y="3897439"/>
              <a:ext cx="47625" cy="116681"/>
            </a:xfrm>
            <a:custGeom>
              <a:avLst/>
              <a:gdLst>
                <a:gd name="connsiteX0" fmla="*/ 0 w 47625"/>
                <a:gd name="connsiteY0" fmla="*/ 0 h 116681"/>
                <a:gd name="connsiteX1" fmla="*/ 47625 w 47625"/>
                <a:gd name="connsiteY1" fmla="*/ 0 h 116681"/>
                <a:gd name="connsiteX2" fmla="*/ 47625 w 47625"/>
                <a:gd name="connsiteY2" fmla="*/ 116681 h 116681"/>
                <a:gd name="connsiteX3" fmla="*/ 0 w 47625"/>
                <a:gd name="connsiteY3" fmla="*/ 116681 h 116681"/>
              </a:gdLst>
              <a:ahLst/>
              <a:cxnLst>
                <a:cxn ang="0">
                  <a:pos x="connsiteX0" y="connsiteY0"/>
                </a:cxn>
                <a:cxn ang="0">
                  <a:pos x="connsiteX1" y="connsiteY1"/>
                </a:cxn>
                <a:cxn ang="0">
                  <a:pos x="connsiteX2" y="connsiteY2"/>
                </a:cxn>
                <a:cxn ang="0">
                  <a:pos x="connsiteX3" y="connsiteY3"/>
                </a:cxn>
              </a:cxnLst>
              <a:rect l="l" t="t" r="r" b="b"/>
              <a:pathLst>
                <a:path w="47625" h="116681">
                  <a:moveTo>
                    <a:pt x="0" y="0"/>
                  </a:moveTo>
                  <a:lnTo>
                    <a:pt x="47625" y="0"/>
                  </a:lnTo>
                  <a:lnTo>
                    <a:pt x="47625" y="116681"/>
                  </a:lnTo>
                  <a:lnTo>
                    <a:pt x="0" y="116681"/>
                  </a:lnTo>
                  <a:close/>
                </a:path>
              </a:pathLst>
            </a:custGeom>
            <a:solidFill>
              <a:schemeClr val="accent1">
                <a:lumMod val="20000"/>
                <a:lumOff val="80000"/>
              </a:schemeClr>
            </a:solidFill>
            <a:ln w="9525" cap="flat">
              <a:noFill/>
              <a:prstDash val="solid"/>
              <a:miter/>
            </a:ln>
          </p:spPr>
          <p:txBody>
            <a:bodyPr rtlCol="0" anchor="ctr"/>
            <a:lstStyle/>
            <a:p>
              <a:endParaRPr lang="en-US"/>
            </a:p>
          </p:txBody>
        </p:sp>
        <p:sp>
          <p:nvSpPr>
            <p:cNvPr id="48" name="Freeform: Shape 47">
              <a:extLst>
                <a:ext uri="{FF2B5EF4-FFF2-40B4-BE49-F238E27FC236}">
                  <a16:creationId xmlns:a16="http://schemas.microsoft.com/office/drawing/2014/main" id="{1211F003-004E-4FA7-8F59-F2D5D49E239E}"/>
                </a:ext>
              </a:extLst>
            </p:cNvPr>
            <p:cNvSpPr/>
            <p:nvPr/>
          </p:nvSpPr>
          <p:spPr>
            <a:xfrm>
              <a:off x="10206703" y="3897439"/>
              <a:ext cx="47625" cy="116681"/>
            </a:xfrm>
            <a:custGeom>
              <a:avLst/>
              <a:gdLst>
                <a:gd name="connsiteX0" fmla="*/ 0 w 47625"/>
                <a:gd name="connsiteY0" fmla="*/ 0 h 116681"/>
                <a:gd name="connsiteX1" fmla="*/ 47625 w 47625"/>
                <a:gd name="connsiteY1" fmla="*/ 0 h 116681"/>
                <a:gd name="connsiteX2" fmla="*/ 47625 w 47625"/>
                <a:gd name="connsiteY2" fmla="*/ 116681 h 116681"/>
                <a:gd name="connsiteX3" fmla="*/ 0 w 47625"/>
                <a:gd name="connsiteY3" fmla="*/ 116681 h 116681"/>
              </a:gdLst>
              <a:ahLst/>
              <a:cxnLst>
                <a:cxn ang="0">
                  <a:pos x="connsiteX0" y="connsiteY0"/>
                </a:cxn>
                <a:cxn ang="0">
                  <a:pos x="connsiteX1" y="connsiteY1"/>
                </a:cxn>
                <a:cxn ang="0">
                  <a:pos x="connsiteX2" y="connsiteY2"/>
                </a:cxn>
                <a:cxn ang="0">
                  <a:pos x="connsiteX3" y="connsiteY3"/>
                </a:cxn>
              </a:cxnLst>
              <a:rect l="l" t="t" r="r" b="b"/>
              <a:pathLst>
                <a:path w="47625" h="116681">
                  <a:moveTo>
                    <a:pt x="0" y="0"/>
                  </a:moveTo>
                  <a:lnTo>
                    <a:pt x="47625" y="0"/>
                  </a:lnTo>
                  <a:lnTo>
                    <a:pt x="47625" y="116681"/>
                  </a:lnTo>
                  <a:lnTo>
                    <a:pt x="0" y="116681"/>
                  </a:lnTo>
                  <a:close/>
                </a:path>
              </a:pathLst>
            </a:custGeom>
            <a:solidFill>
              <a:schemeClr val="accent1">
                <a:lumMod val="20000"/>
                <a:lumOff val="80000"/>
              </a:schemeClr>
            </a:solidFill>
            <a:ln w="9525" cap="flat">
              <a:noFill/>
              <a:prstDash val="solid"/>
              <a:miter/>
            </a:ln>
          </p:spPr>
          <p:txBody>
            <a:bodyPr rtlCol="0" anchor="ctr"/>
            <a:lstStyle/>
            <a:p>
              <a:endParaRPr lang="en-US"/>
            </a:p>
          </p:txBody>
        </p:sp>
      </p:grpSp>
      <p:grpSp>
        <p:nvGrpSpPr>
          <p:cNvPr id="93" name="Group 92">
            <a:extLst>
              <a:ext uri="{FF2B5EF4-FFF2-40B4-BE49-F238E27FC236}">
                <a16:creationId xmlns:a16="http://schemas.microsoft.com/office/drawing/2014/main" id="{C53EEEDB-083A-458C-898A-D00017E602F1}"/>
              </a:ext>
            </a:extLst>
          </p:cNvPr>
          <p:cNvGrpSpPr/>
          <p:nvPr/>
        </p:nvGrpSpPr>
        <p:grpSpPr>
          <a:xfrm>
            <a:off x="2626888" y="1716543"/>
            <a:ext cx="2633269" cy="3104005"/>
            <a:chOff x="2626888" y="1716543"/>
            <a:chExt cx="2633269" cy="3104005"/>
          </a:xfrm>
        </p:grpSpPr>
        <p:sp>
          <p:nvSpPr>
            <p:cNvPr id="70" name="Freeform: Shape 69">
              <a:extLst>
                <a:ext uri="{FF2B5EF4-FFF2-40B4-BE49-F238E27FC236}">
                  <a16:creationId xmlns:a16="http://schemas.microsoft.com/office/drawing/2014/main" id="{6D732631-7E80-4C9E-B2F4-99D72B62756A}"/>
                </a:ext>
              </a:extLst>
            </p:cNvPr>
            <p:cNvSpPr/>
            <p:nvPr/>
          </p:nvSpPr>
          <p:spPr>
            <a:xfrm>
              <a:off x="2863764" y="1912662"/>
              <a:ext cx="2396393" cy="2692773"/>
            </a:xfrm>
            <a:custGeom>
              <a:avLst/>
              <a:gdLst>
                <a:gd name="connsiteX0" fmla="*/ 2800255 w 2800254"/>
                <a:gd name="connsiteY0" fmla="*/ 0 h 3146583"/>
                <a:gd name="connsiteX1" fmla="*/ 2800255 w 2800254"/>
                <a:gd name="connsiteY1" fmla="*/ 3001899 h 3146583"/>
                <a:gd name="connsiteX2" fmla="*/ 2655570 w 2800254"/>
                <a:gd name="connsiteY2" fmla="*/ 3146584 h 3146583"/>
                <a:gd name="connsiteX3" fmla="*/ 0 w 2800254"/>
                <a:gd name="connsiteY3" fmla="*/ 3146584 h 3146583"/>
                <a:gd name="connsiteX4" fmla="*/ 0 w 2800254"/>
                <a:gd name="connsiteY4" fmla="*/ 2964656 h 3146583"/>
                <a:gd name="connsiteX5" fmla="*/ 220885 w 2800254"/>
                <a:gd name="connsiteY5" fmla="*/ 2730818 h 3146583"/>
                <a:gd name="connsiteX6" fmla="*/ 2800255 w 2800254"/>
                <a:gd name="connsiteY6" fmla="*/ 0 h 3146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00254" h="3146583">
                  <a:moveTo>
                    <a:pt x="2800255" y="0"/>
                  </a:moveTo>
                  <a:lnTo>
                    <a:pt x="2800255" y="3001899"/>
                  </a:lnTo>
                  <a:cubicBezTo>
                    <a:pt x="2800255" y="3081814"/>
                    <a:pt x="2735485" y="3146584"/>
                    <a:pt x="2655570" y="3146584"/>
                  </a:cubicBezTo>
                  <a:lnTo>
                    <a:pt x="0" y="3146584"/>
                  </a:lnTo>
                  <a:lnTo>
                    <a:pt x="0" y="2964656"/>
                  </a:lnTo>
                  <a:lnTo>
                    <a:pt x="220885" y="2730818"/>
                  </a:lnTo>
                  <a:lnTo>
                    <a:pt x="2800255" y="0"/>
                  </a:lnTo>
                  <a:close/>
                </a:path>
              </a:pathLst>
            </a:custGeom>
            <a:solidFill>
              <a:schemeClr val="accent1"/>
            </a:solidFill>
            <a:ln w="9525" cap="flat">
              <a:noFill/>
              <a:prstDash val="solid"/>
              <a:miter/>
            </a:ln>
          </p:spPr>
          <p:txBody>
            <a:bodyPr rtlCol="0" anchor="ctr"/>
            <a:lstStyle/>
            <a:p>
              <a:endParaRPr lang="en-US"/>
            </a:p>
          </p:txBody>
        </p:sp>
        <p:sp>
          <p:nvSpPr>
            <p:cNvPr id="71" name="Freeform: Shape 70">
              <a:extLst>
                <a:ext uri="{FF2B5EF4-FFF2-40B4-BE49-F238E27FC236}">
                  <a16:creationId xmlns:a16="http://schemas.microsoft.com/office/drawing/2014/main" id="{49E3B31D-CFFA-4160-BABE-8A6D6EF1B302}"/>
                </a:ext>
              </a:extLst>
            </p:cNvPr>
            <p:cNvSpPr/>
            <p:nvPr/>
          </p:nvSpPr>
          <p:spPr>
            <a:xfrm>
              <a:off x="2863764" y="1716543"/>
              <a:ext cx="2396393" cy="2733204"/>
            </a:xfrm>
            <a:custGeom>
              <a:avLst/>
              <a:gdLst>
                <a:gd name="connsiteX0" fmla="*/ 2800255 w 2800254"/>
                <a:gd name="connsiteY0" fmla="*/ 144685 h 3193827"/>
                <a:gd name="connsiteX1" fmla="*/ 2800255 w 2800254"/>
                <a:gd name="connsiteY1" fmla="*/ 229172 h 3193827"/>
                <a:gd name="connsiteX2" fmla="*/ 220885 w 2800254"/>
                <a:gd name="connsiteY2" fmla="*/ 2959989 h 3193827"/>
                <a:gd name="connsiteX3" fmla="*/ 0 w 2800254"/>
                <a:gd name="connsiteY3" fmla="*/ 3193828 h 3193827"/>
                <a:gd name="connsiteX4" fmla="*/ 0 w 2800254"/>
                <a:gd name="connsiteY4" fmla="*/ 51816 h 3193827"/>
                <a:gd name="connsiteX5" fmla="*/ 51816 w 2800254"/>
                <a:gd name="connsiteY5" fmla="*/ 0 h 3193827"/>
                <a:gd name="connsiteX6" fmla="*/ 2655570 w 2800254"/>
                <a:gd name="connsiteY6" fmla="*/ 0 h 3193827"/>
                <a:gd name="connsiteX7" fmla="*/ 2800255 w 2800254"/>
                <a:gd name="connsiteY7" fmla="*/ 144685 h 3193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00254" h="3193827">
                  <a:moveTo>
                    <a:pt x="2800255" y="144685"/>
                  </a:moveTo>
                  <a:lnTo>
                    <a:pt x="2800255" y="229172"/>
                  </a:lnTo>
                  <a:lnTo>
                    <a:pt x="220885" y="2959989"/>
                  </a:lnTo>
                  <a:lnTo>
                    <a:pt x="0" y="3193828"/>
                  </a:lnTo>
                  <a:lnTo>
                    <a:pt x="0" y="51816"/>
                  </a:lnTo>
                  <a:cubicBezTo>
                    <a:pt x="0" y="23241"/>
                    <a:pt x="23241" y="0"/>
                    <a:pt x="51816" y="0"/>
                  </a:cubicBezTo>
                  <a:lnTo>
                    <a:pt x="2655570" y="0"/>
                  </a:lnTo>
                  <a:cubicBezTo>
                    <a:pt x="2735485" y="0"/>
                    <a:pt x="2800255" y="64770"/>
                    <a:pt x="2800255" y="144685"/>
                  </a:cubicBezTo>
                  <a:close/>
                </a:path>
              </a:pathLst>
            </a:custGeom>
            <a:solidFill>
              <a:schemeClr val="accent1">
                <a:lumMod val="60000"/>
                <a:lumOff val="40000"/>
              </a:schemeClr>
            </a:solidFill>
            <a:ln w="9525" cap="flat">
              <a:noFill/>
              <a:prstDash val="solid"/>
              <a:miter/>
            </a:ln>
          </p:spPr>
          <p:txBody>
            <a:bodyPr rtlCol="0" anchor="ctr"/>
            <a:lstStyle/>
            <a:p>
              <a:endParaRPr lang="en-US"/>
            </a:p>
          </p:txBody>
        </p:sp>
        <p:sp>
          <p:nvSpPr>
            <p:cNvPr id="72" name="Freeform: Shape 71">
              <a:extLst>
                <a:ext uri="{FF2B5EF4-FFF2-40B4-BE49-F238E27FC236}">
                  <a16:creationId xmlns:a16="http://schemas.microsoft.com/office/drawing/2014/main" id="{CF01329D-95B0-4478-93EB-61F80BE4A9BE}"/>
                </a:ext>
              </a:extLst>
            </p:cNvPr>
            <p:cNvSpPr/>
            <p:nvPr/>
          </p:nvSpPr>
          <p:spPr>
            <a:xfrm>
              <a:off x="2863764" y="4481618"/>
              <a:ext cx="2396393" cy="338930"/>
            </a:xfrm>
            <a:custGeom>
              <a:avLst/>
              <a:gdLst>
                <a:gd name="connsiteX0" fmla="*/ 2800255 w 2800254"/>
                <a:gd name="connsiteY0" fmla="*/ 0 h 396049"/>
                <a:gd name="connsiteX1" fmla="*/ 2800255 w 2800254"/>
                <a:gd name="connsiteY1" fmla="*/ 251365 h 396049"/>
                <a:gd name="connsiteX2" fmla="*/ 2655570 w 2800254"/>
                <a:gd name="connsiteY2" fmla="*/ 396049 h 396049"/>
                <a:gd name="connsiteX3" fmla="*/ 51816 w 2800254"/>
                <a:gd name="connsiteY3" fmla="*/ 396049 h 396049"/>
                <a:gd name="connsiteX4" fmla="*/ 0 w 2800254"/>
                <a:gd name="connsiteY4" fmla="*/ 344233 h 396049"/>
                <a:gd name="connsiteX5" fmla="*/ 0 w 2800254"/>
                <a:gd name="connsiteY5" fmla="*/ 144685 h 396049"/>
                <a:gd name="connsiteX6" fmla="*/ 2655570 w 2800254"/>
                <a:gd name="connsiteY6" fmla="*/ 144685 h 396049"/>
                <a:gd name="connsiteX7" fmla="*/ 2800255 w 2800254"/>
                <a:gd name="connsiteY7" fmla="*/ 0 h 396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00254" h="396049">
                  <a:moveTo>
                    <a:pt x="2800255" y="0"/>
                  </a:moveTo>
                  <a:lnTo>
                    <a:pt x="2800255" y="251365"/>
                  </a:lnTo>
                  <a:cubicBezTo>
                    <a:pt x="2800255" y="331280"/>
                    <a:pt x="2735485" y="396049"/>
                    <a:pt x="2655570" y="396049"/>
                  </a:cubicBezTo>
                  <a:lnTo>
                    <a:pt x="51816" y="396049"/>
                  </a:lnTo>
                  <a:cubicBezTo>
                    <a:pt x="23241" y="396049"/>
                    <a:pt x="0" y="372904"/>
                    <a:pt x="0" y="344233"/>
                  </a:cubicBezTo>
                  <a:lnTo>
                    <a:pt x="0" y="144685"/>
                  </a:lnTo>
                  <a:lnTo>
                    <a:pt x="2655570" y="144685"/>
                  </a:lnTo>
                  <a:cubicBezTo>
                    <a:pt x="2735485" y="144685"/>
                    <a:pt x="2800255" y="79915"/>
                    <a:pt x="2800255" y="0"/>
                  </a:cubicBezTo>
                  <a:close/>
                </a:path>
              </a:pathLst>
            </a:custGeom>
            <a:solidFill>
              <a:schemeClr val="bg2"/>
            </a:solidFill>
            <a:ln w="9525" cap="flat">
              <a:noFill/>
              <a:prstDash val="solid"/>
              <a:miter/>
            </a:ln>
          </p:spPr>
          <p:txBody>
            <a:bodyPr rtlCol="0" anchor="ctr"/>
            <a:lstStyle/>
            <a:p>
              <a:endParaRPr lang="en-US"/>
            </a:p>
          </p:txBody>
        </p:sp>
        <p:sp>
          <p:nvSpPr>
            <p:cNvPr id="73" name="Freeform: Shape 72">
              <a:extLst>
                <a:ext uri="{FF2B5EF4-FFF2-40B4-BE49-F238E27FC236}">
                  <a16:creationId xmlns:a16="http://schemas.microsoft.com/office/drawing/2014/main" id="{D10E2AF5-FF32-4089-AFCB-D389419F5C03}"/>
                </a:ext>
              </a:extLst>
            </p:cNvPr>
            <p:cNvSpPr/>
            <p:nvPr/>
          </p:nvSpPr>
          <p:spPr>
            <a:xfrm>
              <a:off x="2626888" y="1954233"/>
              <a:ext cx="492744" cy="286435"/>
            </a:xfrm>
            <a:custGeom>
              <a:avLst/>
              <a:gdLst>
                <a:gd name="connsiteX0" fmla="*/ 276797 w 575786"/>
                <a:gd name="connsiteY0" fmla="*/ 334709 h 334708"/>
                <a:gd name="connsiteX1" fmla="*/ 167354 w 575786"/>
                <a:gd name="connsiteY1" fmla="*/ 334709 h 334708"/>
                <a:gd name="connsiteX2" fmla="*/ 0 w 575786"/>
                <a:gd name="connsiteY2" fmla="*/ 167354 h 334708"/>
                <a:gd name="connsiteX3" fmla="*/ 167354 w 575786"/>
                <a:gd name="connsiteY3" fmla="*/ 0 h 334708"/>
                <a:gd name="connsiteX4" fmla="*/ 408432 w 575786"/>
                <a:gd name="connsiteY4" fmla="*/ 0 h 334708"/>
                <a:gd name="connsiteX5" fmla="*/ 575786 w 575786"/>
                <a:gd name="connsiteY5" fmla="*/ 167354 h 334708"/>
                <a:gd name="connsiteX6" fmla="*/ 509111 w 575786"/>
                <a:gd name="connsiteY6" fmla="*/ 167354 h 334708"/>
                <a:gd name="connsiteX7" fmla="*/ 408432 w 575786"/>
                <a:gd name="connsiteY7" fmla="*/ 66675 h 334708"/>
                <a:gd name="connsiteX8" fmla="*/ 167354 w 575786"/>
                <a:gd name="connsiteY8" fmla="*/ 66675 h 334708"/>
                <a:gd name="connsiteX9" fmla="*/ 66675 w 575786"/>
                <a:gd name="connsiteY9" fmla="*/ 167354 h 334708"/>
                <a:gd name="connsiteX10" fmla="*/ 167354 w 575786"/>
                <a:gd name="connsiteY10" fmla="*/ 268034 h 334708"/>
                <a:gd name="connsiteX11" fmla="*/ 276797 w 575786"/>
                <a:gd name="connsiteY11" fmla="*/ 268034 h 334708"/>
                <a:gd name="connsiteX12" fmla="*/ 276797 w 575786"/>
                <a:gd name="connsiteY12" fmla="*/ 334709 h 334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5786" h="334708">
                  <a:moveTo>
                    <a:pt x="276797" y="334709"/>
                  </a:moveTo>
                  <a:lnTo>
                    <a:pt x="167354" y="334709"/>
                  </a:lnTo>
                  <a:cubicBezTo>
                    <a:pt x="75057" y="334709"/>
                    <a:pt x="0" y="259556"/>
                    <a:pt x="0" y="167354"/>
                  </a:cubicBezTo>
                  <a:cubicBezTo>
                    <a:pt x="0" y="75152"/>
                    <a:pt x="75057" y="0"/>
                    <a:pt x="167354" y="0"/>
                  </a:cubicBezTo>
                  <a:lnTo>
                    <a:pt x="408432" y="0"/>
                  </a:lnTo>
                  <a:cubicBezTo>
                    <a:pt x="500729" y="0"/>
                    <a:pt x="575786" y="75057"/>
                    <a:pt x="575786" y="167354"/>
                  </a:cubicBezTo>
                  <a:lnTo>
                    <a:pt x="509111" y="167354"/>
                  </a:lnTo>
                  <a:cubicBezTo>
                    <a:pt x="509111" y="111824"/>
                    <a:pt x="463963" y="66675"/>
                    <a:pt x="408432" y="66675"/>
                  </a:cubicBezTo>
                  <a:lnTo>
                    <a:pt x="167354" y="66675"/>
                  </a:lnTo>
                  <a:cubicBezTo>
                    <a:pt x="111824" y="66675"/>
                    <a:pt x="66675" y="111824"/>
                    <a:pt x="66675" y="167354"/>
                  </a:cubicBezTo>
                  <a:cubicBezTo>
                    <a:pt x="66675" y="222885"/>
                    <a:pt x="111824" y="268034"/>
                    <a:pt x="167354" y="268034"/>
                  </a:cubicBezTo>
                  <a:lnTo>
                    <a:pt x="276797" y="268034"/>
                  </a:lnTo>
                  <a:lnTo>
                    <a:pt x="276797" y="334709"/>
                  </a:lnTo>
                  <a:close/>
                </a:path>
              </a:pathLst>
            </a:custGeom>
            <a:solidFill>
              <a:schemeClr val="accent1">
                <a:lumMod val="75000"/>
              </a:schemeClr>
            </a:solidFill>
            <a:ln w="9525" cap="flat">
              <a:noFill/>
              <a:prstDash val="solid"/>
              <a:miter/>
            </a:ln>
          </p:spPr>
          <p:txBody>
            <a:bodyPr rtlCol="0" anchor="ctr"/>
            <a:lstStyle/>
            <a:p>
              <a:endParaRPr lang="en-US"/>
            </a:p>
          </p:txBody>
        </p:sp>
        <p:sp>
          <p:nvSpPr>
            <p:cNvPr id="74" name="Freeform: Shape 73">
              <a:extLst>
                <a:ext uri="{FF2B5EF4-FFF2-40B4-BE49-F238E27FC236}">
                  <a16:creationId xmlns:a16="http://schemas.microsoft.com/office/drawing/2014/main" id="{16F4AF6E-B61C-48C4-B1CF-3D26A546B0CA}"/>
                </a:ext>
              </a:extLst>
            </p:cNvPr>
            <p:cNvSpPr/>
            <p:nvPr/>
          </p:nvSpPr>
          <p:spPr>
            <a:xfrm>
              <a:off x="2626888" y="2273846"/>
              <a:ext cx="492744" cy="286435"/>
            </a:xfrm>
            <a:custGeom>
              <a:avLst/>
              <a:gdLst>
                <a:gd name="connsiteX0" fmla="*/ 276797 w 575786"/>
                <a:gd name="connsiteY0" fmla="*/ 334709 h 334708"/>
                <a:gd name="connsiteX1" fmla="*/ 167354 w 575786"/>
                <a:gd name="connsiteY1" fmla="*/ 334709 h 334708"/>
                <a:gd name="connsiteX2" fmla="*/ 0 w 575786"/>
                <a:gd name="connsiteY2" fmla="*/ 167354 h 334708"/>
                <a:gd name="connsiteX3" fmla="*/ 167354 w 575786"/>
                <a:gd name="connsiteY3" fmla="*/ 0 h 334708"/>
                <a:gd name="connsiteX4" fmla="*/ 408432 w 575786"/>
                <a:gd name="connsiteY4" fmla="*/ 0 h 334708"/>
                <a:gd name="connsiteX5" fmla="*/ 575786 w 575786"/>
                <a:gd name="connsiteY5" fmla="*/ 167354 h 334708"/>
                <a:gd name="connsiteX6" fmla="*/ 509111 w 575786"/>
                <a:gd name="connsiteY6" fmla="*/ 167354 h 334708"/>
                <a:gd name="connsiteX7" fmla="*/ 408432 w 575786"/>
                <a:gd name="connsiteY7" fmla="*/ 66675 h 334708"/>
                <a:gd name="connsiteX8" fmla="*/ 167354 w 575786"/>
                <a:gd name="connsiteY8" fmla="*/ 66675 h 334708"/>
                <a:gd name="connsiteX9" fmla="*/ 66675 w 575786"/>
                <a:gd name="connsiteY9" fmla="*/ 167354 h 334708"/>
                <a:gd name="connsiteX10" fmla="*/ 167354 w 575786"/>
                <a:gd name="connsiteY10" fmla="*/ 268034 h 334708"/>
                <a:gd name="connsiteX11" fmla="*/ 276797 w 575786"/>
                <a:gd name="connsiteY11" fmla="*/ 268034 h 334708"/>
                <a:gd name="connsiteX12" fmla="*/ 276797 w 575786"/>
                <a:gd name="connsiteY12" fmla="*/ 334709 h 334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5786" h="334708">
                  <a:moveTo>
                    <a:pt x="276797" y="334709"/>
                  </a:moveTo>
                  <a:lnTo>
                    <a:pt x="167354" y="334709"/>
                  </a:lnTo>
                  <a:cubicBezTo>
                    <a:pt x="75057" y="334709"/>
                    <a:pt x="0" y="259651"/>
                    <a:pt x="0" y="167354"/>
                  </a:cubicBezTo>
                  <a:cubicBezTo>
                    <a:pt x="0" y="75057"/>
                    <a:pt x="75057" y="0"/>
                    <a:pt x="167354" y="0"/>
                  </a:cubicBezTo>
                  <a:lnTo>
                    <a:pt x="408432" y="0"/>
                  </a:lnTo>
                  <a:cubicBezTo>
                    <a:pt x="500729" y="0"/>
                    <a:pt x="575786" y="75057"/>
                    <a:pt x="575786" y="167354"/>
                  </a:cubicBezTo>
                  <a:lnTo>
                    <a:pt x="509111" y="167354"/>
                  </a:lnTo>
                  <a:cubicBezTo>
                    <a:pt x="509111" y="111823"/>
                    <a:pt x="463963" y="66675"/>
                    <a:pt x="408432" y="66675"/>
                  </a:cubicBezTo>
                  <a:lnTo>
                    <a:pt x="167354" y="66675"/>
                  </a:lnTo>
                  <a:cubicBezTo>
                    <a:pt x="111824" y="66770"/>
                    <a:pt x="66675" y="111919"/>
                    <a:pt x="66675" y="167354"/>
                  </a:cubicBezTo>
                  <a:cubicBezTo>
                    <a:pt x="66675" y="222885"/>
                    <a:pt x="111824" y="268034"/>
                    <a:pt x="167354" y="268034"/>
                  </a:cubicBezTo>
                  <a:lnTo>
                    <a:pt x="276797" y="268034"/>
                  </a:lnTo>
                  <a:lnTo>
                    <a:pt x="276797" y="334709"/>
                  </a:lnTo>
                  <a:close/>
                </a:path>
              </a:pathLst>
            </a:custGeom>
            <a:solidFill>
              <a:schemeClr val="accent1">
                <a:lumMod val="75000"/>
              </a:schemeClr>
            </a:solidFill>
            <a:ln w="9525" cap="flat">
              <a:noFill/>
              <a:prstDash val="solid"/>
              <a:miter/>
            </a:ln>
          </p:spPr>
          <p:txBody>
            <a:bodyPr rtlCol="0" anchor="ctr"/>
            <a:lstStyle/>
            <a:p>
              <a:endParaRPr lang="en-US"/>
            </a:p>
          </p:txBody>
        </p:sp>
        <p:sp>
          <p:nvSpPr>
            <p:cNvPr id="75" name="Freeform: Shape 74">
              <a:extLst>
                <a:ext uri="{FF2B5EF4-FFF2-40B4-BE49-F238E27FC236}">
                  <a16:creationId xmlns:a16="http://schemas.microsoft.com/office/drawing/2014/main" id="{33C4192E-C1E2-4FFF-ABCA-9784F44A7205}"/>
                </a:ext>
              </a:extLst>
            </p:cNvPr>
            <p:cNvSpPr/>
            <p:nvPr/>
          </p:nvSpPr>
          <p:spPr>
            <a:xfrm>
              <a:off x="2626888" y="2593538"/>
              <a:ext cx="492744" cy="286435"/>
            </a:xfrm>
            <a:custGeom>
              <a:avLst/>
              <a:gdLst>
                <a:gd name="connsiteX0" fmla="*/ 276797 w 575786"/>
                <a:gd name="connsiteY0" fmla="*/ 334709 h 334708"/>
                <a:gd name="connsiteX1" fmla="*/ 167354 w 575786"/>
                <a:gd name="connsiteY1" fmla="*/ 334709 h 334708"/>
                <a:gd name="connsiteX2" fmla="*/ 0 w 575786"/>
                <a:gd name="connsiteY2" fmla="*/ 167354 h 334708"/>
                <a:gd name="connsiteX3" fmla="*/ 167354 w 575786"/>
                <a:gd name="connsiteY3" fmla="*/ 0 h 334708"/>
                <a:gd name="connsiteX4" fmla="*/ 408432 w 575786"/>
                <a:gd name="connsiteY4" fmla="*/ 0 h 334708"/>
                <a:gd name="connsiteX5" fmla="*/ 575786 w 575786"/>
                <a:gd name="connsiteY5" fmla="*/ 167354 h 334708"/>
                <a:gd name="connsiteX6" fmla="*/ 509111 w 575786"/>
                <a:gd name="connsiteY6" fmla="*/ 167354 h 334708"/>
                <a:gd name="connsiteX7" fmla="*/ 408432 w 575786"/>
                <a:gd name="connsiteY7" fmla="*/ 66675 h 334708"/>
                <a:gd name="connsiteX8" fmla="*/ 167354 w 575786"/>
                <a:gd name="connsiteY8" fmla="*/ 66675 h 334708"/>
                <a:gd name="connsiteX9" fmla="*/ 66675 w 575786"/>
                <a:gd name="connsiteY9" fmla="*/ 167354 h 334708"/>
                <a:gd name="connsiteX10" fmla="*/ 167354 w 575786"/>
                <a:gd name="connsiteY10" fmla="*/ 268034 h 334708"/>
                <a:gd name="connsiteX11" fmla="*/ 276797 w 575786"/>
                <a:gd name="connsiteY11" fmla="*/ 268034 h 334708"/>
                <a:gd name="connsiteX12" fmla="*/ 276797 w 575786"/>
                <a:gd name="connsiteY12" fmla="*/ 334709 h 334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5786" h="334708">
                  <a:moveTo>
                    <a:pt x="276797" y="334709"/>
                  </a:moveTo>
                  <a:lnTo>
                    <a:pt x="167354" y="334709"/>
                  </a:lnTo>
                  <a:cubicBezTo>
                    <a:pt x="75057" y="334709"/>
                    <a:pt x="0" y="259652"/>
                    <a:pt x="0" y="167354"/>
                  </a:cubicBezTo>
                  <a:cubicBezTo>
                    <a:pt x="0" y="75057"/>
                    <a:pt x="75057" y="0"/>
                    <a:pt x="167354" y="0"/>
                  </a:cubicBezTo>
                  <a:lnTo>
                    <a:pt x="408432" y="0"/>
                  </a:lnTo>
                  <a:cubicBezTo>
                    <a:pt x="500729" y="0"/>
                    <a:pt x="575786" y="75057"/>
                    <a:pt x="575786" y="167354"/>
                  </a:cubicBezTo>
                  <a:lnTo>
                    <a:pt x="509111" y="167354"/>
                  </a:lnTo>
                  <a:cubicBezTo>
                    <a:pt x="509111" y="111824"/>
                    <a:pt x="463963" y="66675"/>
                    <a:pt x="408432" y="66675"/>
                  </a:cubicBezTo>
                  <a:lnTo>
                    <a:pt x="167354" y="66675"/>
                  </a:lnTo>
                  <a:cubicBezTo>
                    <a:pt x="111824" y="66675"/>
                    <a:pt x="66675" y="111824"/>
                    <a:pt x="66675" y="167354"/>
                  </a:cubicBezTo>
                  <a:cubicBezTo>
                    <a:pt x="66675" y="222885"/>
                    <a:pt x="111824" y="268034"/>
                    <a:pt x="167354" y="268034"/>
                  </a:cubicBezTo>
                  <a:lnTo>
                    <a:pt x="276797" y="268034"/>
                  </a:lnTo>
                  <a:lnTo>
                    <a:pt x="276797" y="334709"/>
                  </a:lnTo>
                  <a:close/>
                </a:path>
              </a:pathLst>
            </a:custGeom>
            <a:solidFill>
              <a:schemeClr val="accent1">
                <a:lumMod val="75000"/>
              </a:schemeClr>
            </a:solidFill>
            <a:ln w="9525" cap="flat">
              <a:noFill/>
              <a:prstDash val="solid"/>
              <a:miter/>
            </a:ln>
          </p:spPr>
          <p:txBody>
            <a:bodyPr rtlCol="0" anchor="ctr"/>
            <a:lstStyle/>
            <a:p>
              <a:endParaRPr lang="en-US"/>
            </a:p>
          </p:txBody>
        </p:sp>
        <p:sp>
          <p:nvSpPr>
            <p:cNvPr id="76" name="Freeform: Shape 75">
              <a:extLst>
                <a:ext uri="{FF2B5EF4-FFF2-40B4-BE49-F238E27FC236}">
                  <a16:creationId xmlns:a16="http://schemas.microsoft.com/office/drawing/2014/main" id="{87719533-7126-492F-A073-A2D808F07D0B}"/>
                </a:ext>
              </a:extLst>
            </p:cNvPr>
            <p:cNvSpPr/>
            <p:nvPr/>
          </p:nvSpPr>
          <p:spPr>
            <a:xfrm>
              <a:off x="2626888" y="2913232"/>
              <a:ext cx="492744" cy="286354"/>
            </a:xfrm>
            <a:custGeom>
              <a:avLst/>
              <a:gdLst>
                <a:gd name="connsiteX0" fmla="*/ 276797 w 575786"/>
                <a:gd name="connsiteY0" fmla="*/ 334613 h 334613"/>
                <a:gd name="connsiteX1" fmla="*/ 167354 w 575786"/>
                <a:gd name="connsiteY1" fmla="*/ 334613 h 334613"/>
                <a:gd name="connsiteX2" fmla="*/ 0 w 575786"/>
                <a:gd name="connsiteY2" fmla="*/ 167354 h 334613"/>
                <a:gd name="connsiteX3" fmla="*/ 167354 w 575786"/>
                <a:gd name="connsiteY3" fmla="*/ 0 h 334613"/>
                <a:gd name="connsiteX4" fmla="*/ 408432 w 575786"/>
                <a:gd name="connsiteY4" fmla="*/ 0 h 334613"/>
                <a:gd name="connsiteX5" fmla="*/ 575786 w 575786"/>
                <a:gd name="connsiteY5" fmla="*/ 167354 h 334613"/>
                <a:gd name="connsiteX6" fmla="*/ 509111 w 575786"/>
                <a:gd name="connsiteY6" fmla="*/ 167354 h 334613"/>
                <a:gd name="connsiteX7" fmla="*/ 408432 w 575786"/>
                <a:gd name="connsiteY7" fmla="*/ 66675 h 334613"/>
                <a:gd name="connsiteX8" fmla="*/ 167354 w 575786"/>
                <a:gd name="connsiteY8" fmla="*/ 66675 h 334613"/>
                <a:gd name="connsiteX9" fmla="*/ 66675 w 575786"/>
                <a:gd name="connsiteY9" fmla="*/ 167354 h 334613"/>
                <a:gd name="connsiteX10" fmla="*/ 167354 w 575786"/>
                <a:gd name="connsiteY10" fmla="*/ 268034 h 334613"/>
                <a:gd name="connsiteX11" fmla="*/ 276797 w 575786"/>
                <a:gd name="connsiteY11" fmla="*/ 268034 h 334613"/>
                <a:gd name="connsiteX12" fmla="*/ 276797 w 575786"/>
                <a:gd name="connsiteY12" fmla="*/ 334613 h 334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5786" h="334613">
                  <a:moveTo>
                    <a:pt x="276797" y="334613"/>
                  </a:moveTo>
                  <a:lnTo>
                    <a:pt x="167354" y="334613"/>
                  </a:lnTo>
                  <a:cubicBezTo>
                    <a:pt x="75057" y="334613"/>
                    <a:pt x="0" y="259556"/>
                    <a:pt x="0" y="167354"/>
                  </a:cubicBezTo>
                  <a:cubicBezTo>
                    <a:pt x="0" y="75152"/>
                    <a:pt x="75057" y="0"/>
                    <a:pt x="167354" y="0"/>
                  </a:cubicBezTo>
                  <a:lnTo>
                    <a:pt x="408432" y="0"/>
                  </a:lnTo>
                  <a:cubicBezTo>
                    <a:pt x="500729" y="0"/>
                    <a:pt x="575786" y="75057"/>
                    <a:pt x="575786" y="167354"/>
                  </a:cubicBezTo>
                  <a:lnTo>
                    <a:pt x="509111" y="167354"/>
                  </a:lnTo>
                  <a:cubicBezTo>
                    <a:pt x="509111" y="111824"/>
                    <a:pt x="463963" y="66675"/>
                    <a:pt x="408432" y="66675"/>
                  </a:cubicBezTo>
                  <a:lnTo>
                    <a:pt x="167354" y="66675"/>
                  </a:lnTo>
                  <a:cubicBezTo>
                    <a:pt x="111824" y="66675"/>
                    <a:pt x="66675" y="111824"/>
                    <a:pt x="66675" y="167354"/>
                  </a:cubicBezTo>
                  <a:cubicBezTo>
                    <a:pt x="66675" y="222885"/>
                    <a:pt x="111824" y="268034"/>
                    <a:pt x="167354" y="268034"/>
                  </a:cubicBezTo>
                  <a:lnTo>
                    <a:pt x="276797" y="268034"/>
                  </a:lnTo>
                  <a:lnTo>
                    <a:pt x="276797" y="334613"/>
                  </a:lnTo>
                  <a:close/>
                </a:path>
              </a:pathLst>
            </a:custGeom>
            <a:solidFill>
              <a:schemeClr val="accent1">
                <a:lumMod val="75000"/>
              </a:schemeClr>
            </a:solidFill>
            <a:ln w="9525" cap="flat">
              <a:noFill/>
              <a:prstDash val="solid"/>
              <a:miter/>
            </a:ln>
          </p:spPr>
          <p:txBody>
            <a:bodyPr rtlCol="0" anchor="ctr"/>
            <a:lstStyle/>
            <a:p>
              <a:endParaRPr lang="en-US"/>
            </a:p>
          </p:txBody>
        </p:sp>
        <p:sp>
          <p:nvSpPr>
            <p:cNvPr id="77" name="Freeform: Shape 76">
              <a:extLst>
                <a:ext uri="{FF2B5EF4-FFF2-40B4-BE49-F238E27FC236}">
                  <a16:creationId xmlns:a16="http://schemas.microsoft.com/office/drawing/2014/main" id="{A6EA3A52-8668-4B7B-9194-151E1A6F540A}"/>
                </a:ext>
              </a:extLst>
            </p:cNvPr>
            <p:cNvSpPr/>
            <p:nvPr/>
          </p:nvSpPr>
          <p:spPr>
            <a:xfrm>
              <a:off x="2626888" y="3232843"/>
              <a:ext cx="492744" cy="286435"/>
            </a:xfrm>
            <a:custGeom>
              <a:avLst/>
              <a:gdLst>
                <a:gd name="connsiteX0" fmla="*/ 276797 w 575786"/>
                <a:gd name="connsiteY0" fmla="*/ 334709 h 334708"/>
                <a:gd name="connsiteX1" fmla="*/ 167354 w 575786"/>
                <a:gd name="connsiteY1" fmla="*/ 334709 h 334708"/>
                <a:gd name="connsiteX2" fmla="*/ 0 w 575786"/>
                <a:gd name="connsiteY2" fmla="*/ 167354 h 334708"/>
                <a:gd name="connsiteX3" fmla="*/ 167354 w 575786"/>
                <a:gd name="connsiteY3" fmla="*/ 0 h 334708"/>
                <a:gd name="connsiteX4" fmla="*/ 408432 w 575786"/>
                <a:gd name="connsiteY4" fmla="*/ 0 h 334708"/>
                <a:gd name="connsiteX5" fmla="*/ 575786 w 575786"/>
                <a:gd name="connsiteY5" fmla="*/ 167354 h 334708"/>
                <a:gd name="connsiteX6" fmla="*/ 509111 w 575786"/>
                <a:gd name="connsiteY6" fmla="*/ 167354 h 334708"/>
                <a:gd name="connsiteX7" fmla="*/ 408432 w 575786"/>
                <a:gd name="connsiteY7" fmla="*/ 66675 h 334708"/>
                <a:gd name="connsiteX8" fmla="*/ 167354 w 575786"/>
                <a:gd name="connsiteY8" fmla="*/ 66675 h 334708"/>
                <a:gd name="connsiteX9" fmla="*/ 66675 w 575786"/>
                <a:gd name="connsiteY9" fmla="*/ 167354 h 334708"/>
                <a:gd name="connsiteX10" fmla="*/ 167354 w 575786"/>
                <a:gd name="connsiteY10" fmla="*/ 268034 h 334708"/>
                <a:gd name="connsiteX11" fmla="*/ 276797 w 575786"/>
                <a:gd name="connsiteY11" fmla="*/ 268034 h 334708"/>
                <a:gd name="connsiteX12" fmla="*/ 276797 w 575786"/>
                <a:gd name="connsiteY12" fmla="*/ 334709 h 334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5786" h="334708">
                  <a:moveTo>
                    <a:pt x="276797" y="334709"/>
                  </a:moveTo>
                  <a:lnTo>
                    <a:pt x="167354" y="334709"/>
                  </a:lnTo>
                  <a:cubicBezTo>
                    <a:pt x="75057" y="334709"/>
                    <a:pt x="0" y="259651"/>
                    <a:pt x="0" y="167354"/>
                  </a:cubicBezTo>
                  <a:cubicBezTo>
                    <a:pt x="0" y="75057"/>
                    <a:pt x="75057" y="0"/>
                    <a:pt x="167354" y="0"/>
                  </a:cubicBezTo>
                  <a:lnTo>
                    <a:pt x="408432" y="0"/>
                  </a:lnTo>
                  <a:cubicBezTo>
                    <a:pt x="500729" y="0"/>
                    <a:pt x="575786" y="75057"/>
                    <a:pt x="575786" y="167354"/>
                  </a:cubicBezTo>
                  <a:lnTo>
                    <a:pt x="509111" y="167354"/>
                  </a:lnTo>
                  <a:cubicBezTo>
                    <a:pt x="509111" y="111823"/>
                    <a:pt x="463963" y="66675"/>
                    <a:pt x="408432" y="66675"/>
                  </a:cubicBezTo>
                  <a:lnTo>
                    <a:pt x="167354" y="66675"/>
                  </a:lnTo>
                  <a:cubicBezTo>
                    <a:pt x="111824" y="66675"/>
                    <a:pt x="66675" y="111823"/>
                    <a:pt x="66675" y="167354"/>
                  </a:cubicBezTo>
                  <a:cubicBezTo>
                    <a:pt x="66675" y="222885"/>
                    <a:pt x="111824" y="268034"/>
                    <a:pt x="167354" y="268034"/>
                  </a:cubicBezTo>
                  <a:lnTo>
                    <a:pt x="276797" y="268034"/>
                  </a:lnTo>
                  <a:lnTo>
                    <a:pt x="276797" y="334709"/>
                  </a:lnTo>
                  <a:close/>
                </a:path>
              </a:pathLst>
            </a:custGeom>
            <a:solidFill>
              <a:schemeClr val="accent1">
                <a:lumMod val="75000"/>
              </a:schemeClr>
            </a:solidFill>
            <a:ln w="9525" cap="flat">
              <a:noFill/>
              <a:prstDash val="solid"/>
              <a:miter/>
            </a:ln>
          </p:spPr>
          <p:txBody>
            <a:bodyPr rtlCol="0" anchor="ctr"/>
            <a:lstStyle/>
            <a:p>
              <a:endParaRPr lang="en-US"/>
            </a:p>
          </p:txBody>
        </p:sp>
        <p:sp>
          <p:nvSpPr>
            <p:cNvPr id="78" name="Freeform: Shape 77">
              <a:extLst>
                <a:ext uri="{FF2B5EF4-FFF2-40B4-BE49-F238E27FC236}">
                  <a16:creationId xmlns:a16="http://schemas.microsoft.com/office/drawing/2014/main" id="{64402890-7F68-4151-BA33-21A3C467AF17}"/>
                </a:ext>
              </a:extLst>
            </p:cNvPr>
            <p:cNvSpPr/>
            <p:nvPr/>
          </p:nvSpPr>
          <p:spPr>
            <a:xfrm>
              <a:off x="2626888" y="3552536"/>
              <a:ext cx="492744" cy="286435"/>
            </a:xfrm>
            <a:custGeom>
              <a:avLst/>
              <a:gdLst>
                <a:gd name="connsiteX0" fmla="*/ 276797 w 575786"/>
                <a:gd name="connsiteY0" fmla="*/ 334709 h 334708"/>
                <a:gd name="connsiteX1" fmla="*/ 167354 w 575786"/>
                <a:gd name="connsiteY1" fmla="*/ 334709 h 334708"/>
                <a:gd name="connsiteX2" fmla="*/ 0 w 575786"/>
                <a:gd name="connsiteY2" fmla="*/ 167354 h 334708"/>
                <a:gd name="connsiteX3" fmla="*/ 167354 w 575786"/>
                <a:gd name="connsiteY3" fmla="*/ 0 h 334708"/>
                <a:gd name="connsiteX4" fmla="*/ 408432 w 575786"/>
                <a:gd name="connsiteY4" fmla="*/ 0 h 334708"/>
                <a:gd name="connsiteX5" fmla="*/ 575786 w 575786"/>
                <a:gd name="connsiteY5" fmla="*/ 167354 h 334708"/>
                <a:gd name="connsiteX6" fmla="*/ 509111 w 575786"/>
                <a:gd name="connsiteY6" fmla="*/ 167354 h 334708"/>
                <a:gd name="connsiteX7" fmla="*/ 408432 w 575786"/>
                <a:gd name="connsiteY7" fmla="*/ 66675 h 334708"/>
                <a:gd name="connsiteX8" fmla="*/ 167354 w 575786"/>
                <a:gd name="connsiteY8" fmla="*/ 66675 h 334708"/>
                <a:gd name="connsiteX9" fmla="*/ 66675 w 575786"/>
                <a:gd name="connsiteY9" fmla="*/ 167354 h 334708"/>
                <a:gd name="connsiteX10" fmla="*/ 167354 w 575786"/>
                <a:gd name="connsiteY10" fmla="*/ 268034 h 334708"/>
                <a:gd name="connsiteX11" fmla="*/ 276797 w 575786"/>
                <a:gd name="connsiteY11" fmla="*/ 268034 h 334708"/>
                <a:gd name="connsiteX12" fmla="*/ 276797 w 575786"/>
                <a:gd name="connsiteY12" fmla="*/ 334709 h 334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5786" h="334708">
                  <a:moveTo>
                    <a:pt x="276797" y="334709"/>
                  </a:moveTo>
                  <a:lnTo>
                    <a:pt x="167354" y="334709"/>
                  </a:lnTo>
                  <a:cubicBezTo>
                    <a:pt x="75057" y="334709"/>
                    <a:pt x="0" y="259651"/>
                    <a:pt x="0" y="167354"/>
                  </a:cubicBezTo>
                  <a:cubicBezTo>
                    <a:pt x="0" y="75057"/>
                    <a:pt x="75057" y="0"/>
                    <a:pt x="167354" y="0"/>
                  </a:cubicBezTo>
                  <a:lnTo>
                    <a:pt x="408432" y="0"/>
                  </a:lnTo>
                  <a:cubicBezTo>
                    <a:pt x="500729" y="0"/>
                    <a:pt x="575786" y="75057"/>
                    <a:pt x="575786" y="167354"/>
                  </a:cubicBezTo>
                  <a:lnTo>
                    <a:pt x="509111" y="167354"/>
                  </a:lnTo>
                  <a:cubicBezTo>
                    <a:pt x="509111" y="111823"/>
                    <a:pt x="463963" y="66675"/>
                    <a:pt x="408432" y="66675"/>
                  </a:cubicBezTo>
                  <a:lnTo>
                    <a:pt x="167354" y="66675"/>
                  </a:lnTo>
                  <a:cubicBezTo>
                    <a:pt x="111824" y="66675"/>
                    <a:pt x="66675" y="111823"/>
                    <a:pt x="66675" y="167354"/>
                  </a:cubicBezTo>
                  <a:cubicBezTo>
                    <a:pt x="66675" y="222885"/>
                    <a:pt x="111824" y="268034"/>
                    <a:pt x="167354" y="268034"/>
                  </a:cubicBezTo>
                  <a:lnTo>
                    <a:pt x="276797" y="268034"/>
                  </a:lnTo>
                  <a:lnTo>
                    <a:pt x="276797" y="334709"/>
                  </a:lnTo>
                  <a:close/>
                </a:path>
              </a:pathLst>
            </a:custGeom>
            <a:solidFill>
              <a:schemeClr val="accent1">
                <a:lumMod val="75000"/>
              </a:schemeClr>
            </a:solidFill>
            <a:ln w="9525" cap="flat">
              <a:noFill/>
              <a:prstDash val="solid"/>
              <a:miter/>
            </a:ln>
          </p:spPr>
          <p:txBody>
            <a:bodyPr rtlCol="0" anchor="ctr"/>
            <a:lstStyle/>
            <a:p>
              <a:endParaRPr lang="en-US"/>
            </a:p>
          </p:txBody>
        </p:sp>
        <p:sp>
          <p:nvSpPr>
            <p:cNvPr id="79" name="Freeform: Shape 78">
              <a:extLst>
                <a:ext uri="{FF2B5EF4-FFF2-40B4-BE49-F238E27FC236}">
                  <a16:creationId xmlns:a16="http://schemas.microsoft.com/office/drawing/2014/main" id="{C75F61F6-AEB7-4355-A126-B229FEF16F86}"/>
                </a:ext>
              </a:extLst>
            </p:cNvPr>
            <p:cNvSpPr/>
            <p:nvPr/>
          </p:nvSpPr>
          <p:spPr>
            <a:xfrm>
              <a:off x="2626888" y="3872229"/>
              <a:ext cx="492744" cy="286354"/>
            </a:xfrm>
            <a:custGeom>
              <a:avLst/>
              <a:gdLst>
                <a:gd name="connsiteX0" fmla="*/ 276797 w 575786"/>
                <a:gd name="connsiteY0" fmla="*/ 334613 h 334613"/>
                <a:gd name="connsiteX1" fmla="*/ 167354 w 575786"/>
                <a:gd name="connsiteY1" fmla="*/ 334613 h 334613"/>
                <a:gd name="connsiteX2" fmla="*/ 0 w 575786"/>
                <a:gd name="connsiteY2" fmla="*/ 167354 h 334613"/>
                <a:gd name="connsiteX3" fmla="*/ 167354 w 575786"/>
                <a:gd name="connsiteY3" fmla="*/ 0 h 334613"/>
                <a:gd name="connsiteX4" fmla="*/ 408432 w 575786"/>
                <a:gd name="connsiteY4" fmla="*/ 0 h 334613"/>
                <a:gd name="connsiteX5" fmla="*/ 575786 w 575786"/>
                <a:gd name="connsiteY5" fmla="*/ 167354 h 334613"/>
                <a:gd name="connsiteX6" fmla="*/ 509111 w 575786"/>
                <a:gd name="connsiteY6" fmla="*/ 167354 h 334613"/>
                <a:gd name="connsiteX7" fmla="*/ 408432 w 575786"/>
                <a:gd name="connsiteY7" fmla="*/ 66675 h 334613"/>
                <a:gd name="connsiteX8" fmla="*/ 167354 w 575786"/>
                <a:gd name="connsiteY8" fmla="*/ 66675 h 334613"/>
                <a:gd name="connsiteX9" fmla="*/ 66675 w 575786"/>
                <a:gd name="connsiteY9" fmla="*/ 167354 h 334613"/>
                <a:gd name="connsiteX10" fmla="*/ 167354 w 575786"/>
                <a:gd name="connsiteY10" fmla="*/ 268034 h 334613"/>
                <a:gd name="connsiteX11" fmla="*/ 276797 w 575786"/>
                <a:gd name="connsiteY11" fmla="*/ 268034 h 334613"/>
                <a:gd name="connsiteX12" fmla="*/ 276797 w 575786"/>
                <a:gd name="connsiteY12" fmla="*/ 334613 h 334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5786" h="334613">
                  <a:moveTo>
                    <a:pt x="276797" y="334613"/>
                  </a:moveTo>
                  <a:lnTo>
                    <a:pt x="167354" y="334613"/>
                  </a:lnTo>
                  <a:cubicBezTo>
                    <a:pt x="75057" y="334613"/>
                    <a:pt x="0" y="259556"/>
                    <a:pt x="0" y="167354"/>
                  </a:cubicBezTo>
                  <a:cubicBezTo>
                    <a:pt x="0" y="75152"/>
                    <a:pt x="75057" y="0"/>
                    <a:pt x="167354" y="0"/>
                  </a:cubicBezTo>
                  <a:lnTo>
                    <a:pt x="408432" y="0"/>
                  </a:lnTo>
                  <a:cubicBezTo>
                    <a:pt x="500729" y="0"/>
                    <a:pt x="575786" y="75057"/>
                    <a:pt x="575786" y="167354"/>
                  </a:cubicBezTo>
                  <a:lnTo>
                    <a:pt x="509111" y="167354"/>
                  </a:lnTo>
                  <a:cubicBezTo>
                    <a:pt x="509111" y="111824"/>
                    <a:pt x="463963" y="66675"/>
                    <a:pt x="408432" y="66675"/>
                  </a:cubicBezTo>
                  <a:lnTo>
                    <a:pt x="167354" y="66675"/>
                  </a:lnTo>
                  <a:cubicBezTo>
                    <a:pt x="111824" y="66675"/>
                    <a:pt x="66675" y="111824"/>
                    <a:pt x="66675" y="167354"/>
                  </a:cubicBezTo>
                  <a:cubicBezTo>
                    <a:pt x="66675" y="222885"/>
                    <a:pt x="111824" y="268034"/>
                    <a:pt x="167354" y="268034"/>
                  </a:cubicBezTo>
                  <a:lnTo>
                    <a:pt x="276797" y="268034"/>
                  </a:lnTo>
                  <a:lnTo>
                    <a:pt x="276797" y="334613"/>
                  </a:lnTo>
                  <a:close/>
                </a:path>
              </a:pathLst>
            </a:custGeom>
            <a:solidFill>
              <a:schemeClr val="accent1">
                <a:lumMod val="75000"/>
              </a:schemeClr>
            </a:solidFill>
            <a:ln w="9525" cap="flat">
              <a:noFill/>
              <a:prstDash val="solid"/>
              <a:miter/>
            </a:ln>
          </p:spPr>
          <p:txBody>
            <a:bodyPr rtlCol="0" anchor="ctr"/>
            <a:lstStyle/>
            <a:p>
              <a:endParaRPr lang="en-US"/>
            </a:p>
          </p:txBody>
        </p:sp>
        <p:sp>
          <p:nvSpPr>
            <p:cNvPr id="80" name="Freeform: Shape 79">
              <a:extLst>
                <a:ext uri="{FF2B5EF4-FFF2-40B4-BE49-F238E27FC236}">
                  <a16:creationId xmlns:a16="http://schemas.microsoft.com/office/drawing/2014/main" id="{12AA56A7-CC92-4038-A14B-7A2DF0E7518F}"/>
                </a:ext>
              </a:extLst>
            </p:cNvPr>
            <p:cNvSpPr/>
            <p:nvPr/>
          </p:nvSpPr>
          <p:spPr>
            <a:xfrm>
              <a:off x="2626888" y="4191840"/>
              <a:ext cx="492662" cy="286435"/>
            </a:xfrm>
            <a:custGeom>
              <a:avLst/>
              <a:gdLst>
                <a:gd name="connsiteX0" fmla="*/ 276797 w 575690"/>
                <a:gd name="connsiteY0" fmla="*/ 334708 h 334708"/>
                <a:gd name="connsiteX1" fmla="*/ 167354 w 575690"/>
                <a:gd name="connsiteY1" fmla="*/ 334708 h 334708"/>
                <a:gd name="connsiteX2" fmla="*/ 49054 w 575690"/>
                <a:gd name="connsiteY2" fmla="*/ 285750 h 334708"/>
                <a:gd name="connsiteX3" fmla="*/ 0 w 575690"/>
                <a:gd name="connsiteY3" fmla="*/ 167354 h 334708"/>
                <a:gd name="connsiteX4" fmla="*/ 167354 w 575690"/>
                <a:gd name="connsiteY4" fmla="*/ 0 h 334708"/>
                <a:gd name="connsiteX5" fmla="*/ 408432 w 575690"/>
                <a:gd name="connsiteY5" fmla="*/ 0 h 334708"/>
                <a:gd name="connsiteX6" fmla="*/ 519970 w 575690"/>
                <a:gd name="connsiteY6" fmla="*/ 42767 h 334708"/>
                <a:gd name="connsiteX7" fmla="*/ 575691 w 575690"/>
                <a:gd name="connsiteY7" fmla="*/ 167354 h 334708"/>
                <a:gd name="connsiteX8" fmla="*/ 509016 w 575690"/>
                <a:gd name="connsiteY8" fmla="*/ 167354 h 334708"/>
                <a:gd name="connsiteX9" fmla="*/ 475488 w 575690"/>
                <a:gd name="connsiteY9" fmla="*/ 92392 h 334708"/>
                <a:gd name="connsiteX10" fmla="*/ 408432 w 575690"/>
                <a:gd name="connsiteY10" fmla="*/ 66675 h 334708"/>
                <a:gd name="connsiteX11" fmla="*/ 167354 w 575690"/>
                <a:gd name="connsiteY11" fmla="*/ 66675 h 334708"/>
                <a:gd name="connsiteX12" fmla="*/ 66675 w 575690"/>
                <a:gd name="connsiteY12" fmla="*/ 167354 h 334708"/>
                <a:gd name="connsiteX13" fmla="*/ 96203 w 575690"/>
                <a:gd name="connsiteY13" fmla="*/ 238506 h 334708"/>
                <a:gd name="connsiteX14" fmla="*/ 167450 w 575690"/>
                <a:gd name="connsiteY14" fmla="*/ 268033 h 334708"/>
                <a:gd name="connsiteX15" fmla="*/ 276892 w 575690"/>
                <a:gd name="connsiteY15" fmla="*/ 268033 h 334708"/>
                <a:gd name="connsiteX16" fmla="*/ 276892 w 575690"/>
                <a:gd name="connsiteY16" fmla="*/ 334708 h 334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75690" h="334708">
                  <a:moveTo>
                    <a:pt x="276797" y="334708"/>
                  </a:moveTo>
                  <a:lnTo>
                    <a:pt x="167354" y="334708"/>
                  </a:lnTo>
                  <a:cubicBezTo>
                    <a:pt x="122777" y="334708"/>
                    <a:pt x="80772" y="317278"/>
                    <a:pt x="49054" y="285750"/>
                  </a:cubicBezTo>
                  <a:cubicBezTo>
                    <a:pt x="17431" y="254127"/>
                    <a:pt x="0" y="212026"/>
                    <a:pt x="0" y="167354"/>
                  </a:cubicBezTo>
                  <a:cubicBezTo>
                    <a:pt x="0" y="75057"/>
                    <a:pt x="75057" y="0"/>
                    <a:pt x="167354" y="0"/>
                  </a:cubicBezTo>
                  <a:lnTo>
                    <a:pt x="408432" y="0"/>
                  </a:lnTo>
                  <a:cubicBezTo>
                    <a:pt x="449675" y="0"/>
                    <a:pt x="489299" y="15145"/>
                    <a:pt x="519970" y="42767"/>
                  </a:cubicBezTo>
                  <a:cubicBezTo>
                    <a:pt x="555308" y="74295"/>
                    <a:pt x="575691" y="119729"/>
                    <a:pt x="575691" y="167354"/>
                  </a:cubicBezTo>
                  <a:lnTo>
                    <a:pt x="509016" y="167354"/>
                  </a:lnTo>
                  <a:cubicBezTo>
                    <a:pt x="509016" y="138779"/>
                    <a:pt x="496824" y="111442"/>
                    <a:pt x="475488" y="92392"/>
                  </a:cubicBezTo>
                  <a:cubicBezTo>
                    <a:pt x="457010" y="75724"/>
                    <a:pt x="433197" y="66675"/>
                    <a:pt x="408432" y="66675"/>
                  </a:cubicBezTo>
                  <a:lnTo>
                    <a:pt x="167354" y="66675"/>
                  </a:lnTo>
                  <a:cubicBezTo>
                    <a:pt x="111824" y="66675"/>
                    <a:pt x="66675" y="111823"/>
                    <a:pt x="66675" y="167354"/>
                  </a:cubicBezTo>
                  <a:cubicBezTo>
                    <a:pt x="66675" y="194215"/>
                    <a:pt x="77153" y="219551"/>
                    <a:pt x="96203" y="238506"/>
                  </a:cubicBezTo>
                  <a:cubicBezTo>
                    <a:pt x="115253" y="257461"/>
                    <a:pt x="140589" y="268033"/>
                    <a:pt x="167450" y="268033"/>
                  </a:cubicBezTo>
                  <a:lnTo>
                    <a:pt x="276892" y="268033"/>
                  </a:lnTo>
                  <a:lnTo>
                    <a:pt x="276892" y="334708"/>
                  </a:lnTo>
                  <a:close/>
                </a:path>
              </a:pathLst>
            </a:custGeom>
            <a:solidFill>
              <a:schemeClr val="accent1">
                <a:lumMod val="75000"/>
              </a:schemeClr>
            </a:solidFill>
            <a:ln w="9525" cap="flat">
              <a:noFill/>
              <a:prstDash val="solid"/>
              <a:miter/>
            </a:ln>
          </p:spPr>
          <p:txBody>
            <a:bodyPr rtlCol="0" anchor="ctr"/>
            <a:lstStyle/>
            <a:p>
              <a:endParaRPr lang="en-US"/>
            </a:p>
          </p:txBody>
        </p:sp>
        <p:sp>
          <p:nvSpPr>
            <p:cNvPr id="81" name="Freeform: Shape 80">
              <a:extLst>
                <a:ext uri="{FF2B5EF4-FFF2-40B4-BE49-F238E27FC236}">
                  <a16:creationId xmlns:a16="http://schemas.microsoft.com/office/drawing/2014/main" id="{17994633-AA65-4EA2-95B2-32262BB44A62}"/>
                </a:ext>
              </a:extLst>
            </p:cNvPr>
            <p:cNvSpPr/>
            <p:nvPr/>
          </p:nvSpPr>
          <p:spPr>
            <a:xfrm>
              <a:off x="3009509" y="2010804"/>
              <a:ext cx="162862" cy="162862"/>
            </a:xfrm>
            <a:custGeom>
              <a:avLst/>
              <a:gdLst>
                <a:gd name="connsiteX0" fmla="*/ 190309 w 190309"/>
                <a:gd name="connsiteY0" fmla="*/ 95155 h 190309"/>
                <a:gd name="connsiteX1" fmla="*/ 95155 w 190309"/>
                <a:gd name="connsiteY1" fmla="*/ 190310 h 190309"/>
                <a:gd name="connsiteX2" fmla="*/ 0 w 190309"/>
                <a:gd name="connsiteY2" fmla="*/ 95155 h 190309"/>
                <a:gd name="connsiteX3" fmla="*/ 95155 w 190309"/>
                <a:gd name="connsiteY3" fmla="*/ 0 h 190309"/>
                <a:gd name="connsiteX4" fmla="*/ 190309 w 190309"/>
                <a:gd name="connsiteY4" fmla="*/ 95155 h 1903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309" h="190309">
                  <a:moveTo>
                    <a:pt x="190309" y="95155"/>
                  </a:moveTo>
                  <a:cubicBezTo>
                    <a:pt x="190309" y="147707"/>
                    <a:pt x="147707" y="190310"/>
                    <a:pt x="95155" y="190310"/>
                  </a:cubicBezTo>
                  <a:cubicBezTo>
                    <a:pt x="42602" y="190310"/>
                    <a:pt x="0" y="147707"/>
                    <a:pt x="0" y="95155"/>
                  </a:cubicBezTo>
                  <a:cubicBezTo>
                    <a:pt x="0" y="42602"/>
                    <a:pt x="42602" y="0"/>
                    <a:pt x="95155" y="0"/>
                  </a:cubicBezTo>
                  <a:cubicBezTo>
                    <a:pt x="147707" y="0"/>
                    <a:pt x="190309" y="42602"/>
                    <a:pt x="190309" y="95155"/>
                  </a:cubicBezTo>
                  <a:close/>
                </a:path>
              </a:pathLst>
            </a:custGeom>
            <a:solidFill>
              <a:schemeClr val="accent1">
                <a:lumMod val="50000"/>
              </a:schemeClr>
            </a:solidFill>
            <a:ln w="9525" cap="flat">
              <a:noFill/>
              <a:prstDash val="solid"/>
              <a:miter/>
            </a:ln>
          </p:spPr>
          <p:txBody>
            <a:bodyPr rtlCol="0" anchor="ctr"/>
            <a:lstStyle/>
            <a:p>
              <a:endParaRPr lang="en-US"/>
            </a:p>
          </p:txBody>
        </p:sp>
        <p:sp>
          <p:nvSpPr>
            <p:cNvPr id="82" name="Freeform: Shape 81">
              <a:extLst>
                <a:ext uri="{FF2B5EF4-FFF2-40B4-BE49-F238E27FC236}">
                  <a16:creationId xmlns:a16="http://schemas.microsoft.com/office/drawing/2014/main" id="{6CD69941-C021-4259-A8A3-527313EFC775}"/>
                </a:ext>
              </a:extLst>
            </p:cNvPr>
            <p:cNvSpPr/>
            <p:nvPr/>
          </p:nvSpPr>
          <p:spPr>
            <a:xfrm>
              <a:off x="3009509" y="2330415"/>
              <a:ext cx="162862" cy="162862"/>
            </a:xfrm>
            <a:custGeom>
              <a:avLst/>
              <a:gdLst>
                <a:gd name="connsiteX0" fmla="*/ 190309 w 190309"/>
                <a:gd name="connsiteY0" fmla="*/ 95155 h 190309"/>
                <a:gd name="connsiteX1" fmla="*/ 95155 w 190309"/>
                <a:gd name="connsiteY1" fmla="*/ 190310 h 190309"/>
                <a:gd name="connsiteX2" fmla="*/ 0 w 190309"/>
                <a:gd name="connsiteY2" fmla="*/ 95155 h 190309"/>
                <a:gd name="connsiteX3" fmla="*/ 95155 w 190309"/>
                <a:gd name="connsiteY3" fmla="*/ 0 h 190309"/>
                <a:gd name="connsiteX4" fmla="*/ 190309 w 190309"/>
                <a:gd name="connsiteY4" fmla="*/ 95155 h 1903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309" h="190309">
                  <a:moveTo>
                    <a:pt x="190309" y="95155"/>
                  </a:moveTo>
                  <a:cubicBezTo>
                    <a:pt x="190309" y="147707"/>
                    <a:pt x="147707" y="190310"/>
                    <a:pt x="95155" y="190310"/>
                  </a:cubicBezTo>
                  <a:cubicBezTo>
                    <a:pt x="42602" y="190310"/>
                    <a:pt x="0" y="147707"/>
                    <a:pt x="0" y="95155"/>
                  </a:cubicBezTo>
                  <a:cubicBezTo>
                    <a:pt x="0" y="42602"/>
                    <a:pt x="42602" y="0"/>
                    <a:pt x="95155" y="0"/>
                  </a:cubicBezTo>
                  <a:cubicBezTo>
                    <a:pt x="147707" y="0"/>
                    <a:pt x="190309" y="42602"/>
                    <a:pt x="190309" y="95155"/>
                  </a:cubicBezTo>
                  <a:close/>
                </a:path>
              </a:pathLst>
            </a:custGeom>
            <a:solidFill>
              <a:schemeClr val="accent1">
                <a:lumMod val="50000"/>
              </a:schemeClr>
            </a:solidFill>
            <a:ln w="9525" cap="flat">
              <a:noFill/>
              <a:prstDash val="solid"/>
              <a:miter/>
            </a:ln>
          </p:spPr>
          <p:txBody>
            <a:bodyPr rtlCol="0" anchor="ctr"/>
            <a:lstStyle/>
            <a:p>
              <a:endParaRPr lang="en-US"/>
            </a:p>
          </p:txBody>
        </p:sp>
        <p:sp>
          <p:nvSpPr>
            <p:cNvPr id="83" name="Freeform: Shape 82">
              <a:extLst>
                <a:ext uri="{FF2B5EF4-FFF2-40B4-BE49-F238E27FC236}">
                  <a16:creationId xmlns:a16="http://schemas.microsoft.com/office/drawing/2014/main" id="{75DC8296-8458-41D5-BE17-EC48FE4F2F64}"/>
                </a:ext>
              </a:extLst>
            </p:cNvPr>
            <p:cNvSpPr/>
            <p:nvPr/>
          </p:nvSpPr>
          <p:spPr>
            <a:xfrm>
              <a:off x="3009509" y="2650108"/>
              <a:ext cx="162862" cy="162862"/>
            </a:xfrm>
            <a:custGeom>
              <a:avLst/>
              <a:gdLst>
                <a:gd name="connsiteX0" fmla="*/ 190309 w 190309"/>
                <a:gd name="connsiteY0" fmla="*/ 95155 h 190309"/>
                <a:gd name="connsiteX1" fmla="*/ 95155 w 190309"/>
                <a:gd name="connsiteY1" fmla="*/ 190309 h 190309"/>
                <a:gd name="connsiteX2" fmla="*/ 0 w 190309"/>
                <a:gd name="connsiteY2" fmla="*/ 95155 h 190309"/>
                <a:gd name="connsiteX3" fmla="*/ 95155 w 190309"/>
                <a:gd name="connsiteY3" fmla="*/ 0 h 190309"/>
                <a:gd name="connsiteX4" fmla="*/ 190309 w 190309"/>
                <a:gd name="connsiteY4" fmla="*/ 95155 h 1903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309" h="190309">
                  <a:moveTo>
                    <a:pt x="190309" y="95155"/>
                  </a:moveTo>
                  <a:cubicBezTo>
                    <a:pt x="190309" y="147707"/>
                    <a:pt x="147707" y="190309"/>
                    <a:pt x="95155" y="190309"/>
                  </a:cubicBezTo>
                  <a:cubicBezTo>
                    <a:pt x="42602" y="190309"/>
                    <a:pt x="0" y="147707"/>
                    <a:pt x="0" y="95155"/>
                  </a:cubicBezTo>
                  <a:cubicBezTo>
                    <a:pt x="0" y="42602"/>
                    <a:pt x="42602" y="0"/>
                    <a:pt x="95155" y="0"/>
                  </a:cubicBezTo>
                  <a:cubicBezTo>
                    <a:pt x="147707" y="0"/>
                    <a:pt x="190309" y="42602"/>
                    <a:pt x="190309" y="95155"/>
                  </a:cubicBezTo>
                  <a:close/>
                </a:path>
              </a:pathLst>
            </a:custGeom>
            <a:solidFill>
              <a:schemeClr val="accent1">
                <a:lumMod val="50000"/>
              </a:schemeClr>
            </a:solidFill>
            <a:ln w="9525" cap="flat">
              <a:noFill/>
              <a:prstDash val="solid"/>
              <a:miter/>
            </a:ln>
          </p:spPr>
          <p:txBody>
            <a:bodyPr rtlCol="0" anchor="ctr"/>
            <a:lstStyle/>
            <a:p>
              <a:endParaRPr lang="en-US"/>
            </a:p>
          </p:txBody>
        </p:sp>
        <p:sp>
          <p:nvSpPr>
            <p:cNvPr id="84" name="Freeform: Shape 83">
              <a:extLst>
                <a:ext uri="{FF2B5EF4-FFF2-40B4-BE49-F238E27FC236}">
                  <a16:creationId xmlns:a16="http://schemas.microsoft.com/office/drawing/2014/main" id="{ED762CA9-B24D-4616-BAF5-95EF2DC167F3}"/>
                </a:ext>
              </a:extLst>
            </p:cNvPr>
            <p:cNvSpPr/>
            <p:nvPr/>
          </p:nvSpPr>
          <p:spPr>
            <a:xfrm>
              <a:off x="3009509" y="2969801"/>
              <a:ext cx="162862" cy="162862"/>
            </a:xfrm>
            <a:custGeom>
              <a:avLst/>
              <a:gdLst>
                <a:gd name="connsiteX0" fmla="*/ 190309 w 190309"/>
                <a:gd name="connsiteY0" fmla="*/ 95155 h 190309"/>
                <a:gd name="connsiteX1" fmla="*/ 95155 w 190309"/>
                <a:gd name="connsiteY1" fmla="*/ 190310 h 190309"/>
                <a:gd name="connsiteX2" fmla="*/ 0 w 190309"/>
                <a:gd name="connsiteY2" fmla="*/ 95155 h 190309"/>
                <a:gd name="connsiteX3" fmla="*/ 95155 w 190309"/>
                <a:gd name="connsiteY3" fmla="*/ 0 h 190309"/>
                <a:gd name="connsiteX4" fmla="*/ 190309 w 190309"/>
                <a:gd name="connsiteY4" fmla="*/ 95155 h 1903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309" h="190309">
                  <a:moveTo>
                    <a:pt x="190309" y="95155"/>
                  </a:moveTo>
                  <a:cubicBezTo>
                    <a:pt x="190309" y="147707"/>
                    <a:pt x="147707" y="190310"/>
                    <a:pt x="95155" y="190310"/>
                  </a:cubicBezTo>
                  <a:cubicBezTo>
                    <a:pt x="42602" y="190310"/>
                    <a:pt x="0" y="147707"/>
                    <a:pt x="0" y="95155"/>
                  </a:cubicBezTo>
                  <a:cubicBezTo>
                    <a:pt x="0" y="42602"/>
                    <a:pt x="42602" y="0"/>
                    <a:pt x="95155" y="0"/>
                  </a:cubicBezTo>
                  <a:cubicBezTo>
                    <a:pt x="147707" y="0"/>
                    <a:pt x="190309" y="42602"/>
                    <a:pt x="190309" y="95155"/>
                  </a:cubicBezTo>
                  <a:close/>
                </a:path>
              </a:pathLst>
            </a:custGeom>
            <a:solidFill>
              <a:schemeClr val="accent1">
                <a:lumMod val="50000"/>
              </a:schemeClr>
            </a:solidFill>
            <a:ln w="9525" cap="flat">
              <a:noFill/>
              <a:prstDash val="solid"/>
              <a:miter/>
            </a:ln>
          </p:spPr>
          <p:txBody>
            <a:bodyPr rtlCol="0" anchor="ctr"/>
            <a:lstStyle/>
            <a:p>
              <a:endParaRPr lang="en-US"/>
            </a:p>
          </p:txBody>
        </p:sp>
        <p:sp>
          <p:nvSpPr>
            <p:cNvPr id="85" name="Freeform: Shape 84">
              <a:extLst>
                <a:ext uri="{FF2B5EF4-FFF2-40B4-BE49-F238E27FC236}">
                  <a16:creationId xmlns:a16="http://schemas.microsoft.com/office/drawing/2014/main" id="{0F3E51A7-487F-4DCC-9EA5-EC3A3EB4B050}"/>
                </a:ext>
              </a:extLst>
            </p:cNvPr>
            <p:cNvSpPr/>
            <p:nvPr/>
          </p:nvSpPr>
          <p:spPr>
            <a:xfrm>
              <a:off x="3009509" y="3289413"/>
              <a:ext cx="162862" cy="162862"/>
            </a:xfrm>
            <a:custGeom>
              <a:avLst/>
              <a:gdLst>
                <a:gd name="connsiteX0" fmla="*/ 190309 w 190309"/>
                <a:gd name="connsiteY0" fmla="*/ 95155 h 190309"/>
                <a:gd name="connsiteX1" fmla="*/ 95155 w 190309"/>
                <a:gd name="connsiteY1" fmla="*/ 190310 h 190309"/>
                <a:gd name="connsiteX2" fmla="*/ 0 w 190309"/>
                <a:gd name="connsiteY2" fmla="*/ 95155 h 190309"/>
                <a:gd name="connsiteX3" fmla="*/ 95155 w 190309"/>
                <a:gd name="connsiteY3" fmla="*/ 0 h 190309"/>
                <a:gd name="connsiteX4" fmla="*/ 190309 w 190309"/>
                <a:gd name="connsiteY4" fmla="*/ 95155 h 1903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309" h="190309">
                  <a:moveTo>
                    <a:pt x="190309" y="95155"/>
                  </a:moveTo>
                  <a:cubicBezTo>
                    <a:pt x="190309" y="147707"/>
                    <a:pt x="147707" y="190310"/>
                    <a:pt x="95155" y="190310"/>
                  </a:cubicBezTo>
                  <a:cubicBezTo>
                    <a:pt x="42602" y="190310"/>
                    <a:pt x="0" y="147707"/>
                    <a:pt x="0" y="95155"/>
                  </a:cubicBezTo>
                  <a:cubicBezTo>
                    <a:pt x="0" y="42602"/>
                    <a:pt x="42602" y="0"/>
                    <a:pt x="95155" y="0"/>
                  </a:cubicBezTo>
                  <a:cubicBezTo>
                    <a:pt x="147707" y="0"/>
                    <a:pt x="190309" y="42602"/>
                    <a:pt x="190309" y="95155"/>
                  </a:cubicBezTo>
                  <a:close/>
                </a:path>
              </a:pathLst>
            </a:custGeom>
            <a:solidFill>
              <a:schemeClr val="accent1">
                <a:lumMod val="50000"/>
              </a:schemeClr>
            </a:solidFill>
            <a:ln w="9525" cap="flat">
              <a:noFill/>
              <a:prstDash val="solid"/>
              <a:miter/>
            </a:ln>
          </p:spPr>
          <p:txBody>
            <a:bodyPr rtlCol="0" anchor="ctr"/>
            <a:lstStyle/>
            <a:p>
              <a:endParaRPr lang="en-US"/>
            </a:p>
          </p:txBody>
        </p:sp>
        <p:sp>
          <p:nvSpPr>
            <p:cNvPr id="86" name="Freeform: Shape 85">
              <a:extLst>
                <a:ext uri="{FF2B5EF4-FFF2-40B4-BE49-F238E27FC236}">
                  <a16:creationId xmlns:a16="http://schemas.microsoft.com/office/drawing/2014/main" id="{793EB04A-3AD5-413C-951F-AC2E50EEE670}"/>
                </a:ext>
              </a:extLst>
            </p:cNvPr>
            <p:cNvSpPr/>
            <p:nvPr/>
          </p:nvSpPr>
          <p:spPr>
            <a:xfrm>
              <a:off x="3009509" y="3609106"/>
              <a:ext cx="162862" cy="162862"/>
            </a:xfrm>
            <a:custGeom>
              <a:avLst/>
              <a:gdLst>
                <a:gd name="connsiteX0" fmla="*/ 190309 w 190309"/>
                <a:gd name="connsiteY0" fmla="*/ 95155 h 190309"/>
                <a:gd name="connsiteX1" fmla="*/ 95155 w 190309"/>
                <a:gd name="connsiteY1" fmla="*/ 190310 h 190309"/>
                <a:gd name="connsiteX2" fmla="*/ 0 w 190309"/>
                <a:gd name="connsiteY2" fmla="*/ 95155 h 190309"/>
                <a:gd name="connsiteX3" fmla="*/ 95155 w 190309"/>
                <a:gd name="connsiteY3" fmla="*/ 0 h 190309"/>
                <a:gd name="connsiteX4" fmla="*/ 190309 w 190309"/>
                <a:gd name="connsiteY4" fmla="*/ 95155 h 1903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309" h="190309">
                  <a:moveTo>
                    <a:pt x="190309" y="95155"/>
                  </a:moveTo>
                  <a:cubicBezTo>
                    <a:pt x="190309" y="147707"/>
                    <a:pt x="147707" y="190310"/>
                    <a:pt x="95155" y="190310"/>
                  </a:cubicBezTo>
                  <a:cubicBezTo>
                    <a:pt x="42602" y="190310"/>
                    <a:pt x="0" y="147707"/>
                    <a:pt x="0" y="95155"/>
                  </a:cubicBezTo>
                  <a:cubicBezTo>
                    <a:pt x="0" y="42602"/>
                    <a:pt x="42602" y="0"/>
                    <a:pt x="95155" y="0"/>
                  </a:cubicBezTo>
                  <a:cubicBezTo>
                    <a:pt x="147707" y="0"/>
                    <a:pt x="190309" y="42602"/>
                    <a:pt x="190309" y="95155"/>
                  </a:cubicBezTo>
                  <a:close/>
                </a:path>
              </a:pathLst>
            </a:custGeom>
            <a:solidFill>
              <a:schemeClr val="accent1">
                <a:lumMod val="50000"/>
              </a:schemeClr>
            </a:solidFill>
            <a:ln w="9525" cap="flat">
              <a:noFill/>
              <a:prstDash val="solid"/>
              <a:miter/>
            </a:ln>
          </p:spPr>
          <p:txBody>
            <a:bodyPr rtlCol="0" anchor="ctr"/>
            <a:lstStyle/>
            <a:p>
              <a:endParaRPr lang="en-US"/>
            </a:p>
          </p:txBody>
        </p:sp>
        <p:sp>
          <p:nvSpPr>
            <p:cNvPr id="87" name="Freeform: Shape 86">
              <a:extLst>
                <a:ext uri="{FF2B5EF4-FFF2-40B4-BE49-F238E27FC236}">
                  <a16:creationId xmlns:a16="http://schemas.microsoft.com/office/drawing/2014/main" id="{4B6CB26D-35BA-43FA-A9A9-4A4DFFB964A3}"/>
                </a:ext>
              </a:extLst>
            </p:cNvPr>
            <p:cNvSpPr/>
            <p:nvPr/>
          </p:nvSpPr>
          <p:spPr>
            <a:xfrm>
              <a:off x="3009509" y="3928799"/>
              <a:ext cx="162862" cy="162862"/>
            </a:xfrm>
            <a:custGeom>
              <a:avLst/>
              <a:gdLst>
                <a:gd name="connsiteX0" fmla="*/ 190309 w 190309"/>
                <a:gd name="connsiteY0" fmla="*/ 95155 h 190309"/>
                <a:gd name="connsiteX1" fmla="*/ 95155 w 190309"/>
                <a:gd name="connsiteY1" fmla="*/ 190310 h 190309"/>
                <a:gd name="connsiteX2" fmla="*/ 0 w 190309"/>
                <a:gd name="connsiteY2" fmla="*/ 95155 h 190309"/>
                <a:gd name="connsiteX3" fmla="*/ 95155 w 190309"/>
                <a:gd name="connsiteY3" fmla="*/ 0 h 190309"/>
                <a:gd name="connsiteX4" fmla="*/ 190309 w 190309"/>
                <a:gd name="connsiteY4" fmla="*/ 95155 h 1903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309" h="190309">
                  <a:moveTo>
                    <a:pt x="190309" y="95155"/>
                  </a:moveTo>
                  <a:cubicBezTo>
                    <a:pt x="190309" y="147708"/>
                    <a:pt x="147707" y="190310"/>
                    <a:pt x="95155" y="190310"/>
                  </a:cubicBezTo>
                  <a:cubicBezTo>
                    <a:pt x="42602" y="190310"/>
                    <a:pt x="0" y="147707"/>
                    <a:pt x="0" y="95155"/>
                  </a:cubicBezTo>
                  <a:cubicBezTo>
                    <a:pt x="0" y="42602"/>
                    <a:pt x="42602" y="0"/>
                    <a:pt x="95155" y="0"/>
                  </a:cubicBezTo>
                  <a:cubicBezTo>
                    <a:pt x="147707" y="0"/>
                    <a:pt x="190309" y="42603"/>
                    <a:pt x="190309" y="95155"/>
                  </a:cubicBezTo>
                  <a:close/>
                </a:path>
              </a:pathLst>
            </a:custGeom>
            <a:solidFill>
              <a:schemeClr val="accent1">
                <a:lumMod val="50000"/>
              </a:schemeClr>
            </a:solidFill>
            <a:ln w="9525" cap="flat">
              <a:noFill/>
              <a:prstDash val="solid"/>
              <a:miter/>
            </a:ln>
          </p:spPr>
          <p:txBody>
            <a:bodyPr rtlCol="0" anchor="ctr"/>
            <a:lstStyle/>
            <a:p>
              <a:endParaRPr lang="en-US"/>
            </a:p>
          </p:txBody>
        </p:sp>
        <p:sp>
          <p:nvSpPr>
            <p:cNvPr id="88" name="Freeform: Shape 87">
              <a:extLst>
                <a:ext uri="{FF2B5EF4-FFF2-40B4-BE49-F238E27FC236}">
                  <a16:creationId xmlns:a16="http://schemas.microsoft.com/office/drawing/2014/main" id="{D7BAB2E1-1D09-4321-A126-D3A96F004467}"/>
                </a:ext>
              </a:extLst>
            </p:cNvPr>
            <p:cNvSpPr/>
            <p:nvPr/>
          </p:nvSpPr>
          <p:spPr>
            <a:xfrm>
              <a:off x="3009509" y="4248411"/>
              <a:ext cx="162862" cy="162862"/>
            </a:xfrm>
            <a:custGeom>
              <a:avLst/>
              <a:gdLst>
                <a:gd name="connsiteX0" fmla="*/ 190309 w 190309"/>
                <a:gd name="connsiteY0" fmla="*/ 95155 h 190309"/>
                <a:gd name="connsiteX1" fmla="*/ 95155 w 190309"/>
                <a:gd name="connsiteY1" fmla="*/ 190309 h 190309"/>
                <a:gd name="connsiteX2" fmla="*/ 0 w 190309"/>
                <a:gd name="connsiteY2" fmla="*/ 95155 h 190309"/>
                <a:gd name="connsiteX3" fmla="*/ 95155 w 190309"/>
                <a:gd name="connsiteY3" fmla="*/ 0 h 190309"/>
                <a:gd name="connsiteX4" fmla="*/ 190309 w 190309"/>
                <a:gd name="connsiteY4" fmla="*/ 95155 h 1903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309" h="190309">
                  <a:moveTo>
                    <a:pt x="190309" y="95155"/>
                  </a:moveTo>
                  <a:cubicBezTo>
                    <a:pt x="190309" y="147707"/>
                    <a:pt x="147707" y="190309"/>
                    <a:pt x="95155" y="190309"/>
                  </a:cubicBezTo>
                  <a:cubicBezTo>
                    <a:pt x="42602" y="190309"/>
                    <a:pt x="0" y="147707"/>
                    <a:pt x="0" y="95155"/>
                  </a:cubicBezTo>
                  <a:cubicBezTo>
                    <a:pt x="0" y="42602"/>
                    <a:pt x="42602" y="0"/>
                    <a:pt x="95155" y="0"/>
                  </a:cubicBezTo>
                  <a:cubicBezTo>
                    <a:pt x="147707" y="0"/>
                    <a:pt x="190309" y="42602"/>
                    <a:pt x="190309" y="95155"/>
                  </a:cubicBezTo>
                  <a:close/>
                </a:path>
              </a:pathLst>
            </a:custGeom>
            <a:solidFill>
              <a:schemeClr val="accent1">
                <a:lumMod val="50000"/>
              </a:schemeClr>
            </a:solidFill>
            <a:ln w="9525" cap="flat">
              <a:noFill/>
              <a:prstDash val="solid"/>
              <a:miter/>
            </a:ln>
          </p:spPr>
          <p:txBody>
            <a:bodyPr rtlCol="0" anchor="ctr"/>
            <a:lstStyle/>
            <a:p>
              <a:endParaRPr lang="en-US"/>
            </a:p>
          </p:txBody>
        </p:sp>
        <p:sp>
          <p:nvSpPr>
            <p:cNvPr id="89" name="Freeform: Shape 88">
              <a:extLst>
                <a:ext uri="{FF2B5EF4-FFF2-40B4-BE49-F238E27FC236}">
                  <a16:creationId xmlns:a16="http://schemas.microsoft.com/office/drawing/2014/main" id="{39F8C483-72D9-4ACA-BECB-E44619F85B51}"/>
                </a:ext>
              </a:extLst>
            </p:cNvPr>
            <p:cNvSpPr/>
            <p:nvPr/>
          </p:nvSpPr>
          <p:spPr>
            <a:xfrm>
              <a:off x="3414953" y="2386170"/>
              <a:ext cx="1523962" cy="8151"/>
            </a:xfrm>
            <a:custGeom>
              <a:avLst/>
              <a:gdLst>
                <a:gd name="connsiteX0" fmla="*/ 0 w 1780793"/>
                <a:gd name="connsiteY0" fmla="*/ 0 h 9525"/>
                <a:gd name="connsiteX1" fmla="*/ 1780794 w 1780793"/>
                <a:gd name="connsiteY1" fmla="*/ 0 h 9525"/>
              </a:gdLst>
              <a:ahLst/>
              <a:cxnLst>
                <a:cxn ang="0">
                  <a:pos x="connsiteX0" y="connsiteY0"/>
                </a:cxn>
                <a:cxn ang="0">
                  <a:pos x="connsiteX1" y="connsiteY1"/>
                </a:cxn>
              </a:cxnLst>
              <a:rect l="l" t="t" r="r" b="b"/>
              <a:pathLst>
                <a:path w="1780793" h="9525">
                  <a:moveTo>
                    <a:pt x="0" y="0"/>
                  </a:moveTo>
                  <a:lnTo>
                    <a:pt x="1780794" y="0"/>
                  </a:lnTo>
                </a:path>
              </a:pathLst>
            </a:custGeom>
            <a:ln w="95250" cap="rnd">
              <a:solidFill>
                <a:schemeClr val="bg2"/>
              </a:solidFill>
              <a:prstDash val="solid"/>
              <a:miter/>
            </a:ln>
          </p:spPr>
          <p:txBody>
            <a:bodyPr rtlCol="0" anchor="ctr"/>
            <a:lstStyle/>
            <a:p>
              <a:endParaRPr lang="en-US"/>
            </a:p>
          </p:txBody>
        </p:sp>
        <p:sp>
          <p:nvSpPr>
            <p:cNvPr id="90" name="Freeform: Shape 89">
              <a:extLst>
                <a:ext uri="{FF2B5EF4-FFF2-40B4-BE49-F238E27FC236}">
                  <a16:creationId xmlns:a16="http://schemas.microsoft.com/office/drawing/2014/main" id="{04249E53-869B-4205-BC07-CC8D58773F4F}"/>
                </a:ext>
              </a:extLst>
            </p:cNvPr>
            <p:cNvSpPr/>
            <p:nvPr/>
          </p:nvSpPr>
          <p:spPr>
            <a:xfrm>
              <a:off x="3414953" y="2705863"/>
              <a:ext cx="1523962" cy="8151"/>
            </a:xfrm>
            <a:custGeom>
              <a:avLst/>
              <a:gdLst>
                <a:gd name="connsiteX0" fmla="*/ 0 w 1780793"/>
                <a:gd name="connsiteY0" fmla="*/ 0 h 9525"/>
                <a:gd name="connsiteX1" fmla="*/ 1780794 w 1780793"/>
                <a:gd name="connsiteY1" fmla="*/ 0 h 9525"/>
              </a:gdLst>
              <a:ahLst/>
              <a:cxnLst>
                <a:cxn ang="0">
                  <a:pos x="connsiteX0" y="connsiteY0"/>
                </a:cxn>
                <a:cxn ang="0">
                  <a:pos x="connsiteX1" y="connsiteY1"/>
                </a:cxn>
              </a:cxnLst>
              <a:rect l="l" t="t" r="r" b="b"/>
              <a:pathLst>
                <a:path w="1780793" h="9525">
                  <a:moveTo>
                    <a:pt x="0" y="0"/>
                  </a:moveTo>
                  <a:lnTo>
                    <a:pt x="1780794" y="0"/>
                  </a:lnTo>
                </a:path>
              </a:pathLst>
            </a:custGeom>
            <a:ln w="95250" cap="rnd">
              <a:solidFill>
                <a:schemeClr val="bg2"/>
              </a:solidFill>
              <a:prstDash val="solid"/>
              <a:miter/>
            </a:ln>
          </p:spPr>
          <p:txBody>
            <a:bodyPr rtlCol="0" anchor="ctr"/>
            <a:lstStyle/>
            <a:p>
              <a:endParaRPr lang="en-US"/>
            </a:p>
          </p:txBody>
        </p:sp>
        <p:sp>
          <p:nvSpPr>
            <p:cNvPr id="91" name="Freeform: Shape 90">
              <a:extLst>
                <a:ext uri="{FF2B5EF4-FFF2-40B4-BE49-F238E27FC236}">
                  <a16:creationId xmlns:a16="http://schemas.microsoft.com/office/drawing/2014/main" id="{07B083E7-048A-40D3-82F9-9A430D2CB8BF}"/>
                </a:ext>
              </a:extLst>
            </p:cNvPr>
            <p:cNvSpPr/>
            <p:nvPr/>
          </p:nvSpPr>
          <p:spPr>
            <a:xfrm>
              <a:off x="3503150" y="3025556"/>
              <a:ext cx="1347487" cy="8151"/>
            </a:xfrm>
            <a:custGeom>
              <a:avLst/>
              <a:gdLst>
                <a:gd name="connsiteX0" fmla="*/ 0 w 1574577"/>
                <a:gd name="connsiteY0" fmla="*/ 0 h 9525"/>
                <a:gd name="connsiteX1" fmla="*/ 1574578 w 1574577"/>
                <a:gd name="connsiteY1" fmla="*/ 0 h 9525"/>
              </a:gdLst>
              <a:ahLst/>
              <a:cxnLst>
                <a:cxn ang="0">
                  <a:pos x="connsiteX0" y="connsiteY0"/>
                </a:cxn>
                <a:cxn ang="0">
                  <a:pos x="connsiteX1" y="connsiteY1"/>
                </a:cxn>
              </a:cxnLst>
              <a:rect l="l" t="t" r="r" b="b"/>
              <a:pathLst>
                <a:path w="1574577" h="9525">
                  <a:moveTo>
                    <a:pt x="0" y="0"/>
                  </a:moveTo>
                  <a:lnTo>
                    <a:pt x="1574578" y="0"/>
                  </a:lnTo>
                </a:path>
              </a:pathLst>
            </a:custGeom>
            <a:ln w="95250" cap="rnd">
              <a:solidFill>
                <a:schemeClr val="bg2"/>
              </a:solidFill>
              <a:prstDash val="solid"/>
              <a:miter/>
            </a:ln>
          </p:spPr>
          <p:txBody>
            <a:bodyPr rtlCol="0" anchor="ctr"/>
            <a:lstStyle/>
            <a:p>
              <a:endParaRPr lang="en-US"/>
            </a:p>
          </p:txBody>
        </p:sp>
      </p:grpSp>
      <p:sp>
        <p:nvSpPr>
          <p:cNvPr id="99" name="TextBox 98">
            <a:extLst>
              <a:ext uri="{FF2B5EF4-FFF2-40B4-BE49-F238E27FC236}">
                <a16:creationId xmlns:a16="http://schemas.microsoft.com/office/drawing/2014/main" id="{A5F6F773-1FA4-416F-922E-F6BEE4580DF3}"/>
              </a:ext>
            </a:extLst>
          </p:cNvPr>
          <p:cNvSpPr txBox="1"/>
          <p:nvPr/>
        </p:nvSpPr>
        <p:spPr>
          <a:xfrm>
            <a:off x="7328517" y="3336710"/>
            <a:ext cx="3372604" cy="616836"/>
          </a:xfrm>
          <a:prstGeom prst="rect">
            <a:avLst/>
          </a:prstGeom>
          <a:noFill/>
        </p:spPr>
        <p:txBody>
          <a:bodyPr wrap="square" rtlCol="0" anchor="t">
            <a:spAutoFit/>
          </a:bodyPr>
          <a:lstStyle/>
          <a:p>
            <a:pPr>
              <a:lnSpc>
                <a:spcPct val="150000"/>
              </a:lnSpc>
            </a:pPr>
            <a:r>
              <a:rPr lang="en-US" sz="1200" dirty="0"/>
              <a:t>To test an understanding of mathematical material about shapes</a:t>
            </a:r>
          </a:p>
        </p:txBody>
      </p:sp>
      <p:sp>
        <p:nvSpPr>
          <p:cNvPr id="101" name="Rectangle: Rounded Corners 100">
            <a:extLst>
              <a:ext uri="{FF2B5EF4-FFF2-40B4-BE49-F238E27FC236}">
                <a16:creationId xmlns:a16="http://schemas.microsoft.com/office/drawing/2014/main" id="{32B772B9-2517-4204-BB84-B5EFD44BACC4}"/>
              </a:ext>
            </a:extLst>
          </p:cNvPr>
          <p:cNvSpPr/>
          <p:nvPr/>
        </p:nvSpPr>
        <p:spPr>
          <a:xfrm>
            <a:off x="7417982" y="4051905"/>
            <a:ext cx="1466234" cy="478297"/>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TextBox 102">
            <a:extLst>
              <a:ext uri="{FF2B5EF4-FFF2-40B4-BE49-F238E27FC236}">
                <a16:creationId xmlns:a16="http://schemas.microsoft.com/office/drawing/2014/main" id="{C7BA2C97-4695-422D-8C3B-2B0AD056E0E2}"/>
              </a:ext>
            </a:extLst>
          </p:cNvPr>
          <p:cNvSpPr txBox="1"/>
          <p:nvPr/>
        </p:nvSpPr>
        <p:spPr>
          <a:xfrm>
            <a:off x="7491465" y="4117470"/>
            <a:ext cx="1319270" cy="338554"/>
          </a:xfrm>
          <a:prstGeom prst="rect">
            <a:avLst/>
          </a:prstGeom>
          <a:noFill/>
        </p:spPr>
        <p:txBody>
          <a:bodyPr wrap="square" rtlCol="0">
            <a:spAutoFit/>
          </a:bodyPr>
          <a:lstStyle/>
          <a:p>
            <a:pPr algn="ctr"/>
            <a:r>
              <a:rPr lang="en-US" sz="1600" b="1" dirty="0">
                <a:solidFill>
                  <a:schemeClr val="bg2"/>
                </a:solidFill>
                <a:latin typeface="+mj-lt"/>
              </a:rPr>
              <a:t>Start test</a:t>
            </a:r>
            <a:endParaRPr lang="en-ID" sz="1600" b="1" dirty="0">
              <a:solidFill>
                <a:schemeClr val="bg2"/>
              </a:solidFill>
              <a:latin typeface="+mj-lt"/>
            </a:endParaRPr>
          </a:p>
        </p:txBody>
      </p:sp>
      <p:grpSp>
        <p:nvGrpSpPr>
          <p:cNvPr id="104" name="Group 103">
            <a:extLst>
              <a:ext uri="{FF2B5EF4-FFF2-40B4-BE49-F238E27FC236}">
                <a16:creationId xmlns:a16="http://schemas.microsoft.com/office/drawing/2014/main" id="{6E14B106-34FD-4555-9BFE-A2B21D3845A1}"/>
              </a:ext>
            </a:extLst>
          </p:cNvPr>
          <p:cNvGrpSpPr/>
          <p:nvPr/>
        </p:nvGrpSpPr>
        <p:grpSpPr>
          <a:xfrm>
            <a:off x="10508727" y="-478861"/>
            <a:ext cx="2130978" cy="2118956"/>
            <a:chOff x="-487541" y="-535360"/>
            <a:chExt cx="2130978" cy="2118956"/>
          </a:xfrm>
          <a:solidFill>
            <a:schemeClr val="accent3"/>
          </a:solidFill>
        </p:grpSpPr>
        <p:sp>
          <p:nvSpPr>
            <p:cNvPr id="105" name="Freeform: Shape 104">
              <a:extLst>
                <a:ext uri="{FF2B5EF4-FFF2-40B4-BE49-F238E27FC236}">
                  <a16:creationId xmlns:a16="http://schemas.microsoft.com/office/drawing/2014/main" id="{312B2BC7-D238-48E8-AAE9-B311A94B9200}"/>
                </a:ext>
              </a:extLst>
            </p:cNvPr>
            <p:cNvSpPr/>
            <p:nvPr/>
          </p:nvSpPr>
          <p:spPr>
            <a:xfrm>
              <a:off x="-487541" y="-535360"/>
              <a:ext cx="2130978" cy="2118956"/>
            </a:xfrm>
            <a:custGeom>
              <a:avLst/>
              <a:gdLst>
                <a:gd name="connsiteX0" fmla="*/ 397739 w 6227969"/>
                <a:gd name="connsiteY0" fmla="*/ 397263 h 6192833"/>
                <a:gd name="connsiteX1" fmla="*/ 112561 w 6227969"/>
                <a:gd name="connsiteY1" fmla="*/ 1687043 h 6192833"/>
                <a:gd name="connsiteX2" fmla="*/ 1042105 w 6227969"/>
                <a:gd name="connsiteY2" fmla="*/ 2587156 h 6192833"/>
                <a:gd name="connsiteX3" fmla="*/ 1192124 w 6227969"/>
                <a:gd name="connsiteY3" fmla="*/ 3902177 h 6192833"/>
                <a:gd name="connsiteX4" fmla="*/ 1188505 w 6227969"/>
                <a:gd name="connsiteY4" fmla="*/ 5242630 h 6192833"/>
                <a:gd name="connsiteX5" fmla="*/ 1983461 w 6227969"/>
                <a:gd name="connsiteY5" fmla="*/ 6014346 h 6192833"/>
                <a:gd name="connsiteX6" fmla="*/ 3098743 w 6227969"/>
                <a:gd name="connsiteY6" fmla="*/ 6191416 h 6192833"/>
                <a:gd name="connsiteX7" fmla="*/ 5206531 w 6227969"/>
                <a:gd name="connsiteY7" fmla="*/ 5507520 h 6192833"/>
                <a:gd name="connsiteX8" fmla="*/ 6227896 w 6227969"/>
                <a:gd name="connsiteY8" fmla="*/ 3587185 h 6192833"/>
                <a:gd name="connsiteX9" fmla="*/ 5805463 w 6227969"/>
                <a:gd name="connsiteY9" fmla="*/ 2154244 h 6192833"/>
                <a:gd name="connsiteX10" fmla="*/ 1758862 w 6227969"/>
                <a:gd name="connsiteY10" fmla="*/ 16263 h 6192833"/>
                <a:gd name="connsiteX11" fmla="*/ 397739 w 6227969"/>
                <a:gd name="connsiteY11" fmla="*/ 397263 h 6192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27969" h="6192833">
                  <a:moveTo>
                    <a:pt x="397739" y="397263"/>
                  </a:moveTo>
                  <a:cubicBezTo>
                    <a:pt x="35503" y="708540"/>
                    <a:pt x="-125755" y="1273182"/>
                    <a:pt x="112561" y="1687043"/>
                  </a:cubicBezTo>
                  <a:cubicBezTo>
                    <a:pt x="329064" y="2063090"/>
                    <a:pt x="795884" y="2229873"/>
                    <a:pt x="1042105" y="2587156"/>
                  </a:cubicBezTo>
                  <a:cubicBezTo>
                    <a:pt x="1298899" y="2959774"/>
                    <a:pt x="1263752" y="3455359"/>
                    <a:pt x="1192124" y="3902177"/>
                  </a:cubicBezTo>
                  <a:cubicBezTo>
                    <a:pt x="1120496" y="4349090"/>
                    <a:pt x="1024960" y="4820578"/>
                    <a:pt x="1188505" y="5242630"/>
                  </a:cubicBezTo>
                  <a:cubicBezTo>
                    <a:pt x="1325569" y="5596389"/>
                    <a:pt x="1634370" y="5865756"/>
                    <a:pt x="1983461" y="6014346"/>
                  </a:cubicBezTo>
                  <a:cubicBezTo>
                    <a:pt x="2332457" y="6162936"/>
                    <a:pt x="2719553" y="6201131"/>
                    <a:pt x="3098743" y="6191416"/>
                  </a:cubicBezTo>
                  <a:cubicBezTo>
                    <a:pt x="3849313" y="6172175"/>
                    <a:pt x="4608837" y="5962054"/>
                    <a:pt x="5206531" y="5507520"/>
                  </a:cubicBezTo>
                  <a:cubicBezTo>
                    <a:pt x="5804224" y="5052988"/>
                    <a:pt x="6221705" y="4338041"/>
                    <a:pt x="6227896" y="3587185"/>
                  </a:cubicBezTo>
                  <a:cubicBezTo>
                    <a:pt x="6232087" y="3083313"/>
                    <a:pt x="6056637" y="2591061"/>
                    <a:pt x="5805463" y="2154244"/>
                  </a:cubicBezTo>
                  <a:cubicBezTo>
                    <a:pt x="5009458" y="770262"/>
                    <a:pt x="3359157" y="-133947"/>
                    <a:pt x="1758862" y="16263"/>
                  </a:cubicBezTo>
                  <a:cubicBezTo>
                    <a:pt x="1269372" y="62173"/>
                    <a:pt x="793979" y="56839"/>
                    <a:pt x="397739" y="397263"/>
                  </a:cubicBezTo>
                  <a:close/>
                </a:path>
              </a:pathLst>
            </a:custGeom>
            <a:grpFill/>
            <a:ln w="9525" cap="flat">
              <a:noFill/>
              <a:prstDash val="solid"/>
              <a:miter/>
            </a:ln>
          </p:spPr>
          <p:txBody>
            <a:bodyPr rtlCol="0" anchor="ctr"/>
            <a:lstStyle/>
            <a:p>
              <a:endParaRPr lang="en-US"/>
            </a:p>
          </p:txBody>
        </p:sp>
        <p:sp>
          <p:nvSpPr>
            <p:cNvPr id="106" name="Freeform: Shape 105">
              <a:extLst>
                <a:ext uri="{FF2B5EF4-FFF2-40B4-BE49-F238E27FC236}">
                  <a16:creationId xmlns:a16="http://schemas.microsoft.com/office/drawing/2014/main" id="{98AB3649-1348-4604-BDD0-AD2C35EF4C2F}"/>
                </a:ext>
              </a:extLst>
            </p:cNvPr>
            <p:cNvSpPr/>
            <p:nvPr/>
          </p:nvSpPr>
          <p:spPr>
            <a:xfrm>
              <a:off x="-431799" y="360450"/>
              <a:ext cx="177145" cy="176755"/>
            </a:xfrm>
            <a:custGeom>
              <a:avLst/>
              <a:gdLst>
                <a:gd name="connsiteX0" fmla="*/ 38 w 517721"/>
                <a:gd name="connsiteY0" fmla="*/ 254822 h 516582"/>
                <a:gd name="connsiteX1" fmla="*/ 180727 w 517721"/>
                <a:gd name="connsiteY1" fmla="*/ 505330 h 516582"/>
                <a:gd name="connsiteX2" fmla="*/ 433711 w 517721"/>
                <a:gd name="connsiteY2" fmla="*/ 448275 h 516582"/>
                <a:gd name="connsiteX3" fmla="*/ 512292 w 517721"/>
                <a:gd name="connsiteY3" fmla="*/ 200816 h 516582"/>
                <a:gd name="connsiteX4" fmla="*/ 38 w 517721"/>
                <a:gd name="connsiteY4" fmla="*/ 254822 h 5165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7721" h="516582">
                  <a:moveTo>
                    <a:pt x="38" y="254822"/>
                  </a:moveTo>
                  <a:cubicBezTo>
                    <a:pt x="-1962" y="365217"/>
                    <a:pt x="75285" y="472373"/>
                    <a:pt x="180727" y="505330"/>
                  </a:cubicBezTo>
                  <a:cubicBezTo>
                    <a:pt x="267119" y="532381"/>
                    <a:pt x="367131" y="509616"/>
                    <a:pt x="433711" y="448275"/>
                  </a:cubicBezTo>
                  <a:cubicBezTo>
                    <a:pt x="500291" y="386934"/>
                    <a:pt x="531057" y="289398"/>
                    <a:pt x="512292" y="200816"/>
                  </a:cubicBezTo>
                  <a:cubicBezTo>
                    <a:pt x="448665" y="-98841"/>
                    <a:pt x="5467" y="-48549"/>
                    <a:pt x="38" y="254822"/>
                  </a:cubicBezTo>
                  <a:close/>
                </a:path>
              </a:pathLst>
            </a:custGeom>
            <a:grpFill/>
            <a:ln w="9525" cap="flat">
              <a:noFill/>
              <a:prstDash val="solid"/>
              <a:miter/>
            </a:ln>
          </p:spPr>
          <p:txBody>
            <a:bodyPr rtlCol="0" anchor="ctr"/>
            <a:lstStyle/>
            <a:p>
              <a:endParaRPr lang="en-US"/>
            </a:p>
          </p:txBody>
        </p:sp>
      </p:grpSp>
      <p:sp>
        <p:nvSpPr>
          <p:cNvPr id="2" name="Text Placeholder 1">
            <a:extLst>
              <a:ext uri="{FF2B5EF4-FFF2-40B4-BE49-F238E27FC236}">
                <a16:creationId xmlns:a16="http://schemas.microsoft.com/office/drawing/2014/main" id="{A7ECDEEF-ADD3-4CDD-A65C-1BF4299E0074}"/>
              </a:ext>
            </a:extLst>
          </p:cNvPr>
          <p:cNvSpPr>
            <a:spLocks noGrp="1"/>
          </p:cNvSpPr>
          <p:nvPr>
            <p:ph type="body" sz="quarter" idx="10"/>
          </p:nvPr>
        </p:nvSpPr>
        <p:spPr/>
        <p:txBody>
          <a:bodyPr/>
          <a:lstStyle/>
          <a:p>
            <a:r>
              <a:rPr lang="en-US" sz="4000" b="1" dirty="0">
                <a:latin typeface="+mj-lt"/>
              </a:rPr>
              <a:t>Prepare for</a:t>
            </a:r>
          </a:p>
          <a:p>
            <a:r>
              <a:rPr lang="en-US" sz="4000" b="1" dirty="0">
                <a:latin typeface="+mj-lt"/>
              </a:rPr>
              <a:t>Quiz Section</a:t>
            </a:r>
          </a:p>
        </p:txBody>
      </p:sp>
    </p:spTree>
    <p:extLst>
      <p:ext uri="{BB962C8B-B14F-4D97-AF65-F5344CB8AC3E}">
        <p14:creationId xmlns:p14="http://schemas.microsoft.com/office/powerpoint/2010/main" val="171806730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Freeform: Shape 48">
            <a:extLst>
              <a:ext uri="{FF2B5EF4-FFF2-40B4-BE49-F238E27FC236}">
                <a16:creationId xmlns:a16="http://schemas.microsoft.com/office/drawing/2014/main" id="{A03425E0-5276-4914-8F53-DD68CE3B0899}"/>
              </a:ext>
            </a:extLst>
          </p:cNvPr>
          <p:cNvSpPr/>
          <p:nvPr/>
        </p:nvSpPr>
        <p:spPr>
          <a:xfrm>
            <a:off x="6689036" y="0"/>
            <a:ext cx="5502965" cy="6858000"/>
          </a:xfrm>
          <a:custGeom>
            <a:avLst/>
            <a:gdLst>
              <a:gd name="connsiteX0" fmla="*/ 244076 w 5502965"/>
              <a:gd name="connsiteY0" fmla="*/ 0 h 6858000"/>
              <a:gd name="connsiteX1" fmla="*/ 5502965 w 5502965"/>
              <a:gd name="connsiteY1" fmla="*/ 0 h 6858000"/>
              <a:gd name="connsiteX2" fmla="*/ 5502965 w 5502965"/>
              <a:gd name="connsiteY2" fmla="*/ 6858000 h 6858000"/>
              <a:gd name="connsiteX3" fmla="*/ 244076 w 5502965"/>
              <a:gd name="connsiteY3" fmla="*/ 6858000 h 6858000"/>
              <a:gd name="connsiteX4" fmla="*/ 0 w 5502965"/>
              <a:gd name="connsiteY4" fmla="*/ 6613924 h 6858000"/>
              <a:gd name="connsiteX5" fmla="*/ 0 w 5502965"/>
              <a:gd name="connsiteY5" fmla="*/ 244076 h 6858000"/>
              <a:gd name="connsiteX6" fmla="*/ 244076 w 5502965"/>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02965" h="6858000">
                <a:moveTo>
                  <a:pt x="244076" y="0"/>
                </a:moveTo>
                <a:lnTo>
                  <a:pt x="5502965" y="0"/>
                </a:lnTo>
                <a:lnTo>
                  <a:pt x="5502965" y="6858000"/>
                </a:lnTo>
                <a:lnTo>
                  <a:pt x="244076" y="6858000"/>
                </a:lnTo>
                <a:cubicBezTo>
                  <a:pt x="109277" y="6858000"/>
                  <a:pt x="0" y="6748723"/>
                  <a:pt x="0" y="6613924"/>
                </a:cubicBezTo>
                <a:lnTo>
                  <a:pt x="0" y="244076"/>
                </a:lnTo>
                <a:cubicBezTo>
                  <a:pt x="0" y="109277"/>
                  <a:pt x="109277" y="0"/>
                  <a:pt x="244076"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00" name="Group 399">
            <a:extLst>
              <a:ext uri="{FF2B5EF4-FFF2-40B4-BE49-F238E27FC236}">
                <a16:creationId xmlns:a16="http://schemas.microsoft.com/office/drawing/2014/main" id="{5845CBA4-86B7-4685-89A6-7B71BB66CF78}"/>
              </a:ext>
            </a:extLst>
          </p:cNvPr>
          <p:cNvGrpSpPr/>
          <p:nvPr/>
        </p:nvGrpSpPr>
        <p:grpSpPr>
          <a:xfrm>
            <a:off x="7517142" y="106698"/>
            <a:ext cx="4826087" cy="6843047"/>
            <a:chOff x="7517142" y="106698"/>
            <a:chExt cx="4826087" cy="6843047"/>
          </a:xfrm>
        </p:grpSpPr>
        <p:grpSp>
          <p:nvGrpSpPr>
            <p:cNvPr id="255" name="Graphic 2">
              <a:extLst>
                <a:ext uri="{FF2B5EF4-FFF2-40B4-BE49-F238E27FC236}">
                  <a16:creationId xmlns:a16="http://schemas.microsoft.com/office/drawing/2014/main" id="{D2B5FD3F-6A57-45DB-A950-C56ED55C69A6}"/>
                </a:ext>
              </a:extLst>
            </p:cNvPr>
            <p:cNvGrpSpPr/>
            <p:nvPr/>
          </p:nvGrpSpPr>
          <p:grpSpPr>
            <a:xfrm>
              <a:off x="7517142" y="6567497"/>
              <a:ext cx="320221" cy="382248"/>
              <a:chOff x="7622569" y="6577195"/>
              <a:chExt cx="313226" cy="373898"/>
            </a:xfrm>
            <a:solidFill>
              <a:schemeClr val="accent1">
                <a:lumMod val="50000"/>
              </a:schemeClr>
            </a:solidFill>
          </p:grpSpPr>
          <p:sp>
            <p:nvSpPr>
              <p:cNvPr id="396" name="Freeform: Shape 395">
                <a:extLst>
                  <a:ext uri="{FF2B5EF4-FFF2-40B4-BE49-F238E27FC236}">
                    <a16:creationId xmlns:a16="http://schemas.microsoft.com/office/drawing/2014/main" id="{51A90A7F-A587-4E86-A93B-347270A179FD}"/>
                  </a:ext>
                </a:extLst>
              </p:cNvPr>
              <p:cNvSpPr/>
              <p:nvPr/>
            </p:nvSpPr>
            <p:spPr>
              <a:xfrm>
                <a:off x="7622569" y="6577195"/>
                <a:ext cx="313226" cy="373898"/>
              </a:xfrm>
              <a:custGeom>
                <a:avLst/>
                <a:gdLst>
                  <a:gd name="connsiteX0" fmla="*/ 293496 w 313226"/>
                  <a:gd name="connsiteY0" fmla="*/ 0 h 373898"/>
                  <a:gd name="connsiteX1" fmla="*/ 42832 w 313226"/>
                  <a:gd name="connsiteY1" fmla="*/ 0 h 373898"/>
                  <a:gd name="connsiteX2" fmla="*/ 23101 w 313226"/>
                  <a:gd name="connsiteY2" fmla="*/ 19731 h 373898"/>
                  <a:gd name="connsiteX3" fmla="*/ 23101 w 313226"/>
                  <a:gd name="connsiteY3" fmla="*/ 29431 h 373898"/>
                  <a:gd name="connsiteX4" fmla="*/ 11592 w 313226"/>
                  <a:gd name="connsiteY4" fmla="*/ 29431 h 373898"/>
                  <a:gd name="connsiteX5" fmla="*/ 0 w 313226"/>
                  <a:gd name="connsiteY5" fmla="*/ 41024 h 373898"/>
                  <a:gd name="connsiteX6" fmla="*/ 11592 w 313226"/>
                  <a:gd name="connsiteY6" fmla="*/ 52615 h 373898"/>
                  <a:gd name="connsiteX7" fmla="*/ 23101 w 313226"/>
                  <a:gd name="connsiteY7" fmla="*/ 52615 h 373898"/>
                  <a:gd name="connsiteX8" fmla="*/ 23101 w 313226"/>
                  <a:gd name="connsiteY8" fmla="*/ 95119 h 373898"/>
                  <a:gd name="connsiteX9" fmla="*/ 11592 w 313226"/>
                  <a:gd name="connsiteY9" fmla="*/ 95119 h 373898"/>
                  <a:gd name="connsiteX10" fmla="*/ 0 w 313226"/>
                  <a:gd name="connsiteY10" fmla="*/ 106711 h 373898"/>
                  <a:gd name="connsiteX11" fmla="*/ 11592 w 313226"/>
                  <a:gd name="connsiteY11" fmla="*/ 118302 h 373898"/>
                  <a:gd name="connsiteX12" fmla="*/ 23101 w 313226"/>
                  <a:gd name="connsiteY12" fmla="*/ 118302 h 373898"/>
                  <a:gd name="connsiteX13" fmla="*/ 23101 w 313226"/>
                  <a:gd name="connsiteY13" fmla="*/ 160806 h 373898"/>
                  <a:gd name="connsiteX14" fmla="*/ 11592 w 313226"/>
                  <a:gd name="connsiteY14" fmla="*/ 160806 h 373898"/>
                  <a:gd name="connsiteX15" fmla="*/ 0 w 313226"/>
                  <a:gd name="connsiteY15" fmla="*/ 172398 h 373898"/>
                  <a:gd name="connsiteX16" fmla="*/ 11592 w 313226"/>
                  <a:gd name="connsiteY16" fmla="*/ 183990 h 373898"/>
                  <a:gd name="connsiteX17" fmla="*/ 23101 w 313226"/>
                  <a:gd name="connsiteY17" fmla="*/ 183990 h 373898"/>
                  <a:gd name="connsiteX18" fmla="*/ 23101 w 313226"/>
                  <a:gd name="connsiteY18" fmla="*/ 226493 h 373898"/>
                  <a:gd name="connsiteX19" fmla="*/ 11592 w 313226"/>
                  <a:gd name="connsiteY19" fmla="*/ 226493 h 373898"/>
                  <a:gd name="connsiteX20" fmla="*/ 0 w 313226"/>
                  <a:gd name="connsiteY20" fmla="*/ 238085 h 373898"/>
                  <a:gd name="connsiteX21" fmla="*/ 11592 w 313226"/>
                  <a:gd name="connsiteY21" fmla="*/ 249677 h 373898"/>
                  <a:gd name="connsiteX22" fmla="*/ 23101 w 313226"/>
                  <a:gd name="connsiteY22" fmla="*/ 249677 h 373898"/>
                  <a:gd name="connsiteX23" fmla="*/ 23101 w 313226"/>
                  <a:gd name="connsiteY23" fmla="*/ 292180 h 373898"/>
                  <a:gd name="connsiteX24" fmla="*/ 11592 w 313226"/>
                  <a:gd name="connsiteY24" fmla="*/ 292180 h 373898"/>
                  <a:gd name="connsiteX25" fmla="*/ 0 w 313226"/>
                  <a:gd name="connsiteY25" fmla="*/ 303772 h 373898"/>
                  <a:gd name="connsiteX26" fmla="*/ 11592 w 313226"/>
                  <a:gd name="connsiteY26" fmla="*/ 315364 h 373898"/>
                  <a:gd name="connsiteX27" fmla="*/ 23101 w 313226"/>
                  <a:gd name="connsiteY27" fmla="*/ 315364 h 373898"/>
                  <a:gd name="connsiteX28" fmla="*/ 23101 w 313226"/>
                  <a:gd name="connsiteY28" fmla="*/ 315775 h 373898"/>
                  <a:gd name="connsiteX29" fmla="*/ 23101 w 313226"/>
                  <a:gd name="connsiteY29" fmla="*/ 318981 h 373898"/>
                  <a:gd name="connsiteX30" fmla="*/ 23101 w 313226"/>
                  <a:gd name="connsiteY30" fmla="*/ 354168 h 373898"/>
                  <a:gd name="connsiteX31" fmla="*/ 42832 w 313226"/>
                  <a:gd name="connsiteY31" fmla="*/ 373899 h 373898"/>
                  <a:gd name="connsiteX32" fmla="*/ 293496 w 313226"/>
                  <a:gd name="connsiteY32" fmla="*/ 373899 h 373898"/>
                  <a:gd name="connsiteX33" fmla="*/ 313227 w 313226"/>
                  <a:gd name="connsiteY33" fmla="*/ 354168 h 373898"/>
                  <a:gd name="connsiteX34" fmla="*/ 313227 w 313226"/>
                  <a:gd name="connsiteY34" fmla="*/ 318981 h 373898"/>
                  <a:gd name="connsiteX35" fmla="*/ 313227 w 313226"/>
                  <a:gd name="connsiteY35" fmla="*/ 317337 h 373898"/>
                  <a:gd name="connsiteX36" fmla="*/ 313227 w 313226"/>
                  <a:gd name="connsiteY36" fmla="*/ 19731 h 373898"/>
                  <a:gd name="connsiteX37" fmla="*/ 293496 w 313226"/>
                  <a:gd name="connsiteY37" fmla="*/ 0 h 373898"/>
                  <a:gd name="connsiteX38" fmla="*/ 23101 w 313226"/>
                  <a:gd name="connsiteY38" fmla="*/ 310431 h 373898"/>
                  <a:gd name="connsiteX39" fmla="*/ 11592 w 313226"/>
                  <a:gd name="connsiteY39" fmla="*/ 310431 h 373898"/>
                  <a:gd name="connsiteX40" fmla="*/ 5179 w 313226"/>
                  <a:gd name="connsiteY40" fmla="*/ 304019 h 373898"/>
                  <a:gd name="connsiteX41" fmla="*/ 11592 w 313226"/>
                  <a:gd name="connsiteY41" fmla="*/ 297606 h 373898"/>
                  <a:gd name="connsiteX42" fmla="*/ 23101 w 313226"/>
                  <a:gd name="connsiteY42" fmla="*/ 297606 h 373898"/>
                  <a:gd name="connsiteX43" fmla="*/ 23101 w 313226"/>
                  <a:gd name="connsiteY43" fmla="*/ 310431 h 373898"/>
                  <a:gd name="connsiteX44" fmla="*/ 23101 w 313226"/>
                  <a:gd name="connsiteY44" fmla="*/ 244662 h 373898"/>
                  <a:gd name="connsiteX45" fmla="*/ 11592 w 313226"/>
                  <a:gd name="connsiteY45" fmla="*/ 244662 h 373898"/>
                  <a:gd name="connsiteX46" fmla="*/ 5179 w 313226"/>
                  <a:gd name="connsiteY46" fmla="*/ 238249 h 373898"/>
                  <a:gd name="connsiteX47" fmla="*/ 11592 w 313226"/>
                  <a:gd name="connsiteY47" fmla="*/ 231837 h 373898"/>
                  <a:gd name="connsiteX48" fmla="*/ 23101 w 313226"/>
                  <a:gd name="connsiteY48" fmla="*/ 231837 h 373898"/>
                  <a:gd name="connsiteX49" fmla="*/ 23101 w 313226"/>
                  <a:gd name="connsiteY49" fmla="*/ 244662 h 373898"/>
                  <a:gd name="connsiteX50" fmla="*/ 23101 w 313226"/>
                  <a:gd name="connsiteY50" fmla="*/ 178975 h 373898"/>
                  <a:gd name="connsiteX51" fmla="*/ 11592 w 313226"/>
                  <a:gd name="connsiteY51" fmla="*/ 178975 h 373898"/>
                  <a:gd name="connsiteX52" fmla="*/ 5179 w 313226"/>
                  <a:gd name="connsiteY52" fmla="*/ 172562 h 373898"/>
                  <a:gd name="connsiteX53" fmla="*/ 11592 w 313226"/>
                  <a:gd name="connsiteY53" fmla="*/ 166150 h 373898"/>
                  <a:gd name="connsiteX54" fmla="*/ 23101 w 313226"/>
                  <a:gd name="connsiteY54" fmla="*/ 166150 h 373898"/>
                  <a:gd name="connsiteX55" fmla="*/ 23101 w 313226"/>
                  <a:gd name="connsiteY55" fmla="*/ 178975 h 373898"/>
                  <a:gd name="connsiteX56" fmla="*/ 23101 w 313226"/>
                  <a:gd name="connsiteY56" fmla="*/ 113205 h 373898"/>
                  <a:gd name="connsiteX57" fmla="*/ 11592 w 313226"/>
                  <a:gd name="connsiteY57" fmla="*/ 113205 h 373898"/>
                  <a:gd name="connsiteX58" fmla="*/ 5179 w 313226"/>
                  <a:gd name="connsiteY58" fmla="*/ 106793 h 373898"/>
                  <a:gd name="connsiteX59" fmla="*/ 11592 w 313226"/>
                  <a:gd name="connsiteY59" fmla="*/ 100380 h 373898"/>
                  <a:gd name="connsiteX60" fmla="*/ 23101 w 313226"/>
                  <a:gd name="connsiteY60" fmla="*/ 100380 h 373898"/>
                  <a:gd name="connsiteX61" fmla="*/ 23101 w 313226"/>
                  <a:gd name="connsiteY61" fmla="*/ 113205 h 373898"/>
                  <a:gd name="connsiteX62" fmla="*/ 23101 w 313226"/>
                  <a:gd name="connsiteY62" fmla="*/ 47436 h 373898"/>
                  <a:gd name="connsiteX63" fmla="*/ 11592 w 313226"/>
                  <a:gd name="connsiteY63" fmla="*/ 47436 h 373898"/>
                  <a:gd name="connsiteX64" fmla="*/ 5179 w 313226"/>
                  <a:gd name="connsiteY64" fmla="*/ 41024 h 373898"/>
                  <a:gd name="connsiteX65" fmla="*/ 11592 w 313226"/>
                  <a:gd name="connsiteY65" fmla="*/ 34611 h 373898"/>
                  <a:gd name="connsiteX66" fmla="*/ 23101 w 313226"/>
                  <a:gd name="connsiteY66" fmla="*/ 34611 h 373898"/>
                  <a:gd name="connsiteX67" fmla="*/ 23101 w 313226"/>
                  <a:gd name="connsiteY67" fmla="*/ 47436 h 373898"/>
                  <a:gd name="connsiteX68" fmla="*/ 28281 w 313226"/>
                  <a:gd name="connsiteY68" fmla="*/ 316104 h 373898"/>
                  <a:gd name="connsiteX69" fmla="*/ 28281 w 313226"/>
                  <a:gd name="connsiteY69" fmla="*/ 297606 h 373898"/>
                  <a:gd name="connsiteX70" fmla="*/ 44559 w 313226"/>
                  <a:gd name="connsiteY70" fmla="*/ 297606 h 373898"/>
                  <a:gd name="connsiteX71" fmla="*/ 48751 w 313226"/>
                  <a:gd name="connsiteY71" fmla="*/ 299168 h 373898"/>
                  <a:gd name="connsiteX72" fmla="*/ 46778 w 313226"/>
                  <a:gd name="connsiteY72" fmla="*/ 304019 h 373898"/>
                  <a:gd name="connsiteX73" fmla="*/ 53684 w 313226"/>
                  <a:gd name="connsiteY73" fmla="*/ 310924 h 373898"/>
                  <a:gd name="connsiteX74" fmla="*/ 60590 w 313226"/>
                  <a:gd name="connsiteY74" fmla="*/ 304019 h 373898"/>
                  <a:gd name="connsiteX75" fmla="*/ 54095 w 313226"/>
                  <a:gd name="connsiteY75" fmla="*/ 297195 h 373898"/>
                  <a:gd name="connsiteX76" fmla="*/ 44723 w 313226"/>
                  <a:gd name="connsiteY76" fmla="*/ 292427 h 373898"/>
                  <a:gd name="connsiteX77" fmla="*/ 28445 w 313226"/>
                  <a:gd name="connsiteY77" fmla="*/ 292427 h 373898"/>
                  <a:gd name="connsiteX78" fmla="*/ 28445 w 313226"/>
                  <a:gd name="connsiteY78" fmla="*/ 231919 h 373898"/>
                  <a:gd name="connsiteX79" fmla="*/ 44723 w 313226"/>
                  <a:gd name="connsiteY79" fmla="*/ 231919 h 373898"/>
                  <a:gd name="connsiteX80" fmla="*/ 48916 w 313226"/>
                  <a:gd name="connsiteY80" fmla="*/ 233481 h 373898"/>
                  <a:gd name="connsiteX81" fmla="*/ 46943 w 313226"/>
                  <a:gd name="connsiteY81" fmla="*/ 238332 h 373898"/>
                  <a:gd name="connsiteX82" fmla="*/ 53849 w 313226"/>
                  <a:gd name="connsiteY82" fmla="*/ 245237 h 373898"/>
                  <a:gd name="connsiteX83" fmla="*/ 60754 w 313226"/>
                  <a:gd name="connsiteY83" fmla="*/ 238332 h 373898"/>
                  <a:gd name="connsiteX84" fmla="*/ 54260 w 313226"/>
                  <a:gd name="connsiteY84" fmla="*/ 231508 h 373898"/>
                  <a:gd name="connsiteX85" fmla="*/ 44887 w 313226"/>
                  <a:gd name="connsiteY85" fmla="*/ 226740 h 373898"/>
                  <a:gd name="connsiteX86" fmla="*/ 28610 w 313226"/>
                  <a:gd name="connsiteY86" fmla="*/ 226740 h 373898"/>
                  <a:gd name="connsiteX87" fmla="*/ 28610 w 313226"/>
                  <a:gd name="connsiteY87" fmla="*/ 166232 h 373898"/>
                  <a:gd name="connsiteX88" fmla="*/ 44887 w 313226"/>
                  <a:gd name="connsiteY88" fmla="*/ 166232 h 373898"/>
                  <a:gd name="connsiteX89" fmla="*/ 49080 w 313226"/>
                  <a:gd name="connsiteY89" fmla="*/ 167794 h 373898"/>
                  <a:gd name="connsiteX90" fmla="*/ 47107 w 313226"/>
                  <a:gd name="connsiteY90" fmla="*/ 172645 h 373898"/>
                  <a:gd name="connsiteX91" fmla="*/ 54013 w 313226"/>
                  <a:gd name="connsiteY91" fmla="*/ 179550 h 373898"/>
                  <a:gd name="connsiteX92" fmla="*/ 60919 w 313226"/>
                  <a:gd name="connsiteY92" fmla="*/ 172645 h 373898"/>
                  <a:gd name="connsiteX93" fmla="*/ 54424 w 313226"/>
                  <a:gd name="connsiteY93" fmla="*/ 165821 h 373898"/>
                  <a:gd name="connsiteX94" fmla="*/ 45052 w 313226"/>
                  <a:gd name="connsiteY94" fmla="*/ 161053 h 373898"/>
                  <a:gd name="connsiteX95" fmla="*/ 28774 w 313226"/>
                  <a:gd name="connsiteY95" fmla="*/ 161053 h 373898"/>
                  <a:gd name="connsiteX96" fmla="*/ 28774 w 313226"/>
                  <a:gd name="connsiteY96" fmla="*/ 100545 h 373898"/>
                  <a:gd name="connsiteX97" fmla="*/ 45052 w 313226"/>
                  <a:gd name="connsiteY97" fmla="*/ 100545 h 373898"/>
                  <a:gd name="connsiteX98" fmla="*/ 49245 w 313226"/>
                  <a:gd name="connsiteY98" fmla="*/ 102107 h 373898"/>
                  <a:gd name="connsiteX99" fmla="*/ 47272 w 313226"/>
                  <a:gd name="connsiteY99" fmla="*/ 106957 h 373898"/>
                  <a:gd name="connsiteX100" fmla="*/ 54177 w 313226"/>
                  <a:gd name="connsiteY100" fmla="*/ 113863 h 373898"/>
                  <a:gd name="connsiteX101" fmla="*/ 61083 w 313226"/>
                  <a:gd name="connsiteY101" fmla="*/ 106957 h 373898"/>
                  <a:gd name="connsiteX102" fmla="*/ 54588 w 313226"/>
                  <a:gd name="connsiteY102" fmla="*/ 100134 h 373898"/>
                  <a:gd name="connsiteX103" fmla="*/ 45216 w 313226"/>
                  <a:gd name="connsiteY103" fmla="*/ 95365 h 373898"/>
                  <a:gd name="connsiteX104" fmla="*/ 28938 w 313226"/>
                  <a:gd name="connsiteY104" fmla="*/ 95365 h 373898"/>
                  <a:gd name="connsiteX105" fmla="*/ 28938 w 313226"/>
                  <a:gd name="connsiteY105" fmla="*/ 34858 h 373898"/>
                  <a:gd name="connsiteX106" fmla="*/ 45216 w 313226"/>
                  <a:gd name="connsiteY106" fmla="*/ 34858 h 373898"/>
                  <a:gd name="connsiteX107" fmla="*/ 49409 w 313226"/>
                  <a:gd name="connsiteY107" fmla="*/ 36420 h 373898"/>
                  <a:gd name="connsiteX108" fmla="*/ 47436 w 313226"/>
                  <a:gd name="connsiteY108" fmla="*/ 41270 h 373898"/>
                  <a:gd name="connsiteX109" fmla="*/ 54342 w 313226"/>
                  <a:gd name="connsiteY109" fmla="*/ 48176 h 373898"/>
                  <a:gd name="connsiteX110" fmla="*/ 61247 w 313226"/>
                  <a:gd name="connsiteY110" fmla="*/ 41270 h 373898"/>
                  <a:gd name="connsiteX111" fmla="*/ 54753 w 313226"/>
                  <a:gd name="connsiteY111" fmla="*/ 34447 h 373898"/>
                  <a:gd name="connsiteX112" fmla="*/ 45381 w 313226"/>
                  <a:gd name="connsiteY112" fmla="*/ 29678 h 373898"/>
                  <a:gd name="connsiteX113" fmla="*/ 29103 w 313226"/>
                  <a:gd name="connsiteY113" fmla="*/ 29678 h 373898"/>
                  <a:gd name="connsiteX114" fmla="*/ 29103 w 313226"/>
                  <a:gd name="connsiteY114" fmla="*/ 19977 h 373898"/>
                  <a:gd name="connsiteX115" fmla="*/ 43572 w 313226"/>
                  <a:gd name="connsiteY115" fmla="*/ 5508 h 373898"/>
                  <a:gd name="connsiteX116" fmla="*/ 72429 w 313226"/>
                  <a:gd name="connsiteY116" fmla="*/ 5508 h 373898"/>
                  <a:gd name="connsiteX117" fmla="*/ 72429 w 313226"/>
                  <a:gd name="connsiteY117" fmla="*/ 333779 h 373898"/>
                  <a:gd name="connsiteX118" fmla="*/ 43572 w 313226"/>
                  <a:gd name="connsiteY118" fmla="*/ 333779 h 373898"/>
                  <a:gd name="connsiteX119" fmla="*/ 29103 w 313226"/>
                  <a:gd name="connsiteY119" fmla="*/ 319310 h 373898"/>
                  <a:gd name="connsiteX120" fmla="*/ 29103 w 313226"/>
                  <a:gd name="connsiteY120" fmla="*/ 316104 h 373898"/>
                  <a:gd name="connsiteX121" fmla="*/ 307965 w 313226"/>
                  <a:gd name="connsiteY121" fmla="*/ 354415 h 373898"/>
                  <a:gd name="connsiteX122" fmla="*/ 293496 w 313226"/>
                  <a:gd name="connsiteY122" fmla="*/ 368884 h 373898"/>
                  <a:gd name="connsiteX123" fmla="*/ 42832 w 313226"/>
                  <a:gd name="connsiteY123" fmla="*/ 368884 h 373898"/>
                  <a:gd name="connsiteX124" fmla="*/ 28363 w 313226"/>
                  <a:gd name="connsiteY124" fmla="*/ 354415 h 373898"/>
                  <a:gd name="connsiteX125" fmla="*/ 28363 w 313226"/>
                  <a:gd name="connsiteY125" fmla="*/ 332546 h 373898"/>
                  <a:gd name="connsiteX126" fmla="*/ 42832 w 313226"/>
                  <a:gd name="connsiteY126" fmla="*/ 338959 h 373898"/>
                  <a:gd name="connsiteX127" fmla="*/ 293496 w 313226"/>
                  <a:gd name="connsiteY127" fmla="*/ 338959 h 373898"/>
                  <a:gd name="connsiteX128" fmla="*/ 307965 w 313226"/>
                  <a:gd name="connsiteY128" fmla="*/ 332546 h 373898"/>
                  <a:gd name="connsiteX129" fmla="*/ 307965 w 313226"/>
                  <a:gd name="connsiteY129" fmla="*/ 354415 h 373898"/>
                  <a:gd name="connsiteX130" fmla="*/ 307965 w 313226"/>
                  <a:gd name="connsiteY130" fmla="*/ 317666 h 373898"/>
                  <a:gd name="connsiteX131" fmla="*/ 307965 w 313226"/>
                  <a:gd name="connsiteY131" fmla="*/ 319310 h 373898"/>
                  <a:gd name="connsiteX132" fmla="*/ 293496 w 313226"/>
                  <a:gd name="connsiteY132" fmla="*/ 333779 h 373898"/>
                  <a:gd name="connsiteX133" fmla="*/ 76868 w 313226"/>
                  <a:gd name="connsiteY133" fmla="*/ 333779 h 373898"/>
                  <a:gd name="connsiteX134" fmla="*/ 76868 w 313226"/>
                  <a:gd name="connsiteY134" fmla="*/ 5261 h 373898"/>
                  <a:gd name="connsiteX135" fmla="*/ 293496 w 313226"/>
                  <a:gd name="connsiteY135" fmla="*/ 5261 h 373898"/>
                  <a:gd name="connsiteX136" fmla="*/ 307965 w 313226"/>
                  <a:gd name="connsiteY136" fmla="*/ 19731 h 373898"/>
                  <a:gd name="connsiteX137" fmla="*/ 307965 w 313226"/>
                  <a:gd name="connsiteY137" fmla="*/ 317666 h 373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313226" h="373898">
                    <a:moveTo>
                      <a:pt x="293496" y="0"/>
                    </a:moveTo>
                    <a:lnTo>
                      <a:pt x="42832" y="0"/>
                    </a:lnTo>
                    <a:cubicBezTo>
                      <a:pt x="31980" y="0"/>
                      <a:pt x="23101" y="8879"/>
                      <a:pt x="23101" y="19731"/>
                    </a:cubicBezTo>
                    <a:lnTo>
                      <a:pt x="23101" y="29431"/>
                    </a:lnTo>
                    <a:lnTo>
                      <a:pt x="11592" y="29431"/>
                    </a:lnTo>
                    <a:cubicBezTo>
                      <a:pt x="5179" y="29431"/>
                      <a:pt x="0" y="34611"/>
                      <a:pt x="0" y="41024"/>
                    </a:cubicBezTo>
                    <a:cubicBezTo>
                      <a:pt x="0" y="47436"/>
                      <a:pt x="5179" y="52615"/>
                      <a:pt x="11592" y="52615"/>
                    </a:cubicBezTo>
                    <a:lnTo>
                      <a:pt x="23101" y="52615"/>
                    </a:lnTo>
                    <a:lnTo>
                      <a:pt x="23101" y="95119"/>
                    </a:lnTo>
                    <a:lnTo>
                      <a:pt x="11592" y="95119"/>
                    </a:lnTo>
                    <a:cubicBezTo>
                      <a:pt x="5179" y="95119"/>
                      <a:pt x="0" y="100298"/>
                      <a:pt x="0" y="106711"/>
                    </a:cubicBezTo>
                    <a:cubicBezTo>
                      <a:pt x="0" y="113123"/>
                      <a:pt x="5179" y="118302"/>
                      <a:pt x="11592" y="118302"/>
                    </a:cubicBezTo>
                    <a:lnTo>
                      <a:pt x="23101" y="118302"/>
                    </a:lnTo>
                    <a:lnTo>
                      <a:pt x="23101" y="160806"/>
                    </a:lnTo>
                    <a:lnTo>
                      <a:pt x="11592" y="160806"/>
                    </a:lnTo>
                    <a:cubicBezTo>
                      <a:pt x="5179" y="160806"/>
                      <a:pt x="0" y="165986"/>
                      <a:pt x="0" y="172398"/>
                    </a:cubicBezTo>
                    <a:cubicBezTo>
                      <a:pt x="0" y="178811"/>
                      <a:pt x="5179" y="183990"/>
                      <a:pt x="11592" y="183990"/>
                    </a:cubicBezTo>
                    <a:lnTo>
                      <a:pt x="23101" y="183990"/>
                    </a:lnTo>
                    <a:lnTo>
                      <a:pt x="23101" y="226493"/>
                    </a:lnTo>
                    <a:lnTo>
                      <a:pt x="11592" y="226493"/>
                    </a:lnTo>
                    <a:cubicBezTo>
                      <a:pt x="5179" y="226493"/>
                      <a:pt x="0" y="231673"/>
                      <a:pt x="0" y="238085"/>
                    </a:cubicBezTo>
                    <a:cubicBezTo>
                      <a:pt x="0" y="244498"/>
                      <a:pt x="5179" y="249677"/>
                      <a:pt x="11592" y="249677"/>
                    </a:cubicBezTo>
                    <a:lnTo>
                      <a:pt x="23101" y="249677"/>
                    </a:lnTo>
                    <a:lnTo>
                      <a:pt x="23101" y="292180"/>
                    </a:lnTo>
                    <a:lnTo>
                      <a:pt x="11592" y="292180"/>
                    </a:lnTo>
                    <a:cubicBezTo>
                      <a:pt x="5179" y="292180"/>
                      <a:pt x="0" y="297360"/>
                      <a:pt x="0" y="303772"/>
                    </a:cubicBezTo>
                    <a:cubicBezTo>
                      <a:pt x="0" y="310185"/>
                      <a:pt x="5179" y="315364"/>
                      <a:pt x="11592" y="315364"/>
                    </a:cubicBezTo>
                    <a:lnTo>
                      <a:pt x="23101" y="315364"/>
                    </a:lnTo>
                    <a:lnTo>
                      <a:pt x="23101" y="315775"/>
                    </a:lnTo>
                    <a:lnTo>
                      <a:pt x="23101" y="318981"/>
                    </a:lnTo>
                    <a:lnTo>
                      <a:pt x="23101" y="354168"/>
                    </a:lnTo>
                    <a:cubicBezTo>
                      <a:pt x="23101" y="365020"/>
                      <a:pt x="31980" y="373899"/>
                      <a:pt x="42832" y="373899"/>
                    </a:cubicBezTo>
                    <a:lnTo>
                      <a:pt x="293496" y="373899"/>
                    </a:lnTo>
                    <a:cubicBezTo>
                      <a:pt x="304348" y="373899"/>
                      <a:pt x="313227" y="365020"/>
                      <a:pt x="313227" y="354168"/>
                    </a:cubicBezTo>
                    <a:lnTo>
                      <a:pt x="313227" y="318981"/>
                    </a:lnTo>
                    <a:lnTo>
                      <a:pt x="313227" y="317337"/>
                    </a:lnTo>
                    <a:lnTo>
                      <a:pt x="313227" y="19731"/>
                    </a:lnTo>
                    <a:cubicBezTo>
                      <a:pt x="313227" y="8879"/>
                      <a:pt x="304348" y="0"/>
                      <a:pt x="293496" y="0"/>
                    </a:cubicBezTo>
                    <a:close/>
                    <a:moveTo>
                      <a:pt x="23101" y="310431"/>
                    </a:moveTo>
                    <a:lnTo>
                      <a:pt x="11592" y="310431"/>
                    </a:lnTo>
                    <a:cubicBezTo>
                      <a:pt x="8057" y="310431"/>
                      <a:pt x="5179" y="307554"/>
                      <a:pt x="5179" y="304019"/>
                    </a:cubicBezTo>
                    <a:cubicBezTo>
                      <a:pt x="5179" y="300484"/>
                      <a:pt x="8057" y="297606"/>
                      <a:pt x="11592" y="297606"/>
                    </a:cubicBezTo>
                    <a:lnTo>
                      <a:pt x="23101" y="297606"/>
                    </a:lnTo>
                    <a:lnTo>
                      <a:pt x="23101" y="310431"/>
                    </a:lnTo>
                    <a:close/>
                    <a:moveTo>
                      <a:pt x="23101" y="244662"/>
                    </a:moveTo>
                    <a:lnTo>
                      <a:pt x="11592" y="244662"/>
                    </a:lnTo>
                    <a:cubicBezTo>
                      <a:pt x="8057" y="244662"/>
                      <a:pt x="5179" y="241785"/>
                      <a:pt x="5179" y="238249"/>
                    </a:cubicBezTo>
                    <a:cubicBezTo>
                      <a:pt x="5179" y="234714"/>
                      <a:pt x="8057" y="231837"/>
                      <a:pt x="11592" y="231837"/>
                    </a:cubicBezTo>
                    <a:lnTo>
                      <a:pt x="23101" y="231837"/>
                    </a:lnTo>
                    <a:lnTo>
                      <a:pt x="23101" y="244662"/>
                    </a:lnTo>
                    <a:close/>
                    <a:moveTo>
                      <a:pt x="23101" y="178975"/>
                    </a:moveTo>
                    <a:lnTo>
                      <a:pt x="11592" y="178975"/>
                    </a:lnTo>
                    <a:cubicBezTo>
                      <a:pt x="8057" y="178975"/>
                      <a:pt x="5179" y="176097"/>
                      <a:pt x="5179" y="172562"/>
                    </a:cubicBezTo>
                    <a:cubicBezTo>
                      <a:pt x="5179" y="169027"/>
                      <a:pt x="8057" y="166150"/>
                      <a:pt x="11592" y="166150"/>
                    </a:cubicBezTo>
                    <a:lnTo>
                      <a:pt x="23101" y="166150"/>
                    </a:lnTo>
                    <a:lnTo>
                      <a:pt x="23101" y="178975"/>
                    </a:lnTo>
                    <a:close/>
                    <a:moveTo>
                      <a:pt x="23101" y="113205"/>
                    </a:moveTo>
                    <a:lnTo>
                      <a:pt x="11592" y="113205"/>
                    </a:lnTo>
                    <a:cubicBezTo>
                      <a:pt x="8057" y="113205"/>
                      <a:pt x="5179" y="110328"/>
                      <a:pt x="5179" y="106793"/>
                    </a:cubicBezTo>
                    <a:cubicBezTo>
                      <a:pt x="5179" y="103258"/>
                      <a:pt x="8057" y="100380"/>
                      <a:pt x="11592" y="100380"/>
                    </a:cubicBezTo>
                    <a:lnTo>
                      <a:pt x="23101" y="100380"/>
                    </a:lnTo>
                    <a:lnTo>
                      <a:pt x="23101" y="113205"/>
                    </a:lnTo>
                    <a:close/>
                    <a:moveTo>
                      <a:pt x="23101" y="47436"/>
                    </a:moveTo>
                    <a:lnTo>
                      <a:pt x="11592" y="47436"/>
                    </a:lnTo>
                    <a:cubicBezTo>
                      <a:pt x="8057" y="47436"/>
                      <a:pt x="5179" y="44559"/>
                      <a:pt x="5179" y="41024"/>
                    </a:cubicBezTo>
                    <a:cubicBezTo>
                      <a:pt x="5179" y="37489"/>
                      <a:pt x="8057" y="34611"/>
                      <a:pt x="11592" y="34611"/>
                    </a:cubicBezTo>
                    <a:lnTo>
                      <a:pt x="23101" y="34611"/>
                    </a:lnTo>
                    <a:lnTo>
                      <a:pt x="23101" y="47436"/>
                    </a:lnTo>
                    <a:close/>
                    <a:moveTo>
                      <a:pt x="28281" y="316104"/>
                    </a:moveTo>
                    <a:lnTo>
                      <a:pt x="28281" y="297606"/>
                    </a:lnTo>
                    <a:lnTo>
                      <a:pt x="44559" y="297606"/>
                    </a:lnTo>
                    <a:cubicBezTo>
                      <a:pt x="46121" y="297606"/>
                      <a:pt x="47600" y="298182"/>
                      <a:pt x="48751" y="299168"/>
                    </a:cubicBezTo>
                    <a:cubicBezTo>
                      <a:pt x="47518" y="300402"/>
                      <a:pt x="46778" y="302128"/>
                      <a:pt x="46778" y="304019"/>
                    </a:cubicBezTo>
                    <a:cubicBezTo>
                      <a:pt x="46778" y="307801"/>
                      <a:pt x="49820" y="310924"/>
                      <a:pt x="53684" y="310924"/>
                    </a:cubicBezTo>
                    <a:cubicBezTo>
                      <a:pt x="57466" y="310924"/>
                      <a:pt x="60590" y="307883"/>
                      <a:pt x="60590" y="304019"/>
                    </a:cubicBezTo>
                    <a:cubicBezTo>
                      <a:pt x="60590" y="300319"/>
                      <a:pt x="57712" y="297360"/>
                      <a:pt x="54095" y="297195"/>
                    </a:cubicBezTo>
                    <a:cubicBezTo>
                      <a:pt x="51957" y="294318"/>
                      <a:pt x="48587" y="292427"/>
                      <a:pt x="44723" y="292427"/>
                    </a:cubicBezTo>
                    <a:lnTo>
                      <a:pt x="28445" y="292427"/>
                    </a:lnTo>
                    <a:lnTo>
                      <a:pt x="28445" y="231919"/>
                    </a:lnTo>
                    <a:lnTo>
                      <a:pt x="44723" y="231919"/>
                    </a:lnTo>
                    <a:cubicBezTo>
                      <a:pt x="46285" y="231919"/>
                      <a:pt x="47765" y="232495"/>
                      <a:pt x="48916" y="233481"/>
                    </a:cubicBezTo>
                    <a:cubicBezTo>
                      <a:pt x="47683" y="234714"/>
                      <a:pt x="46943" y="236441"/>
                      <a:pt x="46943" y="238332"/>
                    </a:cubicBezTo>
                    <a:cubicBezTo>
                      <a:pt x="46943" y="242113"/>
                      <a:pt x="49984" y="245237"/>
                      <a:pt x="53849" y="245237"/>
                    </a:cubicBezTo>
                    <a:cubicBezTo>
                      <a:pt x="57630" y="245237"/>
                      <a:pt x="60754" y="242195"/>
                      <a:pt x="60754" y="238332"/>
                    </a:cubicBezTo>
                    <a:cubicBezTo>
                      <a:pt x="60754" y="234632"/>
                      <a:pt x="57877" y="231673"/>
                      <a:pt x="54260" y="231508"/>
                    </a:cubicBezTo>
                    <a:cubicBezTo>
                      <a:pt x="52122" y="228631"/>
                      <a:pt x="48751" y="226740"/>
                      <a:pt x="44887" y="226740"/>
                    </a:cubicBezTo>
                    <a:lnTo>
                      <a:pt x="28610" y="226740"/>
                    </a:lnTo>
                    <a:lnTo>
                      <a:pt x="28610" y="166232"/>
                    </a:lnTo>
                    <a:lnTo>
                      <a:pt x="44887" y="166232"/>
                    </a:lnTo>
                    <a:cubicBezTo>
                      <a:pt x="46449" y="166232"/>
                      <a:pt x="47929" y="166807"/>
                      <a:pt x="49080" y="167794"/>
                    </a:cubicBezTo>
                    <a:cubicBezTo>
                      <a:pt x="47847" y="169027"/>
                      <a:pt x="47107" y="170753"/>
                      <a:pt x="47107" y="172645"/>
                    </a:cubicBezTo>
                    <a:cubicBezTo>
                      <a:pt x="47107" y="176426"/>
                      <a:pt x="50149" y="179550"/>
                      <a:pt x="54013" y="179550"/>
                    </a:cubicBezTo>
                    <a:cubicBezTo>
                      <a:pt x="57795" y="179550"/>
                      <a:pt x="60919" y="176508"/>
                      <a:pt x="60919" y="172645"/>
                    </a:cubicBezTo>
                    <a:cubicBezTo>
                      <a:pt x="60919" y="168945"/>
                      <a:pt x="58041" y="165986"/>
                      <a:pt x="54424" y="165821"/>
                    </a:cubicBezTo>
                    <a:cubicBezTo>
                      <a:pt x="52287" y="162943"/>
                      <a:pt x="48916" y="161053"/>
                      <a:pt x="45052" y="161053"/>
                    </a:cubicBezTo>
                    <a:lnTo>
                      <a:pt x="28774" y="161053"/>
                    </a:lnTo>
                    <a:lnTo>
                      <a:pt x="28774" y="100545"/>
                    </a:lnTo>
                    <a:lnTo>
                      <a:pt x="45052" y="100545"/>
                    </a:lnTo>
                    <a:cubicBezTo>
                      <a:pt x="46614" y="100545"/>
                      <a:pt x="48094" y="101120"/>
                      <a:pt x="49245" y="102107"/>
                    </a:cubicBezTo>
                    <a:cubicBezTo>
                      <a:pt x="48011" y="103340"/>
                      <a:pt x="47272" y="105066"/>
                      <a:pt x="47272" y="106957"/>
                    </a:cubicBezTo>
                    <a:cubicBezTo>
                      <a:pt x="47272" y="110739"/>
                      <a:pt x="50314" y="113863"/>
                      <a:pt x="54177" y="113863"/>
                    </a:cubicBezTo>
                    <a:cubicBezTo>
                      <a:pt x="57959" y="113863"/>
                      <a:pt x="61083" y="110821"/>
                      <a:pt x="61083" y="106957"/>
                    </a:cubicBezTo>
                    <a:cubicBezTo>
                      <a:pt x="61083" y="103258"/>
                      <a:pt x="58206" y="100298"/>
                      <a:pt x="54588" y="100134"/>
                    </a:cubicBezTo>
                    <a:cubicBezTo>
                      <a:pt x="52451" y="97256"/>
                      <a:pt x="49080" y="95365"/>
                      <a:pt x="45216" y="95365"/>
                    </a:cubicBezTo>
                    <a:lnTo>
                      <a:pt x="28938" y="95365"/>
                    </a:lnTo>
                    <a:lnTo>
                      <a:pt x="28938" y="34858"/>
                    </a:lnTo>
                    <a:lnTo>
                      <a:pt x="45216" y="34858"/>
                    </a:lnTo>
                    <a:cubicBezTo>
                      <a:pt x="46778" y="34858"/>
                      <a:pt x="48258" y="35433"/>
                      <a:pt x="49409" y="36420"/>
                    </a:cubicBezTo>
                    <a:cubicBezTo>
                      <a:pt x="48176" y="37653"/>
                      <a:pt x="47436" y="39379"/>
                      <a:pt x="47436" y="41270"/>
                    </a:cubicBezTo>
                    <a:cubicBezTo>
                      <a:pt x="47436" y="45052"/>
                      <a:pt x="50478" y="48176"/>
                      <a:pt x="54342" y="48176"/>
                    </a:cubicBezTo>
                    <a:cubicBezTo>
                      <a:pt x="58123" y="48176"/>
                      <a:pt x="61247" y="45134"/>
                      <a:pt x="61247" y="41270"/>
                    </a:cubicBezTo>
                    <a:cubicBezTo>
                      <a:pt x="61247" y="37570"/>
                      <a:pt x="58370" y="34611"/>
                      <a:pt x="54753" y="34447"/>
                    </a:cubicBezTo>
                    <a:cubicBezTo>
                      <a:pt x="52615" y="31569"/>
                      <a:pt x="49245" y="29678"/>
                      <a:pt x="45381" y="29678"/>
                    </a:cubicBezTo>
                    <a:lnTo>
                      <a:pt x="29103" y="29678"/>
                    </a:lnTo>
                    <a:lnTo>
                      <a:pt x="29103" y="19977"/>
                    </a:lnTo>
                    <a:cubicBezTo>
                      <a:pt x="29103" y="12003"/>
                      <a:pt x="35597" y="5508"/>
                      <a:pt x="43572" y="5508"/>
                    </a:cubicBezTo>
                    <a:lnTo>
                      <a:pt x="72429" y="5508"/>
                    </a:lnTo>
                    <a:lnTo>
                      <a:pt x="72429" y="333779"/>
                    </a:lnTo>
                    <a:lnTo>
                      <a:pt x="43572" y="333779"/>
                    </a:lnTo>
                    <a:cubicBezTo>
                      <a:pt x="35597" y="333779"/>
                      <a:pt x="29103" y="327285"/>
                      <a:pt x="29103" y="319310"/>
                    </a:cubicBezTo>
                    <a:lnTo>
                      <a:pt x="29103" y="316104"/>
                    </a:lnTo>
                    <a:close/>
                    <a:moveTo>
                      <a:pt x="307965" y="354415"/>
                    </a:moveTo>
                    <a:cubicBezTo>
                      <a:pt x="307965" y="362389"/>
                      <a:pt x="301470" y="368884"/>
                      <a:pt x="293496" y="368884"/>
                    </a:cubicBezTo>
                    <a:lnTo>
                      <a:pt x="42832" y="368884"/>
                    </a:lnTo>
                    <a:cubicBezTo>
                      <a:pt x="34858" y="368884"/>
                      <a:pt x="28363" y="362389"/>
                      <a:pt x="28363" y="354415"/>
                    </a:cubicBezTo>
                    <a:lnTo>
                      <a:pt x="28363" y="332546"/>
                    </a:lnTo>
                    <a:cubicBezTo>
                      <a:pt x="31980" y="336493"/>
                      <a:pt x="37159" y="338959"/>
                      <a:pt x="42832" y="338959"/>
                    </a:cubicBezTo>
                    <a:lnTo>
                      <a:pt x="293496" y="338959"/>
                    </a:lnTo>
                    <a:cubicBezTo>
                      <a:pt x="299250" y="338959"/>
                      <a:pt x="304348" y="336493"/>
                      <a:pt x="307965" y="332546"/>
                    </a:cubicBezTo>
                    <a:lnTo>
                      <a:pt x="307965" y="354415"/>
                    </a:lnTo>
                    <a:close/>
                    <a:moveTo>
                      <a:pt x="307965" y="317666"/>
                    </a:moveTo>
                    <a:lnTo>
                      <a:pt x="307965" y="319310"/>
                    </a:lnTo>
                    <a:cubicBezTo>
                      <a:pt x="307965" y="327285"/>
                      <a:pt x="301470" y="333779"/>
                      <a:pt x="293496" y="333779"/>
                    </a:cubicBezTo>
                    <a:lnTo>
                      <a:pt x="76868" y="333779"/>
                    </a:lnTo>
                    <a:lnTo>
                      <a:pt x="76868" y="5261"/>
                    </a:lnTo>
                    <a:lnTo>
                      <a:pt x="293496" y="5261"/>
                    </a:lnTo>
                    <a:cubicBezTo>
                      <a:pt x="301470" y="5261"/>
                      <a:pt x="307965" y="11756"/>
                      <a:pt x="307965" y="19731"/>
                    </a:cubicBezTo>
                    <a:lnTo>
                      <a:pt x="307965" y="317666"/>
                    </a:lnTo>
                    <a:close/>
                  </a:path>
                </a:pathLst>
              </a:custGeom>
              <a:grpFill/>
              <a:ln w="8221" cap="flat">
                <a:noFill/>
                <a:prstDash val="solid"/>
                <a:miter/>
              </a:ln>
            </p:spPr>
            <p:txBody>
              <a:bodyPr rtlCol="0" anchor="ctr"/>
              <a:lstStyle/>
              <a:p>
                <a:endParaRPr lang="en-US"/>
              </a:p>
            </p:txBody>
          </p:sp>
          <p:sp>
            <p:nvSpPr>
              <p:cNvPr id="397" name="Freeform: Shape 396">
                <a:extLst>
                  <a:ext uri="{FF2B5EF4-FFF2-40B4-BE49-F238E27FC236}">
                    <a16:creationId xmlns:a16="http://schemas.microsoft.com/office/drawing/2014/main" id="{41CBAE55-9276-406E-8DC9-45F677475916}"/>
                  </a:ext>
                </a:extLst>
              </p:cNvPr>
              <p:cNvSpPr/>
              <p:nvPr/>
            </p:nvSpPr>
            <p:spPr>
              <a:xfrm>
                <a:off x="7741364" y="6657433"/>
                <a:ext cx="143459" cy="45381"/>
              </a:xfrm>
              <a:custGeom>
                <a:avLst/>
                <a:gdLst>
                  <a:gd name="connsiteX0" fmla="*/ 0 w 143459"/>
                  <a:gd name="connsiteY0" fmla="*/ 45381 h 45381"/>
                  <a:gd name="connsiteX1" fmla="*/ 143460 w 143459"/>
                  <a:gd name="connsiteY1" fmla="*/ 45381 h 45381"/>
                  <a:gd name="connsiteX2" fmla="*/ 143460 w 143459"/>
                  <a:gd name="connsiteY2" fmla="*/ 0 h 45381"/>
                  <a:gd name="connsiteX3" fmla="*/ 0 w 143459"/>
                  <a:gd name="connsiteY3" fmla="*/ 0 h 45381"/>
                  <a:gd name="connsiteX4" fmla="*/ 0 w 143459"/>
                  <a:gd name="connsiteY4" fmla="*/ 45381 h 45381"/>
                  <a:gd name="connsiteX5" fmla="*/ 5262 w 143459"/>
                  <a:gd name="connsiteY5" fmla="*/ 5262 h 45381"/>
                  <a:gd name="connsiteX6" fmla="*/ 138280 w 143459"/>
                  <a:gd name="connsiteY6" fmla="*/ 5262 h 45381"/>
                  <a:gd name="connsiteX7" fmla="*/ 138280 w 143459"/>
                  <a:gd name="connsiteY7" fmla="*/ 40202 h 45381"/>
                  <a:gd name="connsiteX8" fmla="*/ 5262 w 143459"/>
                  <a:gd name="connsiteY8" fmla="*/ 40202 h 45381"/>
                  <a:gd name="connsiteX9" fmla="*/ 5262 w 143459"/>
                  <a:gd name="connsiteY9" fmla="*/ 5262 h 45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459" h="45381">
                    <a:moveTo>
                      <a:pt x="0" y="45381"/>
                    </a:moveTo>
                    <a:lnTo>
                      <a:pt x="143460" y="45381"/>
                    </a:lnTo>
                    <a:lnTo>
                      <a:pt x="143460" y="0"/>
                    </a:lnTo>
                    <a:lnTo>
                      <a:pt x="0" y="0"/>
                    </a:lnTo>
                    <a:lnTo>
                      <a:pt x="0" y="45381"/>
                    </a:lnTo>
                    <a:close/>
                    <a:moveTo>
                      <a:pt x="5262" y="5262"/>
                    </a:moveTo>
                    <a:lnTo>
                      <a:pt x="138280" y="5262"/>
                    </a:lnTo>
                    <a:lnTo>
                      <a:pt x="138280" y="40202"/>
                    </a:lnTo>
                    <a:lnTo>
                      <a:pt x="5262" y="40202"/>
                    </a:lnTo>
                    <a:lnTo>
                      <a:pt x="5262" y="5262"/>
                    </a:lnTo>
                    <a:close/>
                  </a:path>
                </a:pathLst>
              </a:custGeom>
              <a:grpFill/>
              <a:ln w="8221" cap="flat">
                <a:noFill/>
                <a:prstDash val="solid"/>
                <a:miter/>
              </a:ln>
            </p:spPr>
            <p:txBody>
              <a:bodyPr rtlCol="0" anchor="ctr"/>
              <a:lstStyle/>
              <a:p>
                <a:endParaRPr lang="en-US"/>
              </a:p>
            </p:txBody>
          </p:sp>
          <p:sp>
            <p:nvSpPr>
              <p:cNvPr id="398" name="Freeform: Shape 397">
                <a:extLst>
                  <a:ext uri="{FF2B5EF4-FFF2-40B4-BE49-F238E27FC236}">
                    <a16:creationId xmlns:a16="http://schemas.microsoft.com/office/drawing/2014/main" id="{4F4D2D9B-1465-4B6C-B1E6-719F0E15623F}"/>
                  </a:ext>
                </a:extLst>
              </p:cNvPr>
              <p:cNvSpPr/>
              <p:nvPr/>
            </p:nvSpPr>
            <p:spPr>
              <a:xfrm>
                <a:off x="7696806" y="6927910"/>
                <a:ext cx="191060" cy="5179"/>
              </a:xfrm>
              <a:custGeom>
                <a:avLst/>
                <a:gdLst>
                  <a:gd name="connsiteX0" fmla="*/ 0 w 191060"/>
                  <a:gd name="connsiteY0" fmla="*/ 0 h 5179"/>
                  <a:gd name="connsiteX1" fmla="*/ 191060 w 191060"/>
                  <a:gd name="connsiteY1" fmla="*/ 0 h 5179"/>
                  <a:gd name="connsiteX2" fmla="*/ 191060 w 191060"/>
                  <a:gd name="connsiteY2" fmla="*/ 5179 h 5179"/>
                  <a:gd name="connsiteX3" fmla="*/ 0 w 191060"/>
                  <a:gd name="connsiteY3" fmla="*/ 5179 h 5179"/>
                </a:gdLst>
                <a:ahLst/>
                <a:cxnLst>
                  <a:cxn ang="0">
                    <a:pos x="connsiteX0" y="connsiteY0"/>
                  </a:cxn>
                  <a:cxn ang="0">
                    <a:pos x="connsiteX1" y="connsiteY1"/>
                  </a:cxn>
                  <a:cxn ang="0">
                    <a:pos x="connsiteX2" y="connsiteY2"/>
                  </a:cxn>
                  <a:cxn ang="0">
                    <a:pos x="connsiteX3" y="connsiteY3"/>
                  </a:cxn>
                </a:cxnLst>
                <a:rect l="l" t="t" r="r" b="b"/>
                <a:pathLst>
                  <a:path w="191060" h="5179">
                    <a:moveTo>
                      <a:pt x="0" y="0"/>
                    </a:moveTo>
                    <a:lnTo>
                      <a:pt x="191060" y="0"/>
                    </a:lnTo>
                    <a:lnTo>
                      <a:pt x="191060" y="5179"/>
                    </a:lnTo>
                    <a:lnTo>
                      <a:pt x="0" y="5179"/>
                    </a:lnTo>
                    <a:close/>
                  </a:path>
                </a:pathLst>
              </a:custGeom>
              <a:grpFill/>
              <a:ln w="8221" cap="flat">
                <a:noFill/>
                <a:prstDash val="solid"/>
                <a:miter/>
              </a:ln>
            </p:spPr>
            <p:txBody>
              <a:bodyPr rtlCol="0" anchor="ctr"/>
              <a:lstStyle/>
              <a:p>
                <a:endParaRPr lang="en-US"/>
              </a:p>
            </p:txBody>
          </p:sp>
        </p:grpSp>
        <p:sp>
          <p:nvSpPr>
            <p:cNvPr id="259" name="Freeform: Shape 258">
              <a:extLst>
                <a:ext uri="{FF2B5EF4-FFF2-40B4-BE49-F238E27FC236}">
                  <a16:creationId xmlns:a16="http://schemas.microsoft.com/office/drawing/2014/main" id="{711428B8-DDB1-47D2-A85A-CD70640B75D5}"/>
                </a:ext>
              </a:extLst>
            </p:cNvPr>
            <p:cNvSpPr/>
            <p:nvPr/>
          </p:nvSpPr>
          <p:spPr>
            <a:xfrm>
              <a:off x="8440206" y="3828082"/>
              <a:ext cx="301860" cy="389015"/>
            </a:xfrm>
            <a:custGeom>
              <a:avLst/>
              <a:gdLst>
                <a:gd name="connsiteX0" fmla="*/ 168813 w 295266"/>
                <a:gd name="connsiteY0" fmla="*/ 377971 h 380517"/>
                <a:gd name="connsiteX1" fmla="*/ 294022 w 295266"/>
                <a:gd name="connsiteY1" fmla="*/ 210916 h 380517"/>
                <a:gd name="connsiteX2" fmla="*/ 295008 w 295266"/>
                <a:gd name="connsiteY2" fmla="*/ 205244 h 380517"/>
                <a:gd name="connsiteX3" fmla="*/ 237049 w 295266"/>
                <a:gd name="connsiteY3" fmla="*/ 4730 h 380517"/>
                <a:gd name="connsiteX4" fmla="*/ 232034 w 295266"/>
                <a:gd name="connsiteY4" fmla="*/ 126 h 380517"/>
                <a:gd name="connsiteX5" fmla="*/ 225704 w 295266"/>
                <a:gd name="connsiteY5" fmla="*/ 2592 h 380517"/>
                <a:gd name="connsiteX6" fmla="*/ 165689 w 295266"/>
                <a:gd name="connsiteY6" fmla="*/ 82173 h 380517"/>
                <a:gd name="connsiteX7" fmla="*/ 162977 w 295266"/>
                <a:gd name="connsiteY7" fmla="*/ 81680 h 380517"/>
                <a:gd name="connsiteX8" fmla="*/ 118829 w 295266"/>
                <a:gd name="connsiteY8" fmla="*/ 73623 h 380517"/>
                <a:gd name="connsiteX9" fmla="*/ 1677 w 295266"/>
                <a:gd name="connsiteY9" fmla="*/ 154519 h 380517"/>
                <a:gd name="connsiteX10" fmla="*/ 17873 w 295266"/>
                <a:gd name="connsiteY10" fmla="*/ 229907 h 380517"/>
                <a:gd name="connsiteX11" fmla="*/ 82656 w 295266"/>
                <a:gd name="connsiteY11" fmla="*/ 271753 h 380517"/>
                <a:gd name="connsiteX12" fmla="*/ 126803 w 295266"/>
                <a:gd name="connsiteY12" fmla="*/ 279810 h 380517"/>
                <a:gd name="connsiteX13" fmla="*/ 129516 w 295266"/>
                <a:gd name="connsiteY13" fmla="*/ 280303 h 380517"/>
                <a:gd name="connsiteX14" fmla="*/ 139710 w 295266"/>
                <a:gd name="connsiteY14" fmla="*/ 315325 h 380517"/>
                <a:gd name="connsiteX15" fmla="*/ 46647 w 295266"/>
                <a:gd name="connsiteY15" fmla="*/ 298308 h 380517"/>
                <a:gd name="connsiteX16" fmla="*/ 44016 w 295266"/>
                <a:gd name="connsiteY16" fmla="*/ 299376 h 380517"/>
                <a:gd name="connsiteX17" fmla="*/ 43934 w 295266"/>
                <a:gd name="connsiteY17" fmla="*/ 302172 h 380517"/>
                <a:gd name="connsiteX18" fmla="*/ 52073 w 295266"/>
                <a:gd name="connsiteY18" fmla="*/ 315901 h 380517"/>
                <a:gd name="connsiteX19" fmla="*/ 39988 w 295266"/>
                <a:gd name="connsiteY19" fmla="*/ 324204 h 380517"/>
                <a:gd name="connsiteX20" fmla="*/ 38919 w 295266"/>
                <a:gd name="connsiteY20" fmla="*/ 325849 h 380517"/>
                <a:gd name="connsiteX21" fmla="*/ 38919 w 295266"/>
                <a:gd name="connsiteY21" fmla="*/ 326835 h 380517"/>
                <a:gd name="connsiteX22" fmla="*/ 40974 w 295266"/>
                <a:gd name="connsiteY22" fmla="*/ 328890 h 380517"/>
                <a:gd name="connsiteX23" fmla="*/ 149411 w 295266"/>
                <a:gd name="connsiteY23" fmla="*/ 348703 h 380517"/>
                <a:gd name="connsiteX24" fmla="*/ 157303 w 295266"/>
                <a:gd name="connsiteY24" fmla="*/ 375833 h 380517"/>
                <a:gd name="connsiteX25" fmla="*/ 157303 w 295266"/>
                <a:gd name="connsiteY25" fmla="*/ 375833 h 380517"/>
                <a:gd name="connsiteX26" fmla="*/ 162401 w 295266"/>
                <a:gd name="connsiteY26" fmla="*/ 380355 h 380517"/>
                <a:gd name="connsiteX27" fmla="*/ 168813 w 295266"/>
                <a:gd name="connsiteY27" fmla="*/ 377971 h 380517"/>
                <a:gd name="connsiteX28" fmla="*/ 83642 w 295266"/>
                <a:gd name="connsiteY28" fmla="*/ 266574 h 380517"/>
                <a:gd name="connsiteX29" fmla="*/ 22230 w 295266"/>
                <a:gd name="connsiteY29" fmla="*/ 226948 h 380517"/>
                <a:gd name="connsiteX30" fmla="*/ 6856 w 295266"/>
                <a:gd name="connsiteY30" fmla="*/ 155506 h 380517"/>
                <a:gd name="connsiteX31" fmla="*/ 118006 w 295266"/>
                <a:gd name="connsiteY31" fmla="*/ 78720 h 380517"/>
                <a:gd name="connsiteX32" fmla="*/ 130749 w 295266"/>
                <a:gd name="connsiteY32" fmla="*/ 81022 h 380517"/>
                <a:gd name="connsiteX33" fmla="*/ 45907 w 295266"/>
                <a:gd name="connsiteY33" fmla="*/ 162576 h 380517"/>
                <a:gd name="connsiteX34" fmla="*/ 62103 w 295266"/>
                <a:gd name="connsiteY34" fmla="*/ 237964 h 380517"/>
                <a:gd name="connsiteX35" fmla="*/ 96221 w 295266"/>
                <a:gd name="connsiteY35" fmla="*/ 268876 h 380517"/>
                <a:gd name="connsiteX36" fmla="*/ 83642 w 295266"/>
                <a:gd name="connsiteY36" fmla="*/ 266574 h 380517"/>
                <a:gd name="connsiteX37" fmla="*/ 127707 w 295266"/>
                <a:gd name="connsiteY37" fmla="*/ 274631 h 380517"/>
                <a:gd name="connsiteX38" fmla="*/ 66296 w 295266"/>
                <a:gd name="connsiteY38" fmla="*/ 235004 h 380517"/>
                <a:gd name="connsiteX39" fmla="*/ 50922 w 295266"/>
                <a:gd name="connsiteY39" fmla="*/ 163562 h 380517"/>
                <a:gd name="connsiteX40" fmla="*/ 162071 w 295266"/>
                <a:gd name="connsiteY40" fmla="*/ 86859 h 380517"/>
                <a:gd name="connsiteX41" fmla="*/ 162236 w 295266"/>
                <a:gd name="connsiteY41" fmla="*/ 86859 h 380517"/>
                <a:gd name="connsiteX42" fmla="*/ 99920 w 295266"/>
                <a:gd name="connsiteY42" fmla="*/ 169564 h 380517"/>
                <a:gd name="connsiteX43" fmla="*/ 99180 w 295266"/>
                <a:gd name="connsiteY43" fmla="*/ 170879 h 380517"/>
                <a:gd name="connsiteX44" fmla="*/ 98933 w 295266"/>
                <a:gd name="connsiteY44" fmla="*/ 171619 h 380517"/>
                <a:gd name="connsiteX45" fmla="*/ 98769 w 295266"/>
                <a:gd name="connsiteY45" fmla="*/ 172277 h 380517"/>
                <a:gd name="connsiteX46" fmla="*/ 98769 w 295266"/>
                <a:gd name="connsiteY46" fmla="*/ 172277 h 380517"/>
                <a:gd name="connsiteX47" fmla="*/ 98686 w 295266"/>
                <a:gd name="connsiteY47" fmla="*/ 173592 h 380517"/>
                <a:gd name="connsiteX48" fmla="*/ 98686 w 295266"/>
                <a:gd name="connsiteY48" fmla="*/ 173757 h 380517"/>
                <a:gd name="connsiteX49" fmla="*/ 98933 w 295266"/>
                <a:gd name="connsiteY49" fmla="*/ 175237 h 380517"/>
                <a:gd name="connsiteX50" fmla="*/ 127954 w 295266"/>
                <a:gd name="connsiteY50" fmla="*/ 274631 h 380517"/>
                <a:gd name="connsiteX51" fmla="*/ 127707 w 295266"/>
                <a:gd name="connsiteY51" fmla="*/ 274631 h 380517"/>
                <a:gd name="connsiteX52" fmla="*/ 48208 w 295266"/>
                <a:gd name="connsiteY52" fmla="*/ 324944 h 380517"/>
                <a:gd name="connsiteX53" fmla="*/ 57088 w 295266"/>
                <a:gd name="connsiteY53" fmla="*/ 318861 h 380517"/>
                <a:gd name="connsiteX54" fmla="*/ 57827 w 295266"/>
                <a:gd name="connsiteY54" fmla="*/ 315408 h 380517"/>
                <a:gd name="connsiteX55" fmla="*/ 51332 w 295266"/>
                <a:gd name="connsiteY55" fmla="*/ 304473 h 380517"/>
                <a:gd name="connsiteX56" fmla="*/ 142916 w 295266"/>
                <a:gd name="connsiteY56" fmla="*/ 321245 h 380517"/>
                <a:gd name="connsiteX57" fmla="*/ 142999 w 295266"/>
                <a:gd name="connsiteY57" fmla="*/ 321245 h 380517"/>
                <a:gd name="connsiteX58" fmla="*/ 143081 w 295266"/>
                <a:gd name="connsiteY58" fmla="*/ 321245 h 380517"/>
                <a:gd name="connsiteX59" fmla="*/ 143410 w 295266"/>
                <a:gd name="connsiteY59" fmla="*/ 321245 h 380517"/>
                <a:gd name="connsiteX60" fmla="*/ 143738 w 295266"/>
                <a:gd name="connsiteY60" fmla="*/ 321245 h 380517"/>
                <a:gd name="connsiteX61" fmla="*/ 144232 w 295266"/>
                <a:gd name="connsiteY61" fmla="*/ 321080 h 380517"/>
                <a:gd name="connsiteX62" fmla="*/ 144561 w 295266"/>
                <a:gd name="connsiteY62" fmla="*/ 320998 h 380517"/>
                <a:gd name="connsiteX63" fmla="*/ 144972 w 295266"/>
                <a:gd name="connsiteY63" fmla="*/ 320669 h 380517"/>
                <a:gd name="connsiteX64" fmla="*/ 145219 w 295266"/>
                <a:gd name="connsiteY64" fmla="*/ 320505 h 380517"/>
                <a:gd name="connsiteX65" fmla="*/ 145711 w 295266"/>
                <a:gd name="connsiteY65" fmla="*/ 319847 h 380517"/>
                <a:gd name="connsiteX66" fmla="*/ 209755 w 295266"/>
                <a:gd name="connsiteY66" fmla="*/ 193981 h 380517"/>
                <a:gd name="connsiteX67" fmla="*/ 211974 w 295266"/>
                <a:gd name="connsiteY67" fmla="*/ 192254 h 380517"/>
                <a:gd name="connsiteX68" fmla="*/ 213208 w 295266"/>
                <a:gd name="connsiteY68" fmla="*/ 191432 h 380517"/>
                <a:gd name="connsiteX69" fmla="*/ 224471 w 295266"/>
                <a:gd name="connsiteY69" fmla="*/ 192830 h 380517"/>
                <a:gd name="connsiteX70" fmla="*/ 226444 w 295266"/>
                <a:gd name="connsiteY70" fmla="*/ 204915 h 380517"/>
                <a:gd name="connsiteX71" fmla="*/ 150151 w 295266"/>
                <a:gd name="connsiteY71" fmla="*/ 343606 h 380517"/>
                <a:gd name="connsiteX72" fmla="*/ 48208 w 295266"/>
                <a:gd name="connsiteY72" fmla="*/ 324944 h 380517"/>
                <a:gd name="connsiteX73" fmla="*/ 162483 w 295266"/>
                <a:gd name="connsiteY73" fmla="*/ 374436 h 380517"/>
                <a:gd name="connsiteX74" fmla="*/ 154426 w 295266"/>
                <a:gd name="connsiteY74" fmla="*/ 346812 h 380517"/>
                <a:gd name="connsiteX75" fmla="*/ 231129 w 295266"/>
                <a:gd name="connsiteY75" fmla="*/ 207381 h 380517"/>
                <a:gd name="connsiteX76" fmla="*/ 228252 w 295266"/>
                <a:gd name="connsiteY76" fmla="*/ 189048 h 380517"/>
                <a:gd name="connsiteX77" fmla="*/ 210741 w 295266"/>
                <a:gd name="connsiteY77" fmla="*/ 186911 h 380517"/>
                <a:gd name="connsiteX78" fmla="*/ 209015 w 295266"/>
                <a:gd name="connsiteY78" fmla="*/ 188062 h 380517"/>
                <a:gd name="connsiteX79" fmla="*/ 206301 w 295266"/>
                <a:gd name="connsiteY79" fmla="*/ 190117 h 380517"/>
                <a:gd name="connsiteX80" fmla="*/ 205562 w 295266"/>
                <a:gd name="connsiteY80" fmla="*/ 191021 h 380517"/>
                <a:gd name="connsiteX81" fmla="*/ 144232 w 295266"/>
                <a:gd name="connsiteY81" fmla="*/ 311544 h 380517"/>
                <a:gd name="connsiteX82" fmla="*/ 134203 w 295266"/>
                <a:gd name="connsiteY82" fmla="*/ 277261 h 380517"/>
                <a:gd name="connsiteX83" fmla="*/ 134203 w 295266"/>
                <a:gd name="connsiteY83" fmla="*/ 277261 h 380517"/>
                <a:gd name="connsiteX84" fmla="*/ 103948 w 295266"/>
                <a:gd name="connsiteY84" fmla="*/ 173757 h 380517"/>
                <a:gd name="connsiteX85" fmla="*/ 104113 w 295266"/>
                <a:gd name="connsiteY85" fmla="*/ 172606 h 380517"/>
                <a:gd name="connsiteX86" fmla="*/ 169060 w 295266"/>
                <a:gd name="connsiteY86" fmla="*/ 86530 h 380517"/>
                <a:gd name="connsiteX87" fmla="*/ 169060 w 295266"/>
                <a:gd name="connsiteY87" fmla="*/ 86530 h 380517"/>
                <a:gd name="connsiteX88" fmla="*/ 229978 w 295266"/>
                <a:gd name="connsiteY88" fmla="*/ 5716 h 380517"/>
                <a:gd name="connsiteX89" fmla="*/ 231212 w 295266"/>
                <a:gd name="connsiteY89" fmla="*/ 5223 h 380517"/>
                <a:gd name="connsiteX90" fmla="*/ 232198 w 295266"/>
                <a:gd name="connsiteY90" fmla="*/ 6127 h 380517"/>
                <a:gd name="connsiteX91" fmla="*/ 290158 w 295266"/>
                <a:gd name="connsiteY91" fmla="*/ 206642 h 380517"/>
                <a:gd name="connsiteX92" fmla="*/ 290158 w 295266"/>
                <a:gd name="connsiteY92" fmla="*/ 207299 h 380517"/>
                <a:gd name="connsiteX93" fmla="*/ 289911 w 295266"/>
                <a:gd name="connsiteY93" fmla="*/ 207792 h 380517"/>
                <a:gd name="connsiteX94" fmla="*/ 164703 w 295266"/>
                <a:gd name="connsiteY94" fmla="*/ 374847 h 380517"/>
                <a:gd name="connsiteX95" fmla="*/ 163469 w 295266"/>
                <a:gd name="connsiteY95" fmla="*/ 375340 h 380517"/>
                <a:gd name="connsiteX96" fmla="*/ 162483 w 295266"/>
                <a:gd name="connsiteY96" fmla="*/ 374436 h 380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295266" h="380517">
                  <a:moveTo>
                    <a:pt x="168813" y="377971"/>
                  </a:moveTo>
                  <a:lnTo>
                    <a:pt x="294022" y="210916"/>
                  </a:lnTo>
                  <a:cubicBezTo>
                    <a:pt x="295173" y="209354"/>
                    <a:pt x="295584" y="207217"/>
                    <a:pt x="295008" y="205244"/>
                  </a:cubicBezTo>
                  <a:lnTo>
                    <a:pt x="237049" y="4730"/>
                  </a:lnTo>
                  <a:cubicBezTo>
                    <a:pt x="236391" y="2345"/>
                    <a:pt x="234418" y="619"/>
                    <a:pt x="232034" y="126"/>
                  </a:cubicBezTo>
                  <a:cubicBezTo>
                    <a:pt x="229568" y="-368"/>
                    <a:pt x="227183" y="619"/>
                    <a:pt x="225704" y="2592"/>
                  </a:cubicBezTo>
                  <a:lnTo>
                    <a:pt x="165689" y="82173"/>
                  </a:lnTo>
                  <a:lnTo>
                    <a:pt x="162977" y="81680"/>
                  </a:lnTo>
                  <a:lnTo>
                    <a:pt x="118829" y="73623"/>
                  </a:lnTo>
                  <a:cubicBezTo>
                    <a:pt x="64240" y="63593"/>
                    <a:pt x="11625" y="99931"/>
                    <a:pt x="1677" y="154519"/>
                  </a:cubicBezTo>
                  <a:cubicBezTo>
                    <a:pt x="-3173" y="180992"/>
                    <a:pt x="2581" y="207710"/>
                    <a:pt x="17873" y="229907"/>
                  </a:cubicBezTo>
                  <a:cubicBezTo>
                    <a:pt x="33164" y="252022"/>
                    <a:pt x="56184" y="266903"/>
                    <a:pt x="82656" y="271753"/>
                  </a:cubicBezTo>
                  <a:lnTo>
                    <a:pt x="126803" y="279810"/>
                  </a:lnTo>
                  <a:lnTo>
                    <a:pt x="129516" y="280303"/>
                  </a:lnTo>
                  <a:lnTo>
                    <a:pt x="139710" y="315325"/>
                  </a:lnTo>
                  <a:lnTo>
                    <a:pt x="46647" y="298308"/>
                  </a:lnTo>
                  <a:cubicBezTo>
                    <a:pt x="45660" y="298143"/>
                    <a:pt x="44592" y="298554"/>
                    <a:pt x="44016" y="299376"/>
                  </a:cubicBezTo>
                  <a:cubicBezTo>
                    <a:pt x="43440" y="300199"/>
                    <a:pt x="43358" y="301349"/>
                    <a:pt x="43934" y="302172"/>
                  </a:cubicBezTo>
                  <a:lnTo>
                    <a:pt x="52073" y="315901"/>
                  </a:lnTo>
                  <a:lnTo>
                    <a:pt x="39988" y="324204"/>
                  </a:lnTo>
                  <a:cubicBezTo>
                    <a:pt x="39412" y="324615"/>
                    <a:pt x="39001" y="325191"/>
                    <a:pt x="38919" y="325849"/>
                  </a:cubicBezTo>
                  <a:cubicBezTo>
                    <a:pt x="38837" y="326177"/>
                    <a:pt x="38837" y="326506"/>
                    <a:pt x="38919" y="326835"/>
                  </a:cubicBezTo>
                  <a:cubicBezTo>
                    <a:pt x="39165" y="327904"/>
                    <a:pt x="39988" y="328644"/>
                    <a:pt x="40974" y="328890"/>
                  </a:cubicBezTo>
                  <a:lnTo>
                    <a:pt x="149411" y="348703"/>
                  </a:lnTo>
                  <a:lnTo>
                    <a:pt x="157303" y="375833"/>
                  </a:lnTo>
                  <a:cubicBezTo>
                    <a:pt x="157303" y="375833"/>
                    <a:pt x="157303" y="375833"/>
                    <a:pt x="157303" y="375833"/>
                  </a:cubicBezTo>
                  <a:cubicBezTo>
                    <a:pt x="158043" y="378217"/>
                    <a:pt x="159935" y="379944"/>
                    <a:pt x="162401" y="380355"/>
                  </a:cubicBezTo>
                  <a:cubicBezTo>
                    <a:pt x="164950" y="380930"/>
                    <a:pt x="167415" y="379944"/>
                    <a:pt x="168813" y="377971"/>
                  </a:cubicBezTo>
                  <a:close/>
                  <a:moveTo>
                    <a:pt x="83642" y="266574"/>
                  </a:moveTo>
                  <a:cubicBezTo>
                    <a:pt x="58567" y="261970"/>
                    <a:pt x="36781" y="247912"/>
                    <a:pt x="22230" y="226948"/>
                  </a:cubicBezTo>
                  <a:cubicBezTo>
                    <a:pt x="7760" y="205984"/>
                    <a:pt x="2252" y="180580"/>
                    <a:pt x="6856" y="155506"/>
                  </a:cubicBezTo>
                  <a:cubicBezTo>
                    <a:pt x="16311" y="103712"/>
                    <a:pt x="66213" y="69266"/>
                    <a:pt x="118006" y="78720"/>
                  </a:cubicBezTo>
                  <a:lnTo>
                    <a:pt x="130749" y="81022"/>
                  </a:lnTo>
                  <a:cubicBezTo>
                    <a:pt x="89068" y="87023"/>
                    <a:pt x="53881" y="118922"/>
                    <a:pt x="45907" y="162576"/>
                  </a:cubicBezTo>
                  <a:cubicBezTo>
                    <a:pt x="41056" y="189048"/>
                    <a:pt x="46811" y="215767"/>
                    <a:pt x="62103" y="237964"/>
                  </a:cubicBezTo>
                  <a:cubicBezTo>
                    <a:pt x="71063" y="250954"/>
                    <a:pt x="82820" y="261477"/>
                    <a:pt x="96221" y="268876"/>
                  </a:cubicBezTo>
                  <a:lnTo>
                    <a:pt x="83642" y="266574"/>
                  </a:lnTo>
                  <a:close/>
                  <a:moveTo>
                    <a:pt x="127707" y="274631"/>
                  </a:moveTo>
                  <a:cubicBezTo>
                    <a:pt x="102632" y="270027"/>
                    <a:pt x="80765" y="255969"/>
                    <a:pt x="66296" y="235004"/>
                  </a:cubicBezTo>
                  <a:cubicBezTo>
                    <a:pt x="51826" y="214041"/>
                    <a:pt x="46318" y="188637"/>
                    <a:pt x="50922" y="163562"/>
                  </a:cubicBezTo>
                  <a:cubicBezTo>
                    <a:pt x="60376" y="111769"/>
                    <a:pt x="110279" y="77322"/>
                    <a:pt x="162071" y="86859"/>
                  </a:cubicBezTo>
                  <a:lnTo>
                    <a:pt x="162236" y="86859"/>
                  </a:lnTo>
                  <a:lnTo>
                    <a:pt x="99920" y="169564"/>
                  </a:lnTo>
                  <a:cubicBezTo>
                    <a:pt x="99591" y="169975"/>
                    <a:pt x="99345" y="170386"/>
                    <a:pt x="99180" y="170879"/>
                  </a:cubicBezTo>
                  <a:cubicBezTo>
                    <a:pt x="99098" y="171126"/>
                    <a:pt x="99016" y="171373"/>
                    <a:pt x="98933" y="171619"/>
                  </a:cubicBezTo>
                  <a:cubicBezTo>
                    <a:pt x="98851" y="171866"/>
                    <a:pt x="98769" y="172030"/>
                    <a:pt x="98769" y="172277"/>
                  </a:cubicBezTo>
                  <a:cubicBezTo>
                    <a:pt x="98769" y="172277"/>
                    <a:pt x="98769" y="172277"/>
                    <a:pt x="98769" y="172277"/>
                  </a:cubicBezTo>
                  <a:cubicBezTo>
                    <a:pt x="98686" y="172688"/>
                    <a:pt x="98686" y="173181"/>
                    <a:pt x="98686" y="173592"/>
                  </a:cubicBezTo>
                  <a:cubicBezTo>
                    <a:pt x="98686" y="173675"/>
                    <a:pt x="98686" y="173675"/>
                    <a:pt x="98686" y="173757"/>
                  </a:cubicBezTo>
                  <a:cubicBezTo>
                    <a:pt x="98686" y="174250"/>
                    <a:pt x="98769" y="174743"/>
                    <a:pt x="98933" y="175237"/>
                  </a:cubicBezTo>
                  <a:lnTo>
                    <a:pt x="127954" y="274631"/>
                  </a:lnTo>
                  <a:lnTo>
                    <a:pt x="127707" y="274631"/>
                  </a:lnTo>
                  <a:close/>
                  <a:moveTo>
                    <a:pt x="48208" y="324944"/>
                  </a:moveTo>
                  <a:lnTo>
                    <a:pt x="57088" y="318861"/>
                  </a:lnTo>
                  <a:cubicBezTo>
                    <a:pt x="58239" y="318121"/>
                    <a:pt x="58567" y="316559"/>
                    <a:pt x="57827" y="315408"/>
                  </a:cubicBezTo>
                  <a:lnTo>
                    <a:pt x="51332" y="304473"/>
                  </a:lnTo>
                  <a:lnTo>
                    <a:pt x="142916" y="321245"/>
                  </a:lnTo>
                  <a:cubicBezTo>
                    <a:pt x="142916" y="321245"/>
                    <a:pt x="142999" y="321245"/>
                    <a:pt x="142999" y="321245"/>
                  </a:cubicBezTo>
                  <a:cubicBezTo>
                    <a:pt x="143081" y="321245"/>
                    <a:pt x="143081" y="321245"/>
                    <a:pt x="143081" y="321245"/>
                  </a:cubicBezTo>
                  <a:cubicBezTo>
                    <a:pt x="143163" y="321245"/>
                    <a:pt x="143328" y="321245"/>
                    <a:pt x="143410" y="321245"/>
                  </a:cubicBezTo>
                  <a:cubicBezTo>
                    <a:pt x="143492" y="321245"/>
                    <a:pt x="143656" y="321245"/>
                    <a:pt x="143738" y="321245"/>
                  </a:cubicBezTo>
                  <a:cubicBezTo>
                    <a:pt x="143903" y="321245"/>
                    <a:pt x="144068" y="321162"/>
                    <a:pt x="144232" y="321080"/>
                  </a:cubicBezTo>
                  <a:cubicBezTo>
                    <a:pt x="144314" y="321080"/>
                    <a:pt x="144397" y="320998"/>
                    <a:pt x="144561" y="320998"/>
                  </a:cubicBezTo>
                  <a:cubicBezTo>
                    <a:pt x="144725" y="320916"/>
                    <a:pt x="144889" y="320834"/>
                    <a:pt x="144972" y="320669"/>
                  </a:cubicBezTo>
                  <a:cubicBezTo>
                    <a:pt x="145054" y="320587"/>
                    <a:pt x="145136" y="320587"/>
                    <a:pt x="145219" y="320505"/>
                  </a:cubicBezTo>
                  <a:cubicBezTo>
                    <a:pt x="145383" y="320340"/>
                    <a:pt x="145548" y="320094"/>
                    <a:pt x="145711" y="319847"/>
                  </a:cubicBezTo>
                  <a:lnTo>
                    <a:pt x="209755" y="193981"/>
                  </a:lnTo>
                  <a:lnTo>
                    <a:pt x="211974" y="192254"/>
                  </a:lnTo>
                  <a:cubicBezTo>
                    <a:pt x="212386" y="191926"/>
                    <a:pt x="212796" y="191679"/>
                    <a:pt x="213208" y="191432"/>
                  </a:cubicBezTo>
                  <a:cubicBezTo>
                    <a:pt x="217647" y="188801"/>
                    <a:pt x="221922" y="190446"/>
                    <a:pt x="224471" y="192830"/>
                  </a:cubicBezTo>
                  <a:cubicBezTo>
                    <a:pt x="227101" y="195296"/>
                    <a:pt x="229156" y="199982"/>
                    <a:pt x="226444" y="204915"/>
                  </a:cubicBezTo>
                  <a:lnTo>
                    <a:pt x="150151" y="343606"/>
                  </a:lnTo>
                  <a:lnTo>
                    <a:pt x="48208" y="324944"/>
                  </a:lnTo>
                  <a:close/>
                  <a:moveTo>
                    <a:pt x="162483" y="374436"/>
                  </a:moveTo>
                  <a:lnTo>
                    <a:pt x="154426" y="346812"/>
                  </a:lnTo>
                  <a:lnTo>
                    <a:pt x="231129" y="207381"/>
                  </a:lnTo>
                  <a:cubicBezTo>
                    <a:pt x="234500" y="201298"/>
                    <a:pt x="233349" y="193899"/>
                    <a:pt x="228252" y="189048"/>
                  </a:cubicBezTo>
                  <a:cubicBezTo>
                    <a:pt x="223320" y="184280"/>
                    <a:pt x="216497" y="183458"/>
                    <a:pt x="210741" y="186911"/>
                  </a:cubicBezTo>
                  <a:cubicBezTo>
                    <a:pt x="210166" y="187239"/>
                    <a:pt x="209590" y="187651"/>
                    <a:pt x="209015" y="188062"/>
                  </a:cubicBezTo>
                  <a:lnTo>
                    <a:pt x="206301" y="190117"/>
                  </a:lnTo>
                  <a:cubicBezTo>
                    <a:pt x="205973" y="190364"/>
                    <a:pt x="205726" y="190692"/>
                    <a:pt x="205562" y="191021"/>
                  </a:cubicBezTo>
                  <a:lnTo>
                    <a:pt x="144232" y="311544"/>
                  </a:lnTo>
                  <a:lnTo>
                    <a:pt x="134203" y="277261"/>
                  </a:lnTo>
                  <a:cubicBezTo>
                    <a:pt x="134203" y="277261"/>
                    <a:pt x="134203" y="277261"/>
                    <a:pt x="134203" y="277261"/>
                  </a:cubicBezTo>
                  <a:lnTo>
                    <a:pt x="103948" y="173757"/>
                  </a:lnTo>
                  <a:cubicBezTo>
                    <a:pt x="103866" y="173346"/>
                    <a:pt x="103948" y="172935"/>
                    <a:pt x="104113" y="172606"/>
                  </a:cubicBezTo>
                  <a:lnTo>
                    <a:pt x="169060" y="86530"/>
                  </a:lnTo>
                  <a:cubicBezTo>
                    <a:pt x="169060" y="86530"/>
                    <a:pt x="169060" y="86530"/>
                    <a:pt x="169060" y="86530"/>
                  </a:cubicBezTo>
                  <a:lnTo>
                    <a:pt x="229978" y="5716"/>
                  </a:lnTo>
                  <a:cubicBezTo>
                    <a:pt x="230390" y="5140"/>
                    <a:pt x="230965" y="5223"/>
                    <a:pt x="231212" y="5223"/>
                  </a:cubicBezTo>
                  <a:cubicBezTo>
                    <a:pt x="231459" y="5305"/>
                    <a:pt x="231951" y="5469"/>
                    <a:pt x="232198" y="6127"/>
                  </a:cubicBezTo>
                  <a:lnTo>
                    <a:pt x="290158" y="206642"/>
                  </a:lnTo>
                  <a:cubicBezTo>
                    <a:pt x="290240" y="206888"/>
                    <a:pt x="290240" y="207053"/>
                    <a:pt x="290158" y="207299"/>
                  </a:cubicBezTo>
                  <a:cubicBezTo>
                    <a:pt x="290158" y="207464"/>
                    <a:pt x="290076" y="207628"/>
                    <a:pt x="289911" y="207792"/>
                  </a:cubicBezTo>
                  <a:lnTo>
                    <a:pt x="164703" y="374847"/>
                  </a:lnTo>
                  <a:cubicBezTo>
                    <a:pt x="164291" y="375422"/>
                    <a:pt x="163799" y="375422"/>
                    <a:pt x="163469" y="375340"/>
                  </a:cubicBezTo>
                  <a:cubicBezTo>
                    <a:pt x="163222" y="375258"/>
                    <a:pt x="162647" y="375093"/>
                    <a:pt x="162483" y="374436"/>
                  </a:cubicBezTo>
                  <a:close/>
                </a:path>
              </a:pathLst>
            </a:custGeom>
            <a:solidFill>
              <a:schemeClr val="accent1">
                <a:lumMod val="50000"/>
              </a:schemeClr>
            </a:solidFill>
            <a:ln w="8221" cap="flat">
              <a:noFill/>
              <a:prstDash val="solid"/>
              <a:miter/>
            </a:ln>
          </p:spPr>
          <p:txBody>
            <a:bodyPr rtlCol="0" anchor="ctr"/>
            <a:lstStyle/>
            <a:p>
              <a:endParaRPr lang="en-US"/>
            </a:p>
          </p:txBody>
        </p:sp>
        <p:sp>
          <p:nvSpPr>
            <p:cNvPr id="260" name="Freeform: Shape 259">
              <a:extLst>
                <a:ext uri="{FF2B5EF4-FFF2-40B4-BE49-F238E27FC236}">
                  <a16:creationId xmlns:a16="http://schemas.microsoft.com/office/drawing/2014/main" id="{C5710519-6C89-46B1-9C40-6DDB126E2C0C}"/>
                </a:ext>
              </a:extLst>
            </p:cNvPr>
            <p:cNvSpPr/>
            <p:nvPr/>
          </p:nvSpPr>
          <p:spPr>
            <a:xfrm>
              <a:off x="10895239" y="6558833"/>
              <a:ext cx="392005" cy="263496"/>
            </a:xfrm>
            <a:custGeom>
              <a:avLst/>
              <a:gdLst>
                <a:gd name="connsiteX0" fmla="*/ 382073 w 383441"/>
                <a:gd name="connsiteY0" fmla="*/ 17189 h 257740"/>
                <a:gd name="connsiteX1" fmla="*/ 372865 w 383441"/>
                <a:gd name="connsiteY1" fmla="*/ 11763 h 257740"/>
                <a:gd name="connsiteX2" fmla="*/ 363904 w 383441"/>
                <a:gd name="connsiteY2" fmla="*/ 16696 h 257740"/>
                <a:gd name="connsiteX3" fmla="*/ 359300 w 383441"/>
                <a:gd name="connsiteY3" fmla="*/ 24095 h 257740"/>
                <a:gd name="connsiteX4" fmla="*/ 315892 w 383441"/>
                <a:gd name="connsiteY4" fmla="*/ 335 h 257740"/>
                <a:gd name="connsiteX5" fmla="*/ 312768 w 383441"/>
                <a:gd name="connsiteY5" fmla="*/ 829 h 257740"/>
                <a:gd name="connsiteX6" fmla="*/ 191506 w 383441"/>
                <a:gd name="connsiteY6" fmla="*/ 209154 h 257740"/>
                <a:gd name="connsiteX7" fmla="*/ 70243 w 383441"/>
                <a:gd name="connsiteY7" fmla="*/ 829 h 257740"/>
                <a:gd name="connsiteX8" fmla="*/ 67119 w 383441"/>
                <a:gd name="connsiteY8" fmla="*/ 335 h 257740"/>
                <a:gd name="connsiteX9" fmla="*/ 24040 w 383441"/>
                <a:gd name="connsiteY9" fmla="*/ 23931 h 257740"/>
                <a:gd name="connsiteX10" fmla="*/ 19518 w 383441"/>
                <a:gd name="connsiteY10" fmla="*/ 16696 h 257740"/>
                <a:gd name="connsiteX11" fmla="*/ 10558 w 383441"/>
                <a:gd name="connsiteY11" fmla="*/ 11763 h 257740"/>
                <a:gd name="connsiteX12" fmla="*/ 1350 w 383441"/>
                <a:gd name="connsiteY12" fmla="*/ 17189 h 257740"/>
                <a:gd name="connsiteX13" fmla="*/ 1679 w 383441"/>
                <a:gd name="connsiteY13" fmla="*/ 27877 h 257740"/>
                <a:gd name="connsiteX14" fmla="*/ 144891 w 383441"/>
                <a:gd name="connsiteY14" fmla="*/ 256508 h 257740"/>
                <a:gd name="connsiteX15" fmla="*/ 147111 w 383441"/>
                <a:gd name="connsiteY15" fmla="*/ 257740 h 257740"/>
                <a:gd name="connsiteX16" fmla="*/ 236475 w 383441"/>
                <a:gd name="connsiteY16" fmla="*/ 257740 h 257740"/>
                <a:gd name="connsiteX17" fmla="*/ 238695 w 383441"/>
                <a:gd name="connsiteY17" fmla="*/ 256508 h 257740"/>
                <a:gd name="connsiteX18" fmla="*/ 381908 w 383441"/>
                <a:gd name="connsiteY18" fmla="*/ 27877 h 257740"/>
                <a:gd name="connsiteX19" fmla="*/ 382073 w 383441"/>
                <a:gd name="connsiteY19" fmla="*/ 17189 h 257740"/>
                <a:gd name="connsiteX20" fmla="*/ 315153 w 383441"/>
                <a:gd name="connsiteY20" fmla="*/ 5926 h 257740"/>
                <a:gd name="connsiteX21" fmla="*/ 356504 w 383441"/>
                <a:gd name="connsiteY21" fmla="*/ 28616 h 257740"/>
                <a:gd name="connsiteX22" fmla="*/ 226939 w 383441"/>
                <a:gd name="connsiteY22" fmla="*/ 235379 h 257740"/>
                <a:gd name="connsiteX23" fmla="*/ 219129 w 383441"/>
                <a:gd name="connsiteY23" fmla="*/ 235379 h 257740"/>
                <a:gd name="connsiteX24" fmla="*/ 256289 w 383441"/>
                <a:gd name="connsiteY24" fmla="*/ 155551 h 257740"/>
                <a:gd name="connsiteX25" fmla="*/ 256042 w 383441"/>
                <a:gd name="connsiteY25" fmla="*/ 151852 h 257740"/>
                <a:gd name="connsiteX26" fmla="*/ 252343 w 383441"/>
                <a:gd name="connsiteY26" fmla="*/ 152099 h 257740"/>
                <a:gd name="connsiteX27" fmla="*/ 213621 w 383441"/>
                <a:gd name="connsiteY27" fmla="*/ 235379 h 257740"/>
                <a:gd name="connsiteX28" fmla="*/ 205071 w 383441"/>
                <a:gd name="connsiteY28" fmla="*/ 235379 h 257740"/>
                <a:gd name="connsiteX29" fmla="*/ 262619 w 383441"/>
                <a:gd name="connsiteY29" fmla="*/ 100223 h 257740"/>
                <a:gd name="connsiteX30" fmla="*/ 262125 w 383441"/>
                <a:gd name="connsiteY30" fmla="*/ 96606 h 257740"/>
                <a:gd name="connsiteX31" fmla="*/ 258509 w 383441"/>
                <a:gd name="connsiteY31" fmla="*/ 97099 h 257740"/>
                <a:gd name="connsiteX32" fmla="*/ 199727 w 383441"/>
                <a:gd name="connsiteY32" fmla="*/ 235461 h 257740"/>
                <a:gd name="connsiteX33" fmla="*/ 194218 w 383441"/>
                <a:gd name="connsiteY33" fmla="*/ 235461 h 257740"/>
                <a:gd name="connsiteX34" fmla="*/ 194055 w 383441"/>
                <a:gd name="connsiteY34" fmla="*/ 230940 h 257740"/>
                <a:gd name="connsiteX35" fmla="*/ 315153 w 383441"/>
                <a:gd name="connsiteY35" fmla="*/ 5926 h 257740"/>
                <a:gd name="connsiteX36" fmla="*/ 67777 w 383441"/>
                <a:gd name="connsiteY36" fmla="*/ 5926 h 257740"/>
                <a:gd name="connsiteX37" fmla="*/ 188875 w 383441"/>
                <a:gd name="connsiteY37" fmla="*/ 230940 h 257740"/>
                <a:gd name="connsiteX38" fmla="*/ 188711 w 383441"/>
                <a:gd name="connsiteY38" fmla="*/ 235461 h 257740"/>
                <a:gd name="connsiteX39" fmla="*/ 182710 w 383441"/>
                <a:gd name="connsiteY39" fmla="*/ 235461 h 257740"/>
                <a:gd name="connsiteX40" fmla="*/ 123928 w 383441"/>
                <a:gd name="connsiteY40" fmla="*/ 97099 h 257740"/>
                <a:gd name="connsiteX41" fmla="*/ 120310 w 383441"/>
                <a:gd name="connsiteY41" fmla="*/ 96606 h 257740"/>
                <a:gd name="connsiteX42" fmla="*/ 119817 w 383441"/>
                <a:gd name="connsiteY42" fmla="*/ 100223 h 257740"/>
                <a:gd name="connsiteX43" fmla="*/ 177366 w 383441"/>
                <a:gd name="connsiteY43" fmla="*/ 235379 h 257740"/>
                <a:gd name="connsiteX44" fmla="*/ 168815 w 383441"/>
                <a:gd name="connsiteY44" fmla="*/ 235379 h 257740"/>
                <a:gd name="connsiteX45" fmla="*/ 130094 w 383441"/>
                <a:gd name="connsiteY45" fmla="*/ 152099 h 257740"/>
                <a:gd name="connsiteX46" fmla="*/ 126394 w 383441"/>
                <a:gd name="connsiteY46" fmla="*/ 151852 h 257740"/>
                <a:gd name="connsiteX47" fmla="*/ 126148 w 383441"/>
                <a:gd name="connsiteY47" fmla="*/ 155551 h 257740"/>
                <a:gd name="connsiteX48" fmla="*/ 163307 w 383441"/>
                <a:gd name="connsiteY48" fmla="*/ 235379 h 257740"/>
                <a:gd name="connsiteX49" fmla="*/ 156401 w 383441"/>
                <a:gd name="connsiteY49" fmla="*/ 235379 h 257740"/>
                <a:gd name="connsiteX50" fmla="*/ 26753 w 383441"/>
                <a:gd name="connsiteY50" fmla="*/ 28370 h 257740"/>
                <a:gd name="connsiteX51" fmla="*/ 67777 w 383441"/>
                <a:gd name="connsiteY51" fmla="*/ 5926 h 257740"/>
                <a:gd name="connsiteX52" fmla="*/ 377386 w 383441"/>
                <a:gd name="connsiteY52" fmla="*/ 25164 h 257740"/>
                <a:gd name="connsiteX53" fmla="*/ 234914 w 383441"/>
                <a:gd name="connsiteY53" fmla="*/ 252562 h 257740"/>
                <a:gd name="connsiteX54" fmla="*/ 148427 w 383441"/>
                <a:gd name="connsiteY54" fmla="*/ 252562 h 257740"/>
                <a:gd name="connsiteX55" fmla="*/ 5954 w 383441"/>
                <a:gd name="connsiteY55" fmla="*/ 25164 h 257740"/>
                <a:gd name="connsiteX56" fmla="*/ 5790 w 383441"/>
                <a:gd name="connsiteY56" fmla="*/ 19738 h 257740"/>
                <a:gd name="connsiteX57" fmla="*/ 10475 w 383441"/>
                <a:gd name="connsiteY57" fmla="*/ 17025 h 257740"/>
                <a:gd name="connsiteX58" fmla="*/ 14997 w 383441"/>
                <a:gd name="connsiteY58" fmla="*/ 19491 h 257740"/>
                <a:gd name="connsiteX59" fmla="*/ 152702 w 383441"/>
                <a:gd name="connsiteY59" fmla="*/ 239407 h 257740"/>
                <a:gd name="connsiteX60" fmla="*/ 154922 w 383441"/>
                <a:gd name="connsiteY60" fmla="*/ 240641 h 257740"/>
                <a:gd name="connsiteX61" fmla="*/ 166842 w 383441"/>
                <a:gd name="connsiteY61" fmla="*/ 240641 h 257740"/>
                <a:gd name="connsiteX62" fmla="*/ 166842 w 383441"/>
                <a:gd name="connsiteY62" fmla="*/ 240641 h 257740"/>
                <a:gd name="connsiteX63" fmla="*/ 166842 w 383441"/>
                <a:gd name="connsiteY63" fmla="*/ 240641 h 257740"/>
                <a:gd name="connsiteX64" fmla="*/ 180654 w 383441"/>
                <a:gd name="connsiteY64" fmla="*/ 240641 h 257740"/>
                <a:gd name="connsiteX65" fmla="*/ 180654 w 383441"/>
                <a:gd name="connsiteY65" fmla="*/ 240641 h 257740"/>
                <a:gd name="connsiteX66" fmla="*/ 180654 w 383441"/>
                <a:gd name="connsiteY66" fmla="*/ 240641 h 257740"/>
                <a:gd name="connsiteX67" fmla="*/ 201782 w 383441"/>
                <a:gd name="connsiteY67" fmla="*/ 240641 h 257740"/>
                <a:gd name="connsiteX68" fmla="*/ 201782 w 383441"/>
                <a:gd name="connsiteY68" fmla="*/ 240641 h 257740"/>
                <a:gd name="connsiteX69" fmla="*/ 201782 w 383441"/>
                <a:gd name="connsiteY69" fmla="*/ 240641 h 257740"/>
                <a:gd name="connsiteX70" fmla="*/ 215594 w 383441"/>
                <a:gd name="connsiteY70" fmla="*/ 240641 h 257740"/>
                <a:gd name="connsiteX71" fmla="*/ 215594 w 383441"/>
                <a:gd name="connsiteY71" fmla="*/ 240641 h 257740"/>
                <a:gd name="connsiteX72" fmla="*/ 215594 w 383441"/>
                <a:gd name="connsiteY72" fmla="*/ 240641 h 257740"/>
                <a:gd name="connsiteX73" fmla="*/ 228419 w 383441"/>
                <a:gd name="connsiteY73" fmla="*/ 240641 h 257740"/>
                <a:gd name="connsiteX74" fmla="*/ 230639 w 383441"/>
                <a:gd name="connsiteY74" fmla="*/ 239407 h 257740"/>
                <a:gd name="connsiteX75" fmla="*/ 368343 w 383441"/>
                <a:gd name="connsiteY75" fmla="*/ 19491 h 257740"/>
                <a:gd name="connsiteX76" fmla="*/ 372865 w 383441"/>
                <a:gd name="connsiteY76" fmla="*/ 17025 h 257740"/>
                <a:gd name="connsiteX77" fmla="*/ 377551 w 383441"/>
                <a:gd name="connsiteY77" fmla="*/ 19738 h 257740"/>
                <a:gd name="connsiteX78" fmla="*/ 377386 w 383441"/>
                <a:gd name="connsiteY78" fmla="*/ 25164 h 257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383441" h="257740">
                  <a:moveTo>
                    <a:pt x="382073" y="17189"/>
                  </a:moveTo>
                  <a:cubicBezTo>
                    <a:pt x="380181" y="13818"/>
                    <a:pt x="376729" y="11763"/>
                    <a:pt x="372865" y="11763"/>
                  </a:cubicBezTo>
                  <a:cubicBezTo>
                    <a:pt x="369247" y="11763"/>
                    <a:pt x="365877" y="13572"/>
                    <a:pt x="363904" y="16696"/>
                  </a:cubicBezTo>
                  <a:lnTo>
                    <a:pt x="359300" y="24095"/>
                  </a:lnTo>
                  <a:lnTo>
                    <a:pt x="315892" y="335"/>
                  </a:lnTo>
                  <a:cubicBezTo>
                    <a:pt x="314823" y="-240"/>
                    <a:pt x="313508" y="7"/>
                    <a:pt x="312768" y="829"/>
                  </a:cubicBezTo>
                  <a:cubicBezTo>
                    <a:pt x="308165" y="5762"/>
                    <a:pt x="209511" y="112226"/>
                    <a:pt x="191506" y="209154"/>
                  </a:cubicBezTo>
                  <a:cubicBezTo>
                    <a:pt x="173502" y="112226"/>
                    <a:pt x="74848" y="5762"/>
                    <a:pt x="70243" y="829"/>
                  </a:cubicBezTo>
                  <a:cubicBezTo>
                    <a:pt x="69422" y="-75"/>
                    <a:pt x="68106" y="-240"/>
                    <a:pt x="67119" y="335"/>
                  </a:cubicBezTo>
                  <a:lnTo>
                    <a:pt x="24040" y="23931"/>
                  </a:lnTo>
                  <a:lnTo>
                    <a:pt x="19518" y="16696"/>
                  </a:lnTo>
                  <a:cubicBezTo>
                    <a:pt x="17545" y="13572"/>
                    <a:pt x="14258" y="11763"/>
                    <a:pt x="10558" y="11763"/>
                  </a:cubicBezTo>
                  <a:cubicBezTo>
                    <a:pt x="6694" y="11763"/>
                    <a:pt x="3241" y="13818"/>
                    <a:pt x="1350" y="17189"/>
                  </a:cubicBezTo>
                  <a:cubicBezTo>
                    <a:pt x="-541" y="20560"/>
                    <a:pt x="-458" y="24588"/>
                    <a:pt x="1679" y="27877"/>
                  </a:cubicBezTo>
                  <a:lnTo>
                    <a:pt x="144891" y="256508"/>
                  </a:lnTo>
                  <a:cubicBezTo>
                    <a:pt x="145385" y="257247"/>
                    <a:pt x="146207" y="257740"/>
                    <a:pt x="147111" y="257740"/>
                  </a:cubicBezTo>
                  <a:lnTo>
                    <a:pt x="236475" y="257740"/>
                  </a:lnTo>
                  <a:cubicBezTo>
                    <a:pt x="237380" y="257740"/>
                    <a:pt x="238202" y="257247"/>
                    <a:pt x="238695" y="256508"/>
                  </a:cubicBezTo>
                  <a:lnTo>
                    <a:pt x="381908" y="27877"/>
                  </a:lnTo>
                  <a:cubicBezTo>
                    <a:pt x="383881" y="24588"/>
                    <a:pt x="383964" y="20642"/>
                    <a:pt x="382073" y="17189"/>
                  </a:cubicBezTo>
                  <a:close/>
                  <a:moveTo>
                    <a:pt x="315153" y="5926"/>
                  </a:moveTo>
                  <a:lnTo>
                    <a:pt x="356504" y="28616"/>
                  </a:lnTo>
                  <a:lnTo>
                    <a:pt x="226939" y="235379"/>
                  </a:lnTo>
                  <a:lnTo>
                    <a:pt x="219129" y="235379"/>
                  </a:lnTo>
                  <a:cubicBezTo>
                    <a:pt x="223404" y="222389"/>
                    <a:pt x="239599" y="174954"/>
                    <a:pt x="256289" y="155551"/>
                  </a:cubicBezTo>
                  <a:cubicBezTo>
                    <a:pt x="257193" y="154482"/>
                    <a:pt x="257111" y="152839"/>
                    <a:pt x="256042" y="151852"/>
                  </a:cubicBezTo>
                  <a:cubicBezTo>
                    <a:pt x="254973" y="150947"/>
                    <a:pt x="253329" y="151030"/>
                    <a:pt x="252343" y="152099"/>
                  </a:cubicBezTo>
                  <a:cubicBezTo>
                    <a:pt x="233927" y="173473"/>
                    <a:pt x="216991" y="224856"/>
                    <a:pt x="213621" y="235379"/>
                  </a:cubicBezTo>
                  <a:lnTo>
                    <a:pt x="205071" y="235379"/>
                  </a:lnTo>
                  <a:cubicBezTo>
                    <a:pt x="209346" y="218937"/>
                    <a:pt x="230392" y="142726"/>
                    <a:pt x="262619" y="100223"/>
                  </a:cubicBezTo>
                  <a:cubicBezTo>
                    <a:pt x="263523" y="99072"/>
                    <a:pt x="263276" y="97428"/>
                    <a:pt x="262125" y="96606"/>
                  </a:cubicBezTo>
                  <a:cubicBezTo>
                    <a:pt x="260974" y="95701"/>
                    <a:pt x="259330" y="95948"/>
                    <a:pt x="258509" y="97099"/>
                  </a:cubicBezTo>
                  <a:cubicBezTo>
                    <a:pt x="224720" y="141657"/>
                    <a:pt x="203180" y="221979"/>
                    <a:pt x="199727" y="235461"/>
                  </a:cubicBezTo>
                  <a:lnTo>
                    <a:pt x="194218" y="235461"/>
                  </a:lnTo>
                  <a:cubicBezTo>
                    <a:pt x="194218" y="233982"/>
                    <a:pt x="194136" y="232502"/>
                    <a:pt x="194055" y="230940"/>
                  </a:cubicBezTo>
                  <a:cubicBezTo>
                    <a:pt x="199152" y="136643"/>
                    <a:pt x="302080" y="20395"/>
                    <a:pt x="315153" y="5926"/>
                  </a:cubicBezTo>
                  <a:close/>
                  <a:moveTo>
                    <a:pt x="67777" y="5926"/>
                  </a:moveTo>
                  <a:cubicBezTo>
                    <a:pt x="80931" y="20395"/>
                    <a:pt x="183778" y="136725"/>
                    <a:pt x="188875" y="230940"/>
                  </a:cubicBezTo>
                  <a:cubicBezTo>
                    <a:pt x="188793" y="232420"/>
                    <a:pt x="188711" y="233982"/>
                    <a:pt x="188711" y="235461"/>
                  </a:cubicBezTo>
                  <a:lnTo>
                    <a:pt x="182710" y="235461"/>
                  </a:lnTo>
                  <a:cubicBezTo>
                    <a:pt x="179256" y="221979"/>
                    <a:pt x="157717" y="141657"/>
                    <a:pt x="123928" y="97099"/>
                  </a:cubicBezTo>
                  <a:cubicBezTo>
                    <a:pt x="123024" y="95948"/>
                    <a:pt x="121461" y="95701"/>
                    <a:pt x="120310" y="96606"/>
                  </a:cubicBezTo>
                  <a:cubicBezTo>
                    <a:pt x="119159" y="97510"/>
                    <a:pt x="118913" y="99072"/>
                    <a:pt x="119817" y="100223"/>
                  </a:cubicBezTo>
                  <a:cubicBezTo>
                    <a:pt x="152044" y="142809"/>
                    <a:pt x="173090" y="219019"/>
                    <a:pt x="177366" y="235379"/>
                  </a:cubicBezTo>
                  <a:lnTo>
                    <a:pt x="168815" y="235379"/>
                  </a:lnTo>
                  <a:cubicBezTo>
                    <a:pt x="165444" y="224856"/>
                    <a:pt x="148509" y="173473"/>
                    <a:pt x="130094" y="152099"/>
                  </a:cubicBezTo>
                  <a:cubicBezTo>
                    <a:pt x="129190" y="151030"/>
                    <a:pt x="127545" y="150865"/>
                    <a:pt x="126394" y="151852"/>
                  </a:cubicBezTo>
                  <a:cubicBezTo>
                    <a:pt x="125325" y="152756"/>
                    <a:pt x="125161" y="154401"/>
                    <a:pt x="126148" y="155551"/>
                  </a:cubicBezTo>
                  <a:cubicBezTo>
                    <a:pt x="142918" y="175035"/>
                    <a:pt x="159115" y="222389"/>
                    <a:pt x="163307" y="235379"/>
                  </a:cubicBezTo>
                  <a:lnTo>
                    <a:pt x="156401" y="235379"/>
                  </a:lnTo>
                  <a:lnTo>
                    <a:pt x="26753" y="28370"/>
                  </a:lnTo>
                  <a:lnTo>
                    <a:pt x="67777" y="5926"/>
                  </a:lnTo>
                  <a:close/>
                  <a:moveTo>
                    <a:pt x="377386" y="25164"/>
                  </a:moveTo>
                  <a:lnTo>
                    <a:pt x="234914" y="252562"/>
                  </a:lnTo>
                  <a:lnTo>
                    <a:pt x="148427" y="252562"/>
                  </a:lnTo>
                  <a:lnTo>
                    <a:pt x="5954" y="25164"/>
                  </a:lnTo>
                  <a:cubicBezTo>
                    <a:pt x="4886" y="23519"/>
                    <a:pt x="4886" y="21464"/>
                    <a:pt x="5790" y="19738"/>
                  </a:cubicBezTo>
                  <a:cubicBezTo>
                    <a:pt x="6776" y="18011"/>
                    <a:pt x="8502" y="17025"/>
                    <a:pt x="10475" y="17025"/>
                  </a:cubicBezTo>
                  <a:cubicBezTo>
                    <a:pt x="12284" y="17025"/>
                    <a:pt x="14011" y="17929"/>
                    <a:pt x="14997" y="19491"/>
                  </a:cubicBezTo>
                  <a:lnTo>
                    <a:pt x="152702" y="239407"/>
                  </a:lnTo>
                  <a:cubicBezTo>
                    <a:pt x="153195" y="240147"/>
                    <a:pt x="154018" y="240641"/>
                    <a:pt x="154922" y="240641"/>
                  </a:cubicBezTo>
                  <a:lnTo>
                    <a:pt x="166842" y="240641"/>
                  </a:lnTo>
                  <a:cubicBezTo>
                    <a:pt x="166842" y="240641"/>
                    <a:pt x="166842" y="240641"/>
                    <a:pt x="166842" y="240641"/>
                  </a:cubicBezTo>
                  <a:cubicBezTo>
                    <a:pt x="166842" y="240641"/>
                    <a:pt x="166842" y="240641"/>
                    <a:pt x="166842" y="240641"/>
                  </a:cubicBezTo>
                  <a:lnTo>
                    <a:pt x="180654" y="240641"/>
                  </a:lnTo>
                  <a:cubicBezTo>
                    <a:pt x="180654" y="240641"/>
                    <a:pt x="180654" y="240641"/>
                    <a:pt x="180654" y="240641"/>
                  </a:cubicBezTo>
                  <a:cubicBezTo>
                    <a:pt x="180654" y="240641"/>
                    <a:pt x="180654" y="240641"/>
                    <a:pt x="180654" y="240641"/>
                  </a:cubicBezTo>
                  <a:lnTo>
                    <a:pt x="201782" y="240641"/>
                  </a:lnTo>
                  <a:cubicBezTo>
                    <a:pt x="201782" y="240641"/>
                    <a:pt x="201782" y="240641"/>
                    <a:pt x="201782" y="240641"/>
                  </a:cubicBezTo>
                  <a:cubicBezTo>
                    <a:pt x="201782" y="240641"/>
                    <a:pt x="201782" y="240641"/>
                    <a:pt x="201782" y="240641"/>
                  </a:cubicBezTo>
                  <a:lnTo>
                    <a:pt x="215594" y="240641"/>
                  </a:lnTo>
                  <a:cubicBezTo>
                    <a:pt x="215594" y="240641"/>
                    <a:pt x="215594" y="240641"/>
                    <a:pt x="215594" y="240641"/>
                  </a:cubicBezTo>
                  <a:cubicBezTo>
                    <a:pt x="215594" y="240641"/>
                    <a:pt x="215594" y="240641"/>
                    <a:pt x="215594" y="240641"/>
                  </a:cubicBezTo>
                  <a:lnTo>
                    <a:pt x="228419" y="240641"/>
                  </a:lnTo>
                  <a:cubicBezTo>
                    <a:pt x="229323" y="240641"/>
                    <a:pt x="230145" y="240147"/>
                    <a:pt x="230639" y="239407"/>
                  </a:cubicBezTo>
                  <a:lnTo>
                    <a:pt x="368343" y="19491"/>
                  </a:lnTo>
                  <a:cubicBezTo>
                    <a:pt x="369330" y="17929"/>
                    <a:pt x="370974" y="17025"/>
                    <a:pt x="372865" y="17025"/>
                  </a:cubicBezTo>
                  <a:cubicBezTo>
                    <a:pt x="374838" y="17025"/>
                    <a:pt x="376564" y="18011"/>
                    <a:pt x="377551" y="19738"/>
                  </a:cubicBezTo>
                  <a:cubicBezTo>
                    <a:pt x="378455" y="21464"/>
                    <a:pt x="378373" y="23519"/>
                    <a:pt x="377386" y="25164"/>
                  </a:cubicBezTo>
                  <a:close/>
                </a:path>
              </a:pathLst>
            </a:custGeom>
            <a:solidFill>
              <a:schemeClr val="accent1">
                <a:lumMod val="50000"/>
              </a:schemeClr>
            </a:solidFill>
            <a:ln w="8221" cap="flat">
              <a:noFill/>
              <a:prstDash val="solid"/>
              <a:miter/>
            </a:ln>
          </p:spPr>
          <p:txBody>
            <a:bodyPr rtlCol="0" anchor="ctr"/>
            <a:lstStyle/>
            <a:p>
              <a:endParaRPr lang="en-US"/>
            </a:p>
          </p:txBody>
        </p:sp>
        <p:grpSp>
          <p:nvGrpSpPr>
            <p:cNvPr id="261" name="Graphic 2">
              <a:extLst>
                <a:ext uri="{FF2B5EF4-FFF2-40B4-BE49-F238E27FC236}">
                  <a16:creationId xmlns:a16="http://schemas.microsoft.com/office/drawing/2014/main" id="{904FB9CE-8EBE-4F13-B419-1583B1092D45}"/>
                </a:ext>
              </a:extLst>
            </p:cNvPr>
            <p:cNvGrpSpPr/>
            <p:nvPr/>
          </p:nvGrpSpPr>
          <p:grpSpPr>
            <a:xfrm>
              <a:off x="9993208" y="4642399"/>
              <a:ext cx="392804" cy="497695"/>
              <a:chOff x="10044544" y="4694152"/>
              <a:chExt cx="384223" cy="486823"/>
            </a:xfrm>
            <a:solidFill>
              <a:schemeClr val="accent1">
                <a:lumMod val="50000"/>
              </a:schemeClr>
            </a:solidFill>
          </p:grpSpPr>
          <p:sp>
            <p:nvSpPr>
              <p:cNvPr id="383" name="Freeform: Shape 382">
                <a:extLst>
                  <a:ext uri="{FF2B5EF4-FFF2-40B4-BE49-F238E27FC236}">
                    <a16:creationId xmlns:a16="http://schemas.microsoft.com/office/drawing/2014/main" id="{55BD6BA2-43AA-4086-B2CF-13E91E7B2B81}"/>
                  </a:ext>
                </a:extLst>
              </p:cNvPr>
              <p:cNvSpPr/>
              <p:nvPr/>
            </p:nvSpPr>
            <p:spPr>
              <a:xfrm>
                <a:off x="10044544" y="4694152"/>
                <a:ext cx="384223" cy="486823"/>
              </a:xfrm>
              <a:custGeom>
                <a:avLst/>
                <a:gdLst>
                  <a:gd name="connsiteX0" fmla="*/ 156925 w 384223"/>
                  <a:gd name="connsiteY0" fmla="*/ 61559 h 486823"/>
                  <a:gd name="connsiteX1" fmla="*/ 156925 w 384223"/>
                  <a:gd name="connsiteY1" fmla="*/ 61559 h 486823"/>
                  <a:gd name="connsiteX2" fmla="*/ 179780 w 384223"/>
                  <a:gd name="connsiteY2" fmla="*/ 80221 h 486823"/>
                  <a:gd name="connsiteX3" fmla="*/ 7792 w 384223"/>
                  <a:gd name="connsiteY3" fmla="*/ 290848 h 486823"/>
                  <a:gd name="connsiteX4" fmla="*/ 12726 w 384223"/>
                  <a:gd name="connsiteY4" fmla="*/ 339681 h 486823"/>
                  <a:gd name="connsiteX5" fmla="*/ 183398 w 384223"/>
                  <a:gd name="connsiteY5" fmla="*/ 479030 h 486823"/>
                  <a:gd name="connsiteX6" fmla="*/ 232231 w 384223"/>
                  <a:gd name="connsiteY6" fmla="*/ 474098 h 486823"/>
                  <a:gd name="connsiteX7" fmla="*/ 227298 w 384223"/>
                  <a:gd name="connsiteY7" fmla="*/ 425264 h 486823"/>
                  <a:gd name="connsiteX8" fmla="*/ 204443 w 384223"/>
                  <a:gd name="connsiteY8" fmla="*/ 406602 h 486823"/>
                  <a:gd name="connsiteX9" fmla="*/ 376431 w 384223"/>
                  <a:gd name="connsiteY9" fmla="*/ 195975 h 486823"/>
                  <a:gd name="connsiteX10" fmla="*/ 371497 w 384223"/>
                  <a:gd name="connsiteY10" fmla="*/ 147142 h 486823"/>
                  <a:gd name="connsiteX11" fmla="*/ 200826 w 384223"/>
                  <a:gd name="connsiteY11" fmla="*/ 7793 h 486823"/>
                  <a:gd name="connsiteX12" fmla="*/ 151992 w 384223"/>
                  <a:gd name="connsiteY12" fmla="*/ 12726 h 486823"/>
                  <a:gd name="connsiteX13" fmla="*/ 156925 w 384223"/>
                  <a:gd name="connsiteY13" fmla="*/ 61559 h 486823"/>
                  <a:gd name="connsiteX14" fmla="*/ 183068 w 384223"/>
                  <a:gd name="connsiteY14" fmla="*/ 76193 h 486823"/>
                  <a:gd name="connsiteX15" fmla="*/ 174271 w 384223"/>
                  <a:gd name="connsiteY15" fmla="*/ 69041 h 486823"/>
                  <a:gd name="connsiteX16" fmla="*/ 190139 w 384223"/>
                  <a:gd name="connsiteY16" fmla="*/ 67478 h 486823"/>
                  <a:gd name="connsiteX17" fmla="*/ 183068 w 384223"/>
                  <a:gd name="connsiteY17" fmla="*/ 76193 h 486823"/>
                  <a:gd name="connsiteX18" fmla="*/ 10342 w 384223"/>
                  <a:gd name="connsiteY18" fmla="*/ 296274 h 486823"/>
                  <a:gd name="connsiteX19" fmla="*/ 55805 w 384223"/>
                  <a:gd name="connsiteY19" fmla="*/ 333433 h 486823"/>
                  <a:gd name="connsiteX20" fmla="*/ 16096 w 384223"/>
                  <a:gd name="connsiteY20" fmla="*/ 335653 h 486823"/>
                  <a:gd name="connsiteX21" fmla="*/ 10342 w 384223"/>
                  <a:gd name="connsiteY21" fmla="*/ 296274 h 486823"/>
                  <a:gd name="connsiteX22" fmla="*/ 13630 w 384223"/>
                  <a:gd name="connsiteY22" fmla="*/ 292246 h 486823"/>
                  <a:gd name="connsiteX23" fmla="*/ 53338 w 384223"/>
                  <a:gd name="connsiteY23" fmla="*/ 290026 h 486823"/>
                  <a:gd name="connsiteX24" fmla="*/ 55476 w 384223"/>
                  <a:gd name="connsiteY24" fmla="*/ 291999 h 486823"/>
                  <a:gd name="connsiteX25" fmla="*/ 56133 w 384223"/>
                  <a:gd name="connsiteY25" fmla="*/ 292739 h 486823"/>
                  <a:gd name="connsiteX26" fmla="*/ 57449 w 384223"/>
                  <a:gd name="connsiteY26" fmla="*/ 294136 h 486823"/>
                  <a:gd name="connsiteX27" fmla="*/ 58106 w 384223"/>
                  <a:gd name="connsiteY27" fmla="*/ 295041 h 486823"/>
                  <a:gd name="connsiteX28" fmla="*/ 59093 w 384223"/>
                  <a:gd name="connsiteY28" fmla="*/ 296438 h 486823"/>
                  <a:gd name="connsiteX29" fmla="*/ 59751 w 384223"/>
                  <a:gd name="connsiteY29" fmla="*/ 297425 h 486823"/>
                  <a:gd name="connsiteX30" fmla="*/ 60573 w 384223"/>
                  <a:gd name="connsiteY30" fmla="*/ 298822 h 486823"/>
                  <a:gd name="connsiteX31" fmla="*/ 61148 w 384223"/>
                  <a:gd name="connsiteY31" fmla="*/ 299891 h 486823"/>
                  <a:gd name="connsiteX32" fmla="*/ 61806 w 384223"/>
                  <a:gd name="connsiteY32" fmla="*/ 301289 h 486823"/>
                  <a:gd name="connsiteX33" fmla="*/ 62217 w 384223"/>
                  <a:gd name="connsiteY33" fmla="*/ 302440 h 486823"/>
                  <a:gd name="connsiteX34" fmla="*/ 62710 w 384223"/>
                  <a:gd name="connsiteY34" fmla="*/ 303837 h 486823"/>
                  <a:gd name="connsiteX35" fmla="*/ 63040 w 384223"/>
                  <a:gd name="connsiteY35" fmla="*/ 305071 h 486823"/>
                  <a:gd name="connsiteX36" fmla="*/ 63368 w 384223"/>
                  <a:gd name="connsiteY36" fmla="*/ 306550 h 486823"/>
                  <a:gd name="connsiteX37" fmla="*/ 63615 w 384223"/>
                  <a:gd name="connsiteY37" fmla="*/ 307783 h 486823"/>
                  <a:gd name="connsiteX38" fmla="*/ 63861 w 384223"/>
                  <a:gd name="connsiteY38" fmla="*/ 309263 h 486823"/>
                  <a:gd name="connsiteX39" fmla="*/ 63944 w 384223"/>
                  <a:gd name="connsiteY39" fmla="*/ 310496 h 486823"/>
                  <a:gd name="connsiteX40" fmla="*/ 64026 w 384223"/>
                  <a:gd name="connsiteY40" fmla="*/ 311976 h 486823"/>
                  <a:gd name="connsiteX41" fmla="*/ 64026 w 384223"/>
                  <a:gd name="connsiteY41" fmla="*/ 313209 h 486823"/>
                  <a:gd name="connsiteX42" fmla="*/ 63944 w 384223"/>
                  <a:gd name="connsiteY42" fmla="*/ 314689 h 486823"/>
                  <a:gd name="connsiteX43" fmla="*/ 63861 w 384223"/>
                  <a:gd name="connsiteY43" fmla="*/ 315923 h 486823"/>
                  <a:gd name="connsiteX44" fmla="*/ 63615 w 384223"/>
                  <a:gd name="connsiteY44" fmla="*/ 317402 h 486823"/>
                  <a:gd name="connsiteX45" fmla="*/ 63368 w 384223"/>
                  <a:gd name="connsiteY45" fmla="*/ 318635 h 486823"/>
                  <a:gd name="connsiteX46" fmla="*/ 63040 w 384223"/>
                  <a:gd name="connsiteY46" fmla="*/ 320115 h 486823"/>
                  <a:gd name="connsiteX47" fmla="*/ 62710 w 384223"/>
                  <a:gd name="connsiteY47" fmla="*/ 321348 h 486823"/>
                  <a:gd name="connsiteX48" fmla="*/ 62217 w 384223"/>
                  <a:gd name="connsiteY48" fmla="*/ 322828 h 486823"/>
                  <a:gd name="connsiteX49" fmla="*/ 61806 w 384223"/>
                  <a:gd name="connsiteY49" fmla="*/ 324061 h 486823"/>
                  <a:gd name="connsiteX50" fmla="*/ 61148 w 384223"/>
                  <a:gd name="connsiteY50" fmla="*/ 325541 h 486823"/>
                  <a:gd name="connsiteX51" fmla="*/ 60573 w 384223"/>
                  <a:gd name="connsiteY51" fmla="*/ 326692 h 486823"/>
                  <a:gd name="connsiteX52" fmla="*/ 59751 w 384223"/>
                  <a:gd name="connsiteY52" fmla="*/ 328090 h 486823"/>
                  <a:gd name="connsiteX53" fmla="*/ 59093 w 384223"/>
                  <a:gd name="connsiteY53" fmla="*/ 329159 h 486823"/>
                  <a:gd name="connsiteX54" fmla="*/ 59011 w 384223"/>
                  <a:gd name="connsiteY54" fmla="*/ 329323 h 486823"/>
                  <a:gd name="connsiteX55" fmla="*/ 13630 w 384223"/>
                  <a:gd name="connsiteY55" fmla="*/ 292246 h 486823"/>
                  <a:gd name="connsiteX56" fmla="*/ 224010 w 384223"/>
                  <a:gd name="connsiteY56" fmla="*/ 429292 h 486823"/>
                  <a:gd name="connsiteX57" fmla="*/ 228203 w 384223"/>
                  <a:gd name="connsiteY57" fmla="*/ 470809 h 486823"/>
                  <a:gd name="connsiteX58" fmla="*/ 186685 w 384223"/>
                  <a:gd name="connsiteY58" fmla="*/ 475002 h 486823"/>
                  <a:gd name="connsiteX59" fmla="*/ 30237 w 384223"/>
                  <a:gd name="connsiteY59" fmla="*/ 347245 h 486823"/>
                  <a:gd name="connsiteX60" fmla="*/ 31141 w 384223"/>
                  <a:gd name="connsiteY60" fmla="*/ 347327 h 486823"/>
                  <a:gd name="connsiteX61" fmla="*/ 31799 w 384223"/>
                  <a:gd name="connsiteY61" fmla="*/ 347409 h 486823"/>
                  <a:gd name="connsiteX62" fmla="*/ 34758 w 384223"/>
                  <a:gd name="connsiteY62" fmla="*/ 347574 h 486823"/>
                  <a:gd name="connsiteX63" fmla="*/ 35170 w 384223"/>
                  <a:gd name="connsiteY63" fmla="*/ 347574 h 486823"/>
                  <a:gd name="connsiteX64" fmla="*/ 37800 w 384223"/>
                  <a:gd name="connsiteY64" fmla="*/ 347409 h 486823"/>
                  <a:gd name="connsiteX65" fmla="*/ 38458 w 384223"/>
                  <a:gd name="connsiteY65" fmla="*/ 347327 h 486823"/>
                  <a:gd name="connsiteX66" fmla="*/ 41335 w 384223"/>
                  <a:gd name="connsiteY66" fmla="*/ 346916 h 486823"/>
                  <a:gd name="connsiteX67" fmla="*/ 41828 w 384223"/>
                  <a:gd name="connsiteY67" fmla="*/ 346834 h 486823"/>
                  <a:gd name="connsiteX68" fmla="*/ 44377 w 384223"/>
                  <a:gd name="connsiteY68" fmla="*/ 346176 h 486823"/>
                  <a:gd name="connsiteX69" fmla="*/ 44870 w 384223"/>
                  <a:gd name="connsiteY69" fmla="*/ 346012 h 486823"/>
                  <a:gd name="connsiteX70" fmla="*/ 47666 w 384223"/>
                  <a:gd name="connsiteY70" fmla="*/ 345025 h 486823"/>
                  <a:gd name="connsiteX71" fmla="*/ 48241 w 384223"/>
                  <a:gd name="connsiteY71" fmla="*/ 344779 h 486823"/>
                  <a:gd name="connsiteX72" fmla="*/ 50625 w 384223"/>
                  <a:gd name="connsiteY72" fmla="*/ 343628 h 486823"/>
                  <a:gd name="connsiteX73" fmla="*/ 51036 w 384223"/>
                  <a:gd name="connsiteY73" fmla="*/ 343463 h 486823"/>
                  <a:gd name="connsiteX74" fmla="*/ 53585 w 384223"/>
                  <a:gd name="connsiteY74" fmla="*/ 341984 h 486823"/>
                  <a:gd name="connsiteX75" fmla="*/ 54160 w 384223"/>
                  <a:gd name="connsiteY75" fmla="*/ 341573 h 486823"/>
                  <a:gd name="connsiteX76" fmla="*/ 56462 w 384223"/>
                  <a:gd name="connsiteY76" fmla="*/ 339928 h 486823"/>
                  <a:gd name="connsiteX77" fmla="*/ 56709 w 384223"/>
                  <a:gd name="connsiteY77" fmla="*/ 339764 h 486823"/>
                  <a:gd name="connsiteX78" fmla="*/ 59011 w 384223"/>
                  <a:gd name="connsiteY78" fmla="*/ 337708 h 486823"/>
                  <a:gd name="connsiteX79" fmla="*/ 59504 w 384223"/>
                  <a:gd name="connsiteY79" fmla="*/ 337215 h 486823"/>
                  <a:gd name="connsiteX80" fmla="*/ 61642 w 384223"/>
                  <a:gd name="connsiteY80" fmla="*/ 334831 h 486823"/>
                  <a:gd name="connsiteX81" fmla="*/ 63532 w 384223"/>
                  <a:gd name="connsiteY81" fmla="*/ 332283 h 486823"/>
                  <a:gd name="connsiteX82" fmla="*/ 63944 w 384223"/>
                  <a:gd name="connsiteY82" fmla="*/ 331707 h 486823"/>
                  <a:gd name="connsiteX83" fmla="*/ 65505 w 384223"/>
                  <a:gd name="connsiteY83" fmla="*/ 329076 h 486823"/>
                  <a:gd name="connsiteX84" fmla="*/ 65670 w 384223"/>
                  <a:gd name="connsiteY84" fmla="*/ 328829 h 486823"/>
                  <a:gd name="connsiteX85" fmla="*/ 66821 w 384223"/>
                  <a:gd name="connsiteY85" fmla="*/ 326281 h 486823"/>
                  <a:gd name="connsiteX86" fmla="*/ 67068 w 384223"/>
                  <a:gd name="connsiteY86" fmla="*/ 325624 h 486823"/>
                  <a:gd name="connsiteX87" fmla="*/ 68054 w 384223"/>
                  <a:gd name="connsiteY87" fmla="*/ 322828 h 486823"/>
                  <a:gd name="connsiteX88" fmla="*/ 68137 w 384223"/>
                  <a:gd name="connsiteY88" fmla="*/ 322417 h 486823"/>
                  <a:gd name="connsiteX89" fmla="*/ 68794 w 384223"/>
                  <a:gd name="connsiteY89" fmla="*/ 319869 h 486823"/>
                  <a:gd name="connsiteX90" fmla="*/ 68876 w 384223"/>
                  <a:gd name="connsiteY90" fmla="*/ 319293 h 486823"/>
                  <a:gd name="connsiteX91" fmla="*/ 69288 w 384223"/>
                  <a:gd name="connsiteY91" fmla="*/ 316416 h 486823"/>
                  <a:gd name="connsiteX92" fmla="*/ 69288 w 384223"/>
                  <a:gd name="connsiteY92" fmla="*/ 315840 h 486823"/>
                  <a:gd name="connsiteX93" fmla="*/ 69369 w 384223"/>
                  <a:gd name="connsiteY93" fmla="*/ 313209 h 486823"/>
                  <a:gd name="connsiteX94" fmla="*/ 69369 w 384223"/>
                  <a:gd name="connsiteY94" fmla="*/ 312634 h 486823"/>
                  <a:gd name="connsiteX95" fmla="*/ 69205 w 384223"/>
                  <a:gd name="connsiteY95" fmla="*/ 309757 h 486823"/>
                  <a:gd name="connsiteX96" fmla="*/ 69123 w 384223"/>
                  <a:gd name="connsiteY96" fmla="*/ 309099 h 486823"/>
                  <a:gd name="connsiteX97" fmla="*/ 68712 w 384223"/>
                  <a:gd name="connsiteY97" fmla="*/ 306468 h 486823"/>
                  <a:gd name="connsiteX98" fmla="*/ 68629 w 384223"/>
                  <a:gd name="connsiteY98" fmla="*/ 306057 h 486823"/>
                  <a:gd name="connsiteX99" fmla="*/ 67890 w 384223"/>
                  <a:gd name="connsiteY99" fmla="*/ 303179 h 486823"/>
                  <a:gd name="connsiteX100" fmla="*/ 67725 w 384223"/>
                  <a:gd name="connsiteY100" fmla="*/ 302522 h 486823"/>
                  <a:gd name="connsiteX101" fmla="*/ 67478 w 384223"/>
                  <a:gd name="connsiteY101" fmla="*/ 301617 h 486823"/>
                  <a:gd name="connsiteX102" fmla="*/ 199099 w 384223"/>
                  <a:gd name="connsiteY102" fmla="*/ 409068 h 486823"/>
                  <a:gd name="connsiteX103" fmla="*/ 224010 w 384223"/>
                  <a:gd name="connsiteY103" fmla="*/ 429292 h 486823"/>
                  <a:gd name="connsiteX104" fmla="*/ 368209 w 384223"/>
                  <a:gd name="connsiteY104" fmla="*/ 151170 h 486823"/>
                  <a:gd name="connsiteX105" fmla="*/ 372402 w 384223"/>
                  <a:gd name="connsiteY105" fmla="*/ 192687 h 486823"/>
                  <a:gd name="connsiteX106" fmla="*/ 200415 w 384223"/>
                  <a:gd name="connsiteY106" fmla="*/ 403313 h 486823"/>
                  <a:gd name="connsiteX107" fmla="*/ 56627 w 384223"/>
                  <a:gd name="connsiteY107" fmla="*/ 285915 h 486823"/>
                  <a:gd name="connsiteX108" fmla="*/ 23331 w 384223"/>
                  <a:gd name="connsiteY108" fmla="*/ 280078 h 486823"/>
                  <a:gd name="connsiteX109" fmla="*/ 205759 w 384223"/>
                  <a:gd name="connsiteY109" fmla="*/ 56709 h 486823"/>
                  <a:gd name="connsiteX110" fmla="*/ 207650 w 384223"/>
                  <a:gd name="connsiteY110" fmla="*/ 54160 h 486823"/>
                  <a:gd name="connsiteX111" fmla="*/ 208061 w 384223"/>
                  <a:gd name="connsiteY111" fmla="*/ 53585 h 486823"/>
                  <a:gd name="connsiteX112" fmla="*/ 209623 w 384223"/>
                  <a:gd name="connsiteY112" fmla="*/ 50954 h 486823"/>
                  <a:gd name="connsiteX113" fmla="*/ 209787 w 384223"/>
                  <a:gd name="connsiteY113" fmla="*/ 50707 h 486823"/>
                  <a:gd name="connsiteX114" fmla="*/ 210938 w 384223"/>
                  <a:gd name="connsiteY114" fmla="*/ 48159 h 486823"/>
                  <a:gd name="connsiteX115" fmla="*/ 211184 w 384223"/>
                  <a:gd name="connsiteY115" fmla="*/ 47501 h 486823"/>
                  <a:gd name="connsiteX116" fmla="*/ 212172 w 384223"/>
                  <a:gd name="connsiteY116" fmla="*/ 44706 h 486823"/>
                  <a:gd name="connsiteX117" fmla="*/ 212253 w 384223"/>
                  <a:gd name="connsiteY117" fmla="*/ 44295 h 486823"/>
                  <a:gd name="connsiteX118" fmla="*/ 212829 w 384223"/>
                  <a:gd name="connsiteY118" fmla="*/ 41746 h 486823"/>
                  <a:gd name="connsiteX119" fmla="*/ 212994 w 384223"/>
                  <a:gd name="connsiteY119" fmla="*/ 41088 h 486823"/>
                  <a:gd name="connsiteX120" fmla="*/ 213404 w 384223"/>
                  <a:gd name="connsiteY120" fmla="*/ 38211 h 486823"/>
                  <a:gd name="connsiteX121" fmla="*/ 213486 w 384223"/>
                  <a:gd name="connsiteY121" fmla="*/ 37636 h 486823"/>
                  <a:gd name="connsiteX122" fmla="*/ 213569 w 384223"/>
                  <a:gd name="connsiteY122" fmla="*/ 35087 h 486823"/>
                  <a:gd name="connsiteX123" fmla="*/ 213569 w 384223"/>
                  <a:gd name="connsiteY123" fmla="*/ 34511 h 486823"/>
                  <a:gd name="connsiteX124" fmla="*/ 213404 w 384223"/>
                  <a:gd name="connsiteY124" fmla="*/ 31634 h 486823"/>
                  <a:gd name="connsiteX125" fmla="*/ 213322 w 384223"/>
                  <a:gd name="connsiteY125" fmla="*/ 30976 h 486823"/>
                  <a:gd name="connsiteX126" fmla="*/ 212911 w 384223"/>
                  <a:gd name="connsiteY126" fmla="*/ 28428 h 486823"/>
                  <a:gd name="connsiteX127" fmla="*/ 212829 w 384223"/>
                  <a:gd name="connsiteY127" fmla="*/ 28017 h 486823"/>
                  <a:gd name="connsiteX128" fmla="*/ 212089 w 384223"/>
                  <a:gd name="connsiteY128" fmla="*/ 25222 h 486823"/>
                  <a:gd name="connsiteX129" fmla="*/ 211843 w 384223"/>
                  <a:gd name="connsiteY129" fmla="*/ 24564 h 486823"/>
                  <a:gd name="connsiteX130" fmla="*/ 211596 w 384223"/>
                  <a:gd name="connsiteY130" fmla="*/ 23659 h 486823"/>
                  <a:gd name="connsiteX131" fmla="*/ 368209 w 384223"/>
                  <a:gd name="connsiteY131" fmla="*/ 151170 h 486823"/>
                  <a:gd name="connsiteX132" fmla="*/ 197538 w 384223"/>
                  <a:gd name="connsiteY132" fmla="*/ 11821 h 486823"/>
                  <a:gd name="connsiteX133" fmla="*/ 201731 w 384223"/>
                  <a:gd name="connsiteY133" fmla="*/ 53338 h 486823"/>
                  <a:gd name="connsiteX134" fmla="*/ 160213 w 384223"/>
                  <a:gd name="connsiteY134" fmla="*/ 57531 h 486823"/>
                  <a:gd name="connsiteX135" fmla="*/ 156020 w 384223"/>
                  <a:gd name="connsiteY135" fmla="*/ 16014 h 486823"/>
                  <a:gd name="connsiteX136" fmla="*/ 197538 w 384223"/>
                  <a:gd name="connsiteY136" fmla="*/ 11821 h 486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Lst>
                <a:rect l="l" t="t" r="r" b="b"/>
                <a:pathLst>
                  <a:path w="384223" h="486823">
                    <a:moveTo>
                      <a:pt x="156925" y="61559"/>
                    </a:moveTo>
                    <a:cubicBezTo>
                      <a:pt x="156925" y="61559"/>
                      <a:pt x="156925" y="61559"/>
                      <a:pt x="156925" y="61559"/>
                    </a:cubicBezTo>
                    <a:lnTo>
                      <a:pt x="179780" y="80221"/>
                    </a:lnTo>
                    <a:lnTo>
                      <a:pt x="7792" y="290848"/>
                    </a:lnTo>
                    <a:cubicBezTo>
                      <a:pt x="-4292" y="305646"/>
                      <a:pt x="-2073" y="327597"/>
                      <a:pt x="12726" y="339681"/>
                    </a:cubicBezTo>
                    <a:lnTo>
                      <a:pt x="183398" y="479030"/>
                    </a:lnTo>
                    <a:cubicBezTo>
                      <a:pt x="198195" y="491116"/>
                      <a:pt x="220146" y="488896"/>
                      <a:pt x="232231" y="474098"/>
                    </a:cubicBezTo>
                    <a:cubicBezTo>
                      <a:pt x="244316" y="459299"/>
                      <a:pt x="242096" y="437349"/>
                      <a:pt x="227298" y="425264"/>
                    </a:cubicBezTo>
                    <a:lnTo>
                      <a:pt x="204443" y="406602"/>
                    </a:lnTo>
                    <a:lnTo>
                      <a:pt x="376431" y="195975"/>
                    </a:lnTo>
                    <a:cubicBezTo>
                      <a:pt x="388515" y="181177"/>
                      <a:pt x="386296" y="159227"/>
                      <a:pt x="371497" y="147142"/>
                    </a:cubicBezTo>
                    <a:lnTo>
                      <a:pt x="200826" y="7793"/>
                    </a:lnTo>
                    <a:cubicBezTo>
                      <a:pt x="186028" y="-4292"/>
                      <a:pt x="164077" y="-2073"/>
                      <a:pt x="151992" y="12726"/>
                    </a:cubicBezTo>
                    <a:cubicBezTo>
                      <a:pt x="139907" y="27606"/>
                      <a:pt x="142127" y="49474"/>
                      <a:pt x="156925" y="61559"/>
                    </a:cubicBezTo>
                    <a:close/>
                    <a:moveTo>
                      <a:pt x="183068" y="76193"/>
                    </a:moveTo>
                    <a:lnTo>
                      <a:pt x="174271" y="69041"/>
                    </a:lnTo>
                    <a:cubicBezTo>
                      <a:pt x="179615" y="69781"/>
                      <a:pt x="185041" y="69205"/>
                      <a:pt x="190139" y="67478"/>
                    </a:cubicBezTo>
                    <a:lnTo>
                      <a:pt x="183068" y="76193"/>
                    </a:lnTo>
                    <a:close/>
                    <a:moveTo>
                      <a:pt x="10342" y="296274"/>
                    </a:moveTo>
                    <a:lnTo>
                      <a:pt x="55805" y="333433"/>
                    </a:lnTo>
                    <a:cubicBezTo>
                      <a:pt x="45281" y="344285"/>
                      <a:pt x="27935" y="345436"/>
                      <a:pt x="16096" y="335653"/>
                    </a:cubicBezTo>
                    <a:cubicBezTo>
                      <a:pt x="4176" y="325952"/>
                      <a:pt x="1873" y="308770"/>
                      <a:pt x="10342" y="296274"/>
                    </a:cubicBezTo>
                    <a:close/>
                    <a:moveTo>
                      <a:pt x="13630" y="292246"/>
                    </a:moveTo>
                    <a:cubicBezTo>
                      <a:pt x="24153" y="281394"/>
                      <a:pt x="41500" y="280243"/>
                      <a:pt x="53338" y="290026"/>
                    </a:cubicBezTo>
                    <a:cubicBezTo>
                      <a:pt x="54078" y="290684"/>
                      <a:pt x="54818" y="291341"/>
                      <a:pt x="55476" y="291999"/>
                    </a:cubicBezTo>
                    <a:cubicBezTo>
                      <a:pt x="55723" y="292246"/>
                      <a:pt x="55887" y="292492"/>
                      <a:pt x="56133" y="292739"/>
                    </a:cubicBezTo>
                    <a:cubicBezTo>
                      <a:pt x="56544" y="293232"/>
                      <a:pt x="57037" y="293643"/>
                      <a:pt x="57449" y="294136"/>
                    </a:cubicBezTo>
                    <a:cubicBezTo>
                      <a:pt x="57696" y="294465"/>
                      <a:pt x="57942" y="294712"/>
                      <a:pt x="58106" y="295041"/>
                    </a:cubicBezTo>
                    <a:cubicBezTo>
                      <a:pt x="58435" y="295534"/>
                      <a:pt x="58764" y="295945"/>
                      <a:pt x="59093" y="296438"/>
                    </a:cubicBezTo>
                    <a:cubicBezTo>
                      <a:pt x="59339" y="296767"/>
                      <a:pt x="59504" y="297096"/>
                      <a:pt x="59751" y="297425"/>
                    </a:cubicBezTo>
                    <a:cubicBezTo>
                      <a:pt x="59998" y="297918"/>
                      <a:pt x="60326" y="298329"/>
                      <a:pt x="60573" y="298822"/>
                    </a:cubicBezTo>
                    <a:cubicBezTo>
                      <a:pt x="60737" y="299151"/>
                      <a:pt x="60902" y="299562"/>
                      <a:pt x="61148" y="299891"/>
                    </a:cubicBezTo>
                    <a:cubicBezTo>
                      <a:pt x="61395" y="300384"/>
                      <a:pt x="61642" y="300795"/>
                      <a:pt x="61806" y="301289"/>
                    </a:cubicBezTo>
                    <a:cubicBezTo>
                      <a:pt x="61971" y="301700"/>
                      <a:pt x="62135" y="302029"/>
                      <a:pt x="62217" y="302440"/>
                    </a:cubicBezTo>
                    <a:cubicBezTo>
                      <a:pt x="62381" y="302933"/>
                      <a:pt x="62546" y="303426"/>
                      <a:pt x="62710" y="303837"/>
                    </a:cubicBezTo>
                    <a:cubicBezTo>
                      <a:pt x="62875" y="304248"/>
                      <a:pt x="62957" y="304659"/>
                      <a:pt x="63040" y="305071"/>
                    </a:cubicBezTo>
                    <a:cubicBezTo>
                      <a:pt x="63203" y="305564"/>
                      <a:pt x="63285" y="306057"/>
                      <a:pt x="63368" y="306550"/>
                    </a:cubicBezTo>
                    <a:cubicBezTo>
                      <a:pt x="63450" y="306961"/>
                      <a:pt x="63532" y="307372"/>
                      <a:pt x="63615" y="307783"/>
                    </a:cubicBezTo>
                    <a:cubicBezTo>
                      <a:pt x="63697" y="308276"/>
                      <a:pt x="63779" y="308770"/>
                      <a:pt x="63861" y="309263"/>
                    </a:cubicBezTo>
                    <a:cubicBezTo>
                      <a:pt x="63944" y="309674"/>
                      <a:pt x="63944" y="310085"/>
                      <a:pt x="63944" y="310496"/>
                    </a:cubicBezTo>
                    <a:cubicBezTo>
                      <a:pt x="63944" y="310990"/>
                      <a:pt x="64026" y="311483"/>
                      <a:pt x="64026" y="311976"/>
                    </a:cubicBezTo>
                    <a:cubicBezTo>
                      <a:pt x="64026" y="312387"/>
                      <a:pt x="64026" y="312799"/>
                      <a:pt x="64026" y="313209"/>
                    </a:cubicBezTo>
                    <a:cubicBezTo>
                      <a:pt x="64026" y="313703"/>
                      <a:pt x="64026" y="314196"/>
                      <a:pt x="63944" y="314689"/>
                    </a:cubicBezTo>
                    <a:cubicBezTo>
                      <a:pt x="63944" y="315100"/>
                      <a:pt x="63861" y="315511"/>
                      <a:pt x="63861" y="315923"/>
                    </a:cubicBezTo>
                    <a:cubicBezTo>
                      <a:pt x="63779" y="316416"/>
                      <a:pt x="63697" y="316909"/>
                      <a:pt x="63615" y="317402"/>
                    </a:cubicBezTo>
                    <a:cubicBezTo>
                      <a:pt x="63532" y="317813"/>
                      <a:pt x="63450" y="318224"/>
                      <a:pt x="63368" y="318635"/>
                    </a:cubicBezTo>
                    <a:cubicBezTo>
                      <a:pt x="63285" y="319128"/>
                      <a:pt x="63122" y="319622"/>
                      <a:pt x="63040" y="320115"/>
                    </a:cubicBezTo>
                    <a:cubicBezTo>
                      <a:pt x="62957" y="320526"/>
                      <a:pt x="62793" y="320937"/>
                      <a:pt x="62710" y="321348"/>
                    </a:cubicBezTo>
                    <a:cubicBezTo>
                      <a:pt x="62546" y="321842"/>
                      <a:pt x="62381" y="322335"/>
                      <a:pt x="62217" y="322828"/>
                    </a:cubicBezTo>
                    <a:cubicBezTo>
                      <a:pt x="62053" y="323239"/>
                      <a:pt x="61971" y="323650"/>
                      <a:pt x="61806" y="324061"/>
                    </a:cubicBezTo>
                    <a:cubicBezTo>
                      <a:pt x="61642" y="324555"/>
                      <a:pt x="61395" y="325048"/>
                      <a:pt x="61148" y="325541"/>
                    </a:cubicBezTo>
                    <a:cubicBezTo>
                      <a:pt x="60984" y="325952"/>
                      <a:pt x="60820" y="326281"/>
                      <a:pt x="60573" y="326692"/>
                    </a:cubicBezTo>
                    <a:cubicBezTo>
                      <a:pt x="60326" y="327186"/>
                      <a:pt x="59998" y="327679"/>
                      <a:pt x="59751" y="328090"/>
                    </a:cubicBezTo>
                    <a:cubicBezTo>
                      <a:pt x="59504" y="328418"/>
                      <a:pt x="59339" y="328829"/>
                      <a:pt x="59093" y="329159"/>
                    </a:cubicBezTo>
                    <a:cubicBezTo>
                      <a:pt x="59093" y="329241"/>
                      <a:pt x="59011" y="329241"/>
                      <a:pt x="59011" y="329323"/>
                    </a:cubicBezTo>
                    <a:lnTo>
                      <a:pt x="13630" y="292246"/>
                    </a:lnTo>
                    <a:close/>
                    <a:moveTo>
                      <a:pt x="224010" y="429292"/>
                    </a:moveTo>
                    <a:cubicBezTo>
                      <a:pt x="236588" y="439569"/>
                      <a:pt x="238479" y="458231"/>
                      <a:pt x="228203" y="470809"/>
                    </a:cubicBezTo>
                    <a:cubicBezTo>
                      <a:pt x="217926" y="483388"/>
                      <a:pt x="199264" y="485279"/>
                      <a:pt x="186685" y="475002"/>
                    </a:cubicBezTo>
                    <a:lnTo>
                      <a:pt x="30237" y="347245"/>
                    </a:lnTo>
                    <a:cubicBezTo>
                      <a:pt x="30565" y="347245"/>
                      <a:pt x="30894" y="347327"/>
                      <a:pt x="31141" y="347327"/>
                    </a:cubicBezTo>
                    <a:cubicBezTo>
                      <a:pt x="31387" y="347327"/>
                      <a:pt x="31634" y="347409"/>
                      <a:pt x="31799" y="347409"/>
                    </a:cubicBezTo>
                    <a:cubicBezTo>
                      <a:pt x="32785" y="347492"/>
                      <a:pt x="33772" y="347574"/>
                      <a:pt x="34758" y="347574"/>
                    </a:cubicBezTo>
                    <a:cubicBezTo>
                      <a:pt x="34923" y="347574"/>
                      <a:pt x="35087" y="347574"/>
                      <a:pt x="35170" y="347574"/>
                    </a:cubicBezTo>
                    <a:cubicBezTo>
                      <a:pt x="36074" y="347574"/>
                      <a:pt x="36896" y="347492"/>
                      <a:pt x="37800" y="347409"/>
                    </a:cubicBezTo>
                    <a:cubicBezTo>
                      <a:pt x="38047" y="347409"/>
                      <a:pt x="38211" y="347409"/>
                      <a:pt x="38458" y="347327"/>
                    </a:cubicBezTo>
                    <a:cubicBezTo>
                      <a:pt x="39445" y="347245"/>
                      <a:pt x="40349" y="347081"/>
                      <a:pt x="41335" y="346916"/>
                    </a:cubicBezTo>
                    <a:cubicBezTo>
                      <a:pt x="41500" y="346916"/>
                      <a:pt x="41664" y="346834"/>
                      <a:pt x="41828" y="346834"/>
                    </a:cubicBezTo>
                    <a:cubicBezTo>
                      <a:pt x="42650" y="346670"/>
                      <a:pt x="43555" y="346423"/>
                      <a:pt x="44377" y="346176"/>
                    </a:cubicBezTo>
                    <a:cubicBezTo>
                      <a:pt x="44542" y="346094"/>
                      <a:pt x="44705" y="346094"/>
                      <a:pt x="44870" y="346012"/>
                    </a:cubicBezTo>
                    <a:cubicBezTo>
                      <a:pt x="45774" y="345765"/>
                      <a:pt x="46761" y="345436"/>
                      <a:pt x="47666" y="345025"/>
                    </a:cubicBezTo>
                    <a:cubicBezTo>
                      <a:pt x="47830" y="344943"/>
                      <a:pt x="48076" y="344861"/>
                      <a:pt x="48241" y="344779"/>
                    </a:cubicBezTo>
                    <a:cubicBezTo>
                      <a:pt x="49063" y="344450"/>
                      <a:pt x="49885" y="344039"/>
                      <a:pt x="50625" y="343628"/>
                    </a:cubicBezTo>
                    <a:cubicBezTo>
                      <a:pt x="50790" y="343546"/>
                      <a:pt x="50871" y="343463"/>
                      <a:pt x="51036" y="343463"/>
                    </a:cubicBezTo>
                    <a:cubicBezTo>
                      <a:pt x="51940" y="342970"/>
                      <a:pt x="52763" y="342477"/>
                      <a:pt x="53585" y="341984"/>
                    </a:cubicBezTo>
                    <a:cubicBezTo>
                      <a:pt x="53750" y="341819"/>
                      <a:pt x="53995" y="341737"/>
                      <a:pt x="54160" y="341573"/>
                    </a:cubicBezTo>
                    <a:cubicBezTo>
                      <a:pt x="54901" y="341079"/>
                      <a:pt x="55723" y="340504"/>
                      <a:pt x="56462" y="339928"/>
                    </a:cubicBezTo>
                    <a:cubicBezTo>
                      <a:pt x="56544" y="339846"/>
                      <a:pt x="56627" y="339846"/>
                      <a:pt x="56709" y="339764"/>
                    </a:cubicBezTo>
                    <a:cubicBezTo>
                      <a:pt x="57531" y="339106"/>
                      <a:pt x="58271" y="338449"/>
                      <a:pt x="59011" y="337708"/>
                    </a:cubicBezTo>
                    <a:cubicBezTo>
                      <a:pt x="59175" y="337544"/>
                      <a:pt x="59339" y="337380"/>
                      <a:pt x="59504" y="337215"/>
                    </a:cubicBezTo>
                    <a:cubicBezTo>
                      <a:pt x="60244" y="336476"/>
                      <a:pt x="60984" y="335735"/>
                      <a:pt x="61642" y="334831"/>
                    </a:cubicBezTo>
                    <a:cubicBezTo>
                      <a:pt x="62299" y="334009"/>
                      <a:pt x="62957" y="333187"/>
                      <a:pt x="63532" y="332283"/>
                    </a:cubicBezTo>
                    <a:cubicBezTo>
                      <a:pt x="63697" y="332118"/>
                      <a:pt x="63779" y="331871"/>
                      <a:pt x="63944" y="331707"/>
                    </a:cubicBezTo>
                    <a:cubicBezTo>
                      <a:pt x="64519" y="330803"/>
                      <a:pt x="65013" y="329981"/>
                      <a:pt x="65505" y="329076"/>
                    </a:cubicBezTo>
                    <a:cubicBezTo>
                      <a:pt x="65588" y="328994"/>
                      <a:pt x="65588" y="328912"/>
                      <a:pt x="65670" y="328829"/>
                    </a:cubicBezTo>
                    <a:cubicBezTo>
                      <a:pt x="66081" y="328008"/>
                      <a:pt x="66492" y="327103"/>
                      <a:pt x="66821" y="326281"/>
                    </a:cubicBezTo>
                    <a:cubicBezTo>
                      <a:pt x="66903" y="326035"/>
                      <a:pt x="66986" y="325870"/>
                      <a:pt x="67068" y="325624"/>
                    </a:cubicBezTo>
                    <a:cubicBezTo>
                      <a:pt x="67396" y="324719"/>
                      <a:pt x="67725" y="323732"/>
                      <a:pt x="68054" y="322828"/>
                    </a:cubicBezTo>
                    <a:cubicBezTo>
                      <a:pt x="68137" y="322664"/>
                      <a:pt x="68137" y="322499"/>
                      <a:pt x="68137" y="322417"/>
                    </a:cubicBezTo>
                    <a:cubicBezTo>
                      <a:pt x="68382" y="321595"/>
                      <a:pt x="68547" y="320691"/>
                      <a:pt x="68794" y="319869"/>
                    </a:cubicBezTo>
                    <a:cubicBezTo>
                      <a:pt x="68794" y="319704"/>
                      <a:pt x="68876" y="319458"/>
                      <a:pt x="68876" y="319293"/>
                    </a:cubicBezTo>
                    <a:cubicBezTo>
                      <a:pt x="69041" y="318307"/>
                      <a:pt x="69205" y="317320"/>
                      <a:pt x="69288" y="316416"/>
                    </a:cubicBezTo>
                    <a:cubicBezTo>
                      <a:pt x="69288" y="316251"/>
                      <a:pt x="69288" y="316087"/>
                      <a:pt x="69288" y="315840"/>
                    </a:cubicBezTo>
                    <a:cubicBezTo>
                      <a:pt x="69369" y="314936"/>
                      <a:pt x="69369" y="314114"/>
                      <a:pt x="69369" y="313209"/>
                    </a:cubicBezTo>
                    <a:cubicBezTo>
                      <a:pt x="69369" y="313045"/>
                      <a:pt x="69369" y="312880"/>
                      <a:pt x="69369" y="312634"/>
                    </a:cubicBezTo>
                    <a:cubicBezTo>
                      <a:pt x="69369" y="311647"/>
                      <a:pt x="69288" y="310661"/>
                      <a:pt x="69205" y="309757"/>
                    </a:cubicBezTo>
                    <a:cubicBezTo>
                      <a:pt x="69205" y="309510"/>
                      <a:pt x="69123" y="309345"/>
                      <a:pt x="69123" y="309099"/>
                    </a:cubicBezTo>
                    <a:cubicBezTo>
                      <a:pt x="69041" y="308195"/>
                      <a:pt x="68876" y="307372"/>
                      <a:pt x="68712" y="306468"/>
                    </a:cubicBezTo>
                    <a:cubicBezTo>
                      <a:pt x="68712" y="306303"/>
                      <a:pt x="68629" y="306139"/>
                      <a:pt x="68629" y="306057"/>
                    </a:cubicBezTo>
                    <a:cubicBezTo>
                      <a:pt x="68465" y="305071"/>
                      <a:pt x="68219" y="304166"/>
                      <a:pt x="67890" y="303179"/>
                    </a:cubicBezTo>
                    <a:cubicBezTo>
                      <a:pt x="67807" y="302933"/>
                      <a:pt x="67725" y="302768"/>
                      <a:pt x="67725" y="302522"/>
                    </a:cubicBezTo>
                    <a:cubicBezTo>
                      <a:pt x="67643" y="302193"/>
                      <a:pt x="67561" y="301947"/>
                      <a:pt x="67478" y="301617"/>
                    </a:cubicBezTo>
                    <a:lnTo>
                      <a:pt x="199099" y="409068"/>
                    </a:lnTo>
                    <a:lnTo>
                      <a:pt x="224010" y="429292"/>
                    </a:lnTo>
                    <a:close/>
                    <a:moveTo>
                      <a:pt x="368209" y="151170"/>
                    </a:moveTo>
                    <a:cubicBezTo>
                      <a:pt x="380787" y="161446"/>
                      <a:pt x="382679" y="180109"/>
                      <a:pt x="372402" y="192687"/>
                    </a:cubicBezTo>
                    <a:lnTo>
                      <a:pt x="200415" y="403313"/>
                    </a:lnTo>
                    <a:lnTo>
                      <a:pt x="56627" y="285915"/>
                    </a:lnTo>
                    <a:cubicBezTo>
                      <a:pt x="47008" y="278023"/>
                      <a:pt x="34348" y="276296"/>
                      <a:pt x="23331" y="280078"/>
                    </a:cubicBezTo>
                    <a:lnTo>
                      <a:pt x="205759" y="56709"/>
                    </a:lnTo>
                    <a:cubicBezTo>
                      <a:pt x="206416" y="55887"/>
                      <a:pt x="207074" y="55064"/>
                      <a:pt x="207650" y="54160"/>
                    </a:cubicBezTo>
                    <a:cubicBezTo>
                      <a:pt x="207814" y="53996"/>
                      <a:pt x="207897" y="53749"/>
                      <a:pt x="208061" y="53585"/>
                    </a:cubicBezTo>
                    <a:cubicBezTo>
                      <a:pt x="208636" y="52680"/>
                      <a:pt x="209129" y="51858"/>
                      <a:pt x="209623" y="50954"/>
                    </a:cubicBezTo>
                    <a:cubicBezTo>
                      <a:pt x="209705" y="50872"/>
                      <a:pt x="209705" y="50790"/>
                      <a:pt x="209787" y="50707"/>
                    </a:cubicBezTo>
                    <a:cubicBezTo>
                      <a:pt x="210198" y="49885"/>
                      <a:pt x="210609" y="48981"/>
                      <a:pt x="210938" y="48159"/>
                    </a:cubicBezTo>
                    <a:cubicBezTo>
                      <a:pt x="211021" y="47912"/>
                      <a:pt x="211103" y="47747"/>
                      <a:pt x="211184" y="47501"/>
                    </a:cubicBezTo>
                    <a:cubicBezTo>
                      <a:pt x="211513" y="46597"/>
                      <a:pt x="211843" y="45610"/>
                      <a:pt x="212172" y="44706"/>
                    </a:cubicBezTo>
                    <a:cubicBezTo>
                      <a:pt x="212253" y="44542"/>
                      <a:pt x="212253" y="44377"/>
                      <a:pt x="212253" y="44295"/>
                    </a:cubicBezTo>
                    <a:cubicBezTo>
                      <a:pt x="212500" y="43473"/>
                      <a:pt x="212664" y="42569"/>
                      <a:pt x="212829" y="41746"/>
                    </a:cubicBezTo>
                    <a:cubicBezTo>
                      <a:pt x="212911" y="41500"/>
                      <a:pt x="212911" y="41335"/>
                      <a:pt x="212994" y="41088"/>
                    </a:cubicBezTo>
                    <a:cubicBezTo>
                      <a:pt x="213158" y="40102"/>
                      <a:pt x="213322" y="39198"/>
                      <a:pt x="213404" y="38211"/>
                    </a:cubicBezTo>
                    <a:cubicBezTo>
                      <a:pt x="213404" y="38047"/>
                      <a:pt x="213404" y="37800"/>
                      <a:pt x="213486" y="37636"/>
                    </a:cubicBezTo>
                    <a:cubicBezTo>
                      <a:pt x="213569" y="36814"/>
                      <a:pt x="213569" y="35909"/>
                      <a:pt x="213569" y="35087"/>
                    </a:cubicBezTo>
                    <a:cubicBezTo>
                      <a:pt x="213569" y="34922"/>
                      <a:pt x="213569" y="34676"/>
                      <a:pt x="213569" y="34511"/>
                    </a:cubicBezTo>
                    <a:cubicBezTo>
                      <a:pt x="213569" y="33525"/>
                      <a:pt x="213486" y="32538"/>
                      <a:pt x="213404" y="31634"/>
                    </a:cubicBezTo>
                    <a:cubicBezTo>
                      <a:pt x="213404" y="31387"/>
                      <a:pt x="213322" y="31223"/>
                      <a:pt x="213322" y="30976"/>
                    </a:cubicBezTo>
                    <a:cubicBezTo>
                      <a:pt x="213240" y="30155"/>
                      <a:pt x="213076" y="29250"/>
                      <a:pt x="212911" y="28428"/>
                    </a:cubicBezTo>
                    <a:cubicBezTo>
                      <a:pt x="212911" y="28263"/>
                      <a:pt x="212829" y="28099"/>
                      <a:pt x="212829" y="28017"/>
                    </a:cubicBezTo>
                    <a:cubicBezTo>
                      <a:pt x="212664" y="27030"/>
                      <a:pt x="212418" y="26126"/>
                      <a:pt x="212089" y="25222"/>
                    </a:cubicBezTo>
                    <a:cubicBezTo>
                      <a:pt x="212007" y="24975"/>
                      <a:pt x="211925" y="24811"/>
                      <a:pt x="211843" y="24564"/>
                    </a:cubicBezTo>
                    <a:cubicBezTo>
                      <a:pt x="211760" y="24235"/>
                      <a:pt x="211678" y="23989"/>
                      <a:pt x="211596" y="23659"/>
                    </a:cubicBezTo>
                    <a:lnTo>
                      <a:pt x="368209" y="151170"/>
                    </a:lnTo>
                    <a:close/>
                    <a:moveTo>
                      <a:pt x="197538" y="11821"/>
                    </a:moveTo>
                    <a:cubicBezTo>
                      <a:pt x="210116" y="22097"/>
                      <a:pt x="212007" y="40760"/>
                      <a:pt x="201731" y="53338"/>
                    </a:cubicBezTo>
                    <a:cubicBezTo>
                      <a:pt x="191454" y="65916"/>
                      <a:pt x="172792" y="67807"/>
                      <a:pt x="160213" y="57531"/>
                    </a:cubicBezTo>
                    <a:cubicBezTo>
                      <a:pt x="147635" y="47254"/>
                      <a:pt x="145744" y="28592"/>
                      <a:pt x="156020" y="16014"/>
                    </a:cubicBezTo>
                    <a:cubicBezTo>
                      <a:pt x="166297" y="3436"/>
                      <a:pt x="184959" y="1544"/>
                      <a:pt x="197538" y="11821"/>
                    </a:cubicBezTo>
                    <a:close/>
                  </a:path>
                </a:pathLst>
              </a:custGeom>
              <a:grpFill/>
              <a:ln w="8221" cap="flat">
                <a:noFill/>
                <a:prstDash val="solid"/>
                <a:miter/>
              </a:ln>
            </p:spPr>
            <p:txBody>
              <a:bodyPr rtlCol="0" anchor="ctr"/>
              <a:lstStyle/>
              <a:p>
                <a:endParaRPr lang="en-US"/>
              </a:p>
            </p:txBody>
          </p:sp>
          <p:sp>
            <p:nvSpPr>
              <p:cNvPr id="384" name="Freeform: Shape 383">
                <a:extLst>
                  <a:ext uri="{FF2B5EF4-FFF2-40B4-BE49-F238E27FC236}">
                    <a16:creationId xmlns:a16="http://schemas.microsoft.com/office/drawing/2014/main" id="{7279E696-BE7A-4B9D-8227-311195FE2CBB}"/>
                  </a:ext>
                </a:extLst>
              </p:cNvPr>
              <p:cNvSpPr/>
              <p:nvPr/>
            </p:nvSpPr>
            <p:spPr>
              <a:xfrm>
                <a:off x="10221847" y="4832843"/>
                <a:ext cx="45210" cy="45183"/>
              </a:xfrm>
              <a:custGeom>
                <a:avLst/>
                <a:gdLst>
                  <a:gd name="connsiteX0" fmla="*/ 8313 w 45210"/>
                  <a:gd name="connsiteY0" fmla="*/ 40103 h 45183"/>
                  <a:gd name="connsiteX1" fmla="*/ 40129 w 45210"/>
                  <a:gd name="connsiteY1" fmla="*/ 36897 h 45183"/>
                  <a:gd name="connsiteX2" fmla="*/ 36924 w 45210"/>
                  <a:gd name="connsiteY2" fmla="*/ 5081 h 45183"/>
                  <a:gd name="connsiteX3" fmla="*/ 5107 w 45210"/>
                  <a:gd name="connsiteY3" fmla="*/ 8287 h 45183"/>
                  <a:gd name="connsiteX4" fmla="*/ 8313 w 45210"/>
                  <a:gd name="connsiteY4" fmla="*/ 40103 h 45183"/>
                  <a:gd name="connsiteX5" fmla="*/ 33635 w 45210"/>
                  <a:gd name="connsiteY5" fmla="*/ 9109 h 45183"/>
                  <a:gd name="connsiteX6" fmla="*/ 36101 w 45210"/>
                  <a:gd name="connsiteY6" fmla="*/ 33608 h 45183"/>
                  <a:gd name="connsiteX7" fmla="*/ 11602 w 45210"/>
                  <a:gd name="connsiteY7" fmla="*/ 36074 h 45183"/>
                  <a:gd name="connsiteX8" fmla="*/ 9136 w 45210"/>
                  <a:gd name="connsiteY8" fmla="*/ 11575 h 45183"/>
                  <a:gd name="connsiteX9" fmla="*/ 33635 w 45210"/>
                  <a:gd name="connsiteY9" fmla="*/ 9109 h 45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210" h="45183">
                    <a:moveTo>
                      <a:pt x="8313" y="40103"/>
                    </a:moveTo>
                    <a:cubicBezTo>
                      <a:pt x="17932" y="47995"/>
                      <a:pt x="32237" y="46515"/>
                      <a:pt x="40129" y="36897"/>
                    </a:cubicBezTo>
                    <a:cubicBezTo>
                      <a:pt x="48022" y="27278"/>
                      <a:pt x="46542" y="12973"/>
                      <a:pt x="36924" y="5081"/>
                    </a:cubicBezTo>
                    <a:cubicBezTo>
                      <a:pt x="27304" y="-2812"/>
                      <a:pt x="13000" y="-1332"/>
                      <a:pt x="5107" y="8287"/>
                    </a:cubicBezTo>
                    <a:cubicBezTo>
                      <a:pt x="-2785" y="17906"/>
                      <a:pt x="-1387" y="32211"/>
                      <a:pt x="8313" y="40103"/>
                    </a:cubicBezTo>
                    <a:close/>
                    <a:moveTo>
                      <a:pt x="33635" y="9109"/>
                    </a:moveTo>
                    <a:cubicBezTo>
                      <a:pt x="41034" y="15193"/>
                      <a:pt x="42184" y="26127"/>
                      <a:pt x="36101" y="33608"/>
                    </a:cubicBezTo>
                    <a:cubicBezTo>
                      <a:pt x="30017" y="41007"/>
                      <a:pt x="19083" y="42158"/>
                      <a:pt x="11602" y="36074"/>
                    </a:cubicBezTo>
                    <a:cubicBezTo>
                      <a:pt x="4202" y="29991"/>
                      <a:pt x="3051" y="19057"/>
                      <a:pt x="9136" y="11575"/>
                    </a:cubicBezTo>
                    <a:cubicBezTo>
                      <a:pt x="15220" y="4094"/>
                      <a:pt x="26153" y="3026"/>
                      <a:pt x="33635" y="9109"/>
                    </a:cubicBezTo>
                    <a:close/>
                  </a:path>
                </a:pathLst>
              </a:custGeom>
              <a:grpFill/>
              <a:ln w="8221" cap="flat">
                <a:noFill/>
                <a:prstDash val="solid"/>
                <a:miter/>
              </a:ln>
            </p:spPr>
            <p:txBody>
              <a:bodyPr rtlCol="0" anchor="ctr"/>
              <a:lstStyle/>
              <a:p>
                <a:endParaRPr lang="en-US"/>
              </a:p>
            </p:txBody>
          </p:sp>
          <p:sp>
            <p:nvSpPr>
              <p:cNvPr id="385" name="Freeform: Shape 384">
                <a:extLst>
                  <a:ext uri="{FF2B5EF4-FFF2-40B4-BE49-F238E27FC236}">
                    <a16:creationId xmlns:a16="http://schemas.microsoft.com/office/drawing/2014/main" id="{899BC413-5CA7-4A9D-B82F-3D4B7415B66C}"/>
                  </a:ext>
                </a:extLst>
              </p:cNvPr>
              <p:cNvSpPr/>
              <p:nvPr/>
            </p:nvSpPr>
            <p:spPr>
              <a:xfrm>
                <a:off x="10196191" y="4769593"/>
                <a:ext cx="124184" cy="133950"/>
              </a:xfrm>
              <a:custGeom>
                <a:avLst/>
                <a:gdLst>
                  <a:gd name="connsiteX0" fmla="*/ 12677 w 124184"/>
                  <a:gd name="connsiteY0" fmla="*/ 75071 h 133950"/>
                  <a:gd name="connsiteX1" fmla="*/ 674 w 124184"/>
                  <a:gd name="connsiteY1" fmla="*/ 88636 h 133950"/>
                  <a:gd name="connsiteX2" fmla="*/ 16 w 124184"/>
                  <a:gd name="connsiteY2" fmla="*/ 90609 h 133950"/>
                  <a:gd name="connsiteX3" fmla="*/ 1002 w 124184"/>
                  <a:gd name="connsiteY3" fmla="*/ 92418 h 133950"/>
                  <a:gd name="connsiteX4" fmla="*/ 15471 w 124184"/>
                  <a:gd name="connsiteY4" fmla="*/ 103352 h 133950"/>
                  <a:gd name="connsiteX5" fmla="*/ 16623 w 124184"/>
                  <a:gd name="connsiteY5" fmla="*/ 121439 h 133950"/>
                  <a:gd name="connsiteX6" fmla="*/ 19582 w 124184"/>
                  <a:gd name="connsiteY6" fmla="*/ 123823 h 133950"/>
                  <a:gd name="connsiteX7" fmla="*/ 37587 w 124184"/>
                  <a:gd name="connsiteY7" fmla="*/ 121275 h 133950"/>
                  <a:gd name="connsiteX8" fmla="*/ 51152 w 124184"/>
                  <a:gd name="connsiteY8" fmla="*/ 133277 h 133950"/>
                  <a:gd name="connsiteX9" fmla="*/ 53125 w 124184"/>
                  <a:gd name="connsiteY9" fmla="*/ 133935 h 133950"/>
                  <a:gd name="connsiteX10" fmla="*/ 54933 w 124184"/>
                  <a:gd name="connsiteY10" fmla="*/ 132949 h 133950"/>
                  <a:gd name="connsiteX11" fmla="*/ 65867 w 124184"/>
                  <a:gd name="connsiteY11" fmla="*/ 118479 h 133950"/>
                  <a:gd name="connsiteX12" fmla="*/ 83954 w 124184"/>
                  <a:gd name="connsiteY12" fmla="*/ 117328 h 133950"/>
                  <a:gd name="connsiteX13" fmla="*/ 85845 w 124184"/>
                  <a:gd name="connsiteY13" fmla="*/ 116342 h 133950"/>
                  <a:gd name="connsiteX14" fmla="*/ 86420 w 124184"/>
                  <a:gd name="connsiteY14" fmla="*/ 114369 h 133950"/>
                  <a:gd name="connsiteX15" fmla="*/ 83872 w 124184"/>
                  <a:gd name="connsiteY15" fmla="*/ 96364 h 133950"/>
                  <a:gd name="connsiteX16" fmla="*/ 95875 w 124184"/>
                  <a:gd name="connsiteY16" fmla="*/ 82799 h 133950"/>
                  <a:gd name="connsiteX17" fmla="*/ 96532 w 124184"/>
                  <a:gd name="connsiteY17" fmla="*/ 80826 h 133950"/>
                  <a:gd name="connsiteX18" fmla="*/ 95546 w 124184"/>
                  <a:gd name="connsiteY18" fmla="*/ 79018 h 133950"/>
                  <a:gd name="connsiteX19" fmla="*/ 88476 w 124184"/>
                  <a:gd name="connsiteY19" fmla="*/ 73756 h 133950"/>
                  <a:gd name="connsiteX20" fmla="*/ 123580 w 124184"/>
                  <a:gd name="connsiteY20" fmla="*/ 30760 h 133950"/>
                  <a:gd name="connsiteX21" fmla="*/ 124074 w 124184"/>
                  <a:gd name="connsiteY21" fmla="*/ 28293 h 133950"/>
                  <a:gd name="connsiteX22" fmla="*/ 122264 w 124184"/>
                  <a:gd name="connsiteY22" fmla="*/ 26567 h 133950"/>
                  <a:gd name="connsiteX23" fmla="*/ 101301 w 124184"/>
                  <a:gd name="connsiteY23" fmla="*/ 20812 h 133950"/>
                  <a:gd name="connsiteX24" fmla="*/ 91435 w 124184"/>
                  <a:gd name="connsiteY24" fmla="*/ 1410 h 133950"/>
                  <a:gd name="connsiteX25" fmla="*/ 90778 w 124184"/>
                  <a:gd name="connsiteY25" fmla="*/ 587 h 133950"/>
                  <a:gd name="connsiteX26" fmla="*/ 89380 w 124184"/>
                  <a:gd name="connsiteY26" fmla="*/ 12 h 133950"/>
                  <a:gd name="connsiteX27" fmla="*/ 87079 w 124184"/>
                  <a:gd name="connsiteY27" fmla="*/ 917 h 133950"/>
                  <a:gd name="connsiteX28" fmla="*/ 51974 w 124184"/>
                  <a:gd name="connsiteY28" fmla="*/ 43913 h 133950"/>
                  <a:gd name="connsiteX29" fmla="*/ 45397 w 124184"/>
                  <a:gd name="connsiteY29" fmla="*/ 38076 h 133950"/>
                  <a:gd name="connsiteX30" fmla="*/ 43424 w 124184"/>
                  <a:gd name="connsiteY30" fmla="*/ 37419 h 133950"/>
                  <a:gd name="connsiteX31" fmla="*/ 41615 w 124184"/>
                  <a:gd name="connsiteY31" fmla="*/ 38405 h 133950"/>
                  <a:gd name="connsiteX32" fmla="*/ 30681 w 124184"/>
                  <a:gd name="connsiteY32" fmla="*/ 52875 h 133950"/>
                  <a:gd name="connsiteX33" fmla="*/ 12594 w 124184"/>
                  <a:gd name="connsiteY33" fmla="*/ 54025 h 133950"/>
                  <a:gd name="connsiteX34" fmla="*/ 10704 w 124184"/>
                  <a:gd name="connsiteY34" fmla="*/ 55012 h 133950"/>
                  <a:gd name="connsiteX35" fmla="*/ 10128 w 124184"/>
                  <a:gd name="connsiteY35" fmla="*/ 56985 h 133950"/>
                  <a:gd name="connsiteX36" fmla="*/ 12677 w 124184"/>
                  <a:gd name="connsiteY36" fmla="*/ 75071 h 133950"/>
                  <a:gd name="connsiteX37" fmla="*/ 88558 w 124184"/>
                  <a:gd name="connsiteY37" fmla="*/ 7411 h 133950"/>
                  <a:gd name="connsiteX38" fmla="*/ 97108 w 124184"/>
                  <a:gd name="connsiteY38" fmla="*/ 24265 h 133950"/>
                  <a:gd name="connsiteX39" fmla="*/ 98752 w 124184"/>
                  <a:gd name="connsiteY39" fmla="*/ 25580 h 133950"/>
                  <a:gd name="connsiteX40" fmla="*/ 117004 w 124184"/>
                  <a:gd name="connsiteY40" fmla="*/ 30595 h 133950"/>
                  <a:gd name="connsiteX41" fmla="*/ 84283 w 124184"/>
                  <a:gd name="connsiteY41" fmla="*/ 70632 h 133950"/>
                  <a:gd name="connsiteX42" fmla="*/ 80995 w 124184"/>
                  <a:gd name="connsiteY42" fmla="*/ 68166 h 133950"/>
                  <a:gd name="connsiteX43" fmla="*/ 79844 w 124184"/>
                  <a:gd name="connsiteY43" fmla="*/ 50079 h 133950"/>
                  <a:gd name="connsiteX44" fmla="*/ 78857 w 124184"/>
                  <a:gd name="connsiteY44" fmla="*/ 48188 h 133950"/>
                  <a:gd name="connsiteX45" fmla="*/ 76884 w 124184"/>
                  <a:gd name="connsiteY45" fmla="*/ 47613 h 133950"/>
                  <a:gd name="connsiteX46" fmla="*/ 58879 w 124184"/>
                  <a:gd name="connsiteY46" fmla="*/ 50161 h 133950"/>
                  <a:gd name="connsiteX47" fmla="*/ 55755 w 124184"/>
                  <a:gd name="connsiteY47" fmla="*/ 47448 h 133950"/>
                  <a:gd name="connsiteX48" fmla="*/ 88558 w 124184"/>
                  <a:gd name="connsiteY48" fmla="*/ 7411 h 133950"/>
                  <a:gd name="connsiteX49" fmla="*/ 32161 w 124184"/>
                  <a:gd name="connsiteY49" fmla="*/ 58218 h 133950"/>
                  <a:gd name="connsiteX50" fmla="*/ 34051 w 124184"/>
                  <a:gd name="connsiteY50" fmla="*/ 57149 h 133950"/>
                  <a:gd name="connsiteX51" fmla="*/ 44000 w 124184"/>
                  <a:gd name="connsiteY51" fmla="*/ 43996 h 133950"/>
                  <a:gd name="connsiteX52" fmla="*/ 56414 w 124184"/>
                  <a:gd name="connsiteY52" fmla="*/ 54930 h 133950"/>
                  <a:gd name="connsiteX53" fmla="*/ 58469 w 124184"/>
                  <a:gd name="connsiteY53" fmla="*/ 55587 h 133950"/>
                  <a:gd name="connsiteX54" fmla="*/ 74829 w 124184"/>
                  <a:gd name="connsiteY54" fmla="*/ 53285 h 133950"/>
                  <a:gd name="connsiteX55" fmla="*/ 75816 w 124184"/>
                  <a:gd name="connsiteY55" fmla="*/ 69810 h 133950"/>
                  <a:gd name="connsiteX56" fmla="*/ 76802 w 124184"/>
                  <a:gd name="connsiteY56" fmla="*/ 71701 h 133950"/>
                  <a:gd name="connsiteX57" fmla="*/ 76884 w 124184"/>
                  <a:gd name="connsiteY57" fmla="*/ 71783 h 133950"/>
                  <a:gd name="connsiteX58" fmla="*/ 90038 w 124184"/>
                  <a:gd name="connsiteY58" fmla="*/ 81730 h 133950"/>
                  <a:gd name="connsiteX59" fmla="*/ 79103 w 124184"/>
                  <a:gd name="connsiteY59" fmla="*/ 94144 h 133950"/>
                  <a:gd name="connsiteX60" fmla="*/ 78446 w 124184"/>
                  <a:gd name="connsiteY60" fmla="*/ 96200 h 133950"/>
                  <a:gd name="connsiteX61" fmla="*/ 80748 w 124184"/>
                  <a:gd name="connsiteY61" fmla="*/ 112560 h 133950"/>
                  <a:gd name="connsiteX62" fmla="*/ 64223 w 124184"/>
                  <a:gd name="connsiteY62" fmla="*/ 113547 h 133950"/>
                  <a:gd name="connsiteX63" fmla="*/ 62333 w 124184"/>
                  <a:gd name="connsiteY63" fmla="*/ 114615 h 133950"/>
                  <a:gd name="connsiteX64" fmla="*/ 52384 w 124184"/>
                  <a:gd name="connsiteY64" fmla="*/ 127769 h 133950"/>
                  <a:gd name="connsiteX65" fmla="*/ 39971 w 124184"/>
                  <a:gd name="connsiteY65" fmla="*/ 116835 h 133950"/>
                  <a:gd name="connsiteX66" fmla="*/ 37916 w 124184"/>
                  <a:gd name="connsiteY66" fmla="*/ 116177 h 133950"/>
                  <a:gd name="connsiteX67" fmla="*/ 21555 w 124184"/>
                  <a:gd name="connsiteY67" fmla="*/ 118479 h 133950"/>
                  <a:gd name="connsiteX68" fmla="*/ 20569 w 124184"/>
                  <a:gd name="connsiteY68" fmla="*/ 101955 h 133950"/>
                  <a:gd name="connsiteX69" fmla="*/ 19500 w 124184"/>
                  <a:gd name="connsiteY69" fmla="*/ 100064 h 133950"/>
                  <a:gd name="connsiteX70" fmla="*/ 6346 w 124184"/>
                  <a:gd name="connsiteY70" fmla="*/ 90116 h 133950"/>
                  <a:gd name="connsiteX71" fmla="*/ 17281 w 124184"/>
                  <a:gd name="connsiteY71" fmla="*/ 77702 h 133950"/>
                  <a:gd name="connsiteX72" fmla="*/ 17938 w 124184"/>
                  <a:gd name="connsiteY72" fmla="*/ 75647 h 133950"/>
                  <a:gd name="connsiteX73" fmla="*/ 15636 w 124184"/>
                  <a:gd name="connsiteY73" fmla="*/ 59287 h 133950"/>
                  <a:gd name="connsiteX74" fmla="*/ 32161 w 124184"/>
                  <a:gd name="connsiteY74" fmla="*/ 58218 h 133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124184" h="133950">
                    <a:moveTo>
                      <a:pt x="12677" y="75071"/>
                    </a:moveTo>
                    <a:lnTo>
                      <a:pt x="674" y="88636"/>
                    </a:lnTo>
                    <a:cubicBezTo>
                      <a:pt x="180" y="89212"/>
                      <a:pt x="-67" y="89870"/>
                      <a:pt x="16" y="90609"/>
                    </a:cubicBezTo>
                    <a:cubicBezTo>
                      <a:pt x="98" y="91350"/>
                      <a:pt x="427" y="92007"/>
                      <a:pt x="1002" y="92418"/>
                    </a:cubicBezTo>
                    <a:lnTo>
                      <a:pt x="15471" y="103352"/>
                    </a:lnTo>
                    <a:lnTo>
                      <a:pt x="16623" y="121439"/>
                    </a:lnTo>
                    <a:cubicBezTo>
                      <a:pt x="16705" y="122919"/>
                      <a:pt x="18185" y="124070"/>
                      <a:pt x="19582" y="123823"/>
                    </a:cubicBezTo>
                    <a:lnTo>
                      <a:pt x="37587" y="121275"/>
                    </a:lnTo>
                    <a:lnTo>
                      <a:pt x="51152" y="133277"/>
                    </a:lnTo>
                    <a:cubicBezTo>
                      <a:pt x="51727" y="133771"/>
                      <a:pt x="52384" y="134017"/>
                      <a:pt x="53125" y="133935"/>
                    </a:cubicBezTo>
                    <a:cubicBezTo>
                      <a:pt x="53865" y="133853"/>
                      <a:pt x="54522" y="133524"/>
                      <a:pt x="54933" y="132949"/>
                    </a:cubicBezTo>
                    <a:lnTo>
                      <a:pt x="65867" y="118479"/>
                    </a:lnTo>
                    <a:lnTo>
                      <a:pt x="83954" y="117328"/>
                    </a:lnTo>
                    <a:cubicBezTo>
                      <a:pt x="84694" y="117246"/>
                      <a:pt x="85351" y="116917"/>
                      <a:pt x="85845" y="116342"/>
                    </a:cubicBezTo>
                    <a:cubicBezTo>
                      <a:pt x="86338" y="115766"/>
                      <a:pt x="86503" y="115027"/>
                      <a:pt x="86420" y="114369"/>
                    </a:cubicBezTo>
                    <a:lnTo>
                      <a:pt x="83872" y="96364"/>
                    </a:lnTo>
                    <a:lnTo>
                      <a:pt x="95875" y="82799"/>
                    </a:lnTo>
                    <a:cubicBezTo>
                      <a:pt x="96369" y="82224"/>
                      <a:pt x="96614" y="81566"/>
                      <a:pt x="96532" y="80826"/>
                    </a:cubicBezTo>
                    <a:cubicBezTo>
                      <a:pt x="96451" y="80087"/>
                      <a:pt x="96122" y="79429"/>
                      <a:pt x="95546" y="79018"/>
                    </a:cubicBezTo>
                    <a:lnTo>
                      <a:pt x="88476" y="73756"/>
                    </a:lnTo>
                    <a:lnTo>
                      <a:pt x="123580" y="30760"/>
                    </a:lnTo>
                    <a:cubicBezTo>
                      <a:pt x="124156" y="30102"/>
                      <a:pt x="124320" y="29198"/>
                      <a:pt x="124074" y="28293"/>
                    </a:cubicBezTo>
                    <a:cubicBezTo>
                      <a:pt x="123827" y="27471"/>
                      <a:pt x="123170" y="26813"/>
                      <a:pt x="122264" y="26567"/>
                    </a:cubicBezTo>
                    <a:lnTo>
                      <a:pt x="101301" y="20812"/>
                    </a:lnTo>
                    <a:lnTo>
                      <a:pt x="91435" y="1410"/>
                    </a:lnTo>
                    <a:cubicBezTo>
                      <a:pt x="91271" y="1081"/>
                      <a:pt x="91025" y="834"/>
                      <a:pt x="90778" y="587"/>
                    </a:cubicBezTo>
                    <a:cubicBezTo>
                      <a:pt x="90366" y="259"/>
                      <a:pt x="89956" y="94"/>
                      <a:pt x="89380" y="12"/>
                    </a:cubicBezTo>
                    <a:cubicBezTo>
                      <a:pt x="88476" y="-70"/>
                      <a:pt x="87654" y="259"/>
                      <a:pt x="87079" y="917"/>
                    </a:cubicBezTo>
                    <a:lnTo>
                      <a:pt x="51974" y="43913"/>
                    </a:lnTo>
                    <a:lnTo>
                      <a:pt x="45397" y="38076"/>
                    </a:lnTo>
                    <a:cubicBezTo>
                      <a:pt x="44822" y="37583"/>
                      <a:pt x="44163" y="37336"/>
                      <a:pt x="43424" y="37419"/>
                    </a:cubicBezTo>
                    <a:cubicBezTo>
                      <a:pt x="42684" y="37501"/>
                      <a:pt x="42027" y="37830"/>
                      <a:pt x="41615" y="38405"/>
                    </a:cubicBezTo>
                    <a:lnTo>
                      <a:pt x="30681" y="52875"/>
                    </a:lnTo>
                    <a:lnTo>
                      <a:pt x="12594" y="54025"/>
                    </a:lnTo>
                    <a:cubicBezTo>
                      <a:pt x="11855" y="54107"/>
                      <a:pt x="11197" y="54437"/>
                      <a:pt x="10704" y="55012"/>
                    </a:cubicBezTo>
                    <a:cubicBezTo>
                      <a:pt x="10210" y="55587"/>
                      <a:pt x="10046" y="56327"/>
                      <a:pt x="10128" y="56985"/>
                    </a:cubicBezTo>
                    <a:lnTo>
                      <a:pt x="12677" y="75071"/>
                    </a:lnTo>
                    <a:close/>
                    <a:moveTo>
                      <a:pt x="88558" y="7411"/>
                    </a:moveTo>
                    <a:lnTo>
                      <a:pt x="97108" y="24265"/>
                    </a:lnTo>
                    <a:cubicBezTo>
                      <a:pt x="97437" y="24922"/>
                      <a:pt x="98012" y="25416"/>
                      <a:pt x="98752" y="25580"/>
                    </a:cubicBezTo>
                    <a:lnTo>
                      <a:pt x="117004" y="30595"/>
                    </a:lnTo>
                    <a:lnTo>
                      <a:pt x="84283" y="70632"/>
                    </a:lnTo>
                    <a:lnTo>
                      <a:pt x="80995" y="68166"/>
                    </a:lnTo>
                    <a:lnTo>
                      <a:pt x="79844" y="50079"/>
                    </a:lnTo>
                    <a:cubicBezTo>
                      <a:pt x="79762" y="49339"/>
                      <a:pt x="79432" y="48682"/>
                      <a:pt x="78857" y="48188"/>
                    </a:cubicBezTo>
                    <a:cubicBezTo>
                      <a:pt x="78281" y="47695"/>
                      <a:pt x="77542" y="47531"/>
                      <a:pt x="76884" y="47613"/>
                    </a:cubicBezTo>
                    <a:lnTo>
                      <a:pt x="58879" y="50161"/>
                    </a:lnTo>
                    <a:lnTo>
                      <a:pt x="55755" y="47448"/>
                    </a:lnTo>
                    <a:lnTo>
                      <a:pt x="88558" y="7411"/>
                    </a:lnTo>
                    <a:close/>
                    <a:moveTo>
                      <a:pt x="32161" y="58218"/>
                    </a:moveTo>
                    <a:cubicBezTo>
                      <a:pt x="32900" y="58136"/>
                      <a:pt x="33641" y="57807"/>
                      <a:pt x="34051" y="57149"/>
                    </a:cubicBezTo>
                    <a:lnTo>
                      <a:pt x="44000" y="43996"/>
                    </a:lnTo>
                    <a:lnTo>
                      <a:pt x="56414" y="54930"/>
                    </a:lnTo>
                    <a:cubicBezTo>
                      <a:pt x="56989" y="55423"/>
                      <a:pt x="57728" y="55669"/>
                      <a:pt x="58469" y="55587"/>
                    </a:cubicBezTo>
                    <a:lnTo>
                      <a:pt x="74829" y="53285"/>
                    </a:lnTo>
                    <a:lnTo>
                      <a:pt x="75816" y="69810"/>
                    </a:lnTo>
                    <a:cubicBezTo>
                      <a:pt x="75898" y="70550"/>
                      <a:pt x="76226" y="71208"/>
                      <a:pt x="76802" y="71701"/>
                    </a:cubicBezTo>
                    <a:cubicBezTo>
                      <a:pt x="76802" y="71701"/>
                      <a:pt x="76884" y="71783"/>
                      <a:pt x="76884" y="71783"/>
                    </a:cubicBezTo>
                    <a:lnTo>
                      <a:pt x="90038" y="81730"/>
                    </a:lnTo>
                    <a:lnTo>
                      <a:pt x="79103" y="94144"/>
                    </a:lnTo>
                    <a:cubicBezTo>
                      <a:pt x="78610" y="94720"/>
                      <a:pt x="78364" y="95460"/>
                      <a:pt x="78446" y="96200"/>
                    </a:cubicBezTo>
                    <a:lnTo>
                      <a:pt x="80748" y="112560"/>
                    </a:lnTo>
                    <a:lnTo>
                      <a:pt x="64223" y="113547"/>
                    </a:lnTo>
                    <a:cubicBezTo>
                      <a:pt x="63484" y="113629"/>
                      <a:pt x="62743" y="113958"/>
                      <a:pt x="62333" y="114615"/>
                    </a:cubicBezTo>
                    <a:lnTo>
                      <a:pt x="52384" y="127769"/>
                    </a:lnTo>
                    <a:lnTo>
                      <a:pt x="39971" y="116835"/>
                    </a:lnTo>
                    <a:cubicBezTo>
                      <a:pt x="39395" y="116342"/>
                      <a:pt x="38656" y="116095"/>
                      <a:pt x="37916" y="116177"/>
                    </a:cubicBezTo>
                    <a:lnTo>
                      <a:pt x="21555" y="118479"/>
                    </a:lnTo>
                    <a:lnTo>
                      <a:pt x="20569" y="101955"/>
                    </a:lnTo>
                    <a:cubicBezTo>
                      <a:pt x="20486" y="101215"/>
                      <a:pt x="20158" y="100475"/>
                      <a:pt x="19500" y="100064"/>
                    </a:cubicBezTo>
                    <a:lnTo>
                      <a:pt x="6346" y="90116"/>
                    </a:lnTo>
                    <a:lnTo>
                      <a:pt x="17281" y="77702"/>
                    </a:lnTo>
                    <a:cubicBezTo>
                      <a:pt x="17774" y="77127"/>
                      <a:pt x="18020" y="76387"/>
                      <a:pt x="17938" y="75647"/>
                    </a:cubicBezTo>
                    <a:lnTo>
                      <a:pt x="15636" y="59287"/>
                    </a:lnTo>
                    <a:lnTo>
                      <a:pt x="32161" y="58218"/>
                    </a:lnTo>
                    <a:close/>
                  </a:path>
                </a:pathLst>
              </a:custGeom>
              <a:grpFill/>
              <a:ln w="8221" cap="flat">
                <a:noFill/>
                <a:prstDash val="solid"/>
                <a:miter/>
              </a:ln>
            </p:spPr>
            <p:txBody>
              <a:bodyPr rtlCol="0" anchor="ctr"/>
              <a:lstStyle/>
              <a:p>
                <a:endParaRPr lang="en-US"/>
              </a:p>
            </p:txBody>
          </p:sp>
          <p:sp>
            <p:nvSpPr>
              <p:cNvPr id="386" name="Freeform: Shape 385">
                <a:extLst>
                  <a:ext uri="{FF2B5EF4-FFF2-40B4-BE49-F238E27FC236}">
                    <a16:creationId xmlns:a16="http://schemas.microsoft.com/office/drawing/2014/main" id="{C09E54D7-0395-4CF6-B22C-AB08C4256738}"/>
                  </a:ext>
                </a:extLst>
              </p:cNvPr>
              <p:cNvSpPr/>
              <p:nvPr/>
            </p:nvSpPr>
            <p:spPr>
              <a:xfrm>
                <a:off x="10132734" y="4964771"/>
                <a:ext cx="101294" cy="83618"/>
              </a:xfrm>
              <a:custGeom>
                <a:avLst/>
                <a:gdLst>
                  <a:gd name="connsiteX0" fmla="*/ 100304 w 101294"/>
                  <a:gd name="connsiteY0" fmla="*/ 78928 h 83618"/>
                  <a:gd name="connsiteX1" fmla="*/ 4280 w 101294"/>
                  <a:gd name="connsiteY1" fmla="*/ 581 h 83618"/>
                  <a:gd name="connsiteX2" fmla="*/ 581 w 101294"/>
                  <a:gd name="connsiteY2" fmla="*/ 991 h 83618"/>
                  <a:gd name="connsiteX3" fmla="*/ 991 w 101294"/>
                  <a:gd name="connsiteY3" fmla="*/ 4691 h 83618"/>
                  <a:gd name="connsiteX4" fmla="*/ 97015 w 101294"/>
                  <a:gd name="connsiteY4" fmla="*/ 83039 h 83618"/>
                  <a:gd name="connsiteX5" fmla="*/ 100714 w 101294"/>
                  <a:gd name="connsiteY5" fmla="*/ 82628 h 83618"/>
                  <a:gd name="connsiteX6" fmla="*/ 100304 w 10129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8">
                    <a:moveTo>
                      <a:pt x="100304" y="78928"/>
                    </a:moveTo>
                    <a:lnTo>
                      <a:pt x="4280" y="581"/>
                    </a:lnTo>
                    <a:cubicBezTo>
                      <a:pt x="3129" y="-324"/>
                      <a:pt x="1485" y="-160"/>
                      <a:pt x="581" y="991"/>
                    </a:cubicBezTo>
                    <a:cubicBezTo>
                      <a:pt x="-324" y="2143"/>
                      <a:pt x="-160" y="3786"/>
                      <a:pt x="991" y="4691"/>
                    </a:cubicBezTo>
                    <a:lnTo>
                      <a:pt x="97015" y="83039"/>
                    </a:lnTo>
                    <a:cubicBezTo>
                      <a:pt x="98166" y="83943"/>
                      <a:pt x="99810" y="83779"/>
                      <a:pt x="100714" y="82628"/>
                    </a:cubicBezTo>
                    <a:cubicBezTo>
                      <a:pt x="101618" y="81477"/>
                      <a:pt x="101454" y="79832"/>
                      <a:pt x="100304" y="78928"/>
                    </a:cubicBezTo>
                    <a:close/>
                  </a:path>
                </a:pathLst>
              </a:custGeom>
              <a:grpFill/>
              <a:ln w="8221" cap="flat">
                <a:noFill/>
                <a:prstDash val="solid"/>
                <a:miter/>
              </a:ln>
            </p:spPr>
            <p:txBody>
              <a:bodyPr rtlCol="0" anchor="ctr"/>
              <a:lstStyle/>
              <a:p>
                <a:endParaRPr lang="en-US"/>
              </a:p>
            </p:txBody>
          </p:sp>
          <p:sp>
            <p:nvSpPr>
              <p:cNvPr id="387" name="Freeform: Shape 386">
                <a:extLst>
                  <a:ext uri="{FF2B5EF4-FFF2-40B4-BE49-F238E27FC236}">
                    <a16:creationId xmlns:a16="http://schemas.microsoft.com/office/drawing/2014/main" id="{32BA8EA3-54B2-46BD-A7C8-0013183115CB}"/>
                  </a:ext>
                </a:extLst>
              </p:cNvPr>
              <p:cNvSpPr/>
              <p:nvPr/>
            </p:nvSpPr>
            <p:spPr>
              <a:xfrm>
                <a:off x="10151396" y="4941916"/>
                <a:ext cx="101294" cy="83619"/>
              </a:xfrm>
              <a:custGeom>
                <a:avLst/>
                <a:gdLst>
                  <a:gd name="connsiteX0" fmla="*/ 100303 w 101294"/>
                  <a:gd name="connsiteY0" fmla="*/ 78928 h 83619"/>
                  <a:gd name="connsiteX1" fmla="*/ 4280 w 101294"/>
                  <a:gd name="connsiteY1" fmla="*/ 580 h 83619"/>
                  <a:gd name="connsiteX2" fmla="*/ 580 w 101294"/>
                  <a:gd name="connsiteY2" fmla="*/ 991 h 83619"/>
                  <a:gd name="connsiteX3" fmla="*/ 992 w 101294"/>
                  <a:gd name="connsiteY3" fmla="*/ 4691 h 83619"/>
                  <a:gd name="connsiteX4" fmla="*/ 97015 w 101294"/>
                  <a:gd name="connsiteY4" fmla="*/ 83039 h 83619"/>
                  <a:gd name="connsiteX5" fmla="*/ 100714 w 101294"/>
                  <a:gd name="connsiteY5" fmla="*/ 82627 h 83619"/>
                  <a:gd name="connsiteX6" fmla="*/ 100303 w 101294"/>
                  <a:gd name="connsiteY6" fmla="*/ 78928 h 83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9">
                    <a:moveTo>
                      <a:pt x="100303" y="78928"/>
                    </a:moveTo>
                    <a:lnTo>
                      <a:pt x="4280" y="580"/>
                    </a:lnTo>
                    <a:cubicBezTo>
                      <a:pt x="3129" y="-324"/>
                      <a:pt x="1485" y="-160"/>
                      <a:pt x="580" y="991"/>
                    </a:cubicBezTo>
                    <a:cubicBezTo>
                      <a:pt x="-324" y="2142"/>
                      <a:pt x="-160" y="3787"/>
                      <a:pt x="992" y="4691"/>
                    </a:cubicBezTo>
                    <a:lnTo>
                      <a:pt x="97015" y="83039"/>
                    </a:lnTo>
                    <a:cubicBezTo>
                      <a:pt x="98165" y="83943"/>
                      <a:pt x="99810" y="83779"/>
                      <a:pt x="100714" y="82627"/>
                    </a:cubicBezTo>
                    <a:cubicBezTo>
                      <a:pt x="101619" y="81477"/>
                      <a:pt x="101454" y="79833"/>
                      <a:pt x="100303" y="78928"/>
                    </a:cubicBezTo>
                    <a:close/>
                  </a:path>
                </a:pathLst>
              </a:custGeom>
              <a:grpFill/>
              <a:ln w="8221" cap="flat">
                <a:noFill/>
                <a:prstDash val="solid"/>
                <a:miter/>
              </a:ln>
            </p:spPr>
            <p:txBody>
              <a:bodyPr rtlCol="0" anchor="ctr"/>
              <a:lstStyle/>
              <a:p>
                <a:endParaRPr lang="en-US"/>
              </a:p>
            </p:txBody>
          </p:sp>
          <p:sp>
            <p:nvSpPr>
              <p:cNvPr id="388" name="Freeform: Shape 387">
                <a:extLst>
                  <a:ext uri="{FF2B5EF4-FFF2-40B4-BE49-F238E27FC236}">
                    <a16:creationId xmlns:a16="http://schemas.microsoft.com/office/drawing/2014/main" id="{1DAC945A-B6DB-437C-A6F5-D0C13DC6EF3D}"/>
                  </a:ext>
                </a:extLst>
              </p:cNvPr>
              <p:cNvSpPr/>
              <p:nvPr/>
            </p:nvSpPr>
            <p:spPr>
              <a:xfrm>
                <a:off x="10170059" y="4919061"/>
                <a:ext cx="101234" cy="83618"/>
              </a:xfrm>
              <a:custGeom>
                <a:avLst/>
                <a:gdLst>
                  <a:gd name="connsiteX0" fmla="*/ 100303 w 101234"/>
                  <a:gd name="connsiteY0" fmla="*/ 78928 h 83618"/>
                  <a:gd name="connsiteX1" fmla="*/ 4280 w 101234"/>
                  <a:gd name="connsiteY1" fmla="*/ 581 h 83618"/>
                  <a:gd name="connsiteX2" fmla="*/ 580 w 101234"/>
                  <a:gd name="connsiteY2" fmla="*/ 991 h 83618"/>
                  <a:gd name="connsiteX3" fmla="*/ 992 w 101234"/>
                  <a:gd name="connsiteY3" fmla="*/ 4691 h 83618"/>
                  <a:gd name="connsiteX4" fmla="*/ 97014 w 101234"/>
                  <a:gd name="connsiteY4" fmla="*/ 83039 h 83618"/>
                  <a:gd name="connsiteX5" fmla="*/ 100714 w 101234"/>
                  <a:gd name="connsiteY5" fmla="*/ 82628 h 83618"/>
                  <a:gd name="connsiteX6" fmla="*/ 100303 w 10123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8">
                    <a:moveTo>
                      <a:pt x="100303" y="78928"/>
                    </a:moveTo>
                    <a:lnTo>
                      <a:pt x="4280" y="581"/>
                    </a:lnTo>
                    <a:cubicBezTo>
                      <a:pt x="3129" y="-324"/>
                      <a:pt x="1484" y="-160"/>
                      <a:pt x="580" y="991"/>
                    </a:cubicBezTo>
                    <a:cubicBezTo>
                      <a:pt x="-324" y="2142"/>
                      <a:pt x="-160" y="3786"/>
                      <a:pt x="992" y="4691"/>
                    </a:cubicBezTo>
                    <a:lnTo>
                      <a:pt x="97014" y="83039"/>
                    </a:lnTo>
                    <a:cubicBezTo>
                      <a:pt x="98165" y="83943"/>
                      <a:pt x="99810" y="83779"/>
                      <a:pt x="100714" y="82628"/>
                    </a:cubicBezTo>
                    <a:cubicBezTo>
                      <a:pt x="101536" y="81477"/>
                      <a:pt x="101372" y="79832"/>
                      <a:pt x="100303" y="78928"/>
                    </a:cubicBezTo>
                    <a:close/>
                  </a:path>
                </a:pathLst>
              </a:custGeom>
              <a:grpFill/>
              <a:ln w="8221" cap="flat">
                <a:noFill/>
                <a:prstDash val="solid"/>
                <a:miter/>
              </a:ln>
            </p:spPr>
            <p:txBody>
              <a:bodyPr rtlCol="0" anchor="ctr"/>
              <a:lstStyle/>
              <a:p>
                <a:endParaRPr lang="en-US"/>
              </a:p>
            </p:txBody>
          </p:sp>
          <p:sp>
            <p:nvSpPr>
              <p:cNvPr id="389" name="Freeform: Shape 388">
                <a:extLst>
                  <a:ext uri="{FF2B5EF4-FFF2-40B4-BE49-F238E27FC236}">
                    <a16:creationId xmlns:a16="http://schemas.microsoft.com/office/drawing/2014/main" id="{00349A10-D134-48B1-B11A-8D8D6B4E9606}"/>
                  </a:ext>
                </a:extLst>
              </p:cNvPr>
              <p:cNvSpPr/>
              <p:nvPr/>
            </p:nvSpPr>
            <p:spPr>
              <a:xfrm>
                <a:off x="10188721" y="4896207"/>
                <a:ext cx="101234" cy="83619"/>
              </a:xfrm>
              <a:custGeom>
                <a:avLst/>
                <a:gdLst>
                  <a:gd name="connsiteX0" fmla="*/ 100303 w 101234"/>
                  <a:gd name="connsiteY0" fmla="*/ 78928 h 83619"/>
                  <a:gd name="connsiteX1" fmla="*/ 4280 w 101234"/>
                  <a:gd name="connsiteY1" fmla="*/ 580 h 83619"/>
                  <a:gd name="connsiteX2" fmla="*/ 580 w 101234"/>
                  <a:gd name="connsiteY2" fmla="*/ 991 h 83619"/>
                  <a:gd name="connsiteX3" fmla="*/ 992 w 101234"/>
                  <a:gd name="connsiteY3" fmla="*/ 4691 h 83619"/>
                  <a:gd name="connsiteX4" fmla="*/ 97014 w 101234"/>
                  <a:gd name="connsiteY4" fmla="*/ 83039 h 83619"/>
                  <a:gd name="connsiteX5" fmla="*/ 100714 w 101234"/>
                  <a:gd name="connsiteY5" fmla="*/ 82627 h 83619"/>
                  <a:gd name="connsiteX6" fmla="*/ 100303 w 101234"/>
                  <a:gd name="connsiteY6" fmla="*/ 78928 h 83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9">
                    <a:moveTo>
                      <a:pt x="100303" y="78928"/>
                    </a:moveTo>
                    <a:lnTo>
                      <a:pt x="4280" y="580"/>
                    </a:lnTo>
                    <a:cubicBezTo>
                      <a:pt x="3129" y="-324"/>
                      <a:pt x="1484" y="-160"/>
                      <a:pt x="580" y="991"/>
                    </a:cubicBezTo>
                    <a:cubicBezTo>
                      <a:pt x="-324" y="2142"/>
                      <a:pt x="-160" y="3787"/>
                      <a:pt x="992" y="4691"/>
                    </a:cubicBezTo>
                    <a:lnTo>
                      <a:pt x="97014" y="83039"/>
                    </a:lnTo>
                    <a:cubicBezTo>
                      <a:pt x="98165" y="83943"/>
                      <a:pt x="99810" y="83779"/>
                      <a:pt x="100714" y="82627"/>
                    </a:cubicBezTo>
                    <a:cubicBezTo>
                      <a:pt x="101536" y="81477"/>
                      <a:pt x="101372" y="79833"/>
                      <a:pt x="100303" y="78928"/>
                    </a:cubicBezTo>
                    <a:close/>
                  </a:path>
                </a:pathLst>
              </a:custGeom>
              <a:grpFill/>
              <a:ln w="8221" cap="flat">
                <a:noFill/>
                <a:prstDash val="solid"/>
                <a:miter/>
              </a:ln>
            </p:spPr>
            <p:txBody>
              <a:bodyPr rtlCol="0" anchor="ctr"/>
              <a:lstStyle/>
              <a:p>
                <a:endParaRPr lang="en-US"/>
              </a:p>
            </p:txBody>
          </p:sp>
          <p:sp>
            <p:nvSpPr>
              <p:cNvPr id="390" name="Freeform: Shape 389">
                <a:extLst>
                  <a:ext uri="{FF2B5EF4-FFF2-40B4-BE49-F238E27FC236}">
                    <a16:creationId xmlns:a16="http://schemas.microsoft.com/office/drawing/2014/main" id="{980AEF2A-605A-42B5-8844-00B8E3ED7F39}"/>
                  </a:ext>
                </a:extLst>
              </p:cNvPr>
              <p:cNvSpPr/>
              <p:nvPr/>
            </p:nvSpPr>
            <p:spPr>
              <a:xfrm>
                <a:off x="10314202" y="4876640"/>
                <a:ext cx="35499" cy="29934"/>
              </a:xfrm>
              <a:custGeom>
                <a:avLst/>
                <a:gdLst>
                  <a:gd name="connsiteX0" fmla="*/ 966 w 35499"/>
                  <a:gd name="connsiteY0" fmla="*/ 4691 h 29934"/>
                  <a:gd name="connsiteX1" fmla="*/ 31219 w 35499"/>
                  <a:gd name="connsiteY1" fmla="*/ 29354 h 29934"/>
                  <a:gd name="connsiteX2" fmla="*/ 34920 w 35499"/>
                  <a:gd name="connsiteY2" fmla="*/ 28943 h 29934"/>
                  <a:gd name="connsiteX3" fmla="*/ 34508 w 35499"/>
                  <a:gd name="connsiteY3" fmla="*/ 25244 h 29934"/>
                  <a:gd name="connsiteX4" fmla="*/ 4254 w 35499"/>
                  <a:gd name="connsiteY4" fmla="*/ 580 h 29934"/>
                  <a:gd name="connsiteX5" fmla="*/ 555 w 35499"/>
                  <a:gd name="connsiteY5" fmla="*/ 991 h 29934"/>
                  <a:gd name="connsiteX6" fmla="*/ 966 w 35499"/>
                  <a:gd name="connsiteY6" fmla="*/ 4691 h 29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499" h="29934">
                    <a:moveTo>
                      <a:pt x="966" y="4691"/>
                    </a:moveTo>
                    <a:lnTo>
                      <a:pt x="31219" y="29354"/>
                    </a:lnTo>
                    <a:cubicBezTo>
                      <a:pt x="32370" y="30258"/>
                      <a:pt x="34014" y="30094"/>
                      <a:pt x="34920" y="28943"/>
                    </a:cubicBezTo>
                    <a:cubicBezTo>
                      <a:pt x="35824" y="27792"/>
                      <a:pt x="35659" y="26148"/>
                      <a:pt x="34508" y="25244"/>
                    </a:cubicBezTo>
                    <a:lnTo>
                      <a:pt x="4254" y="580"/>
                    </a:lnTo>
                    <a:cubicBezTo>
                      <a:pt x="3104" y="-324"/>
                      <a:pt x="1459" y="-159"/>
                      <a:pt x="555" y="991"/>
                    </a:cubicBezTo>
                    <a:cubicBezTo>
                      <a:pt x="-350" y="2142"/>
                      <a:pt x="-103" y="3787"/>
                      <a:pt x="966" y="4691"/>
                    </a:cubicBezTo>
                    <a:close/>
                  </a:path>
                </a:pathLst>
              </a:custGeom>
              <a:grpFill/>
              <a:ln w="8221" cap="flat">
                <a:noFill/>
                <a:prstDash val="solid"/>
                <a:miter/>
              </a:ln>
            </p:spPr>
            <p:txBody>
              <a:bodyPr rtlCol="0" anchor="ctr"/>
              <a:lstStyle/>
              <a:p>
                <a:endParaRPr lang="en-US"/>
              </a:p>
            </p:txBody>
          </p:sp>
        </p:grpSp>
        <p:grpSp>
          <p:nvGrpSpPr>
            <p:cNvPr id="264" name="Graphic 2">
              <a:extLst>
                <a:ext uri="{FF2B5EF4-FFF2-40B4-BE49-F238E27FC236}">
                  <a16:creationId xmlns:a16="http://schemas.microsoft.com/office/drawing/2014/main" id="{3ED38F89-0705-466D-B803-5777E85C3CEC}"/>
                </a:ext>
              </a:extLst>
            </p:cNvPr>
            <p:cNvGrpSpPr/>
            <p:nvPr/>
          </p:nvGrpSpPr>
          <p:grpSpPr>
            <a:xfrm>
              <a:off x="11934273" y="4321656"/>
              <a:ext cx="408956" cy="315767"/>
              <a:chOff x="11943206" y="4380415"/>
              <a:chExt cx="400022" cy="308869"/>
            </a:xfrm>
            <a:solidFill>
              <a:schemeClr val="accent1">
                <a:lumMod val="50000"/>
              </a:schemeClr>
            </a:solidFill>
          </p:grpSpPr>
          <p:sp>
            <p:nvSpPr>
              <p:cNvPr id="360" name="Freeform: Shape 359">
                <a:extLst>
                  <a:ext uri="{FF2B5EF4-FFF2-40B4-BE49-F238E27FC236}">
                    <a16:creationId xmlns:a16="http://schemas.microsoft.com/office/drawing/2014/main" id="{A22D74F9-2CCC-47A1-90B8-89939690D667}"/>
                  </a:ext>
                </a:extLst>
              </p:cNvPr>
              <p:cNvSpPr/>
              <p:nvPr/>
            </p:nvSpPr>
            <p:spPr>
              <a:xfrm>
                <a:off x="11959895" y="4380415"/>
                <a:ext cx="383333" cy="288727"/>
              </a:xfrm>
              <a:custGeom>
                <a:avLst/>
                <a:gdLst>
                  <a:gd name="connsiteX0" fmla="*/ 383024 w 383333"/>
                  <a:gd name="connsiteY0" fmla="*/ 269654 h 288727"/>
                  <a:gd name="connsiteX1" fmla="*/ 338301 w 383333"/>
                  <a:gd name="connsiteY1" fmla="*/ 45545 h 288727"/>
                  <a:gd name="connsiteX2" fmla="*/ 338301 w 383333"/>
                  <a:gd name="connsiteY2" fmla="*/ 44805 h 288727"/>
                  <a:gd name="connsiteX3" fmla="*/ 316680 w 383333"/>
                  <a:gd name="connsiteY3" fmla="*/ 23184 h 288727"/>
                  <a:gd name="connsiteX4" fmla="*/ 291605 w 383333"/>
                  <a:gd name="connsiteY4" fmla="*/ 23184 h 288727"/>
                  <a:gd name="connsiteX5" fmla="*/ 291605 w 383333"/>
                  <a:gd name="connsiteY5" fmla="*/ 11592 h 288727"/>
                  <a:gd name="connsiteX6" fmla="*/ 280014 w 383333"/>
                  <a:gd name="connsiteY6" fmla="*/ 0 h 288727"/>
                  <a:gd name="connsiteX7" fmla="*/ 268422 w 383333"/>
                  <a:gd name="connsiteY7" fmla="*/ 11592 h 288727"/>
                  <a:gd name="connsiteX8" fmla="*/ 268422 w 383333"/>
                  <a:gd name="connsiteY8" fmla="*/ 23184 h 288727"/>
                  <a:gd name="connsiteX9" fmla="*/ 246882 w 383333"/>
                  <a:gd name="connsiteY9" fmla="*/ 23184 h 288727"/>
                  <a:gd name="connsiteX10" fmla="*/ 246882 w 383333"/>
                  <a:gd name="connsiteY10" fmla="*/ 11592 h 288727"/>
                  <a:gd name="connsiteX11" fmla="*/ 235290 w 383333"/>
                  <a:gd name="connsiteY11" fmla="*/ 0 h 288727"/>
                  <a:gd name="connsiteX12" fmla="*/ 223698 w 383333"/>
                  <a:gd name="connsiteY12" fmla="*/ 11592 h 288727"/>
                  <a:gd name="connsiteX13" fmla="*/ 223698 w 383333"/>
                  <a:gd name="connsiteY13" fmla="*/ 23184 h 288727"/>
                  <a:gd name="connsiteX14" fmla="*/ 202158 w 383333"/>
                  <a:gd name="connsiteY14" fmla="*/ 23184 h 288727"/>
                  <a:gd name="connsiteX15" fmla="*/ 202158 w 383333"/>
                  <a:gd name="connsiteY15" fmla="*/ 11592 h 288727"/>
                  <a:gd name="connsiteX16" fmla="*/ 190567 w 383333"/>
                  <a:gd name="connsiteY16" fmla="*/ 0 h 288727"/>
                  <a:gd name="connsiteX17" fmla="*/ 178975 w 383333"/>
                  <a:gd name="connsiteY17" fmla="*/ 11592 h 288727"/>
                  <a:gd name="connsiteX18" fmla="*/ 178975 w 383333"/>
                  <a:gd name="connsiteY18" fmla="*/ 23184 h 288727"/>
                  <a:gd name="connsiteX19" fmla="*/ 157436 w 383333"/>
                  <a:gd name="connsiteY19" fmla="*/ 23184 h 288727"/>
                  <a:gd name="connsiteX20" fmla="*/ 157436 w 383333"/>
                  <a:gd name="connsiteY20" fmla="*/ 11592 h 288727"/>
                  <a:gd name="connsiteX21" fmla="*/ 145844 w 383333"/>
                  <a:gd name="connsiteY21" fmla="*/ 0 h 288727"/>
                  <a:gd name="connsiteX22" fmla="*/ 134252 w 383333"/>
                  <a:gd name="connsiteY22" fmla="*/ 11592 h 288727"/>
                  <a:gd name="connsiteX23" fmla="*/ 134252 w 383333"/>
                  <a:gd name="connsiteY23" fmla="*/ 23184 h 288727"/>
                  <a:gd name="connsiteX24" fmla="*/ 112712 w 383333"/>
                  <a:gd name="connsiteY24" fmla="*/ 23184 h 288727"/>
                  <a:gd name="connsiteX25" fmla="*/ 112712 w 383333"/>
                  <a:gd name="connsiteY25" fmla="*/ 11592 h 288727"/>
                  <a:gd name="connsiteX26" fmla="*/ 101121 w 383333"/>
                  <a:gd name="connsiteY26" fmla="*/ 0 h 288727"/>
                  <a:gd name="connsiteX27" fmla="*/ 89529 w 383333"/>
                  <a:gd name="connsiteY27" fmla="*/ 11592 h 288727"/>
                  <a:gd name="connsiteX28" fmla="*/ 89529 w 383333"/>
                  <a:gd name="connsiteY28" fmla="*/ 23184 h 288727"/>
                  <a:gd name="connsiteX29" fmla="*/ 67989 w 383333"/>
                  <a:gd name="connsiteY29" fmla="*/ 23184 h 288727"/>
                  <a:gd name="connsiteX30" fmla="*/ 67989 w 383333"/>
                  <a:gd name="connsiteY30" fmla="*/ 11592 h 288727"/>
                  <a:gd name="connsiteX31" fmla="*/ 56397 w 383333"/>
                  <a:gd name="connsiteY31" fmla="*/ 0 h 288727"/>
                  <a:gd name="connsiteX32" fmla="*/ 44806 w 383333"/>
                  <a:gd name="connsiteY32" fmla="*/ 11592 h 288727"/>
                  <a:gd name="connsiteX33" fmla="*/ 44806 w 383333"/>
                  <a:gd name="connsiteY33" fmla="*/ 23184 h 288727"/>
                  <a:gd name="connsiteX34" fmla="*/ 21622 w 383333"/>
                  <a:gd name="connsiteY34" fmla="*/ 23184 h 288727"/>
                  <a:gd name="connsiteX35" fmla="*/ 0 w 383333"/>
                  <a:gd name="connsiteY35" fmla="*/ 44805 h 288727"/>
                  <a:gd name="connsiteX36" fmla="*/ 0 w 383333"/>
                  <a:gd name="connsiteY36" fmla="*/ 89857 h 288727"/>
                  <a:gd name="connsiteX37" fmla="*/ 0 w 383333"/>
                  <a:gd name="connsiteY37" fmla="*/ 286097 h 288727"/>
                  <a:gd name="connsiteX38" fmla="*/ 2631 w 383333"/>
                  <a:gd name="connsiteY38" fmla="*/ 288728 h 288727"/>
                  <a:gd name="connsiteX39" fmla="*/ 336411 w 383333"/>
                  <a:gd name="connsiteY39" fmla="*/ 288728 h 288727"/>
                  <a:gd name="connsiteX40" fmla="*/ 368227 w 383333"/>
                  <a:gd name="connsiteY40" fmla="*/ 288728 h 288727"/>
                  <a:gd name="connsiteX41" fmla="*/ 380476 w 383333"/>
                  <a:gd name="connsiteY41" fmla="*/ 282890 h 288727"/>
                  <a:gd name="connsiteX42" fmla="*/ 383024 w 383333"/>
                  <a:gd name="connsiteY42" fmla="*/ 269654 h 288727"/>
                  <a:gd name="connsiteX43" fmla="*/ 273519 w 383333"/>
                  <a:gd name="connsiteY43" fmla="*/ 11592 h 288727"/>
                  <a:gd name="connsiteX44" fmla="*/ 279931 w 383333"/>
                  <a:gd name="connsiteY44" fmla="*/ 5179 h 288727"/>
                  <a:gd name="connsiteX45" fmla="*/ 286344 w 383333"/>
                  <a:gd name="connsiteY45" fmla="*/ 11592 h 288727"/>
                  <a:gd name="connsiteX46" fmla="*/ 286344 w 383333"/>
                  <a:gd name="connsiteY46" fmla="*/ 23184 h 288727"/>
                  <a:gd name="connsiteX47" fmla="*/ 273519 w 383333"/>
                  <a:gd name="connsiteY47" fmla="*/ 23184 h 288727"/>
                  <a:gd name="connsiteX48" fmla="*/ 273519 w 383333"/>
                  <a:gd name="connsiteY48" fmla="*/ 11592 h 288727"/>
                  <a:gd name="connsiteX49" fmla="*/ 228631 w 383333"/>
                  <a:gd name="connsiteY49" fmla="*/ 11592 h 288727"/>
                  <a:gd name="connsiteX50" fmla="*/ 235043 w 383333"/>
                  <a:gd name="connsiteY50" fmla="*/ 5179 h 288727"/>
                  <a:gd name="connsiteX51" fmla="*/ 241456 w 383333"/>
                  <a:gd name="connsiteY51" fmla="*/ 11592 h 288727"/>
                  <a:gd name="connsiteX52" fmla="*/ 241456 w 383333"/>
                  <a:gd name="connsiteY52" fmla="*/ 23184 h 288727"/>
                  <a:gd name="connsiteX53" fmla="*/ 228631 w 383333"/>
                  <a:gd name="connsiteY53" fmla="*/ 23184 h 288727"/>
                  <a:gd name="connsiteX54" fmla="*/ 228631 w 383333"/>
                  <a:gd name="connsiteY54" fmla="*/ 11592 h 288727"/>
                  <a:gd name="connsiteX55" fmla="*/ 183825 w 383333"/>
                  <a:gd name="connsiteY55" fmla="*/ 11592 h 288727"/>
                  <a:gd name="connsiteX56" fmla="*/ 190238 w 383333"/>
                  <a:gd name="connsiteY56" fmla="*/ 5179 h 288727"/>
                  <a:gd name="connsiteX57" fmla="*/ 196651 w 383333"/>
                  <a:gd name="connsiteY57" fmla="*/ 11592 h 288727"/>
                  <a:gd name="connsiteX58" fmla="*/ 196651 w 383333"/>
                  <a:gd name="connsiteY58" fmla="*/ 23184 h 288727"/>
                  <a:gd name="connsiteX59" fmla="*/ 183825 w 383333"/>
                  <a:gd name="connsiteY59" fmla="*/ 23184 h 288727"/>
                  <a:gd name="connsiteX60" fmla="*/ 183825 w 383333"/>
                  <a:gd name="connsiteY60" fmla="*/ 11592 h 288727"/>
                  <a:gd name="connsiteX61" fmla="*/ 139020 w 383333"/>
                  <a:gd name="connsiteY61" fmla="*/ 11592 h 288727"/>
                  <a:gd name="connsiteX62" fmla="*/ 145433 w 383333"/>
                  <a:gd name="connsiteY62" fmla="*/ 5179 h 288727"/>
                  <a:gd name="connsiteX63" fmla="*/ 151845 w 383333"/>
                  <a:gd name="connsiteY63" fmla="*/ 11592 h 288727"/>
                  <a:gd name="connsiteX64" fmla="*/ 151845 w 383333"/>
                  <a:gd name="connsiteY64" fmla="*/ 23184 h 288727"/>
                  <a:gd name="connsiteX65" fmla="*/ 139020 w 383333"/>
                  <a:gd name="connsiteY65" fmla="*/ 23184 h 288727"/>
                  <a:gd name="connsiteX66" fmla="*/ 139020 w 383333"/>
                  <a:gd name="connsiteY66" fmla="*/ 11592 h 288727"/>
                  <a:gd name="connsiteX67" fmla="*/ 94133 w 383333"/>
                  <a:gd name="connsiteY67" fmla="*/ 11592 h 288727"/>
                  <a:gd name="connsiteX68" fmla="*/ 100545 w 383333"/>
                  <a:gd name="connsiteY68" fmla="*/ 5179 h 288727"/>
                  <a:gd name="connsiteX69" fmla="*/ 106958 w 383333"/>
                  <a:gd name="connsiteY69" fmla="*/ 11592 h 288727"/>
                  <a:gd name="connsiteX70" fmla="*/ 106958 w 383333"/>
                  <a:gd name="connsiteY70" fmla="*/ 23184 h 288727"/>
                  <a:gd name="connsiteX71" fmla="*/ 94133 w 383333"/>
                  <a:gd name="connsiteY71" fmla="*/ 23184 h 288727"/>
                  <a:gd name="connsiteX72" fmla="*/ 94133 w 383333"/>
                  <a:gd name="connsiteY72" fmla="*/ 11592 h 288727"/>
                  <a:gd name="connsiteX73" fmla="*/ 49327 w 383333"/>
                  <a:gd name="connsiteY73" fmla="*/ 11592 h 288727"/>
                  <a:gd name="connsiteX74" fmla="*/ 55740 w 383333"/>
                  <a:gd name="connsiteY74" fmla="*/ 5179 h 288727"/>
                  <a:gd name="connsiteX75" fmla="*/ 62153 w 383333"/>
                  <a:gd name="connsiteY75" fmla="*/ 11592 h 288727"/>
                  <a:gd name="connsiteX76" fmla="*/ 62153 w 383333"/>
                  <a:gd name="connsiteY76" fmla="*/ 23184 h 288727"/>
                  <a:gd name="connsiteX77" fmla="*/ 49327 w 383333"/>
                  <a:gd name="connsiteY77" fmla="*/ 23184 h 288727"/>
                  <a:gd name="connsiteX78" fmla="*/ 49327 w 383333"/>
                  <a:gd name="connsiteY78" fmla="*/ 11592 h 288727"/>
                  <a:gd name="connsiteX79" fmla="*/ 333040 w 383333"/>
                  <a:gd name="connsiteY79" fmla="*/ 283466 h 288727"/>
                  <a:gd name="connsiteX80" fmla="*/ 4522 w 383333"/>
                  <a:gd name="connsiteY80" fmla="*/ 283466 h 288727"/>
                  <a:gd name="connsiteX81" fmla="*/ 4522 w 383333"/>
                  <a:gd name="connsiteY81" fmla="*/ 92488 h 288727"/>
                  <a:gd name="connsiteX82" fmla="*/ 333040 w 383333"/>
                  <a:gd name="connsiteY82" fmla="*/ 92488 h 288727"/>
                  <a:gd name="connsiteX83" fmla="*/ 333040 w 383333"/>
                  <a:gd name="connsiteY83" fmla="*/ 283466 h 288727"/>
                  <a:gd name="connsiteX84" fmla="*/ 333040 w 383333"/>
                  <a:gd name="connsiteY84" fmla="*/ 87227 h 288727"/>
                  <a:gd name="connsiteX85" fmla="*/ 4522 w 383333"/>
                  <a:gd name="connsiteY85" fmla="*/ 87227 h 288727"/>
                  <a:gd name="connsiteX86" fmla="*/ 4522 w 383333"/>
                  <a:gd name="connsiteY86" fmla="*/ 44805 h 288727"/>
                  <a:gd name="connsiteX87" fmla="*/ 20964 w 383333"/>
                  <a:gd name="connsiteY87" fmla="*/ 28363 h 288727"/>
                  <a:gd name="connsiteX88" fmla="*/ 44148 w 383333"/>
                  <a:gd name="connsiteY88" fmla="*/ 28363 h 288727"/>
                  <a:gd name="connsiteX89" fmla="*/ 44148 w 383333"/>
                  <a:gd name="connsiteY89" fmla="*/ 44559 h 288727"/>
                  <a:gd name="connsiteX90" fmla="*/ 49327 w 383333"/>
                  <a:gd name="connsiteY90" fmla="*/ 54178 h 288727"/>
                  <a:gd name="connsiteX91" fmla="*/ 55822 w 383333"/>
                  <a:gd name="connsiteY91" fmla="*/ 60097 h 288727"/>
                  <a:gd name="connsiteX92" fmla="*/ 62398 w 383333"/>
                  <a:gd name="connsiteY92" fmla="*/ 53520 h 288727"/>
                  <a:gd name="connsiteX93" fmla="*/ 55822 w 383333"/>
                  <a:gd name="connsiteY93" fmla="*/ 46943 h 288727"/>
                  <a:gd name="connsiteX94" fmla="*/ 51218 w 383333"/>
                  <a:gd name="connsiteY94" fmla="*/ 48834 h 288727"/>
                  <a:gd name="connsiteX95" fmla="*/ 49409 w 383333"/>
                  <a:gd name="connsiteY95" fmla="*/ 44395 h 288727"/>
                  <a:gd name="connsiteX96" fmla="*/ 49409 w 383333"/>
                  <a:gd name="connsiteY96" fmla="*/ 28199 h 288727"/>
                  <a:gd name="connsiteX97" fmla="*/ 89036 w 383333"/>
                  <a:gd name="connsiteY97" fmla="*/ 28199 h 288727"/>
                  <a:gd name="connsiteX98" fmla="*/ 89036 w 383333"/>
                  <a:gd name="connsiteY98" fmla="*/ 44395 h 288727"/>
                  <a:gd name="connsiteX99" fmla="*/ 94214 w 383333"/>
                  <a:gd name="connsiteY99" fmla="*/ 54013 h 288727"/>
                  <a:gd name="connsiteX100" fmla="*/ 100709 w 383333"/>
                  <a:gd name="connsiteY100" fmla="*/ 59932 h 288727"/>
                  <a:gd name="connsiteX101" fmla="*/ 107287 w 383333"/>
                  <a:gd name="connsiteY101" fmla="*/ 53355 h 288727"/>
                  <a:gd name="connsiteX102" fmla="*/ 100709 w 383333"/>
                  <a:gd name="connsiteY102" fmla="*/ 46779 h 288727"/>
                  <a:gd name="connsiteX103" fmla="*/ 96106 w 383333"/>
                  <a:gd name="connsiteY103" fmla="*/ 48669 h 288727"/>
                  <a:gd name="connsiteX104" fmla="*/ 94297 w 383333"/>
                  <a:gd name="connsiteY104" fmla="*/ 44230 h 288727"/>
                  <a:gd name="connsiteX105" fmla="*/ 94297 w 383333"/>
                  <a:gd name="connsiteY105" fmla="*/ 28034 h 288727"/>
                  <a:gd name="connsiteX106" fmla="*/ 133923 w 383333"/>
                  <a:gd name="connsiteY106" fmla="*/ 28034 h 288727"/>
                  <a:gd name="connsiteX107" fmla="*/ 133923 w 383333"/>
                  <a:gd name="connsiteY107" fmla="*/ 44230 h 288727"/>
                  <a:gd name="connsiteX108" fmla="*/ 139103 w 383333"/>
                  <a:gd name="connsiteY108" fmla="*/ 53849 h 288727"/>
                  <a:gd name="connsiteX109" fmla="*/ 145597 w 383333"/>
                  <a:gd name="connsiteY109" fmla="*/ 59768 h 288727"/>
                  <a:gd name="connsiteX110" fmla="*/ 152174 w 383333"/>
                  <a:gd name="connsiteY110" fmla="*/ 53191 h 288727"/>
                  <a:gd name="connsiteX111" fmla="*/ 145597 w 383333"/>
                  <a:gd name="connsiteY111" fmla="*/ 46614 h 288727"/>
                  <a:gd name="connsiteX112" fmla="*/ 140993 w 383333"/>
                  <a:gd name="connsiteY112" fmla="*/ 48505 h 288727"/>
                  <a:gd name="connsiteX113" fmla="*/ 139185 w 383333"/>
                  <a:gd name="connsiteY113" fmla="*/ 44065 h 288727"/>
                  <a:gd name="connsiteX114" fmla="*/ 139185 w 383333"/>
                  <a:gd name="connsiteY114" fmla="*/ 27870 h 288727"/>
                  <a:gd name="connsiteX115" fmla="*/ 178811 w 383333"/>
                  <a:gd name="connsiteY115" fmla="*/ 27870 h 288727"/>
                  <a:gd name="connsiteX116" fmla="*/ 178811 w 383333"/>
                  <a:gd name="connsiteY116" fmla="*/ 44065 h 288727"/>
                  <a:gd name="connsiteX117" fmla="*/ 183990 w 383333"/>
                  <a:gd name="connsiteY117" fmla="*/ 53684 h 288727"/>
                  <a:gd name="connsiteX118" fmla="*/ 190485 w 383333"/>
                  <a:gd name="connsiteY118" fmla="*/ 59604 h 288727"/>
                  <a:gd name="connsiteX119" fmla="*/ 197061 w 383333"/>
                  <a:gd name="connsiteY119" fmla="*/ 53027 h 288727"/>
                  <a:gd name="connsiteX120" fmla="*/ 190485 w 383333"/>
                  <a:gd name="connsiteY120" fmla="*/ 46450 h 288727"/>
                  <a:gd name="connsiteX121" fmla="*/ 185881 w 383333"/>
                  <a:gd name="connsiteY121" fmla="*/ 48341 h 288727"/>
                  <a:gd name="connsiteX122" fmla="*/ 184072 w 383333"/>
                  <a:gd name="connsiteY122" fmla="*/ 43901 h 288727"/>
                  <a:gd name="connsiteX123" fmla="*/ 184072 w 383333"/>
                  <a:gd name="connsiteY123" fmla="*/ 27705 h 288727"/>
                  <a:gd name="connsiteX124" fmla="*/ 223698 w 383333"/>
                  <a:gd name="connsiteY124" fmla="*/ 27705 h 288727"/>
                  <a:gd name="connsiteX125" fmla="*/ 223698 w 383333"/>
                  <a:gd name="connsiteY125" fmla="*/ 43901 h 288727"/>
                  <a:gd name="connsiteX126" fmla="*/ 228877 w 383333"/>
                  <a:gd name="connsiteY126" fmla="*/ 53520 h 288727"/>
                  <a:gd name="connsiteX127" fmla="*/ 235372 w 383333"/>
                  <a:gd name="connsiteY127" fmla="*/ 59439 h 288727"/>
                  <a:gd name="connsiteX128" fmla="*/ 241950 w 383333"/>
                  <a:gd name="connsiteY128" fmla="*/ 52862 h 288727"/>
                  <a:gd name="connsiteX129" fmla="*/ 235372 w 383333"/>
                  <a:gd name="connsiteY129" fmla="*/ 46285 h 288727"/>
                  <a:gd name="connsiteX130" fmla="*/ 230769 w 383333"/>
                  <a:gd name="connsiteY130" fmla="*/ 48176 h 288727"/>
                  <a:gd name="connsiteX131" fmla="*/ 228959 w 383333"/>
                  <a:gd name="connsiteY131" fmla="*/ 43737 h 288727"/>
                  <a:gd name="connsiteX132" fmla="*/ 228959 w 383333"/>
                  <a:gd name="connsiteY132" fmla="*/ 27541 h 288727"/>
                  <a:gd name="connsiteX133" fmla="*/ 268586 w 383333"/>
                  <a:gd name="connsiteY133" fmla="*/ 27541 h 288727"/>
                  <a:gd name="connsiteX134" fmla="*/ 268586 w 383333"/>
                  <a:gd name="connsiteY134" fmla="*/ 43737 h 288727"/>
                  <a:gd name="connsiteX135" fmla="*/ 273765 w 383333"/>
                  <a:gd name="connsiteY135" fmla="*/ 53355 h 288727"/>
                  <a:gd name="connsiteX136" fmla="*/ 280260 w 383333"/>
                  <a:gd name="connsiteY136" fmla="*/ 59275 h 288727"/>
                  <a:gd name="connsiteX137" fmla="*/ 286837 w 383333"/>
                  <a:gd name="connsiteY137" fmla="*/ 52698 h 288727"/>
                  <a:gd name="connsiteX138" fmla="*/ 280260 w 383333"/>
                  <a:gd name="connsiteY138" fmla="*/ 46121 h 288727"/>
                  <a:gd name="connsiteX139" fmla="*/ 275656 w 383333"/>
                  <a:gd name="connsiteY139" fmla="*/ 48012 h 288727"/>
                  <a:gd name="connsiteX140" fmla="*/ 273848 w 383333"/>
                  <a:gd name="connsiteY140" fmla="*/ 43572 h 288727"/>
                  <a:gd name="connsiteX141" fmla="*/ 273848 w 383333"/>
                  <a:gd name="connsiteY141" fmla="*/ 27377 h 288727"/>
                  <a:gd name="connsiteX142" fmla="*/ 316927 w 383333"/>
                  <a:gd name="connsiteY142" fmla="*/ 27377 h 288727"/>
                  <a:gd name="connsiteX143" fmla="*/ 331642 w 383333"/>
                  <a:gd name="connsiteY143" fmla="*/ 36584 h 288727"/>
                  <a:gd name="connsiteX144" fmla="*/ 333369 w 383333"/>
                  <a:gd name="connsiteY144" fmla="*/ 45134 h 288727"/>
                  <a:gd name="connsiteX145" fmla="*/ 333369 w 383333"/>
                  <a:gd name="connsiteY145" fmla="*/ 87227 h 288727"/>
                  <a:gd name="connsiteX146" fmla="*/ 375708 w 383333"/>
                  <a:gd name="connsiteY146" fmla="*/ 279602 h 288727"/>
                  <a:gd name="connsiteX147" fmla="*/ 367487 w 383333"/>
                  <a:gd name="connsiteY147" fmla="*/ 283466 h 288727"/>
                  <a:gd name="connsiteX148" fmla="*/ 338301 w 383333"/>
                  <a:gd name="connsiteY148" fmla="*/ 283466 h 288727"/>
                  <a:gd name="connsiteX149" fmla="*/ 338301 w 383333"/>
                  <a:gd name="connsiteY149" fmla="*/ 89857 h 288727"/>
                  <a:gd name="connsiteX150" fmla="*/ 338301 w 383333"/>
                  <a:gd name="connsiteY150" fmla="*/ 72264 h 288727"/>
                  <a:gd name="connsiteX151" fmla="*/ 377927 w 383333"/>
                  <a:gd name="connsiteY151" fmla="*/ 270723 h 288727"/>
                  <a:gd name="connsiteX152" fmla="*/ 375708 w 383333"/>
                  <a:gd name="connsiteY152" fmla="*/ 279602 h 288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383333" h="288727">
                    <a:moveTo>
                      <a:pt x="383024" y="269654"/>
                    </a:moveTo>
                    <a:lnTo>
                      <a:pt x="338301" y="45545"/>
                    </a:lnTo>
                    <a:lnTo>
                      <a:pt x="338301" y="44805"/>
                    </a:lnTo>
                    <a:cubicBezTo>
                      <a:pt x="338301" y="32885"/>
                      <a:pt x="328600" y="23184"/>
                      <a:pt x="316680" y="23184"/>
                    </a:cubicBezTo>
                    <a:lnTo>
                      <a:pt x="291605" y="23184"/>
                    </a:lnTo>
                    <a:lnTo>
                      <a:pt x="291605" y="11592"/>
                    </a:lnTo>
                    <a:cubicBezTo>
                      <a:pt x="291605" y="5179"/>
                      <a:pt x="286425" y="0"/>
                      <a:pt x="280014" y="0"/>
                    </a:cubicBezTo>
                    <a:cubicBezTo>
                      <a:pt x="273601" y="0"/>
                      <a:pt x="268422" y="5179"/>
                      <a:pt x="268422" y="11592"/>
                    </a:cubicBezTo>
                    <a:lnTo>
                      <a:pt x="268422" y="23184"/>
                    </a:lnTo>
                    <a:lnTo>
                      <a:pt x="246882" y="23184"/>
                    </a:lnTo>
                    <a:lnTo>
                      <a:pt x="246882" y="11592"/>
                    </a:lnTo>
                    <a:cubicBezTo>
                      <a:pt x="246882" y="5179"/>
                      <a:pt x="241703" y="0"/>
                      <a:pt x="235290" y="0"/>
                    </a:cubicBezTo>
                    <a:cubicBezTo>
                      <a:pt x="228877" y="0"/>
                      <a:pt x="223698" y="5179"/>
                      <a:pt x="223698" y="11592"/>
                    </a:cubicBezTo>
                    <a:lnTo>
                      <a:pt x="223698" y="23184"/>
                    </a:lnTo>
                    <a:lnTo>
                      <a:pt x="202158" y="23184"/>
                    </a:lnTo>
                    <a:lnTo>
                      <a:pt x="202158" y="11592"/>
                    </a:lnTo>
                    <a:cubicBezTo>
                      <a:pt x="202158" y="5179"/>
                      <a:pt x="196979" y="0"/>
                      <a:pt x="190567" y="0"/>
                    </a:cubicBezTo>
                    <a:cubicBezTo>
                      <a:pt x="184154" y="0"/>
                      <a:pt x="178975" y="5179"/>
                      <a:pt x="178975" y="11592"/>
                    </a:cubicBezTo>
                    <a:lnTo>
                      <a:pt x="178975" y="23184"/>
                    </a:lnTo>
                    <a:lnTo>
                      <a:pt x="157436" y="23184"/>
                    </a:lnTo>
                    <a:lnTo>
                      <a:pt x="157436" y="11592"/>
                    </a:lnTo>
                    <a:cubicBezTo>
                      <a:pt x="157436" y="5179"/>
                      <a:pt x="152256" y="0"/>
                      <a:pt x="145844" y="0"/>
                    </a:cubicBezTo>
                    <a:cubicBezTo>
                      <a:pt x="139431" y="0"/>
                      <a:pt x="134252" y="5179"/>
                      <a:pt x="134252" y="11592"/>
                    </a:cubicBezTo>
                    <a:lnTo>
                      <a:pt x="134252" y="23184"/>
                    </a:lnTo>
                    <a:lnTo>
                      <a:pt x="112712" y="23184"/>
                    </a:lnTo>
                    <a:lnTo>
                      <a:pt x="112712" y="11592"/>
                    </a:lnTo>
                    <a:cubicBezTo>
                      <a:pt x="112712" y="5179"/>
                      <a:pt x="107534" y="0"/>
                      <a:pt x="101121" y="0"/>
                    </a:cubicBezTo>
                    <a:cubicBezTo>
                      <a:pt x="94708" y="0"/>
                      <a:pt x="89529" y="5179"/>
                      <a:pt x="89529" y="11592"/>
                    </a:cubicBezTo>
                    <a:lnTo>
                      <a:pt x="89529" y="23184"/>
                    </a:lnTo>
                    <a:lnTo>
                      <a:pt x="67989" y="23184"/>
                    </a:lnTo>
                    <a:lnTo>
                      <a:pt x="67989" y="11592"/>
                    </a:lnTo>
                    <a:cubicBezTo>
                      <a:pt x="67989" y="5179"/>
                      <a:pt x="62810" y="0"/>
                      <a:pt x="56397" y="0"/>
                    </a:cubicBezTo>
                    <a:cubicBezTo>
                      <a:pt x="49985" y="0"/>
                      <a:pt x="44806" y="5179"/>
                      <a:pt x="44806" y="11592"/>
                    </a:cubicBezTo>
                    <a:lnTo>
                      <a:pt x="44806" y="23184"/>
                    </a:lnTo>
                    <a:lnTo>
                      <a:pt x="21622" y="23184"/>
                    </a:lnTo>
                    <a:cubicBezTo>
                      <a:pt x="9701" y="23184"/>
                      <a:pt x="0" y="32885"/>
                      <a:pt x="0" y="44805"/>
                    </a:cubicBezTo>
                    <a:lnTo>
                      <a:pt x="0" y="89857"/>
                    </a:lnTo>
                    <a:lnTo>
                      <a:pt x="0" y="286097"/>
                    </a:lnTo>
                    <a:cubicBezTo>
                      <a:pt x="0" y="287577"/>
                      <a:pt x="1151" y="288728"/>
                      <a:pt x="2631" y="288728"/>
                    </a:cubicBezTo>
                    <a:lnTo>
                      <a:pt x="336411" y="288728"/>
                    </a:lnTo>
                    <a:lnTo>
                      <a:pt x="368227" y="288728"/>
                    </a:lnTo>
                    <a:cubicBezTo>
                      <a:pt x="372995" y="288728"/>
                      <a:pt x="377434" y="286590"/>
                      <a:pt x="380476" y="282890"/>
                    </a:cubicBezTo>
                    <a:cubicBezTo>
                      <a:pt x="382778" y="279191"/>
                      <a:pt x="383929" y="274341"/>
                      <a:pt x="383024" y="269654"/>
                    </a:cubicBezTo>
                    <a:close/>
                    <a:moveTo>
                      <a:pt x="273519" y="11592"/>
                    </a:moveTo>
                    <a:cubicBezTo>
                      <a:pt x="273519" y="8057"/>
                      <a:pt x="276396" y="5179"/>
                      <a:pt x="279931" y="5179"/>
                    </a:cubicBezTo>
                    <a:cubicBezTo>
                      <a:pt x="283466" y="5179"/>
                      <a:pt x="286344" y="8057"/>
                      <a:pt x="286344" y="11592"/>
                    </a:cubicBezTo>
                    <a:lnTo>
                      <a:pt x="286344" y="23184"/>
                    </a:lnTo>
                    <a:lnTo>
                      <a:pt x="273519" y="23184"/>
                    </a:lnTo>
                    <a:lnTo>
                      <a:pt x="273519" y="11592"/>
                    </a:lnTo>
                    <a:close/>
                    <a:moveTo>
                      <a:pt x="228631" y="11592"/>
                    </a:moveTo>
                    <a:cubicBezTo>
                      <a:pt x="228631" y="8057"/>
                      <a:pt x="231509" y="5179"/>
                      <a:pt x="235043" y="5179"/>
                    </a:cubicBezTo>
                    <a:cubicBezTo>
                      <a:pt x="238579" y="5179"/>
                      <a:pt x="241456" y="8057"/>
                      <a:pt x="241456" y="11592"/>
                    </a:cubicBezTo>
                    <a:lnTo>
                      <a:pt x="241456" y="23184"/>
                    </a:lnTo>
                    <a:lnTo>
                      <a:pt x="228631" y="23184"/>
                    </a:lnTo>
                    <a:lnTo>
                      <a:pt x="228631" y="11592"/>
                    </a:lnTo>
                    <a:close/>
                    <a:moveTo>
                      <a:pt x="183825" y="11592"/>
                    </a:moveTo>
                    <a:cubicBezTo>
                      <a:pt x="183825" y="8057"/>
                      <a:pt x="186703" y="5179"/>
                      <a:pt x="190238" y="5179"/>
                    </a:cubicBezTo>
                    <a:cubicBezTo>
                      <a:pt x="193774" y="5179"/>
                      <a:pt x="196651" y="8057"/>
                      <a:pt x="196651" y="11592"/>
                    </a:cubicBezTo>
                    <a:lnTo>
                      <a:pt x="196651" y="23184"/>
                    </a:lnTo>
                    <a:lnTo>
                      <a:pt x="183825" y="23184"/>
                    </a:lnTo>
                    <a:lnTo>
                      <a:pt x="183825" y="11592"/>
                    </a:lnTo>
                    <a:close/>
                    <a:moveTo>
                      <a:pt x="139020" y="11592"/>
                    </a:moveTo>
                    <a:cubicBezTo>
                      <a:pt x="139020" y="8057"/>
                      <a:pt x="141898" y="5179"/>
                      <a:pt x="145433" y="5179"/>
                    </a:cubicBezTo>
                    <a:cubicBezTo>
                      <a:pt x="148968" y="5179"/>
                      <a:pt x="151845" y="8057"/>
                      <a:pt x="151845" y="11592"/>
                    </a:cubicBezTo>
                    <a:lnTo>
                      <a:pt x="151845" y="23184"/>
                    </a:lnTo>
                    <a:lnTo>
                      <a:pt x="139020" y="23184"/>
                    </a:lnTo>
                    <a:lnTo>
                      <a:pt x="139020" y="11592"/>
                    </a:lnTo>
                    <a:close/>
                    <a:moveTo>
                      <a:pt x="94133" y="11592"/>
                    </a:moveTo>
                    <a:cubicBezTo>
                      <a:pt x="94133" y="8057"/>
                      <a:pt x="97010" y="5179"/>
                      <a:pt x="100545" y="5179"/>
                    </a:cubicBezTo>
                    <a:cubicBezTo>
                      <a:pt x="104080" y="5179"/>
                      <a:pt x="106958" y="8057"/>
                      <a:pt x="106958" y="11592"/>
                    </a:cubicBezTo>
                    <a:lnTo>
                      <a:pt x="106958" y="23184"/>
                    </a:lnTo>
                    <a:lnTo>
                      <a:pt x="94133" y="23184"/>
                    </a:lnTo>
                    <a:lnTo>
                      <a:pt x="94133" y="11592"/>
                    </a:lnTo>
                    <a:close/>
                    <a:moveTo>
                      <a:pt x="49327" y="11592"/>
                    </a:moveTo>
                    <a:cubicBezTo>
                      <a:pt x="49327" y="8057"/>
                      <a:pt x="52204" y="5179"/>
                      <a:pt x="55740" y="5179"/>
                    </a:cubicBezTo>
                    <a:cubicBezTo>
                      <a:pt x="59274" y="5179"/>
                      <a:pt x="62153" y="8057"/>
                      <a:pt x="62153" y="11592"/>
                    </a:cubicBezTo>
                    <a:lnTo>
                      <a:pt x="62153" y="23184"/>
                    </a:lnTo>
                    <a:lnTo>
                      <a:pt x="49327" y="23184"/>
                    </a:lnTo>
                    <a:lnTo>
                      <a:pt x="49327" y="11592"/>
                    </a:lnTo>
                    <a:close/>
                    <a:moveTo>
                      <a:pt x="333040" y="283466"/>
                    </a:moveTo>
                    <a:lnTo>
                      <a:pt x="4522" y="283466"/>
                    </a:lnTo>
                    <a:lnTo>
                      <a:pt x="4522" y="92488"/>
                    </a:lnTo>
                    <a:lnTo>
                      <a:pt x="333040" y="92488"/>
                    </a:lnTo>
                    <a:lnTo>
                      <a:pt x="333040" y="283466"/>
                    </a:lnTo>
                    <a:close/>
                    <a:moveTo>
                      <a:pt x="333040" y="87227"/>
                    </a:moveTo>
                    <a:lnTo>
                      <a:pt x="4522" y="87227"/>
                    </a:lnTo>
                    <a:lnTo>
                      <a:pt x="4522" y="44805"/>
                    </a:lnTo>
                    <a:cubicBezTo>
                      <a:pt x="4522" y="35762"/>
                      <a:pt x="11921" y="28363"/>
                      <a:pt x="20964" y="28363"/>
                    </a:cubicBezTo>
                    <a:lnTo>
                      <a:pt x="44148" y="28363"/>
                    </a:lnTo>
                    <a:lnTo>
                      <a:pt x="44148" y="44559"/>
                    </a:lnTo>
                    <a:cubicBezTo>
                      <a:pt x="44148" y="48587"/>
                      <a:pt x="46203" y="52122"/>
                      <a:pt x="49327" y="54178"/>
                    </a:cubicBezTo>
                    <a:cubicBezTo>
                      <a:pt x="49656" y="57466"/>
                      <a:pt x="52369" y="60097"/>
                      <a:pt x="55822" y="60097"/>
                    </a:cubicBezTo>
                    <a:cubicBezTo>
                      <a:pt x="59439" y="60097"/>
                      <a:pt x="62398" y="57137"/>
                      <a:pt x="62398" y="53520"/>
                    </a:cubicBezTo>
                    <a:cubicBezTo>
                      <a:pt x="62398" y="49903"/>
                      <a:pt x="59439" y="46943"/>
                      <a:pt x="55822" y="46943"/>
                    </a:cubicBezTo>
                    <a:cubicBezTo>
                      <a:pt x="54014" y="46943"/>
                      <a:pt x="52369" y="47683"/>
                      <a:pt x="51218" y="48834"/>
                    </a:cubicBezTo>
                    <a:cubicBezTo>
                      <a:pt x="50149" y="47683"/>
                      <a:pt x="49409" y="46121"/>
                      <a:pt x="49409" y="44395"/>
                    </a:cubicBezTo>
                    <a:lnTo>
                      <a:pt x="49409" y="28199"/>
                    </a:lnTo>
                    <a:lnTo>
                      <a:pt x="89036" y="28199"/>
                    </a:lnTo>
                    <a:lnTo>
                      <a:pt x="89036" y="44395"/>
                    </a:lnTo>
                    <a:cubicBezTo>
                      <a:pt x="89036" y="48423"/>
                      <a:pt x="91091" y="51958"/>
                      <a:pt x="94214" y="54013"/>
                    </a:cubicBezTo>
                    <a:cubicBezTo>
                      <a:pt x="94543" y="57301"/>
                      <a:pt x="97257" y="59932"/>
                      <a:pt x="100709" y="59932"/>
                    </a:cubicBezTo>
                    <a:cubicBezTo>
                      <a:pt x="104327" y="59932"/>
                      <a:pt x="107287" y="56973"/>
                      <a:pt x="107287" y="53355"/>
                    </a:cubicBezTo>
                    <a:cubicBezTo>
                      <a:pt x="107287" y="49738"/>
                      <a:pt x="104327" y="46779"/>
                      <a:pt x="100709" y="46779"/>
                    </a:cubicBezTo>
                    <a:cubicBezTo>
                      <a:pt x="98901" y="46779"/>
                      <a:pt x="97257" y="47518"/>
                      <a:pt x="96106" y="48669"/>
                    </a:cubicBezTo>
                    <a:cubicBezTo>
                      <a:pt x="95037" y="47518"/>
                      <a:pt x="94297" y="45957"/>
                      <a:pt x="94297" y="44230"/>
                    </a:cubicBezTo>
                    <a:lnTo>
                      <a:pt x="94297" y="28034"/>
                    </a:lnTo>
                    <a:lnTo>
                      <a:pt x="133923" y="28034"/>
                    </a:lnTo>
                    <a:lnTo>
                      <a:pt x="133923" y="44230"/>
                    </a:lnTo>
                    <a:cubicBezTo>
                      <a:pt x="133923" y="48258"/>
                      <a:pt x="135979" y="51793"/>
                      <a:pt x="139103" y="53849"/>
                    </a:cubicBezTo>
                    <a:cubicBezTo>
                      <a:pt x="139431" y="57137"/>
                      <a:pt x="142144" y="59768"/>
                      <a:pt x="145597" y="59768"/>
                    </a:cubicBezTo>
                    <a:cubicBezTo>
                      <a:pt x="149215" y="59768"/>
                      <a:pt x="152174" y="56808"/>
                      <a:pt x="152174" y="53191"/>
                    </a:cubicBezTo>
                    <a:cubicBezTo>
                      <a:pt x="152174" y="49573"/>
                      <a:pt x="149215" y="46614"/>
                      <a:pt x="145597" y="46614"/>
                    </a:cubicBezTo>
                    <a:cubicBezTo>
                      <a:pt x="143788" y="46614"/>
                      <a:pt x="142144" y="47354"/>
                      <a:pt x="140993" y="48505"/>
                    </a:cubicBezTo>
                    <a:cubicBezTo>
                      <a:pt x="139925" y="47354"/>
                      <a:pt x="139185" y="45792"/>
                      <a:pt x="139185" y="44065"/>
                    </a:cubicBezTo>
                    <a:lnTo>
                      <a:pt x="139185" y="27870"/>
                    </a:lnTo>
                    <a:lnTo>
                      <a:pt x="178811" y="27870"/>
                    </a:lnTo>
                    <a:lnTo>
                      <a:pt x="178811" y="44065"/>
                    </a:lnTo>
                    <a:cubicBezTo>
                      <a:pt x="178811" y="48094"/>
                      <a:pt x="180866" y="51629"/>
                      <a:pt x="183990" y="53684"/>
                    </a:cubicBezTo>
                    <a:cubicBezTo>
                      <a:pt x="184319" y="56973"/>
                      <a:pt x="187032" y="59604"/>
                      <a:pt x="190485" y="59604"/>
                    </a:cubicBezTo>
                    <a:cubicBezTo>
                      <a:pt x="194102" y="59604"/>
                      <a:pt x="197061" y="56644"/>
                      <a:pt x="197061" y="53027"/>
                    </a:cubicBezTo>
                    <a:cubicBezTo>
                      <a:pt x="197061" y="49409"/>
                      <a:pt x="194102" y="46450"/>
                      <a:pt x="190485" y="46450"/>
                    </a:cubicBezTo>
                    <a:cubicBezTo>
                      <a:pt x="188677" y="46450"/>
                      <a:pt x="187032" y="47189"/>
                      <a:pt x="185881" y="48341"/>
                    </a:cubicBezTo>
                    <a:cubicBezTo>
                      <a:pt x="184812" y="47189"/>
                      <a:pt x="184072" y="45627"/>
                      <a:pt x="184072" y="43901"/>
                    </a:cubicBezTo>
                    <a:lnTo>
                      <a:pt x="184072" y="27705"/>
                    </a:lnTo>
                    <a:lnTo>
                      <a:pt x="223698" y="27705"/>
                    </a:lnTo>
                    <a:lnTo>
                      <a:pt x="223698" y="43901"/>
                    </a:lnTo>
                    <a:cubicBezTo>
                      <a:pt x="223698" y="47930"/>
                      <a:pt x="225753" y="51465"/>
                      <a:pt x="228877" y="53520"/>
                    </a:cubicBezTo>
                    <a:cubicBezTo>
                      <a:pt x="229206" y="56808"/>
                      <a:pt x="231919" y="59439"/>
                      <a:pt x="235372" y="59439"/>
                    </a:cubicBezTo>
                    <a:cubicBezTo>
                      <a:pt x="238990" y="59439"/>
                      <a:pt x="241950" y="56479"/>
                      <a:pt x="241950" y="52862"/>
                    </a:cubicBezTo>
                    <a:cubicBezTo>
                      <a:pt x="241950" y="49245"/>
                      <a:pt x="238990" y="46285"/>
                      <a:pt x="235372" y="46285"/>
                    </a:cubicBezTo>
                    <a:cubicBezTo>
                      <a:pt x="233564" y="46285"/>
                      <a:pt x="231919" y="47025"/>
                      <a:pt x="230769" y="48176"/>
                    </a:cubicBezTo>
                    <a:cubicBezTo>
                      <a:pt x="229700" y="47025"/>
                      <a:pt x="228959" y="45463"/>
                      <a:pt x="228959" y="43737"/>
                    </a:cubicBezTo>
                    <a:lnTo>
                      <a:pt x="228959" y="27541"/>
                    </a:lnTo>
                    <a:lnTo>
                      <a:pt x="268586" y="27541"/>
                    </a:lnTo>
                    <a:lnTo>
                      <a:pt x="268586" y="43737"/>
                    </a:lnTo>
                    <a:cubicBezTo>
                      <a:pt x="268586" y="47765"/>
                      <a:pt x="270641" y="51300"/>
                      <a:pt x="273765" y="53355"/>
                    </a:cubicBezTo>
                    <a:cubicBezTo>
                      <a:pt x="274094" y="56644"/>
                      <a:pt x="276807" y="59275"/>
                      <a:pt x="280260" y="59275"/>
                    </a:cubicBezTo>
                    <a:cubicBezTo>
                      <a:pt x="283877" y="59275"/>
                      <a:pt x="286837" y="56315"/>
                      <a:pt x="286837" y="52698"/>
                    </a:cubicBezTo>
                    <a:cubicBezTo>
                      <a:pt x="286837" y="49080"/>
                      <a:pt x="283877" y="46121"/>
                      <a:pt x="280260" y="46121"/>
                    </a:cubicBezTo>
                    <a:cubicBezTo>
                      <a:pt x="278451" y="46121"/>
                      <a:pt x="276807" y="46861"/>
                      <a:pt x="275656" y="48012"/>
                    </a:cubicBezTo>
                    <a:cubicBezTo>
                      <a:pt x="274587" y="46861"/>
                      <a:pt x="273848" y="45299"/>
                      <a:pt x="273848" y="43572"/>
                    </a:cubicBezTo>
                    <a:lnTo>
                      <a:pt x="273848" y="27377"/>
                    </a:lnTo>
                    <a:lnTo>
                      <a:pt x="316927" y="27377"/>
                    </a:lnTo>
                    <a:cubicBezTo>
                      <a:pt x="323421" y="27377"/>
                      <a:pt x="329012" y="31158"/>
                      <a:pt x="331642" y="36584"/>
                    </a:cubicBezTo>
                    <a:lnTo>
                      <a:pt x="333369" y="45134"/>
                    </a:lnTo>
                    <a:lnTo>
                      <a:pt x="333369" y="87227"/>
                    </a:lnTo>
                    <a:close/>
                    <a:moveTo>
                      <a:pt x="375708" y="279602"/>
                    </a:moveTo>
                    <a:cubicBezTo>
                      <a:pt x="373653" y="282068"/>
                      <a:pt x="370692" y="283466"/>
                      <a:pt x="367487" y="283466"/>
                    </a:cubicBezTo>
                    <a:lnTo>
                      <a:pt x="338301" y="283466"/>
                    </a:lnTo>
                    <a:lnTo>
                      <a:pt x="338301" y="89857"/>
                    </a:lnTo>
                    <a:lnTo>
                      <a:pt x="338301" y="72264"/>
                    </a:lnTo>
                    <a:lnTo>
                      <a:pt x="377927" y="270723"/>
                    </a:lnTo>
                    <a:cubicBezTo>
                      <a:pt x="378585" y="273847"/>
                      <a:pt x="377764" y="277054"/>
                      <a:pt x="375708" y="279602"/>
                    </a:cubicBezTo>
                    <a:close/>
                  </a:path>
                </a:pathLst>
              </a:custGeom>
              <a:grpFill/>
              <a:ln w="8221" cap="flat">
                <a:noFill/>
                <a:prstDash val="solid"/>
                <a:miter/>
              </a:ln>
            </p:spPr>
            <p:txBody>
              <a:bodyPr rtlCol="0" anchor="ctr"/>
              <a:lstStyle/>
              <a:p>
                <a:endParaRPr lang="en-US"/>
              </a:p>
            </p:txBody>
          </p:sp>
          <p:sp>
            <p:nvSpPr>
              <p:cNvPr id="361" name="Freeform: Shape 360">
                <a:extLst>
                  <a:ext uri="{FF2B5EF4-FFF2-40B4-BE49-F238E27FC236}">
                    <a16:creationId xmlns:a16="http://schemas.microsoft.com/office/drawing/2014/main" id="{0127C1C1-1C4F-4070-9A71-4D0FDF769086}"/>
                  </a:ext>
                </a:extLst>
              </p:cNvPr>
              <p:cNvSpPr/>
              <p:nvPr/>
            </p:nvSpPr>
            <p:spPr>
              <a:xfrm>
                <a:off x="11943206" y="4543687"/>
                <a:ext cx="5261" cy="70290"/>
              </a:xfrm>
              <a:custGeom>
                <a:avLst/>
                <a:gdLst>
                  <a:gd name="connsiteX0" fmla="*/ 2631 w 5261"/>
                  <a:gd name="connsiteY0" fmla="*/ 0 h 70290"/>
                  <a:gd name="connsiteX1" fmla="*/ 0 w 5261"/>
                  <a:gd name="connsiteY1" fmla="*/ 2631 h 70290"/>
                  <a:gd name="connsiteX2" fmla="*/ 0 w 5261"/>
                  <a:gd name="connsiteY2" fmla="*/ 67661 h 70290"/>
                  <a:gd name="connsiteX3" fmla="*/ 2631 w 5261"/>
                  <a:gd name="connsiteY3" fmla="*/ 70291 h 70290"/>
                  <a:gd name="connsiteX4" fmla="*/ 5262 w 5261"/>
                  <a:gd name="connsiteY4" fmla="*/ 67661 h 70290"/>
                  <a:gd name="connsiteX5" fmla="*/ 5262 w 5261"/>
                  <a:gd name="connsiteY5" fmla="*/ 2631 h 70290"/>
                  <a:gd name="connsiteX6" fmla="*/ 2631 w 5261"/>
                  <a:gd name="connsiteY6" fmla="*/ 0 h 70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70290">
                    <a:moveTo>
                      <a:pt x="2631" y="0"/>
                    </a:moveTo>
                    <a:cubicBezTo>
                      <a:pt x="1151" y="0"/>
                      <a:pt x="0" y="1151"/>
                      <a:pt x="0" y="2631"/>
                    </a:cubicBezTo>
                    <a:lnTo>
                      <a:pt x="0" y="67661"/>
                    </a:lnTo>
                    <a:cubicBezTo>
                      <a:pt x="0" y="69140"/>
                      <a:pt x="1151" y="70291"/>
                      <a:pt x="2631" y="70291"/>
                    </a:cubicBezTo>
                    <a:cubicBezTo>
                      <a:pt x="4111" y="70291"/>
                      <a:pt x="5262" y="69140"/>
                      <a:pt x="5262" y="67661"/>
                    </a:cubicBezTo>
                    <a:lnTo>
                      <a:pt x="5262" y="2631"/>
                    </a:lnTo>
                    <a:cubicBezTo>
                      <a:pt x="5262" y="1151"/>
                      <a:pt x="4111" y="0"/>
                      <a:pt x="2631" y="0"/>
                    </a:cubicBezTo>
                    <a:close/>
                  </a:path>
                </a:pathLst>
              </a:custGeom>
              <a:grpFill/>
              <a:ln w="8221" cap="flat">
                <a:noFill/>
                <a:prstDash val="solid"/>
                <a:miter/>
              </a:ln>
            </p:spPr>
            <p:txBody>
              <a:bodyPr rtlCol="0" anchor="ctr"/>
              <a:lstStyle/>
              <a:p>
                <a:endParaRPr lang="en-US"/>
              </a:p>
            </p:txBody>
          </p:sp>
          <p:sp>
            <p:nvSpPr>
              <p:cNvPr id="362" name="Freeform: Shape 361">
                <a:extLst>
                  <a:ext uri="{FF2B5EF4-FFF2-40B4-BE49-F238E27FC236}">
                    <a16:creationId xmlns:a16="http://schemas.microsoft.com/office/drawing/2014/main" id="{CEC5CC05-A119-4CEB-9FE2-7845C3E688FA}"/>
                  </a:ext>
                </a:extLst>
              </p:cNvPr>
              <p:cNvSpPr/>
              <p:nvPr/>
            </p:nvSpPr>
            <p:spPr>
              <a:xfrm>
                <a:off x="11943206" y="4498800"/>
                <a:ext cx="5261" cy="30006"/>
              </a:xfrm>
              <a:custGeom>
                <a:avLst/>
                <a:gdLst>
                  <a:gd name="connsiteX0" fmla="*/ 2631 w 5261"/>
                  <a:gd name="connsiteY0" fmla="*/ 0 h 30006"/>
                  <a:gd name="connsiteX1" fmla="*/ 0 w 5261"/>
                  <a:gd name="connsiteY1" fmla="*/ 2630 h 30006"/>
                  <a:gd name="connsiteX2" fmla="*/ 0 w 5261"/>
                  <a:gd name="connsiteY2" fmla="*/ 27376 h 30006"/>
                  <a:gd name="connsiteX3" fmla="*/ 2631 w 5261"/>
                  <a:gd name="connsiteY3" fmla="*/ 30007 h 30006"/>
                  <a:gd name="connsiteX4" fmla="*/ 5262 w 5261"/>
                  <a:gd name="connsiteY4" fmla="*/ 27376 h 30006"/>
                  <a:gd name="connsiteX5" fmla="*/ 5262 w 5261"/>
                  <a:gd name="connsiteY5" fmla="*/ 2630 h 30006"/>
                  <a:gd name="connsiteX6" fmla="*/ 2631 w 5261"/>
                  <a:gd name="connsiteY6" fmla="*/ 0 h 30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30006">
                    <a:moveTo>
                      <a:pt x="2631" y="0"/>
                    </a:moveTo>
                    <a:cubicBezTo>
                      <a:pt x="1151" y="0"/>
                      <a:pt x="0" y="1151"/>
                      <a:pt x="0" y="2630"/>
                    </a:cubicBezTo>
                    <a:lnTo>
                      <a:pt x="0" y="27376"/>
                    </a:lnTo>
                    <a:cubicBezTo>
                      <a:pt x="0" y="28856"/>
                      <a:pt x="1151" y="30007"/>
                      <a:pt x="2631" y="30007"/>
                    </a:cubicBezTo>
                    <a:cubicBezTo>
                      <a:pt x="4111" y="30007"/>
                      <a:pt x="5262" y="28856"/>
                      <a:pt x="5262" y="27376"/>
                    </a:cubicBezTo>
                    <a:lnTo>
                      <a:pt x="5262" y="2630"/>
                    </a:lnTo>
                    <a:cubicBezTo>
                      <a:pt x="5262" y="1151"/>
                      <a:pt x="4111" y="0"/>
                      <a:pt x="2631" y="0"/>
                    </a:cubicBezTo>
                    <a:close/>
                  </a:path>
                </a:pathLst>
              </a:custGeom>
              <a:grpFill/>
              <a:ln w="8221" cap="flat">
                <a:noFill/>
                <a:prstDash val="solid"/>
                <a:miter/>
              </a:ln>
            </p:spPr>
            <p:txBody>
              <a:bodyPr rtlCol="0" anchor="ctr"/>
              <a:lstStyle/>
              <a:p>
                <a:endParaRPr lang="en-US"/>
              </a:p>
            </p:txBody>
          </p:sp>
          <p:sp>
            <p:nvSpPr>
              <p:cNvPr id="363" name="Freeform: Shape 362">
                <a:extLst>
                  <a:ext uri="{FF2B5EF4-FFF2-40B4-BE49-F238E27FC236}">
                    <a16:creationId xmlns:a16="http://schemas.microsoft.com/office/drawing/2014/main" id="{B986AE12-B82B-45AD-98D7-9CBD2793D92B}"/>
                  </a:ext>
                </a:extLst>
              </p:cNvPr>
              <p:cNvSpPr/>
              <p:nvPr/>
            </p:nvSpPr>
            <p:spPr>
              <a:xfrm>
                <a:off x="12006920" y="4684023"/>
                <a:ext cx="131621" cy="5261"/>
              </a:xfrm>
              <a:custGeom>
                <a:avLst/>
                <a:gdLst>
                  <a:gd name="connsiteX0" fmla="*/ 128991 w 131621"/>
                  <a:gd name="connsiteY0" fmla="*/ 0 h 5261"/>
                  <a:gd name="connsiteX1" fmla="*/ 2631 w 131621"/>
                  <a:gd name="connsiteY1" fmla="*/ 0 h 5261"/>
                  <a:gd name="connsiteX2" fmla="*/ 0 w 131621"/>
                  <a:gd name="connsiteY2" fmla="*/ 2631 h 5261"/>
                  <a:gd name="connsiteX3" fmla="*/ 2631 w 131621"/>
                  <a:gd name="connsiteY3" fmla="*/ 5262 h 5261"/>
                  <a:gd name="connsiteX4" fmla="*/ 128991 w 131621"/>
                  <a:gd name="connsiteY4" fmla="*/ 5262 h 5261"/>
                  <a:gd name="connsiteX5" fmla="*/ 131621 w 131621"/>
                  <a:gd name="connsiteY5" fmla="*/ 2631 h 5261"/>
                  <a:gd name="connsiteX6" fmla="*/ 128991 w 131621"/>
                  <a:gd name="connsiteY6" fmla="*/ 0 h 5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621" h="5261">
                    <a:moveTo>
                      <a:pt x="128991" y="0"/>
                    </a:moveTo>
                    <a:lnTo>
                      <a:pt x="2631" y="0"/>
                    </a:lnTo>
                    <a:cubicBezTo>
                      <a:pt x="1151" y="0"/>
                      <a:pt x="0" y="1151"/>
                      <a:pt x="0" y="2631"/>
                    </a:cubicBezTo>
                    <a:cubicBezTo>
                      <a:pt x="0" y="4111"/>
                      <a:pt x="1151" y="5262"/>
                      <a:pt x="2631" y="5262"/>
                    </a:cubicBezTo>
                    <a:lnTo>
                      <a:pt x="128991" y="5262"/>
                    </a:lnTo>
                    <a:cubicBezTo>
                      <a:pt x="130470" y="5262"/>
                      <a:pt x="131621" y="4111"/>
                      <a:pt x="131621" y="2631"/>
                    </a:cubicBezTo>
                    <a:cubicBezTo>
                      <a:pt x="131621" y="1151"/>
                      <a:pt x="130389" y="0"/>
                      <a:pt x="128991" y="0"/>
                    </a:cubicBezTo>
                    <a:close/>
                  </a:path>
                </a:pathLst>
              </a:custGeom>
              <a:grpFill/>
              <a:ln w="8221" cap="flat">
                <a:noFill/>
                <a:prstDash val="solid"/>
                <a:miter/>
              </a:ln>
            </p:spPr>
            <p:txBody>
              <a:bodyPr rtlCol="0" anchor="ctr"/>
              <a:lstStyle/>
              <a:p>
                <a:endParaRPr lang="en-US"/>
              </a:p>
            </p:txBody>
          </p:sp>
          <p:sp>
            <p:nvSpPr>
              <p:cNvPr id="364" name="Freeform: Shape 363">
                <a:extLst>
                  <a:ext uri="{FF2B5EF4-FFF2-40B4-BE49-F238E27FC236}">
                    <a16:creationId xmlns:a16="http://schemas.microsoft.com/office/drawing/2014/main" id="{9FEF5BE9-A3FC-4C3F-A03E-33871750D459}"/>
                  </a:ext>
                </a:extLst>
              </p:cNvPr>
              <p:cNvSpPr/>
              <p:nvPr/>
            </p:nvSpPr>
            <p:spPr>
              <a:xfrm>
                <a:off x="12000919" y="4510803"/>
                <a:ext cx="255514" cy="122413"/>
              </a:xfrm>
              <a:custGeom>
                <a:avLst/>
                <a:gdLst>
                  <a:gd name="connsiteX0" fmla="*/ 2631 w 255514"/>
                  <a:gd name="connsiteY0" fmla="*/ 122413 h 122413"/>
                  <a:gd name="connsiteX1" fmla="*/ 65194 w 255514"/>
                  <a:gd name="connsiteY1" fmla="*/ 122413 h 122413"/>
                  <a:gd name="connsiteX2" fmla="*/ 127757 w 255514"/>
                  <a:gd name="connsiteY2" fmla="*/ 122413 h 122413"/>
                  <a:gd name="connsiteX3" fmla="*/ 190320 w 255514"/>
                  <a:gd name="connsiteY3" fmla="*/ 122413 h 122413"/>
                  <a:gd name="connsiteX4" fmla="*/ 252883 w 255514"/>
                  <a:gd name="connsiteY4" fmla="*/ 122413 h 122413"/>
                  <a:gd name="connsiteX5" fmla="*/ 255515 w 255514"/>
                  <a:gd name="connsiteY5" fmla="*/ 119783 h 122413"/>
                  <a:gd name="connsiteX6" fmla="*/ 255515 w 255514"/>
                  <a:gd name="connsiteY6" fmla="*/ 80732 h 122413"/>
                  <a:gd name="connsiteX7" fmla="*/ 255515 w 255514"/>
                  <a:gd name="connsiteY7" fmla="*/ 41681 h 122413"/>
                  <a:gd name="connsiteX8" fmla="*/ 255515 w 255514"/>
                  <a:gd name="connsiteY8" fmla="*/ 2631 h 122413"/>
                  <a:gd name="connsiteX9" fmla="*/ 252883 w 255514"/>
                  <a:gd name="connsiteY9" fmla="*/ 0 h 122413"/>
                  <a:gd name="connsiteX10" fmla="*/ 190320 w 255514"/>
                  <a:gd name="connsiteY10" fmla="*/ 0 h 122413"/>
                  <a:gd name="connsiteX11" fmla="*/ 127757 w 255514"/>
                  <a:gd name="connsiteY11" fmla="*/ 0 h 122413"/>
                  <a:gd name="connsiteX12" fmla="*/ 65194 w 255514"/>
                  <a:gd name="connsiteY12" fmla="*/ 0 h 122413"/>
                  <a:gd name="connsiteX13" fmla="*/ 2631 w 255514"/>
                  <a:gd name="connsiteY13" fmla="*/ 0 h 122413"/>
                  <a:gd name="connsiteX14" fmla="*/ 0 w 255514"/>
                  <a:gd name="connsiteY14" fmla="*/ 2631 h 122413"/>
                  <a:gd name="connsiteX15" fmla="*/ 0 w 255514"/>
                  <a:gd name="connsiteY15" fmla="*/ 41681 h 122413"/>
                  <a:gd name="connsiteX16" fmla="*/ 0 w 255514"/>
                  <a:gd name="connsiteY16" fmla="*/ 80732 h 122413"/>
                  <a:gd name="connsiteX17" fmla="*/ 0 w 255514"/>
                  <a:gd name="connsiteY17" fmla="*/ 119783 h 122413"/>
                  <a:gd name="connsiteX18" fmla="*/ 2631 w 255514"/>
                  <a:gd name="connsiteY18" fmla="*/ 122413 h 122413"/>
                  <a:gd name="connsiteX19" fmla="*/ 192951 w 255514"/>
                  <a:gd name="connsiteY19" fmla="*/ 5344 h 122413"/>
                  <a:gd name="connsiteX20" fmla="*/ 250335 w 255514"/>
                  <a:gd name="connsiteY20" fmla="*/ 5344 h 122413"/>
                  <a:gd name="connsiteX21" fmla="*/ 250335 w 255514"/>
                  <a:gd name="connsiteY21" fmla="*/ 39133 h 122413"/>
                  <a:gd name="connsiteX22" fmla="*/ 192951 w 255514"/>
                  <a:gd name="connsiteY22" fmla="*/ 39133 h 122413"/>
                  <a:gd name="connsiteX23" fmla="*/ 192951 w 255514"/>
                  <a:gd name="connsiteY23" fmla="*/ 5344 h 122413"/>
                  <a:gd name="connsiteX24" fmla="*/ 192951 w 255514"/>
                  <a:gd name="connsiteY24" fmla="*/ 44395 h 122413"/>
                  <a:gd name="connsiteX25" fmla="*/ 250335 w 255514"/>
                  <a:gd name="connsiteY25" fmla="*/ 44395 h 122413"/>
                  <a:gd name="connsiteX26" fmla="*/ 250335 w 255514"/>
                  <a:gd name="connsiteY26" fmla="*/ 78183 h 122413"/>
                  <a:gd name="connsiteX27" fmla="*/ 192951 w 255514"/>
                  <a:gd name="connsiteY27" fmla="*/ 78183 h 122413"/>
                  <a:gd name="connsiteX28" fmla="*/ 192951 w 255514"/>
                  <a:gd name="connsiteY28" fmla="*/ 44395 h 122413"/>
                  <a:gd name="connsiteX29" fmla="*/ 192951 w 255514"/>
                  <a:gd name="connsiteY29" fmla="*/ 83363 h 122413"/>
                  <a:gd name="connsiteX30" fmla="*/ 250335 w 255514"/>
                  <a:gd name="connsiteY30" fmla="*/ 83363 h 122413"/>
                  <a:gd name="connsiteX31" fmla="*/ 250335 w 255514"/>
                  <a:gd name="connsiteY31" fmla="*/ 117152 h 122413"/>
                  <a:gd name="connsiteX32" fmla="*/ 192951 w 255514"/>
                  <a:gd name="connsiteY32" fmla="*/ 117152 h 122413"/>
                  <a:gd name="connsiteX33" fmla="*/ 192951 w 255514"/>
                  <a:gd name="connsiteY33" fmla="*/ 83363 h 122413"/>
                  <a:gd name="connsiteX34" fmla="*/ 130388 w 255514"/>
                  <a:gd name="connsiteY34" fmla="*/ 5344 h 122413"/>
                  <a:gd name="connsiteX35" fmla="*/ 187772 w 255514"/>
                  <a:gd name="connsiteY35" fmla="*/ 5344 h 122413"/>
                  <a:gd name="connsiteX36" fmla="*/ 187772 w 255514"/>
                  <a:gd name="connsiteY36" fmla="*/ 39133 h 122413"/>
                  <a:gd name="connsiteX37" fmla="*/ 130388 w 255514"/>
                  <a:gd name="connsiteY37" fmla="*/ 39133 h 122413"/>
                  <a:gd name="connsiteX38" fmla="*/ 130388 w 255514"/>
                  <a:gd name="connsiteY38" fmla="*/ 5344 h 122413"/>
                  <a:gd name="connsiteX39" fmla="*/ 130388 w 255514"/>
                  <a:gd name="connsiteY39" fmla="*/ 44395 h 122413"/>
                  <a:gd name="connsiteX40" fmla="*/ 187772 w 255514"/>
                  <a:gd name="connsiteY40" fmla="*/ 44395 h 122413"/>
                  <a:gd name="connsiteX41" fmla="*/ 187772 w 255514"/>
                  <a:gd name="connsiteY41" fmla="*/ 78183 h 122413"/>
                  <a:gd name="connsiteX42" fmla="*/ 130388 w 255514"/>
                  <a:gd name="connsiteY42" fmla="*/ 78183 h 122413"/>
                  <a:gd name="connsiteX43" fmla="*/ 130388 w 255514"/>
                  <a:gd name="connsiteY43" fmla="*/ 44395 h 122413"/>
                  <a:gd name="connsiteX44" fmla="*/ 130388 w 255514"/>
                  <a:gd name="connsiteY44" fmla="*/ 83363 h 122413"/>
                  <a:gd name="connsiteX45" fmla="*/ 187772 w 255514"/>
                  <a:gd name="connsiteY45" fmla="*/ 83363 h 122413"/>
                  <a:gd name="connsiteX46" fmla="*/ 187772 w 255514"/>
                  <a:gd name="connsiteY46" fmla="*/ 117152 h 122413"/>
                  <a:gd name="connsiteX47" fmla="*/ 130388 w 255514"/>
                  <a:gd name="connsiteY47" fmla="*/ 117152 h 122413"/>
                  <a:gd name="connsiteX48" fmla="*/ 130388 w 255514"/>
                  <a:gd name="connsiteY48" fmla="*/ 83363 h 122413"/>
                  <a:gd name="connsiteX49" fmla="*/ 67825 w 255514"/>
                  <a:gd name="connsiteY49" fmla="*/ 5344 h 122413"/>
                  <a:gd name="connsiteX50" fmla="*/ 125208 w 255514"/>
                  <a:gd name="connsiteY50" fmla="*/ 5344 h 122413"/>
                  <a:gd name="connsiteX51" fmla="*/ 125208 w 255514"/>
                  <a:gd name="connsiteY51" fmla="*/ 39133 h 122413"/>
                  <a:gd name="connsiteX52" fmla="*/ 67825 w 255514"/>
                  <a:gd name="connsiteY52" fmla="*/ 39133 h 122413"/>
                  <a:gd name="connsiteX53" fmla="*/ 67825 w 255514"/>
                  <a:gd name="connsiteY53" fmla="*/ 5344 h 122413"/>
                  <a:gd name="connsiteX54" fmla="*/ 67825 w 255514"/>
                  <a:gd name="connsiteY54" fmla="*/ 44395 h 122413"/>
                  <a:gd name="connsiteX55" fmla="*/ 125208 w 255514"/>
                  <a:gd name="connsiteY55" fmla="*/ 44395 h 122413"/>
                  <a:gd name="connsiteX56" fmla="*/ 125208 w 255514"/>
                  <a:gd name="connsiteY56" fmla="*/ 78183 h 122413"/>
                  <a:gd name="connsiteX57" fmla="*/ 67825 w 255514"/>
                  <a:gd name="connsiteY57" fmla="*/ 78183 h 122413"/>
                  <a:gd name="connsiteX58" fmla="*/ 67825 w 255514"/>
                  <a:gd name="connsiteY58" fmla="*/ 44395 h 122413"/>
                  <a:gd name="connsiteX59" fmla="*/ 67825 w 255514"/>
                  <a:gd name="connsiteY59" fmla="*/ 83363 h 122413"/>
                  <a:gd name="connsiteX60" fmla="*/ 125208 w 255514"/>
                  <a:gd name="connsiteY60" fmla="*/ 83363 h 122413"/>
                  <a:gd name="connsiteX61" fmla="*/ 125208 w 255514"/>
                  <a:gd name="connsiteY61" fmla="*/ 117152 h 122413"/>
                  <a:gd name="connsiteX62" fmla="*/ 67825 w 255514"/>
                  <a:gd name="connsiteY62" fmla="*/ 117152 h 122413"/>
                  <a:gd name="connsiteX63" fmla="*/ 67825 w 255514"/>
                  <a:gd name="connsiteY63" fmla="*/ 83363 h 122413"/>
                  <a:gd name="connsiteX64" fmla="*/ 5262 w 255514"/>
                  <a:gd name="connsiteY64" fmla="*/ 5344 h 122413"/>
                  <a:gd name="connsiteX65" fmla="*/ 62645 w 255514"/>
                  <a:gd name="connsiteY65" fmla="*/ 5344 h 122413"/>
                  <a:gd name="connsiteX66" fmla="*/ 62645 w 255514"/>
                  <a:gd name="connsiteY66" fmla="*/ 39133 h 122413"/>
                  <a:gd name="connsiteX67" fmla="*/ 5262 w 255514"/>
                  <a:gd name="connsiteY67" fmla="*/ 39133 h 122413"/>
                  <a:gd name="connsiteX68" fmla="*/ 5262 w 255514"/>
                  <a:gd name="connsiteY68" fmla="*/ 5344 h 122413"/>
                  <a:gd name="connsiteX69" fmla="*/ 5262 w 255514"/>
                  <a:gd name="connsiteY69" fmla="*/ 44395 h 122413"/>
                  <a:gd name="connsiteX70" fmla="*/ 62645 w 255514"/>
                  <a:gd name="connsiteY70" fmla="*/ 44395 h 122413"/>
                  <a:gd name="connsiteX71" fmla="*/ 62645 w 255514"/>
                  <a:gd name="connsiteY71" fmla="*/ 78183 h 122413"/>
                  <a:gd name="connsiteX72" fmla="*/ 5262 w 255514"/>
                  <a:gd name="connsiteY72" fmla="*/ 78183 h 122413"/>
                  <a:gd name="connsiteX73" fmla="*/ 5262 w 255514"/>
                  <a:gd name="connsiteY73" fmla="*/ 44395 h 122413"/>
                  <a:gd name="connsiteX74" fmla="*/ 5262 w 255514"/>
                  <a:gd name="connsiteY74" fmla="*/ 83363 h 122413"/>
                  <a:gd name="connsiteX75" fmla="*/ 62645 w 255514"/>
                  <a:gd name="connsiteY75" fmla="*/ 83363 h 122413"/>
                  <a:gd name="connsiteX76" fmla="*/ 62645 w 255514"/>
                  <a:gd name="connsiteY76" fmla="*/ 117152 h 122413"/>
                  <a:gd name="connsiteX77" fmla="*/ 5262 w 255514"/>
                  <a:gd name="connsiteY77" fmla="*/ 117152 h 122413"/>
                  <a:gd name="connsiteX78" fmla="*/ 5262 w 255514"/>
                  <a:gd name="connsiteY78" fmla="*/ 83363 h 122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255514" h="122413">
                    <a:moveTo>
                      <a:pt x="2631" y="122413"/>
                    </a:moveTo>
                    <a:lnTo>
                      <a:pt x="65194" y="122413"/>
                    </a:lnTo>
                    <a:lnTo>
                      <a:pt x="127757" y="122413"/>
                    </a:lnTo>
                    <a:lnTo>
                      <a:pt x="190320" y="122413"/>
                    </a:lnTo>
                    <a:lnTo>
                      <a:pt x="252883" y="122413"/>
                    </a:lnTo>
                    <a:cubicBezTo>
                      <a:pt x="254364" y="122413"/>
                      <a:pt x="255515" y="121262"/>
                      <a:pt x="255515" y="119783"/>
                    </a:cubicBezTo>
                    <a:lnTo>
                      <a:pt x="255515" y="80732"/>
                    </a:lnTo>
                    <a:lnTo>
                      <a:pt x="255515" y="41681"/>
                    </a:lnTo>
                    <a:lnTo>
                      <a:pt x="255515" y="2631"/>
                    </a:lnTo>
                    <a:cubicBezTo>
                      <a:pt x="255515" y="1151"/>
                      <a:pt x="254364" y="0"/>
                      <a:pt x="252883" y="0"/>
                    </a:cubicBezTo>
                    <a:lnTo>
                      <a:pt x="190320" y="0"/>
                    </a:lnTo>
                    <a:lnTo>
                      <a:pt x="127757" y="0"/>
                    </a:lnTo>
                    <a:lnTo>
                      <a:pt x="65194" y="0"/>
                    </a:lnTo>
                    <a:lnTo>
                      <a:pt x="2631" y="0"/>
                    </a:lnTo>
                    <a:cubicBezTo>
                      <a:pt x="1151" y="0"/>
                      <a:pt x="0" y="1151"/>
                      <a:pt x="0" y="2631"/>
                    </a:cubicBezTo>
                    <a:lnTo>
                      <a:pt x="0" y="41681"/>
                    </a:lnTo>
                    <a:lnTo>
                      <a:pt x="0" y="80732"/>
                    </a:lnTo>
                    <a:lnTo>
                      <a:pt x="0" y="119783"/>
                    </a:lnTo>
                    <a:cubicBezTo>
                      <a:pt x="0" y="121262"/>
                      <a:pt x="1233" y="122413"/>
                      <a:pt x="2631" y="122413"/>
                    </a:cubicBezTo>
                    <a:close/>
                    <a:moveTo>
                      <a:pt x="192951" y="5344"/>
                    </a:moveTo>
                    <a:lnTo>
                      <a:pt x="250335" y="5344"/>
                    </a:lnTo>
                    <a:lnTo>
                      <a:pt x="250335" y="39133"/>
                    </a:lnTo>
                    <a:lnTo>
                      <a:pt x="192951" y="39133"/>
                    </a:lnTo>
                    <a:lnTo>
                      <a:pt x="192951" y="5344"/>
                    </a:lnTo>
                    <a:close/>
                    <a:moveTo>
                      <a:pt x="192951" y="44395"/>
                    </a:moveTo>
                    <a:lnTo>
                      <a:pt x="250335" y="44395"/>
                    </a:lnTo>
                    <a:lnTo>
                      <a:pt x="250335" y="78183"/>
                    </a:lnTo>
                    <a:lnTo>
                      <a:pt x="192951" y="78183"/>
                    </a:lnTo>
                    <a:lnTo>
                      <a:pt x="192951" y="44395"/>
                    </a:lnTo>
                    <a:close/>
                    <a:moveTo>
                      <a:pt x="192951" y="83363"/>
                    </a:moveTo>
                    <a:lnTo>
                      <a:pt x="250335" y="83363"/>
                    </a:lnTo>
                    <a:lnTo>
                      <a:pt x="250335" y="117152"/>
                    </a:lnTo>
                    <a:lnTo>
                      <a:pt x="192951" y="117152"/>
                    </a:lnTo>
                    <a:lnTo>
                      <a:pt x="192951" y="83363"/>
                    </a:lnTo>
                    <a:close/>
                    <a:moveTo>
                      <a:pt x="130388" y="5344"/>
                    </a:moveTo>
                    <a:lnTo>
                      <a:pt x="187772" y="5344"/>
                    </a:lnTo>
                    <a:lnTo>
                      <a:pt x="187772" y="39133"/>
                    </a:lnTo>
                    <a:lnTo>
                      <a:pt x="130388" y="39133"/>
                    </a:lnTo>
                    <a:lnTo>
                      <a:pt x="130388" y="5344"/>
                    </a:lnTo>
                    <a:close/>
                    <a:moveTo>
                      <a:pt x="130388" y="44395"/>
                    </a:moveTo>
                    <a:lnTo>
                      <a:pt x="187772" y="44395"/>
                    </a:lnTo>
                    <a:lnTo>
                      <a:pt x="187772" y="78183"/>
                    </a:lnTo>
                    <a:lnTo>
                      <a:pt x="130388" y="78183"/>
                    </a:lnTo>
                    <a:lnTo>
                      <a:pt x="130388" y="44395"/>
                    </a:lnTo>
                    <a:close/>
                    <a:moveTo>
                      <a:pt x="130388" y="83363"/>
                    </a:moveTo>
                    <a:lnTo>
                      <a:pt x="187772" y="83363"/>
                    </a:lnTo>
                    <a:lnTo>
                      <a:pt x="187772" y="117152"/>
                    </a:lnTo>
                    <a:lnTo>
                      <a:pt x="130388" y="117152"/>
                    </a:lnTo>
                    <a:lnTo>
                      <a:pt x="130388" y="83363"/>
                    </a:lnTo>
                    <a:close/>
                    <a:moveTo>
                      <a:pt x="67825" y="5344"/>
                    </a:moveTo>
                    <a:lnTo>
                      <a:pt x="125208" y="5344"/>
                    </a:lnTo>
                    <a:lnTo>
                      <a:pt x="125208" y="39133"/>
                    </a:lnTo>
                    <a:lnTo>
                      <a:pt x="67825" y="39133"/>
                    </a:lnTo>
                    <a:lnTo>
                      <a:pt x="67825" y="5344"/>
                    </a:lnTo>
                    <a:close/>
                    <a:moveTo>
                      <a:pt x="67825" y="44395"/>
                    </a:moveTo>
                    <a:lnTo>
                      <a:pt x="125208" y="44395"/>
                    </a:lnTo>
                    <a:lnTo>
                      <a:pt x="125208" y="78183"/>
                    </a:lnTo>
                    <a:lnTo>
                      <a:pt x="67825" y="78183"/>
                    </a:lnTo>
                    <a:lnTo>
                      <a:pt x="67825" y="44395"/>
                    </a:lnTo>
                    <a:close/>
                    <a:moveTo>
                      <a:pt x="67825" y="83363"/>
                    </a:moveTo>
                    <a:lnTo>
                      <a:pt x="125208" y="83363"/>
                    </a:lnTo>
                    <a:lnTo>
                      <a:pt x="125208" y="117152"/>
                    </a:lnTo>
                    <a:lnTo>
                      <a:pt x="67825" y="117152"/>
                    </a:lnTo>
                    <a:lnTo>
                      <a:pt x="67825" y="83363"/>
                    </a:lnTo>
                    <a:close/>
                    <a:moveTo>
                      <a:pt x="5262" y="5344"/>
                    </a:moveTo>
                    <a:lnTo>
                      <a:pt x="62645" y="5344"/>
                    </a:lnTo>
                    <a:lnTo>
                      <a:pt x="62645" y="39133"/>
                    </a:lnTo>
                    <a:lnTo>
                      <a:pt x="5262" y="39133"/>
                    </a:lnTo>
                    <a:lnTo>
                      <a:pt x="5262" y="5344"/>
                    </a:lnTo>
                    <a:close/>
                    <a:moveTo>
                      <a:pt x="5262" y="44395"/>
                    </a:moveTo>
                    <a:lnTo>
                      <a:pt x="62645" y="44395"/>
                    </a:lnTo>
                    <a:lnTo>
                      <a:pt x="62645" y="78183"/>
                    </a:lnTo>
                    <a:lnTo>
                      <a:pt x="5262" y="78183"/>
                    </a:lnTo>
                    <a:lnTo>
                      <a:pt x="5262" y="44395"/>
                    </a:lnTo>
                    <a:close/>
                    <a:moveTo>
                      <a:pt x="5262" y="83363"/>
                    </a:moveTo>
                    <a:lnTo>
                      <a:pt x="62645" y="83363"/>
                    </a:lnTo>
                    <a:lnTo>
                      <a:pt x="62645" y="117152"/>
                    </a:lnTo>
                    <a:lnTo>
                      <a:pt x="5262" y="117152"/>
                    </a:lnTo>
                    <a:lnTo>
                      <a:pt x="5262" y="83363"/>
                    </a:lnTo>
                    <a:close/>
                  </a:path>
                </a:pathLst>
              </a:custGeom>
              <a:grpFill/>
              <a:ln w="8221" cap="flat">
                <a:noFill/>
                <a:prstDash val="solid"/>
                <a:miter/>
              </a:ln>
            </p:spPr>
            <p:txBody>
              <a:bodyPr rtlCol="0" anchor="ctr"/>
              <a:lstStyle/>
              <a:p>
                <a:endParaRPr lang="en-US"/>
              </a:p>
            </p:txBody>
          </p:sp>
        </p:grpSp>
        <p:grpSp>
          <p:nvGrpSpPr>
            <p:cNvPr id="265" name="Graphic 2">
              <a:extLst>
                <a:ext uri="{FF2B5EF4-FFF2-40B4-BE49-F238E27FC236}">
                  <a16:creationId xmlns:a16="http://schemas.microsoft.com/office/drawing/2014/main" id="{06B9801D-5651-4DF7-8962-2DFE0CA152C9}"/>
                </a:ext>
              </a:extLst>
            </p:cNvPr>
            <p:cNvGrpSpPr/>
            <p:nvPr/>
          </p:nvGrpSpPr>
          <p:grpSpPr>
            <a:xfrm>
              <a:off x="8346040" y="5351855"/>
              <a:ext cx="417176" cy="365395"/>
              <a:chOff x="8433359" y="5388109"/>
              <a:chExt cx="408063" cy="357413"/>
            </a:xfrm>
            <a:solidFill>
              <a:schemeClr val="accent1">
                <a:lumMod val="50000"/>
              </a:schemeClr>
            </a:solidFill>
          </p:grpSpPr>
          <p:sp>
            <p:nvSpPr>
              <p:cNvPr id="351" name="Freeform: Shape 350">
                <a:extLst>
                  <a:ext uri="{FF2B5EF4-FFF2-40B4-BE49-F238E27FC236}">
                    <a16:creationId xmlns:a16="http://schemas.microsoft.com/office/drawing/2014/main" id="{5DE159A7-96BC-4D81-9351-FFA546FAFBC5}"/>
                  </a:ext>
                </a:extLst>
              </p:cNvPr>
              <p:cNvSpPr/>
              <p:nvPr/>
            </p:nvSpPr>
            <p:spPr>
              <a:xfrm>
                <a:off x="8433359" y="5388109"/>
                <a:ext cx="408063" cy="357413"/>
              </a:xfrm>
              <a:custGeom>
                <a:avLst/>
                <a:gdLst>
                  <a:gd name="connsiteX0" fmla="*/ 407835 w 408063"/>
                  <a:gd name="connsiteY0" fmla="*/ 284016 h 357413"/>
                  <a:gd name="connsiteX1" fmla="*/ 369853 w 408063"/>
                  <a:gd name="connsiteY1" fmla="*/ 36230 h 357413"/>
                  <a:gd name="connsiteX2" fmla="*/ 347409 w 408063"/>
                  <a:gd name="connsiteY2" fmla="*/ 19705 h 357413"/>
                  <a:gd name="connsiteX3" fmla="*/ 337790 w 408063"/>
                  <a:gd name="connsiteY3" fmla="*/ 21186 h 357413"/>
                  <a:gd name="connsiteX4" fmla="*/ 336064 w 408063"/>
                  <a:gd name="connsiteY4" fmla="*/ 9840 h 357413"/>
                  <a:gd name="connsiteX5" fmla="*/ 322828 w 408063"/>
                  <a:gd name="connsiteY5" fmla="*/ 139 h 357413"/>
                  <a:gd name="connsiteX6" fmla="*/ 313127 w 408063"/>
                  <a:gd name="connsiteY6" fmla="*/ 13375 h 357413"/>
                  <a:gd name="connsiteX7" fmla="*/ 314853 w 408063"/>
                  <a:gd name="connsiteY7" fmla="*/ 24721 h 357413"/>
                  <a:gd name="connsiteX8" fmla="*/ 207896 w 408063"/>
                  <a:gd name="connsiteY8" fmla="*/ 41081 h 357413"/>
                  <a:gd name="connsiteX9" fmla="*/ 206169 w 408063"/>
                  <a:gd name="connsiteY9" fmla="*/ 29736 h 357413"/>
                  <a:gd name="connsiteX10" fmla="*/ 192933 w 408063"/>
                  <a:gd name="connsiteY10" fmla="*/ 20035 h 357413"/>
                  <a:gd name="connsiteX11" fmla="*/ 183233 w 408063"/>
                  <a:gd name="connsiteY11" fmla="*/ 33271 h 357413"/>
                  <a:gd name="connsiteX12" fmla="*/ 184959 w 408063"/>
                  <a:gd name="connsiteY12" fmla="*/ 44616 h 357413"/>
                  <a:gd name="connsiteX13" fmla="*/ 78001 w 408063"/>
                  <a:gd name="connsiteY13" fmla="*/ 60976 h 357413"/>
                  <a:gd name="connsiteX14" fmla="*/ 76275 w 408063"/>
                  <a:gd name="connsiteY14" fmla="*/ 49631 h 357413"/>
                  <a:gd name="connsiteX15" fmla="*/ 63039 w 408063"/>
                  <a:gd name="connsiteY15" fmla="*/ 39930 h 357413"/>
                  <a:gd name="connsiteX16" fmla="*/ 53338 w 408063"/>
                  <a:gd name="connsiteY16" fmla="*/ 53166 h 357413"/>
                  <a:gd name="connsiteX17" fmla="*/ 55064 w 408063"/>
                  <a:gd name="connsiteY17" fmla="*/ 64511 h 357413"/>
                  <a:gd name="connsiteX18" fmla="*/ 54653 w 408063"/>
                  <a:gd name="connsiteY18" fmla="*/ 64593 h 357413"/>
                  <a:gd name="connsiteX19" fmla="*/ 51529 w 408063"/>
                  <a:gd name="connsiteY19" fmla="*/ 65086 h 357413"/>
                  <a:gd name="connsiteX20" fmla="*/ 16753 w 408063"/>
                  <a:gd name="connsiteY20" fmla="*/ 70430 h 357413"/>
                  <a:gd name="connsiteX21" fmla="*/ 229 w 408063"/>
                  <a:gd name="connsiteY21" fmla="*/ 92874 h 357413"/>
                  <a:gd name="connsiteX22" fmla="*/ 38210 w 408063"/>
                  <a:gd name="connsiteY22" fmla="*/ 340660 h 357413"/>
                  <a:gd name="connsiteX23" fmla="*/ 60655 w 408063"/>
                  <a:gd name="connsiteY23" fmla="*/ 357185 h 357413"/>
                  <a:gd name="connsiteX24" fmla="*/ 95430 w 408063"/>
                  <a:gd name="connsiteY24" fmla="*/ 351841 h 357413"/>
                  <a:gd name="connsiteX25" fmla="*/ 97074 w 408063"/>
                  <a:gd name="connsiteY25" fmla="*/ 351595 h 357413"/>
                  <a:gd name="connsiteX26" fmla="*/ 391557 w 408063"/>
                  <a:gd name="connsiteY26" fmla="*/ 306460 h 357413"/>
                  <a:gd name="connsiteX27" fmla="*/ 407835 w 408063"/>
                  <a:gd name="connsiteY27" fmla="*/ 284016 h 357413"/>
                  <a:gd name="connsiteX28" fmla="*/ 59997 w 408063"/>
                  <a:gd name="connsiteY28" fmla="*/ 63771 h 357413"/>
                  <a:gd name="connsiteX29" fmla="*/ 58270 w 408063"/>
                  <a:gd name="connsiteY29" fmla="*/ 52426 h 357413"/>
                  <a:gd name="connsiteX30" fmla="*/ 63614 w 408063"/>
                  <a:gd name="connsiteY30" fmla="*/ 45109 h 357413"/>
                  <a:gd name="connsiteX31" fmla="*/ 70931 w 408063"/>
                  <a:gd name="connsiteY31" fmla="*/ 50453 h 357413"/>
                  <a:gd name="connsiteX32" fmla="*/ 72657 w 408063"/>
                  <a:gd name="connsiteY32" fmla="*/ 61798 h 357413"/>
                  <a:gd name="connsiteX33" fmla="*/ 59997 w 408063"/>
                  <a:gd name="connsiteY33" fmla="*/ 63771 h 357413"/>
                  <a:gd name="connsiteX34" fmla="*/ 189974 w 408063"/>
                  <a:gd name="connsiteY34" fmla="*/ 43876 h 357413"/>
                  <a:gd name="connsiteX35" fmla="*/ 188247 w 408063"/>
                  <a:gd name="connsiteY35" fmla="*/ 32530 h 357413"/>
                  <a:gd name="connsiteX36" fmla="*/ 193590 w 408063"/>
                  <a:gd name="connsiteY36" fmla="*/ 25214 h 357413"/>
                  <a:gd name="connsiteX37" fmla="*/ 200907 w 408063"/>
                  <a:gd name="connsiteY37" fmla="*/ 30557 h 357413"/>
                  <a:gd name="connsiteX38" fmla="*/ 202634 w 408063"/>
                  <a:gd name="connsiteY38" fmla="*/ 41903 h 357413"/>
                  <a:gd name="connsiteX39" fmla="*/ 189974 w 408063"/>
                  <a:gd name="connsiteY39" fmla="*/ 43876 h 357413"/>
                  <a:gd name="connsiteX40" fmla="*/ 319950 w 408063"/>
                  <a:gd name="connsiteY40" fmla="*/ 23898 h 357413"/>
                  <a:gd name="connsiteX41" fmla="*/ 318224 w 408063"/>
                  <a:gd name="connsiteY41" fmla="*/ 12553 h 357413"/>
                  <a:gd name="connsiteX42" fmla="*/ 323568 w 408063"/>
                  <a:gd name="connsiteY42" fmla="*/ 5237 h 357413"/>
                  <a:gd name="connsiteX43" fmla="*/ 330885 w 408063"/>
                  <a:gd name="connsiteY43" fmla="*/ 10580 h 357413"/>
                  <a:gd name="connsiteX44" fmla="*/ 332611 w 408063"/>
                  <a:gd name="connsiteY44" fmla="*/ 21925 h 357413"/>
                  <a:gd name="connsiteX45" fmla="*/ 319950 w 408063"/>
                  <a:gd name="connsiteY45" fmla="*/ 23898 h 357413"/>
                  <a:gd name="connsiteX46" fmla="*/ 260100 w 408063"/>
                  <a:gd name="connsiteY46" fmla="*/ 87448 h 357413"/>
                  <a:gd name="connsiteX47" fmla="*/ 277200 w 408063"/>
                  <a:gd name="connsiteY47" fmla="*/ 199091 h 357413"/>
                  <a:gd name="connsiteX48" fmla="*/ 173696 w 408063"/>
                  <a:gd name="connsiteY48" fmla="*/ 214958 h 357413"/>
                  <a:gd name="connsiteX49" fmla="*/ 156595 w 408063"/>
                  <a:gd name="connsiteY49" fmla="*/ 103315 h 357413"/>
                  <a:gd name="connsiteX50" fmla="*/ 260100 w 408063"/>
                  <a:gd name="connsiteY50" fmla="*/ 87448 h 357413"/>
                  <a:gd name="connsiteX51" fmla="*/ 151416 w 408063"/>
                  <a:gd name="connsiteY51" fmla="*/ 104137 h 357413"/>
                  <a:gd name="connsiteX52" fmla="*/ 168516 w 408063"/>
                  <a:gd name="connsiteY52" fmla="*/ 215781 h 357413"/>
                  <a:gd name="connsiteX53" fmla="*/ 62217 w 408063"/>
                  <a:gd name="connsiteY53" fmla="*/ 232058 h 357413"/>
                  <a:gd name="connsiteX54" fmla="*/ 45116 w 408063"/>
                  <a:gd name="connsiteY54" fmla="*/ 120415 h 357413"/>
                  <a:gd name="connsiteX55" fmla="*/ 151416 w 408063"/>
                  <a:gd name="connsiteY55" fmla="*/ 104137 h 357413"/>
                  <a:gd name="connsiteX56" fmla="*/ 55228 w 408063"/>
                  <a:gd name="connsiteY56" fmla="*/ 69773 h 357413"/>
                  <a:gd name="connsiteX57" fmla="*/ 73480 w 408063"/>
                  <a:gd name="connsiteY57" fmla="*/ 66977 h 357413"/>
                  <a:gd name="connsiteX58" fmla="*/ 75946 w 408063"/>
                  <a:gd name="connsiteY58" fmla="*/ 83091 h 357413"/>
                  <a:gd name="connsiteX59" fmla="*/ 75042 w 408063"/>
                  <a:gd name="connsiteY59" fmla="*/ 87448 h 357413"/>
                  <a:gd name="connsiteX60" fmla="*/ 69945 w 408063"/>
                  <a:gd name="connsiteY60" fmla="*/ 86215 h 357413"/>
                  <a:gd name="connsiteX61" fmla="*/ 64190 w 408063"/>
                  <a:gd name="connsiteY61" fmla="*/ 94025 h 357413"/>
                  <a:gd name="connsiteX62" fmla="*/ 72000 w 408063"/>
                  <a:gd name="connsiteY62" fmla="*/ 99780 h 357413"/>
                  <a:gd name="connsiteX63" fmla="*/ 77754 w 408063"/>
                  <a:gd name="connsiteY63" fmla="*/ 92299 h 357413"/>
                  <a:gd name="connsiteX64" fmla="*/ 81043 w 408063"/>
                  <a:gd name="connsiteY64" fmla="*/ 82351 h 357413"/>
                  <a:gd name="connsiteX65" fmla="*/ 78577 w 408063"/>
                  <a:gd name="connsiteY65" fmla="*/ 66238 h 357413"/>
                  <a:gd name="connsiteX66" fmla="*/ 203374 w 408063"/>
                  <a:gd name="connsiteY66" fmla="*/ 47082 h 357413"/>
                  <a:gd name="connsiteX67" fmla="*/ 205841 w 408063"/>
                  <a:gd name="connsiteY67" fmla="*/ 63196 h 357413"/>
                  <a:gd name="connsiteX68" fmla="*/ 204936 w 408063"/>
                  <a:gd name="connsiteY68" fmla="*/ 67553 h 357413"/>
                  <a:gd name="connsiteX69" fmla="*/ 199839 w 408063"/>
                  <a:gd name="connsiteY69" fmla="*/ 66320 h 357413"/>
                  <a:gd name="connsiteX70" fmla="*/ 194084 w 408063"/>
                  <a:gd name="connsiteY70" fmla="*/ 74130 h 357413"/>
                  <a:gd name="connsiteX71" fmla="*/ 201894 w 408063"/>
                  <a:gd name="connsiteY71" fmla="*/ 79884 h 357413"/>
                  <a:gd name="connsiteX72" fmla="*/ 207649 w 408063"/>
                  <a:gd name="connsiteY72" fmla="*/ 72403 h 357413"/>
                  <a:gd name="connsiteX73" fmla="*/ 210938 w 408063"/>
                  <a:gd name="connsiteY73" fmla="*/ 62456 h 357413"/>
                  <a:gd name="connsiteX74" fmla="*/ 208471 w 408063"/>
                  <a:gd name="connsiteY74" fmla="*/ 46342 h 357413"/>
                  <a:gd name="connsiteX75" fmla="*/ 333269 w 408063"/>
                  <a:gd name="connsiteY75" fmla="*/ 27187 h 357413"/>
                  <a:gd name="connsiteX76" fmla="*/ 335735 w 408063"/>
                  <a:gd name="connsiteY76" fmla="*/ 43301 h 357413"/>
                  <a:gd name="connsiteX77" fmla="*/ 334831 w 408063"/>
                  <a:gd name="connsiteY77" fmla="*/ 47658 h 357413"/>
                  <a:gd name="connsiteX78" fmla="*/ 329733 w 408063"/>
                  <a:gd name="connsiteY78" fmla="*/ 46424 h 357413"/>
                  <a:gd name="connsiteX79" fmla="*/ 323979 w 408063"/>
                  <a:gd name="connsiteY79" fmla="*/ 54234 h 357413"/>
                  <a:gd name="connsiteX80" fmla="*/ 331789 w 408063"/>
                  <a:gd name="connsiteY80" fmla="*/ 59989 h 357413"/>
                  <a:gd name="connsiteX81" fmla="*/ 337543 w 408063"/>
                  <a:gd name="connsiteY81" fmla="*/ 52508 h 357413"/>
                  <a:gd name="connsiteX82" fmla="*/ 340832 w 408063"/>
                  <a:gd name="connsiteY82" fmla="*/ 42561 h 357413"/>
                  <a:gd name="connsiteX83" fmla="*/ 338366 w 408063"/>
                  <a:gd name="connsiteY83" fmla="*/ 26447 h 357413"/>
                  <a:gd name="connsiteX84" fmla="*/ 347984 w 408063"/>
                  <a:gd name="connsiteY84" fmla="*/ 24967 h 357413"/>
                  <a:gd name="connsiteX85" fmla="*/ 364509 w 408063"/>
                  <a:gd name="connsiteY85" fmla="*/ 37052 h 357413"/>
                  <a:gd name="connsiteX86" fmla="*/ 368866 w 408063"/>
                  <a:gd name="connsiteY86" fmla="*/ 65580 h 357413"/>
                  <a:gd name="connsiteX87" fmla="*/ 44130 w 408063"/>
                  <a:gd name="connsiteY87" fmla="*/ 115318 h 357413"/>
                  <a:gd name="connsiteX88" fmla="*/ 39773 w 408063"/>
                  <a:gd name="connsiteY88" fmla="*/ 86790 h 357413"/>
                  <a:gd name="connsiteX89" fmla="*/ 51940 w 408063"/>
                  <a:gd name="connsiteY89" fmla="*/ 70266 h 357413"/>
                  <a:gd name="connsiteX90" fmla="*/ 55228 w 408063"/>
                  <a:gd name="connsiteY90" fmla="*/ 69773 h 357413"/>
                  <a:gd name="connsiteX91" fmla="*/ 59668 w 408063"/>
                  <a:gd name="connsiteY91" fmla="*/ 352006 h 357413"/>
                  <a:gd name="connsiteX92" fmla="*/ 43143 w 408063"/>
                  <a:gd name="connsiteY92" fmla="*/ 339920 h 357413"/>
                  <a:gd name="connsiteX93" fmla="*/ 5162 w 408063"/>
                  <a:gd name="connsiteY93" fmla="*/ 92134 h 357413"/>
                  <a:gd name="connsiteX94" fmla="*/ 17247 w 408063"/>
                  <a:gd name="connsiteY94" fmla="*/ 75610 h 357413"/>
                  <a:gd name="connsiteX95" fmla="*/ 38868 w 408063"/>
                  <a:gd name="connsiteY95" fmla="*/ 72321 h 357413"/>
                  <a:gd name="connsiteX96" fmla="*/ 34758 w 408063"/>
                  <a:gd name="connsiteY96" fmla="*/ 87612 h 357413"/>
                  <a:gd name="connsiteX97" fmla="*/ 72740 w 408063"/>
                  <a:gd name="connsiteY97" fmla="*/ 335399 h 357413"/>
                  <a:gd name="connsiteX98" fmla="*/ 81289 w 408063"/>
                  <a:gd name="connsiteY98" fmla="*/ 348717 h 357413"/>
                  <a:gd name="connsiteX99" fmla="*/ 59668 w 408063"/>
                  <a:gd name="connsiteY99" fmla="*/ 352006 h 357413"/>
                  <a:gd name="connsiteX100" fmla="*/ 96006 w 408063"/>
                  <a:gd name="connsiteY100" fmla="*/ 346415 h 357413"/>
                  <a:gd name="connsiteX101" fmla="*/ 94361 w 408063"/>
                  <a:gd name="connsiteY101" fmla="*/ 346662 h 357413"/>
                  <a:gd name="connsiteX102" fmla="*/ 77837 w 408063"/>
                  <a:gd name="connsiteY102" fmla="*/ 334577 h 357413"/>
                  <a:gd name="connsiteX103" fmla="*/ 62956 w 408063"/>
                  <a:gd name="connsiteY103" fmla="*/ 237238 h 357413"/>
                  <a:gd name="connsiteX104" fmla="*/ 169256 w 408063"/>
                  <a:gd name="connsiteY104" fmla="*/ 220960 h 357413"/>
                  <a:gd name="connsiteX105" fmla="*/ 186356 w 408063"/>
                  <a:gd name="connsiteY105" fmla="*/ 332603 h 357413"/>
                  <a:gd name="connsiteX106" fmla="*/ 96006 w 408063"/>
                  <a:gd name="connsiteY106" fmla="*/ 346415 h 357413"/>
                  <a:gd name="connsiteX107" fmla="*/ 191535 w 408063"/>
                  <a:gd name="connsiteY107" fmla="*/ 331781 h 357413"/>
                  <a:gd name="connsiteX108" fmla="*/ 174435 w 408063"/>
                  <a:gd name="connsiteY108" fmla="*/ 220138 h 357413"/>
                  <a:gd name="connsiteX109" fmla="*/ 277940 w 408063"/>
                  <a:gd name="connsiteY109" fmla="*/ 204271 h 357413"/>
                  <a:gd name="connsiteX110" fmla="*/ 295040 w 408063"/>
                  <a:gd name="connsiteY110" fmla="*/ 315915 h 357413"/>
                  <a:gd name="connsiteX111" fmla="*/ 191535 w 408063"/>
                  <a:gd name="connsiteY111" fmla="*/ 331781 h 357413"/>
                  <a:gd name="connsiteX112" fmla="*/ 300220 w 408063"/>
                  <a:gd name="connsiteY112" fmla="*/ 315174 h 357413"/>
                  <a:gd name="connsiteX113" fmla="*/ 265197 w 408063"/>
                  <a:gd name="connsiteY113" fmla="*/ 86708 h 357413"/>
                  <a:gd name="connsiteX114" fmla="*/ 369771 w 408063"/>
                  <a:gd name="connsiteY114" fmla="*/ 70677 h 357413"/>
                  <a:gd name="connsiteX115" fmla="*/ 402573 w 408063"/>
                  <a:gd name="connsiteY115" fmla="*/ 284838 h 357413"/>
                  <a:gd name="connsiteX116" fmla="*/ 390488 w 408063"/>
                  <a:gd name="connsiteY116" fmla="*/ 301363 h 357413"/>
                  <a:gd name="connsiteX117" fmla="*/ 300220 w 408063"/>
                  <a:gd name="connsiteY117" fmla="*/ 315174 h 35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408063" h="357413">
                    <a:moveTo>
                      <a:pt x="407835" y="284016"/>
                    </a:moveTo>
                    <a:lnTo>
                      <a:pt x="369853" y="36230"/>
                    </a:lnTo>
                    <a:cubicBezTo>
                      <a:pt x="368209" y="25460"/>
                      <a:pt x="358096" y="18062"/>
                      <a:pt x="347409" y="19705"/>
                    </a:cubicBezTo>
                    <a:lnTo>
                      <a:pt x="337790" y="21186"/>
                    </a:lnTo>
                    <a:lnTo>
                      <a:pt x="336064" y="9840"/>
                    </a:lnTo>
                    <a:cubicBezTo>
                      <a:pt x="335077" y="3510"/>
                      <a:pt x="329158" y="-848"/>
                      <a:pt x="322828" y="139"/>
                    </a:cubicBezTo>
                    <a:cubicBezTo>
                      <a:pt x="316498" y="1126"/>
                      <a:pt x="312140" y="7045"/>
                      <a:pt x="313127" y="13375"/>
                    </a:cubicBezTo>
                    <a:lnTo>
                      <a:pt x="314853" y="24721"/>
                    </a:lnTo>
                    <a:lnTo>
                      <a:pt x="207896" y="41081"/>
                    </a:lnTo>
                    <a:lnTo>
                      <a:pt x="206169" y="29736"/>
                    </a:lnTo>
                    <a:cubicBezTo>
                      <a:pt x="205182" y="23405"/>
                      <a:pt x="199263" y="19048"/>
                      <a:pt x="192933" y="20035"/>
                    </a:cubicBezTo>
                    <a:cubicBezTo>
                      <a:pt x="186603" y="21021"/>
                      <a:pt x="182245" y="26940"/>
                      <a:pt x="183233" y="33271"/>
                    </a:cubicBezTo>
                    <a:lnTo>
                      <a:pt x="184959" y="44616"/>
                    </a:lnTo>
                    <a:lnTo>
                      <a:pt x="78001" y="60976"/>
                    </a:lnTo>
                    <a:lnTo>
                      <a:pt x="76275" y="49631"/>
                    </a:lnTo>
                    <a:cubicBezTo>
                      <a:pt x="75288" y="43301"/>
                      <a:pt x="69369" y="38943"/>
                      <a:pt x="63039" y="39930"/>
                    </a:cubicBezTo>
                    <a:cubicBezTo>
                      <a:pt x="56708" y="40916"/>
                      <a:pt x="52351" y="46836"/>
                      <a:pt x="53338" y="53166"/>
                    </a:cubicBezTo>
                    <a:lnTo>
                      <a:pt x="55064" y="64511"/>
                    </a:lnTo>
                    <a:lnTo>
                      <a:pt x="54653" y="64593"/>
                    </a:lnTo>
                    <a:lnTo>
                      <a:pt x="51529" y="65086"/>
                    </a:lnTo>
                    <a:lnTo>
                      <a:pt x="16753" y="70430"/>
                    </a:lnTo>
                    <a:cubicBezTo>
                      <a:pt x="5984" y="72075"/>
                      <a:pt x="-1416" y="82187"/>
                      <a:pt x="229" y="92874"/>
                    </a:cubicBezTo>
                    <a:lnTo>
                      <a:pt x="38210" y="340660"/>
                    </a:lnTo>
                    <a:cubicBezTo>
                      <a:pt x="39855" y="351430"/>
                      <a:pt x="49967" y="358829"/>
                      <a:pt x="60655" y="357185"/>
                    </a:cubicBezTo>
                    <a:lnTo>
                      <a:pt x="95430" y="351841"/>
                    </a:lnTo>
                    <a:lnTo>
                      <a:pt x="97074" y="351595"/>
                    </a:lnTo>
                    <a:lnTo>
                      <a:pt x="391557" y="306460"/>
                    </a:lnTo>
                    <a:cubicBezTo>
                      <a:pt x="402080" y="304816"/>
                      <a:pt x="409478" y="294704"/>
                      <a:pt x="407835" y="284016"/>
                    </a:cubicBezTo>
                    <a:close/>
                    <a:moveTo>
                      <a:pt x="59997" y="63771"/>
                    </a:moveTo>
                    <a:lnTo>
                      <a:pt x="58270" y="52426"/>
                    </a:lnTo>
                    <a:cubicBezTo>
                      <a:pt x="57695" y="48891"/>
                      <a:pt x="60161" y="45685"/>
                      <a:pt x="63614" y="45109"/>
                    </a:cubicBezTo>
                    <a:cubicBezTo>
                      <a:pt x="67149" y="44534"/>
                      <a:pt x="70356" y="47000"/>
                      <a:pt x="70931" y="50453"/>
                    </a:cubicBezTo>
                    <a:lnTo>
                      <a:pt x="72657" y="61798"/>
                    </a:lnTo>
                    <a:lnTo>
                      <a:pt x="59997" y="63771"/>
                    </a:lnTo>
                    <a:close/>
                    <a:moveTo>
                      <a:pt x="189974" y="43876"/>
                    </a:moveTo>
                    <a:lnTo>
                      <a:pt x="188247" y="32530"/>
                    </a:lnTo>
                    <a:cubicBezTo>
                      <a:pt x="187671" y="28995"/>
                      <a:pt x="190138" y="25790"/>
                      <a:pt x="193590" y="25214"/>
                    </a:cubicBezTo>
                    <a:cubicBezTo>
                      <a:pt x="197126" y="24638"/>
                      <a:pt x="200332" y="27105"/>
                      <a:pt x="200907" y="30557"/>
                    </a:cubicBezTo>
                    <a:lnTo>
                      <a:pt x="202634" y="41903"/>
                    </a:lnTo>
                    <a:lnTo>
                      <a:pt x="189974" y="43876"/>
                    </a:lnTo>
                    <a:close/>
                    <a:moveTo>
                      <a:pt x="319950" y="23898"/>
                    </a:moveTo>
                    <a:lnTo>
                      <a:pt x="318224" y="12553"/>
                    </a:lnTo>
                    <a:cubicBezTo>
                      <a:pt x="317649" y="9018"/>
                      <a:pt x="320114" y="5812"/>
                      <a:pt x="323568" y="5237"/>
                    </a:cubicBezTo>
                    <a:cubicBezTo>
                      <a:pt x="327103" y="4661"/>
                      <a:pt x="330309" y="7127"/>
                      <a:pt x="330885" y="10580"/>
                    </a:cubicBezTo>
                    <a:lnTo>
                      <a:pt x="332611" y="21925"/>
                    </a:lnTo>
                    <a:lnTo>
                      <a:pt x="319950" y="23898"/>
                    </a:lnTo>
                    <a:close/>
                    <a:moveTo>
                      <a:pt x="260100" y="87448"/>
                    </a:moveTo>
                    <a:lnTo>
                      <a:pt x="277200" y="199091"/>
                    </a:lnTo>
                    <a:lnTo>
                      <a:pt x="173696" y="214958"/>
                    </a:lnTo>
                    <a:lnTo>
                      <a:pt x="156595" y="103315"/>
                    </a:lnTo>
                    <a:lnTo>
                      <a:pt x="260100" y="87448"/>
                    </a:lnTo>
                    <a:close/>
                    <a:moveTo>
                      <a:pt x="151416" y="104137"/>
                    </a:moveTo>
                    <a:lnTo>
                      <a:pt x="168516" y="215781"/>
                    </a:lnTo>
                    <a:lnTo>
                      <a:pt x="62217" y="232058"/>
                    </a:lnTo>
                    <a:lnTo>
                      <a:pt x="45116" y="120415"/>
                    </a:lnTo>
                    <a:lnTo>
                      <a:pt x="151416" y="104137"/>
                    </a:lnTo>
                    <a:close/>
                    <a:moveTo>
                      <a:pt x="55228" y="69773"/>
                    </a:moveTo>
                    <a:lnTo>
                      <a:pt x="73480" y="66977"/>
                    </a:lnTo>
                    <a:lnTo>
                      <a:pt x="75946" y="83091"/>
                    </a:lnTo>
                    <a:cubicBezTo>
                      <a:pt x="76192" y="84653"/>
                      <a:pt x="75781" y="86215"/>
                      <a:pt x="75042" y="87448"/>
                    </a:cubicBezTo>
                    <a:cubicBezTo>
                      <a:pt x="73644" y="86380"/>
                      <a:pt x="71835" y="85886"/>
                      <a:pt x="69945" y="86215"/>
                    </a:cubicBezTo>
                    <a:cubicBezTo>
                      <a:pt x="66163" y="86790"/>
                      <a:pt x="63614" y="90326"/>
                      <a:pt x="64190" y="94025"/>
                    </a:cubicBezTo>
                    <a:cubicBezTo>
                      <a:pt x="64765" y="97807"/>
                      <a:pt x="68300" y="100355"/>
                      <a:pt x="72000" y="99780"/>
                    </a:cubicBezTo>
                    <a:cubicBezTo>
                      <a:pt x="75617" y="99205"/>
                      <a:pt x="78166" y="95916"/>
                      <a:pt x="77754" y="92299"/>
                    </a:cubicBezTo>
                    <a:cubicBezTo>
                      <a:pt x="80303" y="89750"/>
                      <a:pt x="81619" y="86133"/>
                      <a:pt x="81043" y="82351"/>
                    </a:cubicBezTo>
                    <a:lnTo>
                      <a:pt x="78577" y="66238"/>
                    </a:lnTo>
                    <a:lnTo>
                      <a:pt x="203374" y="47082"/>
                    </a:lnTo>
                    <a:lnTo>
                      <a:pt x="205841" y="63196"/>
                    </a:lnTo>
                    <a:cubicBezTo>
                      <a:pt x="206087" y="64758"/>
                      <a:pt x="205676" y="66320"/>
                      <a:pt x="204936" y="67553"/>
                    </a:cubicBezTo>
                    <a:cubicBezTo>
                      <a:pt x="203539" y="66484"/>
                      <a:pt x="201730" y="65991"/>
                      <a:pt x="199839" y="66320"/>
                    </a:cubicBezTo>
                    <a:cubicBezTo>
                      <a:pt x="196057" y="66895"/>
                      <a:pt x="193509" y="70430"/>
                      <a:pt x="194084" y="74130"/>
                    </a:cubicBezTo>
                    <a:cubicBezTo>
                      <a:pt x="194659" y="77911"/>
                      <a:pt x="198195" y="80460"/>
                      <a:pt x="201894" y="79884"/>
                    </a:cubicBezTo>
                    <a:cubicBezTo>
                      <a:pt x="205512" y="79309"/>
                      <a:pt x="208060" y="76021"/>
                      <a:pt x="207649" y="72403"/>
                    </a:cubicBezTo>
                    <a:cubicBezTo>
                      <a:pt x="210197" y="69855"/>
                      <a:pt x="211513" y="66238"/>
                      <a:pt x="210938" y="62456"/>
                    </a:cubicBezTo>
                    <a:lnTo>
                      <a:pt x="208471" y="46342"/>
                    </a:lnTo>
                    <a:lnTo>
                      <a:pt x="333269" y="27187"/>
                    </a:lnTo>
                    <a:lnTo>
                      <a:pt x="335735" y="43301"/>
                    </a:lnTo>
                    <a:cubicBezTo>
                      <a:pt x="335982" y="44862"/>
                      <a:pt x="335570" y="46424"/>
                      <a:pt x="334831" y="47658"/>
                    </a:cubicBezTo>
                    <a:cubicBezTo>
                      <a:pt x="333433" y="46589"/>
                      <a:pt x="331624" y="46096"/>
                      <a:pt x="329733" y="46424"/>
                    </a:cubicBezTo>
                    <a:cubicBezTo>
                      <a:pt x="325952" y="47000"/>
                      <a:pt x="323403" y="50535"/>
                      <a:pt x="323979" y="54234"/>
                    </a:cubicBezTo>
                    <a:cubicBezTo>
                      <a:pt x="324554" y="58016"/>
                      <a:pt x="328090" y="60565"/>
                      <a:pt x="331789" y="59989"/>
                    </a:cubicBezTo>
                    <a:cubicBezTo>
                      <a:pt x="335406" y="59414"/>
                      <a:pt x="337955" y="56126"/>
                      <a:pt x="337543" y="52508"/>
                    </a:cubicBezTo>
                    <a:cubicBezTo>
                      <a:pt x="340092" y="49960"/>
                      <a:pt x="341408" y="46342"/>
                      <a:pt x="340832" y="42561"/>
                    </a:cubicBezTo>
                    <a:lnTo>
                      <a:pt x="338366" y="26447"/>
                    </a:lnTo>
                    <a:lnTo>
                      <a:pt x="347984" y="24967"/>
                    </a:lnTo>
                    <a:cubicBezTo>
                      <a:pt x="355877" y="23734"/>
                      <a:pt x="363275" y="29160"/>
                      <a:pt x="364509" y="37052"/>
                    </a:cubicBezTo>
                    <a:lnTo>
                      <a:pt x="368866" y="65580"/>
                    </a:lnTo>
                    <a:lnTo>
                      <a:pt x="44130" y="115318"/>
                    </a:lnTo>
                    <a:lnTo>
                      <a:pt x="39773" y="86790"/>
                    </a:lnTo>
                    <a:cubicBezTo>
                      <a:pt x="38540" y="78898"/>
                      <a:pt x="43965" y="71499"/>
                      <a:pt x="51940" y="70266"/>
                    </a:cubicBezTo>
                    <a:lnTo>
                      <a:pt x="55228" y="69773"/>
                    </a:lnTo>
                    <a:close/>
                    <a:moveTo>
                      <a:pt x="59668" y="352006"/>
                    </a:moveTo>
                    <a:cubicBezTo>
                      <a:pt x="51776" y="353239"/>
                      <a:pt x="44376" y="347813"/>
                      <a:pt x="43143" y="339920"/>
                    </a:cubicBezTo>
                    <a:lnTo>
                      <a:pt x="5162" y="92134"/>
                    </a:lnTo>
                    <a:cubicBezTo>
                      <a:pt x="3928" y="84242"/>
                      <a:pt x="9354" y="76843"/>
                      <a:pt x="17247" y="75610"/>
                    </a:cubicBezTo>
                    <a:lnTo>
                      <a:pt x="38868" y="72321"/>
                    </a:lnTo>
                    <a:cubicBezTo>
                      <a:pt x="35580" y="76514"/>
                      <a:pt x="33854" y="81940"/>
                      <a:pt x="34758" y="87612"/>
                    </a:cubicBezTo>
                    <a:lnTo>
                      <a:pt x="72740" y="335399"/>
                    </a:lnTo>
                    <a:cubicBezTo>
                      <a:pt x="73644" y="341071"/>
                      <a:pt x="76850" y="345757"/>
                      <a:pt x="81289" y="348717"/>
                    </a:cubicBezTo>
                    <a:lnTo>
                      <a:pt x="59668" y="352006"/>
                    </a:lnTo>
                    <a:close/>
                    <a:moveTo>
                      <a:pt x="96006" y="346415"/>
                    </a:moveTo>
                    <a:lnTo>
                      <a:pt x="94361" y="346662"/>
                    </a:lnTo>
                    <a:cubicBezTo>
                      <a:pt x="86469" y="347895"/>
                      <a:pt x="79070" y="342469"/>
                      <a:pt x="77837" y="334577"/>
                    </a:cubicBezTo>
                    <a:lnTo>
                      <a:pt x="62956" y="237238"/>
                    </a:lnTo>
                    <a:lnTo>
                      <a:pt x="169256" y="220960"/>
                    </a:lnTo>
                    <a:lnTo>
                      <a:pt x="186356" y="332603"/>
                    </a:lnTo>
                    <a:lnTo>
                      <a:pt x="96006" y="346415"/>
                    </a:lnTo>
                    <a:close/>
                    <a:moveTo>
                      <a:pt x="191535" y="331781"/>
                    </a:moveTo>
                    <a:lnTo>
                      <a:pt x="174435" y="220138"/>
                    </a:lnTo>
                    <a:lnTo>
                      <a:pt x="277940" y="204271"/>
                    </a:lnTo>
                    <a:lnTo>
                      <a:pt x="295040" y="315915"/>
                    </a:lnTo>
                    <a:lnTo>
                      <a:pt x="191535" y="331781"/>
                    </a:lnTo>
                    <a:close/>
                    <a:moveTo>
                      <a:pt x="300220" y="315174"/>
                    </a:moveTo>
                    <a:lnTo>
                      <a:pt x="265197" y="86708"/>
                    </a:lnTo>
                    <a:lnTo>
                      <a:pt x="369771" y="70677"/>
                    </a:lnTo>
                    <a:lnTo>
                      <a:pt x="402573" y="284838"/>
                    </a:lnTo>
                    <a:cubicBezTo>
                      <a:pt x="403806" y="292731"/>
                      <a:pt x="398380" y="300130"/>
                      <a:pt x="390488" y="301363"/>
                    </a:cubicBezTo>
                    <a:lnTo>
                      <a:pt x="300220" y="315174"/>
                    </a:lnTo>
                    <a:close/>
                  </a:path>
                </a:pathLst>
              </a:custGeom>
              <a:grpFill/>
              <a:ln w="8221" cap="flat">
                <a:noFill/>
                <a:prstDash val="solid"/>
                <a:miter/>
              </a:ln>
            </p:spPr>
            <p:txBody>
              <a:bodyPr rtlCol="0" anchor="ctr"/>
              <a:lstStyle/>
              <a:p>
                <a:endParaRPr lang="en-US"/>
              </a:p>
            </p:txBody>
          </p:sp>
          <p:sp>
            <p:nvSpPr>
              <p:cNvPr id="352" name="Freeform: Shape 351">
                <a:extLst>
                  <a:ext uri="{FF2B5EF4-FFF2-40B4-BE49-F238E27FC236}">
                    <a16:creationId xmlns:a16="http://schemas.microsoft.com/office/drawing/2014/main" id="{A01EA07B-9659-4AA7-BF59-4A3C8C4CAF69}"/>
                  </a:ext>
                </a:extLst>
              </p:cNvPr>
              <p:cNvSpPr/>
              <p:nvPr/>
            </p:nvSpPr>
            <p:spPr>
              <a:xfrm>
                <a:off x="8566291" y="5665151"/>
                <a:ext cx="11564" cy="11564"/>
              </a:xfrm>
              <a:custGeom>
                <a:avLst/>
                <a:gdLst>
                  <a:gd name="connsiteX0" fmla="*/ 69 w 11564"/>
                  <a:gd name="connsiteY0" fmla="*/ 6646 h 11564"/>
                  <a:gd name="connsiteX1" fmla="*/ 6646 w 11564"/>
                  <a:gd name="connsiteY1" fmla="*/ 11496 h 11564"/>
                  <a:gd name="connsiteX2" fmla="*/ 11496 w 11564"/>
                  <a:gd name="connsiteY2" fmla="*/ 4919 h 11564"/>
                  <a:gd name="connsiteX3" fmla="*/ 4919 w 11564"/>
                  <a:gd name="connsiteY3" fmla="*/ 69 h 11564"/>
                  <a:gd name="connsiteX4" fmla="*/ 69 w 11564"/>
                  <a:gd name="connsiteY4" fmla="*/ 6646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69" y="6646"/>
                    </a:moveTo>
                    <a:cubicBezTo>
                      <a:pt x="562" y="9770"/>
                      <a:pt x="3521" y="11989"/>
                      <a:pt x="6646" y="11496"/>
                    </a:cubicBezTo>
                    <a:cubicBezTo>
                      <a:pt x="9770" y="11003"/>
                      <a:pt x="11989" y="8043"/>
                      <a:pt x="11496" y="4919"/>
                    </a:cubicBezTo>
                    <a:cubicBezTo>
                      <a:pt x="11003" y="1795"/>
                      <a:pt x="8043" y="-425"/>
                      <a:pt x="4919" y="69"/>
                    </a:cubicBezTo>
                    <a:cubicBezTo>
                      <a:pt x="1795" y="562"/>
                      <a:pt x="-425" y="3522"/>
                      <a:pt x="69" y="6646"/>
                    </a:cubicBezTo>
                    <a:close/>
                  </a:path>
                </a:pathLst>
              </a:custGeom>
              <a:grpFill/>
              <a:ln w="8221" cap="flat">
                <a:noFill/>
                <a:prstDash val="solid"/>
                <a:miter/>
              </a:ln>
            </p:spPr>
            <p:txBody>
              <a:bodyPr rtlCol="0" anchor="ctr"/>
              <a:lstStyle/>
              <a:p>
                <a:endParaRPr lang="en-US"/>
              </a:p>
            </p:txBody>
          </p:sp>
          <p:sp>
            <p:nvSpPr>
              <p:cNvPr id="353" name="Freeform: Shape 352">
                <a:extLst>
                  <a:ext uri="{FF2B5EF4-FFF2-40B4-BE49-F238E27FC236}">
                    <a16:creationId xmlns:a16="http://schemas.microsoft.com/office/drawing/2014/main" id="{2EACE5FE-A45B-42F5-84EF-94FB959E4A8F}"/>
                  </a:ext>
                </a:extLst>
              </p:cNvPr>
              <p:cNvSpPr/>
              <p:nvPr/>
            </p:nvSpPr>
            <p:spPr>
              <a:xfrm>
                <a:off x="8529624" y="5670742"/>
                <a:ext cx="11564" cy="11564"/>
              </a:xfrm>
              <a:custGeom>
                <a:avLst/>
                <a:gdLst>
                  <a:gd name="connsiteX0" fmla="*/ 11496 w 11564"/>
                  <a:gd name="connsiteY0" fmla="*/ 4919 h 11564"/>
                  <a:gd name="connsiteX1" fmla="*/ 4919 w 11564"/>
                  <a:gd name="connsiteY1" fmla="*/ 69 h 11564"/>
                  <a:gd name="connsiteX2" fmla="*/ 69 w 11564"/>
                  <a:gd name="connsiteY2" fmla="*/ 6646 h 11564"/>
                  <a:gd name="connsiteX3" fmla="*/ 6646 w 11564"/>
                  <a:gd name="connsiteY3" fmla="*/ 11496 h 11564"/>
                  <a:gd name="connsiteX4" fmla="*/ 11496 w 11564"/>
                  <a:gd name="connsiteY4" fmla="*/ 4919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11496" y="4919"/>
                    </a:moveTo>
                    <a:cubicBezTo>
                      <a:pt x="11003" y="1795"/>
                      <a:pt x="8043" y="-425"/>
                      <a:pt x="4919" y="69"/>
                    </a:cubicBezTo>
                    <a:cubicBezTo>
                      <a:pt x="1795" y="562"/>
                      <a:pt x="-425" y="3521"/>
                      <a:pt x="69" y="6646"/>
                    </a:cubicBezTo>
                    <a:cubicBezTo>
                      <a:pt x="562" y="9770"/>
                      <a:pt x="3521" y="11989"/>
                      <a:pt x="6646" y="11496"/>
                    </a:cubicBezTo>
                    <a:cubicBezTo>
                      <a:pt x="9770" y="11085"/>
                      <a:pt x="11989" y="8125"/>
                      <a:pt x="11496" y="4919"/>
                    </a:cubicBezTo>
                    <a:close/>
                  </a:path>
                </a:pathLst>
              </a:custGeom>
              <a:grpFill/>
              <a:ln w="8221" cap="flat">
                <a:noFill/>
                <a:prstDash val="solid"/>
                <a:miter/>
              </a:ln>
            </p:spPr>
            <p:txBody>
              <a:bodyPr rtlCol="0" anchor="ctr"/>
              <a:lstStyle/>
              <a:p>
                <a:endParaRPr lang="en-US"/>
              </a:p>
            </p:txBody>
          </p:sp>
          <p:sp>
            <p:nvSpPr>
              <p:cNvPr id="354" name="Freeform: Shape 353">
                <a:extLst>
                  <a:ext uri="{FF2B5EF4-FFF2-40B4-BE49-F238E27FC236}">
                    <a16:creationId xmlns:a16="http://schemas.microsoft.com/office/drawing/2014/main" id="{5BE7E32F-3240-4CE1-9C4D-EAD3A7A53650}"/>
                  </a:ext>
                </a:extLst>
              </p:cNvPr>
              <p:cNvSpPr/>
              <p:nvPr/>
            </p:nvSpPr>
            <p:spPr>
              <a:xfrm>
                <a:off x="8456095" y="5506287"/>
                <a:ext cx="34171" cy="194055"/>
              </a:xfrm>
              <a:custGeom>
                <a:avLst/>
                <a:gdLst>
                  <a:gd name="connsiteX0" fmla="*/ 34136 w 34171"/>
                  <a:gd name="connsiteY0" fmla="*/ 191078 h 194055"/>
                  <a:gd name="connsiteX1" fmla="*/ 5197 w 34171"/>
                  <a:gd name="connsiteY1" fmla="*/ 2237 h 194055"/>
                  <a:gd name="connsiteX2" fmla="*/ 2238 w 34171"/>
                  <a:gd name="connsiteY2" fmla="*/ 18 h 194055"/>
                  <a:gd name="connsiteX3" fmla="*/ 18 w 34171"/>
                  <a:gd name="connsiteY3" fmla="*/ 2977 h 194055"/>
                  <a:gd name="connsiteX4" fmla="*/ 28957 w 34171"/>
                  <a:gd name="connsiteY4" fmla="*/ 191818 h 194055"/>
                  <a:gd name="connsiteX5" fmla="*/ 31916 w 34171"/>
                  <a:gd name="connsiteY5" fmla="*/ 194037 h 194055"/>
                  <a:gd name="connsiteX6" fmla="*/ 34136 w 34171"/>
                  <a:gd name="connsiteY6" fmla="*/ 191078 h 194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171" h="194055">
                    <a:moveTo>
                      <a:pt x="34136" y="191078"/>
                    </a:moveTo>
                    <a:lnTo>
                      <a:pt x="5197" y="2237"/>
                    </a:lnTo>
                    <a:cubicBezTo>
                      <a:pt x="4951" y="840"/>
                      <a:pt x="3635" y="-147"/>
                      <a:pt x="2238" y="18"/>
                    </a:cubicBezTo>
                    <a:cubicBezTo>
                      <a:pt x="840" y="264"/>
                      <a:pt x="-146" y="1580"/>
                      <a:pt x="18" y="2977"/>
                    </a:cubicBezTo>
                    <a:lnTo>
                      <a:pt x="28957" y="191818"/>
                    </a:lnTo>
                    <a:cubicBezTo>
                      <a:pt x="29203" y="193216"/>
                      <a:pt x="30519" y="194202"/>
                      <a:pt x="31916" y="194037"/>
                    </a:cubicBezTo>
                    <a:cubicBezTo>
                      <a:pt x="33314" y="193873"/>
                      <a:pt x="34382" y="192475"/>
                      <a:pt x="34136" y="191078"/>
                    </a:cubicBezTo>
                    <a:close/>
                  </a:path>
                </a:pathLst>
              </a:custGeom>
              <a:grpFill/>
              <a:ln w="8221" cap="flat">
                <a:noFill/>
                <a:prstDash val="solid"/>
                <a:miter/>
              </a:ln>
            </p:spPr>
            <p:txBody>
              <a:bodyPr rtlCol="0" anchor="ctr"/>
              <a:lstStyle/>
              <a:p>
                <a:endParaRPr lang="en-US"/>
              </a:p>
            </p:txBody>
          </p:sp>
          <p:sp>
            <p:nvSpPr>
              <p:cNvPr id="355" name="Freeform: Shape 354">
                <a:extLst>
                  <a:ext uri="{FF2B5EF4-FFF2-40B4-BE49-F238E27FC236}">
                    <a16:creationId xmlns:a16="http://schemas.microsoft.com/office/drawing/2014/main" id="{3D767910-E320-4F11-8D1E-FF598CB524AA}"/>
                  </a:ext>
                </a:extLst>
              </p:cNvPr>
              <p:cNvSpPr/>
              <p:nvPr/>
            </p:nvSpPr>
            <p:spPr>
              <a:xfrm>
                <a:off x="8546673" y="5639799"/>
                <a:ext cx="14853" cy="67942"/>
              </a:xfrm>
              <a:custGeom>
                <a:avLst/>
                <a:gdLst>
                  <a:gd name="connsiteX0" fmla="*/ 38 w 14853"/>
                  <a:gd name="connsiteY0" fmla="*/ 2977 h 67942"/>
                  <a:gd name="connsiteX1" fmla="*/ 9656 w 14853"/>
                  <a:gd name="connsiteY1" fmla="*/ 65705 h 67942"/>
                  <a:gd name="connsiteX2" fmla="*/ 12616 w 14853"/>
                  <a:gd name="connsiteY2" fmla="*/ 67925 h 67942"/>
                  <a:gd name="connsiteX3" fmla="*/ 14836 w 14853"/>
                  <a:gd name="connsiteY3" fmla="*/ 64965 h 67942"/>
                  <a:gd name="connsiteX4" fmla="*/ 5217 w 14853"/>
                  <a:gd name="connsiteY4" fmla="*/ 2238 h 67942"/>
                  <a:gd name="connsiteX5" fmla="*/ 2258 w 14853"/>
                  <a:gd name="connsiteY5" fmla="*/ 18 h 67942"/>
                  <a:gd name="connsiteX6" fmla="*/ 38 w 14853"/>
                  <a:gd name="connsiteY6" fmla="*/ 2977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3" h="67942">
                    <a:moveTo>
                      <a:pt x="38" y="2977"/>
                    </a:moveTo>
                    <a:lnTo>
                      <a:pt x="9656" y="65705"/>
                    </a:lnTo>
                    <a:cubicBezTo>
                      <a:pt x="9903" y="67102"/>
                      <a:pt x="11218" y="68089"/>
                      <a:pt x="12616" y="67925"/>
                    </a:cubicBezTo>
                    <a:cubicBezTo>
                      <a:pt x="14014" y="67760"/>
                      <a:pt x="15000" y="66363"/>
                      <a:pt x="14836" y="64965"/>
                    </a:cubicBezTo>
                    <a:lnTo>
                      <a:pt x="5217" y="2238"/>
                    </a:lnTo>
                    <a:cubicBezTo>
                      <a:pt x="4970" y="840"/>
                      <a:pt x="3655" y="-147"/>
                      <a:pt x="2258" y="18"/>
                    </a:cubicBezTo>
                    <a:cubicBezTo>
                      <a:pt x="778" y="183"/>
                      <a:pt x="-209" y="1498"/>
                      <a:pt x="38" y="2977"/>
                    </a:cubicBezTo>
                    <a:close/>
                  </a:path>
                </a:pathLst>
              </a:custGeom>
              <a:grpFill/>
              <a:ln w="8221" cap="flat">
                <a:noFill/>
                <a:prstDash val="solid"/>
                <a:miter/>
              </a:ln>
            </p:spPr>
            <p:txBody>
              <a:bodyPr rtlCol="0" anchor="ctr"/>
              <a:lstStyle/>
              <a:p>
                <a:endParaRPr lang="en-US"/>
              </a:p>
            </p:txBody>
          </p:sp>
          <p:sp>
            <p:nvSpPr>
              <p:cNvPr id="356" name="Freeform: Shape 355">
                <a:extLst>
                  <a:ext uri="{FF2B5EF4-FFF2-40B4-BE49-F238E27FC236}">
                    <a16:creationId xmlns:a16="http://schemas.microsoft.com/office/drawing/2014/main" id="{19E551D5-BE5F-40C7-B969-8C2FE6DF5D86}"/>
                  </a:ext>
                </a:extLst>
              </p:cNvPr>
              <p:cNvSpPr/>
              <p:nvPr/>
            </p:nvSpPr>
            <p:spPr>
              <a:xfrm>
                <a:off x="8508050" y="5528922"/>
                <a:ext cx="56244" cy="56378"/>
              </a:xfrm>
              <a:custGeom>
                <a:avLst/>
                <a:gdLst>
                  <a:gd name="connsiteX0" fmla="*/ 55760 w 56244"/>
                  <a:gd name="connsiteY0" fmla="*/ 48414 h 56378"/>
                  <a:gd name="connsiteX1" fmla="*/ 55185 w 56244"/>
                  <a:gd name="connsiteY1" fmla="*/ 44796 h 56378"/>
                  <a:gd name="connsiteX2" fmla="*/ 31754 w 56244"/>
                  <a:gd name="connsiteY2" fmla="*/ 27532 h 56378"/>
                  <a:gd name="connsiteX3" fmla="*/ 49019 w 56244"/>
                  <a:gd name="connsiteY3" fmla="*/ 4102 h 56378"/>
                  <a:gd name="connsiteX4" fmla="*/ 48443 w 56244"/>
                  <a:gd name="connsiteY4" fmla="*/ 484 h 56378"/>
                  <a:gd name="connsiteX5" fmla="*/ 44826 w 56244"/>
                  <a:gd name="connsiteY5" fmla="*/ 1060 h 56378"/>
                  <a:gd name="connsiteX6" fmla="*/ 27562 w 56244"/>
                  <a:gd name="connsiteY6" fmla="*/ 24490 h 56378"/>
                  <a:gd name="connsiteX7" fmla="*/ 4131 w 56244"/>
                  <a:gd name="connsiteY7" fmla="*/ 7226 h 56378"/>
                  <a:gd name="connsiteX8" fmla="*/ 514 w 56244"/>
                  <a:gd name="connsiteY8" fmla="*/ 7801 h 56378"/>
                  <a:gd name="connsiteX9" fmla="*/ 21 w 56244"/>
                  <a:gd name="connsiteY9" fmla="*/ 9774 h 56378"/>
                  <a:gd name="connsiteX10" fmla="*/ 1089 w 56244"/>
                  <a:gd name="connsiteY10" fmla="*/ 11500 h 56378"/>
                  <a:gd name="connsiteX11" fmla="*/ 24520 w 56244"/>
                  <a:gd name="connsiteY11" fmla="*/ 28765 h 56378"/>
                  <a:gd name="connsiteX12" fmla="*/ 7255 w 56244"/>
                  <a:gd name="connsiteY12" fmla="*/ 52195 h 56378"/>
                  <a:gd name="connsiteX13" fmla="*/ 6762 w 56244"/>
                  <a:gd name="connsiteY13" fmla="*/ 54168 h 56378"/>
                  <a:gd name="connsiteX14" fmla="*/ 7831 w 56244"/>
                  <a:gd name="connsiteY14" fmla="*/ 55895 h 56378"/>
                  <a:gd name="connsiteX15" fmla="*/ 11448 w 56244"/>
                  <a:gd name="connsiteY15" fmla="*/ 55319 h 56378"/>
                  <a:gd name="connsiteX16" fmla="*/ 28712 w 56244"/>
                  <a:gd name="connsiteY16" fmla="*/ 31889 h 56378"/>
                  <a:gd name="connsiteX17" fmla="*/ 52143 w 56244"/>
                  <a:gd name="connsiteY17" fmla="*/ 49153 h 56378"/>
                  <a:gd name="connsiteX18" fmla="*/ 55760 w 56244"/>
                  <a:gd name="connsiteY18" fmla="*/ 48414 h 56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6244" h="56378">
                    <a:moveTo>
                      <a:pt x="55760" y="48414"/>
                    </a:moveTo>
                    <a:cubicBezTo>
                      <a:pt x="56582" y="47263"/>
                      <a:pt x="56336" y="45618"/>
                      <a:pt x="55185" y="44796"/>
                    </a:cubicBezTo>
                    <a:lnTo>
                      <a:pt x="31754" y="27532"/>
                    </a:lnTo>
                    <a:lnTo>
                      <a:pt x="49019" y="4102"/>
                    </a:lnTo>
                    <a:cubicBezTo>
                      <a:pt x="49841" y="2950"/>
                      <a:pt x="49594" y="1306"/>
                      <a:pt x="48443" y="484"/>
                    </a:cubicBezTo>
                    <a:cubicBezTo>
                      <a:pt x="47292" y="-338"/>
                      <a:pt x="45648" y="-91"/>
                      <a:pt x="44826" y="1060"/>
                    </a:cubicBezTo>
                    <a:lnTo>
                      <a:pt x="27562" y="24490"/>
                    </a:lnTo>
                    <a:lnTo>
                      <a:pt x="4131" y="7226"/>
                    </a:lnTo>
                    <a:cubicBezTo>
                      <a:pt x="2980" y="6403"/>
                      <a:pt x="1336" y="6650"/>
                      <a:pt x="514" y="7801"/>
                    </a:cubicBezTo>
                    <a:cubicBezTo>
                      <a:pt x="103" y="8376"/>
                      <a:pt x="-62" y="9116"/>
                      <a:pt x="21" y="9774"/>
                    </a:cubicBezTo>
                    <a:cubicBezTo>
                      <a:pt x="103" y="10432"/>
                      <a:pt x="514" y="11089"/>
                      <a:pt x="1089" y="11500"/>
                    </a:cubicBezTo>
                    <a:lnTo>
                      <a:pt x="24520" y="28765"/>
                    </a:lnTo>
                    <a:lnTo>
                      <a:pt x="7255" y="52195"/>
                    </a:lnTo>
                    <a:cubicBezTo>
                      <a:pt x="6844" y="52771"/>
                      <a:pt x="6680" y="53511"/>
                      <a:pt x="6762" y="54168"/>
                    </a:cubicBezTo>
                    <a:cubicBezTo>
                      <a:pt x="6844" y="54826"/>
                      <a:pt x="7255" y="55484"/>
                      <a:pt x="7831" y="55895"/>
                    </a:cubicBezTo>
                    <a:cubicBezTo>
                      <a:pt x="8982" y="56717"/>
                      <a:pt x="10626" y="56470"/>
                      <a:pt x="11448" y="55319"/>
                    </a:cubicBezTo>
                    <a:lnTo>
                      <a:pt x="28712" y="31889"/>
                    </a:lnTo>
                    <a:lnTo>
                      <a:pt x="52143" y="49153"/>
                    </a:lnTo>
                    <a:cubicBezTo>
                      <a:pt x="53294" y="49811"/>
                      <a:pt x="54938" y="49564"/>
                      <a:pt x="55760" y="48414"/>
                    </a:cubicBezTo>
                    <a:close/>
                  </a:path>
                </a:pathLst>
              </a:custGeom>
              <a:grpFill/>
              <a:ln w="8221" cap="flat">
                <a:noFill/>
                <a:prstDash val="solid"/>
                <a:miter/>
              </a:ln>
            </p:spPr>
            <p:txBody>
              <a:bodyPr rtlCol="0" anchor="ctr"/>
              <a:lstStyle/>
              <a:p>
                <a:endParaRPr lang="en-US"/>
              </a:p>
            </p:txBody>
          </p:sp>
          <p:sp>
            <p:nvSpPr>
              <p:cNvPr id="357" name="Freeform: Shape 356">
                <a:extLst>
                  <a:ext uri="{FF2B5EF4-FFF2-40B4-BE49-F238E27FC236}">
                    <a16:creationId xmlns:a16="http://schemas.microsoft.com/office/drawing/2014/main" id="{EF70854B-CE93-41A0-895B-CED4A64C647B}"/>
                  </a:ext>
                </a:extLst>
              </p:cNvPr>
              <p:cNvSpPr/>
              <p:nvPr/>
            </p:nvSpPr>
            <p:spPr>
              <a:xfrm>
                <a:off x="8615258" y="5504478"/>
                <a:ext cx="67942" cy="67942"/>
              </a:xfrm>
              <a:custGeom>
                <a:avLst/>
                <a:gdLst>
                  <a:gd name="connsiteX0" fmla="*/ 41371 w 67942"/>
                  <a:gd name="connsiteY0" fmla="*/ 64965 h 67942"/>
                  <a:gd name="connsiteX1" fmla="*/ 36931 w 67942"/>
                  <a:gd name="connsiteY1" fmla="*/ 36191 h 67942"/>
                  <a:gd name="connsiteX2" fmla="*/ 65705 w 67942"/>
                  <a:gd name="connsiteY2" fmla="*/ 31752 h 67942"/>
                  <a:gd name="connsiteX3" fmla="*/ 67925 w 67942"/>
                  <a:gd name="connsiteY3" fmla="*/ 28792 h 67942"/>
                  <a:gd name="connsiteX4" fmla="*/ 64965 w 67942"/>
                  <a:gd name="connsiteY4" fmla="*/ 26573 h 67942"/>
                  <a:gd name="connsiteX5" fmla="*/ 36191 w 67942"/>
                  <a:gd name="connsiteY5" fmla="*/ 31012 h 67942"/>
                  <a:gd name="connsiteX6" fmla="*/ 31752 w 67942"/>
                  <a:gd name="connsiteY6" fmla="*/ 2238 h 67942"/>
                  <a:gd name="connsiteX7" fmla="*/ 28792 w 67942"/>
                  <a:gd name="connsiteY7" fmla="*/ 18 h 67942"/>
                  <a:gd name="connsiteX8" fmla="*/ 26572 w 67942"/>
                  <a:gd name="connsiteY8" fmla="*/ 2978 h 67942"/>
                  <a:gd name="connsiteX9" fmla="*/ 31012 w 67942"/>
                  <a:gd name="connsiteY9" fmla="*/ 31752 h 67942"/>
                  <a:gd name="connsiteX10" fmla="*/ 2238 w 67942"/>
                  <a:gd name="connsiteY10" fmla="*/ 36191 h 67942"/>
                  <a:gd name="connsiteX11" fmla="*/ 18 w 67942"/>
                  <a:gd name="connsiteY11" fmla="*/ 39151 h 67942"/>
                  <a:gd name="connsiteX12" fmla="*/ 2977 w 67942"/>
                  <a:gd name="connsiteY12" fmla="*/ 41371 h 67942"/>
                  <a:gd name="connsiteX13" fmla="*/ 31752 w 67942"/>
                  <a:gd name="connsiteY13" fmla="*/ 36931 h 67942"/>
                  <a:gd name="connsiteX14" fmla="*/ 36191 w 67942"/>
                  <a:gd name="connsiteY14" fmla="*/ 65705 h 67942"/>
                  <a:gd name="connsiteX15" fmla="*/ 39151 w 67942"/>
                  <a:gd name="connsiteY15" fmla="*/ 67925 h 67942"/>
                  <a:gd name="connsiteX16" fmla="*/ 41371 w 67942"/>
                  <a:gd name="connsiteY16" fmla="*/ 64965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7942" h="67942">
                    <a:moveTo>
                      <a:pt x="41371" y="64965"/>
                    </a:moveTo>
                    <a:lnTo>
                      <a:pt x="36931" y="36191"/>
                    </a:lnTo>
                    <a:lnTo>
                      <a:pt x="65705" y="31752"/>
                    </a:lnTo>
                    <a:cubicBezTo>
                      <a:pt x="67103" y="31505"/>
                      <a:pt x="68089" y="30190"/>
                      <a:pt x="67925" y="28792"/>
                    </a:cubicBezTo>
                    <a:cubicBezTo>
                      <a:pt x="67678" y="27394"/>
                      <a:pt x="66362" y="26408"/>
                      <a:pt x="64965" y="26573"/>
                    </a:cubicBezTo>
                    <a:lnTo>
                      <a:pt x="36191" y="31012"/>
                    </a:lnTo>
                    <a:lnTo>
                      <a:pt x="31752" y="2238"/>
                    </a:lnTo>
                    <a:cubicBezTo>
                      <a:pt x="31505" y="840"/>
                      <a:pt x="30189" y="-146"/>
                      <a:pt x="28792" y="18"/>
                    </a:cubicBezTo>
                    <a:cubicBezTo>
                      <a:pt x="27394" y="182"/>
                      <a:pt x="26408" y="1580"/>
                      <a:pt x="26572" y="2978"/>
                    </a:cubicBezTo>
                    <a:lnTo>
                      <a:pt x="31012" y="31752"/>
                    </a:lnTo>
                    <a:lnTo>
                      <a:pt x="2238" y="36191"/>
                    </a:lnTo>
                    <a:cubicBezTo>
                      <a:pt x="840" y="36438"/>
                      <a:pt x="-147" y="37753"/>
                      <a:pt x="18" y="39151"/>
                    </a:cubicBezTo>
                    <a:cubicBezTo>
                      <a:pt x="183" y="40548"/>
                      <a:pt x="1579" y="41535"/>
                      <a:pt x="2977" y="41371"/>
                    </a:cubicBezTo>
                    <a:lnTo>
                      <a:pt x="31752" y="36931"/>
                    </a:lnTo>
                    <a:lnTo>
                      <a:pt x="36191" y="65705"/>
                    </a:lnTo>
                    <a:cubicBezTo>
                      <a:pt x="36437" y="67103"/>
                      <a:pt x="37753" y="68089"/>
                      <a:pt x="39151" y="67925"/>
                    </a:cubicBezTo>
                    <a:cubicBezTo>
                      <a:pt x="40630" y="67760"/>
                      <a:pt x="41617" y="66445"/>
                      <a:pt x="41371" y="64965"/>
                    </a:cubicBezTo>
                    <a:close/>
                  </a:path>
                </a:pathLst>
              </a:custGeom>
              <a:grpFill/>
              <a:ln w="8221" cap="flat">
                <a:noFill/>
                <a:prstDash val="solid"/>
                <a:miter/>
              </a:ln>
            </p:spPr>
            <p:txBody>
              <a:bodyPr rtlCol="0" anchor="ctr"/>
              <a:lstStyle/>
              <a:p>
                <a:endParaRPr lang="en-US"/>
              </a:p>
            </p:txBody>
          </p:sp>
          <p:sp>
            <p:nvSpPr>
              <p:cNvPr id="358" name="Freeform: Shape 357">
                <a:extLst>
                  <a:ext uri="{FF2B5EF4-FFF2-40B4-BE49-F238E27FC236}">
                    <a16:creationId xmlns:a16="http://schemas.microsoft.com/office/drawing/2014/main" id="{6E98760B-1495-45E1-AF07-CD609136803F}"/>
                  </a:ext>
                </a:extLst>
              </p:cNvPr>
              <p:cNvSpPr/>
              <p:nvPr/>
            </p:nvSpPr>
            <p:spPr>
              <a:xfrm>
                <a:off x="8659878" y="5622370"/>
                <a:ext cx="14854" cy="67942"/>
              </a:xfrm>
              <a:custGeom>
                <a:avLst/>
                <a:gdLst>
                  <a:gd name="connsiteX0" fmla="*/ 38 w 14854"/>
                  <a:gd name="connsiteY0" fmla="*/ 2977 h 67942"/>
                  <a:gd name="connsiteX1" fmla="*/ 9657 w 14854"/>
                  <a:gd name="connsiteY1" fmla="*/ 65705 h 67942"/>
                  <a:gd name="connsiteX2" fmla="*/ 12616 w 14854"/>
                  <a:gd name="connsiteY2" fmla="*/ 67925 h 67942"/>
                  <a:gd name="connsiteX3" fmla="*/ 14836 w 14854"/>
                  <a:gd name="connsiteY3" fmla="*/ 64965 h 67942"/>
                  <a:gd name="connsiteX4" fmla="*/ 5217 w 14854"/>
                  <a:gd name="connsiteY4" fmla="*/ 2238 h 67942"/>
                  <a:gd name="connsiteX5" fmla="*/ 2257 w 14854"/>
                  <a:gd name="connsiteY5" fmla="*/ 18 h 67942"/>
                  <a:gd name="connsiteX6" fmla="*/ 38 w 14854"/>
                  <a:gd name="connsiteY6" fmla="*/ 2977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4" h="67942">
                    <a:moveTo>
                      <a:pt x="38" y="2977"/>
                    </a:moveTo>
                    <a:lnTo>
                      <a:pt x="9657" y="65705"/>
                    </a:lnTo>
                    <a:cubicBezTo>
                      <a:pt x="9904" y="67102"/>
                      <a:pt x="11218" y="68089"/>
                      <a:pt x="12616" y="67925"/>
                    </a:cubicBezTo>
                    <a:cubicBezTo>
                      <a:pt x="14014" y="67678"/>
                      <a:pt x="15001" y="66363"/>
                      <a:pt x="14836" y="64965"/>
                    </a:cubicBezTo>
                    <a:lnTo>
                      <a:pt x="5217" y="2238"/>
                    </a:lnTo>
                    <a:cubicBezTo>
                      <a:pt x="4971" y="840"/>
                      <a:pt x="3655" y="-147"/>
                      <a:pt x="2257" y="18"/>
                    </a:cubicBezTo>
                    <a:cubicBezTo>
                      <a:pt x="778" y="264"/>
                      <a:pt x="-208" y="1580"/>
                      <a:pt x="38" y="2977"/>
                    </a:cubicBezTo>
                    <a:close/>
                  </a:path>
                </a:pathLst>
              </a:custGeom>
              <a:grpFill/>
              <a:ln w="8221" cap="flat">
                <a:noFill/>
                <a:prstDash val="solid"/>
                <a:miter/>
              </a:ln>
            </p:spPr>
            <p:txBody>
              <a:bodyPr rtlCol="0" anchor="ctr"/>
              <a:lstStyle/>
              <a:p>
                <a:endParaRPr lang="en-US"/>
              </a:p>
            </p:txBody>
          </p:sp>
          <p:sp>
            <p:nvSpPr>
              <p:cNvPr id="359" name="Freeform: Shape 358">
                <a:extLst>
                  <a:ext uri="{FF2B5EF4-FFF2-40B4-BE49-F238E27FC236}">
                    <a16:creationId xmlns:a16="http://schemas.microsoft.com/office/drawing/2014/main" id="{5CCDC827-18EE-4B0F-AB89-A8CEEDBD8B96}"/>
                  </a:ext>
                </a:extLst>
              </p:cNvPr>
              <p:cNvSpPr/>
              <p:nvPr/>
            </p:nvSpPr>
            <p:spPr>
              <a:xfrm>
                <a:off x="8723255" y="5493926"/>
                <a:ext cx="88718" cy="178164"/>
              </a:xfrm>
              <a:custGeom>
                <a:avLst/>
                <a:gdLst>
                  <a:gd name="connsiteX0" fmla="*/ 88589 w 88718"/>
                  <a:gd name="connsiteY0" fmla="*/ 159291 h 178164"/>
                  <a:gd name="connsiteX1" fmla="*/ 65487 w 88718"/>
                  <a:gd name="connsiteY1" fmla="*/ 8844 h 178164"/>
                  <a:gd name="connsiteX2" fmla="*/ 53567 w 88718"/>
                  <a:gd name="connsiteY2" fmla="*/ 129 h 178164"/>
                  <a:gd name="connsiteX3" fmla="*/ 8843 w 88718"/>
                  <a:gd name="connsiteY3" fmla="*/ 6952 h 178164"/>
                  <a:gd name="connsiteX4" fmla="*/ 129 w 88718"/>
                  <a:gd name="connsiteY4" fmla="*/ 18873 h 178164"/>
                  <a:gd name="connsiteX5" fmla="*/ 23230 w 88718"/>
                  <a:gd name="connsiteY5" fmla="*/ 169321 h 178164"/>
                  <a:gd name="connsiteX6" fmla="*/ 35152 w 88718"/>
                  <a:gd name="connsiteY6" fmla="*/ 178035 h 178164"/>
                  <a:gd name="connsiteX7" fmla="*/ 79874 w 88718"/>
                  <a:gd name="connsiteY7" fmla="*/ 171212 h 178164"/>
                  <a:gd name="connsiteX8" fmla="*/ 88589 w 88718"/>
                  <a:gd name="connsiteY8" fmla="*/ 159291 h 178164"/>
                  <a:gd name="connsiteX9" fmla="*/ 34411 w 88718"/>
                  <a:gd name="connsiteY9" fmla="*/ 172856 h 178164"/>
                  <a:gd name="connsiteX10" fmla="*/ 28492 w 88718"/>
                  <a:gd name="connsiteY10" fmla="*/ 168499 h 178164"/>
                  <a:gd name="connsiteX11" fmla="*/ 5390 w 88718"/>
                  <a:gd name="connsiteY11" fmla="*/ 18051 h 178164"/>
                  <a:gd name="connsiteX12" fmla="*/ 9747 w 88718"/>
                  <a:gd name="connsiteY12" fmla="*/ 12132 h 178164"/>
                  <a:gd name="connsiteX13" fmla="*/ 54471 w 88718"/>
                  <a:gd name="connsiteY13" fmla="*/ 5309 h 178164"/>
                  <a:gd name="connsiteX14" fmla="*/ 60390 w 88718"/>
                  <a:gd name="connsiteY14" fmla="*/ 9666 h 178164"/>
                  <a:gd name="connsiteX15" fmla="*/ 83491 w 88718"/>
                  <a:gd name="connsiteY15" fmla="*/ 160113 h 178164"/>
                  <a:gd name="connsiteX16" fmla="*/ 79135 w 88718"/>
                  <a:gd name="connsiteY16" fmla="*/ 166032 h 178164"/>
                  <a:gd name="connsiteX17" fmla="*/ 34411 w 88718"/>
                  <a:gd name="connsiteY17" fmla="*/ 172856 h 178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8718" h="178164">
                    <a:moveTo>
                      <a:pt x="88589" y="159291"/>
                    </a:moveTo>
                    <a:lnTo>
                      <a:pt x="65487" y="8844"/>
                    </a:lnTo>
                    <a:cubicBezTo>
                      <a:pt x="64583" y="3171"/>
                      <a:pt x="59321" y="-776"/>
                      <a:pt x="53567" y="129"/>
                    </a:cubicBezTo>
                    <a:lnTo>
                      <a:pt x="8843" y="6952"/>
                    </a:lnTo>
                    <a:cubicBezTo>
                      <a:pt x="3171" y="7857"/>
                      <a:pt x="-776" y="13118"/>
                      <a:pt x="129" y="18873"/>
                    </a:cubicBezTo>
                    <a:lnTo>
                      <a:pt x="23230" y="169321"/>
                    </a:lnTo>
                    <a:cubicBezTo>
                      <a:pt x="24134" y="174993"/>
                      <a:pt x="29396" y="178940"/>
                      <a:pt x="35152" y="178035"/>
                    </a:cubicBezTo>
                    <a:lnTo>
                      <a:pt x="79874" y="171212"/>
                    </a:lnTo>
                    <a:cubicBezTo>
                      <a:pt x="85546" y="170307"/>
                      <a:pt x="89493" y="164964"/>
                      <a:pt x="88589" y="159291"/>
                    </a:cubicBezTo>
                    <a:close/>
                    <a:moveTo>
                      <a:pt x="34411" y="172856"/>
                    </a:moveTo>
                    <a:cubicBezTo>
                      <a:pt x="31534" y="173267"/>
                      <a:pt x="28903" y="171376"/>
                      <a:pt x="28492" y="168499"/>
                    </a:cubicBezTo>
                    <a:lnTo>
                      <a:pt x="5390" y="18051"/>
                    </a:lnTo>
                    <a:cubicBezTo>
                      <a:pt x="4980" y="15174"/>
                      <a:pt x="6953" y="12543"/>
                      <a:pt x="9747" y="12132"/>
                    </a:cubicBezTo>
                    <a:lnTo>
                      <a:pt x="54471" y="5309"/>
                    </a:lnTo>
                    <a:cubicBezTo>
                      <a:pt x="57348" y="4897"/>
                      <a:pt x="59979" y="6788"/>
                      <a:pt x="60390" y="9666"/>
                    </a:cubicBezTo>
                    <a:lnTo>
                      <a:pt x="83491" y="160113"/>
                    </a:lnTo>
                    <a:cubicBezTo>
                      <a:pt x="83903" y="162991"/>
                      <a:pt x="81930" y="165621"/>
                      <a:pt x="79135" y="166032"/>
                    </a:cubicBezTo>
                    <a:lnTo>
                      <a:pt x="34411" y="172856"/>
                    </a:lnTo>
                    <a:close/>
                  </a:path>
                </a:pathLst>
              </a:custGeom>
              <a:grpFill/>
              <a:ln w="8221" cap="flat">
                <a:noFill/>
                <a:prstDash val="solid"/>
                <a:miter/>
              </a:ln>
            </p:spPr>
            <p:txBody>
              <a:bodyPr rtlCol="0" anchor="ctr"/>
              <a:lstStyle/>
              <a:p>
                <a:endParaRPr lang="en-US"/>
              </a:p>
            </p:txBody>
          </p:sp>
        </p:grpSp>
        <p:grpSp>
          <p:nvGrpSpPr>
            <p:cNvPr id="269" name="Graphic 2">
              <a:extLst>
                <a:ext uri="{FF2B5EF4-FFF2-40B4-BE49-F238E27FC236}">
                  <a16:creationId xmlns:a16="http://schemas.microsoft.com/office/drawing/2014/main" id="{006DCB32-687F-448C-A452-71CAD930D978}"/>
                </a:ext>
              </a:extLst>
            </p:cNvPr>
            <p:cNvGrpSpPr/>
            <p:nvPr/>
          </p:nvGrpSpPr>
          <p:grpSpPr>
            <a:xfrm>
              <a:off x="7517142" y="2846113"/>
              <a:ext cx="320221" cy="382248"/>
              <a:chOff x="7622569" y="2937106"/>
              <a:chExt cx="313226" cy="373898"/>
            </a:xfrm>
            <a:solidFill>
              <a:schemeClr val="accent1">
                <a:lumMod val="50000"/>
              </a:schemeClr>
            </a:solidFill>
          </p:grpSpPr>
          <p:sp>
            <p:nvSpPr>
              <p:cNvPr id="338" name="Freeform: Shape 337">
                <a:extLst>
                  <a:ext uri="{FF2B5EF4-FFF2-40B4-BE49-F238E27FC236}">
                    <a16:creationId xmlns:a16="http://schemas.microsoft.com/office/drawing/2014/main" id="{169CA671-367D-43F6-89CC-DBFE614BE722}"/>
                  </a:ext>
                </a:extLst>
              </p:cNvPr>
              <p:cNvSpPr/>
              <p:nvPr/>
            </p:nvSpPr>
            <p:spPr>
              <a:xfrm>
                <a:off x="7622569" y="2937106"/>
                <a:ext cx="313226" cy="373898"/>
              </a:xfrm>
              <a:custGeom>
                <a:avLst/>
                <a:gdLst>
                  <a:gd name="connsiteX0" fmla="*/ 293496 w 313226"/>
                  <a:gd name="connsiteY0" fmla="*/ 0 h 373898"/>
                  <a:gd name="connsiteX1" fmla="*/ 42832 w 313226"/>
                  <a:gd name="connsiteY1" fmla="*/ 0 h 373898"/>
                  <a:gd name="connsiteX2" fmla="*/ 23101 w 313226"/>
                  <a:gd name="connsiteY2" fmla="*/ 19731 h 373898"/>
                  <a:gd name="connsiteX3" fmla="*/ 23101 w 313226"/>
                  <a:gd name="connsiteY3" fmla="*/ 29432 h 373898"/>
                  <a:gd name="connsiteX4" fmla="*/ 11592 w 313226"/>
                  <a:gd name="connsiteY4" fmla="*/ 29432 h 373898"/>
                  <a:gd name="connsiteX5" fmla="*/ 0 w 313226"/>
                  <a:gd name="connsiteY5" fmla="*/ 41024 h 373898"/>
                  <a:gd name="connsiteX6" fmla="*/ 11592 w 313226"/>
                  <a:gd name="connsiteY6" fmla="*/ 52615 h 373898"/>
                  <a:gd name="connsiteX7" fmla="*/ 23101 w 313226"/>
                  <a:gd name="connsiteY7" fmla="*/ 52615 h 373898"/>
                  <a:gd name="connsiteX8" fmla="*/ 23101 w 313226"/>
                  <a:gd name="connsiteY8" fmla="*/ 95119 h 373898"/>
                  <a:gd name="connsiteX9" fmla="*/ 11592 w 313226"/>
                  <a:gd name="connsiteY9" fmla="*/ 95119 h 373898"/>
                  <a:gd name="connsiteX10" fmla="*/ 0 w 313226"/>
                  <a:gd name="connsiteY10" fmla="*/ 106711 h 373898"/>
                  <a:gd name="connsiteX11" fmla="*/ 11592 w 313226"/>
                  <a:gd name="connsiteY11" fmla="*/ 118303 h 373898"/>
                  <a:gd name="connsiteX12" fmla="*/ 23101 w 313226"/>
                  <a:gd name="connsiteY12" fmla="*/ 118303 h 373898"/>
                  <a:gd name="connsiteX13" fmla="*/ 23101 w 313226"/>
                  <a:gd name="connsiteY13" fmla="*/ 160806 h 373898"/>
                  <a:gd name="connsiteX14" fmla="*/ 11592 w 313226"/>
                  <a:gd name="connsiteY14" fmla="*/ 160806 h 373898"/>
                  <a:gd name="connsiteX15" fmla="*/ 0 w 313226"/>
                  <a:gd name="connsiteY15" fmla="*/ 172398 h 373898"/>
                  <a:gd name="connsiteX16" fmla="*/ 11592 w 313226"/>
                  <a:gd name="connsiteY16" fmla="*/ 183990 h 373898"/>
                  <a:gd name="connsiteX17" fmla="*/ 23101 w 313226"/>
                  <a:gd name="connsiteY17" fmla="*/ 183990 h 373898"/>
                  <a:gd name="connsiteX18" fmla="*/ 23101 w 313226"/>
                  <a:gd name="connsiteY18" fmla="*/ 226493 h 373898"/>
                  <a:gd name="connsiteX19" fmla="*/ 11592 w 313226"/>
                  <a:gd name="connsiteY19" fmla="*/ 226493 h 373898"/>
                  <a:gd name="connsiteX20" fmla="*/ 0 w 313226"/>
                  <a:gd name="connsiteY20" fmla="*/ 238085 h 373898"/>
                  <a:gd name="connsiteX21" fmla="*/ 11592 w 313226"/>
                  <a:gd name="connsiteY21" fmla="*/ 249677 h 373898"/>
                  <a:gd name="connsiteX22" fmla="*/ 23101 w 313226"/>
                  <a:gd name="connsiteY22" fmla="*/ 249677 h 373898"/>
                  <a:gd name="connsiteX23" fmla="*/ 23101 w 313226"/>
                  <a:gd name="connsiteY23" fmla="*/ 292181 h 373898"/>
                  <a:gd name="connsiteX24" fmla="*/ 11592 w 313226"/>
                  <a:gd name="connsiteY24" fmla="*/ 292181 h 373898"/>
                  <a:gd name="connsiteX25" fmla="*/ 0 w 313226"/>
                  <a:gd name="connsiteY25" fmla="*/ 303772 h 373898"/>
                  <a:gd name="connsiteX26" fmla="*/ 11592 w 313226"/>
                  <a:gd name="connsiteY26" fmla="*/ 315364 h 373898"/>
                  <a:gd name="connsiteX27" fmla="*/ 23101 w 313226"/>
                  <a:gd name="connsiteY27" fmla="*/ 315364 h 373898"/>
                  <a:gd name="connsiteX28" fmla="*/ 23101 w 313226"/>
                  <a:gd name="connsiteY28" fmla="*/ 315775 h 373898"/>
                  <a:gd name="connsiteX29" fmla="*/ 23101 w 313226"/>
                  <a:gd name="connsiteY29" fmla="*/ 318981 h 373898"/>
                  <a:gd name="connsiteX30" fmla="*/ 23101 w 313226"/>
                  <a:gd name="connsiteY30" fmla="*/ 354168 h 373898"/>
                  <a:gd name="connsiteX31" fmla="*/ 42832 w 313226"/>
                  <a:gd name="connsiteY31" fmla="*/ 373899 h 373898"/>
                  <a:gd name="connsiteX32" fmla="*/ 293496 w 313226"/>
                  <a:gd name="connsiteY32" fmla="*/ 373899 h 373898"/>
                  <a:gd name="connsiteX33" fmla="*/ 313227 w 313226"/>
                  <a:gd name="connsiteY33" fmla="*/ 354168 h 373898"/>
                  <a:gd name="connsiteX34" fmla="*/ 313227 w 313226"/>
                  <a:gd name="connsiteY34" fmla="*/ 318981 h 373898"/>
                  <a:gd name="connsiteX35" fmla="*/ 313227 w 313226"/>
                  <a:gd name="connsiteY35" fmla="*/ 317337 h 373898"/>
                  <a:gd name="connsiteX36" fmla="*/ 313227 w 313226"/>
                  <a:gd name="connsiteY36" fmla="*/ 19402 h 373898"/>
                  <a:gd name="connsiteX37" fmla="*/ 293496 w 313226"/>
                  <a:gd name="connsiteY37" fmla="*/ 0 h 373898"/>
                  <a:gd name="connsiteX38" fmla="*/ 23101 w 313226"/>
                  <a:gd name="connsiteY38" fmla="*/ 310432 h 373898"/>
                  <a:gd name="connsiteX39" fmla="*/ 11592 w 313226"/>
                  <a:gd name="connsiteY39" fmla="*/ 310432 h 373898"/>
                  <a:gd name="connsiteX40" fmla="*/ 5179 w 313226"/>
                  <a:gd name="connsiteY40" fmla="*/ 304019 h 373898"/>
                  <a:gd name="connsiteX41" fmla="*/ 11592 w 313226"/>
                  <a:gd name="connsiteY41" fmla="*/ 297606 h 373898"/>
                  <a:gd name="connsiteX42" fmla="*/ 23101 w 313226"/>
                  <a:gd name="connsiteY42" fmla="*/ 297606 h 373898"/>
                  <a:gd name="connsiteX43" fmla="*/ 23101 w 313226"/>
                  <a:gd name="connsiteY43" fmla="*/ 310432 h 373898"/>
                  <a:gd name="connsiteX44" fmla="*/ 23101 w 313226"/>
                  <a:gd name="connsiteY44" fmla="*/ 244662 h 373898"/>
                  <a:gd name="connsiteX45" fmla="*/ 11592 w 313226"/>
                  <a:gd name="connsiteY45" fmla="*/ 244662 h 373898"/>
                  <a:gd name="connsiteX46" fmla="*/ 5179 w 313226"/>
                  <a:gd name="connsiteY46" fmla="*/ 238249 h 373898"/>
                  <a:gd name="connsiteX47" fmla="*/ 11592 w 313226"/>
                  <a:gd name="connsiteY47" fmla="*/ 231837 h 373898"/>
                  <a:gd name="connsiteX48" fmla="*/ 23101 w 313226"/>
                  <a:gd name="connsiteY48" fmla="*/ 231837 h 373898"/>
                  <a:gd name="connsiteX49" fmla="*/ 23101 w 313226"/>
                  <a:gd name="connsiteY49" fmla="*/ 244662 h 373898"/>
                  <a:gd name="connsiteX50" fmla="*/ 23101 w 313226"/>
                  <a:gd name="connsiteY50" fmla="*/ 178975 h 373898"/>
                  <a:gd name="connsiteX51" fmla="*/ 11592 w 313226"/>
                  <a:gd name="connsiteY51" fmla="*/ 178975 h 373898"/>
                  <a:gd name="connsiteX52" fmla="*/ 5179 w 313226"/>
                  <a:gd name="connsiteY52" fmla="*/ 172562 h 373898"/>
                  <a:gd name="connsiteX53" fmla="*/ 11592 w 313226"/>
                  <a:gd name="connsiteY53" fmla="*/ 166150 h 373898"/>
                  <a:gd name="connsiteX54" fmla="*/ 23101 w 313226"/>
                  <a:gd name="connsiteY54" fmla="*/ 166150 h 373898"/>
                  <a:gd name="connsiteX55" fmla="*/ 23101 w 313226"/>
                  <a:gd name="connsiteY55" fmla="*/ 178975 h 373898"/>
                  <a:gd name="connsiteX56" fmla="*/ 23101 w 313226"/>
                  <a:gd name="connsiteY56" fmla="*/ 113205 h 373898"/>
                  <a:gd name="connsiteX57" fmla="*/ 11592 w 313226"/>
                  <a:gd name="connsiteY57" fmla="*/ 113205 h 373898"/>
                  <a:gd name="connsiteX58" fmla="*/ 5179 w 313226"/>
                  <a:gd name="connsiteY58" fmla="*/ 106793 h 373898"/>
                  <a:gd name="connsiteX59" fmla="*/ 11592 w 313226"/>
                  <a:gd name="connsiteY59" fmla="*/ 100380 h 373898"/>
                  <a:gd name="connsiteX60" fmla="*/ 23101 w 313226"/>
                  <a:gd name="connsiteY60" fmla="*/ 100380 h 373898"/>
                  <a:gd name="connsiteX61" fmla="*/ 23101 w 313226"/>
                  <a:gd name="connsiteY61" fmla="*/ 113205 h 373898"/>
                  <a:gd name="connsiteX62" fmla="*/ 23101 w 313226"/>
                  <a:gd name="connsiteY62" fmla="*/ 47436 h 373898"/>
                  <a:gd name="connsiteX63" fmla="*/ 11592 w 313226"/>
                  <a:gd name="connsiteY63" fmla="*/ 47436 h 373898"/>
                  <a:gd name="connsiteX64" fmla="*/ 5179 w 313226"/>
                  <a:gd name="connsiteY64" fmla="*/ 41024 h 373898"/>
                  <a:gd name="connsiteX65" fmla="*/ 11592 w 313226"/>
                  <a:gd name="connsiteY65" fmla="*/ 34611 h 373898"/>
                  <a:gd name="connsiteX66" fmla="*/ 23101 w 313226"/>
                  <a:gd name="connsiteY66" fmla="*/ 34611 h 373898"/>
                  <a:gd name="connsiteX67" fmla="*/ 23101 w 313226"/>
                  <a:gd name="connsiteY67" fmla="*/ 47436 h 373898"/>
                  <a:gd name="connsiteX68" fmla="*/ 28281 w 313226"/>
                  <a:gd name="connsiteY68" fmla="*/ 316104 h 373898"/>
                  <a:gd name="connsiteX69" fmla="*/ 28281 w 313226"/>
                  <a:gd name="connsiteY69" fmla="*/ 297606 h 373898"/>
                  <a:gd name="connsiteX70" fmla="*/ 44559 w 313226"/>
                  <a:gd name="connsiteY70" fmla="*/ 297606 h 373898"/>
                  <a:gd name="connsiteX71" fmla="*/ 48751 w 313226"/>
                  <a:gd name="connsiteY71" fmla="*/ 299168 h 373898"/>
                  <a:gd name="connsiteX72" fmla="*/ 46778 w 313226"/>
                  <a:gd name="connsiteY72" fmla="*/ 304019 h 373898"/>
                  <a:gd name="connsiteX73" fmla="*/ 53684 w 313226"/>
                  <a:gd name="connsiteY73" fmla="*/ 310925 h 373898"/>
                  <a:gd name="connsiteX74" fmla="*/ 60590 w 313226"/>
                  <a:gd name="connsiteY74" fmla="*/ 304019 h 373898"/>
                  <a:gd name="connsiteX75" fmla="*/ 54095 w 313226"/>
                  <a:gd name="connsiteY75" fmla="*/ 297195 h 373898"/>
                  <a:gd name="connsiteX76" fmla="*/ 44723 w 313226"/>
                  <a:gd name="connsiteY76" fmla="*/ 292427 h 373898"/>
                  <a:gd name="connsiteX77" fmla="*/ 28445 w 313226"/>
                  <a:gd name="connsiteY77" fmla="*/ 292427 h 373898"/>
                  <a:gd name="connsiteX78" fmla="*/ 28445 w 313226"/>
                  <a:gd name="connsiteY78" fmla="*/ 231919 h 373898"/>
                  <a:gd name="connsiteX79" fmla="*/ 44723 w 313226"/>
                  <a:gd name="connsiteY79" fmla="*/ 231919 h 373898"/>
                  <a:gd name="connsiteX80" fmla="*/ 48916 w 313226"/>
                  <a:gd name="connsiteY80" fmla="*/ 233481 h 373898"/>
                  <a:gd name="connsiteX81" fmla="*/ 46943 w 313226"/>
                  <a:gd name="connsiteY81" fmla="*/ 238332 h 373898"/>
                  <a:gd name="connsiteX82" fmla="*/ 53849 w 313226"/>
                  <a:gd name="connsiteY82" fmla="*/ 245238 h 373898"/>
                  <a:gd name="connsiteX83" fmla="*/ 60754 w 313226"/>
                  <a:gd name="connsiteY83" fmla="*/ 238332 h 373898"/>
                  <a:gd name="connsiteX84" fmla="*/ 54260 w 313226"/>
                  <a:gd name="connsiteY84" fmla="*/ 231508 h 373898"/>
                  <a:gd name="connsiteX85" fmla="*/ 44887 w 313226"/>
                  <a:gd name="connsiteY85" fmla="*/ 226740 h 373898"/>
                  <a:gd name="connsiteX86" fmla="*/ 28610 w 313226"/>
                  <a:gd name="connsiteY86" fmla="*/ 226740 h 373898"/>
                  <a:gd name="connsiteX87" fmla="*/ 28610 w 313226"/>
                  <a:gd name="connsiteY87" fmla="*/ 166232 h 373898"/>
                  <a:gd name="connsiteX88" fmla="*/ 44887 w 313226"/>
                  <a:gd name="connsiteY88" fmla="*/ 166232 h 373898"/>
                  <a:gd name="connsiteX89" fmla="*/ 49080 w 313226"/>
                  <a:gd name="connsiteY89" fmla="*/ 167794 h 373898"/>
                  <a:gd name="connsiteX90" fmla="*/ 47107 w 313226"/>
                  <a:gd name="connsiteY90" fmla="*/ 172645 h 373898"/>
                  <a:gd name="connsiteX91" fmla="*/ 54013 w 313226"/>
                  <a:gd name="connsiteY91" fmla="*/ 179550 h 373898"/>
                  <a:gd name="connsiteX92" fmla="*/ 60919 w 313226"/>
                  <a:gd name="connsiteY92" fmla="*/ 172645 h 373898"/>
                  <a:gd name="connsiteX93" fmla="*/ 54424 w 313226"/>
                  <a:gd name="connsiteY93" fmla="*/ 165821 h 373898"/>
                  <a:gd name="connsiteX94" fmla="*/ 45052 w 313226"/>
                  <a:gd name="connsiteY94" fmla="*/ 161053 h 373898"/>
                  <a:gd name="connsiteX95" fmla="*/ 28774 w 313226"/>
                  <a:gd name="connsiteY95" fmla="*/ 161053 h 373898"/>
                  <a:gd name="connsiteX96" fmla="*/ 28774 w 313226"/>
                  <a:gd name="connsiteY96" fmla="*/ 100545 h 373898"/>
                  <a:gd name="connsiteX97" fmla="*/ 45052 w 313226"/>
                  <a:gd name="connsiteY97" fmla="*/ 100545 h 373898"/>
                  <a:gd name="connsiteX98" fmla="*/ 49245 w 313226"/>
                  <a:gd name="connsiteY98" fmla="*/ 102107 h 373898"/>
                  <a:gd name="connsiteX99" fmla="*/ 47272 w 313226"/>
                  <a:gd name="connsiteY99" fmla="*/ 106958 h 373898"/>
                  <a:gd name="connsiteX100" fmla="*/ 54177 w 313226"/>
                  <a:gd name="connsiteY100" fmla="*/ 113863 h 373898"/>
                  <a:gd name="connsiteX101" fmla="*/ 61083 w 313226"/>
                  <a:gd name="connsiteY101" fmla="*/ 106958 h 373898"/>
                  <a:gd name="connsiteX102" fmla="*/ 54588 w 313226"/>
                  <a:gd name="connsiteY102" fmla="*/ 100134 h 373898"/>
                  <a:gd name="connsiteX103" fmla="*/ 45216 w 313226"/>
                  <a:gd name="connsiteY103" fmla="*/ 95366 h 373898"/>
                  <a:gd name="connsiteX104" fmla="*/ 28938 w 313226"/>
                  <a:gd name="connsiteY104" fmla="*/ 95366 h 373898"/>
                  <a:gd name="connsiteX105" fmla="*/ 28938 w 313226"/>
                  <a:gd name="connsiteY105" fmla="*/ 34858 h 373898"/>
                  <a:gd name="connsiteX106" fmla="*/ 45216 w 313226"/>
                  <a:gd name="connsiteY106" fmla="*/ 34858 h 373898"/>
                  <a:gd name="connsiteX107" fmla="*/ 49409 w 313226"/>
                  <a:gd name="connsiteY107" fmla="*/ 36420 h 373898"/>
                  <a:gd name="connsiteX108" fmla="*/ 47436 w 313226"/>
                  <a:gd name="connsiteY108" fmla="*/ 41270 h 373898"/>
                  <a:gd name="connsiteX109" fmla="*/ 54342 w 313226"/>
                  <a:gd name="connsiteY109" fmla="*/ 48176 h 373898"/>
                  <a:gd name="connsiteX110" fmla="*/ 61247 w 313226"/>
                  <a:gd name="connsiteY110" fmla="*/ 41270 h 373898"/>
                  <a:gd name="connsiteX111" fmla="*/ 54753 w 313226"/>
                  <a:gd name="connsiteY111" fmla="*/ 34447 h 373898"/>
                  <a:gd name="connsiteX112" fmla="*/ 45381 w 313226"/>
                  <a:gd name="connsiteY112" fmla="*/ 29678 h 373898"/>
                  <a:gd name="connsiteX113" fmla="*/ 29103 w 313226"/>
                  <a:gd name="connsiteY113" fmla="*/ 29678 h 373898"/>
                  <a:gd name="connsiteX114" fmla="*/ 29103 w 313226"/>
                  <a:gd name="connsiteY114" fmla="*/ 19977 h 373898"/>
                  <a:gd name="connsiteX115" fmla="*/ 43572 w 313226"/>
                  <a:gd name="connsiteY115" fmla="*/ 5508 h 373898"/>
                  <a:gd name="connsiteX116" fmla="*/ 72429 w 313226"/>
                  <a:gd name="connsiteY116" fmla="*/ 5508 h 373898"/>
                  <a:gd name="connsiteX117" fmla="*/ 72429 w 313226"/>
                  <a:gd name="connsiteY117" fmla="*/ 334026 h 373898"/>
                  <a:gd name="connsiteX118" fmla="*/ 43572 w 313226"/>
                  <a:gd name="connsiteY118" fmla="*/ 334026 h 373898"/>
                  <a:gd name="connsiteX119" fmla="*/ 29103 w 313226"/>
                  <a:gd name="connsiteY119" fmla="*/ 319557 h 373898"/>
                  <a:gd name="connsiteX120" fmla="*/ 29103 w 313226"/>
                  <a:gd name="connsiteY120" fmla="*/ 316104 h 373898"/>
                  <a:gd name="connsiteX121" fmla="*/ 307965 w 313226"/>
                  <a:gd name="connsiteY121" fmla="*/ 354415 h 373898"/>
                  <a:gd name="connsiteX122" fmla="*/ 293496 w 313226"/>
                  <a:gd name="connsiteY122" fmla="*/ 368884 h 373898"/>
                  <a:gd name="connsiteX123" fmla="*/ 42832 w 313226"/>
                  <a:gd name="connsiteY123" fmla="*/ 368884 h 373898"/>
                  <a:gd name="connsiteX124" fmla="*/ 28363 w 313226"/>
                  <a:gd name="connsiteY124" fmla="*/ 354415 h 373898"/>
                  <a:gd name="connsiteX125" fmla="*/ 28363 w 313226"/>
                  <a:gd name="connsiteY125" fmla="*/ 332546 h 373898"/>
                  <a:gd name="connsiteX126" fmla="*/ 42832 w 313226"/>
                  <a:gd name="connsiteY126" fmla="*/ 338959 h 373898"/>
                  <a:gd name="connsiteX127" fmla="*/ 293496 w 313226"/>
                  <a:gd name="connsiteY127" fmla="*/ 338959 h 373898"/>
                  <a:gd name="connsiteX128" fmla="*/ 307965 w 313226"/>
                  <a:gd name="connsiteY128" fmla="*/ 332546 h 373898"/>
                  <a:gd name="connsiteX129" fmla="*/ 307965 w 313226"/>
                  <a:gd name="connsiteY129" fmla="*/ 354415 h 373898"/>
                  <a:gd name="connsiteX130" fmla="*/ 307965 w 313226"/>
                  <a:gd name="connsiteY130" fmla="*/ 317666 h 373898"/>
                  <a:gd name="connsiteX131" fmla="*/ 307965 w 313226"/>
                  <a:gd name="connsiteY131" fmla="*/ 319310 h 373898"/>
                  <a:gd name="connsiteX132" fmla="*/ 293496 w 313226"/>
                  <a:gd name="connsiteY132" fmla="*/ 333780 h 373898"/>
                  <a:gd name="connsiteX133" fmla="*/ 76868 w 313226"/>
                  <a:gd name="connsiteY133" fmla="*/ 333780 h 373898"/>
                  <a:gd name="connsiteX134" fmla="*/ 76868 w 313226"/>
                  <a:gd name="connsiteY134" fmla="*/ 5261 h 373898"/>
                  <a:gd name="connsiteX135" fmla="*/ 293496 w 313226"/>
                  <a:gd name="connsiteY135" fmla="*/ 5261 h 373898"/>
                  <a:gd name="connsiteX136" fmla="*/ 307965 w 313226"/>
                  <a:gd name="connsiteY136" fmla="*/ 19731 h 373898"/>
                  <a:gd name="connsiteX137" fmla="*/ 307965 w 313226"/>
                  <a:gd name="connsiteY137" fmla="*/ 317666 h 373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313226" h="373898">
                    <a:moveTo>
                      <a:pt x="293496" y="0"/>
                    </a:moveTo>
                    <a:lnTo>
                      <a:pt x="42832" y="0"/>
                    </a:lnTo>
                    <a:cubicBezTo>
                      <a:pt x="31980" y="0"/>
                      <a:pt x="23101" y="8879"/>
                      <a:pt x="23101" y="19731"/>
                    </a:cubicBezTo>
                    <a:lnTo>
                      <a:pt x="23101" y="29432"/>
                    </a:lnTo>
                    <a:lnTo>
                      <a:pt x="11592" y="29432"/>
                    </a:lnTo>
                    <a:cubicBezTo>
                      <a:pt x="5179" y="29432"/>
                      <a:pt x="0" y="34611"/>
                      <a:pt x="0" y="41024"/>
                    </a:cubicBezTo>
                    <a:cubicBezTo>
                      <a:pt x="0" y="47436"/>
                      <a:pt x="5179" y="52615"/>
                      <a:pt x="11592" y="52615"/>
                    </a:cubicBezTo>
                    <a:lnTo>
                      <a:pt x="23101" y="52615"/>
                    </a:lnTo>
                    <a:lnTo>
                      <a:pt x="23101" y="95119"/>
                    </a:lnTo>
                    <a:lnTo>
                      <a:pt x="11592" y="95119"/>
                    </a:lnTo>
                    <a:cubicBezTo>
                      <a:pt x="5179" y="95119"/>
                      <a:pt x="0" y="100298"/>
                      <a:pt x="0" y="106711"/>
                    </a:cubicBezTo>
                    <a:cubicBezTo>
                      <a:pt x="0" y="113123"/>
                      <a:pt x="5179" y="118303"/>
                      <a:pt x="11592" y="118303"/>
                    </a:cubicBezTo>
                    <a:lnTo>
                      <a:pt x="23101" y="118303"/>
                    </a:lnTo>
                    <a:lnTo>
                      <a:pt x="23101" y="160806"/>
                    </a:lnTo>
                    <a:lnTo>
                      <a:pt x="11592" y="160806"/>
                    </a:lnTo>
                    <a:cubicBezTo>
                      <a:pt x="5179" y="160806"/>
                      <a:pt x="0" y="165986"/>
                      <a:pt x="0" y="172398"/>
                    </a:cubicBezTo>
                    <a:cubicBezTo>
                      <a:pt x="0" y="178811"/>
                      <a:pt x="5179" y="183990"/>
                      <a:pt x="11592" y="183990"/>
                    </a:cubicBezTo>
                    <a:lnTo>
                      <a:pt x="23101" y="183990"/>
                    </a:lnTo>
                    <a:lnTo>
                      <a:pt x="23101" y="226493"/>
                    </a:lnTo>
                    <a:lnTo>
                      <a:pt x="11592" y="226493"/>
                    </a:lnTo>
                    <a:cubicBezTo>
                      <a:pt x="5179" y="226493"/>
                      <a:pt x="0" y="231673"/>
                      <a:pt x="0" y="238085"/>
                    </a:cubicBezTo>
                    <a:cubicBezTo>
                      <a:pt x="0" y="244498"/>
                      <a:pt x="5179" y="249677"/>
                      <a:pt x="11592" y="249677"/>
                    </a:cubicBezTo>
                    <a:lnTo>
                      <a:pt x="23101" y="249677"/>
                    </a:lnTo>
                    <a:lnTo>
                      <a:pt x="23101" y="292181"/>
                    </a:lnTo>
                    <a:lnTo>
                      <a:pt x="11592" y="292181"/>
                    </a:lnTo>
                    <a:cubicBezTo>
                      <a:pt x="5179" y="292181"/>
                      <a:pt x="0" y="297360"/>
                      <a:pt x="0" y="303772"/>
                    </a:cubicBezTo>
                    <a:cubicBezTo>
                      <a:pt x="0" y="310185"/>
                      <a:pt x="5179" y="315364"/>
                      <a:pt x="11592" y="315364"/>
                    </a:cubicBezTo>
                    <a:lnTo>
                      <a:pt x="23101" y="315364"/>
                    </a:lnTo>
                    <a:lnTo>
                      <a:pt x="23101" y="315775"/>
                    </a:lnTo>
                    <a:lnTo>
                      <a:pt x="23101" y="318981"/>
                    </a:lnTo>
                    <a:lnTo>
                      <a:pt x="23101" y="354168"/>
                    </a:lnTo>
                    <a:cubicBezTo>
                      <a:pt x="23101" y="365020"/>
                      <a:pt x="31980" y="373899"/>
                      <a:pt x="42832" y="373899"/>
                    </a:cubicBezTo>
                    <a:lnTo>
                      <a:pt x="293496" y="373899"/>
                    </a:lnTo>
                    <a:cubicBezTo>
                      <a:pt x="304348" y="373899"/>
                      <a:pt x="313227" y="365020"/>
                      <a:pt x="313227" y="354168"/>
                    </a:cubicBezTo>
                    <a:lnTo>
                      <a:pt x="313227" y="318981"/>
                    </a:lnTo>
                    <a:lnTo>
                      <a:pt x="313227" y="317337"/>
                    </a:lnTo>
                    <a:lnTo>
                      <a:pt x="313227" y="19402"/>
                    </a:lnTo>
                    <a:cubicBezTo>
                      <a:pt x="313227" y="8879"/>
                      <a:pt x="304348" y="0"/>
                      <a:pt x="293496" y="0"/>
                    </a:cubicBezTo>
                    <a:close/>
                    <a:moveTo>
                      <a:pt x="23101" y="310432"/>
                    </a:moveTo>
                    <a:lnTo>
                      <a:pt x="11592" y="310432"/>
                    </a:lnTo>
                    <a:cubicBezTo>
                      <a:pt x="8057" y="310432"/>
                      <a:pt x="5179" y="307554"/>
                      <a:pt x="5179" y="304019"/>
                    </a:cubicBezTo>
                    <a:cubicBezTo>
                      <a:pt x="5179" y="300484"/>
                      <a:pt x="8057" y="297606"/>
                      <a:pt x="11592" y="297606"/>
                    </a:cubicBezTo>
                    <a:lnTo>
                      <a:pt x="23101" y="297606"/>
                    </a:lnTo>
                    <a:lnTo>
                      <a:pt x="23101" y="310432"/>
                    </a:lnTo>
                    <a:close/>
                    <a:moveTo>
                      <a:pt x="23101" y="244662"/>
                    </a:moveTo>
                    <a:lnTo>
                      <a:pt x="11592" y="244662"/>
                    </a:lnTo>
                    <a:cubicBezTo>
                      <a:pt x="8057" y="244662"/>
                      <a:pt x="5179" y="241785"/>
                      <a:pt x="5179" y="238249"/>
                    </a:cubicBezTo>
                    <a:cubicBezTo>
                      <a:pt x="5179" y="234714"/>
                      <a:pt x="8057" y="231837"/>
                      <a:pt x="11592" y="231837"/>
                    </a:cubicBezTo>
                    <a:lnTo>
                      <a:pt x="23101" y="231837"/>
                    </a:lnTo>
                    <a:lnTo>
                      <a:pt x="23101" y="244662"/>
                    </a:lnTo>
                    <a:close/>
                    <a:moveTo>
                      <a:pt x="23101" y="178975"/>
                    </a:moveTo>
                    <a:lnTo>
                      <a:pt x="11592" y="178975"/>
                    </a:lnTo>
                    <a:cubicBezTo>
                      <a:pt x="8057" y="178975"/>
                      <a:pt x="5179" y="176097"/>
                      <a:pt x="5179" y="172562"/>
                    </a:cubicBezTo>
                    <a:cubicBezTo>
                      <a:pt x="5179" y="169027"/>
                      <a:pt x="8057" y="166150"/>
                      <a:pt x="11592" y="166150"/>
                    </a:cubicBezTo>
                    <a:lnTo>
                      <a:pt x="23101" y="166150"/>
                    </a:lnTo>
                    <a:lnTo>
                      <a:pt x="23101" y="178975"/>
                    </a:lnTo>
                    <a:close/>
                    <a:moveTo>
                      <a:pt x="23101" y="113205"/>
                    </a:moveTo>
                    <a:lnTo>
                      <a:pt x="11592" y="113205"/>
                    </a:lnTo>
                    <a:cubicBezTo>
                      <a:pt x="8057" y="113205"/>
                      <a:pt x="5179" y="110328"/>
                      <a:pt x="5179" y="106793"/>
                    </a:cubicBezTo>
                    <a:cubicBezTo>
                      <a:pt x="5179" y="103258"/>
                      <a:pt x="8057" y="100380"/>
                      <a:pt x="11592" y="100380"/>
                    </a:cubicBezTo>
                    <a:lnTo>
                      <a:pt x="23101" y="100380"/>
                    </a:lnTo>
                    <a:lnTo>
                      <a:pt x="23101" y="113205"/>
                    </a:lnTo>
                    <a:close/>
                    <a:moveTo>
                      <a:pt x="23101" y="47436"/>
                    </a:moveTo>
                    <a:lnTo>
                      <a:pt x="11592" y="47436"/>
                    </a:lnTo>
                    <a:cubicBezTo>
                      <a:pt x="8057" y="47436"/>
                      <a:pt x="5179" y="44559"/>
                      <a:pt x="5179" y="41024"/>
                    </a:cubicBezTo>
                    <a:cubicBezTo>
                      <a:pt x="5179" y="37489"/>
                      <a:pt x="8057" y="34611"/>
                      <a:pt x="11592" y="34611"/>
                    </a:cubicBezTo>
                    <a:lnTo>
                      <a:pt x="23101" y="34611"/>
                    </a:lnTo>
                    <a:lnTo>
                      <a:pt x="23101" y="47436"/>
                    </a:lnTo>
                    <a:close/>
                    <a:moveTo>
                      <a:pt x="28281" y="316104"/>
                    </a:moveTo>
                    <a:lnTo>
                      <a:pt x="28281" y="297606"/>
                    </a:lnTo>
                    <a:lnTo>
                      <a:pt x="44559" y="297606"/>
                    </a:lnTo>
                    <a:cubicBezTo>
                      <a:pt x="46121" y="297606"/>
                      <a:pt x="47600" y="298182"/>
                      <a:pt x="48751" y="299168"/>
                    </a:cubicBezTo>
                    <a:cubicBezTo>
                      <a:pt x="47518" y="300402"/>
                      <a:pt x="46778" y="302128"/>
                      <a:pt x="46778" y="304019"/>
                    </a:cubicBezTo>
                    <a:cubicBezTo>
                      <a:pt x="46778" y="307801"/>
                      <a:pt x="49820" y="310925"/>
                      <a:pt x="53684" y="310925"/>
                    </a:cubicBezTo>
                    <a:cubicBezTo>
                      <a:pt x="57466" y="310925"/>
                      <a:pt x="60590" y="307883"/>
                      <a:pt x="60590" y="304019"/>
                    </a:cubicBezTo>
                    <a:cubicBezTo>
                      <a:pt x="60590" y="300319"/>
                      <a:pt x="57712" y="297360"/>
                      <a:pt x="54095" y="297195"/>
                    </a:cubicBezTo>
                    <a:cubicBezTo>
                      <a:pt x="51957" y="294318"/>
                      <a:pt x="48587" y="292427"/>
                      <a:pt x="44723" y="292427"/>
                    </a:cubicBezTo>
                    <a:lnTo>
                      <a:pt x="28445" y="292427"/>
                    </a:lnTo>
                    <a:lnTo>
                      <a:pt x="28445" y="231919"/>
                    </a:lnTo>
                    <a:lnTo>
                      <a:pt x="44723" y="231919"/>
                    </a:lnTo>
                    <a:cubicBezTo>
                      <a:pt x="46285" y="231919"/>
                      <a:pt x="47765" y="232495"/>
                      <a:pt x="48916" y="233481"/>
                    </a:cubicBezTo>
                    <a:cubicBezTo>
                      <a:pt x="47683" y="234714"/>
                      <a:pt x="46943" y="236441"/>
                      <a:pt x="46943" y="238332"/>
                    </a:cubicBezTo>
                    <a:cubicBezTo>
                      <a:pt x="46943" y="242113"/>
                      <a:pt x="49984" y="245238"/>
                      <a:pt x="53849" y="245238"/>
                    </a:cubicBezTo>
                    <a:cubicBezTo>
                      <a:pt x="57630" y="245238"/>
                      <a:pt x="60754" y="242196"/>
                      <a:pt x="60754" y="238332"/>
                    </a:cubicBezTo>
                    <a:cubicBezTo>
                      <a:pt x="60754" y="234632"/>
                      <a:pt x="57877" y="231673"/>
                      <a:pt x="54260" y="231508"/>
                    </a:cubicBezTo>
                    <a:cubicBezTo>
                      <a:pt x="52122" y="228631"/>
                      <a:pt x="48751" y="226740"/>
                      <a:pt x="44887" y="226740"/>
                    </a:cubicBezTo>
                    <a:lnTo>
                      <a:pt x="28610" y="226740"/>
                    </a:lnTo>
                    <a:lnTo>
                      <a:pt x="28610" y="166232"/>
                    </a:lnTo>
                    <a:lnTo>
                      <a:pt x="44887" y="166232"/>
                    </a:lnTo>
                    <a:cubicBezTo>
                      <a:pt x="46449" y="166232"/>
                      <a:pt x="47929" y="166808"/>
                      <a:pt x="49080" y="167794"/>
                    </a:cubicBezTo>
                    <a:cubicBezTo>
                      <a:pt x="47847" y="169027"/>
                      <a:pt x="47107" y="170754"/>
                      <a:pt x="47107" y="172645"/>
                    </a:cubicBezTo>
                    <a:cubicBezTo>
                      <a:pt x="47107" y="176426"/>
                      <a:pt x="50149" y="179550"/>
                      <a:pt x="54013" y="179550"/>
                    </a:cubicBezTo>
                    <a:cubicBezTo>
                      <a:pt x="57795" y="179550"/>
                      <a:pt x="60919" y="176509"/>
                      <a:pt x="60919" y="172645"/>
                    </a:cubicBezTo>
                    <a:cubicBezTo>
                      <a:pt x="60919" y="168945"/>
                      <a:pt x="58041" y="165986"/>
                      <a:pt x="54424" y="165821"/>
                    </a:cubicBezTo>
                    <a:cubicBezTo>
                      <a:pt x="52287" y="162944"/>
                      <a:pt x="48916" y="161053"/>
                      <a:pt x="45052" y="161053"/>
                    </a:cubicBezTo>
                    <a:lnTo>
                      <a:pt x="28774" y="161053"/>
                    </a:lnTo>
                    <a:lnTo>
                      <a:pt x="28774" y="100545"/>
                    </a:lnTo>
                    <a:lnTo>
                      <a:pt x="45052" y="100545"/>
                    </a:lnTo>
                    <a:cubicBezTo>
                      <a:pt x="46614" y="100545"/>
                      <a:pt x="48094" y="101120"/>
                      <a:pt x="49245" y="102107"/>
                    </a:cubicBezTo>
                    <a:cubicBezTo>
                      <a:pt x="48011" y="103340"/>
                      <a:pt x="47272" y="105067"/>
                      <a:pt x="47272" y="106958"/>
                    </a:cubicBezTo>
                    <a:cubicBezTo>
                      <a:pt x="47272" y="110739"/>
                      <a:pt x="50314" y="113863"/>
                      <a:pt x="54177" y="113863"/>
                    </a:cubicBezTo>
                    <a:cubicBezTo>
                      <a:pt x="57959" y="113863"/>
                      <a:pt x="61083" y="110821"/>
                      <a:pt x="61083" y="106958"/>
                    </a:cubicBezTo>
                    <a:cubicBezTo>
                      <a:pt x="61083" y="103258"/>
                      <a:pt x="58206" y="100298"/>
                      <a:pt x="54588" y="100134"/>
                    </a:cubicBezTo>
                    <a:cubicBezTo>
                      <a:pt x="52451" y="97256"/>
                      <a:pt x="49080" y="95366"/>
                      <a:pt x="45216" y="95366"/>
                    </a:cubicBezTo>
                    <a:lnTo>
                      <a:pt x="28938" y="95366"/>
                    </a:lnTo>
                    <a:lnTo>
                      <a:pt x="28938" y="34858"/>
                    </a:lnTo>
                    <a:lnTo>
                      <a:pt x="45216" y="34858"/>
                    </a:lnTo>
                    <a:cubicBezTo>
                      <a:pt x="46778" y="34858"/>
                      <a:pt x="48258" y="35433"/>
                      <a:pt x="49409" y="36420"/>
                    </a:cubicBezTo>
                    <a:cubicBezTo>
                      <a:pt x="48176" y="37653"/>
                      <a:pt x="47436" y="39379"/>
                      <a:pt x="47436" y="41270"/>
                    </a:cubicBezTo>
                    <a:cubicBezTo>
                      <a:pt x="47436" y="45052"/>
                      <a:pt x="50478" y="48176"/>
                      <a:pt x="54342" y="48176"/>
                    </a:cubicBezTo>
                    <a:cubicBezTo>
                      <a:pt x="58123" y="48176"/>
                      <a:pt x="61247" y="45134"/>
                      <a:pt x="61247" y="41270"/>
                    </a:cubicBezTo>
                    <a:cubicBezTo>
                      <a:pt x="61247" y="37571"/>
                      <a:pt x="58370" y="34611"/>
                      <a:pt x="54753" y="34447"/>
                    </a:cubicBezTo>
                    <a:cubicBezTo>
                      <a:pt x="52615" y="31569"/>
                      <a:pt x="49245" y="29678"/>
                      <a:pt x="45381" y="29678"/>
                    </a:cubicBezTo>
                    <a:lnTo>
                      <a:pt x="29103" y="29678"/>
                    </a:lnTo>
                    <a:lnTo>
                      <a:pt x="29103" y="19977"/>
                    </a:lnTo>
                    <a:cubicBezTo>
                      <a:pt x="29103" y="12003"/>
                      <a:pt x="35597" y="5508"/>
                      <a:pt x="43572" y="5508"/>
                    </a:cubicBezTo>
                    <a:lnTo>
                      <a:pt x="72429" y="5508"/>
                    </a:lnTo>
                    <a:lnTo>
                      <a:pt x="72429" y="334026"/>
                    </a:lnTo>
                    <a:lnTo>
                      <a:pt x="43572" y="334026"/>
                    </a:lnTo>
                    <a:cubicBezTo>
                      <a:pt x="35597" y="334026"/>
                      <a:pt x="29103" y="327532"/>
                      <a:pt x="29103" y="319557"/>
                    </a:cubicBezTo>
                    <a:lnTo>
                      <a:pt x="29103" y="316104"/>
                    </a:lnTo>
                    <a:close/>
                    <a:moveTo>
                      <a:pt x="307965" y="354415"/>
                    </a:moveTo>
                    <a:cubicBezTo>
                      <a:pt x="307965" y="362389"/>
                      <a:pt x="301470" y="368884"/>
                      <a:pt x="293496" y="368884"/>
                    </a:cubicBezTo>
                    <a:lnTo>
                      <a:pt x="42832" y="368884"/>
                    </a:lnTo>
                    <a:cubicBezTo>
                      <a:pt x="34858" y="368884"/>
                      <a:pt x="28363" y="362389"/>
                      <a:pt x="28363" y="354415"/>
                    </a:cubicBezTo>
                    <a:lnTo>
                      <a:pt x="28363" y="332546"/>
                    </a:lnTo>
                    <a:cubicBezTo>
                      <a:pt x="31980" y="336493"/>
                      <a:pt x="37159" y="338959"/>
                      <a:pt x="42832" y="338959"/>
                    </a:cubicBezTo>
                    <a:lnTo>
                      <a:pt x="293496" y="338959"/>
                    </a:lnTo>
                    <a:cubicBezTo>
                      <a:pt x="299250" y="338959"/>
                      <a:pt x="304348" y="336493"/>
                      <a:pt x="307965" y="332546"/>
                    </a:cubicBezTo>
                    <a:lnTo>
                      <a:pt x="307965" y="354415"/>
                    </a:lnTo>
                    <a:close/>
                    <a:moveTo>
                      <a:pt x="307965" y="317666"/>
                    </a:moveTo>
                    <a:lnTo>
                      <a:pt x="307965" y="319310"/>
                    </a:lnTo>
                    <a:cubicBezTo>
                      <a:pt x="307965" y="327285"/>
                      <a:pt x="301470" y="333780"/>
                      <a:pt x="293496" y="333780"/>
                    </a:cubicBezTo>
                    <a:lnTo>
                      <a:pt x="76868" y="333780"/>
                    </a:lnTo>
                    <a:lnTo>
                      <a:pt x="76868" y="5261"/>
                    </a:lnTo>
                    <a:lnTo>
                      <a:pt x="293496" y="5261"/>
                    </a:lnTo>
                    <a:cubicBezTo>
                      <a:pt x="301470" y="5261"/>
                      <a:pt x="307965" y="11756"/>
                      <a:pt x="307965" y="19731"/>
                    </a:cubicBezTo>
                    <a:lnTo>
                      <a:pt x="307965" y="317666"/>
                    </a:lnTo>
                    <a:close/>
                  </a:path>
                </a:pathLst>
              </a:custGeom>
              <a:grpFill/>
              <a:ln w="8221" cap="flat">
                <a:noFill/>
                <a:prstDash val="solid"/>
                <a:miter/>
              </a:ln>
            </p:spPr>
            <p:txBody>
              <a:bodyPr rtlCol="0" anchor="ctr"/>
              <a:lstStyle/>
              <a:p>
                <a:endParaRPr lang="en-US"/>
              </a:p>
            </p:txBody>
          </p:sp>
          <p:sp>
            <p:nvSpPr>
              <p:cNvPr id="339" name="Freeform: Shape 338">
                <a:extLst>
                  <a:ext uri="{FF2B5EF4-FFF2-40B4-BE49-F238E27FC236}">
                    <a16:creationId xmlns:a16="http://schemas.microsoft.com/office/drawing/2014/main" id="{649C3541-ACC7-4BD9-8426-3373427EBCA2}"/>
                  </a:ext>
                </a:extLst>
              </p:cNvPr>
              <p:cNvSpPr/>
              <p:nvPr/>
            </p:nvSpPr>
            <p:spPr>
              <a:xfrm>
                <a:off x="7741364" y="3017344"/>
                <a:ext cx="143459" cy="45380"/>
              </a:xfrm>
              <a:custGeom>
                <a:avLst/>
                <a:gdLst>
                  <a:gd name="connsiteX0" fmla="*/ 0 w 143459"/>
                  <a:gd name="connsiteY0" fmla="*/ 45381 h 45380"/>
                  <a:gd name="connsiteX1" fmla="*/ 143460 w 143459"/>
                  <a:gd name="connsiteY1" fmla="*/ 45381 h 45380"/>
                  <a:gd name="connsiteX2" fmla="*/ 143460 w 143459"/>
                  <a:gd name="connsiteY2" fmla="*/ 0 h 45380"/>
                  <a:gd name="connsiteX3" fmla="*/ 0 w 143459"/>
                  <a:gd name="connsiteY3" fmla="*/ 0 h 45380"/>
                  <a:gd name="connsiteX4" fmla="*/ 0 w 143459"/>
                  <a:gd name="connsiteY4" fmla="*/ 45381 h 45380"/>
                  <a:gd name="connsiteX5" fmla="*/ 5262 w 143459"/>
                  <a:gd name="connsiteY5" fmla="*/ 5261 h 45380"/>
                  <a:gd name="connsiteX6" fmla="*/ 138280 w 143459"/>
                  <a:gd name="connsiteY6" fmla="*/ 5261 h 45380"/>
                  <a:gd name="connsiteX7" fmla="*/ 138280 w 143459"/>
                  <a:gd name="connsiteY7" fmla="*/ 40201 h 45380"/>
                  <a:gd name="connsiteX8" fmla="*/ 5262 w 143459"/>
                  <a:gd name="connsiteY8" fmla="*/ 40201 h 45380"/>
                  <a:gd name="connsiteX9" fmla="*/ 5262 w 143459"/>
                  <a:gd name="connsiteY9" fmla="*/ 5261 h 45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459" h="45380">
                    <a:moveTo>
                      <a:pt x="0" y="45381"/>
                    </a:moveTo>
                    <a:lnTo>
                      <a:pt x="143460" y="45381"/>
                    </a:lnTo>
                    <a:lnTo>
                      <a:pt x="143460" y="0"/>
                    </a:lnTo>
                    <a:lnTo>
                      <a:pt x="0" y="0"/>
                    </a:lnTo>
                    <a:lnTo>
                      <a:pt x="0" y="45381"/>
                    </a:lnTo>
                    <a:close/>
                    <a:moveTo>
                      <a:pt x="5262" y="5261"/>
                    </a:moveTo>
                    <a:lnTo>
                      <a:pt x="138280" y="5261"/>
                    </a:lnTo>
                    <a:lnTo>
                      <a:pt x="138280" y="40201"/>
                    </a:lnTo>
                    <a:lnTo>
                      <a:pt x="5262" y="40201"/>
                    </a:lnTo>
                    <a:lnTo>
                      <a:pt x="5262" y="5261"/>
                    </a:lnTo>
                    <a:close/>
                  </a:path>
                </a:pathLst>
              </a:custGeom>
              <a:grpFill/>
              <a:ln w="8221" cap="flat">
                <a:noFill/>
                <a:prstDash val="solid"/>
                <a:miter/>
              </a:ln>
            </p:spPr>
            <p:txBody>
              <a:bodyPr rtlCol="0" anchor="ctr"/>
              <a:lstStyle/>
              <a:p>
                <a:endParaRPr lang="en-US"/>
              </a:p>
            </p:txBody>
          </p:sp>
          <p:sp>
            <p:nvSpPr>
              <p:cNvPr id="340" name="Freeform: Shape 339">
                <a:extLst>
                  <a:ext uri="{FF2B5EF4-FFF2-40B4-BE49-F238E27FC236}">
                    <a16:creationId xmlns:a16="http://schemas.microsoft.com/office/drawing/2014/main" id="{E486757E-D741-49A8-A022-DE015F0E555E}"/>
                  </a:ext>
                </a:extLst>
              </p:cNvPr>
              <p:cNvSpPr/>
              <p:nvPr/>
            </p:nvSpPr>
            <p:spPr>
              <a:xfrm>
                <a:off x="7696806" y="3287821"/>
                <a:ext cx="191060" cy="5179"/>
              </a:xfrm>
              <a:custGeom>
                <a:avLst/>
                <a:gdLst>
                  <a:gd name="connsiteX0" fmla="*/ 0 w 191060"/>
                  <a:gd name="connsiteY0" fmla="*/ 0 h 5179"/>
                  <a:gd name="connsiteX1" fmla="*/ 191060 w 191060"/>
                  <a:gd name="connsiteY1" fmla="*/ 0 h 5179"/>
                  <a:gd name="connsiteX2" fmla="*/ 191060 w 191060"/>
                  <a:gd name="connsiteY2" fmla="*/ 5179 h 5179"/>
                  <a:gd name="connsiteX3" fmla="*/ 0 w 191060"/>
                  <a:gd name="connsiteY3" fmla="*/ 5179 h 5179"/>
                </a:gdLst>
                <a:ahLst/>
                <a:cxnLst>
                  <a:cxn ang="0">
                    <a:pos x="connsiteX0" y="connsiteY0"/>
                  </a:cxn>
                  <a:cxn ang="0">
                    <a:pos x="connsiteX1" y="connsiteY1"/>
                  </a:cxn>
                  <a:cxn ang="0">
                    <a:pos x="connsiteX2" y="connsiteY2"/>
                  </a:cxn>
                  <a:cxn ang="0">
                    <a:pos x="connsiteX3" y="connsiteY3"/>
                  </a:cxn>
                </a:cxnLst>
                <a:rect l="l" t="t" r="r" b="b"/>
                <a:pathLst>
                  <a:path w="191060" h="5179">
                    <a:moveTo>
                      <a:pt x="0" y="0"/>
                    </a:moveTo>
                    <a:lnTo>
                      <a:pt x="191060" y="0"/>
                    </a:lnTo>
                    <a:lnTo>
                      <a:pt x="191060" y="5179"/>
                    </a:lnTo>
                    <a:lnTo>
                      <a:pt x="0" y="5179"/>
                    </a:lnTo>
                    <a:close/>
                  </a:path>
                </a:pathLst>
              </a:custGeom>
              <a:grpFill/>
              <a:ln w="8221" cap="flat">
                <a:noFill/>
                <a:prstDash val="solid"/>
                <a:miter/>
              </a:ln>
            </p:spPr>
            <p:txBody>
              <a:bodyPr rtlCol="0" anchor="ctr"/>
              <a:lstStyle/>
              <a:p>
                <a:endParaRPr lang="en-US"/>
              </a:p>
            </p:txBody>
          </p:sp>
        </p:grpSp>
        <p:sp>
          <p:nvSpPr>
            <p:cNvPr id="273" name="Freeform: Shape 272">
              <a:extLst>
                <a:ext uri="{FF2B5EF4-FFF2-40B4-BE49-F238E27FC236}">
                  <a16:creationId xmlns:a16="http://schemas.microsoft.com/office/drawing/2014/main" id="{74FF7166-446C-4EB2-A588-EB74FCF7F531}"/>
                </a:ext>
              </a:extLst>
            </p:cNvPr>
            <p:cNvSpPr/>
            <p:nvPr/>
          </p:nvSpPr>
          <p:spPr>
            <a:xfrm>
              <a:off x="8440206" y="106698"/>
              <a:ext cx="301860" cy="389015"/>
            </a:xfrm>
            <a:custGeom>
              <a:avLst/>
              <a:gdLst>
                <a:gd name="connsiteX0" fmla="*/ 168813 w 295266"/>
                <a:gd name="connsiteY0" fmla="*/ 377971 h 380517"/>
                <a:gd name="connsiteX1" fmla="*/ 294022 w 295266"/>
                <a:gd name="connsiteY1" fmla="*/ 210917 h 380517"/>
                <a:gd name="connsiteX2" fmla="*/ 295008 w 295266"/>
                <a:gd name="connsiteY2" fmla="*/ 205244 h 380517"/>
                <a:gd name="connsiteX3" fmla="*/ 237049 w 295266"/>
                <a:gd name="connsiteY3" fmla="*/ 4730 h 380517"/>
                <a:gd name="connsiteX4" fmla="*/ 232034 w 295266"/>
                <a:gd name="connsiteY4" fmla="*/ 126 h 380517"/>
                <a:gd name="connsiteX5" fmla="*/ 225704 w 295266"/>
                <a:gd name="connsiteY5" fmla="*/ 2592 h 380517"/>
                <a:gd name="connsiteX6" fmla="*/ 165689 w 295266"/>
                <a:gd name="connsiteY6" fmla="*/ 82173 h 380517"/>
                <a:gd name="connsiteX7" fmla="*/ 162977 w 295266"/>
                <a:gd name="connsiteY7" fmla="*/ 81680 h 380517"/>
                <a:gd name="connsiteX8" fmla="*/ 118829 w 295266"/>
                <a:gd name="connsiteY8" fmla="*/ 73623 h 380517"/>
                <a:gd name="connsiteX9" fmla="*/ 1677 w 295266"/>
                <a:gd name="connsiteY9" fmla="*/ 154519 h 380517"/>
                <a:gd name="connsiteX10" fmla="*/ 17873 w 295266"/>
                <a:gd name="connsiteY10" fmla="*/ 229908 h 380517"/>
                <a:gd name="connsiteX11" fmla="*/ 82656 w 295266"/>
                <a:gd name="connsiteY11" fmla="*/ 271753 h 380517"/>
                <a:gd name="connsiteX12" fmla="*/ 126803 w 295266"/>
                <a:gd name="connsiteY12" fmla="*/ 279810 h 380517"/>
                <a:gd name="connsiteX13" fmla="*/ 129516 w 295266"/>
                <a:gd name="connsiteY13" fmla="*/ 280303 h 380517"/>
                <a:gd name="connsiteX14" fmla="*/ 139710 w 295266"/>
                <a:gd name="connsiteY14" fmla="*/ 315326 h 380517"/>
                <a:gd name="connsiteX15" fmla="*/ 46647 w 295266"/>
                <a:gd name="connsiteY15" fmla="*/ 298308 h 380517"/>
                <a:gd name="connsiteX16" fmla="*/ 44016 w 295266"/>
                <a:gd name="connsiteY16" fmla="*/ 299376 h 380517"/>
                <a:gd name="connsiteX17" fmla="*/ 43934 w 295266"/>
                <a:gd name="connsiteY17" fmla="*/ 302172 h 380517"/>
                <a:gd name="connsiteX18" fmla="*/ 52073 w 295266"/>
                <a:gd name="connsiteY18" fmla="*/ 315901 h 380517"/>
                <a:gd name="connsiteX19" fmla="*/ 39988 w 295266"/>
                <a:gd name="connsiteY19" fmla="*/ 324204 h 380517"/>
                <a:gd name="connsiteX20" fmla="*/ 38919 w 295266"/>
                <a:gd name="connsiteY20" fmla="*/ 325849 h 380517"/>
                <a:gd name="connsiteX21" fmla="*/ 38919 w 295266"/>
                <a:gd name="connsiteY21" fmla="*/ 326835 h 380517"/>
                <a:gd name="connsiteX22" fmla="*/ 40974 w 295266"/>
                <a:gd name="connsiteY22" fmla="*/ 328890 h 380517"/>
                <a:gd name="connsiteX23" fmla="*/ 149411 w 295266"/>
                <a:gd name="connsiteY23" fmla="*/ 348703 h 380517"/>
                <a:gd name="connsiteX24" fmla="*/ 157303 w 295266"/>
                <a:gd name="connsiteY24" fmla="*/ 375833 h 380517"/>
                <a:gd name="connsiteX25" fmla="*/ 157303 w 295266"/>
                <a:gd name="connsiteY25" fmla="*/ 375833 h 380517"/>
                <a:gd name="connsiteX26" fmla="*/ 162401 w 295266"/>
                <a:gd name="connsiteY26" fmla="*/ 380355 h 380517"/>
                <a:gd name="connsiteX27" fmla="*/ 168813 w 295266"/>
                <a:gd name="connsiteY27" fmla="*/ 377971 h 380517"/>
                <a:gd name="connsiteX28" fmla="*/ 83642 w 295266"/>
                <a:gd name="connsiteY28" fmla="*/ 266574 h 380517"/>
                <a:gd name="connsiteX29" fmla="*/ 22230 w 295266"/>
                <a:gd name="connsiteY29" fmla="*/ 226948 h 380517"/>
                <a:gd name="connsiteX30" fmla="*/ 6856 w 295266"/>
                <a:gd name="connsiteY30" fmla="*/ 155506 h 380517"/>
                <a:gd name="connsiteX31" fmla="*/ 118006 w 295266"/>
                <a:gd name="connsiteY31" fmla="*/ 78720 h 380517"/>
                <a:gd name="connsiteX32" fmla="*/ 130749 w 295266"/>
                <a:gd name="connsiteY32" fmla="*/ 81022 h 380517"/>
                <a:gd name="connsiteX33" fmla="*/ 45907 w 295266"/>
                <a:gd name="connsiteY33" fmla="*/ 162576 h 380517"/>
                <a:gd name="connsiteX34" fmla="*/ 62103 w 295266"/>
                <a:gd name="connsiteY34" fmla="*/ 237964 h 380517"/>
                <a:gd name="connsiteX35" fmla="*/ 96221 w 295266"/>
                <a:gd name="connsiteY35" fmla="*/ 268876 h 380517"/>
                <a:gd name="connsiteX36" fmla="*/ 83642 w 295266"/>
                <a:gd name="connsiteY36" fmla="*/ 266574 h 380517"/>
                <a:gd name="connsiteX37" fmla="*/ 127707 w 295266"/>
                <a:gd name="connsiteY37" fmla="*/ 274631 h 380517"/>
                <a:gd name="connsiteX38" fmla="*/ 66296 w 295266"/>
                <a:gd name="connsiteY38" fmla="*/ 235005 h 380517"/>
                <a:gd name="connsiteX39" fmla="*/ 50922 w 295266"/>
                <a:gd name="connsiteY39" fmla="*/ 163563 h 380517"/>
                <a:gd name="connsiteX40" fmla="*/ 162071 w 295266"/>
                <a:gd name="connsiteY40" fmla="*/ 86859 h 380517"/>
                <a:gd name="connsiteX41" fmla="*/ 162236 w 295266"/>
                <a:gd name="connsiteY41" fmla="*/ 86859 h 380517"/>
                <a:gd name="connsiteX42" fmla="*/ 99920 w 295266"/>
                <a:gd name="connsiteY42" fmla="*/ 169564 h 380517"/>
                <a:gd name="connsiteX43" fmla="*/ 99180 w 295266"/>
                <a:gd name="connsiteY43" fmla="*/ 170879 h 380517"/>
                <a:gd name="connsiteX44" fmla="*/ 98933 w 295266"/>
                <a:gd name="connsiteY44" fmla="*/ 171619 h 380517"/>
                <a:gd name="connsiteX45" fmla="*/ 98769 w 295266"/>
                <a:gd name="connsiteY45" fmla="*/ 172277 h 380517"/>
                <a:gd name="connsiteX46" fmla="*/ 98769 w 295266"/>
                <a:gd name="connsiteY46" fmla="*/ 172277 h 380517"/>
                <a:gd name="connsiteX47" fmla="*/ 98686 w 295266"/>
                <a:gd name="connsiteY47" fmla="*/ 173592 h 380517"/>
                <a:gd name="connsiteX48" fmla="*/ 98686 w 295266"/>
                <a:gd name="connsiteY48" fmla="*/ 173757 h 380517"/>
                <a:gd name="connsiteX49" fmla="*/ 98933 w 295266"/>
                <a:gd name="connsiteY49" fmla="*/ 175237 h 380517"/>
                <a:gd name="connsiteX50" fmla="*/ 127954 w 295266"/>
                <a:gd name="connsiteY50" fmla="*/ 274631 h 380517"/>
                <a:gd name="connsiteX51" fmla="*/ 127707 w 295266"/>
                <a:gd name="connsiteY51" fmla="*/ 274631 h 380517"/>
                <a:gd name="connsiteX52" fmla="*/ 48208 w 295266"/>
                <a:gd name="connsiteY52" fmla="*/ 324944 h 380517"/>
                <a:gd name="connsiteX53" fmla="*/ 57088 w 295266"/>
                <a:gd name="connsiteY53" fmla="*/ 318861 h 380517"/>
                <a:gd name="connsiteX54" fmla="*/ 57827 w 295266"/>
                <a:gd name="connsiteY54" fmla="*/ 315408 h 380517"/>
                <a:gd name="connsiteX55" fmla="*/ 51332 w 295266"/>
                <a:gd name="connsiteY55" fmla="*/ 304474 h 380517"/>
                <a:gd name="connsiteX56" fmla="*/ 142916 w 295266"/>
                <a:gd name="connsiteY56" fmla="*/ 321245 h 380517"/>
                <a:gd name="connsiteX57" fmla="*/ 142999 w 295266"/>
                <a:gd name="connsiteY57" fmla="*/ 321245 h 380517"/>
                <a:gd name="connsiteX58" fmla="*/ 143081 w 295266"/>
                <a:gd name="connsiteY58" fmla="*/ 321245 h 380517"/>
                <a:gd name="connsiteX59" fmla="*/ 143410 w 295266"/>
                <a:gd name="connsiteY59" fmla="*/ 321245 h 380517"/>
                <a:gd name="connsiteX60" fmla="*/ 143738 w 295266"/>
                <a:gd name="connsiteY60" fmla="*/ 321245 h 380517"/>
                <a:gd name="connsiteX61" fmla="*/ 144232 w 295266"/>
                <a:gd name="connsiteY61" fmla="*/ 321080 h 380517"/>
                <a:gd name="connsiteX62" fmla="*/ 144561 w 295266"/>
                <a:gd name="connsiteY62" fmla="*/ 320998 h 380517"/>
                <a:gd name="connsiteX63" fmla="*/ 144972 w 295266"/>
                <a:gd name="connsiteY63" fmla="*/ 320669 h 380517"/>
                <a:gd name="connsiteX64" fmla="*/ 145219 w 295266"/>
                <a:gd name="connsiteY64" fmla="*/ 320505 h 380517"/>
                <a:gd name="connsiteX65" fmla="*/ 145711 w 295266"/>
                <a:gd name="connsiteY65" fmla="*/ 319847 h 380517"/>
                <a:gd name="connsiteX66" fmla="*/ 209755 w 295266"/>
                <a:gd name="connsiteY66" fmla="*/ 193981 h 380517"/>
                <a:gd name="connsiteX67" fmla="*/ 211974 w 295266"/>
                <a:gd name="connsiteY67" fmla="*/ 192255 h 380517"/>
                <a:gd name="connsiteX68" fmla="*/ 213208 w 295266"/>
                <a:gd name="connsiteY68" fmla="*/ 191432 h 380517"/>
                <a:gd name="connsiteX69" fmla="*/ 224471 w 295266"/>
                <a:gd name="connsiteY69" fmla="*/ 192830 h 380517"/>
                <a:gd name="connsiteX70" fmla="*/ 226444 w 295266"/>
                <a:gd name="connsiteY70" fmla="*/ 204915 h 380517"/>
                <a:gd name="connsiteX71" fmla="*/ 150151 w 295266"/>
                <a:gd name="connsiteY71" fmla="*/ 343606 h 380517"/>
                <a:gd name="connsiteX72" fmla="*/ 48208 w 295266"/>
                <a:gd name="connsiteY72" fmla="*/ 324944 h 380517"/>
                <a:gd name="connsiteX73" fmla="*/ 162483 w 295266"/>
                <a:gd name="connsiteY73" fmla="*/ 374436 h 380517"/>
                <a:gd name="connsiteX74" fmla="*/ 154426 w 295266"/>
                <a:gd name="connsiteY74" fmla="*/ 346813 h 380517"/>
                <a:gd name="connsiteX75" fmla="*/ 231129 w 295266"/>
                <a:gd name="connsiteY75" fmla="*/ 207381 h 380517"/>
                <a:gd name="connsiteX76" fmla="*/ 228252 w 295266"/>
                <a:gd name="connsiteY76" fmla="*/ 189048 h 380517"/>
                <a:gd name="connsiteX77" fmla="*/ 210741 w 295266"/>
                <a:gd name="connsiteY77" fmla="*/ 186911 h 380517"/>
                <a:gd name="connsiteX78" fmla="*/ 209015 w 295266"/>
                <a:gd name="connsiteY78" fmla="*/ 188062 h 380517"/>
                <a:gd name="connsiteX79" fmla="*/ 206301 w 295266"/>
                <a:gd name="connsiteY79" fmla="*/ 190117 h 380517"/>
                <a:gd name="connsiteX80" fmla="*/ 205562 w 295266"/>
                <a:gd name="connsiteY80" fmla="*/ 191021 h 380517"/>
                <a:gd name="connsiteX81" fmla="*/ 144068 w 295266"/>
                <a:gd name="connsiteY81" fmla="*/ 311544 h 380517"/>
                <a:gd name="connsiteX82" fmla="*/ 134038 w 295266"/>
                <a:gd name="connsiteY82" fmla="*/ 277261 h 380517"/>
                <a:gd name="connsiteX83" fmla="*/ 134038 w 295266"/>
                <a:gd name="connsiteY83" fmla="*/ 277261 h 380517"/>
                <a:gd name="connsiteX84" fmla="*/ 103784 w 295266"/>
                <a:gd name="connsiteY84" fmla="*/ 173757 h 380517"/>
                <a:gd name="connsiteX85" fmla="*/ 103948 w 295266"/>
                <a:gd name="connsiteY85" fmla="*/ 172606 h 380517"/>
                <a:gd name="connsiteX86" fmla="*/ 168896 w 295266"/>
                <a:gd name="connsiteY86" fmla="*/ 86530 h 380517"/>
                <a:gd name="connsiteX87" fmla="*/ 168896 w 295266"/>
                <a:gd name="connsiteY87" fmla="*/ 86530 h 380517"/>
                <a:gd name="connsiteX88" fmla="*/ 229815 w 295266"/>
                <a:gd name="connsiteY88" fmla="*/ 5716 h 380517"/>
                <a:gd name="connsiteX89" fmla="*/ 231047 w 295266"/>
                <a:gd name="connsiteY89" fmla="*/ 5223 h 380517"/>
                <a:gd name="connsiteX90" fmla="*/ 232034 w 295266"/>
                <a:gd name="connsiteY90" fmla="*/ 6127 h 380517"/>
                <a:gd name="connsiteX91" fmla="*/ 289993 w 295266"/>
                <a:gd name="connsiteY91" fmla="*/ 206642 h 380517"/>
                <a:gd name="connsiteX92" fmla="*/ 289993 w 295266"/>
                <a:gd name="connsiteY92" fmla="*/ 207299 h 380517"/>
                <a:gd name="connsiteX93" fmla="*/ 289746 w 295266"/>
                <a:gd name="connsiteY93" fmla="*/ 207793 h 380517"/>
                <a:gd name="connsiteX94" fmla="*/ 164538 w 295266"/>
                <a:gd name="connsiteY94" fmla="*/ 374847 h 380517"/>
                <a:gd name="connsiteX95" fmla="*/ 163305 w 295266"/>
                <a:gd name="connsiteY95" fmla="*/ 375340 h 380517"/>
                <a:gd name="connsiteX96" fmla="*/ 162483 w 295266"/>
                <a:gd name="connsiteY96" fmla="*/ 374436 h 380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295266" h="380517">
                  <a:moveTo>
                    <a:pt x="168813" y="377971"/>
                  </a:moveTo>
                  <a:lnTo>
                    <a:pt x="294022" y="210917"/>
                  </a:lnTo>
                  <a:cubicBezTo>
                    <a:pt x="295173" y="209355"/>
                    <a:pt x="295584" y="207217"/>
                    <a:pt x="295008" y="205244"/>
                  </a:cubicBezTo>
                  <a:lnTo>
                    <a:pt x="237049" y="4730"/>
                  </a:lnTo>
                  <a:cubicBezTo>
                    <a:pt x="236391" y="2345"/>
                    <a:pt x="234418" y="619"/>
                    <a:pt x="232034" y="126"/>
                  </a:cubicBezTo>
                  <a:cubicBezTo>
                    <a:pt x="229568" y="-368"/>
                    <a:pt x="227183" y="619"/>
                    <a:pt x="225704" y="2592"/>
                  </a:cubicBezTo>
                  <a:lnTo>
                    <a:pt x="165689" y="82173"/>
                  </a:lnTo>
                  <a:lnTo>
                    <a:pt x="162977" y="81680"/>
                  </a:lnTo>
                  <a:lnTo>
                    <a:pt x="118829" y="73623"/>
                  </a:lnTo>
                  <a:cubicBezTo>
                    <a:pt x="64240" y="63593"/>
                    <a:pt x="11625" y="99931"/>
                    <a:pt x="1677" y="154519"/>
                  </a:cubicBezTo>
                  <a:cubicBezTo>
                    <a:pt x="-3173" y="180992"/>
                    <a:pt x="2581" y="207710"/>
                    <a:pt x="17873" y="229908"/>
                  </a:cubicBezTo>
                  <a:cubicBezTo>
                    <a:pt x="33164" y="252022"/>
                    <a:pt x="56184" y="266903"/>
                    <a:pt x="82656" y="271753"/>
                  </a:cubicBezTo>
                  <a:lnTo>
                    <a:pt x="126803" y="279810"/>
                  </a:lnTo>
                  <a:lnTo>
                    <a:pt x="129516" y="280303"/>
                  </a:lnTo>
                  <a:lnTo>
                    <a:pt x="139710" y="315326"/>
                  </a:lnTo>
                  <a:lnTo>
                    <a:pt x="46647" y="298308"/>
                  </a:lnTo>
                  <a:cubicBezTo>
                    <a:pt x="45660" y="298143"/>
                    <a:pt x="44592" y="298554"/>
                    <a:pt x="44016" y="299376"/>
                  </a:cubicBezTo>
                  <a:cubicBezTo>
                    <a:pt x="43440" y="300199"/>
                    <a:pt x="43358" y="301350"/>
                    <a:pt x="43934" y="302172"/>
                  </a:cubicBezTo>
                  <a:lnTo>
                    <a:pt x="52073" y="315901"/>
                  </a:lnTo>
                  <a:lnTo>
                    <a:pt x="39988" y="324204"/>
                  </a:lnTo>
                  <a:cubicBezTo>
                    <a:pt x="39412" y="324615"/>
                    <a:pt x="39001" y="325191"/>
                    <a:pt x="38919" y="325849"/>
                  </a:cubicBezTo>
                  <a:cubicBezTo>
                    <a:pt x="38837" y="326177"/>
                    <a:pt x="38837" y="326506"/>
                    <a:pt x="38919" y="326835"/>
                  </a:cubicBezTo>
                  <a:cubicBezTo>
                    <a:pt x="39165" y="327904"/>
                    <a:pt x="39988" y="328644"/>
                    <a:pt x="40974" y="328890"/>
                  </a:cubicBezTo>
                  <a:lnTo>
                    <a:pt x="149411" y="348703"/>
                  </a:lnTo>
                  <a:lnTo>
                    <a:pt x="157303" y="375833"/>
                  </a:lnTo>
                  <a:cubicBezTo>
                    <a:pt x="157303" y="375833"/>
                    <a:pt x="157303" y="375833"/>
                    <a:pt x="157303" y="375833"/>
                  </a:cubicBezTo>
                  <a:cubicBezTo>
                    <a:pt x="158043" y="378218"/>
                    <a:pt x="159935" y="379944"/>
                    <a:pt x="162401" y="380355"/>
                  </a:cubicBezTo>
                  <a:cubicBezTo>
                    <a:pt x="164950" y="380930"/>
                    <a:pt x="167415" y="379944"/>
                    <a:pt x="168813" y="377971"/>
                  </a:cubicBezTo>
                  <a:close/>
                  <a:moveTo>
                    <a:pt x="83642" y="266574"/>
                  </a:moveTo>
                  <a:cubicBezTo>
                    <a:pt x="58567" y="261970"/>
                    <a:pt x="36781" y="247912"/>
                    <a:pt x="22230" y="226948"/>
                  </a:cubicBezTo>
                  <a:cubicBezTo>
                    <a:pt x="7678" y="205984"/>
                    <a:pt x="2252" y="180580"/>
                    <a:pt x="6856" y="155506"/>
                  </a:cubicBezTo>
                  <a:cubicBezTo>
                    <a:pt x="16311" y="103712"/>
                    <a:pt x="66213" y="69266"/>
                    <a:pt x="118006" y="78720"/>
                  </a:cubicBezTo>
                  <a:lnTo>
                    <a:pt x="130749" y="81022"/>
                  </a:lnTo>
                  <a:cubicBezTo>
                    <a:pt x="89068" y="87024"/>
                    <a:pt x="53881" y="118922"/>
                    <a:pt x="45907" y="162576"/>
                  </a:cubicBezTo>
                  <a:cubicBezTo>
                    <a:pt x="41056" y="189048"/>
                    <a:pt x="46811" y="215767"/>
                    <a:pt x="62103" y="237964"/>
                  </a:cubicBezTo>
                  <a:cubicBezTo>
                    <a:pt x="71063" y="250954"/>
                    <a:pt x="82820" y="261477"/>
                    <a:pt x="96221" y="268876"/>
                  </a:cubicBezTo>
                  <a:lnTo>
                    <a:pt x="83642" y="266574"/>
                  </a:lnTo>
                  <a:close/>
                  <a:moveTo>
                    <a:pt x="127707" y="274631"/>
                  </a:moveTo>
                  <a:cubicBezTo>
                    <a:pt x="102632" y="270027"/>
                    <a:pt x="80765" y="255969"/>
                    <a:pt x="66296" y="235005"/>
                  </a:cubicBezTo>
                  <a:cubicBezTo>
                    <a:pt x="51826" y="214041"/>
                    <a:pt x="46318" y="188637"/>
                    <a:pt x="50922" y="163563"/>
                  </a:cubicBezTo>
                  <a:cubicBezTo>
                    <a:pt x="60376" y="111769"/>
                    <a:pt x="110279" y="77323"/>
                    <a:pt x="162071" y="86859"/>
                  </a:cubicBezTo>
                  <a:lnTo>
                    <a:pt x="162236" y="86859"/>
                  </a:lnTo>
                  <a:lnTo>
                    <a:pt x="99920" y="169564"/>
                  </a:lnTo>
                  <a:cubicBezTo>
                    <a:pt x="99591" y="169975"/>
                    <a:pt x="99345" y="170386"/>
                    <a:pt x="99180" y="170879"/>
                  </a:cubicBezTo>
                  <a:cubicBezTo>
                    <a:pt x="99098" y="171126"/>
                    <a:pt x="99016" y="171373"/>
                    <a:pt x="98933" y="171619"/>
                  </a:cubicBezTo>
                  <a:cubicBezTo>
                    <a:pt x="98851" y="171866"/>
                    <a:pt x="98769" y="172030"/>
                    <a:pt x="98769" y="172277"/>
                  </a:cubicBezTo>
                  <a:cubicBezTo>
                    <a:pt x="98769" y="172277"/>
                    <a:pt x="98769" y="172277"/>
                    <a:pt x="98769" y="172277"/>
                  </a:cubicBezTo>
                  <a:cubicBezTo>
                    <a:pt x="98686" y="172688"/>
                    <a:pt x="98686" y="173181"/>
                    <a:pt x="98686" y="173592"/>
                  </a:cubicBezTo>
                  <a:cubicBezTo>
                    <a:pt x="98686" y="173675"/>
                    <a:pt x="98686" y="173675"/>
                    <a:pt x="98686" y="173757"/>
                  </a:cubicBezTo>
                  <a:cubicBezTo>
                    <a:pt x="98686" y="174250"/>
                    <a:pt x="98769" y="174743"/>
                    <a:pt x="98933" y="175237"/>
                  </a:cubicBezTo>
                  <a:lnTo>
                    <a:pt x="127954" y="274631"/>
                  </a:lnTo>
                  <a:lnTo>
                    <a:pt x="127707" y="274631"/>
                  </a:lnTo>
                  <a:close/>
                  <a:moveTo>
                    <a:pt x="48208" y="324944"/>
                  </a:moveTo>
                  <a:lnTo>
                    <a:pt x="57088" y="318861"/>
                  </a:lnTo>
                  <a:cubicBezTo>
                    <a:pt x="58239" y="318121"/>
                    <a:pt x="58567" y="316559"/>
                    <a:pt x="57827" y="315408"/>
                  </a:cubicBezTo>
                  <a:lnTo>
                    <a:pt x="51332" y="304474"/>
                  </a:lnTo>
                  <a:lnTo>
                    <a:pt x="142916" y="321245"/>
                  </a:lnTo>
                  <a:cubicBezTo>
                    <a:pt x="142916" y="321245"/>
                    <a:pt x="142999" y="321245"/>
                    <a:pt x="142999" y="321245"/>
                  </a:cubicBezTo>
                  <a:cubicBezTo>
                    <a:pt x="143081" y="321245"/>
                    <a:pt x="143081" y="321245"/>
                    <a:pt x="143081" y="321245"/>
                  </a:cubicBezTo>
                  <a:cubicBezTo>
                    <a:pt x="143163" y="321245"/>
                    <a:pt x="143328" y="321245"/>
                    <a:pt x="143410" y="321245"/>
                  </a:cubicBezTo>
                  <a:cubicBezTo>
                    <a:pt x="143492" y="321245"/>
                    <a:pt x="143656" y="321245"/>
                    <a:pt x="143738" y="321245"/>
                  </a:cubicBezTo>
                  <a:cubicBezTo>
                    <a:pt x="143903" y="321245"/>
                    <a:pt x="144068" y="321163"/>
                    <a:pt x="144232" y="321080"/>
                  </a:cubicBezTo>
                  <a:cubicBezTo>
                    <a:pt x="144314" y="321080"/>
                    <a:pt x="144397" y="320998"/>
                    <a:pt x="144561" y="320998"/>
                  </a:cubicBezTo>
                  <a:cubicBezTo>
                    <a:pt x="144725" y="320916"/>
                    <a:pt x="144889" y="320834"/>
                    <a:pt x="144972" y="320669"/>
                  </a:cubicBezTo>
                  <a:cubicBezTo>
                    <a:pt x="145054" y="320587"/>
                    <a:pt x="145136" y="320587"/>
                    <a:pt x="145219" y="320505"/>
                  </a:cubicBezTo>
                  <a:cubicBezTo>
                    <a:pt x="145383" y="320340"/>
                    <a:pt x="145548" y="320094"/>
                    <a:pt x="145711" y="319847"/>
                  </a:cubicBezTo>
                  <a:lnTo>
                    <a:pt x="209755" y="193981"/>
                  </a:lnTo>
                  <a:lnTo>
                    <a:pt x="211974" y="192255"/>
                  </a:lnTo>
                  <a:cubicBezTo>
                    <a:pt x="212386" y="191926"/>
                    <a:pt x="212796" y="191679"/>
                    <a:pt x="213208" y="191432"/>
                  </a:cubicBezTo>
                  <a:cubicBezTo>
                    <a:pt x="217647" y="188802"/>
                    <a:pt x="221922" y="190446"/>
                    <a:pt x="224471" y="192830"/>
                  </a:cubicBezTo>
                  <a:cubicBezTo>
                    <a:pt x="227101" y="195296"/>
                    <a:pt x="229156" y="199982"/>
                    <a:pt x="226444" y="204915"/>
                  </a:cubicBezTo>
                  <a:lnTo>
                    <a:pt x="150151" y="343606"/>
                  </a:lnTo>
                  <a:lnTo>
                    <a:pt x="48208" y="324944"/>
                  </a:lnTo>
                  <a:close/>
                  <a:moveTo>
                    <a:pt x="162483" y="374436"/>
                  </a:moveTo>
                  <a:lnTo>
                    <a:pt x="154426" y="346813"/>
                  </a:lnTo>
                  <a:lnTo>
                    <a:pt x="231129" y="207381"/>
                  </a:lnTo>
                  <a:cubicBezTo>
                    <a:pt x="234500" y="201298"/>
                    <a:pt x="233349" y="193899"/>
                    <a:pt x="228252" y="189048"/>
                  </a:cubicBezTo>
                  <a:cubicBezTo>
                    <a:pt x="223320" y="184280"/>
                    <a:pt x="216497" y="183458"/>
                    <a:pt x="210741" y="186911"/>
                  </a:cubicBezTo>
                  <a:cubicBezTo>
                    <a:pt x="210166" y="187240"/>
                    <a:pt x="209590" y="187651"/>
                    <a:pt x="209015" y="188062"/>
                  </a:cubicBezTo>
                  <a:lnTo>
                    <a:pt x="206301" y="190117"/>
                  </a:lnTo>
                  <a:cubicBezTo>
                    <a:pt x="205973" y="190364"/>
                    <a:pt x="205726" y="190693"/>
                    <a:pt x="205562" y="191021"/>
                  </a:cubicBezTo>
                  <a:lnTo>
                    <a:pt x="144068" y="311544"/>
                  </a:lnTo>
                  <a:lnTo>
                    <a:pt x="134038" y="277261"/>
                  </a:lnTo>
                  <a:cubicBezTo>
                    <a:pt x="134038" y="277261"/>
                    <a:pt x="134038" y="277261"/>
                    <a:pt x="134038" y="277261"/>
                  </a:cubicBezTo>
                  <a:lnTo>
                    <a:pt x="103784" y="173757"/>
                  </a:lnTo>
                  <a:cubicBezTo>
                    <a:pt x="103701" y="173346"/>
                    <a:pt x="103784" y="172935"/>
                    <a:pt x="103948" y="172606"/>
                  </a:cubicBezTo>
                  <a:lnTo>
                    <a:pt x="168896" y="86530"/>
                  </a:lnTo>
                  <a:cubicBezTo>
                    <a:pt x="168896" y="86530"/>
                    <a:pt x="168896" y="86530"/>
                    <a:pt x="168896" y="86530"/>
                  </a:cubicBezTo>
                  <a:lnTo>
                    <a:pt x="229815" y="5716"/>
                  </a:lnTo>
                  <a:cubicBezTo>
                    <a:pt x="230225" y="5141"/>
                    <a:pt x="230801" y="5223"/>
                    <a:pt x="231047" y="5223"/>
                  </a:cubicBezTo>
                  <a:cubicBezTo>
                    <a:pt x="231294" y="5305"/>
                    <a:pt x="231788" y="5469"/>
                    <a:pt x="232034" y="6127"/>
                  </a:cubicBezTo>
                  <a:lnTo>
                    <a:pt x="289993" y="206642"/>
                  </a:lnTo>
                  <a:cubicBezTo>
                    <a:pt x="290076" y="206888"/>
                    <a:pt x="290076" y="207053"/>
                    <a:pt x="289993" y="207299"/>
                  </a:cubicBezTo>
                  <a:cubicBezTo>
                    <a:pt x="289993" y="207464"/>
                    <a:pt x="289911" y="207628"/>
                    <a:pt x="289746" y="207793"/>
                  </a:cubicBezTo>
                  <a:lnTo>
                    <a:pt x="164538" y="374847"/>
                  </a:lnTo>
                  <a:cubicBezTo>
                    <a:pt x="164127" y="375422"/>
                    <a:pt x="163634" y="375422"/>
                    <a:pt x="163305" y="375340"/>
                  </a:cubicBezTo>
                  <a:cubicBezTo>
                    <a:pt x="163222" y="375340"/>
                    <a:pt x="162647" y="375093"/>
                    <a:pt x="162483" y="374436"/>
                  </a:cubicBezTo>
                  <a:close/>
                </a:path>
              </a:pathLst>
            </a:custGeom>
            <a:solidFill>
              <a:schemeClr val="accent1">
                <a:lumMod val="50000"/>
              </a:schemeClr>
            </a:solidFill>
            <a:ln w="8221" cap="flat">
              <a:noFill/>
              <a:prstDash val="solid"/>
              <a:miter/>
            </a:ln>
          </p:spPr>
          <p:txBody>
            <a:bodyPr rtlCol="0" anchor="ctr"/>
            <a:lstStyle/>
            <a:p>
              <a:endParaRPr lang="en-US"/>
            </a:p>
          </p:txBody>
        </p:sp>
        <p:sp>
          <p:nvSpPr>
            <p:cNvPr id="274" name="Freeform: Shape 273">
              <a:extLst>
                <a:ext uri="{FF2B5EF4-FFF2-40B4-BE49-F238E27FC236}">
                  <a16:creationId xmlns:a16="http://schemas.microsoft.com/office/drawing/2014/main" id="{B95882E9-89D4-4820-9BC0-A5E9A26E8260}"/>
                </a:ext>
              </a:extLst>
            </p:cNvPr>
            <p:cNvSpPr/>
            <p:nvPr/>
          </p:nvSpPr>
          <p:spPr>
            <a:xfrm>
              <a:off x="10895239" y="2837532"/>
              <a:ext cx="392005" cy="263496"/>
            </a:xfrm>
            <a:custGeom>
              <a:avLst/>
              <a:gdLst>
                <a:gd name="connsiteX0" fmla="*/ 382073 w 383441"/>
                <a:gd name="connsiteY0" fmla="*/ 17189 h 257740"/>
                <a:gd name="connsiteX1" fmla="*/ 372865 w 383441"/>
                <a:gd name="connsiteY1" fmla="*/ 11763 h 257740"/>
                <a:gd name="connsiteX2" fmla="*/ 363904 w 383441"/>
                <a:gd name="connsiteY2" fmla="*/ 16696 h 257740"/>
                <a:gd name="connsiteX3" fmla="*/ 359300 w 383441"/>
                <a:gd name="connsiteY3" fmla="*/ 24095 h 257740"/>
                <a:gd name="connsiteX4" fmla="*/ 315892 w 383441"/>
                <a:gd name="connsiteY4" fmla="*/ 336 h 257740"/>
                <a:gd name="connsiteX5" fmla="*/ 312768 w 383441"/>
                <a:gd name="connsiteY5" fmla="*/ 829 h 257740"/>
                <a:gd name="connsiteX6" fmla="*/ 191506 w 383441"/>
                <a:gd name="connsiteY6" fmla="*/ 209153 h 257740"/>
                <a:gd name="connsiteX7" fmla="*/ 70243 w 383441"/>
                <a:gd name="connsiteY7" fmla="*/ 829 h 257740"/>
                <a:gd name="connsiteX8" fmla="*/ 67119 w 383441"/>
                <a:gd name="connsiteY8" fmla="*/ 336 h 257740"/>
                <a:gd name="connsiteX9" fmla="*/ 24040 w 383441"/>
                <a:gd name="connsiteY9" fmla="*/ 23930 h 257740"/>
                <a:gd name="connsiteX10" fmla="*/ 19518 w 383441"/>
                <a:gd name="connsiteY10" fmla="*/ 16696 h 257740"/>
                <a:gd name="connsiteX11" fmla="*/ 10558 w 383441"/>
                <a:gd name="connsiteY11" fmla="*/ 11763 h 257740"/>
                <a:gd name="connsiteX12" fmla="*/ 1350 w 383441"/>
                <a:gd name="connsiteY12" fmla="*/ 17189 h 257740"/>
                <a:gd name="connsiteX13" fmla="*/ 1679 w 383441"/>
                <a:gd name="connsiteY13" fmla="*/ 27877 h 257740"/>
                <a:gd name="connsiteX14" fmla="*/ 144891 w 383441"/>
                <a:gd name="connsiteY14" fmla="*/ 256508 h 257740"/>
                <a:gd name="connsiteX15" fmla="*/ 147111 w 383441"/>
                <a:gd name="connsiteY15" fmla="*/ 257741 h 257740"/>
                <a:gd name="connsiteX16" fmla="*/ 236475 w 383441"/>
                <a:gd name="connsiteY16" fmla="*/ 257741 h 257740"/>
                <a:gd name="connsiteX17" fmla="*/ 238695 w 383441"/>
                <a:gd name="connsiteY17" fmla="*/ 256508 h 257740"/>
                <a:gd name="connsiteX18" fmla="*/ 381908 w 383441"/>
                <a:gd name="connsiteY18" fmla="*/ 27877 h 257740"/>
                <a:gd name="connsiteX19" fmla="*/ 382073 w 383441"/>
                <a:gd name="connsiteY19" fmla="*/ 17189 h 257740"/>
                <a:gd name="connsiteX20" fmla="*/ 315153 w 383441"/>
                <a:gd name="connsiteY20" fmla="*/ 5844 h 257740"/>
                <a:gd name="connsiteX21" fmla="*/ 356504 w 383441"/>
                <a:gd name="connsiteY21" fmla="*/ 28534 h 257740"/>
                <a:gd name="connsiteX22" fmla="*/ 226939 w 383441"/>
                <a:gd name="connsiteY22" fmla="*/ 235379 h 257740"/>
                <a:gd name="connsiteX23" fmla="*/ 219129 w 383441"/>
                <a:gd name="connsiteY23" fmla="*/ 235379 h 257740"/>
                <a:gd name="connsiteX24" fmla="*/ 256289 w 383441"/>
                <a:gd name="connsiteY24" fmla="*/ 155552 h 257740"/>
                <a:gd name="connsiteX25" fmla="*/ 256042 w 383441"/>
                <a:gd name="connsiteY25" fmla="*/ 151852 h 257740"/>
                <a:gd name="connsiteX26" fmla="*/ 252343 w 383441"/>
                <a:gd name="connsiteY26" fmla="*/ 152099 h 257740"/>
                <a:gd name="connsiteX27" fmla="*/ 213621 w 383441"/>
                <a:gd name="connsiteY27" fmla="*/ 235379 h 257740"/>
                <a:gd name="connsiteX28" fmla="*/ 205071 w 383441"/>
                <a:gd name="connsiteY28" fmla="*/ 235379 h 257740"/>
                <a:gd name="connsiteX29" fmla="*/ 262619 w 383441"/>
                <a:gd name="connsiteY29" fmla="*/ 100223 h 257740"/>
                <a:gd name="connsiteX30" fmla="*/ 262125 w 383441"/>
                <a:gd name="connsiteY30" fmla="*/ 96606 h 257740"/>
                <a:gd name="connsiteX31" fmla="*/ 258509 w 383441"/>
                <a:gd name="connsiteY31" fmla="*/ 97099 h 257740"/>
                <a:gd name="connsiteX32" fmla="*/ 199727 w 383441"/>
                <a:gd name="connsiteY32" fmla="*/ 235461 h 257740"/>
                <a:gd name="connsiteX33" fmla="*/ 194218 w 383441"/>
                <a:gd name="connsiteY33" fmla="*/ 235461 h 257740"/>
                <a:gd name="connsiteX34" fmla="*/ 194055 w 383441"/>
                <a:gd name="connsiteY34" fmla="*/ 230940 h 257740"/>
                <a:gd name="connsiteX35" fmla="*/ 315153 w 383441"/>
                <a:gd name="connsiteY35" fmla="*/ 5844 h 257740"/>
                <a:gd name="connsiteX36" fmla="*/ 67777 w 383441"/>
                <a:gd name="connsiteY36" fmla="*/ 5844 h 257740"/>
                <a:gd name="connsiteX37" fmla="*/ 188875 w 383441"/>
                <a:gd name="connsiteY37" fmla="*/ 230857 h 257740"/>
                <a:gd name="connsiteX38" fmla="*/ 188711 w 383441"/>
                <a:gd name="connsiteY38" fmla="*/ 235379 h 257740"/>
                <a:gd name="connsiteX39" fmla="*/ 182710 w 383441"/>
                <a:gd name="connsiteY39" fmla="*/ 235379 h 257740"/>
                <a:gd name="connsiteX40" fmla="*/ 123928 w 383441"/>
                <a:gd name="connsiteY40" fmla="*/ 97017 h 257740"/>
                <a:gd name="connsiteX41" fmla="*/ 120310 w 383441"/>
                <a:gd name="connsiteY41" fmla="*/ 96524 h 257740"/>
                <a:gd name="connsiteX42" fmla="*/ 119817 w 383441"/>
                <a:gd name="connsiteY42" fmla="*/ 100141 h 257740"/>
                <a:gd name="connsiteX43" fmla="*/ 177366 w 383441"/>
                <a:gd name="connsiteY43" fmla="*/ 235297 h 257740"/>
                <a:gd name="connsiteX44" fmla="*/ 168815 w 383441"/>
                <a:gd name="connsiteY44" fmla="*/ 235297 h 257740"/>
                <a:gd name="connsiteX45" fmla="*/ 130094 w 383441"/>
                <a:gd name="connsiteY45" fmla="*/ 152016 h 257740"/>
                <a:gd name="connsiteX46" fmla="*/ 126394 w 383441"/>
                <a:gd name="connsiteY46" fmla="*/ 151770 h 257740"/>
                <a:gd name="connsiteX47" fmla="*/ 126148 w 383441"/>
                <a:gd name="connsiteY47" fmla="*/ 155469 h 257740"/>
                <a:gd name="connsiteX48" fmla="*/ 163307 w 383441"/>
                <a:gd name="connsiteY48" fmla="*/ 235297 h 257740"/>
                <a:gd name="connsiteX49" fmla="*/ 156401 w 383441"/>
                <a:gd name="connsiteY49" fmla="*/ 235297 h 257740"/>
                <a:gd name="connsiteX50" fmla="*/ 26753 w 383441"/>
                <a:gd name="connsiteY50" fmla="*/ 28288 h 257740"/>
                <a:gd name="connsiteX51" fmla="*/ 67777 w 383441"/>
                <a:gd name="connsiteY51" fmla="*/ 5844 h 257740"/>
                <a:gd name="connsiteX52" fmla="*/ 377386 w 383441"/>
                <a:gd name="connsiteY52" fmla="*/ 25082 h 257740"/>
                <a:gd name="connsiteX53" fmla="*/ 234914 w 383441"/>
                <a:gd name="connsiteY53" fmla="*/ 252479 h 257740"/>
                <a:gd name="connsiteX54" fmla="*/ 148427 w 383441"/>
                <a:gd name="connsiteY54" fmla="*/ 252479 h 257740"/>
                <a:gd name="connsiteX55" fmla="*/ 5954 w 383441"/>
                <a:gd name="connsiteY55" fmla="*/ 25082 h 257740"/>
                <a:gd name="connsiteX56" fmla="*/ 5790 w 383441"/>
                <a:gd name="connsiteY56" fmla="*/ 19656 h 257740"/>
                <a:gd name="connsiteX57" fmla="*/ 10475 w 383441"/>
                <a:gd name="connsiteY57" fmla="*/ 16943 h 257740"/>
                <a:gd name="connsiteX58" fmla="*/ 14997 w 383441"/>
                <a:gd name="connsiteY58" fmla="*/ 19409 h 257740"/>
                <a:gd name="connsiteX59" fmla="*/ 152702 w 383441"/>
                <a:gd name="connsiteY59" fmla="*/ 239325 h 257740"/>
                <a:gd name="connsiteX60" fmla="*/ 154922 w 383441"/>
                <a:gd name="connsiteY60" fmla="*/ 240558 h 257740"/>
                <a:gd name="connsiteX61" fmla="*/ 166842 w 383441"/>
                <a:gd name="connsiteY61" fmla="*/ 240558 h 257740"/>
                <a:gd name="connsiteX62" fmla="*/ 166842 w 383441"/>
                <a:gd name="connsiteY62" fmla="*/ 240558 h 257740"/>
                <a:gd name="connsiteX63" fmla="*/ 166842 w 383441"/>
                <a:gd name="connsiteY63" fmla="*/ 240558 h 257740"/>
                <a:gd name="connsiteX64" fmla="*/ 180654 w 383441"/>
                <a:gd name="connsiteY64" fmla="*/ 240558 h 257740"/>
                <a:gd name="connsiteX65" fmla="*/ 180654 w 383441"/>
                <a:gd name="connsiteY65" fmla="*/ 240558 h 257740"/>
                <a:gd name="connsiteX66" fmla="*/ 180654 w 383441"/>
                <a:gd name="connsiteY66" fmla="*/ 240558 h 257740"/>
                <a:gd name="connsiteX67" fmla="*/ 201782 w 383441"/>
                <a:gd name="connsiteY67" fmla="*/ 240558 h 257740"/>
                <a:gd name="connsiteX68" fmla="*/ 201782 w 383441"/>
                <a:gd name="connsiteY68" fmla="*/ 240558 h 257740"/>
                <a:gd name="connsiteX69" fmla="*/ 201782 w 383441"/>
                <a:gd name="connsiteY69" fmla="*/ 240558 h 257740"/>
                <a:gd name="connsiteX70" fmla="*/ 215594 w 383441"/>
                <a:gd name="connsiteY70" fmla="*/ 240558 h 257740"/>
                <a:gd name="connsiteX71" fmla="*/ 215594 w 383441"/>
                <a:gd name="connsiteY71" fmla="*/ 240558 h 257740"/>
                <a:gd name="connsiteX72" fmla="*/ 215594 w 383441"/>
                <a:gd name="connsiteY72" fmla="*/ 240558 h 257740"/>
                <a:gd name="connsiteX73" fmla="*/ 228419 w 383441"/>
                <a:gd name="connsiteY73" fmla="*/ 240558 h 257740"/>
                <a:gd name="connsiteX74" fmla="*/ 230639 w 383441"/>
                <a:gd name="connsiteY74" fmla="*/ 239325 h 257740"/>
                <a:gd name="connsiteX75" fmla="*/ 368343 w 383441"/>
                <a:gd name="connsiteY75" fmla="*/ 19409 h 257740"/>
                <a:gd name="connsiteX76" fmla="*/ 372865 w 383441"/>
                <a:gd name="connsiteY76" fmla="*/ 16943 h 257740"/>
                <a:gd name="connsiteX77" fmla="*/ 377551 w 383441"/>
                <a:gd name="connsiteY77" fmla="*/ 19656 h 257740"/>
                <a:gd name="connsiteX78" fmla="*/ 377386 w 383441"/>
                <a:gd name="connsiteY78" fmla="*/ 25082 h 257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383441" h="257740">
                  <a:moveTo>
                    <a:pt x="382073" y="17189"/>
                  </a:moveTo>
                  <a:cubicBezTo>
                    <a:pt x="380181" y="13819"/>
                    <a:pt x="376729" y="11763"/>
                    <a:pt x="372865" y="11763"/>
                  </a:cubicBezTo>
                  <a:cubicBezTo>
                    <a:pt x="369247" y="11763"/>
                    <a:pt x="365877" y="13572"/>
                    <a:pt x="363904" y="16696"/>
                  </a:cubicBezTo>
                  <a:lnTo>
                    <a:pt x="359300" y="24095"/>
                  </a:lnTo>
                  <a:lnTo>
                    <a:pt x="315892" y="336"/>
                  </a:lnTo>
                  <a:cubicBezTo>
                    <a:pt x="314823" y="-240"/>
                    <a:pt x="313508" y="7"/>
                    <a:pt x="312768" y="829"/>
                  </a:cubicBezTo>
                  <a:cubicBezTo>
                    <a:pt x="308165" y="5762"/>
                    <a:pt x="209511" y="112226"/>
                    <a:pt x="191506" y="209153"/>
                  </a:cubicBezTo>
                  <a:cubicBezTo>
                    <a:pt x="173502" y="112226"/>
                    <a:pt x="74848" y="5762"/>
                    <a:pt x="70243" y="829"/>
                  </a:cubicBezTo>
                  <a:cubicBezTo>
                    <a:pt x="69422" y="-75"/>
                    <a:pt x="68106" y="-240"/>
                    <a:pt x="67119" y="336"/>
                  </a:cubicBezTo>
                  <a:lnTo>
                    <a:pt x="24040" y="23930"/>
                  </a:lnTo>
                  <a:lnTo>
                    <a:pt x="19518" y="16696"/>
                  </a:lnTo>
                  <a:cubicBezTo>
                    <a:pt x="17545" y="13572"/>
                    <a:pt x="14258" y="11763"/>
                    <a:pt x="10558" y="11763"/>
                  </a:cubicBezTo>
                  <a:cubicBezTo>
                    <a:pt x="6694" y="11763"/>
                    <a:pt x="3241" y="13819"/>
                    <a:pt x="1350" y="17189"/>
                  </a:cubicBezTo>
                  <a:cubicBezTo>
                    <a:pt x="-541" y="20560"/>
                    <a:pt x="-458" y="24588"/>
                    <a:pt x="1679" y="27877"/>
                  </a:cubicBezTo>
                  <a:lnTo>
                    <a:pt x="144891" y="256508"/>
                  </a:lnTo>
                  <a:cubicBezTo>
                    <a:pt x="145385" y="257247"/>
                    <a:pt x="146207" y="257741"/>
                    <a:pt x="147111" y="257741"/>
                  </a:cubicBezTo>
                  <a:lnTo>
                    <a:pt x="236475" y="257741"/>
                  </a:lnTo>
                  <a:cubicBezTo>
                    <a:pt x="237380" y="257741"/>
                    <a:pt x="238202" y="257247"/>
                    <a:pt x="238695" y="256508"/>
                  </a:cubicBezTo>
                  <a:lnTo>
                    <a:pt x="381908" y="27877"/>
                  </a:lnTo>
                  <a:cubicBezTo>
                    <a:pt x="383881" y="24588"/>
                    <a:pt x="383964" y="20560"/>
                    <a:pt x="382073" y="17189"/>
                  </a:cubicBezTo>
                  <a:close/>
                  <a:moveTo>
                    <a:pt x="315153" y="5844"/>
                  </a:moveTo>
                  <a:lnTo>
                    <a:pt x="356504" y="28534"/>
                  </a:lnTo>
                  <a:lnTo>
                    <a:pt x="226939" y="235379"/>
                  </a:lnTo>
                  <a:lnTo>
                    <a:pt x="219129" y="235379"/>
                  </a:lnTo>
                  <a:cubicBezTo>
                    <a:pt x="223404" y="222390"/>
                    <a:pt x="239599" y="174954"/>
                    <a:pt x="256289" y="155552"/>
                  </a:cubicBezTo>
                  <a:cubicBezTo>
                    <a:pt x="257193" y="154483"/>
                    <a:pt x="257111" y="152839"/>
                    <a:pt x="256042" y="151852"/>
                  </a:cubicBezTo>
                  <a:cubicBezTo>
                    <a:pt x="254973" y="150948"/>
                    <a:pt x="253329" y="151030"/>
                    <a:pt x="252343" y="152099"/>
                  </a:cubicBezTo>
                  <a:cubicBezTo>
                    <a:pt x="233927" y="173474"/>
                    <a:pt x="216991" y="224856"/>
                    <a:pt x="213621" y="235379"/>
                  </a:cubicBezTo>
                  <a:lnTo>
                    <a:pt x="205071" y="235379"/>
                  </a:lnTo>
                  <a:cubicBezTo>
                    <a:pt x="209346" y="218937"/>
                    <a:pt x="230392" y="142726"/>
                    <a:pt x="262619" y="100223"/>
                  </a:cubicBezTo>
                  <a:cubicBezTo>
                    <a:pt x="263523" y="99072"/>
                    <a:pt x="263276" y="97428"/>
                    <a:pt x="262125" y="96606"/>
                  </a:cubicBezTo>
                  <a:cubicBezTo>
                    <a:pt x="260974" y="95701"/>
                    <a:pt x="259330" y="95948"/>
                    <a:pt x="258509" y="97099"/>
                  </a:cubicBezTo>
                  <a:cubicBezTo>
                    <a:pt x="224720" y="141658"/>
                    <a:pt x="203180" y="221978"/>
                    <a:pt x="199727" y="235461"/>
                  </a:cubicBezTo>
                  <a:lnTo>
                    <a:pt x="194218" y="235461"/>
                  </a:lnTo>
                  <a:cubicBezTo>
                    <a:pt x="194218" y="233982"/>
                    <a:pt x="194136" y="232502"/>
                    <a:pt x="194055" y="230940"/>
                  </a:cubicBezTo>
                  <a:cubicBezTo>
                    <a:pt x="199152" y="136561"/>
                    <a:pt x="302080" y="20313"/>
                    <a:pt x="315153" y="5844"/>
                  </a:cubicBezTo>
                  <a:close/>
                  <a:moveTo>
                    <a:pt x="67777" y="5844"/>
                  </a:moveTo>
                  <a:cubicBezTo>
                    <a:pt x="80931" y="20313"/>
                    <a:pt x="183778" y="136643"/>
                    <a:pt x="188875" y="230857"/>
                  </a:cubicBezTo>
                  <a:cubicBezTo>
                    <a:pt x="188793" y="232337"/>
                    <a:pt x="188711" y="233899"/>
                    <a:pt x="188711" y="235379"/>
                  </a:cubicBezTo>
                  <a:lnTo>
                    <a:pt x="182710" y="235379"/>
                  </a:lnTo>
                  <a:cubicBezTo>
                    <a:pt x="179256" y="221896"/>
                    <a:pt x="157717" y="141575"/>
                    <a:pt x="123928" y="97017"/>
                  </a:cubicBezTo>
                  <a:cubicBezTo>
                    <a:pt x="123024" y="95866"/>
                    <a:pt x="121461" y="95619"/>
                    <a:pt x="120310" y="96524"/>
                  </a:cubicBezTo>
                  <a:cubicBezTo>
                    <a:pt x="119159" y="97428"/>
                    <a:pt x="118913" y="98990"/>
                    <a:pt x="119817" y="100141"/>
                  </a:cubicBezTo>
                  <a:cubicBezTo>
                    <a:pt x="152044" y="142726"/>
                    <a:pt x="173090" y="218937"/>
                    <a:pt x="177366" y="235297"/>
                  </a:cubicBezTo>
                  <a:lnTo>
                    <a:pt x="168815" y="235297"/>
                  </a:lnTo>
                  <a:cubicBezTo>
                    <a:pt x="165444" y="224774"/>
                    <a:pt x="148509" y="173392"/>
                    <a:pt x="130094" y="152016"/>
                  </a:cubicBezTo>
                  <a:cubicBezTo>
                    <a:pt x="129190" y="150948"/>
                    <a:pt x="127545" y="150783"/>
                    <a:pt x="126394" y="151770"/>
                  </a:cubicBezTo>
                  <a:cubicBezTo>
                    <a:pt x="125325" y="152674"/>
                    <a:pt x="125161" y="154318"/>
                    <a:pt x="126148" y="155469"/>
                  </a:cubicBezTo>
                  <a:cubicBezTo>
                    <a:pt x="142918" y="174954"/>
                    <a:pt x="159115" y="222307"/>
                    <a:pt x="163307" y="235297"/>
                  </a:cubicBezTo>
                  <a:lnTo>
                    <a:pt x="156401" y="235297"/>
                  </a:lnTo>
                  <a:lnTo>
                    <a:pt x="26753" y="28288"/>
                  </a:lnTo>
                  <a:lnTo>
                    <a:pt x="67777" y="5844"/>
                  </a:lnTo>
                  <a:close/>
                  <a:moveTo>
                    <a:pt x="377386" y="25082"/>
                  </a:moveTo>
                  <a:lnTo>
                    <a:pt x="234914" y="252479"/>
                  </a:lnTo>
                  <a:lnTo>
                    <a:pt x="148427" y="252479"/>
                  </a:lnTo>
                  <a:lnTo>
                    <a:pt x="5954" y="25082"/>
                  </a:lnTo>
                  <a:cubicBezTo>
                    <a:pt x="4886" y="23437"/>
                    <a:pt x="4886" y="21382"/>
                    <a:pt x="5790" y="19656"/>
                  </a:cubicBezTo>
                  <a:cubicBezTo>
                    <a:pt x="6776" y="17929"/>
                    <a:pt x="8502" y="16943"/>
                    <a:pt x="10475" y="16943"/>
                  </a:cubicBezTo>
                  <a:cubicBezTo>
                    <a:pt x="12284" y="16943"/>
                    <a:pt x="14011" y="17847"/>
                    <a:pt x="14997" y="19409"/>
                  </a:cubicBezTo>
                  <a:lnTo>
                    <a:pt x="152702" y="239325"/>
                  </a:lnTo>
                  <a:cubicBezTo>
                    <a:pt x="153195" y="240065"/>
                    <a:pt x="154018" y="240558"/>
                    <a:pt x="154922" y="240558"/>
                  </a:cubicBezTo>
                  <a:lnTo>
                    <a:pt x="166842" y="240558"/>
                  </a:lnTo>
                  <a:cubicBezTo>
                    <a:pt x="166842" y="240558"/>
                    <a:pt x="166842" y="240558"/>
                    <a:pt x="166842" y="240558"/>
                  </a:cubicBezTo>
                  <a:cubicBezTo>
                    <a:pt x="166842" y="240558"/>
                    <a:pt x="166842" y="240558"/>
                    <a:pt x="166842" y="240558"/>
                  </a:cubicBezTo>
                  <a:lnTo>
                    <a:pt x="180654" y="240558"/>
                  </a:lnTo>
                  <a:cubicBezTo>
                    <a:pt x="180654" y="240558"/>
                    <a:pt x="180654" y="240558"/>
                    <a:pt x="180654" y="240558"/>
                  </a:cubicBezTo>
                  <a:cubicBezTo>
                    <a:pt x="180654" y="240558"/>
                    <a:pt x="180654" y="240558"/>
                    <a:pt x="180654" y="240558"/>
                  </a:cubicBezTo>
                  <a:lnTo>
                    <a:pt x="201782" y="240558"/>
                  </a:lnTo>
                  <a:cubicBezTo>
                    <a:pt x="201782" y="240558"/>
                    <a:pt x="201782" y="240558"/>
                    <a:pt x="201782" y="240558"/>
                  </a:cubicBezTo>
                  <a:cubicBezTo>
                    <a:pt x="201782" y="240558"/>
                    <a:pt x="201782" y="240558"/>
                    <a:pt x="201782" y="240558"/>
                  </a:cubicBezTo>
                  <a:lnTo>
                    <a:pt x="215594" y="240558"/>
                  </a:lnTo>
                  <a:cubicBezTo>
                    <a:pt x="215594" y="240558"/>
                    <a:pt x="215594" y="240558"/>
                    <a:pt x="215594" y="240558"/>
                  </a:cubicBezTo>
                  <a:cubicBezTo>
                    <a:pt x="215594" y="240558"/>
                    <a:pt x="215594" y="240558"/>
                    <a:pt x="215594" y="240558"/>
                  </a:cubicBezTo>
                  <a:lnTo>
                    <a:pt x="228419" y="240558"/>
                  </a:lnTo>
                  <a:cubicBezTo>
                    <a:pt x="229323" y="240558"/>
                    <a:pt x="230145" y="240065"/>
                    <a:pt x="230639" y="239325"/>
                  </a:cubicBezTo>
                  <a:lnTo>
                    <a:pt x="368343" y="19409"/>
                  </a:lnTo>
                  <a:cubicBezTo>
                    <a:pt x="369330" y="17847"/>
                    <a:pt x="370974" y="16943"/>
                    <a:pt x="372865" y="16943"/>
                  </a:cubicBezTo>
                  <a:cubicBezTo>
                    <a:pt x="374838" y="16943"/>
                    <a:pt x="376564" y="17929"/>
                    <a:pt x="377551" y="19656"/>
                  </a:cubicBezTo>
                  <a:cubicBezTo>
                    <a:pt x="378455" y="21382"/>
                    <a:pt x="378373" y="23437"/>
                    <a:pt x="377386" y="25082"/>
                  </a:cubicBezTo>
                  <a:close/>
                </a:path>
              </a:pathLst>
            </a:custGeom>
            <a:solidFill>
              <a:schemeClr val="accent1">
                <a:lumMod val="50000"/>
              </a:schemeClr>
            </a:solidFill>
            <a:ln w="8221" cap="flat">
              <a:noFill/>
              <a:prstDash val="solid"/>
              <a:miter/>
            </a:ln>
          </p:spPr>
          <p:txBody>
            <a:bodyPr rtlCol="0" anchor="ctr"/>
            <a:lstStyle/>
            <a:p>
              <a:endParaRPr lang="en-US"/>
            </a:p>
          </p:txBody>
        </p:sp>
        <p:grpSp>
          <p:nvGrpSpPr>
            <p:cNvPr id="275" name="Graphic 2">
              <a:extLst>
                <a:ext uri="{FF2B5EF4-FFF2-40B4-BE49-F238E27FC236}">
                  <a16:creationId xmlns:a16="http://schemas.microsoft.com/office/drawing/2014/main" id="{2245F0E5-4328-4C17-998E-80F2DC9B26CE}"/>
                </a:ext>
              </a:extLst>
            </p:cNvPr>
            <p:cNvGrpSpPr/>
            <p:nvPr/>
          </p:nvGrpSpPr>
          <p:grpSpPr>
            <a:xfrm>
              <a:off x="9993208" y="921015"/>
              <a:ext cx="392804" cy="497695"/>
              <a:chOff x="10044544" y="1054063"/>
              <a:chExt cx="384223" cy="486823"/>
            </a:xfrm>
            <a:solidFill>
              <a:schemeClr val="accent1">
                <a:lumMod val="50000"/>
              </a:schemeClr>
            </a:solidFill>
          </p:grpSpPr>
          <p:sp>
            <p:nvSpPr>
              <p:cNvPr id="325" name="Freeform: Shape 324">
                <a:extLst>
                  <a:ext uri="{FF2B5EF4-FFF2-40B4-BE49-F238E27FC236}">
                    <a16:creationId xmlns:a16="http://schemas.microsoft.com/office/drawing/2014/main" id="{62E85277-5F84-4641-BE91-D83605F28C7C}"/>
                  </a:ext>
                </a:extLst>
              </p:cNvPr>
              <p:cNvSpPr/>
              <p:nvPr/>
            </p:nvSpPr>
            <p:spPr>
              <a:xfrm>
                <a:off x="10044544" y="1054063"/>
                <a:ext cx="384223" cy="486823"/>
              </a:xfrm>
              <a:custGeom>
                <a:avLst/>
                <a:gdLst>
                  <a:gd name="connsiteX0" fmla="*/ 156925 w 384223"/>
                  <a:gd name="connsiteY0" fmla="*/ 61559 h 486823"/>
                  <a:gd name="connsiteX1" fmla="*/ 156925 w 384223"/>
                  <a:gd name="connsiteY1" fmla="*/ 61559 h 486823"/>
                  <a:gd name="connsiteX2" fmla="*/ 179780 w 384223"/>
                  <a:gd name="connsiteY2" fmla="*/ 80221 h 486823"/>
                  <a:gd name="connsiteX3" fmla="*/ 7792 w 384223"/>
                  <a:gd name="connsiteY3" fmla="*/ 290848 h 486823"/>
                  <a:gd name="connsiteX4" fmla="*/ 12726 w 384223"/>
                  <a:gd name="connsiteY4" fmla="*/ 339682 h 486823"/>
                  <a:gd name="connsiteX5" fmla="*/ 183398 w 384223"/>
                  <a:gd name="connsiteY5" fmla="*/ 479031 h 486823"/>
                  <a:gd name="connsiteX6" fmla="*/ 232231 w 384223"/>
                  <a:gd name="connsiteY6" fmla="*/ 474098 h 486823"/>
                  <a:gd name="connsiteX7" fmla="*/ 227298 w 384223"/>
                  <a:gd name="connsiteY7" fmla="*/ 425264 h 486823"/>
                  <a:gd name="connsiteX8" fmla="*/ 204443 w 384223"/>
                  <a:gd name="connsiteY8" fmla="*/ 406602 h 486823"/>
                  <a:gd name="connsiteX9" fmla="*/ 376431 w 384223"/>
                  <a:gd name="connsiteY9" fmla="*/ 195975 h 486823"/>
                  <a:gd name="connsiteX10" fmla="*/ 371497 w 384223"/>
                  <a:gd name="connsiteY10" fmla="*/ 147142 h 486823"/>
                  <a:gd name="connsiteX11" fmla="*/ 200826 w 384223"/>
                  <a:gd name="connsiteY11" fmla="*/ 7793 h 486823"/>
                  <a:gd name="connsiteX12" fmla="*/ 151992 w 384223"/>
                  <a:gd name="connsiteY12" fmla="*/ 12725 h 486823"/>
                  <a:gd name="connsiteX13" fmla="*/ 156925 w 384223"/>
                  <a:gd name="connsiteY13" fmla="*/ 61559 h 486823"/>
                  <a:gd name="connsiteX14" fmla="*/ 183068 w 384223"/>
                  <a:gd name="connsiteY14" fmla="*/ 76193 h 486823"/>
                  <a:gd name="connsiteX15" fmla="*/ 174271 w 384223"/>
                  <a:gd name="connsiteY15" fmla="*/ 69041 h 486823"/>
                  <a:gd name="connsiteX16" fmla="*/ 190139 w 384223"/>
                  <a:gd name="connsiteY16" fmla="*/ 67478 h 486823"/>
                  <a:gd name="connsiteX17" fmla="*/ 183068 w 384223"/>
                  <a:gd name="connsiteY17" fmla="*/ 76193 h 486823"/>
                  <a:gd name="connsiteX18" fmla="*/ 10342 w 384223"/>
                  <a:gd name="connsiteY18" fmla="*/ 296274 h 486823"/>
                  <a:gd name="connsiteX19" fmla="*/ 55805 w 384223"/>
                  <a:gd name="connsiteY19" fmla="*/ 333433 h 486823"/>
                  <a:gd name="connsiteX20" fmla="*/ 16096 w 384223"/>
                  <a:gd name="connsiteY20" fmla="*/ 335653 h 486823"/>
                  <a:gd name="connsiteX21" fmla="*/ 10342 w 384223"/>
                  <a:gd name="connsiteY21" fmla="*/ 296274 h 486823"/>
                  <a:gd name="connsiteX22" fmla="*/ 13630 w 384223"/>
                  <a:gd name="connsiteY22" fmla="*/ 292245 h 486823"/>
                  <a:gd name="connsiteX23" fmla="*/ 53338 w 384223"/>
                  <a:gd name="connsiteY23" fmla="*/ 290026 h 486823"/>
                  <a:gd name="connsiteX24" fmla="*/ 55476 w 384223"/>
                  <a:gd name="connsiteY24" fmla="*/ 291999 h 486823"/>
                  <a:gd name="connsiteX25" fmla="*/ 56133 w 384223"/>
                  <a:gd name="connsiteY25" fmla="*/ 292739 h 486823"/>
                  <a:gd name="connsiteX26" fmla="*/ 57449 w 384223"/>
                  <a:gd name="connsiteY26" fmla="*/ 294136 h 486823"/>
                  <a:gd name="connsiteX27" fmla="*/ 58106 w 384223"/>
                  <a:gd name="connsiteY27" fmla="*/ 295041 h 486823"/>
                  <a:gd name="connsiteX28" fmla="*/ 59093 w 384223"/>
                  <a:gd name="connsiteY28" fmla="*/ 296438 h 486823"/>
                  <a:gd name="connsiteX29" fmla="*/ 59751 w 384223"/>
                  <a:gd name="connsiteY29" fmla="*/ 297425 h 486823"/>
                  <a:gd name="connsiteX30" fmla="*/ 60573 w 384223"/>
                  <a:gd name="connsiteY30" fmla="*/ 298822 h 486823"/>
                  <a:gd name="connsiteX31" fmla="*/ 61148 w 384223"/>
                  <a:gd name="connsiteY31" fmla="*/ 299891 h 486823"/>
                  <a:gd name="connsiteX32" fmla="*/ 61806 w 384223"/>
                  <a:gd name="connsiteY32" fmla="*/ 301289 h 486823"/>
                  <a:gd name="connsiteX33" fmla="*/ 62217 w 384223"/>
                  <a:gd name="connsiteY33" fmla="*/ 302440 h 486823"/>
                  <a:gd name="connsiteX34" fmla="*/ 62710 w 384223"/>
                  <a:gd name="connsiteY34" fmla="*/ 303837 h 486823"/>
                  <a:gd name="connsiteX35" fmla="*/ 63040 w 384223"/>
                  <a:gd name="connsiteY35" fmla="*/ 305070 h 486823"/>
                  <a:gd name="connsiteX36" fmla="*/ 63368 w 384223"/>
                  <a:gd name="connsiteY36" fmla="*/ 306550 h 486823"/>
                  <a:gd name="connsiteX37" fmla="*/ 63615 w 384223"/>
                  <a:gd name="connsiteY37" fmla="*/ 307783 h 486823"/>
                  <a:gd name="connsiteX38" fmla="*/ 63861 w 384223"/>
                  <a:gd name="connsiteY38" fmla="*/ 309263 h 486823"/>
                  <a:gd name="connsiteX39" fmla="*/ 63944 w 384223"/>
                  <a:gd name="connsiteY39" fmla="*/ 310496 h 486823"/>
                  <a:gd name="connsiteX40" fmla="*/ 64026 w 384223"/>
                  <a:gd name="connsiteY40" fmla="*/ 311976 h 486823"/>
                  <a:gd name="connsiteX41" fmla="*/ 64026 w 384223"/>
                  <a:gd name="connsiteY41" fmla="*/ 313209 h 486823"/>
                  <a:gd name="connsiteX42" fmla="*/ 63944 w 384223"/>
                  <a:gd name="connsiteY42" fmla="*/ 314689 h 486823"/>
                  <a:gd name="connsiteX43" fmla="*/ 63861 w 384223"/>
                  <a:gd name="connsiteY43" fmla="*/ 315922 h 486823"/>
                  <a:gd name="connsiteX44" fmla="*/ 63615 w 384223"/>
                  <a:gd name="connsiteY44" fmla="*/ 317402 h 486823"/>
                  <a:gd name="connsiteX45" fmla="*/ 63368 w 384223"/>
                  <a:gd name="connsiteY45" fmla="*/ 318635 h 486823"/>
                  <a:gd name="connsiteX46" fmla="*/ 63040 w 384223"/>
                  <a:gd name="connsiteY46" fmla="*/ 320115 h 486823"/>
                  <a:gd name="connsiteX47" fmla="*/ 62710 w 384223"/>
                  <a:gd name="connsiteY47" fmla="*/ 321348 h 486823"/>
                  <a:gd name="connsiteX48" fmla="*/ 62217 w 384223"/>
                  <a:gd name="connsiteY48" fmla="*/ 322828 h 486823"/>
                  <a:gd name="connsiteX49" fmla="*/ 61806 w 384223"/>
                  <a:gd name="connsiteY49" fmla="*/ 323979 h 486823"/>
                  <a:gd name="connsiteX50" fmla="*/ 61148 w 384223"/>
                  <a:gd name="connsiteY50" fmla="*/ 325459 h 486823"/>
                  <a:gd name="connsiteX51" fmla="*/ 60573 w 384223"/>
                  <a:gd name="connsiteY51" fmla="*/ 326610 h 486823"/>
                  <a:gd name="connsiteX52" fmla="*/ 59751 w 384223"/>
                  <a:gd name="connsiteY52" fmla="*/ 328007 h 486823"/>
                  <a:gd name="connsiteX53" fmla="*/ 59093 w 384223"/>
                  <a:gd name="connsiteY53" fmla="*/ 329076 h 486823"/>
                  <a:gd name="connsiteX54" fmla="*/ 59011 w 384223"/>
                  <a:gd name="connsiteY54" fmla="*/ 329241 h 486823"/>
                  <a:gd name="connsiteX55" fmla="*/ 13630 w 384223"/>
                  <a:gd name="connsiteY55" fmla="*/ 292245 h 486823"/>
                  <a:gd name="connsiteX56" fmla="*/ 224010 w 384223"/>
                  <a:gd name="connsiteY56" fmla="*/ 429292 h 486823"/>
                  <a:gd name="connsiteX57" fmla="*/ 228203 w 384223"/>
                  <a:gd name="connsiteY57" fmla="*/ 470809 h 486823"/>
                  <a:gd name="connsiteX58" fmla="*/ 186685 w 384223"/>
                  <a:gd name="connsiteY58" fmla="*/ 475002 h 486823"/>
                  <a:gd name="connsiteX59" fmla="*/ 30237 w 384223"/>
                  <a:gd name="connsiteY59" fmla="*/ 347245 h 486823"/>
                  <a:gd name="connsiteX60" fmla="*/ 31141 w 384223"/>
                  <a:gd name="connsiteY60" fmla="*/ 347327 h 486823"/>
                  <a:gd name="connsiteX61" fmla="*/ 31799 w 384223"/>
                  <a:gd name="connsiteY61" fmla="*/ 347409 h 486823"/>
                  <a:gd name="connsiteX62" fmla="*/ 34758 w 384223"/>
                  <a:gd name="connsiteY62" fmla="*/ 347574 h 486823"/>
                  <a:gd name="connsiteX63" fmla="*/ 35170 w 384223"/>
                  <a:gd name="connsiteY63" fmla="*/ 347574 h 486823"/>
                  <a:gd name="connsiteX64" fmla="*/ 37800 w 384223"/>
                  <a:gd name="connsiteY64" fmla="*/ 347409 h 486823"/>
                  <a:gd name="connsiteX65" fmla="*/ 38458 w 384223"/>
                  <a:gd name="connsiteY65" fmla="*/ 347327 h 486823"/>
                  <a:gd name="connsiteX66" fmla="*/ 41335 w 384223"/>
                  <a:gd name="connsiteY66" fmla="*/ 346916 h 486823"/>
                  <a:gd name="connsiteX67" fmla="*/ 41828 w 384223"/>
                  <a:gd name="connsiteY67" fmla="*/ 346834 h 486823"/>
                  <a:gd name="connsiteX68" fmla="*/ 44377 w 384223"/>
                  <a:gd name="connsiteY68" fmla="*/ 346176 h 486823"/>
                  <a:gd name="connsiteX69" fmla="*/ 44870 w 384223"/>
                  <a:gd name="connsiteY69" fmla="*/ 346012 h 486823"/>
                  <a:gd name="connsiteX70" fmla="*/ 47666 w 384223"/>
                  <a:gd name="connsiteY70" fmla="*/ 345025 h 486823"/>
                  <a:gd name="connsiteX71" fmla="*/ 48241 w 384223"/>
                  <a:gd name="connsiteY71" fmla="*/ 344779 h 486823"/>
                  <a:gd name="connsiteX72" fmla="*/ 50625 w 384223"/>
                  <a:gd name="connsiteY72" fmla="*/ 343628 h 486823"/>
                  <a:gd name="connsiteX73" fmla="*/ 51036 w 384223"/>
                  <a:gd name="connsiteY73" fmla="*/ 343463 h 486823"/>
                  <a:gd name="connsiteX74" fmla="*/ 53585 w 384223"/>
                  <a:gd name="connsiteY74" fmla="*/ 341983 h 486823"/>
                  <a:gd name="connsiteX75" fmla="*/ 54160 w 384223"/>
                  <a:gd name="connsiteY75" fmla="*/ 341572 h 486823"/>
                  <a:gd name="connsiteX76" fmla="*/ 56462 w 384223"/>
                  <a:gd name="connsiteY76" fmla="*/ 339928 h 486823"/>
                  <a:gd name="connsiteX77" fmla="*/ 56709 w 384223"/>
                  <a:gd name="connsiteY77" fmla="*/ 339764 h 486823"/>
                  <a:gd name="connsiteX78" fmla="*/ 59011 w 384223"/>
                  <a:gd name="connsiteY78" fmla="*/ 337709 h 486823"/>
                  <a:gd name="connsiteX79" fmla="*/ 59504 w 384223"/>
                  <a:gd name="connsiteY79" fmla="*/ 337215 h 486823"/>
                  <a:gd name="connsiteX80" fmla="*/ 61642 w 384223"/>
                  <a:gd name="connsiteY80" fmla="*/ 334831 h 486823"/>
                  <a:gd name="connsiteX81" fmla="*/ 63532 w 384223"/>
                  <a:gd name="connsiteY81" fmla="*/ 332283 h 486823"/>
                  <a:gd name="connsiteX82" fmla="*/ 63944 w 384223"/>
                  <a:gd name="connsiteY82" fmla="*/ 331707 h 486823"/>
                  <a:gd name="connsiteX83" fmla="*/ 65505 w 384223"/>
                  <a:gd name="connsiteY83" fmla="*/ 329076 h 486823"/>
                  <a:gd name="connsiteX84" fmla="*/ 65670 w 384223"/>
                  <a:gd name="connsiteY84" fmla="*/ 328830 h 486823"/>
                  <a:gd name="connsiteX85" fmla="*/ 66821 w 384223"/>
                  <a:gd name="connsiteY85" fmla="*/ 326281 h 486823"/>
                  <a:gd name="connsiteX86" fmla="*/ 67068 w 384223"/>
                  <a:gd name="connsiteY86" fmla="*/ 325623 h 486823"/>
                  <a:gd name="connsiteX87" fmla="*/ 68054 w 384223"/>
                  <a:gd name="connsiteY87" fmla="*/ 322828 h 486823"/>
                  <a:gd name="connsiteX88" fmla="*/ 68137 w 384223"/>
                  <a:gd name="connsiteY88" fmla="*/ 322417 h 486823"/>
                  <a:gd name="connsiteX89" fmla="*/ 68794 w 384223"/>
                  <a:gd name="connsiteY89" fmla="*/ 319869 h 486823"/>
                  <a:gd name="connsiteX90" fmla="*/ 68876 w 384223"/>
                  <a:gd name="connsiteY90" fmla="*/ 319293 h 486823"/>
                  <a:gd name="connsiteX91" fmla="*/ 69288 w 384223"/>
                  <a:gd name="connsiteY91" fmla="*/ 316416 h 486823"/>
                  <a:gd name="connsiteX92" fmla="*/ 69288 w 384223"/>
                  <a:gd name="connsiteY92" fmla="*/ 315840 h 486823"/>
                  <a:gd name="connsiteX93" fmla="*/ 69369 w 384223"/>
                  <a:gd name="connsiteY93" fmla="*/ 313209 h 486823"/>
                  <a:gd name="connsiteX94" fmla="*/ 69369 w 384223"/>
                  <a:gd name="connsiteY94" fmla="*/ 312634 h 486823"/>
                  <a:gd name="connsiteX95" fmla="*/ 69205 w 384223"/>
                  <a:gd name="connsiteY95" fmla="*/ 309756 h 486823"/>
                  <a:gd name="connsiteX96" fmla="*/ 69123 w 384223"/>
                  <a:gd name="connsiteY96" fmla="*/ 309099 h 486823"/>
                  <a:gd name="connsiteX97" fmla="*/ 68712 w 384223"/>
                  <a:gd name="connsiteY97" fmla="*/ 306468 h 486823"/>
                  <a:gd name="connsiteX98" fmla="*/ 68629 w 384223"/>
                  <a:gd name="connsiteY98" fmla="*/ 306057 h 486823"/>
                  <a:gd name="connsiteX99" fmla="*/ 67890 w 384223"/>
                  <a:gd name="connsiteY99" fmla="*/ 303180 h 486823"/>
                  <a:gd name="connsiteX100" fmla="*/ 67725 w 384223"/>
                  <a:gd name="connsiteY100" fmla="*/ 302522 h 486823"/>
                  <a:gd name="connsiteX101" fmla="*/ 67478 w 384223"/>
                  <a:gd name="connsiteY101" fmla="*/ 301618 h 486823"/>
                  <a:gd name="connsiteX102" fmla="*/ 199099 w 384223"/>
                  <a:gd name="connsiteY102" fmla="*/ 409068 h 486823"/>
                  <a:gd name="connsiteX103" fmla="*/ 224010 w 384223"/>
                  <a:gd name="connsiteY103" fmla="*/ 429292 h 486823"/>
                  <a:gd name="connsiteX104" fmla="*/ 368209 w 384223"/>
                  <a:gd name="connsiteY104" fmla="*/ 151252 h 486823"/>
                  <a:gd name="connsiteX105" fmla="*/ 372402 w 384223"/>
                  <a:gd name="connsiteY105" fmla="*/ 192769 h 486823"/>
                  <a:gd name="connsiteX106" fmla="*/ 200415 w 384223"/>
                  <a:gd name="connsiteY106" fmla="*/ 403396 h 486823"/>
                  <a:gd name="connsiteX107" fmla="*/ 56627 w 384223"/>
                  <a:gd name="connsiteY107" fmla="*/ 285997 h 486823"/>
                  <a:gd name="connsiteX108" fmla="*/ 23331 w 384223"/>
                  <a:gd name="connsiteY108" fmla="*/ 280160 h 486823"/>
                  <a:gd name="connsiteX109" fmla="*/ 205759 w 384223"/>
                  <a:gd name="connsiteY109" fmla="*/ 56791 h 486823"/>
                  <a:gd name="connsiteX110" fmla="*/ 207650 w 384223"/>
                  <a:gd name="connsiteY110" fmla="*/ 54242 h 486823"/>
                  <a:gd name="connsiteX111" fmla="*/ 208061 w 384223"/>
                  <a:gd name="connsiteY111" fmla="*/ 53667 h 486823"/>
                  <a:gd name="connsiteX112" fmla="*/ 209623 w 384223"/>
                  <a:gd name="connsiteY112" fmla="*/ 51036 h 486823"/>
                  <a:gd name="connsiteX113" fmla="*/ 209787 w 384223"/>
                  <a:gd name="connsiteY113" fmla="*/ 50790 h 486823"/>
                  <a:gd name="connsiteX114" fmla="*/ 210938 w 384223"/>
                  <a:gd name="connsiteY114" fmla="*/ 48241 h 486823"/>
                  <a:gd name="connsiteX115" fmla="*/ 211184 w 384223"/>
                  <a:gd name="connsiteY115" fmla="*/ 47583 h 486823"/>
                  <a:gd name="connsiteX116" fmla="*/ 212172 w 384223"/>
                  <a:gd name="connsiteY116" fmla="*/ 44788 h 486823"/>
                  <a:gd name="connsiteX117" fmla="*/ 212253 w 384223"/>
                  <a:gd name="connsiteY117" fmla="*/ 44377 h 486823"/>
                  <a:gd name="connsiteX118" fmla="*/ 212829 w 384223"/>
                  <a:gd name="connsiteY118" fmla="*/ 41828 h 486823"/>
                  <a:gd name="connsiteX119" fmla="*/ 212994 w 384223"/>
                  <a:gd name="connsiteY119" fmla="*/ 41171 h 486823"/>
                  <a:gd name="connsiteX120" fmla="*/ 213404 w 384223"/>
                  <a:gd name="connsiteY120" fmla="*/ 38293 h 486823"/>
                  <a:gd name="connsiteX121" fmla="*/ 213486 w 384223"/>
                  <a:gd name="connsiteY121" fmla="*/ 37718 h 486823"/>
                  <a:gd name="connsiteX122" fmla="*/ 213569 w 384223"/>
                  <a:gd name="connsiteY122" fmla="*/ 35169 h 486823"/>
                  <a:gd name="connsiteX123" fmla="*/ 213569 w 384223"/>
                  <a:gd name="connsiteY123" fmla="*/ 34594 h 486823"/>
                  <a:gd name="connsiteX124" fmla="*/ 213404 w 384223"/>
                  <a:gd name="connsiteY124" fmla="*/ 31716 h 486823"/>
                  <a:gd name="connsiteX125" fmla="*/ 213322 w 384223"/>
                  <a:gd name="connsiteY125" fmla="*/ 31059 h 486823"/>
                  <a:gd name="connsiteX126" fmla="*/ 212911 w 384223"/>
                  <a:gd name="connsiteY126" fmla="*/ 28510 h 486823"/>
                  <a:gd name="connsiteX127" fmla="*/ 212829 w 384223"/>
                  <a:gd name="connsiteY127" fmla="*/ 28099 h 486823"/>
                  <a:gd name="connsiteX128" fmla="*/ 212089 w 384223"/>
                  <a:gd name="connsiteY128" fmla="*/ 25304 h 486823"/>
                  <a:gd name="connsiteX129" fmla="*/ 211843 w 384223"/>
                  <a:gd name="connsiteY129" fmla="*/ 24646 h 486823"/>
                  <a:gd name="connsiteX130" fmla="*/ 211596 w 384223"/>
                  <a:gd name="connsiteY130" fmla="*/ 23742 h 486823"/>
                  <a:gd name="connsiteX131" fmla="*/ 368209 w 384223"/>
                  <a:gd name="connsiteY131" fmla="*/ 151252 h 486823"/>
                  <a:gd name="connsiteX132" fmla="*/ 197538 w 384223"/>
                  <a:gd name="connsiteY132" fmla="*/ 11903 h 486823"/>
                  <a:gd name="connsiteX133" fmla="*/ 201731 w 384223"/>
                  <a:gd name="connsiteY133" fmla="*/ 53420 h 486823"/>
                  <a:gd name="connsiteX134" fmla="*/ 160213 w 384223"/>
                  <a:gd name="connsiteY134" fmla="*/ 57613 h 486823"/>
                  <a:gd name="connsiteX135" fmla="*/ 156020 w 384223"/>
                  <a:gd name="connsiteY135" fmla="*/ 16096 h 486823"/>
                  <a:gd name="connsiteX136" fmla="*/ 197538 w 384223"/>
                  <a:gd name="connsiteY136" fmla="*/ 11903 h 486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Lst>
                <a:rect l="l" t="t" r="r" b="b"/>
                <a:pathLst>
                  <a:path w="384223" h="486823">
                    <a:moveTo>
                      <a:pt x="156925" y="61559"/>
                    </a:moveTo>
                    <a:cubicBezTo>
                      <a:pt x="156925" y="61559"/>
                      <a:pt x="156925" y="61559"/>
                      <a:pt x="156925" y="61559"/>
                    </a:cubicBezTo>
                    <a:lnTo>
                      <a:pt x="179780" y="80221"/>
                    </a:lnTo>
                    <a:lnTo>
                      <a:pt x="7792" y="290848"/>
                    </a:lnTo>
                    <a:cubicBezTo>
                      <a:pt x="-4292" y="305646"/>
                      <a:pt x="-2073" y="327596"/>
                      <a:pt x="12726" y="339682"/>
                    </a:cubicBezTo>
                    <a:lnTo>
                      <a:pt x="183398" y="479031"/>
                    </a:lnTo>
                    <a:cubicBezTo>
                      <a:pt x="198195" y="491116"/>
                      <a:pt x="220146" y="488896"/>
                      <a:pt x="232231" y="474098"/>
                    </a:cubicBezTo>
                    <a:cubicBezTo>
                      <a:pt x="244316" y="459300"/>
                      <a:pt x="242096" y="437349"/>
                      <a:pt x="227298" y="425264"/>
                    </a:cubicBezTo>
                    <a:lnTo>
                      <a:pt x="204443" y="406602"/>
                    </a:lnTo>
                    <a:lnTo>
                      <a:pt x="376431" y="195975"/>
                    </a:lnTo>
                    <a:cubicBezTo>
                      <a:pt x="388515" y="181177"/>
                      <a:pt x="386296" y="159227"/>
                      <a:pt x="371497" y="147142"/>
                    </a:cubicBezTo>
                    <a:lnTo>
                      <a:pt x="200826" y="7793"/>
                    </a:lnTo>
                    <a:cubicBezTo>
                      <a:pt x="186028" y="-4292"/>
                      <a:pt x="164077" y="-2073"/>
                      <a:pt x="151992" y="12725"/>
                    </a:cubicBezTo>
                    <a:cubicBezTo>
                      <a:pt x="139907" y="27606"/>
                      <a:pt x="142127" y="49474"/>
                      <a:pt x="156925" y="61559"/>
                    </a:cubicBezTo>
                    <a:close/>
                    <a:moveTo>
                      <a:pt x="183068" y="76193"/>
                    </a:moveTo>
                    <a:lnTo>
                      <a:pt x="174271" y="69041"/>
                    </a:lnTo>
                    <a:cubicBezTo>
                      <a:pt x="179615" y="69780"/>
                      <a:pt x="185041" y="69205"/>
                      <a:pt x="190139" y="67478"/>
                    </a:cubicBezTo>
                    <a:lnTo>
                      <a:pt x="183068" y="76193"/>
                    </a:lnTo>
                    <a:close/>
                    <a:moveTo>
                      <a:pt x="10342" y="296274"/>
                    </a:moveTo>
                    <a:lnTo>
                      <a:pt x="55805" y="333433"/>
                    </a:lnTo>
                    <a:cubicBezTo>
                      <a:pt x="45281" y="344285"/>
                      <a:pt x="27935" y="345436"/>
                      <a:pt x="16096" y="335653"/>
                    </a:cubicBezTo>
                    <a:cubicBezTo>
                      <a:pt x="4176" y="325952"/>
                      <a:pt x="1873" y="308770"/>
                      <a:pt x="10342" y="296274"/>
                    </a:cubicBezTo>
                    <a:close/>
                    <a:moveTo>
                      <a:pt x="13630" y="292245"/>
                    </a:moveTo>
                    <a:cubicBezTo>
                      <a:pt x="24153" y="281393"/>
                      <a:pt x="41500" y="280242"/>
                      <a:pt x="53338" y="290026"/>
                    </a:cubicBezTo>
                    <a:cubicBezTo>
                      <a:pt x="54078" y="290683"/>
                      <a:pt x="54818" y="291341"/>
                      <a:pt x="55476" y="291999"/>
                    </a:cubicBezTo>
                    <a:cubicBezTo>
                      <a:pt x="55723" y="292245"/>
                      <a:pt x="55887" y="292492"/>
                      <a:pt x="56133" y="292739"/>
                    </a:cubicBezTo>
                    <a:cubicBezTo>
                      <a:pt x="56544" y="293232"/>
                      <a:pt x="57037" y="293643"/>
                      <a:pt x="57449" y="294136"/>
                    </a:cubicBezTo>
                    <a:cubicBezTo>
                      <a:pt x="57696" y="294465"/>
                      <a:pt x="57942" y="294712"/>
                      <a:pt x="58106" y="295041"/>
                    </a:cubicBezTo>
                    <a:cubicBezTo>
                      <a:pt x="58435" y="295534"/>
                      <a:pt x="58764" y="295945"/>
                      <a:pt x="59093" y="296438"/>
                    </a:cubicBezTo>
                    <a:cubicBezTo>
                      <a:pt x="59339" y="296767"/>
                      <a:pt x="59504" y="297096"/>
                      <a:pt x="59751" y="297425"/>
                    </a:cubicBezTo>
                    <a:cubicBezTo>
                      <a:pt x="59998" y="297918"/>
                      <a:pt x="60326" y="298329"/>
                      <a:pt x="60573" y="298822"/>
                    </a:cubicBezTo>
                    <a:cubicBezTo>
                      <a:pt x="60737" y="299151"/>
                      <a:pt x="60902" y="299562"/>
                      <a:pt x="61148" y="299891"/>
                    </a:cubicBezTo>
                    <a:cubicBezTo>
                      <a:pt x="61395" y="300384"/>
                      <a:pt x="61642" y="300795"/>
                      <a:pt x="61806" y="301289"/>
                    </a:cubicBezTo>
                    <a:cubicBezTo>
                      <a:pt x="61971" y="301700"/>
                      <a:pt x="62135" y="302029"/>
                      <a:pt x="62217" y="302440"/>
                    </a:cubicBezTo>
                    <a:cubicBezTo>
                      <a:pt x="62381" y="302933"/>
                      <a:pt x="62546" y="303426"/>
                      <a:pt x="62710" y="303837"/>
                    </a:cubicBezTo>
                    <a:cubicBezTo>
                      <a:pt x="62875" y="304248"/>
                      <a:pt x="62957" y="304659"/>
                      <a:pt x="63040" y="305070"/>
                    </a:cubicBezTo>
                    <a:cubicBezTo>
                      <a:pt x="63203" y="305564"/>
                      <a:pt x="63285" y="306057"/>
                      <a:pt x="63368" y="306550"/>
                    </a:cubicBezTo>
                    <a:cubicBezTo>
                      <a:pt x="63450" y="306961"/>
                      <a:pt x="63532" y="307372"/>
                      <a:pt x="63615" y="307783"/>
                    </a:cubicBezTo>
                    <a:cubicBezTo>
                      <a:pt x="63697" y="308277"/>
                      <a:pt x="63779" y="308770"/>
                      <a:pt x="63861" y="309263"/>
                    </a:cubicBezTo>
                    <a:cubicBezTo>
                      <a:pt x="63944" y="309674"/>
                      <a:pt x="63944" y="310085"/>
                      <a:pt x="63944" y="310496"/>
                    </a:cubicBezTo>
                    <a:cubicBezTo>
                      <a:pt x="63944" y="310990"/>
                      <a:pt x="64026" y="311483"/>
                      <a:pt x="64026" y="311976"/>
                    </a:cubicBezTo>
                    <a:cubicBezTo>
                      <a:pt x="64026" y="312387"/>
                      <a:pt x="64026" y="312798"/>
                      <a:pt x="64026" y="313209"/>
                    </a:cubicBezTo>
                    <a:cubicBezTo>
                      <a:pt x="64026" y="313703"/>
                      <a:pt x="64026" y="314196"/>
                      <a:pt x="63944" y="314689"/>
                    </a:cubicBezTo>
                    <a:cubicBezTo>
                      <a:pt x="63944" y="315100"/>
                      <a:pt x="63861" y="315511"/>
                      <a:pt x="63861" y="315922"/>
                    </a:cubicBezTo>
                    <a:cubicBezTo>
                      <a:pt x="63779" y="316416"/>
                      <a:pt x="63697" y="316909"/>
                      <a:pt x="63615" y="317402"/>
                    </a:cubicBezTo>
                    <a:cubicBezTo>
                      <a:pt x="63532" y="317813"/>
                      <a:pt x="63450" y="318224"/>
                      <a:pt x="63368" y="318635"/>
                    </a:cubicBezTo>
                    <a:cubicBezTo>
                      <a:pt x="63285" y="319129"/>
                      <a:pt x="63122" y="319622"/>
                      <a:pt x="63040" y="320115"/>
                    </a:cubicBezTo>
                    <a:cubicBezTo>
                      <a:pt x="62957" y="320526"/>
                      <a:pt x="62793" y="320937"/>
                      <a:pt x="62710" y="321348"/>
                    </a:cubicBezTo>
                    <a:cubicBezTo>
                      <a:pt x="62546" y="321842"/>
                      <a:pt x="62381" y="322335"/>
                      <a:pt x="62217" y="322828"/>
                    </a:cubicBezTo>
                    <a:cubicBezTo>
                      <a:pt x="62053" y="323239"/>
                      <a:pt x="61971" y="323650"/>
                      <a:pt x="61806" y="323979"/>
                    </a:cubicBezTo>
                    <a:cubicBezTo>
                      <a:pt x="61642" y="324472"/>
                      <a:pt x="61395" y="324966"/>
                      <a:pt x="61148" y="325459"/>
                    </a:cubicBezTo>
                    <a:cubicBezTo>
                      <a:pt x="60984" y="325870"/>
                      <a:pt x="60820" y="326199"/>
                      <a:pt x="60573" y="326610"/>
                    </a:cubicBezTo>
                    <a:cubicBezTo>
                      <a:pt x="60326" y="327103"/>
                      <a:pt x="59998" y="327596"/>
                      <a:pt x="59751" y="328007"/>
                    </a:cubicBezTo>
                    <a:cubicBezTo>
                      <a:pt x="59504" y="328336"/>
                      <a:pt x="59339" y="328747"/>
                      <a:pt x="59093" y="329076"/>
                    </a:cubicBezTo>
                    <a:cubicBezTo>
                      <a:pt x="59093" y="329158"/>
                      <a:pt x="59011" y="329158"/>
                      <a:pt x="59011" y="329241"/>
                    </a:cubicBezTo>
                    <a:lnTo>
                      <a:pt x="13630" y="292245"/>
                    </a:lnTo>
                    <a:close/>
                    <a:moveTo>
                      <a:pt x="224010" y="429292"/>
                    </a:moveTo>
                    <a:cubicBezTo>
                      <a:pt x="236588" y="439569"/>
                      <a:pt x="238479" y="458231"/>
                      <a:pt x="228203" y="470809"/>
                    </a:cubicBezTo>
                    <a:cubicBezTo>
                      <a:pt x="217926" y="483388"/>
                      <a:pt x="199264" y="485279"/>
                      <a:pt x="186685" y="475002"/>
                    </a:cubicBezTo>
                    <a:lnTo>
                      <a:pt x="30237" y="347245"/>
                    </a:lnTo>
                    <a:cubicBezTo>
                      <a:pt x="30565" y="347245"/>
                      <a:pt x="30894" y="347327"/>
                      <a:pt x="31141" y="347327"/>
                    </a:cubicBezTo>
                    <a:cubicBezTo>
                      <a:pt x="31387" y="347327"/>
                      <a:pt x="31634" y="347409"/>
                      <a:pt x="31799" y="347409"/>
                    </a:cubicBezTo>
                    <a:cubicBezTo>
                      <a:pt x="32785" y="347492"/>
                      <a:pt x="33772" y="347574"/>
                      <a:pt x="34758" y="347574"/>
                    </a:cubicBezTo>
                    <a:cubicBezTo>
                      <a:pt x="34923" y="347574"/>
                      <a:pt x="35087" y="347574"/>
                      <a:pt x="35170" y="347574"/>
                    </a:cubicBezTo>
                    <a:cubicBezTo>
                      <a:pt x="36074" y="347574"/>
                      <a:pt x="36896" y="347492"/>
                      <a:pt x="37800" y="347409"/>
                    </a:cubicBezTo>
                    <a:cubicBezTo>
                      <a:pt x="38047" y="347409"/>
                      <a:pt x="38211" y="347409"/>
                      <a:pt x="38458" y="347327"/>
                    </a:cubicBezTo>
                    <a:cubicBezTo>
                      <a:pt x="39445" y="347245"/>
                      <a:pt x="40349" y="347081"/>
                      <a:pt x="41335" y="346916"/>
                    </a:cubicBezTo>
                    <a:cubicBezTo>
                      <a:pt x="41500" y="346916"/>
                      <a:pt x="41664" y="346834"/>
                      <a:pt x="41828" y="346834"/>
                    </a:cubicBezTo>
                    <a:cubicBezTo>
                      <a:pt x="42650" y="346670"/>
                      <a:pt x="43555" y="346423"/>
                      <a:pt x="44377" y="346176"/>
                    </a:cubicBezTo>
                    <a:cubicBezTo>
                      <a:pt x="44542" y="346094"/>
                      <a:pt x="44705" y="346094"/>
                      <a:pt x="44870" y="346012"/>
                    </a:cubicBezTo>
                    <a:cubicBezTo>
                      <a:pt x="45774" y="345765"/>
                      <a:pt x="46761" y="345436"/>
                      <a:pt x="47666" y="345025"/>
                    </a:cubicBezTo>
                    <a:cubicBezTo>
                      <a:pt x="47830" y="344943"/>
                      <a:pt x="48076" y="344861"/>
                      <a:pt x="48241" y="344779"/>
                    </a:cubicBezTo>
                    <a:cubicBezTo>
                      <a:pt x="49063" y="344450"/>
                      <a:pt x="49885" y="344039"/>
                      <a:pt x="50625" y="343628"/>
                    </a:cubicBezTo>
                    <a:cubicBezTo>
                      <a:pt x="50790" y="343545"/>
                      <a:pt x="50871" y="343463"/>
                      <a:pt x="51036" y="343463"/>
                    </a:cubicBezTo>
                    <a:cubicBezTo>
                      <a:pt x="51940" y="342970"/>
                      <a:pt x="52763" y="342477"/>
                      <a:pt x="53585" y="341983"/>
                    </a:cubicBezTo>
                    <a:cubicBezTo>
                      <a:pt x="53750" y="341819"/>
                      <a:pt x="53995" y="341737"/>
                      <a:pt x="54160" y="341572"/>
                    </a:cubicBezTo>
                    <a:cubicBezTo>
                      <a:pt x="54901" y="341079"/>
                      <a:pt x="55723" y="340504"/>
                      <a:pt x="56462" y="339928"/>
                    </a:cubicBezTo>
                    <a:cubicBezTo>
                      <a:pt x="56544" y="339846"/>
                      <a:pt x="56627" y="339846"/>
                      <a:pt x="56709" y="339764"/>
                    </a:cubicBezTo>
                    <a:cubicBezTo>
                      <a:pt x="57531" y="339106"/>
                      <a:pt x="58271" y="338448"/>
                      <a:pt x="59011" y="337709"/>
                    </a:cubicBezTo>
                    <a:cubicBezTo>
                      <a:pt x="59175" y="337544"/>
                      <a:pt x="59339" y="337380"/>
                      <a:pt x="59504" y="337215"/>
                    </a:cubicBezTo>
                    <a:cubicBezTo>
                      <a:pt x="60244" y="336475"/>
                      <a:pt x="60984" y="335735"/>
                      <a:pt x="61642" y="334831"/>
                    </a:cubicBezTo>
                    <a:cubicBezTo>
                      <a:pt x="62299" y="334009"/>
                      <a:pt x="62957" y="333187"/>
                      <a:pt x="63532" y="332283"/>
                    </a:cubicBezTo>
                    <a:cubicBezTo>
                      <a:pt x="63697" y="332118"/>
                      <a:pt x="63779" y="331871"/>
                      <a:pt x="63944" y="331707"/>
                    </a:cubicBezTo>
                    <a:cubicBezTo>
                      <a:pt x="64519" y="330803"/>
                      <a:pt x="65013" y="329981"/>
                      <a:pt x="65505" y="329076"/>
                    </a:cubicBezTo>
                    <a:cubicBezTo>
                      <a:pt x="65588" y="328994"/>
                      <a:pt x="65588" y="328912"/>
                      <a:pt x="65670" y="328830"/>
                    </a:cubicBezTo>
                    <a:cubicBezTo>
                      <a:pt x="66081" y="328007"/>
                      <a:pt x="66492" y="327103"/>
                      <a:pt x="66821" y="326281"/>
                    </a:cubicBezTo>
                    <a:cubicBezTo>
                      <a:pt x="66903" y="326034"/>
                      <a:pt x="66986" y="325870"/>
                      <a:pt x="67068" y="325623"/>
                    </a:cubicBezTo>
                    <a:cubicBezTo>
                      <a:pt x="67396" y="324719"/>
                      <a:pt x="67725" y="323733"/>
                      <a:pt x="68054" y="322828"/>
                    </a:cubicBezTo>
                    <a:cubicBezTo>
                      <a:pt x="68137" y="322664"/>
                      <a:pt x="68137" y="322499"/>
                      <a:pt x="68137" y="322417"/>
                    </a:cubicBezTo>
                    <a:cubicBezTo>
                      <a:pt x="68382" y="321595"/>
                      <a:pt x="68547" y="320691"/>
                      <a:pt x="68794" y="319869"/>
                    </a:cubicBezTo>
                    <a:cubicBezTo>
                      <a:pt x="68794" y="319704"/>
                      <a:pt x="68876" y="319458"/>
                      <a:pt x="68876" y="319293"/>
                    </a:cubicBezTo>
                    <a:cubicBezTo>
                      <a:pt x="69041" y="318307"/>
                      <a:pt x="69205" y="317320"/>
                      <a:pt x="69288" y="316416"/>
                    </a:cubicBezTo>
                    <a:cubicBezTo>
                      <a:pt x="69288" y="316251"/>
                      <a:pt x="69288" y="316087"/>
                      <a:pt x="69288" y="315840"/>
                    </a:cubicBezTo>
                    <a:cubicBezTo>
                      <a:pt x="69369" y="314936"/>
                      <a:pt x="69369" y="314114"/>
                      <a:pt x="69369" y="313209"/>
                    </a:cubicBezTo>
                    <a:cubicBezTo>
                      <a:pt x="69369" y="313045"/>
                      <a:pt x="69369" y="312881"/>
                      <a:pt x="69369" y="312634"/>
                    </a:cubicBezTo>
                    <a:cubicBezTo>
                      <a:pt x="69369" y="311647"/>
                      <a:pt x="69288" y="310661"/>
                      <a:pt x="69205" y="309756"/>
                    </a:cubicBezTo>
                    <a:cubicBezTo>
                      <a:pt x="69205" y="309510"/>
                      <a:pt x="69123" y="309345"/>
                      <a:pt x="69123" y="309099"/>
                    </a:cubicBezTo>
                    <a:cubicBezTo>
                      <a:pt x="69041" y="308195"/>
                      <a:pt x="68876" y="307372"/>
                      <a:pt x="68712" y="306468"/>
                    </a:cubicBezTo>
                    <a:cubicBezTo>
                      <a:pt x="68712" y="306304"/>
                      <a:pt x="68629" y="306139"/>
                      <a:pt x="68629" y="306057"/>
                    </a:cubicBezTo>
                    <a:cubicBezTo>
                      <a:pt x="68465" y="305070"/>
                      <a:pt x="68219" y="304166"/>
                      <a:pt x="67890" y="303180"/>
                    </a:cubicBezTo>
                    <a:cubicBezTo>
                      <a:pt x="67807" y="302933"/>
                      <a:pt x="67725" y="302769"/>
                      <a:pt x="67725" y="302522"/>
                    </a:cubicBezTo>
                    <a:cubicBezTo>
                      <a:pt x="67643" y="302193"/>
                      <a:pt x="67561" y="301946"/>
                      <a:pt x="67478" y="301618"/>
                    </a:cubicBezTo>
                    <a:lnTo>
                      <a:pt x="199099" y="409068"/>
                    </a:lnTo>
                    <a:lnTo>
                      <a:pt x="224010" y="429292"/>
                    </a:lnTo>
                    <a:close/>
                    <a:moveTo>
                      <a:pt x="368209" y="151252"/>
                    </a:moveTo>
                    <a:cubicBezTo>
                      <a:pt x="380787" y="161529"/>
                      <a:pt x="382679" y="180191"/>
                      <a:pt x="372402" y="192769"/>
                    </a:cubicBezTo>
                    <a:lnTo>
                      <a:pt x="200415" y="403396"/>
                    </a:lnTo>
                    <a:lnTo>
                      <a:pt x="56627" y="285997"/>
                    </a:lnTo>
                    <a:cubicBezTo>
                      <a:pt x="47008" y="278105"/>
                      <a:pt x="34348" y="276379"/>
                      <a:pt x="23331" y="280160"/>
                    </a:cubicBezTo>
                    <a:lnTo>
                      <a:pt x="205759" y="56791"/>
                    </a:lnTo>
                    <a:cubicBezTo>
                      <a:pt x="206416" y="55969"/>
                      <a:pt x="207074" y="55147"/>
                      <a:pt x="207650" y="54242"/>
                    </a:cubicBezTo>
                    <a:cubicBezTo>
                      <a:pt x="207814" y="54078"/>
                      <a:pt x="207897" y="53831"/>
                      <a:pt x="208061" y="53667"/>
                    </a:cubicBezTo>
                    <a:cubicBezTo>
                      <a:pt x="208636" y="52763"/>
                      <a:pt x="209129" y="51940"/>
                      <a:pt x="209623" y="51036"/>
                    </a:cubicBezTo>
                    <a:cubicBezTo>
                      <a:pt x="209705" y="50954"/>
                      <a:pt x="209705" y="50872"/>
                      <a:pt x="209787" y="50790"/>
                    </a:cubicBezTo>
                    <a:cubicBezTo>
                      <a:pt x="210198" y="49967"/>
                      <a:pt x="210609" y="49063"/>
                      <a:pt x="210938" y="48241"/>
                    </a:cubicBezTo>
                    <a:cubicBezTo>
                      <a:pt x="211021" y="47994"/>
                      <a:pt x="211103" y="47830"/>
                      <a:pt x="211184" y="47583"/>
                    </a:cubicBezTo>
                    <a:cubicBezTo>
                      <a:pt x="211513" y="46679"/>
                      <a:pt x="211843" y="45692"/>
                      <a:pt x="212172" y="44788"/>
                    </a:cubicBezTo>
                    <a:cubicBezTo>
                      <a:pt x="212253" y="44624"/>
                      <a:pt x="212253" y="44459"/>
                      <a:pt x="212253" y="44377"/>
                    </a:cubicBezTo>
                    <a:cubicBezTo>
                      <a:pt x="212500" y="43555"/>
                      <a:pt x="212664" y="42651"/>
                      <a:pt x="212829" y="41828"/>
                    </a:cubicBezTo>
                    <a:cubicBezTo>
                      <a:pt x="212911" y="41582"/>
                      <a:pt x="212911" y="41417"/>
                      <a:pt x="212994" y="41171"/>
                    </a:cubicBezTo>
                    <a:cubicBezTo>
                      <a:pt x="213158" y="40184"/>
                      <a:pt x="213322" y="39280"/>
                      <a:pt x="213404" y="38293"/>
                    </a:cubicBezTo>
                    <a:cubicBezTo>
                      <a:pt x="213404" y="38129"/>
                      <a:pt x="213404" y="37882"/>
                      <a:pt x="213486" y="37718"/>
                    </a:cubicBezTo>
                    <a:cubicBezTo>
                      <a:pt x="213569" y="36896"/>
                      <a:pt x="213569" y="35991"/>
                      <a:pt x="213569" y="35169"/>
                    </a:cubicBezTo>
                    <a:cubicBezTo>
                      <a:pt x="213569" y="35005"/>
                      <a:pt x="213569" y="34758"/>
                      <a:pt x="213569" y="34594"/>
                    </a:cubicBezTo>
                    <a:cubicBezTo>
                      <a:pt x="213569" y="33607"/>
                      <a:pt x="213486" y="32621"/>
                      <a:pt x="213404" y="31716"/>
                    </a:cubicBezTo>
                    <a:cubicBezTo>
                      <a:pt x="213404" y="31470"/>
                      <a:pt x="213322" y="31305"/>
                      <a:pt x="213322" y="31059"/>
                    </a:cubicBezTo>
                    <a:cubicBezTo>
                      <a:pt x="213240" y="30237"/>
                      <a:pt x="213076" y="29332"/>
                      <a:pt x="212911" y="28510"/>
                    </a:cubicBezTo>
                    <a:cubicBezTo>
                      <a:pt x="212911" y="28346"/>
                      <a:pt x="212829" y="28181"/>
                      <a:pt x="212829" y="28099"/>
                    </a:cubicBezTo>
                    <a:cubicBezTo>
                      <a:pt x="212664" y="27113"/>
                      <a:pt x="212418" y="26208"/>
                      <a:pt x="212089" y="25304"/>
                    </a:cubicBezTo>
                    <a:cubicBezTo>
                      <a:pt x="212007" y="25057"/>
                      <a:pt x="211925" y="24893"/>
                      <a:pt x="211843" y="24646"/>
                    </a:cubicBezTo>
                    <a:cubicBezTo>
                      <a:pt x="211760" y="24317"/>
                      <a:pt x="211678" y="24071"/>
                      <a:pt x="211596" y="23742"/>
                    </a:cubicBezTo>
                    <a:lnTo>
                      <a:pt x="368209" y="151252"/>
                    </a:lnTo>
                    <a:close/>
                    <a:moveTo>
                      <a:pt x="197538" y="11903"/>
                    </a:moveTo>
                    <a:cubicBezTo>
                      <a:pt x="210116" y="22180"/>
                      <a:pt x="212007" y="40842"/>
                      <a:pt x="201731" y="53420"/>
                    </a:cubicBezTo>
                    <a:cubicBezTo>
                      <a:pt x="191454" y="65999"/>
                      <a:pt x="172792" y="67890"/>
                      <a:pt x="160213" y="57613"/>
                    </a:cubicBezTo>
                    <a:cubicBezTo>
                      <a:pt x="147635" y="47337"/>
                      <a:pt x="145744" y="28675"/>
                      <a:pt x="156020" y="16096"/>
                    </a:cubicBezTo>
                    <a:cubicBezTo>
                      <a:pt x="166297" y="3518"/>
                      <a:pt x="184959" y="1627"/>
                      <a:pt x="197538" y="11903"/>
                    </a:cubicBezTo>
                    <a:close/>
                  </a:path>
                </a:pathLst>
              </a:custGeom>
              <a:grpFill/>
              <a:ln w="8221" cap="flat">
                <a:noFill/>
                <a:prstDash val="solid"/>
                <a:miter/>
              </a:ln>
            </p:spPr>
            <p:txBody>
              <a:bodyPr rtlCol="0" anchor="ctr"/>
              <a:lstStyle/>
              <a:p>
                <a:endParaRPr lang="en-US"/>
              </a:p>
            </p:txBody>
          </p:sp>
          <p:sp>
            <p:nvSpPr>
              <p:cNvPr id="326" name="Freeform: Shape 325">
                <a:extLst>
                  <a:ext uri="{FF2B5EF4-FFF2-40B4-BE49-F238E27FC236}">
                    <a16:creationId xmlns:a16="http://schemas.microsoft.com/office/drawing/2014/main" id="{F3492743-1FE6-45A5-A5B7-3841E70472CC}"/>
                  </a:ext>
                </a:extLst>
              </p:cNvPr>
              <p:cNvSpPr/>
              <p:nvPr/>
            </p:nvSpPr>
            <p:spPr>
              <a:xfrm>
                <a:off x="10221847" y="1192753"/>
                <a:ext cx="45210" cy="45183"/>
              </a:xfrm>
              <a:custGeom>
                <a:avLst/>
                <a:gdLst>
                  <a:gd name="connsiteX0" fmla="*/ 8313 w 45210"/>
                  <a:gd name="connsiteY0" fmla="*/ 40103 h 45183"/>
                  <a:gd name="connsiteX1" fmla="*/ 40129 w 45210"/>
                  <a:gd name="connsiteY1" fmla="*/ 36897 h 45183"/>
                  <a:gd name="connsiteX2" fmla="*/ 36924 w 45210"/>
                  <a:gd name="connsiteY2" fmla="*/ 5081 h 45183"/>
                  <a:gd name="connsiteX3" fmla="*/ 5107 w 45210"/>
                  <a:gd name="connsiteY3" fmla="*/ 8287 h 45183"/>
                  <a:gd name="connsiteX4" fmla="*/ 8313 w 45210"/>
                  <a:gd name="connsiteY4" fmla="*/ 40103 h 45183"/>
                  <a:gd name="connsiteX5" fmla="*/ 33635 w 45210"/>
                  <a:gd name="connsiteY5" fmla="*/ 9109 h 45183"/>
                  <a:gd name="connsiteX6" fmla="*/ 36101 w 45210"/>
                  <a:gd name="connsiteY6" fmla="*/ 33608 h 45183"/>
                  <a:gd name="connsiteX7" fmla="*/ 11602 w 45210"/>
                  <a:gd name="connsiteY7" fmla="*/ 36075 h 45183"/>
                  <a:gd name="connsiteX8" fmla="*/ 9136 w 45210"/>
                  <a:gd name="connsiteY8" fmla="*/ 11575 h 45183"/>
                  <a:gd name="connsiteX9" fmla="*/ 33635 w 45210"/>
                  <a:gd name="connsiteY9" fmla="*/ 9109 h 45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210" h="45183">
                    <a:moveTo>
                      <a:pt x="8313" y="40103"/>
                    </a:moveTo>
                    <a:cubicBezTo>
                      <a:pt x="17932" y="47995"/>
                      <a:pt x="32237" y="46515"/>
                      <a:pt x="40129" y="36897"/>
                    </a:cubicBezTo>
                    <a:cubicBezTo>
                      <a:pt x="48022" y="27278"/>
                      <a:pt x="46542" y="12973"/>
                      <a:pt x="36924" y="5081"/>
                    </a:cubicBezTo>
                    <a:cubicBezTo>
                      <a:pt x="27304" y="-2812"/>
                      <a:pt x="13000" y="-1332"/>
                      <a:pt x="5107" y="8287"/>
                    </a:cubicBezTo>
                    <a:cubicBezTo>
                      <a:pt x="-2785" y="17906"/>
                      <a:pt x="-1387" y="32211"/>
                      <a:pt x="8313" y="40103"/>
                    </a:cubicBezTo>
                    <a:close/>
                    <a:moveTo>
                      <a:pt x="33635" y="9109"/>
                    </a:moveTo>
                    <a:cubicBezTo>
                      <a:pt x="41034" y="15193"/>
                      <a:pt x="42184" y="26127"/>
                      <a:pt x="36101" y="33608"/>
                    </a:cubicBezTo>
                    <a:cubicBezTo>
                      <a:pt x="30017" y="41007"/>
                      <a:pt x="19083" y="42158"/>
                      <a:pt x="11602" y="36075"/>
                    </a:cubicBezTo>
                    <a:cubicBezTo>
                      <a:pt x="4202" y="29991"/>
                      <a:pt x="3051" y="19057"/>
                      <a:pt x="9136" y="11575"/>
                    </a:cubicBezTo>
                    <a:cubicBezTo>
                      <a:pt x="15220" y="4176"/>
                      <a:pt x="26153" y="3025"/>
                      <a:pt x="33635" y="9109"/>
                    </a:cubicBezTo>
                    <a:close/>
                  </a:path>
                </a:pathLst>
              </a:custGeom>
              <a:grpFill/>
              <a:ln w="8221" cap="flat">
                <a:noFill/>
                <a:prstDash val="solid"/>
                <a:miter/>
              </a:ln>
            </p:spPr>
            <p:txBody>
              <a:bodyPr rtlCol="0" anchor="ctr"/>
              <a:lstStyle/>
              <a:p>
                <a:endParaRPr lang="en-US"/>
              </a:p>
            </p:txBody>
          </p:sp>
          <p:sp>
            <p:nvSpPr>
              <p:cNvPr id="327" name="Freeform: Shape 326">
                <a:extLst>
                  <a:ext uri="{FF2B5EF4-FFF2-40B4-BE49-F238E27FC236}">
                    <a16:creationId xmlns:a16="http://schemas.microsoft.com/office/drawing/2014/main" id="{589B3486-EB31-4824-A562-CEC2A5965917}"/>
                  </a:ext>
                </a:extLst>
              </p:cNvPr>
              <p:cNvSpPr/>
              <p:nvPr/>
            </p:nvSpPr>
            <p:spPr>
              <a:xfrm>
                <a:off x="10196191" y="1129586"/>
                <a:ext cx="124184" cy="133950"/>
              </a:xfrm>
              <a:custGeom>
                <a:avLst/>
                <a:gdLst>
                  <a:gd name="connsiteX0" fmla="*/ 12677 w 124184"/>
                  <a:gd name="connsiteY0" fmla="*/ 75072 h 133950"/>
                  <a:gd name="connsiteX1" fmla="*/ 674 w 124184"/>
                  <a:gd name="connsiteY1" fmla="*/ 88637 h 133950"/>
                  <a:gd name="connsiteX2" fmla="*/ 16 w 124184"/>
                  <a:gd name="connsiteY2" fmla="*/ 90610 h 133950"/>
                  <a:gd name="connsiteX3" fmla="*/ 1002 w 124184"/>
                  <a:gd name="connsiteY3" fmla="*/ 92418 h 133950"/>
                  <a:gd name="connsiteX4" fmla="*/ 15471 w 124184"/>
                  <a:gd name="connsiteY4" fmla="*/ 103353 h 133950"/>
                  <a:gd name="connsiteX5" fmla="*/ 16623 w 124184"/>
                  <a:gd name="connsiteY5" fmla="*/ 121439 h 133950"/>
                  <a:gd name="connsiteX6" fmla="*/ 19582 w 124184"/>
                  <a:gd name="connsiteY6" fmla="*/ 123823 h 133950"/>
                  <a:gd name="connsiteX7" fmla="*/ 37587 w 124184"/>
                  <a:gd name="connsiteY7" fmla="*/ 121275 h 133950"/>
                  <a:gd name="connsiteX8" fmla="*/ 51152 w 124184"/>
                  <a:gd name="connsiteY8" fmla="*/ 133278 h 133950"/>
                  <a:gd name="connsiteX9" fmla="*/ 53125 w 124184"/>
                  <a:gd name="connsiteY9" fmla="*/ 133935 h 133950"/>
                  <a:gd name="connsiteX10" fmla="*/ 54933 w 124184"/>
                  <a:gd name="connsiteY10" fmla="*/ 132949 h 133950"/>
                  <a:gd name="connsiteX11" fmla="*/ 65867 w 124184"/>
                  <a:gd name="connsiteY11" fmla="*/ 118479 h 133950"/>
                  <a:gd name="connsiteX12" fmla="*/ 83954 w 124184"/>
                  <a:gd name="connsiteY12" fmla="*/ 117329 h 133950"/>
                  <a:gd name="connsiteX13" fmla="*/ 85845 w 124184"/>
                  <a:gd name="connsiteY13" fmla="*/ 116342 h 133950"/>
                  <a:gd name="connsiteX14" fmla="*/ 86420 w 124184"/>
                  <a:gd name="connsiteY14" fmla="*/ 114369 h 133950"/>
                  <a:gd name="connsiteX15" fmla="*/ 83872 w 124184"/>
                  <a:gd name="connsiteY15" fmla="*/ 96365 h 133950"/>
                  <a:gd name="connsiteX16" fmla="*/ 95875 w 124184"/>
                  <a:gd name="connsiteY16" fmla="*/ 82800 h 133950"/>
                  <a:gd name="connsiteX17" fmla="*/ 96532 w 124184"/>
                  <a:gd name="connsiteY17" fmla="*/ 80827 h 133950"/>
                  <a:gd name="connsiteX18" fmla="*/ 95546 w 124184"/>
                  <a:gd name="connsiteY18" fmla="*/ 79018 h 133950"/>
                  <a:gd name="connsiteX19" fmla="*/ 88476 w 124184"/>
                  <a:gd name="connsiteY19" fmla="*/ 73756 h 133950"/>
                  <a:gd name="connsiteX20" fmla="*/ 123580 w 124184"/>
                  <a:gd name="connsiteY20" fmla="*/ 30760 h 133950"/>
                  <a:gd name="connsiteX21" fmla="*/ 124074 w 124184"/>
                  <a:gd name="connsiteY21" fmla="*/ 28293 h 133950"/>
                  <a:gd name="connsiteX22" fmla="*/ 122264 w 124184"/>
                  <a:gd name="connsiteY22" fmla="*/ 26567 h 133950"/>
                  <a:gd name="connsiteX23" fmla="*/ 101301 w 124184"/>
                  <a:gd name="connsiteY23" fmla="*/ 20812 h 133950"/>
                  <a:gd name="connsiteX24" fmla="*/ 91435 w 124184"/>
                  <a:gd name="connsiteY24" fmla="*/ 1410 h 133950"/>
                  <a:gd name="connsiteX25" fmla="*/ 90778 w 124184"/>
                  <a:gd name="connsiteY25" fmla="*/ 588 h 133950"/>
                  <a:gd name="connsiteX26" fmla="*/ 89380 w 124184"/>
                  <a:gd name="connsiteY26" fmla="*/ 12 h 133950"/>
                  <a:gd name="connsiteX27" fmla="*/ 87079 w 124184"/>
                  <a:gd name="connsiteY27" fmla="*/ 917 h 133950"/>
                  <a:gd name="connsiteX28" fmla="*/ 51974 w 124184"/>
                  <a:gd name="connsiteY28" fmla="*/ 43914 h 133950"/>
                  <a:gd name="connsiteX29" fmla="*/ 45397 w 124184"/>
                  <a:gd name="connsiteY29" fmla="*/ 38076 h 133950"/>
                  <a:gd name="connsiteX30" fmla="*/ 43424 w 124184"/>
                  <a:gd name="connsiteY30" fmla="*/ 37419 h 133950"/>
                  <a:gd name="connsiteX31" fmla="*/ 41615 w 124184"/>
                  <a:gd name="connsiteY31" fmla="*/ 38405 h 133950"/>
                  <a:gd name="connsiteX32" fmla="*/ 30681 w 124184"/>
                  <a:gd name="connsiteY32" fmla="*/ 52875 h 133950"/>
                  <a:gd name="connsiteX33" fmla="*/ 12594 w 124184"/>
                  <a:gd name="connsiteY33" fmla="*/ 54026 h 133950"/>
                  <a:gd name="connsiteX34" fmla="*/ 10704 w 124184"/>
                  <a:gd name="connsiteY34" fmla="*/ 55012 h 133950"/>
                  <a:gd name="connsiteX35" fmla="*/ 10128 w 124184"/>
                  <a:gd name="connsiteY35" fmla="*/ 56985 h 133950"/>
                  <a:gd name="connsiteX36" fmla="*/ 12677 w 124184"/>
                  <a:gd name="connsiteY36" fmla="*/ 75072 h 133950"/>
                  <a:gd name="connsiteX37" fmla="*/ 88558 w 124184"/>
                  <a:gd name="connsiteY37" fmla="*/ 7329 h 133950"/>
                  <a:gd name="connsiteX38" fmla="*/ 97108 w 124184"/>
                  <a:gd name="connsiteY38" fmla="*/ 24183 h 133950"/>
                  <a:gd name="connsiteX39" fmla="*/ 98752 w 124184"/>
                  <a:gd name="connsiteY39" fmla="*/ 25498 h 133950"/>
                  <a:gd name="connsiteX40" fmla="*/ 117004 w 124184"/>
                  <a:gd name="connsiteY40" fmla="*/ 30513 h 133950"/>
                  <a:gd name="connsiteX41" fmla="*/ 84283 w 124184"/>
                  <a:gd name="connsiteY41" fmla="*/ 70550 h 133950"/>
                  <a:gd name="connsiteX42" fmla="*/ 80995 w 124184"/>
                  <a:gd name="connsiteY42" fmla="*/ 68084 h 133950"/>
                  <a:gd name="connsiteX43" fmla="*/ 79844 w 124184"/>
                  <a:gd name="connsiteY43" fmla="*/ 49997 h 133950"/>
                  <a:gd name="connsiteX44" fmla="*/ 78857 w 124184"/>
                  <a:gd name="connsiteY44" fmla="*/ 48106 h 133950"/>
                  <a:gd name="connsiteX45" fmla="*/ 76884 w 124184"/>
                  <a:gd name="connsiteY45" fmla="*/ 47531 h 133950"/>
                  <a:gd name="connsiteX46" fmla="*/ 58879 w 124184"/>
                  <a:gd name="connsiteY46" fmla="*/ 50079 h 133950"/>
                  <a:gd name="connsiteX47" fmla="*/ 55755 w 124184"/>
                  <a:gd name="connsiteY47" fmla="*/ 47366 h 133950"/>
                  <a:gd name="connsiteX48" fmla="*/ 88558 w 124184"/>
                  <a:gd name="connsiteY48" fmla="*/ 7329 h 133950"/>
                  <a:gd name="connsiteX49" fmla="*/ 32161 w 124184"/>
                  <a:gd name="connsiteY49" fmla="*/ 58136 h 133950"/>
                  <a:gd name="connsiteX50" fmla="*/ 34051 w 124184"/>
                  <a:gd name="connsiteY50" fmla="*/ 57067 h 133950"/>
                  <a:gd name="connsiteX51" fmla="*/ 44000 w 124184"/>
                  <a:gd name="connsiteY51" fmla="*/ 43914 h 133950"/>
                  <a:gd name="connsiteX52" fmla="*/ 56414 w 124184"/>
                  <a:gd name="connsiteY52" fmla="*/ 54848 h 133950"/>
                  <a:gd name="connsiteX53" fmla="*/ 58469 w 124184"/>
                  <a:gd name="connsiteY53" fmla="*/ 55505 h 133950"/>
                  <a:gd name="connsiteX54" fmla="*/ 74829 w 124184"/>
                  <a:gd name="connsiteY54" fmla="*/ 53203 h 133950"/>
                  <a:gd name="connsiteX55" fmla="*/ 75816 w 124184"/>
                  <a:gd name="connsiteY55" fmla="*/ 69728 h 133950"/>
                  <a:gd name="connsiteX56" fmla="*/ 76802 w 124184"/>
                  <a:gd name="connsiteY56" fmla="*/ 71619 h 133950"/>
                  <a:gd name="connsiteX57" fmla="*/ 76884 w 124184"/>
                  <a:gd name="connsiteY57" fmla="*/ 71701 h 133950"/>
                  <a:gd name="connsiteX58" fmla="*/ 90038 w 124184"/>
                  <a:gd name="connsiteY58" fmla="*/ 81649 h 133950"/>
                  <a:gd name="connsiteX59" fmla="*/ 79103 w 124184"/>
                  <a:gd name="connsiteY59" fmla="*/ 94063 h 133950"/>
                  <a:gd name="connsiteX60" fmla="*/ 78446 w 124184"/>
                  <a:gd name="connsiteY60" fmla="*/ 96118 h 133950"/>
                  <a:gd name="connsiteX61" fmla="*/ 80748 w 124184"/>
                  <a:gd name="connsiteY61" fmla="*/ 112478 h 133950"/>
                  <a:gd name="connsiteX62" fmla="*/ 64223 w 124184"/>
                  <a:gd name="connsiteY62" fmla="*/ 113465 h 133950"/>
                  <a:gd name="connsiteX63" fmla="*/ 62333 w 124184"/>
                  <a:gd name="connsiteY63" fmla="*/ 114533 h 133950"/>
                  <a:gd name="connsiteX64" fmla="*/ 52384 w 124184"/>
                  <a:gd name="connsiteY64" fmla="*/ 127687 h 133950"/>
                  <a:gd name="connsiteX65" fmla="*/ 39971 w 124184"/>
                  <a:gd name="connsiteY65" fmla="*/ 116753 h 133950"/>
                  <a:gd name="connsiteX66" fmla="*/ 37916 w 124184"/>
                  <a:gd name="connsiteY66" fmla="*/ 116095 h 133950"/>
                  <a:gd name="connsiteX67" fmla="*/ 21555 w 124184"/>
                  <a:gd name="connsiteY67" fmla="*/ 118397 h 133950"/>
                  <a:gd name="connsiteX68" fmla="*/ 20569 w 124184"/>
                  <a:gd name="connsiteY68" fmla="*/ 101873 h 133950"/>
                  <a:gd name="connsiteX69" fmla="*/ 19500 w 124184"/>
                  <a:gd name="connsiteY69" fmla="*/ 99982 h 133950"/>
                  <a:gd name="connsiteX70" fmla="*/ 6346 w 124184"/>
                  <a:gd name="connsiteY70" fmla="*/ 90034 h 133950"/>
                  <a:gd name="connsiteX71" fmla="*/ 17281 w 124184"/>
                  <a:gd name="connsiteY71" fmla="*/ 77620 h 133950"/>
                  <a:gd name="connsiteX72" fmla="*/ 17938 w 124184"/>
                  <a:gd name="connsiteY72" fmla="*/ 75565 h 133950"/>
                  <a:gd name="connsiteX73" fmla="*/ 15636 w 124184"/>
                  <a:gd name="connsiteY73" fmla="*/ 59205 h 133950"/>
                  <a:gd name="connsiteX74" fmla="*/ 32161 w 124184"/>
                  <a:gd name="connsiteY74" fmla="*/ 58136 h 133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124184" h="133950">
                    <a:moveTo>
                      <a:pt x="12677" y="75072"/>
                    </a:moveTo>
                    <a:lnTo>
                      <a:pt x="674" y="88637"/>
                    </a:lnTo>
                    <a:cubicBezTo>
                      <a:pt x="180" y="89212"/>
                      <a:pt x="-67" y="89870"/>
                      <a:pt x="16" y="90610"/>
                    </a:cubicBezTo>
                    <a:cubicBezTo>
                      <a:pt x="98" y="91350"/>
                      <a:pt x="427" y="92007"/>
                      <a:pt x="1002" y="92418"/>
                    </a:cubicBezTo>
                    <a:lnTo>
                      <a:pt x="15471" y="103353"/>
                    </a:lnTo>
                    <a:lnTo>
                      <a:pt x="16623" y="121439"/>
                    </a:lnTo>
                    <a:cubicBezTo>
                      <a:pt x="16705" y="122919"/>
                      <a:pt x="18185" y="124070"/>
                      <a:pt x="19582" y="123823"/>
                    </a:cubicBezTo>
                    <a:lnTo>
                      <a:pt x="37587" y="121275"/>
                    </a:lnTo>
                    <a:lnTo>
                      <a:pt x="51152" y="133278"/>
                    </a:lnTo>
                    <a:cubicBezTo>
                      <a:pt x="51727" y="133771"/>
                      <a:pt x="52384" y="134018"/>
                      <a:pt x="53125" y="133935"/>
                    </a:cubicBezTo>
                    <a:cubicBezTo>
                      <a:pt x="53865" y="133853"/>
                      <a:pt x="54522" y="133524"/>
                      <a:pt x="54933" y="132949"/>
                    </a:cubicBezTo>
                    <a:lnTo>
                      <a:pt x="65867" y="118479"/>
                    </a:lnTo>
                    <a:lnTo>
                      <a:pt x="83954" y="117329"/>
                    </a:lnTo>
                    <a:cubicBezTo>
                      <a:pt x="84694" y="117246"/>
                      <a:pt x="85351" y="116918"/>
                      <a:pt x="85845" y="116342"/>
                    </a:cubicBezTo>
                    <a:cubicBezTo>
                      <a:pt x="86338" y="115767"/>
                      <a:pt x="86503" y="115027"/>
                      <a:pt x="86420" y="114369"/>
                    </a:cubicBezTo>
                    <a:lnTo>
                      <a:pt x="83872" y="96365"/>
                    </a:lnTo>
                    <a:lnTo>
                      <a:pt x="95875" y="82800"/>
                    </a:lnTo>
                    <a:cubicBezTo>
                      <a:pt x="96369" y="82224"/>
                      <a:pt x="96614" y="81566"/>
                      <a:pt x="96532" y="80827"/>
                    </a:cubicBezTo>
                    <a:cubicBezTo>
                      <a:pt x="96451" y="80087"/>
                      <a:pt x="96122" y="79429"/>
                      <a:pt x="95546" y="79018"/>
                    </a:cubicBezTo>
                    <a:lnTo>
                      <a:pt x="88476" y="73756"/>
                    </a:lnTo>
                    <a:lnTo>
                      <a:pt x="123580" y="30760"/>
                    </a:lnTo>
                    <a:cubicBezTo>
                      <a:pt x="124156" y="30102"/>
                      <a:pt x="124320" y="29198"/>
                      <a:pt x="124074" y="28293"/>
                    </a:cubicBezTo>
                    <a:cubicBezTo>
                      <a:pt x="123827" y="27471"/>
                      <a:pt x="123170" y="26813"/>
                      <a:pt x="122264" y="26567"/>
                    </a:cubicBezTo>
                    <a:lnTo>
                      <a:pt x="101301" y="20812"/>
                    </a:lnTo>
                    <a:lnTo>
                      <a:pt x="91435" y="1410"/>
                    </a:lnTo>
                    <a:cubicBezTo>
                      <a:pt x="91271" y="1081"/>
                      <a:pt x="91025" y="835"/>
                      <a:pt x="90778" y="588"/>
                    </a:cubicBezTo>
                    <a:cubicBezTo>
                      <a:pt x="90366" y="259"/>
                      <a:pt x="89956" y="95"/>
                      <a:pt x="89380" y="12"/>
                    </a:cubicBezTo>
                    <a:cubicBezTo>
                      <a:pt x="88476" y="-70"/>
                      <a:pt x="87654" y="259"/>
                      <a:pt x="87079" y="917"/>
                    </a:cubicBezTo>
                    <a:lnTo>
                      <a:pt x="51974" y="43914"/>
                    </a:lnTo>
                    <a:lnTo>
                      <a:pt x="45397" y="38076"/>
                    </a:lnTo>
                    <a:cubicBezTo>
                      <a:pt x="44822" y="37583"/>
                      <a:pt x="44163" y="37337"/>
                      <a:pt x="43424" y="37419"/>
                    </a:cubicBezTo>
                    <a:cubicBezTo>
                      <a:pt x="42684" y="37501"/>
                      <a:pt x="42027" y="37830"/>
                      <a:pt x="41615" y="38405"/>
                    </a:cubicBezTo>
                    <a:lnTo>
                      <a:pt x="30681" y="52875"/>
                    </a:lnTo>
                    <a:lnTo>
                      <a:pt x="12594" y="54026"/>
                    </a:lnTo>
                    <a:cubicBezTo>
                      <a:pt x="11855" y="54108"/>
                      <a:pt x="11197" y="54437"/>
                      <a:pt x="10704" y="55012"/>
                    </a:cubicBezTo>
                    <a:cubicBezTo>
                      <a:pt x="10210" y="55588"/>
                      <a:pt x="10046" y="56327"/>
                      <a:pt x="10128" y="56985"/>
                    </a:cubicBezTo>
                    <a:lnTo>
                      <a:pt x="12677" y="75072"/>
                    </a:lnTo>
                    <a:close/>
                    <a:moveTo>
                      <a:pt x="88558" y="7329"/>
                    </a:moveTo>
                    <a:lnTo>
                      <a:pt x="97108" y="24183"/>
                    </a:lnTo>
                    <a:cubicBezTo>
                      <a:pt x="97437" y="24840"/>
                      <a:pt x="98012" y="25334"/>
                      <a:pt x="98752" y="25498"/>
                    </a:cubicBezTo>
                    <a:lnTo>
                      <a:pt x="117004" y="30513"/>
                    </a:lnTo>
                    <a:lnTo>
                      <a:pt x="84283" y="70550"/>
                    </a:lnTo>
                    <a:lnTo>
                      <a:pt x="80995" y="68084"/>
                    </a:lnTo>
                    <a:lnTo>
                      <a:pt x="79844" y="49997"/>
                    </a:lnTo>
                    <a:cubicBezTo>
                      <a:pt x="79762" y="49257"/>
                      <a:pt x="79432" y="48600"/>
                      <a:pt x="78857" y="48106"/>
                    </a:cubicBezTo>
                    <a:cubicBezTo>
                      <a:pt x="78281" y="47613"/>
                      <a:pt x="77542" y="47449"/>
                      <a:pt x="76884" y="47531"/>
                    </a:cubicBezTo>
                    <a:lnTo>
                      <a:pt x="58879" y="50079"/>
                    </a:lnTo>
                    <a:lnTo>
                      <a:pt x="55755" y="47366"/>
                    </a:lnTo>
                    <a:lnTo>
                      <a:pt x="88558" y="7329"/>
                    </a:lnTo>
                    <a:close/>
                    <a:moveTo>
                      <a:pt x="32161" y="58136"/>
                    </a:moveTo>
                    <a:cubicBezTo>
                      <a:pt x="32900" y="58054"/>
                      <a:pt x="33641" y="57725"/>
                      <a:pt x="34051" y="57067"/>
                    </a:cubicBezTo>
                    <a:lnTo>
                      <a:pt x="44000" y="43914"/>
                    </a:lnTo>
                    <a:lnTo>
                      <a:pt x="56414" y="54848"/>
                    </a:lnTo>
                    <a:cubicBezTo>
                      <a:pt x="56989" y="55341"/>
                      <a:pt x="57728" y="55588"/>
                      <a:pt x="58469" y="55505"/>
                    </a:cubicBezTo>
                    <a:lnTo>
                      <a:pt x="74829" y="53203"/>
                    </a:lnTo>
                    <a:lnTo>
                      <a:pt x="75816" y="69728"/>
                    </a:lnTo>
                    <a:cubicBezTo>
                      <a:pt x="75898" y="70468"/>
                      <a:pt x="76226" y="71126"/>
                      <a:pt x="76802" y="71619"/>
                    </a:cubicBezTo>
                    <a:cubicBezTo>
                      <a:pt x="76802" y="71619"/>
                      <a:pt x="76884" y="71701"/>
                      <a:pt x="76884" y="71701"/>
                    </a:cubicBezTo>
                    <a:lnTo>
                      <a:pt x="90038" y="81649"/>
                    </a:lnTo>
                    <a:lnTo>
                      <a:pt x="79103" y="94063"/>
                    </a:lnTo>
                    <a:cubicBezTo>
                      <a:pt x="78610" y="94638"/>
                      <a:pt x="78364" y="95378"/>
                      <a:pt x="78446" y="96118"/>
                    </a:cubicBezTo>
                    <a:lnTo>
                      <a:pt x="80748" y="112478"/>
                    </a:lnTo>
                    <a:lnTo>
                      <a:pt x="64223" y="113465"/>
                    </a:lnTo>
                    <a:cubicBezTo>
                      <a:pt x="63484" y="113547"/>
                      <a:pt x="62743" y="113876"/>
                      <a:pt x="62333" y="114533"/>
                    </a:cubicBezTo>
                    <a:lnTo>
                      <a:pt x="52384" y="127687"/>
                    </a:lnTo>
                    <a:lnTo>
                      <a:pt x="39971" y="116753"/>
                    </a:lnTo>
                    <a:cubicBezTo>
                      <a:pt x="39395" y="116260"/>
                      <a:pt x="38656" y="116013"/>
                      <a:pt x="37916" y="116095"/>
                    </a:cubicBezTo>
                    <a:lnTo>
                      <a:pt x="21555" y="118397"/>
                    </a:lnTo>
                    <a:lnTo>
                      <a:pt x="20569" y="101873"/>
                    </a:lnTo>
                    <a:cubicBezTo>
                      <a:pt x="20486" y="101133"/>
                      <a:pt x="20158" y="100393"/>
                      <a:pt x="19500" y="99982"/>
                    </a:cubicBezTo>
                    <a:lnTo>
                      <a:pt x="6346" y="90034"/>
                    </a:lnTo>
                    <a:lnTo>
                      <a:pt x="17281" y="77620"/>
                    </a:lnTo>
                    <a:cubicBezTo>
                      <a:pt x="17774" y="77045"/>
                      <a:pt x="18020" y="76305"/>
                      <a:pt x="17938" y="75565"/>
                    </a:cubicBezTo>
                    <a:lnTo>
                      <a:pt x="15636" y="59205"/>
                    </a:lnTo>
                    <a:lnTo>
                      <a:pt x="32161" y="58136"/>
                    </a:lnTo>
                    <a:close/>
                  </a:path>
                </a:pathLst>
              </a:custGeom>
              <a:grpFill/>
              <a:ln w="8221" cap="flat">
                <a:noFill/>
                <a:prstDash val="solid"/>
                <a:miter/>
              </a:ln>
            </p:spPr>
            <p:txBody>
              <a:bodyPr rtlCol="0" anchor="ctr"/>
              <a:lstStyle/>
              <a:p>
                <a:endParaRPr lang="en-US"/>
              </a:p>
            </p:txBody>
          </p:sp>
          <p:sp>
            <p:nvSpPr>
              <p:cNvPr id="328" name="Freeform: Shape 327">
                <a:extLst>
                  <a:ext uri="{FF2B5EF4-FFF2-40B4-BE49-F238E27FC236}">
                    <a16:creationId xmlns:a16="http://schemas.microsoft.com/office/drawing/2014/main" id="{6831B97D-71CA-4C3C-820A-3C3C745FE9FF}"/>
                  </a:ext>
                </a:extLst>
              </p:cNvPr>
              <p:cNvSpPr/>
              <p:nvPr/>
            </p:nvSpPr>
            <p:spPr>
              <a:xfrm>
                <a:off x="10132734" y="1324682"/>
                <a:ext cx="101294" cy="83618"/>
              </a:xfrm>
              <a:custGeom>
                <a:avLst/>
                <a:gdLst>
                  <a:gd name="connsiteX0" fmla="*/ 100304 w 101294"/>
                  <a:gd name="connsiteY0" fmla="*/ 78928 h 83618"/>
                  <a:gd name="connsiteX1" fmla="*/ 4280 w 101294"/>
                  <a:gd name="connsiteY1" fmla="*/ 580 h 83618"/>
                  <a:gd name="connsiteX2" fmla="*/ 581 w 101294"/>
                  <a:gd name="connsiteY2" fmla="*/ 991 h 83618"/>
                  <a:gd name="connsiteX3" fmla="*/ 991 w 101294"/>
                  <a:gd name="connsiteY3" fmla="*/ 4691 h 83618"/>
                  <a:gd name="connsiteX4" fmla="*/ 97015 w 101294"/>
                  <a:gd name="connsiteY4" fmla="*/ 83039 h 83618"/>
                  <a:gd name="connsiteX5" fmla="*/ 100714 w 101294"/>
                  <a:gd name="connsiteY5" fmla="*/ 82628 h 83618"/>
                  <a:gd name="connsiteX6" fmla="*/ 100304 w 10129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8">
                    <a:moveTo>
                      <a:pt x="100304" y="78928"/>
                    </a:moveTo>
                    <a:lnTo>
                      <a:pt x="4280" y="580"/>
                    </a:lnTo>
                    <a:cubicBezTo>
                      <a:pt x="3129" y="-324"/>
                      <a:pt x="1485" y="-160"/>
                      <a:pt x="581" y="991"/>
                    </a:cubicBezTo>
                    <a:cubicBezTo>
                      <a:pt x="-324" y="2142"/>
                      <a:pt x="-160" y="3787"/>
                      <a:pt x="991" y="4691"/>
                    </a:cubicBezTo>
                    <a:lnTo>
                      <a:pt x="97015" y="83039"/>
                    </a:lnTo>
                    <a:cubicBezTo>
                      <a:pt x="98166" y="83943"/>
                      <a:pt x="99810" y="83779"/>
                      <a:pt x="100714" y="82628"/>
                    </a:cubicBezTo>
                    <a:cubicBezTo>
                      <a:pt x="101618" y="81477"/>
                      <a:pt x="101454" y="79832"/>
                      <a:pt x="100304" y="78928"/>
                    </a:cubicBezTo>
                    <a:close/>
                  </a:path>
                </a:pathLst>
              </a:custGeom>
              <a:grpFill/>
              <a:ln w="8221" cap="flat">
                <a:noFill/>
                <a:prstDash val="solid"/>
                <a:miter/>
              </a:ln>
            </p:spPr>
            <p:txBody>
              <a:bodyPr rtlCol="0" anchor="ctr"/>
              <a:lstStyle/>
              <a:p>
                <a:endParaRPr lang="en-US"/>
              </a:p>
            </p:txBody>
          </p:sp>
          <p:sp>
            <p:nvSpPr>
              <p:cNvPr id="329" name="Freeform: Shape 328">
                <a:extLst>
                  <a:ext uri="{FF2B5EF4-FFF2-40B4-BE49-F238E27FC236}">
                    <a16:creationId xmlns:a16="http://schemas.microsoft.com/office/drawing/2014/main" id="{D157AF92-8A8B-451B-8774-66ACF8EA7D96}"/>
                  </a:ext>
                </a:extLst>
              </p:cNvPr>
              <p:cNvSpPr/>
              <p:nvPr/>
            </p:nvSpPr>
            <p:spPr>
              <a:xfrm>
                <a:off x="10151396" y="1301827"/>
                <a:ext cx="101294" cy="83618"/>
              </a:xfrm>
              <a:custGeom>
                <a:avLst/>
                <a:gdLst>
                  <a:gd name="connsiteX0" fmla="*/ 100303 w 101294"/>
                  <a:gd name="connsiteY0" fmla="*/ 78928 h 83618"/>
                  <a:gd name="connsiteX1" fmla="*/ 4280 w 101294"/>
                  <a:gd name="connsiteY1" fmla="*/ 580 h 83618"/>
                  <a:gd name="connsiteX2" fmla="*/ 580 w 101294"/>
                  <a:gd name="connsiteY2" fmla="*/ 991 h 83618"/>
                  <a:gd name="connsiteX3" fmla="*/ 992 w 101294"/>
                  <a:gd name="connsiteY3" fmla="*/ 4691 h 83618"/>
                  <a:gd name="connsiteX4" fmla="*/ 97015 w 101294"/>
                  <a:gd name="connsiteY4" fmla="*/ 83039 h 83618"/>
                  <a:gd name="connsiteX5" fmla="*/ 100714 w 101294"/>
                  <a:gd name="connsiteY5" fmla="*/ 82628 h 83618"/>
                  <a:gd name="connsiteX6" fmla="*/ 100303 w 10129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8">
                    <a:moveTo>
                      <a:pt x="100303" y="78928"/>
                    </a:moveTo>
                    <a:lnTo>
                      <a:pt x="4280" y="580"/>
                    </a:lnTo>
                    <a:cubicBezTo>
                      <a:pt x="3129" y="-324"/>
                      <a:pt x="1485" y="-160"/>
                      <a:pt x="580" y="991"/>
                    </a:cubicBezTo>
                    <a:cubicBezTo>
                      <a:pt x="-324" y="2142"/>
                      <a:pt x="-160" y="3787"/>
                      <a:pt x="992" y="4691"/>
                    </a:cubicBezTo>
                    <a:lnTo>
                      <a:pt x="97015" y="83039"/>
                    </a:lnTo>
                    <a:cubicBezTo>
                      <a:pt x="98165" y="83943"/>
                      <a:pt x="99810" y="83779"/>
                      <a:pt x="100714" y="82628"/>
                    </a:cubicBezTo>
                    <a:cubicBezTo>
                      <a:pt x="101619" y="81477"/>
                      <a:pt x="101454" y="79832"/>
                      <a:pt x="100303" y="78928"/>
                    </a:cubicBezTo>
                    <a:close/>
                  </a:path>
                </a:pathLst>
              </a:custGeom>
              <a:grpFill/>
              <a:ln w="8221" cap="flat">
                <a:noFill/>
                <a:prstDash val="solid"/>
                <a:miter/>
              </a:ln>
            </p:spPr>
            <p:txBody>
              <a:bodyPr rtlCol="0" anchor="ctr"/>
              <a:lstStyle/>
              <a:p>
                <a:endParaRPr lang="en-US"/>
              </a:p>
            </p:txBody>
          </p:sp>
          <p:sp>
            <p:nvSpPr>
              <p:cNvPr id="330" name="Freeform: Shape 329">
                <a:extLst>
                  <a:ext uri="{FF2B5EF4-FFF2-40B4-BE49-F238E27FC236}">
                    <a16:creationId xmlns:a16="http://schemas.microsoft.com/office/drawing/2014/main" id="{A63BF8CD-428A-4CC9-99D5-DCDFCB865E44}"/>
                  </a:ext>
                </a:extLst>
              </p:cNvPr>
              <p:cNvSpPr/>
              <p:nvPr/>
            </p:nvSpPr>
            <p:spPr>
              <a:xfrm>
                <a:off x="10170059" y="1278972"/>
                <a:ext cx="101234" cy="83618"/>
              </a:xfrm>
              <a:custGeom>
                <a:avLst/>
                <a:gdLst>
                  <a:gd name="connsiteX0" fmla="*/ 100303 w 101234"/>
                  <a:gd name="connsiteY0" fmla="*/ 78928 h 83618"/>
                  <a:gd name="connsiteX1" fmla="*/ 4280 w 101234"/>
                  <a:gd name="connsiteY1" fmla="*/ 580 h 83618"/>
                  <a:gd name="connsiteX2" fmla="*/ 580 w 101234"/>
                  <a:gd name="connsiteY2" fmla="*/ 991 h 83618"/>
                  <a:gd name="connsiteX3" fmla="*/ 992 w 101234"/>
                  <a:gd name="connsiteY3" fmla="*/ 4691 h 83618"/>
                  <a:gd name="connsiteX4" fmla="*/ 97014 w 101234"/>
                  <a:gd name="connsiteY4" fmla="*/ 83039 h 83618"/>
                  <a:gd name="connsiteX5" fmla="*/ 100714 w 101234"/>
                  <a:gd name="connsiteY5" fmla="*/ 82628 h 83618"/>
                  <a:gd name="connsiteX6" fmla="*/ 100303 w 10123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8">
                    <a:moveTo>
                      <a:pt x="100303" y="78928"/>
                    </a:moveTo>
                    <a:lnTo>
                      <a:pt x="4280" y="580"/>
                    </a:lnTo>
                    <a:cubicBezTo>
                      <a:pt x="3129" y="-324"/>
                      <a:pt x="1484" y="-160"/>
                      <a:pt x="580" y="991"/>
                    </a:cubicBezTo>
                    <a:cubicBezTo>
                      <a:pt x="-324" y="2142"/>
                      <a:pt x="-160" y="3787"/>
                      <a:pt x="992" y="4691"/>
                    </a:cubicBezTo>
                    <a:lnTo>
                      <a:pt x="97014" y="83039"/>
                    </a:lnTo>
                    <a:cubicBezTo>
                      <a:pt x="98165" y="83943"/>
                      <a:pt x="99810" y="83779"/>
                      <a:pt x="100714" y="82628"/>
                    </a:cubicBezTo>
                    <a:cubicBezTo>
                      <a:pt x="101536" y="81477"/>
                      <a:pt x="101372" y="79832"/>
                      <a:pt x="100303" y="78928"/>
                    </a:cubicBezTo>
                    <a:close/>
                  </a:path>
                </a:pathLst>
              </a:custGeom>
              <a:grpFill/>
              <a:ln w="8221" cap="flat">
                <a:noFill/>
                <a:prstDash val="solid"/>
                <a:miter/>
              </a:ln>
            </p:spPr>
            <p:txBody>
              <a:bodyPr rtlCol="0" anchor="ctr"/>
              <a:lstStyle/>
              <a:p>
                <a:endParaRPr lang="en-US"/>
              </a:p>
            </p:txBody>
          </p:sp>
          <p:sp>
            <p:nvSpPr>
              <p:cNvPr id="331" name="Freeform: Shape 330">
                <a:extLst>
                  <a:ext uri="{FF2B5EF4-FFF2-40B4-BE49-F238E27FC236}">
                    <a16:creationId xmlns:a16="http://schemas.microsoft.com/office/drawing/2014/main" id="{A9FA0B91-80D9-4029-981A-0A75B5C49DAF}"/>
                  </a:ext>
                </a:extLst>
              </p:cNvPr>
              <p:cNvSpPr/>
              <p:nvPr/>
            </p:nvSpPr>
            <p:spPr>
              <a:xfrm>
                <a:off x="10188721" y="1256117"/>
                <a:ext cx="101234" cy="83618"/>
              </a:xfrm>
              <a:custGeom>
                <a:avLst/>
                <a:gdLst>
                  <a:gd name="connsiteX0" fmla="*/ 100303 w 101234"/>
                  <a:gd name="connsiteY0" fmla="*/ 78928 h 83618"/>
                  <a:gd name="connsiteX1" fmla="*/ 4280 w 101234"/>
                  <a:gd name="connsiteY1" fmla="*/ 580 h 83618"/>
                  <a:gd name="connsiteX2" fmla="*/ 580 w 101234"/>
                  <a:gd name="connsiteY2" fmla="*/ 991 h 83618"/>
                  <a:gd name="connsiteX3" fmla="*/ 992 w 101234"/>
                  <a:gd name="connsiteY3" fmla="*/ 4691 h 83618"/>
                  <a:gd name="connsiteX4" fmla="*/ 97014 w 101234"/>
                  <a:gd name="connsiteY4" fmla="*/ 83039 h 83618"/>
                  <a:gd name="connsiteX5" fmla="*/ 100714 w 101234"/>
                  <a:gd name="connsiteY5" fmla="*/ 82628 h 83618"/>
                  <a:gd name="connsiteX6" fmla="*/ 100303 w 10123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8">
                    <a:moveTo>
                      <a:pt x="100303" y="78928"/>
                    </a:moveTo>
                    <a:lnTo>
                      <a:pt x="4280" y="580"/>
                    </a:lnTo>
                    <a:cubicBezTo>
                      <a:pt x="3129" y="-324"/>
                      <a:pt x="1484" y="-160"/>
                      <a:pt x="580" y="991"/>
                    </a:cubicBezTo>
                    <a:cubicBezTo>
                      <a:pt x="-324" y="2142"/>
                      <a:pt x="-160" y="3787"/>
                      <a:pt x="992" y="4691"/>
                    </a:cubicBezTo>
                    <a:lnTo>
                      <a:pt x="97014" y="83039"/>
                    </a:lnTo>
                    <a:cubicBezTo>
                      <a:pt x="98165" y="83943"/>
                      <a:pt x="99810" y="83779"/>
                      <a:pt x="100714" y="82628"/>
                    </a:cubicBezTo>
                    <a:cubicBezTo>
                      <a:pt x="101536" y="81477"/>
                      <a:pt x="101372" y="79832"/>
                      <a:pt x="100303" y="78928"/>
                    </a:cubicBezTo>
                    <a:close/>
                  </a:path>
                </a:pathLst>
              </a:custGeom>
              <a:grpFill/>
              <a:ln w="8221" cap="flat">
                <a:noFill/>
                <a:prstDash val="solid"/>
                <a:miter/>
              </a:ln>
            </p:spPr>
            <p:txBody>
              <a:bodyPr rtlCol="0" anchor="ctr"/>
              <a:lstStyle/>
              <a:p>
                <a:endParaRPr lang="en-US"/>
              </a:p>
            </p:txBody>
          </p:sp>
          <p:sp>
            <p:nvSpPr>
              <p:cNvPr id="332" name="Freeform: Shape 331">
                <a:extLst>
                  <a:ext uri="{FF2B5EF4-FFF2-40B4-BE49-F238E27FC236}">
                    <a16:creationId xmlns:a16="http://schemas.microsoft.com/office/drawing/2014/main" id="{B871C626-3FEE-4456-B5D2-5A4ED09A3C5E}"/>
                  </a:ext>
                </a:extLst>
              </p:cNvPr>
              <p:cNvSpPr/>
              <p:nvPr/>
            </p:nvSpPr>
            <p:spPr>
              <a:xfrm>
                <a:off x="10314202" y="1236633"/>
                <a:ext cx="35499" cy="29934"/>
              </a:xfrm>
              <a:custGeom>
                <a:avLst/>
                <a:gdLst>
                  <a:gd name="connsiteX0" fmla="*/ 966 w 35499"/>
                  <a:gd name="connsiteY0" fmla="*/ 4691 h 29934"/>
                  <a:gd name="connsiteX1" fmla="*/ 31219 w 35499"/>
                  <a:gd name="connsiteY1" fmla="*/ 29354 h 29934"/>
                  <a:gd name="connsiteX2" fmla="*/ 34920 w 35499"/>
                  <a:gd name="connsiteY2" fmla="*/ 28943 h 29934"/>
                  <a:gd name="connsiteX3" fmla="*/ 34508 w 35499"/>
                  <a:gd name="connsiteY3" fmla="*/ 25244 h 29934"/>
                  <a:gd name="connsiteX4" fmla="*/ 4254 w 35499"/>
                  <a:gd name="connsiteY4" fmla="*/ 580 h 29934"/>
                  <a:gd name="connsiteX5" fmla="*/ 555 w 35499"/>
                  <a:gd name="connsiteY5" fmla="*/ 991 h 29934"/>
                  <a:gd name="connsiteX6" fmla="*/ 966 w 35499"/>
                  <a:gd name="connsiteY6" fmla="*/ 4691 h 29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499" h="29934">
                    <a:moveTo>
                      <a:pt x="966" y="4691"/>
                    </a:moveTo>
                    <a:lnTo>
                      <a:pt x="31219" y="29354"/>
                    </a:lnTo>
                    <a:cubicBezTo>
                      <a:pt x="32370" y="30259"/>
                      <a:pt x="34014" y="30094"/>
                      <a:pt x="34920" y="28943"/>
                    </a:cubicBezTo>
                    <a:cubicBezTo>
                      <a:pt x="35824" y="27792"/>
                      <a:pt x="35659" y="26148"/>
                      <a:pt x="34508" y="25244"/>
                    </a:cubicBezTo>
                    <a:lnTo>
                      <a:pt x="4254" y="580"/>
                    </a:lnTo>
                    <a:cubicBezTo>
                      <a:pt x="3104" y="-324"/>
                      <a:pt x="1459" y="-160"/>
                      <a:pt x="555" y="991"/>
                    </a:cubicBezTo>
                    <a:cubicBezTo>
                      <a:pt x="-350" y="2142"/>
                      <a:pt x="-103" y="3787"/>
                      <a:pt x="966" y="4691"/>
                    </a:cubicBezTo>
                    <a:close/>
                  </a:path>
                </a:pathLst>
              </a:custGeom>
              <a:grpFill/>
              <a:ln w="8221" cap="flat">
                <a:noFill/>
                <a:prstDash val="solid"/>
                <a:miter/>
              </a:ln>
            </p:spPr>
            <p:txBody>
              <a:bodyPr rtlCol="0" anchor="ctr"/>
              <a:lstStyle/>
              <a:p>
                <a:endParaRPr lang="en-US"/>
              </a:p>
            </p:txBody>
          </p:sp>
        </p:grpSp>
        <p:grpSp>
          <p:nvGrpSpPr>
            <p:cNvPr id="278" name="Graphic 2">
              <a:extLst>
                <a:ext uri="{FF2B5EF4-FFF2-40B4-BE49-F238E27FC236}">
                  <a16:creationId xmlns:a16="http://schemas.microsoft.com/office/drawing/2014/main" id="{056FA0C4-DEF2-4D9A-935C-689DDD8044C3}"/>
                </a:ext>
              </a:extLst>
            </p:cNvPr>
            <p:cNvGrpSpPr/>
            <p:nvPr/>
          </p:nvGrpSpPr>
          <p:grpSpPr>
            <a:xfrm>
              <a:off x="11934273" y="600355"/>
              <a:ext cx="408956" cy="315683"/>
              <a:chOff x="11943206" y="740408"/>
              <a:chExt cx="400022" cy="308787"/>
            </a:xfrm>
            <a:solidFill>
              <a:schemeClr val="accent1">
                <a:lumMod val="50000"/>
              </a:schemeClr>
            </a:solidFill>
          </p:grpSpPr>
          <p:sp>
            <p:nvSpPr>
              <p:cNvPr id="302" name="Freeform: Shape 301">
                <a:extLst>
                  <a:ext uri="{FF2B5EF4-FFF2-40B4-BE49-F238E27FC236}">
                    <a16:creationId xmlns:a16="http://schemas.microsoft.com/office/drawing/2014/main" id="{E5D61A36-68A7-4DA8-9654-4B51DB88A8BE}"/>
                  </a:ext>
                </a:extLst>
              </p:cNvPr>
              <p:cNvSpPr/>
              <p:nvPr/>
            </p:nvSpPr>
            <p:spPr>
              <a:xfrm>
                <a:off x="11959895" y="740408"/>
                <a:ext cx="383333" cy="288727"/>
              </a:xfrm>
              <a:custGeom>
                <a:avLst/>
                <a:gdLst>
                  <a:gd name="connsiteX0" fmla="*/ 383024 w 383333"/>
                  <a:gd name="connsiteY0" fmla="*/ 269655 h 288727"/>
                  <a:gd name="connsiteX1" fmla="*/ 338301 w 383333"/>
                  <a:gd name="connsiteY1" fmla="*/ 45545 h 288727"/>
                  <a:gd name="connsiteX2" fmla="*/ 338301 w 383333"/>
                  <a:gd name="connsiteY2" fmla="*/ 44805 h 288727"/>
                  <a:gd name="connsiteX3" fmla="*/ 316680 w 383333"/>
                  <a:gd name="connsiteY3" fmla="*/ 23184 h 288727"/>
                  <a:gd name="connsiteX4" fmla="*/ 291605 w 383333"/>
                  <a:gd name="connsiteY4" fmla="*/ 23184 h 288727"/>
                  <a:gd name="connsiteX5" fmla="*/ 291605 w 383333"/>
                  <a:gd name="connsiteY5" fmla="*/ 11592 h 288727"/>
                  <a:gd name="connsiteX6" fmla="*/ 280014 w 383333"/>
                  <a:gd name="connsiteY6" fmla="*/ 0 h 288727"/>
                  <a:gd name="connsiteX7" fmla="*/ 268422 w 383333"/>
                  <a:gd name="connsiteY7" fmla="*/ 11592 h 288727"/>
                  <a:gd name="connsiteX8" fmla="*/ 268422 w 383333"/>
                  <a:gd name="connsiteY8" fmla="*/ 23184 h 288727"/>
                  <a:gd name="connsiteX9" fmla="*/ 246882 w 383333"/>
                  <a:gd name="connsiteY9" fmla="*/ 23184 h 288727"/>
                  <a:gd name="connsiteX10" fmla="*/ 246882 w 383333"/>
                  <a:gd name="connsiteY10" fmla="*/ 11592 h 288727"/>
                  <a:gd name="connsiteX11" fmla="*/ 235290 w 383333"/>
                  <a:gd name="connsiteY11" fmla="*/ 0 h 288727"/>
                  <a:gd name="connsiteX12" fmla="*/ 223698 w 383333"/>
                  <a:gd name="connsiteY12" fmla="*/ 11592 h 288727"/>
                  <a:gd name="connsiteX13" fmla="*/ 223698 w 383333"/>
                  <a:gd name="connsiteY13" fmla="*/ 23184 h 288727"/>
                  <a:gd name="connsiteX14" fmla="*/ 202158 w 383333"/>
                  <a:gd name="connsiteY14" fmla="*/ 23184 h 288727"/>
                  <a:gd name="connsiteX15" fmla="*/ 202158 w 383333"/>
                  <a:gd name="connsiteY15" fmla="*/ 11592 h 288727"/>
                  <a:gd name="connsiteX16" fmla="*/ 190567 w 383333"/>
                  <a:gd name="connsiteY16" fmla="*/ 0 h 288727"/>
                  <a:gd name="connsiteX17" fmla="*/ 178975 w 383333"/>
                  <a:gd name="connsiteY17" fmla="*/ 11592 h 288727"/>
                  <a:gd name="connsiteX18" fmla="*/ 178975 w 383333"/>
                  <a:gd name="connsiteY18" fmla="*/ 23184 h 288727"/>
                  <a:gd name="connsiteX19" fmla="*/ 157436 w 383333"/>
                  <a:gd name="connsiteY19" fmla="*/ 23184 h 288727"/>
                  <a:gd name="connsiteX20" fmla="*/ 157436 w 383333"/>
                  <a:gd name="connsiteY20" fmla="*/ 11592 h 288727"/>
                  <a:gd name="connsiteX21" fmla="*/ 145844 w 383333"/>
                  <a:gd name="connsiteY21" fmla="*/ 0 h 288727"/>
                  <a:gd name="connsiteX22" fmla="*/ 134252 w 383333"/>
                  <a:gd name="connsiteY22" fmla="*/ 11592 h 288727"/>
                  <a:gd name="connsiteX23" fmla="*/ 134252 w 383333"/>
                  <a:gd name="connsiteY23" fmla="*/ 23184 h 288727"/>
                  <a:gd name="connsiteX24" fmla="*/ 112712 w 383333"/>
                  <a:gd name="connsiteY24" fmla="*/ 23184 h 288727"/>
                  <a:gd name="connsiteX25" fmla="*/ 112712 w 383333"/>
                  <a:gd name="connsiteY25" fmla="*/ 11592 h 288727"/>
                  <a:gd name="connsiteX26" fmla="*/ 101121 w 383333"/>
                  <a:gd name="connsiteY26" fmla="*/ 0 h 288727"/>
                  <a:gd name="connsiteX27" fmla="*/ 89529 w 383333"/>
                  <a:gd name="connsiteY27" fmla="*/ 11592 h 288727"/>
                  <a:gd name="connsiteX28" fmla="*/ 89529 w 383333"/>
                  <a:gd name="connsiteY28" fmla="*/ 23184 h 288727"/>
                  <a:gd name="connsiteX29" fmla="*/ 67989 w 383333"/>
                  <a:gd name="connsiteY29" fmla="*/ 23184 h 288727"/>
                  <a:gd name="connsiteX30" fmla="*/ 67989 w 383333"/>
                  <a:gd name="connsiteY30" fmla="*/ 11592 h 288727"/>
                  <a:gd name="connsiteX31" fmla="*/ 56397 w 383333"/>
                  <a:gd name="connsiteY31" fmla="*/ 0 h 288727"/>
                  <a:gd name="connsiteX32" fmla="*/ 44806 w 383333"/>
                  <a:gd name="connsiteY32" fmla="*/ 11592 h 288727"/>
                  <a:gd name="connsiteX33" fmla="*/ 44806 w 383333"/>
                  <a:gd name="connsiteY33" fmla="*/ 23184 h 288727"/>
                  <a:gd name="connsiteX34" fmla="*/ 21622 w 383333"/>
                  <a:gd name="connsiteY34" fmla="*/ 23184 h 288727"/>
                  <a:gd name="connsiteX35" fmla="*/ 0 w 383333"/>
                  <a:gd name="connsiteY35" fmla="*/ 44805 h 288727"/>
                  <a:gd name="connsiteX36" fmla="*/ 0 w 383333"/>
                  <a:gd name="connsiteY36" fmla="*/ 89857 h 288727"/>
                  <a:gd name="connsiteX37" fmla="*/ 0 w 383333"/>
                  <a:gd name="connsiteY37" fmla="*/ 286097 h 288727"/>
                  <a:gd name="connsiteX38" fmla="*/ 2631 w 383333"/>
                  <a:gd name="connsiteY38" fmla="*/ 288728 h 288727"/>
                  <a:gd name="connsiteX39" fmla="*/ 336411 w 383333"/>
                  <a:gd name="connsiteY39" fmla="*/ 288728 h 288727"/>
                  <a:gd name="connsiteX40" fmla="*/ 368227 w 383333"/>
                  <a:gd name="connsiteY40" fmla="*/ 288728 h 288727"/>
                  <a:gd name="connsiteX41" fmla="*/ 380476 w 383333"/>
                  <a:gd name="connsiteY41" fmla="*/ 282891 h 288727"/>
                  <a:gd name="connsiteX42" fmla="*/ 383024 w 383333"/>
                  <a:gd name="connsiteY42" fmla="*/ 269655 h 288727"/>
                  <a:gd name="connsiteX43" fmla="*/ 273519 w 383333"/>
                  <a:gd name="connsiteY43" fmla="*/ 11592 h 288727"/>
                  <a:gd name="connsiteX44" fmla="*/ 279931 w 383333"/>
                  <a:gd name="connsiteY44" fmla="*/ 5179 h 288727"/>
                  <a:gd name="connsiteX45" fmla="*/ 286344 w 383333"/>
                  <a:gd name="connsiteY45" fmla="*/ 11592 h 288727"/>
                  <a:gd name="connsiteX46" fmla="*/ 286344 w 383333"/>
                  <a:gd name="connsiteY46" fmla="*/ 23184 h 288727"/>
                  <a:gd name="connsiteX47" fmla="*/ 273519 w 383333"/>
                  <a:gd name="connsiteY47" fmla="*/ 23184 h 288727"/>
                  <a:gd name="connsiteX48" fmla="*/ 273519 w 383333"/>
                  <a:gd name="connsiteY48" fmla="*/ 11592 h 288727"/>
                  <a:gd name="connsiteX49" fmla="*/ 228631 w 383333"/>
                  <a:gd name="connsiteY49" fmla="*/ 11592 h 288727"/>
                  <a:gd name="connsiteX50" fmla="*/ 235043 w 383333"/>
                  <a:gd name="connsiteY50" fmla="*/ 5179 h 288727"/>
                  <a:gd name="connsiteX51" fmla="*/ 241456 w 383333"/>
                  <a:gd name="connsiteY51" fmla="*/ 11592 h 288727"/>
                  <a:gd name="connsiteX52" fmla="*/ 241456 w 383333"/>
                  <a:gd name="connsiteY52" fmla="*/ 23184 h 288727"/>
                  <a:gd name="connsiteX53" fmla="*/ 228631 w 383333"/>
                  <a:gd name="connsiteY53" fmla="*/ 23184 h 288727"/>
                  <a:gd name="connsiteX54" fmla="*/ 228631 w 383333"/>
                  <a:gd name="connsiteY54" fmla="*/ 11592 h 288727"/>
                  <a:gd name="connsiteX55" fmla="*/ 183825 w 383333"/>
                  <a:gd name="connsiteY55" fmla="*/ 11592 h 288727"/>
                  <a:gd name="connsiteX56" fmla="*/ 190238 w 383333"/>
                  <a:gd name="connsiteY56" fmla="*/ 5179 h 288727"/>
                  <a:gd name="connsiteX57" fmla="*/ 196651 w 383333"/>
                  <a:gd name="connsiteY57" fmla="*/ 11592 h 288727"/>
                  <a:gd name="connsiteX58" fmla="*/ 196651 w 383333"/>
                  <a:gd name="connsiteY58" fmla="*/ 23184 h 288727"/>
                  <a:gd name="connsiteX59" fmla="*/ 183825 w 383333"/>
                  <a:gd name="connsiteY59" fmla="*/ 23184 h 288727"/>
                  <a:gd name="connsiteX60" fmla="*/ 183825 w 383333"/>
                  <a:gd name="connsiteY60" fmla="*/ 11592 h 288727"/>
                  <a:gd name="connsiteX61" fmla="*/ 139020 w 383333"/>
                  <a:gd name="connsiteY61" fmla="*/ 11592 h 288727"/>
                  <a:gd name="connsiteX62" fmla="*/ 145433 w 383333"/>
                  <a:gd name="connsiteY62" fmla="*/ 5179 h 288727"/>
                  <a:gd name="connsiteX63" fmla="*/ 151845 w 383333"/>
                  <a:gd name="connsiteY63" fmla="*/ 11592 h 288727"/>
                  <a:gd name="connsiteX64" fmla="*/ 151845 w 383333"/>
                  <a:gd name="connsiteY64" fmla="*/ 23184 h 288727"/>
                  <a:gd name="connsiteX65" fmla="*/ 139020 w 383333"/>
                  <a:gd name="connsiteY65" fmla="*/ 23184 h 288727"/>
                  <a:gd name="connsiteX66" fmla="*/ 139020 w 383333"/>
                  <a:gd name="connsiteY66" fmla="*/ 11592 h 288727"/>
                  <a:gd name="connsiteX67" fmla="*/ 94133 w 383333"/>
                  <a:gd name="connsiteY67" fmla="*/ 11592 h 288727"/>
                  <a:gd name="connsiteX68" fmla="*/ 100545 w 383333"/>
                  <a:gd name="connsiteY68" fmla="*/ 5179 h 288727"/>
                  <a:gd name="connsiteX69" fmla="*/ 106958 w 383333"/>
                  <a:gd name="connsiteY69" fmla="*/ 11592 h 288727"/>
                  <a:gd name="connsiteX70" fmla="*/ 106958 w 383333"/>
                  <a:gd name="connsiteY70" fmla="*/ 23184 h 288727"/>
                  <a:gd name="connsiteX71" fmla="*/ 94133 w 383333"/>
                  <a:gd name="connsiteY71" fmla="*/ 23184 h 288727"/>
                  <a:gd name="connsiteX72" fmla="*/ 94133 w 383333"/>
                  <a:gd name="connsiteY72" fmla="*/ 11592 h 288727"/>
                  <a:gd name="connsiteX73" fmla="*/ 49327 w 383333"/>
                  <a:gd name="connsiteY73" fmla="*/ 11592 h 288727"/>
                  <a:gd name="connsiteX74" fmla="*/ 55740 w 383333"/>
                  <a:gd name="connsiteY74" fmla="*/ 5179 h 288727"/>
                  <a:gd name="connsiteX75" fmla="*/ 62153 w 383333"/>
                  <a:gd name="connsiteY75" fmla="*/ 11592 h 288727"/>
                  <a:gd name="connsiteX76" fmla="*/ 62153 w 383333"/>
                  <a:gd name="connsiteY76" fmla="*/ 23184 h 288727"/>
                  <a:gd name="connsiteX77" fmla="*/ 49327 w 383333"/>
                  <a:gd name="connsiteY77" fmla="*/ 23184 h 288727"/>
                  <a:gd name="connsiteX78" fmla="*/ 49327 w 383333"/>
                  <a:gd name="connsiteY78" fmla="*/ 11592 h 288727"/>
                  <a:gd name="connsiteX79" fmla="*/ 333040 w 383333"/>
                  <a:gd name="connsiteY79" fmla="*/ 283384 h 288727"/>
                  <a:gd name="connsiteX80" fmla="*/ 4522 w 383333"/>
                  <a:gd name="connsiteY80" fmla="*/ 283384 h 288727"/>
                  <a:gd name="connsiteX81" fmla="*/ 4522 w 383333"/>
                  <a:gd name="connsiteY81" fmla="*/ 92406 h 288727"/>
                  <a:gd name="connsiteX82" fmla="*/ 333040 w 383333"/>
                  <a:gd name="connsiteY82" fmla="*/ 92406 h 288727"/>
                  <a:gd name="connsiteX83" fmla="*/ 333040 w 383333"/>
                  <a:gd name="connsiteY83" fmla="*/ 283384 h 288727"/>
                  <a:gd name="connsiteX84" fmla="*/ 333040 w 383333"/>
                  <a:gd name="connsiteY84" fmla="*/ 87144 h 288727"/>
                  <a:gd name="connsiteX85" fmla="*/ 4522 w 383333"/>
                  <a:gd name="connsiteY85" fmla="*/ 87144 h 288727"/>
                  <a:gd name="connsiteX86" fmla="*/ 4522 w 383333"/>
                  <a:gd name="connsiteY86" fmla="*/ 44723 h 288727"/>
                  <a:gd name="connsiteX87" fmla="*/ 20964 w 383333"/>
                  <a:gd name="connsiteY87" fmla="*/ 28281 h 288727"/>
                  <a:gd name="connsiteX88" fmla="*/ 44148 w 383333"/>
                  <a:gd name="connsiteY88" fmla="*/ 28281 h 288727"/>
                  <a:gd name="connsiteX89" fmla="*/ 44148 w 383333"/>
                  <a:gd name="connsiteY89" fmla="*/ 44477 h 288727"/>
                  <a:gd name="connsiteX90" fmla="*/ 49327 w 383333"/>
                  <a:gd name="connsiteY90" fmla="*/ 54095 h 288727"/>
                  <a:gd name="connsiteX91" fmla="*/ 55822 w 383333"/>
                  <a:gd name="connsiteY91" fmla="*/ 60015 h 288727"/>
                  <a:gd name="connsiteX92" fmla="*/ 62398 w 383333"/>
                  <a:gd name="connsiteY92" fmla="*/ 53438 h 288727"/>
                  <a:gd name="connsiteX93" fmla="*/ 55822 w 383333"/>
                  <a:gd name="connsiteY93" fmla="*/ 46861 h 288727"/>
                  <a:gd name="connsiteX94" fmla="*/ 51218 w 383333"/>
                  <a:gd name="connsiteY94" fmla="*/ 48752 h 288727"/>
                  <a:gd name="connsiteX95" fmla="*/ 49409 w 383333"/>
                  <a:gd name="connsiteY95" fmla="*/ 44312 h 288727"/>
                  <a:gd name="connsiteX96" fmla="*/ 49409 w 383333"/>
                  <a:gd name="connsiteY96" fmla="*/ 28116 h 288727"/>
                  <a:gd name="connsiteX97" fmla="*/ 89036 w 383333"/>
                  <a:gd name="connsiteY97" fmla="*/ 28116 h 288727"/>
                  <a:gd name="connsiteX98" fmla="*/ 89036 w 383333"/>
                  <a:gd name="connsiteY98" fmla="*/ 44312 h 288727"/>
                  <a:gd name="connsiteX99" fmla="*/ 94214 w 383333"/>
                  <a:gd name="connsiteY99" fmla="*/ 53931 h 288727"/>
                  <a:gd name="connsiteX100" fmla="*/ 100709 w 383333"/>
                  <a:gd name="connsiteY100" fmla="*/ 59850 h 288727"/>
                  <a:gd name="connsiteX101" fmla="*/ 107287 w 383333"/>
                  <a:gd name="connsiteY101" fmla="*/ 53273 h 288727"/>
                  <a:gd name="connsiteX102" fmla="*/ 100709 w 383333"/>
                  <a:gd name="connsiteY102" fmla="*/ 46696 h 288727"/>
                  <a:gd name="connsiteX103" fmla="*/ 96106 w 383333"/>
                  <a:gd name="connsiteY103" fmla="*/ 48587 h 288727"/>
                  <a:gd name="connsiteX104" fmla="*/ 94297 w 383333"/>
                  <a:gd name="connsiteY104" fmla="*/ 44148 h 288727"/>
                  <a:gd name="connsiteX105" fmla="*/ 94297 w 383333"/>
                  <a:gd name="connsiteY105" fmla="*/ 27952 h 288727"/>
                  <a:gd name="connsiteX106" fmla="*/ 133923 w 383333"/>
                  <a:gd name="connsiteY106" fmla="*/ 27952 h 288727"/>
                  <a:gd name="connsiteX107" fmla="*/ 133923 w 383333"/>
                  <a:gd name="connsiteY107" fmla="*/ 44148 h 288727"/>
                  <a:gd name="connsiteX108" fmla="*/ 139103 w 383333"/>
                  <a:gd name="connsiteY108" fmla="*/ 53766 h 288727"/>
                  <a:gd name="connsiteX109" fmla="*/ 145597 w 383333"/>
                  <a:gd name="connsiteY109" fmla="*/ 59686 h 288727"/>
                  <a:gd name="connsiteX110" fmla="*/ 152174 w 383333"/>
                  <a:gd name="connsiteY110" fmla="*/ 53109 h 288727"/>
                  <a:gd name="connsiteX111" fmla="*/ 145597 w 383333"/>
                  <a:gd name="connsiteY111" fmla="*/ 46532 h 288727"/>
                  <a:gd name="connsiteX112" fmla="*/ 140993 w 383333"/>
                  <a:gd name="connsiteY112" fmla="*/ 48423 h 288727"/>
                  <a:gd name="connsiteX113" fmla="*/ 139185 w 383333"/>
                  <a:gd name="connsiteY113" fmla="*/ 43983 h 288727"/>
                  <a:gd name="connsiteX114" fmla="*/ 139185 w 383333"/>
                  <a:gd name="connsiteY114" fmla="*/ 27788 h 288727"/>
                  <a:gd name="connsiteX115" fmla="*/ 178811 w 383333"/>
                  <a:gd name="connsiteY115" fmla="*/ 27788 h 288727"/>
                  <a:gd name="connsiteX116" fmla="*/ 178811 w 383333"/>
                  <a:gd name="connsiteY116" fmla="*/ 43983 h 288727"/>
                  <a:gd name="connsiteX117" fmla="*/ 183990 w 383333"/>
                  <a:gd name="connsiteY117" fmla="*/ 53602 h 288727"/>
                  <a:gd name="connsiteX118" fmla="*/ 190485 w 383333"/>
                  <a:gd name="connsiteY118" fmla="*/ 59521 h 288727"/>
                  <a:gd name="connsiteX119" fmla="*/ 197061 w 383333"/>
                  <a:gd name="connsiteY119" fmla="*/ 52944 h 288727"/>
                  <a:gd name="connsiteX120" fmla="*/ 190485 w 383333"/>
                  <a:gd name="connsiteY120" fmla="*/ 46367 h 288727"/>
                  <a:gd name="connsiteX121" fmla="*/ 185881 w 383333"/>
                  <a:gd name="connsiteY121" fmla="*/ 48258 h 288727"/>
                  <a:gd name="connsiteX122" fmla="*/ 184072 w 383333"/>
                  <a:gd name="connsiteY122" fmla="*/ 43819 h 288727"/>
                  <a:gd name="connsiteX123" fmla="*/ 184072 w 383333"/>
                  <a:gd name="connsiteY123" fmla="*/ 27623 h 288727"/>
                  <a:gd name="connsiteX124" fmla="*/ 223698 w 383333"/>
                  <a:gd name="connsiteY124" fmla="*/ 27623 h 288727"/>
                  <a:gd name="connsiteX125" fmla="*/ 223698 w 383333"/>
                  <a:gd name="connsiteY125" fmla="*/ 43819 h 288727"/>
                  <a:gd name="connsiteX126" fmla="*/ 228877 w 383333"/>
                  <a:gd name="connsiteY126" fmla="*/ 53438 h 288727"/>
                  <a:gd name="connsiteX127" fmla="*/ 235372 w 383333"/>
                  <a:gd name="connsiteY127" fmla="*/ 59357 h 288727"/>
                  <a:gd name="connsiteX128" fmla="*/ 241950 w 383333"/>
                  <a:gd name="connsiteY128" fmla="*/ 52780 h 288727"/>
                  <a:gd name="connsiteX129" fmla="*/ 235372 w 383333"/>
                  <a:gd name="connsiteY129" fmla="*/ 46203 h 288727"/>
                  <a:gd name="connsiteX130" fmla="*/ 230769 w 383333"/>
                  <a:gd name="connsiteY130" fmla="*/ 48094 h 288727"/>
                  <a:gd name="connsiteX131" fmla="*/ 228959 w 383333"/>
                  <a:gd name="connsiteY131" fmla="*/ 43654 h 288727"/>
                  <a:gd name="connsiteX132" fmla="*/ 228959 w 383333"/>
                  <a:gd name="connsiteY132" fmla="*/ 27459 h 288727"/>
                  <a:gd name="connsiteX133" fmla="*/ 268586 w 383333"/>
                  <a:gd name="connsiteY133" fmla="*/ 27459 h 288727"/>
                  <a:gd name="connsiteX134" fmla="*/ 268586 w 383333"/>
                  <a:gd name="connsiteY134" fmla="*/ 43654 h 288727"/>
                  <a:gd name="connsiteX135" fmla="*/ 273765 w 383333"/>
                  <a:gd name="connsiteY135" fmla="*/ 53273 h 288727"/>
                  <a:gd name="connsiteX136" fmla="*/ 280260 w 383333"/>
                  <a:gd name="connsiteY136" fmla="*/ 59192 h 288727"/>
                  <a:gd name="connsiteX137" fmla="*/ 286837 w 383333"/>
                  <a:gd name="connsiteY137" fmla="*/ 52616 h 288727"/>
                  <a:gd name="connsiteX138" fmla="*/ 280260 w 383333"/>
                  <a:gd name="connsiteY138" fmla="*/ 46039 h 288727"/>
                  <a:gd name="connsiteX139" fmla="*/ 275656 w 383333"/>
                  <a:gd name="connsiteY139" fmla="*/ 47929 h 288727"/>
                  <a:gd name="connsiteX140" fmla="*/ 273848 w 383333"/>
                  <a:gd name="connsiteY140" fmla="*/ 43490 h 288727"/>
                  <a:gd name="connsiteX141" fmla="*/ 273848 w 383333"/>
                  <a:gd name="connsiteY141" fmla="*/ 27294 h 288727"/>
                  <a:gd name="connsiteX142" fmla="*/ 316927 w 383333"/>
                  <a:gd name="connsiteY142" fmla="*/ 27294 h 288727"/>
                  <a:gd name="connsiteX143" fmla="*/ 331642 w 383333"/>
                  <a:gd name="connsiteY143" fmla="*/ 36502 h 288727"/>
                  <a:gd name="connsiteX144" fmla="*/ 333369 w 383333"/>
                  <a:gd name="connsiteY144" fmla="*/ 45052 h 288727"/>
                  <a:gd name="connsiteX145" fmla="*/ 333369 w 383333"/>
                  <a:gd name="connsiteY145" fmla="*/ 87144 h 288727"/>
                  <a:gd name="connsiteX146" fmla="*/ 375708 w 383333"/>
                  <a:gd name="connsiteY146" fmla="*/ 279520 h 288727"/>
                  <a:gd name="connsiteX147" fmla="*/ 367487 w 383333"/>
                  <a:gd name="connsiteY147" fmla="*/ 283384 h 288727"/>
                  <a:gd name="connsiteX148" fmla="*/ 338301 w 383333"/>
                  <a:gd name="connsiteY148" fmla="*/ 283384 h 288727"/>
                  <a:gd name="connsiteX149" fmla="*/ 338301 w 383333"/>
                  <a:gd name="connsiteY149" fmla="*/ 89775 h 288727"/>
                  <a:gd name="connsiteX150" fmla="*/ 338301 w 383333"/>
                  <a:gd name="connsiteY150" fmla="*/ 72182 h 288727"/>
                  <a:gd name="connsiteX151" fmla="*/ 377927 w 383333"/>
                  <a:gd name="connsiteY151" fmla="*/ 270641 h 288727"/>
                  <a:gd name="connsiteX152" fmla="*/ 375708 w 383333"/>
                  <a:gd name="connsiteY152" fmla="*/ 279520 h 288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383333" h="288727">
                    <a:moveTo>
                      <a:pt x="383024" y="269655"/>
                    </a:moveTo>
                    <a:lnTo>
                      <a:pt x="338301" y="45545"/>
                    </a:lnTo>
                    <a:lnTo>
                      <a:pt x="338301" y="44805"/>
                    </a:lnTo>
                    <a:cubicBezTo>
                      <a:pt x="338301" y="32885"/>
                      <a:pt x="328600" y="23184"/>
                      <a:pt x="316680" y="23184"/>
                    </a:cubicBezTo>
                    <a:lnTo>
                      <a:pt x="291605" y="23184"/>
                    </a:lnTo>
                    <a:lnTo>
                      <a:pt x="291605" y="11592"/>
                    </a:lnTo>
                    <a:cubicBezTo>
                      <a:pt x="291605" y="5179"/>
                      <a:pt x="286425" y="0"/>
                      <a:pt x="280014" y="0"/>
                    </a:cubicBezTo>
                    <a:cubicBezTo>
                      <a:pt x="273601" y="0"/>
                      <a:pt x="268422" y="5179"/>
                      <a:pt x="268422" y="11592"/>
                    </a:cubicBezTo>
                    <a:lnTo>
                      <a:pt x="268422" y="23184"/>
                    </a:lnTo>
                    <a:lnTo>
                      <a:pt x="246882" y="23184"/>
                    </a:lnTo>
                    <a:lnTo>
                      <a:pt x="246882" y="11592"/>
                    </a:lnTo>
                    <a:cubicBezTo>
                      <a:pt x="246882" y="5179"/>
                      <a:pt x="241703" y="0"/>
                      <a:pt x="235290" y="0"/>
                    </a:cubicBezTo>
                    <a:cubicBezTo>
                      <a:pt x="228877" y="0"/>
                      <a:pt x="223698" y="5179"/>
                      <a:pt x="223698" y="11592"/>
                    </a:cubicBezTo>
                    <a:lnTo>
                      <a:pt x="223698" y="23184"/>
                    </a:lnTo>
                    <a:lnTo>
                      <a:pt x="202158" y="23184"/>
                    </a:lnTo>
                    <a:lnTo>
                      <a:pt x="202158" y="11592"/>
                    </a:lnTo>
                    <a:cubicBezTo>
                      <a:pt x="202158" y="5179"/>
                      <a:pt x="196979" y="0"/>
                      <a:pt x="190567" y="0"/>
                    </a:cubicBezTo>
                    <a:cubicBezTo>
                      <a:pt x="184154" y="0"/>
                      <a:pt x="178975" y="5179"/>
                      <a:pt x="178975" y="11592"/>
                    </a:cubicBezTo>
                    <a:lnTo>
                      <a:pt x="178975" y="23184"/>
                    </a:lnTo>
                    <a:lnTo>
                      <a:pt x="157436" y="23184"/>
                    </a:lnTo>
                    <a:lnTo>
                      <a:pt x="157436" y="11592"/>
                    </a:lnTo>
                    <a:cubicBezTo>
                      <a:pt x="157436" y="5179"/>
                      <a:pt x="152256" y="0"/>
                      <a:pt x="145844" y="0"/>
                    </a:cubicBezTo>
                    <a:cubicBezTo>
                      <a:pt x="139431" y="0"/>
                      <a:pt x="134252" y="5179"/>
                      <a:pt x="134252" y="11592"/>
                    </a:cubicBezTo>
                    <a:lnTo>
                      <a:pt x="134252" y="23184"/>
                    </a:lnTo>
                    <a:lnTo>
                      <a:pt x="112712" y="23184"/>
                    </a:lnTo>
                    <a:lnTo>
                      <a:pt x="112712" y="11592"/>
                    </a:lnTo>
                    <a:cubicBezTo>
                      <a:pt x="112712" y="5179"/>
                      <a:pt x="107534" y="0"/>
                      <a:pt x="101121" y="0"/>
                    </a:cubicBezTo>
                    <a:cubicBezTo>
                      <a:pt x="94708" y="0"/>
                      <a:pt x="89529" y="5179"/>
                      <a:pt x="89529" y="11592"/>
                    </a:cubicBezTo>
                    <a:lnTo>
                      <a:pt x="89529" y="23184"/>
                    </a:lnTo>
                    <a:lnTo>
                      <a:pt x="67989" y="23184"/>
                    </a:lnTo>
                    <a:lnTo>
                      <a:pt x="67989" y="11592"/>
                    </a:lnTo>
                    <a:cubicBezTo>
                      <a:pt x="67989" y="5179"/>
                      <a:pt x="62810" y="0"/>
                      <a:pt x="56397" y="0"/>
                    </a:cubicBezTo>
                    <a:cubicBezTo>
                      <a:pt x="49985" y="0"/>
                      <a:pt x="44806" y="5179"/>
                      <a:pt x="44806" y="11592"/>
                    </a:cubicBezTo>
                    <a:lnTo>
                      <a:pt x="44806" y="23184"/>
                    </a:lnTo>
                    <a:lnTo>
                      <a:pt x="21622" y="23184"/>
                    </a:lnTo>
                    <a:cubicBezTo>
                      <a:pt x="9701" y="23184"/>
                      <a:pt x="0" y="32885"/>
                      <a:pt x="0" y="44805"/>
                    </a:cubicBezTo>
                    <a:lnTo>
                      <a:pt x="0" y="89857"/>
                    </a:lnTo>
                    <a:lnTo>
                      <a:pt x="0" y="286097"/>
                    </a:lnTo>
                    <a:cubicBezTo>
                      <a:pt x="0" y="287577"/>
                      <a:pt x="1151" y="288728"/>
                      <a:pt x="2631" y="288728"/>
                    </a:cubicBezTo>
                    <a:lnTo>
                      <a:pt x="336411" y="288728"/>
                    </a:lnTo>
                    <a:lnTo>
                      <a:pt x="368227" y="288728"/>
                    </a:lnTo>
                    <a:cubicBezTo>
                      <a:pt x="372995" y="288728"/>
                      <a:pt x="377434" y="286590"/>
                      <a:pt x="380476" y="282891"/>
                    </a:cubicBezTo>
                    <a:cubicBezTo>
                      <a:pt x="382778" y="279109"/>
                      <a:pt x="383929" y="274341"/>
                      <a:pt x="383024" y="269655"/>
                    </a:cubicBezTo>
                    <a:close/>
                    <a:moveTo>
                      <a:pt x="273519" y="11592"/>
                    </a:moveTo>
                    <a:cubicBezTo>
                      <a:pt x="273519" y="8057"/>
                      <a:pt x="276396" y="5179"/>
                      <a:pt x="279931" y="5179"/>
                    </a:cubicBezTo>
                    <a:cubicBezTo>
                      <a:pt x="283466" y="5179"/>
                      <a:pt x="286344" y="8057"/>
                      <a:pt x="286344" y="11592"/>
                    </a:cubicBezTo>
                    <a:lnTo>
                      <a:pt x="286344" y="23184"/>
                    </a:lnTo>
                    <a:lnTo>
                      <a:pt x="273519" y="23184"/>
                    </a:lnTo>
                    <a:lnTo>
                      <a:pt x="273519" y="11592"/>
                    </a:lnTo>
                    <a:close/>
                    <a:moveTo>
                      <a:pt x="228631" y="11592"/>
                    </a:moveTo>
                    <a:cubicBezTo>
                      <a:pt x="228631" y="8057"/>
                      <a:pt x="231509" y="5179"/>
                      <a:pt x="235043" y="5179"/>
                    </a:cubicBezTo>
                    <a:cubicBezTo>
                      <a:pt x="238579" y="5179"/>
                      <a:pt x="241456" y="8057"/>
                      <a:pt x="241456" y="11592"/>
                    </a:cubicBezTo>
                    <a:lnTo>
                      <a:pt x="241456" y="23184"/>
                    </a:lnTo>
                    <a:lnTo>
                      <a:pt x="228631" y="23184"/>
                    </a:lnTo>
                    <a:lnTo>
                      <a:pt x="228631" y="11592"/>
                    </a:lnTo>
                    <a:close/>
                    <a:moveTo>
                      <a:pt x="183825" y="11592"/>
                    </a:moveTo>
                    <a:cubicBezTo>
                      <a:pt x="183825" y="8057"/>
                      <a:pt x="186703" y="5179"/>
                      <a:pt x="190238" y="5179"/>
                    </a:cubicBezTo>
                    <a:cubicBezTo>
                      <a:pt x="193774" y="5179"/>
                      <a:pt x="196651" y="8057"/>
                      <a:pt x="196651" y="11592"/>
                    </a:cubicBezTo>
                    <a:lnTo>
                      <a:pt x="196651" y="23184"/>
                    </a:lnTo>
                    <a:lnTo>
                      <a:pt x="183825" y="23184"/>
                    </a:lnTo>
                    <a:lnTo>
                      <a:pt x="183825" y="11592"/>
                    </a:lnTo>
                    <a:close/>
                    <a:moveTo>
                      <a:pt x="139020" y="11592"/>
                    </a:moveTo>
                    <a:cubicBezTo>
                      <a:pt x="139020" y="8057"/>
                      <a:pt x="141898" y="5179"/>
                      <a:pt x="145433" y="5179"/>
                    </a:cubicBezTo>
                    <a:cubicBezTo>
                      <a:pt x="148968" y="5179"/>
                      <a:pt x="151845" y="8057"/>
                      <a:pt x="151845" y="11592"/>
                    </a:cubicBezTo>
                    <a:lnTo>
                      <a:pt x="151845" y="23184"/>
                    </a:lnTo>
                    <a:lnTo>
                      <a:pt x="139020" y="23184"/>
                    </a:lnTo>
                    <a:lnTo>
                      <a:pt x="139020" y="11592"/>
                    </a:lnTo>
                    <a:close/>
                    <a:moveTo>
                      <a:pt x="94133" y="11592"/>
                    </a:moveTo>
                    <a:cubicBezTo>
                      <a:pt x="94133" y="8057"/>
                      <a:pt x="97010" y="5179"/>
                      <a:pt x="100545" y="5179"/>
                    </a:cubicBezTo>
                    <a:cubicBezTo>
                      <a:pt x="104080" y="5179"/>
                      <a:pt x="106958" y="8057"/>
                      <a:pt x="106958" y="11592"/>
                    </a:cubicBezTo>
                    <a:lnTo>
                      <a:pt x="106958" y="23184"/>
                    </a:lnTo>
                    <a:lnTo>
                      <a:pt x="94133" y="23184"/>
                    </a:lnTo>
                    <a:lnTo>
                      <a:pt x="94133" y="11592"/>
                    </a:lnTo>
                    <a:close/>
                    <a:moveTo>
                      <a:pt x="49327" y="11592"/>
                    </a:moveTo>
                    <a:cubicBezTo>
                      <a:pt x="49327" y="8057"/>
                      <a:pt x="52204" y="5179"/>
                      <a:pt x="55740" y="5179"/>
                    </a:cubicBezTo>
                    <a:cubicBezTo>
                      <a:pt x="59274" y="5179"/>
                      <a:pt x="62153" y="8057"/>
                      <a:pt x="62153" y="11592"/>
                    </a:cubicBezTo>
                    <a:lnTo>
                      <a:pt x="62153" y="23184"/>
                    </a:lnTo>
                    <a:lnTo>
                      <a:pt x="49327" y="23184"/>
                    </a:lnTo>
                    <a:lnTo>
                      <a:pt x="49327" y="11592"/>
                    </a:lnTo>
                    <a:close/>
                    <a:moveTo>
                      <a:pt x="333040" y="283384"/>
                    </a:moveTo>
                    <a:lnTo>
                      <a:pt x="4522" y="283384"/>
                    </a:lnTo>
                    <a:lnTo>
                      <a:pt x="4522" y="92406"/>
                    </a:lnTo>
                    <a:lnTo>
                      <a:pt x="333040" y="92406"/>
                    </a:lnTo>
                    <a:lnTo>
                      <a:pt x="333040" y="283384"/>
                    </a:lnTo>
                    <a:close/>
                    <a:moveTo>
                      <a:pt x="333040" y="87144"/>
                    </a:moveTo>
                    <a:lnTo>
                      <a:pt x="4522" y="87144"/>
                    </a:lnTo>
                    <a:lnTo>
                      <a:pt x="4522" y="44723"/>
                    </a:lnTo>
                    <a:cubicBezTo>
                      <a:pt x="4522" y="35680"/>
                      <a:pt x="11921" y="28281"/>
                      <a:pt x="20964" y="28281"/>
                    </a:cubicBezTo>
                    <a:lnTo>
                      <a:pt x="44148" y="28281"/>
                    </a:lnTo>
                    <a:lnTo>
                      <a:pt x="44148" y="44477"/>
                    </a:lnTo>
                    <a:cubicBezTo>
                      <a:pt x="44148" y="48505"/>
                      <a:pt x="46203" y="52040"/>
                      <a:pt x="49327" y="54095"/>
                    </a:cubicBezTo>
                    <a:cubicBezTo>
                      <a:pt x="49656" y="57384"/>
                      <a:pt x="52369" y="60015"/>
                      <a:pt x="55822" y="60015"/>
                    </a:cubicBezTo>
                    <a:cubicBezTo>
                      <a:pt x="59439" y="60015"/>
                      <a:pt x="62398" y="57055"/>
                      <a:pt x="62398" y="53438"/>
                    </a:cubicBezTo>
                    <a:cubicBezTo>
                      <a:pt x="62398" y="49820"/>
                      <a:pt x="59439" y="46861"/>
                      <a:pt x="55822" y="46861"/>
                    </a:cubicBezTo>
                    <a:cubicBezTo>
                      <a:pt x="54014" y="46861"/>
                      <a:pt x="52369" y="47601"/>
                      <a:pt x="51218" y="48752"/>
                    </a:cubicBezTo>
                    <a:cubicBezTo>
                      <a:pt x="50149" y="47601"/>
                      <a:pt x="49409" y="46039"/>
                      <a:pt x="49409" y="44312"/>
                    </a:cubicBezTo>
                    <a:lnTo>
                      <a:pt x="49409" y="28116"/>
                    </a:lnTo>
                    <a:lnTo>
                      <a:pt x="89036" y="28116"/>
                    </a:lnTo>
                    <a:lnTo>
                      <a:pt x="89036" y="44312"/>
                    </a:lnTo>
                    <a:cubicBezTo>
                      <a:pt x="89036" y="48340"/>
                      <a:pt x="91091" y="51876"/>
                      <a:pt x="94214" y="53931"/>
                    </a:cubicBezTo>
                    <a:cubicBezTo>
                      <a:pt x="94543" y="57219"/>
                      <a:pt x="97257" y="59850"/>
                      <a:pt x="100709" y="59850"/>
                    </a:cubicBezTo>
                    <a:cubicBezTo>
                      <a:pt x="104327" y="59850"/>
                      <a:pt x="107287" y="56891"/>
                      <a:pt x="107287" y="53273"/>
                    </a:cubicBezTo>
                    <a:cubicBezTo>
                      <a:pt x="107287" y="49656"/>
                      <a:pt x="104327" y="46696"/>
                      <a:pt x="100709" y="46696"/>
                    </a:cubicBezTo>
                    <a:cubicBezTo>
                      <a:pt x="98901" y="46696"/>
                      <a:pt x="97257" y="47436"/>
                      <a:pt x="96106" y="48587"/>
                    </a:cubicBezTo>
                    <a:cubicBezTo>
                      <a:pt x="95037" y="47436"/>
                      <a:pt x="94297" y="45874"/>
                      <a:pt x="94297" y="44148"/>
                    </a:cubicBezTo>
                    <a:lnTo>
                      <a:pt x="94297" y="27952"/>
                    </a:lnTo>
                    <a:lnTo>
                      <a:pt x="133923" y="27952"/>
                    </a:lnTo>
                    <a:lnTo>
                      <a:pt x="133923" y="44148"/>
                    </a:lnTo>
                    <a:cubicBezTo>
                      <a:pt x="133923" y="48176"/>
                      <a:pt x="135979" y="51711"/>
                      <a:pt x="139103" y="53766"/>
                    </a:cubicBezTo>
                    <a:cubicBezTo>
                      <a:pt x="139431" y="57055"/>
                      <a:pt x="142144" y="59686"/>
                      <a:pt x="145597" y="59686"/>
                    </a:cubicBezTo>
                    <a:cubicBezTo>
                      <a:pt x="149215" y="59686"/>
                      <a:pt x="152174" y="56726"/>
                      <a:pt x="152174" y="53109"/>
                    </a:cubicBezTo>
                    <a:cubicBezTo>
                      <a:pt x="152174" y="49491"/>
                      <a:pt x="149215" y="46532"/>
                      <a:pt x="145597" y="46532"/>
                    </a:cubicBezTo>
                    <a:cubicBezTo>
                      <a:pt x="143788" y="46532"/>
                      <a:pt x="142144" y="47272"/>
                      <a:pt x="140993" y="48423"/>
                    </a:cubicBezTo>
                    <a:cubicBezTo>
                      <a:pt x="139925" y="47272"/>
                      <a:pt x="139185" y="45710"/>
                      <a:pt x="139185" y="43983"/>
                    </a:cubicBezTo>
                    <a:lnTo>
                      <a:pt x="139185" y="27788"/>
                    </a:lnTo>
                    <a:lnTo>
                      <a:pt x="178811" y="27788"/>
                    </a:lnTo>
                    <a:lnTo>
                      <a:pt x="178811" y="43983"/>
                    </a:lnTo>
                    <a:cubicBezTo>
                      <a:pt x="178811" y="48012"/>
                      <a:pt x="180866" y="51547"/>
                      <a:pt x="183990" y="53602"/>
                    </a:cubicBezTo>
                    <a:cubicBezTo>
                      <a:pt x="184319" y="56891"/>
                      <a:pt x="187032" y="59521"/>
                      <a:pt x="190485" y="59521"/>
                    </a:cubicBezTo>
                    <a:cubicBezTo>
                      <a:pt x="194102" y="59521"/>
                      <a:pt x="197061" y="56562"/>
                      <a:pt x="197061" y="52944"/>
                    </a:cubicBezTo>
                    <a:cubicBezTo>
                      <a:pt x="197061" y="49327"/>
                      <a:pt x="194102" y="46367"/>
                      <a:pt x="190485" y="46367"/>
                    </a:cubicBezTo>
                    <a:cubicBezTo>
                      <a:pt x="188677" y="46367"/>
                      <a:pt x="187032" y="47107"/>
                      <a:pt x="185881" y="48258"/>
                    </a:cubicBezTo>
                    <a:cubicBezTo>
                      <a:pt x="184812" y="47107"/>
                      <a:pt x="184072" y="45545"/>
                      <a:pt x="184072" y="43819"/>
                    </a:cubicBezTo>
                    <a:lnTo>
                      <a:pt x="184072" y="27623"/>
                    </a:lnTo>
                    <a:lnTo>
                      <a:pt x="223698" y="27623"/>
                    </a:lnTo>
                    <a:lnTo>
                      <a:pt x="223698" y="43819"/>
                    </a:lnTo>
                    <a:cubicBezTo>
                      <a:pt x="223698" y="47847"/>
                      <a:pt x="225753" y="51382"/>
                      <a:pt x="228877" y="53438"/>
                    </a:cubicBezTo>
                    <a:cubicBezTo>
                      <a:pt x="229206" y="56726"/>
                      <a:pt x="231919" y="59357"/>
                      <a:pt x="235372" y="59357"/>
                    </a:cubicBezTo>
                    <a:cubicBezTo>
                      <a:pt x="238990" y="59357"/>
                      <a:pt x="241950" y="56397"/>
                      <a:pt x="241950" y="52780"/>
                    </a:cubicBezTo>
                    <a:cubicBezTo>
                      <a:pt x="241950" y="49163"/>
                      <a:pt x="238990" y="46203"/>
                      <a:pt x="235372" y="46203"/>
                    </a:cubicBezTo>
                    <a:cubicBezTo>
                      <a:pt x="233564" y="46203"/>
                      <a:pt x="231919" y="46943"/>
                      <a:pt x="230769" y="48094"/>
                    </a:cubicBezTo>
                    <a:cubicBezTo>
                      <a:pt x="229700" y="46943"/>
                      <a:pt x="228959" y="45381"/>
                      <a:pt x="228959" y="43654"/>
                    </a:cubicBezTo>
                    <a:lnTo>
                      <a:pt x="228959" y="27459"/>
                    </a:lnTo>
                    <a:lnTo>
                      <a:pt x="268586" y="27459"/>
                    </a:lnTo>
                    <a:lnTo>
                      <a:pt x="268586" y="43654"/>
                    </a:lnTo>
                    <a:cubicBezTo>
                      <a:pt x="268586" y="47683"/>
                      <a:pt x="270641" y="51218"/>
                      <a:pt x="273765" y="53273"/>
                    </a:cubicBezTo>
                    <a:cubicBezTo>
                      <a:pt x="274094" y="56562"/>
                      <a:pt x="276807" y="59192"/>
                      <a:pt x="280260" y="59192"/>
                    </a:cubicBezTo>
                    <a:cubicBezTo>
                      <a:pt x="283877" y="59192"/>
                      <a:pt x="286837" y="56233"/>
                      <a:pt x="286837" y="52616"/>
                    </a:cubicBezTo>
                    <a:cubicBezTo>
                      <a:pt x="286837" y="48998"/>
                      <a:pt x="283877" y="46039"/>
                      <a:pt x="280260" y="46039"/>
                    </a:cubicBezTo>
                    <a:cubicBezTo>
                      <a:pt x="278451" y="46039"/>
                      <a:pt x="276807" y="46779"/>
                      <a:pt x="275656" y="47929"/>
                    </a:cubicBezTo>
                    <a:cubicBezTo>
                      <a:pt x="274587" y="46779"/>
                      <a:pt x="273848" y="45216"/>
                      <a:pt x="273848" y="43490"/>
                    </a:cubicBezTo>
                    <a:lnTo>
                      <a:pt x="273848" y="27294"/>
                    </a:lnTo>
                    <a:lnTo>
                      <a:pt x="316927" y="27294"/>
                    </a:lnTo>
                    <a:cubicBezTo>
                      <a:pt x="323421" y="27294"/>
                      <a:pt x="329012" y="31076"/>
                      <a:pt x="331642" y="36502"/>
                    </a:cubicBezTo>
                    <a:lnTo>
                      <a:pt x="333369" y="45052"/>
                    </a:lnTo>
                    <a:lnTo>
                      <a:pt x="333369" y="87144"/>
                    </a:lnTo>
                    <a:close/>
                    <a:moveTo>
                      <a:pt x="375708" y="279520"/>
                    </a:moveTo>
                    <a:cubicBezTo>
                      <a:pt x="373653" y="281986"/>
                      <a:pt x="370692" y="283384"/>
                      <a:pt x="367487" y="283384"/>
                    </a:cubicBezTo>
                    <a:lnTo>
                      <a:pt x="338301" y="283384"/>
                    </a:lnTo>
                    <a:lnTo>
                      <a:pt x="338301" y="89775"/>
                    </a:lnTo>
                    <a:lnTo>
                      <a:pt x="338301" y="72182"/>
                    </a:lnTo>
                    <a:lnTo>
                      <a:pt x="377927" y="270641"/>
                    </a:lnTo>
                    <a:cubicBezTo>
                      <a:pt x="378585" y="273765"/>
                      <a:pt x="377764" y="277054"/>
                      <a:pt x="375708" y="279520"/>
                    </a:cubicBezTo>
                    <a:close/>
                  </a:path>
                </a:pathLst>
              </a:custGeom>
              <a:grpFill/>
              <a:ln w="8221" cap="flat">
                <a:noFill/>
                <a:prstDash val="solid"/>
                <a:miter/>
              </a:ln>
            </p:spPr>
            <p:txBody>
              <a:bodyPr rtlCol="0" anchor="ctr"/>
              <a:lstStyle/>
              <a:p>
                <a:endParaRPr lang="en-US"/>
              </a:p>
            </p:txBody>
          </p:sp>
          <p:sp>
            <p:nvSpPr>
              <p:cNvPr id="303" name="Freeform: Shape 302">
                <a:extLst>
                  <a:ext uri="{FF2B5EF4-FFF2-40B4-BE49-F238E27FC236}">
                    <a16:creationId xmlns:a16="http://schemas.microsoft.com/office/drawing/2014/main" id="{685E0EBC-6122-4E26-B17E-34FBAC6ADCA4}"/>
                  </a:ext>
                </a:extLst>
              </p:cNvPr>
              <p:cNvSpPr/>
              <p:nvPr/>
            </p:nvSpPr>
            <p:spPr>
              <a:xfrm>
                <a:off x="11943206" y="903598"/>
                <a:ext cx="5261" cy="70291"/>
              </a:xfrm>
              <a:custGeom>
                <a:avLst/>
                <a:gdLst>
                  <a:gd name="connsiteX0" fmla="*/ 2631 w 5261"/>
                  <a:gd name="connsiteY0" fmla="*/ 0 h 70291"/>
                  <a:gd name="connsiteX1" fmla="*/ 0 w 5261"/>
                  <a:gd name="connsiteY1" fmla="*/ 2631 h 70291"/>
                  <a:gd name="connsiteX2" fmla="*/ 0 w 5261"/>
                  <a:gd name="connsiteY2" fmla="*/ 67660 h 70291"/>
                  <a:gd name="connsiteX3" fmla="*/ 2631 w 5261"/>
                  <a:gd name="connsiteY3" fmla="*/ 70291 h 70291"/>
                  <a:gd name="connsiteX4" fmla="*/ 5262 w 5261"/>
                  <a:gd name="connsiteY4" fmla="*/ 67660 h 70291"/>
                  <a:gd name="connsiteX5" fmla="*/ 5262 w 5261"/>
                  <a:gd name="connsiteY5" fmla="*/ 2631 h 70291"/>
                  <a:gd name="connsiteX6" fmla="*/ 2631 w 5261"/>
                  <a:gd name="connsiteY6" fmla="*/ 0 h 70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70291">
                    <a:moveTo>
                      <a:pt x="2631" y="0"/>
                    </a:moveTo>
                    <a:cubicBezTo>
                      <a:pt x="1151" y="0"/>
                      <a:pt x="0" y="1151"/>
                      <a:pt x="0" y="2631"/>
                    </a:cubicBezTo>
                    <a:lnTo>
                      <a:pt x="0" y="67660"/>
                    </a:lnTo>
                    <a:cubicBezTo>
                      <a:pt x="0" y="69140"/>
                      <a:pt x="1151" y="70291"/>
                      <a:pt x="2631" y="70291"/>
                    </a:cubicBezTo>
                    <a:cubicBezTo>
                      <a:pt x="4111" y="70291"/>
                      <a:pt x="5262" y="69140"/>
                      <a:pt x="5262" y="67660"/>
                    </a:cubicBezTo>
                    <a:lnTo>
                      <a:pt x="5262" y="2631"/>
                    </a:lnTo>
                    <a:cubicBezTo>
                      <a:pt x="5262" y="1151"/>
                      <a:pt x="4111" y="0"/>
                      <a:pt x="2631" y="0"/>
                    </a:cubicBezTo>
                    <a:close/>
                  </a:path>
                </a:pathLst>
              </a:custGeom>
              <a:grpFill/>
              <a:ln w="8221" cap="flat">
                <a:noFill/>
                <a:prstDash val="solid"/>
                <a:miter/>
              </a:ln>
            </p:spPr>
            <p:txBody>
              <a:bodyPr rtlCol="0" anchor="ctr"/>
              <a:lstStyle/>
              <a:p>
                <a:endParaRPr lang="en-US"/>
              </a:p>
            </p:txBody>
          </p:sp>
          <p:sp>
            <p:nvSpPr>
              <p:cNvPr id="304" name="Freeform: Shape 303">
                <a:extLst>
                  <a:ext uri="{FF2B5EF4-FFF2-40B4-BE49-F238E27FC236}">
                    <a16:creationId xmlns:a16="http://schemas.microsoft.com/office/drawing/2014/main" id="{69FFF861-63B5-43BD-808E-4D8BFBB5FC13}"/>
                  </a:ext>
                </a:extLst>
              </p:cNvPr>
              <p:cNvSpPr/>
              <p:nvPr/>
            </p:nvSpPr>
            <p:spPr>
              <a:xfrm>
                <a:off x="11943206" y="858711"/>
                <a:ext cx="5261" cy="30007"/>
              </a:xfrm>
              <a:custGeom>
                <a:avLst/>
                <a:gdLst>
                  <a:gd name="connsiteX0" fmla="*/ 2631 w 5261"/>
                  <a:gd name="connsiteY0" fmla="*/ 0 h 30007"/>
                  <a:gd name="connsiteX1" fmla="*/ 0 w 5261"/>
                  <a:gd name="connsiteY1" fmla="*/ 2631 h 30007"/>
                  <a:gd name="connsiteX2" fmla="*/ 0 w 5261"/>
                  <a:gd name="connsiteY2" fmla="*/ 27377 h 30007"/>
                  <a:gd name="connsiteX3" fmla="*/ 2631 w 5261"/>
                  <a:gd name="connsiteY3" fmla="*/ 30007 h 30007"/>
                  <a:gd name="connsiteX4" fmla="*/ 5262 w 5261"/>
                  <a:gd name="connsiteY4" fmla="*/ 27377 h 30007"/>
                  <a:gd name="connsiteX5" fmla="*/ 5262 w 5261"/>
                  <a:gd name="connsiteY5" fmla="*/ 2631 h 30007"/>
                  <a:gd name="connsiteX6" fmla="*/ 2631 w 5261"/>
                  <a:gd name="connsiteY6" fmla="*/ 0 h 30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30007">
                    <a:moveTo>
                      <a:pt x="2631" y="0"/>
                    </a:moveTo>
                    <a:cubicBezTo>
                      <a:pt x="1151" y="0"/>
                      <a:pt x="0" y="1151"/>
                      <a:pt x="0" y="2631"/>
                    </a:cubicBezTo>
                    <a:lnTo>
                      <a:pt x="0" y="27377"/>
                    </a:lnTo>
                    <a:cubicBezTo>
                      <a:pt x="0" y="28856"/>
                      <a:pt x="1151" y="30007"/>
                      <a:pt x="2631" y="30007"/>
                    </a:cubicBezTo>
                    <a:cubicBezTo>
                      <a:pt x="4111" y="30007"/>
                      <a:pt x="5262" y="28856"/>
                      <a:pt x="5262" y="27377"/>
                    </a:cubicBezTo>
                    <a:lnTo>
                      <a:pt x="5262" y="2631"/>
                    </a:lnTo>
                    <a:cubicBezTo>
                      <a:pt x="5262" y="1151"/>
                      <a:pt x="4111" y="0"/>
                      <a:pt x="2631" y="0"/>
                    </a:cubicBezTo>
                    <a:close/>
                  </a:path>
                </a:pathLst>
              </a:custGeom>
              <a:grpFill/>
              <a:ln w="8221" cap="flat">
                <a:noFill/>
                <a:prstDash val="solid"/>
                <a:miter/>
              </a:ln>
            </p:spPr>
            <p:txBody>
              <a:bodyPr rtlCol="0" anchor="ctr"/>
              <a:lstStyle/>
              <a:p>
                <a:endParaRPr lang="en-US"/>
              </a:p>
            </p:txBody>
          </p:sp>
          <p:sp>
            <p:nvSpPr>
              <p:cNvPr id="305" name="Freeform: Shape 304">
                <a:extLst>
                  <a:ext uri="{FF2B5EF4-FFF2-40B4-BE49-F238E27FC236}">
                    <a16:creationId xmlns:a16="http://schemas.microsoft.com/office/drawing/2014/main" id="{0EC97A39-C987-4D77-AFB3-C9D4874797B6}"/>
                  </a:ext>
                </a:extLst>
              </p:cNvPr>
              <p:cNvSpPr/>
              <p:nvPr/>
            </p:nvSpPr>
            <p:spPr>
              <a:xfrm>
                <a:off x="12006920" y="1043934"/>
                <a:ext cx="131621" cy="5261"/>
              </a:xfrm>
              <a:custGeom>
                <a:avLst/>
                <a:gdLst>
                  <a:gd name="connsiteX0" fmla="*/ 128991 w 131621"/>
                  <a:gd name="connsiteY0" fmla="*/ 0 h 5261"/>
                  <a:gd name="connsiteX1" fmla="*/ 2631 w 131621"/>
                  <a:gd name="connsiteY1" fmla="*/ 0 h 5261"/>
                  <a:gd name="connsiteX2" fmla="*/ 0 w 131621"/>
                  <a:gd name="connsiteY2" fmla="*/ 2631 h 5261"/>
                  <a:gd name="connsiteX3" fmla="*/ 2631 w 131621"/>
                  <a:gd name="connsiteY3" fmla="*/ 5262 h 5261"/>
                  <a:gd name="connsiteX4" fmla="*/ 128991 w 131621"/>
                  <a:gd name="connsiteY4" fmla="*/ 5262 h 5261"/>
                  <a:gd name="connsiteX5" fmla="*/ 131621 w 131621"/>
                  <a:gd name="connsiteY5" fmla="*/ 2631 h 5261"/>
                  <a:gd name="connsiteX6" fmla="*/ 128991 w 131621"/>
                  <a:gd name="connsiteY6" fmla="*/ 0 h 5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621" h="5261">
                    <a:moveTo>
                      <a:pt x="128991" y="0"/>
                    </a:moveTo>
                    <a:lnTo>
                      <a:pt x="2631" y="0"/>
                    </a:lnTo>
                    <a:cubicBezTo>
                      <a:pt x="1151" y="0"/>
                      <a:pt x="0" y="1151"/>
                      <a:pt x="0" y="2631"/>
                    </a:cubicBezTo>
                    <a:cubicBezTo>
                      <a:pt x="0" y="4111"/>
                      <a:pt x="1151" y="5262"/>
                      <a:pt x="2631" y="5262"/>
                    </a:cubicBezTo>
                    <a:lnTo>
                      <a:pt x="128991" y="5262"/>
                    </a:lnTo>
                    <a:cubicBezTo>
                      <a:pt x="130470" y="5262"/>
                      <a:pt x="131621" y="4111"/>
                      <a:pt x="131621" y="2631"/>
                    </a:cubicBezTo>
                    <a:cubicBezTo>
                      <a:pt x="131539" y="1151"/>
                      <a:pt x="130389" y="0"/>
                      <a:pt x="128991" y="0"/>
                    </a:cubicBezTo>
                    <a:close/>
                  </a:path>
                </a:pathLst>
              </a:custGeom>
              <a:grpFill/>
              <a:ln w="8221" cap="flat">
                <a:noFill/>
                <a:prstDash val="solid"/>
                <a:miter/>
              </a:ln>
            </p:spPr>
            <p:txBody>
              <a:bodyPr rtlCol="0" anchor="ctr"/>
              <a:lstStyle/>
              <a:p>
                <a:endParaRPr lang="en-US"/>
              </a:p>
            </p:txBody>
          </p:sp>
          <p:sp>
            <p:nvSpPr>
              <p:cNvPr id="306" name="Freeform: Shape 305">
                <a:extLst>
                  <a:ext uri="{FF2B5EF4-FFF2-40B4-BE49-F238E27FC236}">
                    <a16:creationId xmlns:a16="http://schemas.microsoft.com/office/drawing/2014/main" id="{DB7CED4A-57D3-431D-8F72-37F39C91F69E}"/>
                  </a:ext>
                </a:extLst>
              </p:cNvPr>
              <p:cNvSpPr/>
              <p:nvPr/>
            </p:nvSpPr>
            <p:spPr>
              <a:xfrm>
                <a:off x="12000919" y="870714"/>
                <a:ext cx="255514" cy="122413"/>
              </a:xfrm>
              <a:custGeom>
                <a:avLst/>
                <a:gdLst>
                  <a:gd name="connsiteX0" fmla="*/ 2631 w 255514"/>
                  <a:gd name="connsiteY0" fmla="*/ 122413 h 122413"/>
                  <a:gd name="connsiteX1" fmla="*/ 65194 w 255514"/>
                  <a:gd name="connsiteY1" fmla="*/ 122413 h 122413"/>
                  <a:gd name="connsiteX2" fmla="*/ 127757 w 255514"/>
                  <a:gd name="connsiteY2" fmla="*/ 122413 h 122413"/>
                  <a:gd name="connsiteX3" fmla="*/ 190320 w 255514"/>
                  <a:gd name="connsiteY3" fmla="*/ 122413 h 122413"/>
                  <a:gd name="connsiteX4" fmla="*/ 252883 w 255514"/>
                  <a:gd name="connsiteY4" fmla="*/ 122413 h 122413"/>
                  <a:gd name="connsiteX5" fmla="*/ 255515 w 255514"/>
                  <a:gd name="connsiteY5" fmla="*/ 119783 h 122413"/>
                  <a:gd name="connsiteX6" fmla="*/ 255515 w 255514"/>
                  <a:gd name="connsiteY6" fmla="*/ 80732 h 122413"/>
                  <a:gd name="connsiteX7" fmla="*/ 255515 w 255514"/>
                  <a:gd name="connsiteY7" fmla="*/ 41681 h 122413"/>
                  <a:gd name="connsiteX8" fmla="*/ 255515 w 255514"/>
                  <a:gd name="connsiteY8" fmla="*/ 2631 h 122413"/>
                  <a:gd name="connsiteX9" fmla="*/ 252883 w 255514"/>
                  <a:gd name="connsiteY9" fmla="*/ 0 h 122413"/>
                  <a:gd name="connsiteX10" fmla="*/ 190320 w 255514"/>
                  <a:gd name="connsiteY10" fmla="*/ 0 h 122413"/>
                  <a:gd name="connsiteX11" fmla="*/ 127757 w 255514"/>
                  <a:gd name="connsiteY11" fmla="*/ 0 h 122413"/>
                  <a:gd name="connsiteX12" fmla="*/ 65194 w 255514"/>
                  <a:gd name="connsiteY12" fmla="*/ 0 h 122413"/>
                  <a:gd name="connsiteX13" fmla="*/ 2631 w 255514"/>
                  <a:gd name="connsiteY13" fmla="*/ 0 h 122413"/>
                  <a:gd name="connsiteX14" fmla="*/ 0 w 255514"/>
                  <a:gd name="connsiteY14" fmla="*/ 2631 h 122413"/>
                  <a:gd name="connsiteX15" fmla="*/ 0 w 255514"/>
                  <a:gd name="connsiteY15" fmla="*/ 41681 h 122413"/>
                  <a:gd name="connsiteX16" fmla="*/ 0 w 255514"/>
                  <a:gd name="connsiteY16" fmla="*/ 80732 h 122413"/>
                  <a:gd name="connsiteX17" fmla="*/ 0 w 255514"/>
                  <a:gd name="connsiteY17" fmla="*/ 119783 h 122413"/>
                  <a:gd name="connsiteX18" fmla="*/ 2631 w 255514"/>
                  <a:gd name="connsiteY18" fmla="*/ 122413 h 122413"/>
                  <a:gd name="connsiteX19" fmla="*/ 192951 w 255514"/>
                  <a:gd name="connsiteY19" fmla="*/ 5344 h 122413"/>
                  <a:gd name="connsiteX20" fmla="*/ 250335 w 255514"/>
                  <a:gd name="connsiteY20" fmla="*/ 5344 h 122413"/>
                  <a:gd name="connsiteX21" fmla="*/ 250335 w 255514"/>
                  <a:gd name="connsiteY21" fmla="*/ 39133 h 122413"/>
                  <a:gd name="connsiteX22" fmla="*/ 192951 w 255514"/>
                  <a:gd name="connsiteY22" fmla="*/ 39133 h 122413"/>
                  <a:gd name="connsiteX23" fmla="*/ 192951 w 255514"/>
                  <a:gd name="connsiteY23" fmla="*/ 5344 h 122413"/>
                  <a:gd name="connsiteX24" fmla="*/ 192951 w 255514"/>
                  <a:gd name="connsiteY24" fmla="*/ 44394 h 122413"/>
                  <a:gd name="connsiteX25" fmla="*/ 250335 w 255514"/>
                  <a:gd name="connsiteY25" fmla="*/ 44394 h 122413"/>
                  <a:gd name="connsiteX26" fmla="*/ 250335 w 255514"/>
                  <a:gd name="connsiteY26" fmla="*/ 78183 h 122413"/>
                  <a:gd name="connsiteX27" fmla="*/ 192951 w 255514"/>
                  <a:gd name="connsiteY27" fmla="*/ 78183 h 122413"/>
                  <a:gd name="connsiteX28" fmla="*/ 192951 w 255514"/>
                  <a:gd name="connsiteY28" fmla="*/ 44394 h 122413"/>
                  <a:gd name="connsiteX29" fmla="*/ 192951 w 255514"/>
                  <a:gd name="connsiteY29" fmla="*/ 83363 h 122413"/>
                  <a:gd name="connsiteX30" fmla="*/ 250335 w 255514"/>
                  <a:gd name="connsiteY30" fmla="*/ 83363 h 122413"/>
                  <a:gd name="connsiteX31" fmla="*/ 250335 w 255514"/>
                  <a:gd name="connsiteY31" fmla="*/ 117152 h 122413"/>
                  <a:gd name="connsiteX32" fmla="*/ 192951 w 255514"/>
                  <a:gd name="connsiteY32" fmla="*/ 117152 h 122413"/>
                  <a:gd name="connsiteX33" fmla="*/ 192951 w 255514"/>
                  <a:gd name="connsiteY33" fmla="*/ 83363 h 122413"/>
                  <a:gd name="connsiteX34" fmla="*/ 130388 w 255514"/>
                  <a:gd name="connsiteY34" fmla="*/ 5344 h 122413"/>
                  <a:gd name="connsiteX35" fmla="*/ 187772 w 255514"/>
                  <a:gd name="connsiteY35" fmla="*/ 5344 h 122413"/>
                  <a:gd name="connsiteX36" fmla="*/ 187772 w 255514"/>
                  <a:gd name="connsiteY36" fmla="*/ 39133 h 122413"/>
                  <a:gd name="connsiteX37" fmla="*/ 130388 w 255514"/>
                  <a:gd name="connsiteY37" fmla="*/ 39133 h 122413"/>
                  <a:gd name="connsiteX38" fmla="*/ 130388 w 255514"/>
                  <a:gd name="connsiteY38" fmla="*/ 5344 h 122413"/>
                  <a:gd name="connsiteX39" fmla="*/ 130388 w 255514"/>
                  <a:gd name="connsiteY39" fmla="*/ 44394 h 122413"/>
                  <a:gd name="connsiteX40" fmla="*/ 187772 w 255514"/>
                  <a:gd name="connsiteY40" fmla="*/ 44394 h 122413"/>
                  <a:gd name="connsiteX41" fmla="*/ 187772 w 255514"/>
                  <a:gd name="connsiteY41" fmla="*/ 78183 h 122413"/>
                  <a:gd name="connsiteX42" fmla="*/ 130388 w 255514"/>
                  <a:gd name="connsiteY42" fmla="*/ 78183 h 122413"/>
                  <a:gd name="connsiteX43" fmla="*/ 130388 w 255514"/>
                  <a:gd name="connsiteY43" fmla="*/ 44394 h 122413"/>
                  <a:gd name="connsiteX44" fmla="*/ 130388 w 255514"/>
                  <a:gd name="connsiteY44" fmla="*/ 83363 h 122413"/>
                  <a:gd name="connsiteX45" fmla="*/ 187772 w 255514"/>
                  <a:gd name="connsiteY45" fmla="*/ 83363 h 122413"/>
                  <a:gd name="connsiteX46" fmla="*/ 187772 w 255514"/>
                  <a:gd name="connsiteY46" fmla="*/ 117152 h 122413"/>
                  <a:gd name="connsiteX47" fmla="*/ 130388 w 255514"/>
                  <a:gd name="connsiteY47" fmla="*/ 117152 h 122413"/>
                  <a:gd name="connsiteX48" fmla="*/ 130388 w 255514"/>
                  <a:gd name="connsiteY48" fmla="*/ 83363 h 122413"/>
                  <a:gd name="connsiteX49" fmla="*/ 67825 w 255514"/>
                  <a:gd name="connsiteY49" fmla="*/ 5344 h 122413"/>
                  <a:gd name="connsiteX50" fmla="*/ 125208 w 255514"/>
                  <a:gd name="connsiteY50" fmla="*/ 5344 h 122413"/>
                  <a:gd name="connsiteX51" fmla="*/ 125208 w 255514"/>
                  <a:gd name="connsiteY51" fmla="*/ 39133 h 122413"/>
                  <a:gd name="connsiteX52" fmla="*/ 67825 w 255514"/>
                  <a:gd name="connsiteY52" fmla="*/ 39133 h 122413"/>
                  <a:gd name="connsiteX53" fmla="*/ 67825 w 255514"/>
                  <a:gd name="connsiteY53" fmla="*/ 5344 h 122413"/>
                  <a:gd name="connsiteX54" fmla="*/ 67825 w 255514"/>
                  <a:gd name="connsiteY54" fmla="*/ 44394 h 122413"/>
                  <a:gd name="connsiteX55" fmla="*/ 125208 w 255514"/>
                  <a:gd name="connsiteY55" fmla="*/ 44394 h 122413"/>
                  <a:gd name="connsiteX56" fmla="*/ 125208 w 255514"/>
                  <a:gd name="connsiteY56" fmla="*/ 78183 h 122413"/>
                  <a:gd name="connsiteX57" fmla="*/ 67825 w 255514"/>
                  <a:gd name="connsiteY57" fmla="*/ 78183 h 122413"/>
                  <a:gd name="connsiteX58" fmla="*/ 67825 w 255514"/>
                  <a:gd name="connsiteY58" fmla="*/ 44394 h 122413"/>
                  <a:gd name="connsiteX59" fmla="*/ 67825 w 255514"/>
                  <a:gd name="connsiteY59" fmla="*/ 83363 h 122413"/>
                  <a:gd name="connsiteX60" fmla="*/ 125208 w 255514"/>
                  <a:gd name="connsiteY60" fmla="*/ 83363 h 122413"/>
                  <a:gd name="connsiteX61" fmla="*/ 125208 w 255514"/>
                  <a:gd name="connsiteY61" fmla="*/ 117152 h 122413"/>
                  <a:gd name="connsiteX62" fmla="*/ 67825 w 255514"/>
                  <a:gd name="connsiteY62" fmla="*/ 117152 h 122413"/>
                  <a:gd name="connsiteX63" fmla="*/ 67825 w 255514"/>
                  <a:gd name="connsiteY63" fmla="*/ 83363 h 122413"/>
                  <a:gd name="connsiteX64" fmla="*/ 5262 w 255514"/>
                  <a:gd name="connsiteY64" fmla="*/ 5344 h 122413"/>
                  <a:gd name="connsiteX65" fmla="*/ 62645 w 255514"/>
                  <a:gd name="connsiteY65" fmla="*/ 5344 h 122413"/>
                  <a:gd name="connsiteX66" fmla="*/ 62645 w 255514"/>
                  <a:gd name="connsiteY66" fmla="*/ 39133 h 122413"/>
                  <a:gd name="connsiteX67" fmla="*/ 5262 w 255514"/>
                  <a:gd name="connsiteY67" fmla="*/ 39133 h 122413"/>
                  <a:gd name="connsiteX68" fmla="*/ 5262 w 255514"/>
                  <a:gd name="connsiteY68" fmla="*/ 5344 h 122413"/>
                  <a:gd name="connsiteX69" fmla="*/ 5262 w 255514"/>
                  <a:gd name="connsiteY69" fmla="*/ 44394 h 122413"/>
                  <a:gd name="connsiteX70" fmla="*/ 62645 w 255514"/>
                  <a:gd name="connsiteY70" fmla="*/ 44394 h 122413"/>
                  <a:gd name="connsiteX71" fmla="*/ 62645 w 255514"/>
                  <a:gd name="connsiteY71" fmla="*/ 78183 h 122413"/>
                  <a:gd name="connsiteX72" fmla="*/ 5262 w 255514"/>
                  <a:gd name="connsiteY72" fmla="*/ 78183 h 122413"/>
                  <a:gd name="connsiteX73" fmla="*/ 5262 w 255514"/>
                  <a:gd name="connsiteY73" fmla="*/ 44394 h 122413"/>
                  <a:gd name="connsiteX74" fmla="*/ 5262 w 255514"/>
                  <a:gd name="connsiteY74" fmla="*/ 83363 h 122413"/>
                  <a:gd name="connsiteX75" fmla="*/ 62645 w 255514"/>
                  <a:gd name="connsiteY75" fmla="*/ 83363 h 122413"/>
                  <a:gd name="connsiteX76" fmla="*/ 62645 w 255514"/>
                  <a:gd name="connsiteY76" fmla="*/ 117152 h 122413"/>
                  <a:gd name="connsiteX77" fmla="*/ 5262 w 255514"/>
                  <a:gd name="connsiteY77" fmla="*/ 117152 h 122413"/>
                  <a:gd name="connsiteX78" fmla="*/ 5262 w 255514"/>
                  <a:gd name="connsiteY78" fmla="*/ 83363 h 122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255514" h="122413">
                    <a:moveTo>
                      <a:pt x="2631" y="122413"/>
                    </a:moveTo>
                    <a:lnTo>
                      <a:pt x="65194" y="122413"/>
                    </a:lnTo>
                    <a:lnTo>
                      <a:pt x="127757" y="122413"/>
                    </a:lnTo>
                    <a:lnTo>
                      <a:pt x="190320" y="122413"/>
                    </a:lnTo>
                    <a:lnTo>
                      <a:pt x="252883" y="122413"/>
                    </a:lnTo>
                    <a:cubicBezTo>
                      <a:pt x="254364" y="122413"/>
                      <a:pt x="255515" y="121262"/>
                      <a:pt x="255515" y="119783"/>
                    </a:cubicBezTo>
                    <a:lnTo>
                      <a:pt x="255515" y="80732"/>
                    </a:lnTo>
                    <a:lnTo>
                      <a:pt x="255515" y="41681"/>
                    </a:lnTo>
                    <a:lnTo>
                      <a:pt x="255515" y="2631"/>
                    </a:lnTo>
                    <a:cubicBezTo>
                      <a:pt x="255515" y="1151"/>
                      <a:pt x="254364" y="0"/>
                      <a:pt x="252883" y="0"/>
                    </a:cubicBezTo>
                    <a:lnTo>
                      <a:pt x="190320" y="0"/>
                    </a:lnTo>
                    <a:lnTo>
                      <a:pt x="127757" y="0"/>
                    </a:lnTo>
                    <a:lnTo>
                      <a:pt x="65194" y="0"/>
                    </a:lnTo>
                    <a:lnTo>
                      <a:pt x="2631" y="0"/>
                    </a:lnTo>
                    <a:cubicBezTo>
                      <a:pt x="1151" y="0"/>
                      <a:pt x="0" y="1151"/>
                      <a:pt x="0" y="2631"/>
                    </a:cubicBezTo>
                    <a:lnTo>
                      <a:pt x="0" y="41681"/>
                    </a:lnTo>
                    <a:lnTo>
                      <a:pt x="0" y="80732"/>
                    </a:lnTo>
                    <a:lnTo>
                      <a:pt x="0" y="119783"/>
                    </a:lnTo>
                    <a:cubicBezTo>
                      <a:pt x="0" y="121262"/>
                      <a:pt x="1233" y="122413"/>
                      <a:pt x="2631" y="122413"/>
                    </a:cubicBezTo>
                    <a:close/>
                    <a:moveTo>
                      <a:pt x="192951" y="5344"/>
                    </a:moveTo>
                    <a:lnTo>
                      <a:pt x="250335" y="5344"/>
                    </a:lnTo>
                    <a:lnTo>
                      <a:pt x="250335" y="39133"/>
                    </a:lnTo>
                    <a:lnTo>
                      <a:pt x="192951" y="39133"/>
                    </a:lnTo>
                    <a:lnTo>
                      <a:pt x="192951" y="5344"/>
                    </a:lnTo>
                    <a:close/>
                    <a:moveTo>
                      <a:pt x="192951" y="44394"/>
                    </a:moveTo>
                    <a:lnTo>
                      <a:pt x="250335" y="44394"/>
                    </a:lnTo>
                    <a:lnTo>
                      <a:pt x="250335" y="78183"/>
                    </a:lnTo>
                    <a:lnTo>
                      <a:pt x="192951" y="78183"/>
                    </a:lnTo>
                    <a:lnTo>
                      <a:pt x="192951" y="44394"/>
                    </a:lnTo>
                    <a:close/>
                    <a:moveTo>
                      <a:pt x="192951" y="83363"/>
                    </a:moveTo>
                    <a:lnTo>
                      <a:pt x="250335" y="83363"/>
                    </a:lnTo>
                    <a:lnTo>
                      <a:pt x="250335" y="117152"/>
                    </a:lnTo>
                    <a:lnTo>
                      <a:pt x="192951" y="117152"/>
                    </a:lnTo>
                    <a:lnTo>
                      <a:pt x="192951" y="83363"/>
                    </a:lnTo>
                    <a:close/>
                    <a:moveTo>
                      <a:pt x="130388" y="5344"/>
                    </a:moveTo>
                    <a:lnTo>
                      <a:pt x="187772" y="5344"/>
                    </a:lnTo>
                    <a:lnTo>
                      <a:pt x="187772" y="39133"/>
                    </a:lnTo>
                    <a:lnTo>
                      <a:pt x="130388" y="39133"/>
                    </a:lnTo>
                    <a:lnTo>
                      <a:pt x="130388" y="5344"/>
                    </a:lnTo>
                    <a:close/>
                    <a:moveTo>
                      <a:pt x="130388" y="44394"/>
                    </a:moveTo>
                    <a:lnTo>
                      <a:pt x="187772" y="44394"/>
                    </a:lnTo>
                    <a:lnTo>
                      <a:pt x="187772" y="78183"/>
                    </a:lnTo>
                    <a:lnTo>
                      <a:pt x="130388" y="78183"/>
                    </a:lnTo>
                    <a:lnTo>
                      <a:pt x="130388" y="44394"/>
                    </a:lnTo>
                    <a:close/>
                    <a:moveTo>
                      <a:pt x="130388" y="83363"/>
                    </a:moveTo>
                    <a:lnTo>
                      <a:pt x="187772" y="83363"/>
                    </a:lnTo>
                    <a:lnTo>
                      <a:pt x="187772" y="117152"/>
                    </a:lnTo>
                    <a:lnTo>
                      <a:pt x="130388" y="117152"/>
                    </a:lnTo>
                    <a:lnTo>
                      <a:pt x="130388" y="83363"/>
                    </a:lnTo>
                    <a:close/>
                    <a:moveTo>
                      <a:pt x="67825" y="5344"/>
                    </a:moveTo>
                    <a:lnTo>
                      <a:pt x="125208" y="5344"/>
                    </a:lnTo>
                    <a:lnTo>
                      <a:pt x="125208" y="39133"/>
                    </a:lnTo>
                    <a:lnTo>
                      <a:pt x="67825" y="39133"/>
                    </a:lnTo>
                    <a:lnTo>
                      <a:pt x="67825" y="5344"/>
                    </a:lnTo>
                    <a:close/>
                    <a:moveTo>
                      <a:pt x="67825" y="44394"/>
                    </a:moveTo>
                    <a:lnTo>
                      <a:pt x="125208" y="44394"/>
                    </a:lnTo>
                    <a:lnTo>
                      <a:pt x="125208" y="78183"/>
                    </a:lnTo>
                    <a:lnTo>
                      <a:pt x="67825" y="78183"/>
                    </a:lnTo>
                    <a:lnTo>
                      <a:pt x="67825" y="44394"/>
                    </a:lnTo>
                    <a:close/>
                    <a:moveTo>
                      <a:pt x="67825" y="83363"/>
                    </a:moveTo>
                    <a:lnTo>
                      <a:pt x="125208" y="83363"/>
                    </a:lnTo>
                    <a:lnTo>
                      <a:pt x="125208" y="117152"/>
                    </a:lnTo>
                    <a:lnTo>
                      <a:pt x="67825" y="117152"/>
                    </a:lnTo>
                    <a:lnTo>
                      <a:pt x="67825" y="83363"/>
                    </a:lnTo>
                    <a:close/>
                    <a:moveTo>
                      <a:pt x="5262" y="5344"/>
                    </a:moveTo>
                    <a:lnTo>
                      <a:pt x="62645" y="5344"/>
                    </a:lnTo>
                    <a:lnTo>
                      <a:pt x="62645" y="39133"/>
                    </a:lnTo>
                    <a:lnTo>
                      <a:pt x="5262" y="39133"/>
                    </a:lnTo>
                    <a:lnTo>
                      <a:pt x="5262" y="5344"/>
                    </a:lnTo>
                    <a:close/>
                    <a:moveTo>
                      <a:pt x="5262" y="44394"/>
                    </a:moveTo>
                    <a:lnTo>
                      <a:pt x="62645" y="44394"/>
                    </a:lnTo>
                    <a:lnTo>
                      <a:pt x="62645" y="78183"/>
                    </a:lnTo>
                    <a:lnTo>
                      <a:pt x="5262" y="78183"/>
                    </a:lnTo>
                    <a:lnTo>
                      <a:pt x="5262" y="44394"/>
                    </a:lnTo>
                    <a:close/>
                    <a:moveTo>
                      <a:pt x="5262" y="83363"/>
                    </a:moveTo>
                    <a:lnTo>
                      <a:pt x="62645" y="83363"/>
                    </a:lnTo>
                    <a:lnTo>
                      <a:pt x="62645" y="117152"/>
                    </a:lnTo>
                    <a:lnTo>
                      <a:pt x="5262" y="117152"/>
                    </a:lnTo>
                    <a:lnTo>
                      <a:pt x="5262" y="83363"/>
                    </a:lnTo>
                    <a:close/>
                  </a:path>
                </a:pathLst>
              </a:custGeom>
              <a:grpFill/>
              <a:ln w="8221" cap="flat">
                <a:noFill/>
                <a:prstDash val="solid"/>
                <a:miter/>
              </a:ln>
            </p:spPr>
            <p:txBody>
              <a:bodyPr rtlCol="0" anchor="ctr"/>
              <a:lstStyle/>
              <a:p>
                <a:endParaRPr lang="en-US"/>
              </a:p>
            </p:txBody>
          </p:sp>
        </p:grpSp>
        <p:grpSp>
          <p:nvGrpSpPr>
            <p:cNvPr id="279" name="Graphic 2">
              <a:extLst>
                <a:ext uri="{FF2B5EF4-FFF2-40B4-BE49-F238E27FC236}">
                  <a16:creationId xmlns:a16="http://schemas.microsoft.com/office/drawing/2014/main" id="{56B69E4F-82F6-46AE-A818-CD6199ACF18A}"/>
                </a:ext>
              </a:extLst>
            </p:cNvPr>
            <p:cNvGrpSpPr/>
            <p:nvPr/>
          </p:nvGrpSpPr>
          <p:grpSpPr>
            <a:xfrm>
              <a:off x="8346040" y="1630470"/>
              <a:ext cx="417176" cy="365395"/>
              <a:chOff x="8433359" y="1748020"/>
              <a:chExt cx="408063" cy="357413"/>
            </a:xfrm>
            <a:solidFill>
              <a:schemeClr val="accent1">
                <a:lumMod val="50000"/>
              </a:schemeClr>
            </a:solidFill>
          </p:grpSpPr>
          <p:sp>
            <p:nvSpPr>
              <p:cNvPr id="293" name="Freeform: Shape 292">
                <a:extLst>
                  <a:ext uri="{FF2B5EF4-FFF2-40B4-BE49-F238E27FC236}">
                    <a16:creationId xmlns:a16="http://schemas.microsoft.com/office/drawing/2014/main" id="{F1E48D76-6981-4D74-9236-A5C7968C6FEE}"/>
                  </a:ext>
                </a:extLst>
              </p:cNvPr>
              <p:cNvSpPr/>
              <p:nvPr/>
            </p:nvSpPr>
            <p:spPr>
              <a:xfrm>
                <a:off x="8433359" y="1748020"/>
                <a:ext cx="408063" cy="357413"/>
              </a:xfrm>
              <a:custGeom>
                <a:avLst/>
                <a:gdLst>
                  <a:gd name="connsiteX0" fmla="*/ 407835 w 408063"/>
                  <a:gd name="connsiteY0" fmla="*/ 284017 h 357413"/>
                  <a:gd name="connsiteX1" fmla="*/ 369853 w 408063"/>
                  <a:gd name="connsiteY1" fmla="*/ 36230 h 357413"/>
                  <a:gd name="connsiteX2" fmla="*/ 347409 w 408063"/>
                  <a:gd name="connsiteY2" fmla="*/ 19706 h 357413"/>
                  <a:gd name="connsiteX3" fmla="*/ 337790 w 408063"/>
                  <a:gd name="connsiteY3" fmla="*/ 21186 h 357413"/>
                  <a:gd name="connsiteX4" fmla="*/ 336064 w 408063"/>
                  <a:gd name="connsiteY4" fmla="*/ 9840 h 357413"/>
                  <a:gd name="connsiteX5" fmla="*/ 322828 w 408063"/>
                  <a:gd name="connsiteY5" fmla="*/ 139 h 357413"/>
                  <a:gd name="connsiteX6" fmla="*/ 313127 w 408063"/>
                  <a:gd name="connsiteY6" fmla="*/ 13375 h 357413"/>
                  <a:gd name="connsiteX7" fmla="*/ 314853 w 408063"/>
                  <a:gd name="connsiteY7" fmla="*/ 24721 h 357413"/>
                  <a:gd name="connsiteX8" fmla="*/ 207896 w 408063"/>
                  <a:gd name="connsiteY8" fmla="*/ 41081 h 357413"/>
                  <a:gd name="connsiteX9" fmla="*/ 206169 w 408063"/>
                  <a:gd name="connsiteY9" fmla="*/ 29736 h 357413"/>
                  <a:gd name="connsiteX10" fmla="*/ 192933 w 408063"/>
                  <a:gd name="connsiteY10" fmla="*/ 20035 h 357413"/>
                  <a:gd name="connsiteX11" fmla="*/ 183233 w 408063"/>
                  <a:gd name="connsiteY11" fmla="*/ 33271 h 357413"/>
                  <a:gd name="connsiteX12" fmla="*/ 184959 w 408063"/>
                  <a:gd name="connsiteY12" fmla="*/ 44616 h 357413"/>
                  <a:gd name="connsiteX13" fmla="*/ 78001 w 408063"/>
                  <a:gd name="connsiteY13" fmla="*/ 60976 h 357413"/>
                  <a:gd name="connsiteX14" fmla="*/ 76275 w 408063"/>
                  <a:gd name="connsiteY14" fmla="*/ 49631 h 357413"/>
                  <a:gd name="connsiteX15" fmla="*/ 63039 w 408063"/>
                  <a:gd name="connsiteY15" fmla="*/ 39930 h 357413"/>
                  <a:gd name="connsiteX16" fmla="*/ 53338 w 408063"/>
                  <a:gd name="connsiteY16" fmla="*/ 53166 h 357413"/>
                  <a:gd name="connsiteX17" fmla="*/ 55064 w 408063"/>
                  <a:gd name="connsiteY17" fmla="*/ 64511 h 357413"/>
                  <a:gd name="connsiteX18" fmla="*/ 54653 w 408063"/>
                  <a:gd name="connsiteY18" fmla="*/ 64593 h 357413"/>
                  <a:gd name="connsiteX19" fmla="*/ 51529 w 408063"/>
                  <a:gd name="connsiteY19" fmla="*/ 65087 h 357413"/>
                  <a:gd name="connsiteX20" fmla="*/ 16753 w 408063"/>
                  <a:gd name="connsiteY20" fmla="*/ 70430 h 357413"/>
                  <a:gd name="connsiteX21" fmla="*/ 229 w 408063"/>
                  <a:gd name="connsiteY21" fmla="*/ 92874 h 357413"/>
                  <a:gd name="connsiteX22" fmla="*/ 38210 w 408063"/>
                  <a:gd name="connsiteY22" fmla="*/ 340660 h 357413"/>
                  <a:gd name="connsiteX23" fmla="*/ 60655 w 408063"/>
                  <a:gd name="connsiteY23" fmla="*/ 357185 h 357413"/>
                  <a:gd name="connsiteX24" fmla="*/ 95430 w 408063"/>
                  <a:gd name="connsiteY24" fmla="*/ 351841 h 357413"/>
                  <a:gd name="connsiteX25" fmla="*/ 97074 w 408063"/>
                  <a:gd name="connsiteY25" fmla="*/ 351595 h 357413"/>
                  <a:gd name="connsiteX26" fmla="*/ 391557 w 408063"/>
                  <a:gd name="connsiteY26" fmla="*/ 306460 h 357413"/>
                  <a:gd name="connsiteX27" fmla="*/ 407835 w 408063"/>
                  <a:gd name="connsiteY27" fmla="*/ 284017 h 357413"/>
                  <a:gd name="connsiteX28" fmla="*/ 59997 w 408063"/>
                  <a:gd name="connsiteY28" fmla="*/ 63771 h 357413"/>
                  <a:gd name="connsiteX29" fmla="*/ 58270 w 408063"/>
                  <a:gd name="connsiteY29" fmla="*/ 52426 h 357413"/>
                  <a:gd name="connsiteX30" fmla="*/ 63614 w 408063"/>
                  <a:gd name="connsiteY30" fmla="*/ 45109 h 357413"/>
                  <a:gd name="connsiteX31" fmla="*/ 70931 w 408063"/>
                  <a:gd name="connsiteY31" fmla="*/ 50453 h 357413"/>
                  <a:gd name="connsiteX32" fmla="*/ 72657 w 408063"/>
                  <a:gd name="connsiteY32" fmla="*/ 61798 h 357413"/>
                  <a:gd name="connsiteX33" fmla="*/ 59997 w 408063"/>
                  <a:gd name="connsiteY33" fmla="*/ 63771 h 357413"/>
                  <a:gd name="connsiteX34" fmla="*/ 189974 w 408063"/>
                  <a:gd name="connsiteY34" fmla="*/ 43876 h 357413"/>
                  <a:gd name="connsiteX35" fmla="*/ 188247 w 408063"/>
                  <a:gd name="connsiteY35" fmla="*/ 32531 h 357413"/>
                  <a:gd name="connsiteX36" fmla="*/ 193590 w 408063"/>
                  <a:gd name="connsiteY36" fmla="*/ 25214 h 357413"/>
                  <a:gd name="connsiteX37" fmla="*/ 200907 w 408063"/>
                  <a:gd name="connsiteY37" fmla="*/ 30558 h 357413"/>
                  <a:gd name="connsiteX38" fmla="*/ 202634 w 408063"/>
                  <a:gd name="connsiteY38" fmla="*/ 41903 h 357413"/>
                  <a:gd name="connsiteX39" fmla="*/ 189974 w 408063"/>
                  <a:gd name="connsiteY39" fmla="*/ 43876 h 357413"/>
                  <a:gd name="connsiteX40" fmla="*/ 319950 w 408063"/>
                  <a:gd name="connsiteY40" fmla="*/ 23899 h 357413"/>
                  <a:gd name="connsiteX41" fmla="*/ 318224 w 408063"/>
                  <a:gd name="connsiteY41" fmla="*/ 12553 h 357413"/>
                  <a:gd name="connsiteX42" fmla="*/ 323568 w 408063"/>
                  <a:gd name="connsiteY42" fmla="*/ 5237 h 357413"/>
                  <a:gd name="connsiteX43" fmla="*/ 330885 w 408063"/>
                  <a:gd name="connsiteY43" fmla="*/ 10580 h 357413"/>
                  <a:gd name="connsiteX44" fmla="*/ 332611 w 408063"/>
                  <a:gd name="connsiteY44" fmla="*/ 21926 h 357413"/>
                  <a:gd name="connsiteX45" fmla="*/ 319950 w 408063"/>
                  <a:gd name="connsiteY45" fmla="*/ 23899 h 357413"/>
                  <a:gd name="connsiteX46" fmla="*/ 260100 w 408063"/>
                  <a:gd name="connsiteY46" fmla="*/ 87448 h 357413"/>
                  <a:gd name="connsiteX47" fmla="*/ 277200 w 408063"/>
                  <a:gd name="connsiteY47" fmla="*/ 199092 h 357413"/>
                  <a:gd name="connsiteX48" fmla="*/ 173696 w 408063"/>
                  <a:gd name="connsiteY48" fmla="*/ 214959 h 357413"/>
                  <a:gd name="connsiteX49" fmla="*/ 156595 w 408063"/>
                  <a:gd name="connsiteY49" fmla="*/ 103315 h 357413"/>
                  <a:gd name="connsiteX50" fmla="*/ 260100 w 408063"/>
                  <a:gd name="connsiteY50" fmla="*/ 87448 h 357413"/>
                  <a:gd name="connsiteX51" fmla="*/ 151416 w 408063"/>
                  <a:gd name="connsiteY51" fmla="*/ 104137 h 357413"/>
                  <a:gd name="connsiteX52" fmla="*/ 168516 w 408063"/>
                  <a:gd name="connsiteY52" fmla="*/ 215781 h 357413"/>
                  <a:gd name="connsiteX53" fmla="*/ 62217 w 408063"/>
                  <a:gd name="connsiteY53" fmla="*/ 232059 h 357413"/>
                  <a:gd name="connsiteX54" fmla="*/ 45116 w 408063"/>
                  <a:gd name="connsiteY54" fmla="*/ 120415 h 357413"/>
                  <a:gd name="connsiteX55" fmla="*/ 151416 w 408063"/>
                  <a:gd name="connsiteY55" fmla="*/ 104137 h 357413"/>
                  <a:gd name="connsiteX56" fmla="*/ 55228 w 408063"/>
                  <a:gd name="connsiteY56" fmla="*/ 69773 h 357413"/>
                  <a:gd name="connsiteX57" fmla="*/ 73480 w 408063"/>
                  <a:gd name="connsiteY57" fmla="*/ 66978 h 357413"/>
                  <a:gd name="connsiteX58" fmla="*/ 75946 w 408063"/>
                  <a:gd name="connsiteY58" fmla="*/ 83091 h 357413"/>
                  <a:gd name="connsiteX59" fmla="*/ 75042 w 408063"/>
                  <a:gd name="connsiteY59" fmla="*/ 87448 h 357413"/>
                  <a:gd name="connsiteX60" fmla="*/ 69945 w 408063"/>
                  <a:gd name="connsiteY60" fmla="*/ 86215 h 357413"/>
                  <a:gd name="connsiteX61" fmla="*/ 64190 w 408063"/>
                  <a:gd name="connsiteY61" fmla="*/ 94025 h 357413"/>
                  <a:gd name="connsiteX62" fmla="*/ 72000 w 408063"/>
                  <a:gd name="connsiteY62" fmla="*/ 99780 h 357413"/>
                  <a:gd name="connsiteX63" fmla="*/ 77754 w 408063"/>
                  <a:gd name="connsiteY63" fmla="*/ 92299 h 357413"/>
                  <a:gd name="connsiteX64" fmla="*/ 81043 w 408063"/>
                  <a:gd name="connsiteY64" fmla="*/ 82351 h 357413"/>
                  <a:gd name="connsiteX65" fmla="*/ 78577 w 408063"/>
                  <a:gd name="connsiteY65" fmla="*/ 66238 h 357413"/>
                  <a:gd name="connsiteX66" fmla="*/ 203374 w 408063"/>
                  <a:gd name="connsiteY66" fmla="*/ 47082 h 357413"/>
                  <a:gd name="connsiteX67" fmla="*/ 205841 w 408063"/>
                  <a:gd name="connsiteY67" fmla="*/ 63196 h 357413"/>
                  <a:gd name="connsiteX68" fmla="*/ 204936 w 408063"/>
                  <a:gd name="connsiteY68" fmla="*/ 67553 h 357413"/>
                  <a:gd name="connsiteX69" fmla="*/ 199839 w 408063"/>
                  <a:gd name="connsiteY69" fmla="*/ 66320 h 357413"/>
                  <a:gd name="connsiteX70" fmla="*/ 194084 w 408063"/>
                  <a:gd name="connsiteY70" fmla="*/ 74130 h 357413"/>
                  <a:gd name="connsiteX71" fmla="*/ 201894 w 408063"/>
                  <a:gd name="connsiteY71" fmla="*/ 79885 h 357413"/>
                  <a:gd name="connsiteX72" fmla="*/ 207649 w 408063"/>
                  <a:gd name="connsiteY72" fmla="*/ 72404 h 357413"/>
                  <a:gd name="connsiteX73" fmla="*/ 210938 w 408063"/>
                  <a:gd name="connsiteY73" fmla="*/ 62456 h 357413"/>
                  <a:gd name="connsiteX74" fmla="*/ 208471 w 408063"/>
                  <a:gd name="connsiteY74" fmla="*/ 46342 h 357413"/>
                  <a:gd name="connsiteX75" fmla="*/ 333269 w 408063"/>
                  <a:gd name="connsiteY75" fmla="*/ 27187 h 357413"/>
                  <a:gd name="connsiteX76" fmla="*/ 335735 w 408063"/>
                  <a:gd name="connsiteY76" fmla="*/ 43301 h 357413"/>
                  <a:gd name="connsiteX77" fmla="*/ 334831 w 408063"/>
                  <a:gd name="connsiteY77" fmla="*/ 47658 h 357413"/>
                  <a:gd name="connsiteX78" fmla="*/ 329733 w 408063"/>
                  <a:gd name="connsiteY78" fmla="*/ 46425 h 357413"/>
                  <a:gd name="connsiteX79" fmla="*/ 323979 w 408063"/>
                  <a:gd name="connsiteY79" fmla="*/ 54235 h 357413"/>
                  <a:gd name="connsiteX80" fmla="*/ 331789 w 408063"/>
                  <a:gd name="connsiteY80" fmla="*/ 59989 h 357413"/>
                  <a:gd name="connsiteX81" fmla="*/ 337543 w 408063"/>
                  <a:gd name="connsiteY81" fmla="*/ 52508 h 357413"/>
                  <a:gd name="connsiteX82" fmla="*/ 340832 w 408063"/>
                  <a:gd name="connsiteY82" fmla="*/ 42561 h 357413"/>
                  <a:gd name="connsiteX83" fmla="*/ 338366 w 408063"/>
                  <a:gd name="connsiteY83" fmla="*/ 26447 h 357413"/>
                  <a:gd name="connsiteX84" fmla="*/ 347984 w 408063"/>
                  <a:gd name="connsiteY84" fmla="*/ 24967 h 357413"/>
                  <a:gd name="connsiteX85" fmla="*/ 364509 w 408063"/>
                  <a:gd name="connsiteY85" fmla="*/ 37052 h 357413"/>
                  <a:gd name="connsiteX86" fmla="*/ 368866 w 408063"/>
                  <a:gd name="connsiteY86" fmla="*/ 65580 h 357413"/>
                  <a:gd name="connsiteX87" fmla="*/ 44130 w 408063"/>
                  <a:gd name="connsiteY87" fmla="*/ 115400 h 357413"/>
                  <a:gd name="connsiteX88" fmla="*/ 39773 w 408063"/>
                  <a:gd name="connsiteY88" fmla="*/ 86873 h 357413"/>
                  <a:gd name="connsiteX89" fmla="*/ 51940 w 408063"/>
                  <a:gd name="connsiteY89" fmla="*/ 70348 h 357413"/>
                  <a:gd name="connsiteX90" fmla="*/ 55228 w 408063"/>
                  <a:gd name="connsiteY90" fmla="*/ 69773 h 357413"/>
                  <a:gd name="connsiteX91" fmla="*/ 59668 w 408063"/>
                  <a:gd name="connsiteY91" fmla="*/ 352006 h 357413"/>
                  <a:gd name="connsiteX92" fmla="*/ 43143 w 408063"/>
                  <a:gd name="connsiteY92" fmla="*/ 339921 h 357413"/>
                  <a:gd name="connsiteX93" fmla="*/ 5162 w 408063"/>
                  <a:gd name="connsiteY93" fmla="*/ 92134 h 357413"/>
                  <a:gd name="connsiteX94" fmla="*/ 17247 w 408063"/>
                  <a:gd name="connsiteY94" fmla="*/ 75610 h 357413"/>
                  <a:gd name="connsiteX95" fmla="*/ 38868 w 408063"/>
                  <a:gd name="connsiteY95" fmla="*/ 72321 h 357413"/>
                  <a:gd name="connsiteX96" fmla="*/ 34758 w 408063"/>
                  <a:gd name="connsiteY96" fmla="*/ 87613 h 357413"/>
                  <a:gd name="connsiteX97" fmla="*/ 72740 w 408063"/>
                  <a:gd name="connsiteY97" fmla="*/ 335399 h 357413"/>
                  <a:gd name="connsiteX98" fmla="*/ 81289 w 408063"/>
                  <a:gd name="connsiteY98" fmla="*/ 348717 h 357413"/>
                  <a:gd name="connsiteX99" fmla="*/ 59668 w 408063"/>
                  <a:gd name="connsiteY99" fmla="*/ 352006 h 357413"/>
                  <a:gd name="connsiteX100" fmla="*/ 96006 w 408063"/>
                  <a:gd name="connsiteY100" fmla="*/ 346497 h 357413"/>
                  <a:gd name="connsiteX101" fmla="*/ 94361 w 408063"/>
                  <a:gd name="connsiteY101" fmla="*/ 346744 h 357413"/>
                  <a:gd name="connsiteX102" fmla="*/ 77837 w 408063"/>
                  <a:gd name="connsiteY102" fmla="*/ 334659 h 357413"/>
                  <a:gd name="connsiteX103" fmla="*/ 62956 w 408063"/>
                  <a:gd name="connsiteY103" fmla="*/ 237320 h 357413"/>
                  <a:gd name="connsiteX104" fmla="*/ 169256 w 408063"/>
                  <a:gd name="connsiteY104" fmla="*/ 221042 h 357413"/>
                  <a:gd name="connsiteX105" fmla="*/ 186356 w 408063"/>
                  <a:gd name="connsiteY105" fmla="*/ 332686 h 357413"/>
                  <a:gd name="connsiteX106" fmla="*/ 96006 w 408063"/>
                  <a:gd name="connsiteY106" fmla="*/ 346497 h 357413"/>
                  <a:gd name="connsiteX107" fmla="*/ 191535 w 408063"/>
                  <a:gd name="connsiteY107" fmla="*/ 331864 h 357413"/>
                  <a:gd name="connsiteX108" fmla="*/ 174435 w 408063"/>
                  <a:gd name="connsiteY108" fmla="*/ 220220 h 357413"/>
                  <a:gd name="connsiteX109" fmla="*/ 277940 w 408063"/>
                  <a:gd name="connsiteY109" fmla="*/ 204353 h 357413"/>
                  <a:gd name="connsiteX110" fmla="*/ 295040 w 408063"/>
                  <a:gd name="connsiteY110" fmla="*/ 315997 h 357413"/>
                  <a:gd name="connsiteX111" fmla="*/ 191535 w 408063"/>
                  <a:gd name="connsiteY111" fmla="*/ 331864 h 357413"/>
                  <a:gd name="connsiteX112" fmla="*/ 300220 w 408063"/>
                  <a:gd name="connsiteY112" fmla="*/ 315175 h 357413"/>
                  <a:gd name="connsiteX113" fmla="*/ 265197 w 408063"/>
                  <a:gd name="connsiteY113" fmla="*/ 86708 h 357413"/>
                  <a:gd name="connsiteX114" fmla="*/ 369771 w 408063"/>
                  <a:gd name="connsiteY114" fmla="*/ 70677 h 357413"/>
                  <a:gd name="connsiteX115" fmla="*/ 402573 w 408063"/>
                  <a:gd name="connsiteY115" fmla="*/ 284839 h 357413"/>
                  <a:gd name="connsiteX116" fmla="*/ 390488 w 408063"/>
                  <a:gd name="connsiteY116" fmla="*/ 301363 h 357413"/>
                  <a:gd name="connsiteX117" fmla="*/ 300220 w 408063"/>
                  <a:gd name="connsiteY117" fmla="*/ 315175 h 35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408063" h="357413">
                    <a:moveTo>
                      <a:pt x="407835" y="284017"/>
                    </a:moveTo>
                    <a:lnTo>
                      <a:pt x="369853" y="36230"/>
                    </a:lnTo>
                    <a:cubicBezTo>
                      <a:pt x="368209" y="25461"/>
                      <a:pt x="358096" y="18062"/>
                      <a:pt x="347409" y="19706"/>
                    </a:cubicBezTo>
                    <a:lnTo>
                      <a:pt x="337790" y="21186"/>
                    </a:lnTo>
                    <a:lnTo>
                      <a:pt x="336064" y="9840"/>
                    </a:lnTo>
                    <a:cubicBezTo>
                      <a:pt x="335077" y="3510"/>
                      <a:pt x="329158" y="-847"/>
                      <a:pt x="322828" y="139"/>
                    </a:cubicBezTo>
                    <a:cubicBezTo>
                      <a:pt x="316498" y="1126"/>
                      <a:pt x="312140" y="7045"/>
                      <a:pt x="313127" y="13375"/>
                    </a:cubicBezTo>
                    <a:lnTo>
                      <a:pt x="314853" y="24721"/>
                    </a:lnTo>
                    <a:lnTo>
                      <a:pt x="207896" y="41081"/>
                    </a:lnTo>
                    <a:lnTo>
                      <a:pt x="206169" y="29736"/>
                    </a:lnTo>
                    <a:cubicBezTo>
                      <a:pt x="205182" y="23405"/>
                      <a:pt x="199263" y="19048"/>
                      <a:pt x="192933" y="20035"/>
                    </a:cubicBezTo>
                    <a:cubicBezTo>
                      <a:pt x="186603" y="21021"/>
                      <a:pt x="182245" y="26940"/>
                      <a:pt x="183233" y="33271"/>
                    </a:cubicBezTo>
                    <a:lnTo>
                      <a:pt x="184959" y="44616"/>
                    </a:lnTo>
                    <a:lnTo>
                      <a:pt x="78001" y="60976"/>
                    </a:lnTo>
                    <a:lnTo>
                      <a:pt x="76275" y="49631"/>
                    </a:lnTo>
                    <a:cubicBezTo>
                      <a:pt x="75288" y="43301"/>
                      <a:pt x="69369" y="38943"/>
                      <a:pt x="63039" y="39930"/>
                    </a:cubicBezTo>
                    <a:cubicBezTo>
                      <a:pt x="56708" y="40916"/>
                      <a:pt x="52351" y="46836"/>
                      <a:pt x="53338" y="53166"/>
                    </a:cubicBezTo>
                    <a:lnTo>
                      <a:pt x="55064" y="64511"/>
                    </a:lnTo>
                    <a:lnTo>
                      <a:pt x="54653" y="64593"/>
                    </a:lnTo>
                    <a:lnTo>
                      <a:pt x="51529" y="65087"/>
                    </a:lnTo>
                    <a:lnTo>
                      <a:pt x="16753" y="70430"/>
                    </a:lnTo>
                    <a:cubicBezTo>
                      <a:pt x="5984" y="72075"/>
                      <a:pt x="-1416" y="82187"/>
                      <a:pt x="229" y="92874"/>
                    </a:cubicBezTo>
                    <a:lnTo>
                      <a:pt x="38210" y="340660"/>
                    </a:lnTo>
                    <a:cubicBezTo>
                      <a:pt x="39855" y="351430"/>
                      <a:pt x="49967" y="358829"/>
                      <a:pt x="60655" y="357185"/>
                    </a:cubicBezTo>
                    <a:lnTo>
                      <a:pt x="95430" y="351841"/>
                    </a:lnTo>
                    <a:lnTo>
                      <a:pt x="97074" y="351595"/>
                    </a:lnTo>
                    <a:lnTo>
                      <a:pt x="391557" y="306460"/>
                    </a:lnTo>
                    <a:cubicBezTo>
                      <a:pt x="402080" y="304816"/>
                      <a:pt x="409478" y="294786"/>
                      <a:pt x="407835" y="284017"/>
                    </a:cubicBezTo>
                    <a:close/>
                    <a:moveTo>
                      <a:pt x="59997" y="63771"/>
                    </a:moveTo>
                    <a:lnTo>
                      <a:pt x="58270" y="52426"/>
                    </a:lnTo>
                    <a:cubicBezTo>
                      <a:pt x="57695" y="48891"/>
                      <a:pt x="60161" y="45685"/>
                      <a:pt x="63614" y="45109"/>
                    </a:cubicBezTo>
                    <a:cubicBezTo>
                      <a:pt x="67149" y="44534"/>
                      <a:pt x="70356" y="47000"/>
                      <a:pt x="70931" y="50453"/>
                    </a:cubicBezTo>
                    <a:lnTo>
                      <a:pt x="72657" y="61798"/>
                    </a:lnTo>
                    <a:lnTo>
                      <a:pt x="59997" y="63771"/>
                    </a:lnTo>
                    <a:close/>
                    <a:moveTo>
                      <a:pt x="189974" y="43876"/>
                    </a:moveTo>
                    <a:lnTo>
                      <a:pt x="188247" y="32531"/>
                    </a:lnTo>
                    <a:cubicBezTo>
                      <a:pt x="187671" y="28996"/>
                      <a:pt x="190138" y="25790"/>
                      <a:pt x="193590" y="25214"/>
                    </a:cubicBezTo>
                    <a:cubicBezTo>
                      <a:pt x="197126" y="24639"/>
                      <a:pt x="200332" y="27105"/>
                      <a:pt x="200907" y="30558"/>
                    </a:cubicBezTo>
                    <a:lnTo>
                      <a:pt x="202634" y="41903"/>
                    </a:lnTo>
                    <a:lnTo>
                      <a:pt x="189974" y="43876"/>
                    </a:lnTo>
                    <a:close/>
                    <a:moveTo>
                      <a:pt x="319950" y="23899"/>
                    </a:moveTo>
                    <a:lnTo>
                      <a:pt x="318224" y="12553"/>
                    </a:lnTo>
                    <a:cubicBezTo>
                      <a:pt x="317649" y="9018"/>
                      <a:pt x="320114" y="5812"/>
                      <a:pt x="323568" y="5237"/>
                    </a:cubicBezTo>
                    <a:cubicBezTo>
                      <a:pt x="327103" y="4661"/>
                      <a:pt x="330309" y="7127"/>
                      <a:pt x="330885" y="10580"/>
                    </a:cubicBezTo>
                    <a:lnTo>
                      <a:pt x="332611" y="21926"/>
                    </a:lnTo>
                    <a:lnTo>
                      <a:pt x="319950" y="23899"/>
                    </a:lnTo>
                    <a:close/>
                    <a:moveTo>
                      <a:pt x="260100" y="87448"/>
                    </a:moveTo>
                    <a:lnTo>
                      <a:pt x="277200" y="199092"/>
                    </a:lnTo>
                    <a:lnTo>
                      <a:pt x="173696" y="214959"/>
                    </a:lnTo>
                    <a:lnTo>
                      <a:pt x="156595" y="103315"/>
                    </a:lnTo>
                    <a:lnTo>
                      <a:pt x="260100" y="87448"/>
                    </a:lnTo>
                    <a:close/>
                    <a:moveTo>
                      <a:pt x="151416" y="104137"/>
                    </a:moveTo>
                    <a:lnTo>
                      <a:pt x="168516" y="215781"/>
                    </a:lnTo>
                    <a:lnTo>
                      <a:pt x="62217" y="232059"/>
                    </a:lnTo>
                    <a:lnTo>
                      <a:pt x="45116" y="120415"/>
                    </a:lnTo>
                    <a:lnTo>
                      <a:pt x="151416" y="104137"/>
                    </a:lnTo>
                    <a:close/>
                    <a:moveTo>
                      <a:pt x="55228" y="69773"/>
                    </a:moveTo>
                    <a:lnTo>
                      <a:pt x="73480" y="66978"/>
                    </a:lnTo>
                    <a:lnTo>
                      <a:pt x="75946" y="83091"/>
                    </a:lnTo>
                    <a:cubicBezTo>
                      <a:pt x="76192" y="84653"/>
                      <a:pt x="75781" y="86215"/>
                      <a:pt x="75042" y="87448"/>
                    </a:cubicBezTo>
                    <a:cubicBezTo>
                      <a:pt x="73644" y="86380"/>
                      <a:pt x="71835" y="85886"/>
                      <a:pt x="69945" y="86215"/>
                    </a:cubicBezTo>
                    <a:cubicBezTo>
                      <a:pt x="66163" y="86791"/>
                      <a:pt x="63614" y="90326"/>
                      <a:pt x="64190" y="94025"/>
                    </a:cubicBezTo>
                    <a:cubicBezTo>
                      <a:pt x="64765" y="97807"/>
                      <a:pt x="68300" y="100355"/>
                      <a:pt x="72000" y="99780"/>
                    </a:cubicBezTo>
                    <a:cubicBezTo>
                      <a:pt x="75617" y="99205"/>
                      <a:pt x="78166" y="95916"/>
                      <a:pt x="77754" y="92299"/>
                    </a:cubicBezTo>
                    <a:cubicBezTo>
                      <a:pt x="80303" y="89750"/>
                      <a:pt x="81619" y="86133"/>
                      <a:pt x="81043" y="82351"/>
                    </a:cubicBezTo>
                    <a:lnTo>
                      <a:pt x="78577" y="66238"/>
                    </a:lnTo>
                    <a:lnTo>
                      <a:pt x="203374" y="47082"/>
                    </a:lnTo>
                    <a:lnTo>
                      <a:pt x="205841" y="63196"/>
                    </a:lnTo>
                    <a:cubicBezTo>
                      <a:pt x="206087" y="64758"/>
                      <a:pt x="205676" y="66320"/>
                      <a:pt x="204936" y="67553"/>
                    </a:cubicBezTo>
                    <a:cubicBezTo>
                      <a:pt x="203539" y="66484"/>
                      <a:pt x="201730" y="65991"/>
                      <a:pt x="199839" y="66320"/>
                    </a:cubicBezTo>
                    <a:cubicBezTo>
                      <a:pt x="196057" y="66895"/>
                      <a:pt x="193509" y="70430"/>
                      <a:pt x="194084" y="74130"/>
                    </a:cubicBezTo>
                    <a:cubicBezTo>
                      <a:pt x="194659" y="77912"/>
                      <a:pt x="198195" y="80460"/>
                      <a:pt x="201894" y="79885"/>
                    </a:cubicBezTo>
                    <a:cubicBezTo>
                      <a:pt x="205512" y="79309"/>
                      <a:pt x="208060" y="76021"/>
                      <a:pt x="207649" y="72404"/>
                    </a:cubicBezTo>
                    <a:cubicBezTo>
                      <a:pt x="210197" y="69855"/>
                      <a:pt x="211513" y="66238"/>
                      <a:pt x="210938" y="62456"/>
                    </a:cubicBezTo>
                    <a:lnTo>
                      <a:pt x="208471" y="46342"/>
                    </a:lnTo>
                    <a:lnTo>
                      <a:pt x="333269" y="27187"/>
                    </a:lnTo>
                    <a:lnTo>
                      <a:pt x="335735" y="43301"/>
                    </a:lnTo>
                    <a:cubicBezTo>
                      <a:pt x="335982" y="44863"/>
                      <a:pt x="335570" y="46425"/>
                      <a:pt x="334831" y="47658"/>
                    </a:cubicBezTo>
                    <a:cubicBezTo>
                      <a:pt x="333433" y="46589"/>
                      <a:pt x="331624" y="46096"/>
                      <a:pt x="329733" y="46425"/>
                    </a:cubicBezTo>
                    <a:cubicBezTo>
                      <a:pt x="325952" y="47000"/>
                      <a:pt x="323403" y="50535"/>
                      <a:pt x="323979" y="54235"/>
                    </a:cubicBezTo>
                    <a:cubicBezTo>
                      <a:pt x="324554" y="58016"/>
                      <a:pt x="328090" y="60565"/>
                      <a:pt x="331789" y="59989"/>
                    </a:cubicBezTo>
                    <a:cubicBezTo>
                      <a:pt x="335406" y="59414"/>
                      <a:pt x="337955" y="56126"/>
                      <a:pt x="337543" y="52508"/>
                    </a:cubicBezTo>
                    <a:cubicBezTo>
                      <a:pt x="340092" y="49960"/>
                      <a:pt x="341408" y="46342"/>
                      <a:pt x="340832" y="42561"/>
                    </a:cubicBezTo>
                    <a:lnTo>
                      <a:pt x="338366" y="26447"/>
                    </a:lnTo>
                    <a:lnTo>
                      <a:pt x="347984" y="24967"/>
                    </a:lnTo>
                    <a:cubicBezTo>
                      <a:pt x="355877" y="23734"/>
                      <a:pt x="363275" y="29160"/>
                      <a:pt x="364509" y="37052"/>
                    </a:cubicBezTo>
                    <a:lnTo>
                      <a:pt x="368866" y="65580"/>
                    </a:lnTo>
                    <a:lnTo>
                      <a:pt x="44130" y="115400"/>
                    </a:lnTo>
                    <a:lnTo>
                      <a:pt x="39773" y="86873"/>
                    </a:lnTo>
                    <a:cubicBezTo>
                      <a:pt x="38540" y="78981"/>
                      <a:pt x="43965" y="71581"/>
                      <a:pt x="51940" y="70348"/>
                    </a:cubicBezTo>
                    <a:lnTo>
                      <a:pt x="55228" y="69773"/>
                    </a:lnTo>
                    <a:close/>
                    <a:moveTo>
                      <a:pt x="59668" y="352006"/>
                    </a:moveTo>
                    <a:cubicBezTo>
                      <a:pt x="51776" y="353239"/>
                      <a:pt x="44376" y="347813"/>
                      <a:pt x="43143" y="339921"/>
                    </a:cubicBezTo>
                    <a:lnTo>
                      <a:pt x="5162" y="92134"/>
                    </a:lnTo>
                    <a:cubicBezTo>
                      <a:pt x="3928" y="84242"/>
                      <a:pt x="9354" y="76843"/>
                      <a:pt x="17247" y="75610"/>
                    </a:cubicBezTo>
                    <a:lnTo>
                      <a:pt x="38868" y="72321"/>
                    </a:lnTo>
                    <a:cubicBezTo>
                      <a:pt x="35580" y="76514"/>
                      <a:pt x="33854" y="81940"/>
                      <a:pt x="34758" y="87613"/>
                    </a:cubicBezTo>
                    <a:lnTo>
                      <a:pt x="72740" y="335399"/>
                    </a:lnTo>
                    <a:cubicBezTo>
                      <a:pt x="73644" y="341071"/>
                      <a:pt x="76850" y="345758"/>
                      <a:pt x="81289" y="348717"/>
                    </a:cubicBezTo>
                    <a:lnTo>
                      <a:pt x="59668" y="352006"/>
                    </a:lnTo>
                    <a:close/>
                    <a:moveTo>
                      <a:pt x="96006" y="346497"/>
                    </a:moveTo>
                    <a:lnTo>
                      <a:pt x="94361" y="346744"/>
                    </a:lnTo>
                    <a:cubicBezTo>
                      <a:pt x="86469" y="347977"/>
                      <a:pt x="79070" y="342551"/>
                      <a:pt x="77837" y="334659"/>
                    </a:cubicBezTo>
                    <a:lnTo>
                      <a:pt x="62956" y="237320"/>
                    </a:lnTo>
                    <a:lnTo>
                      <a:pt x="169256" y="221042"/>
                    </a:lnTo>
                    <a:lnTo>
                      <a:pt x="186356" y="332686"/>
                    </a:lnTo>
                    <a:lnTo>
                      <a:pt x="96006" y="346497"/>
                    </a:lnTo>
                    <a:close/>
                    <a:moveTo>
                      <a:pt x="191535" y="331864"/>
                    </a:moveTo>
                    <a:lnTo>
                      <a:pt x="174435" y="220220"/>
                    </a:lnTo>
                    <a:lnTo>
                      <a:pt x="277940" y="204353"/>
                    </a:lnTo>
                    <a:lnTo>
                      <a:pt x="295040" y="315997"/>
                    </a:lnTo>
                    <a:lnTo>
                      <a:pt x="191535" y="331864"/>
                    </a:lnTo>
                    <a:close/>
                    <a:moveTo>
                      <a:pt x="300220" y="315175"/>
                    </a:moveTo>
                    <a:lnTo>
                      <a:pt x="265197" y="86708"/>
                    </a:lnTo>
                    <a:lnTo>
                      <a:pt x="369771" y="70677"/>
                    </a:lnTo>
                    <a:lnTo>
                      <a:pt x="402573" y="284839"/>
                    </a:lnTo>
                    <a:cubicBezTo>
                      <a:pt x="403806" y="292731"/>
                      <a:pt x="398380" y="300130"/>
                      <a:pt x="390488" y="301363"/>
                    </a:cubicBezTo>
                    <a:lnTo>
                      <a:pt x="300220" y="315175"/>
                    </a:lnTo>
                    <a:close/>
                  </a:path>
                </a:pathLst>
              </a:custGeom>
              <a:grpFill/>
              <a:ln w="8221" cap="flat">
                <a:noFill/>
                <a:prstDash val="solid"/>
                <a:miter/>
              </a:ln>
            </p:spPr>
            <p:txBody>
              <a:bodyPr rtlCol="0" anchor="ctr"/>
              <a:lstStyle/>
              <a:p>
                <a:endParaRPr lang="en-US"/>
              </a:p>
            </p:txBody>
          </p:sp>
          <p:sp>
            <p:nvSpPr>
              <p:cNvPr id="294" name="Freeform: Shape 293">
                <a:extLst>
                  <a:ext uri="{FF2B5EF4-FFF2-40B4-BE49-F238E27FC236}">
                    <a16:creationId xmlns:a16="http://schemas.microsoft.com/office/drawing/2014/main" id="{16B7837C-0EB6-4418-9B83-265B0119E897}"/>
                  </a:ext>
                </a:extLst>
              </p:cNvPr>
              <p:cNvSpPr/>
              <p:nvPr/>
            </p:nvSpPr>
            <p:spPr>
              <a:xfrm>
                <a:off x="8566291" y="2025062"/>
                <a:ext cx="11564" cy="11564"/>
              </a:xfrm>
              <a:custGeom>
                <a:avLst/>
                <a:gdLst>
                  <a:gd name="connsiteX0" fmla="*/ 69 w 11564"/>
                  <a:gd name="connsiteY0" fmla="*/ 6646 h 11564"/>
                  <a:gd name="connsiteX1" fmla="*/ 6646 w 11564"/>
                  <a:gd name="connsiteY1" fmla="*/ 11496 h 11564"/>
                  <a:gd name="connsiteX2" fmla="*/ 11496 w 11564"/>
                  <a:gd name="connsiteY2" fmla="*/ 4919 h 11564"/>
                  <a:gd name="connsiteX3" fmla="*/ 4919 w 11564"/>
                  <a:gd name="connsiteY3" fmla="*/ 69 h 11564"/>
                  <a:gd name="connsiteX4" fmla="*/ 69 w 11564"/>
                  <a:gd name="connsiteY4" fmla="*/ 6646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69" y="6646"/>
                    </a:moveTo>
                    <a:cubicBezTo>
                      <a:pt x="562" y="9770"/>
                      <a:pt x="3521" y="11989"/>
                      <a:pt x="6646" y="11496"/>
                    </a:cubicBezTo>
                    <a:cubicBezTo>
                      <a:pt x="9770" y="11003"/>
                      <a:pt x="11989" y="8043"/>
                      <a:pt x="11496" y="4919"/>
                    </a:cubicBezTo>
                    <a:cubicBezTo>
                      <a:pt x="11003" y="1795"/>
                      <a:pt x="8043" y="-425"/>
                      <a:pt x="4919" y="69"/>
                    </a:cubicBezTo>
                    <a:cubicBezTo>
                      <a:pt x="1795" y="562"/>
                      <a:pt x="-425" y="3522"/>
                      <a:pt x="69" y="6646"/>
                    </a:cubicBezTo>
                    <a:close/>
                  </a:path>
                </a:pathLst>
              </a:custGeom>
              <a:grpFill/>
              <a:ln w="8221" cap="flat">
                <a:noFill/>
                <a:prstDash val="solid"/>
                <a:miter/>
              </a:ln>
            </p:spPr>
            <p:txBody>
              <a:bodyPr rtlCol="0" anchor="ctr"/>
              <a:lstStyle/>
              <a:p>
                <a:endParaRPr lang="en-US"/>
              </a:p>
            </p:txBody>
          </p:sp>
          <p:sp>
            <p:nvSpPr>
              <p:cNvPr id="295" name="Freeform: Shape 294">
                <a:extLst>
                  <a:ext uri="{FF2B5EF4-FFF2-40B4-BE49-F238E27FC236}">
                    <a16:creationId xmlns:a16="http://schemas.microsoft.com/office/drawing/2014/main" id="{B4D965FC-6D30-4F0E-8F77-9CF744525A3C}"/>
                  </a:ext>
                </a:extLst>
              </p:cNvPr>
              <p:cNvSpPr/>
              <p:nvPr/>
            </p:nvSpPr>
            <p:spPr>
              <a:xfrm>
                <a:off x="8529624" y="2030653"/>
                <a:ext cx="11564" cy="11564"/>
              </a:xfrm>
              <a:custGeom>
                <a:avLst/>
                <a:gdLst>
                  <a:gd name="connsiteX0" fmla="*/ 11496 w 11564"/>
                  <a:gd name="connsiteY0" fmla="*/ 4919 h 11564"/>
                  <a:gd name="connsiteX1" fmla="*/ 4919 w 11564"/>
                  <a:gd name="connsiteY1" fmla="*/ 69 h 11564"/>
                  <a:gd name="connsiteX2" fmla="*/ 69 w 11564"/>
                  <a:gd name="connsiteY2" fmla="*/ 6646 h 11564"/>
                  <a:gd name="connsiteX3" fmla="*/ 6646 w 11564"/>
                  <a:gd name="connsiteY3" fmla="*/ 11496 h 11564"/>
                  <a:gd name="connsiteX4" fmla="*/ 11496 w 11564"/>
                  <a:gd name="connsiteY4" fmla="*/ 4919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11496" y="4919"/>
                    </a:moveTo>
                    <a:cubicBezTo>
                      <a:pt x="11003" y="1795"/>
                      <a:pt x="8043" y="-425"/>
                      <a:pt x="4919" y="69"/>
                    </a:cubicBezTo>
                    <a:cubicBezTo>
                      <a:pt x="1795" y="562"/>
                      <a:pt x="-425" y="3522"/>
                      <a:pt x="69" y="6646"/>
                    </a:cubicBezTo>
                    <a:cubicBezTo>
                      <a:pt x="562" y="9770"/>
                      <a:pt x="3521" y="11989"/>
                      <a:pt x="6646" y="11496"/>
                    </a:cubicBezTo>
                    <a:cubicBezTo>
                      <a:pt x="9770" y="11085"/>
                      <a:pt x="11989" y="8125"/>
                      <a:pt x="11496" y="4919"/>
                    </a:cubicBezTo>
                    <a:close/>
                  </a:path>
                </a:pathLst>
              </a:custGeom>
              <a:grpFill/>
              <a:ln w="8221" cap="flat">
                <a:noFill/>
                <a:prstDash val="solid"/>
                <a:miter/>
              </a:ln>
            </p:spPr>
            <p:txBody>
              <a:bodyPr rtlCol="0" anchor="ctr"/>
              <a:lstStyle/>
              <a:p>
                <a:endParaRPr lang="en-US"/>
              </a:p>
            </p:txBody>
          </p:sp>
          <p:sp>
            <p:nvSpPr>
              <p:cNvPr id="296" name="Freeform: Shape 295">
                <a:extLst>
                  <a:ext uri="{FF2B5EF4-FFF2-40B4-BE49-F238E27FC236}">
                    <a16:creationId xmlns:a16="http://schemas.microsoft.com/office/drawing/2014/main" id="{F0951A5A-55A6-408B-B12C-4EB11AA13752}"/>
                  </a:ext>
                </a:extLst>
              </p:cNvPr>
              <p:cNvSpPr/>
              <p:nvPr/>
            </p:nvSpPr>
            <p:spPr>
              <a:xfrm>
                <a:off x="8456095" y="1866198"/>
                <a:ext cx="34173" cy="194055"/>
              </a:xfrm>
              <a:custGeom>
                <a:avLst/>
                <a:gdLst>
                  <a:gd name="connsiteX0" fmla="*/ 34136 w 34173"/>
                  <a:gd name="connsiteY0" fmla="*/ 191078 h 194055"/>
                  <a:gd name="connsiteX1" fmla="*/ 5197 w 34173"/>
                  <a:gd name="connsiteY1" fmla="*/ 2238 h 194055"/>
                  <a:gd name="connsiteX2" fmla="*/ 2238 w 34173"/>
                  <a:gd name="connsiteY2" fmla="*/ 18 h 194055"/>
                  <a:gd name="connsiteX3" fmla="*/ 18 w 34173"/>
                  <a:gd name="connsiteY3" fmla="*/ 2978 h 194055"/>
                  <a:gd name="connsiteX4" fmla="*/ 28957 w 34173"/>
                  <a:gd name="connsiteY4" fmla="*/ 191818 h 194055"/>
                  <a:gd name="connsiteX5" fmla="*/ 31916 w 34173"/>
                  <a:gd name="connsiteY5" fmla="*/ 194038 h 194055"/>
                  <a:gd name="connsiteX6" fmla="*/ 34136 w 34173"/>
                  <a:gd name="connsiteY6" fmla="*/ 191078 h 194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173" h="194055">
                    <a:moveTo>
                      <a:pt x="34136" y="191078"/>
                    </a:moveTo>
                    <a:lnTo>
                      <a:pt x="5197" y="2238"/>
                    </a:lnTo>
                    <a:cubicBezTo>
                      <a:pt x="4951" y="840"/>
                      <a:pt x="3635" y="-146"/>
                      <a:pt x="2238" y="18"/>
                    </a:cubicBezTo>
                    <a:cubicBezTo>
                      <a:pt x="840" y="182"/>
                      <a:pt x="-146" y="1580"/>
                      <a:pt x="18" y="2978"/>
                    </a:cubicBezTo>
                    <a:lnTo>
                      <a:pt x="28957" y="191818"/>
                    </a:lnTo>
                    <a:cubicBezTo>
                      <a:pt x="29203" y="193215"/>
                      <a:pt x="30519" y="194202"/>
                      <a:pt x="31916" y="194038"/>
                    </a:cubicBezTo>
                    <a:cubicBezTo>
                      <a:pt x="33396" y="193873"/>
                      <a:pt x="34382" y="192558"/>
                      <a:pt x="34136" y="191078"/>
                    </a:cubicBezTo>
                    <a:close/>
                  </a:path>
                </a:pathLst>
              </a:custGeom>
              <a:grpFill/>
              <a:ln w="8221" cap="flat">
                <a:noFill/>
                <a:prstDash val="solid"/>
                <a:miter/>
              </a:ln>
            </p:spPr>
            <p:txBody>
              <a:bodyPr rtlCol="0" anchor="ctr"/>
              <a:lstStyle/>
              <a:p>
                <a:endParaRPr lang="en-US"/>
              </a:p>
            </p:txBody>
          </p:sp>
          <p:sp>
            <p:nvSpPr>
              <p:cNvPr id="297" name="Freeform: Shape 296">
                <a:extLst>
                  <a:ext uri="{FF2B5EF4-FFF2-40B4-BE49-F238E27FC236}">
                    <a16:creationId xmlns:a16="http://schemas.microsoft.com/office/drawing/2014/main" id="{6DAFC94F-6671-4032-9CED-3DBF495D9B78}"/>
                  </a:ext>
                </a:extLst>
              </p:cNvPr>
              <p:cNvSpPr/>
              <p:nvPr/>
            </p:nvSpPr>
            <p:spPr>
              <a:xfrm>
                <a:off x="8546673" y="1999709"/>
                <a:ext cx="14853" cy="67942"/>
              </a:xfrm>
              <a:custGeom>
                <a:avLst/>
                <a:gdLst>
                  <a:gd name="connsiteX0" fmla="*/ 38 w 14853"/>
                  <a:gd name="connsiteY0" fmla="*/ 2978 h 67942"/>
                  <a:gd name="connsiteX1" fmla="*/ 9656 w 14853"/>
                  <a:gd name="connsiteY1" fmla="*/ 65705 h 67942"/>
                  <a:gd name="connsiteX2" fmla="*/ 12616 w 14853"/>
                  <a:gd name="connsiteY2" fmla="*/ 67925 h 67942"/>
                  <a:gd name="connsiteX3" fmla="*/ 14836 w 14853"/>
                  <a:gd name="connsiteY3" fmla="*/ 64965 h 67942"/>
                  <a:gd name="connsiteX4" fmla="*/ 5217 w 14853"/>
                  <a:gd name="connsiteY4" fmla="*/ 2238 h 67942"/>
                  <a:gd name="connsiteX5" fmla="*/ 2258 w 14853"/>
                  <a:gd name="connsiteY5" fmla="*/ 18 h 67942"/>
                  <a:gd name="connsiteX6" fmla="*/ 38 w 14853"/>
                  <a:gd name="connsiteY6" fmla="*/ 2978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3" h="67942">
                    <a:moveTo>
                      <a:pt x="38" y="2978"/>
                    </a:moveTo>
                    <a:lnTo>
                      <a:pt x="9656" y="65705"/>
                    </a:lnTo>
                    <a:cubicBezTo>
                      <a:pt x="9903" y="67103"/>
                      <a:pt x="11218" y="68089"/>
                      <a:pt x="12616" y="67925"/>
                    </a:cubicBezTo>
                    <a:cubicBezTo>
                      <a:pt x="14014" y="67678"/>
                      <a:pt x="15000" y="66363"/>
                      <a:pt x="14836" y="64965"/>
                    </a:cubicBezTo>
                    <a:lnTo>
                      <a:pt x="5217" y="2238"/>
                    </a:lnTo>
                    <a:cubicBezTo>
                      <a:pt x="4970" y="840"/>
                      <a:pt x="3655" y="-147"/>
                      <a:pt x="2258" y="18"/>
                    </a:cubicBezTo>
                    <a:cubicBezTo>
                      <a:pt x="778" y="182"/>
                      <a:pt x="-209" y="1498"/>
                      <a:pt x="38" y="2978"/>
                    </a:cubicBezTo>
                    <a:close/>
                  </a:path>
                </a:pathLst>
              </a:custGeom>
              <a:grpFill/>
              <a:ln w="8221" cap="flat">
                <a:noFill/>
                <a:prstDash val="solid"/>
                <a:miter/>
              </a:ln>
            </p:spPr>
            <p:txBody>
              <a:bodyPr rtlCol="0" anchor="ctr"/>
              <a:lstStyle/>
              <a:p>
                <a:endParaRPr lang="en-US"/>
              </a:p>
            </p:txBody>
          </p:sp>
          <p:sp>
            <p:nvSpPr>
              <p:cNvPr id="298" name="Freeform: Shape 297">
                <a:extLst>
                  <a:ext uri="{FF2B5EF4-FFF2-40B4-BE49-F238E27FC236}">
                    <a16:creationId xmlns:a16="http://schemas.microsoft.com/office/drawing/2014/main" id="{705B3395-0D2D-4357-B29C-71C0E57CA38D}"/>
                  </a:ext>
                </a:extLst>
              </p:cNvPr>
              <p:cNvSpPr/>
              <p:nvPr/>
            </p:nvSpPr>
            <p:spPr>
              <a:xfrm>
                <a:off x="8508050" y="1888833"/>
                <a:ext cx="56244" cy="56378"/>
              </a:xfrm>
              <a:custGeom>
                <a:avLst/>
                <a:gdLst>
                  <a:gd name="connsiteX0" fmla="*/ 55760 w 56244"/>
                  <a:gd name="connsiteY0" fmla="*/ 48414 h 56378"/>
                  <a:gd name="connsiteX1" fmla="*/ 55185 w 56244"/>
                  <a:gd name="connsiteY1" fmla="*/ 44796 h 56378"/>
                  <a:gd name="connsiteX2" fmla="*/ 31754 w 56244"/>
                  <a:gd name="connsiteY2" fmla="*/ 27532 h 56378"/>
                  <a:gd name="connsiteX3" fmla="*/ 49019 w 56244"/>
                  <a:gd name="connsiteY3" fmla="*/ 4101 h 56378"/>
                  <a:gd name="connsiteX4" fmla="*/ 48443 w 56244"/>
                  <a:gd name="connsiteY4" fmla="*/ 484 h 56378"/>
                  <a:gd name="connsiteX5" fmla="*/ 44826 w 56244"/>
                  <a:gd name="connsiteY5" fmla="*/ 1060 h 56378"/>
                  <a:gd name="connsiteX6" fmla="*/ 27562 w 56244"/>
                  <a:gd name="connsiteY6" fmla="*/ 24490 h 56378"/>
                  <a:gd name="connsiteX7" fmla="*/ 4131 w 56244"/>
                  <a:gd name="connsiteY7" fmla="*/ 7225 h 56378"/>
                  <a:gd name="connsiteX8" fmla="*/ 514 w 56244"/>
                  <a:gd name="connsiteY8" fmla="*/ 7801 h 56378"/>
                  <a:gd name="connsiteX9" fmla="*/ 21 w 56244"/>
                  <a:gd name="connsiteY9" fmla="*/ 9774 h 56378"/>
                  <a:gd name="connsiteX10" fmla="*/ 1089 w 56244"/>
                  <a:gd name="connsiteY10" fmla="*/ 11501 h 56378"/>
                  <a:gd name="connsiteX11" fmla="*/ 24520 w 56244"/>
                  <a:gd name="connsiteY11" fmla="*/ 28765 h 56378"/>
                  <a:gd name="connsiteX12" fmla="*/ 7255 w 56244"/>
                  <a:gd name="connsiteY12" fmla="*/ 52195 h 56378"/>
                  <a:gd name="connsiteX13" fmla="*/ 6762 w 56244"/>
                  <a:gd name="connsiteY13" fmla="*/ 54168 h 56378"/>
                  <a:gd name="connsiteX14" fmla="*/ 7831 w 56244"/>
                  <a:gd name="connsiteY14" fmla="*/ 55895 h 56378"/>
                  <a:gd name="connsiteX15" fmla="*/ 11448 w 56244"/>
                  <a:gd name="connsiteY15" fmla="*/ 55319 h 56378"/>
                  <a:gd name="connsiteX16" fmla="*/ 28712 w 56244"/>
                  <a:gd name="connsiteY16" fmla="*/ 31889 h 56378"/>
                  <a:gd name="connsiteX17" fmla="*/ 52143 w 56244"/>
                  <a:gd name="connsiteY17" fmla="*/ 49154 h 56378"/>
                  <a:gd name="connsiteX18" fmla="*/ 55760 w 56244"/>
                  <a:gd name="connsiteY18" fmla="*/ 48414 h 56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6244" h="56378">
                    <a:moveTo>
                      <a:pt x="55760" y="48414"/>
                    </a:moveTo>
                    <a:cubicBezTo>
                      <a:pt x="56582" y="47263"/>
                      <a:pt x="56336" y="45618"/>
                      <a:pt x="55185" y="44796"/>
                    </a:cubicBezTo>
                    <a:lnTo>
                      <a:pt x="31754" y="27532"/>
                    </a:lnTo>
                    <a:lnTo>
                      <a:pt x="49019" y="4101"/>
                    </a:lnTo>
                    <a:cubicBezTo>
                      <a:pt x="49841" y="2950"/>
                      <a:pt x="49594" y="1306"/>
                      <a:pt x="48443" y="484"/>
                    </a:cubicBezTo>
                    <a:cubicBezTo>
                      <a:pt x="47292" y="-338"/>
                      <a:pt x="45648" y="-91"/>
                      <a:pt x="44826" y="1060"/>
                    </a:cubicBezTo>
                    <a:lnTo>
                      <a:pt x="27562" y="24490"/>
                    </a:lnTo>
                    <a:lnTo>
                      <a:pt x="4131" y="7225"/>
                    </a:lnTo>
                    <a:cubicBezTo>
                      <a:pt x="2980" y="6403"/>
                      <a:pt x="1336" y="6650"/>
                      <a:pt x="514" y="7801"/>
                    </a:cubicBezTo>
                    <a:cubicBezTo>
                      <a:pt x="103" y="8376"/>
                      <a:pt x="-62" y="9116"/>
                      <a:pt x="21" y="9774"/>
                    </a:cubicBezTo>
                    <a:cubicBezTo>
                      <a:pt x="103" y="10432"/>
                      <a:pt x="514" y="11089"/>
                      <a:pt x="1089" y="11501"/>
                    </a:cubicBezTo>
                    <a:lnTo>
                      <a:pt x="24520" y="28765"/>
                    </a:lnTo>
                    <a:lnTo>
                      <a:pt x="7255" y="52195"/>
                    </a:lnTo>
                    <a:cubicBezTo>
                      <a:pt x="6844" y="52771"/>
                      <a:pt x="6680" y="53511"/>
                      <a:pt x="6762" y="54168"/>
                    </a:cubicBezTo>
                    <a:cubicBezTo>
                      <a:pt x="6844" y="54826"/>
                      <a:pt x="7255" y="55484"/>
                      <a:pt x="7831" y="55895"/>
                    </a:cubicBezTo>
                    <a:cubicBezTo>
                      <a:pt x="8982" y="56717"/>
                      <a:pt x="10626" y="56470"/>
                      <a:pt x="11448" y="55319"/>
                    </a:cubicBezTo>
                    <a:lnTo>
                      <a:pt x="28712" y="31889"/>
                    </a:lnTo>
                    <a:lnTo>
                      <a:pt x="52143" y="49154"/>
                    </a:lnTo>
                    <a:cubicBezTo>
                      <a:pt x="53294" y="49893"/>
                      <a:pt x="54938" y="49564"/>
                      <a:pt x="55760" y="48414"/>
                    </a:cubicBezTo>
                    <a:close/>
                  </a:path>
                </a:pathLst>
              </a:custGeom>
              <a:grpFill/>
              <a:ln w="8221" cap="flat">
                <a:noFill/>
                <a:prstDash val="solid"/>
                <a:miter/>
              </a:ln>
            </p:spPr>
            <p:txBody>
              <a:bodyPr rtlCol="0" anchor="ctr"/>
              <a:lstStyle/>
              <a:p>
                <a:endParaRPr lang="en-US"/>
              </a:p>
            </p:txBody>
          </p:sp>
          <p:sp>
            <p:nvSpPr>
              <p:cNvPr id="299" name="Freeform: Shape 298">
                <a:extLst>
                  <a:ext uri="{FF2B5EF4-FFF2-40B4-BE49-F238E27FC236}">
                    <a16:creationId xmlns:a16="http://schemas.microsoft.com/office/drawing/2014/main" id="{379853DB-97E5-4F68-A482-4B76B6708165}"/>
                  </a:ext>
                </a:extLst>
              </p:cNvPr>
              <p:cNvSpPr/>
              <p:nvPr/>
            </p:nvSpPr>
            <p:spPr>
              <a:xfrm>
                <a:off x="8615258" y="1864471"/>
                <a:ext cx="67942" cy="67942"/>
              </a:xfrm>
              <a:custGeom>
                <a:avLst/>
                <a:gdLst>
                  <a:gd name="connsiteX0" fmla="*/ 41371 w 67942"/>
                  <a:gd name="connsiteY0" fmla="*/ 64965 h 67942"/>
                  <a:gd name="connsiteX1" fmla="*/ 36931 w 67942"/>
                  <a:gd name="connsiteY1" fmla="*/ 36191 h 67942"/>
                  <a:gd name="connsiteX2" fmla="*/ 65705 w 67942"/>
                  <a:gd name="connsiteY2" fmla="*/ 31752 h 67942"/>
                  <a:gd name="connsiteX3" fmla="*/ 67925 w 67942"/>
                  <a:gd name="connsiteY3" fmla="*/ 28792 h 67942"/>
                  <a:gd name="connsiteX4" fmla="*/ 64965 w 67942"/>
                  <a:gd name="connsiteY4" fmla="*/ 26572 h 67942"/>
                  <a:gd name="connsiteX5" fmla="*/ 36191 w 67942"/>
                  <a:gd name="connsiteY5" fmla="*/ 31012 h 67942"/>
                  <a:gd name="connsiteX6" fmla="*/ 31752 w 67942"/>
                  <a:gd name="connsiteY6" fmla="*/ 2238 h 67942"/>
                  <a:gd name="connsiteX7" fmla="*/ 28792 w 67942"/>
                  <a:gd name="connsiteY7" fmla="*/ 18 h 67942"/>
                  <a:gd name="connsiteX8" fmla="*/ 26572 w 67942"/>
                  <a:gd name="connsiteY8" fmla="*/ 2978 h 67942"/>
                  <a:gd name="connsiteX9" fmla="*/ 31012 w 67942"/>
                  <a:gd name="connsiteY9" fmla="*/ 31752 h 67942"/>
                  <a:gd name="connsiteX10" fmla="*/ 2238 w 67942"/>
                  <a:gd name="connsiteY10" fmla="*/ 36191 h 67942"/>
                  <a:gd name="connsiteX11" fmla="*/ 18 w 67942"/>
                  <a:gd name="connsiteY11" fmla="*/ 39151 h 67942"/>
                  <a:gd name="connsiteX12" fmla="*/ 2977 w 67942"/>
                  <a:gd name="connsiteY12" fmla="*/ 41370 h 67942"/>
                  <a:gd name="connsiteX13" fmla="*/ 31752 w 67942"/>
                  <a:gd name="connsiteY13" fmla="*/ 36931 h 67942"/>
                  <a:gd name="connsiteX14" fmla="*/ 36191 w 67942"/>
                  <a:gd name="connsiteY14" fmla="*/ 65705 h 67942"/>
                  <a:gd name="connsiteX15" fmla="*/ 39151 w 67942"/>
                  <a:gd name="connsiteY15" fmla="*/ 67925 h 67942"/>
                  <a:gd name="connsiteX16" fmla="*/ 41371 w 67942"/>
                  <a:gd name="connsiteY16" fmla="*/ 64965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7942" h="67942">
                    <a:moveTo>
                      <a:pt x="41371" y="64965"/>
                    </a:moveTo>
                    <a:lnTo>
                      <a:pt x="36931" y="36191"/>
                    </a:lnTo>
                    <a:lnTo>
                      <a:pt x="65705" y="31752"/>
                    </a:lnTo>
                    <a:cubicBezTo>
                      <a:pt x="67103" y="31505"/>
                      <a:pt x="68089" y="30190"/>
                      <a:pt x="67925" y="28792"/>
                    </a:cubicBezTo>
                    <a:cubicBezTo>
                      <a:pt x="67678" y="27394"/>
                      <a:pt x="66362" y="26408"/>
                      <a:pt x="64965" y="26572"/>
                    </a:cubicBezTo>
                    <a:lnTo>
                      <a:pt x="36191" y="31012"/>
                    </a:lnTo>
                    <a:lnTo>
                      <a:pt x="31752" y="2238"/>
                    </a:lnTo>
                    <a:cubicBezTo>
                      <a:pt x="31505" y="840"/>
                      <a:pt x="30189" y="-147"/>
                      <a:pt x="28792" y="18"/>
                    </a:cubicBezTo>
                    <a:cubicBezTo>
                      <a:pt x="27394" y="182"/>
                      <a:pt x="26408" y="1580"/>
                      <a:pt x="26572" y="2978"/>
                    </a:cubicBezTo>
                    <a:lnTo>
                      <a:pt x="31012" y="31752"/>
                    </a:lnTo>
                    <a:lnTo>
                      <a:pt x="2238" y="36191"/>
                    </a:lnTo>
                    <a:cubicBezTo>
                      <a:pt x="840" y="36438"/>
                      <a:pt x="-147" y="37753"/>
                      <a:pt x="18" y="39151"/>
                    </a:cubicBezTo>
                    <a:cubicBezTo>
                      <a:pt x="183" y="40548"/>
                      <a:pt x="1579" y="41535"/>
                      <a:pt x="2977" y="41370"/>
                    </a:cubicBezTo>
                    <a:lnTo>
                      <a:pt x="31752" y="36931"/>
                    </a:lnTo>
                    <a:lnTo>
                      <a:pt x="36191" y="65705"/>
                    </a:lnTo>
                    <a:cubicBezTo>
                      <a:pt x="36437" y="67103"/>
                      <a:pt x="37753" y="68089"/>
                      <a:pt x="39151" y="67925"/>
                    </a:cubicBezTo>
                    <a:cubicBezTo>
                      <a:pt x="40630" y="67678"/>
                      <a:pt x="41617" y="66363"/>
                      <a:pt x="41371" y="64965"/>
                    </a:cubicBezTo>
                    <a:close/>
                  </a:path>
                </a:pathLst>
              </a:custGeom>
              <a:grpFill/>
              <a:ln w="8221" cap="flat">
                <a:noFill/>
                <a:prstDash val="solid"/>
                <a:miter/>
              </a:ln>
            </p:spPr>
            <p:txBody>
              <a:bodyPr rtlCol="0" anchor="ctr"/>
              <a:lstStyle/>
              <a:p>
                <a:endParaRPr lang="en-US"/>
              </a:p>
            </p:txBody>
          </p:sp>
          <p:sp>
            <p:nvSpPr>
              <p:cNvPr id="300" name="Freeform: Shape 299">
                <a:extLst>
                  <a:ext uri="{FF2B5EF4-FFF2-40B4-BE49-F238E27FC236}">
                    <a16:creationId xmlns:a16="http://schemas.microsoft.com/office/drawing/2014/main" id="{966A4682-FC5D-48FF-9355-3341FC7006F5}"/>
                  </a:ext>
                </a:extLst>
              </p:cNvPr>
              <p:cNvSpPr/>
              <p:nvPr/>
            </p:nvSpPr>
            <p:spPr>
              <a:xfrm>
                <a:off x="8659878" y="1982363"/>
                <a:ext cx="14854" cy="67942"/>
              </a:xfrm>
              <a:custGeom>
                <a:avLst/>
                <a:gdLst>
                  <a:gd name="connsiteX0" fmla="*/ 38 w 14854"/>
                  <a:gd name="connsiteY0" fmla="*/ 2978 h 67942"/>
                  <a:gd name="connsiteX1" fmla="*/ 9657 w 14854"/>
                  <a:gd name="connsiteY1" fmla="*/ 65705 h 67942"/>
                  <a:gd name="connsiteX2" fmla="*/ 12616 w 14854"/>
                  <a:gd name="connsiteY2" fmla="*/ 67925 h 67942"/>
                  <a:gd name="connsiteX3" fmla="*/ 14836 w 14854"/>
                  <a:gd name="connsiteY3" fmla="*/ 64965 h 67942"/>
                  <a:gd name="connsiteX4" fmla="*/ 5217 w 14854"/>
                  <a:gd name="connsiteY4" fmla="*/ 2238 h 67942"/>
                  <a:gd name="connsiteX5" fmla="*/ 2257 w 14854"/>
                  <a:gd name="connsiteY5" fmla="*/ 18 h 67942"/>
                  <a:gd name="connsiteX6" fmla="*/ 38 w 14854"/>
                  <a:gd name="connsiteY6" fmla="*/ 2978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4" h="67942">
                    <a:moveTo>
                      <a:pt x="38" y="2978"/>
                    </a:moveTo>
                    <a:lnTo>
                      <a:pt x="9657" y="65705"/>
                    </a:lnTo>
                    <a:cubicBezTo>
                      <a:pt x="9904" y="67103"/>
                      <a:pt x="11218" y="68089"/>
                      <a:pt x="12616" y="67925"/>
                    </a:cubicBezTo>
                    <a:cubicBezTo>
                      <a:pt x="14014" y="67760"/>
                      <a:pt x="15001" y="66363"/>
                      <a:pt x="14836" y="64965"/>
                    </a:cubicBezTo>
                    <a:lnTo>
                      <a:pt x="5217" y="2238"/>
                    </a:lnTo>
                    <a:cubicBezTo>
                      <a:pt x="4971" y="840"/>
                      <a:pt x="3655" y="-147"/>
                      <a:pt x="2257" y="18"/>
                    </a:cubicBezTo>
                    <a:cubicBezTo>
                      <a:pt x="778" y="182"/>
                      <a:pt x="-208" y="1498"/>
                      <a:pt x="38" y="2978"/>
                    </a:cubicBezTo>
                    <a:close/>
                  </a:path>
                </a:pathLst>
              </a:custGeom>
              <a:grpFill/>
              <a:ln w="8221" cap="flat">
                <a:noFill/>
                <a:prstDash val="solid"/>
                <a:miter/>
              </a:ln>
            </p:spPr>
            <p:txBody>
              <a:bodyPr rtlCol="0" anchor="ctr"/>
              <a:lstStyle/>
              <a:p>
                <a:endParaRPr lang="en-US"/>
              </a:p>
            </p:txBody>
          </p:sp>
          <p:sp>
            <p:nvSpPr>
              <p:cNvPr id="301" name="Freeform: Shape 300">
                <a:extLst>
                  <a:ext uri="{FF2B5EF4-FFF2-40B4-BE49-F238E27FC236}">
                    <a16:creationId xmlns:a16="http://schemas.microsoft.com/office/drawing/2014/main" id="{ECC77803-D5C5-409A-9B5E-311ED6B1A4A8}"/>
                  </a:ext>
                </a:extLst>
              </p:cNvPr>
              <p:cNvSpPr/>
              <p:nvPr/>
            </p:nvSpPr>
            <p:spPr>
              <a:xfrm>
                <a:off x="8723255" y="1853837"/>
                <a:ext cx="88718" cy="178164"/>
              </a:xfrm>
              <a:custGeom>
                <a:avLst/>
                <a:gdLst>
                  <a:gd name="connsiteX0" fmla="*/ 88589 w 88718"/>
                  <a:gd name="connsiteY0" fmla="*/ 159291 h 178164"/>
                  <a:gd name="connsiteX1" fmla="*/ 65487 w 88718"/>
                  <a:gd name="connsiteY1" fmla="*/ 8844 h 178164"/>
                  <a:gd name="connsiteX2" fmla="*/ 53567 w 88718"/>
                  <a:gd name="connsiteY2" fmla="*/ 129 h 178164"/>
                  <a:gd name="connsiteX3" fmla="*/ 8843 w 88718"/>
                  <a:gd name="connsiteY3" fmla="*/ 6953 h 178164"/>
                  <a:gd name="connsiteX4" fmla="*/ 129 w 88718"/>
                  <a:gd name="connsiteY4" fmla="*/ 18873 h 178164"/>
                  <a:gd name="connsiteX5" fmla="*/ 23230 w 88718"/>
                  <a:gd name="connsiteY5" fmla="*/ 169321 h 178164"/>
                  <a:gd name="connsiteX6" fmla="*/ 35152 w 88718"/>
                  <a:gd name="connsiteY6" fmla="*/ 178035 h 178164"/>
                  <a:gd name="connsiteX7" fmla="*/ 79874 w 88718"/>
                  <a:gd name="connsiteY7" fmla="*/ 171212 h 178164"/>
                  <a:gd name="connsiteX8" fmla="*/ 88589 w 88718"/>
                  <a:gd name="connsiteY8" fmla="*/ 159291 h 178164"/>
                  <a:gd name="connsiteX9" fmla="*/ 34411 w 88718"/>
                  <a:gd name="connsiteY9" fmla="*/ 172938 h 178164"/>
                  <a:gd name="connsiteX10" fmla="*/ 28492 w 88718"/>
                  <a:gd name="connsiteY10" fmla="*/ 168581 h 178164"/>
                  <a:gd name="connsiteX11" fmla="*/ 5390 w 88718"/>
                  <a:gd name="connsiteY11" fmla="*/ 18133 h 178164"/>
                  <a:gd name="connsiteX12" fmla="*/ 9747 w 88718"/>
                  <a:gd name="connsiteY12" fmla="*/ 12214 h 178164"/>
                  <a:gd name="connsiteX13" fmla="*/ 54471 w 88718"/>
                  <a:gd name="connsiteY13" fmla="*/ 5391 h 178164"/>
                  <a:gd name="connsiteX14" fmla="*/ 60390 w 88718"/>
                  <a:gd name="connsiteY14" fmla="*/ 9748 h 178164"/>
                  <a:gd name="connsiteX15" fmla="*/ 83491 w 88718"/>
                  <a:gd name="connsiteY15" fmla="*/ 160195 h 178164"/>
                  <a:gd name="connsiteX16" fmla="*/ 79135 w 88718"/>
                  <a:gd name="connsiteY16" fmla="*/ 166115 h 178164"/>
                  <a:gd name="connsiteX17" fmla="*/ 34411 w 88718"/>
                  <a:gd name="connsiteY17" fmla="*/ 172938 h 178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8718" h="178164">
                    <a:moveTo>
                      <a:pt x="88589" y="159291"/>
                    </a:moveTo>
                    <a:lnTo>
                      <a:pt x="65487" y="8844"/>
                    </a:lnTo>
                    <a:cubicBezTo>
                      <a:pt x="64583" y="3171"/>
                      <a:pt x="59321" y="-775"/>
                      <a:pt x="53567" y="129"/>
                    </a:cubicBezTo>
                    <a:lnTo>
                      <a:pt x="8843" y="6953"/>
                    </a:lnTo>
                    <a:cubicBezTo>
                      <a:pt x="3171" y="7857"/>
                      <a:pt x="-776" y="13119"/>
                      <a:pt x="129" y="18873"/>
                    </a:cubicBezTo>
                    <a:lnTo>
                      <a:pt x="23230" y="169321"/>
                    </a:lnTo>
                    <a:cubicBezTo>
                      <a:pt x="24134" y="174993"/>
                      <a:pt x="29396" y="178940"/>
                      <a:pt x="35152" y="178035"/>
                    </a:cubicBezTo>
                    <a:lnTo>
                      <a:pt x="79874" y="171212"/>
                    </a:lnTo>
                    <a:cubicBezTo>
                      <a:pt x="85546" y="170307"/>
                      <a:pt x="89493" y="164964"/>
                      <a:pt x="88589" y="159291"/>
                    </a:cubicBezTo>
                    <a:close/>
                    <a:moveTo>
                      <a:pt x="34411" y="172938"/>
                    </a:moveTo>
                    <a:cubicBezTo>
                      <a:pt x="31534" y="173349"/>
                      <a:pt x="28903" y="171376"/>
                      <a:pt x="28492" y="168581"/>
                    </a:cubicBezTo>
                    <a:lnTo>
                      <a:pt x="5390" y="18133"/>
                    </a:lnTo>
                    <a:cubicBezTo>
                      <a:pt x="4980" y="15256"/>
                      <a:pt x="6953" y="12625"/>
                      <a:pt x="9747" y="12214"/>
                    </a:cubicBezTo>
                    <a:lnTo>
                      <a:pt x="54471" y="5391"/>
                    </a:lnTo>
                    <a:cubicBezTo>
                      <a:pt x="57348" y="4980"/>
                      <a:pt x="59979" y="6953"/>
                      <a:pt x="60390" y="9748"/>
                    </a:cubicBezTo>
                    <a:lnTo>
                      <a:pt x="83491" y="160195"/>
                    </a:lnTo>
                    <a:cubicBezTo>
                      <a:pt x="83903" y="163073"/>
                      <a:pt x="81930" y="165704"/>
                      <a:pt x="79135" y="166115"/>
                    </a:cubicBezTo>
                    <a:lnTo>
                      <a:pt x="34411" y="172938"/>
                    </a:lnTo>
                    <a:close/>
                  </a:path>
                </a:pathLst>
              </a:custGeom>
              <a:grpFill/>
              <a:ln w="8221" cap="flat">
                <a:noFill/>
                <a:prstDash val="solid"/>
                <a:miter/>
              </a:ln>
            </p:spPr>
            <p:txBody>
              <a:bodyPr rtlCol="0" anchor="ctr"/>
              <a:lstStyle/>
              <a:p>
                <a:endParaRPr lang="en-US"/>
              </a:p>
            </p:txBody>
          </p:sp>
        </p:grpSp>
      </p:grpSp>
      <p:grpSp>
        <p:nvGrpSpPr>
          <p:cNvPr id="399" name="Group 398">
            <a:extLst>
              <a:ext uri="{FF2B5EF4-FFF2-40B4-BE49-F238E27FC236}">
                <a16:creationId xmlns:a16="http://schemas.microsoft.com/office/drawing/2014/main" id="{1E3EA20A-55BE-4C2E-8DBF-2DF6EF6B3748}"/>
              </a:ext>
            </a:extLst>
          </p:cNvPr>
          <p:cNvGrpSpPr/>
          <p:nvPr/>
        </p:nvGrpSpPr>
        <p:grpSpPr>
          <a:xfrm>
            <a:off x="-119741" y="0"/>
            <a:ext cx="6495041" cy="7011437"/>
            <a:chOff x="-119741" y="0"/>
            <a:chExt cx="6495041" cy="7011437"/>
          </a:xfrm>
          <a:solidFill>
            <a:schemeClr val="accent1">
              <a:lumMod val="60000"/>
              <a:lumOff val="40000"/>
            </a:schemeClr>
          </a:solidFill>
        </p:grpSpPr>
        <p:grpSp>
          <p:nvGrpSpPr>
            <p:cNvPr id="256" name="Graphic 2">
              <a:extLst>
                <a:ext uri="{FF2B5EF4-FFF2-40B4-BE49-F238E27FC236}">
                  <a16:creationId xmlns:a16="http://schemas.microsoft.com/office/drawing/2014/main" id="{42992423-273C-4E6D-B973-C6533774D87C}"/>
                </a:ext>
              </a:extLst>
            </p:cNvPr>
            <p:cNvGrpSpPr/>
            <p:nvPr/>
          </p:nvGrpSpPr>
          <p:grpSpPr>
            <a:xfrm>
              <a:off x="1255510" y="5375955"/>
              <a:ext cx="465607" cy="461029"/>
              <a:chOff x="1497725" y="5411683"/>
              <a:chExt cx="455436" cy="450958"/>
            </a:xfrm>
            <a:grpFill/>
          </p:grpSpPr>
          <p:sp>
            <p:nvSpPr>
              <p:cNvPr id="393" name="Freeform: Shape 392">
                <a:extLst>
                  <a:ext uri="{FF2B5EF4-FFF2-40B4-BE49-F238E27FC236}">
                    <a16:creationId xmlns:a16="http://schemas.microsoft.com/office/drawing/2014/main" id="{E3FDECBA-7C54-4D2D-8573-02BC662ED441}"/>
                  </a:ext>
                </a:extLst>
              </p:cNvPr>
              <p:cNvSpPr/>
              <p:nvPr/>
            </p:nvSpPr>
            <p:spPr>
              <a:xfrm>
                <a:off x="1497725" y="5411683"/>
                <a:ext cx="455436" cy="450958"/>
              </a:xfrm>
              <a:custGeom>
                <a:avLst/>
                <a:gdLst>
                  <a:gd name="connsiteX0" fmla="*/ 5167 w 455436"/>
                  <a:gd name="connsiteY0" fmla="*/ 259950 h 450958"/>
                  <a:gd name="connsiteX1" fmla="*/ 175181 w 455436"/>
                  <a:gd name="connsiteY1" fmla="*/ 444186 h 450958"/>
                  <a:gd name="connsiteX2" fmla="*/ 203050 w 455436"/>
                  <a:gd name="connsiteY2" fmla="*/ 445337 h 450958"/>
                  <a:gd name="connsiteX3" fmla="*/ 210203 w 455436"/>
                  <a:gd name="connsiteY3" fmla="*/ 438760 h 450958"/>
                  <a:gd name="connsiteX4" fmla="*/ 218013 w 455436"/>
                  <a:gd name="connsiteY4" fmla="*/ 447228 h 450958"/>
                  <a:gd name="connsiteX5" fmla="*/ 234455 w 455436"/>
                  <a:gd name="connsiteY5" fmla="*/ 447885 h 450958"/>
                  <a:gd name="connsiteX6" fmla="*/ 235113 w 455436"/>
                  <a:gd name="connsiteY6" fmla="*/ 431443 h 450958"/>
                  <a:gd name="connsiteX7" fmla="*/ 227303 w 455436"/>
                  <a:gd name="connsiteY7" fmla="*/ 422976 h 450958"/>
                  <a:gd name="connsiteX8" fmla="*/ 258543 w 455436"/>
                  <a:gd name="connsiteY8" fmla="*/ 394201 h 450958"/>
                  <a:gd name="connsiteX9" fmla="*/ 266353 w 455436"/>
                  <a:gd name="connsiteY9" fmla="*/ 402669 h 450958"/>
                  <a:gd name="connsiteX10" fmla="*/ 282796 w 455436"/>
                  <a:gd name="connsiteY10" fmla="*/ 403327 h 450958"/>
                  <a:gd name="connsiteX11" fmla="*/ 283453 w 455436"/>
                  <a:gd name="connsiteY11" fmla="*/ 386884 h 450958"/>
                  <a:gd name="connsiteX12" fmla="*/ 275643 w 455436"/>
                  <a:gd name="connsiteY12" fmla="*/ 378416 h 450958"/>
                  <a:gd name="connsiteX13" fmla="*/ 306884 w 455436"/>
                  <a:gd name="connsiteY13" fmla="*/ 349642 h 450958"/>
                  <a:gd name="connsiteX14" fmla="*/ 314694 w 455436"/>
                  <a:gd name="connsiteY14" fmla="*/ 358110 h 450958"/>
                  <a:gd name="connsiteX15" fmla="*/ 331136 w 455436"/>
                  <a:gd name="connsiteY15" fmla="*/ 358768 h 450958"/>
                  <a:gd name="connsiteX16" fmla="*/ 331794 w 455436"/>
                  <a:gd name="connsiteY16" fmla="*/ 342326 h 450958"/>
                  <a:gd name="connsiteX17" fmla="*/ 323984 w 455436"/>
                  <a:gd name="connsiteY17" fmla="*/ 333858 h 450958"/>
                  <a:gd name="connsiteX18" fmla="*/ 355224 w 455436"/>
                  <a:gd name="connsiteY18" fmla="*/ 305084 h 450958"/>
                  <a:gd name="connsiteX19" fmla="*/ 363034 w 455436"/>
                  <a:gd name="connsiteY19" fmla="*/ 313552 h 450958"/>
                  <a:gd name="connsiteX20" fmla="*/ 379477 w 455436"/>
                  <a:gd name="connsiteY20" fmla="*/ 314209 h 450958"/>
                  <a:gd name="connsiteX21" fmla="*/ 380134 w 455436"/>
                  <a:gd name="connsiteY21" fmla="*/ 297767 h 450958"/>
                  <a:gd name="connsiteX22" fmla="*/ 372324 w 455436"/>
                  <a:gd name="connsiteY22" fmla="*/ 289299 h 450958"/>
                  <a:gd name="connsiteX23" fmla="*/ 403565 w 455436"/>
                  <a:gd name="connsiteY23" fmla="*/ 260525 h 450958"/>
                  <a:gd name="connsiteX24" fmla="*/ 411375 w 455436"/>
                  <a:gd name="connsiteY24" fmla="*/ 268993 h 450958"/>
                  <a:gd name="connsiteX25" fmla="*/ 427817 w 455436"/>
                  <a:gd name="connsiteY25" fmla="*/ 269650 h 450958"/>
                  <a:gd name="connsiteX26" fmla="*/ 428475 w 455436"/>
                  <a:gd name="connsiteY26" fmla="*/ 253208 h 450958"/>
                  <a:gd name="connsiteX27" fmla="*/ 420665 w 455436"/>
                  <a:gd name="connsiteY27" fmla="*/ 244741 h 450958"/>
                  <a:gd name="connsiteX28" fmla="*/ 420994 w 455436"/>
                  <a:gd name="connsiteY28" fmla="*/ 244411 h 450958"/>
                  <a:gd name="connsiteX29" fmla="*/ 423296 w 455436"/>
                  <a:gd name="connsiteY29" fmla="*/ 242274 h 450958"/>
                  <a:gd name="connsiteX30" fmla="*/ 449110 w 455436"/>
                  <a:gd name="connsiteY30" fmla="*/ 218433 h 450958"/>
                  <a:gd name="connsiteX31" fmla="*/ 450261 w 455436"/>
                  <a:gd name="connsiteY31" fmla="*/ 190563 h 450958"/>
                  <a:gd name="connsiteX32" fmla="*/ 280247 w 455436"/>
                  <a:gd name="connsiteY32" fmla="*/ 6327 h 450958"/>
                  <a:gd name="connsiteX33" fmla="*/ 252377 w 455436"/>
                  <a:gd name="connsiteY33" fmla="*/ 5175 h 450958"/>
                  <a:gd name="connsiteX34" fmla="*/ 226563 w 455436"/>
                  <a:gd name="connsiteY34" fmla="*/ 29017 h 450958"/>
                  <a:gd name="connsiteX35" fmla="*/ 225330 w 455436"/>
                  <a:gd name="connsiteY35" fmla="*/ 30085 h 450958"/>
                  <a:gd name="connsiteX36" fmla="*/ 6400 w 455436"/>
                  <a:gd name="connsiteY36" fmla="*/ 232162 h 450958"/>
                  <a:gd name="connsiteX37" fmla="*/ 5167 w 455436"/>
                  <a:gd name="connsiteY37" fmla="*/ 259950 h 450958"/>
                  <a:gd name="connsiteX38" fmla="*/ 416719 w 455436"/>
                  <a:gd name="connsiteY38" fmla="*/ 248193 h 450958"/>
                  <a:gd name="connsiteX39" fmla="*/ 424529 w 455436"/>
                  <a:gd name="connsiteY39" fmla="*/ 256661 h 450958"/>
                  <a:gd name="connsiteX40" fmla="*/ 424200 w 455436"/>
                  <a:gd name="connsiteY40" fmla="*/ 265704 h 450958"/>
                  <a:gd name="connsiteX41" fmla="*/ 415157 w 455436"/>
                  <a:gd name="connsiteY41" fmla="*/ 265375 h 450958"/>
                  <a:gd name="connsiteX42" fmla="*/ 407346 w 455436"/>
                  <a:gd name="connsiteY42" fmla="*/ 256908 h 450958"/>
                  <a:gd name="connsiteX43" fmla="*/ 416719 w 455436"/>
                  <a:gd name="connsiteY43" fmla="*/ 248193 h 450958"/>
                  <a:gd name="connsiteX44" fmla="*/ 368378 w 455436"/>
                  <a:gd name="connsiteY44" fmla="*/ 292752 h 450958"/>
                  <a:gd name="connsiteX45" fmla="*/ 376188 w 455436"/>
                  <a:gd name="connsiteY45" fmla="*/ 301220 h 450958"/>
                  <a:gd name="connsiteX46" fmla="*/ 375859 w 455436"/>
                  <a:gd name="connsiteY46" fmla="*/ 310263 h 450958"/>
                  <a:gd name="connsiteX47" fmla="*/ 366816 w 455436"/>
                  <a:gd name="connsiteY47" fmla="*/ 309934 h 450958"/>
                  <a:gd name="connsiteX48" fmla="*/ 359006 w 455436"/>
                  <a:gd name="connsiteY48" fmla="*/ 301466 h 450958"/>
                  <a:gd name="connsiteX49" fmla="*/ 368378 w 455436"/>
                  <a:gd name="connsiteY49" fmla="*/ 292752 h 450958"/>
                  <a:gd name="connsiteX50" fmla="*/ 320120 w 455436"/>
                  <a:gd name="connsiteY50" fmla="*/ 337311 h 450958"/>
                  <a:gd name="connsiteX51" fmla="*/ 327930 w 455436"/>
                  <a:gd name="connsiteY51" fmla="*/ 345779 h 450958"/>
                  <a:gd name="connsiteX52" fmla="*/ 327601 w 455436"/>
                  <a:gd name="connsiteY52" fmla="*/ 354822 h 450958"/>
                  <a:gd name="connsiteX53" fmla="*/ 318558 w 455436"/>
                  <a:gd name="connsiteY53" fmla="*/ 354493 h 450958"/>
                  <a:gd name="connsiteX54" fmla="*/ 310748 w 455436"/>
                  <a:gd name="connsiteY54" fmla="*/ 346025 h 450958"/>
                  <a:gd name="connsiteX55" fmla="*/ 320120 w 455436"/>
                  <a:gd name="connsiteY55" fmla="*/ 337311 h 450958"/>
                  <a:gd name="connsiteX56" fmla="*/ 271779 w 455436"/>
                  <a:gd name="connsiteY56" fmla="*/ 381952 h 450958"/>
                  <a:gd name="connsiteX57" fmla="*/ 279589 w 455436"/>
                  <a:gd name="connsiteY57" fmla="*/ 390420 h 450958"/>
                  <a:gd name="connsiteX58" fmla="*/ 279261 w 455436"/>
                  <a:gd name="connsiteY58" fmla="*/ 399463 h 450958"/>
                  <a:gd name="connsiteX59" fmla="*/ 270217 w 455436"/>
                  <a:gd name="connsiteY59" fmla="*/ 399134 h 450958"/>
                  <a:gd name="connsiteX60" fmla="*/ 262407 w 455436"/>
                  <a:gd name="connsiteY60" fmla="*/ 390666 h 450958"/>
                  <a:gd name="connsiteX61" fmla="*/ 271779 w 455436"/>
                  <a:gd name="connsiteY61" fmla="*/ 381952 h 450958"/>
                  <a:gd name="connsiteX62" fmla="*/ 223439 w 455436"/>
                  <a:gd name="connsiteY62" fmla="*/ 426511 h 450958"/>
                  <a:gd name="connsiteX63" fmla="*/ 231249 w 455436"/>
                  <a:gd name="connsiteY63" fmla="*/ 434978 h 450958"/>
                  <a:gd name="connsiteX64" fmla="*/ 230920 w 455436"/>
                  <a:gd name="connsiteY64" fmla="*/ 444022 h 450958"/>
                  <a:gd name="connsiteX65" fmla="*/ 221877 w 455436"/>
                  <a:gd name="connsiteY65" fmla="*/ 443693 h 450958"/>
                  <a:gd name="connsiteX66" fmla="*/ 214067 w 455436"/>
                  <a:gd name="connsiteY66" fmla="*/ 435225 h 450958"/>
                  <a:gd name="connsiteX67" fmla="*/ 223439 w 455436"/>
                  <a:gd name="connsiteY67" fmla="*/ 426511 h 450958"/>
                  <a:gd name="connsiteX68" fmla="*/ 417376 w 455436"/>
                  <a:gd name="connsiteY68" fmla="*/ 240465 h 450958"/>
                  <a:gd name="connsiteX69" fmla="*/ 403811 w 455436"/>
                  <a:gd name="connsiteY69" fmla="*/ 253044 h 450958"/>
                  <a:gd name="connsiteX70" fmla="*/ 392795 w 455436"/>
                  <a:gd name="connsiteY70" fmla="*/ 241041 h 450958"/>
                  <a:gd name="connsiteX71" fmla="*/ 391151 w 455436"/>
                  <a:gd name="connsiteY71" fmla="*/ 236930 h 450958"/>
                  <a:gd name="connsiteX72" fmla="*/ 396084 w 455436"/>
                  <a:gd name="connsiteY72" fmla="*/ 235121 h 450958"/>
                  <a:gd name="connsiteX73" fmla="*/ 396494 w 455436"/>
                  <a:gd name="connsiteY73" fmla="*/ 225421 h 450958"/>
                  <a:gd name="connsiteX74" fmla="*/ 386794 w 455436"/>
                  <a:gd name="connsiteY74" fmla="*/ 225010 h 450958"/>
                  <a:gd name="connsiteX75" fmla="*/ 386218 w 455436"/>
                  <a:gd name="connsiteY75" fmla="*/ 234464 h 450958"/>
                  <a:gd name="connsiteX76" fmla="*/ 389013 w 455436"/>
                  <a:gd name="connsiteY76" fmla="*/ 244576 h 450958"/>
                  <a:gd name="connsiteX77" fmla="*/ 400030 w 455436"/>
                  <a:gd name="connsiteY77" fmla="*/ 256579 h 450958"/>
                  <a:gd name="connsiteX78" fmla="*/ 355553 w 455436"/>
                  <a:gd name="connsiteY78" fmla="*/ 297603 h 450958"/>
                  <a:gd name="connsiteX79" fmla="*/ 344537 w 455436"/>
                  <a:gd name="connsiteY79" fmla="*/ 285600 h 450958"/>
                  <a:gd name="connsiteX80" fmla="*/ 342893 w 455436"/>
                  <a:gd name="connsiteY80" fmla="*/ 281489 h 450958"/>
                  <a:gd name="connsiteX81" fmla="*/ 347825 w 455436"/>
                  <a:gd name="connsiteY81" fmla="*/ 279681 h 450958"/>
                  <a:gd name="connsiteX82" fmla="*/ 348236 w 455436"/>
                  <a:gd name="connsiteY82" fmla="*/ 269979 h 450958"/>
                  <a:gd name="connsiteX83" fmla="*/ 338535 w 455436"/>
                  <a:gd name="connsiteY83" fmla="*/ 269568 h 450958"/>
                  <a:gd name="connsiteX84" fmla="*/ 337960 w 455436"/>
                  <a:gd name="connsiteY84" fmla="*/ 279023 h 450958"/>
                  <a:gd name="connsiteX85" fmla="*/ 340755 w 455436"/>
                  <a:gd name="connsiteY85" fmla="*/ 289135 h 450958"/>
                  <a:gd name="connsiteX86" fmla="*/ 351771 w 455436"/>
                  <a:gd name="connsiteY86" fmla="*/ 301138 h 450958"/>
                  <a:gd name="connsiteX87" fmla="*/ 307295 w 455436"/>
                  <a:gd name="connsiteY87" fmla="*/ 342161 h 450958"/>
                  <a:gd name="connsiteX88" fmla="*/ 296278 w 455436"/>
                  <a:gd name="connsiteY88" fmla="*/ 330158 h 450958"/>
                  <a:gd name="connsiteX89" fmla="*/ 294634 w 455436"/>
                  <a:gd name="connsiteY89" fmla="*/ 326048 h 450958"/>
                  <a:gd name="connsiteX90" fmla="*/ 299567 w 455436"/>
                  <a:gd name="connsiteY90" fmla="*/ 324239 h 450958"/>
                  <a:gd name="connsiteX91" fmla="*/ 299978 w 455436"/>
                  <a:gd name="connsiteY91" fmla="*/ 314538 h 450958"/>
                  <a:gd name="connsiteX92" fmla="*/ 290277 w 455436"/>
                  <a:gd name="connsiteY92" fmla="*/ 314127 h 450958"/>
                  <a:gd name="connsiteX93" fmla="*/ 289702 w 455436"/>
                  <a:gd name="connsiteY93" fmla="*/ 323581 h 450958"/>
                  <a:gd name="connsiteX94" fmla="*/ 292497 w 455436"/>
                  <a:gd name="connsiteY94" fmla="*/ 333693 h 450958"/>
                  <a:gd name="connsiteX95" fmla="*/ 303513 w 455436"/>
                  <a:gd name="connsiteY95" fmla="*/ 345696 h 450958"/>
                  <a:gd name="connsiteX96" fmla="*/ 259036 w 455436"/>
                  <a:gd name="connsiteY96" fmla="*/ 386720 h 450958"/>
                  <a:gd name="connsiteX97" fmla="*/ 248020 w 455436"/>
                  <a:gd name="connsiteY97" fmla="*/ 374717 h 450958"/>
                  <a:gd name="connsiteX98" fmla="*/ 246376 w 455436"/>
                  <a:gd name="connsiteY98" fmla="*/ 370607 h 450958"/>
                  <a:gd name="connsiteX99" fmla="*/ 251309 w 455436"/>
                  <a:gd name="connsiteY99" fmla="*/ 368798 h 450958"/>
                  <a:gd name="connsiteX100" fmla="*/ 251720 w 455436"/>
                  <a:gd name="connsiteY100" fmla="*/ 359097 h 450958"/>
                  <a:gd name="connsiteX101" fmla="*/ 242019 w 455436"/>
                  <a:gd name="connsiteY101" fmla="*/ 358686 h 450958"/>
                  <a:gd name="connsiteX102" fmla="*/ 241443 w 455436"/>
                  <a:gd name="connsiteY102" fmla="*/ 368140 h 450958"/>
                  <a:gd name="connsiteX103" fmla="*/ 244238 w 455436"/>
                  <a:gd name="connsiteY103" fmla="*/ 378252 h 450958"/>
                  <a:gd name="connsiteX104" fmla="*/ 255255 w 455436"/>
                  <a:gd name="connsiteY104" fmla="*/ 390255 h 450958"/>
                  <a:gd name="connsiteX105" fmla="*/ 210778 w 455436"/>
                  <a:gd name="connsiteY105" fmla="*/ 431279 h 450958"/>
                  <a:gd name="connsiteX106" fmla="*/ 199762 w 455436"/>
                  <a:gd name="connsiteY106" fmla="*/ 419276 h 450958"/>
                  <a:gd name="connsiteX107" fmla="*/ 198118 w 455436"/>
                  <a:gd name="connsiteY107" fmla="*/ 415165 h 450958"/>
                  <a:gd name="connsiteX108" fmla="*/ 203050 w 455436"/>
                  <a:gd name="connsiteY108" fmla="*/ 413356 h 450958"/>
                  <a:gd name="connsiteX109" fmla="*/ 203461 w 455436"/>
                  <a:gd name="connsiteY109" fmla="*/ 403656 h 450958"/>
                  <a:gd name="connsiteX110" fmla="*/ 193760 w 455436"/>
                  <a:gd name="connsiteY110" fmla="*/ 403245 h 450958"/>
                  <a:gd name="connsiteX111" fmla="*/ 193185 w 455436"/>
                  <a:gd name="connsiteY111" fmla="*/ 412699 h 450958"/>
                  <a:gd name="connsiteX112" fmla="*/ 195980 w 455436"/>
                  <a:gd name="connsiteY112" fmla="*/ 422811 h 450958"/>
                  <a:gd name="connsiteX113" fmla="*/ 206997 w 455436"/>
                  <a:gd name="connsiteY113" fmla="*/ 434814 h 450958"/>
                  <a:gd name="connsiteX114" fmla="*/ 199844 w 455436"/>
                  <a:gd name="connsiteY114" fmla="*/ 441391 h 450958"/>
                  <a:gd name="connsiteX115" fmla="*/ 179373 w 455436"/>
                  <a:gd name="connsiteY115" fmla="*/ 440569 h 450958"/>
                  <a:gd name="connsiteX116" fmla="*/ 159807 w 455436"/>
                  <a:gd name="connsiteY116" fmla="*/ 419358 h 450958"/>
                  <a:gd name="connsiteX117" fmla="*/ 401263 w 455436"/>
                  <a:gd name="connsiteY117" fmla="*/ 196564 h 450958"/>
                  <a:gd name="connsiteX118" fmla="*/ 420829 w 455436"/>
                  <a:gd name="connsiteY118" fmla="*/ 217775 h 450958"/>
                  <a:gd name="connsiteX119" fmla="*/ 420007 w 455436"/>
                  <a:gd name="connsiteY119" fmla="*/ 238246 h 450958"/>
                  <a:gd name="connsiteX120" fmla="*/ 417376 w 455436"/>
                  <a:gd name="connsiteY120" fmla="*/ 240465 h 450958"/>
                  <a:gd name="connsiteX121" fmla="*/ 255830 w 455436"/>
                  <a:gd name="connsiteY121" fmla="*/ 8957 h 450958"/>
                  <a:gd name="connsiteX122" fmla="*/ 276301 w 455436"/>
                  <a:gd name="connsiteY122" fmla="*/ 9779 h 450958"/>
                  <a:gd name="connsiteX123" fmla="*/ 446315 w 455436"/>
                  <a:gd name="connsiteY123" fmla="*/ 194016 h 450958"/>
                  <a:gd name="connsiteX124" fmla="*/ 445493 w 455436"/>
                  <a:gd name="connsiteY124" fmla="*/ 214486 h 450958"/>
                  <a:gd name="connsiteX125" fmla="*/ 429461 w 455436"/>
                  <a:gd name="connsiteY125" fmla="*/ 229285 h 450958"/>
                  <a:gd name="connsiteX126" fmla="*/ 424364 w 455436"/>
                  <a:gd name="connsiteY126" fmla="*/ 214322 h 450958"/>
                  <a:gd name="connsiteX127" fmla="*/ 254350 w 455436"/>
                  <a:gd name="connsiteY127" fmla="*/ 30085 h 450958"/>
                  <a:gd name="connsiteX128" fmla="*/ 239799 w 455436"/>
                  <a:gd name="connsiteY128" fmla="*/ 23755 h 450958"/>
                  <a:gd name="connsiteX129" fmla="*/ 255830 w 455436"/>
                  <a:gd name="connsiteY129" fmla="*/ 8957 h 450958"/>
                  <a:gd name="connsiteX130" fmla="*/ 228783 w 455436"/>
                  <a:gd name="connsiteY130" fmla="*/ 33950 h 450958"/>
                  <a:gd name="connsiteX131" fmla="*/ 230016 w 455436"/>
                  <a:gd name="connsiteY131" fmla="*/ 32881 h 450958"/>
                  <a:gd name="connsiteX132" fmla="*/ 250486 w 455436"/>
                  <a:gd name="connsiteY132" fmla="*/ 33703 h 450958"/>
                  <a:gd name="connsiteX133" fmla="*/ 397399 w 455436"/>
                  <a:gd name="connsiteY133" fmla="*/ 192947 h 450958"/>
                  <a:gd name="connsiteX134" fmla="*/ 155943 w 455436"/>
                  <a:gd name="connsiteY134" fmla="*/ 415741 h 450958"/>
                  <a:gd name="connsiteX135" fmla="*/ 9031 w 455436"/>
                  <a:gd name="connsiteY135" fmla="*/ 256497 h 450958"/>
                  <a:gd name="connsiteX136" fmla="*/ 9853 w 455436"/>
                  <a:gd name="connsiteY136" fmla="*/ 236026 h 450958"/>
                  <a:gd name="connsiteX137" fmla="*/ 228783 w 455436"/>
                  <a:gd name="connsiteY137" fmla="*/ 33950 h 4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455436" h="450958">
                    <a:moveTo>
                      <a:pt x="5167" y="259950"/>
                    </a:moveTo>
                    <a:lnTo>
                      <a:pt x="175181" y="444186"/>
                    </a:lnTo>
                    <a:cubicBezTo>
                      <a:pt x="182580" y="452161"/>
                      <a:pt x="195076" y="452654"/>
                      <a:pt x="203050" y="445337"/>
                    </a:cubicBezTo>
                    <a:lnTo>
                      <a:pt x="210203" y="438760"/>
                    </a:lnTo>
                    <a:lnTo>
                      <a:pt x="218013" y="447228"/>
                    </a:lnTo>
                    <a:cubicBezTo>
                      <a:pt x="222370" y="451914"/>
                      <a:pt x="229769" y="452243"/>
                      <a:pt x="234455" y="447885"/>
                    </a:cubicBezTo>
                    <a:cubicBezTo>
                      <a:pt x="239141" y="443529"/>
                      <a:pt x="239470" y="436129"/>
                      <a:pt x="235113" y="431443"/>
                    </a:cubicBezTo>
                    <a:lnTo>
                      <a:pt x="227303" y="422976"/>
                    </a:lnTo>
                    <a:lnTo>
                      <a:pt x="258543" y="394201"/>
                    </a:lnTo>
                    <a:lnTo>
                      <a:pt x="266353" y="402669"/>
                    </a:lnTo>
                    <a:cubicBezTo>
                      <a:pt x="270711" y="407355"/>
                      <a:pt x="278110" y="407684"/>
                      <a:pt x="282796" y="403327"/>
                    </a:cubicBezTo>
                    <a:cubicBezTo>
                      <a:pt x="287482" y="398969"/>
                      <a:pt x="287811" y="391571"/>
                      <a:pt x="283453" y="386884"/>
                    </a:cubicBezTo>
                    <a:lnTo>
                      <a:pt x="275643" y="378416"/>
                    </a:lnTo>
                    <a:lnTo>
                      <a:pt x="306884" y="349642"/>
                    </a:lnTo>
                    <a:lnTo>
                      <a:pt x="314694" y="358110"/>
                    </a:lnTo>
                    <a:cubicBezTo>
                      <a:pt x="319051" y="362797"/>
                      <a:pt x="326450" y="363125"/>
                      <a:pt x="331136" y="358768"/>
                    </a:cubicBezTo>
                    <a:cubicBezTo>
                      <a:pt x="335822" y="354411"/>
                      <a:pt x="336151" y="347012"/>
                      <a:pt x="331794" y="342326"/>
                    </a:cubicBezTo>
                    <a:lnTo>
                      <a:pt x="323984" y="333858"/>
                    </a:lnTo>
                    <a:lnTo>
                      <a:pt x="355224" y="305084"/>
                    </a:lnTo>
                    <a:lnTo>
                      <a:pt x="363034" y="313552"/>
                    </a:lnTo>
                    <a:cubicBezTo>
                      <a:pt x="367392" y="318238"/>
                      <a:pt x="374791" y="318567"/>
                      <a:pt x="379477" y="314209"/>
                    </a:cubicBezTo>
                    <a:cubicBezTo>
                      <a:pt x="384163" y="309852"/>
                      <a:pt x="384492" y="302453"/>
                      <a:pt x="380134" y="297767"/>
                    </a:cubicBezTo>
                    <a:lnTo>
                      <a:pt x="372324" y="289299"/>
                    </a:lnTo>
                    <a:lnTo>
                      <a:pt x="403565" y="260525"/>
                    </a:lnTo>
                    <a:lnTo>
                      <a:pt x="411375" y="268993"/>
                    </a:lnTo>
                    <a:cubicBezTo>
                      <a:pt x="415732" y="273679"/>
                      <a:pt x="423131" y="274008"/>
                      <a:pt x="427817" y="269650"/>
                    </a:cubicBezTo>
                    <a:cubicBezTo>
                      <a:pt x="432503" y="265294"/>
                      <a:pt x="432832" y="257894"/>
                      <a:pt x="428475" y="253208"/>
                    </a:cubicBezTo>
                    <a:lnTo>
                      <a:pt x="420665" y="244741"/>
                    </a:lnTo>
                    <a:lnTo>
                      <a:pt x="420994" y="244411"/>
                    </a:lnTo>
                    <a:lnTo>
                      <a:pt x="423296" y="242274"/>
                    </a:lnTo>
                    <a:lnTo>
                      <a:pt x="449110" y="218433"/>
                    </a:lnTo>
                    <a:cubicBezTo>
                      <a:pt x="457085" y="211033"/>
                      <a:pt x="457578" y="198538"/>
                      <a:pt x="450261" y="190563"/>
                    </a:cubicBezTo>
                    <a:lnTo>
                      <a:pt x="280247" y="6327"/>
                    </a:lnTo>
                    <a:cubicBezTo>
                      <a:pt x="272848" y="-1648"/>
                      <a:pt x="260352" y="-2142"/>
                      <a:pt x="252377" y="5175"/>
                    </a:cubicBezTo>
                    <a:lnTo>
                      <a:pt x="226563" y="29017"/>
                    </a:lnTo>
                    <a:lnTo>
                      <a:pt x="225330" y="30085"/>
                    </a:lnTo>
                    <a:lnTo>
                      <a:pt x="6400" y="232162"/>
                    </a:lnTo>
                    <a:cubicBezTo>
                      <a:pt x="-1657" y="239479"/>
                      <a:pt x="-2150" y="251975"/>
                      <a:pt x="5167" y="259950"/>
                    </a:cubicBezTo>
                    <a:close/>
                    <a:moveTo>
                      <a:pt x="416719" y="248193"/>
                    </a:moveTo>
                    <a:lnTo>
                      <a:pt x="424529" y="256661"/>
                    </a:lnTo>
                    <a:cubicBezTo>
                      <a:pt x="426913" y="259292"/>
                      <a:pt x="426748" y="263320"/>
                      <a:pt x="424200" y="265704"/>
                    </a:cubicBezTo>
                    <a:cubicBezTo>
                      <a:pt x="421569" y="268088"/>
                      <a:pt x="417541" y="267924"/>
                      <a:pt x="415157" y="265375"/>
                    </a:cubicBezTo>
                    <a:lnTo>
                      <a:pt x="407346" y="256908"/>
                    </a:lnTo>
                    <a:lnTo>
                      <a:pt x="416719" y="248193"/>
                    </a:lnTo>
                    <a:close/>
                    <a:moveTo>
                      <a:pt x="368378" y="292752"/>
                    </a:moveTo>
                    <a:lnTo>
                      <a:pt x="376188" y="301220"/>
                    </a:lnTo>
                    <a:cubicBezTo>
                      <a:pt x="378572" y="303851"/>
                      <a:pt x="378408" y="307879"/>
                      <a:pt x="375859" y="310263"/>
                    </a:cubicBezTo>
                    <a:cubicBezTo>
                      <a:pt x="373229" y="312647"/>
                      <a:pt x="369200" y="312483"/>
                      <a:pt x="366816" y="309934"/>
                    </a:cubicBezTo>
                    <a:lnTo>
                      <a:pt x="359006" y="301466"/>
                    </a:lnTo>
                    <a:lnTo>
                      <a:pt x="368378" y="292752"/>
                    </a:lnTo>
                    <a:close/>
                    <a:moveTo>
                      <a:pt x="320120" y="337311"/>
                    </a:moveTo>
                    <a:lnTo>
                      <a:pt x="327930" y="345779"/>
                    </a:lnTo>
                    <a:cubicBezTo>
                      <a:pt x="330314" y="348409"/>
                      <a:pt x="330150" y="352438"/>
                      <a:pt x="327601" y="354822"/>
                    </a:cubicBezTo>
                    <a:cubicBezTo>
                      <a:pt x="324970" y="357206"/>
                      <a:pt x="320942" y="357042"/>
                      <a:pt x="318558" y="354493"/>
                    </a:cubicBezTo>
                    <a:lnTo>
                      <a:pt x="310748" y="346025"/>
                    </a:lnTo>
                    <a:lnTo>
                      <a:pt x="320120" y="337311"/>
                    </a:lnTo>
                    <a:close/>
                    <a:moveTo>
                      <a:pt x="271779" y="381952"/>
                    </a:moveTo>
                    <a:lnTo>
                      <a:pt x="279589" y="390420"/>
                    </a:lnTo>
                    <a:cubicBezTo>
                      <a:pt x="281974" y="393050"/>
                      <a:pt x="281809" y="397079"/>
                      <a:pt x="279261" y="399463"/>
                    </a:cubicBezTo>
                    <a:cubicBezTo>
                      <a:pt x="276630" y="401847"/>
                      <a:pt x="272601" y="401683"/>
                      <a:pt x="270217" y="399134"/>
                    </a:cubicBezTo>
                    <a:lnTo>
                      <a:pt x="262407" y="390666"/>
                    </a:lnTo>
                    <a:lnTo>
                      <a:pt x="271779" y="381952"/>
                    </a:lnTo>
                    <a:close/>
                    <a:moveTo>
                      <a:pt x="223439" y="426511"/>
                    </a:moveTo>
                    <a:lnTo>
                      <a:pt x="231249" y="434978"/>
                    </a:lnTo>
                    <a:cubicBezTo>
                      <a:pt x="233633" y="437609"/>
                      <a:pt x="233469" y="441637"/>
                      <a:pt x="230920" y="444022"/>
                    </a:cubicBezTo>
                    <a:cubicBezTo>
                      <a:pt x="228289" y="446406"/>
                      <a:pt x="224261" y="446241"/>
                      <a:pt x="221877" y="443693"/>
                    </a:cubicBezTo>
                    <a:lnTo>
                      <a:pt x="214067" y="435225"/>
                    </a:lnTo>
                    <a:lnTo>
                      <a:pt x="223439" y="426511"/>
                    </a:lnTo>
                    <a:close/>
                    <a:moveTo>
                      <a:pt x="417376" y="240465"/>
                    </a:moveTo>
                    <a:lnTo>
                      <a:pt x="403811" y="253044"/>
                    </a:lnTo>
                    <a:lnTo>
                      <a:pt x="392795" y="241041"/>
                    </a:lnTo>
                    <a:cubicBezTo>
                      <a:pt x="391726" y="239890"/>
                      <a:pt x="391151" y="238410"/>
                      <a:pt x="391151" y="236930"/>
                    </a:cubicBezTo>
                    <a:cubicBezTo>
                      <a:pt x="392877" y="237013"/>
                      <a:pt x="394686" y="236437"/>
                      <a:pt x="396084" y="235121"/>
                    </a:cubicBezTo>
                    <a:cubicBezTo>
                      <a:pt x="398879" y="232573"/>
                      <a:pt x="399043" y="228216"/>
                      <a:pt x="396494" y="225421"/>
                    </a:cubicBezTo>
                    <a:cubicBezTo>
                      <a:pt x="393946" y="222626"/>
                      <a:pt x="389589" y="222461"/>
                      <a:pt x="386794" y="225010"/>
                    </a:cubicBezTo>
                    <a:cubicBezTo>
                      <a:pt x="384081" y="227476"/>
                      <a:pt x="383834" y="231669"/>
                      <a:pt x="386218" y="234464"/>
                    </a:cubicBezTo>
                    <a:cubicBezTo>
                      <a:pt x="385560" y="237999"/>
                      <a:pt x="386465" y="241781"/>
                      <a:pt x="389013" y="244576"/>
                    </a:cubicBezTo>
                    <a:lnTo>
                      <a:pt x="400030" y="256579"/>
                    </a:lnTo>
                    <a:lnTo>
                      <a:pt x="355553" y="297603"/>
                    </a:lnTo>
                    <a:lnTo>
                      <a:pt x="344537" y="285600"/>
                    </a:lnTo>
                    <a:cubicBezTo>
                      <a:pt x="343468" y="284448"/>
                      <a:pt x="342893" y="282969"/>
                      <a:pt x="342893" y="281489"/>
                    </a:cubicBezTo>
                    <a:cubicBezTo>
                      <a:pt x="344619" y="281571"/>
                      <a:pt x="346428" y="280996"/>
                      <a:pt x="347825" y="279681"/>
                    </a:cubicBezTo>
                    <a:cubicBezTo>
                      <a:pt x="350620" y="277132"/>
                      <a:pt x="350785" y="272775"/>
                      <a:pt x="348236" y="269979"/>
                    </a:cubicBezTo>
                    <a:cubicBezTo>
                      <a:pt x="345688" y="267184"/>
                      <a:pt x="341330" y="267020"/>
                      <a:pt x="338535" y="269568"/>
                    </a:cubicBezTo>
                    <a:cubicBezTo>
                      <a:pt x="335822" y="272034"/>
                      <a:pt x="335576" y="276227"/>
                      <a:pt x="337960" y="279023"/>
                    </a:cubicBezTo>
                    <a:cubicBezTo>
                      <a:pt x="337302" y="282558"/>
                      <a:pt x="338206" y="286340"/>
                      <a:pt x="340755" y="289135"/>
                    </a:cubicBezTo>
                    <a:lnTo>
                      <a:pt x="351771" y="301138"/>
                    </a:lnTo>
                    <a:lnTo>
                      <a:pt x="307295" y="342161"/>
                    </a:lnTo>
                    <a:lnTo>
                      <a:pt x="296278" y="330158"/>
                    </a:lnTo>
                    <a:cubicBezTo>
                      <a:pt x="295210" y="329008"/>
                      <a:pt x="294634" y="327527"/>
                      <a:pt x="294634" y="326048"/>
                    </a:cubicBezTo>
                    <a:cubicBezTo>
                      <a:pt x="296361" y="326130"/>
                      <a:pt x="298169" y="325554"/>
                      <a:pt x="299567" y="324239"/>
                    </a:cubicBezTo>
                    <a:cubicBezTo>
                      <a:pt x="302362" y="321691"/>
                      <a:pt x="302527" y="317333"/>
                      <a:pt x="299978" y="314538"/>
                    </a:cubicBezTo>
                    <a:cubicBezTo>
                      <a:pt x="297429" y="311743"/>
                      <a:pt x="293072" y="311579"/>
                      <a:pt x="290277" y="314127"/>
                    </a:cubicBezTo>
                    <a:cubicBezTo>
                      <a:pt x="287564" y="316594"/>
                      <a:pt x="287317" y="320786"/>
                      <a:pt x="289702" y="323581"/>
                    </a:cubicBezTo>
                    <a:cubicBezTo>
                      <a:pt x="289044" y="327116"/>
                      <a:pt x="289948" y="330898"/>
                      <a:pt x="292497" y="333693"/>
                    </a:cubicBezTo>
                    <a:lnTo>
                      <a:pt x="303513" y="345696"/>
                    </a:lnTo>
                    <a:lnTo>
                      <a:pt x="259036" y="386720"/>
                    </a:lnTo>
                    <a:lnTo>
                      <a:pt x="248020" y="374717"/>
                    </a:lnTo>
                    <a:cubicBezTo>
                      <a:pt x="246951" y="373566"/>
                      <a:pt x="246376" y="372086"/>
                      <a:pt x="246376" y="370607"/>
                    </a:cubicBezTo>
                    <a:cubicBezTo>
                      <a:pt x="248102" y="370689"/>
                      <a:pt x="249911" y="370113"/>
                      <a:pt x="251309" y="368798"/>
                    </a:cubicBezTo>
                    <a:cubicBezTo>
                      <a:pt x="254104" y="366249"/>
                      <a:pt x="254268" y="361892"/>
                      <a:pt x="251720" y="359097"/>
                    </a:cubicBezTo>
                    <a:cubicBezTo>
                      <a:pt x="249171" y="356301"/>
                      <a:pt x="244814" y="356137"/>
                      <a:pt x="242019" y="358686"/>
                    </a:cubicBezTo>
                    <a:cubicBezTo>
                      <a:pt x="239306" y="361152"/>
                      <a:pt x="239059" y="365345"/>
                      <a:pt x="241443" y="368140"/>
                    </a:cubicBezTo>
                    <a:cubicBezTo>
                      <a:pt x="240785" y="371676"/>
                      <a:pt x="241690" y="375457"/>
                      <a:pt x="244238" y="378252"/>
                    </a:cubicBezTo>
                    <a:lnTo>
                      <a:pt x="255255" y="390255"/>
                    </a:lnTo>
                    <a:lnTo>
                      <a:pt x="210778" y="431279"/>
                    </a:lnTo>
                    <a:lnTo>
                      <a:pt x="199762" y="419276"/>
                    </a:lnTo>
                    <a:cubicBezTo>
                      <a:pt x="198693" y="418125"/>
                      <a:pt x="198118" y="416645"/>
                      <a:pt x="198118" y="415165"/>
                    </a:cubicBezTo>
                    <a:cubicBezTo>
                      <a:pt x="199844" y="415248"/>
                      <a:pt x="201653" y="414672"/>
                      <a:pt x="203050" y="413356"/>
                    </a:cubicBezTo>
                    <a:cubicBezTo>
                      <a:pt x="205845" y="410808"/>
                      <a:pt x="206010" y="406451"/>
                      <a:pt x="203461" y="403656"/>
                    </a:cubicBezTo>
                    <a:cubicBezTo>
                      <a:pt x="200913" y="400861"/>
                      <a:pt x="196556" y="400696"/>
                      <a:pt x="193760" y="403245"/>
                    </a:cubicBezTo>
                    <a:cubicBezTo>
                      <a:pt x="191047" y="405711"/>
                      <a:pt x="190801" y="409904"/>
                      <a:pt x="193185" y="412699"/>
                    </a:cubicBezTo>
                    <a:cubicBezTo>
                      <a:pt x="192527" y="416234"/>
                      <a:pt x="193432" y="420016"/>
                      <a:pt x="195980" y="422811"/>
                    </a:cubicBezTo>
                    <a:lnTo>
                      <a:pt x="206997" y="434814"/>
                    </a:lnTo>
                    <a:lnTo>
                      <a:pt x="199844" y="441391"/>
                    </a:lnTo>
                    <a:cubicBezTo>
                      <a:pt x="194007" y="446817"/>
                      <a:pt x="184799" y="446406"/>
                      <a:pt x="179373" y="440569"/>
                    </a:cubicBezTo>
                    <a:lnTo>
                      <a:pt x="159807" y="419358"/>
                    </a:lnTo>
                    <a:lnTo>
                      <a:pt x="401263" y="196564"/>
                    </a:lnTo>
                    <a:lnTo>
                      <a:pt x="420829" y="217775"/>
                    </a:lnTo>
                    <a:cubicBezTo>
                      <a:pt x="426255" y="223612"/>
                      <a:pt x="425844" y="232820"/>
                      <a:pt x="420007" y="238246"/>
                    </a:cubicBezTo>
                    <a:lnTo>
                      <a:pt x="417376" y="240465"/>
                    </a:lnTo>
                    <a:close/>
                    <a:moveTo>
                      <a:pt x="255830" y="8957"/>
                    </a:moveTo>
                    <a:cubicBezTo>
                      <a:pt x="261667" y="3531"/>
                      <a:pt x="270875" y="3942"/>
                      <a:pt x="276301" y="9779"/>
                    </a:cubicBezTo>
                    <a:lnTo>
                      <a:pt x="446315" y="194016"/>
                    </a:lnTo>
                    <a:cubicBezTo>
                      <a:pt x="451741" y="199853"/>
                      <a:pt x="451330" y="209060"/>
                      <a:pt x="445493" y="214486"/>
                    </a:cubicBezTo>
                    <a:lnTo>
                      <a:pt x="429461" y="229285"/>
                    </a:lnTo>
                    <a:cubicBezTo>
                      <a:pt x="429872" y="223941"/>
                      <a:pt x="428228" y="218515"/>
                      <a:pt x="424364" y="214322"/>
                    </a:cubicBezTo>
                    <a:lnTo>
                      <a:pt x="254350" y="30085"/>
                    </a:lnTo>
                    <a:cubicBezTo>
                      <a:pt x="250486" y="25893"/>
                      <a:pt x="245143" y="23755"/>
                      <a:pt x="239799" y="23755"/>
                    </a:cubicBezTo>
                    <a:lnTo>
                      <a:pt x="255830" y="8957"/>
                    </a:lnTo>
                    <a:close/>
                    <a:moveTo>
                      <a:pt x="228783" y="33950"/>
                    </a:moveTo>
                    <a:lnTo>
                      <a:pt x="230016" y="32881"/>
                    </a:lnTo>
                    <a:cubicBezTo>
                      <a:pt x="235853" y="27455"/>
                      <a:pt x="245060" y="27866"/>
                      <a:pt x="250486" y="33703"/>
                    </a:cubicBezTo>
                    <a:lnTo>
                      <a:pt x="397399" y="192947"/>
                    </a:lnTo>
                    <a:lnTo>
                      <a:pt x="155943" y="415741"/>
                    </a:lnTo>
                    <a:lnTo>
                      <a:pt x="9031" y="256497"/>
                    </a:lnTo>
                    <a:cubicBezTo>
                      <a:pt x="3605" y="250660"/>
                      <a:pt x="4016" y="241452"/>
                      <a:pt x="9853" y="236026"/>
                    </a:cubicBezTo>
                    <a:lnTo>
                      <a:pt x="228783" y="33950"/>
                    </a:lnTo>
                    <a:close/>
                  </a:path>
                </a:pathLst>
              </a:custGeom>
              <a:grpFill/>
              <a:ln w="8221" cap="flat">
                <a:noFill/>
                <a:prstDash val="solid"/>
                <a:miter/>
              </a:ln>
            </p:spPr>
            <p:txBody>
              <a:bodyPr rtlCol="0" anchor="ctr"/>
              <a:lstStyle/>
              <a:p>
                <a:endParaRPr lang="en-US"/>
              </a:p>
            </p:txBody>
          </p:sp>
          <p:sp>
            <p:nvSpPr>
              <p:cNvPr id="394" name="Freeform: Shape 393">
                <a:extLst>
                  <a:ext uri="{FF2B5EF4-FFF2-40B4-BE49-F238E27FC236}">
                    <a16:creationId xmlns:a16="http://schemas.microsoft.com/office/drawing/2014/main" id="{E1FEBC44-7045-4833-BCAE-8F507369BCC7}"/>
                  </a:ext>
                </a:extLst>
              </p:cNvPr>
              <p:cNvSpPr/>
              <p:nvPr/>
            </p:nvSpPr>
            <p:spPr>
              <a:xfrm>
                <a:off x="1583130" y="5609398"/>
                <a:ext cx="130552" cy="136142"/>
              </a:xfrm>
              <a:custGeom>
                <a:avLst/>
                <a:gdLst>
                  <a:gd name="connsiteX0" fmla="*/ 130552 w 130552"/>
                  <a:gd name="connsiteY0" fmla="*/ 105396 h 136142"/>
                  <a:gd name="connsiteX1" fmla="*/ 33296 w 130552"/>
                  <a:gd name="connsiteY1" fmla="*/ 0 h 136142"/>
                  <a:gd name="connsiteX2" fmla="*/ 0 w 130552"/>
                  <a:gd name="connsiteY2" fmla="*/ 30747 h 136142"/>
                  <a:gd name="connsiteX3" fmla="*/ 97256 w 130552"/>
                  <a:gd name="connsiteY3" fmla="*/ 136143 h 136142"/>
                  <a:gd name="connsiteX4" fmla="*/ 130552 w 130552"/>
                  <a:gd name="connsiteY4" fmla="*/ 105396 h 136142"/>
                  <a:gd name="connsiteX5" fmla="*/ 97503 w 130552"/>
                  <a:gd name="connsiteY5" fmla="*/ 128826 h 136142"/>
                  <a:gd name="connsiteX6" fmla="*/ 7317 w 130552"/>
                  <a:gd name="connsiteY6" fmla="*/ 31076 h 136142"/>
                  <a:gd name="connsiteX7" fmla="*/ 32967 w 130552"/>
                  <a:gd name="connsiteY7" fmla="*/ 7399 h 136142"/>
                  <a:gd name="connsiteX8" fmla="*/ 123153 w 130552"/>
                  <a:gd name="connsiteY8" fmla="*/ 105149 h 136142"/>
                  <a:gd name="connsiteX9" fmla="*/ 97503 w 130552"/>
                  <a:gd name="connsiteY9" fmla="*/ 128826 h 136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0552" h="136142">
                    <a:moveTo>
                      <a:pt x="130552" y="105396"/>
                    </a:moveTo>
                    <a:lnTo>
                      <a:pt x="33296" y="0"/>
                    </a:lnTo>
                    <a:lnTo>
                      <a:pt x="0" y="30747"/>
                    </a:lnTo>
                    <a:lnTo>
                      <a:pt x="97256" y="136143"/>
                    </a:lnTo>
                    <a:lnTo>
                      <a:pt x="130552" y="105396"/>
                    </a:lnTo>
                    <a:close/>
                    <a:moveTo>
                      <a:pt x="97503" y="128826"/>
                    </a:moveTo>
                    <a:lnTo>
                      <a:pt x="7317" y="31076"/>
                    </a:lnTo>
                    <a:lnTo>
                      <a:pt x="32967" y="7399"/>
                    </a:lnTo>
                    <a:lnTo>
                      <a:pt x="123153" y="105149"/>
                    </a:lnTo>
                    <a:lnTo>
                      <a:pt x="97503" y="128826"/>
                    </a:lnTo>
                    <a:close/>
                  </a:path>
                </a:pathLst>
              </a:custGeom>
              <a:grpFill/>
              <a:ln w="8221" cap="flat">
                <a:noFill/>
                <a:prstDash val="solid"/>
                <a:miter/>
              </a:ln>
            </p:spPr>
            <p:txBody>
              <a:bodyPr rtlCol="0" anchor="ctr"/>
              <a:lstStyle/>
              <a:p>
                <a:endParaRPr lang="en-US"/>
              </a:p>
            </p:txBody>
          </p:sp>
          <p:sp>
            <p:nvSpPr>
              <p:cNvPr id="395" name="Freeform: Shape 394">
                <a:extLst>
                  <a:ext uri="{FF2B5EF4-FFF2-40B4-BE49-F238E27FC236}">
                    <a16:creationId xmlns:a16="http://schemas.microsoft.com/office/drawing/2014/main" id="{49EC6CC9-8D4B-4D97-B5A5-C97CAFAFBB0C}"/>
                  </a:ext>
                </a:extLst>
              </p:cNvPr>
              <p:cNvSpPr/>
              <p:nvPr/>
            </p:nvSpPr>
            <p:spPr>
              <a:xfrm rot="19037864">
                <a:off x="1844128" y="5427300"/>
                <a:ext cx="5179" cy="191063"/>
              </a:xfrm>
              <a:custGeom>
                <a:avLst/>
                <a:gdLst>
                  <a:gd name="connsiteX0" fmla="*/ 0 w 5179"/>
                  <a:gd name="connsiteY0" fmla="*/ 0 h 191063"/>
                  <a:gd name="connsiteX1" fmla="*/ 5179 w 5179"/>
                  <a:gd name="connsiteY1" fmla="*/ 0 h 191063"/>
                  <a:gd name="connsiteX2" fmla="*/ 5179 w 5179"/>
                  <a:gd name="connsiteY2" fmla="*/ 191063 h 191063"/>
                  <a:gd name="connsiteX3" fmla="*/ 0 w 5179"/>
                  <a:gd name="connsiteY3" fmla="*/ 191063 h 191063"/>
                </a:gdLst>
                <a:ahLst/>
                <a:cxnLst>
                  <a:cxn ang="0">
                    <a:pos x="connsiteX0" y="connsiteY0"/>
                  </a:cxn>
                  <a:cxn ang="0">
                    <a:pos x="connsiteX1" y="connsiteY1"/>
                  </a:cxn>
                  <a:cxn ang="0">
                    <a:pos x="connsiteX2" y="connsiteY2"/>
                  </a:cxn>
                  <a:cxn ang="0">
                    <a:pos x="connsiteX3" y="connsiteY3"/>
                  </a:cxn>
                </a:cxnLst>
                <a:rect l="l" t="t" r="r" b="b"/>
                <a:pathLst>
                  <a:path w="5179" h="191063">
                    <a:moveTo>
                      <a:pt x="0" y="0"/>
                    </a:moveTo>
                    <a:lnTo>
                      <a:pt x="5179" y="0"/>
                    </a:lnTo>
                    <a:lnTo>
                      <a:pt x="5179" y="191063"/>
                    </a:lnTo>
                    <a:lnTo>
                      <a:pt x="0" y="191063"/>
                    </a:lnTo>
                    <a:close/>
                  </a:path>
                </a:pathLst>
              </a:custGeom>
              <a:grpFill/>
              <a:ln w="8221" cap="flat">
                <a:noFill/>
                <a:prstDash val="solid"/>
                <a:miter/>
              </a:ln>
            </p:spPr>
            <p:txBody>
              <a:bodyPr rtlCol="0" anchor="ctr"/>
              <a:lstStyle/>
              <a:p>
                <a:endParaRPr lang="en-US"/>
              </a:p>
            </p:txBody>
          </p:sp>
        </p:grpSp>
        <p:grpSp>
          <p:nvGrpSpPr>
            <p:cNvPr id="257" name="Graphic 2">
              <a:extLst>
                <a:ext uri="{FF2B5EF4-FFF2-40B4-BE49-F238E27FC236}">
                  <a16:creationId xmlns:a16="http://schemas.microsoft.com/office/drawing/2014/main" id="{6B4DCF2E-221A-458B-A0F4-5153D7FA360A}"/>
                </a:ext>
              </a:extLst>
            </p:cNvPr>
            <p:cNvGrpSpPr/>
            <p:nvPr/>
          </p:nvGrpSpPr>
          <p:grpSpPr>
            <a:xfrm>
              <a:off x="5946881" y="4452917"/>
              <a:ext cx="428419" cy="464948"/>
              <a:chOff x="6086611" y="4508809"/>
              <a:chExt cx="419060" cy="454791"/>
            </a:xfrm>
            <a:grpFill/>
          </p:grpSpPr>
          <p:sp>
            <p:nvSpPr>
              <p:cNvPr id="391" name="Freeform: Shape 390">
                <a:extLst>
                  <a:ext uri="{FF2B5EF4-FFF2-40B4-BE49-F238E27FC236}">
                    <a16:creationId xmlns:a16="http://schemas.microsoft.com/office/drawing/2014/main" id="{719498D6-D405-46BE-90B2-327199792699}"/>
                  </a:ext>
                </a:extLst>
              </p:cNvPr>
              <p:cNvSpPr/>
              <p:nvPr/>
            </p:nvSpPr>
            <p:spPr>
              <a:xfrm>
                <a:off x="6224476" y="4593344"/>
                <a:ext cx="281195" cy="370256"/>
              </a:xfrm>
              <a:custGeom>
                <a:avLst/>
                <a:gdLst>
                  <a:gd name="connsiteX0" fmla="*/ 80321 w 281195"/>
                  <a:gd name="connsiteY0" fmla="*/ 362718 h 370256"/>
                  <a:gd name="connsiteX1" fmla="*/ 278451 w 281195"/>
                  <a:gd name="connsiteY1" fmla="*/ 60672 h 370256"/>
                  <a:gd name="connsiteX2" fmla="*/ 273600 w 281195"/>
                  <a:gd name="connsiteY2" fmla="*/ 37406 h 370256"/>
                  <a:gd name="connsiteX3" fmla="*/ 216545 w 281195"/>
                  <a:gd name="connsiteY3" fmla="*/ 0 h 370256"/>
                  <a:gd name="connsiteX4" fmla="*/ 0 w 281195"/>
                  <a:gd name="connsiteY4" fmla="*/ 330080 h 370256"/>
                  <a:gd name="connsiteX5" fmla="*/ 57055 w 281195"/>
                  <a:gd name="connsiteY5" fmla="*/ 367486 h 370256"/>
                  <a:gd name="connsiteX6" fmla="*/ 80321 w 281195"/>
                  <a:gd name="connsiteY6" fmla="*/ 362718 h 370256"/>
                  <a:gd name="connsiteX7" fmla="*/ 25732 w 281195"/>
                  <a:gd name="connsiteY7" fmla="*/ 340685 h 370256"/>
                  <a:gd name="connsiteX8" fmla="*/ 7316 w 281195"/>
                  <a:gd name="connsiteY8" fmla="*/ 328600 h 370256"/>
                  <a:gd name="connsiteX9" fmla="*/ 22115 w 281195"/>
                  <a:gd name="connsiteY9" fmla="*/ 305992 h 370256"/>
                  <a:gd name="connsiteX10" fmla="*/ 33460 w 281195"/>
                  <a:gd name="connsiteY10" fmla="*/ 313391 h 370256"/>
                  <a:gd name="connsiteX11" fmla="*/ 36337 w 281195"/>
                  <a:gd name="connsiteY11" fmla="*/ 309034 h 370256"/>
                  <a:gd name="connsiteX12" fmla="*/ 24992 w 281195"/>
                  <a:gd name="connsiteY12" fmla="*/ 301635 h 370256"/>
                  <a:gd name="connsiteX13" fmla="*/ 39955 w 281195"/>
                  <a:gd name="connsiteY13" fmla="*/ 278780 h 370256"/>
                  <a:gd name="connsiteX14" fmla="*/ 51300 w 281195"/>
                  <a:gd name="connsiteY14" fmla="*/ 286179 h 370256"/>
                  <a:gd name="connsiteX15" fmla="*/ 54177 w 281195"/>
                  <a:gd name="connsiteY15" fmla="*/ 281822 h 370256"/>
                  <a:gd name="connsiteX16" fmla="*/ 42832 w 281195"/>
                  <a:gd name="connsiteY16" fmla="*/ 274422 h 370256"/>
                  <a:gd name="connsiteX17" fmla="*/ 57795 w 281195"/>
                  <a:gd name="connsiteY17" fmla="*/ 251568 h 370256"/>
                  <a:gd name="connsiteX18" fmla="*/ 69140 w 281195"/>
                  <a:gd name="connsiteY18" fmla="*/ 258967 h 370256"/>
                  <a:gd name="connsiteX19" fmla="*/ 72017 w 281195"/>
                  <a:gd name="connsiteY19" fmla="*/ 254610 h 370256"/>
                  <a:gd name="connsiteX20" fmla="*/ 60672 w 281195"/>
                  <a:gd name="connsiteY20" fmla="*/ 247210 h 370256"/>
                  <a:gd name="connsiteX21" fmla="*/ 75634 w 281195"/>
                  <a:gd name="connsiteY21" fmla="*/ 224356 h 370256"/>
                  <a:gd name="connsiteX22" fmla="*/ 86980 w 281195"/>
                  <a:gd name="connsiteY22" fmla="*/ 231755 h 370256"/>
                  <a:gd name="connsiteX23" fmla="*/ 89857 w 281195"/>
                  <a:gd name="connsiteY23" fmla="*/ 227397 h 370256"/>
                  <a:gd name="connsiteX24" fmla="*/ 78512 w 281195"/>
                  <a:gd name="connsiteY24" fmla="*/ 219998 h 370256"/>
                  <a:gd name="connsiteX25" fmla="*/ 93475 w 281195"/>
                  <a:gd name="connsiteY25" fmla="*/ 197144 h 370256"/>
                  <a:gd name="connsiteX26" fmla="*/ 104820 w 281195"/>
                  <a:gd name="connsiteY26" fmla="*/ 204542 h 370256"/>
                  <a:gd name="connsiteX27" fmla="*/ 107697 w 281195"/>
                  <a:gd name="connsiteY27" fmla="*/ 200185 h 370256"/>
                  <a:gd name="connsiteX28" fmla="*/ 96352 w 281195"/>
                  <a:gd name="connsiteY28" fmla="*/ 192786 h 370256"/>
                  <a:gd name="connsiteX29" fmla="*/ 111315 w 281195"/>
                  <a:gd name="connsiteY29" fmla="*/ 169932 h 370256"/>
                  <a:gd name="connsiteX30" fmla="*/ 122660 w 281195"/>
                  <a:gd name="connsiteY30" fmla="*/ 177330 h 370256"/>
                  <a:gd name="connsiteX31" fmla="*/ 125537 w 281195"/>
                  <a:gd name="connsiteY31" fmla="*/ 172973 h 370256"/>
                  <a:gd name="connsiteX32" fmla="*/ 114192 w 281195"/>
                  <a:gd name="connsiteY32" fmla="*/ 165574 h 370256"/>
                  <a:gd name="connsiteX33" fmla="*/ 129154 w 281195"/>
                  <a:gd name="connsiteY33" fmla="*/ 142719 h 370256"/>
                  <a:gd name="connsiteX34" fmla="*/ 140500 w 281195"/>
                  <a:gd name="connsiteY34" fmla="*/ 150118 h 370256"/>
                  <a:gd name="connsiteX35" fmla="*/ 143377 w 281195"/>
                  <a:gd name="connsiteY35" fmla="*/ 145761 h 370256"/>
                  <a:gd name="connsiteX36" fmla="*/ 132032 w 281195"/>
                  <a:gd name="connsiteY36" fmla="*/ 138362 h 370256"/>
                  <a:gd name="connsiteX37" fmla="*/ 146994 w 281195"/>
                  <a:gd name="connsiteY37" fmla="*/ 115507 h 370256"/>
                  <a:gd name="connsiteX38" fmla="*/ 158339 w 281195"/>
                  <a:gd name="connsiteY38" fmla="*/ 122906 h 370256"/>
                  <a:gd name="connsiteX39" fmla="*/ 161217 w 281195"/>
                  <a:gd name="connsiteY39" fmla="*/ 118549 h 370256"/>
                  <a:gd name="connsiteX40" fmla="*/ 149872 w 281195"/>
                  <a:gd name="connsiteY40" fmla="*/ 111150 h 370256"/>
                  <a:gd name="connsiteX41" fmla="*/ 164834 w 281195"/>
                  <a:gd name="connsiteY41" fmla="*/ 88295 h 370256"/>
                  <a:gd name="connsiteX42" fmla="*/ 176180 w 281195"/>
                  <a:gd name="connsiteY42" fmla="*/ 95694 h 370256"/>
                  <a:gd name="connsiteX43" fmla="*/ 179057 w 281195"/>
                  <a:gd name="connsiteY43" fmla="*/ 91337 h 370256"/>
                  <a:gd name="connsiteX44" fmla="*/ 167712 w 281195"/>
                  <a:gd name="connsiteY44" fmla="*/ 83938 h 370256"/>
                  <a:gd name="connsiteX45" fmla="*/ 182674 w 281195"/>
                  <a:gd name="connsiteY45" fmla="*/ 61083 h 370256"/>
                  <a:gd name="connsiteX46" fmla="*/ 194019 w 281195"/>
                  <a:gd name="connsiteY46" fmla="*/ 68482 h 370256"/>
                  <a:gd name="connsiteX47" fmla="*/ 196897 w 281195"/>
                  <a:gd name="connsiteY47" fmla="*/ 64125 h 370256"/>
                  <a:gd name="connsiteX48" fmla="*/ 185551 w 281195"/>
                  <a:gd name="connsiteY48" fmla="*/ 56726 h 370256"/>
                  <a:gd name="connsiteX49" fmla="*/ 200514 w 281195"/>
                  <a:gd name="connsiteY49" fmla="*/ 33871 h 370256"/>
                  <a:gd name="connsiteX50" fmla="*/ 211859 w 281195"/>
                  <a:gd name="connsiteY50" fmla="*/ 41270 h 370256"/>
                  <a:gd name="connsiteX51" fmla="*/ 214737 w 281195"/>
                  <a:gd name="connsiteY51" fmla="*/ 36913 h 370256"/>
                  <a:gd name="connsiteX52" fmla="*/ 203392 w 281195"/>
                  <a:gd name="connsiteY52" fmla="*/ 29514 h 370256"/>
                  <a:gd name="connsiteX53" fmla="*/ 218190 w 281195"/>
                  <a:gd name="connsiteY53" fmla="*/ 6906 h 370256"/>
                  <a:gd name="connsiteX54" fmla="*/ 236605 w 281195"/>
                  <a:gd name="connsiteY54" fmla="*/ 18991 h 370256"/>
                  <a:gd name="connsiteX55" fmla="*/ 25732 w 281195"/>
                  <a:gd name="connsiteY55" fmla="*/ 340685 h 370256"/>
                  <a:gd name="connsiteX56" fmla="*/ 240880 w 281195"/>
                  <a:gd name="connsiteY56" fmla="*/ 22197 h 370256"/>
                  <a:gd name="connsiteX57" fmla="*/ 270805 w 281195"/>
                  <a:gd name="connsiteY57" fmla="*/ 41845 h 370256"/>
                  <a:gd name="connsiteX58" fmla="*/ 274094 w 281195"/>
                  <a:gd name="connsiteY58" fmla="*/ 57877 h 370256"/>
                  <a:gd name="connsiteX59" fmla="*/ 75964 w 281195"/>
                  <a:gd name="connsiteY59" fmla="*/ 359923 h 370256"/>
                  <a:gd name="connsiteX60" fmla="*/ 59932 w 281195"/>
                  <a:gd name="connsiteY60" fmla="*/ 363294 h 370256"/>
                  <a:gd name="connsiteX61" fmla="*/ 30007 w 281195"/>
                  <a:gd name="connsiteY61" fmla="*/ 343645 h 370256"/>
                  <a:gd name="connsiteX62" fmla="*/ 240880 w 281195"/>
                  <a:gd name="connsiteY62" fmla="*/ 22197 h 370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281195" h="370256">
                    <a:moveTo>
                      <a:pt x="80321" y="362718"/>
                    </a:moveTo>
                    <a:lnTo>
                      <a:pt x="278451" y="60672"/>
                    </a:lnTo>
                    <a:cubicBezTo>
                      <a:pt x="283548" y="52944"/>
                      <a:pt x="281328" y="42503"/>
                      <a:pt x="273600" y="37406"/>
                    </a:cubicBezTo>
                    <a:lnTo>
                      <a:pt x="216545" y="0"/>
                    </a:lnTo>
                    <a:lnTo>
                      <a:pt x="0" y="330080"/>
                    </a:lnTo>
                    <a:lnTo>
                      <a:pt x="57055" y="367486"/>
                    </a:lnTo>
                    <a:cubicBezTo>
                      <a:pt x="64865" y="372583"/>
                      <a:pt x="75306" y="370446"/>
                      <a:pt x="80321" y="362718"/>
                    </a:cubicBezTo>
                    <a:close/>
                    <a:moveTo>
                      <a:pt x="25732" y="340685"/>
                    </a:moveTo>
                    <a:lnTo>
                      <a:pt x="7316" y="328600"/>
                    </a:lnTo>
                    <a:lnTo>
                      <a:pt x="22115" y="305992"/>
                    </a:lnTo>
                    <a:lnTo>
                      <a:pt x="33460" y="313391"/>
                    </a:lnTo>
                    <a:lnTo>
                      <a:pt x="36337" y="309034"/>
                    </a:lnTo>
                    <a:lnTo>
                      <a:pt x="24992" y="301635"/>
                    </a:lnTo>
                    <a:lnTo>
                      <a:pt x="39955" y="278780"/>
                    </a:lnTo>
                    <a:lnTo>
                      <a:pt x="51300" y="286179"/>
                    </a:lnTo>
                    <a:lnTo>
                      <a:pt x="54177" y="281822"/>
                    </a:lnTo>
                    <a:lnTo>
                      <a:pt x="42832" y="274422"/>
                    </a:lnTo>
                    <a:lnTo>
                      <a:pt x="57795" y="251568"/>
                    </a:lnTo>
                    <a:lnTo>
                      <a:pt x="69140" y="258967"/>
                    </a:lnTo>
                    <a:lnTo>
                      <a:pt x="72017" y="254610"/>
                    </a:lnTo>
                    <a:lnTo>
                      <a:pt x="60672" y="247210"/>
                    </a:lnTo>
                    <a:lnTo>
                      <a:pt x="75634" y="224356"/>
                    </a:lnTo>
                    <a:lnTo>
                      <a:pt x="86980" y="231755"/>
                    </a:lnTo>
                    <a:lnTo>
                      <a:pt x="89857" y="227397"/>
                    </a:lnTo>
                    <a:lnTo>
                      <a:pt x="78512" y="219998"/>
                    </a:lnTo>
                    <a:lnTo>
                      <a:pt x="93475" y="197144"/>
                    </a:lnTo>
                    <a:lnTo>
                      <a:pt x="104820" y="204542"/>
                    </a:lnTo>
                    <a:lnTo>
                      <a:pt x="107697" y="200185"/>
                    </a:lnTo>
                    <a:lnTo>
                      <a:pt x="96352" y="192786"/>
                    </a:lnTo>
                    <a:lnTo>
                      <a:pt x="111315" y="169932"/>
                    </a:lnTo>
                    <a:lnTo>
                      <a:pt x="122660" y="177330"/>
                    </a:lnTo>
                    <a:lnTo>
                      <a:pt x="125537" y="172973"/>
                    </a:lnTo>
                    <a:lnTo>
                      <a:pt x="114192" y="165574"/>
                    </a:lnTo>
                    <a:lnTo>
                      <a:pt x="129154" y="142719"/>
                    </a:lnTo>
                    <a:lnTo>
                      <a:pt x="140500" y="150118"/>
                    </a:lnTo>
                    <a:lnTo>
                      <a:pt x="143377" y="145761"/>
                    </a:lnTo>
                    <a:lnTo>
                      <a:pt x="132032" y="138362"/>
                    </a:lnTo>
                    <a:lnTo>
                      <a:pt x="146994" y="115507"/>
                    </a:lnTo>
                    <a:lnTo>
                      <a:pt x="158339" y="122906"/>
                    </a:lnTo>
                    <a:lnTo>
                      <a:pt x="161217" y="118549"/>
                    </a:lnTo>
                    <a:lnTo>
                      <a:pt x="149872" y="111150"/>
                    </a:lnTo>
                    <a:lnTo>
                      <a:pt x="164834" y="88295"/>
                    </a:lnTo>
                    <a:lnTo>
                      <a:pt x="176180" y="95694"/>
                    </a:lnTo>
                    <a:lnTo>
                      <a:pt x="179057" y="91337"/>
                    </a:lnTo>
                    <a:lnTo>
                      <a:pt x="167712" y="83938"/>
                    </a:lnTo>
                    <a:lnTo>
                      <a:pt x="182674" y="61083"/>
                    </a:lnTo>
                    <a:lnTo>
                      <a:pt x="194019" y="68482"/>
                    </a:lnTo>
                    <a:lnTo>
                      <a:pt x="196897" y="64125"/>
                    </a:lnTo>
                    <a:lnTo>
                      <a:pt x="185551" y="56726"/>
                    </a:lnTo>
                    <a:lnTo>
                      <a:pt x="200514" y="33871"/>
                    </a:lnTo>
                    <a:lnTo>
                      <a:pt x="211859" y="41270"/>
                    </a:lnTo>
                    <a:lnTo>
                      <a:pt x="214737" y="36913"/>
                    </a:lnTo>
                    <a:lnTo>
                      <a:pt x="203392" y="29514"/>
                    </a:lnTo>
                    <a:lnTo>
                      <a:pt x="218190" y="6906"/>
                    </a:lnTo>
                    <a:lnTo>
                      <a:pt x="236605" y="18991"/>
                    </a:lnTo>
                    <a:lnTo>
                      <a:pt x="25732" y="340685"/>
                    </a:lnTo>
                    <a:close/>
                    <a:moveTo>
                      <a:pt x="240880" y="22197"/>
                    </a:moveTo>
                    <a:lnTo>
                      <a:pt x="270805" y="41845"/>
                    </a:lnTo>
                    <a:cubicBezTo>
                      <a:pt x="276149" y="45381"/>
                      <a:pt x="277629" y="52533"/>
                      <a:pt x="274094" y="57877"/>
                    </a:cubicBezTo>
                    <a:lnTo>
                      <a:pt x="75964" y="359923"/>
                    </a:lnTo>
                    <a:cubicBezTo>
                      <a:pt x="72429" y="365267"/>
                      <a:pt x="65276" y="366746"/>
                      <a:pt x="59932" y="363294"/>
                    </a:cubicBezTo>
                    <a:lnTo>
                      <a:pt x="30007" y="343645"/>
                    </a:lnTo>
                    <a:lnTo>
                      <a:pt x="240880" y="22197"/>
                    </a:lnTo>
                    <a:close/>
                  </a:path>
                </a:pathLst>
              </a:custGeom>
              <a:grpFill/>
              <a:ln w="8221" cap="flat">
                <a:noFill/>
                <a:prstDash val="solid"/>
                <a:miter/>
              </a:ln>
            </p:spPr>
            <p:txBody>
              <a:bodyPr rtlCol="0" anchor="ctr"/>
              <a:lstStyle/>
              <a:p>
                <a:endParaRPr lang="en-US"/>
              </a:p>
            </p:txBody>
          </p:sp>
          <p:sp>
            <p:nvSpPr>
              <p:cNvPr id="392" name="Freeform: Shape 391">
                <a:extLst>
                  <a:ext uri="{FF2B5EF4-FFF2-40B4-BE49-F238E27FC236}">
                    <a16:creationId xmlns:a16="http://schemas.microsoft.com/office/drawing/2014/main" id="{9A0BFAEF-BEC6-4F92-A879-3CA79621F459}"/>
                  </a:ext>
                </a:extLst>
              </p:cNvPr>
              <p:cNvSpPr/>
              <p:nvPr/>
            </p:nvSpPr>
            <p:spPr>
              <a:xfrm>
                <a:off x="6086611" y="4508809"/>
                <a:ext cx="229432" cy="332212"/>
              </a:xfrm>
              <a:custGeom>
                <a:avLst/>
                <a:gdLst>
                  <a:gd name="connsiteX0" fmla="*/ 12656 w 229432"/>
                  <a:gd name="connsiteY0" fmla="*/ 327634 h 332212"/>
                  <a:gd name="connsiteX1" fmla="*/ 51542 w 229432"/>
                  <a:gd name="connsiteY1" fmla="*/ 319577 h 332212"/>
                  <a:gd name="connsiteX2" fmla="*/ 220158 w 229432"/>
                  <a:gd name="connsiteY2" fmla="*/ 62583 h 332212"/>
                  <a:gd name="connsiteX3" fmla="*/ 229366 w 229432"/>
                  <a:gd name="connsiteY3" fmla="*/ 6351 h 332212"/>
                  <a:gd name="connsiteX4" fmla="*/ 226982 w 229432"/>
                  <a:gd name="connsiteY4" fmla="*/ 925 h 332212"/>
                  <a:gd name="connsiteX5" fmla="*/ 221063 w 229432"/>
                  <a:gd name="connsiteY5" fmla="*/ 925 h 332212"/>
                  <a:gd name="connsiteX6" fmla="*/ 173133 w 229432"/>
                  <a:gd name="connsiteY6" fmla="*/ 31754 h 332212"/>
                  <a:gd name="connsiteX7" fmla="*/ 4517 w 229432"/>
                  <a:gd name="connsiteY7" fmla="*/ 288748 h 332212"/>
                  <a:gd name="connsiteX8" fmla="*/ 12656 w 229432"/>
                  <a:gd name="connsiteY8" fmla="*/ 327634 h 332212"/>
                  <a:gd name="connsiteX9" fmla="*/ 77356 w 229432"/>
                  <a:gd name="connsiteY9" fmla="*/ 270744 h 332212"/>
                  <a:gd name="connsiteX10" fmla="*/ 68807 w 229432"/>
                  <a:gd name="connsiteY10" fmla="*/ 265153 h 332212"/>
                  <a:gd name="connsiteX11" fmla="*/ 205525 w 229432"/>
                  <a:gd name="connsiteY11" fmla="*/ 56664 h 332212"/>
                  <a:gd name="connsiteX12" fmla="*/ 214075 w 229432"/>
                  <a:gd name="connsiteY12" fmla="*/ 62255 h 332212"/>
                  <a:gd name="connsiteX13" fmla="*/ 77356 w 229432"/>
                  <a:gd name="connsiteY13" fmla="*/ 270744 h 332212"/>
                  <a:gd name="connsiteX14" fmla="*/ 223940 w 229432"/>
                  <a:gd name="connsiteY14" fmla="*/ 5282 h 332212"/>
                  <a:gd name="connsiteX15" fmla="*/ 224187 w 229432"/>
                  <a:gd name="connsiteY15" fmla="*/ 5446 h 332212"/>
                  <a:gd name="connsiteX16" fmla="*/ 221227 w 229432"/>
                  <a:gd name="connsiteY16" fmla="*/ 23615 h 332212"/>
                  <a:gd name="connsiteX17" fmla="*/ 208402 w 229432"/>
                  <a:gd name="connsiteY17" fmla="*/ 15229 h 332212"/>
                  <a:gd name="connsiteX18" fmla="*/ 223940 w 229432"/>
                  <a:gd name="connsiteY18" fmla="*/ 5282 h 332212"/>
                  <a:gd name="connsiteX19" fmla="*/ 203634 w 229432"/>
                  <a:gd name="connsiteY19" fmla="*/ 18354 h 332212"/>
                  <a:gd name="connsiteX20" fmla="*/ 220323 w 229432"/>
                  <a:gd name="connsiteY20" fmla="*/ 29288 h 332212"/>
                  <a:gd name="connsiteX21" fmla="*/ 215801 w 229432"/>
                  <a:gd name="connsiteY21" fmla="*/ 57158 h 332212"/>
                  <a:gd name="connsiteX22" fmla="*/ 179957 w 229432"/>
                  <a:gd name="connsiteY22" fmla="*/ 33645 h 332212"/>
                  <a:gd name="connsiteX23" fmla="*/ 203634 w 229432"/>
                  <a:gd name="connsiteY23" fmla="*/ 18354 h 332212"/>
                  <a:gd name="connsiteX24" fmla="*/ 201167 w 229432"/>
                  <a:gd name="connsiteY24" fmla="*/ 53869 h 332212"/>
                  <a:gd name="connsiteX25" fmla="*/ 64449 w 229432"/>
                  <a:gd name="connsiteY25" fmla="*/ 262358 h 332212"/>
                  <a:gd name="connsiteX26" fmla="*/ 51296 w 229432"/>
                  <a:gd name="connsiteY26" fmla="*/ 253726 h 332212"/>
                  <a:gd name="connsiteX27" fmla="*/ 188014 w 229432"/>
                  <a:gd name="connsiteY27" fmla="*/ 45237 h 332212"/>
                  <a:gd name="connsiteX28" fmla="*/ 201167 w 229432"/>
                  <a:gd name="connsiteY28" fmla="*/ 53869 h 332212"/>
                  <a:gd name="connsiteX29" fmla="*/ 175846 w 229432"/>
                  <a:gd name="connsiteY29" fmla="*/ 37263 h 332212"/>
                  <a:gd name="connsiteX30" fmla="*/ 183656 w 229432"/>
                  <a:gd name="connsiteY30" fmla="*/ 42360 h 332212"/>
                  <a:gd name="connsiteX31" fmla="*/ 46939 w 229432"/>
                  <a:gd name="connsiteY31" fmla="*/ 250849 h 332212"/>
                  <a:gd name="connsiteX32" fmla="*/ 39128 w 229432"/>
                  <a:gd name="connsiteY32" fmla="*/ 245751 h 332212"/>
                  <a:gd name="connsiteX33" fmla="*/ 175846 w 229432"/>
                  <a:gd name="connsiteY33" fmla="*/ 37263 h 332212"/>
                  <a:gd name="connsiteX34" fmla="*/ 36251 w 229432"/>
                  <a:gd name="connsiteY34" fmla="*/ 250026 h 332212"/>
                  <a:gd name="connsiteX35" fmla="*/ 74479 w 229432"/>
                  <a:gd name="connsiteY35" fmla="*/ 275101 h 332212"/>
                  <a:gd name="connsiteX36" fmla="*/ 68971 w 229432"/>
                  <a:gd name="connsiteY36" fmla="*/ 283486 h 332212"/>
                  <a:gd name="connsiteX37" fmla="*/ 30743 w 229432"/>
                  <a:gd name="connsiteY37" fmla="*/ 258412 h 332212"/>
                  <a:gd name="connsiteX38" fmla="*/ 36251 w 229432"/>
                  <a:gd name="connsiteY38" fmla="*/ 250026 h 332212"/>
                  <a:gd name="connsiteX39" fmla="*/ 27865 w 229432"/>
                  <a:gd name="connsiteY39" fmla="*/ 262769 h 332212"/>
                  <a:gd name="connsiteX40" fmla="*/ 66094 w 229432"/>
                  <a:gd name="connsiteY40" fmla="*/ 287844 h 332212"/>
                  <a:gd name="connsiteX41" fmla="*/ 47185 w 229432"/>
                  <a:gd name="connsiteY41" fmla="*/ 316618 h 332212"/>
                  <a:gd name="connsiteX42" fmla="*/ 15534 w 229432"/>
                  <a:gd name="connsiteY42" fmla="*/ 323195 h 332212"/>
                  <a:gd name="connsiteX43" fmla="*/ 8956 w 229432"/>
                  <a:gd name="connsiteY43" fmla="*/ 291543 h 332212"/>
                  <a:gd name="connsiteX44" fmla="*/ 27865 w 229432"/>
                  <a:gd name="connsiteY44" fmla="*/ 262769 h 332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229432" h="332212">
                    <a:moveTo>
                      <a:pt x="12656" y="327634"/>
                    </a:moveTo>
                    <a:cubicBezTo>
                      <a:pt x="25563" y="336102"/>
                      <a:pt x="43074" y="332485"/>
                      <a:pt x="51542" y="319577"/>
                    </a:cubicBezTo>
                    <a:lnTo>
                      <a:pt x="220158" y="62583"/>
                    </a:lnTo>
                    <a:lnTo>
                      <a:pt x="229366" y="6351"/>
                    </a:lnTo>
                    <a:cubicBezTo>
                      <a:pt x="229695" y="4213"/>
                      <a:pt x="228791" y="2158"/>
                      <a:pt x="226982" y="925"/>
                    </a:cubicBezTo>
                    <a:cubicBezTo>
                      <a:pt x="225174" y="-308"/>
                      <a:pt x="222954" y="-308"/>
                      <a:pt x="221063" y="925"/>
                    </a:cubicBezTo>
                    <a:lnTo>
                      <a:pt x="173133" y="31754"/>
                    </a:lnTo>
                    <a:lnTo>
                      <a:pt x="4517" y="288748"/>
                    </a:lnTo>
                    <a:cubicBezTo>
                      <a:pt x="-3869" y="301655"/>
                      <a:pt x="-251" y="319166"/>
                      <a:pt x="12656" y="327634"/>
                    </a:cubicBezTo>
                    <a:close/>
                    <a:moveTo>
                      <a:pt x="77356" y="270744"/>
                    </a:moveTo>
                    <a:lnTo>
                      <a:pt x="68807" y="265153"/>
                    </a:lnTo>
                    <a:lnTo>
                      <a:pt x="205525" y="56664"/>
                    </a:lnTo>
                    <a:lnTo>
                      <a:pt x="214075" y="62255"/>
                    </a:lnTo>
                    <a:lnTo>
                      <a:pt x="77356" y="270744"/>
                    </a:lnTo>
                    <a:close/>
                    <a:moveTo>
                      <a:pt x="223940" y="5282"/>
                    </a:moveTo>
                    <a:lnTo>
                      <a:pt x="224187" y="5446"/>
                    </a:lnTo>
                    <a:lnTo>
                      <a:pt x="221227" y="23615"/>
                    </a:lnTo>
                    <a:lnTo>
                      <a:pt x="208402" y="15229"/>
                    </a:lnTo>
                    <a:lnTo>
                      <a:pt x="223940" y="5282"/>
                    </a:lnTo>
                    <a:close/>
                    <a:moveTo>
                      <a:pt x="203634" y="18354"/>
                    </a:moveTo>
                    <a:lnTo>
                      <a:pt x="220323" y="29288"/>
                    </a:lnTo>
                    <a:lnTo>
                      <a:pt x="215801" y="57158"/>
                    </a:lnTo>
                    <a:lnTo>
                      <a:pt x="179957" y="33645"/>
                    </a:lnTo>
                    <a:lnTo>
                      <a:pt x="203634" y="18354"/>
                    </a:lnTo>
                    <a:close/>
                    <a:moveTo>
                      <a:pt x="201167" y="53869"/>
                    </a:moveTo>
                    <a:lnTo>
                      <a:pt x="64449" y="262358"/>
                    </a:lnTo>
                    <a:lnTo>
                      <a:pt x="51296" y="253726"/>
                    </a:lnTo>
                    <a:lnTo>
                      <a:pt x="188014" y="45237"/>
                    </a:lnTo>
                    <a:lnTo>
                      <a:pt x="201167" y="53869"/>
                    </a:lnTo>
                    <a:close/>
                    <a:moveTo>
                      <a:pt x="175846" y="37263"/>
                    </a:moveTo>
                    <a:lnTo>
                      <a:pt x="183656" y="42360"/>
                    </a:lnTo>
                    <a:lnTo>
                      <a:pt x="46939" y="250849"/>
                    </a:lnTo>
                    <a:lnTo>
                      <a:pt x="39128" y="245751"/>
                    </a:lnTo>
                    <a:lnTo>
                      <a:pt x="175846" y="37263"/>
                    </a:lnTo>
                    <a:close/>
                    <a:moveTo>
                      <a:pt x="36251" y="250026"/>
                    </a:moveTo>
                    <a:lnTo>
                      <a:pt x="74479" y="275101"/>
                    </a:lnTo>
                    <a:lnTo>
                      <a:pt x="68971" y="283486"/>
                    </a:lnTo>
                    <a:lnTo>
                      <a:pt x="30743" y="258412"/>
                    </a:lnTo>
                    <a:lnTo>
                      <a:pt x="36251" y="250026"/>
                    </a:lnTo>
                    <a:close/>
                    <a:moveTo>
                      <a:pt x="27865" y="262769"/>
                    </a:moveTo>
                    <a:lnTo>
                      <a:pt x="66094" y="287844"/>
                    </a:lnTo>
                    <a:lnTo>
                      <a:pt x="47185" y="316618"/>
                    </a:lnTo>
                    <a:cubicBezTo>
                      <a:pt x="40279" y="327141"/>
                      <a:pt x="26056" y="330101"/>
                      <a:pt x="15534" y="323195"/>
                    </a:cubicBezTo>
                    <a:cubicBezTo>
                      <a:pt x="5010" y="316289"/>
                      <a:pt x="2051" y="302066"/>
                      <a:pt x="8956" y="291543"/>
                    </a:cubicBezTo>
                    <a:lnTo>
                      <a:pt x="27865" y="262769"/>
                    </a:lnTo>
                    <a:close/>
                  </a:path>
                </a:pathLst>
              </a:custGeom>
              <a:grpFill/>
              <a:ln w="8221" cap="flat">
                <a:noFill/>
                <a:prstDash val="solid"/>
                <a:miter/>
              </a:ln>
            </p:spPr>
            <p:txBody>
              <a:bodyPr rtlCol="0" anchor="ctr"/>
              <a:lstStyle/>
              <a:p>
                <a:endParaRPr lang="en-US"/>
              </a:p>
            </p:txBody>
          </p:sp>
        </p:grpSp>
        <p:sp>
          <p:nvSpPr>
            <p:cNvPr id="258" name="Freeform: Shape 257">
              <a:extLst>
                <a:ext uri="{FF2B5EF4-FFF2-40B4-BE49-F238E27FC236}">
                  <a16:creationId xmlns:a16="http://schemas.microsoft.com/office/drawing/2014/main" id="{5BBFE472-A213-42CD-8EC6-0965AFA06877}"/>
                </a:ext>
              </a:extLst>
            </p:cNvPr>
            <p:cNvSpPr/>
            <p:nvPr/>
          </p:nvSpPr>
          <p:spPr>
            <a:xfrm>
              <a:off x="3188260" y="6205314"/>
              <a:ext cx="395361" cy="305198"/>
            </a:xfrm>
            <a:custGeom>
              <a:avLst/>
              <a:gdLst>
                <a:gd name="connsiteX0" fmla="*/ 383107 w 386724"/>
                <a:gd name="connsiteY0" fmla="*/ 93824 h 298531"/>
                <a:gd name="connsiteX1" fmla="*/ 196239 w 386724"/>
                <a:gd name="connsiteY1" fmla="*/ 678 h 298531"/>
                <a:gd name="connsiteX2" fmla="*/ 190484 w 386724"/>
                <a:gd name="connsiteY2" fmla="*/ 678 h 298531"/>
                <a:gd name="connsiteX3" fmla="*/ 3617 w 386724"/>
                <a:gd name="connsiteY3" fmla="*/ 93824 h 298531"/>
                <a:gd name="connsiteX4" fmla="*/ 0 w 386724"/>
                <a:gd name="connsiteY4" fmla="*/ 99579 h 298531"/>
                <a:gd name="connsiteX5" fmla="*/ 3535 w 386724"/>
                <a:gd name="connsiteY5" fmla="*/ 105416 h 298531"/>
                <a:gd name="connsiteX6" fmla="*/ 92570 w 386724"/>
                <a:gd name="connsiteY6" fmla="*/ 150139 h 298531"/>
                <a:gd name="connsiteX7" fmla="*/ 92570 w 386724"/>
                <a:gd name="connsiteY7" fmla="*/ 152934 h 298531"/>
                <a:gd name="connsiteX8" fmla="*/ 92570 w 386724"/>
                <a:gd name="connsiteY8" fmla="*/ 197822 h 298531"/>
                <a:gd name="connsiteX9" fmla="*/ 193280 w 386724"/>
                <a:gd name="connsiteY9" fmla="*/ 298531 h 298531"/>
                <a:gd name="connsiteX10" fmla="*/ 264475 w 386724"/>
                <a:gd name="connsiteY10" fmla="*/ 269017 h 298531"/>
                <a:gd name="connsiteX11" fmla="*/ 293989 w 386724"/>
                <a:gd name="connsiteY11" fmla="*/ 197822 h 298531"/>
                <a:gd name="connsiteX12" fmla="*/ 293989 w 386724"/>
                <a:gd name="connsiteY12" fmla="*/ 152934 h 298531"/>
                <a:gd name="connsiteX13" fmla="*/ 293989 w 386724"/>
                <a:gd name="connsiteY13" fmla="*/ 150139 h 298531"/>
                <a:gd name="connsiteX14" fmla="*/ 326627 w 386724"/>
                <a:gd name="connsiteY14" fmla="*/ 133779 h 298531"/>
                <a:gd name="connsiteX15" fmla="*/ 326627 w 386724"/>
                <a:gd name="connsiteY15" fmla="*/ 228405 h 298531"/>
                <a:gd name="connsiteX16" fmla="*/ 328189 w 386724"/>
                <a:gd name="connsiteY16" fmla="*/ 230789 h 298531"/>
                <a:gd name="connsiteX17" fmla="*/ 330984 w 386724"/>
                <a:gd name="connsiteY17" fmla="*/ 230378 h 298531"/>
                <a:gd name="connsiteX18" fmla="*/ 343069 w 386724"/>
                <a:gd name="connsiteY18" fmla="*/ 219854 h 298531"/>
                <a:gd name="connsiteX19" fmla="*/ 353428 w 386724"/>
                <a:gd name="connsiteY19" fmla="*/ 230213 h 298531"/>
                <a:gd name="connsiteX20" fmla="*/ 355237 w 386724"/>
                <a:gd name="connsiteY20" fmla="*/ 230953 h 298531"/>
                <a:gd name="connsiteX21" fmla="*/ 356223 w 386724"/>
                <a:gd name="connsiteY21" fmla="*/ 230789 h 298531"/>
                <a:gd name="connsiteX22" fmla="*/ 357868 w 386724"/>
                <a:gd name="connsiteY22" fmla="*/ 228405 h 298531"/>
                <a:gd name="connsiteX23" fmla="*/ 357868 w 386724"/>
                <a:gd name="connsiteY23" fmla="*/ 118159 h 298531"/>
                <a:gd name="connsiteX24" fmla="*/ 383189 w 386724"/>
                <a:gd name="connsiteY24" fmla="*/ 105498 h 298531"/>
                <a:gd name="connsiteX25" fmla="*/ 383189 w 386724"/>
                <a:gd name="connsiteY25" fmla="*/ 105498 h 298531"/>
                <a:gd name="connsiteX26" fmla="*/ 386724 w 386724"/>
                <a:gd name="connsiteY26" fmla="*/ 99661 h 298531"/>
                <a:gd name="connsiteX27" fmla="*/ 383107 w 386724"/>
                <a:gd name="connsiteY27" fmla="*/ 93824 h 298531"/>
                <a:gd name="connsiteX28" fmla="*/ 288892 w 386724"/>
                <a:gd name="connsiteY28" fmla="*/ 197739 h 298531"/>
                <a:gd name="connsiteX29" fmla="*/ 260940 w 386724"/>
                <a:gd name="connsiteY29" fmla="*/ 265235 h 298531"/>
                <a:gd name="connsiteX30" fmla="*/ 193444 w 386724"/>
                <a:gd name="connsiteY30" fmla="*/ 293187 h 298531"/>
                <a:gd name="connsiteX31" fmla="*/ 97914 w 386724"/>
                <a:gd name="connsiteY31" fmla="*/ 197657 h 298531"/>
                <a:gd name="connsiteX32" fmla="*/ 97914 w 386724"/>
                <a:gd name="connsiteY32" fmla="*/ 184750 h 298531"/>
                <a:gd name="connsiteX33" fmla="*/ 193444 w 386724"/>
                <a:gd name="connsiteY33" fmla="*/ 253562 h 298531"/>
                <a:gd name="connsiteX34" fmla="*/ 264640 w 386724"/>
                <a:gd name="connsiteY34" fmla="*/ 224047 h 298531"/>
                <a:gd name="connsiteX35" fmla="*/ 288892 w 386724"/>
                <a:gd name="connsiteY35" fmla="*/ 184914 h 298531"/>
                <a:gd name="connsiteX36" fmla="*/ 288892 w 386724"/>
                <a:gd name="connsiteY36" fmla="*/ 197739 h 298531"/>
                <a:gd name="connsiteX37" fmla="*/ 288892 w 386724"/>
                <a:gd name="connsiteY37" fmla="*/ 152852 h 298531"/>
                <a:gd name="connsiteX38" fmla="*/ 260940 w 386724"/>
                <a:gd name="connsiteY38" fmla="*/ 220430 h 298531"/>
                <a:gd name="connsiteX39" fmla="*/ 193444 w 386724"/>
                <a:gd name="connsiteY39" fmla="*/ 248382 h 298531"/>
                <a:gd name="connsiteX40" fmla="*/ 97914 w 386724"/>
                <a:gd name="connsiteY40" fmla="*/ 152852 h 298531"/>
                <a:gd name="connsiteX41" fmla="*/ 97914 w 386724"/>
                <a:gd name="connsiteY41" fmla="*/ 152688 h 298531"/>
                <a:gd name="connsiteX42" fmla="*/ 190484 w 386724"/>
                <a:gd name="connsiteY42" fmla="*/ 199137 h 298531"/>
                <a:gd name="connsiteX43" fmla="*/ 191882 w 386724"/>
                <a:gd name="connsiteY43" fmla="*/ 199631 h 298531"/>
                <a:gd name="connsiteX44" fmla="*/ 192704 w 386724"/>
                <a:gd name="connsiteY44" fmla="*/ 199712 h 298531"/>
                <a:gd name="connsiteX45" fmla="*/ 193362 w 386724"/>
                <a:gd name="connsiteY45" fmla="*/ 199795 h 298531"/>
                <a:gd name="connsiteX46" fmla="*/ 193362 w 386724"/>
                <a:gd name="connsiteY46" fmla="*/ 199795 h 298531"/>
                <a:gd name="connsiteX47" fmla="*/ 194677 w 386724"/>
                <a:gd name="connsiteY47" fmla="*/ 199631 h 298531"/>
                <a:gd name="connsiteX48" fmla="*/ 194842 w 386724"/>
                <a:gd name="connsiteY48" fmla="*/ 199631 h 298531"/>
                <a:gd name="connsiteX49" fmla="*/ 196239 w 386724"/>
                <a:gd name="connsiteY49" fmla="*/ 199137 h 298531"/>
                <a:gd name="connsiteX50" fmla="*/ 288810 w 386724"/>
                <a:gd name="connsiteY50" fmla="*/ 152688 h 298531"/>
                <a:gd name="connsiteX51" fmla="*/ 288810 w 386724"/>
                <a:gd name="connsiteY51" fmla="*/ 152852 h 298531"/>
                <a:gd name="connsiteX52" fmla="*/ 352688 w 386724"/>
                <a:gd name="connsiteY52" fmla="*/ 222074 h 298531"/>
                <a:gd name="connsiteX53" fmla="*/ 345043 w 386724"/>
                <a:gd name="connsiteY53" fmla="*/ 214429 h 298531"/>
                <a:gd name="connsiteX54" fmla="*/ 341508 w 386724"/>
                <a:gd name="connsiteY54" fmla="*/ 214264 h 298531"/>
                <a:gd name="connsiteX55" fmla="*/ 331971 w 386724"/>
                <a:gd name="connsiteY55" fmla="*/ 222568 h 298531"/>
                <a:gd name="connsiteX56" fmla="*/ 331971 w 386724"/>
                <a:gd name="connsiteY56" fmla="*/ 129422 h 298531"/>
                <a:gd name="connsiteX57" fmla="*/ 331971 w 386724"/>
                <a:gd name="connsiteY57" fmla="*/ 129339 h 298531"/>
                <a:gd name="connsiteX58" fmla="*/ 331971 w 386724"/>
                <a:gd name="connsiteY58" fmla="*/ 129257 h 298531"/>
                <a:gd name="connsiteX59" fmla="*/ 331889 w 386724"/>
                <a:gd name="connsiteY59" fmla="*/ 128928 h 298531"/>
                <a:gd name="connsiteX60" fmla="*/ 331806 w 386724"/>
                <a:gd name="connsiteY60" fmla="*/ 128600 h 298531"/>
                <a:gd name="connsiteX61" fmla="*/ 331560 w 386724"/>
                <a:gd name="connsiteY61" fmla="*/ 128189 h 298531"/>
                <a:gd name="connsiteX62" fmla="*/ 331395 w 386724"/>
                <a:gd name="connsiteY62" fmla="*/ 127942 h 298531"/>
                <a:gd name="connsiteX63" fmla="*/ 330984 w 386724"/>
                <a:gd name="connsiteY63" fmla="*/ 127531 h 298531"/>
                <a:gd name="connsiteX64" fmla="*/ 330820 w 386724"/>
                <a:gd name="connsiteY64" fmla="*/ 127366 h 298531"/>
                <a:gd name="connsiteX65" fmla="*/ 330080 w 386724"/>
                <a:gd name="connsiteY65" fmla="*/ 127038 h 298531"/>
                <a:gd name="connsiteX66" fmla="*/ 194760 w 386724"/>
                <a:gd name="connsiteY66" fmla="*/ 86671 h 298531"/>
                <a:gd name="connsiteX67" fmla="*/ 192704 w 386724"/>
                <a:gd name="connsiteY67" fmla="*/ 84781 h 298531"/>
                <a:gd name="connsiteX68" fmla="*/ 191636 w 386724"/>
                <a:gd name="connsiteY68" fmla="*/ 83712 h 298531"/>
                <a:gd name="connsiteX69" fmla="*/ 190978 w 386724"/>
                <a:gd name="connsiteY69" fmla="*/ 72367 h 298531"/>
                <a:gd name="connsiteX70" fmla="*/ 202570 w 386724"/>
                <a:gd name="connsiteY70" fmla="*/ 68256 h 298531"/>
                <a:gd name="connsiteX71" fmla="*/ 352688 w 386724"/>
                <a:gd name="connsiteY71" fmla="*/ 118323 h 298531"/>
                <a:gd name="connsiteX72" fmla="*/ 352688 w 386724"/>
                <a:gd name="connsiteY72" fmla="*/ 222074 h 298531"/>
                <a:gd name="connsiteX73" fmla="*/ 380805 w 386724"/>
                <a:gd name="connsiteY73" fmla="*/ 100730 h 298531"/>
                <a:gd name="connsiteX74" fmla="*/ 355073 w 386724"/>
                <a:gd name="connsiteY74" fmla="*/ 113637 h 298531"/>
                <a:gd name="connsiteX75" fmla="*/ 204132 w 386724"/>
                <a:gd name="connsiteY75" fmla="*/ 63323 h 298531"/>
                <a:gd name="connsiteX76" fmla="*/ 186620 w 386724"/>
                <a:gd name="connsiteY76" fmla="*/ 69489 h 298531"/>
                <a:gd name="connsiteX77" fmla="*/ 187689 w 386724"/>
                <a:gd name="connsiteY77" fmla="*/ 87165 h 298531"/>
                <a:gd name="connsiteX78" fmla="*/ 189169 w 386724"/>
                <a:gd name="connsiteY78" fmla="*/ 88645 h 298531"/>
                <a:gd name="connsiteX79" fmla="*/ 191718 w 386724"/>
                <a:gd name="connsiteY79" fmla="*/ 90946 h 298531"/>
                <a:gd name="connsiteX80" fmla="*/ 192704 w 386724"/>
                <a:gd name="connsiteY80" fmla="*/ 91522 h 298531"/>
                <a:gd name="connsiteX81" fmla="*/ 322352 w 386724"/>
                <a:gd name="connsiteY81" fmla="*/ 130162 h 298531"/>
                <a:gd name="connsiteX82" fmla="*/ 290454 w 386724"/>
                <a:gd name="connsiteY82" fmla="*/ 146193 h 298531"/>
                <a:gd name="connsiteX83" fmla="*/ 290454 w 386724"/>
                <a:gd name="connsiteY83" fmla="*/ 146193 h 298531"/>
                <a:gd name="connsiteX84" fmla="*/ 194102 w 386724"/>
                <a:gd name="connsiteY84" fmla="*/ 194533 h 298531"/>
                <a:gd name="connsiteX85" fmla="*/ 192951 w 386724"/>
                <a:gd name="connsiteY85" fmla="*/ 194533 h 298531"/>
                <a:gd name="connsiteX86" fmla="*/ 96599 w 386724"/>
                <a:gd name="connsiteY86" fmla="*/ 146193 h 298531"/>
                <a:gd name="connsiteX87" fmla="*/ 96599 w 386724"/>
                <a:gd name="connsiteY87" fmla="*/ 146193 h 298531"/>
                <a:gd name="connsiteX88" fmla="*/ 6084 w 386724"/>
                <a:gd name="connsiteY88" fmla="*/ 100812 h 298531"/>
                <a:gd name="connsiteX89" fmla="*/ 5426 w 386724"/>
                <a:gd name="connsiteY89" fmla="*/ 99661 h 298531"/>
                <a:gd name="connsiteX90" fmla="*/ 6166 w 386724"/>
                <a:gd name="connsiteY90" fmla="*/ 98510 h 298531"/>
                <a:gd name="connsiteX91" fmla="*/ 192951 w 386724"/>
                <a:gd name="connsiteY91" fmla="*/ 5446 h 298531"/>
                <a:gd name="connsiteX92" fmla="*/ 193609 w 386724"/>
                <a:gd name="connsiteY92" fmla="*/ 5282 h 298531"/>
                <a:gd name="connsiteX93" fmla="*/ 194184 w 386724"/>
                <a:gd name="connsiteY93" fmla="*/ 5364 h 298531"/>
                <a:gd name="connsiteX94" fmla="*/ 381051 w 386724"/>
                <a:gd name="connsiteY94" fmla="*/ 98510 h 298531"/>
                <a:gd name="connsiteX95" fmla="*/ 381709 w 386724"/>
                <a:gd name="connsiteY95" fmla="*/ 99579 h 298531"/>
                <a:gd name="connsiteX96" fmla="*/ 380805 w 386724"/>
                <a:gd name="connsiteY96" fmla="*/ 100730 h 29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386724" h="298531">
                  <a:moveTo>
                    <a:pt x="383107" y="93824"/>
                  </a:moveTo>
                  <a:lnTo>
                    <a:pt x="196239" y="678"/>
                  </a:lnTo>
                  <a:cubicBezTo>
                    <a:pt x="194431" y="-226"/>
                    <a:pt x="192293" y="-226"/>
                    <a:pt x="190484" y="678"/>
                  </a:cubicBezTo>
                  <a:lnTo>
                    <a:pt x="3617" y="93824"/>
                  </a:lnTo>
                  <a:cubicBezTo>
                    <a:pt x="1397" y="94892"/>
                    <a:pt x="0" y="97112"/>
                    <a:pt x="0" y="99579"/>
                  </a:cubicBezTo>
                  <a:cubicBezTo>
                    <a:pt x="0" y="102045"/>
                    <a:pt x="1315" y="104265"/>
                    <a:pt x="3535" y="105416"/>
                  </a:cubicBezTo>
                  <a:lnTo>
                    <a:pt x="92570" y="150139"/>
                  </a:lnTo>
                  <a:lnTo>
                    <a:pt x="92570" y="152934"/>
                  </a:lnTo>
                  <a:lnTo>
                    <a:pt x="92570" y="197822"/>
                  </a:lnTo>
                  <a:cubicBezTo>
                    <a:pt x="92570" y="253315"/>
                    <a:pt x="137705" y="298531"/>
                    <a:pt x="193280" y="298531"/>
                  </a:cubicBezTo>
                  <a:cubicBezTo>
                    <a:pt x="220163" y="298531"/>
                    <a:pt x="245484" y="288090"/>
                    <a:pt x="264475" y="269017"/>
                  </a:cubicBezTo>
                  <a:cubicBezTo>
                    <a:pt x="283466" y="250026"/>
                    <a:pt x="293989" y="224705"/>
                    <a:pt x="293989" y="197822"/>
                  </a:cubicBezTo>
                  <a:lnTo>
                    <a:pt x="293989" y="152934"/>
                  </a:lnTo>
                  <a:lnTo>
                    <a:pt x="293989" y="150139"/>
                  </a:lnTo>
                  <a:lnTo>
                    <a:pt x="326627" y="133779"/>
                  </a:lnTo>
                  <a:lnTo>
                    <a:pt x="326627" y="228405"/>
                  </a:lnTo>
                  <a:cubicBezTo>
                    <a:pt x="326627" y="229391"/>
                    <a:pt x="327203" y="230378"/>
                    <a:pt x="328189" y="230789"/>
                  </a:cubicBezTo>
                  <a:cubicBezTo>
                    <a:pt x="329094" y="231200"/>
                    <a:pt x="330244" y="231035"/>
                    <a:pt x="330984" y="230378"/>
                  </a:cubicBezTo>
                  <a:lnTo>
                    <a:pt x="343069" y="219854"/>
                  </a:lnTo>
                  <a:lnTo>
                    <a:pt x="353428" y="230213"/>
                  </a:lnTo>
                  <a:cubicBezTo>
                    <a:pt x="353921" y="230706"/>
                    <a:pt x="354579" y="230953"/>
                    <a:pt x="355237" y="230953"/>
                  </a:cubicBezTo>
                  <a:cubicBezTo>
                    <a:pt x="355566" y="230953"/>
                    <a:pt x="355895" y="230871"/>
                    <a:pt x="356223" y="230789"/>
                  </a:cubicBezTo>
                  <a:cubicBezTo>
                    <a:pt x="357210" y="230378"/>
                    <a:pt x="357868" y="229473"/>
                    <a:pt x="357868" y="228405"/>
                  </a:cubicBezTo>
                  <a:lnTo>
                    <a:pt x="357868" y="118159"/>
                  </a:lnTo>
                  <a:lnTo>
                    <a:pt x="383189" y="105498"/>
                  </a:lnTo>
                  <a:cubicBezTo>
                    <a:pt x="383189" y="105498"/>
                    <a:pt x="383189" y="105498"/>
                    <a:pt x="383189" y="105498"/>
                  </a:cubicBezTo>
                  <a:cubicBezTo>
                    <a:pt x="385409" y="104347"/>
                    <a:pt x="386724" y="102127"/>
                    <a:pt x="386724" y="99661"/>
                  </a:cubicBezTo>
                  <a:cubicBezTo>
                    <a:pt x="386724" y="97112"/>
                    <a:pt x="385326" y="94892"/>
                    <a:pt x="383107" y="93824"/>
                  </a:cubicBezTo>
                  <a:close/>
                  <a:moveTo>
                    <a:pt x="288892" y="197739"/>
                  </a:moveTo>
                  <a:cubicBezTo>
                    <a:pt x="288892" y="223225"/>
                    <a:pt x="278944" y="247231"/>
                    <a:pt x="260940" y="265235"/>
                  </a:cubicBezTo>
                  <a:cubicBezTo>
                    <a:pt x="242936" y="283240"/>
                    <a:pt x="218930" y="293187"/>
                    <a:pt x="193444" y="293187"/>
                  </a:cubicBezTo>
                  <a:cubicBezTo>
                    <a:pt x="140829" y="293187"/>
                    <a:pt x="97914" y="250355"/>
                    <a:pt x="97914" y="197657"/>
                  </a:cubicBezTo>
                  <a:lnTo>
                    <a:pt x="97914" y="184750"/>
                  </a:lnTo>
                  <a:cubicBezTo>
                    <a:pt x="111315" y="224705"/>
                    <a:pt x="149050" y="253562"/>
                    <a:pt x="193444" y="253562"/>
                  </a:cubicBezTo>
                  <a:cubicBezTo>
                    <a:pt x="220327" y="253562"/>
                    <a:pt x="245649" y="243121"/>
                    <a:pt x="264640" y="224047"/>
                  </a:cubicBezTo>
                  <a:cubicBezTo>
                    <a:pt x="275820" y="212867"/>
                    <a:pt x="284041" y="199466"/>
                    <a:pt x="288892" y="184914"/>
                  </a:cubicBezTo>
                  <a:lnTo>
                    <a:pt x="288892" y="197739"/>
                  </a:lnTo>
                  <a:close/>
                  <a:moveTo>
                    <a:pt x="288892" y="152852"/>
                  </a:moveTo>
                  <a:cubicBezTo>
                    <a:pt x="288892" y="178420"/>
                    <a:pt x="278944" y="202343"/>
                    <a:pt x="260940" y="220430"/>
                  </a:cubicBezTo>
                  <a:cubicBezTo>
                    <a:pt x="242936" y="238517"/>
                    <a:pt x="218930" y="248382"/>
                    <a:pt x="193444" y="248382"/>
                  </a:cubicBezTo>
                  <a:cubicBezTo>
                    <a:pt x="140829" y="248382"/>
                    <a:pt x="97914" y="205550"/>
                    <a:pt x="97914" y="152852"/>
                  </a:cubicBezTo>
                  <a:lnTo>
                    <a:pt x="97914" y="152688"/>
                  </a:lnTo>
                  <a:lnTo>
                    <a:pt x="190484" y="199137"/>
                  </a:lnTo>
                  <a:cubicBezTo>
                    <a:pt x="190978" y="199384"/>
                    <a:pt x="191389" y="199548"/>
                    <a:pt x="191882" y="199631"/>
                  </a:cubicBezTo>
                  <a:cubicBezTo>
                    <a:pt x="192129" y="199712"/>
                    <a:pt x="192375" y="199712"/>
                    <a:pt x="192704" y="199712"/>
                  </a:cubicBezTo>
                  <a:cubicBezTo>
                    <a:pt x="192951" y="199712"/>
                    <a:pt x="193198" y="199795"/>
                    <a:pt x="193362" y="199795"/>
                  </a:cubicBezTo>
                  <a:cubicBezTo>
                    <a:pt x="193362" y="199795"/>
                    <a:pt x="193362" y="199795"/>
                    <a:pt x="193362" y="199795"/>
                  </a:cubicBezTo>
                  <a:cubicBezTo>
                    <a:pt x="193773" y="199795"/>
                    <a:pt x="194266" y="199712"/>
                    <a:pt x="194677" y="199631"/>
                  </a:cubicBezTo>
                  <a:cubicBezTo>
                    <a:pt x="194760" y="199631"/>
                    <a:pt x="194760" y="199631"/>
                    <a:pt x="194842" y="199631"/>
                  </a:cubicBezTo>
                  <a:cubicBezTo>
                    <a:pt x="195335" y="199548"/>
                    <a:pt x="195828" y="199384"/>
                    <a:pt x="196239" y="199137"/>
                  </a:cubicBezTo>
                  <a:lnTo>
                    <a:pt x="288810" y="152688"/>
                  </a:lnTo>
                  <a:lnTo>
                    <a:pt x="288810" y="152852"/>
                  </a:lnTo>
                  <a:close/>
                  <a:moveTo>
                    <a:pt x="352688" y="222074"/>
                  </a:moveTo>
                  <a:lnTo>
                    <a:pt x="345043" y="214429"/>
                  </a:lnTo>
                  <a:cubicBezTo>
                    <a:pt x="344056" y="213442"/>
                    <a:pt x="342494" y="213442"/>
                    <a:pt x="341508" y="214264"/>
                  </a:cubicBezTo>
                  <a:lnTo>
                    <a:pt x="331971" y="222568"/>
                  </a:lnTo>
                  <a:lnTo>
                    <a:pt x="331971" y="129422"/>
                  </a:lnTo>
                  <a:cubicBezTo>
                    <a:pt x="331971" y="129422"/>
                    <a:pt x="331971" y="129339"/>
                    <a:pt x="331971" y="129339"/>
                  </a:cubicBezTo>
                  <a:cubicBezTo>
                    <a:pt x="331971" y="129339"/>
                    <a:pt x="331971" y="129257"/>
                    <a:pt x="331971" y="129257"/>
                  </a:cubicBezTo>
                  <a:cubicBezTo>
                    <a:pt x="331971" y="129175"/>
                    <a:pt x="331889" y="129011"/>
                    <a:pt x="331889" y="128928"/>
                  </a:cubicBezTo>
                  <a:cubicBezTo>
                    <a:pt x="331889" y="128846"/>
                    <a:pt x="331889" y="128682"/>
                    <a:pt x="331806" y="128600"/>
                  </a:cubicBezTo>
                  <a:cubicBezTo>
                    <a:pt x="331724" y="128435"/>
                    <a:pt x="331642" y="128353"/>
                    <a:pt x="331560" y="128189"/>
                  </a:cubicBezTo>
                  <a:cubicBezTo>
                    <a:pt x="331478" y="128106"/>
                    <a:pt x="331478" y="128024"/>
                    <a:pt x="331395" y="127942"/>
                  </a:cubicBezTo>
                  <a:cubicBezTo>
                    <a:pt x="331313" y="127777"/>
                    <a:pt x="331149" y="127695"/>
                    <a:pt x="330984" y="127531"/>
                  </a:cubicBezTo>
                  <a:cubicBezTo>
                    <a:pt x="330902" y="127449"/>
                    <a:pt x="330902" y="127366"/>
                    <a:pt x="330820" y="127366"/>
                  </a:cubicBezTo>
                  <a:cubicBezTo>
                    <a:pt x="330573" y="127202"/>
                    <a:pt x="330327" y="127120"/>
                    <a:pt x="330080" y="127038"/>
                  </a:cubicBezTo>
                  <a:lnTo>
                    <a:pt x="194760" y="86671"/>
                  </a:lnTo>
                  <a:lnTo>
                    <a:pt x="192704" y="84781"/>
                  </a:lnTo>
                  <a:cubicBezTo>
                    <a:pt x="192375" y="84452"/>
                    <a:pt x="191964" y="84123"/>
                    <a:pt x="191636" y="83712"/>
                  </a:cubicBezTo>
                  <a:cubicBezTo>
                    <a:pt x="188183" y="79848"/>
                    <a:pt x="189087" y="75326"/>
                    <a:pt x="190978" y="72367"/>
                  </a:cubicBezTo>
                  <a:cubicBezTo>
                    <a:pt x="192951" y="69325"/>
                    <a:pt x="197226" y="66448"/>
                    <a:pt x="202570" y="68256"/>
                  </a:cubicBezTo>
                  <a:lnTo>
                    <a:pt x="352688" y="118323"/>
                  </a:lnTo>
                  <a:lnTo>
                    <a:pt x="352688" y="222074"/>
                  </a:lnTo>
                  <a:close/>
                  <a:moveTo>
                    <a:pt x="380805" y="100730"/>
                  </a:moveTo>
                  <a:lnTo>
                    <a:pt x="355073" y="113637"/>
                  </a:lnTo>
                  <a:lnTo>
                    <a:pt x="204132" y="63323"/>
                  </a:lnTo>
                  <a:cubicBezTo>
                    <a:pt x="197555" y="61104"/>
                    <a:pt x="190484" y="63570"/>
                    <a:pt x="186620" y="69489"/>
                  </a:cubicBezTo>
                  <a:cubicBezTo>
                    <a:pt x="182839" y="75162"/>
                    <a:pt x="183250" y="82067"/>
                    <a:pt x="187689" y="87165"/>
                  </a:cubicBezTo>
                  <a:cubicBezTo>
                    <a:pt x="188100" y="87658"/>
                    <a:pt x="188594" y="88152"/>
                    <a:pt x="189169" y="88645"/>
                  </a:cubicBezTo>
                  <a:lnTo>
                    <a:pt x="191718" y="90946"/>
                  </a:lnTo>
                  <a:cubicBezTo>
                    <a:pt x="192046" y="91193"/>
                    <a:pt x="192375" y="91440"/>
                    <a:pt x="192704" y="91522"/>
                  </a:cubicBezTo>
                  <a:lnTo>
                    <a:pt x="322352" y="130162"/>
                  </a:lnTo>
                  <a:lnTo>
                    <a:pt x="290454" y="146193"/>
                  </a:lnTo>
                  <a:cubicBezTo>
                    <a:pt x="290454" y="146193"/>
                    <a:pt x="290454" y="146193"/>
                    <a:pt x="290454" y="146193"/>
                  </a:cubicBezTo>
                  <a:lnTo>
                    <a:pt x="194102" y="194533"/>
                  </a:lnTo>
                  <a:cubicBezTo>
                    <a:pt x="193773" y="194698"/>
                    <a:pt x="193280" y="194698"/>
                    <a:pt x="192951" y="194533"/>
                  </a:cubicBezTo>
                  <a:lnTo>
                    <a:pt x="96599" y="146193"/>
                  </a:lnTo>
                  <a:cubicBezTo>
                    <a:pt x="96599" y="146193"/>
                    <a:pt x="96599" y="146193"/>
                    <a:pt x="96599" y="146193"/>
                  </a:cubicBezTo>
                  <a:lnTo>
                    <a:pt x="6084" y="100812"/>
                  </a:lnTo>
                  <a:cubicBezTo>
                    <a:pt x="5426" y="100483"/>
                    <a:pt x="5426" y="99908"/>
                    <a:pt x="5426" y="99661"/>
                  </a:cubicBezTo>
                  <a:cubicBezTo>
                    <a:pt x="5426" y="99415"/>
                    <a:pt x="5508" y="98839"/>
                    <a:pt x="6166" y="98510"/>
                  </a:cubicBezTo>
                  <a:lnTo>
                    <a:pt x="192951" y="5446"/>
                  </a:lnTo>
                  <a:cubicBezTo>
                    <a:pt x="193115" y="5364"/>
                    <a:pt x="193362" y="5282"/>
                    <a:pt x="193609" y="5282"/>
                  </a:cubicBezTo>
                  <a:cubicBezTo>
                    <a:pt x="193773" y="5282"/>
                    <a:pt x="194020" y="5282"/>
                    <a:pt x="194184" y="5364"/>
                  </a:cubicBezTo>
                  <a:lnTo>
                    <a:pt x="381051" y="98510"/>
                  </a:lnTo>
                  <a:cubicBezTo>
                    <a:pt x="381627" y="98839"/>
                    <a:pt x="381709" y="99332"/>
                    <a:pt x="381709" y="99579"/>
                  </a:cubicBezTo>
                  <a:cubicBezTo>
                    <a:pt x="381545" y="99825"/>
                    <a:pt x="381462" y="100401"/>
                    <a:pt x="380805" y="100730"/>
                  </a:cubicBezTo>
                  <a:close/>
                </a:path>
              </a:pathLst>
            </a:custGeom>
            <a:grpFill/>
            <a:ln w="8221" cap="flat">
              <a:noFill/>
              <a:prstDash val="solid"/>
              <a:miter/>
            </a:ln>
          </p:spPr>
          <p:txBody>
            <a:bodyPr rtlCol="0" anchor="ctr"/>
            <a:lstStyle/>
            <a:p>
              <a:endParaRPr lang="en-US"/>
            </a:p>
          </p:txBody>
        </p:sp>
        <p:grpSp>
          <p:nvGrpSpPr>
            <p:cNvPr id="262" name="Graphic 2">
              <a:extLst>
                <a:ext uri="{FF2B5EF4-FFF2-40B4-BE49-F238E27FC236}">
                  <a16:creationId xmlns:a16="http://schemas.microsoft.com/office/drawing/2014/main" id="{FEBC2DA4-02EE-48A6-A8D2-A2DC5FFF0876}"/>
                </a:ext>
              </a:extLst>
            </p:cNvPr>
            <p:cNvGrpSpPr/>
            <p:nvPr/>
          </p:nvGrpSpPr>
          <p:grpSpPr>
            <a:xfrm>
              <a:off x="-119741" y="4504894"/>
              <a:ext cx="401124" cy="395132"/>
              <a:chOff x="152517" y="4559651"/>
              <a:chExt cx="392361" cy="386500"/>
            </a:xfrm>
            <a:grpFill/>
          </p:grpSpPr>
          <p:sp>
            <p:nvSpPr>
              <p:cNvPr id="375" name="Freeform: Shape 374">
                <a:extLst>
                  <a:ext uri="{FF2B5EF4-FFF2-40B4-BE49-F238E27FC236}">
                    <a16:creationId xmlns:a16="http://schemas.microsoft.com/office/drawing/2014/main" id="{CF2C85E6-5A5A-41D3-A583-BD739A4FE8E2}"/>
                  </a:ext>
                </a:extLst>
              </p:cNvPr>
              <p:cNvSpPr/>
              <p:nvPr/>
            </p:nvSpPr>
            <p:spPr>
              <a:xfrm>
                <a:off x="344597" y="4641834"/>
                <a:ext cx="123263" cy="207694"/>
              </a:xfrm>
              <a:custGeom>
                <a:avLst/>
                <a:gdLst>
                  <a:gd name="connsiteX0" fmla="*/ 343 w 123263"/>
                  <a:gd name="connsiteY0" fmla="*/ 36023 h 207694"/>
                  <a:gd name="connsiteX1" fmla="*/ 25582 w 123263"/>
                  <a:gd name="connsiteY1" fmla="*/ 187868 h 207694"/>
                  <a:gd name="connsiteX2" fmla="*/ 52876 w 123263"/>
                  <a:gd name="connsiteY2" fmla="*/ 207352 h 207694"/>
                  <a:gd name="connsiteX3" fmla="*/ 103436 w 123263"/>
                  <a:gd name="connsiteY3" fmla="*/ 198966 h 207694"/>
                  <a:gd name="connsiteX4" fmla="*/ 122921 w 123263"/>
                  <a:gd name="connsiteY4" fmla="*/ 171672 h 207694"/>
                  <a:gd name="connsiteX5" fmla="*/ 97682 w 123263"/>
                  <a:gd name="connsiteY5" fmla="*/ 19827 h 207694"/>
                  <a:gd name="connsiteX6" fmla="*/ 70387 w 123263"/>
                  <a:gd name="connsiteY6" fmla="*/ 343 h 207694"/>
                  <a:gd name="connsiteX7" fmla="*/ 19827 w 123263"/>
                  <a:gd name="connsiteY7" fmla="*/ 8728 h 207694"/>
                  <a:gd name="connsiteX8" fmla="*/ 343 w 123263"/>
                  <a:gd name="connsiteY8" fmla="*/ 36023 h 207694"/>
                  <a:gd name="connsiteX9" fmla="*/ 71292 w 123263"/>
                  <a:gd name="connsiteY9" fmla="*/ 5440 h 207694"/>
                  <a:gd name="connsiteX10" fmla="*/ 92584 w 123263"/>
                  <a:gd name="connsiteY10" fmla="*/ 20649 h 207694"/>
                  <a:gd name="connsiteX11" fmla="*/ 117823 w 123263"/>
                  <a:gd name="connsiteY11" fmla="*/ 172494 h 207694"/>
                  <a:gd name="connsiteX12" fmla="*/ 102614 w 123263"/>
                  <a:gd name="connsiteY12" fmla="*/ 193787 h 207694"/>
                  <a:gd name="connsiteX13" fmla="*/ 72525 w 123263"/>
                  <a:gd name="connsiteY13" fmla="*/ 198802 h 207694"/>
                  <a:gd name="connsiteX14" fmla="*/ 41202 w 123263"/>
                  <a:gd name="connsiteY14" fmla="*/ 10372 h 207694"/>
                  <a:gd name="connsiteX15" fmla="*/ 71292 w 123263"/>
                  <a:gd name="connsiteY15" fmla="*/ 5440 h 207694"/>
                  <a:gd name="connsiteX16" fmla="*/ 36105 w 123263"/>
                  <a:gd name="connsiteY16" fmla="*/ 11277 h 207694"/>
                  <a:gd name="connsiteX17" fmla="*/ 67428 w 123263"/>
                  <a:gd name="connsiteY17" fmla="*/ 199706 h 207694"/>
                  <a:gd name="connsiteX18" fmla="*/ 52054 w 123263"/>
                  <a:gd name="connsiteY18" fmla="*/ 202255 h 207694"/>
                  <a:gd name="connsiteX19" fmla="*/ 30761 w 123263"/>
                  <a:gd name="connsiteY19" fmla="*/ 187045 h 207694"/>
                  <a:gd name="connsiteX20" fmla="*/ 5522 w 123263"/>
                  <a:gd name="connsiteY20" fmla="*/ 35201 h 207694"/>
                  <a:gd name="connsiteX21" fmla="*/ 20731 w 123263"/>
                  <a:gd name="connsiteY21" fmla="*/ 13908 h 207694"/>
                  <a:gd name="connsiteX22" fmla="*/ 36105 w 123263"/>
                  <a:gd name="connsiteY22" fmla="*/ 11277 h 207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3263" h="207694">
                    <a:moveTo>
                      <a:pt x="343" y="36023"/>
                    </a:moveTo>
                    <a:lnTo>
                      <a:pt x="25582" y="187868"/>
                    </a:lnTo>
                    <a:cubicBezTo>
                      <a:pt x="27719" y="200775"/>
                      <a:pt x="39969" y="209571"/>
                      <a:pt x="52876" y="207352"/>
                    </a:cubicBezTo>
                    <a:lnTo>
                      <a:pt x="103436" y="198966"/>
                    </a:lnTo>
                    <a:cubicBezTo>
                      <a:pt x="116344" y="196829"/>
                      <a:pt x="125140" y="184579"/>
                      <a:pt x="122921" y="171672"/>
                    </a:cubicBezTo>
                    <a:lnTo>
                      <a:pt x="97682" y="19827"/>
                    </a:lnTo>
                    <a:cubicBezTo>
                      <a:pt x="95544" y="6920"/>
                      <a:pt x="83294" y="-1877"/>
                      <a:pt x="70387" y="343"/>
                    </a:cubicBezTo>
                    <a:lnTo>
                      <a:pt x="19827" y="8728"/>
                    </a:lnTo>
                    <a:cubicBezTo>
                      <a:pt x="6920" y="10866"/>
                      <a:pt x="-1877" y="23115"/>
                      <a:pt x="343" y="36023"/>
                    </a:cubicBezTo>
                    <a:close/>
                    <a:moveTo>
                      <a:pt x="71292" y="5440"/>
                    </a:moveTo>
                    <a:cubicBezTo>
                      <a:pt x="81404" y="3796"/>
                      <a:pt x="90940" y="10619"/>
                      <a:pt x="92584" y="20649"/>
                    </a:cubicBezTo>
                    <a:lnTo>
                      <a:pt x="117823" y="172494"/>
                    </a:lnTo>
                    <a:cubicBezTo>
                      <a:pt x="119468" y="182606"/>
                      <a:pt x="112644" y="192143"/>
                      <a:pt x="102614" y="193787"/>
                    </a:cubicBezTo>
                    <a:lnTo>
                      <a:pt x="72525" y="198802"/>
                    </a:lnTo>
                    <a:lnTo>
                      <a:pt x="41202" y="10372"/>
                    </a:lnTo>
                    <a:lnTo>
                      <a:pt x="71292" y="5440"/>
                    </a:lnTo>
                    <a:close/>
                    <a:moveTo>
                      <a:pt x="36105" y="11277"/>
                    </a:moveTo>
                    <a:lnTo>
                      <a:pt x="67428" y="199706"/>
                    </a:lnTo>
                    <a:lnTo>
                      <a:pt x="52054" y="202255"/>
                    </a:lnTo>
                    <a:cubicBezTo>
                      <a:pt x="41942" y="203899"/>
                      <a:pt x="32405" y="197076"/>
                      <a:pt x="30761" y="187045"/>
                    </a:cubicBezTo>
                    <a:lnTo>
                      <a:pt x="5522" y="35201"/>
                    </a:lnTo>
                    <a:cubicBezTo>
                      <a:pt x="3878" y="25088"/>
                      <a:pt x="10702" y="15552"/>
                      <a:pt x="20731" y="13908"/>
                    </a:cubicBezTo>
                    <a:lnTo>
                      <a:pt x="36105" y="11277"/>
                    </a:lnTo>
                    <a:close/>
                  </a:path>
                </a:pathLst>
              </a:custGeom>
              <a:grpFill/>
              <a:ln w="8221" cap="flat">
                <a:noFill/>
                <a:prstDash val="solid"/>
                <a:miter/>
              </a:ln>
            </p:spPr>
            <p:txBody>
              <a:bodyPr rtlCol="0" anchor="ctr"/>
              <a:lstStyle/>
              <a:p>
                <a:endParaRPr lang="en-US"/>
              </a:p>
            </p:txBody>
          </p:sp>
          <p:sp>
            <p:nvSpPr>
              <p:cNvPr id="376" name="Freeform: Shape 375">
                <a:extLst>
                  <a:ext uri="{FF2B5EF4-FFF2-40B4-BE49-F238E27FC236}">
                    <a16:creationId xmlns:a16="http://schemas.microsoft.com/office/drawing/2014/main" id="{245309B3-00FA-433E-99E3-CB36B14F93B9}"/>
                  </a:ext>
                </a:extLst>
              </p:cNvPr>
              <p:cNvSpPr/>
              <p:nvPr/>
            </p:nvSpPr>
            <p:spPr>
              <a:xfrm>
                <a:off x="370189" y="4739385"/>
                <a:ext cx="21166" cy="21144"/>
              </a:xfrm>
              <a:custGeom>
                <a:avLst/>
                <a:gdLst>
                  <a:gd name="connsiteX0" fmla="*/ 154 w 21166"/>
                  <a:gd name="connsiteY0" fmla="*/ 12298 h 21144"/>
                  <a:gd name="connsiteX1" fmla="*/ 12321 w 21166"/>
                  <a:gd name="connsiteY1" fmla="*/ 21013 h 21144"/>
                  <a:gd name="connsiteX2" fmla="*/ 21035 w 21166"/>
                  <a:gd name="connsiteY2" fmla="*/ 8846 h 21144"/>
                  <a:gd name="connsiteX3" fmla="*/ 8868 w 21166"/>
                  <a:gd name="connsiteY3" fmla="*/ 131 h 21144"/>
                  <a:gd name="connsiteX4" fmla="*/ 154 w 21166"/>
                  <a:gd name="connsiteY4" fmla="*/ 12298 h 21144"/>
                  <a:gd name="connsiteX5" fmla="*/ 15856 w 21166"/>
                  <a:gd name="connsiteY5" fmla="*/ 9668 h 21144"/>
                  <a:gd name="connsiteX6" fmla="*/ 11499 w 21166"/>
                  <a:gd name="connsiteY6" fmla="*/ 15834 h 21144"/>
                  <a:gd name="connsiteX7" fmla="*/ 5333 w 21166"/>
                  <a:gd name="connsiteY7" fmla="*/ 11476 h 21144"/>
                  <a:gd name="connsiteX8" fmla="*/ 9772 w 21166"/>
                  <a:gd name="connsiteY8" fmla="*/ 5311 h 21144"/>
                  <a:gd name="connsiteX9" fmla="*/ 15856 w 21166"/>
                  <a:gd name="connsiteY9" fmla="*/ 9668 h 21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66" h="21144">
                    <a:moveTo>
                      <a:pt x="154" y="12298"/>
                    </a:moveTo>
                    <a:cubicBezTo>
                      <a:pt x="1140" y="18053"/>
                      <a:pt x="6566" y="21917"/>
                      <a:pt x="12321" y="21013"/>
                    </a:cubicBezTo>
                    <a:cubicBezTo>
                      <a:pt x="18076" y="20026"/>
                      <a:pt x="21940" y="14601"/>
                      <a:pt x="21035" y="8846"/>
                    </a:cubicBezTo>
                    <a:cubicBezTo>
                      <a:pt x="20049" y="3091"/>
                      <a:pt x="14623" y="-773"/>
                      <a:pt x="8868" y="131"/>
                    </a:cubicBezTo>
                    <a:cubicBezTo>
                      <a:pt x="3031" y="1118"/>
                      <a:pt x="-833" y="6544"/>
                      <a:pt x="154" y="12298"/>
                    </a:cubicBezTo>
                    <a:close/>
                    <a:moveTo>
                      <a:pt x="15856" y="9668"/>
                    </a:moveTo>
                    <a:cubicBezTo>
                      <a:pt x="16349" y="12545"/>
                      <a:pt x="14376" y="15340"/>
                      <a:pt x="11499" y="15834"/>
                    </a:cubicBezTo>
                    <a:cubicBezTo>
                      <a:pt x="8621" y="16327"/>
                      <a:pt x="5826" y="14354"/>
                      <a:pt x="5333" y="11476"/>
                    </a:cubicBezTo>
                    <a:cubicBezTo>
                      <a:pt x="4840" y="8599"/>
                      <a:pt x="6813" y="5804"/>
                      <a:pt x="9772" y="5311"/>
                    </a:cubicBezTo>
                    <a:cubicBezTo>
                      <a:pt x="12568" y="4817"/>
                      <a:pt x="15363" y="6790"/>
                      <a:pt x="15856" y="9668"/>
                    </a:cubicBezTo>
                    <a:close/>
                  </a:path>
                </a:pathLst>
              </a:custGeom>
              <a:grpFill/>
              <a:ln w="8221" cap="flat">
                <a:noFill/>
                <a:prstDash val="solid"/>
                <a:miter/>
              </a:ln>
            </p:spPr>
            <p:txBody>
              <a:bodyPr rtlCol="0" anchor="ctr"/>
              <a:lstStyle/>
              <a:p>
                <a:endParaRPr lang="en-US"/>
              </a:p>
            </p:txBody>
          </p:sp>
          <p:sp>
            <p:nvSpPr>
              <p:cNvPr id="377" name="Freeform: Shape 376">
                <a:extLst>
                  <a:ext uri="{FF2B5EF4-FFF2-40B4-BE49-F238E27FC236}">
                    <a16:creationId xmlns:a16="http://schemas.microsoft.com/office/drawing/2014/main" id="{4881606F-D4A9-46AD-8C54-3FA3866268D8}"/>
                  </a:ext>
                </a:extLst>
              </p:cNvPr>
              <p:cNvSpPr/>
              <p:nvPr/>
            </p:nvSpPr>
            <p:spPr>
              <a:xfrm>
                <a:off x="152517" y="4559651"/>
                <a:ext cx="392361" cy="369247"/>
              </a:xfrm>
              <a:custGeom>
                <a:avLst/>
                <a:gdLst>
                  <a:gd name="connsiteX0" fmla="*/ 224402 w 392361"/>
                  <a:gd name="connsiteY0" fmla="*/ 40022 h 369247"/>
                  <a:gd name="connsiteX1" fmla="*/ 225718 w 392361"/>
                  <a:gd name="connsiteY1" fmla="*/ 47915 h 369247"/>
                  <a:gd name="connsiteX2" fmla="*/ 109224 w 392361"/>
                  <a:gd name="connsiteY2" fmla="*/ 67234 h 369247"/>
                  <a:gd name="connsiteX3" fmla="*/ 107415 w 392361"/>
                  <a:gd name="connsiteY3" fmla="*/ 56301 h 369247"/>
                  <a:gd name="connsiteX4" fmla="*/ 104455 w 392361"/>
                  <a:gd name="connsiteY4" fmla="*/ 54163 h 369247"/>
                  <a:gd name="connsiteX5" fmla="*/ 46496 w 392361"/>
                  <a:gd name="connsiteY5" fmla="*/ 63782 h 369247"/>
                  <a:gd name="connsiteX6" fmla="*/ 13447 w 392361"/>
                  <a:gd name="connsiteY6" fmla="*/ 110067 h 369247"/>
                  <a:gd name="connsiteX7" fmla="*/ 24052 w 392361"/>
                  <a:gd name="connsiteY7" fmla="*/ 174110 h 369247"/>
                  <a:gd name="connsiteX8" fmla="*/ 458 w 392361"/>
                  <a:gd name="connsiteY8" fmla="*/ 212092 h 369247"/>
                  <a:gd name="connsiteX9" fmla="*/ 5637 w 392361"/>
                  <a:gd name="connsiteY9" fmla="*/ 243250 h 369247"/>
                  <a:gd name="connsiteX10" fmla="*/ 40248 w 392361"/>
                  <a:gd name="connsiteY10" fmla="*/ 271613 h 369247"/>
                  <a:gd name="connsiteX11" fmla="*/ 50853 w 392361"/>
                  <a:gd name="connsiteY11" fmla="*/ 335574 h 369247"/>
                  <a:gd name="connsiteX12" fmla="*/ 97139 w 392361"/>
                  <a:gd name="connsiteY12" fmla="*/ 368705 h 369247"/>
                  <a:gd name="connsiteX13" fmla="*/ 155098 w 392361"/>
                  <a:gd name="connsiteY13" fmla="*/ 359086 h 369247"/>
                  <a:gd name="connsiteX14" fmla="*/ 157235 w 392361"/>
                  <a:gd name="connsiteY14" fmla="*/ 356127 h 369247"/>
                  <a:gd name="connsiteX15" fmla="*/ 155427 w 392361"/>
                  <a:gd name="connsiteY15" fmla="*/ 345192 h 369247"/>
                  <a:gd name="connsiteX16" fmla="*/ 271921 w 392361"/>
                  <a:gd name="connsiteY16" fmla="*/ 325790 h 369247"/>
                  <a:gd name="connsiteX17" fmla="*/ 273236 w 392361"/>
                  <a:gd name="connsiteY17" fmla="*/ 333683 h 369247"/>
                  <a:gd name="connsiteX18" fmla="*/ 309903 w 392361"/>
                  <a:gd name="connsiteY18" fmla="*/ 351934 h 369247"/>
                  <a:gd name="connsiteX19" fmla="*/ 373041 w 392361"/>
                  <a:gd name="connsiteY19" fmla="*/ 341411 h 369247"/>
                  <a:gd name="connsiteX20" fmla="*/ 392196 w 392361"/>
                  <a:gd name="connsiteY20" fmla="*/ 321762 h 369247"/>
                  <a:gd name="connsiteX21" fmla="*/ 384797 w 392361"/>
                  <a:gd name="connsiteY21" fmla="*/ 277450 h 369247"/>
                  <a:gd name="connsiteX22" fmla="*/ 384633 w 392361"/>
                  <a:gd name="connsiteY22" fmla="*/ 277039 h 369247"/>
                  <a:gd name="connsiteX23" fmla="*/ 384386 w 392361"/>
                  <a:gd name="connsiteY23" fmla="*/ 275148 h 369247"/>
                  <a:gd name="connsiteX24" fmla="*/ 348542 w 392361"/>
                  <a:gd name="connsiteY24" fmla="*/ 59342 h 369247"/>
                  <a:gd name="connsiteX25" fmla="*/ 348131 w 392361"/>
                  <a:gd name="connsiteY25" fmla="*/ 57534 h 369247"/>
                  <a:gd name="connsiteX26" fmla="*/ 348131 w 392361"/>
                  <a:gd name="connsiteY26" fmla="*/ 57123 h 369247"/>
                  <a:gd name="connsiteX27" fmla="*/ 340732 w 392361"/>
                  <a:gd name="connsiteY27" fmla="*/ 12810 h 369247"/>
                  <a:gd name="connsiteX28" fmla="*/ 316233 w 392361"/>
                  <a:gd name="connsiteY28" fmla="*/ 396 h 369247"/>
                  <a:gd name="connsiteX29" fmla="*/ 253094 w 392361"/>
                  <a:gd name="connsiteY29" fmla="*/ 10920 h 369247"/>
                  <a:gd name="connsiteX30" fmla="*/ 224402 w 392361"/>
                  <a:gd name="connsiteY30" fmla="*/ 40022 h 369247"/>
                  <a:gd name="connsiteX31" fmla="*/ 10652 w 392361"/>
                  <a:gd name="connsiteY31" fmla="*/ 242428 h 369247"/>
                  <a:gd name="connsiteX32" fmla="*/ 5472 w 392361"/>
                  <a:gd name="connsiteY32" fmla="*/ 211270 h 369247"/>
                  <a:gd name="connsiteX33" fmla="*/ 24792 w 392361"/>
                  <a:gd name="connsiteY33" fmla="*/ 179289 h 369247"/>
                  <a:gd name="connsiteX34" fmla="*/ 26848 w 392361"/>
                  <a:gd name="connsiteY34" fmla="*/ 191785 h 369247"/>
                  <a:gd name="connsiteX35" fmla="*/ 15420 w 392361"/>
                  <a:gd name="connsiteY35" fmla="*/ 213983 h 369247"/>
                  <a:gd name="connsiteX36" fmla="*/ 19202 w 392361"/>
                  <a:gd name="connsiteY36" fmla="*/ 236591 h 369247"/>
                  <a:gd name="connsiteX37" fmla="*/ 37206 w 392361"/>
                  <a:gd name="connsiteY37" fmla="*/ 253938 h 369247"/>
                  <a:gd name="connsiteX38" fmla="*/ 39261 w 392361"/>
                  <a:gd name="connsiteY38" fmla="*/ 266434 h 369247"/>
                  <a:gd name="connsiteX39" fmla="*/ 10652 w 392361"/>
                  <a:gd name="connsiteY39" fmla="*/ 242428 h 369247"/>
                  <a:gd name="connsiteX40" fmla="*/ 27752 w 392361"/>
                  <a:gd name="connsiteY40" fmla="*/ 197211 h 369247"/>
                  <a:gd name="connsiteX41" fmla="*/ 36302 w 392361"/>
                  <a:gd name="connsiteY41" fmla="*/ 248511 h 369247"/>
                  <a:gd name="connsiteX42" fmla="*/ 24299 w 392361"/>
                  <a:gd name="connsiteY42" fmla="*/ 235769 h 369247"/>
                  <a:gd name="connsiteX43" fmla="*/ 20517 w 392361"/>
                  <a:gd name="connsiteY43" fmla="*/ 213160 h 369247"/>
                  <a:gd name="connsiteX44" fmla="*/ 27752 w 392361"/>
                  <a:gd name="connsiteY44" fmla="*/ 197211 h 369247"/>
                  <a:gd name="connsiteX45" fmla="*/ 151563 w 392361"/>
                  <a:gd name="connsiteY45" fmla="*/ 354400 h 369247"/>
                  <a:gd name="connsiteX46" fmla="*/ 96152 w 392361"/>
                  <a:gd name="connsiteY46" fmla="*/ 363608 h 369247"/>
                  <a:gd name="connsiteX47" fmla="*/ 55868 w 392361"/>
                  <a:gd name="connsiteY47" fmla="*/ 334752 h 369247"/>
                  <a:gd name="connsiteX48" fmla="*/ 44852 w 392361"/>
                  <a:gd name="connsiteY48" fmla="*/ 268489 h 369247"/>
                  <a:gd name="connsiteX49" fmla="*/ 41974 w 392361"/>
                  <a:gd name="connsiteY49" fmla="*/ 251142 h 369247"/>
                  <a:gd name="connsiteX50" fmla="*/ 32273 w 392361"/>
                  <a:gd name="connsiteY50" fmla="*/ 192937 h 369247"/>
                  <a:gd name="connsiteX51" fmla="*/ 29396 w 392361"/>
                  <a:gd name="connsiteY51" fmla="*/ 175589 h 369247"/>
                  <a:gd name="connsiteX52" fmla="*/ 18380 w 392361"/>
                  <a:gd name="connsiteY52" fmla="*/ 109245 h 369247"/>
                  <a:gd name="connsiteX53" fmla="*/ 47154 w 392361"/>
                  <a:gd name="connsiteY53" fmla="*/ 68961 h 369247"/>
                  <a:gd name="connsiteX54" fmla="*/ 102565 w 392361"/>
                  <a:gd name="connsiteY54" fmla="*/ 59753 h 369247"/>
                  <a:gd name="connsiteX55" fmla="*/ 104373 w 392361"/>
                  <a:gd name="connsiteY55" fmla="*/ 70688 h 369247"/>
                  <a:gd name="connsiteX56" fmla="*/ 149672 w 392361"/>
                  <a:gd name="connsiteY56" fmla="*/ 343466 h 369247"/>
                  <a:gd name="connsiteX57" fmla="*/ 151563 w 392361"/>
                  <a:gd name="connsiteY57" fmla="*/ 354400 h 369247"/>
                  <a:gd name="connsiteX58" fmla="*/ 116623 w 392361"/>
                  <a:gd name="connsiteY58" fmla="*/ 112040 h 369247"/>
                  <a:gd name="connsiteX59" fmla="*/ 162826 w 392361"/>
                  <a:gd name="connsiteY59" fmla="*/ 104394 h 369247"/>
                  <a:gd name="connsiteX60" fmla="*/ 165539 w 392361"/>
                  <a:gd name="connsiteY60" fmla="*/ 120754 h 369247"/>
                  <a:gd name="connsiteX61" fmla="*/ 119336 w 392361"/>
                  <a:gd name="connsiteY61" fmla="*/ 128400 h 369247"/>
                  <a:gd name="connsiteX62" fmla="*/ 116623 w 392361"/>
                  <a:gd name="connsiteY62" fmla="*/ 112040 h 369247"/>
                  <a:gd name="connsiteX63" fmla="*/ 145232 w 392361"/>
                  <a:gd name="connsiteY63" fmla="*/ 284027 h 369247"/>
                  <a:gd name="connsiteX64" fmla="*/ 191435 w 392361"/>
                  <a:gd name="connsiteY64" fmla="*/ 276381 h 369247"/>
                  <a:gd name="connsiteX65" fmla="*/ 194148 w 392361"/>
                  <a:gd name="connsiteY65" fmla="*/ 292741 h 369247"/>
                  <a:gd name="connsiteX66" fmla="*/ 147945 w 392361"/>
                  <a:gd name="connsiteY66" fmla="*/ 300387 h 369247"/>
                  <a:gd name="connsiteX67" fmla="*/ 145232 w 392361"/>
                  <a:gd name="connsiteY67" fmla="*/ 284027 h 369247"/>
                  <a:gd name="connsiteX68" fmla="*/ 308998 w 392361"/>
                  <a:gd name="connsiteY68" fmla="*/ 346837 h 369247"/>
                  <a:gd name="connsiteX69" fmla="*/ 278333 w 392361"/>
                  <a:gd name="connsiteY69" fmla="*/ 332943 h 369247"/>
                  <a:gd name="connsiteX70" fmla="*/ 277018 w 392361"/>
                  <a:gd name="connsiteY70" fmla="*/ 325051 h 369247"/>
                  <a:gd name="connsiteX71" fmla="*/ 305463 w 392361"/>
                  <a:gd name="connsiteY71" fmla="*/ 320365 h 369247"/>
                  <a:gd name="connsiteX72" fmla="*/ 309820 w 392361"/>
                  <a:gd name="connsiteY72" fmla="*/ 346837 h 369247"/>
                  <a:gd name="connsiteX73" fmla="*/ 308998 w 392361"/>
                  <a:gd name="connsiteY73" fmla="*/ 346837 h 369247"/>
                  <a:gd name="connsiteX74" fmla="*/ 386935 w 392361"/>
                  <a:gd name="connsiteY74" fmla="*/ 322666 h 369247"/>
                  <a:gd name="connsiteX75" fmla="*/ 372055 w 392361"/>
                  <a:gd name="connsiteY75" fmla="*/ 336314 h 369247"/>
                  <a:gd name="connsiteX76" fmla="*/ 314917 w 392361"/>
                  <a:gd name="connsiteY76" fmla="*/ 345768 h 369247"/>
                  <a:gd name="connsiteX77" fmla="*/ 310560 w 392361"/>
                  <a:gd name="connsiteY77" fmla="*/ 319296 h 369247"/>
                  <a:gd name="connsiteX78" fmla="*/ 358407 w 392361"/>
                  <a:gd name="connsiteY78" fmla="*/ 311321 h 369247"/>
                  <a:gd name="connsiteX79" fmla="*/ 362025 w 392361"/>
                  <a:gd name="connsiteY79" fmla="*/ 310499 h 369247"/>
                  <a:gd name="connsiteX80" fmla="*/ 362929 w 392361"/>
                  <a:gd name="connsiteY80" fmla="*/ 310170 h 369247"/>
                  <a:gd name="connsiteX81" fmla="*/ 365560 w 392361"/>
                  <a:gd name="connsiteY81" fmla="*/ 309184 h 369247"/>
                  <a:gd name="connsiteX82" fmla="*/ 366382 w 392361"/>
                  <a:gd name="connsiteY82" fmla="*/ 308855 h 369247"/>
                  <a:gd name="connsiteX83" fmla="*/ 369259 w 392361"/>
                  <a:gd name="connsiteY83" fmla="*/ 307293 h 369247"/>
                  <a:gd name="connsiteX84" fmla="*/ 369506 w 392361"/>
                  <a:gd name="connsiteY84" fmla="*/ 307128 h 369247"/>
                  <a:gd name="connsiteX85" fmla="*/ 375507 w 392361"/>
                  <a:gd name="connsiteY85" fmla="*/ 302443 h 369247"/>
                  <a:gd name="connsiteX86" fmla="*/ 375507 w 392361"/>
                  <a:gd name="connsiteY86" fmla="*/ 302443 h 369247"/>
                  <a:gd name="connsiteX87" fmla="*/ 377974 w 392361"/>
                  <a:gd name="connsiteY87" fmla="*/ 299730 h 369247"/>
                  <a:gd name="connsiteX88" fmla="*/ 378138 w 392361"/>
                  <a:gd name="connsiteY88" fmla="*/ 299565 h 369247"/>
                  <a:gd name="connsiteX89" fmla="*/ 382002 w 392361"/>
                  <a:gd name="connsiteY89" fmla="*/ 293070 h 369247"/>
                  <a:gd name="connsiteX90" fmla="*/ 386935 w 392361"/>
                  <a:gd name="connsiteY90" fmla="*/ 322666 h 369247"/>
                  <a:gd name="connsiteX91" fmla="*/ 342952 w 392361"/>
                  <a:gd name="connsiteY91" fmla="*/ 58274 h 369247"/>
                  <a:gd name="connsiteX92" fmla="*/ 343363 w 392361"/>
                  <a:gd name="connsiteY92" fmla="*/ 60247 h 369247"/>
                  <a:gd name="connsiteX93" fmla="*/ 379207 w 392361"/>
                  <a:gd name="connsiteY93" fmla="*/ 276052 h 369247"/>
                  <a:gd name="connsiteX94" fmla="*/ 379454 w 392361"/>
                  <a:gd name="connsiteY94" fmla="*/ 278272 h 369247"/>
                  <a:gd name="connsiteX95" fmla="*/ 379536 w 392361"/>
                  <a:gd name="connsiteY95" fmla="*/ 279998 h 369247"/>
                  <a:gd name="connsiteX96" fmla="*/ 379536 w 392361"/>
                  <a:gd name="connsiteY96" fmla="*/ 280903 h 369247"/>
                  <a:gd name="connsiteX97" fmla="*/ 379454 w 392361"/>
                  <a:gd name="connsiteY97" fmla="*/ 282465 h 369247"/>
                  <a:gd name="connsiteX98" fmla="*/ 379371 w 392361"/>
                  <a:gd name="connsiteY98" fmla="*/ 283451 h 369247"/>
                  <a:gd name="connsiteX99" fmla="*/ 379125 w 392361"/>
                  <a:gd name="connsiteY99" fmla="*/ 284931 h 369247"/>
                  <a:gd name="connsiteX100" fmla="*/ 378960 w 392361"/>
                  <a:gd name="connsiteY100" fmla="*/ 285918 h 369247"/>
                  <a:gd name="connsiteX101" fmla="*/ 378549 w 392361"/>
                  <a:gd name="connsiteY101" fmla="*/ 287398 h 369247"/>
                  <a:gd name="connsiteX102" fmla="*/ 378303 w 392361"/>
                  <a:gd name="connsiteY102" fmla="*/ 288302 h 369247"/>
                  <a:gd name="connsiteX103" fmla="*/ 377727 w 392361"/>
                  <a:gd name="connsiteY103" fmla="*/ 289864 h 369247"/>
                  <a:gd name="connsiteX104" fmla="*/ 377398 w 392361"/>
                  <a:gd name="connsiteY104" fmla="*/ 290604 h 369247"/>
                  <a:gd name="connsiteX105" fmla="*/ 376658 w 392361"/>
                  <a:gd name="connsiteY105" fmla="*/ 292166 h 369247"/>
                  <a:gd name="connsiteX106" fmla="*/ 376412 w 392361"/>
                  <a:gd name="connsiteY106" fmla="*/ 292741 h 369247"/>
                  <a:gd name="connsiteX107" fmla="*/ 375425 w 392361"/>
                  <a:gd name="connsiteY107" fmla="*/ 294386 h 369247"/>
                  <a:gd name="connsiteX108" fmla="*/ 375179 w 392361"/>
                  <a:gd name="connsiteY108" fmla="*/ 294797 h 369247"/>
                  <a:gd name="connsiteX109" fmla="*/ 374028 w 392361"/>
                  <a:gd name="connsiteY109" fmla="*/ 296441 h 369247"/>
                  <a:gd name="connsiteX110" fmla="*/ 373863 w 392361"/>
                  <a:gd name="connsiteY110" fmla="*/ 296688 h 369247"/>
                  <a:gd name="connsiteX111" fmla="*/ 372466 w 392361"/>
                  <a:gd name="connsiteY111" fmla="*/ 298332 h 369247"/>
                  <a:gd name="connsiteX112" fmla="*/ 372301 w 392361"/>
                  <a:gd name="connsiteY112" fmla="*/ 298496 h 369247"/>
                  <a:gd name="connsiteX113" fmla="*/ 370739 w 392361"/>
                  <a:gd name="connsiteY113" fmla="*/ 300058 h 369247"/>
                  <a:gd name="connsiteX114" fmla="*/ 370575 w 392361"/>
                  <a:gd name="connsiteY114" fmla="*/ 300223 h 369247"/>
                  <a:gd name="connsiteX115" fmla="*/ 368848 w 392361"/>
                  <a:gd name="connsiteY115" fmla="*/ 301620 h 369247"/>
                  <a:gd name="connsiteX116" fmla="*/ 368602 w 392361"/>
                  <a:gd name="connsiteY116" fmla="*/ 301785 h 369247"/>
                  <a:gd name="connsiteX117" fmla="*/ 366793 w 392361"/>
                  <a:gd name="connsiteY117" fmla="*/ 303018 h 369247"/>
                  <a:gd name="connsiteX118" fmla="*/ 366464 w 392361"/>
                  <a:gd name="connsiteY118" fmla="*/ 303182 h 369247"/>
                  <a:gd name="connsiteX119" fmla="*/ 364656 w 392361"/>
                  <a:gd name="connsiteY119" fmla="*/ 304169 h 369247"/>
                  <a:gd name="connsiteX120" fmla="*/ 364080 w 392361"/>
                  <a:gd name="connsiteY120" fmla="*/ 304416 h 369247"/>
                  <a:gd name="connsiteX121" fmla="*/ 362436 w 392361"/>
                  <a:gd name="connsiteY121" fmla="*/ 305155 h 369247"/>
                  <a:gd name="connsiteX122" fmla="*/ 361367 w 392361"/>
                  <a:gd name="connsiteY122" fmla="*/ 305484 h 369247"/>
                  <a:gd name="connsiteX123" fmla="*/ 360052 w 392361"/>
                  <a:gd name="connsiteY123" fmla="*/ 305895 h 369247"/>
                  <a:gd name="connsiteX124" fmla="*/ 357503 w 392361"/>
                  <a:gd name="connsiteY124" fmla="*/ 306471 h 369247"/>
                  <a:gd name="connsiteX125" fmla="*/ 273483 w 392361"/>
                  <a:gd name="connsiteY125" fmla="*/ 320447 h 369247"/>
                  <a:gd name="connsiteX126" fmla="*/ 154358 w 392361"/>
                  <a:gd name="connsiteY126" fmla="*/ 340260 h 369247"/>
                  <a:gd name="connsiteX127" fmla="*/ 148603 w 392361"/>
                  <a:gd name="connsiteY127" fmla="*/ 305813 h 369247"/>
                  <a:gd name="connsiteX128" fmla="*/ 197355 w 392361"/>
                  <a:gd name="connsiteY128" fmla="*/ 297674 h 369247"/>
                  <a:gd name="connsiteX129" fmla="*/ 199492 w 392361"/>
                  <a:gd name="connsiteY129" fmla="*/ 294715 h 369247"/>
                  <a:gd name="connsiteX130" fmla="*/ 195875 w 392361"/>
                  <a:gd name="connsiteY130" fmla="*/ 273175 h 369247"/>
                  <a:gd name="connsiteX131" fmla="*/ 192915 w 392361"/>
                  <a:gd name="connsiteY131" fmla="*/ 271038 h 369247"/>
                  <a:gd name="connsiteX132" fmla="*/ 144164 w 392361"/>
                  <a:gd name="connsiteY132" fmla="*/ 279177 h 369247"/>
                  <a:gd name="connsiteX133" fmla="*/ 119993 w 392361"/>
                  <a:gd name="connsiteY133" fmla="*/ 133826 h 369247"/>
                  <a:gd name="connsiteX134" fmla="*/ 168745 w 392361"/>
                  <a:gd name="connsiteY134" fmla="*/ 125687 h 369247"/>
                  <a:gd name="connsiteX135" fmla="*/ 170882 w 392361"/>
                  <a:gd name="connsiteY135" fmla="*/ 122727 h 369247"/>
                  <a:gd name="connsiteX136" fmla="*/ 167265 w 392361"/>
                  <a:gd name="connsiteY136" fmla="*/ 101188 h 369247"/>
                  <a:gd name="connsiteX137" fmla="*/ 164306 w 392361"/>
                  <a:gd name="connsiteY137" fmla="*/ 99050 h 369247"/>
                  <a:gd name="connsiteX138" fmla="*/ 115554 w 392361"/>
                  <a:gd name="connsiteY138" fmla="*/ 107190 h 369247"/>
                  <a:gd name="connsiteX139" fmla="*/ 109799 w 392361"/>
                  <a:gd name="connsiteY139" fmla="*/ 72743 h 369247"/>
                  <a:gd name="connsiteX140" fmla="*/ 228924 w 392361"/>
                  <a:gd name="connsiteY140" fmla="*/ 52930 h 369247"/>
                  <a:gd name="connsiteX141" fmla="*/ 312944 w 392361"/>
                  <a:gd name="connsiteY141" fmla="*/ 38954 h 369247"/>
                  <a:gd name="connsiteX142" fmla="*/ 315493 w 392361"/>
                  <a:gd name="connsiteY142" fmla="*/ 38625 h 369247"/>
                  <a:gd name="connsiteX143" fmla="*/ 342952 w 392361"/>
                  <a:gd name="connsiteY143" fmla="*/ 58274 h 369247"/>
                  <a:gd name="connsiteX144" fmla="*/ 317137 w 392361"/>
                  <a:gd name="connsiteY144" fmla="*/ 5576 h 369247"/>
                  <a:gd name="connsiteX145" fmla="*/ 335635 w 392361"/>
                  <a:gd name="connsiteY145" fmla="*/ 13715 h 369247"/>
                  <a:gd name="connsiteX146" fmla="*/ 340567 w 392361"/>
                  <a:gd name="connsiteY146" fmla="*/ 43229 h 369247"/>
                  <a:gd name="connsiteX147" fmla="*/ 340074 w 392361"/>
                  <a:gd name="connsiteY147" fmla="*/ 42818 h 369247"/>
                  <a:gd name="connsiteX148" fmla="*/ 338266 w 392361"/>
                  <a:gd name="connsiteY148" fmla="*/ 41091 h 369247"/>
                  <a:gd name="connsiteX149" fmla="*/ 337526 w 392361"/>
                  <a:gd name="connsiteY149" fmla="*/ 40433 h 369247"/>
                  <a:gd name="connsiteX150" fmla="*/ 334730 w 392361"/>
                  <a:gd name="connsiteY150" fmla="*/ 38378 h 369247"/>
                  <a:gd name="connsiteX151" fmla="*/ 334566 w 392361"/>
                  <a:gd name="connsiteY151" fmla="*/ 38296 h 369247"/>
                  <a:gd name="connsiteX152" fmla="*/ 331771 w 392361"/>
                  <a:gd name="connsiteY152" fmla="*/ 36652 h 369247"/>
                  <a:gd name="connsiteX153" fmla="*/ 330867 w 392361"/>
                  <a:gd name="connsiteY153" fmla="*/ 36241 h 369247"/>
                  <a:gd name="connsiteX154" fmla="*/ 328482 w 392361"/>
                  <a:gd name="connsiteY154" fmla="*/ 35254 h 369247"/>
                  <a:gd name="connsiteX155" fmla="*/ 327496 w 392361"/>
                  <a:gd name="connsiteY155" fmla="*/ 34925 h 369247"/>
                  <a:gd name="connsiteX156" fmla="*/ 324125 w 392361"/>
                  <a:gd name="connsiteY156" fmla="*/ 33939 h 369247"/>
                  <a:gd name="connsiteX157" fmla="*/ 324043 w 392361"/>
                  <a:gd name="connsiteY157" fmla="*/ 33939 h 369247"/>
                  <a:gd name="connsiteX158" fmla="*/ 320672 w 392361"/>
                  <a:gd name="connsiteY158" fmla="*/ 33446 h 369247"/>
                  <a:gd name="connsiteX159" fmla="*/ 319604 w 392361"/>
                  <a:gd name="connsiteY159" fmla="*/ 33363 h 369247"/>
                  <a:gd name="connsiteX160" fmla="*/ 316973 w 392361"/>
                  <a:gd name="connsiteY160" fmla="*/ 33281 h 369247"/>
                  <a:gd name="connsiteX161" fmla="*/ 315904 w 392361"/>
                  <a:gd name="connsiteY161" fmla="*/ 33281 h 369247"/>
                  <a:gd name="connsiteX162" fmla="*/ 312287 w 392361"/>
                  <a:gd name="connsiteY162" fmla="*/ 33610 h 369247"/>
                  <a:gd name="connsiteX163" fmla="*/ 264439 w 392361"/>
                  <a:gd name="connsiteY163" fmla="*/ 41584 h 369247"/>
                  <a:gd name="connsiteX164" fmla="*/ 260082 w 392361"/>
                  <a:gd name="connsiteY164" fmla="*/ 15112 h 369247"/>
                  <a:gd name="connsiteX165" fmla="*/ 317137 w 392361"/>
                  <a:gd name="connsiteY165" fmla="*/ 5576 h 369247"/>
                  <a:gd name="connsiteX166" fmla="*/ 254821 w 392361"/>
                  <a:gd name="connsiteY166" fmla="*/ 15934 h 369247"/>
                  <a:gd name="connsiteX167" fmla="*/ 259178 w 392361"/>
                  <a:gd name="connsiteY167" fmla="*/ 42407 h 369247"/>
                  <a:gd name="connsiteX168" fmla="*/ 230733 w 392361"/>
                  <a:gd name="connsiteY168" fmla="*/ 47092 h 369247"/>
                  <a:gd name="connsiteX169" fmla="*/ 229417 w 392361"/>
                  <a:gd name="connsiteY169" fmla="*/ 39200 h 369247"/>
                  <a:gd name="connsiteX170" fmla="*/ 253916 w 392361"/>
                  <a:gd name="connsiteY170" fmla="*/ 16099 h 369247"/>
                  <a:gd name="connsiteX171" fmla="*/ 254821 w 392361"/>
                  <a:gd name="connsiteY171" fmla="*/ 15934 h 369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392361" h="369247">
                    <a:moveTo>
                      <a:pt x="224402" y="40022"/>
                    </a:moveTo>
                    <a:lnTo>
                      <a:pt x="225718" y="47915"/>
                    </a:lnTo>
                    <a:lnTo>
                      <a:pt x="109224" y="67234"/>
                    </a:lnTo>
                    <a:lnTo>
                      <a:pt x="107415" y="56301"/>
                    </a:lnTo>
                    <a:cubicBezTo>
                      <a:pt x="107168" y="54903"/>
                      <a:pt x="105853" y="53916"/>
                      <a:pt x="104455" y="54163"/>
                    </a:cubicBezTo>
                    <a:lnTo>
                      <a:pt x="46496" y="63782"/>
                    </a:lnTo>
                    <a:cubicBezTo>
                      <a:pt x="24628" y="67399"/>
                      <a:pt x="9747" y="88198"/>
                      <a:pt x="13447" y="110067"/>
                    </a:cubicBezTo>
                    <a:lnTo>
                      <a:pt x="24052" y="174110"/>
                    </a:lnTo>
                    <a:cubicBezTo>
                      <a:pt x="7939" y="178960"/>
                      <a:pt x="-2338" y="195238"/>
                      <a:pt x="458" y="212092"/>
                    </a:cubicBezTo>
                    <a:lnTo>
                      <a:pt x="5637" y="243250"/>
                    </a:lnTo>
                    <a:cubicBezTo>
                      <a:pt x="8432" y="260186"/>
                      <a:pt x="23395" y="272188"/>
                      <a:pt x="40248" y="271613"/>
                    </a:cubicBezTo>
                    <a:lnTo>
                      <a:pt x="50853" y="335574"/>
                    </a:lnTo>
                    <a:cubicBezTo>
                      <a:pt x="54471" y="357442"/>
                      <a:pt x="75270" y="372323"/>
                      <a:pt x="97139" y="368705"/>
                    </a:cubicBezTo>
                    <a:lnTo>
                      <a:pt x="155098" y="359086"/>
                    </a:lnTo>
                    <a:cubicBezTo>
                      <a:pt x="156495" y="358840"/>
                      <a:pt x="157482" y="357524"/>
                      <a:pt x="157235" y="356127"/>
                    </a:cubicBezTo>
                    <a:lnTo>
                      <a:pt x="155427" y="345192"/>
                    </a:lnTo>
                    <a:lnTo>
                      <a:pt x="271921" y="325790"/>
                    </a:lnTo>
                    <a:lnTo>
                      <a:pt x="273236" y="333683"/>
                    </a:lnTo>
                    <a:cubicBezTo>
                      <a:pt x="275374" y="346754"/>
                      <a:pt x="291816" y="354893"/>
                      <a:pt x="309903" y="351934"/>
                    </a:cubicBezTo>
                    <a:lnTo>
                      <a:pt x="373041" y="341411"/>
                    </a:lnTo>
                    <a:cubicBezTo>
                      <a:pt x="385044" y="339438"/>
                      <a:pt x="393676" y="330559"/>
                      <a:pt x="392196" y="321762"/>
                    </a:cubicBezTo>
                    <a:lnTo>
                      <a:pt x="384797" y="277450"/>
                    </a:lnTo>
                    <a:cubicBezTo>
                      <a:pt x="384797" y="277285"/>
                      <a:pt x="384715" y="277204"/>
                      <a:pt x="384633" y="277039"/>
                    </a:cubicBezTo>
                    <a:cubicBezTo>
                      <a:pt x="384551" y="276381"/>
                      <a:pt x="384551" y="275806"/>
                      <a:pt x="384386" y="275148"/>
                    </a:cubicBezTo>
                    <a:lnTo>
                      <a:pt x="348542" y="59342"/>
                    </a:lnTo>
                    <a:cubicBezTo>
                      <a:pt x="348460" y="58685"/>
                      <a:pt x="348295" y="58109"/>
                      <a:pt x="348131" y="57534"/>
                    </a:cubicBezTo>
                    <a:cubicBezTo>
                      <a:pt x="348131" y="57369"/>
                      <a:pt x="348131" y="57287"/>
                      <a:pt x="348131" y="57123"/>
                    </a:cubicBezTo>
                    <a:lnTo>
                      <a:pt x="340732" y="12810"/>
                    </a:lnTo>
                    <a:cubicBezTo>
                      <a:pt x="339252" y="4014"/>
                      <a:pt x="328318" y="-1577"/>
                      <a:pt x="316233" y="396"/>
                    </a:cubicBezTo>
                    <a:lnTo>
                      <a:pt x="253094" y="10920"/>
                    </a:lnTo>
                    <a:cubicBezTo>
                      <a:pt x="235172" y="13879"/>
                      <a:pt x="222183" y="26951"/>
                      <a:pt x="224402" y="40022"/>
                    </a:cubicBezTo>
                    <a:close/>
                    <a:moveTo>
                      <a:pt x="10652" y="242428"/>
                    </a:moveTo>
                    <a:lnTo>
                      <a:pt x="5472" y="211270"/>
                    </a:lnTo>
                    <a:cubicBezTo>
                      <a:pt x="3171" y="197211"/>
                      <a:pt x="11474" y="183647"/>
                      <a:pt x="24792" y="179289"/>
                    </a:cubicBezTo>
                    <a:lnTo>
                      <a:pt x="26848" y="191785"/>
                    </a:lnTo>
                    <a:cubicBezTo>
                      <a:pt x="18626" y="195814"/>
                      <a:pt x="13858" y="204775"/>
                      <a:pt x="15420" y="213983"/>
                    </a:cubicBezTo>
                    <a:lnTo>
                      <a:pt x="19202" y="236591"/>
                    </a:lnTo>
                    <a:cubicBezTo>
                      <a:pt x="20764" y="245799"/>
                      <a:pt x="28163" y="252786"/>
                      <a:pt x="37206" y="253938"/>
                    </a:cubicBezTo>
                    <a:lnTo>
                      <a:pt x="39261" y="266434"/>
                    </a:lnTo>
                    <a:cubicBezTo>
                      <a:pt x="25285" y="266680"/>
                      <a:pt x="13036" y="256568"/>
                      <a:pt x="10652" y="242428"/>
                    </a:cubicBezTo>
                    <a:close/>
                    <a:moveTo>
                      <a:pt x="27752" y="197211"/>
                    </a:moveTo>
                    <a:lnTo>
                      <a:pt x="36302" y="248511"/>
                    </a:lnTo>
                    <a:cubicBezTo>
                      <a:pt x="30218" y="247114"/>
                      <a:pt x="25368" y="242181"/>
                      <a:pt x="24299" y="235769"/>
                    </a:cubicBezTo>
                    <a:lnTo>
                      <a:pt x="20517" y="213160"/>
                    </a:lnTo>
                    <a:cubicBezTo>
                      <a:pt x="19448" y="206830"/>
                      <a:pt x="22408" y="200500"/>
                      <a:pt x="27752" y="197211"/>
                    </a:cubicBezTo>
                    <a:close/>
                    <a:moveTo>
                      <a:pt x="151563" y="354400"/>
                    </a:moveTo>
                    <a:lnTo>
                      <a:pt x="96152" y="363608"/>
                    </a:lnTo>
                    <a:cubicBezTo>
                      <a:pt x="77079" y="366732"/>
                      <a:pt x="59075" y="353825"/>
                      <a:pt x="55868" y="334752"/>
                    </a:cubicBezTo>
                    <a:lnTo>
                      <a:pt x="44852" y="268489"/>
                    </a:lnTo>
                    <a:lnTo>
                      <a:pt x="41974" y="251142"/>
                    </a:lnTo>
                    <a:lnTo>
                      <a:pt x="32273" y="192937"/>
                    </a:lnTo>
                    <a:lnTo>
                      <a:pt x="29396" y="175589"/>
                    </a:lnTo>
                    <a:lnTo>
                      <a:pt x="18380" y="109245"/>
                    </a:lnTo>
                    <a:cubicBezTo>
                      <a:pt x="15256" y="90172"/>
                      <a:pt x="28163" y="72167"/>
                      <a:pt x="47154" y="68961"/>
                    </a:cubicBezTo>
                    <a:lnTo>
                      <a:pt x="102565" y="59753"/>
                    </a:lnTo>
                    <a:lnTo>
                      <a:pt x="104373" y="70688"/>
                    </a:lnTo>
                    <a:lnTo>
                      <a:pt x="149672" y="343466"/>
                    </a:lnTo>
                    <a:lnTo>
                      <a:pt x="151563" y="354400"/>
                    </a:lnTo>
                    <a:close/>
                    <a:moveTo>
                      <a:pt x="116623" y="112040"/>
                    </a:moveTo>
                    <a:lnTo>
                      <a:pt x="162826" y="104394"/>
                    </a:lnTo>
                    <a:lnTo>
                      <a:pt x="165539" y="120754"/>
                    </a:lnTo>
                    <a:lnTo>
                      <a:pt x="119336" y="128400"/>
                    </a:lnTo>
                    <a:lnTo>
                      <a:pt x="116623" y="112040"/>
                    </a:lnTo>
                    <a:close/>
                    <a:moveTo>
                      <a:pt x="145232" y="284027"/>
                    </a:moveTo>
                    <a:lnTo>
                      <a:pt x="191435" y="276381"/>
                    </a:lnTo>
                    <a:lnTo>
                      <a:pt x="194148" y="292741"/>
                    </a:lnTo>
                    <a:lnTo>
                      <a:pt x="147945" y="300387"/>
                    </a:lnTo>
                    <a:lnTo>
                      <a:pt x="145232" y="284027"/>
                    </a:lnTo>
                    <a:close/>
                    <a:moveTo>
                      <a:pt x="308998" y="346837"/>
                    </a:moveTo>
                    <a:cubicBezTo>
                      <a:pt x="293789" y="349385"/>
                      <a:pt x="280060" y="343137"/>
                      <a:pt x="278333" y="332943"/>
                    </a:cubicBezTo>
                    <a:lnTo>
                      <a:pt x="277018" y="325051"/>
                    </a:lnTo>
                    <a:lnTo>
                      <a:pt x="305463" y="320365"/>
                    </a:lnTo>
                    <a:lnTo>
                      <a:pt x="309820" y="346837"/>
                    </a:lnTo>
                    <a:lnTo>
                      <a:pt x="308998" y="346837"/>
                    </a:lnTo>
                    <a:close/>
                    <a:moveTo>
                      <a:pt x="386935" y="322666"/>
                    </a:moveTo>
                    <a:cubicBezTo>
                      <a:pt x="387921" y="328586"/>
                      <a:pt x="381098" y="334834"/>
                      <a:pt x="372055" y="336314"/>
                    </a:cubicBezTo>
                    <a:lnTo>
                      <a:pt x="314917" y="345768"/>
                    </a:lnTo>
                    <a:lnTo>
                      <a:pt x="310560" y="319296"/>
                    </a:lnTo>
                    <a:lnTo>
                      <a:pt x="358407" y="311321"/>
                    </a:lnTo>
                    <a:cubicBezTo>
                      <a:pt x="359641" y="311075"/>
                      <a:pt x="360874" y="310828"/>
                      <a:pt x="362025" y="310499"/>
                    </a:cubicBezTo>
                    <a:cubicBezTo>
                      <a:pt x="362354" y="310417"/>
                      <a:pt x="362600" y="310335"/>
                      <a:pt x="362929" y="310170"/>
                    </a:cubicBezTo>
                    <a:cubicBezTo>
                      <a:pt x="363833" y="309841"/>
                      <a:pt x="364738" y="309513"/>
                      <a:pt x="365560" y="309184"/>
                    </a:cubicBezTo>
                    <a:cubicBezTo>
                      <a:pt x="365806" y="309102"/>
                      <a:pt x="366053" y="308937"/>
                      <a:pt x="366382" y="308855"/>
                    </a:cubicBezTo>
                    <a:cubicBezTo>
                      <a:pt x="367369" y="308362"/>
                      <a:pt x="368355" y="307868"/>
                      <a:pt x="369259" y="307293"/>
                    </a:cubicBezTo>
                    <a:cubicBezTo>
                      <a:pt x="369342" y="307211"/>
                      <a:pt x="369424" y="307211"/>
                      <a:pt x="369506" y="307128"/>
                    </a:cubicBezTo>
                    <a:cubicBezTo>
                      <a:pt x="371726" y="305813"/>
                      <a:pt x="373699" y="304251"/>
                      <a:pt x="375507" y="302443"/>
                    </a:cubicBezTo>
                    <a:cubicBezTo>
                      <a:pt x="375507" y="302443"/>
                      <a:pt x="375507" y="302443"/>
                      <a:pt x="375507" y="302443"/>
                    </a:cubicBezTo>
                    <a:cubicBezTo>
                      <a:pt x="376412" y="301538"/>
                      <a:pt x="377152" y="300634"/>
                      <a:pt x="377974" y="299730"/>
                    </a:cubicBezTo>
                    <a:cubicBezTo>
                      <a:pt x="378056" y="299647"/>
                      <a:pt x="378056" y="299647"/>
                      <a:pt x="378138" y="299565"/>
                    </a:cubicBezTo>
                    <a:cubicBezTo>
                      <a:pt x="379700" y="297592"/>
                      <a:pt x="381016" y="295372"/>
                      <a:pt x="382002" y="293070"/>
                    </a:cubicBezTo>
                    <a:lnTo>
                      <a:pt x="386935" y="322666"/>
                    </a:lnTo>
                    <a:close/>
                    <a:moveTo>
                      <a:pt x="342952" y="58274"/>
                    </a:moveTo>
                    <a:cubicBezTo>
                      <a:pt x="343116" y="58931"/>
                      <a:pt x="343280" y="59589"/>
                      <a:pt x="343363" y="60247"/>
                    </a:cubicBezTo>
                    <a:lnTo>
                      <a:pt x="379207" y="276052"/>
                    </a:lnTo>
                    <a:cubicBezTo>
                      <a:pt x="379289" y="276792"/>
                      <a:pt x="379371" y="277532"/>
                      <a:pt x="379454" y="278272"/>
                    </a:cubicBezTo>
                    <a:cubicBezTo>
                      <a:pt x="379536" y="278847"/>
                      <a:pt x="379536" y="279423"/>
                      <a:pt x="379536" y="279998"/>
                    </a:cubicBezTo>
                    <a:cubicBezTo>
                      <a:pt x="379536" y="280328"/>
                      <a:pt x="379536" y="280574"/>
                      <a:pt x="379536" y="280903"/>
                    </a:cubicBezTo>
                    <a:cubicBezTo>
                      <a:pt x="379536" y="281396"/>
                      <a:pt x="379454" y="281971"/>
                      <a:pt x="379454" y="282465"/>
                    </a:cubicBezTo>
                    <a:cubicBezTo>
                      <a:pt x="379454" y="282794"/>
                      <a:pt x="379371" y="283123"/>
                      <a:pt x="379371" y="283451"/>
                    </a:cubicBezTo>
                    <a:cubicBezTo>
                      <a:pt x="379289" y="283945"/>
                      <a:pt x="379207" y="284438"/>
                      <a:pt x="379125" y="284931"/>
                    </a:cubicBezTo>
                    <a:cubicBezTo>
                      <a:pt x="379043" y="285260"/>
                      <a:pt x="379043" y="285589"/>
                      <a:pt x="378960" y="285918"/>
                    </a:cubicBezTo>
                    <a:cubicBezTo>
                      <a:pt x="378878" y="286411"/>
                      <a:pt x="378714" y="286904"/>
                      <a:pt x="378549" y="287398"/>
                    </a:cubicBezTo>
                    <a:cubicBezTo>
                      <a:pt x="378467" y="287726"/>
                      <a:pt x="378385" y="287973"/>
                      <a:pt x="378303" y="288302"/>
                    </a:cubicBezTo>
                    <a:cubicBezTo>
                      <a:pt x="378138" y="288795"/>
                      <a:pt x="377974" y="289288"/>
                      <a:pt x="377727" y="289864"/>
                    </a:cubicBezTo>
                    <a:cubicBezTo>
                      <a:pt x="377645" y="290111"/>
                      <a:pt x="377563" y="290357"/>
                      <a:pt x="377398" y="290604"/>
                    </a:cubicBezTo>
                    <a:cubicBezTo>
                      <a:pt x="377152" y="291179"/>
                      <a:pt x="376905" y="291672"/>
                      <a:pt x="376658" y="292166"/>
                    </a:cubicBezTo>
                    <a:cubicBezTo>
                      <a:pt x="376576" y="292330"/>
                      <a:pt x="376494" y="292495"/>
                      <a:pt x="376412" y="292741"/>
                    </a:cubicBezTo>
                    <a:cubicBezTo>
                      <a:pt x="376083" y="293317"/>
                      <a:pt x="375836" y="293810"/>
                      <a:pt x="375425" y="294386"/>
                    </a:cubicBezTo>
                    <a:cubicBezTo>
                      <a:pt x="375343" y="294550"/>
                      <a:pt x="375261" y="294632"/>
                      <a:pt x="375179" y="294797"/>
                    </a:cubicBezTo>
                    <a:cubicBezTo>
                      <a:pt x="374768" y="295372"/>
                      <a:pt x="374439" y="295948"/>
                      <a:pt x="374028" y="296441"/>
                    </a:cubicBezTo>
                    <a:cubicBezTo>
                      <a:pt x="373945" y="296523"/>
                      <a:pt x="373863" y="296605"/>
                      <a:pt x="373863" y="296688"/>
                    </a:cubicBezTo>
                    <a:cubicBezTo>
                      <a:pt x="373452" y="297263"/>
                      <a:pt x="372959" y="297757"/>
                      <a:pt x="372466" y="298332"/>
                    </a:cubicBezTo>
                    <a:cubicBezTo>
                      <a:pt x="372383" y="298414"/>
                      <a:pt x="372383" y="298414"/>
                      <a:pt x="372301" y="298496"/>
                    </a:cubicBezTo>
                    <a:cubicBezTo>
                      <a:pt x="371808" y="298989"/>
                      <a:pt x="371315" y="299565"/>
                      <a:pt x="370739" y="300058"/>
                    </a:cubicBezTo>
                    <a:cubicBezTo>
                      <a:pt x="370657" y="300140"/>
                      <a:pt x="370657" y="300140"/>
                      <a:pt x="370575" y="300223"/>
                    </a:cubicBezTo>
                    <a:cubicBezTo>
                      <a:pt x="369999" y="300716"/>
                      <a:pt x="369424" y="301209"/>
                      <a:pt x="368848" y="301620"/>
                    </a:cubicBezTo>
                    <a:cubicBezTo>
                      <a:pt x="368766" y="301703"/>
                      <a:pt x="368684" y="301703"/>
                      <a:pt x="368602" y="301785"/>
                    </a:cubicBezTo>
                    <a:cubicBezTo>
                      <a:pt x="368026" y="302196"/>
                      <a:pt x="367451" y="302607"/>
                      <a:pt x="366793" y="303018"/>
                    </a:cubicBezTo>
                    <a:cubicBezTo>
                      <a:pt x="366711" y="303100"/>
                      <a:pt x="366546" y="303182"/>
                      <a:pt x="366464" y="303182"/>
                    </a:cubicBezTo>
                    <a:cubicBezTo>
                      <a:pt x="365889" y="303511"/>
                      <a:pt x="365313" y="303840"/>
                      <a:pt x="364656" y="304169"/>
                    </a:cubicBezTo>
                    <a:cubicBezTo>
                      <a:pt x="364491" y="304251"/>
                      <a:pt x="364244" y="304333"/>
                      <a:pt x="364080" y="304416"/>
                    </a:cubicBezTo>
                    <a:cubicBezTo>
                      <a:pt x="363505" y="304662"/>
                      <a:pt x="363011" y="304909"/>
                      <a:pt x="362436" y="305155"/>
                    </a:cubicBezTo>
                    <a:cubicBezTo>
                      <a:pt x="362107" y="305320"/>
                      <a:pt x="361696" y="305402"/>
                      <a:pt x="361367" y="305484"/>
                    </a:cubicBezTo>
                    <a:cubicBezTo>
                      <a:pt x="360956" y="305649"/>
                      <a:pt x="360463" y="305813"/>
                      <a:pt x="360052" y="305895"/>
                    </a:cubicBezTo>
                    <a:cubicBezTo>
                      <a:pt x="359230" y="306142"/>
                      <a:pt x="358407" y="306306"/>
                      <a:pt x="357503" y="306471"/>
                    </a:cubicBezTo>
                    <a:lnTo>
                      <a:pt x="273483" y="320447"/>
                    </a:lnTo>
                    <a:lnTo>
                      <a:pt x="154358" y="340260"/>
                    </a:lnTo>
                    <a:lnTo>
                      <a:pt x="148603" y="305813"/>
                    </a:lnTo>
                    <a:lnTo>
                      <a:pt x="197355" y="297674"/>
                    </a:lnTo>
                    <a:cubicBezTo>
                      <a:pt x="198752" y="297427"/>
                      <a:pt x="199739" y="296112"/>
                      <a:pt x="199492" y="294715"/>
                    </a:cubicBezTo>
                    <a:lnTo>
                      <a:pt x="195875" y="273175"/>
                    </a:lnTo>
                    <a:cubicBezTo>
                      <a:pt x="195628" y="271777"/>
                      <a:pt x="194313" y="270791"/>
                      <a:pt x="192915" y="271038"/>
                    </a:cubicBezTo>
                    <a:lnTo>
                      <a:pt x="144164" y="279177"/>
                    </a:lnTo>
                    <a:lnTo>
                      <a:pt x="119993" y="133826"/>
                    </a:lnTo>
                    <a:lnTo>
                      <a:pt x="168745" y="125687"/>
                    </a:lnTo>
                    <a:cubicBezTo>
                      <a:pt x="170143" y="125441"/>
                      <a:pt x="171129" y="124125"/>
                      <a:pt x="170882" y="122727"/>
                    </a:cubicBezTo>
                    <a:lnTo>
                      <a:pt x="167265" y="101188"/>
                    </a:lnTo>
                    <a:cubicBezTo>
                      <a:pt x="167019" y="99790"/>
                      <a:pt x="165703" y="98804"/>
                      <a:pt x="164306" y="99050"/>
                    </a:cubicBezTo>
                    <a:lnTo>
                      <a:pt x="115554" y="107190"/>
                    </a:lnTo>
                    <a:lnTo>
                      <a:pt x="109799" y="72743"/>
                    </a:lnTo>
                    <a:lnTo>
                      <a:pt x="228924" y="52930"/>
                    </a:lnTo>
                    <a:lnTo>
                      <a:pt x="312944" y="38954"/>
                    </a:lnTo>
                    <a:cubicBezTo>
                      <a:pt x="313766" y="38790"/>
                      <a:pt x="314589" y="38707"/>
                      <a:pt x="315493" y="38625"/>
                    </a:cubicBezTo>
                    <a:cubicBezTo>
                      <a:pt x="328154" y="37556"/>
                      <a:pt x="339910" y="45860"/>
                      <a:pt x="342952" y="58274"/>
                    </a:cubicBezTo>
                    <a:close/>
                    <a:moveTo>
                      <a:pt x="317137" y="5576"/>
                    </a:moveTo>
                    <a:cubicBezTo>
                      <a:pt x="326180" y="4096"/>
                      <a:pt x="334648" y="7796"/>
                      <a:pt x="335635" y="13715"/>
                    </a:cubicBezTo>
                    <a:lnTo>
                      <a:pt x="340567" y="43229"/>
                    </a:lnTo>
                    <a:cubicBezTo>
                      <a:pt x="340403" y="43064"/>
                      <a:pt x="340239" y="42982"/>
                      <a:pt x="340074" y="42818"/>
                    </a:cubicBezTo>
                    <a:cubicBezTo>
                      <a:pt x="339499" y="42242"/>
                      <a:pt x="338841" y="41584"/>
                      <a:pt x="338266" y="41091"/>
                    </a:cubicBezTo>
                    <a:cubicBezTo>
                      <a:pt x="338019" y="40845"/>
                      <a:pt x="337772" y="40680"/>
                      <a:pt x="337526" y="40433"/>
                    </a:cubicBezTo>
                    <a:cubicBezTo>
                      <a:pt x="336621" y="39694"/>
                      <a:pt x="335717" y="39036"/>
                      <a:pt x="334730" y="38378"/>
                    </a:cubicBezTo>
                    <a:cubicBezTo>
                      <a:pt x="334648" y="38378"/>
                      <a:pt x="334648" y="38296"/>
                      <a:pt x="334566" y="38296"/>
                    </a:cubicBezTo>
                    <a:cubicBezTo>
                      <a:pt x="333662" y="37721"/>
                      <a:pt x="332675" y="37145"/>
                      <a:pt x="331771" y="36652"/>
                    </a:cubicBezTo>
                    <a:cubicBezTo>
                      <a:pt x="331442" y="36487"/>
                      <a:pt x="331113" y="36323"/>
                      <a:pt x="330867" y="36241"/>
                    </a:cubicBezTo>
                    <a:cubicBezTo>
                      <a:pt x="330127" y="35912"/>
                      <a:pt x="329304" y="35583"/>
                      <a:pt x="328482" y="35254"/>
                    </a:cubicBezTo>
                    <a:cubicBezTo>
                      <a:pt x="328154" y="35172"/>
                      <a:pt x="327825" y="35008"/>
                      <a:pt x="327496" y="34925"/>
                    </a:cubicBezTo>
                    <a:cubicBezTo>
                      <a:pt x="326427" y="34514"/>
                      <a:pt x="325276" y="34186"/>
                      <a:pt x="324125" y="33939"/>
                    </a:cubicBezTo>
                    <a:cubicBezTo>
                      <a:pt x="324125" y="33939"/>
                      <a:pt x="324043" y="33939"/>
                      <a:pt x="324043" y="33939"/>
                    </a:cubicBezTo>
                    <a:cubicBezTo>
                      <a:pt x="322974" y="33692"/>
                      <a:pt x="321823" y="33528"/>
                      <a:pt x="320672" y="33446"/>
                    </a:cubicBezTo>
                    <a:cubicBezTo>
                      <a:pt x="320343" y="33446"/>
                      <a:pt x="319932" y="33363"/>
                      <a:pt x="319604" y="33363"/>
                    </a:cubicBezTo>
                    <a:cubicBezTo>
                      <a:pt x="318699" y="33281"/>
                      <a:pt x="317877" y="33281"/>
                      <a:pt x="316973" y="33281"/>
                    </a:cubicBezTo>
                    <a:cubicBezTo>
                      <a:pt x="316644" y="33281"/>
                      <a:pt x="316233" y="33281"/>
                      <a:pt x="315904" y="33281"/>
                    </a:cubicBezTo>
                    <a:cubicBezTo>
                      <a:pt x="314671" y="33363"/>
                      <a:pt x="313520" y="33446"/>
                      <a:pt x="312287" y="33610"/>
                    </a:cubicBezTo>
                    <a:lnTo>
                      <a:pt x="264439" y="41584"/>
                    </a:lnTo>
                    <a:lnTo>
                      <a:pt x="260082" y="15112"/>
                    </a:lnTo>
                    <a:lnTo>
                      <a:pt x="317137" y="5576"/>
                    </a:lnTo>
                    <a:close/>
                    <a:moveTo>
                      <a:pt x="254821" y="15934"/>
                    </a:moveTo>
                    <a:lnTo>
                      <a:pt x="259178" y="42407"/>
                    </a:lnTo>
                    <a:lnTo>
                      <a:pt x="230733" y="47092"/>
                    </a:lnTo>
                    <a:lnTo>
                      <a:pt x="229417" y="39200"/>
                    </a:lnTo>
                    <a:cubicBezTo>
                      <a:pt x="227691" y="29006"/>
                      <a:pt x="238707" y="18648"/>
                      <a:pt x="253916" y="16099"/>
                    </a:cubicBezTo>
                    <a:lnTo>
                      <a:pt x="254821" y="15934"/>
                    </a:lnTo>
                    <a:close/>
                  </a:path>
                </a:pathLst>
              </a:custGeom>
              <a:grpFill/>
              <a:ln w="8221" cap="flat">
                <a:noFill/>
                <a:prstDash val="solid"/>
                <a:miter/>
              </a:ln>
            </p:spPr>
            <p:txBody>
              <a:bodyPr rtlCol="0" anchor="ctr"/>
              <a:lstStyle/>
              <a:p>
                <a:endParaRPr lang="en-US"/>
              </a:p>
            </p:txBody>
          </p:sp>
          <p:sp>
            <p:nvSpPr>
              <p:cNvPr id="378" name="Freeform: Shape 377">
                <a:extLst>
                  <a:ext uri="{FF2B5EF4-FFF2-40B4-BE49-F238E27FC236}">
                    <a16:creationId xmlns:a16="http://schemas.microsoft.com/office/drawing/2014/main" id="{AD74CFA7-4920-4B84-85E5-2A8DF3A72D7F}"/>
                  </a:ext>
                </a:extLst>
              </p:cNvPr>
              <p:cNvSpPr/>
              <p:nvPr/>
            </p:nvSpPr>
            <p:spPr>
              <a:xfrm>
                <a:off x="338407" y="4587551"/>
                <a:ext cx="18408" cy="7392"/>
              </a:xfrm>
              <a:custGeom>
                <a:avLst/>
                <a:gdLst>
                  <a:gd name="connsiteX0" fmla="*/ 18371 w 18408"/>
                  <a:gd name="connsiteY0" fmla="*/ 2176 h 7392"/>
                  <a:gd name="connsiteX1" fmla="*/ 15411 w 18408"/>
                  <a:gd name="connsiteY1" fmla="*/ 38 h 7392"/>
                  <a:gd name="connsiteX2" fmla="*/ 2175 w 18408"/>
                  <a:gd name="connsiteY2" fmla="*/ 2257 h 7392"/>
                  <a:gd name="connsiteX3" fmla="*/ 38 w 18408"/>
                  <a:gd name="connsiteY3" fmla="*/ 5217 h 7392"/>
                  <a:gd name="connsiteX4" fmla="*/ 2997 w 18408"/>
                  <a:gd name="connsiteY4" fmla="*/ 7355 h 7392"/>
                  <a:gd name="connsiteX5" fmla="*/ 16234 w 18408"/>
                  <a:gd name="connsiteY5" fmla="*/ 5135 h 7392"/>
                  <a:gd name="connsiteX6" fmla="*/ 18371 w 18408"/>
                  <a:gd name="connsiteY6" fmla="*/ 2176 h 7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08" h="7392">
                    <a:moveTo>
                      <a:pt x="18371" y="2176"/>
                    </a:moveTo>
                    <a:cubicBezTo>
                      <a:pt x="18124" y="778"/>
                      <a:pt x="16809" y="-209"/>
                      <a:pt x="15411" y="38"/>
                    </a:cubicBezTo>
                    <a:lnTo>
                      <a:pt x="2175" y="2257"/>
                    </a:lnTo>
                    <a:cubicBezTo>
                      <a:pt x="778" y="2504"/>
                      <a:pt x="-209" y="3819"/>
                      <a:pt x="38" y="5217"/>
                    </a:cubicBezTo>
                    <a:cubicBezTo>
                      <a:pt x="284" y="6615"/>
                      <a:pt x="1600" y="7601"/>
                      <a:pt x="2997" y="7355"/>
                    </a:cubicBezTo>
                    <a:lnTo>
                      <a:pt x="16234" y="5135"/>
                    </a:lnTo>
                    <a:cubicBezTo>
                      <a:pt x="17631" y="4888"/>
                      <a:pt x="18618" y="3573"/>
                      <a:pt x="18371" y="2176"/>
                    </a:cubicBezTo>
                    <a:close/>
                  </a:path>
                </a:pathLst>
              </a:custGeom>
              <a:grpFill/>
              <a:ln w="8221" cap="flat">
                <a:noFill/>
                <a:prstDash val="solid"/>
                <a:miter/>
              </a:ln>
            </p:spPr>
            <p:txBody>
              <a:bodyPr rtlCol="0" anchor="ctr"/>
              <a:lstStyle/>
              <a:p>
                <a:endParaRPr lang="en-US"/>
              </a:p>
            </p:txBody>
          </p:sp>
          <p:sp>
            <p:nvSpPr>
              <p:cNvPr id="379" name="Freeform: Shape 378">
                <a:extLst>
                  <a:ext uri="{FF2B5EF4-FFF2-40B4-BE49-F238E27FC236}">
                    <a16:creationId xmlns:a16="http://schemas.microsoft.com/office/drawing/2014/main" id="{209E4E9B-8B59-4BAC-8ABA-7E4B987FD817}"/>
                  </a:ext>
                </a:extLst>
              </p:cNvPr>
              <p:cNvSpPr/>
              <p:nvPr/>
            </p:nvSpPr>
            <p:spPr>
              <a:xfrm>
                <a:off x="299356" y="4931936"/>
                <a:ext cx="11832" cy="6241"/>
              </a:xfrm>
              <a:custGeom>
                <a:avLst/>
                <a:gdLst>
                  <a:gd name="connsiteX0" fmla="*/ 11794 w 11832"/>
                  <a:gd name="connsiteY0" fmla="*/ 2175 h 6241"/>
                  <a:gd name="connsiteX1" fmla="*/ 8835 w 11832"/>
                  <a:gd name="connsiteY1" fmla="*/ 38 h 6241"/>
                  <a:gd name="connsiteX2" fmla="*/ 2175 w 11832"/>
                  <a:gd name="connsiteY2" fmla="*/ 1106 h 6241"/>
                  <a:gd name="connsiteX3" fmla="*/ 38 w 11832"/>
                  <a:gd name="connsiteY3" fmla="*/ 4066 h 6241"/>
                  <a:gd name="connsiteX4" fmla="*/ 2997 w 11832"/>
                  <a:gd name="connsiteY4" fmla="*/ 6204 h 6241"/>
                  <a:gd name="connsiteX5" fmla="*/ 9657 w 11832"/>
                  <a:gd name="connsiteY5" fmla="*/ 5135 h 6241"/>
                  <a:gd name="connsiteX6" fmla="*/ 11794 w 11832"/>
                  <a:gd name="connsiteY6" fmla="*/ 2175 h 6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32" h="6241">
                    <a:moveTo>
                      <a:pt x="11794" y="2175"/>
                    </a:moveTo>
                    <a:cubicBezTo>
                      <a:pt x="11548" y="778"/>
                      <a:pt x="10232" y="-209"/>
                      <a:pt x="8835" y="38"/>
                    </a:cubicBezTo>
                    <a:lnTo>
                      <a:pt x="2175" y="1106"/>
                    </a:lnTo>
                    <a:cubicBezTo>
                      <a:pt x="778" y="1353"/>
                      <a:pt x="-209" y="2668"/>
                      <a:pt x="38" y="4066"/>
                    </a:cubicBezTo>
                    <a:cubicBezTo>
                      <a:pt x="284" y="5464"/>
                      <a:pt x="1600" y="6450"/>
                      <a:pt x="2997" y="6204"/>
                    </a:cubicBezTo>
                    <a:lnTo>
                      <a:pt x="9657" y="5135"/>
                    </a:lnTo>
                    <a:cubicBezTo>
                      <a:pt x="11054" y="4888"/>
                      <a:pt x="12041" y="3573"/>
                      <a:pt x="11794" y="2175"/>
                    </a:cubicBezTo>
                    <a:close/>
                  </a:path>
                </a:pathLst>
              </a:custGeom>
              <a:grpFill/>
              <a:ln w="8221" cap="flat">
                <a:noFill/>
                <a:prstDash val="solid"/>
                <a:miter/>
              </a:ln>
            </p:spPr>
            <p:txBody>
              <a:bodyPr rtlCol="0" anchor="ctr"/>
              <a:lstStyle/>
              <a:p>
                <a:endParaRPr lang="en-US"/>
              </a:p>
            </p:txBody>
          </p:sp>
          <p:sp>
            <p:nvSpPr>
              <p:cNvPr id="380" name="Freeform: Shape 379">
                <a:extLst>
                  <a:ext uri="{FF2B5EF4-FFF2-40B4-BE49-F238E27FC236}">
                    <a16:creationId xmlns:a16="http://schemas.microsoft.com/office/drawing/2014/main" id="{2F54716E-EB99-4F3B-BD30-5E72E7A9458D}"/>
                  </a:ext>
                </a:extLst>
              </p:cNvPr>
              <p:cNvSpPr/>
              <p:nvPr/>
            </p:nvSpPr>
            <p:spPr>
              <a:xfrm>
                <a:off x="251591" y="4935471"/>
                <a:ext cx="38386" cy="10680"/>
              </a:xfrm>
              <a:custGeom>
                <a:avLst/>
                <a:gdLst>
                  <a:gd name="connsiteX0" fmla="*/ 38349 w 38386"/>
                  <a:gd name="connsiteY0" fmla="*/ 2175 h 10680"/>
                  <a:gd name="connsiteX1" fmla="*/ 35389 w 38386"/>
                  <a:gd name="connsiteY1" fmla="*/ 38 h 10680"/>
                  <a:gd name="connsiteX2" fmla="*/ 2175 w 38386"/>
                  <a:gd name="connsiteY2" fmla="*/ 5546 h 10680"/>
                  <a:gd name="connsiteX3" fmla="*/ 38 w 38386"/>
                  <a:gd name="connsiteY3" fmla="*/ 8505 h 10680"/>
                  <a:gd name="connsiteX4" fmla="*/ 2997 w 38386"/>
                  <a:gd name="connsiteY4" fmla="*/ 10643 h 10680"/>
                  <a:gd name="connsiteX5" fmla="*/ 36211 w 38386"/>
                  <a:gd name="connsiteY5" fmla="*/ 5135 h 10680"/>
                  <a:gd name="connsiteX6" fmla="*/ 38349 w 38386"/>
                  <a:gd name="connsiteY6" fmla="*/ 2175 h 10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386" h="10680">
                    <a:moveTo>
                      <a:pt x="38349" y="2175"/>
                    </a:moveTo>
                    <a:cubicBezTo>
                      <a:pt x="38102" y="778"/>
                      <a:pt x="36787" y="-209"/>
                      <a:pt x="35389" y="38"/>
                    </a:cubicBezTo>
                    <a:lnTo>
                      <a:pt x="2175" y="5546"/>
                    </a:lnTo>
                    <a:cubicBezTo>
                      <a:pt x="778" y="5792"/>
                      <a:pt x="-209" y="7108"/>
                      <a:pt x="38" y="8505"/>
                    </a:cubicBezTo>
                    <a:cubicBezTo>
                      <a:pt x="285" y="9903"/>
                      <a:pt x="1600" y="10890"/>
                      <a:pt x="2997" y="10643"/>
                    </a:cubicBezTo>
                    <a:lnTo>
                      <a:pt x="36211" y="5135"/>
                    </a:lnTo>
                    <a:cubicBezTo>
                      <a:pt x="37609" y="4888"/>
                      <a:pt x="38595" y="3573"/>
                      <a:pt x="38349" y="2175"/>
                    </a:cubicBezTo>
                    <a:close/>
                  </a:path>
                </a:pathLst>
              </a:custGeom>
              <a:grpFill/>
              <a:ln w="8221" cap="flat">
                <a:noFill/>
                <a:prstDash val="solid"/>
                <a:miter/>
              </a:ln>
            </p:spPr>
            <p:txBody>
              <a:bodyPr rtlCol="0" anchor="ctr"/>
              <a:lstStyle/>
              <a:p>
                <a:endParaRPr lang="en-US"/>
              </a:p>
            </p:txBody>
          </p:sp>
          <p:sp>
            <p:nvSpPr>
              <p:cNvPr id="381" name="Freeform: Shape 380">
                <a:extLst>
                  <a:ext uri="{FF2B5EF4-FFF2-40B4-BE49-F238E27FC236}">
                    <a16:creationId xmlns:a16="http://schemas.microsoft.com/office/drawing/2014/main" id="{B4E117FE-BFF8-4C61-B595-133F4078D468}"/>
                  </a:ext>
                </a:extLst>
              </p:cNvPr>
              <p:cNvSpPr/>
              <p:nvPr/>
            </p:nvSpPr>
            <p:spPr>
              <a:xfrm>
                <a:off x="273953" y="4592812"/>
                <a:ext cx="50964" cy="12818"/>
              </a:xfrm>
              <a:custGeom>
                <a:avLst/>
                <a:gdLst>
                  <a:gd name="connsiteX0" fmla="*/ 50927 w 50964"/>
                  <a:gd name="connsiteY0" fmla="*/ 2175 h 12818"/>
                  <a:gd name="connsiteX1" fmla="*/ 47967 w 50964"/>
                  <a:gd name="connsiteY1" fmla="*/ 38 h 12818"/>
                  <a:gd name="connsiteX2" fmla="*/ 2175 w 50964"/>
                  <a:gd name="connsiteY2" fmla="*/ 7684 h 12818"/>
                  <a:gd name="connsiteX3" fmla="*/ 38 w 50964"/>
                  <a:gd name="connsiteY3" fmla="*/ 10643 h 12818"/>
                  <a:gd name="connsiteX4" fmla="*/ 2997 w 50964"/>
                  <a:gd name="connsiteY4" fmla="*/ 12781 h 12818"/>
                  <a:gd name="connsiteX5" fmla="*/ 48789 w 50964"/>
                  <a:gd name="connsiteY5" fmla="*/ 5135 h 12818"/>
                  <a:gd name="connsiteX6" fmla="*/ 50927 w 50964"/>
                  <a:gd name="connsiteY6" fmla="*/ 2175 h 12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964" h="12818">
                    <a:moveTo>
                      <a:pt x="50927" y="2175"/>
                    </a:moveTo>
                    <a:cubicBezTo>
                      <a:pt x="50680" y="778"/>
                      <a:pt x="49365" y="-209"/>
                      <a:pt x="47967" y="38"/>
                    </a:cubicBezTo>
                    <a:lnTo>
                      <a:pt x="2175" y="7684"/>
                    </a:lnTo>
                    <a:cubicBezTo>
                      <a:pt x="778" y="7930"/>
                      <a:pt x="-209" y="9246"/>
                      <a:pt x="38" y="10643"/>
                    </a:cubicBezTo>
                    <a:cubicBezTo>
                      <a:pt x="284" y="12041"/>
                      <a:pt x="1600" y="13027"/>
                      <a:pt x="2997" y="12781"/>
                    </a:cubicBezTo>
                    <a:lnTo>
                      <a:pt x="48789" y="5135"/>
                    </a:lnTo>
                    <a:cubicBezTo>
                      <a:pt x="50187" y="4970"/>
                      <a:pt x="51174" y="3573"/>
                      <a:pt x="50927" y="2175"/>
                    </a:cubicBezTo>
                    <a:close/>
                  </a:path>
                </a:pathLst>
              </a:custGeom>
              <a:grpFill/>
              <a:ln w="8221" cap="flat">
                <a:noFill/>
                <a:prstDash val="solid"/>
                <a:miter/>
              </a:ln>
            </p:spPr>
            <p:txBody>
              <a:bodyPr rtlCol="0" anchor="ctr"/>
              <a:lstStyle/>
              <a:p>
                <a:endParaRPr lang="en-US"/>
              </a:p>
            </p:txBody>
          </p:sp>
          <p:sp>
            <p:nvSpPr>
              <p:cNvPr id="382" name="Freeform: Shape 381">
                <a:extLst>
                  <a:ext uri="{FF2B5EF4-FFF2-40B4-BE49-F238E27FC236}">
                    <a16:creationId xmlns:a16="http://schemas.microsoft.com/office/drawing/2014/main" id="{BABB493E-6454-4D32-9216-9B60F8370A92}"/>
                  </a:ext>
                </a:extLst>
              </p:cNvPr>
              <p:cNvSpPr/>
              <p:nvPr/>
            </p:nvSpPr>
            <p:spPr>
              <a:xfrm>
                <a:off x="259566" y="4578919"/>
                <a:ext cx="50964" cy="12818"/>
              </a:xfrm>
              <a:custGeom>
                <a:avLst/>
                <a:gdLst>
                  <a:gd name="connsiteX0" fmla="*/ 38 w 50964"/>
                  <a:gd name="connsiteY0" fmla="*/ 10643 h 12818"/>
                  <a:gd name="connsiteX1" fmla="*/ 2997 w 50964"/>
                  <a:gd name="connsiteY1" fmla="*/ 12781 h 12818"/>
                  <a:gd name="connsiteX2" fmla="*/ 48789 w 50964"/>
                  <a:gd name="connsiteY2" fmla="*/ 5135 h 12818"/>
                  <a:gd name="connsiteX3" fmla="*/ 50927 w 50964"/>
                  <a:gd name="connsiteY3" fmla="*/ 2175 h 12818"/>
                  <a:gd name="connsiteX4" fmla="*/ 47967 w 50964"/>
                  <a:gd name="connsiteY4" fmla="*/ 38 h 12818"/>
                  <a:gd name="connsiteX5" fmla="*/ 2175 w 50964"/>
                  <a:gd name="connsiteY5" fmla="*/ 7684 h 12818"/>
                  <a:gd name="connsiteX6" fmla="*/ 38 w 50964"/>
                  <a:gd name="connsiteY6" fmla="*/ 10643 h 12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964" h="12818">
                    <a:moveTo>
                      <a:pt x="38" y="10643"/>
                    </a:moveTo>
                    <a:cubicBezTo>
                      <a:pt x="284" y="12041"/>
                      <a:pt x="1600" y="13027"/>
                      <a:pt x="2997" y="12781"/>
                    </a:cubicBezTo>
                    <a:lnTo>
                      <a:pt x="48789" y="5135"/>
                    </a:lnTo>
                    <a:cubicBezTo>
                      <a:pt x="50187" y="4888"/>
                      <a:pt x="51174" y="3573"/>
                      <a:pt x="50927" y="2175"/>
                    </a:cubicBezTo>
                    <a:cubicBezTo>
                      <a:pt x="50680" y="778"/>
                      <a:pt x="49365" y="-209"/>
                      <a:pt x="47967" y="38"/>
                    </a:cubicBezTo>
                    <a:lnTo>
                      <a:pt x="2175" y="7684"/>
                    </a:lnTo>
                    <a:cubicBezTo>
                      <a:pt x="778" y="7930"/>
                      <a:pt x="-209" y="9246"/>
                      <a:pt x="38" y="10643"/>
                    </a:cubicBezTo>
                    <a:close/>
                  </a:path>
                </a:pathLst>
              </a:custGeom>
              <a:grpFill/>
              <a:ln w="8221" cap="flat">
                <a:noFill/>
                <a:prstDash val="solid"/>
                <a:miter/>
              </a:ln>
            </p:spPr>
            <p:txBody>
              <a:bodyPr rtlCol="0" anchor="ctr"/>
              <a:lstStyle/>
              <a:p>
                <a:endParaRPr lang="en-US"/>
              </a:p>
            </p:txBody>
          </p:sp>
        </p:grpSp>
        <p:grpSp>
          <p:nvGrpSpPr>
            <p:cNvPr id="263" name="Graphic 2">
              <a:extLst>
                <a:ext uri="{FF2B5EF4-FFF2-40B4-BE49-F238E27FC236}">
                  <a16:creationId xmlns:a16="http://schemas.microsoft.com/office/drawing/2014/main" id="{19171181-EE6A-4DF3-9BCE-DBF77A525C3E}"/>
                </a:ext>
              </a:extLst>
            </p:cNvPr>
            <p:cNvGrpSpPr/>
            <p:nvPr/>
          </p:nvGrpSpPr>
          <p:grpSpPr>
            <a:xfrm>
              <a:off x="3692138" y="4290195"/>
              <a:ext cx="383337" cy="427196"/>
              <a:chOff x="3881124" y="4349642"/>
              <a:chExt cx="374963" cy="417864"/>
            </a:xfrm>
            <a:grpFill/>
          </p:grpSpPr>
          <p:sp>
            <p:nvSpPr>
              <p:cNvPr id="365" name="Freeform: Shape 364">
                <a:extLst>
                  <a:ext uri="{FF2B5EF4-FFF2-40B4-BE49-F238E27FC236}">
                    <a16:creationId xmlns:a16="http://schemas.microsoft.com/office/drawing/2014/main" id="{DC40B95D-19CC-4A94-80FD-6ECCA1A69416}"/>
                  </a:ext>
                </a:extLst>
              </p:cNvPr>
              <p:cNvSpPr/>
              <p:nvPr/>
            </p:nvSpPr>
            <p:spPr>
              <a:xfrm>
                <a:off x="3937238" y="4500566"/>
                <a:ext cx="318849" cy="266940"/>
              </a:xfrm>
              <a:custGeom>
                <a:avLst/>
                <a:gdLst>
                  <a:gd name="connsiteX0" fmla="*/ 138799 w 318849"/>
                  <a:gd name="connsiteY0" fmla="*/ 62359 h 266940"/>
                  <a:gd name="connsiteX1" fmla="*/ 55519 w 318849"/>
                  <a:gd name="connsiteY1" fmla="*/ 34653 h 266940"/>
                  <a:gd name="connsiteX2" fmla="*/ 57327 w 318849"/>
                  <a:gd name="connsiteY2" fmla="*/ 29309 h 266940"/>
                  <a:gd name="connsiteX3" fmla="*/ 46886 w 318849"/>
                  <a:gd name="connsiteY3" fmla="*/ 8428 h 266940"/>
                  <a:gd name="connsiteX4" fmla="*/ 26005 w 318849"/>
                  <a:gd name="connsiteY4" fmla="*/ 18868 h 266940"/>
                  <a:gd name="connsiteX5" fmla="*/ 848 w 318849"/>
                  <a:gd name="connsiteY5" fmla="*/ 94503 h 266940"/>
                  <a:gd name="connsiteX6" fmla="*/ 11289 w 318849"/>
                  <a:gd name="connsiteY6" fmla="*/ 115385 h 266940"/>
                  <a:gd name="connsiteX7" fmla="*/ 32170 w 318849"/>
                  <a:gd name="connsiteY7" fmla="*/ 104944 h 266940"/>
                  <a:gd name="connsiteX8" fmla="*/ 33979 w 318849"/>
                  <a:gd name="connsiteY8" fmla="*/ 99600 h 266940"/>
                  <a:gd name="connsiteX9" fmla="*/ 117260 w 318849"/>
                  <a:gd name="connsiteY9" fmla="*/ 127306 h 266940"/>
                  <a:gd name="connsiteX10" fmla="*/ 174726 w 318849"/>
                  <a:gd name="connsiteY10" fmla="*/ 242073 h 266940"/>
                  <a:gd name="connsiteX11" fmla="*/ 218216 w 318849"/>
                  <a:gd name="connsiteY11" fmla="*/ 266819 h 266940"/>
                  <a:gd name="connsiteX12" fmla="*/ 257677 w 318849"/>
                  <a:gd name="connsiteY12" fmla="*/ 236154 h 266940"/>
                  <a:gd name="connsiteX13" fmla="*/ 316459 w 318849"/>
                  <a:gd name="connsiteY13" fmla="*/ 59317 h 266940"/>
                  <a:gd name="connsiteX14" fmla="*/ 303223 w 318849"/>
                  <a:gd name="connsiteY14" fmla="*/ 11140 h 266940"/>
                  <a:gd name="connsiteX15" fmla="*/ 253567 w 318849"/>
                  <a:gd name="connsiteY15" fmla="*/ 4893 h 266940"/>
                  <a:gd name="connsiteX16" fmla="*/ 138799 w 318849"/>
                  <a:gd name="connsiteY16" fmla="*/ 62359 h 266940"/>
                  <a:gd name="connsiteX17" fmla="*/ 27238 w 318849"/>
                  <a:gd name="connsiteY17" fmla="*/ 103300 h 266940"/>
                  <a:gd name="connsiteX18" fmla="*/ 12933 w 318849"/>
                  <a:gd name="connsiteY18" fmla="*/ 110452 h 266940"/>
                  <a:gd name="connsiteX19" fmla="*/ 5780 w 318849"/>
                  <a:gd name="connsiteY19" fmla="*/ 96148 h 266940"/>
                  <a:gd name="connsiteX20" fmla="*/ 30937 w 318849"/>
                  <a:gd name="connsiteY20" fmla="*/ 20513 h 266940"/>
                  <a:gd name="connsiteX21" fmla="*/ 45242 w 318849"/>
                  <a:gd name="connsiteY21" fmla="*/ 13360 h 266940"/>
                  <a:gd name="connsiteX22" fmla="*/ 52394 w 318849"/>
                  <a:gd name="connsiteY22" fmla="*/ 27665 h 266940"/>
                  <a:gd name="connsiteX23" fmla="*/ 49764 w 318849"/>
                  <a:gd name="connsiteY23" fmla="*/ 35475 h 266940"/>
                  <a:gd name="connsiteX24" fmla="*/ 29786 w 318849"/>
                  <a:gd name="connsiteY24" fmla="*/ 95408 h 266940"/>
                  <a:gd name="connsiteX25" fmla="*/ 27238 w 318849"/>
                  <a:gd name="connsiteY25" fmla="*/ 103300 h 266940"/>
                  <a:gd name="connsiteX26" fmla="*/ 299770 w 318849"/>
                  <a:gd name="connsiteY26" fmla="*/ 15087 h 266940"/>
                  <a:gd name="connsiteX27" fmla="*/ 311444 w 318849"/>
                  <a:gd name="connsiteY27" fmla="*/ 57673 h 266940"/>
                  <a:gd name="connsiteX28" fmla="*/ 252662 w 318849"/>
                  <a:gd name="connsiteY28" fmla="*/ 234510 h 266940"/>
                  <a:gd name="connsiteX29" fmla="*/ 217804 w 318849"/>
                  <a:gd name="connsiteY29" fmla="*/ 261640 h 266940"/>
                  <a:gd name="connsiteX30" fmla="*/ 179329 w 318849"/>
                  <a:gd name="connsiteY30" fmla="*/ 239771 h 266940"/>
                  <a:gd name="connsiteX31" fmla="*/ 121370 w 318849"/>
                  <a:gd name="connsiteY31" fmla="*/ 124018 h 266940"/>
                  <a:gd name="connsiteX32" fmla="*/ 119890 w 318849"/>
                  <a:gd name="connsiteY32" fmla="*/ 122702 h 266940"/>
                  <a:gd name="connsiteX33" fmla="*/ 35623 w 318849"/>
                  <a:gd name="connsiteY33" fmla="*/ 94668 h 266940"/>
                  <a:gd name="connsiteX34" fmla="*/ 38583 w 318849"/>
                  <a:gd name="connsiteY34" fmla="*/ 85871 h 266940"/>
                  <a:gd name="connsiteX35" fmla="*/ 119890 w 318849"/>
                  <a:gd name="connsiteY35" fmla="*/ 112919 h 266940"/>
                  <a:gd name="connsiteX36" fmla="*/ 123179 w 318849"/>
                  <a:gd name="connsiteY36" fmla="*/ 111275 h 266940"/>
                  <a:gd name="connsiteX37" fmla="*/ 121535 w 318849"/>
                  <a:gd name="connsiteY37" fmla="*/ 107986 h 266940"/>
                  <a:gd name="connsiteX38" fmla="*/ 40227 w 318849"/>
                  <a:gd name="connsiteY38" fmla="*/ 80939 h 266940"/>
                  <a:gd name="connsiteX39" fmla="*/ 53956 w 318849"/>
                  <a:gd name="connsiteY39" fmla="*/ 39668 h 266940"/>
                  <a:gd name="connsiteX40" fmla="*/ 138224 w 318849"/>
                  <a:gd name="connsiteY40" fmla="*/ 67702 h 266940"/>
                  <a:gd name="connsiteX41" fmla="*/ 140197 w 318849"/>
                  <a:gd name="connsiteY41" fmla="*/ 67538 h 266940"/>
                  <a:gd name="connsiteX42" fmla="*/ 255951 w 318849"/>
                  <a:gd name="connsiteY42" fmla="*/ 9578 h 266940"/>
                  <a:gd name="connsiteX43" fmla="*/ 299770 w 318849"/>
                  <a:gd name="connsiteY43" fmla="*/ 15087 h 266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18849" h="266940">
                    <a:moveTo>
                      <a:pt x="138799" y="62359"/>
                    </a:moveTo>
                    <a:lnTo>
                      <a:pt x="55519" y="34653"/>
                    </a:lnTo>
                    <a:lnTo>
                      <a:pt x="57327" y="29309"/>
                    </a:lnTo>
                    <a:cubicBezTo>
                      <a:pt x="60205" y="20677"/>
                      <a:pt x="55519" y="11305"/>
                      <a:pt x="46886" y="8428"/>
                    </a:cubicBezTo>
                    <a:cubicBezTo>
                      <a:pt x="38254" y="5550"/>
                      <a:pt x="28882" y="10236"/>
                      <a:pt x="26005" y="18868"/>
                    </a:cubicBezTo>
                    <a:lnTo>
                      <a:pt x="848" y="94503"/>
                    </a:lnTo>
                    <a:cubicBezTo>
                      <a:pt x="-2030" y="103135"/>
                      <a:pt x="2656" y="112508"/>
                      <a:pt x="11289" y="115385"/>
                    </a:cubicBezTo>
                    <a:cubicBezTo>
                      <a:pt x="19921" y="118263"/>
                      <a:pt x="29293" y="113576"/>
                      <a:pt x="32170" y="104944"/>
                    </a:cubicBezTo>
                    <a:lnTo>
                      <a:pt x="33979" y="99600"/>
                    </a:lnTo>
                    <a:lnTo>
                      <a:pt x="117260" y="127306"/>
                    </a:lnTo>
                    <a:lnTo>
                      <a:pt x="174726" y="242073"/>
                    </a:lnTo>
                    <a:cubicBezTo>
                      <a:pt x="183029" y="258680"/>
                      <a:pt x="199718" y="268134"/>
                      <a:pt x="218216" y="266819"/>
                    </a:cubicBezTo>
                    <a:cubicBezTo>
                      <a:pt x="236713" y="265504"/>
                      <a:pt x="251840" y="253747"/>
                      <a:pt x="257677" y="236154"/>
                    </a:cubicBezTo>
                    <a:lnTo>
                      <a:pt x="316459" y="59317"/>
                    </a:lnTo>
                    <a:cubicBezTo>
                      <a:pt x="322295" y="41724"/>
                      <a:pt x="317281" y="23226"/>
                      <a:pt x="303223" y="11140"/>
                    </a:cubicBezTo>
                    <a:cubicBezTo>
                      <a:pt x="289164" y="-1027"/>
                      <a:pt x="270173" y="-3411"/>
                      <a:pt x="253567" y="4893"/>
                    </a:cubicBezTo>
                    <a:lnTo>
                      <a:pt x="138799" y="62359"/>
                    </a:lnTo>
                    <a:close/>
                    <a:moveTo>
                      <a:pt x="27238" y="103300"/>
                    </a:moveTo>
                    <a:cubicBezTo>
                      <a:pt x="25265" y="109220"/>
                      <a:pt x="18852" y="112425"/>
                      <a:pt x="12933" y="110452"/>
                    </a:cubicBezTo>
                    <a:cubicBezTo>
                      <a:pt x="7014" y="108479"/>
                      <a:pt x="3807" y="102067"/>
                      <a:pt x="5780" y="96148"/>
                    </a:cubicBezTo>
                    <a:lnTo>
                      <a:pt x="30937" y="20513"/>
                    </a:lnTo>
                    <a:cubicBezTo>
                      <a:pt x="32910" y="14594"/>
                      <a:pt x="39323" y="11387"/>
                      <a:pt x="45242" y="13360"/>
                    </a:cubicBezTo>
                    <a:cubicBezTo>
                      <a:pt x="51161" y="15333"/>
                      <a:pt x="54367" y="21746"/>
                      <a:pt x="52394" y="27665"/>
                    </a:cubicBezTo>
                    <a:lnTo>
                      <a:pt x="49764" y="35475"/>
                    </a:lnTo>
                    <a:lnTo>
                      <a:pt x="29786" y="95408"/>
                    </a:lnTo>
                    <a:lnTo>
                      <a:pt x="27238" y="103300"/>
                    </a:lnTo>
                    <a:close/>
                    <a:moveTo>
                      <a:pt x="299770" y="15087"/>
                    </a:moveTo>
                    <a:cubicBezTo>
                      <a:pt x="312184" y="25857"/>
                      <a:pt x="316623" y="42134"/>
                      <a:pt x="311444" y="57673"/>
                    </a:cubicBezTo>
                    <a:lnTo>
                      <a:pt x="252662" y="234510"/>
                    </a:lnTo>
                    <a:cubicBezTo>
                      <a:pt x="247483" y="250048"/>
                      <a:pt x="234082" y="260489"/>
                      <a:pt x="217804" y="261640"/>
                    </a:cubicBezTo>
                    <a:cubicBezTo>
                      <a:pt x="201444" y="262791"/>
                      <a:pt x="186728" y="254405"/>
                      <a:pt x="179329" y="239771"/>
                    </a:cubicBezTo>
                    <a:lnTo>
                      <a:pt x="121370" y="124018"/>
                    </a:lnTo>
                    <a:cubicBezTo>
                      <a:pt x="121041" y="123360"/>
                      <a:pt x="120548" y="122949"/>
                      <a:pt x="119890" y="122702"/>
                    </a:cubicBezTo>
                    <a:lnTo>
                      <a:pt x="35623" y="94668"/>
                    </a:lnTo>
                    <a:lnTo>
                      <a:pt x="38583" y="85871"/>
                    </a:lnTo>
                    <a:lnTo>
                      <a:pt x="119890" y="112919"/>
                    </a:lnTo>
                    <a:cubicBezTo>
                      <a:pt x="121288" y="113412"/>
                      <a:pt x="122768" y="112672"/>
                      <a:pt x="123179" y="111275"/>
                    </a:cubicBezTo>
                    <a:cubicBezTo>
                      <a:pt x="123672" y="109877"/>
                      <a:pt x="122932" y="108397"/>
                      <a:pt x="121535" y="107986"/>
                    </a:cubicBezTo>
                    <a:lnTo>
                      <a:pt x="40227" y="80939"/>
                    </a:lnTo>
                    <a:lnTo>
                      <a:pt x="53956" y="39668"/>
                    </a:lnTo>
                    <a:lnTo>
                      <a:pt x="138224" y="67702"/>
                    </a:lnTo>
                    <a:cubicBezTo>
                      <a:pt x="138881" y="67949"/>
                      <a:pt x="139621" y="67867"/>
                      <a:pt x="140197" y="67538"/>
                    </a:cubicBezTo>
                    <a:lnTo>
                      <a:pt x="255951" y="9578"/>
                    </a:lnTo>
                    <a:cubicBezTo>
                      <a:pt x="270584" y="2180"/>
                      <a:pt x="287355" y="4317"/>
                      <a:pt x="299770" y="15087"/>
                    </a:cubicBezTo>
                    <a:close/>
                  </a:path>
                </a:pathLst>
              </a:custGeom>
              <a:grpFill/>
              <a:ln w="8221" cap="flat">
                <a:noFill/>
                <a:prstDash val="solid"/>
                <a:miter/>
              </a:ln>
            </p:spPr>
            <p:txBody>
              <a:bodyPr rtlCol="0" anchor="ctr"/>
              <a:lstStyle/>
              <a:p>
                <a:endParaRPr lang="en-US"/>
              </a:p>
            </p:txBody>
          </p:sp>
          <p:sp>
            <p:nvSpPr>
              <p:cNvPr id="366" name="Freeform: Shape 365">
                <a:extLst>
                  <a:ext uri="{FF2B5EF4-FFF2-40B4-BE49-F238E27FC236}">
                    <a16:creationId xmlns:a16="http://schemas.microsoft.com/office/drawing/2014/main" id="{9BACE16B-1909-45B4-9536-F4FD7D725E5E}"/>
                  </a:ext>
                </a:extLst>
              </p:cNvPr>
              <p:cNvSpPr/>
              <p:nvPr/>
            </p:nvSpPr>
            <p:spPr>
              <a:xfrm>
                <a:off x="4145016" y="4618340"/>
                <a:ext cx="32136" cy="32137"/>
              </a:xfrm>
              <a:custGeom>
                <a:avLst/>
                <a:gdLst>
                  <a:gd name="connsiteX0" fmla="*/ 31319 w 32136"/>
                  <a:gd name="connsiteY0" fmla="*/ 21125 h 32137"/>
                  <a:gd name="connsiteX1" fmla="*/ 21125 w 32136"/>
                  <a:gd name="connsiteY1" fmla="*/ 818 h 32137"/>
                  <a:gd name="connsiteX2" fmla="*/ 818 w 32136"/>
                  <a:gd name="connsiteY2" fmla="*/ 11012 h 32137"/>
                  <a:gd name="connsiteX3" fmla="*/ 11012 w 32136"/>
                  <a:gd name="connsiteY3" fmla="*/ 31319 h 32137"/>
                  <a:gd name="connsiteX4" fmla="*/ 31319 w 32136"/>
                  <a:gd name="connsiteY4" fmla="*/ 21125 h 32137"/>
                  <a:gd name="connsiteX5" fmla="*/ 5751 w 32136"/>
                  <a:gd name="connsiteY5" fmla="*/ 12657 h 32137"/>
                  <a:gd name="connsiteX6" fmla="*/ 19480 w 32136"/>
                  <a:gd name="connsiteY6" fmla="*/ 5751 h 32137"/>
                  <a:gd name="connsiteX7" fmla="*/ 26386 w 32136"/>
                  <a:gd name="connsiteY7" fmla="*/ 19480 h 32137"/>
                  <a:gd name="connsiteX8" fmla="*/ 12657 w 32136"/>
                  <a:gd name="connsiteY8" fmla="*/ 26386 h 32137"/>
                  <a:gd name="connsiteX9" fmla="*/ 5751 w 32136"/>
                  <a:gd name="connsiteY9" fmla="*/ 12657 h 32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136" h="32137">
                    <a:moveTo>
                      <a:pt x="31319" y="21125"/>
                    </a:moveTo>
                    <a:cubicBezTo>
                      <a:pt x="34114" y="12739"/>
                      <a:pt x="29510" y="3614"/>
                      <a:pt x="21125" y="818"/>
                    </a:cubicBezTo>
                    <a:cubicBezTo>
                      <a:pt x="12739" y="-1977"/>
                      <a:pt x="3613" y="2627"/>
                      <a:pt x="818" y="11012"/>
                    </a:cubicBezTo>
                    <a:cubicBezTo>
                      <a:pt x="-1977" y="19398"/>
                      <a:pt x="2627" y="28523"/>
                      <a:pt x="11012" y="31319"/>
                    </a:cubicBezTo>
                    <a:cubicBezTo>
                      <a:pt x="19398" y="34114"/>
                      <a:pt x="28441" y="29510"/>
                      <a:pt x="31319" y="21125"/>
                    </a:cubicBezTo>
                    <a:close/>
                    <a:moveTo>
                      <a:pt x="5751" y="12657"/>
                    </a:moveTo>
                    <a:cubicBezTo>
                      <a:pt x="7642" y="6984"/>
                      <a:pt x="13808" y="3860"/>
                      <a:pt x="19480" y="5751"/>
                    </a:cubicBezTo>
                    <a:cubicBezTo>
                      <a:pt x="25153" y="7642"/>
                      <a:pt x="28277" y="13808"/>
                      <a:pt x="26386" y="19480"/>
                    </a:cubicBezTo>
                    <a:cubicBezTo>
                      <a:pt x="24495" y="25153"/>
                      <a:pt x="18329" y="28277"/>
                      <a:pt x="12657" y="26386"/>
                    </a:cubicBezTo>
                    <a:cubicBezTo>
                      <a:pt x="6984" y="24495"/>
                      <a:pt x="3860" y="18329"/>
                      <a:pt x="5751" y="12657"/>
                    </a:cubicBezTo>
                    <a:close/>
                  </a:path>
                </a:pathLst>
              </a:custGeom>
              <a:grpFill/>
              <a:ln w="8221" cap="flat">
                <a:noFill/>
                <a:prstDash val="solid"/>
                <a:miter/>
              </a:ln>
            </p:spPr>
            <p:txBody>
              <a:bodyPr rtlCol="0" anchor="ctr"/>
              <a:lstStyle/>
              <a:p>
                <a:endParaRPr lang="en-US"/>
              </a:p>
            </p:txBody>
          </p:sp>
          <p:sp>
            <p:nvSpPr>
              <p:cNvPr id="367" name="Freeform: Shape 366">
                <a:extLst>
                  <a:ext uri="{FF2B5EF4-FFF2-40B4-BE49-F238E27FC236}">
                    <a16:creationId xmlns:a16="http://schemas.microsoft.com/office/drawing/2014/main" id="{ECEEED8D-1243-46BD-BF9D-3831C5D65E6F}"/>
                  </a:ext>
                </a:extLst>
              </p:cNvPr>
              <p:cNvSpPr/>
              <p:nvPr/>
            </p:nvSpPr>
            <p:spPr>
              <a:xfrm>
                <a:off x="4104475" y="4588239"/>
                <a:ext cx="22539" cy="22539"/>
              </a:xfrm>
              <a:custGeom>
                <a:avLst/>
                <a:gdLst>
                  <a:gd name="connsiteX0" fmla="*/ 21957 w 22539"/>
                  <a:gd name="connsiteY0" fmla="*/ 14805 h 22539"/>
                  <a:gd name="connsiteX1" fmla="*/ 14805 w 22539"/>
                  <a:gd name="connsiteY1" fmla="*/ 582 h 22539"/>
                  <a:gd name="connsiteX2" fmla="*/ 582 w 22539"/>
                  <a:gd name="connsiteY2" fmla="*/ 7734 h 22539"/>
                  <a:gd name="connsiteX3" fmla="*/ 7735 w 22539"/>
                  <a:gd name="connsiteY3" fmla="*/ 21957 h 22539"/>
                  <a:gd name="connsiteX4" fmla="*/ 21957 w 22539"/>
                  <a:gd name="connsiteY4" fmla="*/ 14805 h 22539"/>
                  <a:gd name="connsiteX5" fmla="*/ 5515 w 22539"/>
                  <a:gd name="connsiteY5" fmla="*/ 9379 h 22539"/>
                  <a:gd name="connsiteX6" fmla="*/ 13161 w 22539"/>
                  <a:gd name="connsiteY6" fmla="*/ 5597 h 22539"/>
                  <a:gd name="connsiteX7" fmla="*/ 16942 w 22539"/>
                  <a:gd name="connsiteY7" fmla="*/ 13243 h 22539"/>
                  <a:gd name="connsiteX8" fmla="*/ 9297 w 22539"/>
                  <a:gd name="connsiteY8" fmla="*/ 17024 h 22539"/>
                  <a:gd name="connsiteX9" fmla="*/ 5515 w 22539"/>
                  <a:gd name="connsiteY9" fmla="*/ 9379 h 22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539" h="22539">
                    <a:moveTo>
                      <a:pt x="21957" y="14805"/>
                    </a:moveTo>
                    <a:cubicBezTo>
                      <a:pt x="23930" y="8968"/>
                      <a:pt x="20724" y="2556"/>
                      <a:pt x="14805" y="582"/>
                    </a:cubicBezTo>
                    <a:cubicBezTo>
                      <a:pt x="8968" y="-1391"/>
                      <a:pt x="2555" y="1815"/>
                      <a:pt x="582" y="7734"/>
                    </a:cubicBezTo>
                    <a:cubicBezTo>
                      <a:pt x="-1391" y="13654"/>
                      <a:pt x="1815" y="19984"/>
                      <a:pt x="7735" y="21957"/>
                    </a:cubicBezTo>
                    <a:cubicBezTo>
                      <a:pt x="13571" y="23930"/>
                      <a:pt x="19984" y="20724"/>
                      <a:pt x="21957" y="14805"/>
                    </a:cubicBezTo>
                    <a:close/>
                    <a:moveTo>
                      <a:pt x="5515" y="9379"/>
                    </a:moveTo>
                    <a:cubicBezTo>
                      <a:pt x="6583" y="6255"/>
                      <a:pt x="9954" y="4529"/>
                      <a:pt x="13161" y="5597"/>
                    </a:cubicBezTo>
                    <a:cubicBezTo>
                      <a:pt x="16285" y="6666"/>
                      <a:pt x="18011" y="10037"/>
                      <a:pt x="16942" y="13243"/>
                    </a:cubicBezTo>
                    <a:cubicBezTo>
                      <a:pt x="15873" y="16449"/>
                      <a:pt x="12503" y="18093"/>
                      <a:pt x="9297" y="17024"/>
                    </a:cubicBezTo>
                    <a:cubicBezTo>
                      <a:pt x="6255" y="15956"/>
                      <a:pt x="4528" y="12503"/>
                      <a:pt x="5515" y="9379"/>
                    </a:cubicBezTo>
                    <a:close/>
                  </a:path>
                </a:pathLst>
              </a:custGeom>
              <a:grpFill/>
              <a:ln w="8221" cap="flat">
                <a:noFill/>
                <a:prstDash val="solid"/>
                <a:miter/>
              </a:ln>
            </p:spPr>
            <p:txBody>
              <a:bodyPr rtlCol="0" anchor="ctr"/>
              <a:lstStyle/>
              <a:p>
                <a:endParaRPr lang="en-US"/>
              </a:p>
            </p:txBody>
          </p:sp>
          <p:sp>
            <p:nvSpPr>
              <p:cNvPr id="368" name="Freeform: Shape 367">
                <a:extLst>
                  <a:ext uri="{FF2B5EF4-FFF2-40B4-BE49-F238E27FC236}">
                    <a16:creationId xmlns:a16="http://schemas.microsoft.com/office/drawing/2014/main" id="{788033FE-603D-4697-A0AC-0F5328C00E1E}"/>
                  </a:ext>
                </a:extLst>
              </p:cNvPr>
              <p:cNvSpPr/>
              <p:nvPr/>
            </p:nvSpPr>
            <p:spPr>
              <a:xfrm>
                <a:off x="3910230" y="4538970"/>
                <a:ext cx="33616" cy="23508"/>
              </a:xfrm>
              <a:custGeom>
                <a:avLst/>
                <a:gdLst>
                  <a:gd name="connsiteX0" fmla="*/ 33035 w 33616"/>
                  <a:gd name="connsiteY0" fmla="*/ 15816 h 23508"/>
                  <a:gd name="connsiteX1" fmla="*/ 25882 w 33616"/>
                  <a:gd name="connsiteY1" fmla="*/ 1593 h 23508"/>
                  <a:gd name="connsiteX2" fmla="*/ 232 w 33616"/>
                  <a:gd name="connsiteY2" fmla="*/ 4881 h 23508"/>
                  <a:gd name="connsiteX3" fmla="*/ 18812 w 33616"/>
                  <a:gd name="connsiteY3" fmla="*/ 22886 h 23508"/>
                  <a:gd name="connsiteX4" fmla="*/ 33035 w 33616"/>
                  <a:gd name="connsiteY4" fmla="*/ 15816 h 23508"/>
                  <a:gd name="connsiteX5" fmla="*/ 5165 w 33616"/>
                  <a:gd name="connsiteY5" fmla="*/ 6690 h 23508"/>
                  <a:gd name="connsiteX6" fmla="*/ 24320 w 33616"/>
                  <a:gd name="connsiteY6" fmla="*/ 6608 h 23508"/>
                  <a:gd name="connsiteX7" fmla="*/ 28102 w 33616"/>
                  <a:gd name="connsiteY7" fmla="*/ 14254 h 23508"/>
                  <a:gd name="connsiteX8" fmla="*/ 20456 w 33616"/>
                  <a:gd name="connsiteY8" fmla="*/ 18035 h 23508"/>
                  <a:gd name="connsiteX9" fmla="*/ 5165 w 33616"/>
                  <a:gd name="connsiteY9" fmla="*/ 6690 h 23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616" h="23508">
                    <a:moveTo>
                      <a:pt x="33035" y="15816"/>
                    </a:moveTo>
                    <a:cubicBezTo>
                      <a:pt x="35008" y="9979"/>
                      <a:pt x="31801" y="3566"/>
                      <a:pt x="25882" y="1593"/>
                    </a:cubicBezTo>
                    <a:cubicBezTo>
                      <a:pt x="22758" y="524"/>
                      <a:pt x="2699" y="-2682"/>
                      <a:pt x="232" y="4881"/>
                    </a:cubicBezTo>
                    <a:cubicBezTo>
                      <a:pt x="-2234" y="12445"/>
                      <a:pt x="15688" y="21817"/>
                      <a:pt x="18812" y="22886"/>
                    </a:cubicBezTo>
                    <a:cubicBezTo>
                      <a:pt x="24731" y="24941"/>
                      <a:pt x="31062" y="21735"/>
                      <a:pt x="33035" y="15816"/>
                    </a:cubicBezTo>
                    <a:close/>
                    <a:moveTo>
                      <a:pt x="5165" y="6690"/>
                    </a:moveTo>
                    <a:cubicBezTo>
                      <a:pt x="6727" y="4717"/>
                      <a:pt x="19388" y="4964"/>
                      <a:pt x="24320" y="6608"/>
                    </a:cubicBezTo>
                    <a:cubicBezTo>
                      <a:pt x="27444" y="7676"/>
                      <a:pt x="29171" y="11047"/>
                      <a:pt x="28102" y="14254"/>
                    </a:cubicBezTo>
                    <a:cubicBezTo>
                      <a:pt x="27033" y="17378"/>
                      <a:pt x="23663" y="19104"/>
                      <a:pt x="20456" y="18035"/>
                    </a:cubicBezTo>
                    <a:cubicBezTo>
                      <a:pt x="15524" y="16391"/>
                      <a:pt x="5247" y="8992"/>
                      <a:pt x="5165" y="6690"/>
                    </a:cubicBezTo>
                    <a:close/>
                  </a:path>
                </a:pathLst>
              </a:custGeom>
              <a:grpFill/>
              <a:ln w="8221" cap="flat">
                <a:noFill/>
                <a:prstDash val="solid"/>
                <a:miter/>
              </a:ln>
            </p:spPr>
            <p:txBody>
              <a:bodyPr rtlCol="0" anchor="ctr"/>
              <a:lstStyle/>
              <a:p>
                <a:endParaRPr lang="en-US"/>
              </a:p>
            </p:txBody>
          </p:sp>
          <p:sp>
            <p:nvSpPr>
              <p:cNvPr id="369" name="Freeform: Shape 368">
                <a:extLst>
                  <a:ext uri="{FF2B5EF4-FFF2-40B4-BE49-F238E27FC236}">
                    <a16:creationId xmlns:a16="http://schemas.microsoft.com/office/drawing/2014/main" id="{065787F2-BF5F-4AD2-8633-529DD61A98CA}"/>
                  </a:ext>
                </a:extLst>
              </p:cNvPr>
              <p:cNvSpPr/>
              <p:nvPr/>
            </p:nvSpPr>
            <p:spPr>
              <a:xfrm>
                <a:off x="4173140" y="4546741"/>
                <a:ext cx="67144" cy="191448"/>
              </a:xfrm>
              <a:custGeom>
                <a:avLst/>
                <a:gdLst>
                  <a:gd name="connsiteX0" fmla="*/ 62058 w 67144"/>
                  <a:gd name="connsiteY0" fmla="*/ 1797 h 191448"/>
                  <a:gd name="connsiteX1" fmla="*/ 153 w 67144"/>
                  <a:gd name="connsiteY1" fmla="*/ 188007 h 191448"/>
                  <a:gd name="connsiteX2" fmla="*/ 1797 w 67144"/>
                  <a:gd name="connsiteY2" fmla="*/ 191295 h 191448"/>
                  <a:gd name="connsiteX3" fmla="*/ 5086 w 67144"/>
                  <a:gd name="connsiteY3" fmla="*/ 189651 h 191448"/>
                  <a:gd name="connsiteX4" fmla="*/ 66991 w 67144"/>
                  <a:gd name="connsiteY4" fmla="*/ 3442 h 191448"/>
                  <a:gd name="connsiteX5" fmla="*/ 65347 w 67144"/>
                  <a:gd name="connsiteY5" fmla="*/ 153 h 191448"/>
                  <a:gd name="connsiteX6" fmla="*/ 62058 w 67144"/>
                  <a:gd name="connsiteY6" fmla="*/ 1797 h 191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144" h="191448">
                    <a:moveTo>
                      <a:pt x="62058" y="1797"/>
                    </a:moveTo>
                    <a:lnTo>
                      <a:pt x="153" y="188007"/>
                    </a:lnTo>
                    <a:cubicBezTo>
                      <a:pt x="-340" y="189405"/>
                      <a:pt x="400" y="190884"/>
                      <a:pt x="1797" y="191295"/>
                    </a:cubicBezTo>
                    <a:cubicBezTo>
                      <a:pt x="3195" y="191789"/>
                      <a:pt x="4675" y="191048"/>
                      <a:pt x="5086" y="189651"/>
                    </a:cubicBezTo>
                    <a:lnTo>
                      <a:pt x="66991" y="3442"/>
                    </a:lnTo>
                    <a:cubicBezTo>
                      <a:pt x="67484" y="2044"/>
                      <a:pt x="66744" y="564"/>
                      <a:pt x="65347" y="153"/>
                    </a:cubicBezTo>
                    <a:cubicBezTo>
                      <a:pt x="63949" y="-340"/>
                      <a:pt x="62470" y="399"/>
                      <a:pt x="62058" y="1797"/>
                    </a:cubicBezTo>
                    <a:close/>
                  </a:path>
                </a:pathLst>
              </a:custGeom>
              <a:grpFill/>
              <a:ln w="8221" cap="flat">
                <a:noFill/>
                <a:prstDash val="solid"/>
                <a:miter/>
              </a:ln>
            </p:spPr>
            <p:txBody>
              <a:bodyPr rtlCol="0" anchor="ctr"/>
              <a:lstStyle/>
              <a:p>
                <a:endParaRPr lang="en-US"/>
              </a:p>
            </p:txBody>
          </p:sp>
          <p:sp>
            <p:nvSpPr>
              <p:cNvPr id="370" name="Freeform: Shape 369">
                <a:extLst>
                  <a:ext uri="{FF2B5EF4-FFF2-40B4-BE49-F238E27FC236}">
                    <a16:creationId xmlns:a16="http://schemas.microsoft.com/office/drawing/2014/main" id="{E2297D04-4068-4B5B-8BB7-E4B0C0DE8B1F}"/>
                  </a:ext>
                </a:extLst>
              </p:cNvPr>
              <p:cNvSpPr/>
              <p:nvPr/>
            </p:nvSpPr>
            <p:spPr>
              <a:xfrm>
                <a:off x="3881124" y="4349642"/>
                <a:ext cx="81613" cy="187868"/>
              </a:xfrm>
              <a:custGeom>
                <a:avLst/>
                <a:gdLst>
                  <a:gd name="connsiteX0" fmla="*/ 49480 w 81613"/>
                  <a:gd name="connsiteY0" fmla="*/ 10631 h 187868"/>
                  <a:gd name="connsiteX1" fmla="*/ 36244 w 81613"/>
                  <a:gd name="connsiteY1" fmla="*/ 50339 h 187868"/>
                  <a:gd name="connsiteX2" fmla="*/ 22021 w 81613"/>
                  <a:gd name="connsiteY2" fmla="*/ 45571 h 187868"/>
                  <a:gd name="connsiteX3" fmla="*/ 18733 w 81613"/>
                  <a:gd name="connsiteY3" fmla="*/ 47215 h 187868"/>
                  <a:gd name="connsiteX4" fmla="*/ 12156 w 81613"/>
                  <a:gd name="connsiteY4" fmla="*/ 66946 h 187868"/>
                  <a:gd name="connsiteX5" fmla="*/ 13800 w 81613"/>
                  <a:gd name="connsiteY5" fmla="*/ 70235 h 187868"/>
                  <a:gd name="connsiteX6" fmla="*/ 28023 w 81613"/>
                  <a:gd name="connsiteY6" fmla="*/ 75003 h 187868"/>
                  <a:gd name="connsiteX7" fmla="*/ 4674 w 81613"/>
                  <a:gd name="connsiteY7" fmla="*/ 145129 h 187868"/>
                  <a:gd name="connsiteX8" fmla="*/ 5168 w 81613"/>
                  <a:gd name="connsiteY8" fmla="*/ 152446 h 187868"/>
                  <a:gd name="connsiteX9" fmla="*/ 8374 w 81613"/>
                  <a:gd name="connsiteY9" fmla="*/ 156064 h 187868"/>
                  <a:gd name="connsiteX10" fmla="*/ 153 w 81613"/>
                  <a:gd name="connsiteY10" fmla="*/ 180727 h 187868"/>
                  <a:gd name="connsiteX11" fmla="*/ 1797 w 81613"/>
                  <a:gd name="connsiteY11" fmla="*/ 184016 h 187868"/>
                  <a:gd name="connsiteX12" fmla="*/ 12978 w 81613"/>
                  <a:gd name="connsiteY12" fmla="*/ 187715 h 187868"/>
                  <a:gd name="connsiteX13" fmla="*/ 16266 w 81613"/>
                  <a:gd name="connsiteY13" fmla="*/ 186071 h 187868"/>
                  <a:gd name="connsiteX14" fmla="*/ 24488 w 81613"/>
                  <a:gd name="connsiteY14" fmla="*/ 161408 h 187868"/>
                  <a:gd name="connsiteX15" fmla="*/ 34024 w 81613"/>
                  <a:gd name="connsiteY15" fmla="*/ 154831 h 187868"/>
                  <a:gd name="connsiteX16" fmla="*/ 57372 w 81613"/>
                  <a:gd name="connsiteY16" fmla="*/ 84704 h 187868"/>
                  <a:gd name="connsiteX17" fmla="*/ 71595 w 81613"/>
                  <a:gd name="connsiteY17" fmla="*/ 89472 h 187868"/>
                  <a:gd name="connsiteX18" fmla="*/ 74883 w 81613"/>
                  <a:gd name="connsiteY18" fmla="*/ 87828 h 187868"/>
                  <a:gd name="connsiteX19" fmla="*/ 81460 w 81613"/>
                  <a:gd name="connsiteY19" fmla="*/ 68097 h 187868"/>
                  <a:gd name="connsiteX20" fmla="*/ 79816 w 81613"/>
                  <a:gd name="connsiteY20" fmla="*/ 64809 h 187868"/>
                  <a:gd name="connsiteX21" fmla="*/ 65593 w 81613"/>
                  <a:gd name="connsiteY21" fmla="*/ 60040 h 187868"/>
                  <a:gd name="connsiteX22" fmla="*/ 78830 w 81613"/>
                  <a:gd name="connsiteY22" fmla="*/ 20332 h 187868"/>
                  <a:gd name="connsiteX23" fmla="*/ 69046 w 81613"/>
                  <a:gd name="connsiteY23" fmla="*/ 766 h 187868"/>
                  <a:gd name="connsiteX24" fmla="*/ 49480 w 81613"/>
                  <a:gd name="connsiteY24" fmla="*/ 10631 h 187868"/>
                  <a:gd name="connsiteX25" fmla="*/ 52439 w 81613"/>
                  <a:gd name="connsiteY25" fmla="*/ 83060 h 187868"/>
                  <a:gd name="connsiteX26" fmla="*/ 29091 w 81613"/>
                  <a:gd name="connsiteY26" fmla="*/ 153186 h 187868"/>
                  <a:gd name="connsiteX27" fmla="*/ 23583 w 81613"/>
                  <a:gd name="connsiteY27" fmla="*/ 155981 h 187868"/>
                  <a:gd name="connsiteX28" fmla="*/ 20295 w 81613"/>
                  <a:gd name="connsiteY28" fmla="*/ 157626 h 187868"/>
                  <a:gd name="connsiteX29" fmla="*/ 12238 w 81613"/>
                  <a:gd name="connsiteY29" fmla="*/ 181878 h 187868"/>
                  <a:gd name="connsiteX30" fmla="*/ 5990 w 81613"/>
                  <a:gd name="connsiteY30" fmla="*/ 179823 h 187868"/>
                  <a:gd name="connsiteX31" fmla="*/ 14047 w 81613"/>
                  <a:gd name="connsiteY31" fmla="*/ 155570 h 187868"/>
                  <a:gd name="connsiteX32" fmla="*/ 12402 w 81613"/>
                  <a:gd name="connsiteY32" fmla="*/ 152282 h 187868"/>
                  <a:gd name="connsiteX33" fmla="*/ 9854 w 81613"/>
                  <a:gd name="connsiteY33" fmla="*/ 150145 h 187868"/>
                  <a:gd name="connsiteX34" fmla="*/ 9607 w 81613"/>
                  <a:gd name="connsiteY34" fmla="*/ 146774 h 187868"/>
                  <a:gd name="connsiteX35" fmla="*/ 32955 w 81613"/>
                  <a:gd name="connsiteY35" fmla="*/ 76647 h 187868"/>
                  <a:gd name="connsiteX36" fmla="*/ 52439 w 81613"/>
                  <a:gd name="connsiteY36" fmla="*/ 83060 h 187868"/>
                  <a:gd name="connsiteX37" fmla="*/ 37066 w 81613"/>
                  <a:gd name="connsiteY37" fmla="*/ 56012 h 187868"/>
                  <a:gd name="connsiteX38" fmla="*/ 37066 w 81613"/>
                  <a:gd name="connsiteY38" fmla="*/ 56012 h 187868"/>
                  <a:gd name="connsiteX39" fmla="*/ 61483 w 81613"/>
                  <a:gd name="connsiteY39" fmla="*/ 64151 h 187868"/>
                  <a:gd name="connsiteX40" fmla="*/ 61483 w 81613"/>
                  <a:gd name="connsiteY40" fmla="*/ 64151 h 187868"/>
                  <a:gd name="connsiteX41" fmla="*/ 75706 w 81613"/>
                  <a:gd name="connsiteY41" fmla="*/ 68837 h 187868"/>
                  <a:gd name="connsiteX42" fmla="*/ 70773 w 81613"/>
                  <a:gd name="connsiteY42" fmla="*/ 83635 h 187868"/>
                  <a:gd name="connsiteX43" fmla="*/ 56550 w 81613"/>
                  <a:gd name="connsiteY43" fmla="*/ 78867 h 187868"/>
                  <a:gd name="connsiteX44" fmla="*/ 32133 w 81613"/>
                  <a:gd name="connsiteY44" fmla="*/ 70728 h 187868"/>
                  <a:gd name="connsiteX45" fmla="*/ 17911 w 81613"/>
                  <a:gd name="connsiteY45" fmla="*/ 65959 h 187868"/>
                  <a:gd name="connsiteX46" fmla="*/ 22843 w 81613"/>
                  <a:gd name="connsiteY46" fmla="*/ 51161 h 187868"/>
                  <a:gd name="connsiteX47" fmla="*/ 37066 w 81613"/>
                  <a:gd name="connsiteY47" fmla="*/ 56012 h 187868"/>
                  <a:gd name="connsiteX48" fmla="*/ 73897 w 81613"/>
                  <a:gd name="connsiteY48" fmla="*/ 18688 h 187868"/>
                  <a:gd name="connsiteX49" fmla="*/ 60661 w 81613"/>
                  <a:gd name="connsiteY49" fmla="*/ 58396 h 187868"/>
                  <a:gd name="connsiteX50" fmla="*/ 41259 w 81613"/>
                  <a:gd name="connsiteY50" fmla="*/ 51901 h 187868"/>
                  <a:gd name="connsiteX51" fmla="*/ 54495 w 81613"/>
                  <a:gd name="connsiteY51" fmla="*/ 12193 h 187868"/>
                  <a:gd name="connsiteX52" fmla="*/ 67402 w 81613"/>
                  <a:gd name="connsiteY52" fmla="*/ 5698 h 187868"/>
                  <a:gd name="connsiteX53" fmla="*/ 73897 w 81613"/>
                  <a:gd name="connsiteY53" fmla="*/ 18688 h 18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81613" h="187868">
                    <a:moveTo>
                      <a:pt x="49480" y="10631"/>
                    </a:moveTo>
                    <a:lnTo>
                      <a:pt x="36244" y="50339"/>
                    </a:lnTo>
                    <a:lnTo>
                      <a:pt x="22021" y="45571"/>
                    </a:lnTo>
                    <a:cubicBezTo>
                      <a:pt x="20624" y="45078"/>
                      <a:pt x="19144" y="45818"/>
                      <a:pt x="18733" y="47215"/>
                    </a:cubicBezTo>
                    <a:lnTo>
                      <a:pt x="12156" y="66946"/>
                    </a:lnTo>
                    <a:cubicBezTo>
                      <a:pt x="11663" y="68344"/>
                      <a:pt x="12402" y="69824"/>
                      <a:pt x="13800" y="70235"/>
                    </a:cubicBezTo>
                    <a:lnTo>
                      <a:pt x="28023" y="75003"/>
                    </a:lnTo>
                    <a:lnTo>
                      <a:pt x="4674" y="145129"/>
                    </a:lnTo>
                    <a:cubicBezTo>
                      <a:pt x="3852" y="147514"/>
                      <a:pt x="4017" y="150145"/>
                      <a:pt x="5168" y="152446"/>
                    </a:cubicBezTo>
                    <a:cubicBezTo>
                      <a:pt x="5908" y="153926"/>
                      <a:pt x="6976" y="155159"/>
                      <a:pt x="8374" y="156064"/>
                    </a:cubicBezTo>
                    <a:lnTo>
                      <a:pt x="153" y="180727"/>
                    </a:lnTo>
                    <a:cubicBezTo>
                      <a:pt x="-340" y="182125"/>
                      <a:pt x="400" y="183605"/>
                      <a:pt x="1797" y="184016"/>
                    </a:cubicBezTo>
                    <a:lnTo>
                      <a:pt x="12978" y="187715"/>
                    </a:lnTo>
                    <a:cubicBezTo>
                      <a:pt x="14375" y="188209"/>
                      <a:pt x="15855" y="187469"/>
                      <a:pt x="16266" y="186071"/>
                    </a:cubicBezTo>
                    <a:lnTo>
                      <a:pt x="24488" y="161408"/>
                    </a:lnTo>
                    <a:cubicBezTo>
                      <a:pt x="28680" y="161572"/>
                      <a:pt x="32626" y="159023"/>
                      <a:pt x="34024" y="154831"/>
                    </a:cubicBezTo>
                    <a:lnTo>
                      <a:pt x="57372" y="84704"/>
                    </a:lnTo>
                    <a:lnTo>
                      <a:pt x="71595" y="89472"/>
                    </a:lnTo>
                    <a:cubicBezTo>
                      <a:pt x="72992" y="89966"/>
                      <a:pt x="74472" y="89225"/>
                      <a:pt x="74883" y="87828"/>
                    </a:cubicBezTo>
                    <a:lnTo>
                      <a:pt x="81460" y="68097"/>
                    </a:lnTo>
                    <a:cubicBezTo>
                      <a:pt x="81953" y="66699"/>
                      <a:pt x="81214" y="65220"/>
                      <a:pt x="79816" y="64809"/>
                    </a:cubicBezTo>
                    <a:lnTo>
                      <a:pt x="65593" y="60040"/>
                    </a:lnTo>
                    <a:lnTo>
                      <a:pt x="78830" y="20332"/>
                    </a:lnTo>
                    <a:cubicBezTo>
                      <a:pt x="81543" y="12275"/>
                      <a:pt x="77103" y="3479"/>
                      <a:pt x="69046" y="766"/>
                    </a:cubicBezTo>
                    <a:cubicBezTo>
                      <a:pt x="60907" y="-1865"/>
                      <a:pt x="52193" y="2492"/>
                      <a:pt x="49480" y="10631"/>
                    </a:cubicBezTo>
                    <a:close/>
                    <a:moveTo>
                      <a:pt x="52439" y="83060"/>
                    </a:moveTo>
                    <a:lnTo>
                      <a:pt x="29091" y="153186"/>
                    </a:lnTo>
                    <a:cubicBezTo>
                      <a:pt x="28352" y="155488"/>
                      <a:pt x="25885" y="156721"/>
                      <a:pt x="23583" y="155981"/>
                    </a:cubicBezTo>
                    <a:cubicBezTo>
                      <a:pt x="22186" y="155488"/>
                      <a:pt x="20706" y="156228"/>
                      <a:pt x="20295" y="157626"/>
                    </a:cubicBezTo>
                    <a:lnTo>
                      <a:pt x="12238" y="181878"/>
                    </a:lnTo>
                    <a:lnTo>
                      <a:pt x="5990" y="179823"/>
                    </a:lnTo>
                    <a:lnTo>
                      <a:pt x="14047" y="155570"/>
                    </a:lnTo>
                    <a:cubicBezTo>
                      <a:pt x="14540" y="154173"/>
                      <a:pt x="13800" y="152693"/>
                      <a:pt x="12402" y="152282"/>
                    </a:cubicBezTo>
                    <a:cubicBezTo>
                      <a:pt x="11334" y="151953"/>
                      <a:pt x="10429" y="151131"/>
                      <a:pt x="9854" y="150145"/>
                    </a:cubicBezTo>
                    <a:cubicBezTo>
                      <a:pt x="9361" y="149076"/>
                      <a:pt x="9278" y="147925"/>
                      <a:pt x="9607" y="146774"/>
                    </a:cubicBezTo>
                    <a:lnTo>
                      <a:pt x="32955" y="76647"/>
                    </a:lnTo>
                    <a:lnTo>
                      <a:pt x="52439" y="83060"/>
                    </a:lnTo>
                    <a:close/>
                    <a:moveTo>
                      <a:pt x="37066" y="56012"/>
                    </a:moveTo>
                    <a:cubicBezTo>
                      <a:pt x="37066" y="56012"/>
                      <a:pt x="37066" y="56012"/>
                      <a:pt x="37066" y="56012"/>
                    </a:cubicBezTo>
                    <a:lnTo>
                      <a:pt x="61483" y="64151"/>
                    </a:lnTo>
                    <a:cubicBezTo>
                      <a:pt x="61483" y="64151"/>
                      <a:pt x="61483" y="64151"/>
                      <a:pt x="61483" y="64151"/>
                    </a:cubicBezTo>
                    <a:lnTo>
                      <a:pt x="75706" y="68837"/>
                    </a:lnTo>
                    <a:lnTo>
                      <a:pt x="70773" y="83635"/>
                    </a:lnTo>
                    <a:lnTo>
                      <a:pt x="56550" y="78867"/>
                    </a:lnTo>
                    <a:lnTo>
                      <a:pt x="32133" y="70728"/>
                    </a:lnTo>
                    <a:lnTo>
                      <a:pt x="17911" y="65959"/>
                    </a:lnTo>
                    <a:lnTo>
                      <a:pt x="22843" y="51161"/>
                    </a:lnTo>
                    <a:lnTo>
                      <a:pt x="37066" y="56012"/>
                    </a:lnTo>
                    <a:close/>
                    <a:moveTo>
                      <a:pt x="73897" y="18688"/>
                    </a:moveTo>
                    <a:lnTo>
                      <a:pt x="60661" y="58396"/>
                    </a:lnTo>
                    <a:lnTo>
                      <a:pt x="41259" y="51901"/>
                    </a:lnTo>
                    <a:lnTo>
                      <a:pt x="54495" y="12193"/>
                    </a:lnTo>
                    <a:cubicBezTo>
                      <a:pt x="56303" y="6849"/>
                      <a:pt x="62058" y="3890"/>
                      <a:pt x="67402" y="5698"/>
                    </a:cubicBezTo>
                    <a:cubicBezTo>
                      <a:pt x="72746" y="7507"/>
                      <a:pt x="75623" y="13344"/>
                      <a:pt x="73897" y="18688"/>
                    </a:cubicBezTo>
                    <a:close/>
                  </a:path>
                </a:pathLst>
              </a:custGeom>
              <a:grpFill/>
              <a:ln w="8221" cap="flat">
                <a:noFill/>
                <a:prstDash val="solid"/>
                <a:miter/>
              </a:ln>
            </p:spPr>
            <p:txBody>
              <a:bodyPr rtlCol="0" anchor="ctr"/>
              <a:lstStyle/>
              <a:p>
                <a:endParaRPr lang="en-US"/>
              </a:p>
            </p:txBody>
          </p:sp>
          <p:sp>
            <p:nvSpPr>
              <p:cNvPr id="371" name="Freeform: Shape 370">
                <a:extLst>
                  <a:ext uri="{FF2B5EF4-FFF2-40B4-BE49-F238E27FC236}">
                    <a16:creationId xmlns:a16="http://schemas.microsoft.com/office/drawing/2014/main" id="{BC392501-6165-47D6-80B0-0F003E488725}"/>
                  </a:ext>
                </a:extLst>
              </p:cNvPr>
              <p:cNvSpPr/>
              <p:nvPr/>
            </p:nvSpPr>
            <p:spPr>
              <a:xfrm>
                <a:off x="4079908" y="4508539"/>
                <a:ext cx="71249" cy="38233"/>
              </a:xfrm>
              <a:custGeom>
                <a:avLst/>
                <a:gdLst>
                  <a:gd name="connsiteX0" fmla="*/ 239 w 71249"/>
                  <a:gd name="connsiteY0" fmla="*/ 36792 h 38233"/>
                  <a:gd name="connsiteX1" fmla="*/ 3774 w 71249"/>
                  <a:gd name="connsiteY1" fmla="*/ 37943 h 38233"/>
                  <a:gd name="connsiteX2" fmla="*/ 69790 w 71249"/>
                  <a:gd name="connsiteY2" fmla="*/ 4894 h 38233"/>
                  <a:gd name="connsiteX3" fmla="*/ 71106 w 71249"/>
                  <a:gd name="connsiteY3" fmla="*/ 3414 h 38233"/>
                  <a:gd name="connsiteX4" fmla="*/ 70941 w 71249"/>
                  <a:gd name="connsiteY4" fmla="*/ 1441 h 38233"/>
                  <a:gd name="connsiteX5" fmla="*/ 67406 w 71249"/>
                  <a:gd name="connsiteY5" fmla="*/ 290 h 38233"/>
                  <a:gd name="connsiteX6" fmla="*/ 1390 w 71249"/>
                  <a:gd name="connsiteY6" fmla="*/ 33339 h 38233"/>
                  <a:gd name="connsiteX7" fmla="*/ 239 w 71249"/>
                  <a:gd name="connsiteY7" fmla="*/ 36792 h 38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249" h="38233">
                    <a:moveTo>
                      <a:pt x="239" y="36792"/>
                    </a:moveTo>
                    <a:cubicBezTo>
                      <a:pt x="897" y="38107"/>
                      <a:pt x="2459" y="38601"/>
                      <a:pt x="3774" y="37943"/>
                    </a:cubicBezTo>
                    <a:lnTo>
                      <a:pt x="69790" y="4894"/>
                    </a:lnTo>
                    <a:cubicBezTo>
                      <a:pt x="70448" y="4565"/>
                      <a:pt x="70859" y="3990"/>
                      <a:pt x="71106" y="3414"/>
                    </a:cubicBezTo>
                    <a:cubicBezTo>
                      <a:pt x="71352" y="2756"/>
                      <a:pt x="71270" y="2099"/>
                      <a:pt x="70941" y="1441"/>
                    </a:cubicBezTo>
                    <a:cubicBezTo>
                      <a:pt x="70284" y="126"/>
                      <a:pt x="68722" y="-368"/>
                      <a:pt x="67406" y="290"/>
                    </a:cubicBezTo>
                    <a:lnTo>
                      <a:pt x="1390" y="33339"/>
                    </a:lnTo>
                    <a:cubicBezTo>
                      <a:pt x="157" y="33915"/>
                      <a:pt x="-336" y="35477"/>
                      <a:pt x="239" y="36792"/>
                    </a:cubicBezTo>
                    <a:close/>
                  </a:path>
                </a:pathLst>
              </a:custGeom>
              <a:grpFill/>
              <a:ln w="8221" cap="flat">
                <a:noFill/>
                <a:prstDash val="solid"/>
                <a:miter/>
              </a:ln>
            </p:spPr>
            <p:txBody>
              <a:bodyPr rtlCol="0" anchor="ctr"/>
              <a:lstStyle/>
              <a:p>
                <a:endParaRPr lang="en-US"/>
              </a:p>
            </p:txBody>
          </p:sp>
          <p:sp>
            <p:nvSpPr>
              <p:cNvPr id="372" name="Freeform: Shape 371">
                <a:extLst>
                  <a:ext uri="{FF2B5EF4-FFF2-40B4-BE49-F238E27FC236}">
                    <a16:creationId xmlns:a16="http://schemas.microsoft.com/office/drawing/2014/main" id="{4EC379E0-B430-4E6B-B10E-16945DA42776}"/>
                  </a:ext>
                </a:extLst>
              </p:cNvPr>
              <p:cNvSpPr/>
              <p:nvPr/>
            </p:nvSpPr>
            <p:spPr>
              <a:xfrm>
                <a:off x="4161165" y="4494564"/>
                <a:ext cx="17780" cy="11514"/>
              </a:xfrm>
              <a:custGeom>
                <a:avLst/>
                <a:gdLst>
                  <a:gd name="connsiteX0" fmla="*/ 17637 w 17780"/>
                  <a:gd name="connsiteY0" fmla="*/ 3414 h 11514"/>
                  <a:gd name="connsiteX1" fmla="*/ 17472 w 17780"/>
                  <a:gd name="connsiteY1" fmla="*/ 1441 h 11514"/>
                  <a:gd name="connsiteX2" fmla="*/ 13937 w 17780"/>
                  <a:gd name="connsiteY2" fmla="*/ 290 h 11514"/>
                  <a:gd name="connsiteX3" fmla="*/ 1441 w 17780"/>
                  <a:gd name="connsiteY3" fmla="*/ 6538 h 11514"/>
                  <a:gd name="connsiteX4" fmla="*/ 290 w 17780"/>
                  <a:gd name="connsiteY4" fmla="*/ 10073 h 11514"/>
                  <a:gd name="connsiteX5" fmla="*/ 3825 w 17780"/>
                  <a:gd name="connsiteY5" fmla="*/ 11224 h 11514"/>
                  <a:gd name="connsiteX6" fmla="*/ 16321 w 17780"/>
                  <a:gd name="connsiteY6" fmla="*/ 4976 h 11514"/>
                  <a:gd name="connsiteX7" fmla="*/ 17637 w 17780"/>
                  <a:gd name="connsiteY7" fmla="*/ 3414 h 11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80" h="11514">
                    <a:moveTo>
                      <a:pt x="17637" y="3414"/>
                    </a:moveTo>
                    <a:cubicBezTo>
                      <a:pt x="17883" y="2756"/>
                      <a:pt x="17801" y="2099"/>
                      <a:pt x="17472" y="1441"/>
                    </a:cubicBezTo>
                    <a:cubicBezTo>
                      <a:pt x="16815" y="126"/>
                      <a:pt x="15253" y="-368"/>
                      <a:pt x="13937" y="290"/>
                    </a:cubicBezTo>
                    <a:lnTo>
                      <a:pt x="1441" y="6538"/>
                    </a:lnTo>
                    <a:cubicBezTo>
                      <a:pt x="126" y="7196"/>
                      <a:pt x="-368" y="8758"/>
                      <a:pt x="290" y="10073"/>
                    </a:cubicBezTo>
                    <a:cubicBezTo>
                      <a:pt x="948" y="11389"/>
                      <a:pt x="2510" y="11882"/>
                      <a:pt x="3825" y="11224"/>
                    </a:cubicBezTo>
                    <a:lnTo>
                      <a:pt x="16321" y="4976"/>
                    </a:lnTo>
                    <a:cubicBezTo>
                      <a:pt x="16979" y="4565"/>
                      <a:pt x="17390" y="4072"/>
                      <a:pt x="17637" y="3414"/>
                    </a:cubicBezTo>
                    <a:close/>
                  </a:path>
                </a:pathLst>
              </a:custGeom>
              <a:grpFill/>
              <a:ln w="8221" cap="flat">
                <a:noFill/>
                <a:prstDash val="solid"/>
                <a:miter/>
              </a:ln>
            </p:spPr>
            <p:txBody>
              <a:bodyPr rtlCol="0" anchor="ctr"/>
              <a:lstStyle/>
              <a:p>
                <a:endParaRPr lang="en-US"/>
              </a:p>
            </p:txBody>
          </p:sp>
          <p:sp>
            <p:nvSpPr>
              <p:cNvPr id="373" name="Freeform: Shape 372">
                <a:extLst>
                  <a:ext uri="{FF2B5EF4-FFF2-40B4-BE49-F238E27FC236}">
                    <a16:creationId xmlns:a16="http://schemas.microsoft.com/office/drawing/2014/main" id="{92362F3B-F5F5-4266-BAF8-17DB80A0739A}"/>
                  </a:ext>
                </a:extLst>
              </p:cNvPr>
              <p:cNvSpPr/>
              <p:nvPr/>
            </p:nvSpPr>
            <p:spPr>
              <a:xfrm>
                <a:off x="3963171" y="4372730"/>
                <a:ext cx="13377" cy="29705"/>
              </a:xfrm>
              <a:custGeom>
                <a:avLst/>
                <a:gdLst>
                  <a:gd name="connsiteX0" fmla="*/ 8292 w 13377"/>
                  <a:gd name="connsiteY0" fmla="*/ 1765 h 29705"/>
                  <a:gd name="connsiteX1" fmla="*/ 153 w 13377"/>
                  <a:gd name="connsiteY1" fmla="*/ 26264 h 29705"/>
                  <a:gd name="connsiteX2" fmla="*/ 1797 w 13377"/>
                  <a:gd name="connsiteY2" fmla="*/ 29553 h 29705"/>
                  <a:gd name="connsiteX3" fmla="*/ 5086 w 13377"/>
                  <a:gd name="connsiteY3" fmla="*/ 27909 h 29705"/>
                  <a:gd name="connsiteX4" fmla="*/ 13225 w 13377"/>
                  <a:gd name="connsiteY4" fmla="*/ 3409 h 29705"/>
                  <a:gd name="connsiteX5" fmla="*/ 11580 w 13377"/>
                  <a:gd name="connsiteY5" fmla="*/ 121 h 29705"/>
                  <a:gd name="connsiteX6" fmla="*/ 8292 w 13377"/>
                  <a:gd name="connsiteY6" fmla="*/ 1765 h 29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77" h="29705">
                    <a:moveTo>
                      <a:pt x="8292" y="1765"/>
                    </a:moveTo>
                    <a:lnTo>
                      <a:pt x="153" y="26264"/>
                    </a:lnTo>
                    <a:cubicBezTo>
                      <a:pt x="-340" y="27662"/>
                      <a:pt x="400" y="29142"/>
                      <a:pt x="1797" y="29553"/>
                    </a:cubicBezTo>
                    <a:cubicBezTo>
                      <a:pt x="3195" y="30046"/>
                      <a:pt x="4675" y="29306"/>
                      <a:pt x="5086" y="27909"/>
                    </a:cubicBezTo>
                    <a:lnTo>
                      <a:pt x="13225" y="3409"/>
                    </a:lnTo>
                    <a:cubicBezTo>
                      <a:pt x="13718" y="2012"/>
                      <a:pt x="12978" y="532"/>
                      <a:pt x="11580" y="121"/>
                    </a:cubicBezTo>
                    <a:cubicBezTo>
                      <a:pt x="10183" y="-290"/>
                      <a:pt x="8785" y="368"/>
                      <a:pt x="8292" y="1765"/>
                    </a:cubicBezTo>
                    <a:close/>
                  </a:path>
                </a:pathLst>
              </a:custGeom>
              <a:grpFill/>
              <a:ln w="8221" cap="flat">
                <a:noFill/>
                <a:prstDash val="solid"/>
                <a:miter/>
              </a:ln>
            </p:spPr>
            <p:txBody>
              <a:bodyPr rtlCol="0" anchor="ctr"/>
              <a:lstStyle/>
              <a:p>
                <a:endParaRPr lang="en-US"/>
              </a:p>
            </p:txBody>
          </p:sp>
          <p:sp>
            <p:nvSpPr>
              <p:cNvPr id="374" name="Freeform: Shape 373">
                <a:extLst>
                  <a:ext uri="{FF2B5EF4-FFF2-40B4-BE49-F238E27FC236}">
                    <a16:creationId xmlns:a16="http://schemas.microsoft.com/office/drawing/2014/main" id="{D6225A16-07AA-4140-B79C-E904E7F2F4B7}"/>
                  </a:ext>
                </a:extLst>
              </p:cNvPr>
              <p:cNvSpPr/>
              <p:nvPr/>
            </p:nvSpPr>
            <p:spPr>
              <a:xfrm>
                <a:off x="3980847" y="4376891"/>
                <a:ext cx="8198" cy="14199"/>
              </a:xfrm>
              <a:custGeom>
                <a:avLst/>
                <a:gdLst>
                  <a:gd name="connsiteX0" fmla="*/ 3112 w 8198"/>
                  <a:gd name="connsiteY0" fmla="*/ 1797 h 14199"/>
                  <a:gd name="connsiteX1" fmla="*/ 153 w 8198"/>
                  <a:gd name="connsiteY1" fmla="*/ 10758 h 14199"/>
                  <a:gd name="connsiteX2" fmla="*/ 1797 w 8198"/>
                  <a:gd name="connsiteY2" fmla="*/ 14046 h 14199"/>
                  <a:gd name="connsiteX3" fmla="*/ 5085 w 8198"/>
                  <a:gd name="connsiteY3" fmla="*/ 12403 h 14199"/>
                  <a:gd name="connsiteX4" fmla="*/ 8045 w 8198"/>
                  <a:gd name="connsiteY4" fmla="*/ 3441 h 14199"/>
                  <a:gd name="connsiteX5" fmla="*/ 6401 w 8198"/>
                  <a:gd name="connsiteY5" fmla="*/ 153 h 14199"/>
                  <a:gd name="connsiteX6" fmla="*/ 3112 w 8198"/>
                  <a:gd name="connsiteY6" fmla="*/ 1797 h 14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98" h="14199">
                    <a:moveTo>
                      <a:pt x="3112" y="1797"/>
                    </a:moveTo>
                    <a:lnTo>
                      <a:pt x="153" y="10758"/>
                    </a:lnTo>
                    <a:cubicBezTo>
                      <a:pt x="-340" y="12156"/>
                      <a:pt x="400" y="13636"/>
                      <a:pt x="1797" y="14046"/>
                    </a:cubicBezTo>
                    <a:cubicBezTo>
                      <a:pt x="3195" y="14540"/>
                      <a:pt x="4674" y="13800"/>
                      <a:pt x="5085" y="12403"/>
                    </a:cubicBezTo>
                    <a:lnTo>
                      <a:pt x="8045" y="3441"/>
                    </a:lnTo>
                    <a:cubicBezTo>
                      <a:pt x="8538" y="2044"/>
                      <a:pt x="7799" y="564"/>
                      <a:pt x="6401" y="153"/>
                    </a:cubicBezTo>
                    <a:cubicBezTo>
                      <a:pt x="5085" y="-341"/>
                      <a:pt x="3606" y="400"/>
                      <a:pt x="3112" y="1797"/>
                    </a:cubicBezTo>
                    <a:close/>
                  </a:path>
                </a:pathLst>
              </a:custGeom>
              <a:grpFill/>
              <a:ln w="8221" cap="flat">
                <a:noFill/>
                <a:prstDash val="solid"/>
                <a:miter/>
              </a:ln>
            </p:spPr>
            <p:txBody>
              <a:bodyPr rtlCol="0" anchor="ctr"/>
              <a:lstStyle/>
              <a:p>
                <a:endParaRPr lang="en-US"/>
              </a:p>
            </p:txBody>
          </p:sp>
        </p:grpSp>
        <p:grpSp>
          <p:nvGrpSpPr>
            <p:cNvPr id="266" name="Graphic 2">
              <a:extLst>
                <a:ext uri="{FF2B5EF4-FFF2-40B4-BE49-F238E27FC236}">
                  <a16:creationId xmlns:a16="http://schemas.microsoft.com/office/drawing/2014/main" id="{A936FF89-BA7E-4D06-A893-4E07128C2132}"/>
                </a:ext>
              </a:extLst>
            </p:cNvPr>
            <p:cNvGrpSpPr/>
            <p:nvPr/>
          </p:nvGrpSpPr>
          <p:grpSpPr>
            <a:xfrm>
              <a:off x="1496797" y="3721384"/>
              <a:ext cx="352582" cy="303667"/>
              <a:chOff x="1733741" y="3793257"/>
              <a:chExt cx="344880" cy="297033"/>
            </a:xfrm>
            <a:grpFill/>
          </p:grpSpPr>
          <p:sp>
            <p:nvSpPr>
              <p:cNvPr id="341" name="Freeform: Shape 340">
                <a:extLst>
                  <a:ext uri="{FF2B5EF4-FFF2-40B4-BE49-F238E27FC236}">
                    <a16:creationId xmlns:a16="http://schemas.microsoft.com/office/drawing/2014/main" id="{995BEDF8-F23D-43DE-877B-D479A053D7DC}"/>
                  </a:ext>
                </a:extLst>
              </p:cNvPr>
              <p:cNvSpPr/>
              <p:nvPr/>
            </p:nvSpPr>
            <p:spPr>
              <a:xfrm>
                <a:off x="1733741" y="3793257"/>
                <a:ext cx="344880" cy="297033"/>
              </a:xfrm>
              <a:custGeom>
                <a:avLst/>
                <a:gdLst>
                  <a:gd name="connsiteX0" fmla="*/ 1 w 344880"/>
                  <a:gd name="connsiteY0" fmla="*/ 16526 h 297033"/>
                  <a:gd name="connsiteX1" fmla="*/ 5920 w 344880"/>
                  <a:gd name="connsiteY1" fmla="*/ 287907 h 297033"/>
                  <a:gd name="connsiteX2" fmla="*/ 15457 w 344880"/>
                  <a:gd name="connsiteY2" fmla="*/ 297032 h 297033"/>
                  <a:gd name="connsiteX3" fmla="*/ 335754 w 344880"/>
                  <a:gd name="connsiteY3" fmla="*/ 290044 h 297033"/>
                  <a:gd name="connsiteX4" fmla="*/ 344879 w 344880"/>
                  <a:gd name="connsiteY4" fmla="*/ 280508 h 297033"/>
                  <a:gd name="connsiteX5" fmla="*/ 338960 w 344880"/>
                  <a:gd name="connsiteY5" fmla="*/ 9127 h 297033"/>
                  <a:gd name="connsiteX6" fmla="*/ 329424 w 344880"/>
                  <a:gd name="connsiteY6" fmla="*/ 1 h 297033"/>
                  <a:gd name="connsiteX7" fmla="*/ 9127 w 344880"/>
                  <a:gd name="connsiteY7" fmla="*/ 6989 h 297033"/>
                  <a:gd name="connsiteX8" fmla="*/ 1 w 344880"/>
                  <a:gd name="connsiteY8" fmla="*/ 16526 h 297033"/>
                  <a:gd name="connsiteX9" fmla="*/ 329506 w 344880"/>
                  <a:gd name="connsiteY9" fmla="*/ 5181 h 297033"/>
                  <a:gd name="connsiteX10" fmla="*/ 333699 w 344880"/>
                  <a:gd name="connsiteY10" fmla="*/ 9209 h 297033"/>
                  <a:gd name="connsiteX11" fmla="*/ 339618 w 344880"/>
                  <a:gd name="connsiteY11" fmla="*/ 280590 h 297033"/>
                  <a:gd name="connsiteX12" fmla="*/ 335589 w 344880"/>
                  <a:gd name="connsiteY12" fmla="*/ 284783 h 297033"/>
                  <a:gd name="connsiteX13" fmla="*/ 15293 w 344880"/>
                  <a:gd name="connsiteY13" fmla="*/ 291771 h 297033"/>
                  <a:gd name="connsiteX14" fmla="*/ 11100 w 344880"/>
                  <a:gd name="connsiteY14" fmla="*/ 287742 h 297033"/>
                  <a:gd name="connsiteX15" fmla="*/ 5180 w 344880"/>
                  <a:gd name="connsiteY15" fmla="*/ 16362 h 297033"/>
                  <a:gd name="connsiteX16" fmla="*/ 9209 w 344880"/>
                  <a:gd name="connsiteY16" fmla="*/ 12169 h 297033"/>
                  <a:gd name="connsiteX17" fmla="*/ 329506 w 344880"/>
                  <a:gd name="connsiteY17" fmla="*/ 5181 h 297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4880" h="297033">
                    <a:moveTo>
                      <a:pt x="1" y="16526"/>
                    </a:moveTo>
                    <a:lnTo>
                      <a:pt x="5920" y="287907"/>
                    </a:lnTo>
                    <a:cubicBezTo>
                      <a:pt x="6003" y="293004"/>
                      <a:pt x="10278" y="297115"/>
                      <a:pt x="15457" y="297032"/>
                    </a:cubicBezTo>
                    <a:lnTo>
                      <a:pt x="335754" y="290044"/>
                    </a:lnTo>
                    <a:cubicBezTo>
                      <a:pt x="340851" y="289962"/>
                      <a:pt x="344962" y="285687"/>
                      <a:pt x="344879" y="280508"/>
                    </a:cubicBezTo>
                    <a:lnTo>
                      <a:pt x="338960" y="9127"/>
                    </a:lnTo>
                    <a:cubicBezTo>
                      <a:pt x="338878" y="4030"/>
                      <a:pt x="334603" y="-81"/>
                      <a:pt x="329424" y="1"/>
                    </a:cubicBezTo>
                    <a:lnTo>
                      <a:pt x="9127" y="6989"/>
                    </a:lnTo>
                    <a:cubicBezTo>
                      <a:pt x="3947" y="7154"/>
                      <a:pt x="-81" y="11429"/>
                      <a:pt x="1" y="16526"/>
                    </a:cubicBezTo>
                    <a:close/>
                    <a:moveTo>
                      <a:pt x="329506" y="5181"/>
                    </a:moveTo>
                    <a:cubicBezTo>
                      <a:pt x="331808" y="5099"/>
                      <a:pt x="333616" y="6907"/>
                      <a:pt x="333699" y="9209"/>
                    </a:cubicBezTo>
                    <a:lnTo>
                      <a:pt x="339618" y="280590"/>
                    </a:lnTo>
                    <a:cubicBezTo>
                      <a:pt x="339700" y="282892"/>
                      <a:pt x="337891" y="284701"/>
                      <a:pt x="335589" y="284783"/>
                    </a:cubicBezTo>
                    <a:lnTo>
                      <a:pt x="15293" y="291771"/>
                    </a:lnTo>
                    <a:cubicBezTo>
                      <a:pt x="12991" y="291853"/>
                      <a:pt x="11182" y="290044"/>
                      <a:pt x="11100" y="287742"/>
                    </a:cubicBezTo>
                    <a:lnTo>
                      <a:pt x="5180" y="16362"/>
                    </a:lnTo>
                    <a:cubicBezTo>
                      <a:pt x="5098" y="14060"/>
                      <a:pt x="6907" y="12251"/>
                      <a:pt x="9209" y="12169"/>
                    </a:cubicBezTo>
                    <a:lnTo>
                      <a:pt x="329506" y="5181"/>
                    </a:lnTo>
                    <a:close/>
                  </a:path>
                </a:pathLst>
              </a:custGeom>
              <a:grpFill/>
              <a:ln w="8221" cap="flat">
                <a:noFill/>
                <a:prstDash val="solid"/>
                <a:miter/>
              </a:ln>
            </p:spPr>
            <p:txBody>
              <a:bodyPr rtlCol="0" anchor="ctr"/>
              <a:lstStyle/>
              <a:p>
                <a:endParaRPr lang="en-US"/>
              </a:p>
            </p:txBody>
          </p:sp>
          <p:sp>
            <p:nvSpPr>
              <p:cNvPr id="342" name="Freeform: Shape 341">
                <a:extLst>
                  <a:ext uri="{FF2B5EF4-FFF2-40B4-BE49-F238E27FC236}">
                    <a16:creationId xmlns:a16="http://schemas.microsoft.com/office/drawing/2014/main" id="{F6BCEA3A-9C3D-455A-A02B-AAA728DE0A3E}"/>
                  </a:ext>
                </a:extLst>
              </p:cNvPr>
              <p:cNvSpPr/>
              <p:nvPr/>
            </p:nvSpPr>
            <p:spPr>
              <a:xfrm>
                <a:off x="1806851" y="4006244"/>
                <a:ext cx="36643" cy="46311"/>
              </a:xfrm>
              <a:custGeom>
                <a:avLst/>
                <a:gdLst>
                  <a:gd name="connsiteX0" fmla="*/ 882 w 36643"/>
                  <a:gd name="connsiteY0" fmla="*/ 4465 h 46311"/>
                  <a:gd name="connsiteX1" fmla="*/ 30231 w 36643"/>
                  <a:gd name="connsiteY1" fmla="*/ 30690 h 46311"/>
                  <a:gd name="connsiteX2" fmla="*/ 18393 w 36643"/>
                  <a:gd name="connsiteY2" fmla="*/ 41789 h 46311"/>
                  <a:gd name="connsiteX3" fmla="*/ 18229 w 36643"/>
                  <a:gd name="connsiteY3" fmla="*/ 45488 h 46311"/>
                  <a:gd name="connsiteX4" fmla="*/ 21928 w 36643"/>
                  <a:gd name="connsiteY4" fmla="*/ 45653 h 46311"/>
                  <a:gd name="connsiteX5" fmla="*/ 35822 w 36643"/>
                  <a:gd name="connsiteY5" fmla="*/ 32663 h 46311"/>
                  <a:gd name="connsiteX6" fmla="*/ 36644 w 36643"/>
                  <a:gd name="connsiteY6" fmla="*/ 30690 h 46311"/>
                  <a:gd name="connsiteX7" fmla="*/ 36644 w 36643"/>
                  <a:gd name="connsiteY7" fmla="*/ 30690 h 46311"/>
                  <a:gd name="connsiteX8" fmla="*/ 35740 w 36643"/>
                  <a:gd name="connsiteY8" fmla="*/ 28799 h 46311"/>
                  <a:gd name="connsiteX9" fmla="*/ 4252 w 36643"/>
                  <a:gd name="connsiteY9" fmla="*/ 683 h 46311"/>
                  <a:gd name="connsiteX10" fmla="*/ 553 w 36643"/>
                  <a:gd name="connsiteY10" fmla="*/ 930 h 46311"/>
                  <a:gd name="connsiteX11" fmla="*/ 882 w 36643"/>
                  <a:gd name="connsiteY11" fmla="*/ 4465 h 4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643" h="46311">
                    <a:moveTo>
                      <a:pt x="882" y="4465"/>
                    </a:moveTo>
                    <a:lnTo>
                      <a:pt x="30231" y="30690"/>
                    </a:lnTo>
                    <a:lnTo>
                      <a:pt x="18393" y="41789"/>
                    </a:lnTo>
                    <a:cubicBezTo>
                      <a:pt x="17324" y="42775"/>
                      <a:pt x="17324" y="44419"/>
                      <a:pt x="18229" y="45488"/>
                    </a:cubicBezTo>
                    <a:cubicBezTo>
                      <a:pt x="19215" y="46557"/>
                      <a:pt x="20859" y="46557"/>
                      <a:pt x="21928" y="45653"/>
                    </a:cubicBezTo>
                    <a:lnTo>
                      <a:pt x="35822" y="32663"/>
                    </a:lnTo>
                    <a:cubicBezTo>
                      <a:pt x="36397" y="32170"/>
                      <a:pt x="36644" y="31430"/>
                      <a:pt x="36644" y="30690"/>
                    </a:cubicBezTo>
                    <a:cubicBezTo>
                      <a:pt x="36644" y="30690"/>
                      <a:pt x="36644" y="30690"/>
                      <a:pt x="36644" y="30690"/>
                    </a:cubicBezTo>
                    <a:cubicBezTo>
                      <a:pt x="36644" y="29950"/>
                      <a:pt x="36315" y="29293"/>
                      <a:pt x="35740" y="28799"/>
                    </a:cubicBezTo>
                    <a:lnTo>
                      <a:pt x="4252" y="683"/>
                    </a:lnTo>
                    <a:cubicBezTo>
                      <a:pt x="3184" y="-303"/>
                      <a:pt x="1539" y="-221"/>
                      <a:pt x="553" y="930"/>
                    </a:cubicBezTo>
                    <a:cubicBezTo>
                      <a:pt x="-269" y="1834"/>
                      <a:pt x="-187" y="3478"/>
                      <a:pt x="882" y="4465"/>
                    </a:cubicBezTo>
                    <a:close/>
                  </a:path>
                </a:pathLst>
              </a:custGeom>
              <a:grpFill/>
              <a:ln w="8221" cap="flat">
                <a:noFill/>
                <a:prstDash val="solid"/>
                <a:miter/>
              </a:ln>
            </p:spPr>
            <p:txBody>
              <a:bodyPr rtlCol="0" anchor="ctr"/>
              <a:lstStyle/>
              <a:p>
                <a:endParaRPr lang="en-US"/>
              </a:p>
            </p:txBody>
          </p:sp>
          <p:sp>
            <p:nvSpPr>
              <p:cNvPr id="343" name="Freeform: Shape 342">
                <a:extLst>
                  <a:ext uri="{FF2B5EF4-FFF2-40B4-BE49-F238E27FC236}">
                    <a16:creationId xmlns:a16="http://schemas.microsoft.com/office/drawing/2014/main" id="{DE0B9DB5-5EBA-4EDE-B800-96B51C3A2937}"/>
                  </a:ext>
                </a:extLst>
              </p:cNvPr>
              <p:cNvSpPr/>
              <p:nvPr/>
            </p:nvSpPr>
            <p:spPr>
              <a:xfrm>
                <a:off x="1889556" y="4004435"/>
                <a:ext cx="36643" cy="46311"/>
              </a:xfrm>
              <a:custGeom>
                <a:avLst/>
                <a:gdLst>
                  <a:gd name="connsiteX0" fmla="*/ 882 w 36643"/>
                  <a:gd name="connsiteY0" fmla="*/ 4465 h 46311"/>
                  <a:gd name="connsiteX1" fmla="*/ 30231 w 36643"/>
                  <a:gd name="connsiteY1" fmla="*/ 30690 h 46311"/>
                  <a:gd name="connsiteX2" fmla="*/ 18393 w 36643"/>
                  <a:gd name="connsiteY2" fmla="*/ 41789 h 46311"/>
                  <a:gd name="connsiteX3" fmla="*/ 18229 w 36643"/>
                  <a:gd name="connsiteY3" fmla="*/ 45488 h 46311"/>
                  <a:gd name="connsiteX4" fmla="*/ 21928 w 36643"/>
                  <a:gd name="connsiteY4" fmla="*/ 45653 h 46311"/>
                  <a:gd name="connsiteX5" fmla="*/ 35822 w 36643"/>
                  <a:gd name="connsiteY5" fmla="*/ 32663 h 46311"/>
                  <a:gd name="connsiteX6" fmla="*/ 36644 w 36643"/>
                  <a:gd name="connsiteY6" fmla="*/ 30690 h 46311"/>
                  <a:gd name="connsiteX7" fmla="*/ 36644 w 36643"/>
                  <a:gd name="connsiteY7" fmla="*/ 30690 h 46311"/>
                  <a:gd name="connsiteX8" fmla="*/ 35740 w 36643"/>
                  <a:gd name="connsiteY8" fmla="*/ 28799 h 46311"/>
                  <a:gd name="connsiteX9" fmla="*/ 4253 w 36643"/>
                  <a:gd name="connsiteY9" fmla="*/ 683 h 46311"/>
                  <a:gd name="connsiteX10" fmla="*/ 553 w 36643"/>
                  <a:gd name="connsiteY10" fmla="*/ 930 h 46311"/>
                  <a:gd name="connsiteX11" fmla="*/ 882 w 36643"/>
                  <a:gd name="connsiteY11" fmla="*/ 4465 h 4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643" h="46311">
                    <a:moveTo>
                      <a:pt x="882" y="4465"/>
                    </a:moveTo>
                    <a:lnTo>
                      <a:pt x="30231" y="30690"/>
                    </a:lnTo>
                    <a:lnTo>
                      <a:pt x="18393" y="41789"/>
                    </a:lnTo>
                    <a:cubicBezTo>
                      <a:pt x="17324" y="42775"/>
                      <a:pt x="17324" y="44419"/>
                      <a:pt x="18229" y="45488"/>
                    </a:cubicBezTo>
                    <a:cubicBezTo>
                      <a:pt x="19215" y="46557"/>
                      <a:pt x="20859" y="46557"/>
                      <a:pt x="21928" y="45653"/>
                    </a:cubicBezTo>
                    <a:lnTo>
                      <a:pt x="35822" y="32663"/>
                    </a:lnTo>
                    <a:cubicBezTo>
                      <a:pt x="36397" y="32170"/>
                      <a:pt x="36644" y="31430"/>
                      <a:pt x="36644" y="30690"/>
                    </a:cubicBezTo>
                    <a:cubicBezTo>
                      <a:pt x="36644" y="30690"/>
                      <a:pt x="36644" y="30690"/>
                      <a:pt x="36644" y="30690"/>
                    </a:cubicBezTo>
                    <a:cubicBezTo>
                      <a:pt x="36644" y="29950"/>
                      <a:pt x="36315" y="29293"/>
                      <a:pt x="35740" y="28799"/>
                    </a:cubicBezTo>
                    <a:lnTo>
                      <a:pt x="4253" y="683"/>
                    </a:lnTo>
                    <a:cubicBezTo>
                      <a:pt x="3184" y="-303"/>
                      <a:pt x="1540" y="-221"/>
                      <a:pt x="553" y="930"/>
                    </a:cubicBezTo>
                    <a:cubicBezTo>
                      <a:pt x="-269" y="1834"/>
                      <a:pt x="-187" y="3478"/>
                      <a:pt x="882" y="4465"/>
                    </a:cubicBezTo>
                    <a:close/>
                  </a:path>
                </a:pathLst>
              </a:custGeom>
              <a:grpFill/>
              <a:ln w="8221" cap="flat">
                <a:noFill/>
                <a:prstDash val="solid"/>
                <a:miter/>
              </a:ln>
            </p:spPr>
            <p:txBody>
              <a:bodyPr rtlCol="0" anchor="ctr"/>
              <a:lstStyle/>
              <a:p>
                <a:endParaRPr lang="en-US"/>
              </a:p>
            </p:txBody>
          </p:sp>
          <p:sp>
            <p:nvSpPr>
              <p:cNvPr id="344" name="Freeform: Shape 343">
                <a:extLst>
                  <a:ext uri="{FF2B5EF4-FFF2-40B4-BE49-F238E27FC236}">
                    <a16:creationId xmlns:a16="http://schemas.microsoft.com/office/drawing/2014/main" id="{70BFE51D-B009-41E4-A731-832C28677218}"/>
                  </a:ext>
                </a:extLst>
              </p:cNvPr>
              <p:cNvSpPr/>
              <p:nvPr/>
            </p:nvSpPr>
            <p:spPr>
              <a:xfrm>
                <a:off x="1972378" y="4008910"/>
                <a:ext cx="36691" cy="34755"/>
              </a:xfrm>
              <a:custGeom>
                <a:avLst/>
                <a:gdLst>
                  <a:gd name="connsiteX0" fmla="*/ 683 w 36691"/>
                  <a:gd name="connsiteY0" fmla="*/ 1552 h 34755"/>
                  <a:gd name="connsiteX1" fmla="*/ 930 w 36691"/>
                  <a:gd name="connsiteY1" fmla="*/ 5252 h 34755"/>
                  <a:gd name="connsiteX2" fmla="*/ 14577 w 36691"/>
                  <a:gd name="connsiteY2" fmla="*/ 17419 h 34755"/>
                  <a:gd name="connsiteX3" fmla="*/ 1423 w 36691"/>
                  <a:gd name="connsiteY3" fmla="*/ 30244 h 34755"/>
                  <a:gd name="connsiteX4" fmla="*/ 1341 w 36691"/>
                  <a:gd name="connsiteY4" fmla="*/ 33944 h 34755"/>
                  <a:gd name="connsiteX5" fmla="*/ 5040 w 36691"/>
                  <a:gd name="connsiteY5" fmla="*/ 34026 h 34755"/>
                  <a:gd name="connsiteX6" fmla="*/ 18441 w 36691"/>
                  <a:gd name="connsiteY6" fmla="*/ 20954 h 34755"/>
                  <a:gd name="connsiteX7" fmla="*/ 32334 w 36691"/>
                  <a:gd name="connsiteY7" fmla="*/ 33368 h 34755"/>
                  <a:gd name="connsiteX8" fmla="*/ 36034 w 36691"/>
                  <a:gd name="connsiteY8" fmla="*/ 33121 h 34755"/>
                  <a:gd name="connsiteX9" fmla="*/ 36692 w 36691"/>
                  <a:gd name="connsiteY9" fmla="*/ 31313 h 34755"/>
                  <a:gd name="connsiteX10" fmla="*/ 35787 w 36691"/>
                  <a:gd name="connsiteY10" fmla="*/ 29422 h 34755"/>
                  <a:gd name="connsiteX11" fmla="*/ 22140 w 36691"/>
                  <a:gd name="connsiteY11" fmla="*/ 17255 h 34755"/>
                  <a:gd name="connsiteX12" fmla="*/ 35294 w 36691"/>
                  <a:gd name="connsiteY12" fmla="*/ 4430 h 34755"/>
                  <a:gd name="connsiteX13" fmla="*/ 36116 w 36691"/>
                  <a:gd name="connsiteY13" fmla="*/ 2539 h 34755"/>
                  <a:gd name="connsiteX14" fmla="*/ 35376 w 36691"/>
                  <a:gd name="connsiteY14" fmla="*/ 812 h 34755"/>
                  <a:gd name="connsiteX15" fmla="*/ 31677 w 36691"/>
                  <a:gd name="connsiteY15" fmla="*/ 730 h 34755"/>
                  <a:gd name="connsiteX16" fmla="*/ 18276 w 36691"/>
                  <a:gd name="connsiteY16" fmla="*/ 13802 h 34755"/>
                  <a:gd name="connsiteX17" fmla="*/ 4383 w 36691"/>
                  <a:gd name="connsiteY17" fmla="*/ 1388 h 34755"/>
                  <a:gd name="connsiteX18" fmla="*/ 683 w 36691"/>
                  <a:gd name="connsiteY18" fmla="*/ 1552 h 34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691" h="34755">
                    <a:moveTo>
                      <a:pt x="683" y="1552"/>
                    </a:moveTo>
                    <a:cubicBezTo>
                      <a:pt x="-304" y="2621"/>
                      <a:pt x="-221" y="4265"/>
                      <a:pt x="930" y="5252"/>
                    </a:cubicBezTo>
                    <a:lnTo>
                      <a:pt x="14577" y="17419"/>
                    </a:lnTo>
                    <a:lnTo>
                      <a:pt x="1423" y="30244"/>
                    </a:lnTo>
                    <a:cubicBezTo>
                      <a:pt x="354" y="31230"/>
                      <a:pt x="354" y="32875"/>
                      <a:pt x="1341" y="33944"/>
                    </a:cubicBezTo>
                    <a:cubicBezTo>
                      <a:pt x="2327" y="35012"/>
                      <a:pt x="3971" y="35012"/>
                      <a:pt x="5040" y="34026"/>
                    </a:cubicBezTo>
                    <a:lnTo>
                      <a:pt x="18441" y="20954"/>
                    </a:lnTo>
                    <a:lnTo>
                      <a:pt x="32334" y="33368"/>
                    </a:lnTo>
                    <a:cubicBezTo>
                      <a:pt x="33403" y="34354"/>
                      <a:pt x="35047" y="34272"/>
                      <a:pt x="36034" y="33121"/>
                    </a:cubicBezTo>
                    <a:cubicBezTo>
                      <a:pt x="36527" y="32628"/>
                      <a:pt x="36692" y="31971"/>
                      <a:pt x="36692" y="31313"/>
                    </a:cubicBezTo>
                    <a:cubicBezTo>
                      <a:pt x="36692" y="30655"/>
                      <a:pt x="36363" y="29915"/>
                      <a:pt x="35787" y="29422"/>
                    </a:cubicBezTo>
                    <a:lnTo>
                      <a:pt x="22140" y="17255"/>
                    </a:lnTo>
                    <a:lnTo>
                      <a:pt x="35294" y="4430"/>
                    </a:lnTo>
                    <a:cubicBezTo>
                      <a:pt x="35870" y="3936"/>
                      <a:pt x="36116" y="3196"/>
                      <a:pt x="36116" y="2539"/>
                    </a:cubicBezTo>
                    <a:cubicBezTo>
                      <a:pt x="36116" y="1881"/>
                      <a:pt x="35870" y="1305"/>
                      <a:pt x="35376" y="812"/>
                    </a:cubicBezTo>
                    <a:cubicBezTo>
                      <a:pt x="34390" y="-257"/>
                      <a:pt x="32746" y="-257"/>
                      <a:pt x="31677" y="730"/>
                    </a:cubicBezTo>
                    <a:lnTo>
                      <a:pt x="18276" y="13802"/>
                    </a:lnTo>
                    <a:lnTo>
                      <a:pt x="4383" y="1388"/>
                    </a:lnTo>
                    <a:cubicBezTo>
                      <a:pt x="3232" y="401"/>
                      <a:pt x="1587" y="483"/>
                      <a:pt x="683" y="1552"/>
                    </a:cubicBezTo>
                    <a:close/>
                  </a:path>
                </a:pathLst>
              </a:custGeom>
              <a:grpFill/>
              <a:ln w="8221" cap="flat">
                <a:noFill/>
                <a:prstDash val="solid"/>
                <a:miter/>
              </a:ln>
            </p:spPr>
            <p:txBody>
              <a:bodyPr rtlCol="0" anchor="ctr"/>
              <a:lstStyle/>
              <a:p>
                <a:endParaRPr lang="en-US"/>
              </a:p>
            </p:txBody>
          </p:sp>
          <p:sp>
            <p:nvSpPr>
              <p:cNvPr id="345" name="Freeform: Shape 344">
                <a:extLst>
                  <a:ext uri="{FF2B5EF4-FFF2-40B4-BE49-F238E27FC236}">
                    <a16:creationId xmlns:a16="http://schemas.microsoft.com/office/drawing/2014/main" id="{E7D0DD6C-F776-4A51-AC8B-9998D83268DE}"/>
                  </a:ext>
                </a:extLst>
              </p:cNvPr>
              <p:cNvSpPr/>
              <p:nvPr/>
            </p:nvSpPr>
            <p:spPr>
              <a:xfrm>
                <a:off x="1803293" y="3843243"/>
                <a:ext cx="7810" cy="124879"/>
              </a:xfrm>
              <a:custGeom>
                <a:avLst/>
                <a:gdLst>
                  <a:gd name="connsiteX0" fmla="*/ 0 w 7810"/>
                  <a:gd name="connsiteY0" fmla="*/ 2631 h 124879"/>
                  <a:gd name="connsiteX1" fmla="*/ 2631 w 7810"/>
                  <a:gd name="connsiteY1" fmla="*/ 122331 h 124879"/>
                  <a:gd name="connsiteX2" fmla="*/ 5262 w 7810"/>
                  <a:gd name="connsiteY2" fmla="*/ 124880 h 124879"/>
                  <a:gd name="connsiteX3" fmla="*/ 7810 w 7810"/>
                  <a:gd name="connsiteY3" fmla="*/ 122249 h 124879"/>
                  <a:gd name="connsiteX4" fmla="*/ 5179 w 7810"/>
                  <a:gd name="connsiteY4" fmla="*/ 2549 h 124879"/>
                  <a:gd name="connsiteX5" fmla="*/ 2549 w 7810"/>
                  <a:gd name="connsiteY5" fmla="*/ 0 h 124879"/>
                  <a:gd name="connsiteX6" fmla="*/ 0 w 7810"/>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0" h="124879">
                    <a:moveTo>
                      <a:pt x="0" y="2631"/>
                    </a:moveTo>
                    <a:lnTo>
                      <a:pt x="2631" y="122331"/>
                    </a:lnTo>
                    <a:cubicBezTo>
                      <a:pt x="2631" y="123811"/>
                      <a:pt x="3864" y="124880"/>
                      <a:pt x="5262" y="124880"/>
                    </a:cubicBezTo>
                    <a:cubicBezTo>
                      <a:pt x="6741" y="124880"/>
                      <a:pt x="7810" y="123647"/>
                      <a:pt x="7810" y="122249"/>
                    </a:cubicBezTo>
                    <a:lnTo>
                      <a:pt x="5179" y="2549"/>
                    </a:lnTo>
                    <a:cubicBezTo>
                      <a:pt x="5179" y="1069"/>
                      <a:pt x="3946" y="0"/>
                      <a:pt x="2549" y="0"/>
                    </a:cubicBezTo>
                    <a:cubicBezTo>
                      <a:pt x="1151" y="0"/>
                      <a:pt x="0" y="1233"/>
                      <a:pt x="0" y="2631"/>
                    </a:cubicBezTo>
                    <a:close/>
                  </a:path>
                </a:pathLst>
              </a:custGeom>
              <a:grpFill/>
              <a:ln w="8221" cap="flat">
                <a:noFill/>
                <a:prstDash val="solid"/>
                <a:miter/>
              </a:ln>
            </p:spPr>
            <p:txBody>
              <a:bodyPr rtlCol="0" anchor="ctr"/>
              <a:lstStyle/>
              <a:p>
                <a:endParaRPr lang="en-US"/>
              </a:p>
            </p:txBody>
          </p:sp>
          <p:sp>
            <p:nvSpPr>
              <p:cNvPr id="346" name="Freeform: Shape 345">
                <a:extLst>
                  <a:ext uri="{FF2B5EF4-FFF2-40B4-BE49-F238E27FC236}">
                    <a16:creationId xmlns:a16="http://schemas.microsoft.com/office/drawing/2014/main" id="{83305A48-5ECF-4245-9934-E84A39ED6C9C}"/>
                  </a:ext>
                </a:extLst>
              </p:cNvPr>
              <p:cNvSpPr/>
              <p:nvPr/>
            </p:nvSpPr>
            <p:spPr>
              <a:xfrm>
                <a:off x="1824257" y="3842750"/>
                <a:ext cx="8385" cy="150940"/>
              </a:xfrm>
              <a:custGeom>
                <a:avLst/>
                <a:gdLst>
                  <a:gd name="connsiteX0" fmla="*/ 0 w 8385"/>
                  <a:gd name="connsiteY0" fmla="*/ 2713 h 150940"/>
                  <a:gd name="connsiteX1" fmla="*/ 3206 w 8385"/>
                  <a:gd name="connsiteY1" fmla="*/ 148392 h 150940"/>
                  <a:gd name="connsiteX2" fmla="*/ 5837 w 8385"/>
                  <a:gd name="connsiteY2" fmla="*/ 150941 h 150940"/>
                  <a:gd name="connsiteX3" fmla="*/ 8386 w 8385"/>
                  <a:gd name="connsiteY3" fmla="*/ 148310 h 150940"/>
                  <a:gd name="connsiteX4" fmla="*/ 5262 w 8385"/>
                  <a:gd name="connsiteY4" fmla="*/ 2549 h 150940"/>
                  <a:gd name="connsiteX5" fmla="*/ 2631 w 8385"/>
                  <a:gd name="connsiteY5" fmla="*/ 0 h 150940"/>
                  <a:gd name="connsiteX6" fmla="*/ 0 w 8385"/>
                  <a:gd name="connsiteY6" fmla="*/ 2713 h 150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5" h="150940">
                    <a:moveTo>
                      <a:pt x="0" y="2713"/>
                    </a:moveTo>
                    <a:lnTo>
                      <a:pt x="3206" y="148392"/>
                    </a:lnTo>
                    <a:cubicBezTo>
                      <a:pt x="3206" y="149872"/>
                      <a:pt x="4439" y="150941"/>
                      <a:pt x="5837" y="150941"/>
                    </a:cubicBezTo>
                    <a:cubicBezTo>
                      <a:pt x="7317" y="150941"/>
                      <a:pt x="8386" y="149708"/>
                      <a:pt x="8386" y="148310"/>
                    </a:cubicBezTo>
                    <a:lnTo>
                      <a:pt x="5262" y="2549"/>
                    </a:lnTo>
                    <a:cubicBezTo>
                      <a:pt x="5262" y="1069"/>
                      <a:pt x="4028" y="0"/>
                      <a:pt x="2631" y="0"/>
                    </a:cubicBezTo>
                    <a:cubicBezTo>
                      <a:pt x="1151" y="82"/>
                      <a:pt x="0" y="1233"/>
                      <a:pt x="0" y="2713"/>
                    </a:cubicBezTo>
                    <a:close/>
                  </a:path>
                </a:pathLst>
              </a:custGeom>
              <a:grpFill/>
              <a:ln w="8221" cap="flat">
                <a:noFill/>
                <a:prstDash val="solid"/>
                <a:miter/>
              </a:ln>
            </p:spPr>
            <p:txBody>
              <a:bodyPr rtlCol="0" anchor="ctr"/>
              <a:lstStyle/>
              <a:p>
                <a:endParaRPr lang="en-US"/>
              </a:p>
            </p:txBody>
          </p:sp>
          <p:sp>
            <p:nvSpPr>
              <p:cNvPr id="347" name="Freeform: Shape 346">
                <a:extLst>
                  <a:ext uri="{FF2B5EF4-FFF2-40B4-BE49-F238E27FC236}">
                    <a16:creationId xmlns:a16="http://schemas.microsoft.com/office/drawing/2014/main" id="{FA57BF47-B6DB-4D22-8F49-EBBF5543CE4E}"/>
                  </a:ext>
                </a:extLst>
              </p:cNvPr>
              <p:cNvSpPr/>
              <p:nvPr/>
            </p:nvSpPr>
            <p:spPr>
              <a:xfrm>
                <a:off x="1885994" y="3841435"/>
                <a:ext cx="7814" cy="124879"/>
              </a:xfrm>
              <a:custGeom>
                <a:avLst/>
                <a:gdLst>
                  <a:gd name="connsiteX0" fmla="*/ 4 w 7814"/>
                  <a:gd name="connsiteY0" fmla="*/ 2631 h 124879"/>
                  <a:gd name="connsiteX1" fmla="*/ 2635 w 7814"/>
                  <a:gd name="connsiteY1" fmla="*/ 122331 h 124879"/>
                  <a:gd name="connsiteX2" fmla="*/ 5266 w 7814"/>
                  <a:gd name="connsiteY2" fmla="*/ 124880 h 124879"/>
                  <a:gd name="connsiteX3" fmla="*/ 7814 w 7814"/>
                  <a:gd name="connsiteY3" fmla="*/ 122249 h 124879"/>
                  <a:gd name="connsiteX4" fmla="*/ 5184 w 7814"/>
                  <a:gd name="connsiteY4" fmla="*/ 2549 h 124879"/>
                  <a:gd name="connsiteX5" fmla="*/ 2553 w 7814"/>
                  <a:gd name="connsiteY5" fmla="*/ 0 h 124879"/>
                  <a:gd name="connsiteX6" fmla="*/ 4 w 7814"/>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4" h="124879">
                    <a:moveTo>
                      <a:pt x="4" y="2631"/>
                    </a:moveTo>
                    <a:lnTo>
                      <a:pt x="2635" y="122331"/>
                    </a:lnTo>
                    <a:cubicBezTo>
                      <a:pt x="2635" y="123811"/>
                      <a:pt x="3868" y="124880"/>
                      <a:pt x="5266" y="124880"/>
                    </a:cubicBezTo>
                    <a:cubicBezTo>
                      <a:pt x="6746" y="124880"/>
                      <a:pt x="7814" y="123647"/>
                      <a:pt x="7814" y="122249"/>
                    </a:cubicBezTo>
                    <a:lnTo>
                      <a:pt x="5184" y="2549"/>
                    </a:lnTo>
                    <a:cubicBezTo>
                      <a:pt x="5184" y="1069"/>
                      <a:pt x="3950" y="0"/>
                      <a:pt x="2553" y="0"/>
                    </a:cubicBezTo>
                    <a:cubicBezTo>
                      <a:pt x="1073" y="0"/>
                      <a:pt x="-78" y="1233"/>
                      <a:pt x="4" y="2631"/>
                    </a:cubicBezTo>
                    <a:close/>
                  </a:path>
                </a:pathLst>
              </a:custGeom>
              <a:grpFill/>
              <a:ln w="8221" cap="flat">
                <a:noFill/>
                <a:prstDash val="solid"/>
                <a:miter/>
              </a:ln>
            </p:spPr>
            <p:txBody>
              <a:bodyPr rtlCol="0" anchor="ctr"/>
              <a:lstStyle/>
              <a:p>
                <a:endParaRPr lang="en-US"/>
              </a:p>
            </p:txBody>
          </p:sp>
          <p:sp>
            <p:nvSpPr>
              <p:cNvPr id="348" name="Freeform: Shape 347">
                <a:extLst>
                  <a:ext uri="{FF2B5EF4-FFF2-40B4-BE49-F238E27FC236}">
                    <a16:creationId xmlns:a16="http://schemas.microsoft.com/office/drawing/2014/main" id="{FA146B52-AE9A-4B94-8CEB-44F791F7BDEA}"/>
                  </a:ext>
                </a:extLst>
              </p:cNvPr>
              <p:cNvSpPr/>
              <p:nvPr/>
            </p:nvSpPr>
            <p:spPr>
              <a:xfrm>
                <a:off x="1906958" y="3841024"/>
                <a:ext cx="8389" cy="150858"/>
              </a:xfrm>
              <a:custGeom>
                <a:avLst/>
                <a:gdLst>
                  <a:gd name="connsiteX0" fmla="*/ 4 w 8389"/>
                  <a:gd name="connsiteY0" fmla="*/ 2631 h 150858"/>
                  <a:gd name="connsiteX1" fmla="*/ 3210 w 8389"/>
                  <a:gd name="connsiteY1" fmla="*/ 148310 h 150858"/>
                  <a:gd name="connsiteX2" fmla="*/ 5841 w 8389"/>
                  <a:gd name="connsiteY2" fmla="*/ 150859 h 150858"/>
                  <a:gd name="connsiteX3" fmla="*/ 8390 w 8389"/>
                  <a:gd name="connsiteY3" fmla="*/ 148228 h 150858"/>
                  <a:gd name="connsiteX4" fmla="*/ 5184 w 8389"/>
                  <a:gd name="connsiteY4" fmla="*/ 2549 h 150858"/>
                  <a:gd name="connsiteX5" fmla="*/ 2553 w 8389"/>
                  <a:gd name="connsiteY5" fmla="*/ 0 h 150858"/>
                  <a:gd name="connsiteX6" fmla="*/ 4 w 8389"/>
                  <a:gd name="connsiteY6" fmla="*/ 2631 h 150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9" h="150858">
                    <a:moveTo>
                      <a:pt x="4" y="2631"/>
                    </a:moveTo>
                    <a:lnTo>
                      <a:pt x="3210" y="148310"/>
                    </a:lnTo>
                    <a:cubicBezTo>
                      <a:pt x="3210" y="149790"/>
                      <a:pt x="4444" y="150859"/>
                      <a:pt x="5841" y="150859"/>
                    </a:cubicBezTo>
                    <a:cubicBezTo>
                      <a:pt x="7321" y="150859"/>
                      <a:pt x="8390" y="149625"/>
                      <a:pt x="8390" y="148228"/>
                    </a:cubicBezTo>
                    <a:lnTo>
                      <a:pt x="5184" y="2549"/>
                    </a:lnTo>
                    <a:cubicBezTo>
                      <a:pt x="5184" y="1069"/>
                      <a:pt x="3950" y="0"/>
                      <a:pt x="2553" y="0"/>
                    </a:cubicBezTo>
                    <a:cubicBezTo>
                      <a:pt x="1073" y="0"/>
                      <a:pt x="-78" y="1151"/>
                      <a:pt x="4" y="2631"/>
                    </a:cubicBezTo>
                    <a:close/>
                  </a:path>
                </a:pathLst>
              </a:custGeom>
              <a:grpFill/>
              <a:ln w="8221" cap="flat">
                <a:noFill/>
                <a:prstDash val="solid"/>
                <a:miter/>
              </a:ln>
            </p:spPr>
            <p:txBody>
              <a:bodyPr rtlCol="0" anchor="ctr"/>
              <a:lstStyle/>
              <a:p>
                <a:endParaRPr lang="en-US"/>
              </a:p>
            </p:txBody>
          </p:sp>
          <p:sp>
            <p:nvSpPr>
              <p:cNvPr id="349" name="Freeform: Shape 348">
                <a:extLst>
                  <a:ext uri="{FF2B5EF4-FFF2-40B4-BE49-F238E27FC236}">
                    <a16:creationId xmlns:a16="http://schemas.microsoft.com/office/drawing/2014/main" id="{FED385AA-B10A-4C78-A9C0-E0827905830E}"/>
                  </a:ext>
                </a:extLst>
              </p:cNvPr>
              <p:cNvSpPr/>
              <p:nvPr/>
            </p:nvSpPr>
            <p:spPr>
              <a:xfrm>
                <a:off x="1968621" y="3839626"/>
                <a:ext cx="7810" cy="124879"/>
              </a:xfrm>
              <a:custGeom>
                <a:avLst/>
                <a:gdLst>
                  <a:gd name="connsiteX0" fmla="*/ 0 w 7810"/>
                  <a:gd name="connsiteY0" fmla="*/ 2631 h 124879"/>
                  <a:gd name="connsiteX1" fmla="*/ 2631 w 7810"/>
                  <a:gd name="connsiteY1" fmla="*/ 122331 h 124879"/>
                  <a:gd name="connsiteX2" fmla="*/ 5262 w 7810"/>
                  <a:gd name="connsiteY2" fmla="*/ 124880 h 124879"/>
                  <a:gd name="connsiteX3" fmla="*/ 7810 w 7810"/>
                  <a:gd name="connsiteY3" fmla="*/ 122249 h 124879"/>
                  <a:gd name="connsiteX4" fmla="*/ 5179 w 7810"/>
                  <a:gd name="connsiteY4" fmla="*/ 2549 h 124879"/>
                  <a:gd name="connsiteX5" fmla="*/ 2549 w 7810"/>
                  <a:gd name="connsiteY5" fmla="*/ 0 h 124879"/>
                  <a:gd name="connsiteX6" fmla="*/ 0 w 7810"/>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0" h="124879">
                    <a:moveTo>
                      <a:pt x="0" y="2631"/>
                    </a:moveTo>
                    <a:lnTo>
                      <a:pt x="2631" y="122331"/>
                    </a:lnTo>
                    <a:cubicBezTo>
                      <a:pt x="2631" y="123811"/>
                      <a:pt x="3864" y="124880"/>
                      <a:pt x="5262" y="124880"/>
                    </a:cubicBezTo>
                    <a:cubicBezTo>
                      <a:pt x="6741" y="124880"/>
                      <a:pt x="7810" y="123647"/>
                      <a:pt x="7810" y="122249"/>
                    </a:cubicBezTo>
                    <a:lnTo>
                      <a:pt x="5179" y="2549"/>
                    </a:lnTo>
                    <a:cubicBezTo>
                      <a:pt x="5179" y="1069"/>
                      <a:pt x="3946" y="0"/>
                      <a:pt x="2549" y="0"/>
                    </a:cubicBezTo>
                    <a:cubicBezTo>
                      <a:pt x="1151" y="0"/>
                      <a:pt x="0" y="1233"/>
                      <a:pt x="0" y="2631"/>
                    </a:cubicBezTo>
                    <a:close/>
                  </a:path>
                </a:pathLst>
              </a:custGeom>
              <a:grpFill/>
              <a:ln w="8221" cap="flat">
                <a:noFill/>
                <a:prstDash val="solid"/>
                <a:miter/>
              </a:ln>
            </p:spPr>
            <p:txBody>
              <a:bodyPr rtlCol="0" anchor="ctr"/>
              <a:lstStyle/>
              <a:p>
                <a:endParaRPr lang="en-US"/>
              </a:p>
            </p:txBody>
          </p:sp>
          <p:sp>
            <p:nvSpPr>
              <p:cNvPr id="350" name="Freeform: Shape 349">
                <a:extLst>
                  <a:ext uri="{FF2B5EF4-FFF2-40B4-BE49-F238E27FC236}">
                    <a16:creationId xmlns:a16="http://schemas.microsoft.com/office/drawing/2014/main" id="{951F5D19-7220-4C25-8EC9-F2933AC60498}"/>
                  </a:ext>
                </a:extLst>
              </p:cNvPr>
              <p:cNvSpPr/>
              <p:nvPr/>
            </p:nvSpPr>
            <p:spPr>
              <a:xfrm>
                <a:off x="1989585" y="3839215"/>
                <a:ext cx="8385" cy="150858"/>
              </a:xfrm>
              <a:custGeom>
                <a:avLst/>
                <a:gdLst>
                  <a:gd name="connsiteX0" fmla="*/ 0 w 8385"/>
                  <a:gd name="connsiteY0" fmla="*/ 2631 h 150858"/>
                  <a:gd name="connsiteX1" fmla="*/ 3206 w 8385"/>
                  <a:gd name="connsiteY1" fmla="*/ 148310 h 150858"/>
                  <a:gd name="connsiteX2" fmla="*/ 5837 w 8385"/>
                  <a:gd name="connsiteY2" fmla="*/ 150859 h 150858"/>
                  <a:gd name="connsiteX3" fmla="*/ 8386 w 8385"/>
                  <a:gd name="connsiteY3" fmla="*/ 148228 h 150858"/>
                  <a:gd name="connsiteX4" fmla="*/ 5179 w 8385"/>
                  <a:gd name="connsiteY4" fmla="*/ 2549 h 150858"/>
                  <a:gd name="connsiteX5" fmla="*/ 2549 w 8385"/>
                  <a:gd name="connsiteY5" fmla="*/ 0 h 150858"/>
                  <a:gd name="connsiteX6" fmla="*/ 0 w 8385"/>
                  <a:gd name="connsiteY6" fmla="*/ 2631 h 150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5" h="150858">
                    <a:moveTo>
                      <a:pt x="0" y="2631"/>
                    </a:moveTo>
                    <a:lnTo>
                      <a:pt x="3206" y="148310"/>
                    </a:lnTo>
                    <a:cubicBezTo>
                      <a:pt x="3206" y="149790"/>
                      <a:pt x="4439" y="150859"/>
                      <a:pt x="5837" y="150859"/>
                    </a:cubicBezTo>
                    <a:cubicBezTo>
                      <a:pt x="7235" y="150859"/>
                      <a:pt x="8386" y="149625"/>
                      <a:pt x="8386" y="148228"/>
                    </a:cubicBezTo>
                    <a:lnTo>
                      <a:pt x="5179" y="2549"/>
                    </a:lnTo>
                    <a:cubicBezTo>
                      <a:pt x="5179" y="1069"/>
                      <a:pt x="3946" y="0"/>
                      <a:pt x="2549" y="0"/>
                    </a:cubicBezTo>
                    <a:cubicBezTo>
                      <a:pt x="1151" y="0"/>
                      <a:pt x="0" y="1151"/>
                      <a:pt x="0" y="2631"/>
                    </a:cubicBezTo>
                    <a:close/>
                  </a:path>
                </a:pathLst>
              </a:custGeom>
              <a:grpFill/>
              <a:ln w="8221" cap="flat">
                <a:noFill/>
                <a:prstDash val="solid"/>
                <a:miter/>
              </a:ln>
            </p:spPr>
            <p:txBody>
              <a:bodyPr rtlCol="0" anchor="ctr"/>
              <a:lstStyle/>
              <a:p>
                <a:endParaRPr lang="en-US"/>
              </a:p>
            </p:txBody>
          </p:sp>
        </p:grpSp>
        <p:sp>
          <p:nvSpPr>
            <p:cNvPr id="267" name="Freeform: Shape 266">
              <a:extLst>
                <a:ext uri="{FF2B5EF4-FFF2-40B4-BE49-F238E27FC236}">
                  <a16:creationId xmlns:a16="http://schemas.microsoft.com/office/drawing/2014/main" id="{477F976C-D6A0-4BDF-BF13-7068ACB76BF9}"/>
                </a:ext>
              </a:extLst>
            </p:cNvPr>
            <p:cNvSpPr/>
            <p:nvPr/>
          </p:nvSpPr>
          <p:spPr>
            <a:xfrm>
              <a:off x="5490316" y="5772123"/>
              <a:ext cx="408749" cy="367852"/>
            </a:xfrm>
            <a:custGeom>
              <a:avLst/>
              <a:gdLst>
                <a:gd name="connsiteX0" fmla="*/ 66686 w 399820"/>
                <a:gd name="connsiteY0" fmla="*/ 32914 h 359816"/>
                <a:gd name="connsiteX1" fmla="*/ 96447 w 399820"/>
                <a:gd name="connsiteY1" fmla="*/ 54124 h 359816"/>
                <a:gd name="connsiteX2" fmla="*/ 101791 w 399820"/>
                <a:gd name="connsiteY2" fmla="*/ 78870 h 359816"/>
                <a:gd name="connsiteX3" fmla="*/ 76716 w 399820"/>
                <a:gd name="connsiteY3" fmla="*/ 123758 h 359816"/>
                <a:gd name="connsiteX4" fmla="*/ 77292 w 399820"/>
                <a:gd name="connsiteY4" fmla="*/ 125731 h 359816"/>
                <a:gd name="connsiteX5" fmla="*/ 35035 w 399820"/>
                <a:gd name="connsiteY5" fmla="*/ 134938 h 359816"/>
                <a:gd name="connsiteX6" fmla="*/ 14235 w 399820"/>
                <a:gd name="connsiteY6" fmla="*/ 123593 h 359816"/>
                <a:gd name="connsiteX7" fmla="*/ 423 w 399820"/>
                <a:gd name="connsiteY7" fmla="*/ 145132 h 359816"/>
                <a:gd name="connsiteX8" fmla="*/ 21963 w 399820"/>
                <a:gd name="connsiteY8" fmla="*/ 158944 h 359816"/>
                <a:gd name="connsiteX9" fmla="*/ 36186 w 399820"/>
                <a:gd name="connsiteY9" fmla="*/ 139953 h 359816"/>
                <a:gd name="connsiteX10" fmla="*/ 79018 w 399820"/>
                <a:gd name="connsiteY10" fmla="*/ 130663 h 359816"/>
                <a:gd name="connsiteX11" fmla="*/ 123001 w 399820"/>
                <a:gd name="connsiteY11" fmla="*/ 153436 h 359816"/>
                <a:gd name="connsiteX12" fmla="*/ 145856 w 399820"/>
                <a:gd name="connsiteY12" fmla="*/ 138638 h 359816"/>
                <a:gd name="connsiteX13" fmla="*/ 217956 w 399820"/>
                <a:gd name="connsiteY13" fmla="*/ 184923 h 359816"/>
                <a:gd name="connsiteX14" fmla="*/ 211790 w 399820"/>
                <a:gd name="connsiteY14" fmla="*/ 223645 h 359816"/>
                <a:gd name="connsiteX15" fmla="*/ 233905 w 399820"/>
                <a:gd name="connsiteY15" fmla="*/ 256694 h 359816"/>
                <a:gd name="connsiteX16" fmla="*/ 199623 w 399820"/>
                <a:gd name="connsiteY16" fmla="*/ 309967 h 359816"/>
                <a:gd name="connsiteX17" fmla="*/ 178987 w 399820"/>
                <a:gd name="connsiteY17" fmla="*/ 306103 h 359816"/>
                <a:gd name="connsiteX18" fmla="*/ 158188 w 399820"/>
                <a:gd name="connsiteY18" fmla="*/ 338412 h 359816"/>
                <a:gd name="connsiteX19" fmla="*/ 190497 w 399820"/>
                <a:gd name="connsiteY19" fmla="*/ 359212 h 359816"/>
                <a:gd name="connsiteX20" fmla="*/ 211297 w 399820"/>
                <a:gd name="connsiteY20" fmla="*/ 326903 h 359816"/>
                <a:gd name="connsiteX21" fmla="*/ 203733 w 399820"/>
                <a:gd name="connsiteY21" fmla="*/ 313256 h 359816"/>
                <a:gd name="connsiteX22" fmla="*/ 238344 w 399820"/>
                <a:gd name="connsiteY22" fmla="*/ 259489 h 359816"/>
                <a:gd name="connsiteX23" fmla="*/ 276573 w 399820"/>
                <a:gd name="connsiteY23" fmla="*/ 265326 h 359816"/>
                <a:gd name="connsiteX24" fmla="*/ 319405 w 399820"/>
                <a:gd name="connsiteY24" fmla="*/ 212546 h 359816"/>
                <a:gd name="connsiteX25" fmla="*/ 364786 w 399820"/>
                <a:gd name="connsiteY25" fmla="*/ 202681 h 359816"/>
                <a:gd name="connsiteX26" fmla="*/ 385586 w 399820"/>
                <a:gd name="connsiteY26" fmla="*/ 214026 h 359816"/>
                <a:gd name="connsiteX27" fmla="*/ 399397 w 399820"/>
                <a:gd name="connsiteY27" fmla="*/ 192486 h 359816"/>
                <a:gd name="connsiteX28" fmla="*/ 377858 w 399820"/>
                <a:gd name="connsiteY28" fmla="*/ 178675 h 359816"/>
                <a:gd name="connsiteX29" fmla="*/ 363635 w 399820"/>
                <a:gd name="connsiteY29" fmla="*/ 197666 h 359816"/>
                <a:gd name="connsiteX30" fmla="*/ 319158 w 399820"/>
                <a:gd name="connsiteY30" fmla="*/ 207367 h 359816"/>
                <a:gd name="connsiteX31" fmla="*/ 318172 w 399820"/>
                <a:gd name="connsiteY31" fmla="*/ 200625 h 359816"/>
                <a:gd name="connsiteX32" fmla="*/ 297043 w 399820"/>
                <a:gd name="connsiteY32" fmla="*/ 168234 h 359816"/>
                <a:gd name="connsiteX33" fmla="*/ 345713 w 399820"/>
                <a:gd name="connsiteY33" fmla="*/ 92435 h 359816"/>
                <a:gd name="connsiteX34" fmla="*/ 362484 w 399820"/>
                <a:gd name="connsiteY34" fmla="*/ 94161 h 359816"/>
                <a:gd name="connsiteX35" fmla="*/ 383283 w 399820"/>
                <a:gd name="connsiteY35" fmla="*/ 61852 h 359816"/>
                <a:gd name="connsiteX36" fmla="*/ 350974 w 399820"/>
                <a:gd name="connsiteY36" fmla="*/ 41053 h 359816"/>
                <a:gd name="connsiteX37" fmla="*/ 330174 w 399820"/>
                <a:gd name="connsiteY37" fmla="*/ 73362 h 359816"/>
                <a:gd name="connsiteX38" fmla="*/ 341191 w 399820"/>
                <a:gd name="connsiteY38" fmla="*/ 89804 h 359816"/>
                <a:gd name="connsiteX39" fmla="*/ 292686 w 399820"/>
                <a:gd name="connsiteY39" fmla="*/ 165274 h 359816"/>
                <a:gd name="connsiteX40" fmla="*/ 253389 w 399820"/>
                <a:gd name="connsiteY40" fmla="*/ 158862 h 359816"/>
                <a:gd name="connsiteX41" fmla="*/ 220669 w 399820"/>
                <a:gd name="connsiteY41" fmla="*/ 180483 h 359816"/>
                <a:gd name="connsiteX42" fmla="*/ 186797 w 399820"/>
                <a:gd name="connsiteY42" fmla="*/ 158780 h 359816"/>
                <a:gd name="connsiteX43" fmla="*/ 218695 w 399820"/>
                <a:gd name="connsiteY43" fmla="*/ 109206 h 359816"/>
                <a:gd name="connsiteX44" fmla="*/ 243112 w 399820"/>
                <a:gd name="connsiteY44" fmla="*/ 111919 h 359816"/>
                <a:gd name="connsiteX45" fmla="*/ 272791 w 399820"/>
                <a:gd name="connsiteY45" fmla="*/ 65716 h 359816"/>
                <a:gd name="connsiteX46" fmla="*/ 226588 w 399820"/>
                <a:gd name="connsiteY46" fmla="*/ 36038 h 359816"/>
                <a:gd name="connsiteX47" fmla="*/ 196910 w 399820"/>
                <a:gd name="connsiteY47" fmla="*/ 82241 h 359816"/>
                <a:gd name="connsiteX48" fmla="*/ 214092 w 399820"/>
                <a:gd name="connsiteY48" fmla="*/ 106740 h 359816"/>
                <a:gd name="connsiteX49" fmla="*/ 182440 w 399820"/>
                <a:gd name="connsiteY49" fmla="*/ 155984 h 359816"/>
                <a:gd name="connsiteX50" fmla="*/ 148569 w 399820"/>
                <a:gd name="connsiteY50" fmla="*/ 134199 h 359816"/>
                <a:gd name="connsiteX51" fmla="*/ 152597 w 399820"/>
                <a:gd name="connsiteY51" fmla="*/ 107233 h 359816"/>
                <a:gd name="connsiteX52" fmla="*/ 106805 w 399820"/>
                <a:gd name="connsiteY52" fmla="*/ 77472 h 359816"/>
                <a:gd name="connsiteX53" fmla="*/ 101462 w 399820"/>
                <a:gd name="connsiteY53" fmla="*/ 53055 h 359816"/>
                <a:gd name="connsiteX54" fmla="*/ 119713 w 399820"/>
                <a:gd name="connsiteY54" fmla="*/ 21404 h 359816"/>
                <a:gd name="connsiteX55" fmla="*/ 87403 w 399820"/>
                <a:gd name="connsiteY55" fmla="*/ 605 h 359816"/>
                <a:gd name="connsiteX56" fmla="*/ 66686 w 399820"/>
                <a:gd name="connsiteY56" fmla="*/ 32914 h 359816"/>
                <a:gd name="connsiteX57" fmla="*/ 206200 w 399820"/>
                <a:gd name="connsiteY57" fmla="*/ 328054 h 359816"/>
                <a:gd name="connsiteX58" fmla="*/ 189428 w 399820"/>
                <a:gd name="connsiteY58" fmla="*/ 354115 h 359816"/>
                <a:gd name="connsiteX59" fmla="*/ 163367 w 399820"/>
                <a:gd name="connsiteY59" fmla="*/ 337344 h 359816"/>
                <a:gd name="connsiteX60" fmla="*/ 180138 w 399820"/>
                <a:gd name="connsiteY60" fmla="*/ 311283 h 359816"/>
                <a:gd name="connsiteX61" fmla="*/ 206200 w 399820"/>
                <a:gd name="connsiteY61" fmla="*/ 328054 h 359816"/>
                <a:gd name="connsiteX62" fmla="*/ 335354 w 399820"/>
                <a:gd name="connsiteY62" fmla="*/ 72293 h 359816"/>
                <a:gd name="connsiteX63" fmla="*/ 352125 w 399820"/>
                <a:gd name="connsiteY63" fmla="*/ 46232 h 359816"/>
                <a:gd name="connsiteX64" fmla="*/ 378186 w 399820"/>
                <a:gd name="connsiteY64" fmla="*/ 63003 h 359816"/>
                <a:gd name="connsiteX65" fmla="*/ 361415 w 399820"/>
                <a:gd name="connsiteY65" fmla="*/ 89064 h 359816"/>
                <a:gd name="connsiteX66" fmla="*/ 335354 w 399820"/>
                <a:gd name="connsiteY66" fmla="*/ 72293 h 359816"/>
                <a:gd name="connsiteX67" fmla="*/ 379008 w 399820"/>
                <a:gd name="connsiteY67" fmla="*/ 183772 h 359816"/>
                <a:gd name="connsiteX68" fmla="*/ 394382 w 399820"/>
                <a:gd name="connsiteY68" fmla="*/ 193638 h 359816"/>
                <a:gd name="connsiteX69" fmla="*/ 384517 w 399820"/>
                <a:gd name="connsiteY69" fmla="*/ 209011 h 359816"/>
                <a:gd name="connsiteX70" fmla="*/ 369143 w 399820"/>
                <a:gd name="connsiteY70" fmla="*/ 199146 h 359816"/>
                <a:gd name="connsiteX71" fmla="*/ 379008 w 399820"/>
                <a:gd name="connsiteY71" fmla="*/ 183772 h 359816"/>
                <a:gd name="connsiteX72" fmla="*/ 254540 w 399820"/>
                <a:gd name="connsiteY72" fmla="*/ 163959 h 359816"/>
                <a:gd name="connsiteX73" fmla="*/ 292111 w 399820"/>
                <a:gd name="connsiteY73" fmla="*/ 170947 h 359816"/>
                <a:gd name="connsiteX74" fmla="*/ 313157 w 399820"/>
                <a:gd name="connsiteY74" fmla="*/ 201612 h 359816"/>
                <a:gd name="connsiteX75" fmla="*/ 275504 w 399820"/>
                <a:gd name="connsiteY75" fmla="*/ 260229 h 359816"/>
                <a:gd name="connsiteX76" fmla="*/ 238837 w 399820"/>
                <a:gd name="connsiteY76" fmla="*/ 253817 h 359816"/>
                <a:gd name="connsiteX77" fmla="*/ 216887 w 399820"/>
                <a:gd name="connsiteY77" fmla="*/ 222576 h 359816"/>
                <a:gd name="connsiteX78" fmla="*/ 254540 w 399820"/>
                <a:gd name="connsiteY78" fmla="*/ 163959 h 359816"/>
                <a:gd name="connsiteX79" fmla="*/ 202089 w 399820"/>
                <a:gd name="connsiteY79" fmla="*/ 81090 h 359816"/>
                <a:gd name="connsiteX80" fmla="*/ 227821 w 399820"/>
                <a:gd name="connsiteY80" fmla="*/ 41053 h 359816"/>
                <a:gd name="connsiteX81" fmla="*/ 267858 w 399820"/>
                <a:gd name="connsiteY81" fmla="*/ 66785 h 359816"/>
                <a:gd name="connsiteX82" fmla="*/ 242126 w 399820"/>
                <a:gd name="connsiteY82" fmla="*/ 106822 h 359816"/>
                <a:gd name="connsiteX83" fmla="*/ 202089 w 399820"/>
                <a:gd name="connsiteY83" fmla="*/ 81090 h 359816"/>
                <a:gd name="connsiteX84" fmla="*/ 20812 w 399820"/>
                <a:gd name="connsiteY84" fmla="*/ 153847 h 359816"/>
                <a:gd name="connsiteX85" fmla="*/ 5438 w 399820"/>
                <a:gd name="connsiteY85" fmla="*/ 143982 h 359816"/>
                <a:gd name="connsiteX86" fmla="*/ 15304 w 399820"/>
                <a:gd name="connsiteY86" fmla="*/ 128608 h 359816"/>
                <a:gd name="connsiteX87" fmla="*/ 30677 w 399820"/>
                <a:gd name="connsiteY87" fmla="*/ 138473 h 359816"/>
                <a:gd name="connsiteX88" fmla="*/ 20812 w 399820"/>
                <a:gd name="connsiteY88" fmla="*/ 153847 h 359816"/>
                <a:gd name="connsiteX89" fmla="*/ 147583 w 399820"/>
                <a:gd name="connsiteY89" fmla="*/ 108302 h 359816"/>
                <a:gd name="connsiteX90" fmla="*/ 121850 w 399820"/>
                <a:gd name="connsiteY90" fmla="*/ 148339 h 359816"/>
                <a:gd name="connsiteX91" fmla="*/ 81813 w 399820"/>
                <a:gd name="connsiteY91" fmla="*/ 122606 h 359816"/>
                <a:gd name="connsiteX92" fmla="*/ 107545 w 399820"/>
                <a:gd name="connsiteY92" fmla="*/ 82569 h 359816"/>
                <a:gd name="connsiteX93" fmla="*/ 147583 w 399820"/>
                <a:gd name="connsiteY93" fmla="*/ 108302 h 359816"/>
                <a:gd name="connsiteX94" fmla="*/ 114698 w 399820"/>
                <a:gd name="connsiteY94" fmla="*/ 22473 h 359816"/>
                <a:gd name="connsiteX95" fmla="*/ 97926 w 399820"/>
                <a:gd name="connsiteY95" fmla="*/ 48534 h 359816"/>
                <a:gd name="connsiteX96" fmla="*/ 71865 w 399820"/>
                <a:gd name="connsiteY96" fmla="*/ 31763 h 359816"/>
                <a:gd name="connsiteX97" fmla="*/ 88637 w 399820"/>
                <a:gd name="connsiteY97" fmla="*/ 5702 h 359816"/>
                <a:gd name="connsiteX98" fmla="*/ 114698 w 399820"/>
                <a:gd name="connsiteY98" fmla="*/ 22473 h 359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399820" h="359816">
                  <a:moveTo>
                    <a:pt x="66686" y="32914"/>
                  </a:moveTo>
                  <a:cubicBezTo>
                    <a:pt x="69645" y="46643"/>
                    <a:pt x="82717" y="55768"/>
                    <a:pt x="96447" y="54124"/>
                  </a:cubicBezTo>
                  <a:lnTo>
                    <a:pt x="101791" y="78870"/>
                  </a:lnTo>
                  <a:cubicBezTo>
                    <a:pt x="83539" y="85283"/>
                    <a:pt x="72523" y="104438"/>
                    <a:pt x="76716" y="123758"/>
                  </a:cubicBezTo>
                  <a:cubicBezTo>
                    <a:pt x="76880" y="124415"/>
                    <a:pt x="77045" y="125073"/>
                    <a:pt x="77292" y="125731"/>
                  </a:cubicBezTo>
                  <a:lnTo>
                    <a:pt x="35035" y="134938"/>
                  </a:lnTo>
                  <a:cubicBezTo>
                    <a:pt x="31911" y="126635"/>
                    <a:pt x="23114" y="121620"/>
                    <a:pt x="14235" y="123593"/>
                  </a:cubicBezTo>
                  <a:cubicBezTo>
                    <a:pt x="4452" y="125731"/>
                    <a:pt x="-1714" y="135349"/>
                    <a:pt x="423" y="145132"/>
                  </a:cubicBezTo>
                  <a:cubicBezTo>
                    <a:pt x="2561" y="154916"/>
                    <a:pt x="12180" y="161082"/>
                    <a:pt x="21963" y="158944"/>
                  </a:cubicBezTo>
                  <a:cubicBezTo>
                    <a:pt x="30842" y="156971"/>
                    <a:pt x="36761" y="148832"/>
                    <a:pt x="36186" y="139953"/>
                  </a:cubicBezTo>
                  <a:lnTo>
                    <a:pt x="79018" y="130663"/>
                  </a:lnTo>
                  <a:cubicBezTo>
                    <a:pt x="86170" y="147517"/>
                    <a:pt x="104504" y="157464"/>
                    <a:pt x="123001" y="153436"/>
                  </a:cubicBezTo>
                  <a:cubicBezTo>
                    <a:pt x="132538" y="151381"/>
                    <a:pt x="140512" y="145873"/>
                    <a:pt x="145856" y="138638"/>
                  </a:cubicBezTo>
                  <a:lnTo>
                    <a:pt x="217956" y="184923"/>
                  </a:lnTo>
                  <a:cubicBezTo>
                    <a:pt x="211379" y="196268"/>
                    <a:pt x="208830" y="209915"/>
                    <a:pt x="211790" y="223645"/>
                  </a:cubicBezTo>
                  <a:cubicBezTo>
                    <a:pt x="214749" y="237210"/>
                    <a:pt x="222560" y="248802"/>
                    <a:pt x="233905" y="256694"/>
                  </a:cubicBezTo>
                  <a:lnTo>
                    <a:pt x="199623" y="309967"/>
                  </a:lnTo>
                  <a:cubicBezTo>
                    <a:pt x="193703" y="306103"/>
                    <a:pt x="186386" y="304541"/>
                    <a:pt x="178987" y="306103"/>
                  </a:cubicBezTo>
                  <a:cubicBezTo>
                    <a:pt x="164354" y="309310"/>
                    <a:pt x="155064" y="323779"/>
                    <a:pt x="158188" y="338412"/>
                  </a:cubicBezTo>
                  <a:cubicBezTo>
                    <a:pt x="161394" y="353046"/>
                    <a:pt x="175863" y="362336"/>
                    <a:pt x="190497" y="359212"/>
                  </a:cubicBezTo>
                  <a:cubicBezTo>
                    <a:pt x="205131" y="356006"/>
                    <a:pt x="214421" y="341536"/>
                    <a:pt x="211297" y="326903"/>
                  </a:cubicBezTo>
                  <a:cubicBezTo>
                    <a:pt x="210146" y="321477"/>
                    <a:pt x="207432" y="316873"/>
                    <a:pt x="203733" y="313256"/>
                  </a:cubicBezTo>
                  <a:lnTo>
                    <a:pt x="238344" y="259489"/>
                  </a:lnTo>
                  <a:cubicBezTo>
                    <a:pt x="249936" y="266066"/>
                    <a:pt x="263419" y="268121"/>
                    <a:pt x="276573" y="265326"/>
                  </a:cubicBezTo>
                  <a:cubicBezTo>
                    <a:pt x="301894" y="259818"/>
                    <a:pt x="319241" y="237457"/>
                    <a:pt x="319405" y="212546"/>
                  </a:cubicBezTo>
                  <a:lnTo>
                    <a:pt x="364786" y="202681"/>
                  </a:lnTo>
                  <a:cubicBezTo>
                    <a:pt x="367910" y="210984"/>
                    <a:pt x="376707" y="215999"/>
                    <a:pt x="385586" y="214026"/>
                  </a:cubicBezTo>
                  <a:cubicBezTo>
                    <a:pt x="395369" y="211888"/>
                    <a:pt x="401535" y="202270"/>
                    <a:pt x="399397" y="192486"/>
                  </a:cubicBezTo>
                  <a:cubicBezTo>
                    <a:pt x="397260" y="182703"/>
                    <a:pt x="387641" y="176537"/>
                    <a:pt x="377858" y="178675"/>
                  </a:cubicBezTo>
                  <a:cubicBezTo>
                    <a:pt x="368979" y="180648"/>
                    <a:pt x="363059" y="188787"/>
                    <a:pt x="363635" y="197666"/>
                  </a:cubicBezTo>
                  <a:lnTo>
                    <a:pt x="319158" y="207367"/>
                  </a:lnTo>
                  <a:cubicBezTo>
                    <a:pt x="318994" y="205147"/>
                    <a:pt x="318665" y="202845"/>
                    <a:pt x="318172" y="200625"/>
                  </a:cubicBezTo>
                  <a:cubicBezTo>
                    <a:pt x="315294" y="187472"/>
                    <a:pt x="307813" y="176126"/>
                    <a:pt x="297043" y="168234"/>
                  </a:cubicBezTo>
                  <a:lnTo>
                    <a:pt x="345713" y="92435"/>
                  </a:lnTo>
                  <a:cubicBezTo>
                    <a:pt x="350810" y="94737"/>
                    <a:pt x="356647" y="95477"/>
                    <a:pt x="362484" y="94161"/>
                  </a:cubicBezTo>
                  <a:cubicBezTo>
                    <a:pt x="377118" y="90955"/>
                    <a:pt x="386407" y="76486"/>
                    <a:pt x="383283" y="61852"/>
                  </a:cubicBezTo>
                  <a:cubicBezTo>
                    <a:pt x="380077" y="47218"/>
                    <a:pt x="365608" y="37929"/>
                    <a:pt x="350974" y="41053"/>
                  </a:cubicBezTo>
                  <a:cubicBezTo>
                    <a:pt x="336340" y="44259"/>
                    <a:pt x="327051" y="58728"/>
                    <a:pt x="330174" y="73362"/>
                  </a:cubicBezTo>
                  <a:cubicBezTo>
                    <a:pt x="331655" y="80268"/>
                    <a:pt x="335765" y="86022"/>
                    <a:pt x="341191" y="89804"/>
                  </a:cubicBezTo>
                  <a:lnTo>
                    <a:pt x="292686" y="165274"/>
                  </a:lnTo>
                  <a:cubicBezTo>
                    <a:pt x="280847" y="158204"/>
                    <a:pt x="267036" y="155902"/>
                    <a:pt x="253389" y="158862"/>
                  </a:cubicBezTo>
                  <a:cubicBezTo>
                    <a:pt x="239660" y="161822"/>
                    <a:pt x="228232" y="169878"/>
                    <a:pt x="220669" y="180483"/>
                  </a:cubicBezTo>
                  <a:lnTo>
                    <a:pt x="186797" y="158780"/>
                  </a:lnTo>
                  <a:lnTo>
                    <a:pt x="218695" y="109206"/>
                  </a:lnTo>
                  <a:cubicBezTo>
                    <a:pt x="226095" y="112577"/>
                    <a:pt x="234563" y="113810"/>
                    <a:pt x="243112" y="111919"/>
                  </a:cubicBezTo>
                  <a:cubicBezTo>
                    <a:pt x="264076" y="107398"/>
                    <a:pt x="277395" y="86598"/>
                    <a:pt x="272791" y="65716"/>
                  </a:cubicBezTo>
                  <a:cubicBezTo>
                    <a:pt x="268269" y="44752"/>
                    <a:pt x="247469" y="31434"/>
                    <a:pt x="226588" y="36038"/>
                  </a:cubicBezTo>
                  <a:cubicBezTo>
                    <a:pt x="205624" y="40559"/>
                    <a:pt x="192306" y="61359"/>
                    <a:pt x="196910" y="82241"/>
                  </a:cubicBezTo>
                  <a:cubicBezTo>
                    <a:pt x="199211" y="92764"/>
                    <a:pt x="205624" y="101396"/>
                    <a:pt x="214092" y="106740"/>
                  </a:cubicBezTo>
                  <a:lnTo>
                    <a:pt x="182440" y="155984"/>
                  </a:lnTo>
                  <a:lnTo>
                    <a:pt x="148569" y="134199"/>
                  </a:lnTo>
                  <a:cubicBezTo>
                    <a:pt x="152926" y="126224"/>
                    <a:pt x="154653" y="116769"/>
                    <a:pt x="152597" y="107233"/>
                  </a:cubicBezTo>
                  <a:cubicBezTo>
                    <a:pt x="148076" y="86434"/>
                    <a:pt x="127605" y="73197"/>
                    <a:pt x="106805" y="77472"/>
                  </a:cubicBezTo>
                  <a:lnTo>
                    <a:pt x="101462" y="53055"/>
                  </a:lnTo>
                  <a:cubicBezTo>
                    <a:pt x="114616" y="48863"/>
                    <a:pt x="122672" y="35215"/>
                    <a:pt x="119713" y="21404"/>
                  </a:cubicBezTo>
                  <a:cubicBezTo>
                    <a:pt x="116506" y="6770"/>
                    <a:pt x="102037" y="-2520"/>
                    <a:pt x="87403" y="605"/>
                  </a:cubicBezTo>
                  <a:cubicBezTo>
                    <a:pt x="72852" y="3810"/>
                    <a:pt x="63480" y="18280"/>
                    <a:pt x="66686" y="32914"/>
                  </a:cubicBezTo>
                  <a:close/>
                  <a:moveTo>
                    <a:pt x="206200" y="328054"/>
                  </a:moveTo>
                  <a:cubicBezTo>
                    <a:pt x="208748" y="339892"/>
                    <a:pt x="201267" y="351566"/>
                    <a:pt x="189428" y="354115"/>
                  </a:cubicBezTo>
                  <a:cubicBezTo>
                    <a:pt x="177589" y="356664"/>
                    <a:pt x="165916" y="349182"/>
                    <a:pt x="163367" y="337344"/>
                  </a:cubicBezTo>
                  <a:cubicBezTo>
                    <a:pt x="160818" y="325505"/>
                    <a:pt x="168300" y="313831"/>
                    <a:pt x="180138" y="311283"/>
                  </a:cubicBezTo>
                  <a:cubicBezTo>
                    <a:pt x="191977" y="308734"/>
                    <a:pt x="203651" y="316215"/>
                    <a:pt x="206200" y="328054"/>
                  </a:cubicBezTo>
                  <a:close/>
                  <a:moveTo>
                    <a:pt x="335354" y="72293"/>
                  </a:moveTo>
                  <a:cubicBezTo>
                    <a:pt x="332805" y="60454"/>
                    <a:pt x="340287" y="48781"/>
                    <a:pt x="352125" y="46232"/>
                  </a:cubicBezTo>
                  <a:cubicBezTo>
                    <a:pt x="363964" y="43683"/>
                    <a:pt x="375638" y="51164"/>
                    <a:pt x="378186" y="63003"/>
                  </a:cubicBezTo>
                  <a:cubicBezTo>
                    <a:pt x="380735" y="74841"/>
                    <a:pt x="373254" y="86515"/>
                    <a:pt x="361415" y="89064"/>
                  </a:cubicBezTo>
                  <a:cubicBezTo>
                    <a:pt x="349577" y="91613"/>
                    <a:pt x="337902" y="84131"/>
                    <a:pt x="335354" y="72293"/>
                  </a:cubicBezTo>
                  <a:close/>
                  <a:moveTo>
                    <a:pt x="379008" y="183772"/>
                  </a:moveTo>
                  <a:cubicBezTo>
                    <a:pt x="385997" y="182292"/>
                    <a:pt x="392820" y="186649"/>
                    <a:pt x="394382" y="193638"/>
                  </a:cubicBezTo>
                  <a:cubicBezTo>
                    <a:pt x="395862" y="200625"/>
                    <a:pt x="391505" y="207449"/>
                    <a:pt x="384517" y="209011"/>
                  </a:cubicBezTo>
                  <a:cubicBezTo>
                    <a:pt x="377528" y="210491"/>
                    <a:pt x="370705" y="206134"/>
                    <a:pt x="369143" y="199146"/>
                  </a:cubicBezTo>
                  <a:cubicBezTo>
                    <a:pt x="367663" y="192158"/>
                    <a:pt x="372103" y="185252"/>
                    <a:pt x="379008" y="183772"/>
                  </a:cubicBezTo>
                  <a:close/>
                  <a:moveTo>
                    <a:pt x="254540" y="163959"/>
                  </a:moveTo>
                  <a:cubicBezTo>
                    <a:pt x="267611" y="161082"/>
                    <a:pt x="280930" y="163630"/>
                    <a:pt x="292111" y="170947"/>
                  </a:cubicBezTo>
                  <a:cubicBezTo>
                    <a:pt x="302881" y="178017"/>
                    <a:pt x="310362" y="188951"/>
                    <a:pt x="313157" y="201612"/>
                  </a:cubicBezTo>
                  <a:cubicBezTo>
                    <a:pt x="318911" y="228167"/>
                    <a:pt x="302058" y="254392"/>
                    <a:pt x="275504" y="260229"/>
                  </a:cubicBezTo>
                  <a:cubicBezTo>
                    <a:pt x="262843" y="263024"/>
                    <a:pt x="249854" y="260722"/>
                    <a:pt x="238837" y="253817"/>
                  </a:cubicBezTo>
                  <a:cubicBezTo>
                    <a:pt x="227492" y="246747"/>
                    <a:pt x="219682" y="235648"/>
                    <a:pt x="216887" y="222576"/>
                  </a:cubicBezTo>
                  <a:cubicBezTo>
                    <a:pt x="211132" y="196022"/>
                    <a:pt x="227985" y="169796"/>
                    <a:pt x="254540" y="163959"/>
                  </a:cubicBezTo>
                  <a:close/>
                  <a:moveTo>
                    <a:pt x="202089" y="81090"/>
                  </a:moveTo>
                  <a:cubicBezTo>
                    <a:pt x="198142" y="63003"/>
                    <a:pt x="209652" y="44999"/>
                    <a:pt x="227821" y="41053"/>
                  </a:cubicBezTo>
                  <a:cubicBezTo>
                    <a:pt x="245907" y="37107"/>
                    <a:pt x="263912" y="48616"/>
                    <a:pt x="267858" y="66785"/>
                  </a:cubicBezTo>
                  <a:cubicBezTo>
                    <a:pt x="271804" y="84872"/>
                    <a:pt x="260294" y="102876"/>
                    <a:pt x="242126" y="106822"/>
                  </a:cubicBezTo>
                  <a:cubicBezTo>
                    <a:pt x="223957" y="110768"/>
                    <a:pt x="206035" y="99176"/>
                    <a:pt x="202089" y="81090"/>
                  </a:cubicBezTo>
                  <a:close/>
                  <a:moveTo>
                    <a:pt x="20812" y="153847"/>
                  </a:moveTo>
                  <a:cubicBezTo>
                    <a:pt x="13824" y="155327"/>
                    <a:pt x="7000" y="150970"/>
                    <a:pt x="5438" y="143982"/>
                  </a:cubicBezTo>
                  <a:cubicBezTo>
                    <a:pt x="3958" y="136994"/>
                    <a:pt x="8316" y="130170"/>
                    <a:pt x="15304" y="128608"/>
                  </a:cubicBezTo>
                  <a:cubicBezTo>
                    <a:pt x="22292" y="127128"/>
                    <a:pt x="29115" y="131486"/>
                    <a:pt x="30677" y="138473"/>
                  </a:cubicBezTo>
                  <a:cubicBezTo>
                    <a:pt x="32157" y="145462"/>
                    <a:pt x="27718" y="152367"/>
                    <a:pt x="20812" y="153847"/>
                  </a:cubicBezTo>
                  <a:close/>
                  <a:moveTo>
                    <a:pt x="147583" y="108302"/>
                  </a:moveTo>
                  <a:cubicBezTo>
                    <a:pt x="151529" y="126388"/>
                    <a:pt x="140019" y="144393"/>
                    <a:pt x="121850" y="148339"/>
                  </a:cubicBezTo>
                  <a:cubicBezTo>
                    <a:pt x="103764" y="152285"/>
                    <a:pt x="85759" y="140775"/>
                    <a:pt x="81813" y="122606"/>
                  </a:cubicBezTo>
                  <a:cubicBezTo>
                    <a:pt x="77867" y="104520"/>
                    <a:pt x="89376" y="86515"/>
                    <a:pt x="107545" y="82569"/>
                  </a:cubicBezTo>
                  <a:cubicBezTo>
                    <a:pt x="125632" y="78706"/>
                    <a:pt x="143636" y="90215"/>
                    <a:pt x="147583" y="108302"/>
                  </a:cubicBezTo>
                  <a:close/>
                  <a:moveTo>
                    <a:pt x="114698" y="22473"/>
                  </a:moveTo>
                  <a:cubicBezTo>
                    <a:pt x="117246" y="34311"/>
                    <a:pt x="109765" y="45985"/>
                    <a:pt x="97926" y="48534"/>
                  </a:cubicBezTo>
                  <a:cubicBezTo>
                    <a:pt x="86088" y="51082"/>
                    <a:pt x="74414" y="43601"/>
                    <a:pt x="71865" y="31763"/>
                  </a:cubicBezTo>
                  <a:cubicBezTo>
                    <a:pt x="69317" y="19924"/>
                    <a:pt x="76798" y="8250"/>
                    <a:pt x="88637" y="5702"/>
                  </a:cubicBezTo>
                  <a:cubicBezTo>
                    <a:pt x="100393" y="3153"/>
                    <a:pt x="112067" y="10716"/>
                    <a:pt x="114698" y="22473"/>
                  </a:cubicBezTo>
                  <a:close/>
                </a:path>
              </a:pathLst>
            </a:custGeom>
            <a:grpFill/>
            <a:ln w="8221" cap="flat">
              <a:noFill/>
              <a:prstDash val="solid"/>
              <a:miter/>
            </a:ln>
          </p:spPr>
          <p:txBody>
            <a:bodyPr rtlCol="0" anchor="ctr"/>
            <a:lstStyle/>
            <a:p>
              <a:endParaRPr lang="en-US"/>
            </a:p>
          </p:txBody>
        </p:sp>
        <p:sp>
          <p:nvSpPr>
            <p:cNvPr id="268" name="Freeform: Shape 267">
              <a:extLst>
                <a:ext uri="{FF2B5EF4-FFF2-40B4-BE49-F238E27FC236}">
                  <a16:creationId xmlns:a16="http://schemas.microsoft.com/office/drawing/2014/main" id="{B2E1CF88-09AE-4CB7-8EFC-9A2E7925903F}"/>
                </a:ext>
              </a:extLst>
            </p:cNvPr>
            <p:cNvSpPr/>
            <p:nvPr/>
          </p:nvSpPr>
          <p:spPr>
            <a:xfrm>
              <a:off x="230114" y="6610782"/>
              <a:ext cx="380569" cy="400655"/>
            </a:xfrm>
            <a:custGeom>
              <a:avLst/>
              <a:gdLst>
                <a:gd name="connsiteX0" fmla="*/ 345125 w 372255"/>
                <a:gd name="connsiteY0" fmla="*/ 88624 h 391903"/>
                <a:gd name="connsiteX1" fmla="*/ 318077 w 372255"/>
                <a:gd name="connsiteY1" fmla="*/ 113206 h 391903"/>
                <a:gd name="connsiteX2" fmla="*/ 292756 w 372255"/>
                <a:gd name="connsiteY2" fmla="*/ 113206 h 391903"/>
                <a:gd name="connsiteX3" fmla="*/ 254199 w 372255"/>
                <a:gd name="connsiteY3" fmla="*/ 79170 h 391903"/>
                <a:gd name="connsiteX4" fmla="*/ 252143 w 372255"/>
                <a:gd name="connsiteY4" fmla="*/ 79252 h 391903"/>
                <a:gd name="connsiteX5" fmla="*/ 252143 w 372255"/>
                <a:gd name="connsiteY5" fmla="*/ 36009 h 391903"/>
                <a:gd name="connsiteX6" fmla="*/ 267681 w 372255"/>
                <a:gd name="connsiteY6" fmla="*/ 18087 h 391903"/>
                <a:gd name="connsiteX7" fmla="*/ 249595 w 372255"/>
                <a:gd name="connsiteY7" fmla="*/ 0 h 391903"/>
                <a:gd name="connsiteX8" fmla="*/ 231508 w 372255"/>
                <a:gd name="connsiteY8" fmla="*/ 18087 h 391903"/>
                <a:gd name="connsiteX9" fmla="*/ 247046 w 372255"/>
                <a:gd name="connsiteY9" fmla="*/ 36009 h 391903"/>
                <a:gd name="connsiteX10" fmla="*/ 247046 w 372255"/>
                <a:gd name="connsiteY10" fmla="*/ 79828 h 391903"/>
                <a:gd name="connsiteX11" fmla="*/ 215477 w 372255"/>
                <a:gd name="connsiteY11" fmla="*/ 117974 h 391903"/>
                <a:gd name="connsiteX12" fmla="*/ 225096 w 372255"/>
                <a:gd name="connsiteY12" fmla="*/ 143460 h 391903"/>
                <a:gd name="connsiteX13" fmla="*/ 164506 w 372255"/>
                <a:gd name="connsiteY13" fmla="*/ 204050 h 391903"/>
                <a:gd name="connsiteX14" fmla="*/ 127921 w 372255"/>
                <a:gd name="connsiteY14" fmla="*/ 189827 h 391903"/>
                <a:gd name="connsiteX15" fmla="*/ 90926 w 372255"/>
                <a:gd name="connsiteY15" fmla="*/ 204461 h 391903"/>
                <a:gd name="connsiteX16" fmla="*/ 46121 w 372255"/>
                <a:gd name="connsiteY16" fmla="*/ 159655 h 391903"/>
                <a:gd name="connsiteX17" fmla="*/ 54260 w 372255"/>
                <a:gd name="connsiteY17" fmla="*/ 140336 h 391903"/>
                <a:gd name="connsiteX18" fmla="*/ 27130 w 372255"/>
                <a:gd name="connsiteY18" fmla="*/ 113206 h 391903"/>
                <a:gd name="connsiteX19" fmla="*/ 0 w 372255"/>
                <a:gd name="connsiteY19" fmla="*/ 140336 h 391903"/>
                <a:gd name="connsiteX20" fmla="*/ 27130 w 372255"/>
                <a:gd name="connsiteY20" fmla="*/ 167465 h 391903"/>
                <a:gd name="connsiteX21" fmla="*/ 42092 w 372255"/>
                <a:gd name="connsiteY21" fmla="*/ 162944 h 391903"/>
                <a:gd name="connsiteX22" fmla="*/ 87309 w 372255"/>
                <a:gd name="connsiteY22" fmla="*/ 208160 h 391903"/>
                <a:gd name="connsiteX23" fmla="*/ 73497 w 372255"/>
                <a:gd name="connsiteY23" fmla="*/ 244334 h 391903"/>
                <a:gd name="connsiteX24" fmla="*/ 115919 w 372255"/>
                <a:gd name="connsiteY24" fmla="*/ 297442 h 391903"/>
                <a:gd name="connsiteX25" fmla="*/ 115919 w 372255"/>
                <a:gd name="connsiteY25" fmla="*/ 343892 h 391903"/>
                <a:gd name="connsiteX26" fmla="*/ 100381 w 372255"/>
                <a:gd name="connsiteY26" fmla="*/ 361814 h 391903"/>
                <a:gd name="connsiteX27" fmla="*/ 118467 w 372255"/>
                <a:gd name="connsiteY27" fmla="*/ 379901 h 391903"/>
                <a:gd name="connsiteX28" fmla="*/ 136554 w 372255"/>
                <a:gd name="connsiteY28" fmla="*/ 361814 h 391903"/>
                <a:gd name="connsiteX29" fmla="*/ 121016 w 372255"/>
                <a:gd name="connsiteY29" fmla="*/ 343892 h 391903"/>
                <a:gd name="connsiteX30" fmla="*/ 121016 w 372255"/>
                <a:gd name="connsiteY30" fmla="*/ 298347 h 391903"/>
                <a:gd name="connsiteX31" fmla="*/ 127839 w 372255"/>
                <a:gd name="connsiteY31" fmla="*/ 298840 h 391903"/>
                <a:gd name="connsiteX32" fmla="*/ 163930 w 372255"/>
                <a:gd name="connsiteY32" fmla="*/ 285028 h 391903"/>
                <a:gd name="connsiteX33" fmla="*/ 227644 w 372255"/>
                <a:gd name="connsiteY33" fmla="*/ 348742 h 391903"/>
                <a:gd name="connsiteX34" fmla="*/ 222383 w 372255"/>
                <a:gd name="connsiteY34" fmla="*/ 364773 h 391903"/>
                <a:gd name="connsiteX35" fmla="*/ 249513 w 372255"/>
                <a:gd name="connsiteY35" fmla="*/ 391903 h 391903"/>
                <a:gd name="connsiteX36" fmla="*/ 276643 w 372255"/>
                <a:gd name="connsiteY36" fmla="*/ 364773 h 391903"/>
                <a:gd name="connsiteX37" fmla="*/ 249513 w 372255"/>
                <a:gd name="connsiteY37" fmla="*/ 337644 h 391903"/>
                <a:gd name="connsiteX38" fmla="*/ 231097 w 372255"/>
                <a:gd name="connsiteY38" fmla="*/ 344878 h 391903"/>
                <a:gd name="connsiteX39" fmla="*/ 167630 w 372255"/>
                <a:gd name="connsiteY39" fmla="*/ 281411 h 391903"/>
                <a:gd name="connsiteX40" fmla="*/ 182263 w 372255"/>
                <a:gd name="connsiteY40" fmla="*/ 244416 h 391903"/>
                <a:gd name="connsiteX41" fmla="*/ 168041 w 372255"/>
                <a:gd name="connsiteY41" fmla="*/ 207832 h 391903"/>
                <a:gd name="connsiteX42" fmla="*/ 196486 w 372255"/>
                <a:gd name="connsiteY42" fmla="*/ 179386 h 391903"/>
                <a:gd name="connsiteX43" fmla="*/ 238167 w 372255"/>
                <a:gd name="connsiteY43" fmla="*/ 221067 h 391903"/>
                <a:gd name="connsiteX44" fmla="*/ 230357 w 372255"/>
                <a:gd name="connsiteY44" fmla="*/ 244416 h 391903"/>
                <a:gd name="connsiteX45" fmla="*/ 269243 w 372255"/>
                <a:gd name="connsiteY45" fmla="*/ 283302 h 391903"/>
                <a:gd name="connsiteX46" fmla="*/ 308130 w 372255"/>
                <a:gd name="connsiteY46" fmla="*/ 244416 h 391903"/>
                <a:gd name="connsiteX47" fmla="*/ 269243 w 372255"/>
                <a:gd name="connsiteY47" fmla="*/ 205529 h 391903"/>
                <a:gd name="connsiteX48" fmla="*/ 241620 w 372255"/>
                <a:gd name="connsiteY48" fmla="*/ 217121 h 391903"/>
                <a:gd name="connsiteX49" fmla="*/ 200268 w 372255"/>
                <a:gd name="connsiteY49" fmla="*/ 175686 h 391903"/>
                <a:gd name="connsiteX50" fmla="*/ 228713 w 372255"/>
                <a:gd name="connsiteY50" fmla="*/ 147242 h 391903"/>
                <a:gd name="connsiteX51" fmla="*/ 254281 w 372255"/>
                <a:gd name="connsiteY51" fmla="*/ 156860 h 391903"/>
                <a:gd name="connsiteX52" fmla="*/ 293085 w 372255"/>
                <a:gd name="connsiteY52" fmla="*/ 118385 h 391903"/>
                <a:gd name="connsiteX53" fmla="*/ 318077 w 372255"/>
                <a:gd name="connsiteY53" fmla="*/ 118385 h 391903"/>
                <a:gd name="connsiteX54" fmla="*/ 345125 w 372255"/>
                <a:gd name="connsiteY54" fmla="*/ 142966 h 391903"/>
                <a:gd name="connsiteX55" fmla="*/ 372255 w 372255"/>
                <a:gd name="connsiteY55" fmla="*/ 115837 h 391903"/>
                <a:gd name="connsiteX56" fmla="*/ 345125 w 372255"/>
                <a:gd name="connsiteY56" fmla="*/ 88624 h 391903"/>
                <a:gd name="connsiteX57" fmla="*/ 27130 w 372255"/>
                <a:gd name="connsiteY57" fmla="*/ 162286 h 391903"/>
                <a:gd name="connsiteX58" fmla="*/ 5179 w 372255"/>
                <a:gd name="connsiteY58" fmla="*/ 140336 h 391903"/>
                <a:gd name="connsiteX59" fmla="*/ 27130 w 372255"/>
                <a:gd name="connsiteY59" fmla="*/ 118385 h 391903"/>
                <a:gd name="connsiteX60" fmla="*/ 49080 w 372255"/>
                <a:gd name="connsiteY60" fmla="*/ 140336 h 391903"/>
                <a:gd name="connsiteX61" fmla="*/ 27130 w 372255"/>
                <a:gd name="connsiteY61" fmla="*/ 162286 h 391903"/>
                <a:gd name="connsiteX62" fmla="*/ 249595 w 372255"/>
                <a:gd name="connsiteY62" fmla="*/ 342823 h 391903"/>
                <a:gd name="connsiteX63" fmla="*/ 271545 w 372255"/>
                <a:gd name="connsiteY63" fmla="*/ 364773 h 391903"/>
                <a:gd name="connsiteX64" fmla="*/ 249595 w 372255"/>
                <a:gd name="connsiteY64" fmla="*/ 386724 h 391903"/>
                <a:gd name="connsiteX65" fmla="*/ 227644 w 372255"/>
                <a:gd name="connsiteY65" fmla="*/ 364773 h 391903"/>
                <a:gd name="connsiteX66" fmla="*/ 249595 w 372255"/>
                <a:gd name="connsiteY66" fmla="*/ 342823 h 391903"/>
                <a:gd name="connsiteX67" fmla="*/ 131457 w 372255"/>
                <a:gd name="connsiteY67" fmla="*/ 361814 h 391903"/>
                <a:gd name="connsiteX68" fmla="*/ 118549 w 372255"/>
                <a:gd name="connsiteY68" fmla="*/ 374721 h 391903"/>
                <a:gd name="connsiteX69" fmla="*/ 105642 w 372255"/>
                <a:gd name="connsiteY69" fmla="*/ 361814 h 391903"/>
                <a:gd name="connsiteX70" fmla="*/ 118549 w 372255"/>
                <a:gd name="connsiteY70" fmla="*/ 348907 h 391903"/>
                <a:gd name="connsiteX71" fmla="*/ 131457 w 372255"/>
                <a:gd name="connsiteY71" fmla="*/ 361814 h 391903"/>
                <a:gd name="connsiteX72" fmla="*/ 177166 w 372255"/>
                <a:gd name="connsiteY72" fmla="*/ 244334 h 391903"/>
                <a:gd name="connsiteX73" fmla="*/ 162368 w 372255"/>
                <a:gd name="connsiteY73" fmla="*/ 279520 h 391903"/>
                <a:gd name="connsiteX74" fmla="*/ 127921 w 372255"/>
                <a:gd name="connsiteY74" fmla="*/ 293578 h 391903"/>
                <a:gd name="connsiteX75" fmla="*/ 78677 w 372255"/>
                <a:gd name="connsiteY75" fmla="*/ 244334 h 391903"/>
                <a:gd name="connsiteX76" fmla="*/ 92735 w 372255"/>
                <a:gd name="connsiteY76" fmla="*/ 209887 h 391903"/>
                <a:gd name="connsiteX77" fmla="*/ 127921 w 372255"/>
                <a:gd name="connsiteY77" fmla="*/ 195089 h 391903"/>
                <a:gd name="connsiteX78" fmla="*/ 177166 w 372255"/>
                <a:gd name="connsiteY78" fmla="*/ 244334 h 391903"/>
                <a:gd name="connsiteX79" fmla="*/ 269326 w 372255"/>
                <a:gd name="connsiteY79" fmla="*/ 210709 h 391903"/>
                <a:gd name="connsiteX80" fmla="*/ 302950 w 372255"/>
                <a:gd name="connsiteY80" fmla="*/ 244334 h 391903"/>
                <a:gd name="connsiteX81" fmla="*/ 269326 w 372255"/>
                <a:gd name="connsiteY81" fmla="*/ 277958 h 391903"/>
                <a:gd name="connsiteX82" fmla="*/ 235701 w 372255"/>
                <a:gd name="connsiteY82" fmla="*/ 244334 h 391903"/>
                <a:gd name="connsiteX83" fmla="*/ 269326 w 372255"/>
                <a:gd name="connsiteY83" fmla="*/ 210709 h 391903"/>
                <a:gd name="connsiteX84" fmla="*/ 236688 w 372255"/>
                <a:gd name="connsiteY84" fmla="*/ 18087 h 391903"/>
                <a:gd name="connsiteX85" fmla="*/ 249595 w 372255"/>
                <a:gd name="connsiteY85" fmla="*/ 5179 h 391903"/>
                <a:gd name="connsiteX86" fmla="*/ 262502 w 372255"/>
                <a:gd name="connsiteY86" fmla="*/ 18087 h 391903"/>
                <a:gd name="connsiteX87" fmla="*/ 249595 w 372255"/>
                <a:gd name="connsiteY87" fmla="*/ 30994 h 391903"/>
                <a:gd name="connsiteX88" fmla="*/ 236688 w 372255"/>
                <a:gd name="connsiteY88" fmla="*/ 18087 h 391903"/>
                <a:gd name="connsiteX89" fmla="*/ 254281 w 372255"/>
                <a:gd name="connsiteY89" fmla="*/ 151598 h 391903"/>
                <a:gd name="connsiteX90" fmla="*/ 220656 w 372255"/>
                <a:gd name="connsiteY90" fmla="*/ 117974 h 391903"/>
                <a:gd name="connsiteX91" fmla="*/ 254281 w 372255"/>
                <a:gd name="connsiteY91" fmla="*/ 84349 h 391903"/>
                <a:gd name="connsiteX92" fmla="*/ 287906 w 372255"/>
                <a:gd name="connsiteY92" fmla="*/ 117974 h 391903"/>
                <a:gd name="connsiteX93" fmla="*/ 254281 w 372255"/>
                <a:gd name="connsiteY93" fmla="*/ 151598 h 391903"/>
                <a:gd name="connsiteX94" fmla="*/ 345125 w 372255"/>
                <a:gd name="connsiteY94" fmla="*/ 137705 h 391903"/>
                <a:gd name="connsiteX95" fmla="*/ 323174 w 372255"/>
                <a:gd name="connsiteY95" fmla="*/ 115754 h 391903"/>
                <a:gd name="connsiteX96" fmla="*/ 345125 w 372255"/>
                <a:gd name="connsiteY96" fmla="*/ 93804 h 391903"/>
                <a:gd name="connsiteX97" fmla="*/ 367075 w 372255"/>
                <a:gd name="connsiteY97" fmla="*/ 115754 h 391903"/>
                <a:gd name="connsiteX98" fmla="*/ 345125 w 372255"/>
                <a:gd name="connsiteY98" fmla="*/ 137705 h 39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372255" h="391903">
                  <a:moveTo>
                    <a:pt x="345125" y="88624"/>
                  </a:moveTo>
                  <a:cubicBezTo>
                    <a:pt x="331067" y="88624"/>
                    <a:pt x="319393" y="99394"/>
                    <a:pt x="318077" y="113206"/>
                  </a:cubicBezTo>
                  <a:lnTo>
                    <a:pt x="292756" y="113206"/>
                  </a:lnTo>
                  <a:cubicBezTo>
                    <a:pt x="290372" y="94050"/>
                    <a:pt x="274012" y="79170"/>
                    <a:pt x="254199" y="79170"/>
                  </a:cubicBezTo>
                  <a:cubicBezTo>
                    <a:pt x="253541" y="79170"/>
                    <a:pt x="252801" y="79252"/>
                    <a:pt x="252143" y="79252"/>
                  </a:cubicBezTo>
                  <a:lnTo>
                    <a:pt x="252143" y="36009"/>
                  </a:lnTo>
                  <a:cubicBezTo>
                    <a:pt x="260858" y="34776"/>
                    <a:pt x="267681" y="27212"/>
                    <a:pt x="267681" y="18087"/>
                  </a:cubicBezTo>
                  <a:cubicBezTo>
                    <a:pt x="267681" y="8139"/>
                    <a:pt x="259542" y="0"/>
                    <a:pt x="249595" y="0"/>
                  </a:cubicBezTo>
                  <a:cubicBezTo>
                    <a:pt x="239647" y="0"/>
                    <a:pt x="231508" y="8139"/>
                    <a:pt x="231508" y="18087"/>
                  </a:cubicBezTo>
                  <a:cubicBezTo>
                    <a:pt x="231508" y="27212"/>
                    <a:pt x="238250" y="34694"/>
                    <a:pt x="247046" y="36009"/>
                  </a:cubicBezTo>
                  <a:lnTo>
                    <a:pt x="247046" y="79828"/>
                  </a:lnTo>
                  <a:cubicBezTo>
                    <a:pt x="229124" y="83281"/>
                    <a:pt x="215477" y="99065"/>
                    <a:pt x="215477" y="117974"/>
                  </a:cubicBezTo>
                  <a:cubicBezTo>
                    <a:pt x="215477" y="127757"/>
                    <a:pt x="219094" y="136636"/>
                    <a:pt x="225096" y="143460"/>
                  </a:cubicBezTo>
                  <a:lnTo>
                    <a:pt x="164506" y="204050"/>
                  </a:lnTo>
                  <a:cubicBezTo>
                    <a:pt x="154805" y="195253"/>
                    <a:pt x="141980" y="189827"/>
                    <a:pt x="127921" y="189827"/>
                  </a:cubicBezTo>
                  <a:cubicBezTo>
                    <a:pt x="114028" y="189827"/>
                    <a:pt x="101038" y="195007"/>
                    <a:pt x="90926" y="204461"/>
                  </a:cubicBezTo>
                  <a:lnTo>
                    <a:pt x="46121" y="159655"/>
                  </a:lnTo>
                  <a:cubicBezTo>
                    <a:pt x="51136" y="154723"/>
                    <a:pt x="54260" y="147899"/>
                    <a:pt x="54260" y="140336"/>
                  </a:cubicBezTo>
                  <a:cubicBezTo>
                    <a:pt x="54260" y="125373"/>
                    <a:pt x="42092" y="113206"/>
                    <a:pt x="27130" y="113206"/>
                  </a:cubicBezTo>
                  <a:cubicBezTo>
                    <a:pt x="12167" y="113206"/>
                    <a:pt x="0" y="125373"/>
                    <a:pt x="0" y="140336"/>
                  </a:cubicBezTo>
                  <a:cubicBezTo>
                    <a:pt x="0" y="155298"/>
                    <a:pt x="12167" y="167465"/>
                    <a:pt x="27130" y="167465"/>
                  </a:cubicBezTo>
                  <a:cubicBezTo>
                    <a:pt x="32638" y="167465"/>
                    <a:pt x="37817" y="165821"/>
                    <a:pt x="42092" y="162944"/>
                  </a:cubicBezTo>
                  <a:lnTo>
                    <a:pt x="87309" y="208160"/>
                  </a:lnTo>
                  <a:cubicBezTo>
                    <a:pt x="78430" y="218108"/>
                    <a:pt x="73497" y="230851"/>
                    <a:pt x="73497" y="244334"/>
                  </a:cubicBezTo>
                  <a:cubicBezTo>
                    <a:pt x="73497" y="270230"/>
                    <a:pt x="91666" y="291934"/>
                    <a:pt x="115919" y="297442"/>
                  </a:cubicBezTo>
                  <a:lnTo>
                    <a:pt x="115919" y="343892"/>
                  </a:lnTo>
                  <a:cubicBezTo>
                    <a:pt x="107204" y="345125"/>
                    <a:pt x="100381" y="352689"/>
                    <a:pt x="100381" y="361814"/>
                  </a:cubicBezTo>
                  <a:cubicBezTo>
                    <a:pt x="100381" y="371762"/>
                    <a:pt x="108519" y="379901"/>
                    <a:pt x="118467" y="379901"/>
                  </a:cubicBezTo>
                  <a:cubicBezTo>
                    <a:pt x="128415" y="379901"/>
                    <a:pt x="136554" y="371762"/>
                    <a:pt x="136554" y="361814"/>
                  </a:cubicBezTo>
                  <a:cubicBezTo>
                    <a:pt x="136554" y="352689"/>
                    <a:pt x="129812" y="345207"/>
                    <a:pt x="121016" y="343892"/>
                  </a:cubicBezTo>
                  <a:lnTo>
                    <a:pt x="121016" y="298347"/>
                  </a:lnTo>
                  <a:cubicBezTo>
                    <a:pt x="123235" y="298593"/>
                    <a:pt x="125537" y="298840"/>
                    <a:pt x="127839" y="298840"/>
                  </a:cubicBezTo>
                  <a:cubicBezTo>
                    <a:pt x="141322" y="298840"/>
                    <a:pt x="153983" y="293907"/>
                    <a:pt x="163930" y="285028"/>
                  </a:cubicBezTo>
                  <a:lnTo>
                    <a:pt x="227644" y="348742"/>
                  </a:lnTo>
                  <a:cubicBezTo>
                    <a:pt x="224356" y="353264"/>
                    <a:pt x="222383" y="358772"/>
                    <a:pt x="222383" y="364773"/>
                  </a:cubicBezTo>
                  <a:cubicBezTo>
                    <a:pt x="222383" y="379736"/>
                    <a:pt x="234550" y="391903"/>
                    <a:pt x="249513" y="391903"/>
                  </a:cubicBezTo>
                  <a:cubicBezTo>
                    <a:pt x="264475" y="391903"/>
                    <a:pt x="276643" y="379736"/>
                    <a:pt x="276643" y="364773"/>
                  </a:cubicBezTo>
                  <a:cubicBezTo>
                    <a:pt x="276643" y="349811"/>
                    <a:pt x="264475" y="337644"/>
                    <a:pt x="249513" y="337644"/>
                  </a:cubicBezTo>
                  <a:cubicBezTo>
                    <a:pt x="242442" y="337644"/>
                    <a:pt x="235948" y="340439"/>
                    <a:pt x="231097" y="344878"/>
                  </a:cubicBezTo>
                  <a:lnTo>
                    <a:pt x="167630" y="281411"/>
                  </a:lnTo>
                  <a:cubicBezTo>
                    <a:pt x="177002" y="271381"/>
                    <a:pt x="182263" y="258309"/>
                    <a:pt x="182263" y="244416"/>
                  </a:cubicBezTo>
                  <a:cubicBezTo>
                    <a:pt x="182263" y="230357"/>
                    <a:pt x="176837" y="217532"/>
                    <a:pt x="168041" y="207832"/>
                  </a:cubicBezTo>
                  <a:lnTo>
                    <a:pt x="196486" y="179386"/>
                  </a:lnTo>
                  <a:lnTo>
                    <a:pt x="238167" y="221067"/>
                  </a:lnTo>
                  <a:cubicBezTo>
                    <a:pt x="233235" y="227562"/>
                    <a:pt x="230357" y="235619"/>
                    <a:pt x="230357" y="244416"/>
                  </a:cubicBezTo>
                  <a:cubicBezTo>
                    <a:pt x="230357" y="265873"/>
                    <a:pt x="247786" y="283302"/>
                    <a:pt x="269243" y="283302"/>
                  </a:cubicBezTo>
                  <a:cubicBezTo>
                    <a:pt x="290701" y="283302"/>
                    <a:pt x="308130" y="265873"/>
                    <a:pt x="308130" y="244416"/>
                  </a:cubicBezTo>
                  <a:cubicBezTo>
                    <a:pt x="308130" y="222958"/>
                    <a:pt x="290701" y="205529"/>
                    <a:pt x="269243" y="205529"/>
                  </a:cubicBezTo>
                  <a:cubicBezTo>
                    <a:pt x="258474" y="205529"/>
                    <a:pt x="248691" y="209969"/>
                    <a:pt x="241620" y="217121"/>
                  </a:cubicBezTo>
                  <a:lnTo>
                    <a:pt x="200268" y="175686"/>
                  </a:lnTo>
                  <a:lnTo>
                    <a:pt x="228713" y="147242"/>
                  </a:lnTo>
                  <a:cubicBezTo>
                    <a:pt x="235537" y="153243"/>
                    <a:pt x="244498" y="156860"/>
                    <a:pt x="254281" y="156860"/>
                  </a:cubicBezTo>
                  <a:cubicBezTo>
                    <a:pt x="275574" y="156860"/>
                    <a:pt x="292920" y="139678"/>
                    <a:pt x="293085" y="118385"/>
                  </a:cubicBezTo>
                  <a:lnTo>
                    <a:pt x="318077" y="118385"/>
                  </a:lnTo>
                  <a:cubicBezTo>
                    <a:pt x="319393" y="132114"/>
                    <a:pt x="330984" y="142966"/>
                    <a:pt x="345125" y="142966"/>
                  </a:cubicBezTo>
                  <a:cubicBezTo>
                    <a:pt x="360087" y="142966"/>
                    <a:pt x="372255" y="130799"/>
                    <a:pt x="372255" y="115837"/>
                  </a:cubicBezTo>
                  <a:cubicBezTo>
                    <a:pt x="372337" y="100792"/>
                    <a:pt x="360087" y="88624"/>
                    <a:pt x="345125" y="88624"/>
                  </a:cubicBezTo>
                  <a:close/>
                  <a:moveTo>
                    <a:pt x="27130" y="162286"/>
                  </a:moveTo>
                  <a:cubicBezTo>
                    <a:pt x="15045" y="162286"/>
                    <a:pt x="5179" y="152421"/>
                    <a:pt x="5179" y="140336"/>
                  </a:cubicBezTo>
                  <a:cubicBezTo>
                    <a:pt x="5179" y="128251"/>
                    <a:pt x="15045" y="118385"/>
                    <a:pt x="27130" y="118385"/>
                  </a:cubicBezTo>
                  <a:cubicBezTo>
                    <a:pt x="39215" y="118385"/>
                    <a:pt x="49080" y="128251"/>
                    <a:pt x="49080" y="140336"/>
                  </a:cubicBezTo>
                  <a:cubicBezTo>
                    <a:pt x="49080" y="152421"/>
                    <a:pt x="39215" y="162286"/>
                    <a:pt x="27130" y="162286"/>
                  </a:cubicBezTo>
                  <a:close/>
                  <a:moveTo>
                    <a:pt x="249595" y="342823"/>
                  </a:moveTo>
                  <a:cubicBezTo>
                    <a:pt x="261680" y="342823"/>
                    <a:pt x="271545" y="352689"/>
                    <a:pt x="271545" y="364773"/>
                  </a:cubicBezTo>
                  <a:cubicBezTo>
                    <a:pt x="271545" y="376859"/>
                    <a:pt x="261680" y="386724"/>
                    <a:pt x="249595" y="386724"/>
                  </a:cubicBezTo>
                  <a:cubicBezTo>
                    <a:pt x="237510" y="386724"/>
                    <a:pt x="227644" y="376859"/>
                    <a:pt x="227644" y="364773"/>
                  </a:cubicBezTo>
                  <a:cubicBezTo>
                    <a:pt x="227644" y="352606"/>
                    <a:pt x="237510" y="342823"/>
                    <a:pt x="249595" y="342823"/>
                  </a:cubicBezTo>
                  <a:close/>
                  <a:moveTo>
                    <a:pt x="131457" y="361814"/>
                  </a:moveTo>
                  <a:cubicBezTo>
                    <a:pt x="131457" y="368884"/>
                    <a:pt x="125702" y="374721"/>
                    <a:pt x="118549" y="374721"/>
                  </a:cubicBezTo>
                  <a:cubicBezTo>
                    <a:pt x="111397" y="374721"/>
                    <a:pt x="105642" y="368966"/>
                    <a:pt x="105642" y="361814"/>
                  </a:cubicBezTo>
                  <a:cubicBezTo>
                    <a:pt x="105642" y="354662"/>
                    <a:pt x="111397" y="348907"/>
                    <a:pt x="118549" y="348907"/>
                  </a:cubicBezTo>
                  <a:cubicBezTo>
                    <a:pt x="125620" y="348907"/>
                    <a:pt x="131457" y="354662"/>
                    <a:pt x="131457" y="361814"/>
                  </a:cubicBezTo>
                  <a:close/>
                  <a:moveTo>
                    <a:pt x="177166" y="244334"/>
                  </a:moveTo>
                  <a:cubicBezTo>
                    <a:pt x="177166" y="257734"/>
                    <a:pt x="171905" y="270230"/>
                    <a:pt x="162368" y="279520"/>
                  </a:cubicBezTo>
                  <a:cubicBezTo>
                    <a:pt x="153160" y="288564"/>
                    <a:pt x="140911" y="293578"/>
                    <a:pt x="127921" y="293578"/>
                  </a:cubicBezTo>
                  <a:cubicBezTo>
                    <a:pt x="100792" y="293578"/>
                    <a:pt x="78677" y="271463"/>
                    <a:pt x="78677" y="244334"/>
                  </a:cubicBezTo>
                  <a:cubicBezTo>
                    <a:pt x="78677" y="231344"/>
                    <a:pt x="83692" y="219094"/>
                    <a:pt x="92735" y="209887"/>
                  </a:cubicBezTo>
                  <a:cubicBezTo>
                    <a:pt x="102025" y="200350"/>
                    <a:pt x="114603" y="195089"/>
                    <a:pt x="127921" y="195089"/>
                  </a:cubicBezTo>
                  <a:cubicBezTo>
                    <a:pt x="155051" y="195089"/>
                    <a:pt x="177166" y="217203"/>
                    <a:pt x="177166" y="244334"/>
                  </a:cubicBezTo>
                  <a:close/>
                  <a:moveTo>
                    <a:pt x="269326" y="210709"/>
                  </a:moveTo>
                  <a:cubicBezTo>
                    <a:pt x="287906" y="210709"/>
                    <a:pt x="302950" y="225836"/>
                    <a:pt x="302950" y="244334"/>
                  </a:cubicBezTo>
                  <a:cubicBezTo>
                    <a:pt x="302950" y="262913"/>
                    <a:pt x="287823" y="277958"/>
                    <a:pt x="269326" y="277958"/>
                  </a:cubicBezTo>
                  <a:cubicBezTo>
                    <a:pt x="250746" y="277958"/>
                    <a:pt x="235701" y="262831"/>
                    <a:pt x="235701" y="244334"/>
                  </a:cubicBezTo>
                  <a:cubicBezTo>
                    <a:pt x="235701" y="225836"/>
                    <a:pt x="250746" y="210709"/>
                    <a:pt x="269326" y="210709"/>
                  </a:cubicBezTo>
                  <a:close/>
                  <a:moveTo>
                    <a:pt x="236688" y="18087"/>
                  </a:moveTo>
                  <a:cubicBezTo>
                    <a:pt x="236688" y="10934"/>
                    <a:pt x="242442" y="5179"/>
                    <a:pt x="249595" y="5179"/>
                  </a:cubicBezTo>
                  <a:cubicBezTo>
                    <a:pt x="256747" y="5179"/>
                    <a:pt x="262502" y="10934"/>
                    <a:pt x="262502" y="18087"/>
                  </a:cubicBezTo>
                  <a:cubicBezTo>
                    <a:pt x="262502" y="25239"/>
                    <a:pt x="256747" y="30994"/>
                    <a:pt x="249595" y="30994"/>
                  </a:cubicBezTo>
                  <a:cubicBezTo>
                    <a:pt x="242442" y="30994"/>
                    <a:pt x="236688" y="25239"/>
                    <a:pt x="236688" y="18087"/>
                  </a:cubicBezTo>
                  <a:close/>
                  <a:moveTo>
                    <a:pt x="254281" y="151598"/>
                  </a:moveTo>
                  <a:cubicBezTo>
                    <a:pt x="235701" y="151598"/>
                    <a:pt x="220656" y="136472"/>
                    <a:pt x="220656" y="117974"/>
                  </a:cubicBezTo>
                  <a:cubicBezTo>
                    <a:pt x="220656" y="99394"/>
                    <a:pt x="235783" y="84349"/>
                    <a:pt x="254281" y="84349"/>
                  </a:cubicBezTo>
                  <a:cubicBezTo>
                    <a:pt x="272861" y="84349"/>
                    <a:pt x="287906" y="99477"/>
                    <a:pt x="287906" y="117974"/>
                  </a:cubicBezTo>
                  <a:cubicBezTo>
                    <a:pt x="287906" y="136554"/>
                    <a:pt x="272861" y="151598"/>
                    <a:pt x="254281" y="151598"/>
                  </a:cubicBezTo>
                  <a:close/>
                  <a:moveTo>
                    <a:pt x="345125" y="137705"/>
                  </a:moveTo>
                  <a:cubicBezTo>
                    <a:pt x="333040" y="137705"/>
                    <a:pt x="323174" y="127839"/>
                    <a:pt x="323174" y="115754"/>
                  </a:cubicBezTo>
                  <a:cubicBezTo>
                    <a:pt x="323174" y="103669"/>
                    <a:pt x="333040" y="93804"/>
                    <a:pt x="345125" y="93804"/>
                  </a:cubicBezTo>
                  <a:cubicBezTo>
                    <a:pt x="357210" y="93804"/>
                    <a:pt x="367075" y="103669"/>
                    <a:pt x="367075" y="115754"/>
                  </a:cubicBezTo>
                  <a:cubicBezTo>
                    <a:pt x="367075" y="127921"/>
                    <a:pt x="357210" y="137705"/>
                    <a:pt x="345125" y="137705"/>
                  </a:cubicBezTo>
                  <a:close/>
                </a:path>
              </a:pathLst>
            </a:custGeom>
            <a:grpFill/>
            <a:ln w="8221" cap="flat">
              <a:noFill/>
              <a:prstDash val="solid"/>
              <a:miter/>
            </a:ln>
          </p:spPr>
          <p:txBody>
            <a:bodyPr rtlCol="0" anchor="ctr"/>
            <a:lstStyle/>
            <a:p>
              <a:endParaRPr lang="en-US"/>
            </a:p>
          </p:txBody>
        </p:sp>
        <p:grpSp>
          <p:nvGrpSpPr>
            <p:cNvPr id="270" name="Graphic 2">
              <a:extLst>
                <a:ext uri="{FF2B5EF4-FFF2-40B4-BE49-F238E27FC236}">
                  <a16:creationId xmlns:a16="http://schemas.microsoft.com/office/drawing/2014/main" id="{58FC91F7-042D-4373-8D5E-7FF61FFF3BE5}"/>
                </a:ext>
              </a:extLst>
            </p:cNvPr>
            <p:cNvGrpSpPr/>
            <p:nvPr/>
          </p:nvGrpSpPr>
          <p:grpSpPr>
            <a:xfrm>
              <a:off x="1255510" y="1654655"/>
              <a:ext cx="465607" cy="461029"/>
              <a:chOff x="1497725" y="1771676"/>
              <a:chExt cx="455436" cy="450958"/>
            </a:xfrm>
            <a:grpFill/>
          </p:grpSpPr>
          <p:sp>
            <p:nvSpPr>
              <p:cNvPr id="335" name="Freeform: Shape 334">
                <a:extLst>
                  <a:ext uri="{FF2B5EF4-FFF2-40B4-BE49-F238E27FC236}">
                    <a16:creationId xmlns:a16="http://schemas.microsoft.com/office/drawing/2014/main" id="{C9B3C34C-EB0A-4696-BAF1-A24CD862DD75}"/>
                  </a:ext>
                </a:extLst>
              </p:cNvPr>
              <p:cNvSpPr/>
              <p:nvPr/>
            </p:nvSpPr>
            <p:spPr>
              <a:xfrm>
                <a:off x="1497725" y="1771676"/>
                <a:ext cx="455436" cy="450958"/>
              </a:xfrm>
              <a:custGeom>
                <a:avLst/>
                <a:gdLst>
                  <a:gd name="connsiteX0" fmla="*/ 5167 w 455436"/>
                  <a:gd name="connsiteY0" fmla="*/ 259950 h 450958"/>
                  <a:gd name="connsiteX1" fmla="*/ 175181 w 455436"/>
                  <a:gd name="connsiteY1" fmla="*/ 444186 h 450958"/>
                  <a:gd name="connsiteX2" fmla="*/ 203050 w 455436"/>
                  <a:gd name="connsiteY2" fmla="*/ 445337 h 450958"/>
                  <a:gd name="connsiteX3" fmla="*/ 210203 w 455436"/>
                  <a:gd name="connsiteY3" fmla="*/ 438760 h 450958"/>
                  <a:gd name="connsiteX4" fmla="*/ 218013 w 455436"/>
                  <a:gd name="connsiteY4" fmla="*/ 447228 h 450958"/>
                  <a:gd name="connsiteX5" fmla="*/ 234455 w 455436"/>
                  <a:gd name="connsiteY5" fmla="*/ 447886 h 450958"/>
                  <a:gd name="connsiteX6" fmla="*/ 235113 w 455436"/>
                  <a:gd name="connsiteY6" fmla="*/ 431443 h 450958"/>
                  <a:gd name="connsiteX7" fmla="*/ 227303 w 455436"/>
                  <a:gd name="connsiteY7" fmla="*/ 422975 h 450958"/>
                  <a:gd name="connsiteX8" fmla="*/ 258543 w 455436"/>
                  <a:gd name="connsiteY8" fmla="*/ 394201 h 450958"/>
                  <a:gd name="connsiteX9" fmla="*/ 266353 w 455436"/>
                  <a:gd name="connsiteY9" fmla="*/ 402669 h 450958"/>
                  <a:gd name="connsiteX10" fmla="*/ 282796 w 455436"/>
                  <a:gd name="connsiteY10" fmla="*/ 403327 h 450958"/>
                  <a:gd name="connsiteX11" fmla="*/ 283453 w 455436"/>
                  <a:gd name="connsiteY11" fmla="*/ 386884 h 450958"/>
                  <a:gd name="connsiteX12" fmla="*/ 275643 w 455436"/>
                  <a:gd name="connsiteY12" fmla="*/ 378417 h 450958"/>
                  <a:gd name="connsiteX13" fmla="*/ 306884 w 455436"/>
                  <a:gd name="connsiteY13" fmla="*/ 349643 h 450958"/>
                  <a:gd name="connsiteX14" fmla="*/ 314694 w 455436"/>
                  <a:gd name="connsiteY14" fmla="*/ 358110 h 450958"/>
                  <a:gd name="connsiteX15" fmla="*/ 331136 w 455436"/>
                  <a:gd name="connsiteY15" fmla="*/ 358768 h 450958"/>
                  <a:gd name="connsiteX16" fmla="*/ 331794 w 455436"/>
                  <a:gd name="connsiteY16" fmla="*/ 342326 h 450958"/>
                  <a:gd name="connsiteX17" fmla="*/ 323984 w 455436"/>
                  <a:gd name="connsiteY17" fmla="*/ 333858 h 450958"/>
                  <a:gd name="connsiteX18" fmla="*/ 355224 w 455436"/>
                  <a:gd name="connsiteY18" fmla="*/ 305084 h 450958"/>
                  <a:gd name="connsiteX19" fmla="*/ 363034 w 455436"/>
                  <a:gd name="connsiteY19" fmla="*/ 313552 h 450958"/>
                  <a:gd name="connsiteX20" fmla="*/ 379477 w 455436"/>
                  <a:gd name="connsiteY20" fmla="*/ 314209 h 450958"/>
                  <a:gd name="connsiteX21" fmla="*/ 380134 w 455436"/>
                  <a:gd name="connsiteY21" fmla="*/ 297767 h 450958"/>
                  <a:gd name="connsiteX22" fmla="*/ 372324 w 455436"/>
                  <a:gd name="connsiteY22" fmla="*/ 289299 h 450958"/>
                  <a:gd name="connsiteX23" fmla="*/ 403565 w 455436"/>
                  <a:gd name="connsiteY23" fmla="*/ 260525 h 450958"/>
                  <a:gd name="connsiteX24" fmla="*/ 411375 w 455436"/>
                  <a:gd name="connsiteY24" fmla="*/ 268993 h 450958"/>
                  <a:gd name="connsiteX25" fmla="*/ 427817 w 455436"/>
                  <a:gd name="connsiteY25" fmla="*/ 269651 h 450958"/>
                  <a:gd name="connsiteX26" fmla="*/ 428475 w 455436"/>
                  <a:gd name="connsiteY26" fmla="*/ 253208 h 450958"/>
                  <a:gd name="connsiteX27" fmla="*/ 420665 w 455436"/>
                  <a:gd name="connsiteY27" fmla="*/ 244740 h 450958"/>
                  <a:gd name="connsiteX28" fmla="*/ 420994 w 455436"/>
                  <a:gd name="connsiteY28" fmla="*/ 244412 h 450958"/>
                  <a:gd name="connsiteX29" fmla="*/ 423296 w 455436"/>
                  <a:gd name="connsiteY29" fmla="*/ 242274 h 450958"/>
                  <a:gd name="connsiteX30" fmla="*/ 449110 w 455436"/>
                  <a:gd name="connsiteY30" fmla="*/ 218433 h 450958"/>
                  <a:gd name="connsiteX31" fmla="*/ 450261 w 455436"/>
                  <a:gd name="connsiteY31" fmla="*/ 190563 h 450958"/>
                  <a:gd name="connsiteX32" fmla="*/ 280247 w 455436"/>
                  <a:gd name="connsiteY32" fmla="*/ 6326 h 450958"/>
                  <a:gd name="connsiteX33" fmla="*/ 252377 w 455436"/>
                  <a:gd name="connsiteY33" fmla="*/ 5175 h 450958"/>
                  <a:gd name="connsiteX34" fmla="*/ 226563 w 455436"/>
                  <a:gd name="connsiteY34" fmla="*/ 29017 h 450958"/>
                  <a:gd name="connsiteX35" fmla="*/ 225330 w 455436"/>
                  <a:gd name="connsiteY35" fmla="*/ 30086 h 450958"/>
                  <a:gd name="connsiteX36" fmla="*/ 6400 w 455436"/>
                  <a:gd name="connsiteY36" fmla="*/ 232162 h 450958"/>
                  <a:gd name="connsiteX37" fmla="*/ 5167 w 455436"/>
                  <a:gd name="connsiteY37" fmla="*/ 259950 h 450958"/>
                  <a:gd name="connsiteX38" fmla="*/ 416719 w 455436"/>
                  <a:gd name="connsiteY38" fmla="*/ 248111 h 450958"/>
                  <a:gd name="connsiteX39" fmla="*/ 424529 w 455436"/>
                  <a:gd name="connsiteY39" fmla="*/ 256579 h 450958"/>
                  <a:gd name="connsiteX40" fmla="*/ 424200 w 455436"/>
                  <a:gd name="connsiteY40" fmla="*/ 265622 h 450958"/>
                  <a:gd name="connsiteX41" fmla="*/ 415157 w 455436"/>
                  <a:gd name="connsiteY41" fmla="*/ 265293 h 450958"/>
                  <a:gd name="connsiteX42" fmla="*/ 407346 w 455436"/>
                  <a:gd name="connsiteY42" fmla="*/ 256826 h 450958"/>
                  <a:gd name="connsiteX43" fmla="*/ 416719 w 455436"/>
                  <a:gd name="connsiteY43" fmla="*/ 248111 h 450958"/>
                  <a:gd name="connsiteX44" fmla="*/ 368378 w 455436"/>
                  <a:gd name="connsiteY44" fmla="*/ 292670 h 450958"/>
                  <a:gd name="connsiteX45" fmla="*/ 376188 w 455436"/>
                  <a:gd name="connsiteY45" fmla="*/ 301138 h 450958"/>
                  <a:gd name="connsiteX46" fmla="*/ 375859 w 455436"/>
                  <a:gd name="connsiteY46" fmla="*/ 310181 h 450958"/>
                  <a:gd name="connsiteX47" fmla="*/ 366816 w 455436"/>
                  <a:gd name="connsiteY47" fmla="*/ 309852 h 450958"/>
                  <a:gd name="connsiteX48" fmla="*/ 359006 w 455436"/>
                  <a:gd name="connsiteY48" fmla="*/ 301384 h 450958"/>
                  <a:gd name="connsiteX49" fmla="*/ 368378 w 455436"/>
                  <a:gd name="connsiteY49" fmla="*/ 292670 h 450958"/>
                  <a:gd name="connsiteX50" fmla="*/ 320120 w 455436"/>
                  <a:gd name="connsiteY50" fmla="*/ 337311 h 450958"/>
                  <a:gd name="connsiteX51" fmla="*/ 327930 w 455436"/>
                  <a:gd name="connsiteY51" fmla="*/ 345779 h 450958"/>
                  <a:gd name="connsiteX52" fmla="*/ 327601 w 455436"/>
                  <a:gd name="connsiteY52" fmla="*/ 354822 h 450958"/>
                  <a:gd name="connsiteX53" fmla="*/ 318558 w 455436"/>
                  <a:gd name="connsiteY53" fmla="*/ 354493 h 450958"/>
                  <a:gd name="connsiteX54" fmla="*/ 310748 w 455436"/>
                  <a:gd name="connsiteY54" fmla="*/ 346025 h 450958"/>
                  <a:gd name="connsiteX55" fmla="*/ 320120 w 455436"/>
                  <a:gd name="connsiteY55" fmla="*/ 337311 h 450958"/>
                  <a:gd name="connsiteX56" fmla="*/ 271779 w 455436"/>
                  <a:gd name="connsiteY56" fmla="*/ 381870 h 450958"/>
                  <a:gd name="connsiteX57" fmla="*/ 279589 w 455436"/>
                  <a:gd name="connsiteY57" fmla="*/ 390337 h 450958"/>
                  <a:gd name="connsiteX58" fmla="*/ 279261 w 455436"/>
                  <a:gd name="connsiteY58" fmla="*/ 399381 h 450958"/>
                  <a:gd name="connsiteX59" fmla="*/ 270217 w 455436"/>
                  <a:gd name="connsiteY59" fmla="*/ 399052 h 450958"/>
                  <a:gd name="connsiteX60" fmla="*/ 262407 w 455436"/>
                  <a:gd name="connsiteY60" fmla="*/ 390584 h 450958"/>
                  <a:gd name="connsiteX61" fmla="*/ 271779 w 455436"/>
                  <a:gd name="connsiteY61" fmla="*/ 381870 h 450958"/>
                  <a:gd name="connsiteX62" fmla="*/ 223439 w 455436"/>
                  <a:gd name="connsiteY62" fmla="*/ 426428 h 450958"/>
                  <a:gd name="connsiteX63" fmla="*/ 231249 w 455436"/>
                  <a:gd name="connsiteY63" fmla="*/ 434896 h 450958"/>
                  <a:gd name="connsiteX64" fmla="*/ 230920 w 455436"/>
                  <a:gd name="connsiteY64" fmla="*/ 443939 h 450958"/>
                  <a:gd name="connsiteX65" fmla="*/ 221877 w 455436"/>
                  <a:gd name="connsiteY65" fmla="*/ 443611 h 450958"/>
                  <a:gd name="connsiteX66" fmla="*/ 214067 w 455436"/>
                  <a:gd name="connsiteY66" fmla="*/ 435143 h 450958"/>
                  <a:gd name="connsiteX67" fmla="*/ 223439 w 455436"/>
                  <a:gd name="connsiteY67" fmla="*/ 426428 h 450958"/>
                  <a:gd name="connsiteX68" fmla="*/ 417376 w 455436"/>
                  <a:gd name="connsiteY68" fmla="*/ 240465 h 450958"/>
                  <a:gd name="connsiteX69" fmla="*/ 403811 w 455436"/>
                  <a:gd name="connsiteY69" fmla="*/ 253044 h 450958"/>
                  <a:gd name="connsiteX70" fmla="*/ 392795 w 455436"/>
                  <a:gd name="connsiteY70" fmla="*/ 241041 h 450958"/>
                  <a:gd name="connsiteX71" fmla="*/ 391151 w 455436"/>
                  <a:gd name="connsiteY71" fmla="*/ 236930 h 450958"/>
                  <a:gd name="connsiteX72" fmla="*/ 396084 w 455436"/>
                  <a:gd name="connsiteY72" fmla="*/ 235122 h 450958"/>
                  <a:gd name="connsiteX73" fmla="*/ 396494 w 455436"/>
                  <a:gd name="connsiteY73" fmla="*/ 225421 h 450958"/>
                  <a:gd name="connsiteX74" fmla="*/ 386794 w 455436"/>
                  <a:gd name="connsiteY74" fmla="*/ 225010 h 450958"/>
                  <a:gd name="connsiteX75" fmla="*/ 386218 w 455436"/>
                  <a:gd name="connsiteY75" fmla="*/ 234464 h 450958"/>
                  <a:gd name="connsiteX76" fmla="*/ 389013 w 455436"/>
                  <a:gd name="connsiteY76" fmla="*/ 244576 h 450958"/>
                  <a:gd name="connsiteX77" fmla="*/ 400030 w 455436"/>
                  <a:gd name="connsiteY77" fmla="*/ 256579 h 450958"/>
                  <a:gd name="connsiteX78" fmla="*/ 355553 w 455436"/>
                  <a:gd name="connsiteY78" fmla="*/ 297603 h 450958"/>
                  <a:gd name="connsiteX79" fmla="*/ 344537 w 455436"/>
                  <a:gd name="connsiteY79" fmla="*/ 285600 h 450958"/>
                  <a:gd name="connsiteX80" fmla="*/ 342893 w 455436"/>
                  <a:gd name="connsiteY80" fmla="*/ 281489 h 450958"/>
                  <a:gd name="connsiteX81" fmla="*/ 347825 w 455436"/>
                  <a:gd name="connsiteY81" fmla="*/ 279680 h 450958"/>
                  <a:gd name="connsiteX82" fmla="*/ 348236 w 455436"/>
                  <a:gd name="connsiteY82" fmla="*/ 269979 h 450958"/>
                  <a:gd name="connsiteX83" fmla="*/ 338535 w 455436"/>
                  <a:gd name="connsiteY83" fmla="*/ 269568 h 450958"/>
                  <a:gd name="connsiteX84" fmla="*/ 337960 w 455436"/>
                  <a:gd name="connsiteY84" fmla="*/ 279023 h 450958"/>
                  <a:gd name="connsiteX85" fmla="*/ 340755 w 455436"/>
                  <a:gd name="connsiteY85" fmla="*/ 289135 h 450958"/>
                  <a:gd name="connsiteX86" fmla="*/ 351771 w 455436"/>
                  <a:gd name="connsiteY86" fmla="*/ 301138 h 450958"/>
                  <a:gd name="connsiteX87" fmla="*/ 307295 w 455436"/>
                  <a:gd name="connsiteY87" fmla="*/ 342161 h 450958"/>
                  <a:gd name="connsiteX88" fmla="*/ 296278 w 455436"/>
                  <a:gd name="connsiteY88" fmla="*/ 330158 h 450958"/>
                  <a:gd name="connsiteX89" fmla="*/ 294634 w 455436"/>
                  <a:gd name="connsiteY89" fmla="*/ 326048 h 450958"/>
                  <a:gd name="connsiteX90" fmla="*/ 299567 w 455436"/>
                  <a:gd name="connsiteY90" fmla="*/ 324239 h 450958"/>
                  <a:gd name="connsiteX91" fmla="*/ 299978 w 455436"/>
                  <a:gd name="connsiteY91" fmla="*/ 314538 h 450958"/>
                  <a:gd name="connsiteX92" fmla="*/ 290277 w 455436"/>
                  <a:gd name="connsiteY92" fmla="*/ 314127 h 450958"/>
                  <a:gd name="connsiteX93" fmla="*/ 289702 w 455436"/>
                  <a:gd name="connsiteY93" fmla="*/ 323581 h 450958"/>
                  <a:gd name="connsiteX94" fmla="*/ 292497 w 455436"/>
                  <a:gd name="connsiteY94" fmla="*/ 333694 h 450958"/>
                  <a:gd name="connsiteX95" fmla="*/ 303513 w 455436"/>
                  <a:gd name="connsiteY95" fmla="*/ 345696 h 450958"/>
                  <a:gd name="connsiteX96" fmla="*/ 259036 w 455436"/>
                  <a:gd name="connsiteY96" fmla="*/ 386720 h 450958"/>
                  <a:gd name="connsiteX97" fmla="*/ 248020 w 455436"/>
                  <a:gd name="connsiteY97" fmla="*/ 374717 h 450958"/>
                  <a:gd name="connsiteX98" fmla="*/ 246376 w 455436"/>
                  <a:gd name="connsiteY98" fmla="*/ 370607 h 450958"/>
                  <a:gd name="connsiteX99" fmla="*/ 251309 w 455436"/>
                  <a:gd name="connsiteY99" fmla="*/ 368798 h 450958"/>
                  <a:gd name="connsiteX100" fmla="*/ 251720 w 455436"/>
                  <a:gd name="connsiteY100" fmla="*/ 359097 h 450958"/>
                  <a:gd name="connsiteX101" fmla="*/ 242019 w 455436"/>
                  <a:gd name="connsiteY101" fmla="*/ 358686 h 450958"/>
                  <a:gd name="connsiteX102" fmla="*/ 241443 w 455436"/>
                  <a:gd name="connsiteY102" fmla="*/ 368140 h 450958"/>
                  <a:gd name="connsiteX103" fmla="*/ 244238 w 455436"/>
                  <a:gd name="connsiteY103" fmla="*/ 378252 h 450958"/>
                  <a:gd name="connsiteX104" fmla="*/ 255255 w 455436"/>
                  <a:gd name="connsiteY104" fmla="*/ 390255 h 450958"/>
                  <a:gd name="connsiteX105" fmla="*/ 210778 w 455436"/>
                  <a:gd name="connsiteY105" fmla="*/ 431279 h 450958"/>
                  <a:gd name="connsiteX106" fmla="*/ 199762 w 455436"/>
                  <a:gd name="connsiteY106" fmla="*/ 419276 h 450958"/>
                  <a:gd name="connsiteX107" fmla="*/ 198118 w 455436"/>
                  <a:gd name="connsiteY107" fmla="*/ 415165 h 450958"/>
                  <a:gd name="connsiteX108" fmla="*/ 203050 w 455436"/>
                  <a:gd name="connsiteY108" fmla="*/ 413357 h 450958"/>
                  <a:gd name="connsiteX109" fmla="*/ 203461 w 455436"/>
                  <a:gd name="connsiteY109" fmla="*/ 403656 h 450958"/>
                  <a:gd name="connsiteX110" fmla="*/ 193760 w 455436"/>
                  <a:gd name="connsiteY110" fmla="*/ 403245 h 450958"/>
                  <a:gd name="connsiteX111" fmla="*/ 193185 w 455436"/>
                  <a:gd name="connsiteY111" fmla="*/ 412699 h 450958"/>
                  <a:gd name="connsiteX112" fmla="*/ 195980 w 455436"/>
                  <a:gd name="connsiteY112" fmla="*/ 422811 h 450958"/>
                  <a:gd name="connsiteX113" fmla="*/ 206997 w 455436"/>
                  <a:gd name="connsiteY113" fmla="*/ 434814 h 450958"/>
                  <a:gd name="connsiteX114" fmla="*/ 199844 w 455436"/>
                  <a:gd name="connsiteY114" fmla="*/ 441391 h 450958"/>
                  <a:gd name="connsiteX115" fmla="*/ 179373 w 455436"/>
                  <a:gd name="connsiteY115" fmla="*/ 440569 h 450958"/>
                  <a:gd name="connsiteX116" fmla="*/ 159807 w 455436"/>
                  <a:gd name="connsiteY116" fmla="*/ 419358 h 450958"/>
                  <a:gd name="connsiteX117" fmla="*/ 401263 w 455436"/>
                  <a:gd name="connsiteY117" fmla="*/ 196564 h 450958"/>
                  <a:gd name="connsiteX118" fmla="*/ 420829 w 455436"/>
                  <a:gd name="connsiteY118" fmla="*/ 217775 h 450958"/>
                  <a:gd name="connsiteX119" fmla="*/ 420007 w 455436"/>
                  <a:gd name="connsiteY119" fmla="*/ 238246 h 450958"/>
                  <a:gd name="connsiteX120" fmla="*/ 417376 w 455436"/>
                  <a:gd name="connsiteY120" fmla="*/ 240465 h 450958"/>
                  <a:gd name="connsiteX121" fmla="*/ 255830 w 455436"/>
                  <a:gd name="connsiteY121" fmla="*/ 8875 h 450958"/>
                  <a:gd name="connsiteX122" fmla="*/ 276301 w 455436"/>
                  <a:gd name="connsiteY122" fmla="*/ 9697 h 450958"/>
                  <a:gd name="connsiteX123" fmla="*/ 446315 w 455436"/>
                  <a:gd name="connsiteY123" fmla="*/ 193934 h 450958"/>
                  <a:gd name="connsiteX124" fmla="*/ 445493 w 455436"/>
                  <a:gd name="connsiteY124" fmla="*/ 214404 h 450958"/>
                  <a:gd name="connsiteX125" fmla="*/ 429461 w 455436"/>
                  <a:gd name="connsiteY125" fmla="*/ 229202 h 450958"/>
                  <a:gd name="connsiteX126" fmla="*/ 424364 w 455436"/>
                  <a:gd name="connsiteY126" fmla="*/ 214240 h 450958"/>
                  <a:gd name="connsiteX127" fmla="*/ 254350 w 455436"/>
                  <a:gd name="connsiteY127" fmla="*/ 30003 h 450958"/>
                  <a:gd name="connsiteX128" fmla="*/ 239799 w 455436"/>
                  <a:gd name="connsiteY128" fmla="*/ 23673 h 450958"/>
                  <a:gd name="connsiteX129" fmla="*/ 255830 w 455436"/>
                  <a:gd name="connsiteY129" fmla="*/ 8875 h 450958"/>
                  <a:gd name="connsiteX130" fmla="*/ 228783 w 455436"/>
                  <a:gd name="connsiteY130" fmla="*/ 33867 h 450958"/>
                  <a:gd name="connsiteX131" fmla="*/ 230016 w 455436"/>
                  <a:gd name="connsiteY131" fmla="*/ 32799 h 450958"/>
                  <a:gd name="connsiteX132" fmla="*/ 250486 w 455436"/>
                  <a:gd name="connsiteY132" fmla="*/ 33621 h 450958"/>
                  <a:gd name="connsiteX133" fmla="*/ 397399 w 455436"/>
                  <a:gd name="connsiteY133" fmla="*/ 192865 h 450958"/>
                  <a:gd name="connsiteX134" fmla="*/ 155943 w 455436"/>
                  <a:gd name="connsiteY134" fmla="*/ 415659 h 450958"/>
                  <a:gd name="connsiteX135" fmla="*/ 9031 w 455436"/>
                  <a:gd name="connsiteY135" fmla="*/ 256414 h 450958"/>
                  <a:gd name="connsiteX136" fmla="*/ 9853 w 455436"/>
                  <a:gd name="connsiteY136" fmla="*/ 235944 h 450958"/>
                  <a:gd name="connsiteX137" fmla="*/ 228783 w 455436"/>
                  <a:gd name="connsiteY137" fmla="*/ 33867 h 4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455436" h="450958">
                    <a:moveTo>
                      <a:pt x="5167" y="259950"/>
                    </a:moveTo>
                    <a:lnTo>
                      <a:pt x="175181" y="444186"/>
                    </a:lnTo>
                    <a:cubicBezTo>
                      <a:pt x="182580" y="452161"/>
                      <a:pt x="195076" y="452654"/>
                      <a:pt x="203050" y="445337"/>
                    </a:cubicBezTo>
                    <a:lnTo>
                      <a:pt x="210203" y="438760"/>
                    </a:lnTo>
                    <a:lnTo>
                      <a:pt x="218013" y="447228"/>
                    </a:lnTo>
                    <a:cubicBezTo>
                      <a:pt x="222370" y="451914"/>
                      <a:pt x="229769" y="452243"/>
                      <a:pt x="234455" y="447886"/>
                    </a:cubicBezTo>
                    <a:cubicBezTo>
                      <a:pt x="239141" y="443528"/>
                      <a:pt x="239470" y="436129"/>
                      <a:pt x="235113" y="431443"/>
                    </a:cubicBezTo>
                    <a:lnTo>
                      <a:pt x="227303" y="422975"/>
                    </a:lnTo>
                    <a:lnTo>
                      <a:pt x="258543" y="394201"/>
                    </a:lnTo>
                    <a:lnTo>
                      <a:pt x="266353" y="402669"/>
                    </a:lnTo>
                    <a:cubicBezTo>
                      <a:pt x="270711" y="407355"/>
                      <a:pt x="278110" y="407684"/>
                      <a:pt x="282796" y="403327"/>
                    </a:cubicBezTo>
                    <a:cubicBezTo>
                      <a:pt x="287482" y="398970"/>
                      <a:pt x="287811" y="391571"/>
                      <a:pt x="283453" y="386884"/>
                    </a:cubicBezTo>
                    <a:lnTo>
                      <a:pt x="275643" y="378417"/>
                    </a:lnTo>
                    <a:lnTo>
                      <a:pt x="306884" y="349643"/>
                    </a:lnTo>
                    <a:lnTo>
                      <a:pt x="314694" y="358110"/>
                    </a:lnTo>
                    <a:cubicBezTo>
                      <a:pt x="319051" y="362796"/>
                      <a:pt x="326450" y="363125"/>
                      <a:pt x="331136" y="358768"/>
                    </a:cubicBezTo>
                    <a:cubicBezTo>
                      <a:pt x="335822" y="354411"/>
                      <a:pt x="336151" y="347012"/>
                      <a:pt x="331794" y="342326"/>
                    </a:cubicBezTo>
                    <a:lnTo>
                      <a:pt x="323984" y="333858"/>
                    </a:lnTo>
                    <a:lnTo>
                      <a:pt x="355224" y="305084"/>
                    </a:lnTo>
                    <a:lnTo>
                      <a:pt x="363034" y="313552"/>
                    </a:lnTo>
                    <a:cubicBezTo>
                      <a:pt x="367392" y="318238"/>
                      <a:pt x="374791" y="318566"/>
                      <a:pt x="379477" y="314209"/>
                    </a:cubicBezTo>
                    <a:cubicBezTo>
                      <a:pt x="384163" y="309852"/>
                      <a:pt x="384492" y="302453"/>
                      <a:pt x="380134" y="297767"/>
                    </a:cubicBezTo>
                    <a:lnTo>
                      <a:pt x="372324" y="289299"/>
                    </a:lnTo>
                    <a:lnTo>
                      <a:pt x="403565" y="260525"/>
                    </a:lnTo>
                    <a:lnTo>
                      <a:pt x="411375" y="268993"/>
                    </a:lnTo>
                    <a:cubicBezTo>
                      <a:pt x="415732" y="273679"/>
                      <a:pt x="423131" y="274008"/>
                      <a:pt x="427817" y="269651"/>
                    </a:cubicBezTo>
                    <a:cubicBezTo>
                      <a:pt x="432503" y="265293"/>
                      <a:pt x="432832" y="257894"/>
                      <a:pt x="428475" y="253208"/>
                    </a:cubicBezTo>
                    <a:lnTo>
                      <a:pt x="420665" y="244740"/>
                    </a:lnTo>
                    <a:lnTo>
                      <a:pt x="420994" y="244412"/>
                    </a:lnTo>
                    <a:lnTo>
                      <a:pt x="423296" y="242274"/>
                    </a:lnTo>
                    <a:lnTo>
                      <a:pt x="449110" y="218433"/>
                    </a:lnTo>
                    <a:cubicBezTo>
                      <a:pt x="457085" y="211034"/>
                      <a:pt x="457578" y="198537"/>
                      <a:pt x="450261" y="190563"/>
                    </a:cubicBezTo>
                    <a:lnTo>
                      <a:pt x="280247" y="6326"/>
                    </a:lnTo>
                    <a:cubicBezTo>
                      <a:pt x="272848" y="-1648"/>
                      <a:pt x="260352" y="-2141"/>
                      <a:pt x="252377" y="5175"/>
                    </a:cubicBezTo>
                    <a:lnTo>
                      <a:pt x="226563" y="29017"/>
                    </a:lnTo>
                    <a:lnTo>
                      <a:pt x="225330" y="30086"/>
                    </a:lnTo>
                    <a:lnTo>
                      <a:pt x="6400" y="232162"/>
                    </a:lnTo>
                    <a:cubicBezTo>
                      <a:pt x="-1657" y="239397"/>
                      <a:pt x="-2150" y="251893"/>
                      <a:pt x="5167" y="259950"/>
                    </a:cubicBezTo>
                    <a:close/>
                    <a:moveTo>
                      <a:pt x="416719" y="248111"/>
                    </a:moveTo>
                    <a:lnTo>
                      <a:pt x="424529" y="256579"/>
                    </a:lnTo>
                    <a:cubicBezTo>
                      <a:pt x="426913" y="259210"/>
                      <a:pt x="426748" y="263238"/>
                      <a:pt x="424200" y="265622"/>
                    </a:cubicBezTo>
                    <a:cubicBezTo>
                      <a:pt x="421569" y="268006"/>
                      <a:pt x="417541" y="267842"/>
                      <a:pt x="415157" y="265293"/>
                    </a:cubicBezTo>
                    <a:lnTo>
                      <a:pt x="407346" y="256826"/>
                    </a:lnTo>
                    <a:lnTo>
                      <a:pt x="416719" y="248111"/>
                    </a:lnTo>
                    <a:close/>
                    <a:moveTo>
                      <a:pt x="368378" y="292670"/>
                    </a:moveTo>
                    <a:lnTo>
                      <a:pt x="376188" y="301138"/>
                    </a:lnTo>
                    <a:cubicBezTo>
                      <a:pt x="378572" y="303768"/>
                      <a:pt x="378408" y="307797"/>
                      <a:pt x="375859" y="310181"/>
                    </a:cubicBezTo>
                    <a:cubicBezTo>
                      <a:pt x="373229" y="312565"/>
                      <a:pt x="369200" y="312401"/>
                      <a:pt x="366816" y="309852"/>
                    </a:cubicBezTo>
                    <a:lnTo>
                      <a:pt x="359006" y="301384"/>
                    </a:lnTo>
                    <a:lnTo>
                      <a:pt x="368378" y="292670"/>
                    </a:lnTo>
                    <a:close/>
                    <a:moveTo>
                      <a:pt x="320120" y="337311"/>
                    </a:moveTo>
                    <a:lnTo>
                      <a:pt x="327930" y="345779"/>
                    </a:lnTo>
                    <a:cubicBezTo>
                      <a:pt x="330314" y="348409"/>
                      <a:pt x="330150" y="352438"/>
                      <a:pt x="327601" y="354822"/>
                    </a:cubicBezTo>
                    <a:cubicBezTo>
                      <a:pt x="324970" y="357206"/>
                      <a:pt x="320942" y="357042"/>
                      <a:pt x="318558" y="354493"/>
                    </a:cubicBezTo>
                    <a:lnTo>
                      <a:pt x="310748" y="346025"/>
                    </a:lnTo>
                    <a:lnTo>
                      <a:pt x="320120" y="337311"/>
                    </a:lnTo>
                    <a:close/>
                    <a:moveTo>
                      <a:pt x="271779" y="381870"/>
                    </a:moveTo>
                    <a:lnTo>
                      <a:pt x="279589" y="390337"/>
                    </a:lnTo>
                    <a:cubicBezTo>
                      <a:pt x="281974" y="392968"/>
                      <a:pt x="281809" y="396997"/>
                      <a:pt x="279261" y="399381"/>
                    </a:cubicBezTo>
                    <a:cubicBezTo>
                      <a:pt x="276630" y="401765"/>
                      <a:pt x="272601" y="401600"/>
                      <a:pt x="270217" y="399052"/>
                    </a:cubicBezTo>
                    <a:lnTo>
                      <a:pt x="262407" y="390584"/>
                    </a:lnTo>
                    <a:lnTo>
                      <a:pt x="271779" y="381870"/>
                    </a:lnTo>
                    <a:close/>
                    <a:moveTo>
                      <a:pt x="223439" y="426428"/>
                    </a:moveTo>
                    <a:lnTo>
                      <a:pt x="231249" y="434896"/>
                    </a:lnTo>
                    <a:cubicBezTo>
                      <a:pt x="233633" y="437527"/>
                      <a:pt x="233469" y="441555"/>
                      <a:pt x="230920" y="443939"/>
                    </a:cubicBezTo>
                    <a:cubicBezTo>
                      <a:pt x="228289" y="446324"/>
                      <a:pt x="224261" y="446159"/>
                      <a:pt x="221877" y="443611"/>
                    </a:cubicBezTo>
                    <a:lnTo>
                      <a:pt x="214067" y="435143"/>
                    </a:lnTo>
                    <a:lnTo>
                      <a:pt x="223439" y="426428"/>
                    </a:lnTo>
                    <a:close/>
                    <a:moveTo>
                      <a:pt x="417376" y="240465"/>
                    </a:moveTo>
                    <a:lnTo>
                      <a:pt x="403811" y="253044"/>
                    </a:lnTo>
                    <a:lnTo>
                      <a:pt x="392795" y="241041"/>
                    </a:lnTo>
                    <a:cubicBezTo>
                      <a:pt x="391726" y="239890"/>
                      <a:pt x="391151" y="238410"/>
                      <a:pt x="391151" y="236930"/>
                    </a:cubicBezTo>
                    <a:cubicBezTo>
                      <a:pt x="392877" y="237012"/>
                      <a:pt x="394686" y="236437"/>
                      <a:pt x="396084" y="235122"/>
                    </a:cubicBezTo>
                    <a:cubicBezTo>
                      <a:pt x="398879" y="232573"/>
                      <a:pt x="399043" y="228216"/>
                      <a:pt x="396494" y="225421"/>
                    </a:cubicBezTo>
                    <a:cubicBezTo>
                      <a:pt x="393946" y="222625"/>
                      <a:pt x="389589" y="222461"/>
                      <a:pt x="386794" y="225010"/>
                    </a:cubicBezTo>
                    <a:cubicBezTo>
                      <a:pt x="384081" y="227476"/>
                      <a:pt x="383834" y="231669"/>
                      <a:pt x="386218" y="234464"/>
                    </a:cubicBezTo>
                    <a:cubicBezTo>
                      <a:pt x="385560" y="237999"/>
                      <a:pt x="386465" y="241781"/>
                      <a:pt x="389013" y="244576"/>
                    </a:cubicBezTo>
                    <a:lnTo>
                      <a:pt x="400030" y="256579"/>
                    </a:lnTo>
                    <a:lnTo>
                      <a:pt x="355553" y="297603"/>
                    </a:lnTo>
                    <a:lnTo>
                      <a:pt x="344537" y="285600"/>
                    </a:lnTo>
                    <a:cubicBezTo>
                      <a:pt x="343468" y="284449"/>
                      <a:pt x="342893" y="282969"/>
                      <a:pt x="342893" y="281489"/>
                    </a:cubicBezTo>
                    <a:cubicBezTo>
                      <a:pt x="344619" y="281571"/>
                      <a:pt x="346428" y="280996"/>
                      <a:pt x="347825" y="279680"/>
                    </a:cubicBezTo>
                    <a:cubicBezTo>
                      <a:pt x="350620" y="277132"/>
                      <a:pt x="350785" y="272775"/>
                      <a:pt x="348236" y="269979"/>
                    </a:cubicBezTo>
                    <a:cubicBezTo>
                      <a:pt x="345688" y="267184"/>
                      <a:pt x="341330" y="267020"/>
                      <a:pt x="338535" y="269568"/>
                    </a:cubicBezTo>
                    <a:cubicBezTo>
                      <a:pt x="335822" y="272035"/>
                      <a:pt x="335576" y="276227"/>
                      <a:pt x="337960" y="279023"/>
                    </a:cubicBezTo>
                    <a:cubicBezTo>
                      <a:pt x="337302" y="282558"/>
                      <a:pt x="338206" y="286339"/>
                      <a:pt x="340755" y="289135"/>
                    </a:cubicBezTo>
                    <a:lnTo>
                      <a:pt x="351771" y="301138"/>
                    </a:lnTo>
                    <a:lnTo>
                      <a:pt x="307295" y="342161"/>
                    </a:lnTo>
                    <a:lnTo>
                      <a:pt x="296278" y="330158"/>
                    </a:lnTo>
                    <a:cubicBezTo>
                      <a:pt x="295210" y="329007"/>
                      <a:pt x="294634" y="327528"/>
                      <a:pt x="294634" y="326048"/>
                    </a:cubicBezTo>
                    <a:cubicBezTo>
                      <a:pt x="296361" y="326130"/>
                      <a:pt x="298169" y="325555"/>
                      <a:pt x="299567" y="324239"/>
                    </a:cubicBezTo>
                    <a:cubicBezTo>
                      <a:pt x="302362" y="321691"/>
                      <a:pt x="302527" y="317333"/>
                      <a:pt x="299978" y="314538"/>
                    </a:cubicBezTo>
                    <a:cubicBezTo>
                      <a:pt x="297429" y="311743"/>
                      <a:pt x="293072" y="311579"/>
                      <a:pt x="290277" y="314127"/>
                    </a:cubicBezTo>
                    <a:cubicBezTo>
                      <a:pt x="287564" y="316593"/>
                      <a:pt x="287317" y="320786"/>
                      <a:pt x="289702" y="323581"/>
                    </a:cubicBezTo>
                    <a:cubicBezTo>
                      <a:pt x="289044" y="327117"/>
                      <a:pt x="289948" y="330898"/>
                      <a:pt x="292497" y="333694"/>
                    </a:cubicBezTo>
                    <a:lnTo>
                      <a:pt x="303513" y="345696"/>
                    </a:lnTo>
                    <a:lnTo>
                      <a:pt x="259036" y="386720"/>
                    </a:lnTo>
                    <a:lnTo>
                      <a:pt x="248020" y="374717"/>
                    </a:lnTo>
                    <a:cubicBezTo>
                      <a:pt x="246951" y="373566"/>
                      <a:pt x="246376" y="372086"/>
                      <a:pt x="246376" y="370607"/>
                    </a:cubicBezTo>
                    <a:cubicBezTo>
                      <a:pt x="248102" y="370689"/>
                      <a:pt x="249911" y="370113"/>
                      <a:pt x="251309" y="368798"/>
                    </a:cubicBezTo>
                    <a:cubicBezTo>
                      <a:pt x="254104" y="366249"/>
                      <a:pt x="254268" y="361892"/>
                      <a:pt x="251720" y="359097"/>
                    </a:cubicBezTo>
                    <a:cubicBezTo>
                      <a:pt x="249171" y="356302"/>
                      <a:pt x="244814" y="356137"/>
                      <a:pt x="242019" y="358686"/>
                    </a:cubicBezTo>
                    <a:cubicBezTo>
                      <a:pt x="239306" y="361152"/>
                      <a:pt x="239059" y="365345"/>
                      <a:pt x="241443" y="368140"/>
                    </a:cubicBezTo>
                    <a:cubicBezTo>
                      <a:pt x="240785" y="371675"/>
                      <a:pt x="241690" y="375457"/>
                      <a:pt x="244238" y="378252"/>
                    </a:cubicBezTo>
                    <a:lnTo>
                      <a:pt x="255255" y="390255"/>
                    </a:lnTo>
                    <a:lnTo>
                      <a:pt x="210778" y="431279"/>
                    </a:lnTo>
                    <a:lnTo>
                      <a:pt x="199762" y="419276"/>
                    </a:lnTo>
                    <a:cubicBezTo>
                      <a:pt x="198693" y="418125"/>
                      <a:pt x="198118" y="416645"/>
                      <a:pt x="198118" y="415165"/>
                    </a:cubicBezTo>
                    <a:cubicBezTo>
                      <a:pt x="199844" y="415248"/>
                      <a:pt x="201653" y="414672"/>
                      <a:pt x="203050" y="413357"/>
                    </a:cubicBezTo>
                    <a:cubicBezTo>
                      <a:pt x="205845" y="410808"/>
                      <a:pt x="206010" y="406451"/>
                      <a:pt x="203461" y="403656"/>
                    </a:cubicBezTo>
                    <a:cubicBezTo>
                      <a:pt x="200913" y="400861"/>
                      <a:pt x="196556" y="400696"/>
                      <a:pt x="193760" y="403245"/>
                    </a:cubicBezTo>
                    <a:cubicBezTo>
                      <a:pt x="191047" y="405711"/>
                      <a:pt x="190801" y="409904"/>
                      <a:pt x="193185" y="412699"/>
                    </a:cubicBezTo>
                    <a:cubicBezTo>
                      <a:pt x="192527" y="416234"/>
                      <a:pt x="193432" y="420016"/>
                      <a:pt x="195980" y="422811"/>
                    </a:cubicBezTo>
                    <a:lnTo>
                      <a:pt x="206997" y="434814"/>
                    </a:lnTo>
                    <a:lnTo>
                      <a:pt x="199844" y="441391"/>
                    </a:lnTo>
                    <a:cubicBezTo>
                      <a:pt x="194007" y="446817"/>
                      <a:pt x="184799" y="446406"/>
                      <a:pt x="179373" y="440569"/>
                    </a:cubicBezTo>
                    <a:lnTo>
                      <a:pt x="159807" y="419358"/>
                    </a:lnTo>
                    <a:lnTo>
                      <a:pt x="401263" y="196564"/>
                    </a:lnTo>
                    <a:lnTo>
                      <a:pt x="420829" y="217775"/>
                    </a:lnTo>
                    <a:cubicBezTo>
                      <a:pt x="426255" y="223612"/>
                      <a:pt x="425844" y="232820"/>
                      <a:pt x="420007" y="238246"/>
                    </a:cubicBezTo>
                    <a:lnTo>
                      <a:pt x="417376" y="240465"/>
                    </a:lnTo>
                    <a:close/>
                    <a:moveTo>
                      <a:pt x="255830" y="8875"/>
                    </a:moveTo>
                    <a:cubicBezTo>
                      <a:pt x="261667" y="3449"/>
                      <a:pt x="270875" y="3860"/>
                      <a:pt x="276301" y="9697"/>
                    </a:cubicBezTo>
                    <a:lnTo>
                      <a:pt x="446315" y="193934"/>
                    </a:lnTo>
                    <a:cubicBezTo>
                      <a:pt x="451741" y="199771"/>
                      <a:pt x="451330" y="208978"/>
                      <a:pt x="445493" y="214404"/>
                    </a:cubicBezTo>
                    <a:lnTo>
                      <a:pt x="429461" y="229202"/>
                    </a:lnTo>
                    <a:cubicBezTo>
                      <a:pt x="429872" y="223859"/>
                      <a:pt x="428228" y="218433"/>
                      <a:pt x="424364" y="214240"/>
                    </a:cubicBezTo>
                    <a:lnTo>
                      <a:pt x="254350" y="30003"/>
                    </a:lnTo>
                    <a:cubicBezTo>
                      <a:pt x="250486" y="25810"/>
                      <a:pt x="245143" y="23673"/>
                      <a:pt x="239799" y="23673"/>
                    </a:cubicBezTo>
                    <a:lnTo>
                      <a:pt x="255830" y="8875"/>
                    </a:lnTo>
                    <a:close/>
                    <a:moveTo>
                      <a:pt x="228783" y="33867"/>
                    </a:moveTo>
                    <a:lnTo>
                      <a:pt x="230016" y="32799"/>
                    </a:lnTo>
                    <a:cubicBezTo>
                      <a:pt x="235853" y="27373"/>
                      <a:pt x="245060" y="27784"/>
                      <a:pt x="250486" y="33621"/>
                    </a:cubicBezTo>
                    <a:lnTo>
                      <a:pt x="397399" y="192865"/>
                    </a:lnTo>
                    <a:lnTo>
                      <a:pt x="155943" y="415659"/>
                    </a:lnTo>
                    <a:lnTo>
                      <a:pt x="9031" y="256414"/>
                    </a:lnTo>
                    <a:cubicBezTo>
                      <a:pt x="3605" y="250577"/>
                      <a:pt x="4016" y="241370"/>
                      <a:pt x="9853" y="235944"/>
                    </a:cubicBezTo>
                    <a:lnTo>
                      <a:pt x="228783" y="33867"/>
                    </a:lnTo>
                    <a:close/>
                  </a:path>
                </a:pathLst>
              </a:custGeom>
              <a:grpFill/>
              <a:ln w="8221" cap="flat">
                <a:noFill/>
                <a:prstDash val="solid"/>
                <a:miter/>
              </a:ln>
            </p:spPr>
            <p:txBody>
              <a:bodyPr rtlCol="0" anchor="ctr"/>
              <a:lstStyle/>
              <a:p>
                <a:endParaRPr lang="en-US"/>
              </a:p>
            </p:txBody>
          </p:sp>
          <p:sp>
            <p:nvSpPr>
              <p:cNvPr id="336" name="Freeform: Shape 335">
                <a:extLst>
                  <a:ext uri="{FF2B5EF4-FFF2-40B4-BE49-F238E27FC236}">
                    <a16:creationId xmlns:a16="http://schemas.microsoft.com/office/drawing/2014/main" id="{FA59DCB7-3A49-4834-B638-FE5D1A2E4820}"/>
                  </a:ext>
                </a:extLst>
              </p:cNvPr>
              <p:cNvSpPr/>
              <p:nvPr/>
            </p:nvSpPr>
            <p:spPr>
              <a:xfrm>
                <a:off x="1583130" y="1969309"/>
                <a:ext cx="130552" cy="136142"/>
              </a:xfrm>
              <a:custGeom>
                <a:avLst/>
                <a:gdLst>
                  <a:gd name="connsiteX0" fmla="*/ 130552 w 130552"/>
                  <a:gd name="connsiteY0" fmla="*/ 105395 h 136142"/>
                  <a:gd name="connsiteX1" fmla="*/ 33296 w 130552"/>
                  <a:gd name="connsiteY1" fmla="*/ 0 h 136142"/>
                  <a:gd name="connsiteX2" fmla="*/ 0 w 130552"/>
                  <a:gd name="connsiteY2" fmla="*/ 30747 h 136142"/>
                  <a:gd name="connsiteX3" fmla="*/ 97256 w 130552"/>
                  <a:gd name="connsiteY3" fmla="*/ 136143 h 136142"/>
                  <a:gd name="connsiteX4" fmla="*/ 130552 w 130552"/>
                  <a:gd name="connsiteY4" fmla="*/ 105395 h 136142"/>
                  <a:gd name="connsiteX5" fmla="*/ 97503 w 130552"/>
                  <a:gd name="connsiteY5" fmla="*/ 128826 h 136142"/>
                  <a:gd name="connsiteX6" fmla="*/ 7317 w 130552"/>
                  <a:gd name="connsiteY6" fmla="*/ 31076 h 136142"/>
                  <a:gd name="connsiteX7" fmla="*/ 32967 w 130552"/>
                  <a:gd name="connsiteY7" fmla="*/ 7399 h 136142"/>
                  <a:gd name="connsiteX8" fmla="*/ 123153 w 130552"/>
                  <a:gd name="connsiteY8" fmla="*/ 105149 h 136142"/>
                  <a:gd name="connsiteX9" fmla="*/ 97503 w 130552"/>
                  <a:gd name="connsiteY9" fmla="*/ 128826 h 136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0552" h="136142">
                    <a:moveTo>
                      <a:pt x="130552" y="105395"/>
                    </a:moveTo>
                    <a:lnTo>
                      <a:pt x="33296" y="0"/>
                    </a:lnTo>
                    <a:lnTo>
                      <a:pt x="0" y="30747"/>
                    </a:lnTo>
                    <a:lnTo>
                      <a:pt x="97256" y="136143"/>
                    </a:lnTo>
                    <a:lnTo>
                      <a:pt x="130552" y="105395"/>
                    </a:lnTo>
                    <a:close/>
                    <a:moveTo>
                      <a:pt x="97503" y="128826"/>
                    </a:moveTo>
                    <a:lnTo>
                      <a:pt x="7317" y="31076"/>
                    </a:lnTo>
                    <a:lnTo>
                      <a:pt x="32967" y="7399"/>
                    </a:lnTo>
                    <a:lnTo>
                      <a:pt x="123153" y="105149"/>
                    </a:lnTo>
                    <a:lnTo>
                      <a:pt x="97503" y="128826"/>
                    </a:lnTo>
                    <a:close/>
                  </a:path>
                </a:pathLst>
              </a:custGeom>
              <a:grpFill/>
              <a:ln w="8221" cap="flat">
                <a:noFill/>
                <a:prstDash val="solid"/>
                <a:miter/>
              </a:ln>
            </p:spPr>
            <p:txBody>
              <a:bodyPr rtlCol="0" anchor="ctr"/>
              <a:lstStyle/>
              <a:p>
                <a:endParaRPr lang="en-US"/>
              </a:p>
            </p:txBody>
          </p:sp>
          <p:sp>
            <p:nvSpPr>
              <p:cNvPr id="337" name="Freeform: Shape 336">
                <a:extLst>
                  <a:ext uri="{FF2B5EF4-FFF2-40B4-BE49-F238E27FC236}">
                    <a16:creationId xmlns:a16="http://schemas.microsoft.com/office/drawing/2014/main" id="{4857E723-1B72-4A40-936B-CF02F31A3796}"/>
                  </a:ext>
                </a:extLst>
              </p:cNvPr>
              <p:cNvSpPr/>
              <p:nvPr/>
            </p:nvSpPr>
            <p:spPr>
              <a:xfrm rot="19037864">
                <a:off x="1843959" y="1787280"/>
                <a:ext cx="5179" cy="191063"/>
              </a:xfrm>
              <a:custGeom>
                <a:avLst/>
                <a:gdLst>
                  <a:gd name="connsiteX0" fmla="*/ 0 w 5179"/>
                  <a:gd name="connsiteY0" fmla="*/ 0 h 191063"/>
                  <a:gd name="connsiteX1" fmla="*/ 5179 w 5179"/>
                  <a:gd name="connsiteY1" fmla="*/ 0 h 191063"/>
                  <a:gd name="connsiteX2" fmla="*/ 5179 w 5179"/>
                  <a:gd name="connsiteY2" fmla="*/ 191063 h 191063"/>
                  <a:gd name="connsiteX3" fmla="*/ 0 w 5179"/>
                  <a:gd name="connsiteY3" fmla="*/ 191063 h 191063"/>
                </a:gdLst>
                <a:ahLst/>
                <a:cxnLst>
                  <a:cxn ang="0">
                    <a:pos x="connsiteX0" y="connsiteY0"/>
                  </a:cxn>
                  <a:cxn ang="0">
                    <a:pos x="connsiteX1" y="connsiteY1"/>
                  </a:cxn>
                  <a:cxn ang="0">
                    <a:pos x="connsiteX2" y="connsiteY2"/>
                  </a:cxn>
                  <a:cxn ang="0">
                    <a:pos x="connsiteX3" y="connsiteY3"/>
                  </a:cxn>
                </a:cxnLst>
                <a:rect l="l" t="t" r="r" b="b"/>
                <a:pathLst>
                  <a:path w="5179" h="191063">
                    <a:moveTo>
                      <a:pt x="0" y="0"/>
                    </a:moveTo>
                    <a:lnTo>
                      <a:pt x="5179" y="0"/>
                    </a:lnTo>
                    <a:lnTo>
                      <a:pt x="5179" y="191063"/>
                    </a:lnTo>
                    <a:lnTo>
                      <a:pt x="0" y="191063"/>
                    </a:lnTo>
                    <a:close/>
                  </a:path>
                </a:pathLst>
              </a:custGeom>
              <a:grpFill/>
              <a:ln w="8221" cap="flat">
                <a:noFill/>
                <a:prstDash val="solid"/>
                <a:miter/>
              </a:ln>
            </p:spPr>
            <p:txBody>
              <a:bodyPr rtlCol="0" anchor="ctr"/>
              <a:lstStyle/>
              <a:p>
                <a:endParaRPr lang="en-US"/>
              </a:p>
            </p:txBody>
          </p:sp>
        </p:grpSp>
        <p:grpSp>
          <p:nvGrpSpPr>
            <p:cNvPr id="271" name="Graphic 2">
              <a:extLst>
                <a:ext uri="{FF2B5EF4-FFF2-40B4-BE49-F238E27FC236}">
                  <a16:creationId xmlns:a16="http://schemas.microsoft.com/office/drawing/2014/main" id="{CCFFDE3E-B54A-4ADD-8D7B-62DE3D365D17}"/>
                </a:ext>
              </a:extLst>
            </p:cNvPr>
            <p:cNvGrpSpPr/>
            <p:nvPr/>
          </p:nvGrpSpPr>
          <p:grpSpPr>
            <a:xfrm>
              <a:off x="5946881" y="731533"/>
              <a:ext cx="428419" cy="464984"/>
              <a:chOff x="6086611" y="868720"/>
              <a:chExt cx="419060" cy="454826"/>
            </a:xfrm>
            <a:grpFill/>
          </p:grpSpPr>
          <p:sp>
            <p:nvSpPr>
              <p:cNvPr id="333" name="Freeform: Shape 332">
                <a:extLst>
                  <a:ext uri="{FF2B5EF4-FFF2-40B4-BE49-F238E27FC236}">
                    <a16:creationId xmlns:a16="http://schemas.microsoft.com/office/drawing/2014/main" id="{0BF979C1-5047-4F28-BC9B-80AC22855676}"/>
                  </a:ext>
                </a:extLst>
              </p:cNvPr>
              <p:cNvSpPr/>
              <p:nvPr/>
            </p:nvSpPr>
            <p:spPr>
              <a:xfrm>
                <a:off x="6224476" y="953254"/>
                <a:ext cx="281195" cy="370292"/>
              </a:xfrm>
              <a:custGeom>
                <a:avLst/>
                <a:gdLst>
                  <a:gd name="connsiteX0" fmla="*/ 80321 w 281195"/>
                  <a:gd name="connsiteY0" fmla="*/ 362718 h 370292"/>
                  <a:gd name="connsiteX1" fmla="*/ 278451 w 281195"/>
                  <a:gd name="connsiteY1" fmla="*/ 60672 h 370292"/>
                  <a:gd name="connsiteX2" fmla="*/ 273600 w 281195"/>
                  <a:gd name="connsiteY2" fmla="*/ 37406 h 370292"/>
                  <a:gd name="connsiteX3" fmla="*/ 216545 w 281195"/>
                  <a:gd name="connsiteY3" fmla="*/ 0 h 370292"/>
                  <a:gd name="connsiteX4" fmla="*/ 0 w 281195"/>
                  <a:gd name="connsiteY4" fmla="*/ 330080 h 370292"/>
                  <a:gd name="connsiteX5" fmla="*/ 57055 w 281195"/>
                  <a:gd name="connsiteY5" fmla="*/ 367487 h 370292"/>
                  <a:gd name="connsiteX6" fmla="*/ 80321 w 281195"/>
                  <a:gd name="connsiteY6" fmla="*/ 362718 h 370292"/>
                  <a:gd name="connsiteX7" fmla="*/ 25732 w 281195"/>
                  <a:gd name="connsiteY7" fmla="*/ 340685 h 370292"/>
                  <a:gd name="connsiteX8" fmla="*/ 7316 w 281195"/>
                  <a:gd name="connsiteY8" fmla="*/ 328600 h 370292"/>
                  <a:gd name="connsiteX9" fmla="*/ 22115 w 281195"/>
                  <a:gd name="connsiteY9" fmla="*/ 305992 h 370292"/>
                  <a:gd name="connsiteX10" fmla="*/ 33460 w 281195"/>
                  <a:gd name="connsiteY10" fmla="*/ 313391 h 370292"/>
                  <a:gd name="connsiteX11" fmla="*/ 36337 w 281195"/>
                  <a:gd name="connsiteY11" fmla="*/ 309034 h 370292"/>
                  <a:gd name="connsiteX12" fmla="*/ 24992 w 281195"/>
                  <a:gd name="connsiteY12" fmla="*/ 301635 h 370292"/>
                  <a:gd name="connsiteX13" fmla="*/ 39955 w 281195"/>
                  <a:gd name="connsiteY13" fmla="*/ 278780 h 370292"/>
                  <a:gd name="connsiteX14" fmla="*/ 51300 w 281195"/>
                  <a:gd name="connsiteY14" fmla="*/ 286179 h 370292"/>
                  <a:gd name="connsiteX15" fmla="*/ 54177 w 281195"/>
                  <a:gd name="connsiteY15" fmla="*/ 281822 h 370292"/>
                  <a:gd name="connsiteX16" fmla="*/ 42832 w 281195"/>
                  <a:gd name="connsiteY16" fmla="*/ 274423 h 370292"/>
                  <a:gd name="connsiteX17" fmla="*/ 57795 w 281195"/>
                  <a:gd name="connsiteY17" fmla="*/ 251568 h 370292"/>
                  <a:gd name="connsiteX18" fmla="*/ 69140 w 281195"/>
                  <a:gd name="connsiteY18" fmla="*/ 258967 h 370292"/>
                  <a:gd name="connsiteX19" fmla="*/ 72017 w 281195"/>
                  <a:gd name="connsiteY19" fmla="*/ 254610 h 370292"/>
                  <a:gd name="connsiteX20" fmla="*/ 60672 w 281195"/>
                  <a:gd name="connsiteY20" fmla="*/ 247211 h 370292"/>
                  <a:gd name="connsiteX21" fmla="*/ 75634 w 281195"/>
                  <a:gd name="connsiteY21" fmla="*/ 224356 h 370292"/>
                  <a:gd name="connsiteX22" fmla="*/ 86980 w 281195"/>
                  <a:gd name="connsiteY22" fmla="*/ 231755 h 370292"/>
                  <a:gd name="connsiteX23" fmla="*/ 89857 w 281195"/>
                  <a:gd name="connsiteY23" fmla="*/ 227398 h 370292"/>
                  <a:gd name="connsiteX24" fmla="*/ 78512 w 281195"/>
                  <a:gd name="connsiteY24" fmla="*/ 219999 h 370292"/>
                  <a:gd name="connsiteX25" fmla="*/ 93475 w 281195"/>
                  <a:gd name="connsiteY25" fmla="*/ 197144 h 370292"/>
                  <a:gd name="connsiteX26" fmla="*/ 104820 w 281195"/>
                  <a:gd name="connsiteY26" fmla="*/ 204543 h 370292"/>
                  <a:gd name="connsiteX27" fmla="*/ 107697 w 281195"/>
                  <a:gd name="connsiteY27" fmla="*/ 200186 h 370292"/>
                  <a:gd name="connsiteX28" fmla="*/ 96352 w 281195"/>
                  <a:gd name="connsiteY28" fmla="*/ 192787 h 370292"/>
                  <a:gd name="connsiteX29" fmla="*/ 111315 w 281195"/>
                  <a:gd name="connsiteY29" fmla="*/ 169932 h 370292"/>
                  <a:gd name="connsiteX30" fmla="*/ 122660 w 281195"/>
                  <a:gd name="connsiteY30" fmla="*/ 177331 h 370292"/>
                  <a:gd name="connsiteX31" fmla="*/ 125537 w 281195"/>
                  <a:gd name="connsiteY31" fmla="*/ 172974 h 370292"/>
                  <a:gd name="connsiteX32" fmla="*/ 114192 w 281195"/>
                  <a:gd name="connsiteY32" fmla="*/ 165574 h 370292"/>
                  <a:gd name="connsiteX33" fmla="*/ 129154 w 281195"/>
                  <a:gd name="connsiteY33" fmla="*/ 142720 h 370292"/>
                  <a:gd name="connsiteX34" fmla="*/ 140500 w 281195"/>
                  <a:gd name="connsiteY34" fmla="*/ 150119 h 370292"/>
                  <a:gd name="connsiteX35" fmla="*/ 143377 w 281195"/>
                  <a:gd name="connsiteY35" fmla="*/ 145761 h 370292"/>
                  <a:gd name="connsiteX36" fmla="*/ 132032 w 281195"/>
                  <a:gd name="connsiteY36" fmla="*/ 138362 h 370292"/>
                  <a:gd name="connsiteX37" fmla="*/ 146994 w 281195"/>
                  <a:gd name="connsiteY37" fmla="*/ 115508 h 370292"/>
                  <a:gd name="connsiteX38" fmla="*/ 158339 w 281195"/>
                  <a:gd name="connsiteY38" fmla="*/ 122907 h 370292"/>
                  <a:gd name="connsiteX39" fmla="*/ 161217 w 281195"/>
                  <a:gd name="connsiteY39" fmla="*/ 118549 h 370292"/>
                  <a:gd name="connsiteX40" fmla="*/ 149872 w 281195"/>
                  <a:gd name="connsiteY40" fmla="*/ 111150 h 370292"/>
                  <a:gd name="connsiteX41" fmla="*/ 164834 w 281195"/>
                  <a:gd name="connsiteY41" fmla="*/ 88295 h 370292"/>
                  <a:gd name="connsiteX42" fmla="*/ 176180 w 281195"/>
                  <a:gd name="connsiteY42" fmla="*/ 95694 h 370292"/>
                  <a:gd name="connsiteX43" fmla="*/ 179057 w 281195"/>
                  <a:gd name="connsiteY43" fmla="*/ 91337 h 370292"/>
                  <a:gd name="connsiteX44" fmla="*/ 167712 w 281195"/>
                  <a:gd name="connsiteY44" fmla="*/ 83938 h 370292"/>
                  <a:gd name="connsiteX45" fmla="*/ 182674 w 281195"/>
                  <a:gd name="connsiteY45" fmla="*/ 61083 h 370292"/>
                  <a:gd name="connsiteX46" fmla="*/ 194019 w 281195"/>
                  <a:gd name="connsiteY46" fmla="*/ 68482 h 370292"/>
                  <a:gd name="connsiteX47" fmla="*/ 196897 w 281195"/>
                  <a:gd name="connsiteY47" fmla="*/ 64125 h 370292"/>
                  <a:gd name="connsiteX48" fmla="*/ 185551 w 281195"/>
                  <a:gd name="connsiteY48" fmla="*/ 56726 h 370292"/>
                  <a:gd name="connsiteX49" fmla="*/ 200514 w 281195"/>
                  <a:gd name="connsiteY49" fmla="*/ 33871 h 370292"/>
                  <a:gd name="connsiteX50" fmla="*/ 211859 w 281195"/>
                  <a:gd name="connsiteY50" fmla="*/ 41270 h 370292"/>
                  <a:gd name="connsiteX51" fmla="*/ 214737 w 281195"/>
                  <a:gd name="connsiteY51" fmla="*/ 36913 h 370292"/>
                  <a:gd name="connsiteX52" fmla="*/ 203392 w 281195"/>
                  <a:gd name="connsiteY52" fmla="*/ 29514 h 370292"/>
                  <a:gd name="connsiteX53" fmla="*/ 218190 w 281195"/>
                  <a:gd name="connsiteY53" fmla="*/ 6906 h 370292"/>
                  <a:gd name="connsiteX54" fmla="*/ 236605 w 281195"/>
                  <a:gd name="connsiteY54" fmla="*/ 18991 h 370292"/>
                  <a:gd name="connsiteX55" fmla="*/ 25732 w 281195"/>
                  <a:gd name="connsiteY55" fmla="*/ 340685 h 370292"/>
                  <a:gd name="connsiteX56" fmla="*/ 240880 w 281195"/>
                  <a:gd name="connsiteY56" fmla="*/ 22197 h 370292"/>
                  <a:gd name="connsiteX57" fmla="*/ 270805 w 281195"/>
                  <a:gd name="connsiteY57" fmla="*/ 41846 h 370292"/>
                  <a:gd name="connsiteX58" fmla="*/ 274094 w 281195"/>
                  <a:gd name="connsiteY58" fmla="*/ 57877 h 370292"/>
                  <a:gd name="connsiteX59" fmla="*/ 75964 w 281195"/>
                  <a:gd name="connsiteY59" fmla="*/ 359923 h 370292"/>
                  <a:gd name="connsiteX60" fmla="*/ 59932 w 281195"/>
                  <a:gd name="connsiteY60" fmla="*/ 363211 h 370292"/>
                  <a:gd name="connsiteX61" fmla="*/ 30007 w 281195"/>
                  <a:gd name="connsiteY61" fmla="*/ 343563 h 370292"/>
                  <a:gd name="connsiteX62" fmla="*/ 240880 w 281195"/>
                  <a:gd name="connsiteY62" fmla="*/ 22197 h 370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281195" h="370292">
                    <a:moveTo>
                      <a:pt x="80321" y="362718"/>
                    </a:moveTo>
                    <a:lnTo>
                      <a:pt x="278451" y="60672"/>
                    </a:lnTo>
                    <a:cubicBezTo>
                      <a:pt x="283548" y="52944"/>
                      <a:pt x="281328" y="42503"/>
                      <a:pt x="273600" y="37406"/>
                    </a:cubicBezTo>
                    <a:lnTo>
                      <a:pt x="216545" y="0"/>
                    </a:lnTo>
                    <a:lnTo>
                      <a:pt x="0" y="330080"/>
                    </a:lnTo>
                    <a:lnTo>
                      <a:pt x="57055" y="367487"/>
                    </a:lnTo>
                    <a:cubicBezTo>
                      <a:pt x="64865" y="372666"/>
                      <a:pt x="75306" y="370446"/>
                      <a:pt x="80321" y="362718"/>
                    </a:cubicBezTo>
                    <a:close/>
                    <a:moveTo>
                      <a:pt x="25732" y="340685"/>
                    </a:moveTo>
                    <a:lnTo>
                      <a:pt x="7316" y="328600"/>
                    </a:lnTo>
                    <a:lnTo>
                      <a:pt x="22115" y="305992"/>
                    </a:lnTo>
                    <a:lnTo>
                      <a:pt x="33460" y="313391"/>
                    </a:lnTo>
                    <a:lnTo>
                      <a:pt x="36337" y="309034"/>
                    </a:lnTo>
                    <a:lnTo>
                      <a:pt x="24992" y="301635"/>
                    </a:lnTo>
                    <a:lnTo>
                      <a:pt x="39955" y="278780"/>
                    </a:lnTo>
                    <a:lnTo>
                      <a:pt x="51300" y="286179"/>
                    </a:lnTo>
                    <a:lnTo>
                      <a:pt x="54177" y="281822"/>
                    </a:lnTo>
                    <a:lnTo>
                      <a:pt x="42832" y="274423"/>
                    </a:lnTo>
                    <a:lnTo>
                      <a:pt x="57795" y="251568"/>
                    </a:lnTo>
                    <a:lnTo>
                      <a:pt x="69140" y="258967"/>
                    </a:lnTo>
                    <a:lnTo>
                      <a:pt x="72017" y="254610"/>
                    </a:lnTo>
                    <a:lnTo>
                      <a:pt x="60672" y="247211"/>
                    </a:lnTo>
                    <a:lnTo>
                      <a:pt x="75634" y="224356"/>
                    </a:lnTo>
                    <a:lnTo>
                      <a:pt x="86980" y="231755"/>
                    </a:lnTo>
                    <a:lnTo>
                      <a:pt x="89857" y="227398"/>
                    </a:lnTo>
                    <a:lnTo>
                      <a:pt x="78512" y="219999"/>
                    </a:lnTo>
                    <a:lnTo>
                      <a:pt x="93475" y="197144"/>
                    </a:lnTo>
                    <a:lnTo>
                      <a:pt x="104820" y="204543"/>
                    </a:lnTo>
                    <a:lnTo>
                      <a:pt x="107697" y="200186"/>
                    </a:lnTo>
                    <a:lnTo>
                      <a:pt x="96352" y="192787"/>
                    </a:lnTo>
                    <a:lnTo>
                      <a:pt x="111315" y="169932"/>
                    </a:lnTo>
                    <a:lnTo>
                      <a:pt x="122660" y="177331"/>
                    </a:lnTo>
                    <a:lnTo>
                      <a:pt x="125537" y="172974"/>
                    </a:lnTo>
                    <a:lnTo>
                      <a:pt x="114192" y="165574"/>
                    </a:lnTo>
                    <a:lnTo>
                      <a:pt x="129154" y="142720"/>
                    </a:lnTo>
                    <a:lnTo>
                      <a:pt x="140500" y="150119"/>
                    </a:lnTo>
                    <a:lnTo>
                      <a:pt x="143377" y="145761"/>
                    </a:lnTo>
                    <a:lnTo>
                      <a:pt x="132032" y="138362"/>
                    </a:lnTo>
                    <a:lnTo>
                      <a:pt x="146994" y="115508"/>
                    </a:lnTo>
                    <a:lnTo>
                      <a:pt x="158339" y="122907"/>
                    </a:lnTo>
                    <a:lnTo>
                      <a:pt x="161217" y="118549"/>
                    </a:lnTo>
                    <a:lnTo>
                      <a:pt x="149872" y="111150"/>
                    </a:lnTo>
                    <a:lnTo>
                      <a:pt x="164834" y="88295"/>
                    </a:lnTo>
                    <a:lnTo>
                      <a:pt x="176180" y="95694"/>
                    </a:lnTo>
                    <a:lnTo>
                      <a:pt x="179057" y="91337"/>
                    </a:lnTo>
                    <a:lnTo>
                      <a:pt x="167712" y="83938"/>
                    </a:lnTo>
                    <a:lnTo>
                      <a:pt x="182674" y="61083"/>
                    </a:lnTo>
                    <a:lnTo>
                      <a:pt x="194019" y="68482"/>
                    </a:lnTo>
                    <a:lnTo>
                      <a:pt x="196897" y="64125"/>
                    </a:lnTo>
                    <a:lnTo>
                      <a:pt x="185551" y="56726"/>
                    </a:lnTo>
                    <a:lnTo>
                      <a:pt x="200514" y="33871"/>
                    </a:lnTo>
                    <a:lnTo>
                      <a:pt x="211859" y="41270"/>
                    </a:lnTo>
                    <a:lnTo>
                      <a:pt x="214737" y="36913"/>
                    </a:lnTo>
                    <a:lnTo>
                      <a:pt x="203392" y="29514"/>
                    </a:lnTo>
                    <a:lnTo>
                      <a:pt x="218190" y="6906"/>
                    </a:lnTo>
                    <a:lnTo>
                      <a:pt x="236605" y="18991"/>
                    </a:lnTo>
                    <a:lnTo>
                      <a:pt x="25732" y="340685"/>
                    </a:lnTo>
                    <a:close/>
                    <a:moveTo>
                      <a:pt x="240880" y="22197"/>
                    </a:moveTo>
                    <a:lnTo>
                      <a:pt x="270805" y="41846"/>
                    </a:lnTo>
                    <a:cubicBezTo>
                      <a:pt x="276149" y="45381"/>
                      <a:pt x="277629" y="52533"/>
                      <a:pt x="274094" y="57877"/>
                    </a:cubicBezTo>
                    <a:lnTo>
                      <a:pt x="75964" y="359923"/>
                    </a:lnTo>
                    <a:cubicBezTo>
                      <a:pt x="72429" y="365267"/>
                      <a:pt x="65276" y="366747"/>
                      <a:pt x="59932" y="363211"/>
                    </a:cubicBezTo>
                    <a:lnTo>
                      <a:pt x="30007" y="343563"/>
                    </a:lnTo>
                    <a:lnTo>
                      <a:pt x="240880" y="22197"/>
                    </a:lnTo>
                    <a:close/>
                  </a:path>
                </a:pathLst>
              </a:custGeom>
              <a:grpFill/>
              <a:ln w="8221" cap="flat">
                <a:noFill/>
                <a:prstDash val="solid"/>
                <a:miter/>
              </a:ln>
            </p:spPr>
            <p:txBody>
              <a:bodyPr rtlCol="0" anchor="ctr"/>
              <a:lstStyle/>
              <a:p>
                <a:endParaRPr lang="en-US"/>
              </a:p>
            </p:txBody>
          </p:sp>
          <p:sp>
            <p:nvSpPr>
              <p:cNvPr id="334" name="Freeform: Shape 333">
                <a:extLst>
                  <a:ext uri="{FF2B5EF4-FFF2-40B4-BE49-F238E27FC236}">
                    <a16:creationId xmlns:a16="http://schemas.microsoft.com/office/drawing/2014/main" id="{6C3A73F3-8E35-423A-AE80-0FAEF9D0E81D}"/>
                  </a:ext>
                </a:extLst>
              </p:cNvPr>
              <p:cNvSpPr/>
              <p:nvPr/>
            </p:nvSpPr>
            <p:spPr>
              <a:xfrm>
                <a:off x="6086611" y="868720"/>
                <a:ext cx="229432" cy="332212"/>
              </a:xfrm>
              <a:custGeom>
                <a:avLst/>
                <a:gdLst>
                  <a:gd name="connsiteX0" fmla="*/ 12656 w 229432"/>
                  <a:gd name="connsiteY0" fmla="*/ 327634 h 332212"/>
                  <a:gd name="connsiteX1" fmla="*/ 51542 w 229432"/>
                  <a:gd name="connsiteY1" fmla="*/ 319578 h 332212"/>
                  <a:gd name="connsiteX2" fmla="*/ 220158 w 229432"/>
                  <a:gd name="connsiteY2" fmla="*/ 62584 h 332212"/>
                  <a:gd name="connsiteX3" fmla="*/ 229366 w 229432"/>
                  <a:gd name="connsiteY3" fmla="*/ 6351 h 332212"/>
                  <a:gd name="connsiteX4" fmla="*/ 226982 w 229432"/>
                  <a:gd name="connsiteY4" fmla="*/ 925 h 332212"/>
                  <a:gd name="connsiteX5" fmla="*/ 221063 w 229432"/>
                  <a:gd name="connsiteY5" fmla="*/ 925 h 332212"/>
                  <a:gd name="connsiteX6" fmla="*/ 173133 w 229432"/>
                  <a:gd name="connsiteY6" fmla="*/ 31754 h 332212"/>
                  <a:gd name="connsiteX7" fmla="*/ 4517 w 229432"/>
                  <a:gd name="connsiteY7" fmla="*/ 288748 h 332212"/>
                  <a:gd name="connsiteX8" fmla="*/ 12656 w 229432"/>
                  <a:gd name="connsiteY8" fmla="*/ 327634 h 332212"/>
                  <a:gd name="connsiteX9" fmla="*/ 77356 w 229432"/>
                  <a:gd name="connsiteY9" fmla="*/ 270744 h 332212"/>
                  <a:gd name="connsiteX10" fmla="*/ 68807 w 229432"/>
                  <a:gd name="connsiteY10" fmla="*/ 265153 h 332212"/>
                  <a:gd name="connsiteX11" fmla="*/ 205525 w 229432"/>
                  <a:gd name="connsiteY11" fmla="*/ 56664 h 332212"/>
                  <a:gd name="connsiteX12" fmla="*/ 214075 w 229432"/>
                  <a:gd name="connsiteY12" fmla="*/ 62255 h 332212"/>
                  <a:gd name="connsiteX13" fmla="*/ 77356 w 229432"/>
                  <a:gd name="connsiteY13" fmla="*/ 270744 h 332212"/>
                  <a:gd name="connsiteX14" fmla="*/ 223940 w 229432"/>
                  <a:gd name="connsiteY14" fmla="*/ 5282 h 332212"/>
                  <a:gd name="connsiteX15" fmla="*/ 224187 w 229432"/>
                  <a:gd name="connsiteY15" fmla="*/ 5446 h 332212"/>
                  <a:gd name="connsiteX16" fmla="*/ 221227 w 229432"/>
                  <a:gd name="connsiteY16" fmla="*/ 23615 h 332212"/>
                  <a:gd name="connsiteX17" fmla="*/ 208402 w 229432"/>
                  <a:gd name="connsiteY17" fmla="*/ 15230 h 332212"/>
                  <a:gd name="connsiteX18" fmla="*/ 223940 w 229432"/>
                  <a:gd name="connsiteY18" fmla="*/ 5282 h 332212"/>
                  <a:gd name="connsiteX19" fmla="*/ 203634 w 229432"/>
                  <a:gd name="connsiteY19" fmla="*/ 18354 h 332212"/>
                  <a:gd name="connsiteX20" fmla="*/ 220323 w 229432"/>
                  <a:gd name="connsiteY20" fmla="*/ 29288 h 332212"/>
                  <a:gd name="connsiteX21" fmla="*/ 215801 w 229432"/>
                  <a:gd name="connsiteY21" fmla="*/ 57158 h 332212"/>
                  <a:gd name="connsiteX22" fmla="*/ 179957 w 229432"/>
                  <a:gd name="connsiteY22" fmla="*/ 33645 h 332212"/>
                  <a:gd name="connsiteX23" fmla="*/ 203634 w 229432"/>
                  <a:gd name="connsiteY23" fmla="*/ 18354 h 332212"/>
                  <a:gd name="connsiteX24" fmla="*/ 201167 w 229432"/>
                  <a:gd name="connsiteY24" fmla="*/ 53869 h 332212"/>
                  <a:gd name="connsiteX25" fmla="*/ 64449 w 229432"/>
                  <a:gd name="connsiteY25" fmla="*/ 262358 h 332212"/>
                  <a:gd name="connsiteX26" fmla="*/ 51296 w 229432"/>
                  <a:gd name="connsiteY26" fmla="*/ 253726 h 332212"/>
                  <a:gd name="connsiteX27" fmla="*/ 188014 w 229432"/>
                  <a:gd name="connsiteY27" fmla="*/ 45237 h 332212"/>
                  <a:gd name="connsiteX28" fmla="*/ 201167 w 229432"/>
                  <a:gd name="connsiteY28" fmla="*/ 53869 h 332212"/>
                  <a:gd name="connsiteX29" fmla="*/ 175846 w 229432"/>
                  <a:gd name="connsiteY29" fmla="*/ 37262 h 332212"/>
                  <a:gd name="connsiteX30" fmla="*/ 183656 w 229432"/>
                  <a:gd name="connsiteY30" fmla="*/ 42360 h 332212"/>
                  <a:gd name="connsiteX31" fmla="*/ 46939 w 229432"/>
                  <a:gd name="connsiteY31" fmla="*/ 250849 h 332212"/>
                  <a:gd name="connsiteX32" fmla="*/ 39128 w 229432"/>
                  <a:gd name="connsiteY32" fmla="*/ 245751 h 332212"/>
                  <a:gd name="connsiteX33" fmla="*/ 175846 w 229432"/>
                  <a:gd name="connsiteY33" fmla="*/ 37262 h 332212"/>
                  <a:gd name="connsiteX34" fmla="*/ 36251 w 229432"/>
                  <a:gd name="connsiteY34" fmla="*/ 250026 h 332212"/>
                  <a:gd name="connsiteX35" fmla="*/ 74479 w 229432"/>
                  <a:gd name="connsiteY35" fmla="*/ 275101 h 332212"/>
                  <a:gd name="connsiteX36" fmla="*/ 68971 w 229432"/>
                  <a:gd name="connsiteY36" fmla="*/ 283487 h 332212"/>
                  <a:gd name="connsiteX37" fmla="*/ 30743 w 229432"/>
                  <a:gd name="connsiteY37" fmla="*/ 258412 h 332212"/>
                  <a:gd name="connsiteX38" fmla="*/ 36251 w 229432"/>
                  <a:gd name="connsiteY38" fmla="*/ 250026 h 332212"/>
                  <a:gd name="connsiteX39" fmla="*/ 27865 w 229432"/>
                  <a:gd name="connsiteY39" fmla="*/ 262852 h 332212"/>
                  <a:gd name="connsiteX40" fmla="*/ 66094 w 229432"/>
                  <a:gd name="connsiteY40" fmla="*/ 287926 h 332212"/>
                  <a:gd name="connsiteX41" fmla="*/ 47185 w 229432"/>
                  <a:gd name="connsiteY41" fmla="*/ 316700 h 332212"/>
                  <a:gd name="connsiteX42" fmla="*/ 15534 w 229432"/>
                  <a:gd name="connsiteY42" fmla="*/ 323277 h 332212"/>
                  <a:gd name="connsiteX43" fmla="*/ 8956 w 229432"/>
                  <a:gd name="connsiteY43" fmla="*/ 291626 h 332212"/>
                  <a:gd name="connsiteX44" fmla="*/ 27865 w 229432"/>
                  <a:gd name="connsiteY44" fmla="*/ 262852 h 332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229432" h="332212">
                    <a:moveTo>
                      <a:pt x="12656" y="327634"/>
                    </a:moveTo>
                    <a:cubicBezTo>
                      <a:pt x="25563" y="336102"/>
                      <a:pt x="43074" y="332485"/>
                      <a:pt x="51542" y="319578"/>
                    </a:cubicBezTo>
                    <a:lnTo>
                      <a:pt x="220158" y="62584"/>
                    </a:lnTo>
                    <a:lnTo>
                      <a:pt x="229366" y="6351"/>
                    </a:lnTo>
                    <a:cubicBezTo>
                      <a:pt x="229695" y="4213"/>
                      <a:pt x="228791" y="2158"/>
                      <a:pt x="226982" y="925"/>
                    </a:cubicBezTo>
                    <a:cubicBezTo>
                      <a:pt x="225174" y="-308"/>
                      <a:pt x="222954" y="-308"/>
                      <a:pt x="221063" y="925"/>
                    </a:cubicBezTo>
                    <a:lnTo>
                      <a:pt x="173133" y="31754"/>
                    </a:lnTo>
                    <a:lnTo>
                      <a:pt x="4517" y="288748"/>
                    </a:lnTo>
                    <a:cubicBezTo>
                      <a:pt x="-3869" y="301738"/>
                      <a:pt x="-251" y="319167"/>
                      <a:pt x="12656" y="327634"/>
                    </a:cubicBezTo>
                    <a:close/>
                    <a:moveTo>
                      <a:pt x="77356" y="270744"/>
                    </a:moveTo>
                    <a:lnTo>
                      <a:pt x="68807" y="265153"/>
                    </a:lnTo>
                    <a:lnTo>
                      <a:pt x="205525" y="56664"/>
                    </a:lnTo>
                    <a:lnTo>
                      <a:pt x="214075" y="62255"/>
                    </a:lnTo>
                    <a:lnTo>
                      <a:pt x="77356" y="270744"/>
                    </a:lnTo>
                    <a:close/>
                    <a:moveTo>
                      <a:pt x="223940" y="5282"/>
                    </a:moveTo>
                    <a:lnTo>
                      <a:pt x="224187" y="5446"/>
                    </a:lnTo>
                    <a:lnTo>
                      <a:pt x="221227" y="23615"/>
                    </a:lnTo>
                    <a:lnTo>
                      <a:pt x="208402" y="15230"/>
                    </a:lnTo>
                    <a:lnTo>
                      <a:pt x="223940" y="5282"/>
                    </a:lnTo>
                    <a:close/>
                    <a:moveTo>
                      <a:pt x="203634" y="18354"/>
                    </a:moveTo>
                    <a:lnTo>
                      <a:pt x="220323" y="29288"/>
                    </a:lnTo>
                    <a:lnTo>
                      <a:pt x="215801" y="57158"/>
                    </a:lnTo>
                    <a:lnTo>
                      <a:pt x="179957" y="33645"/>
                    </a:lnTo>
                    <a:lnTo>
                      <a:pt x="203634" y="18354"/>
                    </a:lnTo>
                    <a:close/>
                    <a:moveTo>
                      <a:pt x="201167" y="53869"/>
                    </a:moveTo>
                    <a:lnTo>
                      <a:pt x="64449" y="262358"/>
                    </a:lnTo>
                    <a:lnTo>
                      <a:pt x="51296" y="253726"/>
                    </a:lnTo>
                    <a:lnTo>
                      <a:pt x="188014" y="45237"/>
                    </a:lnTo>
                    <a:lnTo>
                      <a:pt x="201167" y="53869"/>
                    </a:lnTo>
                    <a:close/>
                    <a:moveTo>
                      <a:pt x="175846" y="37262"/>
                    </a:moveTo>
                    <a:lnTo>
                      <a:pt x="183656" y="42360"/>
                    </a:lnTo>
                    <a:lnTo>
                      <a:pt x="46939" y="250849"/>
                    </a:lnTo>
                    <a:lnTo>
                      <a:pt x="39128" y="245751"/>
                    </a:lnTo>
                    <a:lnTo>
                      <a:pt x="175846" y="37262"/>
                    </a:lnTo>
                    <a:close/>
                    <a:moveTo>
                      <a:pt x="36251" y="250026"/>
                    </a:moveTo>
                    <a:lnTo>
                      <a:pt x="74479" y="275101"/>
                    </a:lnTo>
                    <a:lnTo>
                      <a:pt x="68971" y="283487"/>
                    </a:lnTo>
                    <a:lnTo>
                      <a:pt x="30743" y="258412"/>
                    </a:lnTo>
                    <a:lnTo>
                      <a:pt x="36251" y="250026"/>
                    </a:lnTo>
                    <a:close/>
                    <a:moveTo>
                      <a:pt x="27865" y="262852"/>
                    </a:moveTo>
                    <a:lnTo>
                      <a:pt x="66094" y="287926"/>
                    </a:lnTo>
                    <a:lnTo>
                      <a:pt x="47185" y="316700"/>
                    </a:lnTo>
                    <a:cubicBezTo>
                      <a:pt x="40279" y="327223"/>
                      <a:pt x="26056" y="330183"/>
                      <a:pt x="15534" y="323277"/>
                    </a:cubicBezTo>
                    <a:cubicBezTo>
                      <a:pt x="5010" y="316371"/>
                      <a:pt x="2051" y="302149"/>
                      <a:pt x="8956" y="291626"/>
                    </a:cubicBezTo>
                    <a:lnTo>
                      <a:pt x="27865" y="262852"/>
                    </a:lnTo>
                    <a:close/>
                  </a:path>
                </a:pathLst>
              </a:custGeom>
              <a:grpFill/>
              <a:ln w="8221" cap="flat">
                <a:noFill/>
                <a:prstDash val="solid"/>
                <a:miter/>
              </a:ln>
            </p:spPr>
            <p:txBody>
              <a:bodyPr rtlCol="0" anchor="ctr"/>
              <a:lstStyle/>
              <a:p>
                <a:endParaRPr lang="en-US"/>
              </a:p>
            </p:txBody>
          </p:sp>
        </p:grpSp>
        <p:sp>
          <p:nvSpPr>
            <p:cNvPr id="272" name="Freeform: Shape 271">
              <a:extLst>
                <a:ext uri="{FF2B5EF4-FFF2-40B4-BE49-F238E27FC236}">
                  <a16:creationId xmlns:a16="http://schemas.microsoft.com/office/drawing/2014/main" id="{A99E3BEA-A595-4D94-B82E-44EBD1AF8C69}"/>
                </a:ext>
              </a:extLst>
            </p:cNvPr>
            <p:cNvSpPr/>
            <p:nvPr/>
          </p:nvSpPr>
          <p:spPr>
            <a:xfrm>
              <a:off x="3188260" y="2483930"/>
              <a:ext cx="395361" cy="305198"/>
            </a:xfrm>
            <a:custGeom>
              <a:avLst/>
              <a:gdLst>
                <a:gd name="connsiteX0" fmla="*/ 383107 w 386724"/>
                <a:gd name="connsiteY0" fmla="*/ 93824 h 298531"/>
                <a:gd name="connsiteX1" fmla="*/ 196239 w 386724"/>
                <a:gd name="connsiteY1" fmla="*/ 678 h 298531"/>
                <a:gd name="connsiteX2" fmla="*/ 190484 w 386724"/>
                <a:gd name="connsiteY2" fmla="*/ 678 h 298531"/>
                <a:gd name="connsiteX3" fmla="*/ 3617 w 386724"/>
                <a:gd name="connsiteY3" fmla="*/ 93824 h 298531"/>
                <a:gd name="connsiteX4" fmla="*/ 0 w 386724"/>
                <a:gd name="connsiteY4" fmla="*/ 99579 h 298531"/>
                <a:gd name="connsiteX5" fmla="*/ 3535 w 386724"/>
                <a:gd name="connsiteY5" fmla="*/ 105416 h 298531"/>
                <a:gd name="connsiteX6" fmla="*/ 92570 w 386724"/>
                <a:gd name="connsiteY6" fmla="*/ 150139 h 298531"/>
                <a:gd name="connsiteX7" fmla="*/ 92570 w 386724"/>
                <a:gd name="connsiteY7" fmla="*/ 152934 h 298531"/>
                <a:gd name="connsiteX8" fmla="*/ 92570 w 386724"/>
                <a:gd name="connsiteY8" fmla="*/ 197822 h 298531"/>
                <a:gd name="connsiteX9" fmla="*/ 193280 w 386724"/>
                <a:gd name="connsiteY9" fmla="*/ 298531 h 298531"/>
                <a:gd name="connsiteX10" fmla="*/ 264475 w 386724"/>
                <a:gd name="connsiteY10" fmla="*/ 269017 h 298531"/>
                <a:gd name="connsiteX11" fmla="*/ 293989 w 386724"/>
                <a:gd name="connsiteY11" fmla="*/ 197822 h 298531"/>
                <a:gd name="connsiteX12" fmla="*/ 293989 w 386724"/>
                <a:gd name="connsiteY12" fmla="*/ 152934 h 298531"/>
                <a:gd name="connsiteX13" fmla="*/ 293989 w 386724"/>
                <a:gd name="connsiteY13" fmla="*/ 150139 h 298531"/>
                <a:gd name="connsiteX14" fmla="*/ 326627 w 386724"/>
                <a:gd name="connsiteY14" fmla="*/ 133779 h 298531"/>
                <a:gd name="connsiteX15" fmla="*/ 326627 w 386724"/>
                <a:gd name="connsiteY15" fmla="*/ 228405 h 298531"/>
                <a:gd name="connsiteX16" fmla="*/ 328189 w 386724"/>
                <a:gd name="connsiteY16" fmla="*/ 230789 h 298531"/>
                <a:gd name="connsiteX17" fmla="*/ 330984 w 386724"/>
                <a:gd name="connsiteY17" fmla="*/ 230378 h 298531"/>
                <a:gd name="connsiteX18" fmla="*/ 343069 w 386724"/>
                <a:gd name="connsiteY18" fmla="*/ 219855 h 298531"/>
                <a:gd name="connsiteX19" fmla="*/ 353428 w 386724"/>
                <a:gd name="connsiteY19" fmla="*/ 230213 h 298531"/>
                <a:gd name="connsiteX20" fmla="*/ 355237 w 386724"/>
                <a:gd name="connsiteY20" fmla="*/ 230953 h 298531"/>
                <a:gd name="connsiteX21" fmla="*/ 356223 w 386724"/>
                <a:gd name="connsiteY21" fmla="*/ 230789 h 298531"/>
                <a:gd name="connsiteX22" fmla="*/ 357868 w 386724"/>
                <a:gd name="connsiteY22" fmla="*/ 228405 h 298531"/>
                <a:gd name="connsiteX23" fmla="*/ 357868 w 386724"/>
                <a:gd name="connsiteY23" fmla="*/ 118077 h 298531"/>
                <a:gd name="connsiteX24" fmla="*/ 383189 w 386724"/>
                <a:gd name="connsiteY24" fmla="*/ 105416 h 298531"/>
                <a:gd name="connsiteX25" fmla="*/ 383189 w 386724"/>
                <a:gd name="connsiteY25" fmla="*/ 105416 h 298531"/>
                <a:gd name="connsiteX26" fmla="*/ 386724 w 386724"/>
                <a:gd name="connsiteY26" fmla="*/ 99579 h 298531"/>
                <a:gd name="connsiteX27" fmla="*/ 383107 w 386724"/>
                <a:gd name="connsiteY27" fmla="*/ 93824 h 298531"/>
                <a:gd name="connsiteX28" fmla="*/ 288892 w 386724"/>
                <a:gd name="connsiteY28" fmla="*/ 197740 h 298531"/>
                <a:gd name="connsiteX29" fmla="*/ 260940 w 386724"/>
                <a:gd name="connsiteY29" fmla="*/ 265235 h 298531"/>
                <a:gd name="connsiteX30" fmla="*/ 193444 w 386724"/>
                <a:gd name="connsiteY30" fmla="*/ 293188 h 298531"/>
                <a:gd name="connsiteX31" fmla="*/ 97914 w 386724"/>
                <a:gd name="connsiteY31" fmla="*/ 197657 h 298531"/>
                <a:gd name="connsiteX32" fmla="*/ 97914 w 386724"/>
                <a:gd name="connsiteY32" fmla="*/ 184750 h 298531"/>
                <a:gd name="connsiteX33" fmla="*/ 193444 w 386724"/>
                <a:gd name="connsiteY33" fmla="*/ 253562 h 298531"/>
                <a:gd name="connsiteX34" fmla="*/ 264640 w 386724"/>
                <a:gd name="connsiteY34" fmla="*/ 224048 h 298531"/>
                <a:gd name="connsiteX35" fmla="*/ 288892 w 386724"/>
                <a:gd name="connsiteY35" fmla="*/ 184915 h 298531"/>
                <a:gd name="connsiteX36" fmla="*/ 288892 w 386724"/>
                <a:gd name="connsiteY36" fmla="*/ 197740 h 298531"/>
                <a:gd name="connsiteX37" fmla="*/ 288892 w 386724"/>
                <a:gd name="connsiteY37" fmla="*/ 152852 h 298531"/>
                <a:gd name="connsiteX38" fmla="*/ 260940 w 386724"/>
                <a:gd name="connsiteY38" fmla="*/ 220430 h 298531"/>
                <a:gd name="connsiteX39" fmla="*/ 193444 w 386724"/>
                <a:gd name="connsiteY39" fmla="*/ 248382 h 298531"/>
                <a:gd name="connsiteX40" fmla="*/ 97914 w 386724"/>
                <a:gd name="connsiteY40" fmla="*/ 152852 h 298531"/>
                <a:gd name="connsiteX41" fmla="*/ 97914 w 386724"/>
                <a:gd name="connsiteY41" fmla="*/ 152688 h 298531"/>
                <a:gd name="connsiteX42" fmla="*/ 190484 w 386724"/>
                <a:gd name="connsiteY42" fmla="*/ 199137 h 298531"/>
                <a:gd name="connsiteX43" fmla="*/ 191882 w 386724"/>
                <a:gd name="connsiteY43" fmla="*/ 199631 h 298531"/>
                <a:gd name="connsiteX44" fmla="*/ 192704 w 386724"/>
                <a:gd name="connsiteY44" fmla="*/ 199713 h 298531"/>
                <a:gd name="connsiteX45" fmla="*/ 193362 w 386724"/>
                <a:gd name="connsiteY45" fmla="*/ 199795 h 298531"/>
                <a:gd name="connsiteX46" fmla="*/ 193362 w 386724"/>
                <a:gd name="connsiteY46" fmla="*/ 199795 h 298531"/>
                <a:gd name="connsiteX47" fmla="*/ 194677 w 386724"/>
                <a:gd name="connsiteY47" fmla="*/ 199631 h 298531"/>
                <a:gd name="connsiteX48" fmla="*/ 194842 w 386724"/>
                <a:gd name="connsiteY48" fmla="*/ 199631 h 298531"/>
                <a:gd name="connsiteX49" fmla="*/ 196239 w 386724"/>
                <a:gd name="connsiteY49" fmla="*/ 199137 h 298531"/>
                <a:gd name="connsiteX50" fmla="*/ 288810 w 386724"/>
                <a:gd name="connsiteY50" fmla="*/ 152688 h 298531"/>
                <a:gd name="connsiteX51" fmla="*/ 288810 w 386724"/>
                <a:gd name="connsiteY51" fmla="*/ 152852 h 298531"/>
                <a:gd name="connsiteX52" fmla="*/ 352688 w 386724"/>
                <a:gd name="connsiteY52" fmla="*/ 222074 h 298531"/>
                <a:gd name="connsiteX53" fmla="*/ 345043 w 386724"/>
                <a:gd name="connsiteY53" fmla="*/ 214429 h 298531"/>
                <a:gd name="connsiteX54" fmla="*/ 341508 w 386724"/>
                <a:gd name="connsiteY54" fmla="*/ 214264 h 298531"/>
                <a:gd name="connsiteX55" fmla="*/ 331971 w 386724"/>
                <a:gd name="connsiteY55" fmla="*/ 222568 h 298531"/>
                <a:gd name="connsiteX56" fmla="*/ 331971 w 386724"/>
                <a:gd name="connsiteY56" fmla="*/ 129422 h 298531"/>
                <a:gd name="connsiteX57" fmla="*/ 331971 w 386724"/>
                <a:gd name="connsiteY57" fmla="*/ 129339 h 298531"/>
                <a:gd name="connsiteX58" fmla="*/ 331971 w 386724"/>
                <a:gd name="connsiteY58" fmla="*/ 129257 h 298531"/>
                <a:gd name="connsiteX59" fmla="*/ 331889 w 386724"/>
                <a:gd name="connsiteY59" fmla="*/ 128929 h 298531"/>
                <a:gd name="connsiteX60" fmla="*/ 331806 w 386724"/>
                <a:gd name="connsiteY60" fmla="*/ 128600 h 298531"/>
                <a:gd name="connsiteX61" fmla="*/ 331560 w 386724"/>
                <a:gd name="connsiteY61" fmla="*/ 128189 h 298531"/>
                <a:gd name="connsiteX62" fmla="*/ 331395 w 386724"/>
                <a:gd name="connsiteY62" fmla="*/ 127942 h 298531"/>
                <a:gd name="connsiteX63" fmla="*/ 330984 w 386724"/>
                <a:gd name="connsiteY63" fmla="*/ 127531 h 298531"/>
                <a:gd name="connsiteX64" fmla="*/ 330820 w 386724"/>
                <a:gd name="connsiteY64" fmla="*/ 127366 h 298531"/>
                <a:gd name="connsiteX65" fmla="*/ 330080 w 386724"/>
                <a:gd name="connsiteY65" fmla="*/ 127038 h 298531"/>
                <a:gd name="connsiteX66" fmla="*/ 194760 w 386724"/>
                <a:gd name="connsiteY66" fmla="*/ 86672 h 298531"/>
                <a:gd name="connsiteX67" fmla="*/ 192704 w 386724"/>
                <a:gd name="connsiteY67" fmla="*/ 84781 h 298531"/>
                <a:gd name="connsiteX68" fmla="*/ 191636 w 386724"/>
                <a:gd name="connsiteY68" fmla="*/ 83712 h 298531"/>
                <a:gd name="connsiteX69" fmla="*/ 190978 w 386724"/>
                <a:gd name="connsiteY69" fmla="*/ 72367 h 298531"/>
                <a:gd name="connsiteX70" fmla="*/ 202570 w 386724"/>
                <a:gd name="connsiteY70" fmla="*/ 68256 h 298531"/>
                <a:gd name="connsiteX71" fmla="*/ 352688 w 386724"/>
                <a:gd name="connsiteY71" fmla="*/ 118323 h 298531"/>
                <a:gd name="connsiteX72" fmla="*/ 352688 w 386724"/>
                <a:gd name="connsiteY72" fmla="*/ 222074 h 298531"/>
                <a:gd name="connsiteX73" fmla="*/ 380805 w 386724"/>
                <a:gd name="connsiteY73" fmla="*/ 100730 h 298531"/>
                <a:gd name="connsiteX74" fmla="*/ 355073 w 386724"/>
                <a:gd name="connsiteY74" fmla="*/ 113637 h 298531"/>
                <a:gd name="connsiteX75" fmla="*/ 204132 w 386724"/>
                <a:gd name="connsiteY75" fmla="*/ 63323 h 298531"/>
                <a:gd name="connsiteX76" fmla="*/ 186620 w 386724"/>
                <a:gd name="connsiteY76" fmla="*/ 69489 h 298531"/>
                <a:gd name="connsiteX77" fmla="*/ 187689 w 386724"/>
                <a:gd name="connsiteY77" fmla="*/ 87165 h 298531"/>
                <a:gd name="connsiteX78" fmla="*/ 189169 w 386724"/>
                <a:gd name="connsiteY78" fmla="*/ 88645 h 298531"/>
                <a:gd name="connsiteX79" fmla="*/ 191718 w 386724"/>
                <a:gd name="connsiteY79" fmla="*/ 90947 h 298531"/>
                <a:gd name="connsiteX80" fmla="*/ 192704 w 386724"/>
                <a:gd name="connsiteY80" fmla="*/ 91522 h 298531"/>
                <a:gd name="connsiteX81" fmla="*/ 322352 w 386724"/>
                <a:gd name="connsiteY81" fmla="*/ 130162 h 298531"/>
                <a:gd name="connsiteX82" fmla="*/ 290454 w 386724"/>
                <a:gd name="connsiteY82" fmla="*/ 146193 h 298531"/>
                <a:gd name="connsiteX83" fmla="*/ 290454 w 386724"/>
                <a:gd name="connsiteY83" fmla="*/ 146193 h 298531"/>
                <a:gd name="connsiteX84" fmla="*/ 194102 w 386724"/>
                <a:gd name="connsiteY84" fmla="*/ 194534 h 298531"/>
                <a:gd name="connsiteX85" fmla="*/ 192951 w 386724"/>
                <a:gd name="connsiteY85" fmla="*/ 194534 h 298531"/>
                <a:gd name="connsiteX86" fmla="*/ 96599 w 386724"/>
                <a:gd name="connsiteY86" fmla="*/ 146193 h 298531"/>
                <a:gd name="connsiteX87" fmla="*/ 96599 w 386724"/>
                <a:gd name="connsiteY87" fmla="*/ 146193 h 298531"/>
                <a:gd name="connsiteX88" fmla="*/ 6084 w 386724"/>
                <a:gd name="connsiteY88" fmla="*/ 100812 h 298531"/>
                <a:gd name="connsiteX89" fmla="*/ 5426 w 386724"/>
                <a:gd name="connsiteY89" fmla="*/ 99661 h 298531"/>
                <a:gd name="connsiteX90" fmla="*/ 6166 w 386724"/>
                <a:gd name="connsiteY90" fmla="*/ 98510 h 298531"/>
                <a:gd name="connsiteX91" fmla="*/ 192951 w 386724"/>
                <a:gd name="connsiteY91" fmla="*/ 5447 h 298531"/>
                <a:gd name="connsiteX92" fmla="*/ 193609 w 386724"/>
                <a:gd name="connsiteY92" fmla="*/ 5282 h 298531"/>
                <a:gd name="connsiteX93" fmla="*/ 194184 w 386724"/>
                <a:gd name="connsiteY93" fmla="*/ 5364 h 298531"/>
                <a:gd name="connsiteX94" fmla="*/ 381051 w 386724"/>
                <a:gd name="connsiteY94" fmla="*/ 98510 h 298531"/>
                <a:gd name="connsiteX95" fmla="*/ 381709 w 386724"/>
                <a:gd name="connsiteY95" fmla="*/ 99579 h 298531"/>
                <a:gd name="connsiteX96" fmla="*/ 380805 w 386724"/>
                <a:gd name="connsiteY96" fmla="*/ 100730 h 29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386724" h="298531">
                  <a:moveTo>
                    <a:pt x="383107" y="93824"/>
                  </a:moveTo>
                  <a:lnTo>
                    <a:pt x="196239" y="678"/>
                  </a:lnTo>
                  <a:cubicBezTo>
                    <a:pt x="194431" y="-226"/>
                    <a:pt x="192293" y="-226"/>
                    <a:pt x="190484" y="678"/>
                  </a:cubicBezTo>
                  <a:lnTo>
                    <a:pt x="3617" y="93824"/>
                  </a:lnTo>
                  <a:cubicBezTo>
                    <a:pt x="1397" y="94893"/>
                    <a:pt x="0" y="97113"/>
                    <a:pt x="0" y="99579"/>
                  </a:cubicBezTo>
                  <a:cubicBezTo>
                    <a:pt x="0" y="102045"/>
                    <a:pt x="1315" y="104265"/>
                    <a:pt x="3535" y="105416"/>
                  </a:cubicBezTo>
                  <a:lnTo>
                    <a:pt x="92570" y="150139"/>
                  </a:lnTo>
                  <a:lnTo>
                    <a:pt x="92570" y="152934"/>
                  </a:lnTo>
                  <a:lnTo>
                    <a:pt x="92570" y="197822"/>
                  </a:lnTo>
                  <a:cubicBezTo>
                    <a:pt x="92570" y="253315"/>
                    <a:pt x="137705" y="298531"/>
                    <a:pt x="193280" y="298531"/>
                  </a:cubicBezTo>
                  <a:cubicBezTo>
                    <a:pt x="220163" y="298531"/>
                    <a:pt x="245484" y="288090"/>
                    <a:pt x="264475" y="269017"/>
                  </a:cubicBezTo>
                  <a:cubicBezTo>
                    <a:pt x="283466" y="250027"/>
                    <a:pt x="293989" y="224705"/>
                    <a:pt x="293989" y="197822"/>
                  </a:cubicBezTo>
                  <a:lnTo>
                    <a:pt x="293989" y="152934"/>
                  </a:lnTo>
                  <a:lnTo>
                    <a:pt x="293989" y="150139"/>
                  </a:lnTo>
                  <a:lnTo>
                    <a:pt x="326627" y="133779"/>
                  </a:lnTo>
                  <a:lnTo>
                    <a:pt x="326627" y="228405"/>
                  </a:lnTo>
                  <a:cubicBezTo>
                    <a:pt x="326627" y="229391"/>
                    <a:pt x="327203" y="230378"/>
                    <a:pt x="328189" y="230789"/>
                  </a:cubicBezTo>
                  <a:cubicBezTo>
                    <a:pt x="329094" y="231200"/>
                    <a:pt x="330244" y="231036"/>
                    <a:pt x="330984" y="230378"/>
                  </a:cubicBezTo>
                  <a:lnTo>
                    <a:pt x="343069" y="219855"/>
                  </a:lnTo>
                  <a:lnTo>
                    <a:pt x="353428" y="230213"/>
                  </a:lnTo>
                  <a:cubicBezTo>
                    <a:pt x="353921" y="230707"/>
                    <a:pt x="354579" y="230953"/>
                    <a:pt x="355237" y="230953"/>
                  </a:cubicBezTo>
                  <a:cubicBezTo>
                    <a:pt x="355566" y="230953"/>
                    <a:pt x="355895" y="230871"/>
                    <a:pt x="356223" y="230789"/>
                  </a:cubicBezTo>
                  <a:cubicBezTo>
                    <a:pt x="357210" y="230378"/>
                    <a:pt x="357868" y="229474"/>
                    <a:pt x="357868" y="228405"/>
                  </a:cubicBezTo>
                  <a:lnTo>
                    <a:pt x="357868" y="118077"/>
                  </a:lnTo>
                  <a:lnTo>
                    <a:pt x="383189" y="105416"/>
                  </a:lnTo>
                  <a:cubicBezTo>
                    <a:pt x="383189" y="105416"/>
                    <a:pt x="383189" y="105416"/>
                    <a:pt x="383189" y="105416"/>
                  </a:cubicBezTo>
                  <a:cubicBezTo>
                    <a:pt x="385409" y="104265"/>
                    <a:pt x="386724" y="102045"/>
                    <a:pt x="386724" y="99579"/>
                  </a:cubicBezTo>
                  <a:cubicBezTo>
                    <a:pt x="386724" y="97113"/>
                    <a:pt x="385326" y="94893"/>
                    <a:pt x="383107" y="93824"/>
                  </a:cubicBezTo>
                  <a:close/>
                  <a:moveTo>
                    <a:pt x="288892" y="197740"/>
                  </a:moveTo>
                  <a:cubicBezTo>
                    <a:pt x="288892" y="223225"/>
                    <a:pt x="278944" y="247231"/>
                    <a:pt x="260940" y="265235"/>
                  </a:cubicBezTo>
                  <a:cubicBezTo>
                    <a:pt x="242936" y="283240"/>
                    <a:pt x="218930" y="293188"/>
                    <a:pt x="193444" y="293188"/>
                  </a:cubicBezTo>
                  <a:cubicBezTo>
                    <a:pt x="140829" y="293188"/>
                    <a:pt x="97914" y="250355"/>
                    <a:pt x="97914" y="197657"/>
                  </a:cubicBezTo>
                  <a:lnTo>
                    <a:pt x="97914" y="184750"/>
                  </a:lnTo>
                  <a:cubicBezTo>
                    <a:pt x="111315" y="224705"/>
                    <a:pt x="149050" y="253562"/>
                    <a:pt x="193444" y="253562"/>
                  </a:cubicBezTo>
                  <a:cubicBezTo>
                    <a:pt x="220327" y="253562"/>
                    <a:pt x="245649" y="243121"/>
                    <a:pt x="264640" y="224048"/>
                  </a:cubicBezTo>
                  <a:cubicBezTo>
                    <a:pt x="275820" y="212867"/>
                    <a:pt x="284041" y="199466"/>
                    <a:pt x="288892" y="184915"/>
                  </a:cubicBezTo>
                  <a:lnTo>
                    <a:pt x="288892" y="197740"/>
                  </a:lnTo>
                  <a:close/>
                  <a:moveTo>
                    <a:pt x="288892" y="152852"/>
                  </a:moveTo>
                  <a:cubicBezTo>
                    <a:pt x="288892" y="178420"/>
                    <a:pt x="278944" y="202344"/>
                    <a:pt x="260940" y="220430"/>
                  </a:cubicBezTo>
                  <a:cubicBezTo>
                    <a:pt x="242936" y="238517"/>
                    <a:pt x="218930" y="248382"/>
                    <a:pt x="193444" y="248382"/>
                  </a:cubicBezTo>
                  <a:cubicBezTo>
                    <a:pt x="140829" y="248382"/>
                    <a:pt x="97914" y="205550"/>
                    <a:pt x="97914" y="152852"/>
                  </a:cubicBezTo>
                  <a:lnTo>
                    <a:pt x="97914" y="152688"/>
                  </a:lnTo>
                  <a:lnTo>
                    <a:pt x="190484" y="199137"/>
                  </a:lnTo>
                  <a:cubicBezTo>
                    <a:pt x="190978" y="199384"/>
                    <a:pt x="191389" y="199548"/>
                    <a:pt x="191882" y="199631"/>
                  </a:cubicBezTo>
                  <a:cubicBezTo>
                    <a:pt x="192129" y="199713"/>
                    <a:pt x="192375" y="199713"/>
                    <a:pt x="192704" y="199713"/>
                  </a:cubicBezTo>
                  <a:cubicBezTo>
                    <a:pt x="192951" y="199713"/>
                    <a:pt x="193198" y="199795"/>
                    <a:pt x="193362" y="199795"/>
                  </a:cubicBezTo>
                  <a:cubicBezTo>
                    <a:pt x="193362" y="199795"/>
                    <a:pt x="193362" y="199795"/>
                    <a:pt x="193362" y="199795"/>
                  </a:cubicBezTo>
                  <a:cubicBezTo>
                    <a:pt x="193773" y="199795"/>
                    <a:pt x="194266" y="199713"/>
                    <a:pt x="194677" y="199631"/>
                  </a:cubicBezTo>
                  <a:cubicBezTo>
                    <a:pt x="194760" y="199631"/>
                    <a:pt x="194760" y="199631"/>
                    <a:pt x="194842" y="199631"/>
                  </a:cubicBezTo>
                  <a:cubicBezTo>
                    <a:pt x="195335" y="199548"/>
                    <a:pt x="195828" y="199384"/>
                    <a:pt x="196239" y="199137"/>
                  </a:cubicBezTo>
                  <a:lnTo>
                    <a:pt x="288810" y="152688"/>
                  </a:lnTo>
                  <a:lnTo>
                    <a:pt x="288810" y="152852"/>
                  </a:lnTo>
                  <a:close/>
                  <a:moveTo>
                    <a:pt x="352688" y="222074"/>
                  </a:moveTo>
                  <a:lnTo>
                    <a:pt x="345043" y="214429"/>
                  </a:lnTo>
                  <a:cubicBezTo>
                    <a:pt x="344056" y="213442"/>
                    <a:pt x="342494" y="213442"/>
                    <a:pt x="341508" y="214264"/>
                  </a:cubicBezTo>
                  <a:lnTo>
                    <a:pt x="331971" y="222568"/>
                  </a:lnTo>
                  <a:lnTo>
                    <a:pt x="331971" y="129422"/>
                  </a:lnTo>
                  <a:cubicBezTo>
                    <a:pt x="331971" y="129422"/>
                    <a:pt x="331971" y="129339"/>
                    <a:pt x="331971" y="129339"/>
                  </a:cubicBezTo>
                  <a:cubicBezTo>
                    <a:pt x="331971" y="129339"/>
                    <a:pt x="331971" y="129257"/>
                    <a:pt x="331971" y="129257"/>
                  </a:cubicBezTo>
                  <a:cubicBezTo>
                    <a:pt x="331971" y="129175"/>
                    <a:pt x="331889" y="129011"/>
                    <a:pt x="331889" y="128929"/>
                  </a:cubicBezTo>
                  <a:cubicBezTo>
                    <a:pt x="331889" y="128846"/>
                    <a:pt x="331889" y="128682"/>
                    <a:pt x="331806" y="128600"/>
                  </a:cubicBezTo>
                  <a:cubicBezTo>
                    <a:pt x="331724" y="128435"/>
                    <a:pt x="331642" y="128353"/>
                    <a:pt x="331560" y="128189"/>
                  </a:cubicBezTo>
                  <a:cubicBezTo>
                    <a:pt x="331478" y="128106"/>
                    <a:pt x="331478" y="128024"/>
                    <a:pt x="331395" y="127942"/>
                  </a:cubicBezTo>
                  <a:cubicBezTo>
                    <a:pt x="331313" y="127777"/>
                    <a:pt x="331149" y="127695"/>
                    <a:pt x="330984" y="127531"/>
                  </a:cubicBezTo>
                  <a:cubicBezTo>
                    <a:pt x="330902" y="127449"/>
                    <a:pt x="330902" y="127366"/>
                    <a:pt x="330820" y="127366"/>
                  </a:cubicBezTo>
                  <a:cubicBezTo>
                    <a:pt x="330573" y="127202"/>
                    <a:pt x="330327" y="127120"/>
                    <a:pt x="330080" y="127038"/>
                  </a:cubicBezTo>
                  <a:lnTo>
                    <a:pt x="194760" y="86672"/>
                  </a:lnTo>
                  <a:lnTo>
                    <a:pt x="192704" y="84781"/>
                  </a:lnTo>
                  <a:cubicBezTo>
                    <a:pt x="192375" y="84452"/>
                    <a:pt x="191964" y="84123"/>
                    <a:pt x="191636" y="83712"/>
                  </a:cubicBezTo>
                  <a:cubicBezTo>
                    <a:pt x="188183" y="79848"/>
                    <a:pt x="189087" y="75327"/>
                    <a:pt x="190978" y="72367"/>
                  </a:cubicBezTo>
                  <a:cubicBezTo>
                    <a:pt x="192951" y="69325"/>
                    <a:pt x="197226" y="66448"/>
                    <a:pt x="202570" y="68256"/>
                  </a:cubicBezTo>
                  <a:lnTo>
                    <a:pt x="352688" y="118323"/>
                  </a:lnTo>
                  <a:lnTo>
                    <a:pt x="352688" y="222074"/>
                  </a:lnTo>
                  <a:close/>
                  <a:moveTo>
                    <a:pt x="380805" y="100730"/>
                  </a:moveTo>
                  <a:lnTo>
                    <a:pt x="355073" y="113637"/>
                  </a:lnTo>
                  <a:lnTo>
                    <a:pt x="204132" y="63323"/>
                  </a:lnTo>
                  <a:cubicBezTo>
                    <a:pt x="197555" y="61104"/>
                    <a:pt x="190484" y="63570"/>
                    <a:pt x="186620" y="69489"/>
                  </a:cubicBezTo>
                  <a:cubicBezTo>
                    <a:pt x="182839" y="75162"/>
                    <a:pt x="183250" y="82068"/>
                    <a:pt x="187689" y="87165"/>
                  </a:cubicBezTo>
                  <a:cubicBezTo>
                    <a:pt x="188100" y="87658"/>
                    <a:pt x="188594" y="88152"/>
                    <a:pt x="189169" y="88645"/>
                  </a:cubicBezTo>
                  <a:lnTo>
                    <a:pt x="191718" y="90947"/>
                  </a:lnTo>
                  <a:cubicBezTo>
                    <a:pt x="192046" y="91193"/>
                    <a:pt x="192375" y="91440"/>
                    <a:pt x="192704" y="91522"/>
                  </a:cubicBezTo>
                  <a:lnTo>
                    <a:pt x="322352" y="130162"/>
                  </a:lnTo>
                  <a:lnTo>
                    <a:pt x="290454" y="146193"/>
                  </a:lnTo>
                  <a:cubicBezTo>
                    <a:pt x="290454" y="146193"/>
                    <a:pt x="290454" y="146193"/>
                    <a:pt x="290454" y="146193"/>
                  </a:cubicBezTo>
                  <a:lnTo>
                    <a:pt x="194102" y="194534"/>
                  </a:lnTo>
                  <a:cubicBezTo>
                    <a:pt x="193773" y="194698"/>
                    <a:pt x="193280" y="194698"/>
                    <a:pt x="192951" y="194534"/>
                  </a:cubicBezTo>
                  <a:lnTo>
                    <a:pt x="96599" y="146193"/>
                  </a:lnTo>
                  <a:cubicBezTo>
                    <a:pt x="96599" y="146193"/>
                    <a:pt x="96599" y="146193"/>
                    <a:pt x="96599" y="146193"/>
                  </a:cubicBezTo>
                  <a:lnTo>
                    <a:pt x="6084" y="100812"/>
                  </a:lnTo>
                  <a:cubicBezTo>
                    <a:pt x="5426" y="100483"/>
                    <a:pt x="5426" y="99908"/>
                    <a:pt x="5426" y="99661"/>
                  </a:cubicBezTo>
                  <a:cubicBezTo>
                    <a:pt x="5426" y="99415"/>
                    <a:pt x="5508" y="98839"/>
                    <a:pt x="6166" y="98510"/>
                  </a:cubicBezTo>
                  <a:lnTo>
                    <a:pt x="192951" y="5447"/>
                  </a:lnTo>
                  <a:cubicBezTo>
                    <a:pt x="193115" y="5364"/>
                    <a:pt x="193362" y="5282"/>
                    <a:pt x="193609" y="5282"/>
                  </a:cubicBezTo>
                  <a:cubicBezTo>
                    <a:pt x="193773" y="5282"/>
                    <a:pt x="194020" y="5282"/>
                    <a:pt x="194184" y="5364"/>
                  </a:cubicBezTo>
                  <a:lnTo>
                    <a:pt x="381051" y="98510"/>
                  </a:lnTo>
                  <a:cubicBezTo>
                    <a:pt x="381627" y="98839"/>
                    <a:pt x="381709" y="99332"/>
                    <a:pt x="381709" y="99579"/>
                  </a:cubicBezTo>
                  <a:cubicBezTo>
                    <a:pt x="381545" y="99825"/>
                    <a:pt x="381462" y="100401"/>
                    <a:pt x="380805" y="100730"/>
                  </a:cubicBezTo>
                  <a:close/>
                </a:path>
              </a:pathLst>
            </a:custGeom>
            <a:grpFill/>
            <a:ln w="8221" cap="flat">
              <a:noFill/>
              <a:prstDash val="solid"/>
              <a:miter/>
            </a:ln>
          </p:spPr>
          <p:txBody>
            <a:bodyPr rtlCol="0" anchor="ctr"/>
            <a:lstStyle/>
            <a:p>
              <a:endParaRPr lang="en-US"/>
            </a:p>
          </p:txBody>
        </p:sp>
        <p:grpSp>
          <p:nvGrpSpPr>
            <p:cNvPr id="276" name="Graphic 2">
              <a:extLst>
                <a:ext uri="{FF2B5EF4-FFF2-40B4-BE49-F238E27FC236}">
                  <a16:creationId xmlns:a16="http://schemas.microsoft.com/office/drawing/2014/main" id="{CBFA22CB-928B-4E9C-A8E0-A6F040E94E4B}"/>
                </a:ext>
              </a:extLst>
            </p:cNvPr>
            <p:cNvGrpSpPr/>
            <p:nvPr/>
          </p:nvGrpSpPr>
          <p:grpSpPr>
            <a:xfrm>
              <a:off x="-119741" y="783594"/>
              <a:ext cx="401124" cy="395048"/>
              <a:chOff x="152517" y="919644"/>
              <a:chExt cx="392361" cy="386418"/>
            </a:xfrm>
            <a:grpFill/>
          </p:grpSpPr>
          <p:sp>
            <p:nvSpPr>
              <p:cNvPr id="317" name="Freeform: Shape 316">
                <a:extLst>
                  <a:ext uri="{FF2B5EF4-FFF2-40B4-BE49-F238E27FC236}">
                    <a16:creationId xmlns:a16="http://schemas.microsoft.com/office/drawing/2014/main" id="{5726B091-5A88-486D-8589-D57316DD1CF6}"/>
                  </a:ext>
                </a:extLst>
              </p:cNvPr>
              <p:cNvSpPr/>
              <p:nvPr/>
            </p:nvSpPr>
            <p:spPr>
              <a:xfrm>
                <a:off x="344597" y="1001745"/>
                <a:ext cx="123263" cy="207694"/>
              </a:xfrm>
              <a:custGeom>
                <a:avLst/>
                <a:gdLst>
                  <a:gd name="connsiteX0" fmla="*/ 343 w 123263"/>
                  <a:gd name="connsiteY0" fmla="*/ 36023 h 207694"/>
                  <a:gd name="connsiteX1" fmla="*/ 25582 w 123263"/>
                  <a:gd name="connsiteY1" fmla="*/ 187868 h 207694"/>
                  <a:gd name="connsiteX2" fmla="*/ 52876 w 123263"/>
                  <a:gd name="connsiteY2" fmla="*/ 207352 h 207694"/>
                  <a:gd name="connsiteX3" fmla="*/ 103436 w 123263"/>
                  <a:gd name="connsiteY3" fmla="*/ 198966 h 207694"/>
                  <a:gd name="connsiteX4" fmla="*/ 122921 w 123263"/>
                  <a:gd name="connsiteY4" fmla="*/ 171672 h 207694"/>
                  <a:gd name="connsiteX5" fmla="*/ 97682 w 123263"/>
                  <a:gd name="connsiteY5" fmla="*/ 19827 h 207694"/>
                  <a:gd name="connsiteX6" fmla="*/ 70387 w 123263"/>
                  <a:gd name="connsiteY6" fmla="*/ 343 h 207694"/>
                  <a:gd name="connsiteX7" fmla="*/ 19827 w 123263"/>
                  <a:gd name="connsiteY7" fmla="*/ 8728 h 207694"/>
                  <a:gd name="connsiteX8" fmla="*/ 343 w 123263"/>
                  <a:gd name="connsiteY8" fmla="*/ 36023 h 207694"/>
                  <a:gd name="connsiteX9" fmla="*/ 71292 w 123263"/>
                  <a:gd name="connsiteY9" fmla="*/ 5440 h 207694"/>
                  <a:gd name="connsiteX10" fmla="*/ 92584 w 123263"/>
                  <a:gd name="connsiteY10" fmla="*/ 20649 h 207694"/>
                  <a:gd name="connsiteX11" fmla="*/ 117823 w 123263"/>
                  <a:gd name="connsiteY11" fmla="*/ 172494 h 207694"/>
                  <a:gd name="connsiteX12" fmla="*/ 102614 w 123263"/>
                  <a:gd name="connsiteY12" fmla="*/ 193787 h 207694"/>
                  <a:gd name="connsiteX13" fmla="*/ 72525 w 123263"/>
                  <a:gd name="connsiteY13" fmla="*/ 198802 h 207694"/>
                  <a:gd name="connsiteX14" fmla="*/ 41202 w 123263"/>
                  <a:gd name="connsiteY14" fmla="*/ 10373 h 207694"/>
                  <a:gd name="connsiteX15" fmla="*/ 71292 w 123263"/>
                  <a:gd name="connsiteY15" fmla="*/ 5440 h 207694"/>
                  <a:gd name="connsiteX16" fmla="*/ 36105 w 123263"/>
                  <a:gd name="connsiteY16" fmla="*/ 11359 h 207694"/>
                  <a:gd name="connsiteX17" fmla="*/ 67428 w 123263"/>
                  <a:gd name="connsiteY17" fmla="*/ 199789 h 207694"/>
                  <a:gd name="connsiteX18" fmla="*/ 52054 w 123263"/>
                  <a:gd name="connsiteY18" fmla="*/ 202337 h 207694"/>
                  <a:gd name="connsiteX19" fmla="*/ 30761 w 123263"/>
                  <a:gd name="connsiteY19" fmla="*/ 187128 h 207694"/>
                  <a:gd name="connsiteX20" fmla="*/ 5522 w 123263"/>
                  <a:gd name="connsiteY20" fmla="*/ 35283 h 207694"/>
                  <a:gd name="connsiteX21" fmla="*/ 20731 w 123263"/>
                  <a:gd name="connsiteY21" fmla="*/ 13990 h 207694"/>
                  <a:gd name="connsiteX22" fmla="*/ 36105 w 123263"/>
                  <a:gd name="connsiteY22" fmla="*/ 11359 h 207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3263" h="207694">
                    <a:moveTo>
                      <a:pt x="343" y="36023"/>
                    </a:moveTo>
                    <a:lnTo>
                      <a:pt x="25582" y="187868"/>
                    </a:lnTo>
                    <a:cubicBezTo>
                      <a:pt x="27719" y="200775"/>
                      <a:pt x="39969" y="209572"/>
                      <a:pt x="52876" y="207352"/>
                    </a:cubicBezTo>
                    <a:lnTo>
                      <a:pt x="103436" y="198966"/>
                    </a:lnTo>
                    <a:cubicBezTo>
                      <a:pt x="116344" y="196829"/>
                      <a:pt x="125140" y="184579"/>
                      <a:pt x="122921" y="171672"/>
                    </a:cubicBezTo>
                    <a:lnTo>
                      <a:pt x="97682" y="19827"/>
                    </a:lnTo>
                    <a:cubicBezTo>
                      <a:pt x="95544" y="6920"/>
                      <a:pt x="83294" y="-1877"/>
                      <a:pt x="70387" y="343"/>
                    </a:cubicBezTo>
                    <a:lnTo>
                      <a:pt x="19827" y="8728"/>
                    </a:lnTo>
                    <a:cubicBezTo>
                      <a:pt x="6920" y="10866"/>
                      <a:pt x="-1877" y="23115"/>
                      <a:pt x="343" y="36023"/>
                    </a:cubicBezTo>
                    <a:close/>
                    <a:moveTo>
                      <a:pt x="71292" y="5440"/>
                    </a:moveTo>
                    <a:cubicBezTo>
                      <a:pt x="81404" y="3796"/>
                      <a:pt x="90940" y="10619"/>
                      <a:pt x="92584" y="20649"/>
                    </a:cubicBezTo>
                    <a:lnTo>
                      <a:pt x="117823" y="172494"/>
                    </a:lnTo>
                    <a:cubicBezTo>
                      <a:pt x="119468" y="182606"/>
                      <a:pt x="112644" y="192143"/>
                      <a:pt x="102614" y="193787"/>
                    </a:cubicBezTo>
                    <a:lnTo>
                      <a:pt x="72525" y="198802"/>
                    </a:lnTo>
                    <a:lnTo>
                      <a:pt x="41202" y="10373"/>
                    </a:lnTo>
                    <a:lnTo>
                      <a:pt x="71292" y="5440"/>
                    </a:lnTo>
                    <a:close/>
                    <a:moveTo>
                      <a:pt x="36105" y="11359"/>
                    </a:moveTo>
                    <a:lnTo>
                      <a:pt x="67428" y="199789"/>
                    </a:lnTo>
                    <a:lnTo>
                      <a:pt x="52054" y="202337"/>
                    </a:lnTo>
                    <a:cubicBezTo>
                      <a:pt x="41942" y="203981"/>
                      <a:pt x="32405" y="197158"/>
                      <a:pt x="30761" y="187128"/>
                    </a:cubicBezTo>
                    <a:lnTo>
                      <a:pt x="5522" y="35283"/>
                    </a:lnTo>
                    <a:cubicBezTo>
                      <a:pt x="3878" y="25171"/>
                      <a:pt x="10702" y="15634"/>
                      <a:pt x="20731" y="13990"/>
                    </a:cubicBezTo>
                    <a:lnTo>
                      <a:pt x="36105" y="11359"/>
                    </a:lnTo>
                    <a:close/>
                  </a:path>
                </a:pathLst>
              </a:custGeom>
              <a:grpFill/>
              <a:ln w="8221" cap="flat">
                <a:noFill/>
                <a:prstDash val="solid"/>
                <a:miter/>
              </a:ln>
            </p:spPr>
            <p:txBody>
              <a:bodyPr rtlCol="0" anchor="ctr"/>
              <a:lstStyle/>
              <a:p>
                <a:endParaRPr lang="en-US"/>
              </a:p>
            </p:txBody>
          </p:sp>
          <p:sp>
            <p:nvSpPr>
              <p:cNvPr id="318" name="Freeform: Shape 317">
                <a:extLst>
                  <a:ext uri="{FF2B5EF4-FFF2-40B4-BE49-F238E27FC236}">
                    <a16:creationId xmlns:a16="http://schemas.microsoft.com/office/drawing/2014/main" id="{FD01C60A-5537-49C1-897D-E917209C8BFA}"/>
                  </a:ext>
                </a:extLst>
              </p:cNvPr>
              <p:cNvSpPr/>
              <p:nvPr/>
            </p:nvSpPr>
            <p:spPr>
              <a:xfrm>
                <a:off x="370189" y="1099295"/>
                <a:ext cx="21166" cy="21144"/>
              </a:xfrm>
              <a:custGeom>
                <a:avLst/>
                <a:gdLst>
                  <a:gd name="connsiteX0" fmla="*/ 154 w 21166"/>
                  <a:gd name="connsiteY0" fmla="*/ 12299 h 21144"/>
                  <a:gd name="connsiteX1" fmla="*/ 12321 w 21166"/>
                  <a:gd name="connsiteY1" fmla="*/ 21013 h 21144"/>
                  <a:gd name="connsiteX2" fmla="*/ 21035 w 21166"/>
                  <a:gd name="connsiteY2" fmla="*/ 8846 h 21144"/>
                  <a:gd name="connsiteX3" fmla="*/ 8868 w 21166"/>
                  <a:gd name="connsiteY3" fmla="*/ 131 h 21144"/>
                  <a:gd name="connsiteX4" fmla="*/ 154 w 21166"/>
                  <a:gd name="connsiteY4" fmla="*/ 12299 h 21144"/>
                  <a:gd name="connsiteX5" fmla="*/ 15856 w 21166"/>
                  <a:gd name="connsiteY5" fmla="*/ 9668 h 21144"/>
                  <a:gd name="connsiteX6" fmla="*/ 11499 w 21166"/>
                  <a:gd name="connsiteY6" fmla="*/ 15834 h 21144"/>
                  <a:gd name="connsiteX7" fmla="*/ 5333 w 21166"/>
                  <a:gd name="connsiteY7" fmla="*/ 11476 h 21144"/>
                  <a:gd name="connsiteX8" fmla="*/ 9772 w 21166"/>
                  <a:gd name="connsiteY8" fmla="*/ 5311 h 21144"/>
                  <a:gd name="connsiteX9" fmla="*/ 15856 w 21166"/>
                  <a:gd name="connsiteY9" fmla="*/ 9668 h 21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66" h="21144">
                    <a:moveTo>
                      <a:pt x="154" y="12299"/>
                    </a:moveTo>
                    <a:cubicBezTo>
                      <a:pt x="1140" y="18053"/>
                      <a:pt x="6566" y="21917"/>
                      <a:pt x="12321" y="21013"/>
                    </a:cubicBezTo>
                    <a:cubicBezTo>
                      <a:pt x="18076" y="20026"/>
                      <a:pt x="21940" y="14600"/>
                      <a:pt x="21035" y="8846"/>
                    </a:cubicBezTo>
                    <a:cubicBezTo>
                      <a:pt x="20049" y="3091"/>
                      <a:pt x="14623" y="-773"/>
                      <a:pt x="8868" y="131"/>
                    </a:cubicBezTo>
                    <a:cubicBezTo>
                      <a:pt x="3031" y="1118"/>
                      <a:pt x="-833" y="6544"/>
                      <a:pt x="154" y="12299"/>
                    </a:cubicBezTo>
                    <a:close/>
                    <a:moveTo>
                      <a:pt x="15856" y="9668"/>
                    </a:moveTo>
                    <a:cubicBezTo>
                      <a:pt x="16349" y="12545"/>
                      <a:pt x="14376" y="15340"/>
                      <a:pt x="11499" y="15834"/>
                    </a:cubicBezTo>
                    <a:cubicBezTo>
                      <a:pt x="8621" y="16327"/>
                      <a:pt x="5826" y="14354"/>
                      <a:pt x="5333" y="11476"/>
                    </a:cubicBezTo>
                    <a:cubicBezTo>
                      <a:pt x="4840" y="8599"/>
                      <a:pt x="6813" y="5804"/>
                      <a:pt x="9772" y="5311"/>
                    </a:cubicBezTo>
                    <a:cubicBezTo>
                      <a:pt x="12568" y="4817"/>
                      <a:pt x="15363" y="6790"/>
                      <a:pt x="15856" y="9668"/>
                    </a:cubicBezTo>
                    <a:close/>
                  </a:path>
                </a:pathLst>
              </a:custGeom>
              <a:grpFill/>
              <a:ln w="8221" cap="flat">
                <a:noFill/>
                <a:prstDash val="solid"/>
                <a:miter/>
              </a:ln>
            </p:spPr>
            <p:txBody>
              <a:bodyPr rtlCol="0" anchor="ctr"/>
              <a:lstStyle/>
              <a:p>
                <a:endParaRPr lang="en-US"/>
              </a:p>
            </p:txBody>
          </p:sp>
          <p:sp>
            <p:nvSpPr>
              <p:cNvPr id="319" name="Freeform: Shape 318">
                <a:extLst>
                  <a:ext uri="{FF2B5EF4-FFF2-40B4-BE49-F238E27FC236}">
                    <a16:creationId xmlns:a16="http://schemas.microsoft.com/office/drawing/2014/main" id="{CA81FFC3-8F06-4707-A80A-D1CBE678C9E7}"/>
                  </a:ext>
                </a:extLst>
              </p:cNvPr>
              <p:cNvSpPr/>
              <p:nvPr/>
            </p:nvSpPr>
            <p:spPr>
              <a:xfrm>
                <a:off x="152517" y="919644"/>
                <a:ext cx="392361" cy="369164"/>
              </a:xfrm>
              <a:custGeom>
                <a:avLst/>
                <a:gdLst>
                  <a:gd name="connsiteX0" fmla="*/ 224402 w 392361"/>
                  <a:gd name="connsiteY0" fmla="*/ 39940 h 369164"/>
                  <a:gd name="connsiteX1" fmla="*/ 225718 w 392361"/>
                  <a:gd name="connsiteY1" fmla="*/ 47833 h 369164"/>
                  <a:gd name="connsiteX2" fmla="*/ 109224 w 392361"/>
                  <a:gd name="connsiteY2" fmla="*/ 67152 h 369164"/>
                  <a:gd name="connsiteX3" fmla="*/ 107415 w 392361"/>
                  <a:gd name="connsiteY3" fmla="*/ 56218 h 369164"/>
                  <a:gd name="connsiteX4" fmla="*/ 104455 w 392361"/>
                  <a:gd name="connsiteY4" fmla="*/ 54081 h 369164"/>
                  <a:gd name="connsiteX5" fmla="*/ 46496 w 392361"/>
                  <a:gd name="connsiteY5" fmla="*/ 63699 h 369164"/>
                  <a:gd name="connsiteX6" fmla="*/ 13447 w 392361"/>
                  <a:gd name="connsiteY6" fmla="*/ 109985 h 369164"/>
                  <a:gd name="connsiteX7" fmla="*/ 24052 w 392361"/>
                  <a:gd name="connsiteY7" fmla="*/ 174028 h 369164"/>
                  <a:gd name="connsiteX8" fmla="*/ 458 w 392361"/>
                  <a:gd name="connsiteY8" fmla="*/ 212009 h 369164"/>
                  <a:gd name="connsiteX9" fmla="*/ 5637 w 392361"/>
                  <a:gd name="connsiteY9" fmla="*/ 243168 h 369164"/>
                  <a:gd name="connsiteX10" fmla="*/ 40248 w 392361"/>
                  <a:gd name="connsiteY10" fmla="*/ 271531 h 369164"/>
                  <a:gd name="connsiteX11" fmla="*/ 50853 w 392361"/>
                  <a:gd name="connsiteY11" fmla="*/ 335491 h 369164"/>
                  <a:gd name="connsiteX12" fmla="*/ 97139 w 392361"/>
                  <a:gd name="connsiteY12" fmla="*/ 368623 h 369164"/>
                  <a:gd name="connsiteX13" fmla="*/ 155098 w 392361"/>
                  <a:gd name="connsiteY13" fmla="*/ 359004 h 369164"/>
                  <a:gd name="connsiteX14" fmla="*/ 157235 w 392361"/>
                  <a:gd name="connsiteY14" fmla="*/ 356044 h 369164"/>
                  <a:gd name="connsiteX15" fmla="*/ 155427 w 392361"/>
                  <a:gd name="connsiteY15" fmla="*/ 345110 h 369164"/>
                  <a:gd name="connsiteX16" fmla="*/ 271921 w 392361"/>
                  <a:gd name="connsiteY16" fmla="*/ 325790 h 369164"/>
                  <a:gd name="connsiteX17" fmla="*/ 273236 w 392361"/>
                  <a:gd name="connsiteY17" fmla="*/ 333683 h 369164"/>
                  <a:gd name="connsiteX18" fmla="*/ 309903 w 392361"/>
                  <a:gd name="connsiteY18" fmla="*/ 351934 h 369164"/>
                  <a:gd name="connsiteX19" fmla="*/ 373041 w 392361"/>
                  <a:gd name="connsiteY19" fmla="*/ 341411 h 369164"/>
                  <a:gd name="connsiteX20" fmla="*/ 392196 w 392361"/>
                  <a:gd name="connsiteY20" fmla="*/ 321762 h 369164"/>
                  <a:gd name="connsiteX21" fmla="*/ 384797 w 392361"/>
                  <a:gd name="connsiteY21" fmla="*/ 277450 h 369164"/>
                  <a:gd name="connsiteX22" fmla="*/ 384633 w 392361"/>
                  <a:gd name="connsiteY22" fmla="*/ 277039 h 369164"/>
                  <a:gd name="connsiteX23" fmla="*/ 384386 w 392361"/>
                  <a:gd name="connsiteY23" fmla="*/ 275148 h 369164"/>
                  <a:gd name="connsiteX24" fmla="*/ 348542 w 392361"/>
                  <a:gd name="connsiteY24" fmla="*/ 59342 h 369164"/>
                  <a:gd name="connsiteX25" fmla="*/ 348131 w 392361"/>
                  <a:gd name="connsiteY25" fmla="*/ 57533 h 369164"/>
                  <a:gd name="connsiteX26" fmla="*/ 348131 w 392361"/>
                  <a:gd name="connsiteY26" fmla="*/ 57122 h 369164"/>
                  <a:gd name="connsiteX27" fmla="*/ 340732 w 392361"/>
                  <a:gd name="connsiteY27" fmla="*/ 12810 h 369164"/>
                  <a:gd name="connsiteX28" fmla="*/ 316233 w 392361"/>
                  <a:gd name="connsiteY28" fmla="*/ 396 h 369164"/>
                  <a:gd name="connsiteX29" fmla="*/ 253094 w 392361"/>
                  <a:gd name="connsiteY29" fmla="*/ 10919 h 369164"/>
                  <a:gd name="connsiteX30" fmla="*/ 224402 w 392361"/>
                  <a:gd name="connsiteY30" fmla="*/ 39940 h 369164"/>
                  <a:gd name="connsiteX31" fmla="*/ 10652 w 392361"/>
                  <a:gd name="connsiteY31" fmla="*/ 242428 h 369164"/>
                  <a:gd name="connsiteX32" fmla="*/ 5472 w 392361"/>
                  <a:gd name="connsiteY32" fmla="*/ 211269 h 369164"/>
                  <a:gd name="connsiteX33" fmla="*/ 24792 w 392361"/>
                  <a:gd name="connsiteY33" fmla="*/ 179289 h 369164"/>
                  <a:gd name="connsiteX34" fmla="*/ 26848 w 392361"/>
                  <a:gd name="connsiteY34" fmla="*/ 191785 h 369164"/>
                  <a:gd name="connsiteX35" fmla="*/ 15420 w 392361"/>
                  <a:gd name="connsiteY35" fmla="*/ 213982 h 369164"/>
                  <a:gd name="connsiteX36" fmla="*/ 19202 w 392361"/>
                  <a:gd name="connsiteY36" fmla="*/ 236591 h 369164"/>
                  <a:gd name="connsiteX37" fmla="*/ 37206 w 392361"/>
                  <a:gd name="connsiteY37" fmla="*/ 253937 h 369164"/>
                  <a:gd name="connsiteX38" fmla="*/ 39261 w 392361"/>
                  <a:gd name="connsiteY38" fmla="*/ 266433 h 369164"/>
                  <a:gd name="connsiteX39" fmla="*/ 10652 w 392361"/>
                  <a:gd name="connsiteY39" fmla="*/ 242428 h 369164"/>
                  <a:gd name="connsiteX40" fmla="*/ 27752 w 392361"/>
                  <a:gd name="connsiteY40" fmla="*/ 197211 h 369164"/>
                  <a:gd name="connsiteX41" fmla="*/ 36302 w 392361"/>
                  <a:gd name="connsiteY41" fmla="*/ 248511 h 369164"/>
                  <a:gd name="connsiteX42" fmla="*/ 24299 w 392361"/>
                  <a:gd name="connsiteY42" fmla="*/ 235769 h 369164"/>
                  <a:gd name="connsiteX43" fmla="*/ 20517 w 392361"/>
                  <a:gd name="connsiteY43" fmla="*/ 213160 h 369164"/>
                  <a:gd name="connsiteX44" fmla="*/ 27752 w 392361"/>
                  <a:gd name="connsiteY44" fmla="*/ 197211 h 369164"/>
                  <a:gd name="connsiteX45" fmla="*/ 151563 w 392361"/>
                  <a:gd name="connsiteY45" fmla="*/ 354318 h 369164"/>
                  <a:gd name="connsiteX46" fmla="*/ 96152 w 392361"/>
                  <a:gd name="connsiteY46" fmla="*/ 363526 h 369164"/>
                  <a:gd name="connsiteX47" fmla="*/ 55868 w 392361"/>
                  <a:gd name="connsiteY47" fmla="*/ 334669 h 369164"/>
                  <a:gd name="connsiteX48" fmla="*/ 44852 w 392361"/>
                  <a:gd name="connsiteY48" fmla="*/ 268407 h 369164"/>
                  <a:gd name="connsiteX49" fmla="*/ 41974 w 392361"/>
                  <a:gd name="connsiteY49" fmla="*/ 251060 h 369164"/>
                  <a:gd name="connsiteX50" fmla="*/ 32273 w 392361"/>
                  <a:gd name="connsiteY50" fmla="*/ 192854 h 369164"/>
                  <a:gd name="connsiteX51" fmla="*/ 29396 w 392361"/>
                  <a:gd name="connsiteY51" fmla="*/ 175507 h 369164"/>
                  <a:gd name="connsiteX52" fmla="*/ 18380 w 392361"/>
                  <a:gd name="connsiteY52" fmla="*/ 109162 h 369164"/>
                  <a:gd name="connsiteX53" fmla="*/ 47154 w 392361"/>
                  <a:gd name="connsiteY53" fmla="*/ 68879 h 369164"/>
                  <a:gd name="connsiteX54" fmla="*/ 102565 w 392361"/>
                  <a:gd name="connsiteY54" fmla="*/ 59671 h 369164"/>
                  <a:gd name="connsiteX55" fmla="*/ 104373 w 392361"/>
                  <a:gd name="connsiteY55" fmla="*/ 70605 h 369164"/>
                  <a:gd name="connsiteX56" fmla="*/ 149754 w 392361"/>
                  <a:gd name="connsiteY56" fmla="*/ 343384 h 369164"/>
                  <a:gd name="connsiteX57" fmla="*/ 151563 w 392361"/>
                  <a:gd name="connsiteY57" fmla="*/ 354318 h 369164"/>
                  <a:gd name="connsiteX58" fmla="*/ 116623 w 392361"/>
                  <a:gd name="connsiteY58" fmla="*/ 111958 h 369164"/>
                  <a:gd name="connsiteX59" fmla="*/ 162826 w 392361"/>
                  <a:gd name="connsiteY59" fmla="*/ 104312 h 369164"/>
                  <a:gd name="connsiteX60" fmla="*/ 165539 w 392361"/>
                  <a:gd name="connsiteY60" fmla="*/ 120672 h 369164"/>
                  <a:gd name="connsiteX61" fmla="*/ 119336 w 392361"/>
                  <a:gd name="connsiteY61" fmla="*/ 128318 h 369164"/>
                  <a:gd name="connsiteX62" fmla="*/ 116623 w 392361"/>
                  <a:gd name="connsiteY62" fmla="*/ 111958 h 369164"/>
                  <a:gd name="connsiteX63" fmla="*/ 145232 w 392361"/>
                  <a:gd name="connsiteY63" fmla="*/ 283945 h 369164"/>
                  <a:gd name="connsiteX64" fmla="*/ 191435 w 392361"/>
                  <a:gd name="connsiteY64" fmla="*/ 276299 h 369164"/>
                  <a:gd name="connsiteX65" fmla="*/ 194148 w 392361"/>
                  <a:gd name="connsiteY65" fmla="*/ 292659 h 369164"/>
                  <a:gd name="connsiteX66" fmla="*/ 147945 w 392361"/>
                  <a:gd name="connsiteY66" fmla="*/ 300305 h 369164"/>
                  <a:gd name="connsiteX67" fmla="*/ 145232 w 392361"/>
                  <a:gd name="connsiteY67" fmla="*/ 283945 h 369164"/>
                  <a:gd name="connsiteX68" fmla="*/ 308998 w 392361"/>
                  <a:gd name="connsiteY68" fmla="*/ 346754 h 369164"/>
                  <a:gd name="connsiteX69" fmla="*/ 278333 w 392361"/>
                  <a:gd name="connsiteY69" fmla="*/ 332861 h 369164"/>
                  <a:gd name="connsiteX70" fmla="*/ 277018 w 392361"/>
                  <a:gd name="connsiteY70" fmla="*/ 324968 h 369164"/>
                  <a:gd name="connsiteX71" fmla="*/ 305463 w 392361"/>
                  <a:gd name="connsiteY71" fmla="*/ 320282 h 369164"/>
                  <a:gd name="connsiteX72" fmla="*/ 309820 w 392361"/>
                  <a:gd name="connsiteY72" fmla="*/ 346754 h 369164"/>
                  <a:gd name="connsiteX73" fmla="*/ 308998 w 392361"/>
                  <a:gd name="connsiteY73" fmla="*/ 346754 h 369164"/>
                  <a:gd name="connsiteX74" fmla="*/ 386935 w 392361"/>
                  <a:gd name="connsiteY74" fmla="*/ 322584 h 369164"/>
                  <a:gd name="connsiteX75" fmla="*/ 372055 w 392361"/>
                  <a:gd name="connsiteY75" fmla="*/ 336231 h 369164"/>
                  <a:gd name="connsiteX76" fmla="*/ 314917 w 392361"/>
                  <a:gd name="connsiteY76" fmla="*/ 345686 h 369164"/>
                  <a:gd name="connsiteX77" fmla="*/ 310560 w 392361"/>
                  <a:gd name="connsiteY77" fmla="*/ 319213 h 369164"/>
                  <a:gd name="connsiteX78" fmla="*/ 358407 w 392361"/>
                  <a:gd name="connsiteY78" fmla="*/ 311239 h 369164"/>
                  <a:gd name="connsiteX79" fmla="*/ 362025 w 392361"/>
                  <a:gd name="connsiteY79" fmla="*/ 310417 h 369164"/>
                  <a:gd name="connsiteX80" fmla="*/ 362929 w 392361"/>
                  <a:gd name="connsiteY80" fmla="*/ 310088 h 369164"/>
                  <a:gd name="connsiteX81" fmla="*/ 365560 w 392361"/>
                  <a:gd name="connsiteY81" fmla="*/ 309101 h 369164"/>
                  <a:gd name="connsiteX82" fmla="*/ 366382 w 392361"/>
                  <a:gd name="connsiteY82" fmla="*/ 308772 h 369164"/>
                  <a:gd name="connsiteX83" fmla="*/ 369259 w 392361"/>
                  <a:gd name="connsiteY83" fmla="*/ 307211 h 369164"/>
                  <a:gd name="connsiteX84" fmla="*/ 369506 w 392361"/>
                  <a:gd name="connsiteY84" fmla="*/ 307046 h 369164"/>
                  <a:gd name="connsiteX85" fmla="*/ 375507 w 392361"/>
                  <a:gd name="connsiteY85" fmla="*/ 302360 h 369164"/>
                  <a:gd name="connsiteX86" fmla="*/ 375507 w 392361"/>
                  <a:gd name="connsiteY86" fmla="*/ 302360 h 369164"/>
                  <a:gd name="connsiteX87" fmla="*/ 377974 w 392361"/>
                  <a:gd name="connsiteY87" fmla="*/ 299647 h 369164"/>
                  <a:gd name="connsiteX88" fmla="*/ 378138 w 392361"/>
                  <a:gd name="connsiteY88" fmla="*/ 299483 h 369164"/>
                  <a:gd name="connsiteX89" fmla="*/ 382002 w 392361"/>
                  <a:gd name="connsiteY89" fmla="*/ 292988 h 369164"/>
                  <a:gd name="connsiteX90" fmla="*/ 386935 w 392361"/>
                  <a:gd name="connsiteY90" fmla="*/ 322584 h 369164"/>
                  <a:gd name="connsiteX91" fmla="*/ 342952 w 392361"/>
                  <a:gd name="connsiteY91" fmla="*/ 58191 h 369164"/>
                  <a:gd name="connsiteX92" fmla="*/ 343363 w 392361"/>
                  <a:gd name="connsiteY92" fmla="*/ 60164 h 369164"/>
                  <a:gd name="connsiteX93" fmla="*/ 379207 w 392361"/>
                  <a:gd name="connsiteY93" fmla="*/ 275970 h 369164"/>
                  <a:gd name="connsiteX94" fmla="*/ 379454 w 392361"/>
                  <a:gd name="connsiteY94" fmla="*/ 278190 h 369164"/>
                  <a:gd name="connsiteX95" fmla="*/ 379536 w 392361"/>
                  <a:gd name="connsiteY95" fmla="*/ 279916 h 369164"/>
                  <a:gd name="connsiteX96" fmla="*/ 379536 w 392361"/>
                  <a:gd name="connsiteY96" fmla="*/ 280821 h 369164"/>
                  <a:gd name="connsiteX97" fmla="*/ 379454 w 392361"/>
                  <a:gd name="connsiteY97" fmla="*/ 282383 h 369164"/>
                  <a:gd name="connsiteX98" fmla="*/ 379371 w 392361"/>
                  <a:gd name="connsiteY98" fmla="*/ 283369 h 369164"/>
                  <a:gd name="connsiteX99" fmla="*/ 379125 w 392361"/>
                  <a:gd name="connsiteY99" fmla="*/ 284849 h 369164"/>
                  <a:gd name="connsiteX100" fmla="*/ 378960 w 392361"/>
                  <a:gd name="connsiteY100" fmla="*/ 285835 h 369164"/>
                  <a:gd name="connsiteX101" fmla="*/ 378549 w 392361"/>
                  <a:gd name="connsiteY101" fmla="*/ 287315 h 369164"/>
                  <a:gd name="connsiteX102" fmla="*/ 378303 w 392361"/>
                  <a:gd name="connsiteY102" fmla="*/ 288220 h 369164"/>
                  <a:gd name="connsiteX103" fmla="*/ 377727 w 392361"/>
                  <a:gd name="connsiteY103" fmla="*/ 289782 h 369164"/>
                  <a:gd name="connsiteX104" fmla="*/ 377398 w 392361"/>
                  <a:gd name="connsiteY104" fmla="*/ 290522 h 369164"/>
                  <a:gd name="connsiteX105" fmla="*/ 376658 w 392361"/>
                  <a:gd name="connsiteY105" fmla="*/ 292084 h 369164"/>
                  <a:gd name="connsiteX106" fmla="*/ 376412 w 392361"/>
                  <a:gd name="connsiteY106" fmla="*/ 292659 h 369164"/>
                  <a:gd name="connsiteX107" fmla="*/ 375425 w 392361"/>
                  <a:gd name="connsiteY107" fmla="*/ 294303 h 369164"/>
                  <a:gd name="connsiteX108" fmla="*/ 375179 w 392361"/>
                  <a:gd name="connsiteY108" fmla="*/ 294714 h 369164"/>
                  <a:gd name="connsiteX109" fmla="*/ 374028 w 392361"/>
                  <a:gd name="connsiteY109" fmla="*/ 296359 h 369164"/>
                  <a:gd name="connsiteX110" fmla="*/ 373863 w 392361"/>
                  <a:gd name="connsiteY110" fmla="*/ 296605 h 369164"/>
                  <a:gd name="connsiteX111" fmla="*/ 372466 w 392361"/>
                  <a:gd name="connsiteY111" fmla="*/ 298249 h 369164"/>
                  <a:gd name="connsiteX112" fmla="*/ 372301 w 392361"/>
                  <a:gd name="connsiteY112" fmla="*/ 298414 h 369164"/>
                  <a:gd name="connsiteX113" fmla="*/ 370739 w 392361"/>
                  <a:gd name="connsiteY113" fmla="*/ 299976 h 369164"/>
                  <a:gd name="connsiteX114" fmla="*/ 370575 w 392361"/>
                  <a:gd name="connsiteY114" fmla="*/ 300140 h 369164"/>
                  <a:gd name="connsiteX115" fmla="*/ 368848 w 392361"/>
                  <a:gd name="connsiteY115" fmla="*/ 301538 h 369164"/>
                  <a:gd name="connsiteX116" fmla="*/ 368602 w 392361"/>
                  <a:gd name="connsiteY116" fmla="*/ 301702 h 369164"/>
                  <a:gd name="connsiteX117" fmla="*/ 366793 w 392361"/>
                  <a:gd name="connsiteY117" fmla="*/ 302936 h 369164"/>
                  <a:gd name="connsiteX118" fmla="*/ 366464 w 392361"/>
                  <a:gd name="connsiteY118" fmla="*/ 303100 h 369164"/>
                  <a:gd name="connsiteX119" fmla="*/ 364656 w 392361"/>
                  <a:gd name="connsiteY119" fmla="*/ 304086 h 369164"/>
                  <a:gd name="connsiteX120" fmla="*/ 364080 w 392361"/>
                  <a:gd name="connsiteY120" fmla="*/ 304333 h 369164"/>
                  <a:gd name="connsiteX121" fmla="*/ 362436 w 392361"/>
                  <a:gd name="connsiteY121" fmla="*/ 305073 h 369164"/>
                  <a:gd name="connsiteX122" fmla="*/ 361367 w 392361"/>
                  <a:gd name="connsiteY122" fmla="*/ 305402 h 369164"/>
                  <a:gd name="connsiteX123" fmla="*/ 360052 w 392361"/>
                  <a:gd name="connsiteY123" fmla="*/ 305813 h 369164"/>
                  <a:gd name="connsiteX124" fmla="*/ 357503 w 392361"/>
                  <a:gd name="connsiteY124" fmla="*/ 306388 h 369164"/>
                  <a:gd name="connsiteX125" fmla="*/ 273483 w 392361"/>
                  <a:gd name="connsiteY125" fmla="*/ 320364 h 369164"/>
                  <a:gd name="connsiteX126" fmla="*/ 154358 w 392361"/>
                  <a:gd name="connsiteY126" fmla="*/ 340177 h 369164"/>
                  <a:gd name="connsiteX127" fmla="*/ 148603 w 392361"/>
                  <a:gd name="connsiteY127" fmla="*/ 305731 h 369164"/>
                  <a:gd name="connsiteX128" fmla="*/ 197355 w 392361"/>
                  <a:gd name="connsiteY128" fmla="*/ 297592 h 369164"/>
                  <a:gd name="connsiteX129" fmla="*/ 199492 w 392361"/>
                  <a:gd name="connsiteY129" fmla="*/ 294632 h 369164"/>
                  <a:gd name="connsiteX130" fmla="*/ 195875 w 392361"/>
                  <a:gd name="connsiteY130" fmla="*/ 273093 h 369164"/>
                  <a:gd name="connsiteX131" fmla="*/ 192915 w 392361"/>
                  <a:gd name="connsiteY131" fmla="*/ 270955 h 369164"/>
                  <a:gd name="connsiteX132" fmla="*/ 144164 w 392361"/>
                  <a:gd name="connsiteY132" fmla="*/ 279094 h 369164"/>
                  <a:gd name="connsiteX133" fmla="*/ 119993 w 392361"/>
                  <a:gd name="connsiteY133" fmla="*/ 133744 h 369164"/>
                  <a:gd name="connsiteX134" fmla="*/ 168745 w 392361"/>
                  <a:gd name="connsiteY134" fmla="*/ 125605 h 369164"/>
                  <a:gd name="connsiteX135" fmla="*/ 170882 w 392361"/>
                  <a:gd name="connsiteY135" fmla="*/ 122645 h 369164"/>
                  <a:gd name="connsiteX136" fmla="*/ 167265 w 392361"/>
                  <a:gd name="connsiteY136" fmla="*/ 101106 h 369164"/>
                  <a:gd name="connsiteX137" fmla="*/ 164306 w 392361"/>
                  <a:gd name="connsiteY137" fmla="*/ 98968 h 369164"/>
                  <a:gd name="connsiteX138" fmla="*/ 115554 w 392361"/>
                  <a:gd name="connsiteY138" fmla="*/ 107107 h 369164"/>
                  <a:gd name="connsiteX139" fmla="*/ 109799 w 392361"/>
                  <a:gd name="connsiteY139" fmla="*/ 72660 h 369164"/>
                  <a:gd name="connsiteX140" fmla="*/ 228924 w 392361"/>
                  <a:gd name="connsiteY140" fmla="*/ 52847 h 369164"/>
                  <a:gd name="connsiteX141" fmla="*/ 312944 w 392361"/>
                  <a:gd name="connsiteY141" fmla="*/ 38871 h 369164"/>
                  <a:gd name="connsiteX142" fmla="*/ 315493 w 392361"/>
                  <a:gd name="connsiteY142" fmla="*/ 38543 h 369164"/>
                  <a:gd name="connsiteX143" fmla="*/ 342952 w 392361"/>
                  <a:gd name="connsiteY143" fmla="*/ 58191 h 369164"/>
                  <a:gd name="connsiteX144" fmla="*/ 317137 w 392361"/>
                  <a:gd name="connsiteY144" fmla="*/ 5493 h 369164"/>
                  <a:gd name="connsiteX145" fmla="*/ 335635 w 392361"/>
                  <a:gd name="connsiteY145" fmla="*/ 13632 h 369164"/>
                  <a:gd name="connsiteX146" fmla="*/ 340567 w 392361"/>
                  <a:gd name="connsiteY146" fmla="*/ 43146 h 369164"/>
                  <a:gd name="connsiteX147" fmla="*/ 340074 w 392361"/>
                  <a:gd name="connsiteY147" fmla="*/ 42735 h 369164"/>
                  <a:gd name="connsiteX148" fmla="*/ 338266 w 392361"/>
                  <a:gd name="connsiteY148" fmla="*/ 41009 h 369164"/>
                  <a:gd name="connsiteX149" fmla="*/ 337526 w 392361"/>
                  <a:gd name="connsiteY149" fmla="*/ 40351 h 369164"/>
                  <a:gd name="connsiteX150" fmla="*/ 334730 w 392361"/>
                  <a:gd name="connsiteY150" fmla="*/ 38296 h 369164"/>
                  <a:gd name="connsiteX151" fmla="*/ 334566 w 392361"/>
                  <a:gd name="connsiteY151" fmla="*/ 38214 h 369164"/>
                  <a:gd name="connsiteX152" fmla="*/ 331771 w 392361"/>
                  <a:gd name="connsiteY152" fmla="*/ 36569 h 369164"/>
                  <a:gd name="connsiteX153" fmla="*/ 330867 w 392361"/>
                  <a:gd name="connsiteY153" fmla="*/ 36158 h 369164"/>
                  <a:gd name="connsiteX154" fmla="*/ 328482 w 392361"/>
                  <a:gd name="connsiteY154" fmla="*/ 35172 h 369164"/>
                  <a:gd name="connsiteX155" fmla="*/ 327496 w 392361"/>
                  <a:gd name="connsiteY155" fmla="*/ 34843 h 369164"/>
                  <a:gd name="connsiteX156" fmla="*/ 324125 w 392361"/>
                  <a:gd name="connsiteY156" fmla="*/ 33856 h 369164"/>
                  <a:gd name="connsiteX157" fmla="*/ 324043 w 392361"/>
                  <a:gd name="connsiteY157" fmla="*/ 33856 h 369164"/>
                  <a:gd name="connsiteX158" fmla="*/ 320672 w 392361"/>
                  <a:gd name="connsiteY158" fmla="*/ 33363 h 369164"/>
                  <a:gd name="connsiteX159" fmla="*/ 319604 w 392361"/>
                  <a:gd name="connsiteY159" fmla="*/ 33281 h 369164"/>
                  <a:gd name="connsiteX160" fmla="*/ 316973 w 392361"/>
                  <a:gd name="connsiteY160" fmla="*/ 33199 h 369164"/>
                  <a:gd name="connsiteX161" fmla="*/ 315904 w 392361"/>
                  <a:gd name="connsiteY161" fmla="*/ 33199 h 369164"/>
                  <a:gd name="connsiteX162" fmla="*/ 312287 w 392361"/>
                  <a:gd name="connsiteY162" fmla="*/ 33528 h 369164"/>
                  <a:gd name="connsiteX163" fmla="*/ 264439 w 392361"/>
                  <a:gd name="connsiteY163" fmla="*/ 41502 h 369164"/>
                  <a:gd name="connsiteX164" fmla="*/ 260082 w 392361"/>
                  <a:gd name="connsiteY164" fmla="*/ 15030 h 369164"/>
                  <a:gd name="connsiteX165" fmla="*/ 317137 w 392361"/>
                  <a:gd name="connsiteY165" fmla="*/ 5493 h 369164"/>
                  <a:gd name="connsiteX166" fmla="*/ 254821 w 392361"/>
                  <a:gd name="connsiteY166" fmla="*/ 15852 h 369164"/>
                  <a:gd name="connsiteX167" fmla="*/ 259178 w 392361"/>
                  <a:gd name="connsiteY167" fmla="*/ 42324 h 369164"/>
                  <a:gd name="connsiteX168" fmla="*/ 230733 w 392361"/>
                  <a:gd name="connsiteY168" fmla="*/ 47010 h 369164"/>
                  <a:gd name="connsiteX169" fmla="*/ 229417 w 392361"/>
                  <a:gd name="connsiteY169" fmla="*/ 39118 h 369164"/>
                  <a:gd name="connsiteX170" fmla="*/ 253916 w 392361"/>
                  <a:gd name="connsiteY170" fmla="*/ 16017 h 369164"/>
                  <a:gd name="connsiteX171" fmla="*/ 254821 w 392361"/>
                  <a:gd name="connsiteY171" fmla="*/ 15852 h 369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392361" h="369164">
                    <a:moveTo>
                      <a:pt x="224402" y="39940"/>
                    </a:moveTo>
                    <a:lnTo>
                      <a:pt x="225718" y="47833"/>
                    </a:lnTo>
                    <a:lnTo>
                      <a:pt x="109224" y="67152"/>
                    </a:lnTo>
                    <a:lnTo>
                      <a:pt x="107415" y="56218"/>
                    </a:lnTo>
                    <a:cubicBezTo>
                      <a:pt x="107168" y="54820"/>
                      <a:pt x="105853" y="53834"/>
                      <a:pt x="104455" y="54081"/>
                    </a:cubicBezTo>
                    <a:lnTo>
                      <a:pt x="46496" y="63699"/>
                    </a:lnTo>
                    <a:cubicBezTo>
                      <a:pt x="24628" y="67317"/>
                      <a:pt x="9747" y="88116"/>
                      <a:pt x="13447" y="109985"/>
                    </a:cubicBezTo>
                    <a:lnTo>
                      <a:pt x="24052" y="174028"/>
                    </a:lnTo>
                    <a:cubicBezTo>
                      <a:pt x="7939" y="178878"/>
                      <a:pt x="-2338" y="195156"/>
                      <a:pt x="458" y="212009"/>
                    </a:cubicBezTo>
                    <a:lnTo>
                      <a:pt x="5637" y="243168"/>
                    </a:lnTo>
                    <a:cubicBezTo>
                      <a:pt x="8432" y="260103"/>
                      <a:pt x="23395" y="272106"/>
                      <a:pt x="40248" y="271531"/>
                    </a:cubicBezTo>
                    <a:lnTo>
                      <a:pt x="50853" y="335491"/>
                    </a:lnTo>
                    <a:cubicBezTo>
                      <a:pt x="54471" y="357360"/>
                      <a:pt x="75270" y="372240"/>
                      <a:pt x="97139" y="368623"/>
                    </a:cubicBezTo>
                    <a:lnTo>
                      <a:pt x="155098" y="359004"/>
                    </a:lnTo>
                    <a:cubicBezTo>
                      <a:pt x="156495" y="358757"/>
                      <a:pt x="157482" y="357442"/>
                      <a:pt x="157235" y="356044"/>
                    </a:cubicBezTo>
                    <a:lnTo>
                      <a:pt x="155427" y="345110"/>
                    </a:lnTo>
                    <a:lnTo>
                      <a:pt x="271921" y="325790"/>
                    </a:lnTo>
                    <a:lnTo>
                      <a:pt x="273236" y="333683"/>
                    </a:lnTo>
                    <a:cubicBezTo>
                      <a:pt x="275374" y="346754"/>
                      <a:pt x="291816" y="354893"/>
                      <a:pt x="309903" y="351934"/>
                    </a:cubicBezTo>
                    <a:lnTo>
                      <a:pt x="373041" y="341411"/>
                    </a:lnTo>
                    <a:cubicBezTo>
                      <a:pt x="385044" y="339438"/>
                      <a:pt x="393676" y="330559"/>
                      <a:pt x="392196" y="321762"/>
                    </a:cubicBezTo>
                    <a:lnTo>
                      <a:pt x="384797" y="277450"/>
                    </a:lnTo>
                    <a:cubicBezTo>
                      <a:pt x="384797" y="277285"/>
                      <a:pt x="384715" y="277203"/>
                      <a:pt x="384633" y="277039"/>
                    </a:cubicBezTo>
                    <a:cubicBezTo>
                      <a:pt x="384551" y="276381"/>
                      <a:pt x="384551" y="275806"/>
                      <a:pt x="384386" y="275148"/>
                    </a:cubicBezTo>
                    <a:lnTo>
                      <a:pt x="348542" y="59342"/>
                    </a:lnTo>
                    <a:cubicBezTo>
                      <a:pt x="348460" y="58684"/>
                      <a:pt x="348295" y="58109"/>
                      <a:pt x="348131" y="57533"/>
                    </a:cubicBezTo>
                    <a:cubicBezTo>
                      <a:pt x="348131" y="57369"/>
                      <a:pt x="348131" y="57287"/>
                      <a:pt x="348131" y="57122"/>
                    </a:cubicBezTo>
                    <a:lnTo>
                      <a:pt x="340732" y="12810"/>
                    </a:lnTo>
                    <a:cubicBezTo>
                      <a:pt x="339252" y="4014"/>
                      <a:pt x="328318" y="-1577"/>
                      <a:pt x="316233" y="396"/>
                    </a:cubicBezTo>
                    <a:lnTo>
                      <a:pt x="253094" y="10919"/>
                    </a:lnTo>
                    <a:cubicBezTo>
                      <a:pt x="235172" y="13879"/>
                      <a:pt x="222183" y="26868"/>
                      <a:pt x="224402" y="39940"/>
                    </a:cubicBezTo>
                    <a:close/>
                    <a:moveTo>
                      <a:pt x="10652" y="242428"/>
                    </a:moveTo>
                    <a:lnTo>
                      <a:pt x="5472" y="211269"/>
                    </a:lnTo>
                    <a:cubicBezTo>
                      <a:pt x="3171" y="197211"/>
                      <a:pt x="11474" y="183646"/>
                      <a:pt x="24792" y="179289"/>
                    </a:cubicBezTo>
                    <a:lnTo>
                      <a:pt x="26848" y="191785"/>
                    </a:lnTo>
                    <a:cubicBezTo>
                      <a:pt x="18626" y="195814"/>
                      <a:pt x="13858" y="204775"/>
                      <a:pt x="15420" y="213982"/>
                    </a:cubicBezTo>
                    <a:lnTo>
                      <a:pt x="19202" y="236591"/>
                    </a:lnTo>
                    <a:cubicBezTo>
                      <a:pt x="20764" y="245798"/>
                      <a:pt x="28163" y="252786"/>
                      <a:pt x="37206" y="253937"/>
                    </a:cubicBezTo>
                    <a:lnTo>
                      <a:pt x="39261" y="266433"/>
                    </a:lnTo>
                    <a:cubicBezTo>
                      <a:pt x="25285" y="266598"/>
                      <a:pt x="13036" y="256486"/>
                      <a:pt x="10652" y="242428"/>
                    </a:cubicBezTo>
                    <a:close/>
                    <a:moveTo>
                      <a:pt x="27752" y="197211"/>
                    </a:moveTo>
                    <a:lnTo>
                      <a:pt x="36302" y="248511"/>
                    </a:lnTo>
                    <a:cubicBezTo>
                      <a:pt x="30218" y="247114"/>
                      <a:pt x="25368" y="242181"/>
                      <a:pt x="24299" y="235769"/>
                    </a:cubicBezTo>
                    <a:lnTo>
                      <a:pt x="20517" y="213160"/>
                    </a:lnTo>
                    <a:cubicBezTo>
                      <a:pt x="19448" y="206748"/>
                      <a:pt x="22408" y="200500"/>
                      <a:pt x="27752" y="197211"/>
                    </a:cubicBezTo>
                    <a:close/>
                    <a:moveTo>
                      <a:pt x="151563" y="354318"/>
                    </a:moveTo>
                    <a:lnTo>
                      <a:pt x="96152" y="363526"/>
                    </a:lnTo>
                    <a:cubicBezTo>
                      <a:pt x="77079" y="366650"/>
                      <a:pt x="59075" y="353742"/>
                      <a:pt x="55868" y="334669"/>
                    </a:cubicBezTo>
                    <a:lnTo>
                      <a:pt x="44852" y="268407"/>
                    </a:lnTo>
                    <a:lnTo>
                      <a:pt x="41974" y="251060"/>
                    </a:lnTo>
                    <a:lnTo>
                      <a:pt x="32273" y="192854"/>
                    </a:lnTo>
                    <a:lnTo>
                      <a:pt x="29396" y="175507"/>
                    </a:lnTo>
                    <a:lnTo>
                      <a:pt x="18380" y="109162"/>
                    </a:lnTo>
                    <a:cubicBezTo>
                      <a:pt x="15256" y="90089"/>
                      <a:pt x="28163" y="72085"/>
                      <a:pt x="47154" y="68879"/>
                    </a:cubicBezTo>
                    <a:lnTo>
                      <a:pt x="102565" y="59671"/>
                    </a:lnTo>
                    <a:lnTo>
                      <a:pt x="104373" y="70605"/>
                    </a:lnTo>
                    <a:lnTo>
                      <a:pt x="149754" y="343384"/>
                    </a:lnTo>
                    <a:lnTo>
                      <a:pt x="151563" y="354318"/>
                    </a:lnTo>
                    <a:close/>
                    <a:moveTo>
                      <a:pt x="116623" y="111958"/>
                    </a:moveTo>
                    <a:lnTo>
                      <a:pt x="162826" y="104312"/>
                    </a:lnTo>
                    <a:lnTo>
                      <a:pt x="165539" y="120672"/>
                    </a:lnTo>
                    <a:lnTo>
                      <a:pt x="119336" y="128318"/>
                    </a:lnTo>
                    <a:lnTo>
                      <a:pt x="116623" y="111958"/>
                    </a:lnTo>
                    <a:close/>
                    <a:moveTo>
                      <a:pt x="145232" y="283945"/>
                    </a:moveTo>
                    <a:lnTo>
                      <a:pt x="191435" y="276299"/>
                    </a:lnTo>
                    <a:lnTo>
                      <a:pt x="194148" y="292659"/>
                    </a:lnTo>
                    <a:lnTo>
                      <a:pt x="147945" y="300305"/>
                    </a:lnTo>
                    <a:lnTo>
                      <a:pt x="145232" y="283945"/>
                    </a:lnTo>
                    <a:close/>
                    <a:moveTo>
                      <a:pt x="308998" y="346754"/>
                    </a:moveTo>
                    <a:cubicBezTo>
                      <a:pt x="293789" y="349303"/>
                      <a:pt x="280060" y="343055"/>
                      <a:pt x="278333" y="332861"/>
                    </a:cubicBezTo>
                    <a:lnTo>
                      <a:pt x="277018" y="324968"/>
                    </a:lnTo>
                    <a:lnTo>
                      <a:pt x="305463" y="320282"/>
                    </a:lnTo>
                    <a:lnTo>
                      <a:pt x="309820" y="346754"/>
                    </a:lnTo>
                    <a:lnTo>
                      <a:pt x="308998" y="346754"/>
                    </a:lnTo>
                    <a:close/>
                    <a:moveTo>
                      <a:pt x="386935" y="322584"/>
                    </a:moveTo>
                    <a:cubicBezTo>
                      <a:pt x="387921" y="328503"/>
                      <a:pt x="381098" y="334751"/>
                      <a:pt x="372055" y="336231"/>
                    </a:cubicBezTo>
                    <a:lnTo>
                      <a:pt x="314917" y="345686"/>
                    </a:lnTo>
                    <a:lnTo>
                      <a:pt x="310560" y="319213"/>
                    </a:lnTo>
                    <a:lnTo>
                      <a:pt x="358407" y="311239"/>
                    </a:lnTo>
                    <a:cubicBezTo>
                      <a:pt x="359641" y="310992"/>
                      <a:pt x="360874" y="310746"/>
                      <a:pt x="362025" y="310417"/>
                    </a:cubicBezTo>
                    <a:cubicBezTo>
                      <a:pt x="362354" y="310335"/>
                      <a:pt x="362600" y="310252"/>
                      <a:pt x="362929" y="310088"/>
                    </a:cubicBezTo>
                    <a:cubicBezTo>
                      <a:pt x="363833" y="309759"/>
                      <a:pt x="364738" y="309430"/>
                      <a:pt x="365560" y="309101"/>
                    </a:cubicBezTo>
                    <a:cubicBezTo>
                      <a:pt x="365806" y="309019"/>
                      <a:pt x="366053" y="308855"/>
                      <a:pt x="366382" y="308772"/>
                    </a:cubicBezTo>
                    <a:cubicBezTo>
                      <a:pt x="367369" y="308279"/>
                      <a:pt x="368355" y="307786"/>
                      <a:pt x="369259" y="307211"/>
                    </a:cubicBezTo>
                    <a:cubicBezTo>
                      <a:pt x="369342" y="307128"/>
                      <a:pt x="369424" y="307128"/>
                      <a:pt x="369506" y="307046"/>
                    </a:cubicBezTo>
                    <a:cubicBezTo>
                      <a:pt x="371726" y="305731"/>
                      <a:pt x="373699" y="304169"/>
                      <a:pt x="375507" y="302360"/>
                    </a:cubicBezTo>
                    <a:cubicBezTo>
                      <a:pt x="375507" y="302360"/>
                      <a:pt x="375507" y="302360"/>
                      <a:pt x="375507" y="302360"/>
                    </a:cubicBezTo>
                    <a:cubicBezTo>
                      <a:pt x="376412" y="301456"/>
                      <a:pt x="377152" y="300551"/>
                      <a:pt x="377974" y="299647"/>
                    </a:cubicBezTo>
                    <a:cubicBezTo>
                      <a:pt x="378056" y="299565"/>
                      <a:pt x="378056" y="299565"/>
                      <a:pt x="378138" y="299483"/>
                    </a:cubicBezTo>
                    <a:cubicBezTo>
                      <a:pt x="379700" y="297510"/>
                      <a:pt x="381016" y="295290"/>
                      <a:pt x="382002" y="292988"/>
                    </a:cubicBezTo>
                    <a:lnTo>
                      <a:pt x="386935" y="322584"/>
                    </a:lnTo>
                    <a:close/>
                    <a:moveTo>
                      <a:pt x="342952" y="58191"/>
                    </a:moveTo>
                    <a:cubicBezTo>
                      <a:pt x="343116" y="58849"/>
                      <a:pt x="343280" y="59507"/>
                      <a:pt x="343363" y="60164"/>
                    </a:cubicBezTo>
                    <a:lnTo>
                      <a:pt x="379207" y="275970"/>
                    </a:lnTo>
                    <a:cubicBezTo>
                      <a:pt x="379289" y="276710"/>
                      <a:pt x="379371" y="277450"/>
                      <a:pt x="379454" y="278190"/>
                    </a:cubicBezTo>
                    <a:cubicBezTo>
                      <a:pt x="379536" y="278765"/>
                      <a:pt x="379536" y="279341"/>
                      <a:pt x="379536" y="279916"/>
                    </a:cubicBezTo>
                    <a:cubicBezTo>
                      <a:pt x="379536" y="280245"/>
                      <a:pt x="379536" y="280492"/>
                      <a:pt x="379536" y="280821"/>
                    </a:cubicBezTo>
                    <a:cubicBezTo>
                      <a:pt x="379536" y="281314"/>
                      <a:pt x="379454" y="281889"/>
                      <a:pt x="379454" y="282383"/>
                    </a:cubicBezTo>
                    <a:cubicBezTo>
                      <a:pt x="379454" y="282711"/>
                      <a:pt x="379371" y="283040"/>
                      <a:pt x="379371" y="283369"/>
                    </a:cubicBezTo>
                    <a:cubicBezTo>
                      <a:pt x="379289" y="283862"/>
                      <a:pt x="379207" y="284356"/>
                      <a:pt x="379125" y="284849"/>
                    </a:cubicBezTo>
                    <a:cubicBezTo>
                      <a:pt x="379043" y="285178"/>
                      <a:pt x="379043" y="285507"/>
                      <a:pt x="378960" y="285835"/>
                    </a:cubicBezTo>
                    <a:cubicBezTo>
                      <a:pt x="378878" y="286329"/>
                      <a:pt x="378714" y="286822"/>
                      <a:pt x="378549" y="287315"/>
                    </a:cubicBezTo>
                    <a:cubicBezTo>
                      <a:pt x="378467" y="287644"/>
                      <a:pt x="378385" y="287891"/>
                      <a:pt x="378303" y="288220"/>
                    </a:cubicBezTo>
                    <a:cubicBezTo>
                      <a:pt x="378138" y="288713"/>
                      <a:pt x="377974" y="289206"/>
                      <a:pt x="377727" y="289782"/>
                    </a:cubicBezTo>
                    <a:cubicBezTo>
                      <a:pt x="377645" y="290028"/>
                      <a:pt x="377563" y="290275"/>
                      <a:pt x="377398" y="290522"/>
                    </a:cubicBezTo>
                    <a:cubicBezTo>
                      <a:pt x="377152" y="291097"/>
                      <a:pt x="376905" y="291590"/>
                      <a:pt x="376658" y="292084"/>
                    </a:cubicBezTo>
                    <a:cubicBezTo>
                      <a:pt x="376576" y="292248"/>
                      <a:pt x="376494" y="292412"/>
                      <a:pt x="376412" y="292659"/>
                    </a:cubicBezTo>
                    <a:cubicBezTo>
                      <a:pt x="376083" y="293234"/>
                      <a:pt x="375836" y="293728"/>
                      <a:pt x="375425" y="294303"/>
                    </a:cubicBezTo>
                    <a:cubicBezTo>
                      <a:pt x="375343" y="294468"/>
                      <a:pt x="375261" y="294550"/>
                      <a:pt x="375179" y="294714"/>
                    </a:cubicBezTo>
                    <a:cubicBezTo>
                      <a:pt x="374768" y="295290"/>
                      <a:pt x="374439" y="295865"/>
                      <a:pt x="374028" y="296359"/>
                    </a:cubicBezTo>
                    <a:cubicBezTo>
                      <a:pt x="373945" y="296441"/>
                      <a:pt x="373863" y="296523"/>
                      <a:pt x="373863" y="296605"/>
                    </a:cubicBezTo>
                    <a:cubicBezTo>
                      <a:pt x="373452" y="297181"/>
                      <a:pt x="372959" y="297674"/>
                      <a:pt x="372466" y="298249"/>
                    </a:cubicBezTo>
                    <a:cubicBezTo>
                      <a:pt x="372383" y="298332"/>
                      <a:pt x="372383" y="298332"/>
                      <a:pt x="372301" y="298414"/>
                    </a:cubicBezTo>
                    <a:cubicBezTo>
                      <a:pt x="371808" y="298907"/>
                      <a:pt x="371315" y="299483"/>
                      <a:pt x="370739" y="299976"/>
                    </a:cubicBezTo>
                    <a:cubicBezTo>
                      <a:pt x="370657" y="300058"/>
                      <a:pt x="370657" y="300058"/>
                      <a:pt x="370575" y="300140"/>
                    </a:cubicBezTo>
                    <a:cubicBezTo>
                      <a:pt x="369999" y="300634"/>
                      <a:pt x="369424" y="301127"/>
                      <a:pt x="368848" y="301538"/>
                    </a:cubicBezTo>
                    <a:cubicBezTo>
                      <a:pt x="368766" y="301620"/>
                      <a:pt x="368684" y="301620"/>
                      <a:pt x="368602" y="301702"/>
                    </a:cubicBezTo>
                    <a:cubicBezTo>
                      <a:pt x="368026" y="302113"/>
                      <a:pt x="367451" y="302524"/>
                      <a:pt x="366793" y="302936"/>
                    </a:cubicBezTo>
                    <a:cubicBezTo>
                      <a:pt x="366711" y="303018"/>
                      <a:pt x="366546" y="303100"/>
                      <a:pt x="366464" y="303100"/>
                    </a:cubicBezTo>
                    <a:cubicBezTo>
                      <a:pt x="365889" y="303429"/>
                      <a:pt x="365313" y="303758"/>
                      <a:pt x="364656" y="304086"/>
                    </a:cubicBezTo>
                    <a:cubicBezTo>
                      <a:pt x="364491" y="304169"/>
                      <a:pt x="364244" y="304251"/>
                      <a:pt x="364080" y="304333"/>
                    </a:cubicBezTo>
                    <a:cubicBezTo>
                      <a:pt x="363505" y="304580"/>
                      <a:pt x="363011" y="304826"/>
                      <a:pt x="362436" y="305073"/>
                    </a:cubicBezTo>
                    <a:cubicBezTo>
                      <a:pt x="362107" y="305237"/>
                      <a:pt x="361696" y="305320"/>
                      <a:pt x="361367" y="305402"/>
                    </a:cubicBezTo>
                    <a:cubicBezTo>
                      <a:pt x="360956" y="305566"/>
                      <a:pt x="360463" y="305731"/>
                      <a:pt x="360052" y="305813"/>
                    </a:cubicBezTo>
                    <a:cubicBezTo>
                      <a:pt x="359230" y="306060"/>
                      <a:pt x="358407" y="306224"/>
                      <a:pt x="357503" y="306388"/>
                    </a:cubicBezTo>
                    <a:lnTo>
                      <a:pt x="273483" y="320364"/>
                    </a:lnTo>
                    <a:lnTo>
                      <a:pt x="154358" y="340177"/>
                    </a:lnTo>
                    <a:lnTo>
                      <a:pt x="148603" y="305731"/>
                    </a:lnTo>
                    <a:lnTo>
                      <a:pt x="197355" y="297592"/>
                    </a:lnTo>
                    <a:cubicBezTo>
                      <a:pt x="198752" y="297345"/>
                      <a:pt x="199739" y="296030"/>
                      <a:pt x="199492" y="294632"/>
                    </a:cubicBezTo>
                    <a:lnTo>
                      <a:pt x="195875" y="273093"/>
                    </a:lnTo>
                    <a:cubicBezTo>
                      <a:pt x="195628" y="271695"/>
                      <a:pt x="194313" y="270709"/>
                      <a:pt x="192915" y="270955"/>
                    </a:cubicBezTo>
                    <a:lnTo>
                      <a:pt x="144164" y="279094"/>
                    </a:lnTo>
                    <a:lnTo>
                      <a:pt x="119993" y="133744"/>
                    </a:lnTo>
                    <a:lnTo>
                      <a:pt x="168745" y="125605"/>
                    </a:lnTo>
                    <a:cubicBezTo>
                      <a:pt x="170143" y="125358"/>
                      <a:pt x="171129" y="124043"/>
                      <a:pt x="170882" y="122645"/>
                    </a:cubicBezTo>
                    <a:lnTo>
                      <a:pt x="167265" y="101106"/>
                    </a:lnTo>
                    <a:cubicBezTo>
                      <a:pt x="167019" y="99708"/>
                      <a:pt x="165703" y="98722"/>
                      <a:pt x="164306" y="98968"/>
                    </a:cubicBezTo>
                    <a:lnTo>
                      <a:pt x="115554" y="107107"/>
                    </a:lnTo>
                    <a:lnTo>
                      <a:pt x="109799" y="72660"/>
                    </a:lnTo>
                    <a:lnTo>
                      <a:pt x="228924" y="52847"/>
                    </a:lnTo>
                    <a:lnTo>
                      <a:pt x="312944" y="38871"/>
                    </a:lnTo>
                    <a:cubicBezTo>
                      <a:pt x="313766" y="38707"/>
                      <a:pt x="314589" y="38625"/>
                      <a:pt x="315493" y="38543"/>
                    </a:cubicBezTo>
                    <a:cubicBezTo>
                      <a:pt x="328154" y="37474"/>
                      <a:pt x="339910" y="45777"/>
                      <a:pt x="342952" y="58191"/>
                    </a:cubicBezTo>
                    <a:close/>
                    <a:moveTo>
                      <a:pt x="317137" y="5493"/>
                    </a:moveTo>
                    <a:cubicBezTo>
                      <a:pt x="326180" y="4014"/>
                      <a:pt x="334648" y="7713"/>
                      <a:pt x="335635" y="13632"/>
                    </a:cubicBezTo>
                    <a:lnTo>
                      <a:pt x="340567" y="43146"/>
                    </a:lnTo>
                    <a:cubicBezTo>
                      <a:pt x="340403" y="42982"/>
                      <a:pt x="340239" y="42900"/>
                      <a:pt x="340074" y="42735"/>
                    </a:cubicBezTo>
                    <a:cubicBezTo>
                      <a:pt x="339499" y="42160"/>
                      <a:pt x="338841" y="41502"/>
                      <a:pt x="338266" y="41009"/>
                    </a:cubicBezTo>
                    <a:cubicBezTo>
                      <a:pt x="338019" y="40762"/>
                      <a:pt x="337772" y="40598"/>
                      <a:pt x="337526" y="40351"/>
                    </a:cubicBezTo>
                    <a:cubicBezTo>
                      <a:pt x="336621" y="39611"/>
                      <a:pt x="335717" y="38954"/>
                      <a:pt x="334730" y="38296"/>
                    </a:cubicBezTo>
                    <a:cubicBezTo>
                      <a:pt x="334648" y="38296"/>
                      <a:pt x="334648" y="38214"/>
                      <a:pt x="334566" y="38214"/>
                    </a:cubicBezTo>
                    <a:cubicBezTo>
                      <a:pt x="333662" y="37638"/>
                      <a:pt x="332675" y="37063"/>
                      <a:pt x="331771" y="36569"/>
                    </a:cubicBezTo>
                    <a:cubicBezTo>
                      <a:pt x="331442" y="36405"/>
                      <a:pt x="331113" y="36241"/>
                      <a:pt x="330867" y="36158"/>
                    </a:cubicBezTo>
                    <a:cubicBezTo>
                      <a:pt x="330127" y="35830"/>
                      <a:pt x="329304" y="35501"/>
                      <a:pt x="328482" y="35172"/>
                    </a:cubicBezTo>
                    <a:cubicBezTo>
                      <a:pt x="328154" y="35090"/>
                      <a:pt x="327825" y="34925"/>
                      <a:pt x="327496" y="34843"/>
                    </a:cubicBezTo>
                    <a:cubicBezTo>
                      <a:pt x="326427" y="34432"/>
                      <a:pt x="325276" y="34103"/>
                      <a:pt x="324125" y="33856"/>
                    </a:cubicBezTo>
                    <a:cubicBezTo>
                      <a:pt x="324125" y="33856"/>
                      <a:pt x="324043" y="33856"/>
                      <a:pt x="324043" y="33856"/>
                    </a:cubicBezTo>
                    <a:cubicBezTo>
                      <a:pt x="322974" y="33610"/>
                      <a:pt x="321823" y="33445"/>
                      <a:pt x="320672" y="33363"/>
                    </a:cubicBezTo>
                    <a:cubicBezTo>
                      <a:pt x="320343" y="33363"/>
                      <a:pt x="319932" y="33281"/>
                      <a:pt x="319604" y="33281"/>
                    </a:cubicBezTo>
                    <a:cubicBezTo>
                      <a:pt x="318699" y="33199"/>
                      <a:pt x="317877" y="33199"/>
                      <a:pt x="316973" y="33199"/>
                    </a:cubicBezTo>
                    <a:cubicBezTo>
                      <a:pt x="316644" y="33199"/>
                      <a:pt x="316233" y="33199"/>
                      <a:pt x="315904" y="33199"/>
                    </a:cubicBezTo>
                    <a:cubicBezTo>
                      <a:pt x="314671" y="33281"/>
                      <a:pt x="313520" y="33363"/>
                      <a:pt x="312287" y="33528"/>
                    </a:cubicBezTo>
                    <a:lnTo>
                      <a:pt x="264439" y="41502"/>
                    </a:lnTo>
                    <a:lnTo>
                      <a:pt x="260082" y="15030"/>
                    </a:lnTo>
                    <a:lnTo>
                      <a:pt x="317137" y="5493"/>
                    </a:lnTo>
                    <a:close/>
                    <a:moveTo>
                      <a:pt x="254821" y="15852"/>
                    </a:moveTo>
                    <a:lnTo>
                      <a:pt x="259178" y="42324"/>
                    </a:lnTo>
                    <a:lnTo>
                      <a:pt x="230733" y="47010"/>
                    </a:lnTo>
                    <a:lnTo>
                      <a:pt x="229417" y="39118"/>
                    </a:lnTo>
                    <a:cubicBezTo>
                      <a:pt x="227691" y="28924"/>
                      <a:pt x="238707" y="18565"/>
                      <a:pt x="253916" y="16017"/>
                    </a:cubicBezTo>
                    <a:lnTo>
                      <a:pt x="254821" y="15852"/>
                    </a:lnTo>
                    <a:close/>
                  </a:path>
                </a:pathLst>
              </a:custGeom>
              <a:grpFill/>
              <a:ln w="8221" cap="flat">
                <a:noFill/>
                <a:prstDash val="solid"/>
                <a:miter/>
              </a:ln>
            </p:spPr>
            <p:txBody>
              <a:bodyPr rtlCol="0" anchor="ctr"/>
              <a:lstStyle/>
              <a:p>
                <a:endParaRPr lang="en-US"/>
              </a:p>
            </p:txBody>
          </p:sp>
          <p:sp>
            <p:nvSpPr>
              <p:cNvPr id="320" name="Freeform: Shape 319">
                <a:extLst>
                  <a:ext uri="{FF2B5EF4-FFF2-40B4-BE49-F238E27FC236}">
                    <a16:creationId xmlns:a16="http://schemas.microsoft.com/office/drawing/2014/main" id="{26BFFD67-BC92-4A6C-A26B-2258B152BED3}"/>
                  </a:ext>
                </a:extLst>
              </p:cNvPr>
              <p:cNvSpPr/>
              <p:nvPr/>
            </p:nvSpPr>
            <p:spPr>
              <a:xfrm>
                <a:off x="338407" y="947461"/>
                <a:ext cx="18408" cy="7392"/>
              </a:xfrm>
              <a:custGeom>
                <a:avLst/>
                <a:gdLst>
                  <a:gd name="connsiteX0" fmla="*/ 18371 w 18408"/>
                  <a:gd name="connsiteY0" fmla="*/ 2175 h 7392"/>
                  <a:gd name="connsiteX1" fmla="*/ 15411 w 18408"/>
                  <a:gd name="connsiteY1" fmla="*/ 38 h 7392"/>
                  <a:gd name="connsiteX2" fmla="*/ 2175 w 18408"/>
                  <a:gd name="connsiteY2" fmla="*/ 2258 h 7392"/>
                  <a:gd name="connsiteX3" fmla="*/ 38 w 18408"/>
                  <a:gd name="connsiteY3" fmla="*/ 5217 h 7392"/>
                  <a:gd name="connsiteX4" fmla="*/ 2997 w 18408"/>
                  <a:gd name="connsiteY4" fmla="*/ 7355 h 7392"/>
                  <a:gd name="connsiteX5" fmla="*/ 16234 w 18408"/>
                  <a:gd name="connsiteY5" fmla="*/ 5135 h 7392"/>
                  <a:gd name="connsiteX6" fmla="*/ 18371 w 18408"/>
                  <a:gd name="connsiteY6" fmla="*/ 2175 h 7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08" h="7392">
                    <a:moveTo>
                      <a:pt x="18371" y="2175"/>
                    </a:moveTo>
                    <a:cubicBezTo>
                      <a:pt x="18124" y="778"/>
                      <a:pt x="16809" y="-209"/>
                      <a:pt x="15411" y="38"/>
                    </a:cubicBezTo>
                    <a:lnTo>
                      <a:pt x="2175" y="2258"/>
                    </a:lnTo>
                    <a:cubicBezTo>
                      <a:pt x="778" y="2504"/>
                      <a:pt x="-209" y="3820"/>
                      <a:pt x="38" y="5217"/>
                    </a:cubicBezTo>
                    <a:cubicBezTo>
                      <a:pt x="284" y="6615"/>
                      <a:pt x="1600" y="7601"/>
                      <a:pt x="2997" y="7355"/>
                    </a:cubicBezTo>
                    <a:lnTo>
                      <a:pt x="16234" y="5135"/>
                    </a:lnTo>
                    <a:cubicBezTo>
                      <a:pt x="17631" y="4888"/>
                      <a:pt x="18618" y="3573"/>
                      <a:pt x="18371" y="2175"/>
                    </a:cubicBezTo>
                    <a:close/>
                  </a:path>
                </a:pathLst>
              </a:custGeom>
              <a:grpFill/>
              <a:ln w="8221" cap="flat">
                <a:noFill/>
                <a:prstDash val="solid"/>
                <a:miter/>
              </a:ln>
            </p:spPr>
            <p:txBody>
              <a:bodyPr rtlCol="0" anchor="ctr"/>
              <a:lstStyle/>
              <a:p>
                <a:endParaRPr lang="en-US"/>
              </a:p>
            </p:txBody>
          </p:sp>
          <p:sp>
            <p:nvSpPr>
              <p:cNvPr id="321" name="Freeform: Shape 320">
                <a:extLst>
                  <a:ext uri="{FF2B5EF4-FFF2-40B4-BE49-F238E27FC236}">
                    <a16:creationId xmlns:a16="http://schemas.microsoft.com/office/drawing/2014/main" id="{F0EBE6E6-5E78-4220-BF55-2C1EED3C0603}"/>
                  </a:ext>
                </a:extLst>
              </p:cNvPr>
              <p:cNvSpPr/>
              <p:nvPr/>
            </p:nvSpPr>
            <p:spPr>
              <a:xfrm>
                <a:off x="299356" y="1291846"/>
                <a:ext cx="11832" cy="6241"/>
              </a:xfrm>
              <a:custGeom>
                <a:avLst/>
                <a:gdLst>
                  <a:gd name="connsiteX0" fmla="*/ 11794 w 11832"/>
                  <a:gd name="connsiteY0" fmla="*/ 2175 h 6241"/>
                  <a:gd name="connsiteX1" fmla="*/ 8835 w 11832"/>
                  <a:gd name="connsiteY1" fmla="*/ 38 h 6241"/>
                  <a:gd name="connsiteX2" fmla="*/ 2175 w 11832"/>
                  <a:gd name="connsiteY2" fmla="*/ 1107 h 6241"/>
                  <a:gd name="connsiteX3" fmla="*/ 38 w 11832"/>
                  <a:gd name="connsiteY3" fmla="*/ 4066 h 6241"/>
                  <a:gd name="connsiteX4" fmla="*/ 2997 w 11832"/>
                  <a:gd name="connsiteY4" fmla="*/ 6204 h 6241"/>
                  <a:gd name="connsiteX5" fmla="*/ 9657 w 11832"/>
                  <a:gd name="connsiteY5" fmla="*/ 5135 h 6241"/>
                  <a:gd name="connsiteX6" fmla="*/ 11794 w 11832"/>
                  <a:gd name="connsiteY6" fmla="*/ 2175 h 6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32" h="6241">
                    <a:moveTo>
                      <a:pt x="11794" y="2175"/>
                    </a:moveTo>
                    <a:cubicBezTo>
                      <a:pt x="11548" y="778"/>
                      <a:pt x="10232" y="-209"/>
                      <a:pt x="8835" y="38"/>
                    </a:cubicBezTo>
                    <a:lnTo>
                      <a:pt x="2175" y="1107"/>
                    </a:lnTo>
                    <a:cubicBezTo>
                      <a:pt x="778" y="1353"/>
                      <a:pt x="-209" y="2669"/>
                      <a:pt x="38" y="4066"/>
                    </a:cubicBezTo>
                    <a:cubicBezTo>
                      <a:pt x="284" y="5464"/>
                      <a:pt x="1600" y="6450"/>
                      <a:pt x="2997" y="6204"/>
                    </a:cubicBezTo>
                    <a:lnTo>
                      <a:pt x="9657" y="5135"/>
                    </a:lnTo>
                    <a:cubicBezTo>
                      <a:pt x="11054" y="4971"/>
                      <a:pt x="12041" y="3573"/>
                      <a:pt x="11794" y="2175"/>
                    </a:cubicBezTo>
                    <a:close/>
                  </a:path>
                </a:pathLst>
              </a:custGeom>
              <a:grpFill/>
              <a:ln w="8221" cap="flat">
                <a:noFill/>
                <a:prstDash val="solid"/>
                <a:miter/>
              </a:ln>
            </p:spPr>
            <p:txBody>
              <a:bodyPr rtlCol="0" anchor="ctr"/>
              <a:lstStyle/>
              <a:p>
                <a:endParaRPr lang="en-US"/>
              </a:p>
            </p:txBody>
          </p:sp>
          <p:sp>
            <p:nvSpPr>
              <p:cNvPr id="322" name="Freeform: Shape 321">
                <a:extLst>
                  <a:ext uri="{FF2B5EF4-FFF2-40B4-BE49-F238E27FC236}">
                    <a16:creationId xmlns:a16="http://schemas.microsoft.com/office/drawing/2014/main" id="{B536863E-9579-4F06-8D18-C52342087E7F}"/>
                  </a:ext>
                </a:extLst>
              </p:cNvPr>
              <p:cNvSpPr/>
              <p:nvPr/>
            </p:nvSpPr>
            <p:spPr>
              <a:xfrm>
                <a:off x="251591" y="1295382"/>
                <a:ext cx="38386" cy="10680"/>
              </a:xfrm>
              <a:custGeom>
                <a:avLst/>
                <a:gdLst>
                  <a:gd name="connsiteX0" fmla="*/ 38349 w 38386"/>
                  <a:gd name="connsiteY0" fmla="*/ 2175 h 10680"/>
                  <a:gd name="connsiteX1" fmla="*/ 35389 w 38386"/>
                  <a:gd name="connsiteY1" fmla="*/ 38 h 10680"/>
                  <a:gd name="connsiteX2" fmla="*/ 2175 w 38386"/>
                  <a:gd name="connsiteY2" fmla="*/ 5546 h 10680"/>
                  <a:gd name="connsiteX3" fmla="*/ 38 w 38386"/>
                  <a:gd name="connsiteY3" fmla="*/ 8506 h 10680"/>
                  <a:gd name="connsiteX4" fmla="*/ 2997 w 38386"/>
                  <a:gd name="connsiteY4" fmla="*/ 10643 h 10680"/>
                  <a:gd name="connsiteX5" fmla="*/ 36211 w 38386"/>
                  <a:gd name="connsiteY5" fmla="*/ 5135 h 10680"/>
                  <a:gd name="connsiteX6" fmla="*/ 38349 w 38386"/>
                  <a:gd name="connsiteY6" fmla="*/ 2175 h 10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386" h="10680">
                    <a:moveTo>
                      <a:pt x="38349" y="2175"/>
                    </a:moveTo>
                    <a:cubicBezTo>
                      <a:pt x="38102" y="778"/>
                      <a:pt x="36787" y="-209"/>
                      <a:pt x="35389" y="38"/>
                    </a:cubicBezTo>
                    <a:lnTo>
                      <a:pt x="2175" y="5546"/>
                    </a:lnTo>
                    <a:cubicBezTo>
                      <a:pt x="778" y="5793"/>
                      <a:pt x="-209" y="7108"/>
                      <a:pt x="38" y="8506"/>
                    </a:cubicBezTo>
                    <a:cubicBezTo>
                      <a:pt x="285" y="9903"/>
                      <a:pt x="1600" y="10890"/>
                      <a:pt x="2997" y="10643"/>
                    </a:cubicBezTo>
                    <a:lnTo>
                      <a:pt x="36211" y="5135"/>
                    </a:lnTo>
                    <a:cubicBezTo>
                      <a:pt x="37609" y="4888"/>
                      <a:pt x="38595" y="3573"/>
                      <a:pt x="38349" y="2175"/>
                    </a:cubicBezTo>
                    <a:close/>
                  </a:path>
                </a:pathLst>
              </a:custGeom>
              <a:grpFill/>
              <a:ln w="8221" cap="flat">
                <a:noFill/>
                <a:prstDash val="solid"/>
                <a:miter/>
              </a:ln>
            </p:spPr>
            <p:txBody>
              <a:bodyPr rtlCol="0" anchor="ctr"/>
              <a:lstStyle/>
              <a:p>
                <a:endParaRPr lang="en-US"/>
              </a:p>
            </p:txBody>
          </p:sp>
          <p:sp>
            <p:nvSpPr>
              <p:cNvPr id="323" name="Freeform: Shape 322">
                <a:extLst>
                  <a:ext uri="{FF2B5EF4-FFF2-40B4-BE49-F238E27FC236}">
                    <a16:creationId xmlns:a16="http://schemas.microsoft.com/office/drawing/2014/main" id="{C538FB76-FE6F-4671-9246-F0A14D474835}"/>
                  </a:ext>
                </a:extLst>
              </p:cNvPr>
              <p:cNvSpPr/>
              <p:nvPr/>
            </p:nvSpPr>
            <p:spPr>
              <a:xfrm>
                <a:off x="273953" y="952723"/>
                <a:ext cx="50964" cy="12818"/>
              </a:xfrm>
              <a:custGeom>
                <a:avLst/>
                <a:gdLst>
                  <a:gd name="connsiteX0" fmla="*/ 50927 w 50964"/>
                  <a:gd name="connsiteY0" fmla="*/ 2175 h 12818"/>
                  <a:gd name="connsiteX1" fmla="*/ 47967 w 50964"/>
                  <a:gd name="connsiteY1" fmla="*/ 38 h 12818"/>
                  <a:gd name="connsiteX2" fmla="*/ 2175 w 50964"/>
                  <a:gd name="connsiteY2" fmla="*/ 7684 h 12818"/>
                  <a:gd name="connsiteX3" fmla="*/ 38 w 50964"/>
                  <a:gd name="connsiteY3" fmla="*/ 10643 h 12818"/>
                  <a:gd name="connsiteX4" fmla="*/ 2997 w 50964"/>
                  <a:gd name="connsiteY4" fmla="*/ 12781 h 12818"/>
                  <a:gd name="connsiteX5" fmla="*/ 48789 w 50964"/>
                  <a:gd name="connsiteY5" fmla="*/ 5135 h 12818"/>
                  <a:gd name="connsiteX6" fmla="*/ 50927 w 50964"/>
                  <a:gd name="connsiteY6" fmla="*/ 2175 h 12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964" h="12818">
                    <a:moveTo>
                      <a:pt x="50927" y="2175"/>
                    </a:moveTo>
                    <a:cubicBezTo>
                      <a:pt x="50680" y="778"/>
                      <a:pt x="49365" y="-209"/>
                      <a:pt x="47967" y="38"/>
                    </a:cubicBezTo>
                    <a:lnTo>
                      <a:pt x="2175" y="7684"/>
                    </a:lnTo>
                    <a:cubicBezTo>
                      <a:pt x="778" y="7930"/>
                      <a:pt x="-209" y="9246"/>
                      <a:pt x="38" y="10643"/>
                    </a:cubicBezTo>
                    <a:cubicBezTo>
                      <a:pt x="284" y="12041"/>
                      <a:pt x="1600" y="13027"/>
                      <a:pt x="2997" y="12781"/>
                    </a:cubicBezTo>
                    <a:lnTo>
                      <a:pt x="48789" y="5135"/>
                    </a:lnTo>
                    <a:cubicBezTo>
                      <a:pt x="50187" y="4971"/>
                      <a:pt x="51174" y="3573"/>
                      <a:pt x="50927" y="2175"/>
                    </a:cubicBezTo>
                    <a:close/>
                  </a:path>
                </a:pathLst>
              </a:custGeom>
              <a:grpFill/>
              <a:ln w="8221" cap="flat">
                <a:noFill/>
                <a:prstDash val="solid"/>
                <a:miter/>
              </a:ln>
            </p:spPr>
            <p:txBody>
              <a:bodyPr rtlCol="0" anchor="ctr"/>
              <a:lstStyle/>
              <a:p>
                <a:endParaRPr lang="en-US"/>
              </a:p>
            </p:txBody>
          </p:sp>
          <p:sp>
            <p:nvSpPr>
              <p:cNvPr id="324" name="Freeform: Shape 323">
                <a:extLst>
                  <a:ext uri="{FF2B5EF4-FFF2-40B4-BE49-F238E27FC236}">
                    <a16:creationId xmlns:a16="http://schemas.microsoft.com/office/drawing/2014/main" id="{ADA371CC-65A7-4657-ADA9-D4FB64B306EA}"/>
                  </a:ext>
                </a:extLst>
              </p:cNvPr>
              <p:cNvSpPr/>
              <p:nvPr/>
            </p:nvSpPr>
            <p:spPr>
              <a:xfrm>
                <a:off x="259566" y="938829"/>
                <a:ext cx="50964" cy="12818"/>
              </a:xfrm>
              <a:custGeom>
                <a:avLst/>
                <a:gdLst>
                  <a:gd name="connsiteX0" fmla="*/ 38 w 50964"/>
                  <a:gd name="connsiteY0" fmla="*/ 10643 h 12818"/>
                  <a:gd name="connsiteX1" fmla="*/ 2997 w 50964"/>
                  <a:gd name="connsiteY1" fmla="*/ 12781 h 12818"/>
                  <a:gd name="connsiteX2" fmla="*/ 48789 w 50964"/>
                  <a:gd name="connsiteY2" fmla="*/ 5135 h 12818"/>
                  <a:gd name="connsiteX3" fmla="*/ 50927 w 50964"/>
                  <a:gd name="connsiteY3" fmla="*/ 2175 h 12818"/>
                  <a:gd name="connsiteX4" fmla="*/ 47967 w 50964"/>
                  <a:gd name="connsiteY4" fmla="*/ 38 h 12818"/>
                  <a:gd name="connsiteX5" fmla="*/ 2175 w 50964"/>
                  <a:gd name="connsiteY5" fmla="*/ 7684 h 12818"/>
                  <a:gd name="connsiteX6" fmla="*/ 38 w 50964"/>
                  <a:gd name="connsiteY6" fmla="*/ 10643 h 12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964" h="12818">
                    <a:moveTo>
                      <a:pt x="38" y="10643"/>
                    </a:moveTo>
                    <a:cubicBezTo>
                      <a:pt x="284" y="12041"/>
                      <a:pt x="1600" y="13027"/>
                      <a:pt x="2997" y="12781"/>
                    </a:cubicBezTo>
                    <a:lnTo>
                      <a:pt x="48789" y="5135"/>
                    </a:lnTo>
                    <a:cubicBezTo>
                      <a:pt x="50187" y="4888"/>
                      <a:pt x="51174" y="3573"/>
                      <a:pt x="50927" y="2175"/>
                    </a:cubicBezTo>
                    <a:cubicBezTo>
                      <a:pt x="50680" y="778"/>
                      <a:pt x="49365" y="-209"/>
                      <a:pt x="47967" y="38"/>
                    </a:cubicBezTo>
                    <a:lnTo>
                      <a:pt x="2175" y="7684"/>
                    </a:lnTo>
                    <a:cubicBezTo>
                      <a:pt x="778" y="7930"/>
                      <a:pt x="-209" y="9246"/>
                      <a:pt x="38" y="10643"/>
                    </a:cubicBezTo>
                    <a:close/>
                  </a:path>
                </a:pathLst>
              </a:custGeom>
              <a:grpFill/>
              <a:ln w="8221" cap="flat">
                <a:noFill/>
                <a:prstDash val="solid"/>
                <a:miter/>
              </a:ln>
            </p:spPr>
            <p:txBody>
              <a:bodyPr rtlCol="0" anchor="ctr"/>
              <a:lstStyle/>
              <a:p>
                <a:endParaRPr lang="en-US"/>
              </a:p>
            </p:txBody>
          </p:sp>
        </p:grpSp>
        <p:grpSp>
          <p:nvGrpSpPr>
            <p:cNvPr id="277" name="Graphic 2">
              <a:extLst>
                <a:ext uri="{FF2B5EF4-FFF2-40B4-BE49-F238E27FC236}">
                  <a16:creationId xmlns:a16="http://schemas.microsoft.com/office/drawing/2014/main" id="{C6FCA761-5404-40A6-A496-2C7E730F55F8}"/>
                </a:ext>
              </a:extLst>
            </p:cNvPr>
            <p:cNvGrpSpPr/>
            <p:nvPr/>
          </p:nvGrpSpPr>
          <p:grpSpPr>
            <a:xfrm>
              <a:off x="3692138" y="568811"/>
              <a:ext cx="383337" cy="427196"/>
              <a:chOff x="3881124" y="709553"/>
              <a:chExt cx="374963" cy="417864"/>
            </a:xfrm>
            <a:grpFill/>
          </p:grpSpPr>
          <p:sp>
            <p:nvSpPr>
              <p:cNvPr id="307" name="Freeform: Shape 306">
                <a:extLst>
                  <a:ext uri="{FF2B5EF4-FFF2-40B4-BE49-F238E27FC236}">
                    <a16:creationId xmlns:a16="http://schemas.microsoft.com/office/drawing/2014/main" id="{70BCE12A-B9D3-4B3F-8DD8-387847DA1B87}"/>
                  </a:ext>
                </a:extLst>
              </p:cNvPr>
              <p:cNvSpPr/>
              <p:nvPr/>
            </p:nvSpPr>
            <p:spPr>
              <a:xfrm>
                <a:off x="3937238" y="860477"/>
                <a:ext cx="318849" cy="266940"/>
              </a:xfrm>
              <a:custGeom>
                <a:avLst/>
                <a:gdLst>
                  <a:gd name="connsiteX0" fmla="*/ 138799 w 318849"/>
                  <a:gd name="connsiteY0" fmla="*/ 62359 h 266940"/>
                  <a:gd name="connsiteX1" fmla="*/ 55519 w 318849"/>
                  <a:gd name="connsiteY1" fmla="*/ 34653 h 266940"/>
                  <a:gd name="connsiteX2" fmla="*/ 57327 w 318849"/>
                  <a:gd name="connsiteY2" fmla="*/ 29310 h 266940"/>
                  <a:gd name="connsiteX3" fmla="*/ 46886 w 318849"/>
                  <a:gd name="connsiteY3" fmla="*/ 8428 h 266940"/>
                  <a:gd name="connsiteX4" fmla="*/ 26005 w 318849"/>
                  <a:gd name="connsiteY4" fmla="*/ 18869 h 266940"/>
                  <a:gd name="connsiteX5" fmla="*/ 848 w 318849"/>
                  <a:gd name="connsiteY5" fmla="*/ 94503 h 266940"/>
                  <a:gd name="connsiteX6" fmla="*/ 11289 w 318849"/>
                  <a:gd name="connsiteY6" fmla="*/ 115385 h 266940"/>
                  <a:gd name="connsiteX7" fmla="*/ 32170 w 318849"/>
                  <a:gd name="connsiteY7" fmla="*/ 104944 h 266940"/>
                  <a:gd name="connsiteX8" fmla="*/ 33979 w 318849"/>
                  <a:gd name="connsiteY8" fmla="*/ 99601 h 266940"/>
                  <a:gd name="connsiteX9" fmla="*/ 117260 w 318849"/>
                  <a:gd name="connsiteY9" fmla="*/ 127306 h 266940"/>
                  <a:gd name="connsiteX10" fmla="*/ 174726 w 318849"/>
                  <a:gd name="connsiteY10" fmla="*/ 242074 h 266940"/>
                  <a:gd name="connsiteX11" fmla="*/ 218216 w 318849"/>
                  <a:gd name="connsiteY11" fmla="*/ 266819 h 266940"/>
                  <a:gd name="connsiteX12" fmla="*/ 257677 w 318849"/>
                  <a:gd name="connsiteY12" fmla="*/ 236154 h 266940"/>
                  <a:gd name="connsiteX13" fmla="*/ 316459 w 318849"/>
                  <a:gd name="connsiteY13" fmla="*/ 59317 h 266940"/>
                  <a:gd name="connsiteX14" fmla="*/ 303223 w 318849"/>
                  <a:gd name="connsiteY14" fmla="*/ 11141 h 266940"/>
                  <a:gd name="connsiteX15" fmla="*/ 253567 w 318849"/>
                  <a:gd name="connsiteY15" fmla="*/ 4893 h 266940"/>
                  <a:gd name="connsiteX16" fmla="*/ 138799 w 318849"/>
                  <a:gd name="connsiteY16" fmla="*/ 62359 h 266940"/>
                  <a:gd name="connsiteX17" fmla="*/ 27238 w 318849"/>
                  <a:gd name="connsiteY17" fmla="*/ 103300 h 266940"/>
                  <a:gd name="connsiteX18" fmla="*/ 12933 w 318849"/>
                  <a:gd name="connsiteY18" fmla="*/ 110453 h 266940"/>
                  <a:gd name="connsiteX19" fmla="*/ 5780 w 318849"/>
                  <a:gd name="connsiteY19" fmla="*/ 96148 h 266940"/>
                  <a:gd name="connsiteX20" fmla="*/ 30937 w 318849"/>
                  <a:gd name="connsiteY20" fmla="*/ 20513 h 266940"/>
                  <a:gd name="connsiteX21" fmla="*/ 45242 w 318849"/>
                  <a:gd name="connsiteY21" fmla="*/ 13361 h 266940"/>
                  <a:gd name="connsiteX22" fmla="*/ 52394 w 318849"/>
                  <a:gd name="connsiteY22" fmla="*/ 27665 h 266940"/>
                  <a:gd name="connsiteX23" fmla="*/ 49764 w 318849"/>
                  <a:gd name="connsiteY23" fmla="*/ 35475 h 266940"/>
                  <a:gd name="connsiteX24" fmla="*/ 29786 w 318849"/>
                  <a:gd name="connsiteY24" fmla="*/ 95490 h 266940"/>
                  <a:gd name="connsiteX25" fmla="*/ 27238 w 318849"/>
                  <a:gd name="connsiteY25" fmla="*/ 103300 h 266940"/>
                  <a:gd name="connsiteX26" fmla="*/ 299770 w 318849"/>
                  <a:gd name="connsiteY26" fmla="*/ 15087 h 266940"/>
                  <a:gd name="connsiteX27" fmla="*/ 311444 w 318849"/>
                  <a:gd name="connsiteY27" fmla="*/ 57673 h 266940"/>
                  <a:gd name="connsiteX28" fmla="*/ 252662 w 318849"/>
                  <a:gd name="connsiteY28" fmla="*/ 234510 h 266940"/>
                  <a:gd name="connsiteX29" fmla="*/ 217804 w 318849"/>
                  <a:gd name="connsiteY29" fmla="*/ 261640 h 266940"/>
                  <a:gd name="connsiteX30" fmla="*/ 179329 w 318849"/>
                  <a:gd name="connsiteY30" fmla="*/ 239772 h 266940"/>
                  <a:gd name="connsiteX31" fmla="*/ 121370 w 318849"/>
                  <a:gd name="connsiteY31" fmla="*/ 124018 h 266940"/>
                  <a:gd name="connsiteX32" fmla="*/ 119890 w 318849"/>
                  <a:gd name="connsiteY32" fmla="*/ 122702 h 266940"/>
                  <a:gd name="connsiteX33" fmla="*/ 35623 w 318849"/>
                  <a:gd name="connsiteY33" fmla="*/ 94668 h 266940"/>
                  <a:gd name="connsiteX34" fmla="*/ 38583 w 318849"/>
                  <a:gd name="connsiteY34" fmla="*/ 85871 h 266940"/>
                  <a:gd name="connsiteX35" fmla="*/ 119890 w 318849"/>
                  <a:gd name="connsiteY35" fmla="*/ 112919 h 266940"/>
                  <a:gd name="connsiteX36" fmla="*/ 123179 w 318849"/>
                  <a:gd name="connsiteY36" fmla="*/ 111275 h 266940"/>
                  <a:gd name="connsiteX37" fmla="*/ 121535 w 318849"/>
                  <a:gd name="connsiteY37" fmla="*/ 107986 h 266940"/>
                  <a:gd name="connsiteX38" fmla="*/ 40227 w 318849"/>
                  <a:gd name="connsiteY38" fmla="*/ 80939 h 266940"/>
                  <a:gd name="connsiteX39" fmla="*/ 53956 w 318849"/>
                  <a:gd name="connsiteY39" fmla="*/ 39668 h 266940"/>
                  <a:gd name="connsiteX40" fmla="*/ 138224 w 318849"/>
                  <a:gd name="connsiteY40" fmla="*/ 67702 h 266940"/>
                  <a:gd name="connsiteX41" fmla="*/ 140197 w 318849"/>
                  <a:gd name="connsiteY41" fmla="*/ 67538 h 266940"/>
                  <a:gd name="connsiteX42" fmla="*/ 255951 w 318849"/>
                  <a:gd name="connsiteY42" fmla="*/ 9579 h 266940"/>
                  <a:gd name="connsiteX43" fmla="*/ 299770 w 318849"/>
                  <a:gd name="connsiteY43" fmla="*/ 15087 h 266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18849" h="266940">
                    <a:moveTo>
                      <a:pt x="138799" y="62359"/>
                    </a:moveTo>
                    <a:lnTo>
                      <a:pt x="55519" y="34653"/>
                    </a:lnTo>
                    <a:lnTo>
                      <a:pt x="57327" y="29310"/>
                    </a:lnTo>
                    <a:cubicBezTo>
                      <a:pt x="60205" y="20677"/>
                      <a:pt x="55519" y="11305"/>
                      <a:pt x="46886" y="8428"/>
                    </a:cubicBezTo>
                    <a:cubicBezTo>
                      <a:pt x="38254" y="5550"/>
                      <a:pt x="28882" y="10236"/>
                      <a:pt x="26005" y="18869"/>
                    </a:cubicBezTo>
                    <a:lnTo>
                      <a:pt x="848" y="94503"/>
                    </a:lnTo>
                    <a:cubicBezTo>
                      <a:pt x="-2030" y="103136"/>
                      <a:pt x="2656" y="112508"/>
                      <a:pt x="11289" y="115385"/>
                    </a:cubicBezTo>
                    <a:cubicBezTo>
                      <a:pt x="19921" y="118263"/>
                      <a:pt x="29293" y="113577"/>
                      <a:pt x="32170" y="104944"/>
                    </a:cubicBezTo>
                    <a:lnTo>
                      <a:pt x="33979" y="99601"/>
                    </a:lnTo>
                    <a:lnTo>
                      <a:pt x="117260" y="127306"/>
                    </a:lnTo>
                    <a:lnTo>
                      <a:pt x="174726" y="242074"/>
                    </a:lnTo>
                    <a:cubicBezTo>
                      <a:pt x="183029" y="258680"/>
                      <a:pt x="199718" y="268135"/>
                      <a:pt x="218216" y="266819"/>
                    </a:cubicBezTo>
                    <a:cubicBezTo>
                      <a:pt x="236713" y="265504"/>
                      <a:pt x="251840" y="253748"/>
                      <a:pt x="257677" y="236154"/>
                    </a:cubicBezTo>
                    <a:lnTo>
                      <a:pt x="316459" y="59317"/>
                    </a:lnTo>
                    <a:cubicBezTo>
                      <a:pt x="322295" y="41724"/>
                      <a:pt x="317281" y="23226"/>
                      <a:pt x="303223" y="11141"/>
                    </a:cubicBezTo>
                    <a:cubicBezTo>
                      <a:pt x="289164" y="-1027"/>
                      <a:pt x="270173" y="-3411"/>
                      <a:pt x="253567" y="4893"/>
                    </a:cubicBezTo>
                    <a:lnTo>
                      <a:pt x="138799" y="62359"/>
                    </a:lnTo>
                    <a:close/>
                    <a:moveTo>
                      <a:pt x="27238" y="103300"/>
                    </a:moveTo>
                    <a:cubicBezTo>
                      <a:pt x="25265" y="109219"/>
                      <a:pt x="18852" y="112426"/>
                      <a:pt x="12933" y="110453"/>
                    </a:cubicBezTo>
                    <a:cubicBezTo>
                      <a:pt x="7014" y="108479"/>
                      <a:pt x="3807" y="102067"/>
                      <a:pt x="5780" y="96148"/>
                    </a:cubicBezTo>
                    <a:lnTo>
                      <a:pt x="30937" y="20513"/>
                    </a:lnTo>
                    <a:cubicBezTo>
                      <a:pt x="32910" y="14594"/>
                      <a:pt x="39323" y="11387"/>
                      <a:pt x="45242" y="13361"/>
                    </a:cubicBezTo>
                    <a:cubicBezTo>
                      <a:pt x="51161" y="15334"/>
                      <a:pt x="54367" y="21746"/>
                      <a:pt x="52394" y="27665"/>
                    </a:cubicBezTo>
                    <a:lnTo>
                      <a:pt x="49764" y="35475"/>
                    </a:lnTo>
                    <a:lnTo>
                      <a:pt x="29786" y="95490"/>
                    </a:lnTo>
                    <a:lnTo>
                      <a:pt x="27238" y="103300"/>
                    </a:lnTo>
                    <a:close/>
                    <a:moveTo>
                      <a:pt x="299770" y="15087"/>
                    </a:moveTo>
                    <a:cubicBezTo>
                      <a:pt x="312184" y="25857"/>
                      <a:pt x="316623" y="42135"/>
                      <a:pt x="311444" y="57673"/>
                    </a:cubicBezTo>
                    <a:lnTo>
                      <a:pt x="252662" y="234510"/>
                    </a:lnTo>
                    <a:cubicBezTo>
                      <a:pt x="247483" y="250048"/>
                      <a:pt x="234082" y="260489"/>
                      <a:pt x="217804" y="261640"/>
                    </a:cubicBezTo>
                    <a:cubicBezTo>
                      <a:pt x="201444" y="262791"/>
                      <a:pt x="186728" y="254405"/>
                      <a:pt x="179329" y="239772"/>
                    </a:cubicBezTo>
                    <a:lnTo>
                      <a:pt x="121370" y="124018"/>
                    </a:lnTo>
                    <a:cubicBezTo>
                      <a:pt x="121041" y="123360"/>
                      <a:pt x="120548" y="122949"/>
                      <a:pt x="119890" y="122702"/>
                    </a:cubicBezTo>
                    <a:lnTo>
                      <a:pt x="35623" y="94668"/>
                    </a:lnTo>
                    <a:lnTo>
                      <a:pt x="38583" y="85871"/>
                    </a:lnTo>
                    <a:lnTo>
                      <a:pt x="119890" y="112919"/>
                    </a:lnTo>
                    <a:cubicBezTo>
                      <a:pt x="121288" y="113412"/>
                      <a:pt x="122768" y="112672"/>
                      <a:pt x="123179" y="111275"/>
                    </a:cubicBezTo>
                    <a:cubicBezTo>
                      <a:pt x="123590" y="109877"/>
                      <a:pt x="122932" y="108397"/>
                      <a:pt x="121535" y="107986"/>
                    </a:cubicBezTo>
                    <a:lnTo>
                      <a:pt x="40227" y="80939"/>
                    </a:lnTo>
                    <a:lnTo>
                      <a:pt x="53956" y="39668"/>
                    </a:lnTo>
                    <a:lnTo>
                      <a:pt x="138224" y="67702"/>
                    </a:lnTo>
                    <a:cubicBezTo>
                      <a:pt x="138881" y="67949"/>
                      <a:pt x="139621" y="67867"/>
                      <a:pt x="140197" y="67538"/>
                    </a:cubicBezTo>
                    <a:lnTo>
                      <a:pt x="255951" y="9579"/>
                    </a:lnTo>
                    <a:cubicBezTo>
                      <a:pt x="270584" y="2180"/>
                      <a:pt x="287355" y="4317"/>
                      <a:pt x="299770" y="15087"/>
                    </a:cubicBezTo>
                    <a:close/>
                  </a:path>
                </a:pathLst>
              </a:custGeom>
              <a:grpFill/>
              <a:ln w="8221" cap="flat">
                <a:noFill/>
                <a:prstDash val="solid"/>
                <a:miter/>
              </a:ln>
            </p:spPr>
            <p:txBody>
              <a:bodyPr rtlCol="0" anchor="ctr"/>
              <a:lstStyle/>
              <a:p>
                <a:endParaRPr lang="en-US"/>
              </a:p>
            </p:txBody>
          </p:sp>
          <p:sp>
            <p:nvSpPr>
              <p:cNvPr id="308" name="Freeform: Shape 307">
                <a:extLst>
                  <a:ext uri="{FF2B5EF4-FFF2-40B4-BE49-F238E27FC236}">
                    <a16:creationId xmlns:a16="http://schemas.microsoft.com/office/drawing/2014/main" id="{F983EAC8-D932-4599-8EBA-4295C84C0B9F}"/>
                  </a:ext>
                </a:extLst>
              </p:cNvPr>
              <p:cNvSpPr/>
              <p:nvPr/>
            </p:nvSpPr>
            <p:spPr>
              <a:xfrm>
                <a:off x="4145016" y="978250"/>
                <a:ext cx="32136" cy="32136"/>
              </a:xfrm>
              <a:custGeom>
                <a:avLst/>
                <a:gdLst>
                  <a:gd name="connsiteX0" fmla="*/ 31319 w 32136"/>
                  <a:gd name="connsiteY0" fmla="*/ 21125 h 32136"/>
                  <a:gd name="connsiteX1" fmla="*/ 21125 w 32136"/>
                  <a:gd name="connsiteY1" fmla="*/ 818 h 32136"/>
                  <a:gd name="connsiteX2" fmla="*/ 818 w 32136"/>
                  <a:gd name="connsiteY2" fmla="*/ 11012 h 32136"/>
                  <a:gd name="connsiteX3" fmla="*/ 11012 w 32136"/>
                  <a:gd name="connsiteY3" fmla="*/ 31319 h 32136"/>
                  <a:gd name="connsiteX4" fmla="*/ 31319 w 32136"/>
                  <a:gd name="connsiteY4" fmla="*/ 21125 h 32136"/>
                  <a:gd name="connsiteX5" fmla="*/ 5751 w 32136"/>
                  <a:gd name="connsiteY5" fmla="*/ 12657 h 32136"/>
                  <a:gd name="connsiteX6" fmla="*/ 19480 w 32136"/>
                  <a:gd name="connsiteY6" fmla="*/ 5751 h 32136"/>
                  <a:gd name="connsiteX7" fmla="*/ 26386 w 32136"/>
                  <a:gd name="connsiteY7" fmla="*/ 19480 h 32136"/>
                  <a:gd name="connsiteX8" fmla="*/ 12657 w 32136"/>
                  <a:gd name="connsiteY8" fmla="*/ 26386 h 32136"/>
                  <a:gd name="connsiteX9" fmla="*/ 5751 w 32136"/>
                  <a:gd name="connsiteY9" fmla="*/ 12657 h 32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136" h="32136">
                    <a:moveTo>
                      <a:pt x="31319" y="21125"/>
                    </a:moveTo>
                    <a:cubicBezTo>
                      <a:pt x="34114" y="12739"/>
                      <a:pt x="29510" y="3613"/>
                      <a:pt x="21125" y="818"/>
                    </a:cubicBezTo>
                    <a:cubicBezTo>
                      <a:pt x="12739" y="-1977"/>
                      <a:pt x="3613" y="2627"/>
                      <a:pt x="818" y="11012"/>
                    </a:cubicBezTo>
                    <a:cubicBezTo>
                      <a:pt x="-1977" y="19398"/>
                      <a:pt x="2627" y="28524"/>
                      <a:pt x="11012" y="31319"/>
                    </a:cubicBezTo>
                    <a:cubicBezTo>
                      <a:pt x="19398" y="34114"/>
                      <a:pt x="28441" y="29510"/>
                      <a:pt x="31319" y="21125"/>
                    </a:cubicBezTo>
                    <a:close/>
                    <a:moveTo>
                      <a:pt x="5751" y="12657"/>
                    </a:moveTo>
                    <a:cubicBezTo>
                      <a:pt x="7642" y="6984"/>
                      <a:pt x="13808" y="3860"/>
                      <a:pt x="19480" y="5751"/>
                    </a:cubicBezTo>
                    <a:cubicBezTo>
                      <a:pt x="25153" y="7642"/>
                      <a:pt x="28277" y="13808"/>
                      <a:pt x="26386" y="19480"/>
                    </a:cubicBezTo>
                    <a:cubicBezTo>
                      <a:pt x="24495" y="25153"/>
                      <a:pt x="18329" y="28277"/>
                      <a:pt x="12657" y="26386"/>
                    </a:cubicBezTo>
                    <a:cubicBezTo>
                      <a:pt x="6902" y="24495"/>
                      <a:pt x="3860" y="18329"/>
                      <a:pt x="5751" y="12657"/>
                    </a:cubicBezTo>
                    <a:close/>
                  </a:path>
                </a:pathLst>
              </a:custGeom>
              <a:grpFill/>
              <a:ln w="8221" cap="flat">
                <a:noFill/>
                <a:prstDash val="solid"/>
                <a:miter/>
              </a:ln>
            </p:spPr>
            <p:txBody>
              <a:bodyPr rtlCol="0" anchor="ctr"/>
              <a:lstStyle/>
              <a:p>
                <a:endParaRPr lang="en-US"/>
              </a:p>
            </p:txBody>
          </p:sp>
          <p:sp>
            <p:nvSpPr>
              <p:cNvPr id="309" name="Freeform: Shape 308">
                <a:extLst>
                  <a:ext uri="{FF2B5EF4-FFF2-40B4-BE49-F238E27FC236}">
                    <a16:creationId xmlns:a16="http://schemas.microsoft.com/office/drawing/2014/main" id="{1A312571-252E-4D85-A318-7BB07AC3E5ED}"/>
                  </a:ext>
                </a:extLst>
              </p:cNvPr>
              <p:cNvSpPr/>
              <p:nvPr/>
            </p:nvSpPr>
            <p:spPr>
              <a:xfrm>
                <a:off x="4104475" y="948150"/>
                <a:ext cx="22539" cy="22539"/>
              </a:xfrm>
              <a:custGeom>
                <a:avLst/>
                <a:gdLst>
                  <a:gd name="connsiteX0" fmla="*/ 21957 w 22539"/>
                  <a:gd name="connsiteY0" fmla="*/ 14805 h 22539"/>
                  <a:gd name="connsiteX1" fmla="*/ 14805 w 22539"/>
                  <a:gd name="connsiteY1" fmla="*/ 582 h 22539"/>
                  <a:gd name="connsiteX2" fmla="*/ 582 w 22539"/>
                  <a:gd name="connsiteY2" fmla="*/ 7734 h 22539"/>
                  <a:gd name="connsiteX3" fmla="*/ 7735 w 22539"/>
                  <a:gd name="connsiteY3" fmla="*/ 21957 h 22539"/>
                  <a:gd name="connsiteX4" fmla="*/ 21957 w 22539"/>
                  <a:gd name="connsiteY4" fmla="*/ 14805 h 22539"/>
                  <a:gd name="connsiteX5" fmla="*/ 5515 w 22539"/>
                  <a:gd name="connsiteY5" fmla="*/ 9379 h 22539"/>
                  <a:gd name="connsiteX6" fmla="*/ 13161 w 22539"/>
                  <a:gd name="connsiteY6" fmla="*/ 5597 h 22539"/>
                  <a:gd name="connsiteX7" fmla="*/ 16942 w 22539"/>
                  <a:gd name="connsiteY7" fmla="*/ 13243 h 22539"/>
                  <a:gd name="connsiteX8" fmla="*/ 9297 w 22539"/>
                  <a:gd name="connsiteY8" fmla="*/ 17024 h 22539"/>
                  <a:gd name="connsiteX9" fmla="*/ 5515 w 22539"/>
                  <a:gd name="connsiteY9" fmla="*/ 9379 h 22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539" h="22539">
                    <a:moveTo>
                      <a:pt x="21957" y="14805"/>
                    </a:moveTo>
                    <a:cubicBezTo>
                      <a:pt x="23930" y="8968"/>
                      <a:pt x="20724" y="2555"/>
                      <a:pt x="14805" y="582"/>
                    </a:cubicBezTo>
                    <a:cubicBezTo>
                      <a:pt x="8968" y="-1391"/>
                      <a:pt x="2555" y="1815"/>
                      <a:pt x="582" y="7734"/>
                    </a:cubicBezTo>
                    <a:cubicBezTo>
                      <a:pt x="-1391" y="13654"/>
                      <a:pt x="1815" y="19984"/>
                      <a:pt x="7735" y="21957"/>
                    </a:cubicBezTo>
                    <a:cubicBezTo>
                      <a:pt x="13571" y="23930"/>
                      <a:pt x="19984" y="20724"/>
                      <a:pt x="21957" y="14805"/>
                    </a:cubicBezTo>
                    <a:close/>
                    <a:moveTo>
                      <a:pt x="5515" y="9379"/>
                    </a:moveTo>
                    <a:cubicBezTo>
                      <a:pt x="6583" y="6255"/>
                      <a:pt x="9954" y="4528"/>
                      <a:pt x="13161" y="5597"/>
                    </a:cubicBezTo>
                    <a:cubicBezTo>
                      <a:pt x="16285" y="6666"/>
                      <a:pt x="18011" y="10036"/>
                      <a:pt x="16942" y="13243"/>
                    </a:cubicBezTo>
                    <a:cubicBezTo>
                      <a:pt x="15873" y="16367"/>
                      <a:pt x="12503" y="18093"/>
                      <a:pt x="9297" y="17024"/>
                    </a:cubicBezTo>
                    <a:cubicBezTo>
                      <a:pt x="6255" y="15956"/>
                      <a:pt x="4528" y="12503"/>
                      <a:pt x="5515" y="9379"/>
                    </a:cubicBezTo>
                    <a:close/>
                  </a:path>
                </a:pathLst>
              </a:custGeom>
              <a:grpFill/>
              <a:ln w="8221" cap="flat">
                <a:noFill/>
                <a:prstDash val="solid"/>
                <a:miter/>
              </a:ln>
            </p:spPr>
            <p:txBody>
              <a:bodyPr rtlCol="0" anchor="ctr"/>
              <a:lstStyle/>
              <a:p>
                <a:endParaRPr lang="en-US"/>
              </a:p>
            </p:txBody>
          </p:sp>
          <p:sp>
            <p:nvSpPr>
              <p:cNvPr id="310" name="Freeform: Shape 309">
                <a:extLst>
                  <a:ext uri="{FF2B5EF4-FFF2-40B4-BE49-F238E27FC236}">
                    <a16:creationId xmlns:a16="http://schemas.microsoft.com/office/drawing/2014/main" id="{ACE22588-6C17-4B3C-90BB-4E78267105CF}"/>
                  </a:ext>
                </a:extLst>
              </p:cNvPr>
              <p:cNvSpPr/>
              <p:nvPr/>
            </p:nvSpPr>
            <p:spPr>
              <a:xfrm>
                <a:off x="3910216" y="898963"/>
                <a:ext cx="33630" cy="23468"/>
              </a:xfrm>
              <a:custGeom>
                <a:avLst/>
                <a:gdLst>
                  <a:gd name="connsiteX0" fmla="*/ 33049 w 33630"/>
                  <a:gd name="connsiteY0" fmla="*/ 15816 h 23468"/>
                  <a:gd name="connsiteX1" fmla="*/ 25896 w 33630"/>
                  <a:gd name="connsiteY1" fmla="*/ 1593 h 23468"/>
                  <a:gd name="connsiteX2" fmla="*/ 246 w 33630"/>
                  <a:gd name="connsiteY2" fmla="*/ 4881 h 23468"/>
                  <a:gd name="connsiteX3" fmla="*/ 18826 w 33630"/>
                  <a:gd name="connsiteY3" fmla="*/ 22886 h 23468"/>
                  <a:gd name="connsiteX4" fmla="*/ 33049 w 33630"/>
                  <a:gd name="connsiteY4" fmla="*/ 15816 h 23468"/>
                  <a:gd name="connsiteX5" fmla="*/ 5179 w 33630"/>
                  <a:gd name="connsiteY5" fmla="*/ 6608 h 23468"/>
                  <a:gd name="connsiteX6" fmla="*/ 24334 w 33630"/>
                  <a:gd name="connsiteY6" fmla="*/ 6526 h 23468"/>
                  <a:gd name="connsiteX7" fmla="*/ 28116 w 33630"/>
                  <a:gd name="connsiteY7" fmla="*/ 14171 h 23468"/>
                  <a:gd name="connsiteX8" fmla="*/ 20470 w 33630"/>
                  <a:gd name="connsiteY8" fmla="*/ 17953 h 23468"/>
                  <a:gd name="connsiteX9" fmla="*/ 5179 w 33630"/>
                  <a:gd name="connsiteY9" fmla="*/ 6608 h 23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630" h="23468">
                    <a:moveTo>
                      <a:pt x="33049" y="15816"/>
                    </a:moveTo>
                    <a:cubicBezTo>
                      <a:pt x="35022" y="9979"/>
                      <a:pt x="31815" y="3566"/>
                      <a:pt x="25896" y="1593"/>
                    </a:cubicBezTo>
                    <a:cubicBezTo>
                      <a:pt x="22772" y="524"/>
                      <a:pt x="2713" y="-2682"/>
                      <a:pt x="246" y="4881"/>
                    </a:cubicBezTo>
                    <a:cubicBezTo>
                      <a:pt x="-2302" y="12445"/>
                      <a:pt x="15702" y="21817"/>
                      <a:pt x="18826" y="22886"/>
                    </a:cubicBezTo>
                    <a:cubicBezTo>
                      <a:pt x="24745" y="24859"/>
                      <a:pt x="31076" y="21653"/>
                      <a:pt x="33049" y="15816"/>
                    </a:cubicBezTo>
                    <a:close/>
                    <a:moveTo>
                      <a:pt x="5179" y="6608"/>
                    </a:moveTo>
                    <a:cubicBezTo>
                      <a:pt x="6741" y="4635"/>
                      <a:pt x="19402" y="4881"/>
                      <a:pt x="24334" y="6526"/>
                    </a:cubicBezTo>
                    <a:cubicBezTo>
                      <a:pt x="27458" y="7594"/>
                      <a:pt x="29185" y="10965"/>
                      <a:pt x="28116" y="14171"/>
                    </a:cubicBezTo>
                    <a:cubicBezTo>
                      <a:pt x="27047" y="17295"/>
                      <a:pt x="23677" y="19022"/>
                      <a:pt x="20470" y="17953"/>
                    </a:cubicBezTo>
                    <a:cubicBezTo>
                      <a:pt x="15538" y="16309"/>
                      <a:pt x="5261" y="8910"/>
                      <a:pt x="5179" y="6608"/>
                    </a:cubicBezTo>
                    <a:close/>
                  </a:path>
                </a:pathLst>
              </a:custGeom>
              <a:grpFill/>
              <a:ln w="8221" cap="flat">
                <a:noFill/>
                <a:prstDash val="solid"/>
                <a:miter/>
              </a:ln>
            </p:spPr>
            <p:txBody>
              <a:bodyPr rtlCol="0" anchor="ctr"/>
              <a:lstStyle/>
              <a:p>
                <a:endParaRPr lang="en-US"/>
              </a:p>
            </p:txBody>
          </p:sp>
          <p:sp>
            <p:nvSpPr>
              <p:cNvPr id="311" name="Freeform: Shape 310">
                <a:extLst>
                  <a:ext uri="{FF2B5EF4-FFF2-40B4-BE49-F238E27FC236}">
                    <a16:creationId xmlns:a16="http://schemas.microsoft.com/office/drawing/2014/main" id="{5220365E-3792-4FCD-A8DF-21C0F40E24A8}"/>
                  </a:ext>
                </a:extLst>
              </p:cNvPr>
              <p:cNvSpPr/>
              <p:nvPr/>
            </p:nvSpPr>
            <p:spPr>
              <a:xfrm>
                <a:off x="4173140" y="906652"/>
                <a:ext cx="67144" cy="191416"/>
              </a:xfrm>
              <a:custGeom>
                <a:avLst/>
                <a:gdLst>
                  <a:gd name="connsiteX0" fmla="*/ 62058 w 67144"/>
                  <a:gd name="connsiteY0" fmla="*/ 1797 h 191416"/>
                  <a:gd name="connsiteX1" fmla="*/ 153 w 67144"/>
                  <a:gd name="connsiteY1" fmla="*/ 188007 h 191416"/>
                  <a:gd name="connsiteX2" fmla="*/ 1797 w 67144"/>
                  <a:gd name="connsiteY2" fmla="*/ 191295 h 191416"/>
                  <a:gd name="connsiteX3" fmla="*/ 5086 w 67144"/>
                  <a:gd name="connsiteY3" fmla="*/ 189651 h 191416"/>
                  <a:gd name="connsiteX4" fmla="*/ 66991 w 67144"/>
                  <a:gd name="connsiteY4" fmla="*/ 3441 h 191416"/>
                  <a:gd name="connsiteX5" fmla="*/ 65347 w 67144"/>
                  <a:gd name="connsiteY5" fmla="*/ 153 h 191416"/>
                  <a:gd name="connsiteX6" fmla="*/ 62058 w 67144"/>
                  <a:gd name="connsiteY6" fmla="*/ 1797 h 191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144" h="191416">
                    <a:moveTo>
                      <a:pt x="62058" y="1797"/>
                    </a:moveTo>
                    <a:lnTo>
                      <a:pt x="153" y="188007"/>
                    </a:lnTo>
                    <a:cubicBezTo>
                      <a:pt x="-340" y="189404"/>
                      <a:pt x="400" y="190884"/>
                      <a:pt x="1797" y="191295"/>
                    </a:cubicBezTo>
                    <a:cubicBezTo>
                      <a:pt x="3195" y="191706"/>
                      <a:pt x="4675" y="191049"/>
                      <a:pt x="5086" y="189651"/>
                    </a:cubicBezTo>
                    <a:lnTo>
                      <a:pt x="66991" y="3441"/>
                    </a:lnTo>
                    <a:cubicBezTo>
                      <a:pt x="67484" y="2044"/>
                      <a:pt x="66744" y="564"/>
                      <a:pt x="65347" y="153"/>
                    </a:cubicBezTo>
                    <a:cubicBezTo>
                      <a:pt x="63949" y="-340"/>
                      <a:pt x="62470" y="400"/>
                      <a:pt x="62058" y="1797"/>
                    </a:cubicBezTo>
                    <a:close/>
                  </a:path>
                </a:pathLst>
              </a:custGeom>
              <a:grpFill/>
              <a:ln w="8221" cap="flat">
                <a:noFill/>
                <a:prstDash val="solid"/>
                <a:miter/>
              </a:ln>
            </p:spPr>
            <p:txBody>
              <a:bodyPr rtlCol="0" anchor="ctr"/>
              <a:lstStyle/>
              <a:p>
                <a:endParaRPr lang="en-US"/>
              </a:p>
            </p:txBody>
          </p:sp>
          <p:sp>
            <p:nvSpPr>
              <p:cNvPr id="312" name="Freeform: Shape 311">
                <a:extLst>
                  <a:ext uri="{FF2B5EF4-FFF2-40B4-BE49-F238E27FC236}">
                    <a16:creationId xmlns:a16="http://schemas.microsoft.com/office/drawing/2014/main" id="{E96997C2-92E9-4F17-884D-999CC3FADA21}"/>
                  </a:ext>
                </a:extLst>
              </p:cNvPr>
              <p:cNvSpPr/>
              <p:nvPr/>
            </p:nvSpPr>
            <p:spPr>
              <a:xfrm>
                <a:off x="3881124" y="709553"/>
                <a:ext cx="81613" cy="187868"/>
              </a:xfrm>
              <a:custGeom>
                <a:avLst/>
                <a:gdLst>
                  <a:gd name="connsiteX0" fmla="*/ 49480 w 81613"/>
                  <a:gd name="connsiteY0" fmla="*/ 10631 h 187868"/>
                  <a:gd name="connsiteX1" fmla="*/ 36244 w 81613"/>
                  <a:gd name="connsiteY1" fmla="*/ 50339 h 187868"/>
                  <a:gd name="connsiteX2" fmla="*/ 22021 w 81613"/>
                  <a:gd name="connsiteY2" fmla="*/ 45571 h 187868"/>
                  <a:gd name="connsiteX3" fmla="*/ 18733 w 81613"/>
                  <a:gd name="connsiteY3" fmla="*/ 47215 h 187868"/>
                  <a:gd name="connsiteX4" fmla="*/ 12156 w 81613"/>
                  <a:gd name="connsiteY4" fmla="*/ 66946 h 187868"/>
                  <a:gd name="connsiteX5" fmla="*/ 13800 w 81613"/>
                  <a:gd name="connsiteY5" fmla="*/ 70235 h 187868"/>
                  <a:gd name="connsiteX6" fmla="*/ 28023 w 81613"/>
                  <a:gd name="connsiteY6" fmla="*/ 75003 h 187868"/>
                  <a:gd name="connsiteX7" fmla="*/ 4674 w 81613"/>
                  <a:gd name="connsiteY7" fmla="*/ 145130 h 187868"/>
                  <a:gd name="connsiteX8" fmla="*/ 5168 w 81613"/>
                  <a:gd name="connsiteY8" fmla="*/ 152446 h 187868"/>
                  <a:gd name="connsiteX9" fmla="*/ 8374 w 81613"/>
                  <a:gd name="connsiteY9" fmla="*/ 156064 h 187868"/>
                  <a:gd name="connsiteX10" fmla="*/ 153 w 81613"/>
                  <a:gd name="connsiteY10" fmla="*/ 180727 h 187868"/>
                  <a:gd name="connsiteX11" fmla="*/ 1797 w 81613"/>
                  <a:gd name="connsiteY11" fmla="*/ 184016 h 187868"/>
                  <a:gd name="connsiteX12" fmla="*/ 12978 w 81613"/>
                  <a:gd name="connsiteY12" fmla="*/ 187715 h 187868"/>
                  <a:gd name="connsiteX13" fmla="*/ 16266 w 81613"/>
                  <a:gd name="connsiteY13" fmla="*/ 186071 h 187868"/>
                  <a:gd name="connsiteX14" fmla="*/ 24488 w 81613"/>
                  <a:gd name="connsiteY14" fmla="*/ 161407 h 187868"/>
                  <a:gd name="connsiteX15" fmla="*/ 34024 w 81613"/>
                  <a:gd name="connsiteY15" fmla="*/ 154831 h 187868"/>
                  <a:gd name="connsiteX16" fmla="*/ 57372 w 81613"/>
                  <a:gd name="connsiteY16" fmla="*/ 84704 h 187868"/>
                  <a:gd name="connsiteX17" fmla="*/ 71595 w 81613"/>
                  <a:gd name="connsiteY17" fmla="*/ 89472 h 187868"/>
                  <a:gd name="connsiteX18" fmla="*/ 74883 w 81613"/>
                  <a:gd name="connsiteY18" fmla="*/ 87828 h 187868"/>
                  <a:gd name="connsiteX19" fmla="*/ 81460 w 81613"/>
                  <a:gd name="connsiteY19" fmla="*/ 68097 h 187868"/>
                  <a:gd name="connsiteX20" fmla="*/ 79816 w 81613"/>
                  <a:gd name="connsiteY20" fmla="*/ 64809 h 187868"/>
                  <a:gd name="connsiteX21" fmla="*/ 65593 w 81613"/>
                  <a:gd name="connsiteY21" fmla="*/ 60040 h 187868"/>
                  <a:gd name="connsiteX22" fmla="*/ 78830 w 81613"/>
                  <a:gd name="connsiteY22" fmla="*/ 20332 h 187868"/>
                  <a:gd name="connsiteX23" fmla="*/ 69046 w 81613"/>
                  <a:gd name="connsiteY23" fmla="*/ 766 h 187868"/>
                  <a:gd name="connsiteX24" fmla="*/ 49480 w 81613"/>
                  <a:gd name="connsiteY24" fmla="*/ 10631 h 187868"/>
                  <a:gd name="connsiteX25" fmla="*/ 52439 w 81613"/>
                  <a:gd name="connsiteY25" fmla="*/ 83142 h 187868"/>
                  <a:gd name="connsiteX26" fmla="*/ 29091 w 81613"/>
                  <a:gd name="connsiteY26" fmla="*/ 153269 h 187868"/>
                  <a:gd name="connsiteX27" fmla="*/ 23583 w 81613"/>
                  <a:gd name="connsiteY27" fmla="*/ 156064 h 187868"/>
                  <a:gd name="connsiteX28" fmla="*/ 20295 w 81613"/>
                  <a:gd name="connsiteY28" fmla="*/ 157708 h 187868"/>
                  <a:gd name="connsiteX29" fmla="*/ 12238 w 81613"/>
                  <a:gd name="connsiteY29" fmla="*/ 181960 h 187868"/>
                  <a:gd name="connsiteX30" fmla="*/ 5990 w 81613"/>
                  <a:gd name="connsiteY30" fmla="*/ 179905 h 187868"/>
                  <a:gd name="connsiteX31" fmla="*/ 14047 w 81613"/>
                  <a:gd name="connsiteY31" fmla="*/ 155653 h 187868"/>
                  <a:gd name="connsiteX32" fmla="*/ 12402 w 81613"/>
                  <a:gd name="connsiteY32" fmla="*/ 152364 h 187868"/>
                  <a:gd name="connsiteX33" fmla="*/ 9854 w 81613"/>
                  <a:gd name="connsiteY33" fmla="*/ 150227 h 187868"/>
                  <a:gd name="connsiteX34" fmla="*/ 9607 w 81613"/>
                  <a:gd name="connsiteY34" fmla="*/ 146856 h 187868"/>
                  <a:gd name="connsiteX35" fmla="*/ 32955 w 81613"/>
                  <a:gd name="connsiteY35" fmla="*/ 76729 h 187868"/>
                  <a:gd name="connsiteX36" fmla="*/ 52439 w 81613"/>
                  <a:gd name="connsiteY36" fmla="*/ 83142 h 187868"/>
                  <a:gd name="connsiteX37" fmla="*/ 37066 w 81613"/>
                  <a:gd name="connsiteY37" fmla="*/ 56012 h 187868"/>
                  <a:gd name="connsiteX38" fmla="*/ 37066 w 81613"/>
                  <a:gd name="connsiteY38" fmla="*/ 56012 h 187868"/>
                  <a:gd name="connsiteX39" fmla="*/ 61483 w 81613"/>
                  <a:gd name="connsiteY39" fmla="*/ 64151 h 187868"/>
                  <a:gd name="connsiteX40" fmla="*/ 61483 w 81613"/>
                  <a:gd name="connsiteY40" fmla="*/ 64151 h 187868"/>
                  <a:gd name="connsiteX41" fmla="*/ 75706 w 81613"/>
                  <a:gd name="connsiteY41" fmla="*/ 68837 h 187868"/>
                  <a:gd name="connsiteX42" fmla="*/ 70773 w 81613"/>
                  <a:gd name="connsiteY42" fmla="*/ 83635 h 187868"/>
                  <a:gd name="connsiteX43" fmla="*/ 56550 w 81613"/>
                  <a:gd name="connsiteY43" fmla="*/ 78867 h 187868"/>
                  <a:gd name="connsiteX44" fmla="*/ 32133 w 81613"/>
                  <a:gd name="connsiteY44" fmla="*/ 70728 h 187868"/>
                  <a:gd name="connsiteX45" fmla="*/ 17911 w 81613"/>
                  <a:gd name="connsiteY45" fmla="*/ 65960 h 187868"/>
                  <a:gd name="connsiteX46" fmla="*/ 22843 w 81613"/>
                  <a:gd name="connsiteY46" fmla="*/ 51162 h 187868"/>
                  <a:gd name="connsiteX47" fmla="*/ 37066 w 81613"/>
                  <a:gd name="connsiteY47" fmla="*/ 56012 h 187868"/>
                  <a:gd name="connsiteX48" fmla="*/ 73897 w 81613"/>
                  <a:gd name="connsiteY48" fmla="*/ 18688 h 187868"/>
                  <a:gd name="connsiteX49" fmla="*/ 60661 w 81613"/>
                  <a:gd name="connsiteY49" fmla="*/ 58396 h 187868"/>
                  <a:gd name="connsiteX50" fmla="*/ 41259 w 81613"/>
                  <a:gd name="connsiteY50" fmla="*/ 51901 h 187868"/>
                  <a:gd name="connsiteX51" fmla="*/ 54495 w 81613"/>
                  <a:gd name="connsiteY51" fmla="*/ 12193 h 187868"/>
                  <a:gd name="connsiteX52" fmla="*/ 67402 w 81613"/>
                  <a:gd name="connsiteY52" fmla="*/ 5698 h 187868"/>
                  <a:gd name="connsiteX53" fmla="*/ 73897 w 81613"/>
                  <a:gd name="connsiteY53" fmla="*/ 18688 h 18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81613" h="187868">
                    <a:moveTo>
                      <a:pt x="49480" y="10631"/>
                    </a:moveTo>
                    <a:lnTo>
                      <a:pt x="36244" y="50339"/>
                    </a:lnTo>
                    <a:lnTo>
                      <a:pt x="22021" y="45571"/>
                    </a:lnTo>
                    <a:cubicBezTo>
                      <a:pt x="20624" y="45078"/>
                      <a:pt x="19144" y="45818"/>
                      <a:pt x="18733" y="47215"/>
                    </a:cubicBezTo>
                    <a:lnTo>
                      <a:pt x="12156" y="66946"/>
                    </a:lnTo>
                    <a:cubicBezTo>
                      <a:pt x="11663" y="68344"/>
                      <a:pt x="12402" y="69824"/>
                      <a:pt x="13800" y="70235"/>
                    </a:cubicBezTo>
                    <a:lnTo>
                      <a:pt x="28023" y="75003"/>
                    </a:lnTo>
                    <a:lnTo>
                      <a:pt x="4674" y="145130"/>
                    </a:lnTo>
                    <a:cubicBezTo>
                      <a:pt x="3852" y="147514"/>
                      <a:pt x="4017" y="150144"/>
                      <a:pt x="5168" y="152446"/>
                    </a:cubicBezTo>
                    <a:cubicBezTo>
                      <a:pt x="5908" y="153926"/>
                      <a:pt x="6976" y="155159"/>
                      <a:pt x="8374" y="156064"/>
                    </a:cubicBezTo>
                    <a:lnTo>
                      <a:pt x="153" y="180727"/>
                    </a:lnTo>
                    <a:cubicBezTo>
                      <a:pt x="-340" y="182125"/>
                      <a:pt x="400" y="183605"/>
                      <a:pt x="1797" y="184016"/>
                    </a:cubicBezTo>
                    <a:lnTo>
                      <a:pt x="12978" y="187715"/>
                    </a:lnTo>
                    <a:cubicBezTo>
                      <a:pt x="14375" y="188209"/>
                      <a:pt x="15855" y="187469"/>
                      <a:pt x="16266" y="186071"/>
                    </a:cubicBezTo>
                    <a:lnTo>
                      <a:pt x="24488" y="161407"/>
                    </a:lnTo>
                    <a:cubicBezTo>
                      <a:pt x="28680" y="161572"/>
                      <a:pt x="32626" y="159023"/>
                      <a:pt x="34024" y="154831"/>
                    </a:cubicBezTo>
                    <a:lnTo>
                      <a:pt x="57372" y="84704"/>
                    </a:lnTo>
                    <a:lnTo>
                      <a:pt x="71595" y="89472"/>
                    </a:lnTo>
                    <a:cubicBezTo>
                      <a:pt x="72992" y="89965"/>
                      <a:pt x="74472" y="89226"/>
                      <a:pt x="74883" y="87828"/>
                    </a:cubicBezTo>
                    <a:lnTo>
                      <a:pt x="81460" y="68097"/>
                    </a:lnTo>
                    <a:cubicBezTo>
                      <a:pt x="81953" y="66700"/>
                      <a:pt x="81214" y="65220"/>
                      <a:pt x="79816" y="64809"/>
                    </a:cubicBezTo>
                    <a:lnTo>
                      <a:pt x="65593" y="60040"/>
                    </a:lnTo>
                    <a:lnTo>
                      <a:pt x="78830" y="20332"/>
                    </a:lnTo>
                    <a:cubicBezTo>
                      <a:pt x="81543" y="12275"/>
                      <a:pt x="77103" y="3479"/>
                      <a:pt x="69046" y="766"/>
                    </a:cubicBezTo>
                    <a:cubicBezTo>
                      <a:pt x="60907" y="-1865"/>
                      <a:pt x="52193" y="2492"/>
                      <a:pt x="49480" y="10631"/>
                    </a:cubicBezTo>
                    <a:close/>
                    <a:moveTo>
                      <a:pt x="52439" y="83142"/>
                    </a:moveTo>
                    <a:lnTo>
                      <a:pt x="29091" y="153269"/>
                    </a:lnTo>
                    <a:cubicBezTo>
                      <a:pt x="28352" y="155570"/>
                      <a:pt x="25885" y="156804"/>
                      <a:pt x="23583" y="156064"/>
                    </a:cubicBezTo>
                    <a:cubicBezTo>
                      <a:pt x="22186" y="155570"/>
                      <a:pt x="20706" y="156310"/>
                      <a:pt x="20295" y="157708"/>
                    </a:cubicBezTo>
                    <a:lnTo>
                      <a:pt x="12238" y="181960"/>
                    </a:lnTo>
                    <a:lnTo>
                      <a:pt x="5990" y="179905"/>
                    </a:lnTo>
                    <a:lnTo>
                      <a:pt x="14047" y="155653"/>
                    </a:lnTo>
                    <a:cubicBezTo>
                      <a:pt x="14540" y="154255"/>
                      <a:pt x="13800" y="152775"/>
                      <a:pt x="12402" y="152364"/>
                    </a:cubicBezTo>
                    <a:cubicBezTo>
                      <a:pt x="11334" y="152035"/>
                      <a:pt x="10429" y="151213"/>
                      <a:pt x="9854" y="150227"/>
                    </a:cubicBezTo>
                    <a:cubicBezTo>
                      <a:pt x="9361" y="149158"/>
                      <a:pt x="9278" y="148007"/>
                      <a:pt x="9607" y="146856"/>
                    </a:cubicBezTo>
                    <a:lnTo>
                      <a:pt x="32955" y="76729"/>
                    </a:lnTo>
                    <a:lnTo>
                      <a:pt x="52439" y="83142"/>
                    </a:lnTo>
                    <a:close/>
                    <a:moveTo>
                      <a:pt x="37066" y="56012"/>
                    </a:moveTo>
                    <a:cubicBezTo>
                      <a:pt x="37066" y="56012"/>
                      <a:pt x="37066" y="56094"/>
                      <a:pt x="37066" y="56012"/>
                    </a:cubicBezTo>
                    <a:lnTo>
                      <a:pt x="61483" y="64151"/>
                    </a:lnTo>
                    <a:cubicBezTo>
                      <a:pt x="61483" y="64151"/>
                      <a:pt x="61483" y="64151"/>
                      <a:pt x="61483" y="64151"/>
                    </a:cubicBezTo>
                    <a:lnTo>
                      <a:pt x="75706" y="68837"/>
                    </a:lnTo>
                    <a:lnTo>
                      <a:pt x="70773" y="83635"/>
                    </a:lnTo>
                    <a:lnTo>
                      <a:pt x="56550" y="78867"/>
                    </a:lnTo>
                    <a:lnTo>
                      <a:pt x="32133" y="70728"/>
                    </a:lnTo>
                    <a:lnTo>
                      <a:pt x="17911" y="65960"/>
                    </a:lnTo>
                    <a:lnTo>
                      <a:pt x="22843" y="51162"/>
                    </a:lnTo>
                    <a:lnTo>
                      <a:pt x="37066" y="56012"/>
                    </a:lnTo>
                    <a:close/>
                    <a:moveTo>
                      <a:pt x="73897" y="18688"/>
                    </a:moveTo>
                    <a:lnTo>
                      <a:pt x="60661" y="58396"/>
                    </a:lnTo>
                    <a:lnTo>
                      <a:pt x="41259" y="51901"/>
                    </a:lnTo>
                    <a:lnTo>
                      <a:pt x="54495" y="12193"/>
                    </a:lnTo>
                    <a:cubicBezTo>
                      <a:pt x="56303" y="6849"/>
                      <a:pt x="62058" y="3890"/>
                      <a:pt x="67402" y="5698"/>
                    </a:cubicBezTo>
                    <a:cubicBezTo>
                      <a:pt x="72746" y="7589"/>
                      <a:pt x="75623" y="13344"/>
                      <a:pt x="73897" y="18688"/>
                    </a:cubicBezTo>
                    <a:close/>
                  </a:path>
                </a:pathLst>
              </a:custGeom>
              <a:grpFill/>
              <a:ln w="8221" cap="flat">
                <a:noFill/>
                <a:prstDash val="solid"/>
                <a:miter/>
              </a:ln>
            </p:spPr>
            <p:txBody>
              <a:bodyPr rtlCol="0" anchor="ctr"/>
              <a:lstStyle/>
              <a:p>
                <a:endParaRPr lang="en-US"/>
              </a:p>
            </p:txBody>
          </p:sp>
          <p:sp>
            <p:nvSpPr>
              <p:cNvPr id="313" name="Freeform: Shape 312">
                <a:extLst>
                  <a:ext uri="{FF2B5EF4-FFF2-40B4-BE49-F238E27FC236}">
                    <a16:creationId xmlns:a16="http://schemas.microsoft.com/office/drawing/2014/main" id="{9270D5AD-41F8-406F-8408-21973CB1F866}"/>
                  </a:ext>
                </a:extLst>
              </p:cNvPr>
              <p:cNvSpPr/>
              <p:nvPr/>
            </p:nvSpPr>
            <p:spPr>
              <a:xfrm>
                <a:off x="4079908" y="868450"/>
                <a:ext cx="71249" cy="38233"/>
              </a:xfrm>
              <a:custGeom>
                <a:avLst/>
                <a:gdLst>
                  <a:gd name="connsiteX0" fmla="*/ 239 w 71249"/>
                  <a:gd name="connsiteY0" fmla="*/ 36792 h 38233"/>
                  <a:gd name="connsiteX1" fmla="*/ 3774 w 71249"/>
                  <a:gd name="connsiteY1" fmla="*/ 37943 h 38233"/>
                  <a:gd name="connsiteX2" fmla="*/ 69790 w 71249"/>
                  <a:gd name="connsiteY2" fmla="*/ 4894 h 38233"/>
                  <a:gd name="connsiteX3" fmla="*/ 71106 w 71249"/>
                  <a:gd name="connsiteY3" fmla="*/ 3414 h 38233"/>
                  <a:gd name="connsiteX4" fmla="*/ 70941 w 71249"/>
                  <a:gd name="connsiteY4" fmla="*/ 1441 h 38233"/>
                  <a:gd name="connsiteX5" fmla="*/ 67406 w 71249"/>
                  <a:gd name="connsiteY5" fmla="*/ 290 h 38233"/>
                  <a:gd name="connsiteX6" fmla="*/ 1390 w 71249"/>
                  <a:gd name="connsiteY6" fmla="*/ 33339 h 38233"/>
                  <a:gd name="connsiteX7" fmla="*/ 239 w 71249"/>
                  <a:gd name="connsiteY7" fmla="*/ 36792 h 38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249" h="38233">
                    <a:moveTo>
                      <a:pt x="239" y="36792"/>
                    </a:moveTo>
                    <a:cubicBezTo>
                      <a:pt x="897" y="38107"/>
                      <a:pt x="2459" y="38601"/>
                      <a:pt x="3774" y="37943"/>
                    </a:cubicBezTo>
                    <a:lnTo>
                      <a:pt x="69790" y="4894"/>
                    </a:lnTo>
                    <a:cubicBezTo>
                      <a:pt x="70448" y="4565"/>
                      <a:pt x="70859" y="3990"/>
                      <a:pt x="71106" y="3414"/>
                    </a:cubicBezTo>
                    <a:cubicBezTo>
                      <a:pt x="71352" y="2756"/>
                      <a:pt x="71270" y="2099"/>
                      <a:pt x="70941" y="1441"/>
                    </a:cubicBezTo>
                    <a:cubicBezTo>
                      <a:pt x="70284" y="126"/>
                      <a:pt x="68722" y="-368"/>
                      <a:pt x="67406" y="290"/>
                    </a:cubicBezTo>
                    <a:lnTo>
                      <a:pt x="1390" y="33339"/>
                    </a:lnTo>
                    <a:cubicBezTo>
                      <a:pt x="157" y="33915"/>
                      <a:pt x="-336" y="35477"/>
                      <a:pt x="239" y="36792"/>
                    </a:cubicBezTo>
                    <a:close/>
                  </a:path>
                </a:pathLst>
              </a:custGeom>
              <a:grpFill/>
              <a:ln w="8221" cap="flat">
                <a:noFill/>
                <a:prstDash val="solid"/>
                <a:miter/>
              </a:ln>
            </p:spPr>
            <p:txBody>
              <a:bodyPr rtlCol="0" anchor="ctr"/>
              <a:lstStyle/>
              <a:p>
                <a:endParaRPr lang="en-US"/>
              </a:p>
            </p:txBody>
          </p:sp>
          <p:sp>
            <p:nvSpPr>
              <p:cNvPr id="314" name="Freeform: Shape 313">
                <a:extLst>
                  <a:ext uri="{FF2B5EF4-FFF2-40B4-BE49-F238E27FC236}">
                    <a16:creationId xmlns:a16="http://schemas.microsoft.com/office/drawing/2014/main" id="{39A0ADEA-E4A3-4F2A-AF1F-D0CA0A868993}"/>
                  </a:ext>
                </a:extLst>
              </p:cNvPr>
              <p:cNvSpPr/>
              <p:nvPr/>
            </p:nvSpPr>
            <p:spPr>
              <a:xfrm>
                <a:off x="4161165" y="854474"/>
                <a:ext cx="17780" cy="11514"/>
              </a:xfrm>
              <a:custGeom>
                <a:avLst/>
                <a:gdLst>
                  <a:gd name="connsiteX0" fmla="*/ 17637 w 17780"/>
                  <a:gd name="connsiteY0" fmla="*/ 3414 h 11514"/>
                  <a:gd name="connsiteX1" fmla="*/ 17472 w 17780"/>
                  <a:gd name="connsiteY1" fmla="*/ 1441 h 11514"/>
                  <a:gd name="connsiteX2" fmla="*/ 13937 w 17780"/>
                  <a:gd name="connsiteY2" fmla="*/ 290 h 11514"/>
                  <a:gd name="connsiteX3" fmla="*/ 1441 w 17780"/>
                  <a:gd name="connsiteY3" fmla="*/ 6538 h 11514"/>
                  <a:gd name="connsiteX4" fmla="*/ 290 w 17780"/>
                  <a:gd name="connsiteY4" fmla="*/ 10073 h 11514"/>
                  <a:gd name="connsiteX5" fmla="*/ 3825 w 17780"/>
                  <a:gd name="connsiteY5" fmla="*/ 11224 h 11514"/>
                  <a:gd name="connsiteX6" fmla="*/ 16321 w 17780"/>
                  <a:gd name="connsiteY6" fmla="*/ 4976 h 11514"/>
                  <a:gd name="connsiteX7" fmla="*/ 17637 w 17780"/>
                  <a:gd name="connsiteY7" fmla="*/ 3414 h 11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80" h="11514">
                    <a:moveTo>
                      <a:pt x="17637" y="3414"/>
                    </a:moveTo>
                    <a:cubicBezTo>
                      <a:pt x="17883" y="2756"/>
                      <a:pt x="17801" y="2099"/>
                      <a:pt x="17472" y="1441"/>
                    </a:cubicBezTo>
                    <a:cubicBezTo>
                      <a:pt x="16815" y="126"/>
                      <a:pt x="15253" y="-368"/>
                      <a:pt x="13937" y="290"/>
                    </a:cubicBezTo>
                    <a:lnTo>
                      <a:pt x="1441" y="6538"/>
                    </a:lnTo>
                    <a:cubicBezTo>
                      <a:pt x="126" y="7196"/>
                      <a:pt x="-368" y="8758"/>
                      <a:pt x="290" y="10073"/>
                    </a:cubicBezTo>
                    <a:cubicBezTo>
                      <a:pt x="948" y="11389"/>
                      <a:pt x="2510" y="11882"/>
                      <a:pt x="3825" y="11224"/>
                    </a:cubicBezTo>
                    <a:lnTo>
                      <a:pt x="16321" y="4976"/>
                    </a:lnTo>
                    <a:cubicBezTo>
                      <a:pt x="16979" y="4647"/>
                      <a:pt x="17390" y="4072"/>
                      <a:pt x="17637" y="3414"/>
                    </a:cubicBezTo>
                    <a:close/>
                  </a:path>
                </a:pathLst>
              </a:custGeom>
              <a:grpFill/>
              <a:ln w="8221" cap="flat">
                <a:noFill/>
                <a:prstDash val="solid"/>
                <a:miter/>
              </a:ln>
            </p:spPr>
            <p:txBody>
              <a:bodyPr rtlCol="0" anchor="ctr"/>
              <a:lstStyle/>
              <a:p>
                <a:endParaRPr lang="en-US"/>
              </a:p>
            </p:txBody>
          </p:sp>
          <p:sp>
            <p:nvSpPr>
              <p:cNvPr id="315" name="Freeform: Shape 314">
                <a:extLst>
                  <a:ext uri="{FF2B5EF4-FFF2-40B4-BE49-F238E27FC236}">
                    <a16:creationId xmlns:a16="http://schemas.microsoft.com/office/drawing/2014/main" id="{F6568544-3362-420E-AF38-64CB0C44044F}"/>
                  </a:ext>
                </a:extLst>
              </p:cNvPr>
              <p:cNvSpPr/>
              <p:nvPr/>
            </p:nvSpPr>
            <p:spPr>
              <a:xfrm>
                <a:off x="3963171" y="732649"/>
                <a:ext cx="13377" cy="29698"/>
              </a:xfrm>
              <a:custGeom>
                <a:avLst/>
                <a:gdLst>
                  <a:gd name="connsiteX0" fmla="*/ 8292 w 13377"/>
                  <a:gd name="connsiteY0" fmla="*/ 1758 h 29698"/>
                  <a:gd name="connsiteX1" fmla="*/ 153 w 13377"/>
                  <a:gd name="connsiteY1" fmla="*/ 26257 h 29698"/>
                  <a:gd name="connsiteX2" fmla="*/ 1797 w 13377"/>
                  <a:gd name="connsiteY2" fmla="*/ 29545 h 29698"/>
                  <a:gd name="connsiteX3" fmla="*/ 5086 w 13377"/>
                  <a:gd name="connsiteY3" fmla="*/ 27901 h 29698"/>
                  <a:gd name="connsiteX4" fmla="*/ 13225 w 13377"/>
                  <a:gd name="connsiteY4" fmla="*/ 3402 h 29698"/>
                  <a:gd name="connsiteX5" fmla="*/ 11580 w 13377"/>
                  <a:gd name="connsiteY5" fmla="*/ 114 h 29698"/>
                  <a:gd name="connsiteX6" fmla="*/ 8292 w 13377"/>
                  <a:gd name="connsiteY6" fmla="*/ 1758 h 29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77" h="29698">
                    <a:moveTo>
                      <a:pt x="8292" y="1758"/>
                    </a:moveTo>
                    <a:lnTo>
                      <a:pt x="153" y="26257"/>
                    </a:lnTo>
                    <a:cubicBezTo>
                      <a:pt x="-340" y="27655"/>
                      <a:pt x="400" y="29134"/>
                      <a:pt x="1797" y="29545"/>
                    </a:cubicBezTo>
                    <a:cubicBezTo>
                      <a:pt x="3195" y="30039"/>
                      <a:pt x="4675" y="29299"/>
                      <a:pt x="5086" y="27901"/>
                    </a:cubicBezTo>
                    <a:lnTo>
                      <a:pt x="13225" y="3402"/>
                    </a:lnTo>
                    <a:cubicBezTo>
                      <a:pt x="13718" y="2005"/>
                      <a:pt x="12978" y="525"/>
                      <a:pt x="11580" y="114"/>
                    </a:cubicBezTo>
                    <a:cubicBezTo>
                      <a:pt x="10183" y="-297"/>
                      <a:pt x="8785" y="442"/>
                      <a:pt x="8292" y="1758"/>
                    </a:cubicBezTo>
                    <a:close/>
                  </a:path>
                </a:pathLst>
              </a:custGeom>
              <a:grpFill/>
              <a:ln w="8221" cap="flat">
                <a:noFill/>
                <a:prstDash val="solid"/>
                <a:miter/>
              </a:ln>
            </p:spPr>
            <p:txBody>
              <a:bodyPr rtlCol="0" anchor="ctr"/>
              <a:lstStyle/>
              <a:p>
                <a:endParaRPr lang="en-US"/>
              </a:p>
            </p:txBody>
          </p:sp>
          <p:sp>
            <p:nvSpPr>
              <p:cNvPr id="316" name="Freeform: Shape 315">
                <a:extLst>
                  <a:ext uri="{FF2B5EF4-FFF2-40B4-BE49-F238E27FC236}">
                    <a16:creationId xmlns:a16="http://schemas.microsoft.com/office/drawing/2014/main" id="{8B9B86C1-8503-489D-BFD9-883A9742F9D4}"/>
                  </a:ext>
                </a:extLst>
              </p:cNvPr>
              <p:cNvSpPr/>
              <p:nvPr/>
            </p:nvSpPr>
            <p:spPr>
              <a:xfrm>
                <a:off x="3980847" y="736802"/>
                <a:ext cx="8198" cy="14199"/>
              </a:xfrm>
              <a:custGeom>
                <a:avLst/>
                <a:gdLst>
                  <a:gd name="connsiteX0" fmla="*/ 3112 w 8198"/>
                  <a:gd name="connsiteY0" fmla="*/ 1797 h 14199"/>
                  <a:gd name="connsiteX1" fmla="*/ 153 w 8198"/>
                  <a:gd name="connsiteY1" fmla="*/ 10758 h 14199"/>
                  <a:gd name="connsiteX2" fmla="*/ 1797 w 8198"/>
                  <a:gd name="connsiteY2" fmla="*/ 14047 h 14199"/>
                  <a:gd name="connsiteX3" fmla="*/ 5085 w 8198"/>
                  <a:gd name="connsiteY3" fmla="*/ 12402 h 14199"/>
                  <a:gd name="connsiteX4" fmla="*/ 8045 w 8198"/>
                  <a:gd name="connsiteY4" fmla="*/ 3441 h 14199"/>
                  <a:gd name="connsiteX5" fmla="*/ 6401 w 8198"/>
                  <a:gd name="connsiteY5" fmla="*/ 153 h 14199"/>
                  <a:gd name="connsiteX6" fmla="*/ 3112 w 8198"/>
                  <a:gd name="connsiteY6" fmla="*/ 1797 h 14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98" h="14199">
                    <a:moveTo>
                      <a:pt x="3112" y="1797"/>
                    </a:moveTo>
                    <a:lnTo>
                      <a:pt x="153" y="10758"/>
                    </a:lnTo>
                    <a:cubicBezTo>
                      <a:pt x="-340" y="12156"/>
                      <a:pt x="400" y="13636"/>
                      <a:pt x="1797" y="14047"/>
                    </a:cubicBezTo>
                    <a:cubicBezTo>
                      <a:pt x="3195" y="14540"/>
                      <a:pt x="4674" y="13800"/>
                      <a:pt x="5085" y="12402"/>
                    </a:cubicBezTo>
                    <a:lnTo>
                      <a:pt x="8045" y="3441"/>
                    </a:lnTo>
                    <a:cubicBezTo>
                      <a:pt x="8538" y="2044"/>
                      <a:pt x="7799" y="564"/>
                      <a:pt x="6401" y="153"/>
                    </a:cubicBezTo>
                    <a:cubicBezTo>
                      <a:pt x="5085" y="-340"/>
                      <a:pt x="3606" y="400"/>
                      <a:pt x="3112" y="1797"/>
                    </a:cubicBezTo>
                    <a:close/>
                  </a:path>
                </a:pathLst>
              </a:custGeom>
              <a:grpFill/>
              <a:ln w="8221" cap="flat">
                <a:noFill/>
                <a:prstDash val="solid"/>
                <a:miter/>
              </a:ln>
            </p:spPr>
            <p:txBody>
              <a:bodyPr rtlCol="0" anchor="ctr"/>
              <a:lstStyle/>
              <a:p>
                <a:endParaRPr lang="en-US"/>
              </a:p>
            </p:txBody>
          </p:sp>
        </p:grpSp>
        <p:grpSp>
          <p:nvGrpSpPr>
            <p:cNvPr id="280" name="Graphic 2">
              <a:extLst>
                <a:ext uri="{FF2B5EF4-FFF2-40B4-BE49-F238E27FC236}">
                  <a16:creationId xmlns:a16="http://schemas.microsoft.com/office/drawing/2014/main" id="{322A97F0-8C72-454F-BADB-D405C7730E82}"/>
                </a:ext>
              </a:extLst>
            </p:cNvPr>
            <p:cNvGrpSpPr/>
            <p:nvPr/>
          </p:nvGrpSpPr>
          <p:grpSpPr>
            <a:xfrm>
              <a:off x="1496797" y="0"/>
              <a:ext cx="352582" cy="303667"/>
              <a:chOff x="1733741" y="153168"/>
              <a:chExt cx="344880" cy="297033"/>
            </a:xfrm>
            <a:grpFill/>
          </p:grpSpPr>
          <p:sp>
            <p:nvSpPr>
              <p:cNvPr id="283" name="Freeform: Shape 282">
                <a:extLst>
                  <a:ext uri="{FF2B5EF4-FFF2-40B4-BE49-F238E27FC236}">
                    <a16:creationId xmlns:a16="http://schemas.microsoft.com/office/drawing/2014/main" id="{9E1C995C-51D3-4435-AAB1-E7A8EB7C7516}"/>
                  </a:ext>
                </a:extLst>
              </p:cNvPr>
              <p:cNvSpPr/>
              <p:nvPr/>
            </p:nvSpPr>
            <p:spPr>
              <a:xfrm>
                <a:off x="1733741" y="153168"/>
                <a:ext cx="344880" cy="297033"/>
              </a:xfrm>
              <a:custGeom>
                <a:avLst/>
                <a:gdLst>
                  <a:gd name="connsiteX0" fmla="*/ 1 w 344880"/>
                  <a:gd name="connsiteY0" fmla="*/ 16526 h 297033"/>
                  <a:gd name="connsiteX1" fmla="*/ 5920 w 344880"/>
                  <a:gd name="connsiteY1" fmla="*/ 287907 h 297033"/>
                  <a:gd name="connsiteX2" fmla="*/ 15457 w 344880"/>
                  <a:gd name="connsiteY2" fmla="*/ 297032 h 297033"/>
                  <a:gd name="connsiteX3" fmla="*/ 335754 w 344880"/>
                  <a:gd name="connsiteY3" fmla="*/ 290044 h 297033"/>
                  <a:gd name="connsiteX4" fmla="*/ 344879 w 344880"/>
                  <a:gd name="connsiteY4" fmla="*/ 280508 h 297033"/>
                  <a:gd name="connsiteX5" fmla="*/ 338960 w 344880"/>
                  <a:gd name="connsiteY5" fmla="*/ 9127 h 297033"/>
                  <a:gd name="connsiteX6" fmla="*/ 329424 w 344880"/>
                  <a:gd name="connsiteY6" fmla="*/ 1 h 297033"/>
                  <a:gd name="connsiteX7" fmla="*/ 9127 w 344880"/>
                  <a:gd name="connsiteY7" fmla="*/ 6989 h 297033"/>
                  <a:gd name="connsiteX8" fmla="*/ 1 w 344880"/>
                  <a:gd name="connsiteY8" fmla="*/ 16526 h 297033"/>
                  <a:gd name="connsiteX9" fmla="*/ 329506 w 344880"/>
                  <a:gd name="connsiteY9" fmla="*/ 5181 h 297033"/>
                  <a:gd name="connsiteX10" fmla="*/ 333699 w 344880"/>
                  <a:gd name="connsiteY10" fmla="*/ 9209 h 297033"/>
                  <a:gd name="connsiteX11" fmla="*/ 339618 w 344880"/>
                  <a:gd name="connsiteY11" fmla="*/ 280590 h 297033"/>
                  <a:gd name="connsiteX12" fmla="*/ 335589 w 344880"/>
                  <a:gd name="connsiteY12" fmla="*/ 284783 h 297033"/>
                  <a:gd name="connsiteX13" fmla="*/ 15293 w 344880"/>
                  <a:gd name="connsiteY13" fmla="*/ 291771 h 297033"/>
                  <a:gd name="connsiteX14" fmla="*/ 11100 w 344880"/>
                  <a:gd name="connsiteY14" fmla="*/ 287742 h 297033"/>
                  <a:gd name="connsiteX15" fmla="*/ 5180 w 344880"/>
                  <a:gd name="connsiteY15" fmla="*/ 16444 h 297033"/>
                  <a:gd name="connsiteX16" fmla="*/ 9209 w 344880"/>
                  <a:gd name="connsiteY16" fmla="*/ 12251 h 297033"/>
                  <a:gd name="connsiteX17" fmla="*/ 329506 w 344880"/>
                  <a:gd name="connsiteY17" fmla="*/ 5181 h 297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4880" h="297033">
                    <a:moveTo>
                      <a:pt x="1" y="16526"/>
                    </a:moveTo>
                    <a:lnTo>
                      <a:pt x="5920" y="287907"/>
                    </a:lnTo>
                    <a:cubicBezTo>
                      <a:pt x="6003" y="293004"/>
                      <a:pt x="10278" y="297114"/>
                      <a:pt x="15457" y="297032"/>
                    </a:cubicBezTo>
                    <a:lnTo>
                      <a:pt x="335754" y="290044"/>
                    </a:lnTo>
                    <a:cubicBezTo>
                      <a:pt x="340851" y="289962"/>
                      <a:pt x="344962" y="285687"/>
                      <a:pt x="344879" y="280508"/>
                    </a:cubicBezTo>
                    <a:lnTo>
                      <a:pt x="338960" y="9127"/>
                    </a:lnTo>
                    <a:cubicBezTo>
                      <a:pt x="338878" y="4030"/>
                      <a:pt x="334603" y="-81"/>
                      <a:pt x="329424" y="1"/>
                    </a:cubicBezTo>
                    <a:lnTo>
                      <a:pt x="9127" y="6989"/>
                    </a:lnTo>
                    <a:cubicBezTo>
                      <a:pt x="3947" y="7154"/>
                      <a:pt x="-81" y="11429"/>
                      <a:pt x="1" y="16526"/>
                    </a:cubicBezTo>
                    <a:close/>
                    <a:moveTo>
                      <a:pt x="329506" y="5181"/>
                    </a:moveTo>
                    <a:cubicBezTo>
                      <a:pt x="331808" y="5098"/>
                      <a:pt x="333616" y="6907"/>
                      <a:pt x="333699" y="9209"/>
                    </a:cubicBezTo>
                    <a:lnTo>
                      <a:pt x="339618" y="280590"/>
                    </a:lnTo>
                    <a:cubicBezTo>
                      <a:pt x="339700" y="282892"/>
                      <a:pt x="337891" y="284700"/>
                      <a:pt x="335589" y="284783"/>
                    </a:cubicBezTo>
                    <a:lnTo>
                      <a:pt x="15293" y="291771"/>
                    </a:lnTo>
                    <a:cubicBezTo>
                      <a:pt x="12991" y="291853"/>
                      <a:pt x="11182" y="290044"/>
                      <a:pt x="11100" y="287742"/>
                    </a:cubicBezTo>
                    <a:lnTo>
                      <a:pt x="5180" y="16444"/>
                    </a:lnTo>
                    <a:cubicBezTo>
                      <a:pt x="5098" y="14142"/>
                      <a:pt x="6907" y="12333"/>
                      <a:pt x="9209" y="12251"/>
                    </a:cubicBezTo>
                    <a:lnTo>
                      <a:pt x="329506" y="5181"/>
                    </a:lnTo>
                    <a:close/>
                  </a:path>
                </a:pathLst>
              </a:custGeom>
              <a:grpFill/>
              <a:ln w="8221" cap="flat">
                <a:noFill/>
                <a:prstDash val="solid"/>
                <a:miter/>
              </a:ln>
            </p:spPr>
            <p:txBody>
              <a:bodyPr rtlCol="0" anchor="ctr"/>
              <a:lstStyle/>
              <a:p>
                <a:endParaRPr lang="en-US"/>
              </a:p>
            </p:txBody>
          </p:sp>
          <p:sp>
            <p:nvSpPr>
              <p:cNvPr id="284" name="Freeform: Shape 283">
                <a:extLst>
                  <a:ext uri="{FF2B5EF4-FFF2-40B4-BE49-F238E27FC236}">
                    <a16:creationId xmlns:a16="http://schemas.microsoft.com/office/drawing/2014/main" id="{7007D0B6-0E44-44FA-9D01-D492297AA704}"/>
                  </a:ext>
                </a:extLst>
              </p:cNvPr>
              <p:cNvSpPr/>
              <p:nvPr/>
            </p:nvSpPr>
            <p:spPr>
              <a:xfrm>
                <a:off x="1806851" y="366155"/>
                <a:ext cx="36643" cy="46311"/>
              </a:xfrm>
              <a:custGeom>
                <a:avLst/>
                <a:gdLst>
                  <a:gd name="connsiteX0" fmla="*/ 882 w 36643"/>
                  <a:gd name="connsiteY0" fmla="*/ 4465 h 46311"/>
                  <a:gd name="connsiteX1" fmla="*/ 30231 w 36643"/>
                  <a:gd name="connsiteY1" fmla="*/ 30690 h 46311"/>
                  <a:gd name="connsiteX2" fmla="*/ 18393 w 36643"/>
                  <a:gd name="connsiteY2" fmla="*/ 41789 h 46311"/>
                  <a:gd name="connsiteX3" fmla="*/ 18229 w 36643"/>
                  <a:gd name="connsiteY3" fmla="*/ 45488 h 46311"/>
                  <a:gd name="connsiteX4" fmla="*/ 21928 w 36643"/>
                  <a:gd name="connsiteY4" fmla="*/ 45653 h 46311"/>
                  <a:gd name="connsiteX5" fmla="*/ 35822 w 36643"/>
                  <a:gd name="connsiteY5" fmla="*/ 32663 h 46311"/>
                  <a:gd name="connsiteX6" fmla="*/ 36644 w 36643"/>
                  <a:gd name="connsiteY6" fmla="*/ 30690 h 46311"/>
                  <a:gd name="connsiteX7" fmla="*/ 36644 w 36643"/>
                  <a:gd name="connsiteY7" fmla="*/ 30690 h 46311"/>
                  <a:gd name="connsiteX8" fmla="*/ 35740 w 36643"/>
                  <a:gd name="connsiteY8" fmla="*/ 28799 h 46311"/>
                  <a:gd name="connsiteX9" fmla="*/ 4252 w 36643"/>
                  <a:gd name="connsiteY9" fmla="*/ 683 h 46311"/>
                  <a:gd name="connsiteX10" fmla="*/ 553 w 36643"/>
                  <a:gd name="connsiteY10" fmla="*/ 930 h 46311"/>
                  <a:gd name="connsiteX11" fmla="*/ 882 w 36643"/>
                  <a:gd name="connsiteY11" fmla="*/ 4465 h 4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643" h="46311">
                    <a:moveTo>
                      <a:pt x="882" y="4465"/>
                    </a:moveTo>
                    <a:lnTo>
                      <a:pt x="30231" y="30690"/>
                    </a:lnTo>
                    <a:lnTo>
                      <a:pt x="18393" y="41789"/>
                    </a:lnTo>
                    <a:cubicBezTo>
                      <a:pt x="17324" y="42775"/>
                      <a:pt x="17324" y="44420"/>
                      <a:pt x="18229" y="45488"/>
                    </a:cubicBezTo>
                    <a:cubicBezTo>
                      <a:pt x="19215" y="46557"/>
                      <a:pt x="20859" y="46557"/>
                      <a:pt x="21928" y="45653"/>
                    </a:cubicBezTo>
                    <a:lnTo>
                      <a:pt x="35822" y="32663"/>
                    </a:lnTo>
                    <a:cubicBezTo>
                      <a:pt x="36397" y="32170"/>
                      <a:pt x="36644" y="31430"/>
                      <a:pt x="36644" y="30690"/>
                    </a:cubicBezTo>
                    <a:cubicBezTo>
                      <a:pt x="36644" y="30690"/>
                      <a:pt x="36644" y="30690"/>
                      <a:pt x="36644" y="30690"/>
                    </a:cubicBezTo>
                    <a:cubicBezTo>
                      <a:pt x="36644" y="29950"/>
                      <a:pt x="36315" y="29293"/>
                      <a:pt x="35740" y="28799"/>
                    </a:cubicBezTo>
                    <a:lnTo>
                      <a:pt x="4252" y="683"/>
                    </a:lnTo>
                    <a:cubicBezTo>
                      <a:pt x="3184" y="-304"/>
                      <a:pt x="1539" y="-221"/>
                      <a:pt x="553" y="930"/>
                    </a:cubicBezTo>
                    <a:cubicBezTo>
                      <a:pt x="-269" y="1834"/>
                      <a:pt x="-187" y="3478"/>
                      <a:pt x="882" y="4465"/>
                    </a:cubicBezTo>
                    <a:close/>
                  </a:path>
                </a:pathLst>
              </a:custGeom>
              <a:grpFill/>
              <a:ln w="8221" cap="flat">
                <a:noFill/>
                <a:prstDash val="solid"/>
                <a:miter/>
              </a:ln>
            </p:spPr>
            <p:txBody>
              <a:bodyPr rtlCol="0" anchor="ctr"/>
              <a:lstStyle/>
              <a:p>
                <a:endParaRPr lang="en-US"/>
              </a:p>
            </p:txBody>
          </p:sp>
          <p:sp>
            <p:nvSpPr>
              <p:cNvPr id="285" name="Freeform: Shape 284">
                <a:extLst>
                  <a:ext uri="{FF2B5EF4-FFF2-40B4-BE49-F238E27FC236}">
                    <a16:creationId xmlns:a16="http://schemas.microsoft.com/office/drawing/2014/main" id="{7B842E4A-C4ED-4A9D-B3A8-314156572C49}"/>
                  </a:ext>
                </a:extLst>
              </p:cNvPr>
              <p:cNvSpPr/>
              <p:nvPr/>
            </p:nvSpPr>
            <p:spPr>
              <a:xfrm>
                <a:off x="1889556" y="364346"/>
                <a:ext cx="36643" cy="46311"/>
              </a:xfrm>
              <a:custGeom>
                <a:avLst/>
                <a:gdLst>
                  <a:gd name="connsiteX0" fmla="*/ 882 w 36643"/>
                  <a:gd name="connsiteY0" fmla="*/ 4465 h 46311"/>
                  <a:gd name="connsiteX1" fmla="*/ 30231 w 36643"/>
                  <a:gd name="connsiteY1" fmla="*/ 30690 h 46311"/>
                  <a:gd name="connsiteX2" fmla="*/ 18393 w 36643"/>
                  <a:gd name="connsiteY2" fmla="*/ 41789 h 46311"/>
                  <a:gd name="connsiteX3" fmla="*/ 18229 w 36643"/>
                  <a:gd name="connsiteY3" fmla="*/ 45488 h 46311"/>
                  <a:gd name="connsiteX4" fmla="*/ 21928 w 36643"/>
                  <a:gd name="connsiteY4" fmla="*/ 45653 h 46311"/>
                  <a:gd name="connsiteX5" fmla="*/ 35822 w 36643"/>
                  <a:gd name="connsiteY5" fmla="*/ 32663 h 46311"/>
                  <a:gd name="connsiteX6" fmla="*/ 36644 w 36643"/>
                  <a:gd name="connsiteY6" fmla="*/ 30690 h 46311"/>
                  <a:gd name="connsiteX7" fmla="*/ 36644 w 36643"/>
                  <a:gd name="connsiteY7" fmla="*/ 30690 h 46311"/>
                  <a:gd name="connsiteX8" fmla="*/ 35740 w 36643"/>
                  <a:gd name="connsiteY8" fmla="*/ 28799 h 46311"/>
                  <a:gd name="connsiteX9" fmla="*/ 4253 w 36643"/>
                  <a:gd name="connsiteY9" fmla="*/ 683 h 46311"/>
                  <a:gd name="connsiteX10" fmla="*/ 553 w 36643"/>
                  <a:gd name="connsiteY10" fmla="*/ 930 h 46311"/>
                  <a:gd name="connsiteX11" fmla="*/ 882 w 36643"/>
                  <a:gd name="connsiteY11" fmla="*/ 4465 h 4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643" h="46311">
                    <a:moveTo>
                      <a:pt x="882" y="4465"/>
                    </a:moveTo>
                    <a:lnTo>
                      <a:pt x="30231" y="30690"/>
                    </a:lnTo>
                    <a:lnTo>
                      <a:pt x="18393" y="41789"/>
                    </a:lnTo>
                    <a:cubicBezTo>
                      <a:pt x="17324" y="42775"/>
                      <a:pt x="17324" y="44420"/>
                      <a:pt x="18229" y="45488"/>
                    </a:cubicBezTo>
                    <a:cubicBezTo>
                      <a:pt x="19215" y="46557"/>
                      <a:pt x="20859" y="46557"/>
                      <a:pt x="21928" y="45653"/>
                    </a:cubicBezTo>
                    <a:lnTo>
                      <a:pt x="35822" y="32663"/>
                    </a:lnTo>
                    <a:cubicBezTo>
                      <a:pt x="36397" y="32170"/>
                      <a:pt x="36644" y="31430"/>
                      <a:pt x="36644" y="30690"/>
                    </a:cubicBezTo>
                    <a:cubicBezTo>
                      <a:pt x="36644" y="30690"/>
                      <a:pt x="36644" y="30690"/>
                      <a:pt x="36644" y="30690"/>
                    </a:cubicBezTo>
                    <a:cubicBezTo>
                      <a:pt x="36644" y="29950"/>
                      <a:pt x="36315" y="29293"/>
                      <a:pt x="35740" y="28799"/>
                    </a:cubicBezTo>
                    <a:lnTo>
                      <a:pt x="4253" y="683"/>
                    </a:lnTo>
                    <a:cubicBezTo>
                      <a:pt x="3184" y="-304"/>
                      <a:pt x="1540" y="-221"/>
                      <a:pt x="553" y="930"/>
                    </a:cubicBezTo>
                    <a:cubicBezTo>
                      <a:pt x="-269" y="1834"/>
                      <a:pt x="-187" y="3478"/>
                      <a:pt x="882" y="4465"/>
                    </a:cubicBezTo>
                    <a:close/>
                  </a:path>
                </a:pathLst>
              </a:custGeom>
              <a:grpFill/>
              <a:ln w="8221" cap="flat">
                <a:noFill/>
                <a:prstDash val="solid"/>
                <a:miter/>
              </a:ln>
            </p:spPr>
            <p:txBody>
              <a:bodyPr rtlCol="0" anchor="ctr"/>
              <a:lstStyle/>
              <a:p>
                <a:endParaRPr lang="en-US"/>
              </a:p>
            </p:txBody>
          </p:sp>
          <p:sp>
            <p:nvSpPr>
              <p:cNvPr id="286" name="Freeform: Shape 285">
                <a:extLst>
                  <a:ext uri="{FF2B5EF4-FFF2-40B4-BE49-F238E27FC236}">
                    <a16:creationId xmlns:a16="http://schemas.microsoft.com/office/drawing/2014/main" id="{9A03E06C-CCCD-40CD-BB70-D1F0FF7EE528}"/>
                  </a:ext>
                </a:extLst>
              </p:cNvPr>
              <p:cNvSpPr/>
              <p:nvPr/>
            </p:nvSpPr>
            <p:spPr>
              <a:xfrm>
                <a:off x="1972378" y="368821"/>
                <a:ext cx="36691" cy="34755"/>
              </a:xfrm>
              <a:custGeom>
                <a:avLst/>
                <a:gdLst>
                  <a:gd name="connsiteX0" fmla="*/ 683 w 36691"/>
                  <a:gd name="connsiteY0" fmla="*/ 1552 h 34755"/>
                  <a:gd name="connsiteX1" fmla="*/ 930 w 36691"/>
                  <a:gd name="connsiteY1" fmla="*/ 5252 h 34755"/>
                  <a:gd name="connsiteX2" fmla="*/ 14577 w 36691"/>
                  <a:gd name="connsiteY2" fmla="*/ 17419 h 34755"/>
                  <a:gd name="connsiteX3" fmla="*/ 1423 w 36691"/>
                  <a:gd name="connsiteY3" fmla="*/ 30244 h 34755"/>
                  <a:gd name="connsiteX4" fmla="*/ 1341 w 36691"/>
                  <a:gd name="connsiteY4" fmla="*/ 33943 h 34755"/>
                  <a:gd name="connsiteX5" fmla="*/ 5040 w 36691"/>
                  <a:gd name="connsiteY5" fmla="*/ 34026 h 34755"/>
                  <a:gd name="connsiteX6" fmla="*/ 18441 w 36691"/>
                  <a:gd name="connsiteY6" fmla="*/ 20954 h 34755"/>
                  <a:gd name="connsiteX7" fmla="*/ 32334 w 36691"/>
                  <a:gd name="connsiteY7" fmla="*/ 33368 h 34755"/>
                  <a:gd name="connsiteX8" fmla="*/ 36034 w 36691"/>
                  <a:gd name="connsiteY8" fmla="*/ 33121 h 34755"/>
                  <a:gd name="connsiteX9" fmla="*/ 36692 w 36691"/>
                  <a:gd name="connsiteY9" fmla="*/ 31313 h 34755"/>
                  <a:gd name="connsiteX10" fmla="*/ 35787 w 36691"/>
                  <a:gd name="connsiteY10" fmla="*/ 29422 h 34755"/>
                  <a:gd name="connsiteX11" fmla="*/ 22140 w 36691"/>
                  <a:gd name="connsiteY11" fmla="*/ 17254 h 34755"/>
                  <a:gd name="connsiteX12" fmla="*/ 35294 w 36691"/>
                  <a:gd name="connsiteY12" fmla="*/ 4429 h 34755"/>
                  <a:gd name="connsiteX13" fmla="*/ 36116 w 36691"/>
                  <a:gd name="connsiteY13" fmla="*/ 2539 h 34755"/>
                  <a:gd name="connsiteX14" fmla="*/ 35376 w 36691"/>
                  <a:gd name="connsiteY14" fmla="*/ 812 h 34755"/>
                  <a:gd name="connsiteX15" fmla="*/ 31677 w 36691"/>
                  <a:gd name="connsiteY15" fmla="*/ 730 h 34755"/>
                  <a:gd name="connsiteX16" fmla="*/ 18276 w 36691"/>
                  <a:gd name="connsiteY16" fmla="*/ 13802 h 34755"/>
                  <a:gd name="connsiteX17" fmla="*/ 4383 w 36691"/>
                  <a:gd name="connsiteY17" fmla="*/ 1388 h 34755"/>
                  <a:gd name="connsiteX18" fmla="*/ 683 w 36691"/>
                  <a:gd name="connsiteY18" fmla="*/ 1552 h 34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691" h="34755">
                    <a:moveTo>
                      <a:pt x="683" y="1552"/>
                    </a:moveTo>
                    <a:cubicBezTo>
                      <a:pt x="-304" y="2621"/>
                      <a:pt x="-221" y="4265"/>
                      <a:pt x="930" y="5252"/>
                    </a:cubicBezTo>
                    <a:lnTo>
                      <a:pt x="14577" y="17419"/>
                    </a:lnTo>
                    <a:lnTo>
                      <a:pt x="1423" y="30244"/>
                    </a:lnTo>
                    <a:cubicBezTo>
                      <a:pt x="354" y="31230"/>
                      <a:pt x="354" y="32875"/>
                      <a:pt x="1341" y="33943"/>
                    </a:cubicBezTo>
                    <a:cubicBezTo>
                      <a:pt x="2327" y="35012"/>
                      <a:pt x="3971" y="35012"/>
                      <a:pt x="5040" y="34026"/>
                    </a:cubicBezTo>
                    <a:lnTo>
                      <a:pt x="18441" y="20954"/>
                    </a:lnTo>
                    <a:lnTo>
                      <a:pt x="32334" y="33368"/>
                    </a:lnTo>
                    <a:cubicBezTo>
                      <a:pt x="33403" y="34355"/>
                      <a:pt x="35047" y="34272"/>
                      <a:pt x="36034" y="33121"/>
                    </a:cubicBezTo>
                    <a:cubicBezTo>
                      <a:pt x="36527" y="32628"/>
                      <a:pt x="36692" y="31970"/>
                      <a:pt x="36692" y="31313"/>
                    </a:cubicBezTo>
                    <a:cubicBezTo>
                      <a:pt x="36692" y="30655"/>
                      <a:pt x="36363" y="29915"/>
                      <a:pt x="35787" y="29422"/>
                    </a:cubicBezTo>
                    <a:lnTo>
                      <a:pt x="22140" y="17254"/>
                    </a:lnTo>
                    <a:lnTo>
                      <a:pt x="35294" y="4429"/>
                    </a:lnTo>
                    <a:cubicBezTo>
                      <a:pt x="35870" y="3936"/>
                      <a:pt x="36116" y="3196"/>
                      <a:pt x="36116" y="2539"/>
                    </a:cubicBezTo>
                    <a:cubicBezTo>
                      <a:pt x="36116" y="1881"/>
                      <a:pt x="35870" y="1305"/>
                      <a:pt x="35376" y="812"/>
                    </a:cubicBezTo>
                    <a:cubicBezTo>
                      <a:pt x="34390" y="-257"/>
                      <a:pt x="32746" y="-257"/>
                      <a:pt x="31677" y="730"/>
                    </a:cubicBezTo>
                    <a:lnTo>
                      <a:pt x="18276" y="13802"/>
                    </a:lnTo>
                    <a:lnTo>
                      <a:pt x="4383" y="1388"/>
                    </a:lnTo>
                    <a:cubicBezTo>
                      <a:pt x="3232" y="401"/>
                      <a:pt x="1587" y="483"/>
                      <a:pt x="683" y="1552"/>
                    </a:cubicBezTo>
                    <a:close/>
                  </a:path>
                </a:pathLst>
              </a:custGeom>
              <a:grpFill/>
              <a:ln w="8221" cap="flat">
                <a:noFill/>
                <a:prstDash val="solid"/>
                <a:miter/>
              </a:ln>
            </p:spPr>
            <p:txBody>
              <a:bodyPr rtlCol="0" anchor="ctr"/>
              <a:lstStyle/>
              <a:p>
                <a:endParaRPr lang="en-US"/>
              </a:p>
            </p:txBody>
          </p:sp>
          <p:sp>
            <p:nvSpPr>
              <p:cNvPr id="287" name="Freeform: Shape 286">
                <a:extLst>
                  <a:ext uri="{FF2B5EF4-FFF2-40B4-BE49-F238E27FC236}">
                    <a16:creationId xmlns:a16="http://schemas.microsoft.com/office/drawing/2014/main" id="{03F01D58-1401-4E58-8EDB-F8C718537F7C}"/>
                  </a:ext>
                </a:extLst>
              </p:cNvPr>
              <p:cNvSpPr/>
              <p:nvPr/>
            </p:nvSpPr>
            <p:spPr>
              <a:xfrm>
                <a:off x="1803293" y="203154"/>
                <a:ext cx="7810" cy="124879"/>
              </a:xfrm>
              <a:custGeom>
                <a:avLst/>
                <a:gdLst>
                  <a:gd name="connsiteX0" fmla="*/ 0 w 7810"/>
                  <a:gd name="connsiteY0" fmla="*/ 2631 h 124879"/>
                  <a:gd name="connsiteX1" fmla="*/ 2631 w 7810"/>
                  <a:gd name="connsiteY1" fmla="*/ 122331 h 124879"/>
                  <a:gd name="connsiteX2" fmla="*/ 5262 w 7810"/>
                  <a:gd name="connsiteY2" fmla="*/ 124880 h 124879"/>
                  <a:gd name="connsiteX3" fmla="*/ 7810 w 7810"/>
                  <a:gd name="connsiteY3" fmla="*/ 122249 h 124879"/>
                  <a:gd name="connsiteX4" fmla="*/ 5179 w 7810"/>
                  <a:gd name="connsiteY4" fmla="*/ 2549 h 124879"/>
                  <a:gd name="connsiteX5" fmla="*/ 2549 w 7810"/>
                  <a:gd name="connsiteY5" fmla="*/ 0 h 124879"/>
                  <a:gd name="connsiteX6" fmla="*/ 0 w 7810"/>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0" h="124879">
                    <a:moveTo>
                      <a:pt x="0" y="2631"/>
                    </a:moveTo>
                    <a:lnTo>
                      <a:pt x="2631" y="122331"/>
                    </a:lnTo>
                    <a:cubicBezTo>
                      <a:pt x="2631" y="123811"/>
                      <a:pt x="3864" y="124880"/>
                      <a:pt x="5262" y="124880"/>
                    </a:cubicBezTo>
                    <a:cubicBezTo>
                      <a:pt x="6741" y="124880"/>
                      <a:pt x="7810" y="123646"/>
                      <a:pt x="7810" y="122249"/>
                    </a:cubicBezTo>
                    <a:lnTo>
                      <a:pt x="5179" y="2549"/>
                    </a:lnTo>
                    <a:cubicBezTo>
                      <a:pt x="5179" y="1069"/>
                      <a:pt x="3946" y="0"/>
                      <a:pt x="2549" y="0"/>
                    </a:cubicBezTo>
                    <a:cubicBezTo>
                      <a:pt x="1151" y="0"/>
                      <a:pt x="0" y="1233"/>
                      <a:pt x="0" y="2631"/>
                    </a:cubicBezTo>
                    <a:close/>
                  </a:path>
                </a:pathLst>
              </a:custGeom>
              <a:grpFill/>
              <a:ln w="8221" cap="flat">
                <a:noFill/>
                <a:prstDash val="solid"/>
                <a:miter/>
              </a:ln>
            </p:spPr>
            <p:txBody>
              <a:bodyPr rtlCol="0" anchor="ctr"/>
              <a:lstStyle/>
              <a:p>
                <a:endParaRPr lang="en-US"/>
              </a:p>
            </p:txBody>
          </p:sp>
          <p:sp>
            <p:nvSpPr>
              <p:cNvPr id="288" name="Freeform: Shape 287">
                <a:extLst>
                  <a:ext uri="{FF2B5EF4-FFF2-40B4-BE49-F238E27FC236}">
                    <a16:creationId xmlns:a16="http://schemas.microsoft.com/office/drawing/2014/main" id="{D1D16ECC-4B76-429B-922D-5FF6A802696A}"/>
                  </a:ext>
                </a:extLst>
              </p:cNvPr>
              <p:cNvSpPr/>
              <p:nvPr/>
            </p:nvSpPr>
            <p:spPr>
              <a:xfrm>
                <a:off x="1824257" y="202661"/>
                <a:ext cx="8385" cy="150940"/>
              </a:xfrm>
              <a:custGeom>
                <a:avLst/>
                <a:gdLst>
                  <a:gd name="connsiteX0" fmla="*/ 0 w 8385"/>
                  <a:gd name="connsiteY0" fmla="*/ 2713 h 150940"/>
                  <a:gd name="connsiteX1" fmla="*/ 3206 w 8385"/>
                  <a:gd name="connsiteY1" fmla="*/ 148392 h 150940"/>
                  <a:gd name="connsiteX2" fmla="*/ 5837 w 8385"/>
                  <a:gd name="connsiteY2" fmla="*/ 150941 h 150940"/>
                  <a:gd name="connsiteX3" fmla="*/ 8386 w 8385"/>
                  <a:gd name="connsiteY3" fmla="*/ 148310 h 150940"/>
                  <a:gd name="connsiteX4" fmla="*/ 5262 w 8385"/>
                  <a:gd name="connsiteY4" fmla="*/ 2549 h 150940"/>
                  <a:gd name="connsiteX5" fmla="*/ 2631 w 8385"/>
                  <a:gd name="connsiteY5" fmla="*/ 0 h 150940"/>
                  <a:gd name="connsiteX6" fmla="*/ 0 w 8385"/>
                  <a:gd name="connsiteY6" fmla="*/ 2713 h 150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5" h="150940">
                    <a:moveTo>
                      <a:pt x="0" y="2713"/>
                    </a:moveTo>
                    <a:lnTo>
                      <a:pt x="3206" y="148392"/>
                    </a:lnTo>
                    <a:cubicBezTo>
                      <a:pt x="3206" y="149872"/>
                      <a:pt x="4439" y="150941"/>
                      <a:pt x="5837" y="150941"/>
                    </a:cubicBezTo>
                    <a:cubicBezTo>
                      <a:pt x="7317" y="150941"/>
                      <a:pt x="8386" y="149708"/>
                      <a:pt x="8386" y="148310"/>
                    </a:cubicBezTo>
                    <a:lnTo>
                      <a:pt x="5262" y="2549"/>
                    </a:lnTo>
                    <a:cubicBezTo>
                      <a:pt x="5262" y="1069"/>
                      <a:pt x="4028" y="0"/>
                      <a:pt x="2631" y="0"/>
                    </a:cubicBezTo>
                    <a:cubicBezTo>
                      <a:pt x="1151" y="82"/>
                      <a:pt x="0" y="1233"/>
                      <a:pt x="0" y="2713"/>
                    </a:cubicBezTo>
                    <a:close/>
                  </a:path>
                </a:pathLst>
              </a:custGeom>
              <a:grpFill/>
              <a:ln w="8221" cap="flat">
                <a:noFill/>
                <a:prstDash val="solid"/>
                <a:miter/>
              </a:ln>
            </p:spPr>
            <p:txBody>
              <a:bodyPr rtlCol="0" anchor="ctr"/>
              <a:lstStyle/>
              <a:p>
                <a:endParaRPr lang="en-US"/>
              </a:p>
            </p:txBody>
          </p:sp>
          <p:sp>
            <p:nvSpPr>
              <p:cNvPr id="289" name="Freeform: Shape 288">
                <a:extLst>
                  <a:ext uri="{FF2B5EF4-FFF2-40B4-BE49-F238E27FC236}">
                    <a16:creationId xmlns:a16="http://schemas.microsoft.com/office/drawing/2014/main" id="{32E3DCA7-1D99-4085-B17B-A829AFB456F3}"/>
                  </a:ext>
                </a:extLst>
              </p:cNvPr>
              <p:cNvSpPr/>
              <p:nvPr/>
            </p:nvSpPr>
            <p:spPr>
              <a:xfrm>
                <a:off x="1885994" y="201346"/>
                <a:ext cx="7814" cy="124879"/>
              </a:xfrm>
              <a:custGeom>
                <a:avLst/>
                <a:gdLst>
                  <a:gd name="connsiteX0" fmla="*/ 4 w 7814"/>
                  <a:gd name="connsiteY0" fmla="*/ 2631 h 124879"/>
                  <a:gd name="connsiteX1" fmla="*/ 2635 w 7814"/>
                  <a:gd name="connsiteY1" fmla="*/ 122331 h 124879"/>
                  <a:gd name="connsiteX2" fmla="*/ 5266 w 7814"/>
                  <a:gd name="connsiteY2" fmla="*/ 124880 h 124879"/>
                  <a:gd name="connsiteX3" fmla="*/ 7814 w 7814"/>
                  <a:gd name="connsiteY3" fmla="*/ 122249 h 124879"/>
                  <a:gd name="connsiteX4" fmla="*/ 5184 w 7814"/>
                  <a:gd name="connsiteY4" fmla="*/ 2549 h 124879"/>
                  <a:gd name="connsiteX5" fmla="*/ 2553 w 7814"/>
                  <a:gd name="connsiteY5" fmla="*/ 0 h 124879"/>
                  <a:gd name="connsiteX6" fmla="*/ 4 w 7814"/>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4" h="124879">
                    <a:moveTo>
                      <a:pt x="4" y="2631"/>
                    </a:moveTo>
                    <a:lnTo>
                      <a:pt x="2635" y="122331"/>
                    </a:lnTo>
                    <a:cubicBezTo>
                      <a:pt x="2635" y="123811"/>
                      <a:pt x="3868" y="124880"/>
                      <a:pt x="5266" y="124880"/>
                    </a:cubicBezTo>
                    <a:cubicBezTo>
                      <a:pt x="6746" y="124880"/>
                      <a:pt x="7814" y="123646"/>
                      <a:pt x="7814" y="122249"/>
                    </a:cubicBezTo>
                    <a:lnTo>
                      <a:pt x="5184" y="2549"/>
                    </a:lnTo>
                    <a:cubicBezTo>
                      <a:pt x="5184" y="1069"/>
                      <a:pt x="3950" y="0"/>
                      <a:pt x="2553" y="0"/>
                    </a:cubicBezTo>
                    <a:cubicBezTo>
                      <a:pt x="1073" y="0"/>
                      <a:pt x="-78" y="1233"/>
                      <a:pt x="4" y="2631"/>
                    </a:cubicBezTo>
                    <a:close/>
                  </a:path>
                </a:pathLst>
              </a:custGeom>
              <a:grpFill/>
              <a:ln w="8221" cap="flat">
                <a:noFill/>
                <a:prstDash val="solid"/>
                <a:miter/>
              </a:ln>
            </p:spPr>
            <p:txBody>
              <a:bodyPr rtlCol="0" anchor="ctr"/>
              <a:lstStyle/>
              <a:p>
                <a:endParaRPr lang="en-US"/>
              </a:p>
            </p:txBody>
          </p:sp>
          <p:sp>
            <p:nvSpPr>
              <p:cNvPr id="290" name="Freeform: Shape 289">
                <a:extLst>
                  <a:ext uri="{FF2B5EF4-FFF2-40B4-BE49-F238E27FC236}">
                    <a16:creationId xmlns:a16="http://schemas.microsoft.com/office/drawing/2014/main" id="{DDE64DE9-76E0-48E9-B4C3-14DE934060FC}"/>
                  </a:ext>
                </a:extLst>
              </p:cNvPr>
              <p:cNvSpPr/>
              <p:nvPr/>
            </p:nvSpPr>
            <p:spPr>
              <a:xfrm>
                <a:off x="1906958" y="200935"/>
                <a:ext cx="8389" cy="150858"/>
              </a:xfrm>
              <a:custGeom>
                <a:avLst/>
                <a:gdLst>
                  <a:gd name="connsiteX0" fmla="*/ 4 w 8389"/>
                  <a:gd name="connsiteY0" fmla="*/ 2631 h 150858"/>
                  <a:gd name="connsiteX1" fmla="*/ 3210 w 8389"/>
                  <a:gd name="connsiteY1" fmla="*/ 148310 h 150858"/>
                  <a:gd name="connsiteX2" fmla="*/ 5841 w 8389"/>
                  <a:gd name="connsiteY2" fmla="*/ 150859 h 150858"/>
                  <a:gd name="connsiteX3" fmla="*/ 8390 w 8389"/>
                  <a:gd name="connsiteY3" fmla="*/ 148228 h 150858"/>
                  <a:gd name="connsiteX4" fmla="*/ 5184 w 8389"/>
                  <a:gd name="connsiteY4" fmla="*/ 2549 h 150858"/>
                  <a:gd name="connsiteX5" fmla="*/ 2553 w 8389"/>
                  <a:gd name="connsiteY5" fmla="*/ 0 h 150858"/>
                  <a:gd name="connsiteX6" fmla="*/ 4 w 8389"/>
                  <a:gd name="connsiteY6" fmla="*/ 2631 h 150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9" h="150858">
                    <a:moveTo>
                      <a:pt x="4" y="2631"/>
                    </a:moveTo>
                    <a:lnTo>
                      <a:pt x="3210" y="148310"/>
                    </a:lnTo>
                    <a:cubicBezTo>
                      <a:pt x="3210" y="149790"/>
                      <a:pt x="4444" y="150859"/>
                      <a:pt x="5841" y="150859"/>
                    </a:cubicBezTo>
                    <a:cubicBezTo>
                      <a:pt x="7321" y="150859"/>
                      <a:pt x="8390" y="149625"/>
                      <a:pt x="8390" y="148228"/>
                    </a:cubicBezTo>
                    <a:lnTo>
                      <a:pt x="5184" y="2549"/>
                    </a:lnTo>
                    <a:cubicBezTo>
                      <a:pt x="5184" y="1069"/>
                      <a:pt x="3950" y="0"/>
                      <a:pt x="2553" y="0"/>
                    </a:cubicBezTo>
                    <a:cubicBezTo>
                      <a:pt x="1073" y="0"/>
                      <a:pt x="-78" y="1151"/>
                      <a:pt x="4" y="2631"/>
                    </a:cubicBezTo>
                    <a:close/>
                  </a:path>
                </a:pathLst>
              </a:custGeom>
              <a:grpFill/>
              <a:ln w="8221" cap="flat">
                <a:noFill/>
                <a:prstDash val="solid"/>
                <a:miter/>
              </a:ln>
            </p:spPr>
            <p:txBody>
              <a:bodyPr rtlCol="0" anchor="ctr"/>
              <a:lstStyle/>
              <a:p>
                <a:endParaRPr lang="en-US"/>
              </a:p>
            </p:txBody>
          </p:sp>
          <p:sp>
            <p:nvSpPr>
              <p:cNvPr id="291" name="Freeform: Shape 290">
                <a:extLst>
                  <a:ext uri="{FF2B5EF4-FFF2-40B4-BE49-F238E27FC236}">
                    <a16:creationId xmlns:a16="http://schemas.microsoft.com/office/drawing/2014/main" id="{00E20499-2732-4DE4-B9CE-D63CEFB235F4}"/>
                  </a:ext>
                </a:extLst>
              </p:cNvPr>
              <p:cNvSpPr/>
              <p:nvPr/>
            </p:nvSpPr>
            <p:spPr>
              <a:xfrm>
                <a:off x="1968621" y="199537"/>
                <a:ext cx="7810" cy="124879"/>
              </a:xfrm>
              <a:custGeom>
                <a:avLst/>
                <a:gdLst>
                  <a:gd name="connsiteX0" fmla="*/ 0 w 7810"/>
                  <a:gd name="connsiteY0" fmla="*/ 2631 h 124879"/>
                  <a:gd name="connsiteX1" fmla="*/ 2631 w 7810"/>
                  <a:gd name="connsiteY1" fmla="*/ 122331 h 124879"/>
                  <a:gd name="connsiteX2" fmla="*/ 5262 w 7810"/>
                  <a:gd name="connsiteY2" fmla="*/ 124880 h 124879"/>
                  <a:gd name="connsiteX3" fmla="*/ 7810 w 7810"/>
                  <a:gd name="connsiteY3" fmla="*/ 122249 h 124879"/>
                  <a:gd name="connsiteX4" fmla="*/ 5179 w 7810"/>
                  <a:gd name="connsiteY4" fmla="*/ 2549 h 124879"/>
                  <a:gd name="connsiteX5" fmla="*/ 2549 w 7810"/>
                  <a:gd name="connsiteY5" fmla="*/ 0 h 124879"/>
                  <a:gd name="connsiteX6" fmla="*/ 0 w 7810"/>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0" h="124879">
                    <a:moveTo>
                      <a:pt x="0" y="2631"/>
                    </a:moveTo>
                    <a:lnTo>
                      <a:pt x="2631" y="122331"/>
                    </a:lnTo>
                    <a:cubicBezTo>
                      <a:pt x="2631" y="123811"/>
                      <a:pt x="3864" y="124880"/>
                      <a:pt x="5262" y="124880"/>
                    </a:cubicBezTo>
                    <a:cubicBezTo>
                      <a:pt x="6741" y="124880"/>
                      <a:pt x="7810" y="123646"/>
                      <a:pt x="7810" y="122249"/>
                    </a:cubicBezTo>
                    <a:lnTo>
                      <a:pt x="5179" y="2549"/>
                    </a:lnTo>
                    <a:cubicBezTo>
                      <a:pt x="5179" y="1069"/>
                      <a:pt x="3946" y="0"/>
                      <a:pt x="2549" y="0"/>
                    </a:cubicBezTo>
                    <a:cubicBezTo>
                      <a:pt x="1151" y="0"/>
                      <a:pt x="0" y="1233"/>
                      <a:pt x="0" y="2631"/>
                    </a:cubicBezTo>
                    <a:close/>
                  </a:path>
                </a:pathLst>
              </a:custGeom>
              <a:grpFill/>
              <a:ln w="8221" cap="flat">
                <a:noFill/>
                <a:prstDash val="solid"/>
                <a:miter/>
              </a:ln>
            </p:spPr>
            <p:txBody>
              <a:bodyPr rtlCol="0" anchor="ctr"/>
              <a:lstStyle/>
              <a:p>
                <a:endParaRPr lang="en-US"/>
              </a:p>
            </p:txBody>
          </p:sp>
          <p:sp>
            <p:nvSpPr>
              <p:cNvPr id="292" name="Freeform: Shape 291">
                <a:extLst>
                  <a:ext uri="{FF2B5EF4-FFF2-40B4-BE49-F238E27FC236}">
                    <a16:creationId xmlns:a16="http://schemas.microsoft.com/office/drawing/2014/main" id="{8F41B19B-3B14-4A81-B95D-8A67427D961B}"/>
                  </a:ext>
                </a:extLst>
              </p:cNvPr>
              <p:cNvSpPr/>
              <p:nvPr/>
            </p:nvSpPr>
            <p:spPr>
              <a:xfrm>
                <a:off x="1989585" y="199044"/>
                <a:ext cx="8385" cy="150940"/>
              </a:xfrm>
              <a:custGeom>
                <a:avLst/>
                <a:gdLst>
                  <a:gd name="connsiteX0" fmla="*/ 0 w 8385"/>
                  <a:gd name="connsiteY0" fmla="*/ 2713 h 150940"/>
                  <a:gd name="connsiteX1" fmla="*/ 3206 w 8385"/>
                  <a:gd name="connsiteY1" fmla="*/ 148392 h 150940"/>
                  <a:gd name="connsiteX2" fmla="*/ 5837 w 8385"/>
                  <a:gd name="connsiteY2" fmla="*/ 150941 h 150940"/>
                  <a:gd name="connsiteX3" fmla="*/ 8386 w 8385"/>
                  <a:gd name="connsiteY3" fmla="*/ 148310 h 150940"/>
                  <a:gd name="connsiteX4" fmla="*/ 5179 w 8385"/>
                  <a:gd name="connsiteY4" fmla="*/ 2549 h 150940"/>
                  <a:gd name="connsiteX5" fmla="*/ 2549 w 8385"/>
                  <a:gd name="connsiteY5" fmla="*/ 0 h 150940"/>
                  <a:gd name="connsiteX6" fmla="*/ 0 w 8385"/>
                  <a:gd name="connsiteY6" fmla="*/ 2713 h 150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5" h="150940">
                    <a:moveTo>
                      <a:pt x="0" y="2713"/>
                    </a:moveTo>
                    <a:lnTo>
                      <a:pt x="3206" y="148392"/>
                    </a:lnTo>
                    <a:cubicBezTo>
                      <a:pt x="3206" y="149872"/>
                      <a:pt x="4439" y="150941"/>
                      <a:pt x="5837" y="150941"/>
                    </a:cubicBezTo>
                    <a:cubicBezTo>
                      <a:pt x="7317" y="150941"/>
                      <a:pt x="8386" y="149708"/>
                      <a:pt x="8386" y="148310"/>
                    </a:cubicBezTo>
                    <a:lnTo>
                      <a:pt x="5179" y="2549"/>
                    </a:lnTo>
                    <a:cubicBezTo>
                      <a:pt x="5179" y="1069"/>
                      <a:pt x="3946" y="0"/>
                      <a:pt x="2549" y="0"/>
                    </a:cubicBezTo>
                    <a:cubicBezTo>
                      <a:pt x="1151" y="0"/>
                      <a:pt x="0" y="1233"/>
                      <a:pt x="0" y="2713"/>
                    </a:cubicBezTo>
                    <a:close/>
                  </a:path>
                </a:pathLst>
              </a:custGeom>
              <a:grpFill/>
              <a:ln w="8221" cap="flat">
                <a:noFill/>
                <a:prstDash val="solid"/>
                <a:miter/>
              </a:ln>
            </p:spPr>
            <p:txBody>
              <a:bodyPr rtlCol="0" anchor="ctr"/>
              <a:lstStyle/>
              <a:p>
                <a:endParaRPr lang="en-US"/>
              </a:p>
            </p:txBody>
          </p:sp>
        </p:grpSp>
        <p:sp>
          <p:nvSpPr>
            <p:cNvPr id="281" name="Freeform: Shape 280">
              <a:extLst>
                <a:ext uri="{FF2B5EF4-FFF2-40B4-BE49-F238E27FC236}">
                  <a16:creationId xmlns:a16="http://schemas.microsoft.com/office/drawing/2014/main" id="{8DF5687A-2DCD-45B7-A1C5-573DF246F293}"/>
                </a:ext>
              </a:extLst>
            </p:cNvPr>
            <p:cNvSpPr/>
            <p:nvPr/>
          </p:nvSpPr>
          <p:spPr>
            <a:xfrm>
              <a:off x="5490316" y="2050738"/>
              <a:ext cx="408749" cy="367852"/>
            </a:xfrm>
            <a:custGeom>
              <a:avLst/>
              <a:gdLst>
                <a:gd name="connsiteX0" fmla="*/ 66686 w 399820"/>
                <a:gd name="connsiteY0" fmla="*/ 32914 h 359816"/>
                <a:gd name="connsiteX1" fmla="*/ 96447 w 399820"/>
                <a:gd name="connsiteY1" fmla="*/ 54124 h 359816"/>
                <a:gd name="connsiteX2" fmla="*/ 101791 w 399820"/>
                <a:gd name="connsiteY2" fmla="*/ 78870 h 359816"/>
                <a:gd name="connsiteX3" fmla="*/ 76716 w 399820"/>
                <a:gd name="connsiteY3" fmla="*/ 123758 h 359816"/>
                <a:gd name="connsiteX4" fmla="*/ 77292 w 399820"/>
                <a:gd name="connsiteY4" fmla="*/ 125731 h 359816"/>
                <a:gd name="connsiteX5" fmla="*/ 35035 w 399820"/>
                <a:gd name="connsiteY5" fmla="*/ 134939 h 359816"/>
                <a:gd name="connsiteX6" fmla="*/ 14235 w 399820"/>
                <a:gd name="connsiteY6" fmla="*/ 123593 h 359816"/>
                <a:gd name="connsiteX7" fmla="*/ 423 w 399820"/>
                <a:gd name="connsiteY7" fmla="*/ 145133 h 359816"/>
                <a:gd name="connsiteX8" fmla="*/ 21963 w 399820"/>
                <a:gd name="connsiteY8" fmla="*/ 158944 h 359816"/>
                <a:gd name="connsiteX9" fmla="*/ 36186 w 399820"/>
                <a:gd name="connsiteY9" fmla="*/ 139953 h 359816"/>
                <a:gd name="connsiteX10" fmla="*/ 79018 w 399820"/>
                <a:gd name="connsiteY10" fmla="*/ 130664 h 359816"/>
                <a:gd name="connsiteX11" fmla="*/ 123001 w 399820"/>
                <a:gd name="connsiteY11" fmla="*/ 153436 h 359816"/>
                <a:gd name="connsiteX12" fmla="*/ 145856 w 399820"/>
                <a:gd name="connsiteY12" fmla="*/ 138638 h 359816"/>
                <a:gd name="connsiteX13" fmla="*/ 217956 w 399820"/>
                <a:gd name="connsiteY13" fmla="*/ 184923 h 359816"/>
                <a:gd name="connsiteX14" fmla="*/ 211790 w 399820"/>
                <a:gd name="connsiteY14" fmla="*/ 223645 h 359816"/>
                <a:gd name="connsiteX15" fmla="*/ 233905 w 399820"/>
                <a:gd name="connsiteY15" fmla="*/ 256694 h 359816"/>
                <a:gd name="connsiteX16" fmla="*/ 199623 w 399820"/>
                <a:gd name="connsiteY16" fmla="*/ 309967 h 359816"/>
                <a:gd name="connsiteX17" fmla="*/ 178987 w 399820"/>
                <a:gd name="connsiteY17" fmla="*/ 306103 h 359816"/>
                <a:gd name="connsiteX18" fmla="*/ 158188 w 399820"/>
                <a:gd name="connsiteY18" fmla="*/ 338413 h 359816"/>
                <a:gd name="connsiteX19" fmla="*/ 190497 w 399820"/>
                <a:gd name="connsiteY19" fmla="*/ 359212 h 359816"/>
                <a:gd name="connsiteX20" fmla="*/ 211297 w 399820"/>
                <a:gd name="connsiteY20" fmla="*/ 326903 h 359816"/>
                <a:gd name="connsiteX21" fmla="*/ 203733 w 399820"/>
                <a:gd name="connsiteY21" fmla="*/ 313256 h 359816"/>
                <a:gd name="connsiteX22" fmla="*/ 238344 w 399820"/>
                <a:gd name="connsiteY22" fmla="*/ 259489 h 359816"/>
                <a:gd name="connsiteX23" fmla="*/ 276573 w 399820"/>
                <a:gd name="connsiteY23" fmla="*/ 265326 h 359816"/>
                <a:gd name="connsiteX24" fmla="*/ 319405 w 399820"/>
                <a:gd name="connsiteY24" fmla="*/ 212546 h 359816"/>
                <a:gd name="connsiteX25" fmla="*/ 364786 w 399820"/>
                <a:gd name="connsiteY25" fmla="*/ 202681 h 359816"/>
                <a:gd name="connsiteX26" fmla="*/ 385586 w 399820"/>
                <a:gd name="connsiteY26" fmla="*/ 214026 h 359816"/>
                <a:gd name="connsiteX27" fmla="*/ 399397 w 399820"/>
                <a:gd name="connsiteY27" fmla="*/ 192487 h 359816"/>
                <a:gd name="connsiteX28" fmla="*/ 377858 w 399820"/>
                <a:gd name="connsiteY28" fmla="*/ 178675 h 359816"/>
                <a:gd name="connsiteX29" fmla="*/ 363635 w 399820"/>
                <a:gd name="connsiteY29" fmla="*/ 197666 h 359816"/>
                <a:gd name="connsiteX30" fmla="*/ 319158 w 399820"/>
                <a:gd name="connsiteY30" fmla="*/ 207367 h 359816"/>
                <a:gd name="connsiteX31" fmla="*/ 318172 w 399820"/>
                <a:gd name="connsiteY31" fmla="*/ 200626 h 359816"/>
                <a:gd name="connsiteX32" fmla="*/ 297043 w 399820"/>
                <a:gd name="connsiteY32" fmla="*/ 168234 h 359816"/>
                <a:gd name="connsiteX33" fmla="*/ 345713 w 399820"/>
                <a:gd name="connsiteY33" fmla="*/ 92435 h 359816"/>
                <a:gd name="connsiteX34" fmla="*/ 362484 w 399820"/>
                <a:gd name="connsiteY34" fmla="*/ 94161 h 359816"/>
                <a:gd name="connsiteX35" fmla="*/ 383283 w 399820"/>
                <a:gd name="connsiteY35" fmla="*/ 61852 h 359816"/>
                <a:gd name="connsiteX36" fmla="*/ 350974 w 399820"/>
                <a:gd name="connsiteY36" fmla="*/ 41053 h 359816"/>
                <a:gd name="connsiteX37" fmla="*/ 330174 w 399820"/>
                <a:gd name="connsiteY37" fmla="*/ 73362 h 359816"/>
                <a:gd name="connsiteX38" fmla="*/ 341191 w 399820"/>
                <a:gd name="connsiteY38" fmla="*/ 89804 h 359816"/>
                <a:gd name="connsiteX39" fmla="*/ 292686 w 399820"/>
                <a:gd name="connsiteY39" fmla="*/ 165275 h 359816"/>
                <a:gd name="connsiteX40" fmla="*/ 253389 w 399820"/>
                <a:gd name="connsiteY40" fmla="*/ 158862 h 359816"/>
                <a:gd name="connsiteX41" fmla="*/ 220669 w 399820"/>
                <a:gd name="connsiteY41" fmla="*/ 180484 h 359816"/>
                <a:gd name="connsiteX42" fmla="*/ 186797 w 399820"/>
                <a:gd name="connsiteY42" fmla="*/ 158780 h 359816"/>
                <a:gd name="connsiteX43" fmla="*/ 218695 w 399820"/>
                <a:gd name="connsiteY43" fmla="*/ 109206 h 359816"/>
                <a:gd name="connsiteX44" fmla="*/ 243112 w 399820"/>
                <a:gd name="connsiteY44" fmla="*/ 111919 h 359816"/>
                <a:gd name="connsiteX45" fmla="*/ 272791 w 399820"/>
                <a:gd name="connsiteY45" fmla="*/ 65716 h 359816"/>
                <a:gd name="connsiteX46" fmla="*/ 226588 w 399820"/>
                <a:gd name="connsiteY46" fmla="*/ 36038 h 359816"/>
                <a:gd name="connsiteX47" fmla="*/ 196910 w 399820"/>
                <a:gd name="connsiteY47" fmla="*/ 82241 h 359816"/>
                <a:gd name="connsiteX48" fmla="*/ 214092 w 399820"/>
                <a:gd name="connsiteY48" fmla="*/ 106740 h 359816"/>
                <a:gd name="connsiteX49" fmla="*/ 182440 w 399820"/>
                <a:gd name="connsiteY49" fmla="*/ 155985 h 359816"/>
                <a:gd name="connsiteX50" fmla="*/ 148569 w 399820"/>
                <a:gd name="connsiteY50" fmla="*/ 134199 h 359816"/>
                <a:gd name="connsiteX51" fmla="*/ 152597 w 399820"/>
                <a:gd name="connsiteY51" fmla="*/ 107233 h 359816"/>
                <a:gd name="connsiteX52" fmla="*/ 106805 w 399820"/>
                <a:gd name="connsiteY52" fmla="*/ 77472 h 359816"/>
                <a:gd name="connsiteX53" fmla="*/ 101462 w 399820"/>
                <a:gd name="connsiteY53" fmla="*/ 53056 h 359816"/>
                <a:gd name="connsiteX54" fmla="*/ 119713 w 399820"/>
                <a:gd name="connsiteY54" fmla="*/ 21404 h 359816"/>
                <a:gd name="connsiteX55" fmla="*/ 87403 w 399820"/>
                <a:gd name="connsiteY55" fmla="*/ 605 h 359816"/>
                <a:gd name="connsiteX56" fmla="*/ 66686 w 399820"/>
                <a:gd name="connsiteY56" fmla="*/ 32914 h 359816"/>
                <a:gd name="connsiteX57" fmla="*/ 206200 w 399820"/>
                <a:gd name="connsiteY57" fmla="*/ 328054 h 359816"/>
                <a:gd name="connsiteX58" fmla="*/ 189428 w 399820"/>
                <a:gd name="connsiteY58" fmla="*/ 354115 h 359816"/>
                <a:gd name="connsiteX59" fmla="*/ 163367 w 399820"/>
                <a:gd name="connsiteY59" fmla="*/ 337344 h 359816"/>
                <a:gd name="connsiteX60" fmla="*/ 180138 w 399820"/>
                <a:gd name="connsiteY60" fmla="*/ 311283 h 359816"/>
                <a:gd name="connsiteX61" fmla="*/ 206200 w 399820"/>
                <a:gd name="connsiteY61" fmla="*/ 328054 h 359816"/>
                <a:gd name="connsiteX62" fmla="*/ 335354 w 399820"/>
                <a:gd name="connsiteY62" fmla="*/ 72293 h 359816"/>
                <a:gd name="connsiteX63" fmla="*/ 352125 w 399820"/>
                <a:gd name="connsiteY63" fmla="*/ 46232 h 359816"/>
                <a:gd name="connsiteX64" fmla="*/ 378186 w 399820"/>
                <a:gd name="connsiteY64" fmla="*/ 63003 h 359816"/>
                <a:gd name="connsiteX65" fmla="*/ 361415 w 399820"/>
                <a:gd name="connsiteY65" fmla="*/ 89064 h 359816"/>
                <a:gd name="connsiteX66" fmla="*/ 335354 w 399820"/>
                <a:gd name="connsiteY66" fmla="*/ 72293 h 359816"/>
                <a:gd name="connsiteX67" fmla="*/ 379008 w 399820"/>
                <a:gd name="connsiteY67" fmla="*/ 183772 h 359816"/>
                <a:gd name="connsiteX68" fmla="*/ 394382 w 399820"/>
                <a:gd name="connsiteY68" fmla="*/ 193638 h 359816"/>
                <a:gd name="connsiteX69" fmla="*/ 384517 w 399820"/>
                <a:gd name="connsiteY69" fmla="*/ 209011 h 359816"/>
                <a:gd name="connsiteX70" fmla="*/ 369143 w 399820"/>
                <a:gd name="connsiteY70" fmla="*/ 199146 h 359816"/>
                <a:gd name="connsiteX71" fmla="*/ 379008 w 399820"/>
                <a:gd name="connsiteY71" fmla="*/ 183772 h 359816"/>
                <a:gd name="connsiteX72" fmla="*/ 254540 w 399820"/>
                <a:gd name="connsiteY72" fmla="*/ 163959 h 359816"/>
                <a:gd name="connsiteX73" fmla="*/ 292111 w 399820"/>
                <a:gd name="connsiteY73" fmla="*/ 170947 h 359816"/>
                <a:gd name="connsiteX74" fmla="*/ 313157 w 399820"/>
                <a:gd name="connsiteY74" fmla="*/ 201612 h 359816"/>
                <a:gd name="connsiteX75" fmla="*/ 275504 w 399820"/>
                <a:gd name="connsiteY75" fmla="*/ 260229 h 359816"/>
                <a:gd name="connsiteX76" fmla="*/ 238837 w 399820"/>
                <a:gd name="connsiteY76" fmla="*/ 253817 h 359816"/>
                <a:gd name="connsiteX77" fmla="*/ 216887 w 399820"/>
                <a:gd name="connsiteY77" fmla="*/ 222576 h 359816"/>
                <a:gd name="connsiteX78" fmla="*/ 254540 w 399820"/>
                <a:gd name="connsiteY78" fmla="*/ 163959 h 359816"/>
                <a:gd name="connsiteX79" fmla="*/ 202089 w 399820"/>
                <a:gd name="connsiteY79" fmla="*/ 81090 h 359816"/>
                <a:gd name="connsiteX80" fmla="*/ 227821 w 399820"/>
                <a:gd name="connsiteY80" fmla="*/ 41053 h 359816"/>
                <a:gd name="connsiteX81" fmla="*/ 267858 w 399820"/>
                <a:gd name="connsiteY81" fmla="*/ 66785 h 359816"/>
                <a:gd name="connsiteX82" fmla="*/ 242126 w 399820"/>
                <a:gd name="connsiteY82" fmla="*/ 106822 h 359816"/>
                <a:gd name="connsiteX83" fmla="*/ 202089 w 399820"/>
                <a:gd name="connsiteY83" fmla="*/ 81090 h 359816"/>
                <a:gd name="connsiteX84" fmla="*/ 20812 w 399820"/>
                <a:gd name="connsiteY84" fmla="*/ 153847 h 359816"/>
                <a:gd name="connsiteX85" fmla="*/ 5438 w 399820"/>
                <a:gd name="connsiteY85" fmla="*/ 143982 h 359816"/>
                <a:gd name="connsiteX86" fmla="*/ 15304 w 399820"/>
                <a:gd name="connsiteY86" fmla="*/ 128608 h 359816"/>
                <a:gd name="connsiteX87" fmla="*/ 30677 w 399820"/>
                <a:gd name="connsiteY87" fmla="*/ 138474 h 359816"/>
                <a:gd name="connsiteX88" fmla="*/ 20812 w 399820"/>
                <a:gd name="connsiteY88" fmla="*/ 153847 h 359816"/>
                <a:gd name="connsiteX89" fmla="*/ 147583 w 399820"/>
                <a:gd name="connsiteY89" fmla="*/ 108384 h 359816"/>
                <a:gd name="connsiteX90" fmla="*/ 121850 w 399820"/>
                <a:gd name="connsiteY90" fmla="*/ 148421 h 359816"/>
                <a:gd name="connsiteX91" fmla="*/ 81813 w 399820"/>
                <a:gd name="connsiteY91" fmla="*/ 122689 h 359816"/>
                <a:gd name="connsiteX92" fmla="*/ 107545 w 399820"/>
                <a:gd name="connsiteY92" fmla="*/ 82652 h 359816"/>
                <a:gd name="connsiteX93" fmla="*/ 147583 w 399820"/>
                <a:gd name="connsiteY93" fmla="*/ 108384 h 359816"/>
                <a:gd name="connsiteX94" fmla="*/ 114698 w 399820"/>
                <a:gd name="connsiteY94" fmla="*/ 22555 h 359816"/>
                <a:gd name="connsiteX95" fmla="*/ 97926 w 399820"/>
                <a:gd name="connsiteY95" fmla="*/ 48616 h 359816"/>
                <a:gd name="connsiteX96" fmla="*/ 71865 w 399820"/>
                <a:gd name="connsiteY96" fmla="*/ 31845 h 359816"/>
                <a:gd name="connsiteX97" fmla="*/ 88637 w 399820"/>
                <a:gd name="connsiteY97" fmla="*/ 5784 h 359816"/>
                <a:gd name="connsiteX98" fmla="*/ 114698 w 399820"/>
                <a:gd name="connsiteY98" fmla="*/ 22555 h 359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399820" h="359816">
                  <a:moveTo>
                    <a:pt x="66686" y="32914"/>
                  </a:moveTo>
                  <a:cubicBezTo>
                    <a:pt x="69645" y="46643"/>
                    <a:pt x="82717" y="55769"/>
                    <a:pt x="96447" y="54124"/>
                  </a:cubicBezTo>
                  <a:lnTo>
                    <a:pt x="101791" y="78870"/>
                  </a:lnTo>
                  <a:cubicBezTo>
                    <a:pt x="83539" y="85283"/>
                    <a:pt x="72523" y="104438"/>
                    <a:pt x="76716" y="123758"/>
                  </a:cubicBezTo>
                  <a:cubicBezTo>
                    <a:pt x="76880" y="124415"/>
                    <a:pt x="77045" y="125073"/>
                    <a:pt x="77292" y="125731"/>
                  </a:cubicBezTo>
                  <a:lnTo>
                    <a:pt x="35035" y="134939"/>
                  </a:lnTo>
                  <a:cubicBezTo>
                    <a:pt x="31911" y="126635"/>
                    <a:pt x="23114" y="121620"/>
                    <a:pt x="14235" y="123593"/>
                  </a:cubicBezTo>
                  <a:cubicBezTo>
                    <a:pt x="4452" y="125731"/>
                    <a:pt x="-1714" y="135349"/>
                    <a:pt x="423" y="145133"/>
                  </a:cubicBezTo>
                  <a:cubicBezTo>
                    <a:pt x="2561" y="154916"/>
                    <a:pt x="12180" y="161082"/>
                    <a:pt x="21963" y="158944"/>
                  </a:cubicBezTo>
                  <a:cubicBezTo>
                    <a:pt x="30842" y="156971"/>
                    <a:pt x="36761" y="148832"/>
                    <a:pt x="36186" y="139953"/>
                  </a:cubicBezTo>
                  <a:lnTo>
                    <a:pt x="79018" y="130664"/>
                  </a:lnTo>
                  <a:cubicBezTo>
                    <a:pt x="86170" y="147517"/>
                    <a:pt x="104504" y="157464"/>
                    <a:pt x="123001" y="153436"/>
                  </a:cubicBezTo>
                  <a:cubicBezTo>
                    <a:pt x="132538" y="151381"/>
                    <a:pt x="140512" y="145873"/>
                    <a:pt x="145856" y="138638"/>
                  </a:cubicBezTo>
                  <a:lnTo>
                    <a:pt x="217956" y="184923"/>
                  </a:lnTo>
                  <a:cubicBezTo>
                    <a:pt x="211379" y="196268"/>
                    <a:pt x="208830" y="209916"/>
                    <a:pt x="211790" y="223645"/>
                  </a:cubicBezTo>
                  <a:cubicBezTo>
                    <a:pt x="214749" y="237210"/>
                    <a:pt x="222560" y="248802"/>
                    <a:pt x="233905" y="256694"/>
                  </a:cubicBezTo>
                  <a:lnTo>
                    <a:pt x="199623" y="309967"/>
                  </a:lnTo>
                  <a:cubicBezTo>
                    <a:pt x="193703" y="306103"/>
                    <a:pt x="186386" y="304541"/>
                    <a:pt x="178987" y="306103"/>
                  </a:cubicBezTo>
                  <a:cubicBezTo>
                    <a:pt x="164354" y="309310"/>
                    <a:pt x="155064" y="323779"/>
                    <a:pt x="158188" y="338413"/>
                  </a:cubicBezTo>
                  <a:cubicBezTo>
                    <a:pt x="161394" y="353046"/>
                    <a:pt x="175863" y="362336"/>
                    <a:pt x="190497" y="359212"/>
                  </a:cubicBezTo>
                  <a:cubicBezTo>
                    <a:pt x="205131" y="356006"/>
                    <a:pt x="214421" y="341537"/>
                    <a:pt x="211297" y="326903"/>
                  </a:cubicBezTo>
                  <a:cubicBezTo>
                    <a:pt x="210146" y="321477"/>
                    <a:pt x="207432" y="316873"/>
                    <a:pt x="203733" y="313256"/>
                  </a:cubicBezTo>
                  <a:lnTo>
                    <a:pt x="238344" y="259489"/>
                  </a:lnTo>
                  <a:cubicBezTo>
                    <a:pt x="249936" y="266066"/>
                    <a:pt x="263419" y="268121"/>
                    <a:pt x="276573" y="265326"/>
                  </a:cubicBezTo>
                  <a:cubicBezTo>
                    <a:pt x="301894" y="259818"/>
                    <a:pt x="319241" y="237457"/>
                    <a:pt x="319405" y="212546"/>
                  </a:cubicBezTo>
                  <a:lnTo>
                    <a:pt x="364786" y="202681"/>
                  </a:lnTo>
                  <a:cubicBezTo>
                    <a:pt x="367910" y="210984"/>
                    <a:pt x="376707" y="215999"/>
                    <a:pt x="385586" y="214026"/>
                  </a:cubicBezTo>
                  <a:cubicBezTo>
                    <a:pt x="395369" y="211889"/>
                    <a:pt x="401535" y="202270"/>
                    <a:pt x="399397" y="192487"/>
                  </a:cubicBezTo>
                  <a:cubicBezTo>
                    <a:pt x="397260" y="182704"/>
                    <a:pt x="387641" y="176538"/>
                    <a:pt x="377858" y="178675"/>
                  </a:cubicBezTo>
                  <a:cubicBezTo>
                    <a:pt x="368979" y="180648"/>
                    <a:pt x="363059" y="188787"/>
                    <a:pt x="363635" y="197666"/>
                  </a:cubicBezTo>
                  <a:lnTo>
                    <a:pt x="319158" y="207367"/>
                  </a:lnTo>
                  <a:cubicBezTo>
                    <a:pt x="318994" y="205147"/>
                    <a:pt x="318665" y="202845"/>
                    <a:pt x="318172" y="200626"/>
                  </a:cubicBezTo>
                  <a:cubicBezTo>
                    <a:pt x="315294" y="187472"/>
                    <a:pt x="307813" y="176127"/>
                    <a:pt x="297043" y="168234"/>
                  </a:cubicBezTo>
                  <a:lnTo>
                    <a:pt x="345713" y="92435"/>
                  </a:lnTo>
                  <a:cubicBezTo>
                    <a:pt x="350810" y="94737"/>
                    <a:pt x="356647" y="95477"/>
                    <a:pt x="362484" y="94161"/>
                  </a:cubicBezTo>
                  <a:cubicBezTo>
                    <a:pt x="377118" y="90955"/>
                    <a:pt x="386407" y="76486"/>
                    <a:pt x="383283" y="61852"/>
                  </a:cubicBezTo>
                  <a:cubicBezTo>
                    <a:pt x="380077" y="47219"/>
                    <a:pt x="365608" y="37929"/>
                    <a:pt x="350974" y="41053"/>
                  </a:cubicBezTo>
                  <a:cubicBezTo>
                    <a:pt x="336340" y="44259"/>
                    <a:pt x="327051" y="58728"/>
                    <a:pt x="330174" y="73362"/>
                  </a:cubicBezTo>
                  <a:cubicBezTo>
                    <a:pt x="331655" y="80268"/>
                    <a:pt x="335765" y="86023"/>
                    <a:pt x="341191" y="89804"/>
                  </a:cubicBezTo>
                  <a:lnTo>
                    <a:pt x="292686" y="165275"/>
                  </a:lnTo>
                  <a:cubicBezTo>
                    <a:pt x="280847" y="158204"/>
                    <a:pt x="267036" y="155902"/>
                    <a:pt x="253389" y="158862"/>
                  </a:cubicBezTo>
                  <a:cubicBezTo>
                    <a:pt x="239660" y="161822"/>
                    <a:pt x="228232" y="169878"/>
                    <a:pt x="220669" y="180484"/>
                  </a:cubicBezTo>
                  <a:lnTo>
                    <a:pt x="186797" y="158780"/>
                  </a:lnTo>
                  <a:lnTo>
                    <a:pt x="218695" y="109206"/>
                  </a:lnTo>
                  <a:cubicBezTo>
                    <a:pt x="226095" y="112577"/>
                    <a:pt x="234563" y="113810"/>
                    <a:pt x="243112" y="111919"/>
                  </a:cubicBezTo>
                  <a:cubicBezTo>
                    <a:pt x="264076" y="107398"/>
                    <a:pt x="277395" y="86598"/>
                    <a:pt x="272791" y="65716"/>
                  </a:cubicBezTo>
                  <a:cubicBezTo>
                    <a:pt x="268269" y="44752"/>
                    <a:pt x="247469" y="31434"/>
                    <a:pt x="226588" y="36038"/>
                  </a:cubicBezTo>
                  <a:cubicBezTo>
                    <a:pt x="205624" y="40559"/>
                    <a:pt x="192306" y="61359"/>
                    <a:pt x="196910" y="82241"/>
                  </a:cubicBezTo>
                  <a:cubicBezTo>
                    <a:pt x="199211" y="92764"/>
                    <a:pt x="205624" y="101396"/>
                    <a:pt x="214092" y="106740"/>
                  </a:cubicBezTo>
                  <a:lnTo>
                    <a:pt x="182440" y="155985"/>
                  </a:lnTo>
                  <a:lnTo>
                    <a:pt x="148569" y="134199"/>
                  </a:lnTo>
                  <a:cubicBezTo>
                    <a:pt x="152926" y="126224"/>
                    <a:pt x="154653" y="116770"/>
                    <a:pt x="152597" y="107233"/>
                  </a:cubicBezTo>
                  <a:cubicBezTo>
                    <a:pt x="148076" y="86434"/>
                    <a:pt x="127605" y="73197"/>
                    <a:pt x="106805" y="77472"/>
                  </a:cubicBezTo>
                  <a:lnTo>
                    <a:pt x="101462" y="53056"/>
                  </a:lnTo>
                  <a:cubicBezTo>
                    <a:pt x="114616" y="48863"/>
                    <a:pt x="122672" y="35216"/>
                    <a:pt x="119713" y="21404"/>
                  </a:cubicBezTo>
                  <a:cubicBezTo>
                    <a:pt x="116506" y="6770"/>
                    <a:pt x="102037" y="-2520"/>
                    <a:pt x="87403" y="605"/>
                  </a:cubicBezTo>
                  <a:cubicBezTo>
                    <a:pt x="72852" y="3811"/>
                    <a:pt x="63480" y="18280"/>
                    <a:pt x="66686" y="32914"/>
                  </a:cubicBezTo>
                  <a:close/>
                  <a:moveTo>
                    <a:pt x="206200" y="328054"/>
                  </a:moveTo>
                  <a:cubicBezTo>
                    <a:pt x="208748" y="339892"/>
                    <a:pt x="201267" y="351566"/>
                    <a:pt x="189428" y="354115"/>
                  </a:cubicBezTo>
                  <a:cubicBezTo>
                    <a:pt x="177589" y="356664"/>
                    <a:pt x="165916" y="349182"/>
                    <a:pt x="163367" y="337344"/>
                  </a:cubicBezTo>
                  <a:cubicBezTo>
                    <a:pt x="160818" y="325505"/>
                    <a:pt x="168300" y="313831"/>
                    <a:pt x="180138" y="311283"/>
                  </a:cubicBezTo>
                  <a:cubicBezTo>
                    <a:pt x="191977" y="308734"/>
                    <a:pt x="203651" y="316215"/>
                    <a:pt x="206200" y="328054"/>
                  </a:cubicBezTo>
                  <a:close/>
                  <a:moveTo>
                    <a:pt x="335354" y="72293"/>
                  </a:moveTo>
                  <a:cubicBezTo>
                    <a:pt x="332805" y="60455"/>
                    <a:pt x="340287" y="48781"/>
                    <a:pt x="352125" y="46232"/>
                  </a:cubicBezTo>
                  <a:cubicBezTo>
                    <a:pt x="363964" y="43683"/>
                    <a:pt x="375638" y="51165"/>
                    <a:pt x="378186" y="63003"/>
                  </a:cubicBezTo>
                  <a:cubicBezTo>
                    <a:pt x="380735" y="74842"/>
                    <a:pt x="373254" y="86516"/>
                    <a:pt x="361415" y="89064"/>
                  </a:cubicBezTo>
                  <a:cubicBezTo>
                    <a:pt x="349577" y="91613"/>
                    <a:pt x="337902" y="84132"/>
                    <a:pt x="335354" y="72293"/>
                  </a:cubicBezTo>
                  <a:close/>
                  <a:moveTo>
                    <a:pt x="379008" y="183772"/>
                  </a:moveTo>
                  <a:cubicBezTo>
                    <a:pt x="385997" y="182293"/>
                    <a:pt x="392820" y="186650"/>
                    <a:pt x="394382" y="193638"/>
                  </a:cubicBezTo>
                  <a:cubicBezTo>
                    <a:pt x="395862" y="200626"/>
                    <a:pt x="391505" y="207449"/>
                    <a:pt x="384517" y="209011"/>
                  </a:cubicBezTo>
                  <a:cubicBezTo>
                    <a:pt x="377528" y="210491"/>
                    <a:pt x="370705" y="206134"/>
                    <a:pt x="369143" y="199146"/>
                  </a:cubicBezTo>
                  <a:cubicBezTo>
                    <a:pt x="367663" y="192158"/>
                    <a:pt x="372103" y="185252"/>
                    <a:pt x="379008" y="183772"/>
                  </a:cubicBezTo>
                  <a:close/>
                  <a:moveTo>
                    <a:pt x="254540" y="163959"/>
                  </a:moveTo>
                  <a:cubicBezTo>
                    <a:pt x="267611" y="161082"/>
                    <a:pt x="280930" y="163630"/>
                    <a:pt x="292111" y="170947"/>
                  </a:cubicBezTo>
                  <a:cubicBezTo>
                    <a:pt x="302881" y="178017"/>
                    <a:pt x="310362" y="188952"/>
                    <a:pt x="313157" y="201612"/>
                  </a:cubicBezTo>
                  <a:cubicBezTo>
                    <a:pt x="318911" y="228167"/>
                    <a:pt x="302058" y="254392"/>
                    <a:pt x="275504" y="260229"/>
                  </a:cubicBezTo>
                  <a:cubicBezTo>
                    <a:pt x="262843" y="263024"/>
                    <a:pt x="249854" y="260722"/>
                    <a:pt x="238837" y="253817"/>
                  </a:cubicBezTo>
                  <a:cubicBezTo>
                    <a:pt x="227492" y="246747"/>
                    <a:pt x="219682" y="235648"/>
                    <a:pt x="216887" y="222576"/>
                  </a:cubicBezTo>
                  <a:cubicBezTo>
                    <a:pt x="211132" y="196022"/>
                    <a:pt x="227985" y="169796"/>
                    <a:pt x="254540" y="163959"/>
                  </a:cubicBezTo>
                  <a:close/>
                  <a:moveTo>
                    <a:pt x="202089" y="81090"/>
                  </a:moveTo>
                  <a:cubicBezTo>
                    <a:pt x="198142" y="63003"/>
                    <a:pt x="209652" y="44999"/>
                    <a:pt x="227821" y="41053"/>
                  </a:cubicBezTo>
                  <a:cubicBezTo>
                    <a:pt x="245907" y="37106"/>
                    <a:pt x="263912" y="48616"/>
                    <a:pt x="267858" y="66785"/>
                  </a:cubicBezTo>
                  <a:cubicBezTo>
                    <a:pt x="271804" y="84872"/>
                    <a:pt x="260294" y="102876"/>
                    <a:pt x="242126" y="106822"/>
                  </a:cubicBezTo>
                  <a:cubicBezTo>
                    <a:pt x="223957" y="110768"/>
                    <a:pt x="206035" y="99259"/>
                    <a:pt x="202089" y="81090"/>
                  </a:cubicBezTo>
                  <a:close/>
                  <a:moveTo>
                    <a:pt x="20812" y="153847"/>
                  </a:moveTo>
                  <a:cubicBezTo>
                    <a:pt x="13824" y="155327"/>
                    <a:pt x="7000" y="150970"/>
                    <a:pt x="5438" y="143982"/>
                  </a:cubicBezTo>
                  <a:cubicBezTo>
                    <a:pt x="3958" y="136994"/>
                    <a:pt x="8316" y="130170"/>
                    <a:pt x="15304" y="128608"/>
                  </a:cubicBezTo>
                  <a:cubicBezTo>
                    <a:pt x="22292" y="127128"/>
                    <a:pt x="29115" y="131486"/>
                    <a:pt x="30677" y="138474"/>
                  </a:cubicBezTo>
                  <a:cubicBezTo>
                    <a:pt x="32157" y="145462"/>
                    <a:pt x="27718" y="152367"/>
                    <a:pt x="20812" y="153847"/>
                  </a:cubicBezTo>
                  <a:close/>
                  <a:moveTo>
                    <a:pt x="147583" y="108384"/>
                  </a:moveTo>
                  <a:cubicBezTo>
                    <a:pt x="151529" y="126471"/>
                    <a:pt x="140019" y="144475"/>
                    <a:pt x="121850" y="148421"/>
                  </a:cubicBezTo>
                  <a:cubicBezTo>
                    <a:pt x="103764" y="152367"/>
                    <a:pt x="85759" y="140858"/>
                    <a:pt x="81813" y="122689"/>
                  </a:cubicBezTo>
                  <a:cubicBezTo>
                    <a:pt x="77867" y="104602"/>
                    <a:pt x="89376" y="86598"/>
                    <a:pt x="107545" y="82652"/>
                  </a:cubicBezTo>
                  <a:cubicBezTo>
                    <a:pt x="125632" y="78706"/>
                    <a:pt x="143636" y="90215"/>
                    <a:pt x="147583" y="108384"/>
                  </a:cubicBezTo>
                  <a:close/>
                  <a:moveTo>
                    <a:pt x="114698" y="22555"/>
                  </a:moveTo>
                  <a:cubicBezTo>
                    <a:pt x="117246" y="34393"/>
                    <a:pt x="109765" y="46068"/>
                    <a:pt x="97926" y="48616"/>
                  </a:cubicBezTo>
                  <a:cubicBezTo>
                    <a:pt x="86088" y="51165"/>
                    <a:pt x="74414" y="43683"/>
                    <a:pt x="71865" y="31845"/>
                  </a:cubicBezTo>
                  <a:cubicBezTo>
                    <a:pt x="69317" y="20006"/>
                    <a:pt x="76798" y="8332"/>
                    <a:pt x="88637" y="5784"/>
                  </a:cubicBezTo>
                  <a:cubicBezTo>
                    <a:pt x="100393" y="3153"/>
                    <a:pt x="112067" y="10717"/>
                    <a:pt x="114698" y="22555"/>
                  </a:cubicBezTo>
                  <a:close/>
                </a:path>
              </a:pathLst>
            </a:custGeom>
            <a:grpFill/>
            <a:ln w="8221" cap="flat">
              <a:noFill/>
              <a:prstDash val="solid"/>
              <a:miter/>
            </a:ln>
          </p:spPr>
          <p:txBody>
            <a:bodyPr rtlCol="0" anchor="ctr"/>
            <a:lstStyle/>
            <a:p>
              <a:endParaRPr lang="en-US"/>
            </a:p>
          </p:txBody>
        </p:sp>
        <p:sp>
          <p:nvSpPr>
            <p:cNvPr id="282" name="Freeform: Shape 281">
              <a:extLst>
                <a:ext uri="{FF2B5EF4-FFF2-40B4-BE49-F238E27FC236}">
                  <a16:creationId xmlns:a16="http://schemas.microsoft.com/office/drawing/2014/main" id="{4E2F1B9F-7FC8-4DAF-879B-8A7077151E67}"/>
                </a:ext>
              </a:extLst>
            </p:cNvPr>
            <p:cNvSpPr/>
            <p:nvPr/>
          </p:nvSpPr>
          <p:spPr>
            <a:xfrm>
              <a:off x="230114" y="2889397"/>
              <a:ext cx="380569" cy="400655"/>
            </a:xfrm>
            <a:custGeom>
              <a:avLst/>
              <a:gdLst>
                <a:gd name="connsiteX0" fmla="*/ 345125 w 372255"/>
                <a:gd name="connsiteY0" fmla="*/ 88624 h 391903"/>
                <a:gd name="connsiteX1" fmla="*/ 318077 w 372255"/>
                <a:gd name="connsiteY1" fmla="*/ 113205 h 391903"/>
                <a:gd name="connsiteX2" fmla="*/ 292756 w 372255"/>
                <a:gd name="connsiteY2" fmla="*/ 113205 h 391903"/>
                <a:gd name="connsiteX3" fmla="*/ 254199 w 372255"/>
                <a:gd name="connsiteY3" fmla="*/ 79170 h 391903"/>
                <a:gd name="connsiteX4" fmla="*/ 252143 w 372255"/>
                <a:gd name="connsiteY4" fmla="*/ 79252 h 391903"/>
                <a:gd name="connsiteX5" fmla="*/ 252143 w 372255"/>
                <a:gd name="connsiteY5" fmla="*/ 36009 h 391903"/>
                <a:gd name="connsiteX6" fmla="*/ 267681 w 372255"/>
                <a:gd name="connsiteY6" fmla="*/ 18087 h 391903"/>
                <a:gd name="connsiteX7" fmla="*/ 249595 w 372255"/>
                <a:gd name="connsiteY7" fmla="*/ 0 h 391903"/>
                <a:gd name="connsiteX8" fmla="*/ 231508 w 372255"/>
                <a:gd name="connsiteY8" fmla="*/ 18087 h 391903"/>
                <a:gd name="connsiteX9" fmla="*/ 247046 w 372255"/>
                <a:gd name="connsiteY9" fmla="*/ 36009 h 391903"/>
                <a:gd name="connsiteX10" fmla="*/ 247046 w 372255"/>
                <a:gd name="connsiteY10" fmla="*/ 79828 h 391903"/>
                <a:gd name="connsiteX11" fmla="*/ 215477 w 372255"/>
                <a:gd name="connsiteY11" fmla="*/ 117974 h 391903"/>
                <a:gd name="connsiteX12" fmla="*/ 225096 w 372255"/>
                <a:gd name="connsiteY12" fmla="*/ 143460 h 391903"/>
                <a:gd name="connsiteX13" fmla="*/ 164506 w 372255"/>
                <a:gd name="connsiteY13" fmla="*/ 204050 h 391903"/>
                <a:gd name="connsiteX14" fmla="*/ 127921 w 372255"/>
                <a:gd name="connsiteY14" fmla="*/ 189827 h 391903"/>
                <a:gd name="connsiteX15" fmla="*/ 90926 w 372255"/>
                <a:gd name="connsiteY15" fmla="*/ 204461 h 391903"/>
                <a:gd name="connsiteX16" fmla="*/ 46121 w 372255"/>
                <a:gd name="connsiteY16" fmla="*/ 159655 h 391903"/>
                <a:gd name="connsiteX17" fmla="*/ 54260 w 372255"/>
                <a:gd name="connsiteY17" fmla="*/ 140336 h 391903"/>
                <a:gd name="connsiteX18" fmla="*/ 27130 w 372255"/>
                <a:gd name="connsiteY18" fmla="*/ 113205 h 391903"/>
                <a:gd name="connsiteX19" fmla="*/ 0 w 372255"/>
                <a:gd name="connsiteY19" fmla="*/ 140336 h 391903"/>
                <a:gd name="connsiteX20" fmla="*/ 27130 w 372255"/>
                <a:gd name="connsiteY20" fmla="*/ 167465 h 391903"/>
                <a:gd name="connsiteX21" fmla="*/ 42092 w 372255"/>
                <a:gd name="connsiteY21" fmla="*/ 162944 h 391903"/>
                <a:gd name="connsiteX22" fmla="*/ 87309 w 372255"/>
                <a:gd name="connsiteY22" fmla="*/ 208160 h 391903"/>
                <a:gd name="connsiteX23" fmla="*/ 73497 w 372255"/>
                <a:gd name="connsiteY23" fmla="*/ 244333 h 391903"/>
                <a:gd name="connsiteX24" fmla="*/ 115919 w 372255"/>
                <a:gd name="connsiteY24" fmla="*/ 297442 h 391903"/>
                <a:gd name="connsiteX25" fmla="*/ 115919 w 372255"/>
                <a:gd name="connsiteY25" fmla="*/ 343892 h 391903"/>
                <a:gd name="connsiteX26" fmla="*/ 100381 w 372255"/>
                <a:gd name="connsiteY26" fmla="*/ 361814 h 391903"/>
                <a:gd name="connsiteX27" fmla="*/ 118467 w 372255"/>
                <a:gd name="connsiteY27" fmla="*/ 379900 h 391903"/>
                <a:gd name="connsiteX28" fmla="*/ 136554 w 372255"/>
                <a:gd name="connsiteY28" fmla="*/ 361814 h 391903"/>
                <a:gd name="connsiteX29" fmla="*/ 121016 w 372255"/>
                <a:gd name="connsiteY29" fmla="*/ 343892 h 391903"/>
                <a:gd name="connsiteX30" fmla="*/ 121016 w 372255"/>
                <a:gd name="connsiteY30" fmla="*/ 298346 h 391903"/>
                <a:gd name="connsiteX31" fmla="*/ 127839 w 372255"/>
                <a:gd name="connsiteY31" fmla="*/ 298840 h 391903"/>
                <a:gd name="connsiteX32" fmla="*/ 163930 w 372255"/>
                <a:gd name="connsiteY32" fmla="*/ 285028 h 391903"/>
                <a:gd name="connsiteX33" fmla="*/ 227644 w 372255"/>
                <a:gd name="connsiteY33" fmla="*/ 348742 h 391903"/>
                <a:gd name="connsiteX34" fmla="*/ 222383 w 372255"/>
                <a:gd name="connsiteY34" fmla="*/ 364773 h 391903"/>
                <a:gd name="connsiteX35" fmla="*/ 249513 w 372255"/>
                <a:gd name="connsiteY35" fmla="*/ 391903 h 391903"/>
                <a:gd name="connsiteX36" fmla="*/ 276643 w 372255"/>
                <a:gd name="connsiteY36" fmla="*/ 364773 h 391903"/>
                <a:gd name="connsiteX37" fmla="*/ 249513 w 372255"/>
                <a:gd name="connsiteY37" fmla="*/ 337644 h 391903"/>
                <a:gd name="connsiteX38" fmla="*/ 231097 w 372255"/>
                <a:gd name="connsiteY38" fmla="*/ 344878 h 391903"/>
                <a:gd name="connsiteX39" fmla="*/ 167630 w 372255"/>
                <a:gd name="connsiteY39" fmla="*/ 281411 h 391903"/>
                <a:gd name="connsiteX40" fmla="*/ 182263 w 372255"/>
                <a:gd name="connsiteY40" fmla="*/ 244416 h 391903"/>
                <a:gd name="connsiteX41" fmla="*/ 168041 w 372255"/>
                <a:gd name="connsiteY41" fmla="*/ 207831 h 391903"/>
                <a:gd name="connsiteX42" fmla="*/ 196486 w 372255"/>
                <a:gd name="connsiteY42" fmla="*/ 179386 h 391903"/>
                <a:gd name="connsiteX43" fmla="*/ 238167 w 372255"/>
                <a:gd name="connsiteY43" fmla="*/ 221067 h 391903"/>
                <a:gd name="connsiteX44" fmla="*/ 230357 w 372255"/>
                <a:gd name="connsiteY44" fmla="*/ 244416 h 391903"/>
                <a:gd name="connsiteX45" fmla="*/ 269243 w 372255"/>
                <a:gd name="connsiteY45" fmla="*/ 283302 h 391903"/>
                <a:gd name="connsiteX46" fmla="*/ 308130 w 372255"/>
                <a:gd name="connsiteY46" fmla="*/ 244416 h 391903"/>
                <a:gd name="connsiteX47" fmla="*/ 269243 w 372255"/>
                <a:gd name="connsiteY47" fmla="*/ 205529 h 391903"/>
                <a:gd name="connsiteX48" fmla="*/ 241620 w 372255"/>
                <a:gd name="connsiteY48" fmla="*/ 217121 h 391903"/>
                <a:gd name="connsiteX49" fmla="*/ 200268 w 372255"/>
                <a:gd name="connsiteY49" fmla="*/ 175686 h 391903"/>
                <a:gd name="connsiteX50" fmla="*/ 228713 w 372255"/>
                <a:gd name="connsiteY50" fmla="*/ 147241 h 391903"/>
                <a:gd name="connsiteX51" fmla="*/ 254281 w 372255"/>
                <a:gd name="connsiteY51" fmla="*/ 156860 h 391903"/>
                <a:gd name="connsiteX52" fmla="*/ 293085 w 372255"/>
                <a:gd name="connsiteY52" fmla="*/ 118385 h 391903"/>
                <a:gd name="connsiteX53" fmla="*/ 318077 w 372255"/>
                <a:gd name="connsiteY53" fmla="*/ 118385 h 391903"/>
                <a:gd name="connsiteX54" fmla="*/ 345125 w 372255"/>
                <a:gd name="connsiteY54" fmla="*/ 142966 h 391903"/>
                <a:gd name="connsiteX55" fmla="*/ 372255 w 372255"/>
                <a:gd name="connsiteY55" fmla="*/ 115836 h 391903"/>
                <a:gd name="connsiteX56" fmla="*/ 345125 w 372255"/>
                <a:gd name="connsiteY56" fmla="*/ 88624 h 391903"/>
                <a:gd name="connsiteX57" fmla="*/ 27130 w 372255"/>
                <a:gd name="connsiteY57" fmla="*/ 162286 h 391903"/>
                <a:gd name="connsiteX58" fmla="*/ 5179 w 372255"/>
                <a:gd name="connsiteY58" fmla="*/ 140336 h 391903"/>
                <a:gd name="connsiteX59" fmla="*/ 27130 w 372255"/>
                <a:gd name="connsiteY59" fmla="*/ 118385 h 391903"/>
                <a:gd name="connsiteX60" fmla="*/ 49080 w 372255"/>
                <a:gd name="connsiteY60" fmla="*/ 140336 h 391903"/>
                <a:gd name="connsiteX61" fmla="*/ 27130 w 372255"/>
                <a:gd name="connsiteY61" fmla="*/ 162286 h 391903"/>
                <a:gd name="connsiteX62" fmla="*/ 249595 w 372255"/>
                <a:gd name="connsiteY62" fmla="*/ 342823 h 391903"/>
                <a:gd name="connsiteX63" fmla="*/ 271545 w 372255"/>
                <a:gd name="connsiteY63" fmla="*/ 364773 h 391903"/>
                <a:gd name="connsiteX64" fmla="*/ 249595 w 372255"/>
                <a:gd name="connsiteY64" fmla="*/ 386724 h 391903"/>
                <a:gd name="connsiteX65" fmla="*/ 227644 w 372255"/>
                <a:gd name="connsiteY65" fmla="*/ 364773 h 391903"/>
                <a:gd name="connsiteX66" fmla="*/ 249595 w 372255"/>
                <a:gd name="connsiteY66" fmla="*/ 342823 h 391903"/>
                <a:gd name="connsiteX67" fmla="*/ 131457 w 372255"/>
                <a:gd name="connsiteY67" fmla="*/ 361814 h 391903"/>
                <a:gd name="connsiteX68" fmla="*/ 118549 w 372255"/>
                <a:gd name="connsiteY68" fmla="*/ 374721 h 391903"/>
                <a:gd name="connsiteX69" fmla="*/ 105642 w 372255"/>
                <a:gd name="connsiteY69" fmla="*/ 361814 h 391903"/>
                <a:gd name="connsiteX70" fmla="*/ 118549 w 372255"/>
                <a:gd name="connsiteY70" fmla="*/ 348907 h 391903"/>
                <a:gd name="connsiteX71" fmla="*/ 131457 w 372255"/>
                <a:gd name="connsiteY71" fmla="*/ 361814 h 391903"/>
                <a:gd name="connsiteX72" fmla="*/ 177166 w 372255"/>
                <a:gd name="connsiteY72" fmla="*/ 244416 h 391903"/>
                <a:gd name="connsiteX73" fmla="*/ 162368 w 372255"/>
                <a:gd name="connsiteY73" fmla="*/ 279602 h 391903"/>
                <a:gd name="connsiteX74" fmla="*/ 127921 w 372255"/>
                <a:gd name="connsiteY74" fmla="*/ 293660 h 391903"/>
                <a:gd name="connsiteX75" fmla="*/ 78677 w 372255"/>
                <a:gd name="connsiteY75" fmla="*/ 244416 h 391903"/>
                <a:gd name="connsiteX76" fmla="*/ 92735 w 372255"/>
                <a:gd name="connsiteY76" fmla="*/ 209969 h 391903"/>
                <a:gd name="connsiteX77" fmla="*/ 127921 w 372255"/>
                <a:gd name="connsiteY77" fmla="*/ 195171 h 391903"/>
                <a:gd name="connsiteX78" fmla="*/ 177166 w 372255"/>
                <a:gd name="connsiteY78" fmla="*/ 244416 h 391903"/>
                <a:gd name="connsiteX79" fmla="*/ 269326 w 372255"/>
                <a:gd name="connsiteY79" fmla="*/ 210709 h 391903"/>
                <a:gd name="connsiteX80" fmla="*/ 302950 w 372255"/>
                <a:gd name="connsiteY80" fmla="*/ 244333 h 391903"/>
                <a:gd name="connsiteX81" fmla="*/ 269326 w 372255"/>
                <a:gd name="connsiteY81" fmla="*/ 277958 h 391903"/>
                <a:gd name="connsiteX82" fmla="*/ 235701 w 372255"/>
                <a:gd name="connsiteY82" fmla="*/ 244333 h 391903"/>
                <a:gd name="connsiteX83" fmla="*/ 269326 w 372255"/>
                <a:gd name="connsiteY83" fmla="*/ 210709 h 391903"/>
                <a:gd name="connsiteX84" fmla="*/ 236688 w 372255"/>
                <a:gd name="connsiteY84" fmla="*/ 18087 h 391903"/>
                <a:gd name="connsiteX85" fmla="*/ 249595 w 372255"/>
                <a:gd name="connsiteY85" fmla="*/ 5179 h 391903"/>
                <a:gd name="connsiteX86" fmla="*/ 262502 w 372255"/>
                <a:gd name="connsiteY86" fmla="*/ 18087 h 391903"/>
                <a:gd name="connsiteX87" fmla="*/ 249595 w 372255"/>
                <a:gd name="connsiteY87" fmla="*/ 30994 h 391903"/>
                <a:gd name="connsiteX88" fmla="*/ 236688 w 372255"/>
                <a:gd name="connsiteY88" fmla="*/ 18087 h 391903"/>
                <a:gd name="connsiteX89" fmla="*/ 254281 w 372255"/>
                <a:gd name="connsiteY89" fmla="*/ 151681 h 391903"/>
                <a:gd name="connsiteX90" fmla="*/ 220656 w 372255"/>
                <a:gd name="connsiteY90" fmla="*/ 118056 h 391903"/>
                <a:gd name="connsiteX91" fmla="*/ 254281 w 372255"/>
                <a:gd name="connsiteY91" fmla="*/ 84431 h 391903"/>
                <a:gd name="connsiteX92" fmla="*/ 287906 w 372255"/>
                <a:gd name="connsiteY92" fmla="*/ 118056 h 391903"/>
                <a:gd name="connsiteX93" fmla="*/ 254281 w 372255"/>
                <a:gd name="connsiteY93" fmla="*/ 151681 h 391903"/>
                <a:gd name="connsiteX94" fmla="*/ 345125 w 372255"/>
                <a:gd name="connsiteY94" fmla="*/ 137787 h 391903"/>
                <a:gd name="connsiteX95" fmla="*/ 323174 w 372255"/>
                <a:gd name="connsiteY95" fmla="*/ 115836 h 391903"/>
                <a:gd name="connsiteX96" fmla="*/ 345125 w 372255"/>
                <a:gd name="connsiteY96" fmla="*/ 93886 h 391903"/>
                <a:gd name="connsiteX97" fmla="*/ 367075 w 372255"/>
                <a:gd name="connsiteY97" fmla="*/ 115836 h 391903"/>
                <a:gd name="connsiteX98" fmla="*/ 345125 w 372255"/>
                <a:gd name="connsiteY98" fmla="*/ 137787 h 39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372255" h="391903">
                  <a:moveTo>
                    <a:pt x="345125" y="88624"/>
                  </a:moveTo>
                  <a:cubicBezTo>
                    <a:pt x="331067" y="88624"/>
                    <a:pt x="319393" y="99394"/>
                    <a:pt x="318077" y="113205"/>
                  </a:cubicBezTo>
                  <a:lnTo>
                    <a:pt x="292756" y="113205"/>
                  </a:lnTo>
                  <a:cubicBezTo>
                    <a:pt x="290372" y="94050"/>
                    <a:pt x="274012" y="79170"/>
                    <a:pt x="254199" y="79170"/>
                  </a:cubicBezTo>
                  <a:cubicBezTo>
                    <a:pt x="253541" y="79170"/>
                    <a:pt x="252801" y="79252"/>
                    <a:pt x="252143" y="79252"/>
                  </a:cubicBezTo>
                  <a:lnTo>
                    <a:pt x="252143" y="36009"/>
                  </a:lnTo>
                  <a:cubicBezTo>
                    <a:pt x="260858" y="34776"/>
                    <a:pt x="267681" y="27212"/>
                    <a:pt x="267681" y="18087"/>
                  </a:cubicBezTo>
                  <a:cubicBezTo>
                    <a:pt x="267681" y="8139"/>
                    <a:pt x="259542" y="0"/>
                    <a:pt x="249595" y="0"/>
                  </a:cubicBezTo>
                  <a:cubicBezTo>
                    <a:pt x="239647" y="0"/>
                    <a:pt x="231508" y="8139"/>
                    <a:pt x="231508" y="18087"/>
                  </a:cubicBezTo>
                  <a:cubicBezTo>
                    <a:pt x="231508" y="27212"/>
                    <a:pt x="238250" y="34693"/>
                    <a:pt x="247046" y="36009"/>
                  </a:cubicBezTo>
                  <a:lnTo>
                    <a:pt x="247046" y="79828"/>
                  </a:lnTo>
                  <a:cubicBezTo>
                    <a:pt x="229124" y="83281"/>
                    <a:pt x="215477" y="99065"/>
                    <a:pt x="215477" y="117974"/>
                  </a:cubicBezTo>
                  <a:cubicBezTo>
                    <a:pt x="215477" y="127757"/>
                    <a:pt x="219094" y="136636"/>
                    <a:pt x="225096" y="143460"/>
                  </a:cubicBezTo>
                  <a:lnTo>
                    <a:pt x="164506" y="204050"/>
                  </a:lnTo>
                  <a:cubicBezTo>
                    <a:pt x="154805" y="195253"/>
                    <a:pt x="141980" y="189827"/>
                    <a:pt x="127921" y="189827"/>
                  </a:cubicBezTo>
                  <a:cubicBezTo>
                    <a:pt x="114028" y="189827"/>
                    <a:pt x="101038" y="195006"/>
                    <a:pt x="90926" y="204461"/>
                  </a:cubicBezTo>
                  <a:lnTo>
                    <a:pt x="46121" y="159655"/>
                  </a:lnTo>
                  <a:cubicBezTo>
                    <a:pt x="51136" y="154723"/>
                    <a:pt x="54260" y="147899"/>
                    <a:pt x="54260" y="140336"/>
                  </a:cubicBezTo>
                  <a:cubicBezTo>
                    <a:pt x="54260" y="125373"/>
                    <a:pt x="42092" y="113205"/>
                    <a:pt x="27130" y="113205"/>
                  </a:cubicBezTo>
                  <a:cubicBezTo>
                    <a:pt x="12167" y="113205"/>
                    <a:pt x="0" y="125373"/>
                    <a:pt x="0" y="140336"/>
                  </a:cubicBezTo>
                  <a:cubicBezTo>
                    <a:pt x="0" y="155298"/>
                    <a:pt x="12167" y="167465"/>
                    <a:pt x="27130" y="167465"/>
                  </a:cubicBezTo>
                  <a:cubicBezTo>
                    <a:pt x="32638" y="167465"/>
                    <a:pt x="37817" y="165821"/>
                    <a:pt x="42092" y="162944"/>
                  </a:cubicBezTo>
                  <a:lnTo>
                    <a:pt x="87309" y="208160"/>
                  </a:lnTo>
                  <a:cubicBezTo>
                    <a:pt x="78430" y="218108"/>
                    <a:pt x="73497" y="230850"/>
                    <a:pt x="73497" y="244333"/>
                  </a:cubicBezTo>
                  <a:cubicBezTo>
                    <a:pt x="73497" y="270230"/>
                    <a:pt x="91666" y="291934"/>
                    <a:pt x="115919" y="297442"/>
                  </a:cubicBezTo>
                  <a:lnTo>
                    <a:pt x="115919" y="343892"/>
                  </a:lnTo>
                  <a:cubicBezTo>
                    <a:pt x="107204" y="345125"/>
                    <a:pt x="100381" y="352688"/>
                    <a:pt x="100381" y="361814"/>
                  </a:cubicBezTo>
                  <a:cubicBezTo>
                    <a:pt x="100381" y="371762"/>
                    <a:pt x="108519" y="379900"/>
                    <a:pt x="118467" y="379900"/>
                  </a:cubicBezTo>
                  <a:cubicBezTo>
                    <a:pt x="128415" y="379900"/>
                    <a:pt x="136554" y="371762"/>
                    <a:pt x="136554" y="361814"/>
                  </a:cubicBezTo>
                  <a:cubicBezTo>
                    <a:pt x="136554" y="352688"/>
                    <a:pt x="129812" y="345207"/>
                    <a:pt x="121016" y="343892"/>
                  </a:cubicBezTo>
                  <a:lnTo>
                    <a:pt x="121016" y="298346"/>
                  </a:lnTo>
                  <a:cubicBezTo>
                    <a:pt x="123235" y="298593"/>
                    <a:pt x="125537" y="298840"/>
                    <a:pt x="127839" y="298840"/>
                  </a:cubicBezTo>
                  <a:cubicBezTo>
                    <a:pt x="141322" y="298840"/>
                    <a:pt x="153983" y="293907"/>
                    <a:pt x="163930" y="285028"/>
                  </a:cubicBezTo>
                  <a:lnTo>
                    <a:pt x="227644" y="348742"/>
                  </a:lnTo>
                  <a:cubicBezTo>
                    <a:pt x="224356" y="353264"/>
                    <a:pt x="222383" y="358772"/>
                    <a:pt x="222383" y="364773"/>
                  </a:cubicBezTo>
                  <a:cubicBezTo>
                    <a:pt x="222383" y="379736"/>
                    <a:pt x="234550" y="391903"/>
                    <a:pt x="249513" y="391903"/>
                  </a:cubicBezTo>
                  <a:cubicBezTo>
                    <a:pt x="264475" y="391903"/>
                    <a:pt x="276643" y="379736"/>
                    <a:pt x="276643" y="364773"/>
                  </a:cubicBezTo>
                  <a:cubicBezTo>
                    <a:pt x="276643" y="349811"/>
                    <a:pt x="264475" y="337644"/>
                    <a:pt x="249513" y="337644"/>
                  </a:cubicBezTo>
                  <a:cubicBezTo>
                    <a:pt x="242442" y="337644"/>
                    <a:pt x="235948" y="340439"/>
                    <a:pt x="231097" y="344878"/>
                  </a:cubicBezTo>
                  <a:lnTo>
                    <a:pt x="167630" y="281411"/>
                  </a:lnTo>
                  <a:cubicBezTo>
                    <a:pt x="177002" y="271381"/>
                    <a:pt x="182263" y="258309"/>
                    <a:pt x="182263" y="244416"/>
                  </a:cubicBezTo>
                  <a:cubicBezTo>
                    <a:pt x="182263" y="230357"/>
                    <a:pt x="176837" y="217532"/>
                    <a:pt x="168041" y="207831"/>
                  </a:cubicBezTo>
                  <a:lnTo>
                    <a:pt x="196486" y="179386"/>
                  </a:lnTo>
                  <a:lnTo>
                    <a:pt x="238167" y="221067"/>
                  </a:lnTo>
                  <a:cubicBezTo>
                    <a:pt x="233235" y="227562"/>
                    <a:pt x="230357" y="235619"/>
                    <a:pt x="230357" y="244416"/>
                  </a:cubicBezTo>
                  <a:cubicBezTo>
                    <a:pt x="230357" y="265873"/>
                    <a:pt x="247786" y="283302"/>
                    <a:pt x="269243" y="283302"/>
                  </a:cubicBezTo>
                  <a:cubicBezTo>
                    <a:pt x="290701" y="283302"/>
                    <a:pt x="308130" y="265873"/>
                    <a:pt x="308130" y="244416"/>
                  </a:cubicBezTo>
                  <a:cubicBezTo>
                    <a:pt x="308130" y="222958"/>
                    <a:pt x="290701" y="205529"/>
                    <a:pt x="269243" y="205529"/>
                  </a:cubicBezTo>
                  <a:cubicBezTo>
                    <a:pt x="258474" y="205529"/>
                    <a:pt x="248691" y="209969"/>
                    <a:pt x="241620" y="217121"/>
                  </a:cubicBezTo>
                  <a:lnTo>
                    <a:pt x="200268" y="175686"/>
                  </a:lnTo>
                  <a:lnTo>
                    <a:pt x="228713" y="147241"/>
                  </a:lnTo>
                  <a:cubicBezTo>
                    <a:pt x="235537" y="153243"/>
                    <a:pt x="244498" y="156860"/>
                    <a:pt x="254281" y="156860"/>
                  </a:cubicBezTo>
                  <a:cubicBezTo>
                    <a:pt x="275574" y="156860"/>
                    <a:pt x="292920" y="139678"/>
                    <a:pt x="293085" y="118385"/>
                  </a:cubicBezTo>
                  <a:lnTo>
                    <a:pt x="318077" y="118385"/>
                  </a:lnTo>
                  <a:cubicBezTo>
                    <a:pt x="319393" y="132114"/>
                    <a:pt x="330984" y="142966"/>
                    <a:pt x="345125" y="142966"/>
                  </a:cubicBezTo>
                  <a:cubicBezTo>
                    <a:pt x="360087" y="142966"/>
                    <a:pt x="372255" y="130799"/>
                    <a:pt x="372255" y="115836"/>
                  </a:cubicBezTo>
                  <a:cubicBezTo>
                    <a:pt x="372337" y="100874"/>
                    <a:pt x="360087" y="88624"/>
                    <a:pt x="345125" y="88624"/>
                  </a:cubicBezTo>
                  <a:close/>
                  <a:moveTo>
                    <a:pt x="27130" y="162286"/>
                  </a:moveTo>
                  <a:cubicBezTo>
                    <a:pt x="15045" y="162286"/>
                    <a:pt x="5179" y="152421"/>
                    <a:pt x="5179" y="140336"/>
                  </a:cubicBezTo>
                  <a:cubicBezTo>
                    <a:pt x="5179" y="128250"/>
                    <a:pt x="15045" y="118385"/>
                    <a:pt x="27130" y="118385"/>
                  </a:cubicBezTo>
                  <a:cubicBezTo>
                    <a:pt x="39215" y="118385"/>
                    <a:pt x="49080" y="128250"/>
                    <a:pt x="49080" y="140336"/>
                  </a:cubicBezTo>
                  <a:cubicBezTo>
                    <a:pt x="49080" y="152421"/>
                    <a:pt x="39215" y="162286"/>
                    <a:pt x="27130" y="162286"/>
                  </a:cubicBezTo>
                  <a:close/>
                  <a:moveTo>
                    <a:pt x="249595" y="342823"/>
                  </a:moveTo>
                  <a:cubicBezTo>
                    <a:pt x="261680" y="342823"/>
                    <a:pt x="271545" y="352688"/>
                    <a:pt x="271545" y="364773"/>
                  </a:cubicBezTo>
                  <a:cubicBezTo>
                    <a:pt x="271545" y="376859"/>
                    <a:pt x="261680" y="386724"/>
                    <a:pt x="249595" y="386724"/>
                  </a:cubicBezTo>
                  <a:cubicBezTo>
                    <a:pt x="237510" y="386724"/>
                    <a:pt x="227644" y="376859"/>
                    <a:pt x="227644" y="364773"/>
                  </a:cubicBezTo>
                  <a:cubicBezTo>
                    <a:pt x="227644" y="352606"/>
                    <a:pt x="237510" y="342823"/>
                    <a:pt x="249595" y="342823"/>
                  </a:cubicBezTo>
                  <a:close/>
                  <a:moveTo>
                    <a:pt x="131457" y="361814"/>
                  </a:moveTo>
                  <a:cubicBezTo>
                    <a:pt x="131457" y="368966"/>
                    <a:pt x="125702" y="374721"/>
                    <a:pt x="118549" y="374721"/>
                  </a:cubicBezTo>
                  <a:cubicBezTo>
                    <a:pt x="111397" y="374721"/>
                    <a:pt x="105642" y="368966"/>
                    <a:pt x="105642" y="361814"/>
                  </a:cubicBezTo>
                  <a:cubicBezTo>
                    <a:pt x="105642" y="354662"/>
                    <a:pt x="111397" y="348907"/>
                    <a:pt x="118549" y="348907"/>
                  </a:cubicBezTo>
                  <a:cubicBezTo>
                    <a:pt x="125620" y="348907"/>
                    <a:pt x="131457" y="354662"/>
                    <a:pt x="131457" y="361814"/>
                  </a:cubicBezTo>
                  <a:close/>
                  <a:moveTo>
                    <a:pt x="177166" y="244416"/>
                  </a:moveTo>
                  <a:cubicBezTo>
                    <a:pt x="177166" y="257816"/>
                    <a:pt x="171905" y="270312"/>
                    <a:pt x="162368" y="279602"/>
                  </a:cubicBezTo>
                  <a:cubicBezTo>
                    <a:pt x="153160" y="288646"/>
                    <a:pt x="140911" y="293660"/>
                    <a:pt x="127921" y="293660"/>
                  </a:cubicBezTo>
                  <a:cubicBezTo>
                    <a:pt x="100792" y="293660"/>
                    <a:pt x="78677" y="271545"/>
                    <a:pt x="78677" y="244416"/>
                  </a:cubicBezTo>
                  <a:cubicBezTo>
                    <a:pt x="78677" y="231426"/>
                    <a:pt x="83692" y="219177"/>
                    <a:pt x="92735" y="209969"/>
                  </a:cubicBezTo>
                  <a:cubicBezTo>
                    <a:pt x="102025" y="200432"/>
                    <a:pt x="114603" y="195171"/>
                    <a:pt x="127921" y="195171"/>
                  </a:cubicBezTo>
                  <a:cubicBezTo>
                    <a:pt x="155051" y="195089"/>
                    <a:pt x="177166" y="217204"/>
                    <a:pt x="177166" y="244416"/>
                  </a:cubicBezTo>
                  <a:close/>
                  <a:moveTo>
                    <a:pt x="269326" y="210709"/>
                  </a:moveTo>
                  <a:cubicBezTo>
                    <a:pt x="287906" y="210709"/>
                    <a:pt x="302950" y="225836"/>
                    <a:pt x="302950" y="244333"/>
                  </a:cubicBezTo>
                  <a:cubicBezTo>
                    <a:pt x="302950" y="262913"/>
                    <a:pt x="287823" y="277958"/>
                    <a:pt x="269326" y="277958"/>
                  </a:cubicBezTo>
                  <a:cubicBezTo>
                    <a:pt x="250746" y="277958"/>
                    <a:pt x="235701" y="262831"/>
                    <a:pt x="235701" y="244333"/>
                  </a:cubicBezTo>
                  <a:cubicBezTo>
                    <a:pt x="235701" y="225836"/>
                    <a:pt x="250746" y="210709"/>
                    <a:pt x="269326" y="210709"/>
                  </a:cubicBezTo>
                  <a:close/>
                  <a:moveTo>
                    <a:pt x="236688" y="18087"/>
                  </a:moveTo>
                  <a:cubicBezTo>
                    <a:pt x="236688" y="10934"/>
                    <a:pt x="242442" y="5179"/>
                    <a:pt x="249595" y="5179"/>
                  </a:cubicBezTo>
                  <a:cubicBezTo>
                    <a:pt x="256747" y="5179"/>
                    <a:pt x="262502" y="10934"/>
                    <a:pt x="262502" y="18087"/>
                  </a:cubicBezTo>
                  <a:cubicBezTo>
                    <a:pt x="262502" y="25239"/>
                    <a:pt x="256747" y="30994"/>
                    <a:pt x="249595" y="30994"/>
                  </a:cubicBezTo>
                  <a:cubicBezTo>
                    <a:pt x="242442" y="30994"/>
                    <a:pt x="236688" y="25239"/>
                    <a:pt x="236688" y="18087"/>
                  </a:cubicBezTo>
                  <a:close/>
                  <a:moveTo>
                    <a:pt x="254281" y="151681"/>
                  </a:moveTo>
                  <a:cubicBezTo>
                    <a:pt x="235701" y="151681"/>
                    <a:pt x="220656" y="136554"/>
                    <a:pt x="220656" y="118056"/>
                  </a:cubicBezTo>
                  <a:cubicBezTo>
                    <a:pt x="220656" y="99476"/>
                    <a:pt x="235783" y="84431"/>
                    <a:pt x="254281" y="84431"/>
                  </a:cubicBezTo>
                  <a:cubicBezTo>
                    <a:pt x="272861" y="84431"/>
                    <a:pt x="287906" y="99559"/>
                    <a:pt x="287906" y="118056"/>
                  </a:cubicBezTo>
                  <a:cubicBezTo>
                    <a:pt x="287906" y="136554"/>
                    <a:pt x="272861" y="151681"/>
                    <a:pt x="254281" y="151681"/>
                  </a:cubicBezTo>
                  <a:close/>
                  <a:moveTo>
                    <a:pt x="345125" y="137787"/>
                  </a:moveTo>
                  <a:cubicBezTo>
                    <a:pt x="333040" y="137787"/>
                    <a:pt x="323174" y="127921"/>
                    <a:pt x="323174" y="115836"/>
                  </a:cubicBezTo>
                  <a:cubicBezTo>
                    <a:pt x="323174" y="103751"/>
                    <a:pt x="333040" y="93886"/>
                    <a:pt x="345125" y="93886"/>
                  </a:cubicBezTo>
                  <a:cubicBezTo>
                    <a:pt x="357210" y="93886"/>
                    <a:pt x="367075" y="103751"/>
                    <a:pt x="367075" y="115836"/>
                  </a:cubicBezTo>
                  <a:cubicBezTo>
                    <a:pt x="367075" y="127921"/>
                    <a:pt x="357210" y="137787"/>
                    <a:pt x="345125" y="137787"/>
                  </a:cubicBezTo>
                  <a:close/>
                </a:path>
              </a:pathLst>
            </a:custGeom>
            <a:grpFill/>
            <a:ln w="8221" cap="flat">
              <a:noFill/>
              <a:prstDash val="solid"/>
              <a:miter/>
            </a:ln>
          </p:spPr>
          <p:txBody>
            <a:bodyPr rtlCol="0" anchor="ctr"/>
            <a:lstStyle/>
            <a:p>
              <a:endParaRPr lang="en-US"/>
            </a:p>
          </p:txBody>
        </p:sp>
      </p:grpSp>
      <p:grpSp>
        <p:nvGrpSpPr>
          <p:cNvPr id="42" name="Group 41">
            <a:extLst>
              <a:ext uri="{FF2B5EF4-FFF2-40B4-BE49-F238E27FC236}">
                <a16:creationId xmlns:a16="http://schemas.microsoft.com/office/drawing/2014/main" id="{E9AEAD61-1E65-483A-8C59-D5FD26A560AA}"/>
              </a:ext>
            </a:extLst>
          </p:cNvPr>
          <p:cNvGrpSpPr/>
          <p:nvPr/>
        </p:nvGrpSpPr>
        <p:grpSpPr>
          <a:xfrm>
            <a:off x="1765852" y="497300"/>
            <a:ext cx="2955234" cy="2734720"/>
            <a:chOff x="10764342" y="5346395"/>
            <a:chExt cx="1695618" cy="1569094"/>
          </a:xfrm>
          <a:solidFill>
            <a:schemeClr val="accent1">
              <a:lumMod val="20000"/>
              <a:lumOff val="80000"/>
            </a:schemeClr>
          </a:solidFill>
        </p:grpSpPr>
        <p:sp>
          <p:nvSpPr>
            <p:cNvPr id="40" name="Freeform: Shape 39">
              <a:extLst>
                <a:ext uri="{FF2B5EF4-FFF2-40B4-BE49-F238E27FC236}">
                  <a16:creationId xmlns:a16="http://schemas.microsoft.com/office/drawing/2014/main" id="{483B464D-4095-47E8-844F-0F2737B42707}"/>
                </a:ext>
              </a:extLst>
            </p:cNvPr>
            <p:cNvSpPr/>
            <p:nvPr/>
          </p:nvSpPr>
          <p:spPr>
            <a:xfrm>
              <a:off x="10764342" y="5455645"/>
              <a:ext cx="1695618" cy="1459844"/>
            </a:xfrm>
            <a:custGeom>
              <a:avLst/>
              <a:gdLst>
                <a:gd name="connsiteX0" fmla="*/ 2307263 w 2326041"/>
                <a:gd name="connsiteY0" fmla="*/ 869458 h 2002608"/>
                <a:gd name="connsiteX1" fmla="*/ 2030041 w 2326041"/>
                <a:gd name="connsiteY1" fmla="*/ 313182 h 2002608"/>
                <a:gd name="connsiteX2" fmla="*/ 1491258 w 2326041"/>
                <a:gd name="connsiteY2" fmla="*/ 55718 h 2002608"/>
                <a:gd name="connsiteX3" fmla="*/ 869541 w 2326041"/>
                <a:gd name="connsiteY3" fmla="*/ 18533 h 2002608"/>
                <a:gd name="connsiteX4" fmla="*/ 62764 w 2326041"/>
                <a:gd name="connsiteY4" fmla="*/ 727682 h 2002608"/>
                <a:gd name="connsiteX5" fmla="*/ 210838 w 2326041"/>
                <a:gd name="connsiteY5" fmla="*/ 1803050 h 2002608"/>
                <a:gd name="connsiteX6" fmla="*/ 370341 w 2326041"/>
                <a:gd name="connsiteY6" fmla="*/ 1967318 h 2002608"/>
                <a:gd name="connsiteX7" fmla="*/ 590952 w 2326041"/>
                <a:gd name="connsiteY7" fmla="*/ 1979679 h 2002608"/>
                <a:gd name="connsiteX8" fmla="*/ 760518 w 2326041"/>
                <a:gd name="connsiteY8" fmla="*/ 1816745 h 2002608"/>
                <a:gd name="connsiteX9" fmla="*/ 1050734 w 2326041"/>
                <a:gd name="connsiteY9" fmla="*/ 1783192 h 2002608"/>
                <a:gd name="connsiteX10" fmla="*/ 1723664 w 2326041"/>
                <a:gd name="connsiteY10" fmla="*/ 1863160 h 2002608"/>
                <a:gd name="connsiteX11" fmla="*/ 2167453 w 2326041"/>
                <a:gd name="connsiteY11" fmla="*/ 1670837 h 2002608"/>
                <a:gd name="connsiteX12" fmla="*/ 2322257 w 2326041"/>
                <a:gd name="connsiteY12" fmla="*/ 1237577 h 2002608"/>
                <a:gd name="connsiteX13" fmla="*/ 2307263 w 2326041"/>
                <a:gd name="connsiteY13" fmla="*/ 869458 h 2002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26041" h="2002608">
                  <a:moveTo>
                    <a:pt x="2307263" y="869458"/>
                  </a:moveTo>
                  <a:cubicBezTo>
                    <a:pt x="2273244" y="661209"/>
                    <a:pt x="2184613" y="456824"/>
                    <a:pt x="2030041" y="313182"/>
                  </a:cubicBezTo>
                  <a:cubicBezTo>
                    <a:pt x="1882601" y="176170"/>
                    <a:pt x="1686779" y="103466"/>
                    <a:pt x="1491258" y="55718"/>
                  </a:cubicBezTo>
                  <a:cubicBezTo>
                    <a:pt x="1288039" y="6105"/>
                    <a:pt x="1075158" y="-20051"/>
                    <a:pt x="869541" y="18533"/>
                  </a:cubicBezTo>
                  <a:cubicBezTo>
                    <a:pt x="500922" y="87706"/>
                    <a:pt x="186248" y="373591"/>
                    <a:pt x="62764" y="727682"/>
                  </a:cubicBezTo>
                  <a:cubicBezTo>
                    <a:pt x="-60719" y="1081773"/>
                    <a:pt x="2855" y="1491009"/>
                    <a:pt x="210838" y="1803050"/>
                  </a:cubicBezTo>
                  <a:cubicBezTo>
                    <a:pt x="253554" y="1867158"/>
                    <a:pt x="303601" y="1928900"/>
                    <a:pt x="370341" y="1967318"/>
                  </a:cubicBezTo>
                  <a:cubicBezTo>
                    <a:pt x="437081" y="2005736"/>
                    <a:pt x="523613" y="2017064"/>
                    <a:pt x="590952" y="1979679"/>
                  </a:cubicBezTo>
                  <a:cubicBezTo>
                    <a:pt x="659825" y="1941461"/>
                    <a:pt x="696043" y="1861993"/>
                    <a:pt x="760518" y="1816745"/>
                  </a:cubicBezTo>
                  <a:cubicBezTo>
                    <a:pt x="842318" y="1759334"/>
                    <a:pt x="952041" y="1767565"/>
                    <a:pt x="1050734" y="1783192"/>
                  </a:cubicBezTo>
                  <a:cubicBezTo>
                    <a:pt x="1274478" y="1818577"/>
                    <a:pt x="1497755" y="1879820"/>
                    <a:pt x="1723664" y="1863160"/>
                  </a:cubicBezTo>
                  <a:cubicBezTo>
                    <a:pt x="1885366" y="1851231"/>
                    <a:pt x="2053798" y="1790022"/>
                    <a:pt x="2167453" y="1670837"/>
                  </a:cubicBezTo>
                  <a:cubicBezTo>
                    <a:pt x="2290604" y="1541655"/>
                    <a:pt x="2311895" y="1411041"/>
                    <a:pt x="2322257" y="1237577"/>
                  </a:cubicBezTo>
                  <a:cubicBezTo>
                    <a:pt x="2329588" y="1114827"/>
                    <a:pt x="2327122" y="991043"/>
                    <a:pt x="2307263" y="869458"/>
                  </a:cubicBezTo>
                  <a:close/>
                </a:path>
              </a:pathLst>
            </a:custGeom>
            <a:grpFill/>
            <a:ln w="3330" cap="flat">
              <a:noFill/>
              <a:prstDash val="solid"/>
              <a:miter/>
            </a:ln>
          </p:spPr>
          <p:txBody>
            <a:bodyPr rtlCol="0" anchor="ctr"/>
            <a:lstStyle/>
            <a:p>
              <a:endParaRPr lang="en-US"/>
            </a:p>
          </p:txBody>
        </p:sp>
        <p:sp>
          <p:nvSpPr>
            <p:cNvPr id="41" name="Freeform: Shape 40">
              <a:extLst>
                <a:ext uri="{FF2B5EF4-FFF2-40B4-BE49-F238E27FC236}">
                  <a16:creationId xmlns:a16="http://schemas.microsoft.com/office/drawing/2014/main" id="{29FA286E-2061-40FD-9B0D-EF38AAE7F4AA}"/>
                </a:ext>
              </a:extLst>
            </p:cNvPr>
            <p:cNvSpPr/>
            <p:nvPr/>
          </p:nvSpPr>
          <p:spPr>
            <a:xfrm>
              <a:off x="12112312" y="5346395"/>
              <a:ext cx="207874" cy="176722"/>
            </a:xfrm>
            <a:custGeom>
              <a:avLst/>
              <a:gdLst>
                <a:gd name="connsiteX0" fmla="*/ 266001 w 285161"/>
                <a:gd name="connsiteY0" fmla="*/ 84269 h 242427"/>
                <a:gd name="connsiteX1" fmla="*/ 281495 w 285161"/>
                <a:gd name="connsiteY1" fmla="*/ 179364 h 242427"/>
                <a:gd name="connsiteX2" fmla="*/ 212523 w 285161"/>
                <a:gd name="connsiteY2" fmla="*/ 241939 h 242427"/>
                <a:gd name="connsiteX3" fmla="*/ 9771 w 285161"/>
                <a:gd name="connsiteY3" fmla="*/ 57746 h 242427"/>
                <a:gd name="connsiteX4" fmla="*/ 266001 w 285161"/>
                <a:gd name="connsiteY4" fmla="*/ 84269 h 2424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161" h="242427">
                  <a:moveTo>
                    <a:pt x="266001" y="84269"/>
                  </a:moveTo>
                  <a:cubicBezTo>
                    <a:pt x="282528" y="112824"/>
                    <a:pt x="290292" y="147577"/>
                    <a:pt x="281495" y="179364"/>
                  </a:cubicBezTo>
                  <a:cubicBezTo>
                    <a:pt x="272699" y="211151"/>
                    <a:pt x="245310" y="238540"/>
                    <a:pt x="212523" y="241939"/>
                  </a:cubicBezTo>
                  <a:cubicBezTo>
                    <a:pt x="133954" y="250036"/>
                    <a:pt x="-43375" y="156273"/>
                    <a:pt x="9771" y="57746"/>
                  </a:cubicBezTo>
                  <a:cubicBezTo>
                    <a:pt x="64116" y="-42880"/>
                    <a:pt x="218620" y="2335"/>
                    <a:pt x="266001" y="84269"/>
                  </a:cubicBezTo>
                  <a:close/>
                </a:path>
              </a:pathLst>
            </a:custGeom>
            <a:grpFill/>
            <a:ln w="3330" cap="flat">
              <a:noFill/>
              <a:prstDash val="solid"/>
              <a:miter/>
            </a:ln>
          </p:spPr>
          <p:txBody>
            <a:bodyPr rtlCol="0" anchor="ctr"/>
            <a:lstStyle/>
            <a:p>
              <a:endParaRPr lang="en-US"/>
            </a:p>
          </p:txBody>
        </p:sp>
      </p:grpSp>
      <p:grpSp>
        <p:nvGrpSpPr>
          <p:cNvPr id="38" name="Group 37">
            <a:extLst>
              <a:ext uri="{FF2B5EF4-FFF2-40B4-BE49-F238E27FC236}">
                <a16:creationId xmlns:a16="http://schemas.microsoft.com/office/drawing/2014/main" id="{1B0E4C08-7B8D-4BE4-BD64-133E5992170A}"/>
              </a:ext>
            </a:extLst>
          </p:cNvPr>
          <p:cNvGrpSpPr/>
          <p:nvPr/>
        </p:nvGrpSpPr>
        <p:grpSpPr>
          <a:xfrm>
            <a:off x="1922306" y="1016964"/>
            <a:ext cx="2642326" cy="1922918"/>
            <a:chOff x="4776695" y="2467059"/>
            <a:chExt cx="2642326" cy="1922918"/>
          </a:xfrm>
        </p:grpSpPr>
        <p:sp>
          <p:nvSpPr>
            <p:cNvPr id="30" name="Freeform: Shape 29">
              <a:extLst>
                <a:ext uri="{FF2B5EF4-FFF2-40B4-BE49-F238E27FC236}">
                  <a16:creationId xmlns:a16="http://schemas.microsoft.com/office/drawing/2014/main" id="{9BBE20AF-1322-4A65-BB3F-56FD8017AABB}"/>
                </a:ext>
              </a:extLst>
            </p:cNvPr>
            <p:cNvSpPr/>
            <p:nvPr/>
          </p:nvSpPr>
          <p:spPr>
            <a:xfrm>
              <a:off x="6165912" y="2612326"/>
              <a:ext cx="479202" cy="1095184"/>
            </a:xfrm>
            <a:custGeom>
              <a:avLst/>
              <a:gdLst>
                <a:gd name="connsiteX0" fmla="*/ 477679 w 479202"/>
                <a:gd name="connsiteY0" fmla="*/ 1095185 h 1095184"/>
                <a:gd name="connsiteX1" fmla="*/ 0 w 479202"/>
                <a:gd name="connsiteY1" fmla="*/ 835343 h 1095184"/>
                <a:gd name="connsiteX2" fmla="*/ 1619 w 479202"/>
                <a:gd name="connsiteY2" fmla="*/ 0 h 1095184"/>
                <a:gd name="connsiteX3" fmla="*/ 479203 w 479202"/>
                <a:gd name="connsiteY3" fmla="*/ 259842 h 1095184"/>
              </a:gdLst>
              <a:ahLst/>
              <a:cxnLst>
                <a:cxn ang="0">
                  <a:pos x="connsiteX0" y="connsiteY0"/>
                </a:cxn>
                <a:cxn ang="0">
                  <a:pos x="connsiteX1" y="connsiteY1"/>
                </a:cxn>
                <a:cxn ang="0">
                  <a:pos x="connsiteX2" y="connsiteY2"/>
                </a:cxn>
                <a:cxn ang="0">
                  <a:pos x="connsiteX3" y="connsiteY3"/>
                </a:cxn>
              </a:cxnLst>
              <a:rect l="l" t="t" r="r" b="b"/>
              <a:pathLst>
                <a:path w="479202" h="1095184">
                  <a:moveTo>
                    <a:pt x="477679" y="1095185"/>
                  </a:moveTo>
                  <a:lnTo>
                    <a:pt x="0" y="835343"/>
                  </a:lnTo>
                  <a:lnTo>
                    <a:pt x="1619" y="0"/>
                  </a:lnTo>
                  <a:lnTo>
                    <a:pt x="479203" y="259842"/>
                  </a:lnTo>
                  <a:close/>
                </a:path>
              </a:pathLst>
            </a:custGeom>
            <a:solidFill>
              <a:schemeClr val="accent2">
                <a:lumMod val="75000"/>
              </a:schemeClr>
            </a:solidFill>
            <a:ln w="9525"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3F08BF88-1107-43E2-BEF5-E4967A691165}"/>
                </a:ext>
              </a:extLst>
            </p:cNvPr>
            <p:cNvSpPr/>
            <p:nvPr/>
          </p:nvSpPr>
          <p:spPr>
            <a:xfrm>
              <a:off x="6167532" y="2503550"/>
              <a:ext cx="1251489" cy="368617"/>
            </a:xfrm>
            <a:custGeom>
              <a:avLst/>
              <a:gdLst>
                <a:gd name="connsiteX0" fmla="*/ 477584 w 1251489"/>
                <a:gd name="connsiteY0" fmla="*/ 368618 h 368617"/>
                <a:gd name="connsiteX1" fmla="*/ 0 w 1251489"/>
                <a:gd name="connsiteY1" fmla="*/ 108776 h 368617"/>
                <a:gd name="connsiteX2" fmla="*/ 773906 w 1251489"/>
                <a:gd name="connsiteY2" fmla="*/ 0 h 368617"/>
                <a:gd name="connsiteX3" fmla="*/ 1251490 w 1251489"/>
                <a:gd name="connsiteY3" fmla="*/ 259842 h 368617"/>
              </a:gdLst>
              <a:ahLst/>
              <a:cxnLst>
                <a:cxn ang="0">
                  <a:pos x="connsiteX0" y="connsiteY0"/>
                </a:cxn>
                <a:cxn ang="0">
                  <a:pos x="connsiteX1" y="connsiteY1"/>
                </a:cxn>
                <a:cxn ang="0">
                  <a:pos x="connsiteX2" y="connsiteY2"/>
                </a:cxn>
                <a:cxn ang="0">
                  <a:pos x="connsiteX3" y="connsiteY3"/>
                </a:cxn>
              </a:cxnLst>
              <a:rect l="l" t="t" r="r" b="b"/>
              <a:pathLst>
                <a:path w="1251489" h="368617">
                  <a:moveTo>
                    <a:pt x="477584" y="368618"/>
                  </a:moveTo>
                  <a:lnTo>
                    <a:pt x="0" y="108776"/>
                  </a:lnTo>
                  <a:lnTo>
                    <a:pt x="773906" y="0"/>
                  </a:lnTo>
                  <a:lnTo>
                    <a:pt x="1251490" y="259842"/>
                  </a:lnTo>
                  <a:close/>
                </a:path>
              </a:pathLst>
            </a:custGeom>
            <a:solidFill>
              <a:schemeClr val="accent2">
                <a:lumMod val="60000"/>
                <a:lumOff val="40000"/>
              </a:schemeClr>
            </a:solidFill>
            <a:ln w="9525"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7AF41BE8-4C05-4E17-8DF1-A217582753E4}"/>
                </a:ext>
              </a:extLst>
            </p:cNvPr>
            <p:cNvSpPr/>
            <p:nvPr/>
          </p:nvSpPr>
          <p:spPr>
            <a:xfrm>
              <a:off x="6643591" y="2763393"/>
              <a:ext cx="775430" cy="944118"/>
            </a:xfrm>
            <a:custGeom>
              <a:avLst/>
              <a:gdLst>
                <a:gd name="connsiteX0" fmla="*/ 775430 w 775430"/>
                <a:gd name="connsiteY0" fmla="*/ 0 h 944118"/>
                <a:gd name="connsiteX1" fmla="*/ 773906 w 775430"/>
                <a:gd name="connsiteY1" fmla="*/ 835343 h 944118"/>
                <a:gd name="connsiteX2" fmla="*/ 0 w 775430"/>
                <a:gd name="connsiteY2" fmla="*/ 944118 h 944118"/>
                <a:gd name="connsiteX3" fmla="*/ 1524 w 775430"/>
                <a:gd name="connsiteY3" fmla="*/ 108776 h 944118"/>
              </a:gdLst>
              <a:ahLst/>
              <a:cxnLst>
                <a:cxn ang="0">
                  <a:pos x="connsiteX0" y="connsiteY0"/>
                </a:cxn>
                <a:cxn ang="0">
                  <a:pos x="connsiteX1" y="connsiteY1"/>
                </a:cxn>
                <a:cxn ang="0">
                  <a:pos x="connsiteX2" y="connsiteY2"/>
                </a:cxn>
                <a:cxn ang="0">
                  <a:pos x="connsiteX3" y="connsiteY3"/>
                </a:cxn>
              </a:cxnLst>
              <a:rect l="l" t="t" r="r" b="b"/>
              <a:pathLst>
                <a:path w="775430" h="944118">
                  <a:moveTo>
                    <a:pt x="775430" y="0"/>
                  </a:moveTo>
                  <a:lnTo>
                    <a:pt x="773906" y="835343"/>
                  </a:lnTo>
                  <a:lnTo>
                    <a:pt x="0" y="944118"/>
                  </a:lnTo>
                  <a:lnTo>
                    <a:pt x="1524" y="108776"/>
                  </a:lnTo>
                  <a:close/>
                </a:path>
              </a:pathLst>
            </a:custGeom>
            <a:solidFill>
              <a:schemeClr val="accent2"/>
            </a:solidFill>
            <a:ln w="9525"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9EE285EE-1B2C-4243-B991-ADF947281109}"/>
                </a:ext>
              </a:extLst>
            </p:cNvPr>
            <p:cNvSpPr/>
            <p:nvPr/>
          </p:nvSpPr>
          <p:spPr>
            <a:xfrm>
              <a:off x="4776787" y="2648140"/>
              <a:ext cx="848772" cy="1095851"/>
            </a:xfrm>
            <a:custGeom>
              <a:avLst/>
              <a:gdLst>
                <a:gd name="connsiteX0" fmla="*/ 847058 w 848772"/>
                <a:gd name="connsiteY0" fmla="*/ 919353 h 1095851"/>
                <a:gd name="connsiteX1" fmla="*/ 847535 w 848772"/>
                <a:gd name="connsiteY1" fmla="*/ 916972 h 1095851"/>
                <a:gd name="connsiteX2" fmla="*/ 847630 w 848772"/>
                <a:gd name="connsiteY2" fmla="*/ 916496 h 1095851"/>
                <a:gd name="connsiteX3" fmla="*/ 848297 w 848772"/>
                <a:gd name="connsiteY3" fmla="*/ 911066 h 1095851"/>
                <a:gd name="connsiteX4" fmla="*/ 848487 w 848772"/>
                <a:gd name="connsiteY4" fmla="*/ 909257 h 1095851"/>
                <a:gd name="connsiteX5" fmla="*/ 848773 w 848772"/>
                <a:gd name="connsiteY5" fmla="*/ 901732 h 1095851"/>
                <a:gd name="connsiteX6" fmla="*/ 848773 w 848772"/>
                <a:gd name="connsiteY6" fmla="*/ 901351 h 1095851"/>
                <a:gd name="connsiteX7" fmla="*/ 833819 w 848772"/>
                <a:gd name="connsiteY7" fmla="*/ 0 h 1095851"/>
                <a:gd name="connsiteX8" fmla="*/ 833533 w 848772"/>
                <a:gd name="connsiteY8" fmla="*/ 7906 h 1095851"/>
                <a:gd name="connsiteX9" fmla="*/ 833342 w 848772"/>
                <a:gd name="connsiteY9" fmla="*/ 9716 h 1095851"/>
                <a:gd name="connsiteX10" fmla="*/ 832580 w 848772"/>
                <a:gd name="connsiteY10" fmla="*/ 15621 h 1095851"/>
                <a:gd name="connsiteX11" fmla="*/ 832104 w 848772"/>
                <a:gd name="connsiteY11" fmla="*/ 18097 h 1095851"/>
                <a:gd name="connsiteX12" fmla="*/ 830961 w 848772"/>
                <a:gd name="connsiteY12" fmla="*/ 23241 h 1095851"/>
                <a:gd name="connsiteX13" fmla="*/ 830104 w 848772"/>
                <a:gd name="connsiteY13" fmla="*/ 26194 h 1095851"/>
                <a:gd name="connsiteX14" fmla="*/ 828580 w 848772"/>
                <a:gd name="connsiteY14" fmla="*/ 30861 h 1095851"/>
                <a:gd name="connsiteX15" fmla="*/ 827532 w 848772"/>
                <a:gd name="connsiteY15" fmla="*/ 33814 h 1095851"/>
                <a:gd name="connsiteX16" fmla="*/ 825627 w 848772"/>
                <a:gd name="connsiteY16" fmla="*/ 38481 h 1095851"/>
                <a:gd name="connsiteX17" fmla="*/ 824294 w 848772"/>
                <a:gd name="connsiteY17" fmla="*/ 41434 h 1095851"/>
                <a:gd name="connsiteX18" fmla="*/ 821817 w 848772"/>
                <a:gd name="connsiteY18" fmla="*/ 46196 h 1095851"/>
                <a:gd name="connsiteX19" fmla="*/ 820388 w 848772"/>
                <a:gd name="connsiteY19" fmla="*/ 48863 h 1095851"/>
                <a:gd name="connsiteX20" fmla="*/ 817055 w 848772"/>
                <a:gd name="connsiteY20" fmla="*/ 54388 h 1095851"/>
                <a:gd name="connsiteX21" fmla="*/ 815912 w 848772"/>
                <a:gd name="connsiteY21" fmla="*/ 56293 h 1095851"/>
                <a:gd name="connsiteX22" fmla="*/ 810673 w 848772"/>
                <a:gd name="connsiteY22" fmla="*/ 63627 h 1095851"/>
                <a:gd name="connsiteX23" fmla="*/ 809339 w 848772"/>
                <a:gd name="connsiteY23" fmla="*/ 65246 h 1095851"/>
                <a:gd name="connsiteX24" fmla="*/ 804672 w 848772"/>
                <a:gd name="connsiteY24" fmla="*/ 70961 h 1095851"/>
                <a:gd name="connsiteX25" fmla="*/ 802005 w 848772"/>
                <a:gd name="connsiteY25" fmla="*/ 73914 h 1095851"/>
                <a:gd name="connsiteX26" fmla="*/ 797814 w 848772"/>
                <a:gd name="connsiteY26" fmla="*/ 78391 h 1095851"/>
                <a:gd name="connsiteX27" fmla="*/ 794766 w 848772"/>
                <a:gd name="connsiteY27" fmla="*/ 81439 h 1095851"/>
                <a:gd name="connsiteX28" fmla="*/ 790385 w 848772"/>
                <a:gd name="connsiteY28" fmla="*/ 85534 h 1095851"/>
                <a:gd name="connsiteX29" fmla="*/ 786098 w 848772"/>
                <a:gd name="connsiteY29" fmla="*/ 89344 h 1095851"/>
                <a:gd name="connsiteX30" fmla="*/ 781717 w 848772"/>
                <a:gd name="connsiteY30" fmla="*/ 93059 h 1095851"/>
                <a:gd name="connsiteX31" fmla="*/ 777050 w 848772"/>
                <a:gd name="connsiteY31" fmla="*/ 96774 h 1095851"/>
                <a:gd name="connsiteX32" fmla="*/ 772478 w 848772"/>
                <a:gd name="connsiteY32" fmla="*/ 100298 h 1095851"/>
                <a:gd name="connsiteX33" fmla="*/ 764953 w 848772"/>
                <a:gd name="connsiteY33" fmla="*/ 105728 h 1095851"/>
                <a:gd name="connsiteX34" fmla="*/ 761333 w 848772"/>
                <a:gd name="connsiteY34" fmla="*/ 108299 h 1095851"/>
                <a:gd name="connsiteX35" fmla="*/ 749237 w 848772"/>
                <a:gd name="connsiteY35" fmla="*/ 116015 h 1095851"/>
                <a:gd name="connsiteX36" fmla="*/ 737330 w 848772"/>
                <a:gd name="connsiteY36" fmla="*/ 122873 h 1095851"/>
                <a:gd name="connsiteX37" fmla="*/ 723329 w 848772"/>
                <a:gd name="connsiteY37" fmla="*/ 130207 h 1095851"/>
                <a:gd name="connsiteX38" fmla="*/ 718376 w 848772"/>
                <a:gd name="connsiteY38" fmla="*/ 132588 h 1095851"/>
                <a:gd name="connsiteX39" fmla="*/ 708755 w 848772"/>
                <a:gd name="connsiteY39" fmla="*/ 137160 h 1095851"/>
                <a:gd name="connsiteX40" fmla="*/ 699135 w 848772"/>
                <a:gd name="connsiteY40" fmla="*/ 141351 h 1095851"/>
                <a:gd name="connsiteX41" fmla="*/ 693230 w 848772"/>
                <a:gd name="connsiteY41" fmla="*/ 143923 h 1095851"/>
                <a:gd name="connsiteX42" fmla="*/ 680561 w 848772"/>
                <a:gd name="connsiteY42" fmla="*/ 148876 h 1095851"/>
                <a:gd name="connsiteX43" fmla="*/ 677132 w 848772"/>
                <a:gd name="connsiteY43" fmla="*/ 150209 h 1095851"/>
                <a:gd name="connsiteX44" fmla="*/ 660463 w 848772"/>
                <a:gd name="connsiteY44" fmla="*/ 156115 h 1095851"/>
                <a:gd name="connsiteX45" fmla="*/ 655415 w 848772"/>
                <a:gd name="connsiteY45" fmla="*/ 157734 h 1095851"/>
                <a:gd name="connsiteX46" fmla="*/ 643319 w 848772"/>
                <a:gd name="connsiteY46" fmla="*/ 161639 h 1095851"/>
                <a:gd name="connsiteX47" fmla="*/ 636461 w 848772"/>
                <a:gd name="connsiteY47" fmla="*/ 163640 h 1095851"/>
                <a:gd name="connsiteX48" fmla="*/ 625793 w 848772"/>
                <a:gd name="connsiteY48" fmla="*/ 166688 h 1095851"/>
                <a:gd name="connsiteX49" fmla="*/ 617982 w 848772"/>
                <a:gd name="connsiteY49" fmla="*/ 168688 h 1095851"/>
                <a:gd name="connsiteX50" fmla="*/ 607695 w 848772"/>
                <a:gd name="connsiteY50" fmla="*/ 171355 h 1095851"/>
                <a:gd name="connsiteX51" fmla="*/ 599504 w 848772"/>
                <a:gd name="connsiteY51" fmla="*/ 173260 h 1095851"/>
                <a:gd name="connsiteX52" fmla="*/ 589217 w 848772"/>
                <a:gd name="connsiteY52" fmla="*/ 175641 h 1095851"/>
                <a:gd name="connsiteX53" fmla="*/ 580739 w 848772"/>
                <a:gd name="connsiteY53" fmla="*/ 177355 h 1095851"/>
                <a:gd name="connsiteX54" fmla="*/ 570452 w 848772"/>
                <a:gd name="connsiteY54" fmla="*/ 179451 h 1095851"/>
                <a:gd name="connsiteX55" fmla="*/ 566547 w 848772"/>
                <a:gd name="connsiteY55" fmla="*/ 180118 h 1095851"/>
                <a:gd name="connsiteX56" fmla="*/ 545021 w 848772"/>
                <a:gd name="connsiteY56" fmla="*/ 183833 h 1095851"/>
                <a:gd name="connsiteX57" fmla="*/ 538639 w 848772"/>
                <a:gd name="connsiteY57" fmla="*/ 184785 h 1095851"/>
                <a:gd name="connsiteX58" fmla="*/ 513493 w 848772"/>
                <a:gd name="connsiteY58" fmla="*/ 188214 h 1095851"/>
                <a:gd name="connsiteX59" fmla="*/ 512159 w 848772"/>
                <a:gd name="connsiteY59" fmla="*/ 188309 h 1095851"/>
                <a:gd name="connsiteX60" fmla="*/ 472345 w 848772"/>
                <a:gd name="connsiteY60" fmla="*/ 192119 h 1095851"/>
                <a:gd name="connsiteX61" fmla="*/ 468916 w 848772"/>
                <a:gd name="connsiteY61" fmla="*/ 192310 h 1095851"/>
                <a:gd name="connsiteX62" fmla="*/ 434816 w 848772"/>
                <a:gd name="connsiteY62" fmla="*/ 194120 h 1095851"/>
                <a:gd name="connsiteX63" fmla="*/ 434340 w 848772"/>
                <a:gd name="connsiteY63" fmla="*/ 194120 h 1095851"/>
                <a:gd name="connsiteX64" fmla="*/ 404432 w 848772"/>
                <a:gd name="connsiteY64" fmla="*/ 194596 h 1095851"/>
                <a:gd name="connsiteX65" fmla="*/ 399002 w 848772"/>
                <a:gd name="connsiteY65" fmla="*/ 194596 h 1095851"/>
                <a:gd name="connsiteX66" fmla="*/ 371380 w 848772"/>
                <a:gd name="connsiteY66" fmla="*/ 194024 h 1095851"/>
                <a:gd name="connsiteX67" fmla="*/ 365665 w 848772"/>
                <a:gd name="connsiteY67" fmla="*/ 193739 h 1095851"/>
                <a:gd name="connsiteX68" fmla="*/ 341948 w 848772"/>
                <a:gd name="connsiteY68" fmla="*/ 192405 h 1095851"/>
                <a:gd name="connsiteX69" fmla="*/ 337375 w 848772"/>
                <a:gd name="connsiteY69" fmla="*/ 192119 h 1095851"/>
                <a:gd name="connsiteX70" fmla="*/ 311182 w 848772"/>
                <a:gd name="connsiteY70" fmla="*/ 189738 h 1095851"/>
                <a:gd name="connsiteX71" fmla="*/ 305181 w 848772"/>
                <a:gd name="connsiteY71" fmla="*/ 189071 h 1095851"/>
                <a:gd name="connsiteX72" fmla="*/ 281369 w 848772"/>
                <a:gd name="connsiteY72" fmla="*/ 186023 h 1095851"/>
                <a:gd name="connsiteX73" fmla="*/ 278130 w 848772"/>
                <a:gd name="connsiteY73" fmla="*/ 185547 h 1095851"/>
                <a:gd name="connsiteX74" fmla="*/ 251555 w 848772"/>
                <a:gd name="connsiteY74" fmla="*/ 181166 h 1095851"/>
                <a:gd name="connsiteX75" fmla="*/ 245840 w 848772"/>
                <a:gd name="connsiteY75" fmla="*/ 180118 h 1095851"/>
                <a:gd name="connsiteX76" fmla="*/ 218313 w 848772"/>
                <a:gd name="connsiteY76" fmla="*/ 174308 h 1095851"/>
                <a:gd name="connsiteX77" fmla="*/ 214979 w 848772"/>
                <a:gd name="connsiteY77" fmla="*/ 173546 h 1095851"/>
                <a:gd name="connsiteX78" fmla="*/ 183642 w 848772"/>
                <a:gd name="connsiteY78" fmla="*/ 165354 h 1095851"/>
                <a:gd name="connsiteX79" fmla="*/ 181928 w 848772"/>
                <a:gd name="connsiteY79" fmla="*/ 164783 h 1095851"/>
                <a:gd name="connsiteX80" fmla="*/ 150400 w 848772"/>
                <a:gd name="connsiteY80" fmla="*/ 154496 h 1095851"/>
                <a:gd name="connsiteX81" fmla="*/ 137541 w 848772"/>
                <a:gd name="connsiteY81" fmla="*/ 149543 h 1095851"/>
                <a:gd name="connsiteX82" fmla="*/ 129350 w 848772"/>
                <a:gd name="connsiteY82" fmla="*/ 146209 h 1095851"/>
                <a:gd name="connsiteX83" fmla="*/ 120682 w 848772"/>
                <a:gd name="connsiteY83" fmla="*/ 142494 h 1095851"/>
                <a:gd name="connsiteX84" fmla="*/ 112967 w 848772"/>
                <a:gd name="connsiteY84" fmla="*/ 139065 h 1095851"/>
                <a:gd name="connsiteX85" fmla="*/ 104870 w 848772"/>
                <a:gd name="connsiteY85" fmla="*/ 135160 h 1095851"/>
                <a:gd name="connsiteX86" fmla="*/ 97727 w 848772"/>
                <a:gd name="connsiteY86" fmla="*/ 131540 h 1095851"/>
                <a:gd name="connsiteX87" fmla="*/ 90202 w 848772"/>
                <a:gd name="connsiteY87" fmla="*/ 127445 h 1095851"/>
                <a:gd name="connsiteX88" fmla="*/ 83534 w 848772"/>
                <a:gd name="connsiteY88" fmla="*/ 123730 h 1095851"/>
                <a:gd name="connsiteX89" fmla="*/ 76581 w 848772"/>
                <a:gd name="connsiteY89" fmla="*/ 119443 h 1095851"/>
                <a:gd name="connsiteX90" fmla="*/ 70485 w 848772"/>
                <a:gd name="connsiteY90" fmla="*/ 115538 h 1095851"/>
                <a:gd name="connsiteX91" fmla="*/ 64103 w 848772"/>
                <a:gd name="connsiteY91" fmla="*/ 111157 h 1095851"/>
                <a:gd name="connsiteX92" fmla="*/ 58579 w 848772"/>
                <a:gd name="connsiteY92" fmla="*/ 107156 h 1095851"/>
                <a:gd name="connsiteX93" fmla="*/ 52769 w 848772"/>
                <a:gd name="connsiteY93" fmla="*/ 102584 h 1095851"/>
                <a:gd name="connsiteX94" fmla="*/ 47720 w 848772"/>
                <a:gd name="connsiteY94" fmla="*/ 98489 h 1095851"/>
                <a:gd name="connsiteX95" fmla="*/ 42482 w 848772"/>
                <a:gd name="connsiteY95" fmla="*/ 93821 h 1095851"/>
                <a:gd name="connsiteX96" fmla="*/ 38005 w 848772"/>
                <a:gd name="connsiteY96" fmla="*/ 89630 h 1095851"/>
                <a:gd name="connsiteX97" fmla="*/ 33338 w 848772"/>
                <a:gd name="connsiteY97" fmla="*/ 84773 h 1095851"/>
                <a:gd name="connsiteX98" fmla="*/ 29432 w 848772"/>
                <a:gd name="connsiteY98" fmla="*/ 80581 h 1095851"/>
                <a:gd name="connsiteX99" fmla="*/ 25337 w 848772"/>
                <a:gd name="connsiteY99" fmla="*/ 75533 h 1095851"/>
                <a:gd name="connsiteX100" fmla="*/ 21908 w 848772"/>
                <a:gd name="connsiteY100" fmla="*/ 71342 h 1095851"/>
                <a:gd name="connsiteX101" fmla="*/ 18383 w 848772"/>
                <a:gd name="connsiteY101" fmla="*/ 66199 h 1095851"/>
                <a:gd name="connsiteX102" fmla="*/ 15526 w 848772"/>
                <a:gd name="connsiteY102" fmla="*/ 61913 h 1095851"/>
                <a:gd name="connsiteX103" fmla="*/ 12573 w 848772"/>
                <a:gd name="connsiteY103" fmla="*/ 56578 h 1095851"/>
                <a:gd name="connsiteX104" fmla="*/ 10287 w 848772"/>
                <a:gd name="connsiteY104" fmla="*/ 52388 h 1095851"/>
                <a:gd name="connsiteX105" fmla="*/ 7906 w 848772"/>
                <a:gd name="connsiteY105" fmla="*/ 46863 h 1095851"/>
                <a:gd name="connsiteX106" fmla="*/ 6191 w 848772"/>
                <a:gd name="connsiteY106" fmla="*/ 42767 h 1095851"/>
                <a:gd name="connsiteX107" fmla="*/ 4382 w 848772"/>
                <a:gd name="connsiteY107" fmla="*/ 36957 h 1095851"/>
                <a:gd name="connsiteX108" fmla="*/ 3143 w 848772"/>
                <a:gd name="connsiteY108" fmla="*/ 33052 h 1095851"/>
                <a:gd name="connsiteX109" fmla="*/ 1905 w 848772"/>
                <a:gd name="connsiteY109" fmla="*/ 26479 h 1095851"/>
                <a:gd name="connsiteX110" fmla="*/ 1334 w 848772"/>
                <a:gd name="connsiteY110" fmla="*/ 23241 h 1095851"/>
                <a:gd name="connsiteX111" fmla="*/ 0 w 848772"/>
                <a:gd name="connsiteY111" fmla="*/ 13526 h 1095851"/>
                <a:gd name="connsiteX112" fmla="*/ 14954 w 848772"/>
                <a:gd name="connsiteY112" fmla="*/ 914876 h 1095851"/>
                <a:gd name="connsiteX113" fmla="*/ 15716 w 848772"/>
                <a:gd name="connsiteY113" fmla="*/ 924687 h 1095851"/>
                <a:gd name="connsiteX114" fmla="*/ 16383 w 848772"/>
                <a:gd name="connsiteY114" fmla="*/ 928021 h 1095851"/>
                <a:gd name="connsiteX115" fmla="*/ 17621 w 848772"/>
                <a:gd name="connsiteY115" fmla="*/ 934498 h 1095851"/>
                <a:gd name="connsiteX116" fmla="*/ 18860 w 848772"/>
                <a:gd name="connsiteY116" fmla="*/ 938403 h 1095851"/>
                <a:gd name="connsiteX117" fmla="*/ 20669 w 848772"/>
                <a:gd name="connsiteY117" fmla="*/ 944213 h 1095851"/>
                <a:gd name="connsiteX118" fmla="*/ 22479 w 848772"/>
                <a:gd name="connsiteY118" fmla="*/ 948404 h 1095851"/>
                <a:gd name="connsiteX119" fmla="*/ 24860 w 848772"/>
                <a:gd name="connsiteY119" fmla="*/ 953929 h 1095851"/>
                <a:gd name="connsiteX120" fmla="*/ 27146 w 848772"/>
                <a:gd name="connsiteY120" fmla="*/ 958215 h 1095851"/>
                <a:gd name="connsiteX121" fmla="*/ 30099 w 848772"/>
                <a:gd name="connsiteY121" fmla="*/ 963454 h 1095851"/>
                <a:gd name="connsiteX122" fmla="*/ 32957 w 848772"/>
                <a:gd name="connsiteY122" fmla="*/ 967740 h 1095851"/>
                <a:gd name="connsiteX123" fmla="*/ 36481 w 848772"/>
                <a:gd name="connsiteY123" fmla="*/ 972884 h 1095851"/>
                <a:gd name="connsiteX124" fmla="*/ 39910 w 848772"/>
                <a:gd name="connsiteY124" fmla="*/ 977075 h 1095851"/>
                <a:gd name="connsiteX125" fmla="*/ 44006 w 848772"/>
                <a:gd name="connsiteY125" fmla="*/ 982028 h 1095851"/>
                <a:gd name="connsiteX126" fmla="*/ 48006 w 848772"/>
                <a:gd name="connsiteY126" fmla="*/ 986219 h 1095851"/>
                <a:gd name="connsiteX127" fmla="*/ 52673 w 848772"/>
                <a:gd name="connsiteY127" fmla="*/ 991076 h 1095851"/>
                <a:gd name="connsiteX128" fmla="*/ 57150 w 848772"/>
                <a:gd name="connsiteY128" fmla="*/ 995267 h 1095851"/>
                <a:gd name="connsiteX129" fmla="*/ 62389 w 848772"/>
                <a:gd name="connsiteY129" fmla="*/ 999935 h 1095851"/>
                <a:gd name="connsiteX130" fmla="*/ 67437 w 848772"/>
                <a:gd name="connsiteY130" fmla="*/ 1004030 h 1095851"/>
                <a:gd name="connsiteX131" fmla="*/ 73247 w 848772"/>
                <a:gd name="connsiteY131" fmla="*/ 1008602 h 1095851"/>
                <a:gd name="connsiteX132" fmla="*/ 78772 w 848772"/>
                <a:gd name="connsiteY132" fmla="*/ 1012603 h 1095851"/>
                <a:gd name="connsiteX133" fmla="*/ 85153 w 848772"/>
                <a:gd name="connsiteY133" fmla="*/ 1016984 h 1095851"/>
                <a:gd name="connsiteX134" fmla="*/ 91250 w 848772"/>
                <a:gd name="connsiteY134" fmla="*/ 1020889 h 1095851"/>
                <a:gd name="connsiteX135" fmla="*/ 98203 w 848772"/>
                <a:gd name="connsiteY135" fmla="*/ 1025176 h 1095851"/>
                <a:gd name="connsiteX136" fmla="*/ 104870 w 848772"/>
                <a:gd name="connsiteY136" fmla="*/ 1028891 h 1095851"/>
                <a:gd name="connsiteX137" fmla="*/ 112395 w 848772"/>
                <a:gd name="connsiteY137" fmla="*/ 1032986 h 1095851"/>
                <a:gd name="connsiteX138" fmla="*/ 119539 w 848772"/>
                <a:gd name="connsiteY138" fmla="*/ 1036606 h 1095851"/>
                <a:gd name="connsiteX139" fmla="*/ 127635 w 848772"/>
                <a:gd name="connsiteY139" fmla="*/ 1040511 h 1095851"/>
                <a:gd name="connsiteX140" fmla="*/ 135350 w 848772"/>
                <a:gd name="connsiteY140" fmla="*/ 1043940 h 1095851"/>
                <a:gd name="connsiteX141" fmla="*/ 144018 w 848772"/>
                <a:gd name="connsiteY141" fmla="*/ 1047655 h 1095851"/>
                <a:gd name="connsiteX142" fmla="*/ 152210 w 848772"/>
                <a:gd name="connsiteY142" fmla="*/ 1050989 h 1095851"/>
                <a:gd name="connsiteX143" fmla="*/ 157448 w 848772"/>
                <a:gd name="connsiteY143" fmla="*/ 1053084 h 1095851"/>
                <a:gd name="connsiteX144" fmla="*/ 165068 w 848772"/>
                <a:gd name="connsiteY144" fmla="*/ 1055942 h 1095851"/>
                <a:gd name="connsiteX145" fmla="*/ 196596 w 848772"/>
                <a:gd name="connsiteY145" fmla="*/ 1066229 h 1095851"/>
                <a:gd name="connsiteX146" fmla="*/ 197834 w 848772"/>
                <a:gd name="connsiteY146" fmla="*/ 1066610 h 1095851"/>
                <a:gd name="connsiteX147" fmla="*/ 198311 w 848772"/>
                <a:gd name="connsiteY147" fmla="*/ 1066705 h 1095851"/>
                <a:gd name="connsiteX148" fmla="*/ 229648 w 848772"/>
                <a:gd name="connsiteY148" fmla="*/ 1074896 h 1095851"/>
                <a:gd name="connsiteX149" fmla="*/ 231743 w 848772"/>
                <a:gd name="connsiteY149" fmla="*/ 1075468 h 1095851"/>
                <a:gd name="connsiteX150" fmla="*/ 232981 w 848772"/>
                <a:gd name="connsiteY150" fmla="*/ 1075754 h 1095851"/>
                <a:gd name="connsiteX151" fmla="*/ 260509 w 848772"/>
                <a:gd name="connsiteY151" fmla="*/ 1081564 h 1095851"/>
                <a:gd name="connsiteX152" fmla="*/ 263271 w 848772"/>
                <a:gd name="connsiteY152" fmla="*/ 1082135 h 1095851"/>
                <a:gd name="connsiteX153" fmla="*/ 266224 w 848772"/>
                <a:gd name="connsiteY153" fmla="*/ 1082611 h 1095851"/>
                <a:gd name="connsiteX154" fmla="*/ 292799 w 848772"/>
                <a:gd name="connsiteY154" fmla="*/ 1086993 h 1095851"/>
                <a:gd name="connsiteX155" fmla="*/ 293561 w 848772"/>
                <a:gd name="connsiteY155" fmla="*/ 1087088 h 1095851"/>
                <a:gd name="connsiteX156" fmla="*/ 296037 w 848772"/>
                <a:gd name="connsiteY156" fmla="*/ 1087374 h 1095851"/>
                <a:gd name="connsiteX157" fmla="*/ 319850 w 848772"/>
                <a:gd name="connsiteY157" fmla="*/ 1090422 h 1095851"/>
                <a:gd name="connsiteX158" fmla="*/ 323374 w 848772"/>
                <a:gd name="connsiteY158" fmla="*/ 1090898 h 1095851"/>
                <a:gd name="connsiteX159" fmla="*/ 325850 w 848772"/>
                <a:gd name="connsiteY159" fmla="*/ 1091089 h 1095851"/>
                <a:gd name="connsiteX160" fmla="*/ 352044 w 848772"/>
                <a:gd name="connsiteY160" fmla="*/ 1093470 h 1095851"/>
                <a:gd name="connsiteX161" fmla="*/ 353378 w 848772"/>
                <a:gd name="connsiteY161" fmla="*/ 1093565 h 1095851"/>
                <a:gd name="connsiteX162" fmla="*/ 356616 w 848772"/>
                <a:gd name="connsiteY162" fmla="*/ 1093756 h 1095851"/>
                <a:gd name="connsiteX163" fmla="*/ 380333 w 848772"/>
                <a:gd name="connsiteY163" fmla="*/ 1095089 h 1095851"/>
                <a:gd name="connsiteX164" fmla="*/ 383953 w 848772"/>
                <a:gd name="connsiteY164" fmla="*/ 1095280 h 1095851"/>
                <a:gd name="connsiteX165" fmla="*/ 385953 w 848772"/>
                <a:gd name="connsiteY165" fmla="*/ 1095280 h 1095851"/>
                <a:gd name="connsiteX166" fmla="*/ 413575 w 848772"/>
                <a:gd name="connsiteY166" fmla="*/ 1095851 h 1095851"/>
                <a:gd name="connsiteX167" fmla="*/ 415766 w 848772"/>
                <a:gd name="connsiteY167" fmla="*/ 1095851 h 1095851"/>
                <a:gd name="connsiteX168" fmla="*/ 419100 w 848772"/>
                <a:gd name="connsiteY168" fmla="*/ 1095851 h 1095851"/>
                <a:gd name="connsiteX169" fmla="*/ 449009 w 848772"/>
                <a:gd name="connsiteY169" fmla="*/ 1095375 h 1095851"/>
                <a:gd name="connsiteX170" fmla="*/ 449390 w 848772"/>
                <a:gd name="connsiteY170" fmla="*/ 1095375 h 1095851"/>
                <a:gd name="connsiteX171" fmla="*/ 449485 w 848772"/>
                <a:gd name="connsiteY171" fmla="*/ 1095375 h 1095851"/>
                <a:gd name="connsiteX172" fmla="*/ 483584 w 848772"/>
                <a:gd name="connsiteY172" fmla="*/ 1093565 h 1095851"/>
                <a:gd name="connsiteX173" fmla="*/ 485966 w 848772"/>
                <a:gd name="connsiteY173" fmla="*/ 1093470 h 1095851"/>
                <a:gd name="connsiteX174" fmla="*/ 487013 w 848772"/>
                <a:gd name="connsiteY174" fmla="*/ 1093375 h 1095851"/>
                <a:gd name="connsiteX175" fmla="*/ 526828 w 848772"/>
                <a:gd name="connsiteY175" fmla="*/ 1089565 h 1095851"/>
                <a:gd name="connsiteX176" fmla="*/ 527685 w 848772"/>
                <a:gd name="connsiteY176" fmla="*/ 1089470 h 1095851"/>
                <a:gd name="connsiteX177" fmla="*/ 528161 w 848772"/>
                <a:gd name="connsiteY177" fmla="*/ 1089374 h 1095851"/>
                <a:gd name="connsiteX178" fmla="*/ 553307 w 848772"/>
                <a:gd name="connsiteY178" fmla="*/ 1085945 h 1095851"/>
                <a:gd name="connsiteX179" fmla="*/ 559689 w 848772"/>
                <a:gd name="connsiteY179" fmla="*/ 1084993 h 1095851"/>
                <a:gd name="connsiteX180" fmla="*/ 581216 w 848772"/>
                <a:gd name="connsiteY180" fmla="*/ 1081278 h 1095851"/>
                <a:gd name="connsiteX181" fmla="*/ 583978 w 848772"/>
                <a:gd name="connsiteY181" fmla="*/ 1080802 h 1095851"/>
                <a:gd name="connsiteX182" fmla="*/ 585026 w 848772"/>
                <a:gd name="connsiteY182" fmla="*/ 1080611 h 1095851"/>
                <a:gd name="connsiteX183" fmla="*/ 595313 w 848772"/>
                <a:gd name="connsiteY183" fmla="*/ 1078516 h 1095851"/>
                <a:gd name="connsiteX184" fmla="*/ 603790 w 848772"/>
                <a:gd name="connsiteY184" fmla="*/ 1076801 h 1095851"/>
                <a:gd name="connsiteX185" fmla="*/ 614077 w 848772"/>
                <a:gd name="connsiteY185" fmla="*/ 1074420 h 1095851"/>
                <a:gd name="connsiteX186" fmla="*/ 622173 w 848772"/>
                <a:gd name="connsiteY186" fmla="*/ 1072515 h 1095851"/>
                <a:gd name="connsiteX187" fmla="*/ 632460 w 848772"/>
                <a:gd name="connsiteY187" fmla="*/ 1069848 h 1095851"/>
                <a:gd name="connsiteX188" fmla="*/ 640175 w 848772"/>
                <a:gd name="connsiteY188" fmla="*/ 1067848 h 1095851"/>
                <a:gd name="connsiteX189" fmla="*/ 650938 w 848772"/>
                <a:gd name="connsiteY189" fmla="*/ 1064705 h 1095851"/>
                <a:gd name="connsiteX190" fmla="*/ 657797 w 848772"/>
                <a:gd name="connsiteY190" fmla="*/ 1062704 h 1095851"/>
                <a:gd name="connsiteX191" fmla="*/ 669988 w 848772"/>
                <a:gd name="connsiteY191" fmla="*/ 1058799 h 1095851"/>
                <a:gd name="connsiteX192" fmla="*/ 674942 w 848772"/>
                <a:gd name="connsiteY192" fmla="*/ 1057180 h 1095851"/>
                <a:gd name="connsiteX193" fmla="*/ 691610 w 848772"/>
                <a:gd name="connsiteY193" fmla="*/ 1051274 h 1095851"/>
                <a:gd name="connsiteX194" fmla="*/ 694944 w 848772"/>
                <a:gd name="connsiteY194" fmla="*/ 1049941 h 1095851"/>
                <a:gd name="connsiteX195" fmla="*/ 707708 w 848772"/>
                <a:gd name="connsiteY195" fmla="*/ 1044893 h 1095851"/>
                <a:gd name="connsiteX196" fmla="*/ 713423 w 848772"/>
                <a:gd name="connsiteY196" fmla="*/ 1042416 h 1095851"/>
                <a:gd name="connsiteX197" fmla="*/ 723233 w 848772"/>
                <a:gd name="connsiteY197" fmla="*/ 1038130 h 1095851"/>
                <a:gd name="connsiteX198" fmla="*/ 723614 w 848772"/>
                <a:gd name="connsiteY198" fmla="*/ 1037939 h 1095851"/>
                <a:gd name="connsiteX199" fmla="*/ 732949 w 848772"/>
                <a:gd name="connsiteY199" fmla="*/ 1033462 h 1095851"/>
                <a:gd name="connsiteX200" fmla="*/ 737807 w 848772"/>
                <a:gd name="connsiteY200" fmla="*/ 1031081 h 1095851"/>
                <a:gd name="connsiteX201" fmla="*/ 751808 w 848772"/>
                <a:gd name="connsiteY201" fmla="*/ 1023747 h 1095851"/>
                <a:gd name="connsiteX202" fmla="*/ 763715 w 848772"/>
                <a:gd name="connsiteY202" fmla="*/ 1016889 h 1095851"/>
                <a:gd name="connsiteX203" fmla="*/ 763715 w 848772"/>
                <a:gd name="connsiteY203" fmla="*/ 1016889 h 1095851"/>
                <a:gd name="connsiteX204" fmla="*/ 775811 w 848772"/>
                <a:gd name="connsiteY204" fmla="*/ 1009174 h 1095851"/>
                <a:gd name="connsiteX205" fmla="*/ 779431 w 848772"/>
                <a:gd name="connsiteY205" fmla="*/ 1006602 h 1095851"/>
                <a:gd name="connsiteX206" fmla="*/ 786956 w 848772"/>
                <a:gd name="connsiteY206" fmla="*/ 1001173 h 1095851"/>
                <a:gd name="connsiteX207" fmla="*/ 788480 w 848772"/>
                <a:gd name="connsiteY207" fmla="*/ 1000125 h 1095851"/>
                <a:gd name="connsiteX208" fmla="*/ 791528 w 848772"/>
                <a:gd name="connsiteY208" fmla="*/ 997744 h 1095851"/>
                <a:gd name="connsiteX209" fmla="*/ 796195 w 848772"/>
                <a:gd name="connsiteY209" fmla="*/ 994029 h 1095851"/>
                <a:gd name="connsiteX210" fmla="*/ 800576 w 848772"/>
                <a:gd name="connsiteY210" fmla="*/ 990314 h 1095851"/>
                <a:gd name="connsiteX211" fmla="*/ 804863 w 848772"/>
                <a:gd name="connsiteY211" fmla="*/ 986504 h 1095851"/>
                <a:gd name="connsiteX212" fmla="*/ 806291 w 848772"/>
                <a:gd name="connsiteY212" fmla="*/ 985266 h 1095851"/>
                <a:gd name="connsiteX213" fmla="*/ 809149 w 848772"/>
                <a:gd name="connsiteY213" fmla="*/ 982409 h 1095851"/>
                <a:gd name="connsiteX214" fmla="*/ 812292 w 848772"/>
                <a:gd name="connsiteY214" fmla="*/ 979360 h 1095851"/>
                <a:gd name="connsiteX215" fmla="*/ 816483 w 848772"/>
                <a:gd name="connsiteY215" fmla="*/ 974884 h 1095851"/>
                <a:gd name="connsiteX216" fmla="*/ 819150 w 848772"/>
                <a:gd name="connsiteY216" fmla="*/ 971931 h 1095851"/>
                <a:gd name="connsiteX217" fmla="*/ 819817 w 848772"/>
                <a:gd name="connsiteY217" fmla="*/ 971169 h 1095851"/>
                <a:gd name="connsiteX218" fmla="*/ 823913 w 848772"/>
                <a:gd name="connsiteY218" fmla="*/ 966121 h 1095851"/>
                <a:gd name="connsiteX219" fmla="*/ 825151 w 848772"/>
                <a:gd name="connsiteY219" fmla="*/ 964597 h 1095851"/>
                <a:gd name="connsiteX220" fmla="*/ 830199 w 848772"/>
                <a:gd name="connsiteY220" fmla="*/ 957548 h 1095851"/>
                <a:gd name="connsiteX221" fmla="*/ 830390 w 848772"/>
                <a:gd name="connsiteY221" fmla="*/ 957167 h 1095851"/>
                <a:gd name="connsiteX222" fmla="*/ 831533 w 848772"/>
                <a:gd name="connsiteY222" fmla="*/ 955262 h 1095851"/>
                <a:gd name="connsiteX223" fmla="*/ 834866 w 848772"/>
                <a:gd name="connsiteY223" fmla="*/ 949738 h 1095851"/>
                <a:gd name="connsiteX224" fmla="*/ 836295 w 848772"/>
                <a:gd name="connsiteY224" fmla="*/ 947071 h 1095851"/>
                <a:gd name="connsiteX225" fmla="*/ 838010 w 848772"/>
                <a:gd name="connsiteY225" fmla="*/ 943928 h 1095851"/>
                <a:gd name="connsiteX226" fmla="*/ 838772 w 848772"/>
                <a:gd name="connsiteY226" fmla="*/ 942308 h 1095851"/>
                <a:gd name="connsiteX227" fmla="*/ 840105 w 848772"/>
                <a:gd name="connsiteY227" fmla="*/ 939356 h 1095851"/>
                <a:gd name="connsiteX228" fmla="*/ 842010 w 848772"/>
                <a:gd name="connsiteY228" fmla="*/ 934688 h 1095851"/>
                <a:gd name="connsiteX229" fmla="*/ 843058 w 848772"/>
                <a:gd name="connsiteY229" fmla="*/ 931735 h 1095851"/>
                <a:gd name="connsiteX230" fmla="*/ 843629 w 848772"/>
                <a:gd name="connsiteY230" fmla="*/ 930116 h 1095851"/>
                <a:gd name="connsiteX231" fmla="*/ 844582 w 848772"/>
                <a:gd name="connsiteY231" fmla="*/ 926973 h 1095851"/>
                <a:gd name="connsiteX232" fmla="*/ 845439 w 848772"/>
                <a:gd name="connsiteY232" fmla="*/ 924116 h 1095851"/>
                <a:gd name="connsiteX233" fmla="*/ 847058 w 848772"/>
                <a:gd name="connsiteY233" fmla="*/ 919353 h 1095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Lst>
              <a:rect l="l" t="t" r="r" b="b"/>
              <a:pathLst>
                <a:path w="848772" h="1095851">
                  <a:moveTo>
                    <a:pt x="847058" y="919353"/>
                  </a:moveTo>
                  <a:cubicBezTo>
                    <a:pt x="847249" y="918591"/>
                    <a:pt x="847439" y="917734"/>
                    <a:pt x="847535" y="916972"/>
                  </a:cubicBezTo>
                  <a:cubicBezTo>
                    <a:pt x="847535" y="916781"/>
                    <a:pt x="847630" y="916686"/>
                    <a:pt x="847630" y="916496"/>
                  </a:cubicBezTo>
                  <a:cubicBezTo>
                    <a:pt x="847915" y="914686"/>
                    <a:pt x="848106" y="912876"/>
                    <a:pt x="848297" y="911066"/>
                  </a:cubicBezTo>
                  <a:cubicBezTo>
                    <a:pt x="848392" y="910495"/>
                    <a:pt x="848487" y="909828"/>
                    <a:pt x="848487" y="909257"/>
                  </a:cubicBezTo>
                  <a:cubicBezTo>
                    <a:pt x="848678" y="906780"/>
                    <a:pt x="848773" y="904208"/>
                    <a:pt x="848773" y="901732"/>
                  </a:cubicBezTo>
                  <a:cubicBezTo>
                    <a:pt x="848773" y="901637"/>
                    <a:pt x="848773" y="901541"/>
                    <a:pt x="848773" y="901351"/>
                  </a:cubicBezTo>
                  <a:lnTo>
                    <a:pt x="833819" y="0"/>
                  </a:lnTo>
                  <a:cubicBezTo>
                    <a:pt x="833819" y="2667"/>
                    <a:pt x="833819" y="5239"/>
                    <a:pt x="833533" y="7906"/>
                  </a:cubicBezTo>
                  <a:cubicBezTo>
                    <a:pt x="833533" y="8477"/>
                    <a:pt x="833342" y="9144"/>
                    <a:pt x="833342" y="9716"/>
                  </a:cubicBezTo>
                  <a:cubicBezTo>
                    <a:pt x="833152" y="11716"/>
                    <a:pt x="832961" y="13621"/>
                    <a:pt x="832580" y="15621"/>
                  </a:cubicBezTo>
                  <a:cubicBezTo>
                    <a:pt x="832485" y="16383"/>
                    <a:pt x="832199" y="17240"/>
                    <a:pt x="832104" y="18097"/>
                  </a:cubicBezTo>
                  <a:cubicBezTo>
                    <a:pt x="831723" y="19812"/>
                    <a:pt x="831437" y="21527"/>
                    <a:pt x="830961" y="23241"/>
                  </a:cubicBezTo>
                  <a:cubicBezTo>
                    <a:pt x="830675" y="24193"/>
                    <a:pt x="830390" y="25146"/>
                    <a:pt x="830104" y="26194"/>
                  </a:cubicBezTo>
                  <a:cubicBezTo>
                    <a:pt x="829628" y="27718"/>
                    <a:pt x="829151" y="29337"/>
                    <a:pt x="828580" y="30861"/>
                  </a:cubicBezTo>
                  <a:cubicBezTo>
                    <a:pt x="828199" y="31814"/>
                    <a:pt x="827818" y="32861"/>
                    <a:pt x="827532" y="33814"/>
                  </a:cubicBezTo>
                  <a:cubicBezTo>
                    <a:pt x="826961" y="35338"/>
                    <a:pt x="826294" y="36862"/>
                    <a:pt x="825627" y="38481"/>
                  </a:cubicBezTo>
                  <a:cubicBezTo>
                    <a:pt x="825151" y="39433"/>
                    <a:pt x="824770" y="40481"/>
                    <a:pt x="824294" y="41434"/>
                  </a:cubicBezTo>
                  <a:cubicBezTo>
                    <a:pt x="823532" y="43053"/>
                    <a:pt x="822674" y="44577"/>
                    <a:pt x="821817" y="46196"/>
                  </a:cubicBezTo>
                  <a:cubicBezTo>
                    <a:pt x="821341" y="47053"/>
                    <a:pt x="820865" y="48006"/>
                    <a:pt x="820388" y="48863"/>
                  </a:cubicBezTo>
                  <a:cubicBezTo>
                    <a:pt x="819340" y="50673"/>
                    <a:pt x="818198" y="52578"/>
                    <a:pt x="817055" y="54388"/>
                  </a:cubicBezTo>
                  <a:cubicBezTo>
                    <a:pt x="816674" y="55054"/>
                    <a:pt x="816293" y="55626"/>
                    <a:pt x="815912" y="56293"/>
                  </a:cubicBezTo>
                  <a:cubicBezTo>
                    <a:pt x="814292" y="58769"/>
                    <a:pt x="812483" y="61246"/>
                    <a:pt x="810673" y="63627"/>
                  </a:cubicBezTo>
                  <a:cubicBezTo>
                    <a:pt x="810292" y="64198"/>
                    <a:pt x="809815" y="64675"/>
                    <a:pt x="809339" y="65246"/>
                  </a:cubicBezTo>
                  <a:cubicBezTo>
                    <a:pt x="807815" y="67151"/>
                    <a:pt x="806291" y="69056"/>
                    <a:pt x="804672" y="70961"/>
                  </a:cubicBezTo>
                  <a:cubicBezTo>
                    <a:pt x="803815" y="71914"/>
                    <a:pt x="802862" y="72866"/>
                    <a:pt x="802005" y="73914"/>
                  </a:cubicBezTo>
                  <a:cubicBezTo>
                    <a:pt x="800672" y="75438"/>
                    <a:pt x="799243" y="76867"/>
                    <a:pt x="797814" y="78391"/>
                  </a:cubicBezTo>
                  <a:cubicBezTo>
                    <a:pt x="796862" y="79439"/>
                    <a:pt x="795719" y="80391"/>
                    <a:pt x="794766" y="81439"/>
                  </a:cubicBezTo>
                  <a:cubicBezTo>
                    <a:pt x="793337" y="82867"/>
                    <a:pt x="791909" y="84201"/>
                    <a:pt x="790385" y="85534"/>
                  </a:cubicBezTo>
                  <a:cubicBezTo>
                    <a:pt x="789051" y="86773"/>
                    <a:pt x="787527" y="88011"/>
                    <a:pt x="786098" y="89344"/>
                  </a:cubicBezTo>
                  <a:cubicBezTo>
                    <a:pt x="784670" y="90583"/>
                    <a:pt x="783241" y="91821"/>
                    <a:pt x="781717" y="93059"/>
                  </a:cubicBezTo>
                  <a:cubicBezTo>
                    <a:pt x="780193" y="94298"/>
                    <a:pt x="778669" y="95536"/>
                    <a:pt x="777050" y="96774"/>
                  </a:cubicBezTo>
                  <a:cubicBezTo>
                    <a:pt x="775526" y="97917"/>
                    <a:pt x="774097" y="99155"/>
                    <a:pt x="772478" y="100298"/>
                  </a:cubicBezTo>
                  <a:cubicBezTo>
                    <a:pt x="770001" y="102108"/>
                    <a:pt x="767525" y="103918"/>
                    <a:pt x="764953" y="105728"/>
                  </a:cubicBezTo>
                  <a:cubicBezTo>
                    <a:pt x="763715" y="106585"/>
                    <a:pt x="762572" y="107442"/>
                    <a:pt x="761333" y="108299"/>
                  </a:cubicBezTo>
                  <a:cubicBezTo>
                    <a:pt x="757428" y="110871"/>
                    <a:pt x="753428" y="113443"/>
                    <a:pt x="749237" y="116015"/>
                  </a:cubicBezTo>
                  <a:cubicBezTo>
                    <a:pt x="745427" y="118301"/>
                    <a:pt x="741426" y="120682"/>
                    <a:pt x="737330" y="122873"/>
                  </a:cubicBezTo>
                  <a:cubicBezTo>
                    <a:pt x="732758" y="125349"/>
                    <a:pt x="728091" y="127825"/>
                    <a:pt x="723329" y="130207"/>
                  </a:cubicBezTo>
                  <a:cubicBezTo>
                    <a:pt x="721709" y="131064"/>
                    <a:pt x="719995" y="131826"/>
                    <a:pt x="718376" y="132588"/>
                  </a:cubicBezTo>
                  <a:cubicBezTo>
                    <a:pt x="715137" y="134112"/>
                    <a:pt x="711994" y="135731"/>
                    <a:pt x="708755" y="137160"/>
                  </a:cubicBezTo>
                  <a:cubicBezTo>
                    <a:pt x="705612" y="138589"/>
                    <a:pt x="702374" y="139922"/>
                    <a:pt x="699135" y="141351"/>
                  </a:cubicBezTo>
                  <a:cubicBezTo>
                    <a:pt x="697135" y="142208"/>
                    <a:pt x="695230" y="143066"/>
                    <a:pt x="693230" y="143923"/>
                  </a:cubicBezTo>
                  <a:cubicBezTo>
                    <a:pt x="689038" y="145637"/>
                    <a:pt x="684848" y="147256"/>
                    <a:pt x="680561" y="148876"/>
                  </a:cubicBezTo>
                  <a:cubicBezTo>
                    <a:pt x="679418" y="149352"/>
                    <a:pt x="678275" y="149828"/>
                    <a:pt x="677132" y="150209"/>
                  </a:cubicBezTo>
                  <a:cubicBezTo>
                    <a:pt x="671703" y="152210"/>
                    <a:pt x="666083" y="154210"/>
                    <a:pt x="660463" y="156115"/>
                  </a:cubicBezTo>
                  <a:cubicBezTo>
                    <a:pt x="658844" y="156686"/>
                    <a:pt x="657130" y="157163"/>
                    <a:pt x="655415" y="157734"/>
                  </a:cubicBezTo>
                  <a:cubicBezTo>
                    <a:pt x="651415" y="159068"/>
                    <a:pt x="647414" y="160401"/>
                    <a:pt x="643319" y="161639"/>
                  </a:cubicBezTo>
                  <a:cubicBezTo>
                    <a:pt x="641033" y="162306"/>
                    <a:pt x="638747" y="162973"/>
                    <a:pt x="636461" y="163640"/>
                  </a:cubicBezTo>
                  <a:cubicBezTo>
                    <a:pt x="632936" y="164687"/>
                    <a:pt x="629412" y="165735"/>
                    <a:pt x="625793" y="166688"/>
                  </a:cubicBezTo>
                  <a:cubicBezTo>
                    <a:pt x="623221" y="167354"/>
                    <a:pt x="620649" y="168021"/>
                    <a:pt x="617982" y="168688"/>
                  </a:cubicBezTo>
                  <a:cubicBezTo>
                    <a:pt x="614553" y="169545"/>
                    <a:pt x="611124" y="170497"/>
                    <a:pt x="607695" y="171355"/>
                  </a:cubicBezTo>
                  <a:cubicBezTo>
                    <a:pt x="605028" y="172022"/>
                    <a:pt x="602266" y="172593"/>
                    <a:pt x="599504" y="173260"/>
                  </a:cubicBezTo>
                  <a:cubicBezTo>
                    <a:pt x="596075" y="174022"/>
                    <a:pt x="592646" y="174879"/>
                    <a:pt x="589217" y="175641"/>
                  </a:cubicBezTo>
                  <a:cubicBezTo>
                    <a:pt x="586454" y="176213"/>
                    <a:pt x="583597" y="176784"/>
                    <a:pt x="580739" y="177355"/>
                  </a:cubicBezTo>
                  <a:cubicBezTo>
                    <a:pt x="577310" y="178022"/>
                    <a:pt x="573881" y="178784"/>
                    <a:pt x="570452" y="179451"/>
                  </a:cubicBezTo>
                  <a:cubicBezTo>
                    <a:pt x="569214" y="179737"/>
                    <a:pt x="567881" y="179927"/>
                    <a:pt x="566547" y="180118"/>
                  </a:cubicBezTo>
                  <a:cubicBezTo>
                    <a:pt x="559403" y="181451"/>
                    <a:pt x="552260" y="182690"/>
                    <a:pt x="545021" y="183833"/>
                  </a:cubicBezTo>
                  <a:cubicBezTo>
                    <a:pt x="542925" y="184214"/>
                    <a:pt x="540734" y="184499"/>
                    <a:pt x="538639" y="184785"/>
                  </a:cubicBezTo>
                  <a:cubicBezTo>
                    <a:pt x="530352" y="186023"/>
                    <a:pt x="521970" y="187166"/>
                    <a:pt x="513493" y="188214"/>
                  </a:cubicBezTo>
                  <a:cubicBezTo>
                    <a:pt x="513017" y="188309"/>
                    <a:pt x="512636" y="188309"/>
                    <a:pt x="512159" y="188309"/>
                  </a:cubicBezTo>
                  <a:cubicBezTo>
                    <a:pt x="499015" y="189833"/>
                    <a:pt x="485680" y="191167"/>
                    <a:pt x="472345" y="192119"/>
                  </a:cubicBezTo>
                  <a:cubicBezTo>
                    <a:pt x="471202" y="192215"/>
                    <a:pt x="470059" y="192310"/>
                    <a:pt x="468916" y="192310"/>
                  </a:cubicBezTo>
                  <a:cubicBezTo>
                    <a:pt x="457581" y="193072"/>
                    <a:pt x="446246" y="193739"/>
                    <a:pt x="434816" y="194120"/>
                  </a:cubicBezTo>
                  <a:cubicBezTo>
                    <a:pt x="434626" y="194120"/>
                    <a:pt x="434435" y="194120"/>
                    <a:pt x="434340" y="194120"/>
                  </a:cubicBezTo>
                  <a:cubicBezTo>
                    <a:pt x="424339" y="194405"/>
                    <a:pt x="414433" y="194596"/>
                    <a:pt x="404432" y="194596"/>
                  </a:cubicBezTo>
                  <a:cubicBezTo>
                    <a:pt x="402622" y="194596"/>
                    <a:pt x="400812" y="194596"/>
                    <a:pt x="399002" y="194596"/>
                  </a:cubicBezTo>
                  <a:cubicBezTo>
                    <a:pt x="389763" y="194500"/>
                    <a:pt x="380619" y="194310"/>
                    <a:pt x="371380" y="194024"/>
                  </a:cubicBezTo>
                  <a:cubicBezTo>
                    <a:pt x="369475" y="193929"/>
                    <a:pt x="367570" y="193834"/>
                    <a:pt x="365665" y="193739"/>
                  </a:cubicBezTo>
                  <a:cubicBezTo>
                    <a:pt x="357759" y="193358"/>
                    <a:pt x="349853" y="192976"/>
                    <a:pt x="341948" y="192405"/>
                  </a:cubicBezTo>
                  <a:cubicBezTo>
                    <a:pt x="340424" y="192310"/>
                    <a:pt x="338900" y="192215"/>
                    <a:pt x="337375" y="192119"/>
                  </a:cubicBezTo>
                  <a:cubicBezTo>
                    <a:pt x="328613" y="191452"/>
                    <a:pt x="319850" y="190691"/>
                    <a:pt x="311182" y="189738"/>
                  </a:cubicBezTo>
                  <a:cubicBezTo>
                    <a:pt x="309182" y="189547"/>
                    <a:pt x="307181" y="189262"/>
                    <a:pt x="305181" y="189071"/>
                  </a:cubicBezTo>
                  <a:cubicBezTo>
                    <a:pt x="297180" y="188214"/>
                    <a:pt x="289274" y="187166"/>
                    <a:pt x="281369" y="186023"/>
                  </a:cubicBezTo>
                  <a:cubicBezTo>
                    <a:pt x="280321" y="185833"/>
                    <a:pt x="279178" y="185738"/>
                    <a:pt x="278130" y="185547"/>
                  </a:cubicBezTo>
                  <a:cubicBezTo>
                    <a:pt x="269177" y="184214"/>
                    <a:pt x="260318" y="182785"/>
                    <a:pt x="251555" y="181166"/>
                  </a:cubicBezTo>
                  <a:cubicBezTo>
                    <a:pt x="249650" y="180785"/>
                    <a:pt x="247745" y="180499"/>
                    <a:pt x="245840" y="180118"/>
                  </a:cubicBezTo>
                  <a:cubicBezTo>
                    <a:pt x="236506" y="178308"/>
                    <a:pt x="227362" y="176403"/>
                    <a:pt x="218313" y="174308"/>
                  </a:cubicBezTo>
                  <a:cubicBezTo>
                    <a:pt x="217170" y="174022"/>
                    <a:pt x="216122" y="173736"/>
                    <a:pt x="214979" y="173546"/>
                  </a:cubicBezTo>
                  <a:cubicBezTo>
                    <a:pt x="204311" y="171069"/>
                    <a:pt x="193834" y="168307"/>
                    <a:pt x="183642" y="165354"/>
                  </a:cubicBezTo>
                  <a:cubicBezTo>
                    <a:pt x="183071" y="165164"/>
                    <a:pt x="182499" y="164973"/>
                    <a:pt x="181928" y="164783"/>
                  </a:cubicBezTo>
                  <a:cubicBezTo>
                    <a:pt x="171164" y="161639"/>
                    <a:pt x="160687" y="158210"/>
                    <a:pt x="150400" y="154496"/>
                  </a:cubicBezTo>
                  <a:cubicBezTo>
                    <a:pt x="146018" y="152876"/>
                    <a:pt x="141732" y="151257"/>
                    <a:pt x="137541" y="149543"/>
                  </a:cubicBezTo>
                  <a:cubicBezTo>
                    <a:pt x="134779" y="148495"/>
                    <a:pt x="132017" y="147352"/>
                    <a:pt x="129350" y="146209"/>
                  </a:cubicBezTo>
                  <a:cubicBezTo>
                    <a:pt x="126397" y="144971"/>
                    <a:pt x="123539" y="143732"/>
                    <a:pt x="120682" y="142494"/>
                  </a:cubicBezTo>
                  <a:cubicBezTo>
                    <a:pt x="118110" y="141351"/>
                    <a:pt x="115538" y="140208"/>
                    <a:pt x="112967" y="139065"/>
                  </a:cubicBezTo>
                  <a:cubicBezTo>
                    <a:pt x="110204" y="137731"/>
                    <a:pt x="107537" y="136493"/>
                    <a:pt x="104870" y="135160"/>
                  </a:cubicBezTo>
                  <a:cubicBezTo>
                    <a:pt x="102489" y="133922"/>
                    <a:pt x="100013" y="132778"/>
                    <a:pt x="97727" y="131540"/>
                  </a:cubicBezTo>
                  <a:cubicBezTo>
                    <a:pt x="95155" y="130207"/>
                    <a:pt x="92678" y="128778"/>
                    <a:pt x="90202" y="127445"/>
                  </a:cubicBezTo>
                  <a:cubicBezTo>
                    <a:pt x="88011" y="126206"/>
                    <a:pt x="85725" y="124968"/>
                    <a:pt x="83534" y="123730"/>
                  </a:cubicBezTo>
                  <a:cubicBezTo>
                    <a:pt x="81153" y="122301"/>
                    <a:pt x="78867" y="120872"/>
                    <a:pt x="76581" y="119443"/>
                  </a:cubicBezTo>
                  <a:cubicBezTo>
                    <a:pt x="74486" y="118205"/>
                    <a:pt x="72485" y="116872"/>
                    <a:pt x="70485" y="115538"/>
                  </a:cubicBezTo>
                  <a:cubicBezTo>
                    <a:pt x="68294" y="114109"/>
                    <a:pt x="66199" y="112586"/>
                    <a:pt x="64103" y="111157"/>
                  </a:cubicBezTo>
                  <a:cubicBezTo>
                    <a:pt x="62198" y="109823"/>
                    <a:pt x="60293" y="108490"/>
                    <a:pt x="58579" y="107156"/>
                  </a:cubicBezTo>
                  <a:cubicBezTo>
                    <a:pt x="56579" y="105632"/>
                    <a:pt x="54673" y="104108"/>
                    <a:pt x="52769" y="102584"/>
                  </a:cubicBezTo>
                  <a:cubicBezTo>
                    <a:pt x="51054" y="101251"/>
                    <a:pt x="49340" y="99917"/>
                    <a:pt x="47720" y="98489"/>
                  </a:cubicBezTo>
                  <a:cubicBezTo>
                    <a:pt x="45911" y="96965"/>
                    <a:pt x="44196" y="95345"/>
                    <a:pt x="42482" y="93821"/>
                  </a:cubicBezTo>
                  <a:cubicBezTo>
                    <a:pt x="40958" y="92488"/>
                    <a:pt x="39434" y="91059"/>
                    <a:pt x="38005" y="89630"/>
                  </a:cubicBezTo>
                  <a:cubicBezTo>
                    <a:pt x="36386" y="88011"/>
                    <a:pt x="34862" y="86392"/>
                    <a:pt x="33338" y="84773"/>
                  </a:cubicBezTo>
                  <a:cubicBezTo>
                    <a:pt x="32004" y="83344"/>
                    <a:pt x="30671" y="82010"/>
                    <a:pt x="29432" y="80581"/>
                  </a:cubicBezTo>
                  <a:cubicBezTo>
                    <a:pt x="28004" y="78962"/>
                    <a:pt x="26670" y="77248"/>
                    <a:pt x="25337" y="75533"/>
                  </a:cubicBezTo>
                  <a:cubicBezTo>
                    <a:pt x="24194" y="74104"/>
                    <a:pt x="23051" y="72771"/>
                    <a:pt x="21908" y="71342"/>
                  </a:cubicBezTo>
                  <a:cubicBezTo>
                    <a:pt x="20669" y="69628"/>
                    <a:pt x="19526" y="67913"/>
                    <a:pt x="18383" y="66199"/>
                  </a:cubicBezTo>
                  <a:cubicBezTo>
                    <a:pt x="17431" y="64770"/>
                    <a:pt x="16383" y="63341"/>
                    <a:pt x="15526" y="61913"/>
                  </a:cubicBezTo>
                  <a:cubicBezTo>
                    <a:pt x="14478" y="60103"/>
                    <a:pt x="13526" y="58388"/>
                    <a:pt x="12573" y="56578"/>
                  </a:cubicBezTo>
                  <a:cubicBezTo>
                    <a:pt x="11811" y="55150"/>
                    <a:pt x="10954" y="53816"/>
                    <a:pt x="10287" y="52388"/>
                  </a:cubicBezTo>
                  <a:cubicBezTo>
                    <a:pt x="9430" y="50578"/>
                    <a:pt x="8668" y="48673"/>
                    <a:pt x="7906" y="46863"/>
                  </a:cubicBezTo>
                  <a:cubicBezTo>
                    <a:pt x="7334" y="45529"/>
                    <a:pt x="6668" y="44101"/>
                    <a:pt x="6191" y="42767"/>
                  </a:cubicBezTo>
                  <a:cubicBezTo>
                    <a:pt x="5429" y="40862"/>
                    <a:pt x="4953" y="38862"/>
                    <a:pt x="4382" y="36957"/>
                  </a:cubicBezTo>
                  <a:cubicBezTo>
                    <a:pt x="4000" y="35623"/>
                    <a:pt x="3524" y="34385"/>
                    <a:pt x="3143" y="33052"/>
                  </a:cubicBezTo>
                  <a:cubicBezTo>
                    <a:pt x="2572" y="30861"/>
                    <a:pt x="2286" y="28670"/>
                    <a:pt x="1905" y="26479"/>
                  </a:cubicBezTo>
                  <a:cubicBezTo>
                    <a:pt x="1715" y="25432"/>
                    <a:pt x="1429" y="24289"/>
                    <a:pt x="1334" y="23241"/>
                  </a:cubicBezTo>
                  <a:cubicBezTo>
                    <a:pt x="286" y="20098"/>
                    <a:pt x="95" y="16764"/>
                    <a:pt x="0" y="13526"/>
                  </a:cubicBezTo>
                  <a:lnTo>
                    <a:pt x="14954" y="914876"/>
                  </a:lnTo>
                  <a:cubicBezTo>
                    <a:pt x="15050" y="918210"/>
                    <a:pt x="15240" y="921449"/>
                    <a:pt x="15716" y="924687"/>
                  </a:cubicBezTo>
                  <a:cubicBezTo>
                    <a:pt x="15907" y="925830"/>
                    <a:pt x="16193" y="926878"/>
                    <a:pt x="16383" y="928021"/>
                  </a:cubicBezTo>
                  <a:cubicBezTo>
                    <a:pt x="16764" y="930212"/>
                    <a:pt x="17145" y="932307"/>
                    <a:pt x="17621" y="934498"/>
                  </a:cubicBezTo>
                  <a:cubicBezTo>
                    <a:pt x="17907" y="935831"/>
                    <a:pt x="18383" y="937070"/>
                    <a:pt x="18860" y="938403"/>
                  </a:cubicBezTo>
                  <a:cubicBezTo>
                    <a:pt x="19431" y="940308"/>
                    <a:pt x="20003" y="942308"/>
                    <a:pt x="20669" y="944213"/>
                  </a:cubicBezTo>
                  <a:cubicBezTo>
                    <a:pt x="21146" y="945642"/>
                    <a:pt x="21812" y="946976"/>
                    <a:pt x="22479" y="948404"/>
                  </a:cubicBezTo>
                  <a:cubicBezTo>
                    <a:pt x="23241" y="950214"/>
                    <a:pt x="24003" y="952024"/>
                    <a:pt x="24860" y="953929"/>
                  </a:cubicBezTo>
                  <a:cubicBezTo>
                    <a:pt x="25527" y="955358"/>
                    <a:pt x="26384" y="956786"/>
                    <a:pt x="27146" y="958215"/>
                  </a:cubicBezTo>
                  <a:cubicBezTo>
                    <a:pt x="28099" y="960025"/>
                    <a:pt x="29051" y="961739"/>
                    <a:pt x="30099" y="963454"/>
                  </a:cubicBezTo>
                  <a:cubicBezTo>
                    <a:pt x="30956" y="964883"/>
                    <a:pt x="32004" y="966311"/>
                    <a:pt x="32957" y="967740"/>
                  </a:cubicBezTo>
                  <a:cubicBezTo>
                    <a:pt x="34100" y="969455"/>
                    <a:pt x="35243" y="971169"/>
                    <a:pt x="36481" y="972884"/>
                  </a:cubicBezTo>
                  <a:cubicBezTo>
                    <a:pt x="37529" y="974312"/>
                    <a:pt x="38767" y="975741"/>
                    <a:pt x="39910" y="977075"/>
                  </a:cubicBezTo>
                  <a:cubicBezTo>
                    <a:pt x="41243" y="978789"/>
                    <a:pt x="42577" y="980408"/>
                    <a:pt x="44006" y="982028"/>
                  </a:cubicBezTo>
                  <a:cubicBezTo>
                    <a:pt x="45244" y="983456"/>
                    <a:pt x="46673" y="984790"/>
                    <a:pt x="48006" y="986219"/>
                  </a:cubicBezTo>
                  <a:cubicBezTo>
                    <a:pt x="49530" y="987838"/>
                    <a:pt x="51054" y="989457"/>
                    <a:pt x="52673" y="991076"/>
                  </a:cubicBezTo>
                  <a:cubicBezTo>
                    <a:pt x="54102" y="992505"/>
                    <a:pt x="55626" y="993839"/>
                    <a:pt x="57150" y="995267"/>
                  </a:cubicBezTo>
                  <a:cubicBezTo>
                    <a:pt x="58865" y="996887"/>
                    <a:pt x="60579" y="998410"/>
                    <a:pt x="62389" y="999935"/>
                  </a:cubicBezTo>
                  <a:cubicBezTo>
                    <a:pt x="64008" y="1001268"/>
                    <a:pt x="65723" y="1002602"/>
                    <a:pt x="67437" y="1004030"/>
                  </a:cubicBezTo>
                  <a:cubicBezTo>
                    <a:pt x="69342" y="1005554"/>
                    <a:pt x="71247" y="1007078"/>
                    <a:pt x="73247" y="1008602"/>
                  </a:cubicBezTo>
                  <a:cubicBezTo>
                    <a:pt x="75057" y="1009936"/>
                    <a:pt x="76962" y="1011269"/>
                    <a:pt x="78772" y="1012603"/>
                  </a:cubicBezTo>
                  <a:cubicBezTo>
                    <a:pt x="80867" y="1014127"/>
                    <a:pt x="82963" y="1015556"/>
                    <a:pt x="85153" y="1016984"/>
                  </a:cubicBezTo>
                  <a:cubicBezTo>
                    <a:pt x="87154" y="1018318"/>
                    <a:pt x="89154" y="1019556"/>
                    <a:pt x="91250" y="1020889"/>
                  </a:cubicBezTo>
                  <a:cubicBezTo>
                    <a:pt x="93536" y="1022318"/>
                    <a:pt x="95822" y="1023747"/>
                    <a:pt x="98203" y="1025176"/>
                  </a:cubicBezTo>
                  <a:cubicBezTo>
                    <a:pt x="100394" y="1026414"/>
                    <a:pt x="102584" y="1027652"/>
                    <a:pt x="104870" y="1028891"/>
                  </a:cubicBezTo>
                  <a:cubicBezTo>
                    <a:pt x="107347" y="1030224"/>
                    <a:pt x="109823" y="1031653"/>
                    <a:pt x="112395" y="1032986"/>
                  </a:cubicBezTo>
                  <a:cubicBezTo>
                    <a:pt x="114681" y="1034225"/>
                    <a:pt x="117158" y="1035368"/>
                    <a:pt x="119539" y="1036606"/>
                  </a:cubicBezTo>
                  <a:cubicBezTo>
                    <a:pt x="122206" y="1037939"/>
                    <a:pt x="124873" y="1039273"/>
                    <a:pt x="127635" y="1040511"/>
                  </a:cubicBezTo>
                  <a:cubicBezTo>
                    <a:pt x="130112" y="1041654"/>
                    <a:pt x="132779" y="1042797"/>
                    <a:pt x="135350" y="1043940"/>
                  </a:cubicBezTo>
                  <a:cubicBezTo>
                    <a:pt x="138208" y="1045178"/>
                    <a:pt x="141065" y="1046417"/>
                    <a:pt x="144018" y="1047655"/>
                  </a:cubicBezTo>
                  <a:cubicBezTo>
                    <a:pt x="146685" y="1048798"/>
                    <a:pt x="149447" y="1049846"/>
                    <a:pt x="152210" y="1050989"/>
                  </a:cubicBezTo>
                  <a:cubicBezTo>
                    <a:pt x="154019" y="1051655"/>
                    <a:pt x="155639" y="1052417"/>
                    <a:pt x="157448" y="1053084"/>
                  </a:cubicBezTo>
                  <a:cubicBezTo>
                    <a:pt x="159925" y="1054036"/>
                    <a:pt x="162497" y="1054989"/>
                    <a:pt x="165068" y="1055942"/>
                  </a:cubicBezTo>
                  <a:cubicBezTo>
                    <a:pt x="175260" y="1059656"/>
                    <a:pt x="185833" y="1063085"/>
                    <a:pt x="196596" y="1066229"/>
                  </a:cubicBezTo>
                  <a:cubicBezTo>
                    <a:pt x="196977" y="1066324"/>
                    <a:pt x="197358" y="1066514"/>
                    <a:pt x="197834" y="1066610"/>
                  </a:cubicBezTo>
                  <a:cubicBezTo>
                    <a:pt x="198025" y="1066705"/>
                    <a:pt x="198215" y="1066705"/>
                    <a:pt x="198311" y="1066705"/>
                  </a:cubicBezTo>
                  <a:cubicBezTo>
                    <a:pt x="208502" y="1069658"/>
                    <a:pt x="218980" y="1072420"/>
                    <a:pt x="229648" y="1074896"/>
                  </a:cubicBezTo>
                  <a:cubicBezTo>
                    <a:pt x="230315" y="1075087"/>
                    <a:pt x="231077" y="1075277"/>
                    <a:pt x="231743" y="1075468"/>
                  </a:cubicBezTo>
                  <a:cubicBezTo>
                    <a:pt x="232124" y="1075563"/>
                    <a:pt x="232505" y="1075658"/>
                    <a:pt x="232981" y="1075754"/>
                  </a:cubicBezTo>
                  <a:cubicBezTo>
                    <a:pt x="242030" y="1077849"/>
                    <a:pt x="251269" y="1079754"/>
                    <a:pt x="260509" y="1081564"/>
                  </a:cubicBezTo>
                  <a:cubicBezTo>
                    <a:pt x="261461" y="1081754"/>
                    <a:pt x="262319" y="1081945"/>
                    <a:pt x="263271" y="1082135"/>
                  </a:cubicBezTo>
                  <a:cubicBezTo>
                    <a:pt x="264224" y="1082326"/>
                    <a:pt x="265271" y="1082421"/>
                    <a:pt x="266224" y="1082611"/>
                  </a:cubicBezTo>
                  <a:cubicBezTo>
                    <a:pt x="274987" y="1084231"/>
                    <a:pt x="283845" y="1085660"/>
                    <a:pt x="292799" y="1086993"/>
                  </a:cubicBezTo>
                  <a:cubicBezTo>
                    <a:pt x="293084" y="1086993"/>
                    <a:pt x="293275" y="1087088"/>
                    <a:pt x="293561" y="1087088"/>
                  </a:cubicBezTo>
                  <a:cubicBezTo>
                    <a:pt x="294418" y="1087184"/>
                    <a:pt x="295275" y="1087279"/>
                    <a:pt x="296037" y="1087374"/>
                  </a:cubicBezTo>
                  <a:cubicBezTo>
                    <a:pt x="303943" y="1088517"/>
                    <a:pt x="311849" y="1089470"/>
                    <a:pt x="319850" y="1090422"/>
                  </a:cubicBezTo>
                  <a:cubicBezTo>
                    <a:pt x="321088" y="1090517"/>
                    <a:pt x="322231" y="1090708"/>
                    <a:pt x="323374" y="1090898"/>
                  </a:cubicBezTo>
                  <a:cubicBezTo>
                    <a:pt x="324231" y="1090994"/>
                    <a:pt x="324993" y="1090994"/>
                    <a:pt x="325850" y="1091089"/>
                  </a:cubicBezTo>
                  <a:cubicBezTo>
                    <a:pt x="334518" y="1092041"/>
                    <a:pt x="343281" y="1092803"/>
                    <a:pt x="352044" y="1093470"/>
                  </a:cubicBezTo>
                  <a:cubicBezTo>
                    <a:pt x="352520" y="1093470"/>
                    <a:pt x="352901" y="1093565"/>
                    <a:pt x="353378" y="1093565"/>
                  </a:cubicBezTo>
                  <a:cubicBezTo>
                    <a:pt x="354425" y="1093661"/>
                    <a:pt x="355568" y="1093661"/>
                    <a:pt x="356616" y="1093756"/>
                  </a:cubicBezTo>
                  <a:cubicBezTo>
                    <a:pt x="364522" y="1094327"/>
                    <a:pt x="372428" y="1094708"/>
                    <a:pt x="380333" y="1095089"/>
                  </a:cubicBezTo>
                  <a:cubicBezTo>
                    <a:pt x="381572" y="1095185"/>
                    <a:pt x="382810" y="1095280"/>
                    <a:pt x="383953" y="1095280"/>
                  </a:cubicBezTo>
                  <a:cubicBezTo>
                    <a:pt x="384620" y="1095280"/>
                    <a:pt x="385286" y="1095280"/>
                    <a:pt x="385953" y="1095280"/>
                  </a:cubicBezTo>
                  <a:cubicBezTo>
                    <a:pt x="395192" y="1095565"/>
                    <a:pt x="404336" y="1095756"/>
                    <a:pt x="413575" y="1095851"/>
                  </a:cubicBezTo>
                  <a:cubicBezTo>
                    <a:pt x="414338" y="1095851"/>
                    <a:pt x="415004" y="1095851"/>
                    <a:pt x="415766" y="1095851"/>
                  </a:cubicBezTo>
                  <a:cubicBezTo>
                    <a:pt x="416909" y="1095851"/>
                    <a:pt x="417957" y="1095851"/>
                    <a:pt x="419100" y="1095851"/>
                  </a:cubicBezTo>
                  <a:cubicBezTo>
                    <a:pt x="429101" y="1095851"/>
                    <a:pt x="439103" y="1095756"/>
                    <a:pt x="449009" y="1095375"/>
                  </a:cubicBezTo>
                  <a:cubicBezTo>
                    <a:pt x="449104" y="1095375"/>
                    <a:pt x="449294" y="1095375"/>
                    <a:pt x="449390" y="1095375"/>
                  </a:cubicBezTo>
                  <a:cubicBezTo>
                    <a:pt x="449390" y="1095375"/>
                    <a:pt x="449485" y="1095375"/>
                    <a:pt x="449485" y="1095375"/>
                  </a:cubicBezTo>
                  <a:cubicBezTo>
                    <a:pt x="460915" y="1094994"/>
                    <a:pt x="472250" y="1094423"/>
                    <a:pt x="483584" y="1093565"/>
                  </a:cubicBezTo>
                  <a:cubicBezTo>
                    <a:pt x="484346" y="1093470"/>
                    <a:pt x="485204" y="1093470"/>
                    <a:pt x="485966" y="1093470"/>
                  </a:cubicBezTo>
                  <a:cubicBezTo>
                    <a:pt x="486347" y="1093470"/>
                    <a:pt x="486632" y="1093375"/>
                    <a:pt x="487013" y="1093375"/>
                  </a:cubicBezTo>
                  <a:cubicBezTo>
                    <a:pt x="500444" y="1092422"/>
                    <a:pt x="513683" y="1091089"/>
                    <a:pt x="526828" y="1089565"/>
                  </a:cubicBezTo>
                  <a:cubicBezTo>
                    <a:pt x="527114" y="1089565"/>
                    <a:pt x="527399" y="1089470"/>
                    <a:pt x="527685" y="1089470"/>
                  </a:cubicBezTo>
                  <a:cubicBezTo>
                    <a:pt x="527876" y="1089470"/>
                    <a:pt x="527971" y="1089470"/>
                    <a:pt x="528161" y="1089374"/>
                  </a:cubicBezTo>
                  <a:cubicBezTo>
                    <a:pt x="536639" y="1088327"/>
                    <a:pt x="545021" y="1087184"/>
                    <a:pt x="553307" y="1085945"/>
                  </a:cubicBezTo>
                  <a:cubicBezTo>
                    <a:pt x="555498" y="1085660"/>
                    <a:pt x="557594" y="1085279"/>
                    <a:pt x="559689" y="1084993"/>
                  </a:cubicBezTo>
                  <a:cubicBezTo>
                    <a:pt x="566928" y="1083850"/>
                    <a:pt x="574072" y="1082611"/>
                    <a:pt x="581216" y="1081278"/>
                  </a:cubicBezTo>
                  <a:cubicBezTo>
                    <a:pt x="582168" y="1081088"/>
                    <a:pt x="583121" y="1080992"/>
                    <a:pt x="583978" y="1080802"/>
                  </a:cubicBezTo>
                  <a:cubicBezTo>
                    <a:pt x="584359" y="1080707"/>
                    <a:pt x="584645" y="1080611"/>
                    <a:pt x="585026" y="1080611"/>
                  </a:cubicBezTo>
                  <a:cubicBezTo>
                    <a:pt x="588455" y="1079945"/>
                    <a:pt x="591884" y="1079183"/>
                    <a:pt x="595313" y="1078516"/>
                  </a:cubicBezTo>
                  <a:cubicBezTo>
                    <a:pt x="598170" y="1077944"/>
                    <a:pt x="600932" y="1077373"/>
                    <a:pt x="603790" y="1076801"/>
                  </a:cubicBezTo>
                  <a:cubicBezTo>
                    <a:pt x="607219" y="1076039"/>
                    <a:pt x="610648" y="1075182"/>
                    <a:pt x="614077" y="1074420"/>
                  </a:cubicBezTo>
                  <a:cubicBezTo>
                    <a:pt x="616744" y="1073753"/>
                    <a:pt x="619506" y="1073182"/>
                    <a:pt x="622173" y="1072515"/>
                  </a:cubicBezTo>
                  <a:cubicBezTo>
                    <a:pt x="625602" y="1071658"/>
                    <a:pt x="629031" y="1070705"/>
                    <a:pt x="632460" y="1069848"/>
                  </a:cubicBezTo>
                  <a:cubicBezTo>
                    <a:pt x="635032" y="1069181"/>
                    <a:pt x="637699" y="1068515"/>
                    <a:pt x="640175" y="1067848"/>
                  </a:cubicBezTo>
                  <a:cubicBezTo>
                    <a:pt x="643795" y="1066895"/>
                    <a:pt x="647414" y="1065752"/>
                    <a:pt x="650938" y="1064705"/>
                  </a:cubicBezTo>
                  <a:cubicBezTo>
                    <a:pt x="653225" y="1064038"/>
                    <a:pt x="655511" y="1063371"/>
                    <a:pt x="657797" y="1062704"/>
                  </a:cubicBezTo>
                  <a:cubicBezTo>
                    <a:pt x="661892" y="1061466"/>
                    <a:pt x="665988" y="1060133"/>
                    <a:pt x="669988" y="1058799"/>
                  </a:cubicBezTo>
                  <a:cubicBezTo>
                    <a:pt x="671608" y="1058228"/>
                    <a:pt x="673322" y="1057751"/>
                    <a:pt x="674942" y="1057180"/>
                  </a:cubicBezTo>
                  <a:cubicBezTo>
                    <a:pt x="680561" y="1055275"/>
                    <a:pt x="686086" y="1053275"/>
                    <a:pt x="691610" y="1051274"/>
                  </a:cubicBezTo>
                  <a:cubicBezTo>
                    <a:pt x="692753" y="1050893"/>
                    <a:pt x="693801" y="1050417"/>
                    <a:pt x="694944" y="1049941"/>
                  </a:cubicBezTo>
                  <a:cubicBezTo>
                    <a:pt x="699230" y="1048322"/>
                    <a:pt x="703517" y="1046607"/>
                    <a:pt x="707708" y="1044893"/>
                  </a:cubicBezTo>
                  <a:cubicBezTo>
                    <a:pt x="709613" y="1044131"/>
                    <a:pt x="711518" y="1043273"/>
                    <a:pt x="713423" y="1042416"/>
                  </a:cubicBezTo>
                  <a:cubicBezTo>
                    <a:pt x="716756" y="1040987"/>
                    <a:pt x="719995" y="1039654"/>
                    <a:pt x="723233" y="1038130"/>
                  </a:cubicBezTo>
                  <a:cubicBezTo>
                    <a:pt x="723329" y="1038035"/>
                    <a:pt x="723519" y="1038035"/>
                    <a:pt x="723614" y="1037939"/>
                  </a:cubicBezTo>
                  <a:cubicBezTo>
                    <a:pt x="726758" y="1036510"/>
                    <a:pt x="729901" y="1034987"/>
                    <a:pt x="732949" y="1033462"/>
                  </a:cubicBezTo>
                  <a:cubicBezTo>
                    <a:pt x="734568" y="1032701"/>
                    <a:pt x="736283" y="1031939"/>
                    <a:pt x="737807" y="1031081"/>
                  </a:cubicBezTo>
                  <a:cubicBezTo>
                    <a:pt x="742569" y="1028700"/>
                    <a:pt x="747236" y="1026224"/>
                    <a:pt x="751808" y="1023747"/>
                  </a:cubicBezTo>
                  <a:cubicBezTo>
                    <a:pt x="755904" y="1021461"/>
                    <a:pt x="759905" y="1019175"/>
                    <a:pt x="763715" y="1016889"/>
                  </a:cubicBezTo>
                  <a:cubicBezTo>
                    <a:pt x="763715" y="1016889"/>
                    <a:pt x="763715" y="1016889"/>
                    <a:pt x="763715" y="1016889"/>
                  </a:cubicBezTo>
                  <a:cubicBezTo>
                    <a:pt x="767906" y="1014317"/>
                    <a:pt x="771906" y="1011746"/>
                    <a:pt x="775811" y="1009174"/>
                  </a:cubicBezTo>
                  <a:cubicBezTo>
                    <a:pt x="777050" y="1008317"/>
                    <a:pt x="778193" y="1007459"/>
                    <a:pt x="779431" y="1006602"/>
                  </a:cubicBezTo>
                  <a:cubicBezTo>
                    <a:pt x="782003" y="1004792"/>
                    <a:pt x="784574" y="1002983"/>
                    <a:pt x="786956" y="1001173"/>
                  </a:cubicBezTo>
                  <a:cubicBezTo>
                    <a:pt x="787432" y="1000792"/>
                    <a:pt x="788003" y="1000411"/>
                    <a:pt x="788480" y="1000125"/>
                  </a:cubicBezTo>
                  <a:cubicBezTo>
                    <a:pt x="789527" y="999363"/>
                    <a:pt x="790480" y="998506"/>
                    <a:pt x="791528" y="997744"/>
                  </a:cubicBezTo>
                  <a:cubicBezTo>
                    <a:pt x="793052" y="996506"/>
                    <a:pt x="794671" y="995267"/>
                    <a:pt x="796195" y="994029"/>
                  </a:cubicBezTo>
                  <a:cubicBezTo>
                    <a:pt x="797719" y="992791"/>
                    <a:pt x="799148" y="991553"/>
                    <a:pt x="800576" y="990314"/>
                  </a:cubicBezTo>
                  <a:cubicBezTo>
                    <a:pt x="802005" y="989076"/>
                    <a:pt x="803434" y="987838"/>
                    <a:pt x="804863" y="986504"/>
                  </a:cubicBezTo>
                  <a:cubicBezTo>
                    <a:pt x="805339" y="986028"/>
                    <a:pt x="805815" y="985647"/>
                    <a:pt x="806291" y="985266"/>
                  </a:cubicBezTo>
                  <a:cubicBezTo>
                    <a:pt x="807244" y="984314"/>
                    <a:pt x="808196" y="983361"/>
                    <a:pt x="809149" y="982409"/>
                  </a:cubicBezTo>
                  <a:cubicBezTo>
                    <a:pt x="810197" y="981361"/>
                    <a:pt x="811244" y="980313"/>
                    <a:pt x="812292" y="979360"/>
                  </a:cubicBezTo>
                  <a:cubicBezTo>
                    <a:pt x="813721" y="977932"/>
                    <a:pt x="815054" y="976408"/>
                    <a:pt x="816483" y="974884"/>
                  </a:cubicBezTo>
                  <a:cubicBezTo>
                    <a:pt x="817340" y="973931"/>
                    <a:pt x="818293" y="972979"/>
                    <a:pt x="819150" y="971931"/>
                  </a:cubicBezTo>
                  <a:cubicBezTo>
                    <a:pt x="819340" y="971645"/>
                    <a:pt x="819626" y="971455"/>
                    <a:pt x="819817" y="971169"/>
                  </a:cubicBezTo>
                  <a:cubicBezTo>
                    <a:pt x="821246" y="969550"/>
                    <a:pt x="822579" y="967835"/>
                    <a:pt x="823913" y="966121"/>
                  </a:cubicBezTo>
                  <a:cubicBezTo>
                    <a:pt x="824294" y="965645"/>
                    <a:pt x="824770" y="965073"/>
                    <a:pt x="825151" y="964597"/>
                  </a:cubicBezTo>
                  <a:cubicBezTo>
                    <a:pt x="826961" y="962216"/>
                    <a:pt x="828675" y="959930"/>
                    <a:pt x="830199" y="957548"/>
                  </a:cubicBezTo>
                  <a:cubicBezTo>
                    <a:pt x="830294" y="957453"/>
                    <a:pt x="830294" y="957358"/>
                    <a:pt x="830390" y="957167"/>
                  </a:cubicBezTo>
                  <a:cubicBezTo>
                    <a:pt x="830771" y="956501"/>
                    <a:pt x="831152" y="955929"/>
                    <a:pt x="831533" y="955262"/>
                  </a:cubicBezTo>
                  <a:cubicBezTo>
                    <a:pt x="832676" y="953453"/>
                    <a:pt x="833819" y="951643"/>
                    <a:pt x="834866" y="949738"/>
                  </a:cubicBezTo>
                  <a:cubicBezTo>
                    <a:pt x="835343" y="948881"/>
                    <a:pt x="835819" y="947928"/>
                    <a:pt x="836295" y="947071"/>
                  </a:cubicBezTo>
                  <a:cubicBezTo>
                    <a:pt x="836867" y="946023"/>
                    <a:pt x="837438" y="944975"/>
                    <a:pt x="838010" y="943928"/>
                  </a:cubicBezTo>
                  <a:cubicBezTo>
                    <a:pt x="838295" y="943356"/>
                    <a:pt x="838486" y="942880"/>
                    <a:pt x="838772" y="942308"/>
                  </a:cubicBezTo>
                  <a:cubicBezTo>
                    <a:pt x="839248" y="941356"/>
                    <a:pt x="839724" y="940308"/>
                    <a:pt x="840105" y="939356"/>
                  </a:cubicBezTo>
                  <a:cubicBezTo>
                    <a:pt x="840772" y="937832"/>
                    <a:pt x="841438" y="936308"/>
                    <a:pt x="842010" y="934688"/>
                  </a:cubicBezTo>
                  <a:cubicBezTo>
                    <a:pt x="842391" y="933736"/>
                    <a:pt x="842772" y="932688"/>
                    <a:pt x="843058" y="931735"/>
                  </a:cubicBezTo>
                  <a:cubicBezTo>
                    <a:pt x="843248" y="931164"/>
                    <a:pt x="843439" y="930688"/>
                    <a:pt x="843629" y="930116"/>
                  </a:cubicBezTo>
                  <a:cubicBezTo>
                    <a:pt x="844010" y="929069"/>
                    <a:pt x="844201" y="928021"/>
                    <a:pt x="844582" y="926973"/>
                  </a:cubicBezTo>
                  <a:cubicBezTo>
                    <a:pt x="844868" y="926021"/>
                    <a:pt x="845153" y="925068"/>
                    <a:pt x="845439" y="924116"/>
                  </a:cubicBezTo>
                  <a:cubicBezTo>
                    <a:pt x="846392" y="922782"/>
                    <a:pt x="846773" y="921068"/>
                    <a:pt x="847058" y="919353"/>
                  </a:cubicBezTo>
                  <a:close/>
                </a:path>
              </a:pathLst>
            </a:custGeom>
            <a:solidFill>
              <a:schemeClr val="accent3">
                <a:lumMod val="60000"/>
                <a:lumOff val="40000"/>
              </a:schemeClr>
            </a:solidFill>
            <a:ln w="9525"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id="{A4C20D34-8BA9-43C3-8B06-68CE53743570}"/>
                </a:ext>
              </a:extLst>
            </p:cNvPr>
            <p:cNvSpPr/>
            <p:nvPr/>
          </p:nvSpPr>
          <p:spPr>
            <a:xfrm rot="21542933">
              <a:off x="4776695" y="2467059"/>
              <a:ext cx="834040" cy="375489"/>
            </a:xfrm>
            <a:custGeom>
              <a:avLst/>
              <a:gdLst>
                <a:gd name="connsiteX0" fmla="*/ 834041 w 834040"/>
                <a:gd name="connsiteY0" fmla="*/ 187745 h 375489"/>
                <a:gd name="connsiteX1" fmla="*/ 417020 w 834040"/>
                <a:gd name="connsiteY1" fmla="*/ 375490 h 375489"/>
                <a:gd name="connsiteX2" fmla="*/ 0 w 834040"/>
                <a:gd name="connsiteY2" fmla="*/ 187745 h 375489"/>
                <a:gd name="connsiteX3" fmla="*/ 417020 w 834040"/>
                <a:gd name="connsiteY3" fmla="*/ 0 h 375489"/>
                <a:gd name="connsiteX4" fmla="*/ 834041 w 834040"/>
                <a:gd name="connsiteY4" fmla="*/ 187745 h 3754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4040" h="375489">
                  <a:moveTo>
                    <a:pt x="834041" y="187745"/>
                  </a:moveTo>
                  <a:cubicBezTo>
                    <a:pt x="834041" y="291433"/>
                    <a:pt x="647334" y="375490"/>
                    <a:pt x="417020" y="375490"/>
                  </a:cubicBezTo>
                  <a:cubicBezTo>
                    <a:pt x="186706" y="375490"/>
                    <a:pt x="0" y="291433"/>
                    <a:pt x="0" y="187745"/>
                  </a:cubicBezTo>
                  <a:cubicBezTo>
                    <a:pt x="0" y="84056"/>
                    <a:pt x="186706" y="0"/>
                    <a:pt x="417020" y="0"/>
                  </a:cubicBezTo>
                  <a:cubicBezTo>
                    <a:pt x="647334" y="0"/>
                    <a:pt x="834041" y="84056"/>
                    <a:pt x="834041" y="187745"/>
                  </a:cubicBezTo>
                  <a:close/>
                </a:path>
              </a:pathLst>
            </a:custGeom>
            <a:solidFill>
              <a:schemeClr val="accent3"/>
            </a:solidFill>
            <a:ln w="9525"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6F460E7C-1918-420F-96DA-B54CCBC2A91C}"/>
                </a:ext>
              </a:extLst>
            </p:cNvPr>
            <p:cNvSpPr/>
            <p:nvPr/>
          </p:nvSpPr>
          <p:spPr>
            <a:xfrm>
              <a:off x="5417628" y="2944558"/>
              <a:ext cx="1372552" cy="1445418"/>
            </a:xfrm>
            <a:custGeom>
              <a:avLst/>
              <a:gdLst>
                <a:gd name="connsiteX0" fmla="*/ 1085564 w 1372552"/>
                <a:gd name="connsiteY0" fmla="*/ 1445419 h 1445418"/>
                <a:gd name="connsiteX1" fmla="*/ 0 w 1372552"/>
                <a:gd name="connsiteY1" fmla="*/ 854869 h 1445418"/>
                <a:gd name="connsiteX2" fmla="*/ 287084 w 1372552"/>
                <a:gd name="connsiteY2" fmla="*/ 0 h 1445418"/>
                <a:gd name="connsiteX3" fmla="*/ 1372553 w 1372552"/>
                <a:gd name="connsiteY3" fmla="*/ 590455 h 1445418"/>
              </a:gdLst>
              <a:ahLst/>
              <a:cxnLst>
                <a:cxn ang="0">
                  <a:pos x="connsiteX0" y="connsiteY0"/>
                </a:cxn>
                <a:cxn ang="0">
                  <a:pos x="connsiteX1" y="connsiteY1"/>
                </a:cxn>
                <a:cxn ang="0">
                  <a:pos x="connsiteX2" y="connsiteY2"/>
                </a:cxn>
                <a:cxn ang="0">
                  <a:pos x="connsiteX3" y="connsiteY3"/>
                </a:cxn>
              </a:cxnLst>
              <a:rect l="l" t="t" r="r" b="b"/>
              <a:pathLst>
                <a:path w="1372552" h="1445418">
                  <a:moveTo>
                    <a:pt x="1085564" y="1445419"/>
                  </a:moveTo>
                  <a:lnTo>
                    <a:pt x="0" y="854869"/>
                  </a:lnTo>
                  <a:lnTo>
                    <a:pt x="287084" y="0"/>
                  </a:lnTo>
                  <a:lnTo>
                    <a:pt x="1372553" y="590455"/>
                  </a:lnTo>
                  <a:close/>
                </a:path>
              </a:pathLst>
            </a:custGeom>
            <a:solidFill>
              <a:schemeClr val="accent1">
                <a:lumMod val="60000"/>
                <a:lumOff val="40000"/>
              </a:schemeClr>
            </a:solidFill>
            <a:ln w="9525"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97764F97-26FD-4BEE-8A89-C138D2905194}"/>
                </a:ext>
              </a:extLst>
            </p:cNvPr>
            <p:cNvSpPr/>
            <p:nvPr/>
          </p:nvSpPr>
          <p:spPr>
            <a:xfrm>
              <a:off x="6503193" y="3535013"/>
              <a:ext cx="793146" cy="854964"/>
            </a:xfrm>
            <a:custGeom>
              <a:avLst/>
              <a:gdLst>
                <a:gd name="connsiteX0" fmla="*/ 286988 w 793146"/>
                <a:gd name="connsiteY0" fmla="*/ 0 h 854964"/>
                <a:gd name="connsiteX1" fmla="*/ 793147 w 793146"/>
                <a:gd name="connsiteY1" fmla="*/ 640842 h 854964"/>
                <a:gd name="connsiteX2" fmla="*/ 0 w 793146"/>
                <a:gd name="connsiteY2" fmla="*/ 854964 h 854964"/>
              </a:gdLst>
              <a:ahLst/>
              <a:cxnLst>
                <a:cxn ang="0">
                  <a:pos x="connsiteX0" y="connsiteY0"/>
                </a:cxn>
                <a:cxn ang="0">
                  <a:pos x="connsiteX1" y="connsiteY1"/>
                </a:cxn>
                <a:cxn ang="0">
                  <a:pos x="connsiteX2" y="connsiteY2"/>
                </a:cxn>
              </a:cxnLst>
              <a:rect l="l" t="t" r="r" b="b"/>
              <a:pathLst>
                <a:path w="793146" h="854964">
                  <a:moveTo>
                    <a:pt x="286988" y="0"/>
                  </a:moveTo>
                  <a:lnTo>
                    <a:pt x="793147" y="640842"/>
                  </a:lnTo>
                  <a:lnTo>
                    <a:pt x="0" y="854964"/>
                  </a:lnTo>
                  <a:close/>
                </a:path>
              </a:pathLst>
            </a:custGeom>
            <a:solidFill>
              <a:schemeClr val="accent1"/>
            </a:solidFill>
            <a:ln w="9525" cap="flat">
              <a:noFill/>
              <a:prstDash val="solid"/>
              <a:miter/>
            </a:ln>
          </p:spPr>
          <p:txBody>
            <a:bodyPr rtlCol="0" anchor="ctr"/>
            <a:lstStyle/>
            <a:p>
              <a:endParaRPr lang="en-US"/>
            </a:p>
          </p:txBody>
        </p:sp>
      </p:grpSp>
      <p:sp>
        <p:nvSpPr>
          <p:cNvPr id="46" name="TextBox 45">
            <a:extLst>
              <a:ext uri="{FF2B5EF4-FFF2-40B4-BE49-F238E27FC236}">
                <a16:creationId xmlns:a16="http://schemas.microsoft.com/office/drawing/2014/main" id="{35AF4D04-A56E-45C7-9FEA-BAE08F09C7AF}"/>
              </a:ext>
            </a:extLst>
          </p:cNvPr>
          <p:cNvSpPr txBox="1"/>
          <p:nvPr/>
        </p:nvSpPr>
        <p:spPr>
          <a:xfrm>
            <a:off x="1557167" y="4190377"/>
            <a:ext cx="3372604" cy="1724831"/>
          </a:xfrm>
          <a:prstGeom prst="rect">
            <a:avLst/>
          </a:prstGeom>
          <a:noFill/>
        </p:spPr>
        <p:txBody>
          <a:bodyPr wrap="square" rtlCol="0" anchor="t">
            <a:spAutoFit/>
          </a:bodyPr>
          <a:lstStyle/>
          <a:p>
            <a:pPr algn="ctr">
              <a:lnSpc>
                <a:spcPct val="150000"/>
              </a:lnSpc>
            </a:pPr>
            <a:r>
              <a:rPr lang="en-US" sz="1200" dirty="0"/>
              <a:t>A wonderful serenity has taken possession of my entire soul, like these sweet mornings of spring which I enjoy with my whole heart. I am alone, and feel the charm of existence in this spot, which was created for the bliss of souls like mine. </a:t>
            </a:r>
          </a:p>
        </p:txBody>
      </p:sp>
      <p:sp>
        <p:nvSpPr>
          <p:cNvPr id="51" name="Oval 50">
            <a:extLst>
              <a:ext uri="{FF2B5EF4-FFF2-40B4-BE49-F238E27FC236}">
                <a16:creationId xmlns:a16="http://schemas.microsoft.com/office/drawing/2014/main" id="{C685FEAF-7745-49B3-9AB9-753AC88166A3}"/>
              </a:ext>
            </a:extLst>
          </p:cNvPr>
          <p:cNvSpPr/>
          <p:nvPr/>
        </p:nvSpPr>
        <p:spPr>
          <a:xfrm>
            <a:off x="6505619" y="1421739"/>
            <a:ext cx="492397" cy="492397"/>
          </a:xfrm>
          <a:prstGeom prst="ellipse">
            <a:avLst/>
          </a:prstGeom>
          <a:solidFill>
            <a:schemeClr val="accent1"/>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0C798052-25D8-4975-83C8-9BBEC943132A}"/>
              </a:ext>
            </a:extLst>
          </p:cNvPr>
          <p:cNvSpPr txBox="1"/>
          <p:nvPr/>
        </p:nvSpPr>
        <p:spPr>
          <a:xfrm>
            <a:off x="6468945" y="1507974"/>
            <a:ext cx="565746" cy="338554"/>
          </a:xfrm>
          <a:prstGeom prst="rect">
            <a:avLst/>
          </a:prstGeom>
          <a:noFill/>
        </p:spPr>
        <p:txBody>
          <a:bodyPr wrap="square" rtlCol="0" anchor="t">
            <a:spAutoFit/>
          </a:bodyPr>
          <a:lstStyle/>
          <a:p>
            <a:pPr algn="ctr"/>
            <a:r>
              <a:rPr lang="en-US" sz="1600" b="1" dirty="0">
                <a:solidFill>
                  <a:schemeClr val="bg2"/>
                </a:solidFill>
              </a:rPr>
              <a:t>01</a:t>
            </a:r>
          </a:p>
        </p:txBody>
      </p:sp>
      <p:grpSp>
        <p:nvGrpSpPr>
          <p:cNvPr id="58" name="Group 57">
            <a:extLst>
              <a:ext uri="{FF2B5EF4-FFF2-40B4-BE49-F238E27FC236}">
                <a16:creationId xmlns:a16="http://schemas.microsoft.com/office/drawing/2014/main" id="{6F5F3505-BF64-45EA-A6B3-C7463E95966D}"/>
              </a:ext>
            </a:extLst>
          </p:cNvPr>
          <p:cNvGrpSpPr/>
          <p:nvPr/>
        </p:nvGrpSpPr>
        <p:grpSpPr>
          <a:xfrm>
            <a:off x="7522067" y="1212799"/>
            <a:ext cx="3613554" cy="910276"/>
            <a:chOff x="7414203" y="1128632"/>
            <a:chExt cx="3613554" cy="910276"/>
          </a:xfrm>
        </p:grpSpPr>
        <p:sp>
          <p:nvSpPr>
            <p:cNvPr id="55" name="TextBox 54">
              <a:extLst>
                <a:ext uri="{FF2B5EF4-FFF2-40B4-BE49-F238E27FC236}">
                  <a16:creationId xmlns:a16="http://schemas.microsoft.com/office/drawing/2014/main" id="{5D9AF90A-B3BC-4BE3-AA0D-57CE34812DB6}"/>
                </a:ext>
              </a:extLst>
            </p:cNvPr>
            <p:cNvSpPr txBox="1"/>
            <p:nvPr/>
          </p:nvSpPr>
          <p:spPr>
            <a:xfrm>
              <a:off x="7414203" y="1422072"/>
              <a:ext cx="3613554" cy="616836"/>
            </a:xfrm>
            <a:prstGeom prst="rect">
              <a:avLst/>
            </a:prstGeom>
            <a:noFill/>
          </p:spPr>
          <p:txBody>
            <a:bodyPr wrap="square" rtlCol="0" anchor="t">
              <a:spAutoFit/>
            </a:bodyPr>
            <a:lstStyle/>
            <a:p>
              <a:pPr>
                <a:lnSpc>
                  <a:spcPct val="150000"/>
                </a:lnSpc>
              </a:pPr>
              <a:r>
                <a:rPr lang="en-US" sz="1200" dirty="0">
                  <a:solidFill>
                    <a:schemeClr val="bg2"/>
                  </a:solidFill>
                </a:rPr>
                <a:t>A wonderful serenity has taken possession of my entire soul, like these sweet mornings</a:t>
              </a:r>
            </a:p>
          </p:txBody>
        </p:sp>
        <p:sp>
          <p:nvSpPr>
            <p:cNvPr id="57" name="TextBox 56">
              <a:extLst>
                <a:ext uri="{FF2B5EF4-FFF2-40B4-BE49-F238E27FC236}">
                  <a16:creationId xmlns:a16="http://schemas.microsoft.com/office/drawing/2014/main" id="{719C2917-A160-4FF8-BDC6-289F3AEFE8C8}"/>
                </a:ext>
              </a:extLst>
            </p:cNvPr>
            <p:cNvSpPr txBox="1"/>
            <p:nvPr/>
          </p:nvSpPr>
          <p:spPr>
            <a:xfrm>
              <a:off x="7414203" y="1128632"/>
              <a:ext cx="1907193" cy="369332"/>
            </a:xfrm>
            <a:prstGeom prst="rect">
              <a:avLst/>
            </a:prstGeom>
            <a:noFill/>
          </p:spPr>
          <p:txBody>
            <a:bodyPr wrap="square" rtlCol="0">
              <a:spAutoFit/>
            </a:bodyPr>
            <a:lstStyle/>
            <a:p>
              <a:r>
                <a:rPr lang="en-US" b="1" dirty="0">
                  <a:solidFill>
                    <a:schemeClr val="bg2"/>
                  </a:solidFill>
                  <a:latin typeface="+mj-lt"/>
                </a:rPr>
                <a:t>What is math?</a:t>
              </a:r>
              <a:endParaRPr lang="en-ID" b="1" dirty="0">
                <a:solidFill>
                  <a:schemeClr val="bg2"/>
                </a:solidFill>
                <a:latin typeface="+mj-lt"/>
              </a:endParaRPr>
            </a:p>
          </p:txBody>
        </p:sp>
      </p:grpSp>
      <p:sp>
        <p:nvSpPr>
          <p:cNvPr id="61" name="Oval 60">
            <a:extLst>
              <a:ext uri="{FF2B5EF4-FFF2-40B4-BE49-F238E27FC236}">
                <a16:creationId xmlns:a16="http://schemas.microsoft.com/office/drawing/2014/main" id="{3E86886A-D714-4901-AF4E-69DBDE43C433}"/>
              </a:ext>
            </a:extLst>
          </p:cNvPr>
          <p:cNvSpPr/>
          <p:nvPr/>
        </p:nvSpPr>
        <p:spPr>
          <a:xfrm>
            <a:off x="6505619" y="2595781"/>
            <a:ext cx="492397" cy="492397"/>
          </a:xfrm>
          <a:prstGeom prst="ellipse">
            <a:avLst/>
          </a:prstGeom>
          <a:solidFill>
            <a:schemeClr val="accent2"/>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A76C62FD-B3D8-472F-B8EA-1946E3CDA7D2}"/>
              </a:ext>
            </a:extLst>
          </p:cNvPr>
          <p:cNvSpPr txBox="1"/>
          <p:nvPr/>
        </p:nvSpPr>
        <p:spPr>
          <a:xfrm>
            <a:off x="6468945" y="2682016"/>
            <a:ext cx="565746" cy="338554"/>
          </a:xfrm>
          <a:prstGeom prst="rect">
            <a:avLst/>
          </a:prstGeom>
          <a:noFill/>
        </p:spPr>
        <p:txBody>
          <a:bodyPr wrap="square" rtlCol="0" anchor="t">
            <a:spAutoFit/>
          </a:bodyPr>
          <a:lstStyle/>
          <a:p>
            <a:pPr algn="ctr"/>
            <a:r>
              <a:rPr lang="en-US" sz="1600" b="1" dirty="0">
                <a:solidFill>
                  <a:schemeClr val="bg2"/>
                </a:solidFill>
              </a:rPr>
              <a:t>02</a:t>
            </a:r>
          </a:p>
        </p:txBody>
      </p:sp>
      <p:grpSp>
        <p:nvGrpSpPr>
          <p:cNvPr id="63" name="Group 62">
            <a:extLst>
              <a:ext uri="{FF2B5EF4-FFF2-40B4-BE49-F238E27FC236}">
                <a16:creationId xmlns:a16="http://schemas.microsoft.com/office/drawing/2014/main" id="{C84E6E57-FB0E-47C6-A8B7-C17C72DC8EFF}"/>
              </a:ext>
            </a:extLst>
          </p:cNvPr>
          <p:cNvGrpSpPr/>
          <p:nvPr/>
        </p:nvGrpSpPr>
        <p:grpSpPr>
          <a:xfrm>
            <a:off x="7522067" y="2386841"/>
            <a:ext cx="3613554" cy="910276"/>
            <a:chOff x="7414203" y="1128632"/>
            <a:chExt cx="3613554" cy="910276"/>
          </a:xfrm>
        </p:grpSpPr>
        <p:sp>
          <p:nvSpPr>
            <p:cNvPr id="64" name="TextBox 63">
              <a:extLst>
                <a:ext uri="{FF2B5EF4-FFF2-40B4-BE49-F238E27FC236}">
                  <a16:creationId xmlns:a16="http://schemas.microsoft.com/office/drawing/2014/main" id="{1EEFE52B-CC23-454A-9FA3-218653B88643}"/>
                </a:ext>
              </a:extLst>
            </p:cNvPr>
            <p:cNvSpPr txBox="1"/>
            <p:nvPr/>
          </p:nvSpPr>
          <p:spPr>
            <a:xfrm>
              <a:off x="7414203" y="1422072"/>
              <a:ext cx="3613554" cy="616836"/>
            </a:xfrm>
            <a:prstGeom prst="rect">
              <a:avLst/>
            </a:prstGeom>
            <a:noFill/>
          </p:spPr>
          <p:txBody>
            <a:bodyPr wrap="square" rtlCol="0" anchor="t">
              <a:spAutoFit/>
            </a:bodyPr>
            <a:lstStyle/>
            <a:p>
              <a:pPr>
                <a:lnSpc>
                  <a:spcPct val="150000"/>
                </a:lnSpc>
              </a:pPr>
              <a:r>
                <a:rPr lang="en-US" sz="1200" dirty="0">
                  <a:solidFill>
                    <a:schemeClr val="bg2"/>
                  </a:solidFill>
                </a:rPr>
                <a:t>A wonderful serenity has taken possession of my entire soul, like these sweet mornings</a:t>
              </a:r>
            </a:p>
          </p:txBody>
        </p:sp>
        <p:sp>
          <p:nvSpPr>
            <p:cNvPr id="65" name="TextBox 64">
              <a:extLst>
                <a:ext uri="{FF2B5EF4-FFF2-40B4-BE49-F238E27FC236}">
                  <a16:creationId xmlns:a16="http://schemas.microsoft.com/office/drawing/2014/main" id="{094306DB-8013-4F8D-A65C-EDDC5B469AD3}"/>
                </a:ext>
              </a:extLst>
            </p:cNvPr>
            <p:cNvSpPr txBox="1"/>
            <p:nvPr/>
          </p:nvSpPr>
          <p:spPr>
            <a:xfrm>
              <a:off x="7414203" y="1128632"/>
              <a:ext cx="1907193" cy="369332"/>
            </a:xfrm>
            <a:prstGeom prst="rect">
              <a:avLst/>
            </a:prstGeom>
            <a:noFill/>
          </p:spPr>
          <p:txBody>
            <a:bodyPr wrap="square" rtlCol="0">
              <a:spAutoFit/>
            </a:bodyPr>
            <a:lstStyle/>
            <a:p>
              <a:r>
                <a:rPr lang="en-US" b="1" dirty="0">
                  <a:solidFill>
                    <a:schemeClr val="bg2"/>
                  </a:solidFill>
                  <a:latin typeface="+mj-lt"/>
                </a:rPr>
                <a:t>What is math?</a:t>
              </a:r>
              <a:endParaRPr lang="en-ID" b="1" dirty="0">
                <a:solidFill>
                  <a:schemeClr val="bg2"/>
                </a:solidFill>
                <a:latin typeface="+mj-lt"/>
              </a:endParaRPr>
            </a:p>
          </p:txBody>
        </p:sp>
      </p:grpSp>
      <p:sp>
        <p:nvSpPr>
          <p:cNvPr id="67" name="Oval 66">
            <a:extLst>
              <a:ext uri="{FF2B5EF4-FFF2-40B4-BE49-F238E27FC236}">
                <a16:creationId xmlns:a16="http://schemas.microsoft.com/office/drawing/2014/main" id="{71B3E8D3-936C-4E3F-80EE-D5C7B9E76B34}"/>
              </a:ext>
            </a:extLst>
          </p:cNvPr>
          <p:cNvSpPr/>
          <p:nvPr/>
        </p:nvSpPr>
        <p:spPr>
          <a:xfrm>
            <a:off x="6505619" y="3769823"/>
            <a:ext cx="492397" cy="492397"/>
          </a:xfrm>
          <a:prstGeom prst="ellipse">
            <a:avLst/>
          </a:prstGeom>
          <a:solidFill>
            <a:schemeClr val="accent3"/>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a:extLst>
              <a:ext uri="{FF2B5EF4-FFF2-40B4-BE49-F238E27FC236}">
                <a16:creationId xmlns:a16="http://schemas.microsoft.com/office/drawing/2014/main" id="{E882234D-3F8B-446B-8F77-D56DF730D583}"/>
              </a:ext>
            </a:extLst>
          </p:cNvPr>
          <p:cNvSpPr txBox="1"/>
          <p:nvPr/>
        </p:nvSpPr>
        <p:spPr>
          <a:xfrm>
            <a:off x="6468945" y="3856058"/>
            <a:ext cx="565746" cy="338554"/>
          </a:xfrm>
          <a:prstGeom prst="rect">
            <a:avLst/>
          </a:prstGeom>
          <a:noFill/>
        </p:spPr>
        <p:txBody>
          <a:bodyPr wrap="square" rtlCol="0" anchor="t">
            <a:spAutoFit/>
          </a:bodyPr>
          <a:lstStyle/>
          <a:p>
            <a:pPr algn="ctr"/>
            <a:r>
              <a:rPr lang="en-US" sz="1600" b="1" dirty="0">
                <a:solidFill>
                  <a:schemeClr val="bg2"/>
                </a:solidFill>
              </a:rPr>
              <a:t>03</a:t>
            </a:r>
          </a:p>
        </p:txBody>
      </p:sp>
      <p:grpSp>
        <p:nvGrpSpPr>
          <p:cNvPr id="69" name="Group 68">
            <a:extLst>
              <a:ext uri="{FF2B5EF4-FFF2-40B4-BE49-F238E27FC236}">
                <a16:creationId xmlns:a16="http://schemas.microsoft.com/office/drawing/2014/main" id="{4D54350E-29C2-4999-ADCC-476105479D9A}"/>
              </a:ext>
            </a:extLst>
          </p:cNvPr>
          <p:cNvGrpSpPr/>
          <p:nvPr/>
        </p:nvGrpSpPr>
        <p:grpSpPr>
          <a:xfrm>
            <a:off x="7522067" y="3560883"/>
            <a:ext cx="3613554" cy="910276"/>
            <a:chOff x="7414203" y="1128632"/>
            <a:chExt cx="3613554" cy="910276"/>
          </a:xfrm>
        </p:grpSpPr>
        <p:sp>
          <p:nvSpPr>
            <p:cNvPr id="70" name="TextBox 69">
              <a:extLst>
                <a:ext uri="{FF2B5EF4-FFF2-40B4-BE49-F238E27FC236}">
                  <a16:creationId xmlns:a16="http://schemas.microsoft.com/office/drawing/2014/main" id="{162ABC58-D584-443F-A913-FD252E2CBB8C}"/>
                </a:ext>
              </a:extLst>
            </p:cNvPr>
            <p:cNvSpPr txBox="1"/>
            <p:nvPr/>
          </p:nvSpPr>
          <p:spPr>
            <a:xfrm>
              <a:off x="7414203" y="1422072"/>
              <a:ext cx="3613554" cy="616836"/>
            </a:xfrm>
            <a:prstGeom prst="rect">
              <a:avLst/>
            </a:prstGeom>
            <a:noFill/>
          </p:spPr>
          <p:txBody>
            <a:bodyPr wrap="square" rtlCol="0" anchor="t">
              <a:spAutoFit/>
            </a:bodyPr>
            <a:lstStyle/>
            <a:p>
              <a:pPr>
                <a:lnSpc>
                  <a:spcPct val="150000"/>
                </a:lnSpc>
              </a:pPr>
              <a:r>
                <a:rPr lang="en-US" sz="1200" dirty="0">
                  <a:solidFill>
                    <a:schemeClr val="bg2"/>
                  </a:solidFill>
                </a:rPr>
                <a:t>A wonderful serenity has taken possession of my entire soul, like these sweet mornings</a:t>
              </a:r>
            </a:p>
          </p:txBody>
        </p:sp>
        <p:sp>
          <p:nvSpPr>
            <p:cNvPr id="71" name="TextBox 70">
              <a:extLst>
                <a:ext uri="{FF2B5EF4-FFF2-40B4-BE49-F238E27FC236}">
                  <a16:creationId xmlns:a16="http://schemas.microsoft.com/office/drawing/2014/main" id="{993B5B2C-109A-4B51-A443-F8E9D1DA19FD}"/>
                </a:ext>
              </a:extLst>
            </p:cNvPr>
            <p:cNvSpPr txBox="1"/>
            <p:nvPr/>
          </p:nvSpPr>
          <p:spPr>
            <a:xfrm>
              <a:off x="7414203" y="1128632"/>
              <a:ext cx="1907193" cy="369332"/>
            </a:xfrm>
            <a:prstGeom prst="rect">
              <a:avLst/>
            </a:prstGeom>
            <a:noFill/>
          </p:spPr>
          <p:txBody>
            <a:bodyPr wrap="square" rtlCol="0">
              <a:spAutoFit/>
            </a:bodyPr>
            <a:lstStyle/>
            <a:p>
              <a:r>
                <a:rPr lang="en-US" b="1" dirty="0">
                  <a:solidFill>
                    <a:schemeClr val="bg2"/>
                  </a:solidFill>
                  <a:latin typeface="+mj-lt"/>
                </a:rPr>
                <a:t>What is math?</a:t>
              </a:r>
              <a:endParaRPr lang="en-ID" b="1" dirty="0">
                <a:solidFill>
                  <a:schemeClr val="bg2"/>
                </a:solidFill>
                <a:latin typeface="+mj-lt"/>
              </a:endParaRPr>
            </a:p>
          </p:txBody>
        </p:sp>
      </p:grpSp>
      <p:sp>
        <p:nvSpPr>
          <p:cNvPr id="73" name="Oval 72">
            <a:extLst>
              <a:ext uri="{FF2B5EF4-FFF2-40B4-BE49-F238E27FC236}">
                <a16:creationId xmlns:a16="http://schemas.microsoft.com/office/drawing/2014/main" id="{02F5833B-6293-4163-B7CD-A665A97508C1}"/>
              </a:ext>
            </a:extLst>
          </p:cNvPr>
          <p:cNvSpPr/>
          <p:nvPr/>
        </p:nvSpPr>
        <p:spPr>
          <a:xfrm>
            <a:off x="6505619" y="4943865"/>
            <a:ext cx="492397" cy="492397"/>
          </a:xfrm>
          <a:prstGeom prst="ellipse">
            <a:avLst/>
          </a:prstGeom>
          <a:solidFill>
            <a:schemeClr val="accent4"/>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Box 73">
            <a:extLst>
              <a:ext uri="{FF2B5EF4-FFF2-40B4-BE49-F238E27FC236}">
                <a16:creationId xmlns:a16="http://schemas.microsoft.com/office/drawing/2014/main" id="{262EF09A-E810-48D1-82D2-3206FC4463A3}"/>
              </a:ext>
            </a:extLst>
          </p:cNvPr>
          <p:cNvSpPr txBox="1"/>
          <p:nvPr/>
        </p:nvSpPr>
        <p:spPr>
          <a:xfrm>
            <a:off x="6468945" y="5030100"/>
            <a:ext cx="565746" cy="338554"/>
          </a:xfrm>
          <a:prstGeom prst="rect">
            <a:avLst/>
          </a:prstGeom>
          <a:noFill/>
        </p:spPr>
        <p:txBody>
          <a:bodyPr wrap="square" rtlCol="0" anchor="t">
            <a:spAutoFit/>
          </a:bodyPr>
          <a:lstStyle/>
          <a:p>
            <a:pPr algn="ctr"/>
            <a:r>
              <a:rPr lang="en-US" sz="1600" b="1" dirty="0">
                <a:solidFill>
                  <a:schemeClr val="bg2"/>
                </a:solidFill>
              </a:rPr>
              <a:t>04</a:t>
            </a:r>
          </a:p>
        </p:txBody>
      </p:sp>
      <p:grpSp>
        <p:nvGrpSpPr>
          <p:cNvPr id="75" name="Group 74">
            <a:extLst>
              <a:ext uri="{FF2B5EF4-FFF2-40B4-BE49-F238E27FC236}">
                <a16:creationId xmlns:a16="http://schemas.microsoft.com/office/drawing/2014/main" id="{59E5DD8C-2A7A-4D34-BD7B-4D3B319264FE}"/>
              </a:ext>
            </a:extLst>
          </p:cNvPr>
          <p:cNvGrpSpPr/>
          <p:nvPr/>
        </p:nvGrpSpPr>
        <p:grpSpPr>
          <a:xfrm>
            <a:off x="7522067" y="4734925"/>
            <a:ext cx="3613554" cy="910276"/>
            <a:chOff x="7414203" y="1128632"/>
            <a:chExt cx="3613554" cy="910276"/>
          </a:xfrm>
        </p:grpSpPr>
        <p:sp>
          <p:nvSpPr>
            <p:cNvPr id="76" name="TextBox 75">
              <a:extLst>
                <a:ext uri="{FF2B5EF4-FFF2-40B4-BE49-F238E27FC236}">
                  <a16:creationId xmlns:a16="http://schemas.microsoft.com/office/drawing/2014/main" id="{D719B5FB-D5DA-4115-BF38-7FEC0E8CB621}"/>
                </a:ext>
              </a:extLst>
            </p:cNvPr>
            <p:cNvSpPr txBox="1"/>
            <p:nvPr/>
          </p:nvSpPr>
          <p:spPr>
            <a:xfrm>
              <a:off x="7414203" y="1422072"/>
              <a:ext cx="3613554" cy="616836"/>
            </a:xfrm>
            <a:prstGeom prst="rect">
              <a:avLst/>
            </a:prstGeom>
            <a:noFill/>
          </p:spPr>
          <p:txBody>
            <a:bodyPr wrap="square" rtlCol="0" anchor="t">
              <a:spAutoFit/>
            </a:bodyPr>
            <a:lstStyle/>
            <a:p>
              <a:pPr>
                <a:lnSpc>
                  <a:spcPct val="150000"/>
                </a:lnSpc>
              </a:pPr>
              <a:r>
                <a:rPr lang="en-US" sz="1200" dirty="0">
                  <a:solidFill>
                    <a:schemeClr val="bg2"/>
                  </a:solidFill>
                </a:rPr>
                <a:t>A wonderful serenity has taken possession of my entire soul, like these sweet mornings</a:t>
              </a:r>
            </a:p>
          </p:txBody>
        </p:sp>
        <p:sp>
          <p:nvSpPr>
            <p:cNvPr id="77" name="TextBox 76">
              <a:extLst>
                <a:ext uri="{FF2B5EF4-FFF2-40B4-BE49-F238E27FC236}">
                  <a16:creationId xmlns:a16="http://schemas.microsoft.com/office/drawing/2014/main" id="{E4152339-27DF-4FCB-AA8F-E1BAABE88A82}"/>
                </a:ext>
              </a:extLst>
            </p:cNvPr>
            <p:cNvSpPr txBox="1"/>
            <p:nvPr/>
          </p:nvSpPr>
          <p:spPr>
            <a:xfrm>
              <a:off x="7414203" y="1128632"/>
              <a:ext cx="1907193" cy="369332"/>
            </a:xfrm>
            <a:prstGeom prst="rect">
              <a:avLst/>
            </a:prstGeom>
            <a:noFill/>
          </p:spPr>
          <p:txBody>
            <a:bodyPr wrap="square" rtlCol="0">
              <a:spAutoFit/>
            </a:bodyPr>
            <a:lstStyle/>
            <a:p>
              <a:r>
                <a:rPr lang="en-US" b="1" dirty="0">
                  <a:solidFill>
                    <a:schemeClr val="bg2"/>
                  </a:solidFill>
                  <a:latin typeface="+mj-lt"/>
                </a:rPr>
                <a:t>What is math?</a:t>
              </a:r>
              <a:endParaRPr lang="en-ID" b="1" dirty="0">
                <a:solidFill>
                  <a:schemeClr val="bg2"/>
                </a:solidFill>
                <a:latin typeface="+mj-lt"/>
              </a:endParaRPr>
            </a:p>
          </p:txBody>
        </p:sp>
      </p:grpSp>
      <p:grpSp>
        <p:nvGrpSpPr>
          <p:cNvPr id="82" name="Group 81">
            <a:extLst>
              <a:ext uri="{FF2B5EF4-FFF2-40B4-BE49-F238E27FC236}">
                <a16:creationId xmlns:a16="http://schemas.microsoft.com/office/drawing/2014/main" id="{548A9CEB-A7D0-47FF-B1DD-B47D99E9E9DB}"/>
              </a:ext>
            </a:extLst>
          </p:cNvPr>
          <p:cNvGrpSpPr/>
          <p:nvPr/>
        </p:nvGrpSpPr>
        <p:grpSpPr>
          <a:xfrm>
            <a:off x="11020885" y="-627930"/>
            <a:ext cx="1477197" cy="1576963"/>
            <a:chOff x="4508709" y="4673004"/>
            <a:chExt cx="1477197" cy="1576963"/>
          </a:xfrm>
        </p:grpSpPr>
        <p:sp>
          <p:nvSpPr>
            <p:cNvPr id="83" name="Freeform: Shape 82">
              <a:extLst>
                <a:ext uri="{FF2B5EF4-FFF2-40B4-BE49-F238E27FC236}">
                  <a16:creationId xmlns:a16="http://schemas.microsoft.com/office/drawing/2014/main" id="{215197C3-0B0F-4C73-9808-02265A22682D}"/>
                </a:ext>
              </a:extLst>
            </p:cNvPr>
            <p:cNvSpPr/>
            <p:nvPr/>
          </p:nvSpPr>
          <p:spPr>
            <a:xfrm rot="948191">
              <a:off x="4508709" y="4673004"/>
              <a:ext cx="1477197" cy="1576963"/>
            </a:xfrm>
            <a:custGeom>
              <a:avLst/>
              <a:gdLst>
                <a:gd name="connsiteX0" fmla="*/ 1581914 w 2268636"/>
                <a:gd name="connsiteY0" fmla="*/ 10911 h 2426338"/>
                <a:gd name="connsiteX1" fmla="*/ 6223 w 2268636"/>
                <a:gd name="connsiteY1" fmla="*/ 2369379 h 2426338"/>
                <a:gd name="connsiteX2" fmla="*/ 52491 w 2268636"/>
                <a:gd name="connsiteY2" fmla="*/ 2422620 h 2426338"/>
                <a:gd name="connsiteX3" fmla="*/ 2246165 w 2268636"/>
                <a:gd name="connsiteY3" fmla="*/ 1444626 h 2426338"/>
                <a:gd name="connsiteX4" fmla="*/ 2265180 w 2268636"/>
                <a:gd name="connsiteY4" fmla="*/ 1393287 h 2426338"/>
                <a:gd name="connsiteX5" fmla="*/ 1623747 w 2268636"/>
                <a:gd name="connsiteY5" fmla="*/ 13447 h 2426338"/>
                <a:gd name="connsiteX6" fmla="*/ 1581914 w 2268636"/>
                <a:gd name="connsiteY6" fmla="*/ 10911 h 2426338"/>
                <a:gd name="connsiteX7" fmla="*/ 1865235 w 2268636"/>
                <a:gd name="connsiteY7" fmla="*/ 1327369 h 2426338"/>
                <a:gd name="connsiteX8" fmla="*/ 1855727 w 2268636"/>
                <a:gd name="connsiteY8" fmla="*/ 1352722 h 2426338"/>
                <a:gd name="connsiteX9" fmla="*/ 777589 w 2268636"/>
                <a:gd name="connsiteY9" fmla="*/ 1854078 h 2426338"/>
                <a:gd name="connsiteX10" fmla="*/ 754771 w 2268636"/>
                <a:gd name="connsiteY10" fmla="*/ 1827458 h 2426338"/>
                <a:gd name="connsiteX11" fmla="*/ 1526772 w 2268636"/>
                <a:gd name="connsiteY11" fmla="*/ 642836 h 2426338"/>
                <a:gd name="connsiteX12" fmla="*/ 1547688 w 2268636"/>
                <a:gd name="connsiteY12" fmla="*/ 644104 h 2426338"/>
                <a:gd name="connsiteX13" fmla="*/ 1865235 w 2268636"/>
                <a:gd name="connsiteY13" fmla="*/ 1327369 h 2426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68636" h="2426338">
                  <a:moveTo>
                    <a:pt x="1581914" y="10911"/>
                  </a:moveTo>
                  <a:lnTo>
                    <a:pt x="6223" y="2369379"/>
                  </a:lnTo>
                  <a:cubicBezTo>
                    <a:pt x="-14060" y="2400436"/>
                    <a:pt x="18899" y="2438466"/>
                    <a:pt x="52491" y="2422620"/>
                  </a:cubicBezTo>
                  <a:lnTo>
                    <a:pt x="2246165" y="1444626"/>
                  </a:lnTo>
                  <a:cubicBezTo>
                    <a:pt x="2265180" y="1435753"/>
                    <a:pt x="2274053" y="1412935"/>
                    <a:pt x="2265180" y="1393287"/>
                  </a:cubicBezTo>
                  <a:lnTo>
                    <a:pt x="1623747" y="13447"/>
                  </a:lnTo>
                  <a:cubicBezTo>
                    <a:pt x="1615508" y="-3033"/>
                    <a:pt x="1592056" y="-4934"/>
                    <a:pt x="1581914" y="10911"/>
                  </a:cubicBezTo>
                  <a:close/>
                  <a:moveTo>
                    <a:pt x="1865235" y="1327369"/>
                  </a:moveTo>
                  <a:cubicBezTo>
                    <a:pt x="1869672" y="1336876"/>
                    <a:pt x="1865869" y="1348285"/>
                    <a:pt x="1855727" y="1352722"/>
                  </a:cubicBezTo>
                  <a:lnTo>
                    <a:pt x="777589" y="1854078"/>
                  </a:lnTo>
                  <a:cubicBezTo>
                    <a:pt x="761109" y="1861684"/>
                    <a:pt x="744630" y="1843303"/>
                    <a:pt x="754771" y="1827458"/>
                  </a:cubicBezTo>
                  <a:lnTo>
                    <a:pt x="1526772" y="642836"/>
                  </a:lnTo>
                  <a:cubicBezTo>
                    <a:pt x="1531842" y="635230"/>
                    <a:pt x="1543251" y="635864"/>
                    <a:pt x="1547688" y="644104"/>
                  </a:cubicBezTo>
                  <a:lnTo>
                    <a:pt x="1865235" y="1327369"/>
                  </a:lnTo>
                  <a:close/>
                </a:path>
              </a:pathLst>
            </a:custGeom>
            <a:solidFill>
              <a:schemeClr val="accent4"/>
            </a:solidFill>
            <a:ln w="6335" cap="flat">
              <a:noFill/>
              <a:prstDash val="solid"/>
              <a:miter/>
            </a:ln>
          </p:spPr>
          <p:txBody>
            <a:bodyPr rtlCol="0" anchor="ctr"/>
            <a:lstStyle/>
            <a:p>
              <a:endParaRPr lang="en-ID"/>
            </a:p>
          </p:txBody>
        </p:sp>
        <p:sp>
          <p:nvSpPr>
            <p:cNvPr id="84" name="Freeform: Shape 83">
              <a:extLst>
                <a:ext uri="{FF2B5EF4-FFF2-40B4-BE49-F238E27FC236}">
                  <a16:creationId xmlns:a16="http://schemas.microsoft.com/office/drawing/2014/main" id="{1D05AB06-98BC-47CF-8AF6-F2C21739FF7C}"/>
                </a:ext>
              </a:extLst>
            </p:cNvPr>
            <p:cNvSpPr/>
            <p:nvPr/>
          </p:nvSpPr>
          <p:spPr>
            <a:xfrm rot="948191">
              <a:off x="4561911" y="5823568"/>
              <a:ext cx="56660" cy="52015"/>
            </a:xfrm>
            <a:custGeom>
              <a:avLst/>
              <a:gdLst>
                <a:gd name="connsiteX0" fmla="*/ 79637 w 87017"/>
                <a:gd name="connsiteY0" fmla="*/ 44651 h 80031"/>
                <a:gd name="connsiteX1" fmla="*/ 28931 w 87017"/>
                <a:gd name="connsiteY1" fmla="*/ 4086 h 80031"/>
                <a:gd name="connsiteX2" fmla="*/ 7380 w 87017"/>
                <a:gd name="connsiteY2" fmla="*/ 35143 h 80031"/>
                <a:gd name="connsiteX3" fmla="*/ 58086 w 87017"/>
                <a:gd name="connsiteY3" fmla="*/ 75709 h 80031"/>
                <a:gd name="connsiteX4" fmla="*/ 79637 w 87017"/>
                <a:gd name="connsiteY4" fmla="*/ 44651 h 80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7" h="80031">
                  <a:moveTo>
                    <a:pt x="79637" y="44651"/>
                  </a:moveTo>
                  <a:cubicBezTo>
                    <a:pt x="62524" y="31341"/>
                    <a:pt x="45410" y="17396"/>
                    <a:pt x="28931" y="4086"/>
                  </a:cubicBezTo>
                  <a:cubicBezTo>
                    <a:pt x="9916" y="-11126"/>
                    <a:pt x="-11634" y="19932"/>
                    <a:pt x="7380" y="35143"/>
                  </a:cubicBezTo>
                  <a:cubicBezTo>
                    <a:pt x="24494" y="48454"/>
                    <a:pt x="41607" y="62398"/>
                    <a:pt x="58086" y="75709"/>
                  </a:cubicBezTo>
                  <a:cubicBezTo>
                    <a:pt x="77101" y="91554"/>
                    <a:pt x="98652" y="59863"/>
                    <a:pt x="79637" y="44651"/>
                  </a:cubicBezTo>
                  <a:close/>
                </a:path>
              </a:pathLst>
            </a:custGeom>
            <a:solidFill>
              <a:schemeClr val="bg2"/>
            </a:solidFill>
            <a:ln w="6335" cap="flat">
              <a:noFill/>
              <a:prstDash val="solid"/>
              <a:miter/>
            </a:ln>
          </p:spPr>
          <p:txBody>
            <a:bodyPr rtlCol="0" anchor="ctr"/>
            <a:lstStyle/>
            <a:p>
              <a:endParaRPr lang="en-ID"/>
            </a:p>
          </p:txBody>
        </p:sp>
        <p:sp>
          <p:nvSpPr>
            <p:cNvPr id="85" name="Freeform: Shape 84">
              <a:extLst>
                <a:ext uri="{FF2B5EF4-FFF2-40B4-BE49-F238E27FC236}">
                  <a16:creationId xmlns:a16="http://schemas.microsoft.com/office/drawing/2014/main" id="{291DEB46-DD77-47CB-9978-A162A6F9754F}"/>
                </a:ext>
              </a:extLst>
            </p:cNvPr>
            <p:cNvSpPr/>
            <p:nvPr/>
          </p:nvSpPr>
          <p:spPr>
            <a:xfrm rot="948191">
              <a:off x="4747355" y="5676115"/>
              <a:ext cx="56660" cy="51861"/>
            </a:xfrm>
            <a:custGeom>
              <a:avLst/>
              <a:gdLst>
                <a:gd name="connsiteX0" fmla="*/ 79637 w 87017"/>
                <a:gd name="connsiteY0" fmla="*/ 44651 h 79794"/>
                <a:gd name="connsiteX1" fmla="*/ 28931 w 87017"/>
                <a:gd name="connsiteY1" fmla="*/ 4086 h 79794"/>
                <a:gd name="connsiteX2" fmla="*/ 7380 w 87017"/>
                <a:gd name="connsiteY2" fmla="*/ 35143 h 79794"/>
                <a:gd name="connsiteX3" fmla="*/ 58086 w 87017"/>
                <a:gd name="connsiteY3" fmla="*/ 75709 h 79794"/>
                <a:gd name="connsiteX4" fmla="*/ 79637 w 87017"/>
                <a:gd name="connsiteY4" fmla="*/ 44651 h 79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7" h="79794">
                  <a:moveTo>
                    <a:pt x="79637" y="44651"/>
                  </a:moveTo>
                  <a:cubicBezTo>
                    <a:pt x="62524" y="31341"/>
                    <a:pt x="45410" y="17396"/>
                    <a:pt x="28931" y="4086"/>
                  </a:cubicBezTo>
                  <a:cubicBezTo>
                    <a:pt x="9916" y="-11126"/>
                    <a:pt x="-11634" y="19932"/>
                    <a:pt x="7380" y="35143"/>
                  </a:cubicBezTo>
                  <a:cubicBezTo>
                    <a:pt x="24494" y="48454"/>
                    <a:pt x="41607" y="62398"/>
                    <a:pt x="58086" y="75709"/>
                  </a:cubicBezTo>
                  <a:cubicBezTo>
                    <a:pt x="77101" y="90921"/>
                    <a:pt x="98652" y="59863"/>
                    <a:pt x="79637" y="44651"/>
                  </a:cubicBezTo>
                  <a:close/>
                </a:path>
              </a:pathLst>
            </a:custGeom>
            <a:solidFill>
              <a:schemeClr val="bg2"/>
            </a:solidFill>
            <a:ln w="6335" cap="flat">
              <a:noFill/>
              <a:prstDash val="solid"/>
              <a:miter/>
            </a:ln>
          </p:spPr>
          <p:txBody>
            <a:bodyPr rtlCol="0" anchor="ctr"/>
            <a:lstStyle/>
            <a:p>
              <a:endParaRPr lang="en-ID"/>
            </a:p>
          </p:txBody>
        </p:sp>
        <p:sp>
          <p:nvSpPr>
            <p:cNvPr id="86" name="Freeform: Shape 85">
              <a:extLst>
                <a:ext uri="{FF2B5EF4-FFF2-40B4-BE49-F238E27FC236}">
                  <a16:creationId xmlns:a16="http://schemas.microsoft.com/office/drawing/2014/main" id="{9BF065E4-2FC2-4352-BDD0-DB3B2792FC99}"/>
                </a:ext>
              </a:extLst>
            </p:cNvPr>
            <p:cNvSpPr/>
            <p:nvPr/>
          </p:nvSpPr>
          <p:spPr>
            <a:xfrm rot="948191">
              <a:off x="4933175" y="5528772"/>
              <a:ext cx="56660" cy="51861"/>
            </a:xfrm>
            <a:custGeom>
              <a:avLst/>
              <a:gdLst>
                <a:gd name="connsiteX0" fmla="*/ 79637 w 87017"/>
                <a:gd name="connsiteY0" fmla="*/ 44651 h 79794"/>
                <a:gd name="connsiteX1" fmla="*/ 28931 w 87017"/>
                <a:gd name="connsiteY1" fmla="*/ 4086 h 79794"/>
                <a:gd name="connsiteX2" fmla="*/ 7380 w 87017"/>
                <a:gd name="connsiteY2" fmla="*/ 35144 h 79794"/>
                <a:gd name="connsiteX3" fmla="*/ 58086 w 87017"/>
                <a:gd name="connsiteY3" fmla="*/ 75709 h 79794"/>
                <a:gd name="connsiteX4" fmla="*/ 79637 w 87017"/>
                <a:gd name="connsiteY4" fmla="*/ 44651 h 79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7" h="79794">
                  <a:moveTo>
                    <a:pt x="79637" y="44651"/>
                  </a:moveTo>
                  <a:cubicBezTo>
                    <a:pt x="62524" y="31341"/>
                    <a:pt x="45410" y="17396"/>
                    <a:pt x="28931" y="4086"/>
                  </a:cubicBezTo>
                  <a:cubicBezTo>
                    <a:pt x="9916" y="-11126"/>
                    <a:pt x="-11634" y="19932"/>
                    <a:pt x="7380" y="35144"/>
                  </a:cubicBezTo>
                  <a:cubicBezTo>
                    <a:pt x="24494" y="48454"/>
                    <a:pt x="41607" y="62398"/>
                    <a:pt x="58086" y="75709"/>
                  </a:cubicBezTo>
                  <a:cubicBezTo>
                    <a:pt x="77101" y="90921"/>
                    <a:pt x="98652" y="59863"/>
                    <a:pt x="79637" y="44651"/>
                  </a:cubicBezTo>
                  <a:close/>
                </a:path>
              </a:pathLst>
            </a:custGeom>
            <a:solidFill>
              <a:schemeClr val="bg2"/>
            </a:solidFill>
            <a:ln w="6335" cap="flat">
              <a:noFill/>
              <a:prstDash val="solid"/>
              <a:miter/>
            </a:ln>
          </p:spPr>
          <p:txBody>
            <a:bodyPr rtlCol="0" anchor="ctr"/>
            <a:lstStyle/>
            <a:p>
              <a:endParaRPr lang="en-ID"/>
            </a:p>
          </p:txBody>
        </p:sp>
        <p:sp>
          <p:nvSpPr>
            <p:cNvPr id="87" name="Freeform: Shape 86">
              <a:extLst>
                <a:ext uri="{FF2B5EF4-FFF2-40B4-BE49-F238E27FC236}">
                  <a16:creationId xmlns:a16="http://schemas.microsoft.com/office/drawing/2014/main" id="{1D348D90-8DAC-44AF-BF30-28BA762971A4}"/>
                </a:ext>
              </a:extLst>
            </p:cNvPr>
            <p:cNvSpPr/>
            <p:nvPr/>
          </p:nvSpPr>
          <p:spPr>
            <a:xfrm rot="948191">
              <a:off x="5118689" y="5380918"/>
              <a:ext cx="56660" cy="52015"/>
            </a:xfrm>
            <a:custGeom>
              <a:avLst/>
              <a:gdLst>
                <a:gd name="connsiteX0" fmla="*/ 79637 w 87017"/>
                <a:gd name="connsiteY0" fmla="*/ 44651 h 80031"/>
                <a:gd name="connsiteX1" fmla="*/ 28931 w 87017"/>
                <a:gd name="connsiteY1" fmla="*/ 4086 h 80031"/>
                <a:gd name="connsiteX2" fmla="*/ 7380 w 87017"/>
                <a:gd name="connsiteY2" fmla="*/ 35143 h 80031"/>
                <a:gd name="connsiteX3" fmla="*/ 58086 w 87017"/>
                <a:gd name="connsiteY3" fmla="*/ 75709 h 80031"/>
                <a:gd name="connsiteX4" fmla="*/ 79637 w 87017"/>
                <a:gd name="connsiteY4" fmla="*/ 44651 h 80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7" h="80031">
                  <a:moveTo>
                    <a:pt x="79637" y="44651"/>
                  </a:moveTo>
                  <a:cubicBezTo>
                    <a:pt x="62524" y="31341"/>
                    <a:pt x="45410" y="17396"/>
                    <a:pt x="28931" y="4086"/>
                  </a:cubicBezTo>
                  <a:cubicBezTo>
                    <a:pt x="9916" y="-11126"/>
                    <a:pt x="-11634" y="19932"/>
                    <a:pt x="7380" y="35143"/>
                  </a:cubicBezTo>
                  <a:cubicBezTo>
                    <a:pt x="24494" y="48454"/>
                    <a:pt x="41607" y="62398"/>
                    <a:pt x="58086" y="75709"/>
                  </a:cubicBezTo>
                  <a:cubicBezTo>
                    <a:pt x="77101" y="91554"/>
                    <a:pt x="98652" y="59863"/>
                    <a:pt x="79637" y="44651"/>
                  </a:cubicBezTo>
                  <a:close/>
                </a:path>
              </a:pathLst>
            </a:custGeom>
            <a:solidFill>
              <a:schemeClr val="bg2"/>
            </a:solidFill>
            <a:ln w="6335" cap="flat">
              <a:noFill/>
              <a:prstDash val="solid"/>
              <a:miter/>
            </a:ln>
          </p:spPr>
          <p:txBody>
            <a:bodyPr rtlCol="0" anchor="ctr"/>
            <a:lstStyle/>
            <a:p>
              <a:endParaRPr lang="en-ID"/>
            </a:p>
          </p:txBody>
        </p:sp>
        <p:sp>
          <p:nvSpPr>
            <p:cNvPr id="88" name="Freeform: Shape 87">
              <a:extLst>
                <a:ext uri="{FF2B5EF4-FFF2-40B4-BE49-F238E27FC236}">
                  <a16:creationId xmlns:a16="http://schemas.microsoft.com/office/drawing/2014/main" id="{B323BD33-3091-4CC9-9F0B-0630C449F244}"/>
                </a:ext>
              </a:extLst>
            </p:cNvPr>
            <p:cNvSpPr/>
            <p:nvPr/>
          </p:nvSpPr>
          <p:spPr>
            <a:xfrm rot="948191">
              <a:off x="5304531" y="5233578"/>
              <a:ext cx="56659" cy="51861"/>
            </a:xfrm>
            <a:custGeom>
              <a:avLst/>
              <a:gdLst>
                <a:gd name="connsiteX0" fmla="*/ 79636 w 87016"/>
                <a:gd name="connsiteY0" fmla="*/ 44651 h 79794"/>
                <a:gd name="connsiteX1" fmla="*/ 28930 w 87016"/>
                <a:gd name="connsiteY1" fmla="*/ 4086 h 79794"/>
                <a:gd name="connsiteX2" fmla="*/ 7381 w 87016"/>
                <a:gd name="connsiteY2" fmla="*/ 35144 h 79794"/>
                <a:gd name="connsiteX3" fmla="*/ 58087 w 87016"/>
                <a:gd name="connsiteY3" fmla="*/ 75709 h 79794"/>
                <a:gd name="connsiteX4" fmla="*/ 79636 w 87016"/>
                <a:gd name="connsiteY4" fmla="*/ 44651 h 79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6" h="79794">
                  <a:moveTo>
                    <a:pt x="79636" y="44651"/>
                  </a:moveTo>
                  <a:cubicBezTo>
                    <a:pt x="62523" y="31341"/>
                    <a:pt x="45410" y="17396"/>
                    <a:pt x="28930" y="4086"/>
                  </a:cubicBezTo>
                  <a:cubicBezTo>
                    <a:pt x="9915" y="-11126"/>
                    <a:pt x="-11634" y="19932"/>
                    <a:pt x="7381" y="35144"/>
                  </a:cubicBezTo>
                  <a:cubicBezTo>
                    <a:pt x="24494" y="48454"/>
                    <a:pt x="41607" y="62398"/>
                    <a:pt x="58087" y="75709"/>
                  </a:cubicBezTo>
                  <a:cubicBezTo>
                    <a:pt x="77101" y="90921"/>
                    <a:pt x="98651" y="59863"/>
                    <a:pt x="79636" y="44651"/>
                  </a:cubicBezTo>
                  <a:close/>
                </a:path>
              </a:pathLst>
            </a:custGeom>
            <a:solidFill>
              <a:schemeClr val="bg2"/>
            </a:solidFill>
            <a:ln w="6335" cap="flat">
              <a:noFill/>
              <a:prstDash val="solid"/>
              <a:miter/>
            </a:ln>
          </p:spPr>
          <p:txBody>
            <a:bodyPr rtlCol="0" anchor="ctr"/>
            <a:lstStyle/>
            <a:p>
              <a:endParaRPr lang="en-ID"/>
            </a:p>
          </p:txBody>
        </p:sp>
        <p:sp>
          <p:nvSpPr>
            <p:cNvPr id="89" name="Freeform: Shape 88">
              <a:extLst>
                <a:ext uri="{FF2B5EF4-FFF2-40B4-BE49-F238E27FC236}">
                  <a16:creationId xmlns:a16="http://schemas.microsoft.com/office/drawing/2014/main" id="{6009EABD-1A3C-4EC4-B831-BAAEC7168231}"/>
                </a:ext>
              </a:extLst>
            </p:cNvPr>
            <p:cNvSpPr/>
            <p:nvPr/>
          </p:nvSpPr>
          <p:spPr>
            <a:xfrm rot="948191">
              <a:off x="5489953" y="5086122"/>
              <a:ext cx="56659" cy="51861"/>
            </a:xfrm>
            <a:custGeom>
              <a:avLst/>
              <a:gdLst>
                <a:gd name="connsiteX0" fmla="*/ 79636 w 87016"/>
                <a:gd name="connsiteY0" fmla="*/ 44651 h 79794"/>
                <a:gd name="connsiteX1" fmla="*/ 28930 w 87016"/>
                <a:gd name="connsiteY1" fmla="*/ 4086 h 79794"/>
                <a:gd name="connsiteX2" fmla="*/ 7381 w 87016"/>
                <a:gd name="connsiteY2" fmla="*/ 35144 h 79794"/>
                <a:gd name="connsiteX3" fmla="*/ 58087 w 87016"/>
                <a:gd name="connsiteY3" fmla="*/ 75708 h 79794"/>
                <a:gd name="connsiteX4" fmla="*/ 79636 w 87016"/>
                <a:gd name="connsiteY4" fmla="*/ 44651 h 79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6" h="79794">
                  <a:moveTo>
                    <a:pt x="79636" y="44651"/>
                  </a:moveTo>
                  <a:cubicBezTo>
                    <a:pt x="62523" y="31341"/>
                    <a:pt x="45410" y="17397"/>
                    <a:pt x="28930" y="4086"/>
                  </a:cubicBezTo>
                  <a:cubicBezTo>
                    <a:pt x="9915" y="-11126"/>
                    <a:pt x="-11634" y="19932"/>
                    <a:pt x="7381" y="35144"/>
                  </a:cubicBezTo>
                  <a:cubicBezTo>
                    <a:pt x="24494" y="48454"/>
                    <a:pt x="41607" y="62398"/>
                    <a:pt x="58087" y="75708"/>
                  </a:cubicBezTo>
                  <a:cubicBezTo>
                    <a:pt x="77101" y="90920"/>
                    <a:pt x="98651" y="59863"/>
                    <a:pt x="79636" y="44651"/>
                  </a:cubicBezTo>
                  <a:close/>
                </a:path>
              </a:pathLst>
            </a:custGeom>
            <a:solidFill>
              <a:schemeClr val="bg2"/>
            </a:solidFill>
            <a:ln w="6335" cap="flat">
              <a:noFill/>
              <a:prstDash val="solid"/>
              <a:miter/>
            </a:ln>
          </p:spPr>
          <p:txBody>
            <a:bodyPr rtlCol="0" anchor="ctr"/>
            <a:lstStyle/>
            <a:p>
              <a:endParaRPr lang="en-ID"/>
            </a:p>
          </p:txBody>
        </p:sp>
      </p:grpSp>
      <p:grpSp>
        <p:nvGrpSpPr>
          <p:cNvPr id="107" name="Group 106">
            <a:extLst>
              <a:ext uri="{FF2B5EF4-FFF2-40B4-BE49-F238E27FC236}">
                <a16:creationId xmlns:a16="http://schemas.microsoft.com/office/drawing/2014/main" id="{AA294AA3-4EA4-4CFE-929C-13343B926440}"/>
              </a:ext>
            </a:extLst>
          </p:cNvPr>
          <p:cNvGrpSpPr/>
          <p:nvPr/>
        </p:nvGrpSpPr>
        <p:grpSpPr>
          <a:xfrm>
            <a:off x="6009280" y="6055452"/>
            <a:ext cx="1533111" cy="1081151"/>
            <a:chOff x="5624682" y="5107032"/>
            <a:chExt cx="1533111" cy="1081151"/>
          </a:xfrm>
        </p:grpSpPr>
        <p:sp>
          <p:nvSpPr>
            <p:cNvPr id="91" name="Freeform: Shape 90">
              <a:extLst>
                <a:ext uri="{FF2B5EF4-FFF2-40B4-BE49-F238E27FC236}">
                  <a16:creationId xmlns:a16="http://schemas.microsoft.com/office/drawing/2014/main" id="{81DBB35D-84B7-4E30-88B7-0B07B2DB8049}"/>
                </a:ext>
              </a:extLst>
            </p:cNvPr>
            <p:cNvSpPr/>
            <p:nvPr/>
          </p:nvSpPr>
          <p:spPr>
            <a:xfrm rot="2256604">
              <a:off x="5690454" y="5576434"/>
              <a:ext cx="1295335" cy="297917"/>
            </a:xfrm>
            <a:custGeom>
              <a:avLst/>
              <a:gdLst>
                <a:gd name="connsiteX0" fmla="*/ 2282762 w 2282761"/>
                <a:gd name="connsiteY0" fmla="*/ 103823 h 525017"/>
                <a:gd name="connsiteX1" fmla="*/ 2282762 w 2282761"/>
                <a:gd name="connsiteY1" fmla="*/ 421291 h 525017"/>
                <a:gd name="connsiteX2" fmla="*/ 2178939 w 2282761"/>
                <a:gd name="connsiteY2" fmla="*/ 525018 h 525017"/>
                <a:gd name="connsiteX3" fmla="*/ 103823 w 2282761"/>
                <a:gd name="connsiteY3" fmla="*/ 525018 h 525017"/>
                <a:gd name="connsiteX4" fmla="*/ 0 w 2282761"/>
                <a:gd name="connsiteY4" fmla="*/ 421291 h 525017"/>
                <a:gd name="connsiteX5" fmla="*/ 0 w 2282761"/>
                <a:gd name="connsiteY5" fmla="*/ 103823 h 525017"/>
                <a:gd name="connsiteX6" fmla="*/ 103823 w 2282761"/>
                <a:gd name="connsiteY6" fmla="*/ 0 h 525017"/>
                <a:gd name="connsiteX7" fmla="*/ 2178939 w 2282761"/>
                <a:gd name="connsiteY7" fmla="*/ 0 h 525017"/>
                <a:gd name="connsiteX8" fmla="*/ 2282762 w 2282761"/>
                <a:gd name="connsiteY8" fmla="*/ 103823 h 525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2761" h="525017">
                  <a:moveTo>
                    <a:pt x="2282762" y="103823"/>
                  </a:moveTo>
                  <a:lnTo>
                    <a:pt x="2282762" y="421291"/>
                  </a:lnTo>
                  <a:cubicBezTo>
                    <a:pt x="2282762" y="478631"/>
                    <a:pt x="2236280" y="525018"/>
                    <a:pt x="2178939" y="525018"/>
                  </a:cubicBezTo>
                  <a:lnTo>
                    <a:pt x="103823" y="525018"/>
                  </a:lnTo>
                  <a:cubicBezTo>
                    <a:pt x="46482" y="525018"/>
                    <a:pt x="0" y="478631"/>
                    <a:pt x="0" y="421291"/>
                  </a:cubicBezTo>
                  <a:lnTo>
                    <a:pt x="0" y="103823"/>
                  </a:lnTo>
                  <a:cubicBezTo>
                    <a:pt x="0" y="46482"/>
                    <a:pt x="46482" y="0"/>
                    <a:pt x="103823" y="0"/>
                  </a:cubicBezTo>
                  <a:lnTo>
                    <a:pt x="2178939" y="0"/>
                  </a:lnTo>
                  <a:cubicBezTo>
                    <a:pt x="2236280" y="0"/>
                    <a:pt x="2282762" y="46482"/>
                    <a:pt x="2282762" y="103823"/>
                  </a:cubicBezTo>
                  <a:close/>
                </a:path>
              </a:pathLst>
            </a:custGeom>
            <a:solidFill>
              <a:schemeClr val="accent2"/>
            </a:solidFill>
            <a:ln w="9525" cap="flat">
              <a:noFill/>
              <a:prstDash val="solid"/>
              <a:miter/>
            </a:ln>
          </p:spPr>
          <p:txBody>
            <a:bodyPr rtlCol="0" anchor="ctr"/>
            <a:lstStyle/>
            <a:p>
              <a:endParaRPr lang="en-US"/>
            </a:p>
          </p:txBody>
        </p:sp>
        <p:sp>
          <p:nvSpPr>
            <p:cNvPr id="92" name="Freeform: Shape 91">
              <a:extLst>
                <a:ext uri="{FF2B5EF4-FFF2-40B4-BE49-F238E27FC236}">
                  <a16:creationId xmlns:a16="http://schemas.microsoft.com/office/drawing/2014/main" id="{96C72CCF-787D-4829-84AA-56AE56E4BCFC}"/>
                </a:ext>
              </a:extLst>
            </p:cNvPr>
            <p:cNvSpPr/>
            <p:nvPr/>
          </p:nvSpPr>
          <p:spPr>
            <a:xfrm rot="2256604">
              <a:off x="5624682" y="5769584"/>
              <a:ext cx="1295335" cy="82370"/>
            </a:xfrm>
            <a:custGeom>
              <a:avLst/>
              <a:gdLst>
                <a:gd name="connsiteX0" fmla="*/ 2282762 w 2282761"/>
                <a:gd name="connsiteY0" fmla="*/ 0 h 145160"/>
                <a:gd name="connsiteX1" fmla="*/ 2282762 w 2282761"/>
                <a:gd name="connsiteY1" fmla="*/ 41434 h 145160"/>
                <a:gd name="connsiteX2" fmla="*/ 2178939 w 2282761"/>
                <a:gd name="connsiteY2" fmla="*/ 145161 h 145160"/>
                <a:gd name="connsiteX3" fmla="*/ 103823 w 2282761"/>
                <a:gd name="connsiteY3" fmla="*/ 145161 h 145160"/>
                <a:gd name="connsiteX4" fmla="*/ 0 w 2282761"/>
                <a:gd name="connsiteY4" fmla="*/ 41434 h 145160"/>
                <a:gd name="connsiteX5" fmla="*/ 0 w 2282761"/>
                <a:gd name="connsiteY5" fmla="*/ 0 h 145160"/>
                <a:gd name="connsiteX6" fmla="*/ 2282762 w 2282761"/>
                <a:gd name="connsiteY6" fmla="*/ 0 h 145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2761" h="145160">
                  <a:moveTo>
                    <a:pt x="2282762" y="0"/>
                  </a:moveTo>
                  <a:lnTo>
                    <a:pt x="2282762" y="41434"/>
                  </a:lnTo>
                  <a:cubicBezTo>
                    <a:pt x="2282762" y="98774"/>
                    <a:pt x="2236280" y="145161"/>
                    <a:pt x="2178939" y="145161"/>
                  </a:cubicBezTo>
                  <a:lnTo>
                    <a:pt x="103823" y="145161"/>
                  </a:lnTo>
                  <a:cubicBezTo>
                    <a:pt x="46482" y="145161"/>
                    <a:pt x="0" y="98774"/>
                    <a:pt x="0" y="41434"/>
                  </a:cubicBezTo>
                  <a:lnTo>
                    <a:pt x="0" y="0"/>
                  </a:lnTo>
                  <a:lnTo>
                    <a:pt x="2282762" y="0"/>
                  </a:lnTo>
                  <a:close/>
                </a:path>
              </a:pathLst>
            </a:custGeom>
            <a:solidFill>
              <a:schemeClr val="accent2">
                <a:lumMod val="75000"/>
              </a:schemeClr>
            </a:solidFill>
            <a:ln w="9525" cap="flat">
              <a:noFill/>
              <a:prstDash val="solid"/>
              <a:miter/>
            </a:ln>
          </p:spPr>
          <p:txBody>
            <a:bodyPr rtlCol="0" anchor="ctr"/>
            <a:lstStyle/>
            <a:p>
              <a:endParaRPr lang="en-US"/>
            </a:p>
          </p:txBody>
        </p:sp>
        <p:sp>
          <p:nvSpPr>
            <p:cNvPr id="93" name="Freeform: Shape 92">
              <a:extLst>
                <a:ext uri="{FF2B5EF4-FFF2-40B4-BE49-F238E27FC236}">
                  <a16:creationId xmlns:a16="http://schemas.microsoft.com/office/drawing/2014/main" id="{F3D36300-55A8-4933-AC7F-B35A255A3275}"/>
                </a:ext>
              </a:extLst>
            </p:cNvPr>
            <p:cNvSpPr/>
            <p:nvPr/>
          </p:nvSpPr>
          <p:spPr>
            <a:xfrm rot="2256604">
              <a:off x="6041035" y="5107032"/>
              <a:ext cx="1116758" cy="558379"/>
            </a:xfrm>
            <a:custGeom>
              <a:avLst/>
              <a:gdLst>
                <a:gd name="connsiteX0" fmla="*/ 1968056 w 1968055"/>
                <a:gd name="connsiteY0" fmla="*/ 984028 h 984027"/>
                <a:gd name="connsiteX1" fmla="*/ 1539431 w 1968055"/>
                <a:gd name="connsiteY1" fmla="*/ 984028 h 984027"/>
                <a:gd name="connsiteX2" fmla="*/ 984028 w 1968055"/>
                <a:gd name="connsiteY2" fmla="*/ 428625 h 984027"/>
                <a:gd name="connsiteX3" fmla="*/ 428625 w 1968055"/>
                <a:gd name="connsiteY3" fmla="*/ 984028 h 984027"/>
                <a:gd name="connsiteX4" fmla="*/ 0 w 1968055"/>
                <a:gd name="connsiteY4" fmla="*/ 984028 h 984027"/>
                <a:gd name="connsiteX5" fmla="*/ 984028 w 1968055"/>
                <a:gd name="connsiteY5" fmla="*/ 0 h 984027"/>
                <a:gd name="connsiteX6" fmla="*/ 1968056 w 1968055"/>
                <a:gd name="connsiteY6" fmla="*/ 984028 h 984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8055" h="984027">
                  <a:moveTo>
                    <a:pt x="1968056" y="984028"/>
                  </a:moveTo>
                  <a:lnTo>
                    <a:pt x="1539431" y="984028"/>
                  </a:lnTo>
                  <a:cubicBezTo>
                    <a:pt x="1539431" y="677323"/>
                    <a:pt x="1290733" y="428625"/>
                    <a:pt x="984028" y="428625"/>
                  </a:cubicBezTo>
                  <a:cubicBezTo>
                    <a:pt x="677323" y="428625"/>
                    <a:pt x="428625" y="677323"/>
                    <a:pt x="428625" y="984028"/>
                  </a:cubicBezTo>
                  <a:lnTo>
                    <a:pt x="0" y="984028"/>
                  </a:lnTo>
                  <a:cubicBezTo>
                    <a:pt x="0" y="440531"/>
                    <a:pt x="440531" y="0"/>
                    <a:pt x="984028" y="0"/>
                  </a:cubicBezTo>
                  <a:cubicBezTo>
                    <a:pt x="1527524" y="0"/>
                    <a:pt x="1968056" y="440531"/>
                    <a:pt x="1968056" y="984028"/>
                  </a:cubicBezTo>
                  <a:close/>
                </a:path>
              </a:pathLst>
            </a:custGeom>
            <a:solidFill>
              <a:schemeClr val="accent2"/>
            </a:solidFill>
            <a:ln w="9525" cap="flat">
              <a:noFill/>
              <a:prstDash val="solid"/>
              <a:miter/>
            </a:ln>
          </p:spPr>
          <p:txBody>
            <a:bodyPr rtlCol="0" anchor="ctr"/>
            <a:lstStyle/>
            <a:p>
              <a:endParaRPr lang="en-US"/>
            </a:p>
          </p:txBody>
        </p:sp>
        <p:sp>
          <p:nvSpPr>
            <p:cNvPr id="94" name="Freeform: Shape 93">
              <a:extLst>
                <a:ext uri="{FF2B5EF4-FFF2-40B4-BE49-F238E27FC236}">
                  <a16:creationId xmlns:a16="http://schemas.microsoft.com/office/drawing/2014/main" id="{683917D1-BD43-4FF2-828D-67C5945C9365}"/>
                </a:ext>
              </a:extLst>
            </p:cNvPr>
            <p:cNvSpPr/>
            <p:nvPr/>
          </p:nvSpPr>
          <p:spPr>
            <a:xfrm rot="2256604">
              <a:off x="5839076" y="5415210"/>
              <a:ext cx="27024" cy="109773"/>
            </a:xfrm>
            <a:custGeom>
              <a:avLst/>
              <a:gdLst>
                <a:gd name="connsiteX0" fmla="*/ 0 w 47625"/>
                <a:gd name="connsiteY0" fmla="*/ 0 h 193452"/>
                <a:gd name="connsiteX1" fmla="*/ 47625 w 47625"/>
                <a:gd name="connsiteY1" fmla="*/ 0 h 193452"/>
                <a:gd name="connsiteX2" fmla="*/ 47625 w 47625"/>
                <a:gd name="connsiteY2" fmla="*/ 193453 h 193452"/>
                <a:gd name="connsiteX3" fmla="*/ 0 w 47625"/>
                <a:gd name="connsiteY3" fmla="*/ 193453 h 193452"/>
              </a:gdLst>
              <a:ahLst/>
              <a:cxnLst>
                <a:cxn ang="0">
                  <a:pos x="connsiteX0" y="connsiteY0"/>
                </a:cxn>
                <a:cxn ang="0">
                  <a:pos x="connsiteX1" y="connsiteY1"/>
                </a:cxn>
                <a:cxn ang="0">
                  <a:pos x="connsiteX2" y="connsiteY2"/>
                </a:cxn>
                <a:cxn ang="0">
                  <a:pos x="connsiteX3" y="connsiteY3"/>
                </a:cxn>
              </a:cxnLst>
              <a:rect l="l" t="t" r="r" b="b"/>
              <a:pathLst>
                <a:path w="47625" h="193452">
                  <a:moveTo>
                    <a:pt x="0" y="0"/>
                  </a:moveTo>
                  <a:lnTo>
                    <a:pt x="47625" y="0"/>
                  </a:lnTo>
                  <a:lnTo>
                    <a:pt x="47625" y="193453"/>
                  </a:lnTo>
                  <a:lnTo>
                    <a:pt x="0" y="193453"/>
                  </a:lnTo>
                  <a:close/>
                </a:path>
              </a:pathLst>
            </a:custGeom>
            <a:solidFill>
              <a:schemeClr val="accent2">
                <a:lumMod val="20000"/>
                <a:lumOff val="80000"/>
              </a:schemeClr>
            </a:solidFill>
            <a:ln w="9525" cap="flat">
              <a:noFill/>
              <a:prstDash val="solid"/>
              <a:miter/>
            </a:ln>
          </p:spPr>
          <p:txBody>
            <a:bodyPr rtlCol="0" anchor="ctr"/>
            <a:lstStyle/>
            <a:p>
              <a:endParaRPr lang="en-US"/>
            </a:p>
          </p:txBody>
        </p:sp>
        <p:sp>
          <p:nvSpPr>
            <p:cNvPr id="95" name="Freeform: Shape 94">
              <a:extLst>
                <a:ext uri="{FF2B5EF4-FFF2-40B4-BE49-F238E27FC236}">
                  <a16:creationId xmlns:a16="http://schemas.microsoft.com/office/drawing/2014/main" id="{C637FD9E-CD51-4A20-A5F9-99FA15330FCD}"/>
                </a:ext>
              </a:extLst>
            </p:cNvPr>
            <p:cNvSpPr/>
            <p:nvPr/>
          </p:nvSpPr>
          <p:spPr>
            <a:xfrm rot="2256604">
              <a:off x="5982554" y="5525743"/>
              <a:ext cx="27024" cy="109773"/>
            </a:xfrm>
            <a:custGeom>
              <a:avLst/>
              <a:gdLst>
                <a:gd name="connsiteX0" fmla="*/ 0 w 47625"/>
                <a:gd name="connsiteY0" fmla="*/ 0 h 193452"/>
                <a:gd name="connsiteX1" fmla="*/ 47625 w 47625"/>
                <a:gd name="connsiteY1" fmla="*/ 0 h 193452"/>
                <a:gd name="connsiteX2" fmla="*/ 47625 w 47625"/>
                <a:gd name="connsiteY2" fmla="*/ 193453 h 193452"/>
                <a:gd name="connsiteX3" fmla="*/ 0 w 47625"/>
                <a:gd name="connsiteY3" fmla="*/ 193453 h 193452"/>
              </a:gdLst>
              <a:ahLst/>
              <a:cxnLst>
                <a:cxn ang="0">
                  <a:pos x="connsiteX0" y="connsiteY0"/>
                </a:cxn>
                <a:cxn ang="0">
                  <a:pos x="connsiteX1" y="connsiteY1"/>
                </a:cxn>
                <a:cxn ang="0">
                  <a:pos x="connsiteX2" y="connsiteY2"/>
                </a:cxn>
                <a:cxn ang="0">
                  <a:pos x="connsiteX3" y="connsiteY3"/>
                </a:cxn>
              </a:cxnLst>
              <a:rect l="l" t="t" r="r" b="b"/>
              <a:pathLst>
                <a:path w="47625" h="193452">
                  <a:moveTo>
                    <a:pt x="0" y="0"/>
                  </a:moveTo>
                  <a:lnTo>
                    <a:pt x="47625" y="0"/>
                  </a:lnTo>
                  <a:lnTo>
                    <a:pt x="47625" y="193453"/>
                  </a:lnTo>
                  <a:lnTo>
                    <a:pt x="0" y="193453"/>
                  </a:lnTo>
                  <a:close/>
                </a:path>
              </a:pathLst>
            </a:custGeom>
            <a:solidFill>
              <a:schemeClr val="accent2">
                <a:lumMod val="20000"/>
                <a:lumOff val="80000"/>
              </a:schemeClr>
            </a:solidFill>
            <a:ln w="9525" cap="flat">
              <a:noFill/>
              <a:prstDash val="solid"/>
              <a:miter/>
            </a:ln>
          </p:spPr>
          <p:txBody>
            <a:bodyPr rtlCol="0" anchor="ctr"/>
            <a:lstStyle/>
            <a:p>
              <a:endParaRPr lang="en-US"/>
            </a:p>
          </p:txBody>
        </p:sp>
        <p:sp>
          <p:nvSpPr>
            <p:cNvPr id="96" name="Freeform: Shape 95">
              <a:extLst>
                <a:ext uri="{FF2B5EF4-FFF2-40B4-BE49-F238E27FC236}">
                  <a16:creationId xmlns:a16="http://schemas.microsoft.com/office/drawing/2014/main" id="{16C18FE7-038F-411C-BCAA-936139C8B315}"/>
                </a:ext>
              </a:extLst>
            </p:cNvPr>
            <p:cNvSpPr/>
            <p:nvPr/>
          </p:nvSpPr>
          <p:spPr>
            <a:xfrm rot="2256604">
              <a:off x="6126032" y="5636277"/>
              <a:ext cx="27024" cy="109773"/>
            </a:xfrm>
            <a:custGeom>
              <a:avLst/>
              <a:gdLst>
                <a:gd name="connsiteX0" fmla="*/ 0 w 47625"/>
                <a:gd name="connsiteY0" fmla="*/ 0 h 193452"/>
                <a:gd name="connsiteX1" fmla="*/ 47625 w 47625"/>
                <a:gd name="connsiteY1" fmla="*/ 0 h 193452"/>
                <a:gd name="connsiteX2" fmla="*/ 47625 w 47625"/>
                <a:gd name="connsiteY2" fmla="*/ 193453 h 193452"/>
                <a:gd name="connsiteX3" fmla="*/ 0 w 47625"/>
                <a:gd name="connsiteY3" fmla="*/ 193453 h 193452"/>
              </a:gdLst>
              <a:ahLst/>
              <a:cxnLst>
                <a:cxn ang="0">
                  <a:pos x="connsiteX0" y="connsiteY0"/>
                </a:cxn>
                <a:cxn ang="0">
                  <a:pos x="connsiteX1" y="connsiteY1"/>
                </a:cxn>
                <a:cxn ang="0">
                  <a:pos x="connsiteX2" y="connsiteY2"/>
                </a:cxn>
                <a:cxn ang="0">
                  <a:pos x="connsiteX3" y="connsiteY3"/>
                </a:cxn>
              </a:cxnLst>
              <a:rect l="l" t="t" r="r" b="b"/>
              <a:pathLst>
                <a:path w="47625" h="193452">
                  <a:moveTo>
                    <a:pt x="0" y="0"/>
                  </a:moveTo>
                  <a:lnTo>
                    <a:pt x="47625" y="0"/>
                  </a:lnTo>
                  <a:lnTo>
                    <a:pt x="47625" y="193453"/>
                  </a:lnTo>
                  <a:lnTo>
                    <a:pt x="0" y="193453"/>
                  </a:lnTo>
                  <a:close/>
                </a:path>
              </a:pathLst>
            </a:custGeom>
            <a:solidFill>
              <a:schemeClr val="accent2">
                <a:lumMod val="20000"/>
                <a:lumOff val="80000"/>
              </a:schemeClr>
            </a:solidFill>
            <a:ln w="9525" cap="flat">
              <a:noFill/>
              <a:prstDash val="solid"/>
              <a:miter/>
            </a:ln>
          </p:spPr>
          <p:txBody>
            <a:bodyPr rtlCol="0" anchor="ctr"/>
            <a:lstStyle/>
            <a:p>
              <a:endParaRPr lang="en-US"/>
            </a:p>
          </p:txBody>
        </p:sp>
        <p:sp>
          <p:nvSpPr>
            <p:cNvPr id="97" name="Freeform: Shape 96">
              <a:extLst>
                <a:ext uri="{FF2B5EF4-FFF2-40B4-BE49-F238E27FC236}">
                  <a16:creationId xmlns:a16="http://schemas.microsoft.com/office/drawing/2014/main" id="{FF161C1E-840E-4E3F-8E55-A8F328946ADD}"/>
                </a:ext>
              </a:extLst>
            </p:cNvPr>
            <p:cNvSpPr/>
            <p:nvPr/>
          </p:nvSpPr>
          <p:spPr>
            <a:xfrm rot="2256604">
              <a:off x="6269511" y="5746810"/>
              <a:ext cx="27024" cy="109773"/>
            </a:xfrm>
            <a:custGeom>
              <a:avLst/>
              <a:gdLst>
                <a:gd name="connsiteX0" fmla="*/ 0 w 47625"/>
                <a:gd name="connsiteY0" fmla="*/ 0 h 193452"/>
                <a:gd name="connsiteX1" fmla="*/ 47625 w 47625"/>
                <a:gd name="connsiteY1" fmla="*/ 0 h 193452"/>
                <a:gd name="connsiteX2" fmla="*/ 47625 w 47625"/>
                <a:gd name="connsiteY2" fmla="*/ 193453 h 193452"/>
                <a:gd name="connsiteX3" fmla="*/ 0 w 47625"/>
                <a:gd name="connsiteY3" fmla="*/ 193453 h 193452"/>
              </a:gdLst>
              <a:ahLst/>
              <a:cxnLst>
                <a:cxn ang="0">
                  <a:pos x="connsiteX0" y="connsiteY0"/>
                </a:cxn>
                <a:cxn ang="0">
                  <a:pos x="connsiteX1" y="connsiteY1"/>
                </a:cxn>
                <a:cxn ang="0">
                  <a:pos x="connsiteX2" y="connsiteY2"/>
                </a:cxn>
                <a:cxn ang="0">
                  <a:pos x="connsiteX3" y="connsiteY3"/>
                </a:cxn>
              </a:cxnLst>
              <a:rect l="l" t="t" r="r" b="b"/>
              <a:pathLst>
                <a:path w="47625" h="193452">
                  <a:moveTo>
                    <a:pt x="0" y="0"/>
                  </a:moveTo>
                  <a:lnTo>
                    <a:pt x="47625" y="0"/>
                  </a:lnTo>
                  <a:lnTo>
                    <a:pt x="47625" y="193453"/>
                  </a:lnTo>
                  <a:lnTo>
                    <a:pt x="0" y="193453"/>
                  </a:lnTo>
                  <a:close/>
                </a:path>
              </a:pathLst>
            </a:custGeom>
            <a:solidFill>
              <a:schemeClr val="accent2">
                <a:lumMod val="20000"/>
                <a:lumOff val="80000"/>
              </a:schemeClr>
            </a:solidFill>
            <a:ln w="9525" cap="flat">
              <a:noFill/>
              <a:prstDash val="solid"/>
              <a:miter/>
            </a:ln>
          </p:spPr>
          <p:txBody>
            <a:bodyPr rtlCol="0" anchor="ctr"/>
            <a:lstStyle/>
            <a:p>
              <a:endParaRPr lang="en-US"/>
            </a:p>
          </p:txBody>
        </p:sp>
        <p:sp>
          <p:nvSpPr>
            <p:cNvPr id="98" name="Freeform: Shape 97">
              <a:extLst>
                <a:ext uri="{FF2B5EF4-FFF2-40B4-BE49-F238E27FC236}">
                  <a16:creationId xmlns:a16="http://schemas.microsoft.com/office/drawing/2014/main" id="{2DA7115E-3C6E-488F-B21D-20DDCE58EA97}"/>
                </a:ext>
              </a:extLst>
            </p:cNvPr>
            <p:cNvSpPr/>
            <p:nvPr/>
          </p:nvSpPr>
          <p:spPr>
            <a:xfrm rot="2256604">
              <a:off x="6412989" y="5857344"/>
              <a:ext cx="27024" cy="109773"/>
            </a:xfrm>
            <a:custGeom>
              <a:avLst/>
              <a:gdLst>
                <a:gd name="connsiteX0" fmla="*/ 0 w 47625"/>
                <a:gd name="connsiteY0" fmla="*/ 0 h 193452"/>
                <a:gd name="connsiteX1" fmla="*/ 47625 w 47625"/>
                <a:gd name="connsiteY1" fmla="*/ 0 h 193452"/>
                <a:gd name="connsiteX2" fmla="*/ 47625 w 47625"/>
                <a:gd name="connsiteY2" fmla="*/ 193453 h 193452"/>
                <a:gd name="connsiteX3" fmla="*/ 0 w 47625"/>
                <a:gd name="connsiteY3" fmla="*/ 193453 h 193452"/>
              </a:gdLst>
              <a:ahLst/>
              <a:cxnLst>
                <a:cxn ang="0">
                  <a:pos x="connsiteX0" y="connsiteY0"/>
                </a:cxn>
                <a:cxn ang="0">
                  <a:pos x="connsiteX1" y="connsiteY1"/>
                </a:cxn>
                <a:cxn ang="0">
                  <a:pos x="connsiteX2" y="connsiteY2"/>
                </a:cxn>
                <a:cxn ang="0">
                  <a:pos x="connsiteX3" y="connsiteY3"/>
                </a:cxn>
              </a:cxnLst>
              <a:rect l="l" t="t" r="r" b="b"/>
              <a:pathLst>
                <a:path w="47625" h="193452">
                  <a:moveTo>
                    <a:pt x="0" y="0"/>
                  </a:moveTo>
                  <a:lnTo>
                    <a:pt x="47625" y="0"/>
                  </a:lnTo>
                  <a:lnTo>
                    <a:pt x="47625" y="193453"/>
                  </a:lnTo>
                  <a:lnTo>
                    <a:pt x="0" y="193453"/>
                  </a:lnTo>
                  <a:close/>
                </a:path>
              </a:pathLst>
            </a:custGeom>
            <a:solidFill>
              <a:schemeClr val="accent2">
                <a:lumMod val="20000"/>
                <a:lumOff val="80000"/>
              </a:schemeClr>
            </a:solidFill>
            <a:ln w="9525" cap="flat">
              <a:noFill/>
              <a:prstDash val="solid"/>
              <a:miter/>
            </a:ln>
          </p:spPr>
          <p:txBody>
            <a:bodyPr rtlCol="0" anchor="ctr"/>
            <a:lstStyle/>
            <a:p>
              <a:endParaRPr lang="en-US"/>
            </a:p>
          </p:txBody>
        </p:sp>
        <p:sp>
          <p:nvSpPr>
            <p:cNvPr id="99" name="Freeform: Shape 98">
              <a:extLst>
                <a:ext uri="{FF2B5EF4-FFF2-40B4-BE49-F238E27FC236}">
                  <a16:creationId xmlns:a16="http://schemas.microsoft.com/office/drawing/2014/main" id="{7CD56962-B81E-4AAB-8705-42A63B26CF89}"/>
                </a:ext>
              </a:extLst>
            </p:cNvPr>
            <p:cNvSpPr/>
            <p:nvPr/>
          </p:nvSpPr>
          <p:spPr>
            <a:xfrm rot="2256604">
              <a:off x="6556467" y="5967877"/>
              <a:ext cx="27024" cy="109773"/>
            </a:xfrm>
            <a:custGeom>
              <a:avLst/>
              <a:gdLst>
                <a:gd name="connsiteX0" fmla="*/ 0 w 47625"/>
                <a:gd name="connsiteY0" fmla="*/ 0 h 193452"/>
                <a:gd name="connsiteX1" fmla="*/ 47625 w 47625"/>
                <a:gd name="connsiteY1" fmla="*/ 0 h 193452"/>
                <a:gd name="connsiteX2" fmla="*/ 47625 w 47625"/>
                <a:gd name="connsiteY2" fmla="*/ 193453 h 193452"/>
                <a:gd name="connsiteX3" fmla="*/ 0 w 47625"/>
                <a:gd name="connsiteY3" fmla="*/ 193453 h 193452"/>
              </a:gdLst>
              <a:ahLst/>
              <a:cxnLst>
                <a:cxn ang="0">
                  <a:pos x="connsiteX0" y="connsiteY0"/>
                </a:cxn>
                <a:cxn ang="0">
                  <a:pos x="connsiteX1" y="connsiteY1"/>
                </a:cxn>
                <a:cxn ang="0">
                  <a:pos x="connsiteX2" y="connsiteY2"/>
                </a:cxn>
                <a:cxn ang="0">
                  <a:pos x="connsiteX3" y="connsiteY3"/>
                </a:cxn>
              </a:cxnLst>
              <a:rect l="l" t="t" r="r" b="b"/>
              <a:pathLst>
                <a:path w="47625" h="193452">
                  <a:moveTo>
                    <a:pt x="0" y="0"/>
                  </a:moveTo>
                  <a:lnTo>
                    <a:pt x="47625" y="0"/>
                  </a:lnTo>
                  <a:lnTo>
                    <a:pt x="47625" y="193453"/>
                  </a:lnTo>
                  <a:lnTo>
                    <a:pt x="0" y="193453"/>
                  </a:lnTo>
                  <a:close/>
                </a:path>
              </a:pathLst>
            </a:custGeom>
            <a:solidFill>
              <a:schemeClr val="accent2">
                <a:lumMod val="20000"/>
                <a:lumOff val="80000"/>
              </a:schemeClr>
            </a:solidFill>
            <a:ln w="9525" cap="flat">
              <a:noFill/>
              <a:prstDash val="solid"/>
              <a:miter/>
            </a:ln>
          </p:spPr>
          <p:txBody>
            <a:bodyPr rtlCol="0" anchor="ctr"/>
            <a:lstStyle/>
            <a:p>
              <a:endParaRPr lang="en-US"/>
            </a:p>
          </p:txBody>
        </p:sp>
        <p:sp>
          <p:nvSpPr>
            <p:cNvPr id="100" name="Freeform: Shape 99">
              <a:extLst>
                <a:ext uri="{FF2B5EF4-FFF2-40B4-BE49-F238E27FC236}">
                  <a16:creationId xmlns:a16="http://schemas.microsoft.com/office/drawing/2014/main" id="{E8BD6977-BA9B-4083-822B-BB29C36D7B32}"/>
                </a:ext>
              </a:extLst>
            </p:cNvPr>
            <p:cNvSpPr/>
            <p:nvPr/>
          </p:nvSpPr>
          <p:spPr>
            <a:xfrm rot="2256604">
              <a:off x="6699946" y="6078410"/>
              <a:ext cx="27024" cy="109773"/>
            </a:xfrm>
            <a:custGeom>
              <a:avLst/>
              <a:gdLst>
                <a:gd name="connsiteX0" fmla="*/ 0 w 47625"/>
                <a:gd name="connsiteY0" fmla="*/ 0 h 193452"/>
                <a:gd name="connsiteX1" fmla="*/ 47625 w 47625"/>
                <a:gd name="connsiteY1" fmla="*/ 0 h 193452"/>
                <a:gd name="connsiteX2" fmla="*/ 47625 w 47625"/>
                <a:gd name="connsiteY2" fmla="*/ 193453 h 193452"/>
                <a:gd name="connsiteX3" fmla="*/ 0 w 47625"/>
                <a:gd name="connsiteY3" fmla="*/ 193453 h 193452"/>
              </a:gdLst>
              <a:ahLst/>
              <a:cxnLst>
                <a:cxn ang="0">
                  <a:pos x="connsiteX0" y="connsiteY0"/>
                </a:cxn>
                <a:cxn ang="0">
                  <a:pos x="connsiteX1" y="connsiteY1"/>
                </a:cxn>
                <a:cxn ang="0">
                  <a:pos x="connsiteX2" y="connsiteY2"/>
                </a:cxn>
                <a:cxn ang="0">
                  <a:pos x="connsiteX3" y="connsiteY3"/>
                </a:cxn>
              </a:cxnLst>
              <a:rect l="l" t="t" r="r" b="b"/>
              <a:pathLst>
                <a:path w="47625" h="193452">
                  <a:moveTo>
                    <a:pt x="0" y="0"/>
                  </a:moveTo>
                  <a:lnTo>
                    <a:pt x="47625" y="0"/>
                  </a:lnTo>
                  <a:lnTo>
                    <a:pt x="47625" y="193453"/>
                  </a:lnTo>
                  <a:lnTo>
                    <a:pt x="0" y="193453"/>
                  </a:lnTo>
                  <a:close/>
                </a:path>
              </a:pathLst>
            </a:custGeom>
            <a:solidFill>
              <a:schemeClr val="accent2">
                <a:lumMod val="20000"/>
                <a:lumOff val="80000"/>
              </a:schemeClr>
            </a:solidFill>
            <a:ln w="9525" cap="flat">
              <a:noFill/>
              <a:prstDash val="solid"/>
              <a:miter/>
            </a:ln>
          </p:spPr>
          <p:txBody>
            <a:bodyPr rtlCol="0" anchor="ctr"/>
            <a:lstStyle/>
            <a:p>
              <a:endParaRPr lang="en-US"/>
            </a:p>
          </p:txBody>
        </p:sp>
        <p:sp>
          <p:nvSpPr>
            <p:cNvPr id="101" name="Freeform: Shape 100">
              <a:extLst>
                <a:ext uri="{FF2B5EF4-FFF2-40B4-BE49-F238E27FC236}">
                  <a16:creationId xmlns:a16="http://schemas.microsoft.com/office/drawing/2014/main" id="{13799270-5800-46DC-A5A0-8DBA426FCB4A}"/>
                </a:ext>
              </a:extLst>
            </p:cNvPr>
            <p:cNvSpPr/>
            <p:nvPr/>
          </p:nvSpPr>
          <p:spPr>
            <a:xfrm rot="2256604">
              <a:off x="5897501" y="5509497"/>
              <a:ext cx="27024" cy="66210"/>
            </a:xfrm>
            <a:custGeom>
              <a:avLst/>
              <a:gdLst>
                <a:gd name="connsiteX0" fmla="*/ 0 w 47625"/>
                <a:gd name="connsiteY0" fmla="*/ 0 h 116681"/>
                <a:gd name="connsiteX1" fmla="*/ 47625 w 47625"/>
                <a:gd name="connsiteY1" fmla="*/ 0 h 116681"/>
                <a:gd name="connsiteX2" fmla="*/ 47625 w 47625"/>
                <a:gd name="connsiteY2" fmla="*/ 116681 h 116681"/>
                <a:gd name="connsiteX3" fmla="*/ 0 w 47625"/>
                <a:gd name="connsiteY3" fmla="*/ 116681 h 116681"/>
              </a:gdLst>
              <a:ahLst/>
              <a:cxnLst>
                <a:cxn ang="0">
                  <a:pos x="connsiteX0" y="connsiteY0"/>
                </a:cxn>
                <a:cxn ang="0">
                  <a:pos x="connsiteX1" y="connsiteY1"/>
                </a:cxn>
                <a:cxn ang="0">
                  <a:pos x="connsiteX2" y="connsiteY2"/>
                </a:cxn>
                <a:cxn ang="0">
                  <a:pos x="connsiteX3" y="connsiteY3"/>
                </a:cxn>
              </a:cxnLst>
              <a:rect l="l" t="t" r="r" b="b"/>
              <a:pathLst>
                <a:path w="47625" h="116681">
                  <a:moveTo>
                    <a:pt x="0" y="0"/>
                  </a:moveTo>
                  <a:lnTo>
                    <a:pt x="47625" y="0"/>
                  </a:lnTo>
                  <a:lnTo>
                    <a:pt x="47625" y="116681"/>
                  </a:lnTo>
                  <a:lnTo>
                    <a:pt x="0" y="116681"/>
                  </a:lnTo>
                  <a:close/>
                </a:path>
              </a:pathLst>
            </a:custGeom>
            <a:solidFill>
              <a:schemeClr val="accent2">
                <a:lumMod val="20000"/>
                <a:lumOff val="80000"/>
              </a:schemeClr>
            </a:solidFill>
            <a:ln w="9525" cap="flat">
              <a:noFill/>
              <a:prstDash val="solid"/>
              <a:miter/>
            </a:ln>
          </p:spPr>
          <p:txBody>
            <a:bodyPr rtlCol="0" anchor="ctr"/>
            <a:lstStyle/>
            <a:p>
              <a:endParaRPr lang="en-US"/>
            </a:p>
          </p:txBody>
        </p:sp>
        <p:sp>
          <p:nvSpPr>
            <p:cNvPr id="102" name="Freeform: Shape 101">
              <a:extLst>
                <a:ext uri="{FF2B5EF4-FFF2-40B4-BE49-F238E27FC236}">
                  <a16:creationId xmlns:a16="http://schemas.microsoft.com/office/drawing/2014/main" id="{16ECC4D2-E017-4163-A402-DDF2277829FF}"/>
                </a:ext>
              </a:extLst>
            </p:cNvPr>
            <p:cNvSpPr/>
            <p:nvPr/>
          </p:nvSpPr>
          <p:spPr>
            <a:xfrm rot="2256604">
              <a:off x="6040979" y="5620030"/>
              <a:ext cx="27024" cy="66210"/>
            </a:xfrm>
            <a:custGeom>
              <a:avLst/>
              <a:gdLst>
                <a:gd name="connsiteX0" fmla="*/ 0 w 47625"/>
                <a:gd name="connsiteY0" fmla="*/ 0 h 116681"/>
                <a:gd name="connsiteX1" fmla="*/ 47625 w 47625"/>
                <a:gd name="connsiteY1" fmla="*/ 0 h 116681"/>
                <a:gd name="connsiteX2" fmla="*/ 47625 w 47625"/>
                <a:gd name="connsiteY2" fmla="*/ 116681 h 116681"/>
                <a:gd name="connsiteX3" fmla="*/ 0 w 47625"/>
                <a:gd name="connsiteY3" fmla="*/ 116681 h 116681"/>
              </a:gdLst>
              <a:ahLst/>
              <a:cxnLst>
                <a:cxn ang="0">
                  <a:pos x="connsiteX0" y="connsiteY0"/>
                </a:cxn>
                <a:cxn ang="0">
                  <a:pos x="connsiteX1" y="connsiteY1"/>
                </a:cxn>
                <a:cxn ang="0">
                  <a:pos x="connsiteX2" y="connsiteY2"/>
                </a:cxn>
                <a:cxn ang="0">
                  <a:pos x="connsiteX3" y="connsiteY3"/>
                </a:cxn>
              </a:cxnLst>
              <a:rect l="l" t="t" r="r" b="b"/>
              <a:pathLst>
                <a:path w="47625" h="116681">
                  <a:moveTo>
                    <a:pt x="0" y="0"/>
                  </a:moveTo>
                  <a:lnTo>
                    <a:pt x="47625" y="0"/>
                  </a:lnTo>
                  <a:lnTo>
                    <a:pt x="47625" y="116681"/>
                  </a:lnTo>
                  <a:lnTo>
                    <a:pt x="0" y="116681"/>
                  </a:lnTo>
                  <a:close/>
                </a:path>
              </a:pathLst>
            </a:custGeom>
            <a:solidFill>
              <a:schemeClr val="accent2">
                <a:lumMod val="20000"/>
                <a:lumOff val="80000"/>
              </a:schemeClr>
            </a:solidFill>
            <a:ln w="9525" cap="flat">
              <a:noFill/>
              <a:prstDash val="solid"/>
              <a:miter/>
            </a:ln>
          </p:spPr>
          <p:txBody>
            <a:bodyPr rtlCol="0" anchor="ctr"/>
            <a:lstStyle/>
            <a:p>
              <a:endParaRPr lang="en-US"/>
            </a:p>
          </p:txBody>
        </p:sp>
        <p:sp>
          <p:nvSpPr>
            <p:cNvPr id="103" name="Freeform: Shape 102">
              <a:extLst>
                <a:ext uri="{FF2B5EF4-FFF2-40B4-BE49-F238E27FC236}">
                  <a16:creationId xmlns:a16="http://schemas.microsoft.com/office/drawing/2014/main" id="{340D5820-6CBD-47FB-B40F-5537C2480CA4}"/>
                </a:ext>
              </a:extLst>
            </p:cNvPr>
            <p:cNvSpPr/>
            <p:nvPr/>
          </p:nvSpPr>
          <p:spPr>
            <a:xfrm rot="2256604">
              <a:off x="6184457" y="5730564"/>
              <a:ext cx="27024" cy="66210"/>
            </a:xfrm>
            <a:custGeom>
              <a:avLst/>
              <a:gdLst>
                <a:gd name="connsiteX0" fmla="*/ 0 w 47625"/>
                <a:gd name="connsiteY0" fmla="*/ 0 h 116681"/>
                <a:gd name="connsiteX1" fmla="*/ 47625 w 47625"/>
                <a:gd name="connsiteY1" fmla="*/ 0 h 116681"/>
                <a:gd name="connsiteX2" fmla="*/ 47625 w 47625"/>
                <a:gd name="connsiteY2" fmla="*/ 116681 h 116681"/>
                <a:gd name="connsiteX3" fmla="*/ 0 w 47625"/>
                <a:gd name="connsiteY3" fmla="*/ 116681 h 116681"/>
              </a:gdLst>
              <a:ahLst/>
              <a:cxnLst>
                <a:cxn ang="0">
                  <a:pos x="connsiteX0" y="connsiteY0"/>
                </a:cxn>
                <a:cxn ang="0">
                  <a:pos x="connsiteX1" y="connsiteY1"/>
                </a:cxn>
                <a:cxn ang="0">
                  <a:pos x="connsiteX2" y="connsiteY2"/>
                </a:cxn>
                <a:cxn ang="0">
                  <a:pos x="connsiteX3" y="connsiteY3"/>
                </a:cxn>
              </a:cxnLst>
              <a:rect l="l" t="t" r="r" b="b"/>
              <a:pathLst>
                <a:path w="47625" h="116681">
                  <a:moveTo>
                    <a:pt x="0" y="0"/>
                  </a:moveTo>
                  <a:lnTo>
                    <a:pt x="47625" y="0"/>
                  </a:lnTo>
                  <a:lnTo>
                    <a:pt x="47625" y="116681"/>
                  </a:lnTo>
                  <a:lnTo>
                    <a:pt x="0" y="116681"/>
                  </a:lnTo>
                  <a:close/>
                </a:path>
              </a:pathLst>
            </a:custGeom>
            <a:solidFill>
              <a:schemeClr val="accent2">
                <a:lumMod val="20000"/>
                <a:lumOff val="80000"/>
              </a:schemeClr>
            </a:solidFill>
            <a:ln w="9525" cap="flat">
              <a:noFill/>
              <a:prstDash val="solid"/>
              <a:miter/>
            </a:ln>
          </p:spPr>
          <p:txBody>
            <a:bodyPr rtlCol="0" anchor="ctr"/>
            <a:lstStyle/>
            <a:p>
              <a:endParaRPr lang="en-US"/>
            </a:p>
          </p:txBody>
        </p:sp>
        <p:sp>
          <p:nvSpPr>
            <p:cNvPr id="104" name="Freeform: Shape 103">
              <a:extLst>
                <a:ext uri="{FF2B5EF4-FFF2-40B4-BE49-F238E27FC236}">
                  <a16:creationId xmlns:a16="http://schemas.microsoft.com/office/drawing/2014/main" id="{717DBBA9-211F-47D9-A0FA-88212FEF6504}"/>
                </a:ext>
              </a:extLst>
            </p:cNvPr>
            <p:cNvSpPr/>
            <p:nvPr/>
          </p:nvSpPr>
          <p:spPr>
            <a:xfrm rot="2256604">
              <a:off x="6327979" y="5841130"/>
              <a:ext cx="27024" cy="66210"/>
            </a:xfrm>
            <a:custGeom>
              <a:avLst/>
              <a:gdLst>
                <a:gd name="connsiteX0" fmla="*/ 0 w 47625"/>
                <a:gd name="connsiteY0" fmla="*/ 0 h 116681"/>
                <a:gd name="connsiteX1" fmla="*/ 47625 w 47625"/>
                <a:gd name="connsiteY1" fmla="*/ 0 h 116681"/>
                <a:gd name="connsiteX2" fmla="*/ 47625 w 47625"/>
                <a:gd name="connsiteY2" fmla="*/ 116681 h 116681"/>
                <a:gd name="connsiteX3" fmla="*/ 0 w 47625"/>
                <a:gd name="connsiteY3" fmla="*/ 116681 h 116681"/>
              </a:gdLst>
              <a:ahLst/>
              <a:cxnLst>
                <a:cxn ang="0">
                  <a:pos x="connsiteX0" y="connsiteY0"/>
                </a:cxn>
                <a:cxn ang="0">
                  <a:pos x="connsiteX1" y="connsiteY1"/>
                </a:cxn>
                <a:cxn ang="0">
                  <a:pos x="connsiteX2" y="connsiteY2"/>
                </a:cxn>
                <a:cxn ang="0">
                  <a:pos x="connsiteX3" y="connsiteY3"/>
                </a:cxn>
              </a:cxnLst>
              <a:rect l="l" t="t" r="r" b="b"/>
              <a:pathLst>
                <a:path w="47625" h="116681">
                  <a:moveTo>
                    <a:pt x="0" y="0"/>
                  </a:moveTo>
                  <a:lnTo>
                    <a:pt x="47625" y="0"/>
                  </a:lnTo>
                  <a:lnTo>
                    <a:pt x="47625" y="116681"/>
                  </a:lnTo>
                  <a:lnTo>
                    <a:pt x="0" y="116681"/>
                  </a:lnTo>
                  <a:close/>
                </a:path>
              </a:pathLst>
            </a:custGeom>
            <a:solidFill>
              <a:schemeClr val="accent2">
                <a:lumMod val="20000"/>
                <a:lumOff val="80000"/>
              </a:schemeClr>
            </a:solidFill>
            <a:ln w="9525" cap="flat">
              <a:noFill/>
              <a:prstDash val="solid"/>
              <a:miter/>
            </a:ln>
          </p:spPr>
          <p:txBody>
            <a:bodyPr rtlCol="0" anchor="ctr"/>
            <a:lstStyle/>
            <a:p>
              <a:endParaRPr lang="en-US"/>
            </a:p>
          </p:txBody>
        </p:sp>
        <p:sp>
          <p:nvSpPr>
            <p:cNvPr id="105" name="Freeform: Shape 104">
              <a:extLst>
                <a:ext uri="{FF2B5EF4-FFF2-40B4-BE49-F238E27FC236}">
                  <a16:creationId xmlns:a16="http://schemas.microsoft.com/office/drawing/2014/main" id="{35A98916-52AE-45D2-B20E-7D7D5E52B77B}"/>
                </a:ext>
              </a:extLst>
            </p:cNvPr>
            <p:cNvSpPr/>
            <p:nvPr/>
          </p:nvSpPr>
          <p:spPr>
            <a:xfrm rot="2256604">
              <a:off x="6471457" y="5951663"/>
              <a:ext cx="27024" cy="66210"/>
            </a:xfrm>
            <a:custGeom>
              <a:avLst/>
              <a:gdLst>
                <a:gd name="connsiteX0" fmla="*/ 0 w 47625"/>
                <a:gd name="connsiteY0" fmla="*/ 0 h 116681"/>
                <a:gd name="connsiteX1" fmla="*/ 47625 w 47625"/>
                <a:gd name="connsiteY1" fmla="*/ 0 h 116681"/>
                <a:gd name="connsiteX2" fmla="*/ 47625 w 47625"/>
                <a:gd name="connsiteY2" fmla="*/ 116681 h 116681"/>
                <a:gd name="connsiteX3" fmla="*/ 0 w 47625"/>
                <a:gd name="connsiteY3" fmla="*/ 116681 h 116681"/>
              </a:gdLst>
              <a:ahLst/>
              <a:cxnLst>
                <a:cxn ang="0">
                  <a:pos x="connsiteX0" y="connsiteY0"/>
                </a:cxn>
                <a:cxn ang="0">
                  <a:pos x="connsiteX1" y="connsiteY1"/>
                </a:cxn>
                <a:cxn ang="0">
                  <a:pos x="connsiteX2" y="connsiteY2"/>
                </a:cxn>
                <a:cxn ang="0">
                  <a:pos x="connsiteX3" y="connsiteY3"/>
                </a:cxn>
              </a:cxnLst>
              <a:rect l="l" t="t" r="r" b="b"/>
              <a:pathLst>
                <a:path w="47625" h="116681">
                  <a:moveTo>
                    <a:pt x="0" y="0"/>
                  </a:moveTo>
                  <a:lnTo>
                    <a:pt x="47625" y="0"/>
                  </a:lnTo>
                  <a:lnTo>
                    <a:pt x="47625" y="116681"/>
                  </a:lnTo>
                  <a:lnTo>
                    <a:pt x="0" y="116681"/>
                  </a:lnTo>
                  <a:close/>
                </a:path>
              </a:pathLst>
            </a:custGeom>
            <a:solidFill>
              <a:schemeClr val="accent2">
                <a:lumMod val="20000"/>
                <a:lumOff val="80000"/>
              </a:schemeClr>
            </a:solidFill>
            <a:ln w="9525" cap="flat">
              <a:noFill/>
              <a:prstDash val="solid"/>
              <a:miter/>
            </a:ln>
          </p:spPr>
          <p:txBody>
            <a:bodyPr rtlCol="0" anchor="ctr"/>
            <a:lstStyle/>
            <a:p>
              <a:endParaRPr lang="en-US"/>
            </a:p>
          </p:txBody>
        </p:sp>
        <p:sp>
          <p:nvSpPr>
            <p:cNvPr id="106" name="Freeform: Shape 105">
              <a:extLst>
                <a:ext uri="{FF2B5EF4-FFF2-40B4-BE49-F238E27FC236}">
                  <a16:creationId xmlns:a16="http://schemas.microsoft.com/office/drawing/2014/main" id="{6BB2AEF5-78E0-4705-9165-8A7212C3EC3E}"/>
                </a:ext>
              </a:extLst>
            </p:cNvPr>
            <p:cNvSpPr/>
            <p:nvPr/>
          </p:nvSpPr>
          <p:spPr>
            <a:xfrm rot="2256604">
              <a:off x="6614935" y="6062196"/>
              <a:ext cx="27024" cy="66210"/>
            </a:xfrm>
            <a:custGeom>
              <a:avLst/>
              <a:gdLst>
                <a:gd name="connsiteX0" fmla="*/ 0 w 47625"/>
                <a:gd name="connsiteY0" fmla="*/ 0 h 116681"/>
                <a:gd name="connsiteX1" fmla="*/ 47625 w 47625"/>
                <a:gd name="connsiteY1" fmla="*/ 0 h 116681"/>
                <a:gd name="connsiteX2" fmla="*/ 47625 w 47625"/>
                <a:gd name="connsiteY2" fmla="*/ 116681 h 116681"/>
                <a:gd name="connsiteX3" fmla="*/ 0 w 47625"/>
                <a:gd name="connsiteY3" fmla="*/ 116681 h 116681"/>
              </a:gdLst>
              <a:ahLst/>
              <a:cxnLst>
                <a:cxn ang="0">
                  <a:pos x="connsiteX0" y="connsiteY0"/>
                </a:cxn>
                <a:cxn ang="0">
                  <a:pos x="connsiteX1" y="connsiteY1"/>
                </a:cxn>
                <a:cxn ang="0">
                  <a:pos x="connsiteX2" y="connsiteY2"/>
                </a:cxn>
                <a:cxn ang="0">
                  <a:pos x="connsiteX3" y="connsiteY3"/>
                </a:cxn>
              </a:cxnLst>
              <a:rect l="l" t="t" r="r" b="b"/>
              <a:pathLst>
                <a:path w="47625" h="116681">
                  <a:moveTo>
                    <a:pt x="0" y="0"/>
                  </a:moveTo>
                  <a:lnTo>
                    <a:pt x="47625" y="0"/>
                  </a:lnTo>
                  <a:lnTo>
                    <a:pt x="47625" y="116681"/>
                  </a:lnTo>
                  <a:lnTo>
                    <a:pt x="0" y="116681"/>
                  </a:lnTo>
                  <a:close/>
                </a:path>
              </a:pathLst>
            </a:custGeom>
            <a:solidFill>
              <a:schemeClr val="accent2">
                <a:lumMod val="20000"/>
                <a:lumOff val="80000"/>
              </a:schemeClr>
            </a:solidFill>
            <a:ln w="9525" cap="flat">
              <a:noFill/>
              <a:prstDash val="solid"/>
              <a:miter/>
            </a:ln>
          </p:spPr>
          <p:txBody>
            <a:bodyPr rtlCol="0" anchor="ctr"/>
            <a:lstStyle/>
            <a:p>
              <a:endParaRPr lang="en-US"/>
            </a:p>
          </p:txBody>
        </p:sp>
      </p:grpSp>
      <p:sp>
        <p:nvSpPr>
          <p:cNvPr id="2" name="Text Placeholder 1">
            <a:extLst>
              <a:ext uri="{FF2B5EF4-FFF2-40B4-BE49-F238E27FC236}">
                <a16:creationId xmlns:a16="http://schemas.microsoft.com/office/drawing/2014/main" id="{C00065D2-17E4-4088-95CA-98958C0E66EA}"/>
              </a:ext>
            </a:extLst>
          </p:cNvPr>
          <p:cNvSpPr>
            <a:spLocks noGrp="1"/>
          </p:cNvSpPr>
          <p:nvPr>
            <p:ph type="body" sz="quarter" idx="10"/>
          </p:nvPr>
        </p:nvSpPr>
        <p:spPr/>
        <p:txBody>
          <a:bodyPr/>
          <a:lstStyle/>
          <a:p>
            <a:pPr algn="ctr"/>
            <a:r>
              <a:rPr lang="en-US" sz="4000" b="1" dirty="0">
                <a:latin typeface="+mj-lt"/>
              </a:rPr>
              <a:t>Quiz rules</a:t>
            </a:r>
          </a:p>
        </p:txBody>
      </p:sp>
    </p:spTree>
    <p:extLst>
      <p:ext uri="{BB962C8B-B14F-4D97-AF65-F5344CB8AC3E}">
        <p14:creationId xmlns:p14="http://schemas.microsoft.com/office/powerpoint/2010/main" val="340017223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Rounded Corners 15">
            <a:extLst>
              <a:ext uri="{FF2B5EF4-FFF2-40B4-BE49-F238E27FC236}">
                <a16:creationId xmlns:a16="http://schemas.microsoft.com/office/drawing/2014/main" id="{26370B99-1683-4DC4-A057-4D2F6FEC9D23}"/>
              </a:ext>
            </a:extLst>
          </p:cNvPr>
          <p:cNvSpPr/>
          <p:nvPr/>
        </p:nvSpPr>
        <p:spPr>
          <a:xfrm>
            <a:off x="1167565" y="1596945"/>
            <a:ext cx="6105882" cy="4226832"/>
          </a:xfrm>
          <a:prstGeom prst="roundRect">
            <a:avLst>
              <a:gd name="adj" fmla="val 13362"/>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Rounded Corners 17">
            <a:extLst>
              <a:ext uri="{FF2B5EF4-FFF2-40B4-BE49-F238E27FC236}">
                <a16:creationId xmlns:a16="http://schemas.microsoft.com/office/drawing/2014/main" id="{D9CFF092-6A19-46BC-AD1C-C2F2368FBBCC}"/>
              </a:ext>
            </a:extLst>
          </p:cNvPr>
          <p:cNvSpPr/>
          <p:nvPr/>
        </p:nvSpPr>
        <p:spPr>
          <a:xfrm>
            <a:off x="1321553" y="1775616"/>
            <a:ext cx="5797906" cy="3897072"/>
          </a:xfrm>
          <a:prstGeom prst="roundRect">
            <a:avLst>
              <a:gd name="adj" fmla="val 13362"/>
            </a:avLst>
          </a:prstGeom>
          <a:noFill/>
          <a:ln w="19050">
            <a:solidFill>
              <a:schemeClr val="accent1">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0F7B40DC-72EA-4D42-BBC3-1237BEBD16BF}"/>
              </a:ext>
            </a:extLst>
          </p:cNvPr>
          <p:cNvGrpSpPr/>
          <p:nvPr/>
        </p:nvGrpSpPr>
        <p:grpSpPr>
          <a:xfrm>
            <a:off x="6039619" y="1192675"/>
            <a:ext cx="1664452" cy="1360222"/>
            <a:chOff x="6467030" y="1888902"/>
            <a:chExt cx="1664452" cy="1360222"/>
          </a:xfrm>
        </p:grpSpPr>
        <p:sp>
          <p:nvSpPr>
            <p:cNvPr id="5" name="Freeform: Shape 4">
              <a:extLst>
                <a:ext uri="{FF2B5EF4-FFF2-40B4-BE49-F238E27FC236}">
                  <a16:creationId xmlns:a16="http://schemas.microsoft.com/office/drawing/2014/main" id="{42DFDAD3-24EF-4BB1-A1BD-310678C461A7}"/>
                </a:ext>
              </a:extLst>
            </p:cNvPr>
            <p:cNvSpPr/>
            <p:nvPr/>
          </p:nvSpPr>
          <p:spPr>
            <a:xfrm rot="2600275">
              <a:off x="6679338" y="1888902"/>
              <a:ext cx="1452144" cy="1360222"/>
            </a:xfrm>
            <a:custGeom>
              <a:avLst/>
              <a:gdLst>
                <a:gd name="connsiteX0" fmla="*/ 1948625 w 1948624"/>
                <a:gd name="connsiteY0" fmla="*/ 974312 h 1825275"/>
                <a:gd name="connsiteX1" fmla="*/ 974312 w 1948624"/>
                <a:gd name="connsiteY1" fmla="*/ 0 h 1825275"/>
                <a:gd name="connsiteX2" fmla="*/ 0 w 1948624"/>
                <a:gd name="connsiteY2" fmla="*/ 974312 h 1825275"/>
                <a:gd name="connsiteX3" fmla="*/ 102203 w 1948624"/>
                <a:gd name="connsiteY3" fmla="*/ 1409033 h 1825275"/>
                <a:gd name="connsiteX4" fmla="*/ 1449038 w 1948624"/>
                <a:gd name="connsiteY4" fmla="*/ 1825276 h 1825275"/>
                <a:gd name="connsiteX5" fmla="*/ 1948625 w 1948624"/>
                <a:gd name="connsiteY5" fmla="*/ 974312 h 182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48624" h="1825275">
                  <a:moveTo>
                    <a:pt x="1948625" y="974312"/>
                  </a:moveTo>
                  <a:cubicBezTo>
                    <a:pt x="1948625" y="436245"/>
                    <a:pt x="1512380" y="0"/>
                    <a:pt x="974312" y="0"/>
                  </a:cubicBezTo>
                  <a:cubicBezTo>
                    <a:pt x="436245" y="0"/>
                    <a:pt x="0" y="436245"/>
                    <a:pt x="0" y="974312"/>
                  </a:cubicBezTo>
                  <a:cubicBezTo>
                    <a:pt x="0" y="1130522"/>
                    <a:pt x="36862" y="1278160"/>
                    <a:pt x="102203" y="1409033"/>
                  </a:cubicBezTo>
                  <a:lnTo>
                    <a:pt x="1449038" y="1825276"/>
                  </a:lnTo>
                  <a:cubicBezTo>
                    <a:pt x="1747076" y="1658588"/>
                    <a:pt x="1948625" y="1339977"/>
                    <a:pt x="1948625" y="974312"/>
                  </a:cubicBezTo>
                  <a:close/>
                </a:path>
              </a:pathLst>
            </a:custGeom>
            <a:solidFill>
              <a:schemeClr val="accent3"/>
            </a:solidFill>
            <a:ln w="9525" cap="flat">
              <a:noFill/>
              <a:prstDash val="solid"/>
              <a:miter/>
            </a:ln>
          </p:spPr>
          <p:txBody>
            <a:bodyPr rtlCol="0" anchor="ctr"/>
            <a:lstStyle/>
            <a:p>
              <a:endParaRPr lang="en-US" dirty="0"/>
            </a:p>
          </p:txBody>
        </p:sp>
        <p:sp>
          <p:nvSpPr>
            <p:cNvPr id="6" name="Freeform: Shape 5">
              <a:extLst>
                <a:ext uri="{FF2B5EF4-FFF2-40B4-BE49-F238E27FC236}">
                  <a16:creationId xmlns:a16="http://schemas.microsoft.com/office/drawing/2014/main" id="{185FD710-F10D-40AE-9793-270F143AFBEE}"/>
                </a:ext>
              </a:extLst>
            </p:cNvPr>
            <p:cNvSpPr/>
            <p:nvPr/>
          </p:nvSpPr>
          <p:spPr>
            <a:xfrm rot="2600275">
              <a:off x="6791371" y="1993822"/>
              <a:ext cx="1228126" cy="1150329"/>
            </a:xfrm>
            <a:custGeom>
              <a:avLst/>
              <a:gdLst>
                <a:gd name="connsiteX0" fmla="*/ 1648016 w 1648015"/>
                <a:gd name="connsiteY0" fmla="*/ 824008 h 1543621"/>
                <a:gd name="connsiteX1" fmla="*/ 824008 w 1648015"/>
                <a:gd name="connsiteY1" fmla="*/ 0 h 1543621"/>
                <a:gd name="connsiteX2" fmla="*/ 0 w 1648015"/>
                <a:gd name="connsiteY2" fmla="*/ 824008 h 1543621"/>
                <a:gd name="connsiteX3" fmla="*/ 86487 w 1648015"/>
                <a:gd name="connsiteY3" fmla="*/ 1191673 h 1543621"/>
                <a:gd name="connsiteX4" fmla="*/ 1225487 w 1648015"/>
                <a:gd name="connsiteY4" fmla="*/ 1543622 h 1543621"/>
                <a:gd name="connsiteX5" fmla="*/ 1648016 w 1648015"/>
                <a:gd name="connsiteY5" fmla="*/ 824008 h 1543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8015" h="1543621">
                  <a:moveTo>
                    <a:pt x="1648016" y="824008"/>
                  </a:moveTo>
                  <a:cubicBezTo>
                    <a:pt x="1648016" y="368903"/>
                    <a:pt x="1279112" y="0"/>
                    <a:pt x="824008" y="0"/>
                  </a:cubicBezTo>
                  <a:cubicBezTo>
                    <a:pt x="368903" y="0"/>
                    <a:pt x="0" y="368903"/>
                    <a:pt x="0" y="824008"/>
                  </a:cubicBezTo>
                  <a:cubicBezTo>
                    <a:pt x="0" y="956120"/>
                    <a:pt x="31147" y="1080992"/>
                    <a:pt x="86487" y="1191673"/>
                  </a:cubicBezTo>
                  <a:lnTo>
                    <a:pt x="1225487" y="1543622"/>
                  </a:lnTo>
                  <a:cubicBezTo>
                    <a:pt x="1477518" y="1402747"/>
                    <a:pt x="1648016" y="1133285"/>
                    <a:pt x="1648016" y="824008"/>
                  </a:cubicBezTo>
                  <a:close/>
                </a:path>
              </a:pathLst>
            </a:custGeom>
            <a:noFill/>
            <a:ln w="19050" cap="flat">
              <a:solidFill>
                <a:srgbClr val="FFFFFF"/>
              </a:solidFill>
              <a:prstDash val="dash"/>
              <a:miter/>
            </a:ln>
          </p:spPr>
          <p:txBody>
            <a:bodyPr rtlCol="0" anchor="ctr"/>
            <a:lstStyle/>
            <a:p>
              <a:endParaRPr lang="en-US"/>
            </a:p>
          </p:txBody>
        </p:sp>
        <p:sp>
          <p:nvSpPr>
            <p:cNvPr id="7" name="TextBox 6">
              <a:extLst>
                <a:ext uri="{FF2B5EF4-FFF2-40B4-BE49-F238E27FC236}">
                  <a16:creationId xmlns:a16="http://schemas.microsoft.com/office/drawing/2014/main" id="{9FEE565F-4E15-4544-9E48-FDF680BCDE79}"/>
                </a:ext>
              </a:extLst>
            </p:cNvPr>
            <p:cNvSpPr txBox="1"/>
            <p:nvPr/>
          </p:nvSpPr>
          <p:spPr>
            <a:xfrm>
              <a:off x="6780860" y="2236063"/>
              <a:ext cx="1234607" cy="707886"/>
            </a:xfrm>
            <a:prstGeom prst="rect">
              <a:avLst/>
            </a:prstGeom>
            <a:noFill/>
          </p:spPr>
          <p:txBody>
            <a:bodyPr wrap="square" rtlCol="0">
              <a:spAutoFit/>
            </a:bodyPr>
            <a:lstStyle/>
            <a:p>
              <a:pPr algn="ctr"/>
              <a:r>
                <a:rPr lang="en-US" sz="4000" b="1" dirty="0">
                  <a:solidFill>
                    <a:schemeClr val="bg2"/>
                  </a:solidFill>
                  <a:latin typeface="+mj-lt"/>
                </a:rPr>
                <a:t>01</a:t>
              </a:r>
            </a:p>
          </p:txBody>
        </p:sp>
        <p:sp>
          <p:nvSpPr>
            <p:cNvPr id="8" name="Freeform: Shape 7">
              <a:extLst>
                <a:ext uri="{FF2B5EF4-FFF2-40B4-BE49-F238E27FC236}">
                  <a16:creationId xmlns:a16="http://schemas.microsoft.com/office/drawing/2014/main" id="{02E44F6C-3F84-4063-946E-AB46CA7173B0}"/>
                </a:ext>
              </a:extLst>
            </p:cNvPr>
            <p:cNvSpPr/>
            <p:nvPr/>
          </p:nvSpPr>
          <p:spPr>
            <a:xfrm rot="2600275">
              <a:off x="6467030" y="2615014"/>
              <a:ext cx="1003682" cy="401762"/>
            </a:xfrm>
            <a:custGeom>
              <a:avLst/>
              <a:gdLst>
                <a:gd name="connsiteX0" fmla="*/ 1026128 w 1346835"/>
                <a:gd name="connsiteY0" fmla="*/ 170602 h 539123"/>
                <a:gd name="connsiteX1" fmla="*/ 1346835 w 1346835"/>
                <a:gd name="connsiteY1" fmla="*/ 539124 h 539123"/>
                <a:gd name="connsiteX2" fmla="*/ 0 w 1346835"/>
                <a:gd name="connsiteY2" fmla="*/ 122881 h 539123"/>
                <a:gd name="connsiteX3" fmla="*/ 1026128 w 1346835"/>
                <a:gd name="connsiteY3" fmla="*/ 170602 h 539123"/>
              </a:gdLst>
              <a:ahLst/>
              <a:cxnLst>
                <a:cxn ang="0">
                  <a:pos x="connsiteX0" y="connsiteY0"/>
                </a:cxn>
                <a:cxn ang="0">
                  <a:pos x="connsiteX1" y="connsiteY1"/>
                </a:cxn>
                <a:cxn ang="0">
                  <a:pos x="connsiteX2" y="connsiteY2"/>
                </a:cxn>
                <a:cxn ang="0">
                  <a:pos x="connsiteX3" y="connsiteY3"/>
                </a:cxn>
              </a:cxnLst>
              <a:rect l="l" t="t" r="r" b="b"/>
              <a:pathLst>
                <a:path w="1346835" h="539123">
                  <a:moveTo>
                    <a:pt x="1026128" y="170602"/>
                  </a:moveTo>
                  <a:cubicBezTo>
                    <a:pt x="1168813" y="267376"/>
                    <a:pt x="1274636" y="395297"/>
                    <a:pt x="1346835" y="539124"/>
                  </a:cubicBezTo>
                  <a:lnTo>
                    <a:pt x="0" y="122881"/>
                  </a:lnTo>
                  <a:cubicBezTo>
                    <a:pt x="311753" y="-52093"/>
                    <a:pt x="710089" y="-43711"/>
                    <a:pt x="1026128" y="170602"/>
                  </a:cubicBezTo>
                  <a:close/>
                </a:path>
              </a:pathLst>
            </a:custGeom>
            <a:solidFill>
              <a:schemeClr val="accent3">
                <a:lumMod val="75000"/>
              </a:schemeClr>
            </a:solidFill>
            <a:ln w="9525" cap="flat">
              <a:noFill/>
              <a:prstDash val="solid"/>
              <a:miter/>
            </a:ln>
          </p:spPr>
          <p:txBody>
            <a:bodyPr rtlCol="0" anchor="ctr"/>
            <a:lstStyle/>
            <a:p>
              <a:endParaRPr lang="en-US" dirty="0"/>
            </a:p>
          </p:txBody>
        </p:sp>
      </p:grpSp>
      <p:sp>
        <p:nvSpPr>
          <p:cNvPr id="21" name="TextBox 20">
            <a:extLst>
              <a:ext uri="{FF2B5EF4-FFF2-40B4-BE49-F238E27FC236}">
                <a16:creationId xmlns:a16="http://schemas.microsoft.com/office/drawing/2014/main" id="{63B2677E-54B8-4C0E-BD6A-D75B9A00F626}"/>
              </a:ext>
            </a:extLst>
          </p:cNvPr>
          <p:cNvSpPr txBox="1"/>
          <p:nvPr/>
        </p:nvSpPr>
        <p:spPr>
          <a:xfrm>
            <a:off x="8179194" y="3785986"/>
            <a:ext cx="3372604" cy="616836"/>
          </a:xfrm>
          <a:prstGeom prst="rect">
            <a:avLst/>
          </a:prstGeom>
          <a:noFill/>
        </p:spPr>
        <p:txBody>
          <a:bodyPr wrap="square" rtlCol="0" anchor="t">
            <a:spAutoFit/>
          </a:bodyPr>
          <a:lstStyle/>
          <a:p>
            <a:pPr>
              <a:lnSpc>
                <a:spcPct val="150000"/>
              </a:lnSpc>
            </a:pPr>
            <a:r>
              <a:rPr lang="en-US" sz="1200" dirty="0"/>
              <a:t>Which is the correct cube net from the picture on the side, give reasons and explain</a:t>
            </a:r>
          </a:p>
        </p:txBody>
      </p:sp>
      <p:sp>
        <p:nvSpPr>
          <p:cNvPr id="23" name="Rectangle: Rounded Corners 22">
            <a:extLst>
              <a:ext uri="{FF2B5EF4-FFF2-40B4-BE49-F238E27FC236}">
                <a16:creationId xmlns:a16="http://schemas.microsoft.com/office/drawing/2014/main" id="{818EA920-6F9A-4BC3-A4C9-E5FBAD3FC7C0}"/>
              </a:ext>
            </a:extLst>
          </p:cNvPr>
          <p:cNvSpPr/>
          <p:nvPr/>
        </p:nvSpPr>
        <p:spPr>
          <a:xfrm>
            <a:off x="8252499" y="4538754"/>
            <a:ext cx="1125470" cy="478297"/>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1B76E6CA-FA1A-429E-99B5-B2487536F677}"/>
              </a:ext>
            </a:extLst>
          </p:cNvPr>
          <p:cNvSpPr txBox="1"/>
          <p:nvPr/>
        </p:nvSpPr>
        <p:spPr>
          <a:xfrm>
            <a:off x="8308904" y="4604319"/>
            <a:ext cx="1012661" cy="338554"/>
          </a:xfrm>
          <a:prstGeom prst="rect">
            <a:avLst/>
          </a:prstGeom>
          <a:noFill/>
        </p:spPr>
        <p:txBody>
          <a:bodyPr wrap="square" rtlCol="0">
            <a:spAutoFit/>
          </a:bodyPr>
          <a:lstStyle/>
          <a:p>
            <a:pPr algn="ctr"/>
            <a:r>
              <a:rPr lang="en-US" sz="1600" b="1" dirty="0">
                <a:solidFill>
                  <a:schemeClr val="bg2"/>
                </a:solidFill>
                <a:latin typeface="+mj-lt"/>
              </a:rPr>
              <a:t>Timing</a:t>
            </a:r>
            <a:endParaRPr lang="en-ID" sz="1600" b="1" dirty="0">
              <a:solidFill>
                <a:schemeClr val="bg2"/>
              </a:solidFill>
              <a:latin typeface="+mj-lt"/>
            </a:endParaRPr>
          </a:p>
        </p:txBody>
      </p:sp>
      <p:sp>
        <p:nvSpPr>
          <p:cNvPr id="26" name="TextBox 25">
            <a:extLst>
              <a:ext uri="{FF2B5EF4-FFF2-40B4-BE49-F238E27FC236}">
                <a16:creationId xmlns:a16="http://schemas.microsoft.com/office/drawing/2014/main" id="{4CFE685E-957D-43BD-971C-EECAC6322E27}"/>
              </a:ext>
            </a:extLst>
          </p:cNvPr>
          <p:cNvSpPr txBox="1"/>
          <p:nvPr/>
        </p:nvSpPr>
        <p:spPr>
          <a:xfrm>
            <a:off x="9492246" y="4634168"/>
            <a:ext cx="1125470" cy="276999"/>
          </a:xfrm>
          <a:prstGeom prst="rect">
            <a:avLst/>
          </a:prstGeom>
          <a:noFill/>
        </p:spPr>
        <p:txBody>
          <a:bodyPr wrap="square" rtlCol="0" anchor="t">
            <a:spAutoFit/>
          </a:bodyPr>
          <a:lstStyle/>
          <a:p>
            <a:r>
              <a:rPr lang="en-US" sz="1200" dirty="0"/>
              <a:t>10 minutes</a:t>
            </a:r>
          </a:p>
        </p:txBody>
      </p:sp>
      <p:sp>
        <p:nvSpPr>
          <p:cNvPr id="31" name="Freeform: Shape 30">
            <a:extLst>
              <a:ext uri="{FF2B5EF4-FFF2-40B4-BE49-F238E27FC236}">
                <a16:creationId xmlns:a16="http://schemas.microsoft.com/office/drawing/2014/main" id="{199E0567-F07D-4890-A1D7-6D8279E04BD8}"/>
              </a:ext>
            </a:extLst>
          </p:cNvPr>
          <p:cNvSpPr/>
          <p:nvPr/>
        </p:nvSpPr>
        <p:spPr>
          <a:xfrm>
            <a:off x="1812330" y="2546372"/>
            <a:ext cx="2092399" cy="1578232"/>
          </a:xfrm>
          <a:custGeom>
            <a:avLst/>
            <a:gdLst>
              <a:gd name="connsiteX0" fmla="*/ 3944112 w 5242941"/>
              <a:gd name="connsiteY0" fmla="*/ 1309307 h 3954589"/>
              <a:gd name="connsiteX1" fmla="*/ 3896487 w 5242941"/>
              <a:gd name="connsiteY1" fmla="*/ 1309307 h 3954589"/>
              <a:gd name="connsiteX2" fmla="*/ 2645283 w 5242941"/>
              <a:gd name="connsiteY2" fmla="*/ 1309307 h 3954589"/>
              <a:gd name="connsiteX3" fmla="*/ 2645283 w 5242941"/>
              <a:gd name="connsiteY3" fmla="*/ 0 h 3954589"/>
              <a:gd name="connsiteX4" fmla="*/ 1298829 w 5242941"/>
              <a:gd name="connsiteY4" fmla="*/ 0 h 3954589"/>
              <a:gd name="connsiteX5" fmla="*/ 1298829 w 5242941"/>
              <a:gd name="connsiteY5" fmla="*/ 1309307 h 3954589"/>
              <a:gd name="connsiteX6" fmla="*/ 0 w 5242941"/>
              <a:gd name="connsiteY6" fmla="*/ 1309307 h 3954589"/>
              <a:gd name="connsiteX7" fmla="*/ 0 w 5242941"/>
              <a:gd name="connsiteY7" fmla="*/ 2655761 h 3954589"/>
              <a:gd name="connsiteX8" fmla="*/ 1298829 w 5242941"/>
              <a:gd name="connsiteY8" fmla="*/ 2655761 h 3954589"/>
              <a:gd name="connsiteX9" fmla="*/ 1298829 w 5242941"/>
              <a:gd name="connsiteY9" fmla="*/ 3954590 h 3954589"/>
              <a:gd name="connsiteX10" fmla="*/ 2645283 w 5242941"/>
              <a:gd name="connsiteY10" fmla="*/ 3954590 h 3954589"/>
              <a:gd name="connsiteX11" fmla="*/ 2645283 w 5242941"/>
              <a:gd name="connsiteY11" fmla="*/ 2655761 h 3954589"/>
              <a:gd name="connsiteX12" fmla="*/ 3896487 w 5242941"/>
              <a:gd name="connsiteY12" fmla="*/ 2655761 h 3954589"/>
              <a:gd name="connsiteX13" fmla="*/ 3944112 w 5242941"/>
              <a:gd name="connsiteY13" fmla="*/ 2655761 h 3954589"/>
              <a:gd name="connsiteX14" fmla="*/ 5242941 w 5242941"/>
              <a:gd name="connsiteY14" fmla="*/ 2655761 h 3954589"/>
              <a:gd name="connsiteX15" fmla="*/ 5242941 w 5242941"/>
              <a:gd name="connsiteY15" fmla="*/ 1309307 h 3954589"/>
              <a:gd name="connsiteX16" fmla="*/ 3944112 w 5242941"/>
              <a:gd name="connsiteY16" fmla="*/ 1309307 h 3954589"/>
              <a:gd name="connsiteX17" fmla="*/ 2597658 w 5242941"/>
              <a:gd name="connsiteY17" fmla="*/ 2608136 h 3954589"/>
              <a:gd name="connsiteX18" fmla="*/ 1346454 w 5242941"/>
              <a:gd name="connsiteY18" fmla="*/ 2608136 h 3954589"/>
              <a:gd name="connsiteX19" fmla="*/ 1346454 w 5242941"/>
              <a:gd name="connsiteY19" fmla="*/ 1356932 h 3954589"/>
              <a:gd name="connsiteX20" fmla="*/ 2597658 w 5242941"/>
              <a:gd name="connsiteY20" fmla="*/ 1356932 h 3954589"/>
              <a:gd name="connsiteX21" fmla="*/ 2597658 w 5242941"/>
              <a:gd name="connsiteY21" fmla="*/ 2608136 h 3954589"/>
              <a:gd name="connsiteX22" fmla="*/ 1346454 w 5242941"/>
              <a:gd name="connsiteY22" fmla="*/ 47625 h 3954589"/>
              <a:gd name="connsiteX23" fmla="*/ 2597658 w 5242941"/>
              <a:gd name="connsiteY23" fmla="*/ 47625 h 3954589"/>
              <a:gd name="connsiteX24" fmla="*/ 2597658 w 5242941"/>
              <a:gd name="connsiteY24" fmla="*/ 1298829 h 3954589"/>
              <a:gd name="connsiteX25" fmla="*/ 1346454 w 5242941"/>
              <a:gd name="connsiteY25" fmla="*/ 1298829 h 3954589"/>
              <a:gd name="connsiteX26" fmla="*/ 1346454 w 5242941"/>
              <a:gd name="connsiteY26" fmla="*/ 47625 h 3954589"/>
              <a:gd name="connsiteX27" fmla="*/ 47625 w 5242941"/>
              <a:gd name="connsiteY27" fmla="*/ 2608136 h 3954589"/>
              <a:gd name="connsiteX28" fmla="*/ 47625 w 5242941"/>
              <a:gd name="connsiteY28" fmla="*/ 1356932 h 3954589"/>
              <a:gd name="connsiteX29" fmla="*/ 1298829 w 5242941"/>
              <a:gd name="connsiteY29" fmla="*/ 1356932 h 3954589"/>
              <a:gd name="connsiteX30" fmla="*/ 1298829 w 5242941"/>
              <a:gd name="connsiteY30" fmla="*/ 2608136 h 3954589"/>
              <a:gd name="connsiteX31" fmla="*/ 47625 w 5242941"/>
              <a:gd name="connsiteY31" fmla="*/ 2608136 h 3954589"/>
              <a:gd name="connsiteX32" fmla="*/ 2597658 w 5242941"/>
              <a:gd name="connsiteY32" fmla="*/ 3906965 h 3954589"/>
              <a:gd name="connsiteX33" fmla="*/ 1346454 w 5242941"/>
              <a:gd name="connsiteY33" fmla="*/ 3906965 h 3954589"/>
              <a:gd name="connsiteX34" fmla="*/ 1346454 w 5242941"/>
              <a:gd name="connsiteY34" fmla="*/ 2655761 h 3954589"/>
              <a:gd name="connsiteX35" fmla="*/ 2597658 w 5242941"/>
              <a:gd name="connsiteY35" fmla="*/ 2655761 h 3954589"/>
              <a:gd name="connsiteX36" fmla="*/ 2597658 w 5242941"/>
              <a:gd name="connsiteY36" fmla="*/ 3906965 h 3954589"/>
              <a:gd name="connsiteX37" fmla="*/ 3896487 w 5242941"/>
              <a:gd name="connsiteY37" fmla="*/ 2608136 h 3954589"/>
              <a:gd name="connsiteX38" fmla="*/ 2645283 w 5242941"/>
              <a:gd name="connsiteY38" fmla="*/ 2608136 h 3954589"/>
              <a:gd name="connsiteX39" fmla="*/ 2645283 w 5242941"/>
              <a:gd name="connsiteY39" fmla="*/ 1356932 h 3954589"/>
              <a:gd name="connsiteX40" fmla="*/ 3896487 w 5242941"/>
              <a:gd name="connsiteY40" fmla="*/ 1356932 h 3954589"/>
              <a:gd name="connsiteX41" fmla="*/ 3896487 w 5242941"/>
              <a:gd name="connsiteY41" fmla="*/ 2608136 h 3954589"/>
              <a:gd name="connsiteX42" fmla="*/ 5195316 w 5242941"/>
              <a:gd name="connsiteY42" fmla="*/ 2608136 h 3954589"/>
              <a:gd name="connsiteX43" fmla="*/ 3944112 w 5242941"/>
              <a:gd name="connsiteY43" fmla="*/ 2608136 h 3954589"/>
              <a:gd name="connsiteX44" fmla="*/ 3944112 w 5242941"/>
              <a:gd name="connsiteY44" fmla="*/ 1356932 h 3954589"/>
              <a:gd name="connsiteX45" fmla="*/ 5195316 w 5242941"/>
              <a:gd name="connsiteY45" fmla="*/ 1356932 h 3954589"/>
              <a:gd name="connsiteX46" fmla="*/ 5195316 w 5242941"/>
              <a:gd name="connsiteY46" fmla="*/ 2608136 h 3954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242941" h="3954589">
                <a:moveTo>
                  <a:pt x="3944112" y="1309307"/>
                </a:moveTo>
                <a:lnTo>
                  <a:pt x="3896487" y="1309307"/>
                </a:lnTo>
                <a:lnTo>
                  <a:pt x="2645283" y="1309307"/>
                </a:lnTo>
                <a:lnTo>
                  <a:pt x="2645283" y="0"/>
                </a:lnTo>
                <a:lnTo>
                  <a:pt x="1298829" y="0"/>
                </a:lnTo>
                <a:lnTo>
                  <a:pt x="1298829" y="1309307"/>
                </a:lnTo>
                <a:lnTo>
                  <a:pt x="0" y="1309307"/>
                </a:lnTo>
                <a:lnTo>
                  <a:pt x="0" y="2655761"/>
                </a:lnTo>
                <a:lnTo>
                  <a:pt x="1298829" y="2655761"/>
                </a:lnTo>
                <a:lnTo>
                  <a:pt x="1298829" y="3954590"/>
                </a:lnTo>
                <a:lnTo>
                  <a:pt x="2645283" y="3954590"/>
                </a:lnTo>
                <a:lnTo>
                  <a:pt x="2645283" y="2655761"/>
                </a:lnTo>
                <a:lnTo>
                  <a:pt x="3896487" y="2655761"/>
                </a:lnTo>
                <a:lnTo>
                  <a:pt x="3944112" y="2655761"/>
                </a:lnTo>
                <a:lnTo>
                  <a:pt x="5242941" y="2655761"/>
                </a:lnTo>
                <a:lnTo>
                  <a:pt x="5242941" y="1309307"/>
                </a:lnTo>
                <a:lnTo>
                  <a:pt x="3944112" y="1309307"/>
                </a:lnTo>
                <a:close/>
                <a:moveTo>
                  <a:pt x="2597658" y="2608136"/>
                </a:moveTo>
                <a:lnTo>
                  <a:pt x="1346454" y="2608136"/>
                </a:lnTo>
                <a:lnTo>
                  <a:pt x="1346454" y="1356932"/>
                </a:lnTo>
                <a:lnTo>
                  <a:pt x="2597658" y="1356932"/>
                </a:lnTo>
                <a:lnTo>
                  <a:pt x="2597658" y="2608136"/>
                </a:lnTo>
                <a:close/>
                <a:moveTo>
                  <a:pt x="1346454" y="47625"/>
                </a:moveTo>
                <a:lnTo>
                  <a:pt x="2597658" y="47625"/>
                </a:lnTo>
                <a:lnTo>
                  <a:pt x="2597658" y="1298829"/>
                </a:lnTo>
                <a:lnTo>
                  <a:pt x="1346454" y="1298829"/>
                </a:lnTo>
                <a:lnTo>
                  <a:pt x="1346454" y="47625"/>
                </a:lnTo>
                <a:close/>
                <a:moveTo>
                  <a:pt x="47625" y="2608136"/>
                </a:moveTo>
                <a:lnTo>
                  <a:pt x="47625" y="1356932"/>
                </a:lnTo>
                <a:lnTo>
                  <a:pt x="1298829" y="1356932"/>
                </a:lnTo>
                <a:lnTo>
                  <a:pt x="1298829" y="2608136"/>
                </a:lnTo>
                <a:lnTo>
                  <a:pt x="47625" y="2608136"/>
                </a:lnTo>
                <a:close/>
                <a:moveTo>
                  <a:pt x="2597658" y="3906965"/>
                </a:moveTo>
                <a:lnTo>
                  <a:pt x="1346454" y="3906965"/>
                </a:lnTo>
                <a:lnTo>
                  <a:pt x="1346454" y="2655761"/>
                </a:lnTo>
                <a:lnTo>
                  <a:pt x="2597658" y="2655761"/>
                </a:lnTo>
                <a:lnTo>
                  <a:pt x="2597658" y="3906965"/>
                </a:lnTo>
                <a:close/>
                <a:moveTo>
                  <a:pt x="3896487" y="2608136"/>
                </a:moveTo>
                <a:lnTo>
                  <a:pt x="2645283" y="2608136"/>
                </a:lnTo>
                <a:lnTo>
                  <a:pt x="2645283" y="1356932"/>
                </a:lnTo>
                <a:lnTo>
                  <a:pt x="3896487" y="1356932"/>
                </a:lnTo>
                <a:lnTo>
                  <a:pt x="3896487" y="2608136"/>
                </a:lnTo>
                <a:close/>
                <a:moveTo>
                  <a:pt x="5195316" y="2608136"/>
                </a:moveTo>
                <a:lnTo>
                  <a:pt x="3944112" y="2608136"/>
                </a:lnTo>
                <a:lnTo>
                  <a:pt x="3944112" y="1356932"/>
                </a:lnTo>
                <a:lnTo>
                  <a:pt x="5195316" y="1356932"/>
                </a:lnTo>
                <a:lnTo>
                  <a:pt x="5195316" y="2608136"/>
                </a:lnTo>
                <a:close/>
              </a:path>
            </a:pathLst>
          </a:custGeom>
          <a:solidFill>
            <a:schemeClr val="bg2"/>
          </a:solidFill>
          <a:ln w="9525"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C92EA445-7547-4A73-BA98-D283EB940D81}"/>
              </a:ext>
            </a:extLst>
          </p:cNvPr>
          <p:cNvSpPr/>
          <p:nvPr/>
        </p:nvSpPr>
        <p:spPr>
          <a:xfrm>
            <a:off x="4568486" y="2782630"/>
            <a:ext cx="2016372" cy="1017689"/>
          </a:xfrm>
          <a:custGeom>
            <a:avLst/>
            <a:gdLst>
              <a:gd name="connsiteX0" fmla="*/ 5028629 w 5052441"/>
              <a:gd name="connsiteY0" fmla="*/ 0 h 2550032"/>
              <a:gd name="connsiteX1" fmla="*/ 3777425 w 5052441"/>
              <a:gd name="connsiteY1" fmla="*/ 0 h 2550032"/>
              <a:gd name="connsiteX2" fmla="*/ 2526221 w 5052441"/>
              <a:gd name="connsiteY2" fmla="*/ 0 h 2550032"/>
              <a:gd name="connsiteX3" fmla="*/ 1275017 w 5052441"/>
              <a:gd name="connsiteY3" fmla="*/ 0 h 2550032"/>
              <a:gd name="connsiteX4" fmla="*/ 23813 w 5052441"/>
              <a:gd name="connsiteY4" fmla="*/ 0 h 2550032"/>
              <a:gd name="connsiteX5" fmla="*/ 0 w 5052441"/>
              <a:gd name="connsiteY5" fmla="*/ 23813 h 2550032"/>
              <a:gd name="connsiteX6" fmla="*/ 0 w 5052441"/>
              <a:gd name="connsiteY6" fmla="*/ 1275017 h 2550032"/>
              <a:gd name="connsiteX7" fmla="*/ 23813 w 5052441"/>
              <a:gd name="connsiteY7" fmla="*/ 1298829 h 2550032"/>
              <a:gd name="connsiteX8" fmla="*/ 1251205 w 5052441"/>
              <a:gd name="connsiteY8" fmla="*/ 1298829 h 2550032"/>
              <a:gd name="connsiteX9" fmla="*/ 1251205 w 5052441"/>
              <a:gd name="connsiteY9" fmla="*/ 2526221 h 2550032"/>
              <a:gd name="connsiteX10" fmla="*/ 1275017 w 5052441"/>
              <a:gd name="connsiteY10" fmla="*/ 2550033 h 2550032"/>
              <a:gd name="connsiteX11" fmla="*/ 2526221 w 5052441"/>
              <a:gd name="connsiteY11" fmla="*/ 2550033 h 2550032"/>
              <a:gd name="connsiteX12" fmla="*/ 3777425 w 5052441"/>
              <a:gd name="connsiteY12" fmla="*/ 2550033 h 2550032"/>
              <a:gd name="connsiteX13" fmla="*/ 3801237 w 5052441"/>
              <a:gd name="connsiteY13" fmla="*/ 2526221 h 2550032"/>
              <a:gd name="connsiteX14" fmla="*/ 3801237 w 5052441"/>
              <a:gd name="connsiteY14" fmla="*/ 1298829 h 2550032"/>
              <a:gd name="connsiteX15" fmla="*/ 5028629 w 5052441"/>
              <a:gd name="connsiteY15" fmla="*/ 1298829 h 2550032"/>
              <a:gd name="connsiteX16" fmla="*/ 5052442 w 5052441"/>
              <a:gd name="connsiteY16" fmla="*/ 1275017 h 2550032"/>
              <a:gd name="connsiteX17" fmla="*/ 5052442 w 5052441"/>
              <a:gd name="connsiteY17" fmla="*/ 23813 h 2550032"/>
              <a:gd name="connsiteX18" fmla="*/ 5028629 w 5052441"/>
              <a:gd name="connsiteY18" fmla="*/ 0 h 2550032"/>
              <a:gd name="connsiteX19" fmla="*/ 3753612 w 5052441"/>
              <a:gd name="connsiteY19" fmla="*/ 1251204 h 2550032"/>
              <a:gd name="connsiteX20" fmla="*/ 2550033 w 5052441"/>
              <a:gd name="connsiteY20" fmla="*/ 1251204 h 2550032"/>
              <a:gd name="connsiteX21" fmla="*/ 2550033 w 5052441"/>
              <a:gd name="connsiteY21" fmla="*/ 47625 h 2550032"/>
              <a:gd name="connsiteX22" fmla="*/ 3753612 w 5052441"/>
              <a:gd name="connsiteY22" fmla="*/ 47625 h 2550032"/>
              <a:gd name="connsiteX23" fmla="*/ 3753612 w 5052441"/>
              <a:gd name="connsiteY23" fmla="*/ 1251204 h 2550032"/>
              <a:gd name="connsiteX24" fmla="*/ 2502408 w 5052441"/>
              <a:gd name="connsiteY24" fmla="*/ 1251204 h 2550032"/>
              <a:gd name="connsiteX25" fmla="*/ 1298830 w 5052441"/>
              <a:gd name="connsiteY25" fmla="*/ 1251204 h 2550032"/>
              <a:gd name="connsiteX26" fmla="*/ 1298830 w 5052441"/>
              <a:gd name="connsiteY26" fmla="*/ 47625 h 2550032"/>
              <a:gd name="connsiteX27" fmla="*/ 2502408 w 5052441"/>
              <a:gd name="connsiteY27" fmla="*/ 47625 h 2550032"/>
              <a:gd name="connsiteX28" fmla="*/ 2502408 w 5052441"/>
              <a:gd name="connsiteY28" fmla="*/ 1251204 h 2550032"/>
              <a:gd name="connsiteX29" fmla="*/ 47625 w 5052441"/>
              <a:gd name="connsiteY29" fmla="*/ 47625 h 2550032"/>
              <a:gd name="connsiteX30" fmla="*/ 1251205 w 5052441"/>
              <a:gd name="connsiteY30" fmla="*/ 47625 h 2550032"/>
              <a:gd name="connsiteX31" fmla="*/ 1251205 w 5052441"/>
              <a:gd name="connsiteY31" fmla="*/ 1251204 h 2550032"/>
              <a:gd name="connsiteX32" fmla="*/ 47625 w 5052441"/>
              <a:gd name="connsiteY32" fmla="*/ 1251204 h 2550032"/>
              <a:gd name="connsiteX33" fmla="*/ 47625 w 5052441"/>
              <a:gd name="connsiteY33" fmla="*/ 47625 h 2550032"/>
              <a:gd name="connsiteX34" fmla="*/ 1298830 w 5052441"/>
              <a:gd name="connsiteY34" fmla="*/ 1298829 h 2550032"/>
              <a:gd name="connsiteX35" fmla="*/ 2502408 w 5052441"/>
              <a:gd name="connsiteY35" fmla="*/ 1298829 h 2550032"/>
              <a:gd name="connsiteX36" fmla="*/ 2502408 w 5052441"/>
              <a:gd name="connsiteY36" fmla="*/ 2502408 h 2550032"/>
              <a:gd name="connsiteX37" fmla="*/ 1298830 w 5052441"/>
              <a:gd name="connsiteY37" fmla="*/ 2502408 h 2550032"/>
              <a:gd name="connsiteX38" fmla="*/ 1298830 w 5052441"/>
              <a:gd name="connsiteY38" fmla="*/ 1298829 h 2550032"/>
              <a:gd name="connsiteX39" fmla="*/ 3753612 w 5052441"/>
              <a:gd name="connsiteY39" fmla="*/ 2502408 h 2550032"/>
              <a:gd name="connsiteX40" fmla="*/ 2550033 w 5052441"/>
              <a:gd name="connsiteY40" fmla="*/ 2502408 h 2550032"/>
              <a:gd name="connsiteX41" fmla="*/ 2550033 w 5052441"/>
              <a:gd name="connsiteY41" fmla="*/ 1298829 h 2550032"/>
              <a:gd name="connsiteX42" fmla="*/ 3753612 w 5052441"/>
              <a:gd name="connsiteY42" fmla="*/ 1298829 h 2550032"/>
              <a:gd name="connsiteX43" fmla="*/ 3753612 w 5052441"/>
              <a:gd name="connsiteY43" fmla="*/ 2502408 h 2550032"/>
              <a:gd name="connsiteX44" fmla="*/ 5004817 w 5052441"/>
              <a:gd name="connsiteY44" fmla="*/ 1251204 h 2550032"/>
              <a:gd name="connsiteX45" fmla="*/ 3801237 w 5052441"/>
              <a:gd name="connsiteY45" fmla="*/ 1251204 h 2550032"/>
              <a:gd name="connsiteX46" fmla="*/ 3801237 w 5052441"/>
              <a:gd name="connsiteY46" fmla="*/ 47625 h 2550032"/>
              <a:gd name="connsiteX47" fmla="*/ 5004817 w 5052441"/>
              <a:gd name="connsiteY47" fmla="*/ 47625 h 2550032"/>
              <a:gd name="connsiteX48" fmla="*/ 5004817 w 5052441"/>
              <a:gd name="connsiteY48" fmla="*/ 1251204 h 2550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052441" h="2550032">
                <a:moveTo>
                  <a:pt x="5028629" y="0"/>
                </a:moveTo>
                <a:lnTo>
                  <a:pt x="3777425" y="0"/>
                </a:lnTo>
                <a:lnTo>
                  <a:pt x="2526221" y="0"/>
                </a:lnTo>
                <a:lnTo>
                  <a:pt x="1275017" y="0"/>
                </a:lnTo>
                <a:lnTo>
                  <a:pt x="23813" y="0"/>
                </a:lnTo>
                <a:cubicBezTo>
                  <a:pt x="10668" y="0"/>
                  <a:pt x="0" y="10668"/>
                  <a:pt x="0" y="23813"/>
                </a:cubicBezTo>
                <a:lnTo>
                  <a:pt x="0" y="1275017"/>
                </a:lnTo>
                <a:cubicBezTo>
                  <a:pt x="0" y="1288161"/>
                  <a:pt x="10668" y="1298829"/>
                  <a:pt x="23813" y="1298829"/>
                </a:cubicBezTo>
                <a:lnTo>
                  <a:pt x="1251205" y="1298829"/>
                </a:lnTo>
                <a:lnTo>
                  <a:pt x="1251205" y="2526221"/>
                </a:lnTo>
                <a:cubicBezTo>
                  <a:pt x="1251205" y="2539365"/>
                  <a:pt x="1261872" y="2550033"/>
                  <a:pt x="1275017" y="2550033"/>
                </a:cubicBezTo>
                <a:lnTo>
                  <a:pt x="2526221" y="2550033"/>
                </a:lnTo>
                <a:lnTo>
                  <a:pt x="3777425" y="2550033"/>
                </a:lnTo>
                <a:cubicBezTo>
                  <a:pt x="3790569" y="2550033"/>
                  <a:pt x="3801237" y="2539365"/>
                  <a:pt x="3801237" y="2526221"/>
                </a:cubicBezTo>
                <a:lnTo>
                  <a:pt x="3801237" y="1298829"/>
                </a:lnTo>
                <a:lnTo>
                  <a:pt x="5028629" y="1298829"/>
                </a:lnTo>
                <a:cubicBezTo>
                  <a:pt x="5041774" y="1298829"/>
                  <a:pt x="5052442" y="1288161"/>
                  <a:pt x="5052442" y="1275017"/>
                </a:cubicBezTo>
                <a:lnTo>
                  <a:pt x="5052442" y="23813"/>
                </a:lnTo>
                <a:cubicBezTo>
                  <a:pt x="5052442" y="10668"/>
                  <a:pt x="5041774" y="0"/>
                  <a:pt x="5028629" y="0"/>
                </a:cubicBezTo>
                <a:close/>
                <a:moveTo>
                  <a:pt x="3753612" y="1251204"/>
                </a:moveTo>
                <a:lnTo>
                  <a:pt x="2550033" y="1251204"/>
                </a:lnTo>
                <a:lnTo>
                  <a:pt x="2550033" y="47625"/>
                </a:lnTo>
                <a:lnTo>
                  <a:pt x="3753612" y="47625"/>
                </a:lnTo>
                <a:lnTo>
                  <a:pt x="3753612" y="1251204"/>
                </a:lnTo>
                <a:close/>
                <a:moveTo>
                  <a:pt x="2502408" y="1251204"/>
                </a:moveTo>
                <a:lnTo>
                  <a:pt x="1298830" y="1251204"/>
                </a:lnTo>
                <a:lnTo>
                  <a:pt x="1298830" y="47625"/>
                </a:lnTo>
                <a:lnTo>
                  <a:pt x="2502408" y="47625"/>
                </a:lnTo>
                <a:lnTo>
                  <a:pt x="2502408" y="1251204"/>
                </a:lnTo>
                <a:close/>
                <a:moveTo>
                  <a:pt x="47625" y="47625"/>
                </a:moveTo>
                <a:lnTo>
                  <a:pt x="1251205" y="47625"/>
                </a:lnTo>
                <a:lnTo>
                  <a:pt x="1251205" y="1251204"/>
                </a:lnTo>
                <a:lnTo>
                  <a:pt x="47625" y="1251204"/>
                </a:lnTo>
                <a:lnTo>
                  <a:pt x="47625" y="47625"/>
                </a:lnTo>
                <a:close/>
                <a:moveTo>
                  <a:pt x="1298830" y="1298829"/>
                </a:moveTo>
                <a:lnTo>
                  <a:pt x="2502408" y="1298829"/>
                </a:lnTo>
                <a:lnTo>
                  <a:pt x="2502408" y="2502408"/>
                </a:lnTo>
                <a:lnTo>
                  <a:pt x="1298830" y="2502408"/>
                </a:lnTo>
                <a:lnTo>
                  <a:pt x="1298830" y="1298829"/>
                </a:lnTo>
                <a:close/>
                <a:moveTo>
                  <a:pt x="3753612" y="2502408"/>
                </a:moveTo>
                <a:lnTo>
                  <a:pt x="2550033" y="2502408"/>
                </a:lnTo>
                <a:lnTo>
                  <a:pt x="2550033" y="1298829"/>
                </a:lnTo>
                <a:lnTo>
                  <a:pt x="3753612" y="1298829"/>
                </a:lnTo>
                <a:lnTo>
                  <a:pt x="3753612" y="2502408"/>
                </a:lnTo>
                <a:close/>
                <a:moveTo>
                  <a:pt x="5004817" y="1251204"/>
                </a:moveTo>
                <a:lnTo>
                  <a:pt x="3801237" y="1251204"/>
                </a:lnTo>
                <a:lnTo>
                  <a:pt x="3801237" y="47625"/>
                </a:lnTo>
                <a:lnTo>
                  <a:pt x="5004817" y="47625"/>
                </a:lnTo>
                <a:lnTo>
                  <a:pt x="5004817" y="1251204"/>
                </a:lnTo>
                <a:close/>
              </a:path>
            </a:pathLst>
          </a:custGeom>
          <a:solidFill>
            <a:schemeClr val="bg2"/>
          </a:solidFill>
          <a:ln w="9525" cap="flat">
            <a:noFill/>
            <a:prstDash val="solid"/>
            <a:miter/>
          </a:ln>
        </p:spPr>
        <p:txBody>
          <a:bodyPr rtlCol="0" anchor="ctr"/>
          <a:lstStyle/>
          <a:p>
            <a:endParaRPr lang="en-US"/>
          </a:p>
        </p:txBody>
      </p:sp>
      <p:sp>
        <p:nvSpPr>
          <p:cNvPr id="34" name="TextBox 33">
            <a:extLst>
              <a:ext uri="{FF2B5EF4-FFF2-40B4-BE49-F238E27FC236}">
                <a16:creationId xmlns:a16="http://schemas.microsoft.com/office/drawing/2014/main" id="{4B9F4977-A50F-406A-822E-B1CDDBBE97FB}"/>
              </a:ext>
            </a:extLst>
          </p:cNvPr>
          <p:cNvSpPr txBox="1"/>
          <p:nvPr/>
        </p:nvSpPr>
        <p:spPr>
          <a:xfrm>
            <a:off x="1918858" y="4819468"/>
            <a:ext cx="1907193" cy="339837"/>
          </a:xfrm>
          <a:prstGeom prst="rect">
            <a:avLst/>
          </a:prstGeom>
          <a:noFill/>
        </p:spPr>
        <p:txBody>
          <a:bodyPr wrap="square" rtlCol="0" anchor="t">
            <a:spAutoFit/>
          </a:bodyPr>
          <a:lstStyle/>
          <a:p>
            <a:pPr>
              <a:lnSpc>
                <a:spcPct val="150000"/>
              </a:lnSpc>
            </a:pPr>
            <a:r>
              <a:rPr lang="en-US" sz="1200" dirty="0">
                <a:solidFill>
                  <a:schemeClr val="bg2"/>
                </a:solidFill>
              </a:rPr>
              <a:t>A wonderful serenity</a:t>
            </a:r>
          </a:p>
        </p:txBody>
      </p:sp>
      <p:sp>
        <p:nvSpPr>
          <p:cNvPr id="36" name="TextBox 35">
            <a:extLst>
              <a:ext uri="{FF2B5EF4-FFF2-40B4-BE49-F238E27FC236}">
                <a16:creationId xmlns:a16="http://schemas.microsoft.com/office/drawing/2014/main" id="{40EF40F7-721D-4880-B80B-B45DCCB66314}"/>
              </a:ext>
            </a:extLst>
          </p:cNvPr>
          <p:cNvSpPr txBox="1"/>
          <p:nvPr/>
        </p:nvSpPr>
        <p:spPr>
          <a:xfrm>
            <a:off x="1918858" y="4526028"/>
            <a:ext cx="1907193" cy="369332"/>
          </a:xfrm>
          <a:prstGeom prst="rect">
            <a:avLst/>
          </a:prstGeom>
          <a:noFill/>
        </p:spPr>
        <p:txBody>
          <a:bodyPr wrap="square" rtlCol="0">
            <a:spAutoFit/>
          </a:bodyPr>
          <a:lstStyle/>
          <a:p>
            <a:r>
              <a:rPr lang="en-US" b="1" dirty="0">
                <a:solidFill>
                  <a:schemeClr val="bg2"/>
                </a:solidFill>
                <a:latin typeface="+mj-lt"/>
              </a:rPr>
              <a:t>A. First answer</a:t>
            </a:r>
            <a:endParaRPr lang="en-ID" b="1" dirty="0">
              <a:solidFill>
                <a:schemeClr val="bg2"/>
              </a:solidFill>
              <a:latin typeface="+mj-lt"/>
            </a:endParaRPr>
          </a:p>
        </p:txBody>
      </p:sp>
      <p:sp>
        <p:nvSpPr>
          <p:cNvPr id="37" name="TextBox 36">
            <a:extLst>
              <a:ext uri="{FF2B5EF4-FFF2-40B4-BE49-F238E27FC236}">
                <a16:creationId xmlns:a16="http://schemas.microsoft.com/office/drawing/2014/main" id="{CF005FC1-6B0A-412A-A934-82B634F5F796}"/>
              </a:ext>
            </a:extLst>
          </p:cNvPr>
          <p:cNvSpPr txBox="1"/>
          <p:nvPr/>
        </p:nvSpPr>
        <p:spPr>
          <a:xfrm>
            <a:off x="4568486" y="4819468"/>
            <a:ext cx="1907193" cy="339837"/>
          </a:xfrm>
          <a:prstGeom prst="rect">
            <a:avLst/>
          </a:prstGeom>
          <a:noFill/>
        </p:spPr>
        <p:txBody>
          <a:bodyPr wrap="square" rtlCol="0" anchor="t">
            <a:spAutoFit/>
          </a:bodyPr>
          <a:lstStyle/>
          <a:p>
            <a:pPr>
              <a:lnSpc>
                <a:spcPct val="150000"/>
              </a:lnSpc>
            </a:pPr>
            <a:r>
              <a:rPr lang="en-US" sz="1200" dirty="0">
                <a:solidFill>
                  <a:schemeClr val="bg2"/>
                </a:solidFill>
              </a:rPr>
              <a:t>A wonderful serenity</a:t>
            </a:r>
          </a:p>
        </p:txBody>
      </p:sp>
      <p:sp>
        <p:nvSpPr>
          <p:cNvPr id="38" name="TextBox 37">
            <a:extLst>
              <a:ext uri="{FF2B5EF4-FFF2-40B4-BE49-F238E27FC236}">
                <a16:creationId xmlns:a16="http://schemas.microsoft.com/office/drawing/2014/main" id="{1F2BDE12-B5AB-46E6-A19D-D2B2B193B625}"/>
              </a:ext>
            </a:extLst>
          </p:cNvPr>
          <p:cNvSpPr txBox="1"/>
          <p:nvPr/>
        </p:nvSpPr>
        <p:spPr>
          <a:xfrm>
            <a:off x="4568486" y="4526028"/>
            <a:ext cx="2218481" cy="369332"/>
          </a:xfrm>
          <a:prstGeom prst="rect">
            <a:avLst/>
          </a:prstGeom>
          <a:noFill/>
        </p:spPr>
        <p:txBody>
          <a:bodyPr wrap="square" rtlCol="0">
            <a:spAutoFit/>
          </a:bodyPr>
          <a:lstStyle/>
          <a:p>
            <a:r>
              <a:rPr lang="en-US" b="1" dirty="0">
                <a:solidFill>
                  <a:schemeClr val="bg2"/>
                </a:solidFill>
                <a:latin typeface="+mj-lt"/>
              </a:rPr>
              <a:t>B. Second answer</a:t>
            </a:r>
            <a:endParaRPr lang="en-ID" b="1" dirty="0">
              <a:solidFill>
                <a:schemeClr val="bg2"/>
              </a:solidFill>
              <a:latin typeface="+mj-lt"/>
            </a:endParaRPr>
          </a:p>
        </p:txBody>
      </p:sp>
      <p:grpSp>
        <p:nvGrpSpPr>
          <p:cNvPr id="52" name="Group 51">
            <a:extLst>
              <a:ext uri="{FF2B5EF4-FFF2-40B4-BE49-F238E27FC236}">
                <a16:creationId xmlns:a16="http://schemas.microsoft.com/office/drawing/2014/main" id="{2B0806D1-5154-4075-A277-C353730F4CD8}"/>
              </a:ext>
            </a:extLst>
          </p:cNvPr>
          <p:cNvGrpSpPr/>
          <p:nvPr/>
        </p:nvGrpSpPr>
        <p:grpSpPr>
          <a:xfrm>
            <a:off x="8282750" y="1871542"/>
            <a:ext cx="1211323" cy="1096207"/>
            <a:chOff x="5095875" y="2524125"/>
            <a:chExt cx="1995797" cy="1806130"/>
          </a:xfrm>
          <a:solidFill>
            <a:schemeClr val="accent1"/>
          </a:solidFill>
        </p:grpSpPr>
        <p:sp>
          <p:nvSpPr>
            <p:cNvPr id="41" name="Freeform: Shape 40">
              <a:extLst>
                <a:ext uri="{FF2B5EF4-FFF2-40B4-BE49-F238E27FC236}">
                  <a16:creationId xmlns:a16="http://schemas.microsoft.com/office/drawing/2014/main" id="{AAA78565-A10F-4B83-819C-90AC1A5E74CC}"/>
                </a:ext>
              </a:extLst>
            </p:cNvPr>
            <p:cNvSpPr/>
            <p:nvPr/>
          </p:nvSpPr>
          <p:spPr>
            <a:xfrm>
              <a:off x="5095875" y="2524125"/>
              <a:ext cx="1995797" cy="1806130"/>
            </a:xfrm>
            <a:custGeom>
              <a:avLst/>
              <a:gdLst>
                <a:gd name="connsiteX0" fmla="*/ 1995773 w 1995797"/>
                <a:gd name="connsiteY0" fmla="*/ 23241 h 1806130"/>
                <a:gd name="connsiteX1" fmla="*/ 1995392 w 1995797"/>
                <a:gd name="connsiteY1" fmla="*/ 19622 h 1806130"/>
                <a:gd name="connsiteX2" fmla="*/ 1995011 w 1995797"/>
                <a:gd name="connsiteY2" fmla="*/ 18098 h 1806130"/>
                <a:gd name="connsiteX3" fmla="*/ 1994630 w 1995797"/>
                <a:gd name="connsiteY3" fmla="*/ 16669 h 1806130"/>
                <a:gd name="connsiteX4" fmla="*/ 1994154 w 1995797"/>
                <a:gd name="connsiteY4" fmla="*/ 15526 h 1806130"/>
                <a:gd name="connsiteX5" fmla="*/ 1993487 w 1995797"/>
                <a:gd name="connsiteY5" fmla="*/ 14002 h 1806130"/>
                <a:gd name="connsiteX6" fmla="*/ 1992154 w 1995797"/>
                <a:gd name="connsiteY6" fmla="*/ 11525 h 1806130"/>
                <a:gd name="connsiteX7" fmla="*/ 1991487 w 1995797"/>
                <a:gd name="connsiteY7" fmla="*/ 10382 h 1806130"/>
                <a:gd name="connsiteX8" fmla="*/ 1988820 w 1995797"/>
                <a:gd name="connsiteY8" fmla="*/ 7144 h 1806130"/>
                <a:gd name="connsiteX9" fmla="*/ 1988725 w 1995797"/>
                <a:gd name="connsiteY9" fmla="*/ 7049 h 1806130"/>
                <a:gd name="connsiteX10" fmla="*/ 1985582 w 1995797"/>
                <a:gd name="connsiteY10" fmla="*/ 4477 h 1806130"/>
                <a:gd name="connsiteX11" fmla="*/ 1984439 w 1995797"/>
                <a:gd name="connsiteY11" fmla="*/ 3715 h 1806130"/>
                <a:gd name="connsiteX12" fmla="*/ 1981962 w 1995797"/>
                <a:gd name="connsiteY12" fmla="*/ 2381 h 1806130"/>
                <a:gd name="connsiteX13" fmla="*/ 1980533 w 1995797"/>
                <a:gd name="connsiteY13" fmla="*/ 1810 h 1806130"/>
                <a:gd name="connsiteX14" fmla="*/ 1977771 w 1995797"/>
                <a:gd name="connsiteY14" fmla="*/ 953 h 1806130"/>
                <a:gd name="connsiteX15" fmla="*/ 1976342 w 1995797"/>
                <a:gd name="connsiteY15" fmla="*/ 572 h 1806130"/>
                <a:gd name="connsiteX16" fmla="*/ 1972056 w 1995797"/>
                <a:gd name="connsiteY16" fmla="*/ 0 h 1806130"/>
                <a:gd name="connsiteX17" fmla="*/ 673227 w 1995797"/>
                <a:gd name="connsiteY17" fmla="*/ 0 h 1806130"/>
                <a:gd name="connsiteX18" fmla="*/ 668941 w 1995797"/>
                <a:gd name="connsiteY18" fmla="*/ 476 h 1806130"/>
                <a:gd name="connsiteX19" fmla="*/ 667512 w 1995797"/>
                <a:gd name="connsiteY19" fmla="*/ 762 h 1806130"/>
                <a:gd name="connsiteX20" fmla="*/ 664750 w 1995797"/>
                <a:gd name="connsiteY20" fmla="*/ 1619 h 1806130"/>
                <a:gd name="connsiteX21" fmla="*/ 663321 w 1995797"/>
                <a:gd name="connsiteY21" fmla="*/ 2191 h 1806130"/>
                <a:gd name="connsiteX22" fmla="*/ 660749 w 1995797"/>
                <a:gd name="connsiteY22" fmla="*/ 3620 h 1806130"/>
                <a:gd name="connsiteX23" fmla="*/ 659702 w 1995797"/>
                <a:gd name="connsiteY23" fmla="*/ 4286 h 1806130"/>
                <a:gd name="connsiteX24" fmla="*/ 659511 w 1995797"/>
                <a:gd name="connsiteY24" fmla="*/ 4382 h 1806130"/>
                <a:gd name="connsiteX25" fmla="*/ 10478 w 1995797"/>
                <a:gd name="connsiteY25" fmla="*/ 463868 h 1806130"/>
                <a:gd name="connsiteX26" fmla="*/ 10478 w 1995797"/>
                <a:gd name="connsiteY26" fmla="*/ 463868 h 1806130"/>
                <a:gd name="connsiteX27" fmla="*/ 10001 w 1995797"/>
                <a:gd name="connsiteY27" fmla="*/ 464153 h 1806130"/>
                <a:gd name="connsiteX28" fmla="*/ 6953 w 1995797"/>
                <a:gd name="connsiteY28" fmla="*/ 466725 h 1806130"/>
                <a:gd name="connsiteX29" fmla="*/ 6477 w 1995797"/>
                <a:gd name="connsiteY29" fmla="*/ 467297 h 1806130"/>
                <a:gd name="connsiteX30" fmla="*/ 4286 w 1995797"/>
                <a:gd name="connsiteY30" fmla="*/ 469964 h 1806130"/>
                <a:gd name="connsiteX31" fmla="*/ 3524 w 1995797"/>
                <a:gd name="connsiteY31" fmla="*/ 471202 h 1806130"/>
                <a:gd name="connsiteX32" fmla="*/ 2191 w 1995797"/>
                <a:gd name="connsiteY32" fmla="*/ 473583 h 1806130"/>
                <a:gd name="connsiteX33" fmla="*/ 1524 w 1995797"/>
                <a:gd name="connsiteY33" fmla="*/ 475107 h 1806130"/>
                <a:gd name="connsiteX34" fmla="*/ 667 w 1995797"/>
                <a:gd name="connsiteY34" fmla="*/ 477869 h 1806130"/>
                <a:gd name="connsiteX35" fmla="*/ 286 w 1995797"/>
                <a:gd name="connsiteY35" fmla="*/ 479203 h 1806130"/>
                <a:gd name="connsiteX36" fmla="*/ 0 w 1995797"/>
                <a:gd name="connsiteY36" fmla="*/ 483489 h 1806130"/>
                <a:gd name="connsiteX37" fmla="*/ 0 w 1995797"/>
                <a:gd name="connsiteY37" fmla="*/ 483584 h 1806130"/>
                <a:gd name="connsiteX38" fmla="*/ 0 w 1995797"/>
                <a:gd name="connsiteY38" fmla="*/ 1782413 h 1806130"/>
                <a:gd name="connsiteX39" fmla="*/ 0 w 1995797"/>
                <a:gd name="connsiteY39" fmla="*/ 1782699 h 1806130"/>
                <a:gd name="connsiteX40" fmla="*/ 286 w 1995797"/>
                <a:gd name="connsiteY40" fmla="*/ 1785747 h 1806130"/>
                <a:gd name="connsiteX41" fmla="*/ 476 w 1995797"/>
                <a:gd name="connsiteY41" fmla="*/ 1787366 h 1806130"/>
                <a:gd name="connsiteX42" fmla="*/ 1143 w 1995797"/>
                <a:gd name="connsiteY42" fmla="*/ 1789652 h 1806130"/>
                <a:gd name="connsiteX43" fmla="*/ 1905 w 1995797"/>
                <a:gd name="connsiteY43" fmla="*/ 1791843 h 1806130"/>
                <a:gd name="connsiteX44" fmla="*/ 2667 w 1995797"/>
                <a:gd name="connsiteY44" fmla="*/ 1793272 h 1806130"/>
                <a:gd name="connsiteX45" fmla="*/ 4191 w 1995797"/>
                <a:gd name="connsiteY45" fmla="*/ 1795939 h 1806130"/>
                <a:gd name="connsiteX46" fmla="*/ 4286 w 1995797"/>
                <a:gd name="connsiteY46" fmla="*/ 1796129 h 1806130"/>
                <a:gd name="connsiteX47" fmla="*/ 4858 w 1995797"/>
                <a:gd name="connsiteY47" fmla="*/ 1796796 h 1806130"/>
                <a:gd name="connsiteX48" fmla="*/ 7715 w 1995797"/>
                <a:gd name="connsiteY48" fmla="*/ 1799939 h 1806130"/>
                <a:gd name="connsiteX49" fmla="*/ 9144 w 1995797"/>
                <a:gd name="connsiteY49" fmla="*/ 1801082 h 1806130"/>
                <a:gd name="connsiteX50" fmla="*/ 12002 w 1995797"/>
                <a:gd name="connsiteY50" fmla="*/ 1802987 h 1806130"/>
                <a:gd name="connsiteX51" fmla="*/ 13621 w 1995797"/>
                <a:gd name="connsiteY51" fmla="*/ 1803845 h 1806130"/>
                <a:gd name="connsiteX52" fmla="*/ 17145 w 1995797"/>
                <a:gd name="connsiteY52" fmla="*/ 1805178 h 1806130"/>
                <a:gd name="connsiteX53" fmla="*/ 18479 w 1995797"/>
                <a:gd name="connsiteY53" fmla="*/ 1805559 h 1806130"/>
                <a:gd name="connsiteX54" fmla="*/ 23717 w 1995797"/>
                <a:gd name="connsiteY54" fmla="*/ 1806131 h 1806130"/>
                <a:gd name="connsiteX55" fmla="*/ 1322546 w 1995797"/>
                <a:gd name="connsiteY55" fmla="*/ 1806131 h 1806130"/>
                <a:gd name="connsiteX56" fmla="*/ 1326833 w 1995797"/>
                <a:gd name="connsiteY56" fmla="*/ 1805654 h 1806130"/>
                <a:gd name="connsiteX57" fmla="*/ 1328261 w 1995797"/>
                <a:gd name="connsiteY57" fmla="*/ 1805368 h 1806130"/>
                <a:gd name="connsiteX58" fmla="*/ 1331024 w 1995797"/>
                <a:gd name="connsiteY58" fmla="*/ 1804511 h 1806130"/>
                <a:gd name="connsiteX59" fmla="*/ 1332452 w 1995797"/>
                <a:gd name="connsiteY59" fmla="*/ 1803940 h 1806130"/>
                <a:gd name="connsiteX60" fmla="*/ 1335024 w 1995797"/>
                <a:gd name="connsiteY60" fmla="*/ 1802511 h 1806130"/>
                <a:gd name="connsiteX61" fmla="*/ 1336072 w 1995797"/>
                <a:gd name="connsiteY61" fmla="*/ 1801844 h 1806130"/>
                <a:gd name="connsiteX62" fmla="*/ 1336262 w 1995797"/>
                <a:gd name="connsiteY62" fmla="*/ 1801749 h 1806130"/>
                <a:gd name="connsiteX63" fmla="*/ 1985201 w 1995797"/>
                <a:gd name="connsiteY63" fmla="*/ 1342263 h 1806130"/>
                <a:gd name="connsiteX64" fmla="*/ 1985201 w 1995797"/>
                <a:gd name="connsiteY64" fmla="*/ 1342263 h 1806130"/>
                <a:gd name="connsiteX65" fmla="*/ 1985677 w 1995797"/>
                <a:gd name="connsiteY65" fmla="*/ 1341977 h 1806130"/>
                <a:gd name="connsiteX66" fmla="*/ 1986820 w 1995797"/>
                <a:gd name="connsiteY66" fmla="*/ 1341025 h 1806130"/>
                <a:gd name="connsiteX67" fmla="*/ 1989011 w 1995797"/>
                <a:gd name="connsiteY67" fmla="*/ 1339120 h 1806130"/>
                <a:gd name="connsiteX68" fmla="*/ 1990344 w 1995797"/>
                <a:gd name="connsiteY68" fmla="*/ 1337501 h 1806130"/>
                <a:gd name="connsiteX69" fmla="*/ 1991868 w 1995797"/>
                <a:gd name="connsiteY69" fmla="*/ 1335596 h 1806130"/>
                <a:gd name="connsiteX70" fmla="*/ 1992916 w 1995797"/>
                <a:gd name="connsiteY70" fmla="*/ 1333595 h 1806130"/>
                <a:gd name="connsiteX71" fmla="*/ 1993964 w 1995797"/>
                <a:gd name="connsiteY71" fmla="*/ 1331405 h 1806130"/>
                <a:gd name="connsiteX72" fmla="*/ 1994630 w 1995797"/>
                <a:gd name="connsiteY72" fmla="*/ 1329214 h 1806130"/>
                <a:gd name="connsiteX73" fmla="*/ 1995202 w 1995797"/>
                <a:gd name="connsiteY73" fmla="*/ 1327023 h 1806130"/>
                <a:gd name="connsiteX74" fmla="*/ 1995488 w 1995797"/>
                <a:gd name="connsiteY74" fmla="*/ 1324261 h 1806130"/>
                <a:gd name="connsiteX75" fmla="*/ 1995678 w 1995797"/>
                <a:gd name="connsiteY75" fmla="*/ 1322642 h 1806130"/>
                <a:gd name="connsiteX76" fmla="*/ 1995678 w 1995797"/>
                <a:gd name="connsiteY76" fmla="*/ 23813 h 1806130"/>
                <a:gd name="connsiteX77" fmla="*/ 1995773 w 1995797"/>
                <a:gd name="connsiteY77" fmla="*/ 23241 h 1806130"/>
                <a:gd name="connsiteX78" fmla="*/ 1346454 w 1995797"/>
                <a:gd name="connsiteY78" fmla="*/ 495872 h 1806130"/>
                <a:gd name="connsiteX79" fmla="*/ 1948243 w 1995797"/>
                <a:gd name="connsiteY79" fmla="*/ 69818 h 1806130"/>
                <a:gd name="connsiteX80" fmla="*/ 1948243 w 1995797"/>
                <a:gd name="connsiteY80" fmla="*/ 1298829 h 1806130"/>
                <a:gd name="connsiteX81" fmla="*/ 1857756 w 1995797"/>
                <a:gd name="connsiteY81" fmla="*/ 1298829 h 1806130"/>
                <a:gd name="connsiteX82" fmla="*/ 1833943 w 1995797"/>
                <a:gd name="connsiteY82" fmla="*/ 1322642 h 1806130"/>
                <a:gd name="connsiteX83" fmla="*/ 1857756 w 1995797"/>
                <a:gd name="connsiteY83" fmla="*/ 1346454 h 1806130"/>
                <a:gd name="connsiteX84" fmla="*/ 1897189 w 1995797"/>
                <a:gd name="connsiteY84" fmla="*/ 1346454 h 1806130"/>
                <a:gd name="connsiteX85" fmla="*/ 1346454 w 1995797"/>
                <a:gd name="connsiteY85" fmla="*/ 1736408 h 1806130"/>
                <a:gd name="connsiteX86" fmla="*/ 1346454 w 1995797"/>
                <a:gd name="connsiteY86" fmla="*/ 495872 h 1806130"/>
                <a:gd name="connsiteX87" fmla="*/ 649415 w 1995797"/>
                <a:gd name="connsiteY87" fmla="*/ 69818 h 1806130"/>
                <a:gd name="connsiteX88" fmla="*/ 649415 w 1995797"/>
                <a:gd name="connsiteY88" fmla="*/ 106871 h 1806130"/>
                <a:gd name="connsiteX89" fmla="*/ 673227 w 1995797"/>
                <a:gd name="connsiteY89" fmla="*/ 130683 h 1806130"/>
                <a:gd name="connsiteX90" fmla="*/ 697040 w 1995797"/>
                <a:gd name="connsiteY90" fmla="*/ 106871 h 1806130"/>
                <a:gd name="connsiteX91" fmla="*/ 697040 w 1995797"/>
                <a:gd name="connsiteY91" fmla="*/ 47625 h 1806130"/>
                <a:gd name="connsiteX92" fmla="*/ 1897189 w 1995797"/>
                <a:gd name="connsiteY92" fmla="*/ 47625 h 1806130"/>
                <a:gd name="connsiteX93" fmla="*/ 1315022 w 1995797"/>
                <a:gd name="connsiteY93" fmla="*/ 459772 h 1806130"/>
                <a:gd name="connsiteX94" fmla="*/ 697040 w 1995797"/>
                <a:gd name="connsiteY94" fmla="*/ 459772 h 1806130"/>
                <a:gd name="connsiteX95" fmla="*/ 697040 w 1995797"/>
                <a:gd name="connsiteY95" fmla="*/ 449771 h 1806130"/>
                <a:gd name="connsiteX96" fmla="*/ 673227 w 1995797"/>
                <a:gd name="connsiteY96" fmla="*/ 425958 h 1806130"/>
                <a:gd name="connsiteX97" fmla="*/ 649415 w 1995797"/>
                <a:gd name="connsiteY97" fmla="*/ 449771 h 1806130"/>
                <a:gd name="connsiteX98" fmla="*/ 649415 w 1995797"/>
                <a:gd name="connsiteY98" fmla="*/ 459772 h 1806130"/>
                <a:gd name="connsiteX99" fmla="*/ 98679 w 1995797"/>
                <a:gd name="connsiteY99" fmla="*/ 459772 h 1806130"/>
                <a:gd name="connsiteX100" fmla="*/ 649415 w 1995797"/>
                <a:gd name="connsiteY100" fmla="*/ 69818 h 1806130"/>
                <a:gd name="connsiteX101" fmla="*/ 98679 w 1995797"/>
                <a:gd name="connsiteY101" fmla="*/ 1758601 h 1806130"/>
                <a:gd name="connsiteX102" fmla="*/ 130874 w 1995797"/>
                <a:gd name="connsiteY102" fmla="*/ 1735836 h 1806130"/>
                <a:gd name="connsiteX103" fmla="*/ 136589 w 1995797"/>
                <a:gd name="connsiteY103" fmla="*/ 1702689 h 1806130"/>
                <a:gd name="connsiteX104" fmla="*/ 103442 w 1995797"/>
                <a:gd name="connsiteY104" fmla="*/ 1696974 h 1806130"/>
                <a:gd name="connsiteX105" fmla="*/ 47625 w 1995797"/>
                <a:gd name="connsiteY105" fmla="*/ 1736408 h 1806130"/>
                <a:gd name="connsiteX106" fmla="*/ 47625 w 1995797"/>
                <a:gd name="connsiteY106" fmla="*/ 507397 h 1806130"/>
                <a:gd name="connsiteX107" fmla="*/ 649415 w 1995797"/>
                <a:gd name="connsiteY107" fmla="*/ 507397 h 1806130"/>
                <a:gd name="connsiteX108" fmla="*/ 649415 w 1995797"/>
                <a:gd name="connsiteY108" fmla="*/ 564071 h 1806130"/>
                <a:gd name="connsiteX109" fmla="*/ 673227 w 1995797"/>
                <a:gd name="connsiteY109" fmla="*/ 587883 h 1806130"/>
                <a:gd name="connsiteX110" fmla="*/ 697040 w 1995797"/>
                <a:gd name="connsiteY110" fmla="*/ 564071 h 1806130"/>
                <a:gd name="connsiteX111" fmla="*/ 697040 w 1995797"/>
                <a:gd name="connsiteY111" fmla="*/ 507397 h 1806130"/>
                <a:gd name="connsiteX112" fmla="*/ 1298829 w 1995797"/>
                <a:gd name="connsiteY112" fmla="*/ 507397 h 1806130"/>
                <a:gd name="connsiteX113" fmla="*/ 1298829 w 1995797"/>
                <a:gd name="connsiteY113" fmla="*/ 1302544 h 1806130"/>
                <a:gd name="connsiteX114" fmla="*/ 1286256 w 1995797"/>
                <a:gd name="connsiteY114" fmla="*/ 1298924 h 1806130"/>
                <a:gd name="connsiteX115" fmla="*/ 1171956 w 1995797"/>
                <a:gd name="connsiteY115" fmla="*/ 1298924 h 1806130"/>
                <a:gd name="connsiteX116" fmla="*/ 1148144 w 1995797"/>
                <a:gd name="connsiteY116" fmla="*/ 1322737 h 1806130"/>
                <a:gd name="connsiteX117" fmla="*/ 1171956 w 1995797"/>
                <a:gd name="connsiteY117" fmla="*/ 1346549 h 1806130"/>
                <a:gd name="connsiteX118" fmla="*/ 1286256 w 1995797"/>
                <a:gd name="connsiteY118" fmla="*/ 1346549 h 1806130"/>
                <a:gd name="connsiteX119" fmla="*/ 1298829 w 1995797"/>
                <a:gd name="connsiteY119" fmla="*/ 1342930 h 1806130"/>
                <a:gd name="connsiteX120" fmla="*/ 1298829 w 1995797"/>
                <a:gd name="connsiteY120" fmla="*/ 1758696 h 1806130"/>
                <a:gd name="connsiteX121" fmla="*/ 98679 w 1995797"/>
                <a:gd name="connsiteY121" fmla="*/ 1758696 h 1806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1995797" h="1806130">
                  <a:moveTo>
                    <a:pt x="1995773" y="23241"/>
                  </a:moveTo>
                  <a:cubicBezTo>
                    <a:pt x="1995773" y="22003"/>
                    <a:pt x="1995583" y="20765"/>
                    <a:pt x="1995392" y="19622"/>
                  </a:cubicBezTo>
                  <a:cubicBezTo>
                    <a:pt x="1995297" y="19050"/>
                    <a:pt x="1995202" y="18574"/>
                    <a:pt x="1995011" y="18098"/>
                  </a:cubicBezTo>
                  <a:cubicBezTo>
                    <a:pt x="1994916" y="17621"/>
                    <a:pt x="1994821" y="17145"/>
                    <a:pt x="1994630" y="16669"/>
                  </a:cubicBezTo>
                  <a:cubicBezTo>
                    <a:pt x="1994535" y="16288"/>
                    <a:pt x="1994345" y="15907"/>
                    <a:pt x="1994154" y="15526"/>
                  </a:cubicBezTo>
                  <a:cubicBezTo>
                    <a:pt x="1993964" y="14954"/>
                    <a:pt x="1993773" y="14478"/>
                    <a:pt x="1993487" y="14002"/>
                  </a:cubicBezTo>
                  <a:cubicBezTo>
                    <a:pt x="1993106" y="13145"/>
                    <a:pt x="1992630" y="12287"/>
                    <a:pt x="1992154" y="11525"/>
                  </a:cubicBezTo>
                  <a:cubicBezTo>
                    <a:pt x="1991868" y="11144"/>
                    <a:pt x="1991678" y="10763"/>
                    <a:pt x="1991487" y="10382"/>
                  </a:cubicBezTo>
                  <a:cubicBezTo>
                    <a:pt x="1990725" y="9239"/>
                    <a:pt x="1989773" y="8096"/>
                    <a:pt x="1988820" y="7144"/>
                  </a:cubicBezTo>
                  <a:cubicBezTo>
                    <a:pt x="1988820" y="7144"/>
                    <a:pt x="1988820" y="7144"/>
                    <a:pt x="1988725" y="7049"/>
                  </a:cubicBezTo>
                  <a:cubicBezTo>
                    <a:pt x="1987772" y="6096"/>
                    <a:pt x="1986725" y="5239"/>
                    <a:pt x="1985582" y="4477"/>
                  </a:cubicBezTo>
                  <a:cubicBezTo>
                    <a:pt x="1985201" y="4191"/>
                    <a:pt x="1984820" y="4000"/>
                    <a:pt x="1984439" y="3715"/>
                  </a:cubicBezTo>
                  <a:cubicBezTo>
                    <a:pt x="1983581" y="3239"/>
                    <a:pt x="1982819" y="2762"/>
                    <a:pt x="1981962" y="2381"/>
                  </a:cubicBezTo>
                  <a:cubicBezTo>
                    <a:pt x="1981486" y="2191"/>
                    <a:pt x="1981010" y="2000"/>
                    <a:pt x="1980533" y="1810"/>
                  </a:cubicBezTo>
                  <a:cubicBezTo>
                    <a:pt x="1979676" y="1429"/>
                    <a:pt x="1978724" y="1238"/>
                    <a:pt x="1977771" y="953"/>
                  </a:cubicBezTo>
                  <a:cubicBezTo>
                    <a:pt x="1977295" y="857"/>
                    <a:pt x="1976818" y="667"/>
                    <a:pt x="1976342" y="572"/>
                  </a:cubicBezTo>
                  <a:cubicBezTo>
                    <a:pt x="1975009" y="191"/>
                    <a:pt x="1973580" y="0"/>
                    <a:pt x="1972056" y="0"/>
                  </a:cubicBezTo>
                  <a:lnTo>
                    <a:pt x="673227" y="0"/>
                  </a:lnTo>
                  <a:cubicBezTo>
                    <a:pt x="671798" y="0"/>
                    <a:pt x="670370" y="191"/>
                    <a:pt x="668941" y="476"/>
                  </a:cubicBezTo>
                  <a:cubicBezTo>
                    <a:pt x="668465" y="572"/>
                    <a:pt x="667988" y="667"/>
                    <a:pt x="667512" y="762"/>
                  </a:cubicBezTo>
                  <a:cubicBezTo>
                    <a:pt x="666560" y="953"/>
                    <a:pt x="665702" y="1238"/>
                    <a:pt x="664750" y="1619"/>
                  </a:cubicBezTo>
                  <a:cubicBezTo>
                    <a:pt x="664274" y="1810"/>
                    <a:pt x="663797" y="2000"/>
                    <a:pt x="663321" y="2191"/>
                  </a:cubicBezTo>
                  <a:cubicBezTo>
                    <a:pt x="662464" y="2572"/>
                    <a:pt x="661607" y="3048"/>
                    <a:pt x="660749" y="3620"/>
                  </a:cubicBezTo>
                  <a:cubicBezTo>
                    <a:pt x="660368" y="3810"/>
                    <a:pt x="659987" y="4000"/>
                    <a:pt x="659702" y="4286"/>
                  </a:cubicBezTo>
                  <a:cubicBezTo>
                    <a:pt x="659606" y="4382"/>
                    <a:pt x="659511" y="4382"/>
                    <a:pt x="659511" y="4382"/>
                  </a:cubicBezTo>
                  <a:lnTo>
                    <a:pt x="10478" y="463868"/>
                  </a:lnTo>
                  <a:cubicBezTo>
                    <a:pt x="10478" y="463868"/>
                    <a:pt x="10478" y="463868"/>
                    <a:pt x="10478" y="463868"/>
                  </a:cubicBezTo>
                  <a:lnTo>
                    <a:pt x="10001" y="464153"/>
                  </a:lnTo>
                  <a:cubicBezTo>
                    <a:pt x="8954" y="464915"/>
                    <a:pt x="7906" y="465773"/>
                    <a:pt x="6953" y="466725"/>
                  </a:cubicBezTo>
                  <a:cubicBezTo>
                    <a:pt x="6763" y="466916"/>
                    <a:pt x="6572" y="467106"/>
                    <a:pt x="6477" y="467297"/>
                  </a:cubicBezTo>
                  <a:cubicBezTo>
                    <a:pt x="5715" y="468154"/>
                    <a:pt x="4953" y="469011"/>
                    <a:pt x="4286" y="469964"/>
                  </a:cubicBezTo>
                  <a:cubicBezTo>
                    <a:pt x="4000" y="470345"/>
                    <a:pt x="3810" y="470821"/>
                    <a:pt x="3524" y="471202"/>
                  </a:cubicBezTo>
                  <a:cubicBezTo>
                    <a:pt x="3048" y="471964"/>
                    <a:pt x="2572" y="472821"/>
                    <a:pt x="2191" y="473583"/>
                  </a:cubicBezTo>
                  <a:cubicBezTo>
                    <a:pt x="2000" y="474059"/>
                    <a:pt x="1715" y="474536"/>
                    <a:pt x="1524" y="475107"/>
                  </a:cubicBezTo>
                  <a:cubicBezTo>
                    <a:pt x="1143" y="475964"/>
                    <a:pt x="953" y="476917"/>
                    <a:pt x="667" y="477869"/>
                  </a:cubicBezTo>
                  <a:cubicBezTo>
                    <a:pt x="572" y="478346"/>
                    <a:pt x="381" y="478726"/>
                    <a:pt x="286" y="479203"/>
                  </a:cubicBezTo>
                  <a:cubicBezTo>
                    <a:pt x="191" y="480536"/>
                    <a:pt x="0" y="481965"/>
                    <a:pt x="0" y="483489"/>
                  </a:cubicBezTo>
                  <a:cubicBezTo>
                    <a:pt x="0" y="483489"/>
                    <a:pt x="0" y="483584"/>
                    <a:pt x="0" y="483584"/>
                  </a:cubicBezTo>
                  <a:lnTo>
                    <a:pt x="0" y="1782413"/>
                  </a:lnTo>
                  <a:cubicBezTo>
                    <a:pt x="0" y="1782509"/>
                    <a:pt x="0" y="1782604"/>
                    <a:pt x="0" y="1782699"/>
                  </a:cubicBezTo>
                  <a:cubicBezTo>
                    <a:pt x="0" y="1783747"/>
                    <a:pt x="191" y="1784699"/>
                    <a:pt x="286" y="1785747"/>
                  </a:cubicBezTo>
                  <a:cubicBezTo>
                    <a:pt x="381" y="1786318"/>
                    <a:pt x="381" y="1786890"/>
                    <a:pt x="476" y="1787366"/>
                  </a:cubicBezTo>
                  <a:cubicBezTo>
                    <a:pt x="667" y="1788128"/>
                    <a:pt x="953" y="1788890"/>
                    <a:pt x="1143" y="1789652"/>
                  </a:cubicBezTo>
                  <a:cubicBezTo>
                    <a:pt x="1334" y="1790414"/>
                    <a:pt x="1524" y="1791176"/>
                    <a:pt x="1905" y="1791843"/>
                  </a:cubicBezTo>
                  <a:cubicBezTo>
                    <a:pt x="2096" y="1792319"/>
                    <a:pt x="2477" y="1792796"/>
                    <a:pt x="2667" y="1793272"/>
                  </a:cubicBezTo>
                  <a:cubicBezTo>
                    <a:pt x="3143" y="1794224"/>
                    <a:pt x="3620" y="1795082"/>
                    <a:pt x="4191" y="1795939"/>
                  </a:cubicBezTo>
                  <a:cubicBezTo>
                    <a:pt x="4286" y="1796034"/>
                    <a:pt x="4286" y="1796129"/>
                    <a:pt x="4286" y="1796129"/>
                  </a:cubicBezTo>
                  <a:cubicBezTo>
                    <a:pt x="4477" y="1796415"/>
                    <a:pt x="4667" y="1796510"/>
                    <a:pt x="4858" y="1796796"/>
                  </a:cubicBezTo>
                  <a:cubicBezTo>
                    <a:pt x="5715" y="1797939"/>
                    <a:pt x="6668" y="1798987"/>
                    <a:pt x="7715" y="1799939"/>
                  </a:cubicBezTo>
                  <a:cubicBezTo>
                    <a:pt x="8192" y="1800320"/>
                    <a:pt x="8668" y="1800701"/>
                    <a:pt x="9144" y="1801082"/>
                  </a:cubicBezTo>
                  <a:cubicBezTo>
                    <a:pt x="10096" y="1801749"/>
                    <a:pt x="11049" y="1802416"/>
                    <a:pt x="12002" y="1802987"/>
                  </a:cubicBezTo>
                  <a:cubicBezTo>
                    <a:pt x="12573" y="1803273"/>
                    <a:pt x="13049" y="1803559"/>
                    <a:pt x="13621" y="1803845"/>
                  </a:cubicBezTo>
                  <a:cubicBezTo>
                    <a:pt x="14764" y="1804416"/>
                    <a:pt x="15907" y="1804797"/>
                    <a:pt x="17145" y="1805178"/>
                  </a:cubicBezTo>
                  <a:cubicBezTo>
                    <a:pt x="17621" y="1805273"/>
                    <a:pt x="18002" y="1805464"/>
                    <a:pt x="18479" y="1805559"/>
                  </a:cubicBezTo>
                  <a:cubicBezTo>
                    <a:pt x="20193" y="1805940"/>
                    <a:pt x="21908" y="1806131"/>
                    <a:pt x="23717" y="1806131"/>
                  </a:cubicBezTo>
                  <a:lnTo>
                    <a:pt x="1322546" y="1806131"/>
                  </a:lnTo>
                  <a:cubicBezTo>
                    <a:pt x="1323975" y="1806131"/>
                    <a:pt x="1325404" y="1805940"/>
                    <a:pt x="1326833" y="1805654"/>
                  </a:cubicBezTo>
                  <a:cubicBezTo>
                    <a:pt x="1327309" y="1805559"/>
                    <a:pt x="1327785" y="1805464"/>
                    <a:pt x="1328261" y="1805368"/>
                  </a:cubicBezTo>
                  <a:cubicBezTo>
                    <a:pt x="1329214" y="1805178"/>
                    <a:pt x="1330071" y="1804892"/>
                    <a:pt x="1331024" y="1804511"/>
                  </a:cubicBezTo>
                  <a:cubicBezTo>
                    <a:pt x="1331500" y="1804321"/>
                    <a:pt x="1331976" y="1804130"/>
                    <a:pt x="1332452" y="1803940"/>
                  </a:cubicBezTo>
                  <a:cubicBezTo>
                    <a:pt x="1333310" y="1803559"/>
                    <a:pt x="1334167" y="1803083"/>
                    <a:pt x="1335024" y="1802511"/>
                  </a:cubicBezTo>
                  <a:cubicBezTo>
                    <a:pt x="1335405" y="1802321"/>
                    <a:pt x="1335786" y="1802130"/>
                    <a:pt x="1336072" y="1801844"/>
                  </a:cubicBezTo>
                  <a:cubicBezTo>
                    <a:pt x="1336167" y="1801749"/>
                    <a:pt x="1336262" y="1801749"/>
                    <a:pt x="1336262" y="1801749"/>
                  </a:cubicBezTo>
                  <a:lnTo>
                    <a:pt x="1985201" y="1342263"/>
                  </a:lnTo>
                  <a:cubicBezTo>
                    <a:pt x="1985201" y="1342263"/>
                    <a:pt x="1985201" y="1342263"/>
                    <a:pt x="1985201" y="1342263"/>
                  </a:cubicBezTo>
                  <a:lnTo>
                    <a:pt x="1985677" y="1341977"/>
                  </a:lnTo>
                  <a:cubicBezTo>
                    <a:pt x="1986058" y="1341692"/>
                    <a:pt x="1986439" y="1341311"/>
                    <a:pt x="1986820" y="1341025"/>
                  </a:cubicBezTo>
                  <a:cubicBezTo>
                    <a:pt x="1987582" y="1340358"/>
                    <a:pt x="1988344" y="1339787"/>
                    <a:pt x="1989011" y="1339120"/>
                  </a:cubicBezTo>
                  <a:cubicBezTo>
                    <a:pt x="1989487" y="1338643"/>
                    <a:pt x="1989963" y="1337977"/>
                    <a:pt x="1990344" y="1337501"/>
                  </a:cubicBezTo>
                  <a:cubicBezTo>
                    <a:pt x="1990820" y="1336834"/>
                    <a:pt x="1991392" y="1336262"/>
                    <a:pt x="1991868" y="1335596"/>
                  </a:cubicBezTo>
                  <a:cubicBezTo>
                    <a:pt x="1992249" y="1334929"/>
                    <a:pt x="1992630" y="1334262"/>
                    <a:pt x="1992916" y="1333595"/>
                  </a:cubicBezTo>
                  <a:cubicBezTo>
                    <a:pt x="1993297" y="1332929"/>
                    <a:pt x="1993678" y="1332167"/>
                    <a:pt x="1993964" y="1331405"/>
                  </a:cubicBezTo>
                  <a:cubicBezTo>
                    <a:pt x="1994249" y="1330738"/>
                    <a:pt x="1994440" y="1329976"/>
                    <a:pt x="1994630" y="1329214"/>
                  </a:cubicBezTo>
                  <a:cubicBezTo>
                    <a:pt x="1994821" y="1328452"/>
                    <a:pt x="1995107" y="1327785"/>
                    <a:pt x="1995202" y="1327023"/>
                  </a:cubicBezTo>
                  <a:cubicBezTo>
                    <a:pt x="1995392" y="1326071"/>
                    <a:pt x="1995392" y="1325213"/>
                    <a:pt x="1995488" y="1324261"/>
                  </a:cubicBezTo>
                  <a:cubicBezTo>
                    <a:pt x="1995488" y="1323689"/>
                    <a:pt x="1995678" y="1323213"/>
                    <a:pt x="1995678" y="1322642"/>
                  </a:cubicBezTo>
                  <a:lnTo>
                    <a:pt x="1995678" y="23813"/>
                  </a:lnTo>
                  <a:cubicBezTo>
                    <a:pt x="1995868" y="23622"/>
                    <a:pt x="1995773" y="23432"/>
                    <a:pt x="1995773" y="23241"/>
                  </a:cubicBezTo>
                  <a:close/>
                  <a:moveTo>
                    <a:pt x="1346454" y="495872"/>
                  </a:moveTo>
                  <a:lnTo>
                    <a:pt x="1948243" y="69818"/>
                  </a:lnTo>
                  <a:lnTo>
                    <a:pt x="1948243" y="1298829"/>
                  </a:lnTo>
                  <a:lnTo>
                    <a:pt x="1857756" y="1298829"/>
                  </a:lnTo>
                  <a:cubicBezTo>
                    <a:pt x="1844612" y="1298829"/>
                    <a:pt x="1833943" y="1309497"/>
                    <a:pt x="1833943" y="1322642"/>
                  </a:cubicBezTo>
                  <a:cubicBezTo>
                    <a:pt x="1833943" y="1335786"/>
                    <a:pt x="1844612" y="1346454"/>
                    <a:pt x="1857756" y="1346454"/>
                  </a:cubicBezTo>
                  <a:lnTo>
                    <a:pt x="1897189" y="1346454"/>
                  </a:lnTo>
                  <a:lnTo>
                    <a:pt x="1346454" y="1736408"/>
                  </a:lnTo>
                  <a:lnTo>
                    <a:pt x="1346454" y="495872"/>
                  </a:lnTo>
                  <a:close/>
                  <a:moveTo>
                    <a:pt x="649415" y="69818"/>
                  </a:moveTo>
                  <a:lnTo>
                    <a:pt x="649415" y="106871"/>
                  </a:lnTo>
                  <a:cubicBezTo>
                    <a:pt x="649415" y="120015"/>
                    <a:pt x="660083" y="130683"/>
                    <a:pt x="673227" y="130683"/>
                  </a:cubicBezTo>
                  <a:cubicBezTo>
                    <a:pt x="686372" y="130683"/>
                    <a:pt x="697040" y="120015"/>
                    <a:pt x="697040" y="106871"/>
                  </a:cubicBezTo>
                  <a:lnTo>
                    <a:pt x="697040" y="47625"/>
                  </a:lnTo>
                  <a:lnTo>
                    <a:pt x="1897189" y="47625"/>
                  </a:lnTo>
                  <a:lnTo>
                    <a:pt x="1315022" y="459772"/>
                  </a:lnTo>
                  <a:lnTo>
                    <a:pt x="697040" y="459772"/>
                  </a:lnTo>
                  <a:lnTo>
                    <a:pt x="697040" y="449771"/>
                  </a:lnTo>
                  <a:cubicBezTo>
                    <a:pt x="697040" y="436626"/>
                    <a:pt x="686372" y="425958"/>
                    <a:pt x="673227" y="425958"/>
                  </a:cubicBezTo>
                  <a:cubicBezTo>
                    <a:pt x="660083" y="425958"/>
                    <a:pt x="649415" y="436626"/>
                    <a:pt x="649415" y="449771"/>
                  </a:cubicBezTo>
                  <a:lnTo>
                    <a:pt x="649415" y="459772"/>
                  </a:lnTo>
                  <a:lnTo>
                    <a:pt x="98679" y="459772"/>
                  </a:lnTo>
                  <a:lnTo>
                    <a:pt x="649415" y="69818"/>
                  </a:lnTo>
                  <a:close/>
                  <a:moveTo>
                    <a:pt x="98679" y="1758601"/>
                  </a:moveTo>
                  <a:lnTo>
                    <a:pt x="130874" y="1735836"/>
                  </a:lnTo>
                  <a:cubicBezTo>
                    <a:pt x="141637" y="1728216"/>
                    <a:pt x="144113" y="1713357"/>
                    <a:pt x="136589" y="1702689"/>
                  </a:cubicBezTo>
                  <a:cubicBezTo>
                    <a:pt x="128969" y="1691926"/>
                    <a:pt x="114109" y="1689449"/>
                    <a:pt x="103442" y="1696974"/>
                  </a:cubicBezTo>
                  <a:lnTo>
                    <a:pt x="47625" y="1736408"/>
                  </a:lnTo>
                  <a:lnTo>
                    <a:pt x="47625" y="507397"/>
                  </a:lnTo>
                  <a:lnTo>
                    <a:pt x="649415" y="507397"/>
                  </a:lnTo>
                  <a:lnTo>
                    <a:pt x="649415" y="564071"/>
                  </a:lnTo>
                  <a:cubicBezTo>
                    <a:pt x="649415" y="577215"/>
                    <a:pt x="660083" y="587883"/>
                    <a:pt x="673227" y="587883"/>
                  </a:cubicBezTo>
                  <a:cubicBezTo>
                    <a:pt x="686372" y="587883"/>
                    <a:pt x="697040" y="577215"/>
                    <a:pt x="697040" y="564071"/>
                  </a:cubicBezTo>
                  <a:lnTo>
                    <a:pt x="697040" y="507397"/>
                  </a:lnTo>
                  <a:lnTo>
                    <a:pt x="1298829" y="507397"/>
                  </a:lnTo>
                  <a:lnTo>
                    <a:pt x="1298829" y="1302544"/>
                  </a:lnTo>
                  <a:cubicBezTo>
                    <a:pt x="1295210" y="1300258"/>
                    <a:pt x="1290923" y="1298924"/>
                    <a:pt x="1286256" y="1298924"/>
                  </a:cubicBezTo>
                  <a:lnTo>
                    <a:pt x="1171956" y="1298924"/>
                  </a:lnTo>
                  <a:cubicBezTo>
                    <a:pt x="1158812" y="1298924"/>
                    <a:pt x="1148144" y="1309592"/>
                    <a:pt x="1148144" y="1322737"/>
                  </a:cubicBezTo>
                  <a:cubicBezTo>
                    <a:pt x="1148144" y="1335881"/>
                    <a:pt x="1158812" y="1346549"/>
                    <a:pt x="1171956" y="1346549"/>
                  </a:cubicBezTo>
                  <a:lnTo>
                    <a:pt x="1286256" y="1346549"/>
                  </a:lnTo>
                  <a:cubicBezTo>
                    <a:pt x="1290923" y="1346549"/>
                    <a:pt x="1295210" y="1345216"/>
                    <a:pt x="1298829" y="1342930"/>
                  </a:cubicBezTo>
                  <a:lnTo>
                    <a:pt x="1298829" y="1758696"/>
                  </a:lnTo>
                  <a:lnTo>
                    <a:pt x="98679" y="1758696"/>
                  </a:lnTo>
                  <a:close/>
                </a:path>
              </a:pathLst>
            </a:custGeom>
            <a:grpFill/>
            <a:ln w="9525" cap="flat">
              <a:noFill/>
              <a:prstDash val="solid"/>
              <a:miter/>
            </a:ln>
          </p:spPr>
          <p:txBody>
            <a:bodyPr rtlCol="0" anchor="ctr"/>
            <a:lstStyle/>
            <a:p>
              <a:endParaRPr lang="en-US"/>
            </a:p>
          </p:txBody>
        </p:sp>
        <p:sp>
          <p:nvSpPr>
            <p:cNvPr id="42" name="Freeform: Shape 41">
              <a:extLst>
                <a:ext uri="{FF2B5EF4-FFF2-40B4-BE49-F238E27FC236}">
                  <a16:creationId xmlns:a16="http://schemas.microsoft.com/office/drawing/2014/main" id="{DBAEC523-0109-4981-AAD1-F2BE650A6F32}"/>
                </a:ext>
              </a:extLst>
            </p:cNvPr>
            <p:cNvSpPr/>
            <p:nvPr/>
          </p:nvSpPr>
          <p:spPr>
            <a:xfrm>
              <a:off x="5745289" y="2721482"/>
              <a:ext cx="47625" cy="161925"/>
            </a:xfrm>
            <a:custGeom>
              <a:avLst/>
              <a:gdLst>
                <a:gd name="connsiteX0" fmla="*/ 23813 w 47625"/>
                <a:gd name="connsiteY0" fmla="*/ 161925 h 161925"/>
                <a:gd name="connsiteX1" fmla="*/ 47625 w 47625"/>
                <a:gd name="connsiteY1" fmla="*/ 138113 h 161925"/>
                <a:gd name="connsiteX2" fmla="*/ 47625 w 47625"/>
                <a:gd name="connsiteY2" fmla="*/ 23813 h 161925"/>
                <a:gd name="connsiteX3" fmla="*/ 23813 w 47625"/>
                <a:gd name="connsiteY3" fmla="*/ 0 h 161925"/>
                <a:gd name="connsiteX4" fmla="*/ 0 w 47625"/>
                <a:gd name="connsiteY4" fmla="*/ 23813 h 161925"/>
                <a:gd name="connsiteX5" fmla="*/ 0 w 47625"/>
                <a:gd name="connsiteY5" fmla="*/ 138113 h 161925"/>
                <a:gd name="connsiteX6" fmla="*/ 23813 w 47625"/>
                <a:gd name="connsiteY6" fmla="*/ 161925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625" h="161925">
                  <a:moveTo>
                    <a:pt x="23813" y="161925"/>
                  </a:moveTo>
                  <a:cubicBezTo>
                    <a:pt x="36957" y="161925"/>
                    <a:pt x="47625" y="151257"/>
                    <a:pt x="47625" y="138113"/>
                  </a:cubicBezTo>
                  <a:lnTo>
                    <a:pt x="47625" y="23813"/>
                  </a:lnTo>
                  <a:cubicBezTo>
                    <a:pt x="47625" y="10668"/>
                    <a:pt x="36957" y="0"/>
                    <a:pt x="23813" y="0"/>
                  </a:cubicBezTo>
                  <a:cubicBezTo>
                    <a:pt x="10668" y="0"/>
                    <a:pt x="0" y="10668"/>
                    <a:pt x="0" y="23813"/>
                  </a:cubicBezTo>
                  <a:lnTo>
                    <a:pt x="0" y="138113"/>
                  </a:lnTo>
                  <a:cubicBezTo>
                    <a:pt x="0" y="151257"/>
                    <a:pt x="10668" y="161925"/>
                    <a:pt x="23813" y="161925"/>
                  </a:cubicBezTo>
                  <a:close/>
                </a:path>
              </a:pathLst>
            </a:custGeom>
            <a:grpFill/>
            <a:ln w="9525" cap="flat">
              <a:noFill/>
              <a:prstDash val="solid"/>
              <a:miter/>
            </a:ln>
          </p:spPr>
          <p:txBody>
            <a:bodyPr rtlCol="0" anchor="ctr"/>
            <a:lstStyle/>
            <a:p>
              <a:endParaRPr lang="en-US"/>
            </a:p>
          </p:txBody>
        </p:sp>
        <p:sp>
          <p:nvSpPr>
            <p:cNvPr id="43" name="Freeform: Shape 42">
              <a:extLst>
                <a:ext uri="{FF2B5EF4-FFF2-40B4-BE49-F238E27FC236}">
                  <a16:creationId xmlns:a16="http://schemas.microsoft.com/office/drawing/2014/main" id="{1B40CB74-39DE-4EEF-857C-F4F0A33569D7}"/>
                </a:ext>
              </a:extLst>
            </p:cNvPr>
            <p:cNvSpPr/>
            <p:nvPr/>
          </p:nvSpPr>
          <p:spPr>
            <a:xfrm>
              <a:off x="5745289" y="3178683"/>
              <a:ext cx="47625" cy="161925"/>
            </a:xfrm>
            <a:custGeom>
              <a:avLst/>
              <a:gdLst>
                <a:gd name="connsiteX0" fmla="*/ 23813 w 47625"/>
                <a:gd name="connsiteY0" fmla="*/ 161925 h 161925"/>
                <a:gd name="connsiteX1" fmla="*/ 47625 w 47625"/>
                <a:gd name="connsiteY1" fmla="*/ 138113 h 161925"/>
                <a:gd name="connsiteX2" fmla="*/ 47625 w 47625"/>
                <a:gd name="connsiteY2" fmla="*/ 23813 h 161925"/>
                <a:gd name="connsiteX3" fmla="*/ 23813 w 47625"/>
                <a:gd name="connsiteY3" fmla="*/ 0 h 161925"/>
                <a:gd name="connsiteX4" fmla="*/ 0 w 47625"/>
                <a:gd name="connsiteY4" fmla="*/ 23813 h 161925"/>
                <a:gd name="connsiteX5" fmla="*/ 0 w 47625"/>
                <a:gd name="connsiteY5" fmla="*/ 138113 h 161925"/>
                <a:gd name="connsiteX6" fmla="*/ 23813 w 47625"/>
                <a:gd name="connsiteY6" fmla="*/ 161925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625" h="161925">
                  <a:moveTo>
                    <a:pt x="23813" y="161925"/>
                  </a:moveTo>
                  <a:cubicBezTo>
                    <a:pt x="36957" y="161925"/>
                    <a:pt x="47625" y="151257"/>
                    <a:pt x="47625" y="138113"/>
                  </a:cubicBezTo>
                  <a:lnTo>
                    <a:pt x="47625" y="23813"/>
                  </a:lnTo>
                  <a:cubicBezTo>
                    <a:pt x="47625" y="10668"/>
                    <a:pt x="36957" y="0"/>
                    <a:pt x="23813" y="0"/>
                  </a:cubicBezTo>
                  <a:cubicBezTo>
                    <a:pt x="10668" y="0"/>
                    <a:pt x="0" y="10668"/>
                    <a:pt x="0" y="23813"/>
                  </a:cubicBezTo>
                  <a:lnTo>
                    <a:pt x="0" y="138113"/>
                  </a:lnTo>
                  <a:cubicBezTo>
                    <a:pt x="0" y="151257"/>
                    <a:pt x="10668" y="161925"/>
                    <a:pt x="23813" y="161925"/>
                  </a:cubicBezTo>
                  <a:close/>
                </a:path>
              </a:pathLst>
            </a:custGeom>
            <a:grpFill/>
            <a:ln w="9525" cap="flat">
              <a:noFill/>
              <a:prstDash val="solid"/>
              <a:miter/>
            </a:ln>
          </p:spPr>
          <p:txBody>
            <a:bodyPr rtlCol="0" anchor="ctr"/>
            <a:lstStyle/>
            <a:p>
              <a:endParaRPr lang="en-US"/>
            </a:p>
          </p:txBody>
        </p:sp>
        <p:sp>
          <p:nvSpPr>
            <p:cNvPr id="44" name="Freeform: Shape 43">
              <a:extLst>
                <a:ext uri="{FF2B5EF4-FFF2-40B4-BE49-F238E27FC236}">
                  <a16:creationId xmlns:a16="http://schemas.microsoft.com/office/drawing/2014/main" id="{B9B39BF6-BCA7-4C60-9206-E59CA4E66CBF}"/>
                </a:ext>
              </a:extLst>
            </p:cNvPr>
            <p:cNvSpPr/>
            <p:nvPr/>
          </p:nvSpPr>
          <p:spPr>
            <a:xfrm>
              <a:off x="6701218" y="3822954"/>
              <a:ext cx="161925" cy="47625"/>
            </a:xfrm>
            <a:custGeom>
              <a:avLst/>
              <a:gdLst>
                <a:gd name="connsiteX0" fmla="*/ 138113 w 161925"/>
                <a:gd name="connsiteY0" fmla="*/ 0 h 47625"/>
                <a:gd name="connsiteX1" fmla="*/ 23813 w 161925"/>
                <a:gd name="connsiteY1" fmla="*/ 0 h 47625"/>
                <a:gd name="connsiteX2" fmla="*/ 0 w 161925"/>
                <a:gd name="connsiteY2" fmla="*/ 23813 h 47625"/>
                <a:gd name="connsiteX3" fmla="*/ 23813 w 161925"/>
                <a:gd name="connsiteY3" fmla="*/ 47625 h 47625"/>
                <a:gd name="connsiteX4" fmla="*/ 138113 w 161925"/>
                <a:gd name="connsiteY4" fmla="*/ 47625 h 47625"/>
                <a:gd name="connsiteX5" fmla="*/ 161925 w 161925"/>
                <a:gd name="connsiteY5" fmla="*/ 23813 h 47625"/>
                <a:gd name="connsiteX6" fmla="*/ 138113 w 161925"/>
                <a:gd name="connsiteY6" fmla="*/ 0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1925" h="47625">
                  <a:moveTo>
                    <a:pt x="138113" y="0"/>
                  </a:moveTo>
                  <a:lnTo>
                    <a:pt x="23813" y="0"/>
                  </a:lnTo>
                  <a:cubicBezTo>
                    <a:pt x="10668" y="0"/>
                    <a:pt x="0" y="10668"/>
                    <a:pt x="0" y="23813"/>
                  </a:cubicBezTo>
                  <a:cubicBezTo>
                    <a:pt x="0" y="36957"/>
                    <a:pt x="10668" y="47625"/>
                    <a:pt x="23813" y="47625"/>
                  </a:cubicBezTo>
                  <a:lnTo>
                    <a:pt x="138113" y="47625"/>
                  </a:lnTo>
                  <a:cubicBezTo>
                    <a:pt x="151257" y="47625"/>
                    <a:pt x="161925" y="36957"/>
                    <a:pt x="161925" y="23813"/>
                  </a:cubicBezTo>
                  <a:cubicBezTo>
                    <a:pt x="161925" y="10668"/>
                    <a:pt x="151257" y="0"/>
                    <a:pt x="138113" y="0"/>
                  </a:cubicBezTo>
                  <a:close/>
                </a:path>
              </a:pathLst>
            </a:custGeom>
            <a:grpFill/>
            <a:ln w="9525" cap="flat">
              <a:noFill/>
              <a:prstDash val="solid"/>
              <a:miter/>
            </a:ln>
          </p:spPr>
          <p:txBody>
            <a:bodyPr rtlCol="0" anchor="ctr"/>
            <a:lstStyle/>
            <a:p>
              <a:endParaRPr lang="en-US"/>
            </a:p>
          </p:txBody>
        </p:sp>
        <p:sp>
          <p:nvSpPr>
            <p:cNvPr id="45" name="Freeform: Shape 44">
              <a:extLst>
                <a:ext uri="{FF2B5EF4-FFF2-40B4-BE49-F238E27FC236}">
                  <a16:creationId xmlns:a16="http://schemas.microsoft.com/office/drawing/2014/main" id="{1472906A-E8C4-422A-A5AD-3102AD2D19C5}"/>
                </a:ext>
              </a:extLst>
            </p:cNvPr>
            <p:cNvSpPr/>
            <p:nvPr/>
          </p:nvSpPr>
          <p:spPr>
            <a:xfrm>
              <a:off x="6472618" y="3822954"/>
              <a:ext cx="161925" cy="47625"/>
            </a:xfrm>
            <a:custGeom>
              <a:avLst/>
              <a:gdLst>
                <a:gd name="connsiteX0" fmla="*/ 138113 w 161925"/>
                <a:gd name="connsiteY0" fmla="*/ 0 h 47625"/>
                <a:gd name="connsiteX1" fmla="*/ 23813 w 161925"/>
                <a:gd name="connsiteY1" fmla="*/ 0 h 47625"/>
                <a:gd name="connsiteX2" fmla="*/ 0 w 161925"/>
                <a:gd name="connsiteY2" fmla="*/ 23813 h 47625"/>
                <a:gd name="connsiteX3" fmla="*/ 23813 w 161925"/>
                <a:gd name="connsiteY3" fmla="*/ 47625 h 47625"/>
                <a:gd name="connsiteX4" fmla="*/ 138113 w 161925"/>
                <a:gd name="connsiteY4" fmla="*/ 47625 h 47625"/>
                <a:gd name="connsiteX5" fmla="*/ 161925 w 161925"/>
                <a:gd name="connsiteY5" fmla="*/ 23813 h 47625"/>
                <a:gd name="connsiteX6" fmla="*/ 138113 w 161925"/>
                <a:gd name="connsiteY6" fmla="*/ 0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1925" h="47625">
                  <a:moveTo>
                    <a:pt x="138113" y="0"/>
                  </a:moveTo>
                  <a:lnTo>
                    <a:pt x="23813" y="0"/>
                  </a:lnTo>
                  <a:cubicBezTo>
                    <a:pt x="10668" y="0"/>
                    <a:pt x="0" y="10668"/>
                    <a:pt x="0" y="23813"/>
                  </a:cubicBezTo>
                  <a:cubicBezTo>
                    <a:pt x="0" y="36957"/>
                    <a:pt x="10668" y="47625"/>
                    <a:pt x="23813" y="47625"/>
                  </a:cubicBezTo>
                  <a:lnTo>
                    <a:pt x="138113" y="47625"/>
                  </a:lnTo>
                  <a:cubicBezTo>
                    <a:pt x="151257" y="47625"/>
                    <a:pt x="161925" y="36957"/>
                    <a:pt x="161925" y="23813"/>
                  </a:cubicBezTo>
                  <a:cubicBezTo>
                    <a:pt x="161925" y="10668"/>
                    <a:pt x="151257" y="0"/>
                    <a:pt x="138113" y="0"/>
                  </a:cubicBezTo>
                  <a:close/>
                </a:path>
              </a:pathLst>
            </a:custGeom>
            <a:grpFill/>
            <a:ln w="9525" cap="flat">
              <a:noFill/>
              <a:prstDash val="solid"/>
              <a:miter/>
            </a:ln>
          </p:spPr>
          <p:txBody>
            <a:bodyPr rtlCol="0" anchor="ctr"/>
            <a:lstStyle/>
            <a:p>
              <a:endParaRPr lang="en-US"/>
            </a:p>
          </p:txBody>
        </p:sp>
        <p:sp>
          <p:nvSpPr>
            <p:cNvPr id="46" name="Freeform: Shape 45">
              <a:extLst>
                <a:ext uri="{FF2B5EF4-FFF2-40B4-BE49-F238E27FC236}">
                  <a16:creationId xmlns:a16="http://schemas.microsoft.com/office/drawing/2014/main" id="{ECBB2949-78EC-4D65-A4D1-A2E45355646D}"/>
                </a:ext>
              </a:extLst>
            </p:cNvPr>
            <p:cNvSpPr/>
            <p:nvPr/>
          </p:nvSpPr>
          <p:spPr>
            <a:xfrm>
              <a:off x="5745289" y="3407283"/>
              <a:ext cx="47625" cy="161925"/>
            </a:xfrm>
            <a:custGeom>
              <a:avLst/>
              <a:gdLst>
                <a:gd name="connsiteX0" fmla="*/ 23813 w 47625"/>
                <a:gd name="connsiteY0" fmla="*/ 161925 h 161925"/>
                <a:gd name="connsiteX1" fmla="*/ 47625 w 47625"/>
                <a:gd name="connsiteY1" fmla="*/ 138113 h 161925"/>
                <a:gd name="connsiteX2" fmla="*/ 47625 w 47625"/>
                <a:gd name="connsiteY2" fmla="*/ 23813 h 161925"/>
                <a:gd name="connsiteX3" fmla="*/ 23813 w 47625"/>
                <a:gd name="connsiteY3" fmla="*/ 0 h 161925"/>
                <a:gd name="connsiteX4" fmla="*/ 0 w 47625"/>
                <a:gd name="connsiteY4" fmla="*/ 23813 h 161925"/>
                <a:gd name="connsiteX5" fmla="*/ 0 w 47625"/>
                <a:gd name="connsiteY5" fmla="*/ 138113 h 161925"/>
                <a:gd name="connsiteX6" fmla="*/ 23813 w 47625"/>
                <a:gd name="connsiteY6" fmla="*/ 161925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625" h="161925">
                  <a:moveTo>
                    <a:pt x="23813" y="161925"/>
                  </a:moveTo>
                  <a:cubicBezTo>
                    <a:pt x="36957" y="161925"/>
                    <a:pt x="47625" y="151257"/>
                    <a:pt x="47625" y="138113"/>
                  </a:cubicBezTo>
                  <a:lnTo>
                    <a:pt x="47625" y="23813"/>
                  </a:lnTo>
                  <a:cubicBezTo>
                    <a:pt x="47625" y="10668"/>
                    <a:pt x="36957" y="0"/>
                    <a:pt x="23813" y="0"/>
                  </a:cubicBezTo>
                  <a:cubicBezTo>
                    <a:pt x="10668" y="0"/>
                    <a:pt x="0" y="10668"/>
                    <a:pt x="0" y="23813"/>
                  </a:cubicBezTo>
                  <a:lnTo>
                    <a:pt x="0" y="138113"/>
                  </a:lnTo>
                  <a:cubicBezTo>
                    <a:pt x="0" y="151257"/>
                    <a:pt x="10668" y="161925"/>
                    <a:pt x="23813" y="161925"/>
                  </a:cubicBezTo>
                  <a:close/>
                </a:path>
              </a:pathLst>
            </a:custGeom>
            <a:grpFill/>
            <a:ln w="9525" cap="flat">
              <a:noFill/>
              <a:prstDash val="solid"/>
              <a:miter/>
            </a:ln>
          </p:spPr>
          <p:txBody>
            <a:bodyPr rtlCol="0" anchor="ctr"/>
            <a:lstStyle/>
            <a:p>
              <a:endParaRPr lang="en-US"/>
            </a:p>
          </p:txBody>
        </p:sp>
        <p:sp>
          <p:nvSpPr>
            <p:cNvPr id="47" name="Freeform: Shape 46">
              <a:extLst>
                <a:ext uri="{FF2B5EF4-FFF2-40B4-BE49-F238E27FC236}">
                  <a16:creationId xmlns:a16="http://schemas.microsoft.com/office/drawing/2014/main" id="{1E3D510A-EB26-44AC-9D83-129FDC819B2C}"/>
                </a:ext>
              </a:extLst>
            </p:cNvPr>
            <p:cNvSpPr/>
            <p:nvPr/>
          </p:nvSpPr>
          <p:spPr>
            <a:xfrm>
              <a:off x="6015418" y="3822954"/>
              <a:ext cx="161925" cy="47625"/>
            </a:xfrm>
            <a:custGeom>
              <a:avLst/>
              <a:gdLst>
                <a:gd name="connsiteX0" fmla="*/ 138113 w 161925"/>
                <a:gd name="connsiteY0" fmla="*/ 0 h 47625"/>
                <a:gd name="connsiteX1" fmla="*/ 23813 w 161925"/>
                <a:gd name="connsiteY1" fmla="*/ 0 h 47625"/>
                <a:gd name="connsiteX2" fmla="*/ 0 w 161925"/>
                <a:gd name="connsiteY2" fmla="*/ 23813 h 47625"/>
                <a:gd name="connsiteX3" fmla="*/ 23813 w 161925"/>
                <a:gd name="connsiteY3" fmla="*/ 47625 h 47625"/>
                <a:gd name="connsiteX4" fmla="*/ 138113 w 161925"/>
                <a:gd name="connsiteY4" fmla="*/ 47625 h 47625"/>
                <a:gd name="connsiteX5" fmla="*/ 161925 w 161925"/>
                <a:gd name="connsiteY5" fmla="*/ 23813 h 47625"/>
                <a:gd name="connsiteX6" fmla="*/ 138113 w 161925"/>
                <a:gd name="connsiteY6" fmla="*/ 0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1925" h="47625">
                  <a:moveTo>
                    <a:pt x="138113" y="0"/>
                  </a:moveTo>
                  <a:lnTo>
                    <a:pt x="23813" y="0"/>
                  </a:lnTo>
                  <a:cubicBezTo>
                    <a:pt x="10668" y="0"/>
                    <a:pt x="0" y="10668"/>
                    <a:pt x="0" y="23813"/>
                  </a:cubicBezTo>
                  <a:cubicBezTo>
                    <a:pt x="0" y="36957"/>
                    <a:pt x="10668" y="47625"/>
                    <a:pt x="23813" y="47625"/>
                  </a:cubicBezTo>
                  <a:lnTo>
                    <a:pt x="138113" y="47625"/>
                  </a:lnTo>
                  <a:cubicBezTo>
                    <a:pt x="151257" y="47625"/>
                    <a:pt x="161925" y="36957"/>
                    <a:pt x="161925" y="23813"/>
                  </a:cubicBezTo>
                  <a:cubicBezTo>
                    <a:pt x="161925" y="10668"/>
                    <a:pt x="151257" y="0"/>
                    <a:pt x="138113" y="0"/>
                  </a:cubicBezTo>
                  <a:close/>
                </a:path>
              </a:pathLst>
            </a:custGeom>
            <a:grpFill/>
            <a:ln w="9525" cap="flat">
              <a:noFill/>
              <a:prstDash val="solid"/>
              <a:miter/>
            </a:ln>
          </p:spPr>
          <p:txBody>
            <a:bodyPr rtlCol="0" anchor="ctr"/>
            <a:lstStyle/>
            <a:p>
              <a:endParaRPr lang="en-US"/>
            </a:p>
          </p:txBody>
        </p:sp>
        <p:sp>
          <p:nvSpPr>
            <p:cNvPr id="48" name="Freeform: Shape 47">
              <a:extLst>
                <a:ext uri="{FF2B5EF4-FFF2-40B4-BE49-F238E27FC236}">
                  <a16:creationId xmlns:a16="http://schemas.microsoft.com/office/drawing/2014/main" id="{E584DDA0-6479-49EC-883F-E8A3BEB6E5C8}"/>
                </a:ext>
              </a:extLst>
            </p:cNvPr>
            <p:cNvSpPr/>
            <p:nvPr/>
          </p:nvSpPr>
          <p:spPr>
            <a:xfrm>
              <a:off x="5655603" y="3822954"/>
              <a:ext cx="293140" cy="111156"/>
            </a:xfrm>
            <a:custGeom>
              <a:avLst/>
              <a:gdLst>
                <a:gd name="connsiteX0" fmla="*/ 269328 w 293140"/>
                <a:gd name="connsiteY0" fmla="*/ 0 h 111156"/>
                <a:gd name="connsiteX1" fmla="*/ 155028 w 293140"/>
                <a:gd name="connsiteY1" fmla="*/ 0 h 111156"/>
                <a:gd name="connsiteX2" fmla="*/ 134263 w 293140"/>
                <a:gd name="connsiteY2" fmla="*/ 12383 h 111156"/>
                <a:gd name="connsiteX3" fmla="*/ 132930 w 293140"/>
                <a:gd name="connsiteY3" fmla="*/ 10096 h 111156"/>
                <a:gd name="connsiteX4" fmla="*/ 99783 w 293140"/>
                <a:gd name="connsiteY4" fmla="*/ 4382 h 111156"/>
                <a:gd name="connsiteX5" fmla="*/ 10057 w 293140"/>
                <a:gd name="connsiteY5" fmla="*/ 67913 h 111156"/>
                <a:gd name="connsiteX6" fmla="*/ 4342 w 293140"/>
                <a:gd name="connsiteY6" fmla="*/ 101060 h 111156"/>
                <a:gd name="connsiteX7" fmla="*/ 23773 w 293140"/>
                <a:gd name="connsiteY7" fmla="*/ 111157 h 111156"/>
                <a:gd name="connsiteX8" fmla="*/ 37489 w 293140"/>
                <a:gd name="connsiteY8" fmla="*/ 106775 h 111156"/>
                <a:gd name="connsiteX9" fmla="*/ 127215 w 293140"/>
                <a:gd name="connsiteY9" fmla="*/ 43243 h 111156"/>
                <a:gd name="connsiteX10" fmla="*/ 134263 w 293140"/>
                <a:gd name="connsiteY10" fmla="*/ 35242 h 111156"/>
                <a:gd name="connsiteX11" fmla="*/ 155028 w 293140"/>
                <a:gd name="connsiteY11" fmla="*/ 47625 h 111156"/>
                <a:gd name="connsiteX12" fmla="*/ 269328 w 293140"/>
                <a:gd name="connsiteY12" fmla="*/ 47625 h 111156"/>
                <a:gd name="connsiteX13" fmla="*/ 293140 w 293140"/>
                <a:gd name="connsiteY13" fmla="*/ 23813 h 111156"/>
                <a:gd name="connsiteX14" fmla="*/ 269328 w 293140"/>
                <a:gd name="connsiteY14" fmla="*/ 0 h 111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3140" h="111156">
                  <a:moveTo>
                    <a:pt x="269328" y="0"/>
                  </a:moveTo>
                  <a:lnTo>
                    <a:pt x="155028" y="0"/>
                  </a:lnTo>
                  <a:cubicBezTo>
                    <a:pt x="146074" y="0"/>
                    <a:pt x="138264" y="5048"/>
                    <a:pt x="134263" y="12383"/>
                  </a:cubicBezTo>
                  <a:cubicBezTo>
                    <a:pt x="133787" y="11621"/>
                    <a:pt x="133501" y="10763"/>
                    <a:pt x="132930" y="10096"/>
                  </a:cubicBezTo>
                  <a:cubicBezTo>
                    <a:pt x="125310" y="-667"/>
                    <a:pt x="110451" y="-3143"/>
                    <a:pt x="99783" y="4382"/>
                  </a:cubicBezTo>
                  <a:lnTo>
                    <a:pt x="10057" y="67913"/>
                  </a:lnTo>
                  <a:cubicBezTo>
                    <a:pt x="-706" y="75533"/>
                    <a:pt x="-3183" y="90392"/>
                    <a:pt x="4342" y="101060"/>
                  </a:cubicBezTo>
                  <a:cubicBezTo>
                    <a:pt x="9009" y="107633"/>
                    <a:pt x="16344" y="111157"/>
                    <a:pt x="23773" y="111157"/>
                  </a:cubicBezTo>
                  <a:cubicBezTo>
                    <a:pt x="28536" y="111157"/>
                    <a:pt x="33298" y="109728"/>
                    <a:pt x="37489" y="106775"/>
                  </a:cubicBezTo>
                  <a:lnTo>
                    <a:pt x="127215" y="43243"/>
                  </a:lnTo>
                  <a:cubicBezTo>
                    <a:pt x="130263" y="41053"/>
                    <a:pt x="132549" y="38291"/>
                    <a:pt x="134263" y="35242"/>
                  </a:cubicBezTo>
                  <a:cubicBezTo>
                    <a:pt x="138359" y="42577"/>
                    <a:pt x="146074" y="47625"/>
                    <a:pt x="155028" y="47625"/>
                  </a:cubicBezTo>
                  <a:lnTo>
                    <a:pt x="269328" y="47625"/>
                  </a:lnTo>
                  <a:cubicBezTo>
                    <a:pt x="282472" y="47625"/>
                    <a:pt x="293140" y="36957"/>
                    <a:pt x="293140" y="23813"/>
                  </a:cubicBezTo>
                  <a:cubicBezTo>
                    <a:pt x="293140" y="10668"/>
                    <a:pt x="282472" y="0"/>
                    <a:pt x="269328" y="0"/>
                  </a:cubicBezTo>
                  <a:close/>
                </a:path>
              </a:pathLst>
            </a:custGeom>
            <a:grpFill/>
            <a:ln w="9525" cap="flat">
              <a:noFill/>
              <a:prstDash val="solid"/>
              <a:miter/>
            </a:ln>
          </p:spPr>
          <p:txBody>
            <a:bodyPr rtlCol="0" anchor="ctr"/>
            <a:lstStyle/>
            <a:p>
              <a:endParaRPr lang="en-US"/>
            </a:p>
          </p:txBody>
        </p:sp>
        <p:sp>
          <p:nvSpPr>
            <p:cNvPr id="49" name="Freeform: Shape 48">
              <a:extLst>
                <a:ext uri="{FF2B5EF4-FFF2-40B4-BE49-F238E27FC236}">
                  <a16:creationId xmlns:a16="http://schemas.microsoft.com/office/drawing/2014/main" id="{8AA33FE0-993E-4188-9C42-DA22ED837DFC}"/>
                </a:ext>
              </a:extLst>
            </p:cNvPr>
            <p:cNvSpPr/>
            <p:nvPr/>
          </p:nvSpPr>
          <p:spPr>
            <a:xfrm>
              <a:off x="5745289" y="3635883"/>
              <a:ext cx="47625" cy="161925"/>
            </a:xfrm>
            <a:custGeom>
              <a:avLst/>
              <a:gdLst>
                <a:gd name="connsiteX0" fmla="*/ 23813 w 47625"/>
                <a:gd name="connsiteY0" fmla="*/ 161925 h 161925"/>
                <a:gd name="connsiteX1" fmla="*/ 47625 w 47625"/>
                <a:gd name="connsiteY1" fmla="*/ 138113 h 161925"/>
                <a:gd name="connsiteX2" fmla="*/ 47625 w 47625"/>
                <a:gd name="connsiteY2" fmla="*/ 23813 h 161925"/>
                <a:gd name="connsiteX3" fmla="*/ 23813 w 47625"/>
                <a:gd name="connsiteY3" fmla="*/ 0 h 161925"/>
                <a:gd name="connsiteX4" fmla="*/ 0 w 47625"/>
                <a:gd name="connsiteY4" fmla="*/ 23813 h 161925"/>
                <a:gd name="connsiteX5" fmla="*/ 0 w 47625"/>
                <a:gd name="connsiteY5" fmla="*/ 138113 h 161925"/>
                <a:gd name="connsiteX6" fmla="*/ 23813 w 47625"/>
                <a:gd name="connsiteY6" fmla="*/ 161925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625" h="161925">
                  <a:moveTo>
                    <a:pt x="23813" y="161925"/>
                  </a:moveTo>
                  <a:cubicBezTo>
                    <a:pt x="36957" y="161925"/>
                    <a:pt x="47625" y="151257"/>
                    <a:pt x="47625" y="138113"/>
                  </a:cubicBezTo>
                  <a:lnTo>
                    <a:pt x="47625" y="23813"/>
                  </a:lnTo>
                  <a:cubicBezTo>
                    <a:pt x="47625" y="10668"/>
                    <a:pt x="36957" y="0"/>
                    <a:pt x="23813" y="0"/>
                  </a:cubicBezTo>
                  <a:cubicBezTo>
                    <a:pt x="10668" y="0"/>
                    <a:pt x="0" y="10668"/>
                    <a:pt x="0" y="23813"/>
                  </a:cubicBezTo>
                  <a:lnTo>
                    <a:pt x="0" y="138113"/>
                  </a:lnTo>
                  <a:cubicBezTo>
                    <a:pt x="0" y="151257"/>
                    <a:pt x="10668" y="161925"/>
                    <a:pt x="23813" y="161925"/>
                  </a:cubicBezTo>
                  <a:close/>
                </a:path>
              </a:pathLst>
            </a:custGeom>
            <a:grpFill/>
            <a:ln w="9525" cap="flat">
              <a:noFill/>
              <a:prstDash val="solid"/>
              <a:miter/>
            </a:ln>
          </p:spPr>
          <p:txBody>
            <a:bodyPr rtlCol="0" anchor="ctr"/>
            <a:lstStyle/>
            <a:p>
              <a:endParaRPr lang="en-US"/>
            </a:p>
          </p:txBody>
        </p:sp>
        <p:sp>
          <p:nvSpPr>
            <p:cNvPr id="50" name="Freeform: Shape 49">
              <a:extLst>
                <a:ext uri="{FF2B5EF4-FFF2-40B4-BE49-F238E27FC236}">
                  <a16:creationId xmlns:a16="http://schemas.microsoft.com/office/drawing/2014/main" id="{7FBA2FDF-BE10-4AD9-915D-6BDB2F34029E}"/>
                </a:ext>
              </a:extLst>
            </p:cNvPr>
            <p:cNvSpPr/>
            <p:nvPr/>
          </p:nvSpPr>
          <p:spPr>
            <a:xfrm>
              <a:off x="5282509" y="4084603"/>
              <a:ext cx="140795" cy="113635"/>
            </a:xfrm>
            <a:custGeom>
              <a:avLst/>
              <a:gdLst>
                <a:gd name="connsiteX0" fmla="*/ 103307 w 140795"/>
                <a:gd name="connsiteY0" fmla="*/ 4384 h 113635"/>
                <a:gd name="connsiteX1" fmla="*/ 10057 w 140795"/>
                <a:gd name="connsiteY1" fmla="*/ 70392 h 113635"/>
                <a:gd name="connsiteX2" fmla="*/ 4342 w 140795"/>
                <a:gd name="connsiteY2" fmla="*/ 103539 h 113635"/>
                <a:gd name="connsiteX3" fmla="*/ 23773 w 140795"/>
                <a:gd name="connsiteY3" fmla="*/ 113635 h 113635"/>
                <a:gd name="connsiteX4" fmla="*/ 37489 w 140795"/>
                <a:gd name="connsiteY4" fmla="*/ 109254 h 113635"/>
                <a:gd name="connsiteX5" fmla="*/ 130739 w 140795"/>
                <a:gd name="connsiteY5" fmla="*/ 43246 h 113635"/>
                <a:gd name="connsiteX6" fmla="*/ 136454 w 140795"/>
                <a:gd name="connsiteY6" fmla="*/ 10099 h 113635"/>
                <a:gd name="connsiteX7" fmla="*/ 103307 w 140795"/>
                <a:gd name="connsiteY7" fmla="*/ 4384 h 113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0795" h="113635">
                  <a:moveTo>
                    <a:pt x="103307" y="4384"/>
                  </a:moveTo>
                  <a:lnTo>
                    <a:pt x="10057" y="70392"/>
                  </a:lnTo>
                  <a:cubicBezTo>
                    <a:pt x="-706" y="78012"/>
                    <a:pt x="-3183" y="92871"/>
                    <a:pt x="4342" y="103539"/>
                  </a:cubicBezTo>
                  <a:cubicBezTo>
                    <a:pt x="9009" y="110111"/>
                    <a:pt x="16344" y="113635"/>
                    <a:pt x="23773" y="113635"/>
                  </a:cubicBezTo>
                  <a:cubicBezTo>
                    <a:pt x="28536" y="113635"/>
                    <a:pt x="33298" y="112207"/>
                    <a:pt x="37489" y="109254"/>
                  </a:cubicBezTo>
                  <a:lnTo>
                    <a:pt x="130739" y="43246"/>
                  </a:lnTo>
                  <a:cubicBezTo>
                    <a:pt x="141502" y="35626"/>
                    <a:pt x="143979" y="20767"/>
                    <a:pt x="136454" y="10099"/>
                  </a:cubicBezTo>
                  <a:cubicBezTo>
                    <a:pt x="128834" y="-665"/>
                    <a:pt x="113975" y="-3236"/>
                    <a:pt x="103307" y="4384"/>
                  </a:cubicBezTo>
                  <a:close/>
                </a:path>
              </a:pathLst>
            </a:custGeom>
            <a:grpFill/>
            <a:ln w="9525" cap="flat">
              <a:noFill/>
              <a:prstDash val="solid"/>
              <a:miter/>
            </a:ln>
          </p:spPr>
          <p:txBody>
            <a:bodyPr rtlCol="0" anchor="ctr"/>
            <a:lstStyle/>
            <a:p>
              <a:endParaRPr lang="en-US"/>
            </a:p>
          </p:txBody>
        </p:sp>
        <p:sp>
          <p:nvSpPr>
            <p:cNvPr id="51" name="Freeform: Shape 50">
              <a:extLst>
                <a:ext uri="{FF2B5EF4-FFF2-40B4-BE49-F238E27FC236}">
                  <a16:creationId xmlns:a16="http://schemas.microsoft.com/office/drawing/2014/main" id="{CB10EE21-30F7-4C2A-A545-55652D9EDB43}"/>
                </a:ext>
              </a:extLst>
            </p:cNvPr>
            <p:cNvSpPr/>
            <p:nvPr/>
          </p:nvSpPr>
          <p:spPr>
            <a:xfrm>
              <a:off x="5469103" y="3952491"/>
              <a:ext cx="140795" cy="113635"/>
            </a:xfrm>
            <a:custGeom>
              <a:avLst/>
              <a:gdLst>
                <a:gd name="connsiteX0" fmla="*/ 103307 w 140795"/>
                <a:gd name="connsiteY0" fmla="*/ 4384 h 113635"/>
                <a:gd name="connsiteX1" fmla="*/ 10057 w 140795"/>
                <a:gd name="connsiteY1" fmla="*/ 70392 h 113635"/>
                <a:gd name="connsiteX2" fmla="*/ 4342 w 140795"/>
                <a:gd name="connsiteY2" fmla="*/ 103539 h 113635"/>
                <a:gd name="connsiteX3" fmla="*/ 23773 w 140795"/>
                <a:gd name="connsiteY3" fmla="*/ 113635 h 113635"/>
                <a:gd name="connsiteX4" fmla="*/ 37489 w 140795"/>
                <a:gd name="connsiteY4" fmla="*/ 109254 h 113635"/>
                <a:gd name="connsiteX5" fmla="*/ 130739 w 140795"/>
                <a:gd name="connsiteY5" fmla="*/ 43246 h 113635"/>
                <a:gd name="connsiteX6" fmla="*/ 136454 w 140795"/>
                <a:gd name="connsiteY6" fmla="*/ 10099 h 113635"/>
                <a:gd name="connsiteX7" fmla="*/ 103307 w 140795"/>
                <a:gd name="connsiteY7" fmla="*/ 4384 h 113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0795" h="113635">
                  <a:moveTo>
                    <a:pt x="103307" y="4384"/>
                  </a:moveTo>
                  <a:lnTo>
                    <a:pt x="10057" y="70392"/>
                  </a:lnTo>
                  <a:cubicBezTo>
                    <a:pt x="-706" y="78012"/>
                    <a:pt x="-3183" y="92871"/>
                    <a:pt x="4342" y="103539"/>
                  </a:cubicBezTo>
                  <a:cubicBezTo>
                    <a:pt x="9009" y="110111"/>
                    <a:pt x="16344" y="113635"/>
                    <a:pt x="23773" y="113635"/>
                  </a:cubicBezTo>
                  <a:cubicBezTo>
                    <a:pt x="28536" y="113635"/>
                    <a:pt x="33298" y="112207"/>
                    <a:pt x="37489" y="109254"/>
                  </a:cubicBezTo>
                  <a:lnTo>
                    <a:pt x="130739" y="43246"/>
                  </a:lnTo>
                  <a:cubicBezTo>
                    <a:pt x="141502" y="35626"/>
                    <a:pt x="143979" y="20767"/>
                    <a:pt x="136454" y="10099"/>
                  </a:cubicBezTo>
                  <a:cubicBezTo>
                    <a:pt x="128834" y="-665"/>
                    <a:pt x="113975" y="-3236"/>
                    <a:pt x="103307" y="4384"/>
                  </a:cubicBezTo>
                  <a:close/>
                </a:path>
              </a:pathLst>
            </a:custGeom>
            <a:grpFill/>
            <a:ln w="9525" cap="flat">
              <a:noFill/>
              <a:prstDash val="solid"/>
              <a:miter/>
            </a:ln>
          </p:spPr>
          <p:txBody>
            <a:bodyPr rtlCol="0" anchor="ctr"/>
            <a:lstStyle/>
            <a:p>
              <a:endParaRPr lang="en-US"/>
            </a:p>
          </p:txBody>
        </p:sp>
      </p:grpSp>
      <p:sp>
        <p:nvSpPr>
          <p:cNvPr id="2" name="Text Placeholder 1">
            <a:extLst>
              <a:ext uri="{FF2B5EF4-FFF2-40B4-BE49-F238E27FC236}">
                <a16:creationId xmlns:a16="http://schemas.microsoft.com/office/drawing/2014/main" id="{D05422AD-5DB4-4B86-9DE3-BB593A3038CC}"/>
              </a:ext>
            </a:extLst>
          </p:cNvPr>
          <p:cNvSpPr>
            <a:spLocks noGrp="1"/>
          </p:cNvSpPr>
          <p:nvPr>
            <p:ph type="body" sz="quarter" idx="10"/>
          </p:nvPr>
        </p:nvSpPr>
        <p:spPr/>
        <p:txBody>
          <a:bodyPr/>
          <a:lstStyle/>
          <a:p>
            <a:r>
              <a:rPr lang="en-US" sz="4000" b="1" dirty="0">
                <a:latin typeface="+mj-lt"/>
              </a:rPr>
              <a:t>Question 1</a:t>
            </a:r>
          </a:p>
        </p:txBody>
      </p:sp>
    </p:spTree>
    <p:extLst>
      <p:ext uri="{BB962C8B-B14F-4D97-AF65-F5344CB8AC3E}">
        <p14:creationId xmlns:p14="http://schemas.microsoft.com/office/powerpoint/2010/main" val="183361568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48CFF6C2-7AA3-4488-8855-AD5E055F5D5F}"/>
              </a:ext>
            </a:extLst>
          </p:cNvPr>
          <p:cNvGrpSpPr/>
          <p:nvPr/>
        </p:nvGrpSpPr>
        <p:grpSpPr>
          <a:xfrm rot="20892453">
            <a:off x="849163" y="1535156"/>
            <a:ext cx="4154557" cy="5466522"/>
            <a:chOff x="566530" y="1709530"/>
            <a:chExt cx="4154557" cy="5466522"/>
          </a:xfrm>
        </p:grpSpPr>
        <p:sp>
          <p:nvSpPr>
            <p:cNvPr id="8" name="Rectangle: Rounded Corners 7">
              <a:extLst>
                <a:ext uri="{FF2B5EF4-FFF2-40B4-BE49-F238E27FC236}">
                  <a16:creationId xmlns:a16="http://schemas.microsoft.com/office/drawing/2014/main" id="{E091F2EE-F8F8-4FFD-9F48-491AE8E88B4D}"/>
                </a:ext>
              </a:extLst>
            </p:cNvPr>
            <p:cNvSpPr/>
            <p:nvPr/>
          </p:nvSpPr>
          <p:spPr>
            <a:xfrm>
              <a:off x="566530" y="1709530"/>
              <a:ext cx="4154557" cy="5466522"/>
            </a:xfrm>
            <a:prstGeom prst="roundRect">
              <a:avLst>
                <a:gd name="adj" fmla="val 2552"/>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050CC6F6-0409-4634-9253-B8896002DA70}"/>
                </a:ext>
              </a:extLst>
            </p:cNvPr>
            <p:cNvGrpSpPr/>
            <p:nvPr/>
          </p:nvGrpSpPr>
          <p:grpSpPr>
            <a:xfrm>
              <a:off x="838579" y="1930987"/>
              <a:ext cx="242529" cy="5023609"/>
              <a:chOff x="838579" y="1993024"/>
              <a:chExt cx="242529" cy="5023609"/>
            </a:xfrm>
          </p:grpSpPr>
          <p:sp useBgFill="1">
            <p:nvSpPr>
              <p:cNvPr id="10" name="Oval 9">
                <a:extLst>
                  <a:ext uri="{FF2B5EF4-FFF2-40B4-BE49-F238E27FC236}">
                    <a16:creationId xmlns:a16="http://schemas.microsoft.com/office/drawing/2014/main" id="{79FF5589-6514-4148-BF2F-0025CFBDB747}"/>
                  </a:ext>
                </a:extLst>
              </p:cNvPr>
              <p:cNvSpPr/>
              <p:nvPr/>
            </p:nvSpPr>
            <p:spPr>
              <a:xfrm>
                <a:off x="838579" y="1993024"/>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Oval 10">
                <a:extLst>
                  <a:ext uri="{FF2B5EF4-FFF2-40B4-BE49-F238E27FC236}">
                    <a16:creationId xmlns:a16="http://schemas.microsoft.com/office/drawing/2014/main" id="{426CD17F-E9F3-44D1-A750-135871E6AE65}"/>
                  </a:ext>
                </a:extLst>
              </p:cNvPr>
              <p:cNvSpPr/>
              <p:nvPr/>
            </p:nvSpPr>
            <p:spPr>
              <a:xfrm>
                <a:off x="838579" y="2471132"/>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Oval 11">
                <a:extLst>
                  <a:ext uri="{FF2B5EF4-FFF2-40B4-BE49-F238E27FC236}">
                    <a16:creationId xmlns:a16="http://schemas.microsoft.com/office/drawing/2014/main" id="{135100BB-B4EB-4E27-BF32-116DD4434F30}"/>
                  </a:ext>
                </a:extLst>
              </p:cNvPr>
              <p:cNvSpPr/>
              <p:nvPr/>
            </p:nvSpPr>
            <p:spPr>
              <a:xfrm>
                <a:off x="838579" y="2949240"/>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Oval 12">
                <a:extLst>
                  <a:ext uri="{FF2B5EF4-FFF2-40B4-BE49-F238E27FC236}">
                    <a16:creationId xmlns:a16="http://schemas.microsoft.com/office/drawing/2014/main" id="{B1F26DC7-F690-4CE8-BA55-388603FD7361}"/>
                  </a:ext>
                </a:extLst>
              </p:cNvPr>
              <p:cNvSpPr/>
              <p:nvPr/>
            </p:nvSpPr>
            <p:spPr>
              <a:xfrm>
                <a:off x="838579" y="3427348"/>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 name="Oval 13">
                <a:extLst>
                  <a:ext uri="{FF2B5EF4-FFF2-40B4-BE49-F238E27FC236}">
                    <a16:creationId xmlns:a16="http://schemas.microsoft.com/office/drawing/2014/main" id="{CA8F90AE-487E-4403-A223-9DC9C7656C7B}"/>
                  </a:ext>
                </a:extLst>
              </p:cNvPr>
              <p:cNvSpPr/>
              <p:nvPr/>
            </p:nvSpPr>
            <p:spPr>
              <a:xfrm>
                <a:off x="838579" y="3905456"/>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5" name="Oval 14">
                <a:extLst>
                  <a:ext uri="{FF2B5EF4-FFF2-40B4-BE49-F238E27FC236}">
                    <a16:creationId xmlns:a16="http://schemas.microsoft.com/office/drawing/2014/main" id="{DD581A79-52E6-4252-AFAA-1C747BF75C4B}"/>
                  </a:ext>
                </a:extLst>
              </p:cNvPr>
              <p:cNvSpPr/>
              <p:nvPr/>
            </p:nvSpPr>
            <p:spPr>
              <a:xfrm>
                <a:off x="838579" y="4383564"/>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6" name="Oval 15">
                <a:extLst>
                  <a:ext uri="{FF2B5EF4-FFF2-40B4-BE49-F238E27FC236}">
                    <a16:creationId xmlns:a16="http://schemas.microsoft.com/office/drawing/2014/main" id="{144E077E-DE75-41AB-962A-37EEAE82559B}"/>
                  </a:ext>
                </a:extLst>
              </p:cNvPr>
              <p:cNvSpPr/>
              <p:nvPr/>
            </p:nvSpPr>
            <p:spPr>
              <a:xfrm>
                <a:off x="838579" y="4861672"/>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7" name="Oval 16">
                <a:extLst>
                  <a:ext uri="{FF2B5EF4-FFF2-40B4-BE49-F238E27FC236}">
                    <a16:creationId xmlns:a16="http://schemas.microsoft.com/office/drawing/2014/main" id="{89FEE83D-65B9-44E3-8134-6F644245A1D0}"/>
                  </a:ext>
                </a:extLst>
              </p:cNvPr>
              <p:cNvSpPr/>
              <p:nvPr/>
            </p:nvSpPr>
            <p:spPr>
              <a:xfrm>
                <a:off x="838579" y="5339780"/>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8" name="Oval 17">
                <a:extLst>
                  <a:ext uri="{FF2B5EF4-FFF2-40B4-BE49-F238E27FC236}">
                    <a16:creationId xmlns:a16="http://schemas.microsoft.com/office/drawing/2014/main" id="{D467B571-2F37-4703-958F-F6BCD04359F6}"/>
                  </a:ext>
                </a:extLst>
              </p:cNvPr>
              <p:cNvSpPr/>
              <p:nvPr/>
            </p:nvSpPr>
            <p:spPr>
              <a:xfrm>
                <a:off x="838579" y="5817888"/>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9" name="Oval 18">
                <a:extLst>
                  <a:ext uri="{FF2B5EF4-FFF2-40B4-BE49-F238E27FC236}">
                    <a16:creationId xmlns:a16="http://schemas.microsoft.com/office/drawing/2014/main" id="{917B4F33-A38D-42D4-B2F1-00B14F66C60A}"/>
                  </a:ext>
                </a:extLst>
              </p:cNvPr>
              <p:cNvSpPr/>
              <p:nvPr/>
            </p:nvSpPr>
            <p:spPr>
              <a:xfrm>
                <a:off x="838579" y="6295996"/>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0" name="Oval 19">
                <a:extLst>
                  <a:ext uri="{FF2B5EF4-FFF2-40B4-BE49-F238E27FC236}">
                    <a16:creationId xmlns:a16="http://schemas.microsoft.com/office/drawing/2014/main" id="{A50D486C-2B87-4FD6-8AD5-22CC7B274650}"/>
                  </a:ext>
                </a:extLst>
              </p:cNvPr>
              <p:cNvSpPr/>
              <p:nvPr/>
            </p:nvSpPr>
            <p:spPr>
              <a:xfrm>
                <a:off x="838579" y="6774104"/>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4" name="Rectangle: Rounded Corners 23">
            <a:extLst>
              <a:ext uri="{FF2B5EF4-FFF2-40B4-BE49-F238E27FC236}">
                <a16:creationId xmlns:a16="http://schemas.microsoft.com/office/drawing/2014/main" id="{F433D277-6A05-4E1E-9016-5696862CDD8A}"/>
              </a:ext>
            </a:extLst>
          </p:cNvPr>
          <p:cNvSpPr/>
          <p:nvPr/>
        </p:nvSpPr>
        <p:spPr>
          <a:xfrm>
            <a:off x="1767658" y="915065"/>
            <a:ext cx="3605954" cy="4744674"/>
          </a:xfrm>
          <a:prstGeom prst="roundRect">
            <a:avLst>
              <a:gd name="adj" fmla="val 2552"/>
            </a:avLst>
          </a:prstGeom>
          <a:solidFill>
            <a:schemeClr val="bg2"/>
          </a:solidFill>
          <a:ln>
            <a:noFill/>
          </a:ln>
          <a:effectLst>
            <a:outerShdw blurRad="266700" dist="50800" dir="5400000" algn="ctr"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Group 24">
            <a:extLst>
              <a:ext uri="{FF2B5EF4-FFF2-40B4-BE49-F238E27FC236}">
                <a16:creationId xmlns:a16="http://schemas.microsoft.com/office/drawing/2014/main" id="{EA6CC855-0172-45E1-9BAF-96876D8802CC}"/>
              </a:ext>
            </a:extLst>
          </p:cNvPr>
          <p:cNvGrpSpPr/>
          <p:nvPr/>
        </p:nvGrpSpPr>
        <p:grpSpPr>
          <a:xfrm>
            <a:off x="2003783" y="1107279"/>
            <a:ext cx="210503" cy="4360247"/>
            <a:chOff x="838579" y="1993024"/>
            <a:chExt cx="242529" cy="5023609"/>
          </a:xfrm>
          <a:solidFill>
            <a:schemeClr val="tx2">
              <a:lumMod val="20000"/>
              <a:lumOff val="80000"/>
            </a:schemeClr>
          </a:solidFill>
        </p:grpSpPr>
        <p:sp useBgFill="1">
          <p:nvSpPr>
            <p:cNvPr id="26" name="Oval 25">
              <a:extLst>
                <a:ext uri="{FF2B5EF4-FFF2-40B4-BE49-F238E27FC236}">
                  <a16:creationId xmlns:a16="http://schemas.microsoft.com/office/drawing/2014/main" id="{40B8AC02-9994-481E-8099-FD803FEF75EF}"/>
                </a:ext>
              </a:extLst>
            </p:cNvPr>
            <p:cNvSpPr/>
            <p:nvPr/>
          </p:nvSpPr>
          <p:spPr>
            <a:xfrm>
              <a:off x="838579" y="1993024"/>
              <a:ext cx="242529" cy="2425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7" name="Oval 26">
              <a:extLst>
                <a:ext uri="{FF2B5EF4-FFF2-40B4-BE49-F238E27FC236}">
                  <a16:creationId xmlns:a16="http://schemas.microsoft.com/office/drawing/2014/main" id="{741FC3EF-AA3A-4001-8E08-C49CBED7A471}"/>
                </a:ext>
              </a:extLst>
            </p:cNvPr>
            <p:cNvSpPr/>
            <p:nvPr/>
          </p:nvSpPr>
          <p:spPr>
            <a:xfrm>
              <a:off x="838579" y="2471132"/>
              <a:ext cx="242529" cy="2425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8" name="Oval 27">
              <a:extLst>
                <a:ext uri="{FF2B5EF4-FFF2-40B4-BE49-F238E27FC236}">
                  <a16:creationId xmlns:a16="http://schemas.microsoft.com/office/drawing/2014/main" id="{7A2965F7-41DF-4508-8CAB-122795D56765}"/>
                </a:ext>
              </a:extLst>
            </p:cNvPr>
            <p:cNvSpPr/>
            <p:nvPr/>
          </p:nvSpPr>
          <p:spPr>
            <a:xfrm>
              <a:off x="838579" y="2949240"/>
              <a:ext cx="242529" cy="2425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9" name="Oval 28">
              <a:extLst>
                <a:ext uri="{FF2B5EF4-FFF2-40B4-BE49-F238E27FC236}">
                  <a16:creationId xmlns:a16="http://schemas.microsoft.com/office/drawing/2014/main" id="{358DE595-1FE3-4CAC-9E9D-9574368BE153}"/>
                </a:ext>
              </a:extLst>
            </p:cNvPr>
            <p:cNvSpPr/>
            <p:nvPr/>
          </p:nvSpPr>
          <p:spPr>
            <a:xfrm>
              <a:off x="838579" y="3427348"/>
              <a:ext cx="242529" cy="2425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0" name="Oval 29">
              <a:extLst>
                <a:ext uri="{FF2B5EF4-FFF2-40B4-BE49-F238E27FC236}">
                  <a16:creationId xmlns:a16="http://schemas.microsoft.com/office/drawing/2014/main" id="{9454896D-AB06-4650-B0EE-88DBDEA1B0BA}"/>
                </a:ext>
              </a:extLst>
            </p:cNvPr>
            <p:cNvSpPr/>
            <p:nvPr/>
          </p:nvSpPr>
          <p:spPr>
            <a:xfrm>
              <a:off x="838579" y="3905456"/>
              <a:ext cx="242529" cy="2425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1" name="Oval 30">
              <a:extLst>
                <a:ext uri="{FF2B5EF4-FFF2-40B4-BE49-F238E27FC236}">
                  <a16:creationId xmlns:a16="http://schemas.microsoft.com/office/drawing/2014/main" id="{8EA67121-096E-4DAB-A9ED-C39B8E930C61}"/>
                </a:ext>
              </a:extLst>
            </p:cNvPr>
            <p:cNvSpPr/>
            <p:nvPr/>
          </p:nvSpPr>
          <p:spPr>
            <a:xfrm>
              <a:off x="838579" y="4383564"/>
              <a:ext cx="242529" cy="2425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2" name="Oval 31">
              <a:extLst>
                <a:ext uri="{FF2B5EF4-FFF2-40B4-BE49-F238E27FC236}">
                  <a16:creationId xmlns:a16="http://schemas.microsoft.com/office/drawing/2014/main" id="{09AB99DD-24C7-4083-B7C0-B5371AD23A85}"/>
                </a:ext>
              </a:extLst>
            </p:cNvPr>
            <p:cNvSpPr/>
            <p:nvPr/>
          </p:nvSpPr>
          <p:spPr>
            <a:xfrm>
              <a:off x="838579" y="4861672"/>
              <a:ext cx="242529" cy="2425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3" name="Oval 32">
              <a:extLst>
                <a:ext uri="{FF2B5EF4-FFF2-40B4-BE49-F238E27FC236}">
                  <a16:creationId xmlns:a16="http://schemas.microsoft.com/office/drawing/2014/main" id="{DC987352-7FD5-4F60-8EE7-6701F3DA08D4}"/>
                </a:ext>
              </a:extLst>
            </p:cNvPr>
            <p:cNvSpPr/>
            <p:nvPr/>
          </p:nvSpPr>
          <p:spPr>
            <a:xfrm>
              <a:off x="838579" y="5339780"/>
              <a:ext cx="242529" cy="2425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4" name="Oval 33">
              <a:extLst>
                <a:ext uri="{FF2B5EF4-FFF2-40B4-BE49-F238E27FC236}">
                  <a16:creationId xmlns:a16="http://schemas.microsoft.com/office/drawing/2014/main" id="{3A25DE55-39EF-4A4F-83D0-9CB4886405F0}"/>
                </a:ext>
              </a:extLst>
            </p:cNvPr>
            <p:cNvSpPr/>
            <p:nvPr/>
          </p:nvSpPr>
          <p:spPr>
            <a:xfrm>
              <a:off x="838579" y="5817888"/>
              <a:ext cx="242529" cy="2425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5" name="Oval 34">
              <a:extLst>
                <a:ext uri="{FF2B5EF4-FFF2-40B4-BE49-F238E27FC236}">
                  <a16:creationId xmlns:a16="http://schemas.microsoft.com/office/drawing/2014/main" id="{CD21E2FB-55D3-45AA-9FAB-25B275641C1C}"/>
                </a:ext>
              </a:extLst>
            </p:cNvPr>
            <p:cNvSpPr/>
            <p:nvPr/>
          </p:nvSpPr>
          <p:spPr>
            <a:xfrm>
              <a:off x="838579" y="6295996"/>
              <a:ext cx="242529" cy="2425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6" name="Oval 35">
              <a:extLst>
                <a:ext uri="{FF2B5EF4-FFF2-40B4-BE49-F238E27FC236}">
                  <a16:creationId xmlns:a16="http://schemas.microsoft.com/office/drawing/2014/main" id="{A1D27106-F513-4896-9889-8CDE55E9EE9A}"/>
                </a:ext>
              </a:extLst>
            </p:cNvPr>
            <p:cNvSpPr/>
            <p:nvPr/>
          </p:nvSpPr>
          <p:spPr>
            <a:xfrm>
              <a:off x="838579" y="6774104"/>
              <a:ext cx="242529" cy="2425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extBox 1">
            <a:extLst>
              <a:ext uri="{FF2B5EF4-FFF2-40B4-BE49-F238E27FC236}">
                <a16:creationId xmlns:a16="http://schemas.microsoft.com/office/drawing/2014/main" id="{41AFC4DA-CD58-45E1-8AB0-86329D56372F}"/>
              </a:ext>
            </a:extLst>
          </p:cNvPr>
          <p:cNvSpPr txBox="1"/>
          <p:nvPr/>
        </p:nvSpPr>
        <p:spPr>
          <a:xfrm>
            <a:off x="6760749" y="2640019"/>
            <a:ext cx="4669219" cy="2001830"/>
          </a:xfrm>
          <a:prstGeom prst="rect">
            <a:avLst/>
          </a:prstGeom>
          <a:noFill/>
        </p:spPr>
        <p:txBody>
          <a:bodyPr wrap="square" rtlCol="0" anchor="t">
            <a:spAutoFit/>
          </a:bodyPr>
          <a:lstStyle/>
          <a:p>
            <a:pPr>
              <a:lnSpc>
                <a:spcPct val="150000"/>
              </a:lnSpc>
            </a:pPr>
            <a:r>
              <a:rPr lang="en-US" sz="1200" dirty="0"/>
              <a:t>A wonderful serenity has taken possession of my entire soul, like these sweet mornings of spring which I enjoy with my whole heart. I am alone, and feel the charm of existence in this spot, which was created for the bliss of souls like mine. </a:t>
            </a:r>
          </a:p>
          <a:p>
            <a:pPr>
              <a:lnSpc>
                <a:spcPct val="150000"/>
              </a:lnSpc>
            </a:pPr>
            <a:endParaRPr lang="en-US" sz="1200" dirty="0"/>
          </a:p>
          <a:p>
            <a:pPr>
              <a:lnSpc>
                <a:spcPct val="150000"/>
              </a:lnSpc>
            </a:pPr>
            <a:r>
              <a:rPr lang="en-US" sz="1200" dirty="0"/>
              <a:t>I am so happy, my dear friend, so absorbed in the exquisite sense of mere tranquil existence, that I neglect</a:t>
            </a:r>
          </a:p>
        </p:txBody>
      </p:sp>
      <p:grpSp>
        <p:nvGrpSpPr>
          <p:cNvPr id="194" name="Group 193">
            <a:extLst>
              <a:ext uri="{FF2B5EF4-FFF2-40B4-BE49-F238E27FC236}">
                <a16:creationId xmlns:a16="http://schemas.microsoft.com/office/drawing/2014/main" id="{75586A7A-D659-4DD4-A9B9-CB140DD5D08E}"/>
              </a:ext>
            </a:extLst>
          </p:cNvPr>
          <p:cNvGrpSpPr/>
          <p:nvPr/>
        </p:nvGrpSpPr>
        <p:grpSpPr>
          <a:xfrm>
            <a:off x="4508709" y="4673004"/>
            <a:ext cx="1477197" cy="1576963"/>
            <a:chOff x="4508709" y="4673004"/>
            <a:chExt cx="1477197" cy="1576963"/>
          </a:xfrm>
        </p:grpSpPr>
        <p:sp>
          <p:nvSpPr>
            <p:cNvPr id="92" name="Freeform: Shape 91">
              <a:extLst>
                <a:ext uri="{FF2B5EF4-FFF2-40B4-BE49-F238E27FC236}">
                  <a16:creationId xmlns:a16="http://schemas.microsoft.com/office/drawing/2014/main" id="{6DD0F954-0E12-4D55-848C-AEF51620403C}"/>
                </a:ext>
              </a:extLst>
            </p:cNvPr>
            <p:cNvSpPr/>
            <p:nvPr/>
          </p:nvSpPr>
          <p:spPr>
            <a:xfrm rot="948191">
              <a:off x="4508709" y="4673004"/>
              <a:ext cx="1477197" cy="1576963"/>
            </a:xfrm>
            <a:custGeom>
              <a:avLst/>
              <a:gdLst>
                <a:gd name="connsiteX0" fmla="*/ 1581914 w 2268636"/>
                <a:gd name="connsiteY0" fmla="*/ 10911 h 2426338"/>
                <a:gd name="connsiteX1" fmla="*/ 6223 w 2268636"/>
                <a:gd name="connsiteY1" fmla="*/ 2369379 h 2426338"/>
                <a:gd name="connsiteX2" fmla="*/ 52491 w 2268636"/>
                <a:gd name="connsiteY2" fmla="*/ 2422620 h 2426338"/>
                <a:gd name="connsiteX3" fmla="*/ 2246165 w 2268636"/>
                <a:gd name="connsiteY3" fmla="*/ 1444626 h 2426338"/>
                <a:gd name="connsiteX4" fmla="*/ 2265180 w 2268636"/>
                <a:gd name="connsiteY4" fmla="*/ 1393287 h 2426338"/>
                <a:gd name="connsiteX5" fmla="*/ 1623747 w 2268636"/>
                <a:gd name="connsiteY5" fmla="*/ 13447 h 2426338"/>
                <a:gd name="connsiteX6" fmla="*/ 1581914 w 2268636"/>
                <a:gd name="connsiteY6" fmla="*/ 10911 h 2426338"/>
                <a:gd name="connsiteX7" fmla="*/ 1865235 w 2268636"/>
                <a:gd name="connsiteY7" fmla="*/ 1327369 h 2426338"/>
                <a:gd name="connsiteX8" fmla="*/ 1855727 w 2268636"/>
                <a:gd name="connsiteY8" fmla="*/ 1352722 h 2426338"/>
                <a:gd name="connsiteX9" fmla="*/ 777589 w 2268636"/>
                <a:gd name="connsiteY9" fmla="*/ 1854078 h 2426338"/>
                <a:gd name="connsiteX10" fmla="*/ 754771 w 2268636"/>
                <a:gd name="connsiteY10" fmla="*/ 1827458 h 2426338"/>
                <a:gd name="connsiteX11" fmla="*/ 1526772 w 2268636"/>
                <a:gd name="connsiteY11" fmla="*/ 642836 h 2426338"/>
                <a:gd name="connsiteX12" fmla="*/ 1547688 w 2268636"/>
                <a:gd name="connsiteY12" fmla="*/ 644104 h 2426338"/>
                <a:gd name="connsiteX13" fmla="*/ 1865235 w 2268636"/>
                <a:gd name="connsiteY13" fmla="*/ 1327369 h 2426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68636" h="2426338">
                  <a:moveTo>
                    <a:pt x="1581914" y="10911"/>
                  </a:moveTo>
                  <a:lnTo>
                    <a:pt x="6223" y="2369379"/>
                  </a:lnTo>
                  <a:cubicBezTo>
                    <a:pt x="-14060" y="2400436"/>
                    <a:pt x="18899" y="2438466"/>
                    <a:pt x="52491" y="2422620"/>
                  </a:cubicBezTo>
                  <a:lnTo>
                    <a:pt x="2246165" y="1444626"/>
                  </a:lnTo>
                  <a:cubicBezTo>
                    <a:pt x="2265180" y="1435753"/>
                    <a:pt x="2274053" y="1412935"/>
                    <a:pt x="2265180" y="1393287"/>
                  </a:cubicBezTo>
                  <a:lnTo>
                    <a:pt x="1623747" y="13447"/>
                  </a:lnTo>
                  <a:cubicBezTo>
                    <a:pt x="1615508" y="-3033"/>
                    <a:pt x="1592056" y="-4934"/>
                    <a:pt x="1581914" y="10911"/>
                  </a:cubicBezTo>
                  <a:close/>
                  <a:moveTo>
                    <a:pt x="1865235" y="1327369"/>
                  </a:moveTo>
                  <a:cubicBezTo>
                    <a:pt x="1869672" y="1336876"/>
                    <a:pt x="1865869" y="1348285"/>
                    <a:pt x="1855727" y="1352722"/>
                  </a:cubicBezTo>
                  <a:lnTo>
                    <a:pt x="777589" y="1854078"/>
                  </a:lnTo>
                  <a:cubicBezTo>
                    <a:pt x="761109" y="1861684"/>
                    <a:pt x="744630" y="1843303"/>
                    <a:pt x="754771" y="1827458"/>
                  </a:cubicBezTo>
                  <a:lnTo>
                    <a:pt x="1526772" y="642836"/>
                  </a:lnTo>
                  <a:cubicBezTo>
                    <a:pt x="1531842" y="635230"/>
                    <a:pt x="1543251" y="635864"/>
                    <a:pt x="1547688" y="644104"/>
                  </a:cubicBezTo>
                  <a:lnTo>
                    <a:pt x="1865235" y="1327369"/>
                  </a:lnTo>
                  <a:close/>
                </a:path>
              </a:pathLst>
            </a:custGeom>
            <a:solidFill>
              <a:schemeClr val="accent3"/>
            </a:solidFill>
            <a:ln w="6335" cap="flat">
              <a:noFill/>
              <a:prstDash val="solid"/>
              <a:miter/>
            </a:ln>
          </p:spPr>
          <p:txBody>
            <a:bodyPr rtlCol="0" anchor="ctr"/>
            <a:lstStyle/>
            <a:p>
              <a:endParaRPr lang="en-ID"/>
            </a:p>
          </p:txBody>
        </p:sp>
        <p:sp>
          <p:nvSpPr>
            <p:cNvPr id="93" name="Freeform: Shape 92">
              <a:extLst>
                <a:ext uri="{FF2B5EF4-FFF2-40B4-BE49-F238E27FC236}">
                  <a16:creationId xmlns:a16="http://schemas.microsoft.com/office/drawing/2014/main" id="{28019A9E-BA75-46DE-BAE4-587413A6FD49}"/>
                </a:ext>
              </a:extLst>
            </p:cNvPr>
            <p:cNvSpPr/>
            <p:nvPr/>
          </p:nvSpPr>
          <p:spPr>
            <a:xfrm rot="948191">
              <a:off x="4561911" y="5823568"/>
              <a:ext cx="56660" cy="52015"/>
            </a:xfrm>
            <a:custGeom>
              <a:avLst/>
              <a:gdLst>
                <a:gd name="connsiteX0" fmla="*/ 79637 w 87017"/>
                <a:gd name="connsiteY0" fmla="*/ 44651 h 80031"/>
                <a:gd name="connsiteX1" fmla="*/ 28931 w 87017"/>
                <a:gd name="connsiteY1" fmla="*/ 4086 h 80031"/>
                <a:gd name="connsiteX2" fmla="*/ 7380 w 87017"/>
                <a:gd name="connsiteY2" fmla="*/ 35143 h 80031"/>
                <a:gd name="connsiteX3" fmla="*/ 58086 w 87017"/>
                <a:gd name="connsiteY3" fmla="*/ 75709 h 80031"/>
                <a:gd name="connsiteX4" fmla="*/ 79637 w 87017"/>
                <a:gd name="connsiteY4" fmla="*/ 44651 h 80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7" h="80031">
                  <a:moveTo>
                    <a:pt x="79637" y="44651"/>
                  </a:moveTo>
                  <a:cubicBezTo>
                    <a:pt x="62524" y="31341"/>
                    <a:pt x="45410" y="17396"/>
                    <a:pt x="28931" y="4086"/>
                  </a:cubicBezTo>
                  <a:cubicBezTo>
                    <a:pt x="9916" y="-11126"/>
                    <a:pt x="-11634" y="19932"/>
                    <a:pt x="7380" y="35143"/>
                  </a:cubicBezTo>
                  <a:cubicBezTo>
                    <a:pt x="24494" y="48454"/>
                    <a:pt x="41607" y="62398"/>
                    <a:pt x="58086" y="75709"/>
                  </a:cubicBezTo>
                  <a:cubicBezTo>
                    <a:pt x="77101" y="91554"/>
                    <a:pt x="98652" y="59863"/>
                    <a:pt x="79637" y="44651"/>
                  </a:cubicBezTo>
                  <a:close/>
                </a:path>
              </a:pathLst>
            </a:custGeom>
            <a:solidFill>
              <a:schemeClr val="bg2"/>
            </a:solidFill>
            <a:ln w="6335" cap="flat">
              <a:noFill/>
              <a:prstDash val="solid"/>
              <a:miter/>
            </a:ln>
          </p:spPr>
          <p:txBody>
            <a:bodyPr rtlCol="0" anchor="ctr"/>
            <a:lstStyle/>
            <a:p>
              <a:endParaRPr lang="en-ID"/>
            </a:p>
          </p:txBody>
        </p:sp>
        <p:sp>
          <p:nvSpPr>
            <p:cNvPr id="94" name="Freeform: Shape 93">
              <a:extLst>
                <a:ext uri="{FF2B5EF4-FFF2-40B4-BE49-F238E27FC236}">
                  <a16:creationId xmlns:a16="http://schemas.microsoft.com/office/drawing/2014/main" id="{4CE7E2D9-8A2A-41F5-B406-B453350EECB6}"/>
                </a:ext>
              </a:extLst>
            </p:cNvPr>
            <p:cNvSpPr/>
            <p:nvPr/>
          </p:nvSpPr>
          <p:spPr>
            <a:xfrm rot="948191">
              <a:off x="4747355" y="5676115"/>
              <a:ext cx="56660" cy="51861"/>
            </a:xfrm>
            <a:custGeom>
              <a:avLst/>
              <a:gdLst>
                <a:gd name="connsiteX0" fmla="*/ 79637 w 87017"/>
                <a:gd name="connsiteY0" fmla="*/ 44651 h 79794"/>
                <a:gd name="connsiteX1" fmla="*/ 28931 w 87017"/>
                <a:gd name="connsiteY1" fmla="*/ 4086 h 79794"/>
                <a:gd name="connsiteX2" fmla="*/ 7380 w 87017"/>
                <a:gd name="connsiteY2" fmla="*/ 35143 h 79794"/>
                <a:gd name="connsiteX3" fmla="*/ 58086 w 87017"/>
                <a:gd name="connsiteY3" fmla="*/ 75709 h 79794"/>
                <a:gd name="connsiteX4" fmla="*/ 79637 w 87017"/>
                <a:gd name="connsiteY4" fmla="*/ 44651 h 79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7" h="79794">
                  <a:moveTo>
                    <a:pt x="79637" y="44651"/>
                  </a:moveTo>
                  <a:cubicBezTo>
                    <a:pt x="62524" y="31341"/>
                    <a:pt x="45410" y="17396"/>
                    <a:pt x="28931" y="4086"/>
                  </a:cubicBezTo>
                  <a:cubicBezTo>
                    <a:pt x="9916" y="-11126"/>
                    <a:pt x="-11634" y="19932"/>
                    <a:pt x="7380" y="35143"/>
                  </a:cubicBezTo>
                  <a:cubicBezTo>
                    <a:pt x="24494" y="48454"/>
                    <a:pt x="41607" y="62398"/>
                    <a:pt x="58086" y="75709"/>
                  </a:cubicBezTo>
                  <a:cubicBezTo>
                    <a:pt x="77101" y="90921"/>
                    <a:pt x="98652" y="59863"/>
                    <a:pt x="79637" y="44651"/>
                  </a:cubicBezTo>
                  <a:close/>
                </a:path>
              </a:pathLst>
            </a:custGeom>
            <a:solidFill>
              <a:schemeClr val="bg2"/>
            </a:solidFill>
            <a:ln w="6335" cap="flat">
              <a:noFill/>
              <a:prstDash val="solid"/>
              <a:miter/>
            </a:ln>
          </p:spPr>
          <p:txBody>
            <a:bodyPr rtlCol="0" anchor="ctr"/>
            <a:lstStyle/>
            <a:p>
              <a:endParaRPr lang="en-ID"/>
            </a:p>
          </p:txBody>
        </p:sp>
        <p:sp>
          <p:nvSpPr>
            <p:cNvPr id="95" name="Freeform: Shape 94">
              <a:extLst>
                <a:ext uri="{FF2B5EF4-FFF2-40B4-BE49-F238E27FC236}">
                  <a16:creationId xmlns:a16="http://schemas.microsoft.com/office/drawing/2014/main" id="{A775C1A7-0DD4-4BE3-AC89-49D9D2C1D855}"/>
                </a:ext>
              </a:extLst>
            </p:cNvPr>
            <p:cNvSpPr/>
            <p:nvPr/>
          </p:nvSpPr>
          <p:spPr>
            <a:xfrm rot="948191">
              <a:off x="4933175" y="5528772"/>
              <a:ext cx="56660" cy="51861"/>
            </a:xfrm>
            <a:custGeom>
              <a:avLst/>
              <a:gdLst>
                <a:gd name="connsiteX0" fmla="*/ 79637 w 87017"/>
                <a:gd name="connsiteY0" fmla="*/ 44651 h 79794"/>
                <a:gd name="connsiteX1" fmla="*/ 28931 w 87017"/>
                <a:gd name="connsiteY1" fmla="*/ 4086 h 79794"/>
                <a:gd name="connsiteX2" fmla="*/ 7380 w 87017"/>
                <a:gd name="connsiteY2" fmla="*/ 35144 h 79794"/>
                <a:gd name="connsiteX3" fmla="*/ 58086 w 87017"/>
                <a:gd name="connsiteY3" fmla="*/ 75709 h 79794"/>
                <a:gd name="connsiteX4" fmla="*/ 79637 w 87017"/>
                <a:gd name="connsiteY4" fmla="*/ 44651 h 79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7" h="79794">
                  <a:moveTo>
                    <a:pt x="79637" y="44651"/>
                  </a:moveTo>
                  <a:cubicBezTo>
                    <a:pt x="62524" y="31341"/>
                    <a:pt x="45410" y="17396"/>
                    <a:pt x="28931" y="4086"/>
                  </a:cubicBezTo>
                  <a:cubicBezTo>
                    <a:pt x="9916" y="-11126"/>
                    <a:pt x="-11634" y="19932"/>
                    <a:pt x="7380" y="35144"/>
                  </a:cubicBezTo>
                  <a:cubicBezTo>
                    <a:pt x="24494" y="48454"/>
                    <a:pt x="41607" y="62398"/>
                    <a:pt x="58086" y="75709"/>
                  </a:cubicBezTo>
                  <a:cubicBezTo>
                    <a:pt x="77101" y="90921"/>
                    <a:pt x="98652" y="59863"/>
                    <a:pt x="79637" y="44651"/>
                  </a:cubicBezTo>
                  <a:close/>
                </a:path>
              </a:pathLst>
            </a:custGeom>
            <a:solidFill>
              <a:schemeClr val="bg2"/>
            </a:solidFill>
            <a:ln w="6335" cap="flat">
              <a:noFill/>
              <a:prstDash val="solid"/>
              <a:miter/>
            </a:ln>
          </p:spPr>
          <p:txBody>
            <a:bodyPr rtlCol="0" anchor="ctr"/>
            <a:lstStyle/>
            <a:p>
              <a:endParaRPr lang="en-ID"/>
            </a:p>
          </p:txBody>
        </p:sp>
        <p:sp>
          <p:nvSpPr>
            <p:cNvPr id="96" name="Freeform: Shape 95">
              <a:extLst>
                <a:ext uri="{FF2B5EF4-FFF2-40B4-BE49-F238E27FC236}">
                  <a16:creationId xmlns:a16="http://schemas.microsoft.com/office/drawing/2014/main" id="{C0CCBD4A-61AE-4BB7-8A64-799970304B51}"/>
                </a:ext>
              </a:extLst>
            </p:cNvPr>
            <p:cNvSpPr/>
            <p:nvPr/>
          </p:nvSpPr>
          <p:spPr>
            <a:xfrm rot="948191">
              <a:off x="5118689" y="5380918"/>
              <a:ext cx="56660" cy="52015"/>
            </a:xfrm>
            <a:custGeom>
              <a:avLst/>
              <a:gdLst>
                <a:gd name="connsiteX0" fmla="*/ 79637 w 87017"/>
                <a:gd name="connsiteY0" fmla="*/ 44651 h 80031"/>
                <a:gd name="connsiteX1" fmla="*/ 28931 w 87017"/>
                <a:gd name="connsiteY1" fmla="*/ 4086 h 80031"/>
                <a:gd name="connsiteX2" fmla="*/ 7380 w 87017"/>
                <a:gd name="connsiteY2" fmla="*/ 35143 h 80031"/>
                <a:gd name="connsiteX3" fmla="*/ 58086 w 87017"/>
                <a:gd name="connsiteY3" fmla="*/ 75709 h 80031"/>
                <a:gd name="connsiteX4" fmla="*/ 79637 w 87017"/>
                <a:gd name="connsiteY4" fmla="*/ 44651 h 80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7" h="80031">
                  <a:moveTo>
                    <a:pt x="79637" y="44651"/>
                  </a:moveTo>
                  <a:cubicBezTo>
                    <a:pt x="62524" y="31341"/>
                    <a:pt x="45410" y="17396"/>
                    <a:pt x="28931" y="4086"/>
                  </a:cubicBezTo>
                  <a:cubicBezTo>
                    <a:pt x="9916" y="-11126"/>
                    <a:pt x="-11634" y="19932"/>
                    <a:pt x="7380" y="35143"/>
                  </a:cubicBezTo>
                  <a:cubicBezTo>
                    <a:pt x="24494" y="48454"/>
                    <a:pt x="41607" y="62398"/>
                    <a:pt x="58086" y="75709"/>
                  </a:cubicBezTo>
                  <a:cubicBezTo>
                    <a:pt x="77101" y="91554"/>
                    <a:pt x="98652" y="59863"/>
                    <a:pt x="79637" y="44651"/>
                  </a:cubicBezTo>
                  <a:close/>
                </a:path>
              </a:pathLst>
            </a:custGeom>
            <a:solidFill>
              <a:schemeClr val="bg2"/>
            </a:solidFill>
            <a:ln w="6335" cap="flat">
              <a:noFill/>
              <a:prstDash val="solid"/>
              <a:miter/>
            </a:ln>
          </p:spPr>
          <p:txBody>
            <a:bodyPr rtlCol="0" anchor="ctr"/>
            <a:lstStyle/>
            <a:p>
              <a:endParaRPr lang="en-ID"/>
            </a:p>
          </p:txBody>
        </p:sp>
        <p:sp>
          <p:nvSpPr>
            <p:cNvPr id="97" name="Freeform: Shape 96">
              <a:extLst>
                <a:ext uri="{FF2B5EF4-FFF2-40B4-BE49-F238E27FC236}">
                  <a16:creationId xmlns:a16="http://schemas.microsoft.com/office/drawing/2014/main" id="{86C6B5E8-B1A7-498B-9664-9C1E81729E8F}"/>
                </a:ext>
              </a:extLst>
            </p:cNvPr>
            <p:cNvSpPr/>
            <p:nvPr/>
          </p:nvSpPr>
          <p:spPr>
            <a:xfrm rot="948191">
              <a:off x="5304531" y="5233578"/>
              <a:ext cx="56659" cy="51861"/>
            </a:xfrm>
            <a:custGeom>
              <a:avLst/>
              <a:gdLst>
                <a:gd name="connsiteX0" fmla="*/ 79636 w 87016"/>
                <a:gd name="connsiteY0" fmla="*/ 44651 h 79794"/>
                <a:gd name="connsiteX1" fmla="*/ 28930 w 87016"/>
                <a:gd name="connsiteY1" fmla="*/ 4086 h 79794"/>
                <a:gd name="connsiteX2" fmla="*/ 7381 w 87016"/>
                <a:gd name="connsiteY2" fmla="*/ 35144 h 79794"/>
                <a:gd name="connsiteX3" fmla="*/ 58087 w 87016"/>
                <a:gd name="connsiteY3" fmla="*/ 75709 h 79794"/>
                <a:gd name="connsiteX4" fmla="*/ 79636 w 87016"/>
                <a:gd name="connsiteY4" fmla="*/ 44651 h 79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6" h="79794">
                  <a:moveTo>
                    <a:pt x="79636" y="44651"/>
                  </a:moveTo>
                  <a:cubicBezTo>
                    <a:pt x="62523" y="31341"/>
                    <a:pt x="45410" y="17396"/>
                    <a:pt x="28930" y="4086"/>
                  </a:cubicBezTo>
                  <a:cubicBezTo>
                    <a:pt x="9915" y="-11126"/>
                    <a:pt x="-11634" y="19932"/>
                    <a:pt x="7381" y="35144"/>
                  </a:cubicBezTo>
                  <a:cubicBezTo>
                    <a:pt x="24494" y="48454"/>
                    <a:pt x="41607" y="62398"/>
                    <a:pt x="58087" y="75709"/>
                  </a:cubicBezTo>
                  <a:cubicBezTo>
                    <a:pt x="77101" y="90921"/>
                    <a:pt x="98651" y="59863"/>
                    <a:pt x="79636" y="44651"/>
                  </a:cubicBezTo>
                  <a:close/>
                </a:path>
              </a:pathLst>
            </a:custGeom>
            <a:solidFill>
              <a:schemeClr val="bg2"/>
            </a:solidFill>
            <a:ln w="6335" cap="flat">
              <a:noFill/>
              <a:prstDash val="solid"/>
              <a:miter/>
            </a:ln>
          </p:spPr>
          <p:txBody>
            <a:bodyPr rtlCol="0" anchor="ctr"/>
            <a:lstStyle/>
            <a:p>
              <a:endParaRPr lang="en-ID"/>
            </a:p>
          </p:txBody>
        </p:sp>
        <p:sp>
          <p:nvSpPr>
            <p:cNvPr id="98" name="Freeform: Shape 97">
              <a:extLst>
                <a:ext uri="{FF2B5EF4-FFF2-40B4-BE49-F238E27FC236}">
                  <a16:creationId xmlns:a16="http://schemas.microsoft.com/office/drawing/2014/main" id="{71EFB3E6-676B-47F8-81BA-D1ECDBB9DA80}"/>
                </a:ext>
              </a:extLst>
            </p:cNvPr>
            <p:cNvSpPr/>
            <p:nvPr/>
          </p:nvSpPr>
          <p:spPr>
            <a:xfrm rot="948191">
              <a:off x="5489953" y="5086122"/>
              <a:ext cx="56659" cy="51861"/>
            </a:xfrm>
            <a:custGeom>
              <a:avLst/>
              <a:gdLst>
                <a:gd name="connsiteX0" fmla="*/ 79636 w 87016"/>
                <a:gd name="connsiteY0" fmla="*/ 44651 h 79794"/>
                <a:gd name="connsiteX1" fmla="*/ 28930 w 87016"/>
                <a:gd name="connsiteY1" fmla="*/ 4086 h 79794"/>
                <a:gd name="connsiteX2" fmla="*/ 7381 w 87016"/>
                <a:gd name="connsiteY2" fmla="*/ 35144 h 79794"/>
                <a:gd name="connsiteX3" fmla="*/ 58087 w 87016"/>
                <a:gd name="connsiteY3" fmla="*/ 75708 h 79794"/>
                <a:gd name="connsiteX4" fmla="*/ 79636 w 87016"/>
                <a:gd name="connsiteY4" fmla="*/ 44651 h 79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6" h="79794">
                  <a:moveTo>
                    <a:pt x="79636" y="44651"/>
                  </a:moveTo>
                  <a:cubicBezTo>
                    <a:pt x="62523" y="31341"/>
                    <a:pt x="45410" y="17397"/>
                    <a:pt x="28930" y="4086"/>
                  </a:cubicBezTo>
                  <a:cubicBezTo>
                    <a:pt x="9915" y="-11126"/>
                    <a:pt x="-11634" y="19932"/>
                    <a:pt x="7381" y="35144"/>
                  </a:cubicBezTo>
                  <a:cubicBezTo>
                    <a:pt x="24494" y="48454"/>
                    <a:pt x="41607" y="62398"/>
                    <a:pt x="58087" y="75708"/>
                  </a:cubicBezTo>
                  <a:cubicBezTo>
                    <a:pt x="77101" y="90920"/>
                    <a:pt x="98651" y="59863"/>
                    <a:pt x="79636" y="44651"/>
                  </a:cubicBezTo>
                  <a:close/>
                </a:path>
              </a:pathLst>
            </a:custGeom>
            <a:solidFill>
              <a:schemeClr val="bg2"/>
            </a:solidFill>
            <a:ln w="6335" cap="flat">
              <a:noFill/>
              <a:prstDash val="solid"/>
              <a:miter/>
            </a:ln>
          </p:spPr>
          <p:txBody>
            <a:bodyPr rtlCol="0" anchor="ctr"/>
            <a:lstStyle/>
            <a:p>
              <a:endParaRPr lang="en-ID"/>
            </a:p>
          </p:txBody>
        </p:sp>
      </p:grpSp>
      <p:sp>
        <p:nvSpPr>
          <p:cNvPr id="103" name="Oval 102">
            <a:extLst>
              <a:ext uri="{FF2B5EF4-FFF2-40B4-BE49-F238E27FC236}">
                <a16:creationId xmlns:a16="http://schemas.microsoft.com/office/drawing/2014/main" id="{9126492A-5942-4A8B-A5B1-D97ECCE5DEBE}"/>
              </a:ext>
            </a:extLst>
          </p:cNvPr>
          <p:cNvSpPr/>
          <p:nvPr/>
        </p:nvSpPr>
        <p:spPr>
          <a:xfrm>
            <a:off x="2519915" y="1276274"/>
            <a:ext cx="492397" cy="49239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Box 103">
            <a:extLst>
              <a:ext uri="{FF2B5EF4-FFF2-40B4-BE49-F238E27FC236}">
                <a16:creationId xmlns:a16="http://schemas.microsoft.com/office/drawing/2014/main" id="{66BED051-918E-4A8A-AB83-2BCCEB341261}"/>
              </a:ext>
            </a:extLst>
          </p:cNvPr>
          <p:cNvSpPr txBox="1"/>
          <p:nvPr/>
        </p:nvSpPr>
        <p:spPr>
          <a:xfrm>
            <a:off x="2483241" y="1362509"/>
            <a:ext cx="565746" cy="338554"/>
          </a:xfrm>
          <a:prstGeom prst="rect">
            <a:avLst/>
          </a:prstGeom>
          <a:noFill/>
        </p:spPr>
        <p:txBody>
          <a:bodyPr wrap="square" rtlCol="0" anchor="t">
            <a:spAutoFit/>
          </a:bodyPr>
          <a:lstStyle/>
          <a:p>
            <a:pPr algn="ctr"/>
            <a:r>
              <a:rPr lang="en-US" sz="1600" b="1" dirty="0">
                <a:solidFill>
                  <a:schemeClr val="bg2"/>
                </a:solidFill>
              </a:rPr>
              <a:t>01</a:t>
            </a:r>
          </a:p>
        </p:txBody>
      </p:sp>
      <p:sp>
        <p:nvSpPr>
          <p:cNvPr id="106" name="TextBox 105">
            <a:extLst>
              <a:ext uri="{FF2B5EF4-FFF2-40B4-BE49-F238E27FC236}">
                <a16:creationId xmlns:a16="http://schemas.microsoft.com/office/drawing/2014/main" id="{DB9B0777-C945-486A-90DF-24842627F72E}"/>
              </a:ext>
            </a:extLst>
          </p:cNvPr>
          <p:cNvSpPr txBox="1"/>
          <p:nvPr/>
        </p:nvSpPr>
        <p:spPr>
          <a:xfrm>
            <a:off x="3193171" y="1581847"/>
            <a:ext cx="2628324" cy="276999"/>
          </a:xfrm>
          <a:prstGeom prst="rect">
            <a:avLst/>
          </a:prstGeom>
          <a:noFill/>
        </p:spPr>
        <p:txBody>
          <a:bodyPr wrap="square" rtlCol="0" anchor="t">
            <a:spAutoFit/>
          </a:bodyPr>
          <a:lstStyle/>
          <a:p>
            <a:r>
              <a:rPr lang="en-US" sz="1200" dirty="0">
                <a:solidFill>
                  <a:schemeClr val="tx2"/>
                </a:solidFill>
              </a:rPr>
              <a:t>A wonderful serenity</a:t>
            </a:r>
          </a:p>
        </p:txBody>
      </p:sp>
      <p:sp>
        <p:nvSpPr>
          <p:cNvPr id="108" name="TextBox 107">
            <a:extLst>
              <a:ext uri="{FF2B5EF4-FFF2-40B4-BE49-F238E27FC236}">
                <a16:creationId xmlns:a16="http://schemas.microsoft.com/office/drawing/2014/main" id="{BE27BC90-6946-4903-9226-B160806B0FC5}"/>
              </a:ext>
            </a:extLst>
          </p:cNvPr>
          <p:cNvSpPr txBox="1"/>
          <p:nvPr/>
        </p:nvSpPr>
        <p:spPr>
          <a:xfrm>
            <a:off x="3193171" y="1240661"/>
            <a:ext cx="1907193" cy="338554"/>
          </a:xfrm>
          <a:prstGeom prst="rect">
            <a:avLst/>
          </a:prstGeom>
          <a:noFill/>
        </p:spPr>
        <p:txBody>
          <a:bodyPr wrap="square" rtlCol="0">
            <a:spAutoFit/>
          </a:bodyPr>
          <a:lstStyle/>
          <a:p>
            <a:r>
              <a:rPr lang="en-US" sz="1600" b="1" dirty="0">
                <a:solidFill>
                  <a:schemeClr val="accent1"/>
                </a:solidFill>
                <a:latin typeface="+mj-lt"/>
              </a:rPr>
              <a:t>What is math?</a:t>
            </a:r>
            <a:endParaRPr lang="en-ID" sz="1600" b="1" dirty="0">
              <a:solidFill>
                <a:schemeClr val="accent1"/>
              </a:solidFill>
              <a:latin typeface="+mj-lt"/>
            </a:endParaRPr>
          </a:p>
        </p:txBody>
      </p:sp>
      <p:sp>
        <p:nvSpPr>
          <p:cNvPr id="121" name="Oval 120">
            <a:extLst>
              <a:ext uri="{FF2B5EF4-FFF2-40B4-BE49-F238E27FC236}">
                <a16:creationId xmlns:a16="http://schemas.microsoft.com/office/drawing/2014/main" id="{293A5AF1-4F95-4135-9E66-5D60F75AB021}"/>
              </a:ext>
            </a:extLst>
          </p:cNvPr>
          <p:cNvSpPr/>
          <p:nvPr/>
        </p:nvSpPr>
        <p:spPr>
          <a:xfrm>
            <a:off x="2519915" y="2152552"/>
            <a:ext cx="492397" cy="49239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TextBox 121">
            <a:extLst>
              <a:ext uri="{FF2B5EF4-FFF2-40B4-BE49-F238E27FC236}">
                <a16:creationId xmlns:a16="http://schemas.microsoft.com/office/drawing/2014/main" id="{970F8227-287E-4273-BCFB-E0E715AFFF8B}"/>
              </a:ext>
            </a:extLst>
          </p:cNvPr>
          <p:cNvSpPr txBox="1"/>
          <p:nvPr/>
        </p:nvSpPr>
        <p:spPr>
          <a:xfrm>
            <a:off x="2483241" y="2238787"/>
            <a:ext cx="565746" cy="338554"/>
          </a:xfrm>
          <a:prstGeom prst="rect">
            <a:avLst/>
          </a:prstGeom>
          <a:noFill/>
        </p:spPr>
        <p:txBody>
          <a:bodyPr wrap="square" rtlCol="0" anchor="t">
            <a:spAutoFit/>
          </a:bodyPr>
          <a:lstStyle/>
          <a:p>
            <a:pPr algn="ctr"/>
            <a:r>
              <a:rPr lang="en-US" sz="1600" b="1" dirty="0">
                <a:solidFill>
                  <a:schemeClr val="bg2"/>
                </a:solidFill>
              </a:rPr>
              <a:t>02</a:t>
            </a:r>
          </a:p>
        </p:txBody>
      </p:sp>
      <p:sp>
        <p:nvSpPr>
          <p:cNvPr id="123" name="TextBox 122">
            <a:extLst>
              <a:ext uri="{FF2B5EF4-FFF2-40B4-BE49-F238E27FC236}">
                <a16:creationId xmlns:a16="http://schemas.microsoft.com/office/drawing/2014/main" id="{FD8316B5-1535-4B18-B74D-C6ED55B5E14E}"/>
              </a:ext>
            </a:extLst>
          </p:cNvPr>
          <p:cNvSpPr txBox="1"/>
          <p:nvPr/>
        </p:nvSpPr>
        <p:spPr>
          <a:xfrm>
            <a:off x="3193171" y="2458125"/>
            <a:ext cx="2628324" cy="276999"/>
          </a:xfrm>
          <a:prstGeom prst="rect">
            <a:avLst/>
          </a:prstGeom>
          <a:noFill/>
        </p:spPr>
        <p:txBody>
          <a:bodyPr wrap="square" rtlCol="0" anchor="t">
            <a:spAutoFit/>
          </a:bodyPr>
          <a:lstStyle/>
          <a:p>
            <a:r>
              <a:rPr lang="en-US" sz="1200" dirty="0">
                <a:solidFill>
                  <a:schemeClr val="tx2"/>
                </a:solidFill>
              </a:rPr>
              <a:t>A wonderful serenity</a:t>
            </a:r>
          </a:p>
        </p:txBody>
      </p:sp>
      <p:sp>
        <p:nvSpPr>
          <p:cNvPr id="124" name="TextBox 123">
            <a:extLst>
              <a:ext uri="{FF2B5EF4-FFF2-40B4-BE49-F238E27FC236}">
                <a16:creationId xmlns:a16="http://schemas.microsoft.com/office/drawing/2014/main" id="{8DD12AE5-5BFA-408E-BB9E-6E1724203B25}"/>
              </a:ext>
            </a:extLst>
          </p:cNvPr>
          <p:cNvSpPr txBox="1"/>
          <p:nvPr/>
        </p:nvSpPr>
        <p:spPr>
          <a:xfrm>
            <a:off x="3193171" y="2116939"/>
            <a:ext cx="1907193" cy="338554"/>
          </a:xfrm>
          <a:prstGeom prst="rect">
            <a:avLst/>
          </a:prstGeom>
          <a:noFill/>
        </p:spPr>
        <p:txBody>
          <a:bodyPr wrap="square" rtlCol="0">
            <a:spAutoFit/>
          </a:bodyPr>
          <a:lstStyle/>
          <a:p>
            <a:r>
              <a:rPr lang="en-US" sz="1600" b="1" dirty="0">
                <a:solidFill>
                  <a:schemeClr val="accent1"/>
                </a:solidFill>
                <a:latin typeface="+mj-lt"/>
              </a:rPr>
              <a:t>Type of math</a:t>
            </a:r>
            <a:endParaRPr lang="en-ID" sz="1600" b="1" dirty="0">
              <a:solidFill>
                <a:schemeClr val="accent1"/>
              </a:solidFill>
              <a:latin typeface="+mj-lt"/>
            </a:endParaRPr>
          </a:p>
        </p:txBody>
      </p:sp>
      <p:sp>
        <p:nvSpPr>
          <p:cNvPr id="126" name="Oval 125">
            <a:extLst>
              <a:ext uri="{FF2B5EF4-FFF2-40B4-BE49-F238E27FC236}">
                <a16:creationId xmlns:a16="http://schemas.microsoft.com/office/drawing/2014/main" id="{BB4ABA35-8A24-4DA8-BF67-66BA175514BC}"/>
              </a:ext>
            </a:extLst>
          </p:cNvPr>
          <p:cNvSpPr/>
          <p:nvPr/>
        </p:nvSpPr>
        <p:spPr>
          <a:xfrm>
            <a:off x="2519915" y="3028830"/>
            <a:ext cx="492397" cy="49239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Box 126">
            <a:extLst>
              <a:ext uri="{FF2B5EF4-FFF2-40B4-BE49-F238E27FC236}">
                <a16:creationId xmlns:a16="http://schemas.microsoft.com/office/drawing/2014/main" id="{D9D50282-2C2D-4369-92A6-B13CB0727418}"/>
              </a:ext>
            </a:extLst>
          </p:cNvPr>
          <p:cNvSpPr txBox="1"/>
          <p:nvPr/>
        </p:nvSpPr>
        <p:spPr>
          <a:xfrm>
            <a:off x="2483241" y="3115065"/>
            <a:ext cx="565746" cy="338554"/>
          </a:xfrm>
          <a:prstGeom prst="rect">
            <a:avLst/>
          </a:prstGeom>
          <a:noFill/>
        </p:spPr>
        <p:txBody>
          <a:bodyPr wrap="square" rtlCol="0" anchor="t">
            <a:spAutoFit/>
          </a:bodyPr>
          <a:lstStyle/>
          <a:p>
            <a:pPr algn="ctr"/>
            <a:r>
              <a:rPr lang="en-US" sz="1600" b="1" dirty="0">
                <a:solidFill>
                  <a:schemeClr val="bg2"/>
                </a:solidFill>
              </a:rPr>
              <a:t>03</a:t>
            </a:r>
          </a:p>
        </p:txBody>
      </p:sp>
      <p:sp>
        <p:nvSpPr>
          <p:cNvPr id="128" name="TextBox 127">
            <a:extLst>
              <a:ext uri="{FF2B5EF4-FFF2-40B4-BE49-F238E27FC236}">
                <a16:creationId xmlns:a16="http://schemas.microsoft.com/office/drawing/2014/main" id="{96CE29CF-239C-4FAE-B3A2-F7781B5AAD90}"/>
              </a:ext>
            </a:extLst>
          </p:cNvPr>
          <p:cNvSpPr txBox="1"/>
          <p:nvPr/>
        </p:nvSpPr>
        <p:spPr>
          <a:xfrm>
            <a:off x="3193171" y="3334403"/>
            <a:ext cx="2628324" cy="276999"/>
          </a:xfrm>
          <a:prstGeom prst="rect">
            <a:avLst/>
          </a:prstGeom>
          <a:noFill/>
        </p:spPr>
        <p:txBody>
          <a:bodyPr wrap="square" rtlCol="0" anchor="t">
            <a:spAutoFit/>
          </a:bodyPr>
          <a:lstStyle/>
          <a:p>
            <a:r>
              <a:rPr lang="en-US" sz="1200" dirty="0">
                <a:solidFill>
                  <a:schemeClr val="tx2"/>
                </a:solidFill>
              </a:rPr>
              <a:t>A wonderful serenity</a:t>
            </a:r>
          </a:p>
        </p:txBody>
      </p:sp>
      <p:sp>
        <p:nvSpPr>
          <p:cNvPr id="129" name="TextBox 128">
            <a:extLst>
              <a:ext uri="{FF2B5EF4-FFF2-40B4-BE49-F238E27FC236}">
                <a16:creationId xmlns:a16="http://schemas.microsoft.com/office/drawing/2014/main" id="{C34CBEEC-8C9B-4F5E-9F16-F90D10A3EEE5}"/>
              </a:ext>
            </a:extLst>
          </p:cNvPr>
          <p:cNvSpPr txBox="1"/>
          <p:nvPr/>
        </p:nvSpPr>
        <p:spPr>
          <a:xfrm>
            <a:off x="3193171" y="2993217"/>
            <a:ext cx="1907193" cy="338554"/>
          </a:xfrm>
          <a:prstGeom prst="rect">
            <a:avLst/>
          </a:prstGeom>
          <a:noFill/>
        </p:spPr>
        <p:txBody>
          <a:bodyPr wrap="square" rtlCol="0">
            <a:spAutoFit/>
          </a:bodyPr>
          <a:lstStyle/>
          <a:p>
            <a:r>
              <a:rPr lang="en-US" sz="1600" b="1" dirty="0">
                <a:solidFill>
                  <a:schemeClr val="accent1"/>
                </a:solidFill>
                <a:latin typeface="+mj-lt"/>
              </a:rPr>
              <a:t>Break section</a:t>
            </a:r>
            <a:endParaRPr lang="en-ID" sz="1600" b="1" dirty="0">
              <a:solidFill>
                <a:schemeClr val="accent1"/>
              </a:solidFill>
              <a:latin typeface="+mj-lt"/>
            </a:endParaRPr>
          </a:p>
        </p:txBody>
      </p:sp>
      <p:sp>
        <p:nvSpPr>
          <p:cNvPr id="131" name="Oval 130">
            <a:extLst>
              <a:ext uri="{FF2B5EF4-FFF2-40B4-BE49-F238E27FC236}">
                <a16:creationId xmlns:a16="http://schemas.microsoft.com/office/drawing/2014/main" id="{90ADB83C-FA32-4DDD-85D4-BCC8C944869B}"/>
              </a:ext>
            </a:extLst>
          </p:cNvPr>
          <p:cNvSpPr/>
          <p:nvPr/>
        </p:nvSpPr>
        <p:spPr>
          <a:xfrm>
            <a:off x="2519915" y="3905108"/>
            <a:ext cx="492397" cy="49239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TextBox 131">
            <a:extLst>
              <a:ext uri="{FF2B5EF4-FFF2-40B4-BE49-F238E27FC236}">
                <a16:creationId xmlns:a16="http://schemas.microsoft.com/office/drawing/2014/main" id="{EFFD17FF-ED0D-436E-973A-8EF9F600F26D}"/>
              </a:ext>
            </a:extLst>
          </p:cNvPr>
          <p:cNvSpPr txBox="1"/>
          <p:nvPr/>
        </p:nvSpPr>
        <p:spPr>
          <a:xfrm>
            <a:off x="2483241" y="3991343"/>
            <a:ext cx="565746" cy="338554"/>
          </a:xfrm>
          <a:prstGeom prst="rect">
            <a:avLst/>
          </a:prstGeom>
          <a:noFill/>
        </p:spPr>
        <p:txBody>
          <a:bodyPr wrap="square" rtlCol="0" anchor="t">
            <a:spAutoFit/>
          </a:bodyPr>
          <a:lstStyle/>
          <a:p>
            <a:pPr algn="ctr"/>
            <a:r>
              <a:rPr lang="en-US" sz="1600" b="1" dirty="0">
                <a:solidFill>
                  <a:schemeClr val="bg2"/>
                </a:solidFill>
              </a:rPr>
              <a:t>04</a:t>
            </a:r>
          </a:p>
        </p:txBody>
      </p:sp>
      <p:sp>
        <p:nvSpPr>
          <p:cNvPr id="133" name="TextBox 132">
            <a:extLst>
              <a:ext uri="{FF2B5EF4-FFF2-40B4-BE49-F238E27FC236}">
                <a16:creationId xmlns:a16="http://schemas.microsoft.com/office/drawing/2014/main" id="{CD2D8DFA-6B81-4063-8DD5-F7331814F364}"/>
              </a:ext>
            </a:extLst>
          </p:cNvPr>
          <p:cNvSpPr txBox="1"/>
          <p:nvPr/>
        </p:nvSpPr>
        <p:spPr>
          <a:xfrm>
            <a:off x="3193171" y="4210681"/>
            <a:ext cx="2628324" cy="276999"/>
          </a:xfrm>
          <a:prstGeom prst="rect">
            <a:avLst/>
          </a:prstGeom>
          <a:noFill/>
        </p:spPr>
        <p:txBody>
          <a:bodyPr wrap="square" rtlCol="0" anchor="t">
            <a:spAutoFit/>
          </a:bodyPr>
          <a:lstStyle/>
          <a:p>
            <a:r>
              <a:rPr lang="en-US" sz="1200" dirty="0">
                <a:solidFill>
                  <a:schemeClr val="tx2"/>
                </a:solidFill>
              </a:rPr>
              <a:t>A wonderful serenity</a:t>
            </a:r>
          </a:p>
        </p:txBody>
      </p:sp>
      <p:sp>
        <p:nvSpPr>
          <p:cNvPr id="134" name="TextBox 133">
            <a:extLst>
              <a:ext uri="{FF2B5EF4-FFF2-40B4-BE49-F238E27FC236}">
                <a16:creationId xmlns:a16="http://schemas.microsoft.com/office/drawing/2014/main" id="{06378CE9-96BB-4D89-BB39-83B0D2AB92CE}"/>
              </a:ext>
            </a:extLst>
          </p:cNvPr>
          <p:cNvSpPr txBox="1"/>
          <p:nvPr/>
        </p:nvSpPr>
        <p:spPr>
          <a:xfrm>
            <a:off x="3193171" y="3869495"/>
            <a:ext cx="1907193" cy="338554"/>
          </a:xfrm>
          <a:prstGeom prst="rect">
            <a:avLst/>
          </a:prstGeom>
          <a:noFill/>
        </p:spPr>
        <p:txBody>
          <a:bodyPr wrap="square" rtlCol="0">
            <a:spAutoFit/>
          </a:bodyPr>
          <a:lstStyle/>
          <a:p>
            <a:r>
              <a:rPr lang="en-US" sz="1600" b="1" dirty="0">
                <a:solidFill>
                  <a:schemeClr val="accent1"/>
                </a:solidFill>
                <a:latin typeface="+mj-lt"/>
              </a:rPr>
              <a:t>Sample &amp; test</a:t>
            </a:r>
            <a:endParaRPr lang="en-ID" sz="1600" b="1" dirty="0">
              <a:solidFill>
                <a:schemeClr val="accent1"/>
              </a:solidFill>
              <a:latin typeface="+mj-lt"/>
            </a:endParaRPr>
          </a:p>
        </p:txBody>
      </p:sp>
      <p:sp>
        <p:nvSpPr>
          <p:cNvPr id="136" name="Oval 135">
            <a:extLst>
              <a:ext uri="{FF2B5EF4-FFF2-40B4-BE49-F238E27FC236}">
                <a16:creationId xmlns:a16="http://schemas.microsoft.com/office/drawing/2014/main" id="{B9726F24-6A27-4B7B-BD71-5E10139DDF0D}"/>
              </a:ext>
            </a:extLst>
          </p:cNvPr>
          <p:cNvSpPr/>
          <p:nvPr/>
        </p:nvSpPr>
        <p:spPr>
          <a:xfrm>
            <a:off x="2519915" y="4781386"/>
            <a:ext cx="492397" cy="49239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TextBox 136">
            <a:extLst>
              <a:ext uri="{FF2B5EF4-FFF2-40B4-BE49-F238E27FC236}">
                <a16:creationId xmlns:a16="http://schemas.microsoft.com/office/drawing/2014/main" id="{2D93B53F-2D3A-4E7D-9E7E-90C6802C7243}"/>
              </a:ext>
            </a:extLst>
          </p:cNvPr>
          <p:cNvSpPr txBox="1"/>
          <p:nvPr/>
        </p:nvSpPr>
        <p:spPr>
          <a:xfrm>
            <a:off x="2483241" y="4867621"/>
            <a:ext cx="565746" cy="338554"/>
          </a:xfrm>
          <a:prstGeom prst="rect">
            <a:avLst/>
          </a:prstGeom>
          <a:noFill/>
        </p:spPr>
        <p:txBody>
          <a:bodyPr wrap="square" rtlCol="0" anchor="t">
            <a:spAutoFit/>
          </a:bodyPr>
          <a:lstStyle/>
          <a:p>
            <a:pPr algn="ctr"/>
            <a:r>
              <a:rPr lang="en-US" sz="1600" b="1" dirty="0">
                <a:solidFill>
                  <a:schemeClr val="bg2"/>
                </a:solidFill>
              </a:rPr>
              <a:t>05</a:t>
            </a:r>
          </a:p>
        </p:txBody>
      </p:sp>
      <p:sp>
        <p:nvSpPr>
          <p:cNvPr id="138" name="TextBox 137">
            <a:extLst>
              <a:ext uri="{FF2B5EF4-FFF2-40B4-BE49-F238E27FC236}">
                <a16:creationId xmlns:a16="http://schemas.microsoft.com/office/drawing/2014/main" id="{EC71F728-E038-4A3D-872B-6E9E8291B9C6}"/>
              </a:ext>
            </a:extLst>
          </p:cNvPr>
          <p:cNvSpPr txBox="1"/>
          <p:nvPr/>
        </p:nvSpPr>
        <p:spPr>
          <a:xfrm>
            <a:off x="3193171" y="5086959"/>
            <a:ext cx="2628324" cy="276999"/>
          </a:xfrm>
          <a:prstGeom prst="rect">
            <a:avLst/>
          </a:prstGeom>
          <a:noFill/>
        </p:spPr>
        <p:txBody>
          <a:bodyPr wrap="square" rtlCol="0" anchor="t">
            <a:spAutoFit/>
          </a:bodyPr>
          <a:lstStyle/>
          <a:p>
            <a:r>
              <a:rPr lang="en-US" sz="1200" dirty="0">
                <a:solidFill>
                  <a:schemeClr val="tx2"/>
                </a:solidFill>
              </a:rPr>
              <a:t>A wonderful serenity</a:t>
            </a:r>
          </a:p>
        </p:txBody>
      </p:sp>
      <p:sp>
        <p:nvSpPr>
          <p:cNvPr id="139" name="TextBox 138">
            <a:extLst>
              <a:ext uri="{FF2B5EF4-FFF2-40B4-BE49-F238E27FC236}">
                <a16:creationId xmlns:a16="http://schemas.microsoft.com/office/drawing/2014/main" id="{830FC1C3-F9C6-4471-8F66-0AB4751A07FF}"/>
              </a:ext>
            </a:extLst>
          </p:cNvPr>
          <p:cNvSpPr txBox="1"/>
          <p:nvPr/>
        </p:nvSpPr>
        <p:spPr>
          <a:xfrm>
            <a:off x="3193171" y="4745773"/>
            <a:ext cx="1907193" cy="338554"/>
          </a:xfrm>
          <a:prstGeom prst="rect">
            <a:avLst/>
          </a:prstGeom>
          <a:noFill/>
        </p:spPr>
        <p:txBody>
          <a:bodyPr wrap="square" rtlCol="0">
            <a:spAutoFit/>
          </a:bodyPr>
          <a:lstStyle/>
          <a:p>
            <a:r>
              <a:rPr lang="en-US" sz="1600" b="1" dirty="0">
                <a:solidFill>
                  <a:schemeClr val="accent1"/>
                </a:solidFill>
                <a:latin typeface="+mj-lt"/>
              </a:rPr>
              <a:t>Conclusion</a:t>
            </a:r>
            <a:endParaRPr lang="en-ID" sz="1600" b="1" dirty="0">
              <a:solidFill>
                <a:schemeClr val="accent1"/>
              </a:solidFill>
              <a:latin typeface="+mj-lt"/>
            </a:endParaRPr>
          </a:p>
        </p:txBody>
      </p:sp>
      <p:sp>
        <p:nvSpPr>
          <p:cNvPr id="140" name="Rectangle: Rounded Corners 139">
            <a:extLst>
              <a:ext uri="{FF2B5EF4-FFF2-40B4-BE49-F238E27FC236}">
                <a16:creationId xmlns:a16="http://schemas.microsoft.com/office/drawing/2014/main" id="{76FBAAC1-066C-4BFD-8B2A-683503CCA833}"/>
              </a:ext>
            </a:extLst>
          </p:cNvPr>
          <p:cNvSpPr/>
          <p:nvPr/>
        </p:nvSpPr>
        <p:spPr>
          <a:xfrm>
            <a:off x="6823337" y="4797354"/>
            <a:ext cx="2119652" cy="478297"/>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extBox 140">
            <a:extLst>
              <a:ext uri="{FF2B5EF4-FFF2-40B4-BE49-F238E27FC236}">
                <a16:creationId xmlns:a16="http://schemas.microsoft.com/office/drawing/2014/main" id="{39FBA21D-2FA7-4ACE-9D32-02E946BC98AA}"/>
              </a:ext>
            </a:extLst>
          </p:cNvPr>
          <p:cNvSpPr txBox="1"/>
          <p:nvPr/>
        </p:nvSpPr>
        <p:spPr>
          <a:xfrm>
            <a:off x="6929567" y="4862919"/>
            <a:ext cx="1907193" cy="338554"/>
          </a:xfrm>
          <a:prstGeom prst="rect">
            <a:avLst/>
          </a:prstGeom>
          <a:noFill/>
        </p:spPr>
        <p:txBody>
          <a:bodyPr wrap="square" rtlCol="0">
            <a:spAutoFit/>
          </a:bodyPr>
          <a:lstStyle/>
          <a:p>
            <a:pPr algn="ctr"/>
            <a:r>
              <a:rPr lang="en-US" sz="1600" b="1" dirty="0">
                <a:solidFill>
                  <a:schemeClr val="bg2"/>
                </a:solidFill>
                <a:latin typeface="+mj-lt"/>
              </a:rPr>
              <a:t>Start learning</a:t>
            </a:r>
            <a:endParaRPr lang="en-ID" sz="1600" b="1" dirty="0">
              <a:solidFill>
                <a:schemeClr val="bg2"/>
              </a:solidFill>
              <a:latin typeface="+mj-lt"/>
            </a:endParaRPr>
          </a:p>
        </p:txBody>
      </p:sp>
      <p:sp>
        <p:nvSpPr>
          <p:cNvPr id="4" name="Text Placeholder 3">
            <a:extLst>
              <a:ext uri="{FF2B5EF4-FFF2-40B4-BE49-F238E27FC236}">
                <a16:creationId xmlns:a16="http://schemas.microsoft.com/office/drawing/2014/main" id="{4386DF1E-AFD8-4F82-BBDF-0D99C5512BFF}"/>
              </a:ext>
            </a:extLst>
          </p:cNvPr>
          <p:cNvSpPr>
            <a:spLocks noGrp="1"/>
          </p:cNvSpPr>
          <p:nvPr>
            <p:ph type="body" sz="quarter" idx="10"/>
          </p:nvPr>
        </p:nvSpPr>
        <p:spPr/>
        <p:txBody>
          <a:bodyPr/>
          <a:lstStyle/>
          <a:p>
            <a:r>
              <a:rPr lang="en-US" sz="4000" b="1" dirty="0">
                <a:latin typeface="+mj-lt"/>
              </a:rPr>
              <a:t>Table of Content</a:t>
            </a:r>
          </a:p>
          <a:p>
            <a:r>
              <a:rPr lang="en-US" sz="4000" b="1" dirty="0">
                <a:latin typeface="+mj-lt"/>
              </a:rPr>
              <a:t>for Today</a:t>
            </a:r>
          </a:p>
        </p:txBody>
      </p:sp>
    </p:spTree>
    <p:extLst>
      <p:ext uri="{BB962C8B-B14F-4D97-AF65-F5344CB8AC3E}">
        <p14:creationId xmlns:p14="http://schemas.microsoft.com/office/powerpoint/2010/main" val="133481641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Rectangle 93">
            <a:extLst>
              <a:ext uri="{FF2B5EF4-FFF2-40B4-BE49-F238E27FC236}">
                <a16:creationId xmlns:a16="http://schemas.microsoft.com/office/drawing/2014/main" id="{BCAA1ED1-E8CE-4349-946F-B497FA1DE3A5}"/>
              </a:ext>
            </a:extLst>
          </p:cNvPr>
          <p:cNvSpPr/>
          <p:nvPr/>
        </p:nvSpPr>
        <p:spPr>
          <a:xfrm>
            <a:off x="0" y="1721755"/>
            <a:ext cx="12192000" cy="2422535"/>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4243C713-4821-42D9-804D-F763AD9F38C3}"/>
              </a:ext>
            </a:extLst>
          </p:cNvPr>
          <p:cNvSpPr/>
          <p:nvPr/>
        </p:nvSpPr>
        <p:spPr>
          <a:xfrm>
            <a:off x="2484113" y="2355252"/>
            <a:ext cx="2092399" cy="1578232"/>
          </a:xfrm>
          <a:custGeom>
            <a:avLst/>
            <a:gdLst>
              <a:gd name="connsiteX0" fmla="*/ 3944112 w 5242941"/>
              <a:gd name="connsiteY0" fmla="*/ 1309307 h 3954589"/>
              <a:gd name="connsiteX1" fmla="*/ 3896487 w 5242941"/>
              <a:gd name="connsiteY1" fmla="*/ 1309307 h 3954589"/>
              <a:gd name="connsiteX2" fmla="*/ 2645283 w 5242941"/>
              <a:gd name="connsiteY2" fmla="*/ 1309307 h 3954589"/>
              <a:gd name="connsiteX3" fmla="*/ 2645283 w 5242941"/>
              <a:gd name="connsiteY3" fmla="*/ 0 h 3954589"/>
              <a:gd name="connsiteX4" fmla="*/ 1298829 w 5242941"/>
              <a:gd name="connsiteY4" fmla="*/ 0 h 3954589"/>
              <a:gd name="connsiteX5" fmla="*/ 1298829 w 5242941"/>
              <a:gd name="connsiteY5" fmla="*/ 1309307 h 3954589"/>
              <a:gd name="connsiteX6" fmla="*/ 0 w 5242941"/>
              <a:gd name="connsiteY6" fmla="*/ 1309307 h 3954589"/>
              <a:gd name="connsiteX7" fmla="*/ 0 w 5242941"/>
              <a:gd name="connsiteY7" fmla="*/ 2655761 h 3954589"/>
              <a:gd name="connsiteX8" fmla="*/ 1298829 w 5242941"/>
              <a:gd name="connsiteY8" fmla="*/ 2655761 h 3954589"/>
              <a:gd name="connsiteX9" fmla="*/ 1298829 w 5242941"/>
              <a:gd name="connsiteY9" fmla="*/ 3954590 h 3954589"/>
              <a:gd name="connsiteX10" fmla="*/ 2645283 w 5242941"/>
              <a:gd name="connsiteY10" fmla="*/ 3954590 h 3954589"/>
              <a:gd name="connsiteX11" fmla="*/ 2645283 w 5242941"/>
              <a:gd name="connsiteY11" fmla="*/ 2655761 h 3954589"/>
              <a:gd name="connsiteX12" fmla="*/ 3896487 w 5242941"/>
              <a:gd name="connsiteY12" fmla="*/ 2655761 h 3954589"/>
              <a:gd name="connsiteX13" fmla="*/ 3944112 w 5242941"/>
              <a:gd name="connsiteY13" fmla="*/ 2655761 h 3954589"/>
              <a:gd name="connsiteX14" fmla="*/ 5242941 w 5242941"/>
              <a:gd name="connsiteY14" fmla="*/ 2655761 h 3954589"/>
              <a:gd name="connsiteX15" fmla="*/ 5242941 w 5242941"/>
              <a:gd name="connsiteY15" fmla="*/ 1309307 h 3954589"/>
              <a:gd name="connsiteX16" fmla="*/ 3944112 w 5242941"/>
              <a:gd name="connsiteY16" fmla="*/ 1309307 h 3954589"/>
              <a:gd name="connsiteX17" fmla="*/ 2597658 w 5242941"/>
              <a:gd name="connsiteY17" fmla="*/ 2608136 h 3954589"/>
              <a:gd name="connsiteX18" fmla="*/ 1346454 w 5242941"/>
              <a:gd name="connsiteY18" fmla="*/ 2608136 h 3954589"/>
              <a:gd name="connsiteX19" fmla="*/ 1346454 w 5242941"/>
              <a:gd name="connsiteY19" fmla="*/ 1356932 h 3954589"/>
              <a:gd name="connsiteX20" fmla="*/ 2597658 w 5242941"/>
              <a:gd name="connsiteY20" fmla="*/ 1356932 h 3954589"/>
              <a:gd name="connsiteX21" fmla="*/ 2597658 w 5242941"/>
              <a:gd name="connsiteY21" fmla="*/ 2608136 h 3954589"/>
              <a:gd name="connsiteX22" fmla="*/ 1346454 w 5242941"/>
              <a:gd name="connsiteY22" fmla="*/ 47625 h 3954589"/>
              <a:gd name="connsiteX23" fmla="*/ 2597658 w 5242941"/>
              <a:gd name="connsiteY23" fmla="*/ 47625 h 3954589"/>
              <a:gd name="connsiteX24" fmla="*/ 2597658 w 5242941"/>
              <a:gd name="connsiteY24" fmla="*/ 1298829 h 3954589"/>
              <a:gd name="connsiteX25" fmla="*/ 1346454 w 5242941"/>
              <a:gd name="connsiteY25" fmla="*/ 1298829 h 3954589"/>
              <a:gd name="connsiteX26" fmla="*/ 1346454 w 5242941"/>
              <a:gd name="connsiteY26" fmla="*/ 47625 h 3954589"/>
              <a:gd name="connsiteX27" fmla="*/ 47625 w 5242941"/>
              <a:gd name="connsiteY27" fmla="*/ 2608136 h 3954589"/>
              <a:gd name="connsiteX28" fmla="*/ 47625 w 5242941"/>
              <a:gd name="connsiteY28" fmla="*/ 1356932 h 3954589"/>
              <a:gd name="connsiteX29" fmla="*/ 1298829 w 5242941"/>
              <a:gd name="connsiteY29" fmla="*/ 1356932 h 3954589"/>
              <a:gd name="connsiteX30" fmla="*/ 1298829 w 5242941"/>
              <a:gd name="connsiteY30" fmla="*/ 2608136 h 3954589"/>
              <a:gd name="connsiteX31" fmla="*/ 47625 w 5242941"/>
              <a:gd name="connsiteY31" fmla="*/ 2608136 h 3954589"/>
              <a:gd name="connsiteX32" fmla="*/ 2597658 w 5242941"/>
              <a:gd name="connsiteY32" fmla="*/ 3906965 h 3954589"/>
              <a:gd name="connsiteX33" fmla="*/ 1346454 w 5242941"/>
              <a:gd name="connsiteY33" fmla="*/ 3906965 h 3954589"/>
              <a:gd name="connsiteX34" fmla="*/ 1346454 w 5242941"/>
              <a:gd name="connsiteY34" fmla="*/ 2655761 h 3954589"/>
              <a:gd name="connsiteX35" fmla="*/ 2597658 w 5242941"/>
              <a:gd name="connsiteY35" fmla="*/ 2655761 h 3954589"/>
              <a:gd name="connsiteX36" fmla="*/ 2597658 w 5242941"/>
              <a:gd name="connsiteY36" fmla="*/ 3906965 h 3954589"/>
              <a:gd name="connsiteX37" fmla="*/ 3896487 w 5242941"/>
              <a:gd name="connsiteY37" fmla="*/ 2608136 h 3954589"/>
              <a:gd name="connsiteX38" fmla="*/ 2645283 w 5242941"/>
              <a:gd name="connsiteY38" fmla="*/ 2608136 h 3954589"/>
              <a:gd name="connsiteX39" fmla="*/ 2645283 w 5242941"/>
              <a:gd name="connsiteY39" fmla="*/ 1356932 h 3954589"/>
              <a:gd name="connsiteX40" fmla="*/ 3896487 w 5242941"/>
              <a:gd name="connsiteY40" fmla="*/ 1356932 h 3954589"/>
              <a:gd name="connsiteX41" fmla="*/ 3896487 w 5242941"/>
              <a:gd name="connsiteY41" fmla="*/ 2608136 h 3954589"/>
              <a:gd name="connsiteX42" fmla="*/ 5195316 w 5242941"/>
              <a:gd name="connsiteY42" fmla="*/ 2608136 h 3954589"/>
              <a:gd name="connsiteX43" fmla="*/ 3944112 w 5242941"/>
              <a:gd name="connsiteY43" fmla="*/ 2608136 h 3954589"/>
              <a:gd name="connsiteX44" fmla="*/ 3944112 w 5242941"/>
              <a:gd name="connsiteY44" fmla="*/ 1356932 h 3954589"/>
              <a:gd name="connsiteX45" fmla="*/ 5195316 w 5242941"/>
              <a:gd name="connsiteY45" fmla="*/ 1356932 h 3954589"/>
              <a:gd name="connsiteX46" fmla="*/ 5195316 w 5242941"/>
              <a:gd name="connsiteY46" fmla="*/ 2608136 h 3954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242941" h="3954589">
                <a:moveTo>
                  <a:pt x="3944112" y="1309307"/>
                </a:moveTo>
                <a:lnTo>
                  <a:pt x="3896487" y="1309307"/>
                </a:lnTo>
                <a:lnTo>
                  <a:pt x="2645283" y="1309307"/>
                </a:lnTo>
                <a:lnTo>
                  <a:pt x="2645283" y="0"/>
                </a:lnTo>
                <a:lnTo>
                  <a:pt x="1298829" y="0"/>
                </a:lnTo>
                <a:lnTo>
                  <a:pt x="1298829" y="1309307"/>
                </a:lnTo>
                <a:lnTo>
                  <a:pt x="0" y="1309307"/>
                </a:lnTo>
                <a:lnTo>
                  <a:pt x="0" y="2655761"/>
                </a:lnTo>
                <a:lnTo>
                  <a:pt x="1298829" y="2655761"/>
                </a:lnTo>
                <a:lnTo>
                  <a:pt x="1298829" y="3954590"/>
                </a:lnTo>
                <a:lnTo>
                  <a:pt x="2645283" y="3954590"/>
                </a:lnTo>
                <a:lnTo>
                  <a:pt x="2645283" y="2655761"/>
                </a:lnTo>
                <a:lnTo>
                  <a:pt x="3896487" y="2655761"/>
                </a:lnTo>
                <a:lnTo>
                  <a:pt x="3944112" y="2655761"/>
                </a:lnTo>
                <a:lnTo>
                  <a:pt x="5242941" y="2655761"/>
                </a:lnTo>
                <a:lnTo>
                  <a:pt x="5242941" y="1309307"/>
                </a:lnTo>
                <a:lnTo>
                  <a:pt x="3944112" y="1309307"/>
                </a:lnTo>
                <a:close/>
                <a:moveTo>
                  <a:pt x="2597658" y="2608136"/>
                </a:moveTo>
                <a:lnTo>
                  <a:pt x="1346454" y="2608136"/>
                </a:lnTo>
                <a:lnTo>
                  <a:pt x="1346454" y="1356932"/>
                </a:lnTo>
                <a:lnTo>
                  <a:pt x="2597658" y="1356932"/>
                </a:lnTo>
                <a:lnTo>
                  <a:pt x="2597658" y="2608136"/>
                </a:lnTo>
                <a:close/>
                <a:moveTo>
                  <a:pt x="1346454" y="47625"/>
                </a:moveTo>
                <a:lnTo>
                  <a:pt x="2597658" y="47625"/>
                </a:lnTo>
                <a:lnTo>
                  <a:pt x="2597658" y="1298829"/>
                </a:lnTo>
                <a:lnTo>
                  <a:pt x="1346454" y="1298829"/>
                </a:lnTo>
                <a:lnTo>
                  <a:pt x="1346454" y="47625"/>
                </a:lnTo>
                <a:close/>
                <a:moveTo>
                  <a:pt x="47625" y="2608136"/>
                </a:moveTo>
                <a:lnTo>
                  <a:pt x="47625" y="1356932"/>
                </a:lnTo>
                <a:lnTo>
                  <a:pt x="1298829" y="1356932"/>
                </a:lnTo>
                <a:lnTo>
                  <a:pt x="1298829" y="2608136"/>
                </a:lnTo>
                <a:lnTo>
                  <a:pt x="47625" y="2608136"/>
                </a:lnTo>
                <a:close/>
                <a:moveTo>
                  <a:pt x="2597658" y="3906965"/>
                </a:moveTo>
                <a:lnTo>
                  <a:pt x="1346454" y="3906965"/>
                </a:lnTo>
                <a:lnTo>
                  <a:pt x="1346454" y="2655761"/>
                </a:lnTo>
                <a:lnTo>
                  <a:pt x="2597658" y="2655761"/>
                </a:lnTo>
                <a:lnTo>
                  <a:pt x="2597658" y="3906965"/>
                </a:lnTo>
                <a:close/>
                <a:moveTo>
                  <a:pt x="3896487" y="2608136"/>
                </a:moveTo>
                <a:lnTo>
                  <a:pt x="2645283" y="2608136"/>
                </a:lnTo>
                <a:lnTo>
                  <a:pt x="2645283" y="1356932"/>
                </a:lnTo>
                <a:lnTo>
                  <a:pt x="3896487" y="1356932"/>
                </a:lnTo>
                <a:lnTo>
                  <a:pt x="3896487" y="2608136"/>
                </a:lnTo>
                <a:close/>
                <a:moveTo>
                  <a:pt x="5195316" y="2608136"/>
                </a:moveTo>
                <a:lnTo>
                  <a:pt x="3944112" y="2608136"/>
                </a:lnTo>
                <a:lnTo>
                  <a:pt x="3944112" y="1356932"/>
                </a:lnTo>
                <a:lnTo>
                  <a:pt x="5195316" y="1356932"/>
                </a:lnTo>
                <a:lnTo>
                  <a:pt x="5195316" y="2608136"/>
                </a:lnTo>
                <a:close/>
              </a:path>
            </a:pathLst>
          </a:custGeom>
          <a:solidFill>
            <a:schemeClr val="accent1"/>
          </a:solidFill>
          <a:ln w="9525"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78DD1FCD-43B4-4F11-832E-4D28E2CCBBF1}"/>
              </a:ext>
            </a:extLst>
          </p:cNvPr>
          <p:cNvSpPr/>
          <p:nvPr/>
        </p:nvSpPr>
        <p:spPr>
          <a:xfrm>
            <a:off x="2484113" y="5114547"/>
            <a:ext cx="2016372" cy="1017689"/>
          </a:xfrm>
          <a:custGeom>
            <a:avLst/>
            <a:gdLst>
              <a:gd name="connsiteX0" fmla="*/ 5028629 w 5052441"/>
              <a:gd name="connsiteY0" fmla="*/ 0 h 2550032"/>
              <a:gd name="connsiteX1" fmla="*/ 3777425 w 5052441"/>
              <a:gd name="connsiteY1" fmla="*/ 0 h 2550032"/>
              <a:gd name="connsiteX2" fmla="*/ 2526221 w 5052441"/>
              <a:gd name="connsiteY2" fmla="*/ 0 h 2550032"/>
              <a:gd name="connsiteX3" fmla="*/ 1275017 w 5052441"/>
              <a:gd name="connsiteY3" fmla="*/ 0 h 2550032"/>
              <a:gd name="connsiteX4" fmla="*/ 23813 w 5052441"/>
              <a:gd name="connsiteY4" fmla="*/ 0 h 2550032"/>
              <a:gd name="connsiteX5" fmla="*/ 0 w 5052441"/>
              <a:gd name="connsiteY5" fmla="*/ 23813 h 2550032"/>
              <a:gd name="connsiteX6" fmla="*/ 0 w 5052441"/>
              <a:gd name="connsiteY6" fmla="*/ 1275017 h 2550032"/>
              <a:gd name="connsiteX7" fmla="*/ 23813 w 5052441"/>
              <a:gd name="connsiteY7" fmla="*/ 1298829 h 2550032"/>
              <a:gd name="connsiteX8" fmla="*/ 1251205 w 5052441"/>
              <a:gd name="connsiteY8" fmla="*/ 1298829 h 2550032"/>
              <a:gd name="connsiteX9" fmla="*/ 1251205 w 5052441"/>
              <a:gd name="connsiteY9" fmla="*/ 2526221 h 2550032"/>
              <a:gd name="connsiteX10" fmla="*/ 1275017 w 5052441"/>
              <a:gd name="connsiteY10" fmla="*/ 2550033 h 2550032"/>
              <a:gd name="connsiteX11" fmla="*/ 2526221 w 5052441"/>
              <a:gd name="connsiteY11" fmla="*/ 2550033 h 2550032"/>
              <a:gd name="connsiteX12" fmla="*/ 3777425 w 5052441"/>
              <a:gd name="connsiteY12" fmla="*/ 2550033 h 2550032"/>
              <a:gd name="connsiteX13" fmla="*/ 3801237 w 5052441"/>
              <a:gd name="connsiteY13" fmla="*/ 2526221 h 2550032"/>
              <a:gd name="connsiteX14" fmla="*/ 3801237 w 5052441"/>
              <a:gd name="connsiteY14" fmla="*/ 1298829 h 2550032"/>
              <a:gd name="connsiteX15" fmla="*/ 5028629 w 5052441"/>
              <a:gd name="connsiteY15" fmla="*/ 1298829 h 2550032"/>
              <a:gd name="connsiteX16" fmla="*/ 5052442 w 5052441"/>
              <a:gd name="connsiteY16" fmla="*/ 1275017 h 2550032"/>
              <a:gd name="connsiteX17" fmla="*/ 5052442 w 5052441"/>
              <a:gd name="connsiteY17" fmla="*/ 23813 h 2550032"/>
              <a:gd name="connsiteX18" fmla="*/ 5028629 w 5052441"/>
              <a:gd name="connsiteY18" fmla="*/ 0 h 2550032"/>
              <a:gd name="connsiteX19" fmla="*/ 3753612 w 5052441"/>
              <a:gd name="connsiteY19" fmla="*/ 1251204 h 2550032"/>
              <a:gd name="connsiteX20" fmla="*/ 2550033 w 5052441"/>
              <a:gd name="connsiteY20" fmla="*/ 1251204 h 2550032"/>
              <a:gd name="connsiteX21" fmla="*/ 2550033 w 5052441"/>
              <a:gd name="connsiteY21" fmla="*/ 47625 h 2550032"/>
              <a:gd name="connsiteX22" fmla="*/ 3753612 w 5052441"/>
              <a:gd name="connsiteY22" fmla="*/ 47625 h 2550032"/>
              <a:gd name="connsiteX23" fmla="*/ 3753612 w 5052441"/>
              <a:gd name="connsiteY23" fmla="*/ 1251204 h 2550032"/>
              <a:gd name="connsiteX24" fmla="*/ 2502408 w 5052441"/>
              <a:gd name="connsiteY24" fmla="*/ 1251204 h 2550032"/>
              <a:gd name="connsiteX25" fmla="*/ 1298830 w 5052441"/>
              <a:gd name="connsiteY25" fmla="*/ 1251204 h 2550032"/>
              <a:gd name="connsiteX26" fmla="*/ 1298830 w 5052441"/>
              <a:gd name="connsiteY26" fmla="*/ 47625 h 2550032"/>
              <a:gd name="connsiteX27" fmla="*/ 2502408 w 5052441"/>
              <a:gd name="connsiteY27" fmla="*/ 47625 h 2550032"/>
              <a:gd name="connsiteX28" fmla="*/ 2502408 w 5052441"/>
              <a:gd name="connsiteY28" fmla="*/ 1251204 h 2550032"/>
              <a:gd name="connsiteX29" fmla="*/ 47625 w 5052441"/>
              <a:gd name="connsiteY29" fmla="*/ 47625 h 2550032"/>
              <a:gd name="connsiteX30" fmla="*/ 1251205 w 5052441"/>
              <a:gd name="connsiteY30" fmla="*/ 47625 h 2550032"/>
              <a:gd name="connsiteX31" fmla="*/ 1251205 w 5052441"/>
              <a:gd name="connsiteY31" fmla="*/ 1251204 h 2550032"/>
              <a:gd name="connsiteX32" fmla="*/ 47625 w 5052441"/>
              <a:gd name="connsiteY32" fmla="*/ 1251204 h 2550032"/>
              <a:gd name="connsiteX33" fmla="*/ 47625 w 5052441"/>
              <a:gd name="connsiteY33" fmla="*/ 47625 h 2550032"/>
              <a:gd name="connsiteX34" fmla="*/ 1298830 w 5052441"/>
              <a:gd name="connsiteY34" fmla="*/ 1298829 h 2550032"/>
              <a:gd name="connsiteX35" fmla="*/ 2502408 w 5052441"/>
              <a:gd name="connsiteY35" fmla="*/ 1298829 h 2550032"/>
              <a:gd name="connsiteX36" fmla="*/ 2502408 w 5052441"/>
              <a:gd name="connsiteY36" fmla="*/ 2502408 h 2550032"/>
              <a:gd name="connsiteX37" fmla="*/ 1298830 w 5052441"/>
              <a:gd name="connsiteY37" fmla="*/ 2502408 h 2550032"/>
              <a:gd name="connsiteX38" fmla="*/ 1298830 w 5052441"/>
              <a:gd name="connsiteY38" fmla="*/ 1298829 h 2550032"/>
              <a:gd name="connsiteX39" fmla="*/ 3753612 w 5052441"/>
              <a:gd name="connsiteY39" fmla="*/ 2502408 h 2550032"/>
              <a:gd name="connsiteX40" fmla="*/ 2550033 w 5052441"/>
              <a:gd name="connsiteY40" fmla="*/ 2502408 h 2550032"/>
              <a:gd name="connsiteX41" fmla="*/ 2550033 w 5052441"/>
              <a:gd name="connsiteY41" fmla="*/ 1298829 h 2550032"/>
              <a:gd name="connsiteX42" fmla="*/ 3753612 w 5052441"/>
              <a:gd name="connsiteY42" fmla="*/ 1298829 h 2550032"/>
              <a:gd name="connsiteX43" fmla="*/ 3753612 w 5052441"/>
              <a:gd name="connsiteY43" fmla="*/ 2502408 h 2550032"/>
              <a:gd name="connsiteX44" fmla="*/ 5004817 w 5052441"/>
              <a:gd name="connsiteY44" fmla="*/ 1251204 h 2550032"/>
              <a:gd name="connsiteX45" fmla="*/ 3801237 w 5052441"/>
              <a:gd name="connsiteY45" fmla="*/ 1251204 h 2550032"/>
              <a:gd name="connsiteX46" fmla="*/ 3801237 w 5052441"/>
              <a:gd name="connsiteY46" fmla="*/ 47625 h 2550032"/>
              <a:gd name="connsiteX47" fmla="*/ 5004817 w 5052441"/>
              <a:gd name="connsiteY47" fmla="*/ 47625 h 2550032"/>
              <a:gd name="connsiteX48" fmla="*/ 5004817 w 5052441"/>
              <a:gd name="connsiteY48" fmla="*/ 1251204 h 2550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052441" h="2550032">
                <a:moveTo>
                  <a:pt x="5028629" y="0"/>
                </a:moveTo>
                <a:lnTo>
                  <a:pt x="3777425" y="0"/>
                </a:lnTo>
                <a:lnTo>
                  <a:pt x="2526221" y="0"/>
                </a:lnTo>
                <a:lnTo>
                  <a:pt x="1275017" y="0"/>
                </a:lnTo>
                <a:lnTo>
                  <a:pt x="23813" y="0"/>
                </a:lnTo>
                <a:cubicBezTo>
                  <a:pt x="10668" y="0"/>
                  <a:pt x="0" y="10668"/>
                  <a:pt x="0" y="23813"/>
                </a:cubicBezTo>
                <a:lnTo>
                  <a:pt x="0" y="1275017"/>
                </a:lnTo>
                <a:cubicBezTo>
                  <a:pt x="0" y="1288161"/>
                  <a:pt x="10668" y="1298829"/>
                  <a:pt x="23813" y="1298829"/>
                </a:cubicBezTo>
                <a:lnTo>
                  <a:pt x="1251205" y="1298829"/>
                </a:lnTo>
                <a:lnTo>
                  <a:pt x="1251205" y="2526221"/>
                </a:lnTo>
                <a:cubicBezTo>
                  <a:pt x="1251205" y="2539365"/>
                  <a:pt x="1261872" y="2550033"/>
                  <a:pt x="1275017" y="2550033"/>
                </a:cubicBezTo>
                <a:lnTo>
                  <a:pt x="2526221" y="2550033"/>
                </a:lnTo>
                <a:lnTo>
                  <a:pt x="3777425" y="2550033"/>
                </a:lnTo>
                <a:cubicBezTo>
                  <a:pt x="3790569" y="2550033"/>
                  <a:pt x="3801237" y="2539365"/>
                  <a:pt x="3801237" y="2526221"/>
                </a:cubicBezTo>
                <a:lnTo>
                  <a:pt x="3801237" y="1298829"/>
                </a:lnTo>
                <a:lnTo>
                  <a:pt x="5028629" y="1298829"/>
                </a:lnTo>
                <a:cubicBezTo>
                  <a:pt x="5041774" y="1298829"/>
                  <a:pt x="5052442" y="1288161"/>
                  <a:pt x="5052442" y="1275017"/>
                </a:cubicBezTo>
                <a:lnTo>
                  <a:pt x="5052442" y="23813"/>
                </a:lnTo>
                <a:cubicBezTo>
                  <a:pt x="5052442" y="10668"/>
                  <a:pt x="5041774" y="0"/>
                  <a:pt x="5028629" y="0"/>
                </a:cubicBezTo>
                <a:close/>
                <a:moveTo>
                  <a:pt x="3753612" y="1251204"/>
                </a:moveTo>
                <a:lnTo>
                  <a:pt x="2550033" y="1251204"/>
                </a:lnTo>
                <a:lnTo>
                  <a:pt x="2550033" y="47625"/>
                </a:lnTo>
                <a:lnTo>
                  <a:pt x="3753612" y="47625"/>
                </a:lnTo>
                <a:lnTo>
                  <a:pt x="3753612" y="1251204"/>
                </a:lnTo>
                <a:close/>
                <a:moveTo>
                  <a:pt x="2502408" y="1251204"/>
                </a:moveTo>
                <a:lnTo>
                  <a:pt x="1298830" y="1251204"/>
                </a:lnTo>
                <a:lnTo>
                  <a:pt x="1298830" y="47625"/>
                </a:lnTo>
                <a:lnTo>
                  <a:pt x="2502408" y="47625"/>
                </a:lnTo>
                <a:lnTo>
                  <a:pt x="2502408" y="1251204"/>
                </a:lnTo>
                <a:close/>
                <a:moveTo>
                  <a:pt x="47625" y="47625"/>
                </a:moveTo>
                <a:lnTo>
                  <a:pt x="1251205" y="47625"/>
                </a:lnTo>
                <a:lnTo>
                  <a:pt x="1251205" y="1251204"/>
                </a:lnTo>
                <a:lnTo>
                  <a:pt x="47625" y="1251204"/>
                </a:lnTo>
                <a:lnTo>
                  <a:pt x="47625" y="47625"/>
                </a:lnTo>
                <a:close/>
                <a:moveTo>
                  <a:pt x="1298830" y="1298829"/>
                </a:moveTo>
                <a:lnTo>
                  <a:pt x="2502408" y="1298829"/>
                </a:lnTo>
                <a:lnTo>
                  <a:pt x="2502408" y="2502408"/>
                </a:lnTo>
                <a:lnTo>
                  <a:pt x="1298830" y="2502408"/>
                </a:lnTo>
                <a:lnTo>
                  <a:pt x="1298830" y="1298829"/>
                </a:lnTo>
                <a:close/>
                <a:moveTo>
                  <a:pt x="3753612" y="2502408"/>
                </a:moveTo>
                <a:lnTo>
                  <a:pt x="2550033" y="2502408"/>
                </a:lnTo>
                <a:lnTo>
                  <a:pt x="2550033" y="1298829"/>
                </a:lnTo>
                <a:lnTo>
                  <a:pt x="3753612" y="1298829"/>
                </a:lnTo>
                <a:lnTo>
                  <a:pt x="3753612" y="2502408"/>
                </a:lnTo>
                <a:close/>
                <a:moveTo>
                  <a:pt x="5004817" y="1251204"/>
                </a:moveTo>
                <a:lnTo>
                  <a:pt x="3801237" y="1251204"/>
                </a:lnTo>
                <a:lnTo>
                  <a:pt x="3801237" y="47625"/>
                </a:lnTo>
                <a:lnTo>
                  <a:pt x="5004817" y="47625"/>
                </a:lnTo>
                <a:lnTo>
                  <a:pt x="5004817" y="1251204"/>
                </a:lnTo>
                <a:close/>
              </a:path>
            </a:pathLst>
          </a:custGeom>
          <a:solidFill>
            <a:schemeClr val="bg2">
              <a:lumMod val="85000"/>
            </a:schemeClr>
          </a:solidFill>
          <a:ln w="9525" cap="flat">
            <a:noFill/>
            <a:prstDash val="solid"/>
            <a:miter/>
          </a:ln>
        </p:spPr>
        <p:txBody>
          <a:bodyPr rtlCol="0" anchor="ctr"/>
          <a:lstStyle/>
          <a:p>
            <a:endParaRPr lang="en-US"/>
          </a:p>
        </p:txBody>
      </p:sp>
      <p:sp>
        <p:nvSpPr>
          <p:cNvPr id="17" name="TextBox 16">
            <a:extLst>
              <a:ext uri="{FF2B5EF4-FFF2-40B4-BE49-F238E27FC236}">
                <a16:creationId xmlns:a16="http://schemas.microsoft.com/office/drawing/2014/main" id="{9D146DC5-7087-4C9A-8731-889B4617D973}"/>
              </a:ext>
            </a:extLst>
          </p:cNvPr>
          <p:cNvSpPr txBox="1"/>
          <p:nvPr/>
        </p:nvSpPr>
        <p:spPr>
          <a:xfrm>
            <a:off x="5225833" y="3043668"/>
            <a:ext cx="1907193" cy="339837"/>
          </a:xfrm>
          <a:prstGeom prst="rect">
            <a:avLst/>
          </a:prstGeom>
          <a:noFill/>
        </p:spPr>
        <p:txBody>
          <a:bodyPr wrap="square" rtlCol="0" anchor="t">
            <a:spAutoFit/>
          </a:bodyPr>
          <a:lstStyle/>
          <a:p>
            <a:pPr>
              <a:lnSpc>
                <a:spcPct val="150000"/>
              </a:lnSpc>
            </a:pPr>
            <a:r>
              <a:rPr lang="en-US" sz="1200" dirty="0">
                <a:solidFill>
                  <a:schemeClr val="tx2"/>
                </a:solidFill>
              </a:rPr>
              <a:t>A wonderful serenity</a:t>
            </a:r>
          </a:p>
        </p:txBody>
      </p:sp>
      <p:sp>
        <p:nvSpPr>
          <p:cNvPr id="19" name="TextBox 18">
            <a:extLst>
              <a:ext uri="{FF2B5EF4-FFF2-40B4-BE49-F238E27FC236}">
                <a16:creationId xmlns:a16="http://schemas.microsoft.com/office/drawing/2014/main" id="{72CD0B43-E21A-46C7-864F-822D543AE1E1}"/>
              </a:ext>
            </a:extLst>
          </p:cNvPr>
          <p:cNvSpPr txBox="1"/>
          <p:nvPr/>
        </p:nvSpPr>
        <p:spPr>
          <a:xfrm>
            <a:off x="5225833" y="2750228"/>
            <a:ext cx="1907193" cy="369332"/>
          </a:xfrm>
          <a:prstGeom prst="rect">
            <a:avLst/>
          </a:prstGeom>
          <a:noFill/>
        </p:spPr>
        <p:txBody>
          <a:bodyPr wrap="square" rtlCol="0">
            <a:spAutoFit/>
          </a:bodyPr>
          <a:lstStyle/>
          <a:p>
            <a:r>
              <a:rPr lang="en-US" b="1" dirty="0">
                <a:solidFill>
                  <a:schemeClr val="accent1"/>
                </a:solidFill>
                <a:latin typeface="+mj-lt"/>
              </a:rPr>
              <a:t>A. First answer</a:t>
            </a:r>
            <a:endParaRPr lang="en-ID" b="1" dirty="0">
              <a:solidFill>
                <a:schemeClr val="accent1"/>
              </a:solidFill>
              <a:latin typeface="+mj-lt"/>
            </a:endParaRPr>
          </a:p>
        </p:txBody>
      </p:sp>
      <p:sp>
        <p:nvSpPr>
          <p:cNvPr id="21" name="TextBox 20">
            <a:extLst>
              <a:ext uri="{FF2B5EF4-FFF2-40B4-BE49-F238E27FC236}">
                <a16:creationId xmlns:a16="http://schemas.microsoft.com/office/drawing/2014/main" id="{97F1BDE0-CDE7-4ACB-B057-F0D4379C7A80}"/>
              </a:ext>
            </a:extLst>
          </p:cNvPr>
          <p:cNvSpPr txBox="1"/>
          <p:nvPr/>
        </p:nvSpPr>
        <p:spPr>
          <a:xfrm>
            <a:off x="5225833" y="5639835"/>
            <a:ext cx="1907193" cy="339837"/>
          </a:xfrm>
          <a:prstGeom prst="rect">
            <a:avLst/>
          </a:prstGeom>
          <a:noFill/>
        </p:spPr>
        <p:txBody>
          <a:bodyPr wrap="square" rtlCol="0" anchor="t">
            <a:spAutoFit/>
          </a:bodyPr>
          <a:lstStyle/>
          <a:p>
            <a:pPr>
              <a:lnSpc>
                <a:spcPct val="150000"/>
              </a:lnSpc>
            </a:pPr>
            <a:r>
              <a:rPr lang="en-US" sz="1200" dirty="0"/>
              <a:t>A wonderful serenity</a:t>
            </a:r>
          </a:p>
        </p:txBody>
      </p:sp>
      <p:sp>
        <p:nvSpPr>
          <p:cNvPr id="23" name="TextBox 22">
            <a:extLst>
              <a:ext uri="{FF2B5EF4-FFF2-40B4-BE49-F238E27FC236}">
                <a16:creationId xmlns:a16="http://schemas.microsoft.com/office/drawing/2014/main" id="{C2122AAF-F837-43A6-A5DF-E1F39DF916E9}"/>
              </a:ext>
            </a:extLst>
          </p:cNvPr>
          <p:cNvSpPr txBox="1"/>
          <p:nvPr/>
        </p:nvSpPr>
        <p:spPr>
          <a:xfrm>
            <a:off x="5225833" y="5346395"/>
            <a:ext cx="2218481" cy="369332"/>
          </a:xfrm>
          <a:prstGeom prst="rect">
            <a:avLst/>
          </a:prstGeom>
          <a:noFill/>
        </p:spPr>
        <p:txBody>
          <a:bodyPr wrap="square" rtlCol="0">
            <a:spAutoFit/>
          </a:bodyPr>
          <a:lstStyle/>
          <a:p>
            <a:r>
              <a:rPr lang="en-US" b="1" dirty="0">
                <a:solidFill>
                  <a:schemeClr val="accent2"/>
                </a:solidFill>
                <a:latin typeface="+mj-lt"/>
              </a:rPr>
              <a:t>B. Second answer</a:t>
            </a:r>
            <a:endParaRPr lang="en-ID" b="1" dirty="0">
              <a:solidFill>
                <a:schemeClr val="accent2"/>
              </a:solidFill>
              <a:latin typeface="+mj-lt"/>
            </a:endParaRPr>
          </a:p>
        </p:txBody>
      </p:sp>
      <p:sp>
        <p:nvSpPr>
          <p:cNvPr id="26" name="TextBox 25">
            <a:extLst>
              <a:ext uri="{FF2B5EF4-FFF2-40B4-BE49-F238E27FC236}">
                <a16:creationId xmlns:a16="http://schemas.microsoft.com/office/drawing/2014/main" id="{888FB3E0-0172-4C1E-A39B-51DCDBE57C79}"/>
              </a:ext>
            </a:extLst>
          </p:cNvPr>
          <p:cNvSpPr txBox="1"/>
          <p:nvPr/>
        </p:nvSpPr>
        <p:spPr>
          <a:xfrm>
            <a:off x="7967861" y="5287471"/>
            <a:ext cx="2766033" cy="893834"/>
          </a:xfrm>
          <a:prstGeom prst="rect">
            <a:avLst/>
          </a:prstGeom>
          <a:noFill/>
        </p:spPr>
        <p:txBody>
          <a:bodyPr wrap="square" rtlCol="0" anchor="t">
            <a:spAutoFit/>
          </a:bodyPr>
          <a:lstStyle/>
          <a:p>
            <a:pPr>
              <a:lnSpc>
                <a:spcPct val="150000"/>
              </a:lnSpc>
            </a:pPr>
            <a:r>
              <a:rPr lang="en-US" sz="1200" dirty="0"/>
              <a:t>This answer is wrong because one of the sides will collide so it doesn't form a perfect cube</a:t>
            </a:r>
          </a:p>
        </p:txBody>
      </p:sp>
      <p:sp>
        <p:nvSpPr>
          <p:cNvPr id="28" name="TextBox 27">
            <a:extLst>
              <a:ext uri="{FF2B5EF4-FFF2-40B4-BE49-F238E27FC236}">
                <a16:creationId xmlns:a16="http://schemas.microsoft.com/office/drawing/2014/main" id="{5DCF217D-BA55-4E65-A1D1-CD30FD0A897E}"/>
              </a:ext>
            </a:extLst>
          </p:cNvPr>
          <p:cNvSpPr txBox="1"/>
          <p:nvPr/>
        </p:nvSpPr>
        <p:spPr>
          <a:xfrm>
            <a:off x="7967861" y="4946285"/>
            <a:ext cx="2639242" cy="400110"/>
          </a:xfrm>
          <a:prstGeom prst="rect">
            <a:avLst/>
          </a:prstGeom>
          <a:noFill/>
        </p:spPr>
        <p:txBody>
          <a:bodyPr wrap="square" rtlCol="0">
            <a:spAutoFit/>
          </a:bodyPr>
          <a:lstStyle/>
          <a:p>
            <a:r>
              <a:rPr lang="en-US" sz="2000" b="1" dirty="0">
                <a:solidFill>
                  <a:schemeClr val="accent2"/>
                </a:solidFill>
                <a:latin typeface="+mj-lt"/>
              </a:rPr>
              <a:t>Why this is wrong</a:t>
            </a:r>
            <a:endParaRPr lang="en-ID" sz="2000" b="1" dirty="0">
              <a:solidFill>
                <a:schemeClr val="accent2"/>
              </a:solidFill>
              <a:latin typeface="+mj-lt"/>
            </a:endParaRPr>
          </a:p>
        </p:txBody>
      </p:sp>
      <p:grpSp>
        <p:nvGrpSpPr>
          <p:cNvPr id="36" name="Group 35">
            <a:extLst>
              <a:ext uri="{FF2B5EF4-FFF2-40B4-BE49-F238E27FC236}">
                <a16:creationId xmlns:a16="http://schemas.microsoft.com/office/drawing/2014/main" id="{BA2D0052-F96C-409A-B06D-6479430C8B37}"/>
              </a:ext>
            </a:extLst>
          </p:cNvPr>
          <p:cNvGrpSpPr/>
          <p:nvPr/>
        </p:nvGrpSpPr>
        <p:grpSpPr>
          <a:xfrm>
            <a:off x="1458108" y="1962735"/>
            <a:ext cx="1128713" cy="1128713"/>
            <a:chOff x="-147638" y="3008386"/>
            <a:chExt cx="1702308" cy="1702308"/>
          </a:xfrm>
        </p:grpSpPr>
        <p:sp>
          <p:nvSpPr>
            <p:cNvPr id="31" name="Freeform: Shape 30">
              <a:extLst>
                <a:ext uri="{FF2B5EF4-FFF2-40B4-BE49-F238E27FC236}">
                  <a16:creationId xmlns:a16="http://schemas.microsoft.com/office/drawing/2014/main" id="{6DCF9D02-F262-43A1-A2B5-071F5ACFB158}"/>
                </a:ext>
              </a:extLst>
            </p:cNvPr>
            <p:cNvSpPr/>
            <p:nvPr/>
          </p:nvSpPr>
          <p:spPr>
            <a:xfrm>
              <a:off x="-147638" y="3008386"/>
              <a:ext cx="1702308" cy="1702308"/>
            </a:xfrm>
            <a:custGeom>
              <a:avLst/>
              <a:gdLst>
                <a:gd name="connsiteX0" fmla="*/ 1702308 w 1702308"/>
                <a:gd name="connsiteY0" fmla="*/ 851154 h 1702308"/>
                <a:gd name="connsiteX1" fmla="*/ 851154 w 1702308"/>
                <a:gd name="connsiteY1" fmla="*/ 1702308 h 1702308"/>
                <a:gd name="connsiteX2" fmla="*/ 0 w 1702308"/>
                <a:gd name="connsiteY2" fmla="*/ 851154 h 1702308"/>
                <a:gd name="connsiteX3" fmla="*/ 851154 w 1702308"/>
                <a:gd name="connsiteY3" fmla="*/ 0 h 1702308"/>
                <a:gd name="connsiteX4" fmla="*/ 1702308 w 1702308"/>
                <a:gd name="connsiteY4" fmla="*/ 851154 h 17023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2308" h="1702308">
                  <a:moveTo>
                    <a:pt x="1702308" y="851154"/>
                  </a:moveTo>
                  <a:cubicBezTo>
                    <a:pt x="1702308" y="1321234"/>
                    <a:pt x="1321234" y="1702308"/>
                    <a:pt x="851154" y="1702308"/>
                  </a:cubicBezTo>
                  <a:cubicBezTo>
                    <a:pt x="381075" y="1702308"/>
                    <a:pt x="0" y="1321234"/>
                    <a:pt x="0" y="851154"/>
                  </a:cubicBezTo>
                  <a:cubicBezTo>
                    <a:pt x="0" y="381075"/>
                    <a:pt x="381075" y="0"/>
                    <a:pt x="851154" y="0"/>
                  </a:cubicBezTo>
                  <a:cubicBezTo>
                    <a:pt x="1321234" y="0"/>
                    <a:pt x="1702308" y="381075"/>
                    <a:pt x="1702308" y="851154"/>
                  </a:cubicBezTo>
                  <a:close/>
                </a:path>
              </a:pathLst>
            </a:custGeom>
            <a:solidFill>
              <a:schemeClr val="accent1"/>
            </a:solidFill>
            <a:ln w="9525"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70723CE4-7753-4C05-9B85-7E99BE941186}"/>
                </a:ext>
              </a:extLst>
            </p:cNvPr>
            <p:cNvSpPr/>
            <p:nvPr/>
          </p:nvSpPr>
          <p:spPr>
            <a:xfrm>
              <a:off x="78676" y="3234700"/>
              <a:ext cx="1249680" cy="1249680"/>
            </a:xfrm>
            <a:custGeom>
              <a:avLst/>
              <a:gdLst>
                <a:gd name="connsiteX0" fmla="*/ 1249680 w 1249680"/>
                <a:gd name="connsiteY0" fmla="*/ 624840 h 1249680"/>
                <a:gd name="connsiteX1" fmla="*/ 624840 w 1249680"/>
                <a:gd name="connsiteY1" fmla="*/ 1249680 h 1249680"/>
                <a:gd name="connsiteX2" fmla="*/ 0 w 1249680"/>
                <a:gd name="connsiteY2" fmla="*/ 624840 h 1249680"/>
                <a:gd name="connsiteX3" fmla="*/ 624840 w 1249680"/>
                <a:gd name="connsiteY3" fmla="*/ 0 h 1249680"/>
                <a:gd name="connsiteX4" fmla="*/ 1249680 w 1249680"/>
                <a:gd name="connsiteY4" fmla="*/ 624840 h 1249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9680" h="1249680">
                  <a:moveTo>
                    <a:pt x="1249680" y="624840"/>
                  </a:moveTo>
                  <a:cubicBezTo>
                    <a:pt x="1249680" y="969930"/>
                    <a:pt x="969930" y="1249680"/>
                    <a:pt x="624840" y="1249680"/>
                  </a:cubicBezTo>
                  <a:cubicBezTo>
                    <a:pt x="279750" y="1249680"/>
                    <a:pt x="0" y="969930"/>
                    <a:pt x="0" y="624840"/>
                  </a:cubicBezTo>
                  <a:cubicBezTo>
                    <a:pt x="0" y="279750"/>
                    <a:pt x="279750" y="0"/>
                    <a:pt x="624840" y="0"/>
                  </a:cubicBezTo>
                  <a:cubicBezTo>
                    <a:pt x="969930" y="0"/>
                    <a:pt x="1249680" y="279750"/>
                    <a:pt x="1249680" y="624840"/>
                  </a:cubicBezTo>
                  <a:close/>
                </a:path>
              </a:pathLst>
            </a:custGeom>
            <a:noFill/>
            <a:ln w="19050" cap="flat">
              <a:solidFill>
                <a:schemeClr val="accent1">
                  <a:lumMod val="20000"/>
                  <a:lumOff val="80000"/>
                </a:schemeClr>
              </a:solidFill>
              <a:prstDash val="dash"/>
              <a:miter/>
            </a:ln>
          </p:spPr>
          <p:txBody>
            <a:bodyPr rtlCol="0" anchor="ctr"/>
            <a:lstStyle/>
            <a:p>
              <a:endParaRPr lang="en-US"/>
            </a:p>
          </p:txBody>
        </p:sp>
        <p:sp>
          <p:nvSpPr>
            <p:cNvPr id="35" name="Graphic 33">
              <a:extLst>
                <a:ext uri="{FF2B5EF4-FFF2-40B4-BE49-F238E27FC236}">
                  <a16:creationId xmlns:a16="http://schemas.microsoft.com/office/drawing/2014/main" id="{B11B00F2-D721-4737-AD39-793C32089093}"/>
                </a:ext>
              </a:extLst>
            </p:cNvPr>
            <p:cNvSpPr/>
            <p:nvPr/>
          </p:nvSpPr>
          <p:spPr>
            <a:xfrm>
              <a:off x="385537" y="3613284"/>
              <a:ext cx="643163" cy="511320"/>
            </a:xfrm>
            <a:custGeom>
              <a:avLst/>
              <a:gdLst>
                <a:gd name="connsiteX0" fmla="*/ 1015270 w 1015269"/>
                <a:gd name="connsiteY0" fmla="*/ 194691 h 807148"/>
                <a:gd name="connsiteX1" fmla="*/ 820674 w 1015269"/>
                <a:gd name="connsiteY1" fmla="*/ 0 h 807148"/>
                <a:gd name="connsiteX2" fmla="*/ 403574 w 1015269"/>
                <a:gd name="connsiteY2" fmla="*/ 417100 h 807148"/>
                <a:gd name="connsiteX3" fmla="*/ 194691 w 1015269"/>
                <a:gd name="connsiteY3" fmla="*/ 208217 h 807148"/>
                <a:gd name="connsiteX4" fmla="*/ 0 w 1015269"/>
                <a:gd name="connsiteY4" fmla="*/ 402908 h 807148"/>
                <a:gd name="connsiteX5" fmla="*/ 208883 w 1015269"/>
                <a:gd name="connsiteY5" fmla="*/ 611791 h 807148"/>
                <a:gd name="connsiteX6" fmla="*/ 208217 w 1015269"/>
                <a:gd name="connsiteY6" fmla="*/ 612458 h 807148"/>
                <a:gd name="connsiteX7" fmla="*/ 402908 w 1015269"/>
                <a:gd name="connsiteY7" fmla="*/ 807149 h 807148"/>
                <a:gd name="connsiteX8" fmla="*/ 403574 w 1015269"/>
                <a:gd name="connsiteY8" fmla="*/ 806387 h 807148"/>
                <a:gd name="connsiteX9" fmla="*/ 403574 w 1015269"/>
                <a:gd name="connsiteY9" fmla="*/ 806387 h 807148"/>
                <a:gd name="connsiteX10" fmla="*/ 598265 w 1015269"/>
                <a:gd name="connsiteY10" fmla="*/ 611791 h 807148"/>
                <a:gd name="connsiteX11" fmla="*/ 598265 w 1015269"/>
                <a:gd name="connsiteY11" fmla="*/ 611791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15269" h="807148">
                  <a:moveTo>
                    <a:pt x="1015270" y="194691"/>
                  </a:moveTo>
                  <a:lnTo>
                    <a:pt x="820674" y="0"/>
                  </a:lnTo>
                  <a:lnTo>
                    <a:pt x="403574" y="417100"/>
                  </a:lnTo>
                  <a:lnTo>
                    <a:pt x="194691" y="208217"/>
                  </a:lnTo>
                  <a:lnTo>
                    <a:pt x="0" y="402908"/>
                  </a:lnTo>
                  <a:lnTo>
                    <a:pt x="208883" y="611791"/>
                  </a:lnTo>
                  <a:lnTo>
                    <a:pt x="208217" y="612458"/>
                  </a:lnTo>
                  <a:lnTo>
                    <a:pt x="402908" y="807149"/>
                  </a:lnTo>
                  <a:lnTo>
                    <a:pt x="403574" y="806387"/>
                  </a:lnTo>
                  <a:lnTo>
                    <a:pt x="403574" y="806387"/>
                  </a:lnTo>
                  <a:lnTo>
                    <a:pt x="598265" y="611791"/>
                  </a:lnTo>
                  <a:lnTo>
                    <a:pt x="598265" y="611791"/>
                  </a:lnTo>
                  <a:close/>
                </a:path>
              </a:pathLst>
            </a:custGeom>
            <a:solidFill>
              <a:schemeClr val="bg2"/>
            </a:solidFill>
            <a:ln w="9525" cap="flat">
              <a:noFill/>
              <a:prstDash val="solid"/>
              <a:miter/>
            </a:ln>
          </p:spPr>
          <p:txBody>
            <a:bodyPr rtlCol="0" anchor="ctr"/>
            <a:lstStyle/>
            <a:p>
              <a:endParaRPr lang="en-US"/>
            </a:p>
          </p:txBody>
        </p:sp>
      </p:grpSp>
      <p:grpSp>
        <p:nvGrpSpPr>
          <p:cNvPr id="43" name="Group 42">
            <a:extLst>
              <a:ext uri="{FF2B5EF4-FFF2-40B4-BE49-F238E27FC236}">
                <a16:creationId xmlns:a16="http://schemas.microsoft.com/office/drawing/2014/main" id="{1CFD8C3A-E27F-4185-A3A8-EEBB9DBD65D1}"/>
              </a:ext>
            </a:extLst>
          </p:cNvPr>
          <p:cNvGrpSpPr/>
          <p:nvPr/>
        </p:nvGrpSpPr>
        <p:grpSpPr>
          <a:xfrm>
            <a:off x="1458107" y="4419650"/>
            <a:ext cx="1128713" cy="1128713"/>
            <a:chOff x="595312" y="4542933"/>
            <a:chExt cx="1702308" cy="1702308"/>
          </a:xfrm>
        </p:grpSpPr>
        <p:grpSp>
          <p:nvGrpSpPr>
            <p:cNvPr id="37" name="Group 36">
              <a:extLst>
                <a:ext uri="{FF2B5EF4-FFF2-40B4-BE49-F238E27FC236}">
                  <a16:creationId xmlns:a16="http://schemas.microsoft.com/office/drawing/2014/main" id="{3BD5E864-4A60-4020-9A9A-68156864E963}"/>
                </a:ext>
              </a:extLst>
            </p:cNvPr>
            <p:cNvGrpSpPr/>
            <p:nvPr/>
          </p:nvGrpSpPr>
          <p:grpSpPr>
            <a:xfrm>
              <a:off x="595312" y="4542933"/>
              <a:ext cx="1702308" cy="1702308"/>
              <a:chOff x="-147638" y="3008386"/>
              <a:chExt cx="1702308" cy="1702308"/>
            </a:xfrm>
          </p:grpSpPr>
          <p:sp>
            <p:nvSpPr>
              <p:cNvPr id="38" name="Freeform: Shape 37">
                <a:extLst>
                  <a:ext uri="{FF2B5EF4-FFF2-40B4-BE49-F238E27FC236}">
                    <a16:creationId xmlns:a16="http://schemas.microsoft.com/office/drawing/2014/main" id="{464D381B-2DF7-42CD-8AA1-53626156FDDF}"/>
                  </a:ext>
                </a:extLst>
              </p:cNvPr>
              <p:cNvSpPr/>
              <p:nvPr/>
            </p:nvSpPr>
            <p:spPr>
              <a:xfrm>
                <a:off x="-147638" y="3008386"/>
                <a:ext cx="1702308" cy="1702308"/>
              </a:xfrm>
              <a:custGeom>
                <a:avLst/>
                <a:gdLst>
                  <a:gd name="connsiteX0" fmla="*/ 1702308 w 1702308"/>
                  <a:gd name="connsiteY0" fmla="*/ 851154 h 1702308"/>
                  <a:gd name="connsiteX1" fmla="*/ 851154 w 1702308"/>
                  <a:gd name="connsiteY1" fmla="*/ 1702308 h 1702308"/>
                  <a:gd name="connsiteX2" fmla="*/ 0 w 1702308"/>
                  <a:gd name="connsiteY2" fmla="*/ 851154 h 1702308"/>
                  <a:gd name="connsiteX3" fmla="*/ 851154 w 1702308"/>
                  <a:gd name="connsiteY3" fmla="*/ 0 h 1702308"/>
                  <a:gd name="connsiteX4" fmla="*/ 1702308 w 1702308"/>
                  <a:gd name="connsiteY4" fmla="*/ 851154 h 17023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2308" h="1702308">
                    <a:moveTo>
                      <a:pt x="1702308" y="851154"/>
                    </a:moveTo>
                    <a:cubicBezTo>
                      <a:pt x="1702308" y="1321234"/>
                      <a:pt x="1321234" y="1702308"/>
                      <a:pt x="851154" y="1702308"/>
                    </a:cubicBezTo>
                    <a:cubicBezTo>
                      <a:pt x="381075" y="1702308"/>
                      <a:pt x="0" y="1321234"/>
                      <a:pt x="0" y="851154"/>
                    </a:cubicBezTo>
                    <a:cubicBezTo>
                      <a:pt x="0" y="381075"/>
                      <a:pt x="381075" y="0"/>
                      <a:pt x="851154" y="0"/>
                    </a:cubicBezTo>
                    <a:cubicBezTo>
                      <a:pt x="1321234" y="0"/>
                      <a:pt x="1702308" y="381075"/>
                      <a:pt x="1702308" y="851154"/>
                    </a:cubicBezTo>
                    <a:close/>
                  </a:path>
                </a:pathLst>
              </a:custGeom>
              <a:solidFill>
                <a:schemeClr val="accent2"/>
              </a:solidFill>
              <a:ln w="9525" cap="flat">
                <a:noFill/>
                <a:prstDash val="solid"/>
                <a:miter/>
              </a:ln>
            </p:spPr>
            <p:txBody>
              <a:bodyPr rtlCol="0" anchor="ctr"/>
              <a:lstStyle/>
              <a:p>
                <a:endParaRPr lang="en-US"/>
              </a:p>
            </p:txBody>
          </p:sp>
          <p:sp>
            <p:nvSpPr>
              <p:cNvPr id="39" name="Freeform: Shape 38">
                <a:extLst>
                  <a:ext uri="{FF2B5EF4-FFF2-40B4-BE49-F238E27FC236}">
                    <a16:creationId xmlns:a16="http://schemas.microsoft.com/office/drawing/2014/main" id="{6A11C6AA-A619-4AF6-AC85-A8DE69953726}"/>
                  </a:ext>
                </a:extLst>
              </p:cNvPr>
              <p:cNvSpPr/>
              <p:nvPr/>
            </p:nvSpPr>
            <p:spPr>
              <a:xfrm>
                <a:off x="78676" y="3234700"/>
                <a:ext cx="1249680" cy="1249680"/>
              </a:xfrm>
              <a:custGeom>
                <a:avLst/>
                <a:gdLst>
                  <a:gd name="connsiteX0" fmla="*/ 1249680 w 1249680"/>
                  <a:gd name="connsiteY0" fmla="*/ 624840 h 1249680"/>
                  <a:gd name="connsiteX1" fmla="*/ 624840 w 1249680"/>
                  <a:gd name="connsiteY1" fmla="*/ 1249680 h 1249680"/>
                  <a:gd name="connsiteX2" fmla="*/ 0 w 1249680"/>
                  <a:gd name="connsiteY2" fmla="*/ 624840 h 1249680"/>
                  <a:gd name="connsiteX3" fmla="*/ 624840 w 1249680"/>
                  <a:gd name="connsiteY3" fmla="*/ 0 h 1249680"/>
                  <a:gd name="connsiteX4" fmla="*/ 1249680 w 1249680"/>
                  <a:gd name="connsiteY4" fmla="*/ 624840 h 1249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9680" h="1249680">
                    <a:moveTo>
                      <a:pt x="1249680" y="624840"/>
                    </a:moveTo>
                    <a:cubicBezTo>
                      <a:pt x="1249680" y="969930"/>
                      <a:pt x="969930" y="1249680"/>
                      <a:pt x="624840" y="1249680"/>
                    </a:cubicBezTo>
                    <a:cubicBezTo>
                      <a:pt x="279750" y="1249680"/>
                      <a:pt x="0" y="969930"/>
                      <a:pt x="0" y="624840"/>
                    </a:cubicBezTo>
                    <a:cubicBezTo>
                      <a:pt x="0" y="279750"/>
                      <a:pt x="279750" y="0"/>
                      <a:pt x="624840" y="0"/>
                    </a:cubicBezTo>
                    <a:cubicBezTo>
                      <a:pt x="969930" y="0"/>
                      <a:pt x="1249680" y="279750"/>
                      <a:pt x="1249680" y="624840"/>
                    </a:cubicBezTo>
                    <a:close/>
                  </a:path>
                </a:pathLst>
              </a:custGeom>
              <a:noFill/>
              <a:ln w="19050" cap="flat">
                <a:solidFill>
                  <a:schemeClr val="accent1">
                    <a:lumMod val="20000"/>
                    <a:lumOff val="80000"/>
                  </a:schemeClr>
                </a:solidFill>
                <a:prstDash val="dash"/>
                <a:miter/>
              </a:ln>
            </p:spPr>
            <p:txBody>
              <a:bodyPr rtlCol="0" anchor="ctr"/>
              <a:lstStyle/>
              <a:p>
                <a:endParaRPr lang="en-US"/>
              </a:p>
            </p:txBody>
          </p:sp>
        </p:grpSp>
        <p:sp>
          <p:nvSpPr>
            <p:cNvPr id="42" name="Graphic 40">
              <a:extLst>
                <a:ext uri="{FF2B5EF4-FFF2-40B4-BE49-F238E27FC236}">
                  <a16:creationId xmlns:a16="http://schemas.microsoft.com/office/drawing/2014/main" id="{3FF237B4-2D98-4993-B262-918A91C99735}"/>
                </a:ext>
              </a:extLst>
            </p:cNvPr>
            <p:cNvSpPr/>
            <p:nvPr/>
          </p:nvSpPr>
          <p:spPr>
            <a:xfrm>
              <a:off x="1121282" y="5068903"/>
              <a:ext cx="650368" cy="650368"/>
            </a:xfrm>
            <a:custGeom>
              <a:avLst/>
              <a:gdLst>
                <a:gd name="connsiteX0" fmla="*/ 807149 w 807148"/>
                <a:gd name="connsiteY0" fmla="*/ 194691 h 807148"/>
                <a:gd name="connsiteX1" fmla="*/ 612458 w 807148"/>
                <a:gd name="connsiteY1" fmla="*/ 0 h 807148"/>
                <a:gd name="connsiteX2" fmla="*/ 403574 w 807148"/>
                <a:gd name="connsiteY2" fmla="*/ 208883 h 807148"/>
                <a:gd name="connsiteX3" fmla="*/ 194691 w 807148"/>
                <a:gd name="connsiteY3" fmla="*/ 0 h 807148"/>
                <a:gd name="connsiteX4" fmla="*/ 0 w 807148"/>
                <a:gd name="connsiteY4" fmla="*/ 194691 h 807148"/>
                <a:gd name="connsiteX5" fmla="*/ 208883 w 807148"/>
                <a:gd name="connsiteY5" fmla="*/ 403574 h 807148"/>
                <a:gd name="connsiteX6" fmla="*/ 0 w 807148"/>
                <a:gd name="connsiteY6" fmla="*/ 612458 h 807148"/>
                <a:gd name="connsiteX7" fmla="*/ 194691 w 807148"/>
                <a:gd name="connsiteY7" fmla="*/ 807149 h 807148"/>
                <a:gd name="connsiteX8" fmla="*/ 403574 w 807148"/>
                <a:gd name="connsiteY8" fmla="*/ 598265 h 807148"/>
                <a:gd name="connsiteX9" fmla="*/ 612458 w 807148"/>
                <a:gd name="connsiteY9" fmla="*/ 807149 h 807148"/>
                <a:gd name="connsiteX10" fmla="*/ 807149 w 807148"/>
                <a:gd name="connsiteY10" fmla="*/ 612458 h 807148"/>
                <a:gd name="connsiteX11" fmla="*/ 598265 w 807148"/>
                <a:gd name="connsiteY11" fmla="*/ 403574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7148" h="807148">
                  <a:moveTo>
                    <a:pt x="807149" y="194691"/>
                  </a:moveTo>
                  <a:lnTo>
                    <a:pt x="612458" y="0"/>
                  </a:lnTo>
                  <a:lnTo>
                    <a:pt x="403574" y="208883"/>
                  </a:lnTo>
                  <a:lnTo>
                    <a:pt x="194691" y="0"/>
                  </a:lnTo>
                  <a:lnTo>
                    <a:pt x="0" y="194691"/>
                  </a:lnTo>
                  <a:lnTo>
                    <a:pt x="208883" y="403574"/>
                  </a:lnTo>
                  <a:lnTo>
                    <a:pt x="0" y="612458"/>
                  </a:lnTo>
                  <a:lnTo>
                    <a:pt x="194691" y="807149"/>
                  </a:lnTo>
                  <a:lnTo>
                    <a:pt x="403574" y="598265"/>
                  </a:lnTo>
                  <a:lnTo>
                    <a:pt x="612458" y="807149"/>
                  </a:lnTo>
                  <a:lnTo>
                    <a:pt x="807149" y="612458"/>
                  </a:lnTo>
                  <a:lnTo>
                    <a:pt x="598265" y="403574"/>
                  </a:lnTo>
                  <a:close/>
                </a:path>
              </a:pathLst>
            </a:custGeom>
            <a:solidFill>
              <a:schemeClr val="bg2"/>
            </a:solidFill>
            <a:ln w="9525" cap="flat">
              <a:noFill/>
              <a:prstDash val="solid"/>
              <a:miter/>
            </a:ln>
          </p:spPr>
          <p:txBody>
            <a:bodyPr rtlCol="0" anchor="ctr"/>
            <a:lstStyle/>
            <a:p>
              <a:endParaRPr lang="en-US"/>
            </a:p>
          </p:txBody>
        </p:sp>
      </p:grpSp>
      <p:sp>
        <p:nvSpPr>
          <p:cNvPr id="51" name="TextBox 50">
            <a:extLst>
              <a:ext uri="{FF2B5EF4-FFF2-40B4-BE49-F238E27FC236}">
                <a16:creationId xmlns:a16="http://schemas.microsoft.com/office/drawing/2014/main" id="{62AFA9FA-0876-4C66-AD1D-02114D1BBF76}"/>
              </a:ext>
            </a:extLst>
          </p:cNvPr>
          <p:cNvSpPr txBox="1"/>
          <p:nvPr/>
        </p:nvSpPr>
        <p:spPr>
          <a:xfrm>
            <a:off x="7967861" y="2691304"/>
            <a:ext cx="2766033" cy="893834"/>
          </a:xfrm>
          <a:prstGeom prst="rect">
            <a:avLst/>
          </a:prstGeom>
          <a:noFill/>
        </p:spPr>
        <p:txBody>
          <a:bodyPr wrap="square" rtlCol="0" anchor="t">
            <a:spAutoFit/>
          </a:bodyPr>
          <a:lstStyle/>
          <a:p>
            <a:pPr>
              <a:lnSpc>
                <a:spcPct val="150000"/>
              </a:lnSpc>
            </a:pPr>
            <a:r>
              <a:rPr lang="en-US" sz="1200" dirty="0">
                <a:solidFill>
                  <a:schemeClr val="tx2"/>
                </a:solidFill>
              </a:rPr>
              <a:t>Because each side when combined has a complementary part without any clash with the other sides</a:t>
            </a:r>
          </a:p>
        </p:txBody>
      </p:sp>
      <p:sp>
        <p:nvSpPr>
          <p:cNvPr id="52" name="TextBox 51">
            <a:extLst>
              <a:ext uri="{FF2B5EF4-FFF2-40B4-BE49-F238E27FC236}">
                <a16:creationId xmlns:a16="http://schemas.microsoft.com/office/drawing/2014/main" id="{8C4D9448-2A50-406D-BB33-416AF6E87EDF}"/>
              </a:ext>
            </a:extLst>
          </p:cNvPr>
          <p:cNvSpPr txBox="1"/>
          <p:nvPr/>
        </p:nvSpPr>
        <p:spPr>
          <a:xfrm>
            <a:off x="7967861" y="2350118"/>
            <a:ext cx="2639242" cy="400110"/>
          </a:xfrm>
          <a:prstGeom prst="rect">
            <a:avLst/>
          </a:prstGeom>
          <a:noFill/>
        </p:spPr>
        <p:txBody>
          <a:bodyPr wrap="square" rtlCol="0">
            <a:spAutoFit/>
          </a:bodyPr>
          <a:lstStyle/>
          <a:p>
            <a:r>
              <a:rPr lang="en-US" sz="2000" b="1" dirty="0">
                <a:solidFill>
                  <a:schemeClr val="accent1"/>
                </a:solidFill>
                <a:latin typeface="+mj-lt"/>
              </a:rPr>
              <a:t>Right answer</a:t>
            </a:r>
            <a:endParaRPr lang="en-ID" sz="2000" b="1" dirty="0">
              <a:solidFill>
                <a:schemeClr val="accent1"/>
              </a:solidFill>
              <a:latin typeface="+mj-lt"/>
            </a:endParaRPr>
          </a:p>
        </p:txBody>
      </p:sp>
      <p:sp>
        <p:nvSpPr>
          <p:cNvPr id="2" name="Text Placeholder 1">
            <a:extLst>
              <a:ext uri="{FF2B5EF4-FFF2-40B4-BE49-F238E27FC236}">
                <a16:creationId xmlns:a16="http://schemas.microsoft.com/office/drawing/2014/main" id="{CF53C10D-208A-4A83-8FC6-2B2A38C489AF}"/>
              </a:ext>
            </a:extLst>
          </p:cNvPr>
          <p:cNvSpPr>
            <a:spLocks noGrp="1"/>
          </p:cNvSpPr>
          <p:nvPr>
            <p:ph type="body" sz="quarter" idx="10"/>
          </p:nvPr>
        </p:nvSpPr>
        <p:spPr/>
        <p:txBody>
          <a:bodyPr/>
          <a:lstStyle/>
          <a:p>
            <a:pPr algn="ctr"/>
            <a:r>
              <a:rPr lang="en-US" sz="4000" b="1" dirty="0">
                <a:latin typeface="+mj-lt"/>
              </a:rPr>
              <a:t>Answer for Question 1</a:t>
            </a:r>
          </a:p>
        </p:txBody>
      </p:sp>
    </p:spTree>
    <p:extLst>
      <p:ext uri="{BB962C8B-B14F-4D97-AF65-F5344CB8AC3E}">
        <p14:creationId xmlns:p14="http://schemas.microsoft.com/office/powerpoint/2010/main" val="151716774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5674F56E-B81E-4BAA-96EA-A7B6C0BA1F5E}"/>
              </a:ext>
            </a:extLst>
          </p:cNvPr>
          <p:cNvSpPr/>
          <p:nvPr/>
        </p:nvSpPr>
        <p:spPr>
          <a:xfrm rot="5400000">
            <a:off x="2477084" y="1247800"/>
            <a:ext cx="2121740" cy="3655695"/>
          </a:xfrm>
          <a:custGeom>
            <a:avLst/>
            <a:gdLst>
              <a:gd name="connsiteX0" fmla="*/ 728567 w 1457134"/>
              <a:gd name="connsiteY0" fmla="*/ 0 h 2510599"/>
              <a:gd name="connsiteX1" fmla="*/ 0 w 1457134"/>
              <a:gd name="connsiteY1" fmla="*/ 196501 h 2510599"/>
              <a:gd name="connsiteX2" fmla="*/ 0 w 1457134"/>
              <a:gd name="connsiteY2" fmla="*/ 2314099 h 2510599"/>
              <a:gd name="connsiteX3" fmla="*/ 728567 w 1457134"/>
              <a:gd name="connsiteY3" fmla="*/ 2510599 h 2510599"/>
              <a:gd name="connsiteX4" fmla="*/ 1457135 w 1457134"/>
              <a:gd name="connsiteY4" fmla="*/ 2314099 h 2510599"/>
              <a:gd name="connsiteX5" fmla="*/ 1457135 w 1457134"/>
              <a:gd name="connsiteY5" fmla="*/ 196501 h 2510599"/>
              <a:gd name="connsiteX6" fmla="*/ 728567 w 1457134"/>
              <a:gd name="connsiteY6" fmla="*/ 0 h 2510599"/>
              <a:gd name="connsiteX7" fmla="*/ 728567 w 1457134"/>
              <a:gd name="connsiteY7" fmla="*/ 47625 h 2510599"/>
              <a:gd name="connsiteX8" fmla="*/ 1409510 w 1457134"/>
              <a:gd name="connsiteY8" fmla="*/ 196501 h 2510599"/>
              <a:gd name="connsiteX9" fmla="*/ 728567 w 1457134"/>
              <a:gd name="connsiteY9" fmla="*/ 345376 h 2510599"/>
              <a:gd name="connsiteX10" fmla="*/ 47625 w 1457134"/>
              <a:gd name="connsiteY10" fmla="*/ 196501 h 2510599"/>
              <a:gd name="connsiteX11" fmla="*/ 728567 w 1457134"/>
              <a:gd name="connsiteY11" fmla="*/ 47625 h 2510599"/>
              <a:gd name="connsiteX12" fmla="*/ 1409510 w 1457134"/>
              <a:gd name="connsiteY12" fmla="*/ 271367 h 2510599"/>
              <a:gd name="connsiteX13" fmla="*/ 1409510 w 1457134"/>
              <a:gd name="connsiteY13" fmla="*/ 2239137 h 2510599"/>
              <a:gd name="connsiteX14" fmla="*/ 728567 w 1457134"/>
              <a:gd name="connsiteY14" fmla="*/ 2117503 h 2510599"/>
              <a:gd name="connsiteX15" fmla="*/ 47625 w 1457134"/>
              <a:gd name="connsiteY15" fmla="*/ 2239137 h 2510599"/>
              <a:gd name="connsiteX16" fmla="*/ 47625 w 1457134"/>
              <a:gd name="connsiteY16" fmla="*/ 271367 h 2510599"/>
              <a:gd name="connsiteX17" fmla="*/ 728567 w 1457134"/>
              <a:gd name="connsiteY17" fmla="*/ 392906 h 2510599"/>
              <a:gd name="connsiteX18" fmla="*/ 1409510 w 1457134"/>
              <a:gd name="connsiteY18" fmla="*/ 271367 h 2510599"/>
              <a:gd name="connsiteX19" fmla="*/ 728567 w 1457134"/>
              <a:gd name="connsiteY19" fmla="*/ 2462879 h 2510599"/>
              <a:gd name="connsiteX20" fmla="*/ 47625 w 1457134"/>
              <a:gd name="connsiteY20" fmla="*/ 2314099 h 2510599"/>
              <a:gd name="connsiteX21" fmla="*/ 728567 w 1457134"/>
              <a:gd name="connsiteY21" fmla="*/ 2165223 h 2510599"/>
              <a:gd name="connsiteX22" fmla="*/ 1409510 w 1457134"/>
              <a:gd name="connsiteY22" fmla="*/ 2314099 h 2510599"/>
              <a:gd name="connsiteX23" fmla="*/ 728567 w 1457134"/>
              <a:gd name="connsiteY23" fmla="*/ 2462879 h 2510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57134" h="2510599">
                <a:moveTo>
                  <a:pt x="728567" y="0"/>
                </a:moveTo>
                <a:cubicBezTo>
                  <a:pt x="366522" y="0"/>
                  <a:pt x="0" y="67532"/>
                  <a:pt x="0" y="196501"/>
                </a:cubicBezTo>
                <a:lnTo>
                  <a:pt x="0" y="2314099"/>
                </a:lnTo>
                <a:cubicBezTo>
                  <a:pt x="0" y="2443067"/>
                  <a:pt x="366522" y="2510599"/>
                  <a:pt x="728567" y="2510599"/>
                </a:cubicBezTo>
                <a:cubicBezTo>
                  <a:pt x="1090613" y="2510599"/>
                  <a:pt x="1457135" y="2443067"/>
                  <a:pt x="1457135" y="2314099"/>
                </a:cubicBezTo>
                <a:lnTo>
                  <a:pt x="1457135" y="196501"/>
                </a:lnTo>
                <a:cubicBezTo>
                  <a:pt x="1457135" y="67532"/>
                  <a:pt x="1090613" y="0"/>
                  <a:pt x="728567" y="0"/>
                </a:cubicBezTo>
                <a:close/>
                <a:moveTo>
                  <a:pt x="728567" y="47625"/>
                </a:moveTo>
                <a:cubicBezTo>
                  <a:pt x="1150430" y="47625"/>
                  <a:pt x="1409510" y="134303"/>
                  <a:pt x="1409510" y="196501"/>
                </a:cubicBezTo>
                <a:cubicBezTo>
                  <a:pt x="1409510" y="258699"/>
                  <a:pt x="1150430" y="345376"/>
                  <a:pt x="728567" y="345376"/>
                </a:cubicBezTo>
                <a:cubicBezTo>
                  <a:pt x="306705" y="345376"/>
                  <a:pt x="47625" y="258604"/>
                  <a:pt x="47625" y="196501"/>
                </a:cubicBezTo>
                <a:cubicBezTo>
                  <a:pt x="47625" y="134398"/>
                  <a:pt x="306705" y="47625"/>
                  <a:pt x="728567" y="47625"/>
                </a:cubicBezTo>
                <a:close/>
                <a:moveTo>
                  <a:pt x="1409510" y="271367"/>
                </a:moveTo>
                <a:lnTo>
                  <a:pt x="1409510" y="2239137"/>
                </a:lnTo>
                <a:cubicBezTo>
                  <a:pt x="1298924" y="2159032"/>
                  <a:pt x="1012412" y="2117503"/>
                  <a:pt x="728567" y="2117503"/>
                </a:cubicBezTo>
                <a:cubicBezTo>
                  <a:pt x="444722" y="2117503"/>
                  <a:pt x="158210" y="2159032"/>
                  <a:pt x="47625" y="2239137"/>
                </a:cubicBezTo>
                <a:lnTo>
                  <a:pt x="47625" y="271367"/>
                </a:lnTo>
                <a:cubicBezTo>
                  <a:pt x="158210" y="351473"/>
                  <a:pt x="444722" y="392906"/>
                  <a:pt x="728567" y="392906"/>
                </a:cubicBezTo>
                <a:cubicBezTo>
                  <a:pt x="1012412" y="392906"/>
                  <a:pt x="1298924" y="351473"/>
                  <a:pt x="1409510" y="271367"/>
                </a:cubicBezTo>
                <a:close/>
                <a:moveTo>
                  <a:pt x="728567" y="2462879"/>
                </a:moveTo>
                <a:cubicBezTo>
                  <a:pt x="306705" y="2462879"/>
                  <a:pt x="47625" y="2376202"/>
                  <a:pt x="47625" y="2314099"/>
                </a:cubicBezTo>
                <a:cubicBezTo>
                  <a:pt x="47625" y="2251901"/>
                  <a:pt x="306705" y="2165223"/>
                  <a:pt x="728567" y="2165223"/>
                </a:cubicBezTo>
                <a:cubicBezTo>
                  <a:pt x="1150430" y="2165223"/>
                  <a:pt x="1409510" y="2251901"/>
                  <a:pt x="1409510" y="2314099"/>
                </a:cubicBezTo>
                <a:cubicBezTo>
                  <a:pt x="1409510" y="2376202"/>
                  <a:pt x="1150430" y="2462879"/>
                  <a:pt x="728567" y="2462879"/>
                </a:cubicBezTo>
                <a:close/>
              </a:path>
            </a:pathLst>
          </a:custGeom>
          <a:solidFill>
            <a:schemeClr val="accent1">
              <a:lumMod val="20000"/>
              <a:lumOff val="80000"/>
            </a:schemeClr>
          </a:solidFill>
          <a:ln w="9525" cap="flat">
            <a:noFill/>
            <a:prstDash val="solid"/>
            <a:miter/>
          </a:ln>
        </p:spPr>
        <p:txBody>
          <a:bodyPr rtlCol="0" anchor="ctr"/>
          <a:lstStyle/>
          <a:p>
            <a:endParaRPr lang="en-US"/>
          </a:p>
        </p:txBody>
      </p:sp>
      <p:grpSp>
        <p:nvGrpSpPr>
          <p:cNvPr id="29" name="Graphic 25">
            <a:extLst>
              <a:ext uri="{FF2B5EF4-FFF2-40B4-BE49-F238E27FC236}">
                <a16:creationId xmlns:a16="http://schemas.microsoft.com/office/drawing/2014/main" id="{A6DD3102-0621-40ED-B715-C9064D59D6A6}"/>
              </a:ext>
            </a:extLst>
          </p:cNvPr>
          <p:cNvGrpSpPr/>
          <p:nvPr/>
        </p:nvGrpSpPr>
        <p:grpSpPr>
          <a:xfrm rot="5400000">
            <a:off x="1451192" y="3547553"/>
            <a:ext cx="1082506" cy="69347"/>
            <a:chOff x="6072091" y="2344388"/>
            <a:chExt cx="743426" cy="47625"/>
          </a:xfrm>
          <a:solidFill>
            <a:schemeClr val="accent1"/>
          </a:solidFill>
        </p:grpSpPr>
        <p:sp>
          <p:nvSpPr>
            <p:cNvPr id="30" name="Freeform: Shape 29">
              <a:extLst>
                <a:ext uri="{FF2B5EF4-FFF2-40B4-BE49-F238E27FC236}">
                  <a16:creationId xmlns:a16="http://schemas.microsoft.com/office/drawing/2014/main" id="{8B5521AB-F8C9-474D-AF96-B1F246582867}"/>
                </a:ext>
              </a:extLst>
            </p:cNvPr>
            <p:cNvSpPr/>
            <p:nvPr/>
          </p:nvSpPr>
          <p:spPr>
            <a:xfrm>
              <a:off x="6710742" y="2344388"/>
              <a:ext cx="104775" cy="47625"/>
            </a:xfrm>
            <a:custGeom>
              <a:avLst/>
              <a:gdLst>
                <a:gd name="connsiteX0" fmla="*/ 80963 w 104775"/>
                <a:gd name="connsiteY0" fmla="*/ 47625 h 47625"/>
                <a:gd name="connsiteX1" fmla="*/ 23813 w 104775"/>
                <a:gd name="connsiteY1" fmla="*/ 47625 h 47625"/>
                <a:gd name="connsiteX2" fmla="*/ 0 w 104775"/>
                <a:gd name="connsiteY2" fmla="*/ 23813 h 47625"/>
                <a:gd name="connsiteX3" fmla="*/ 23813 w 104775"/>
                <a:gd name="connsiteY3" fmla="*/ 0 h 47625"/>
                <a:gd name="connsiteX4" fmla="*/ 80963 w 104775"/>
                <a:gd name="connsiteY4" fmla="*/ 0 h 47625"/>
                <a:gd name="connsiteX5" fmla="*/ 104775 w 104775"/>
                <a:gd name="connsiteY5" fmla="*/ 23813 h 47625"/>
                <a:gd name="connsiteX6" fmla="*/ 80963 w 104775"/>
                <a:gd name="connsiteY6" fmla="*/ 47625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4775" h="47625">
                  <a:moveTo>
                    <a:pt x="80963" y="47625"/>
                  </a:moveTo>
                  <a:lnTo>
                    <a:pt x="23813" y="47625"/>
                  </a:lnTo>
                  <a:cubicBezTo>
                    <a:pt x="10668" y="47625"/>
                    <a:pt x="0" y="36957"/>
                    <a:pt x="0" y="23813"/>
                  </a:cubicBezTo>
                  <a:cubicBezTo>
                    <a:pt x="0" y="10668"/>
                    <a:pt x="10668" y="0"/>
                    <a:pt x="23813" y="0"/>
                  </a:cubicBezTo>
                  <a:lnTo>
                    <a:pt x="80963" y="0"/>
                  </a:lnTo>
                  <a:cubicBezTo>
                    <a:pt x="94107" y="0"/>
                    <a:pt x="104775" y="10668"/>
                    <a:pt x="104775" y="23813"/>
                  </a:cubicBezTo>
                  <a:cubicBezTo>
                    <a:pt x="104775" y="36957"/>
                    <a:pt x="94107" y="47625"/>
                    <a:pt x="80963" y="47625"/>
                  </a:cubicBezTo>
                  <a:close/>
                </a:path>
              </a:pathLst>
            </a:custGeom>
            <a:grpFill/>
            <a:ln w="9525"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F1F9874C-B044-42B1-8918-5454FC3131D5}"/>
                </a:ext>
              </a:extLst>
            </p:cNvPr>
            <p:cNvSpPr/>
            <p:nvPr/>
          </p:nvSpPr>
          <p:spPr>
            <a:xfrm>
              <a:off x="6245541" y="2344388"/>
              <a:ext cx="396525" cy="47625"/>
            </a:xfrm>
            <a:custGeom>
              <a:avLst/>
              <a:gdLst>
                <a:gd name="connsiteX0" fmla="*/ 372713 w 396525"/>
                <a:gd name="connsiteY0" fmla="*/ 47625 h 47625"/>
                <a:gd name="connsiteX1" fmla="*/ 256413 w 396525"/>
                <a:gd name="connsiteY1" fmla="*/ 47625 h 47625"/>
                <a:gd name="connsiteX2" fmla="*/ 232601 w 396525"/>
                <a:gd name="connsiteY2" fmla="*/ 23813 h 47625"/>
                <a:gd name="connsiteX3" fmla="*/ 256413 w 396525"/>
                <a:gd name="connsiteY3" fmla="*/ 0 h 47625"/>
                <a:gd name="connsiteX4" fmla="*/ 372713 w 396525"/>
                <a:gd name="connsiteY4" fmla="*/ 0 h 47625"/>
                <a:gd name="connsiteX5" fmla="*/ 396526 w 396525"/>
                <a:gd name="connsiteY5" fmla="*/ 23813 h 47625"/>
                <a:gd name="connsiteX6" fmla="*/ 372713 w 396525"/>
                <a:gd name="connsiteY6" fmla="*/ 47625 h 47625"/>
                <a:gd name="connsiteX7" fmla="*/ 140113 w 396525"/>
                <a:gd name="connsiteY7" fmla="*/ 47625 h 47625"/>
                <a:gd name="connsiteX8" fmla="*/ 23813 w 396525"/>
                <a:gd name="connsiteY8" fmla="*/ 47625 h 47625"/>
                <a:gd name="connsiteX9" fmla="*/ 0 w 396525"/>
                <a:gd name="connsiteY9" fmla="*/ 23813 h 47625"/>
                <a:gd name="connsiteX10" fmla="*/ 23813 w 396525"/>
                <a:gd name="connsiteY10" fmla="*/ 0 h 47625"/>
                <a:gd name="connsiteX11" fmla="*/ 140113 w 396525"/>
                <a:gd name="connsiteY11" fmla="*/ 0 h 47625"/>
                <a:gd name="connsiteX12" fmla="*/ 163925 w 396525"/>
                <a:gd name="connsiteY12" fmla="*/ 23813 h 47625"/>
                <a:gd name="connsiteX13" fmla="*/ 140113 w 396525"/>
                <a:gd name="connsiteY13" fmla="*/ 47625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96525" h="47625">
                  <a:moveTo>
                    <a:pt x="372713" y="47625"/>
                  </a:moveTo>
                  <a:lnTo>
                    <a:pt x="256413" y="47625"/>
                  </a:lnTo>
                  <a:cubicBezTo>
                    <a:pt x="243269" y="47625"/>
                    <a:pt x="232601" y="36957"/>
                    <a:pt x="232601" y="23813"/>
                  </a:cubicBezTo>
                  <a:cubicBezTo>
                    <a:pt x="232601" y="10668"/>
                    <a:pt x="243269" y="0"/>
                    <a:pt x="256413" y="0"/>
                  </a:cubicBezTo>
                  <a:lnTo>
                    <a:pt x="372713" y="0"/>
                  </a:lnTo>
                  <a:cubicBezTo>
                    <a:pt x="385858" y="0"/>
                    <a:pt x="396526" y="10668"/>
                    <a:pt x="396526" y="23813"/>
                  </a:cubicBezTo>
                  <a:cubicBezTo>
                    <a:pt x="396526" y="36957"/>
                    <a:pt x="385858" y="47625"/>
                    <a:pt x="372713" y="47625"/>
                  </a:cubicBezTo>
                  <a:close/>
                  <a:moveTo>
                    <a:pt x="140113" y="47625"/>
                  </a:moveTo>
                  <a:lnTo>
                    <a:pt x="23813" y="47625"/>
                  </a:lnTo>
                  <a:cubicBezTo>
                    <a:pt x="10668" y="47625"/>
                    <a:pt x="0" y="36957"/>
                    <a:pt x="0" y="23813"/>
                  </a:cubicBezTo>
                  <a:cubicBezTo>
                    <a:pt x="0" y="10668"/>
                    <a:pt x="10668" y="0"/>
                    <a:pt x="23813" y="0"/>
                  </a:cubicBezTo>
                  <a:lnTo>
                    <a:pt x="140113" y="0"/>
                  </a:lnTo>
                  <a:cubicBezTo>
                    <a:pt x="153257" y="0"/>
                    <a:pt x="163925" y="10668"/>
                    <a:pt x="163925" y="23813"/>
                  </a:cubicBezTo>
                  <a:cubicBezTo>
                    <a:pt x="163925" y="36957"/>
                    <a:pt x="153257" y="47625"/>
                    <a:pt x="140113" y="47625"/>
                  </a:cubicBezTo>
                  <a:close/>
                </a:path>
              </a:pathLst>
            </a:custGeom>
            <a:grpFill/>
            <a:ln w="9525"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73B205EF-63BE-4377-A801-6DC32FF3FC52}"/>
                </a:ext>
              </a:extLst>
            </p:cNvPr>
            <p:cNvSpPr/>
            <p:nvPr/>
          </p:nvSpPr>
          <p:spPr>
            <a:xfrm>
              <a:off x="6072091" y="2344388"/>
              <a:ext cx="104775" cy="47625"/>
            </a:xfrm>
            <a:custGeom>
              <a:avLst/>
              <a:gdLst>
                <a:gd name="connsiteX0" fmla="*/ 80963 w 104775"/>
                <a:gd name="connsiteY0" fmla="*/ 47625 h 47625"/>
                <a:gd name="connsiteX1" fmla="*/ 23813 w 104775"/>
                <a:gd name="connsiteY1" fmla="*/ 47625 h 47625"/>
                <a:gd name="connsiteX2" fmla="*/ 0 w 104775"/>
                <a:gd name="connsiteY2" fmla="*/ 23813 h 47625"/>
                <a:gd name="connsiteX3" fmla="*/ 23813 w 104775"/>
                <a:gd name="connsiteY3" fmla="*/ 0 h 47625"/>
                <a:gd name="connsiteX4" fmla="*/ 80963 w 104775"/>
                <a:gd name="connsiteY4" fmla="*/ 0 h 47625"/>
                <a:gd name="connsiteX5" fmla="*/ 104775 w 104775"/>
                <a:gd name="connsiteY5" fmla="*/ 23813 h 47625"/>
                <a:gd name="connsiteX6" fmla="*/ 80963 w 104775"/>
                <a:gd name="connsiteY6" fmla="*/ 47625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4775" h="47625">
                  <a:moveTo>
                    <a:pt x="80963" y="47625"/>
                  </a:moveTo>
                  <a:lnTo>
                    <a:pt x="23813" y="47625"/>
                  </a:lnTo>
                  <a:cubicBezTo>
                    <a:pt x="10668" y="47625"/>
                    <a:pt x="0" y="36957"/>
                    <a:pt x="0" y="23813"/>
                  </a:cubicBezTo>
                  <a:cubicBezTo>
                    <a:pt x="0" y="10668"/>
                    <a:pt x="10668" y="0"/>
                    <a:pt x="23813" y="0"/>
                  </a:cubicBezTo>
                  <a:lnTo>
                    <a:pt x="80963" y="0"/>
                  </a:lnTo>
                  <a:cubicBezTo>
                    <a:pt x="94107" y="0"/>
                    <a:pt x="104775" y="10668"/>
                    <a:pt x="104775" y="23813"/>
                  </a:cubicBezTo>
                  <a:cubicBezTo>
                    <a:pt x="104775" y="36957"/>
                    <a:pt x="94107" y="47625"/>
                    <a:pt x="80963" y="47625"/>
                  </a:cubicBezTo>
                  <a:close/>
                </a:path>
              </a:pathLst>
            </a:custGeom>
            <a:grpFill/>
            <a:ln w="9525" cap="flat">
              <a:noFill/>
              <a:prstDash val="solid"/>
              <a:miter/>
            </a:ln>
          </p:spPr>
          <p:txBody>
            <a:bodyPr rtlCol="0" anchor="ctr"/>
            <a:lstStyle/>
            <a:p>
              <a:endParaRPr lang="en-US"/>
            </a:p>
          </p:txBody>
        </p:sp>
      </p:grpSp>
      <p:grpSp>
        <p:nvGrpSpPr>
          <p:cNvPr id="35" name="Group 34">
            <a:extLst>
              <a:ext uri="{FF2B5EF4-FFF2-40B4-BE49-F238E27FC236}">
                <a16:creationId xmlns:a16="http://schemas.microsoft.com/office/drawing/2014/main" id="{95D22D01-54A7-4641-8AA9-D3962922B087}"/>
              </a:ext>
            </a:extLst>
          </p:cNvPr>
          <p:cNvGrpSpPr/>
          <p:nvPr/>
        </p:nvGrpSpPr>
        <p:grpSpPr>
          <a:xfrm>
            <a:off x="4277804" y="1740496"/>
            <a:ext cx="1664452" cy="1360222"/>
            <a:chOff x="6467030" y="1888902"/>
            <a:chExt cx="1664452" cy="1360222"/>
          </a:xfrm>
        </p:grpSpPr>
        <p:sp>
          <p:nvSpPr>
            <p:cNvPr id="36" name="Freeform: Shape 35">
              <a:extLst>
                <a:ext uri="{FF2B5EF4-FFF2-40B4-BE49-F238E27FC236}">
                  <a16:creationId xmlns:a16="http://schemas.microsoft.com/office/drawing/2014/main" id="{C80E4A59-948C-469F-917D-EAFED3FAD0DA}"/>
                </a:ext>
              </a:extLst>
            </p:cNvPr>
            <p:cNvSpPr/>
            <p:nvPr/>
          </p:nvSpPr>
          <p:spPr>
            <a:xfrm rot="2600275">
              <a:off x="6679338" y="1888902"/>
              <a:ext cx="1452144" cy="1360222"/>
            </a:xfrm>
            <a:custGeom>
              <a:avLst/>
              <a:gdLst>
                <a:gd name="connsiteX0" fmla="*/ 1948625 w 1948624"/>
                <a:gd name="connsiteY0" fmla="*/ 974312 h 1825275"/>
                <a:gd name="connsiteX1" fmla="*/ 974312 w 1948624"/>
                <a:gd name="connsiteY1" fmla="*/ 0 h 1825275"/>
                <a:gd name="connsiteX2" fmla="*/ 0 w 1948624"/>
                <a:gd name="connsiteY2" fmla="*/ 974312 h 1825275"/>
                <a:gd name="connsiteX3" fmla="*/ 102203 w 1948624"/>
                <a:gd name="connsiteY3" fmla="*/ 1409033 h 1825275"/>
                <a:gd name="connsiteX4" fmla="*/ 1449038 w 1948624"/>
                <a:gd name="connsiteY4" fmla="*/ 1825276 h 1825275"/>
                <a:gd name="connsiteX5" fmla="*/ 1948625 w 1948624"/>
                <a:gd name="connsiteY5" fmla="*/ 974312 h 182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48624" h="1825275">
                  <a:moveTo>
                    <a:pt x="1948625" y="974312"/>
                  </a:moveTo>
                  <a:cubicBezTo>
                    <a:pt x="1948625" y="436245"/>
                    <a:pt x="1512380" y="0"/>
                    <a:pt x="974312" y="0"/>
                  </a:cubicBezTo>
                  <a:cubicBezTo>
                    <a:pt x="436245" y="0"/>
                    <a:pt x="0" y="436245"/>
                    <a:pt x="0" y="974312"/>
                  </a:cubicBezTo>
                  <a:cubicBezTo>
                    <a:pt x="0" y="1130522"/>
                    <a:pt x="36862" y="1278160"/>
                    <a:pt x="102203" y="1409033"/>
                  </a:cubicBezTo>
                  <a:lnTo>
                    <a:pt x="1449038" y="1825276"/>
                  </a:lnTo>
                  <a:cubicBezTo>
                    <a:pt x="1747076" y="1658588"/>
                    <a:pt x="1948625" y="1339977"/>
                    <a:pt x="1948625" y="974312"/>
                  </a:cubicBezTo>
                  <a:close/>
                </a:path>
              </a:pathLst>
            </a:custGeom>
            <a:solidFill>
              <a:schemeClr val="accent3"/>
            </a:solidFill>
            <a:ln w="9525" cap="flat">
              <a:noFill/>
              <a:prstDash val="solid"/>
              <a:miter/>
            </a:ln>
          </p:spPr>
          <p:txBody>
            <a:bodyPr rtlCol="0" anchor="ctr"/>
            <a:lstStyle/>
            <a:p>
              <a:endParaRPr lang="en-US" dirty="0"/>
            </a:p>
          </p:txBody>
        </p:sp>
        <p:sp>
          <p:nvSpPr>
            <p:cNvPr id="37" name="Freeform: Shape 36">
              <a:extLst>
                <a:ext uri="{FF2B5EF4-FFF2-40B4-BE49-F238E27FC236}">
                  <a16:creationId xmlns:a16="http://schemas.microsoft.com/office/drawing/2014/main" id="{C8D583F3-CEB1-48A4-9B6B-6FAB24B7B76E}"/>
                </a:ext>
              </a:extLst>
            </p:cNvPr>
            <p:cNvSpPr/>
            <p:nvPr/>
          </p:nvSpPr>
          <p:spPr>
            <a:xfrm rot="2600275">
              <a:off x="6791371" y="1993822"/>
              <a:ext cx="1228126" cy="1150329"/>
            </a:xfrm>
            <a:custGeom>
              <a:avLst/>
              <a:gdLst>
                <a:gd name="connsiteX0" fmla="*/ 1648016 w 1648015"/>
                <a:gd name="connsiteY0" fmla="*/ 824008 h 1543621"/>
                <a:gd name="connsiteX1" fmla="*/ 824008 w 1648015"/>
                <a:gd name="connsiteY1" fmla="*/ 0 h 1543621"/>
                <a:gd name="connsiteX2" fmla="*/ 0 w 1648015"/>
                <a:gd name="connsiteY2" fmla="*/ 824008 h 1543621"/>
                <a:gd name="connsiteX3" fmla="*/ 86487 w 1648015"/>
                <a:gd name="connsiteY3" fmla="*/ 1191673 h 1543621"/>
                <a:gd name="connsiteX4" fmla="*/ 1225487 w 1648015"/>
                <a:gd name="connsiteY4" fmla="*/ 1543622 h 1543621"/>
                <a:gd name="connsiteX5" fmla="*/ 1648016 w 1648015"/>
                <a:gd name="connsiteY5" fmla="*/ 824008 h 1543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8015" h="1543621">
                  <a:moveTo>
                    <a:pt x="1648016" y="824008"/>
                  </a:moveTo>
                  <a:cubicBezTo>
                    <a:pt x="1648016" y="368903"/>
                    <a:pt x="1279112" y="0"/>
                    <a:pt x="824008" y="0"/>
                  </a:cubicBezTo>
                  <a:cubicBezTo>
                    <a:pt x="368903" y="0"/>
                    <a:pt x="0" y="368903"/>
                    <a:pt x="0" y="824008"/>
                  </a:cubicBezTo>
                  <a:cubicBezTo>
                    <a:pt x="0" y="956120"/>
                    <a:pt x="31147" y="1080992"/>
                    <a:pt x="86487" y="1191673"/>
                  </a:cubicBezTo>
                  <a:lnTo>
                    <a:pt x="1225487" y="1543622"/>
                  </a:lnTo>
                  <a:cubicBezTo>
                    <a:pt x="1477518" y="1402747"/>
                    <a:pt x="1648016" y="1133285"/>
                    <a:pt x="1648016" y="824008"/>
                  </a:cubicBezTo>
                  <a:close/>
                </a:path>
              </a:pathLst>
            </a:custGeom>
            <a:noFill/>
            <a:ln w="19050" cap="flat">
              <a:solidFill>
                <a:srgbClr val="FFFFFF"/>
              </a:solidFill>
              <a:prstDash val="dash"/>
              <a:miter/>
            </a:ln>
          </p:spPr>
          <p:txBody>
            <a:bodyPr rtlCol="0" anchor="ctr"/>
            <a:lstStyle/>
            <a:p>
              <a:endParaRPr lang="en-US"/>
            </a:p>
          </p:txBody>
        </p:sp>
        <p:sp>
          <p:nvSpPr>
            <p:cNvPr id="38" name="TextBox 37">
              <a:extLst>
                <a:ext uri="{FF2B5EF4-FFF2-40B4-BE49-F238E27FC236}">
                  <a16:creationId xmlns:a16="http://schemas.microsoft.com/office/drawing/2014/main" id="{1453E752-33F3-4764-85F9-B8FA67591C24}"/>
                </a:ext>
              </a:extLst>
            </p:cNvPr>
            <p:cNvSpPr txBox="1"/>
            <p:nvPr/>
          </p:nvSpPr>
          <p:spPr>
            <a:xfrm>
              <a:off x="6780860" y="2236063"/>
              <a:ext cx="1234607" cy="707886"/>
            </a:xfrm>
            <a:prstGeom prst="rect">
              <a:avLst/>
            </a:prstGeom>
            <a:noFill/>
          </p:spPr>
          <p:txBody>
            <a:bodyPr wrap="square" rtlCol="0">
              <a:spAutoFit/>
            </a:bodyPr>
            <a:lstStyle/>
            <a:p>
              <a:pPr algn="ctr"/>
              <a:r>
                <a:rPr lang="en-US" sz="4000" b="1" dirty="0">
                  <a:solidFill>
                    <a:schemeClr val="bg2"/>
                  </a:solidFill>
                  <a:latin typeface="+mj-lt"/>
                </a:rPr>
                <a:t>02</a:t>
              </a:r>
            </a:p>
          </p:txBody>
        </p:sp>
        <p:sp>
          <p:nvSpPr>
            <p:cNvPr id="39" name="Freeform: Shape 38">
              <a:extLst>
                <a:ext uri="{FF2B5EF4-FFF2-40B4-BE49-F238E27FC236}">
                  <a16:creationId xmlns:a16="http://schemas.microsoft.com/office/drawing/2014/main" id="{0D077799-EB7E-4DAD-B34A-25850B839AB4}"/>
                </a:ext>
              </a:extLst>
            </p:cNvPr>
            <p:cNvSpPr/>
            <p:nvPr/>
          </p:nvSpPr>
          <p:spPr>
            <a:xfrm rot="2600275">
              <a:off x="6467030" y="2615014"/>
              <a:ext cx="1003682" cy="401762"/>
            </a:xfrm>
            <a:custGeom>
              <a:avLst/>
              <a:gdLst>
                <a:gd name="connsiteX0" fmla="*/ 1026128 w 1346835"/>
                <a:gd name="connsiteY0" fmla="*/ 170602 h 539123"/>
                <a:gd name="connsiteX1" fmla="*/ 1346835 w 1346835"/>
                <a:gd name="connsiteY1" fmla="*/ 539124 h 539123"/>
                <a:gd name="connsiteX2" fmla="*/ 0 w 1346835"/>
                <a:gd name="connsiteY2" fmla="*/ 122881 h 539123"/>
                <a:gd name="connsiteX3" fmla="*/ 1026128 w 1346835"/>
                <a:gd name="connsiteY3" fmla="*/ 170602 h 539123"/>
              </a:gdLst>
              <a:ahLst/>
              <a:cxnLst>
                <a:cxn ang="0">
                  <a:pos x="connsiteX0" y="connsiteY0"/>
                </a:cxn>
                <a:cxn ang="0">
                  <a:pos x="connsiteX1" y="connsiteY1"/>
                </a:cxn>
                <a:cxn ang="0">
                  <a:pos x="connsiteX2" y="connsiteY2"/>
                </a:cxn>
                <a:cxn ang="0">
                  <a:pos x="connsiteX3" y="connsiteY3"/>
                </a:cxn>
              </a:cxnLst>
              <a:rect l="l" t="t" r="r" b="b"/>
              <a:pathLst>
                <a:path w="1346835" h="539123">
                  <a:moveTo>
                    <a:pt x="1026128" y="170602"/>
                  </a:moveTo>
                  <a:cubicBezTo>
                    <a:pt x="1168813" y="267376"/>
                    <a:pt x="1274636" y="395297"/>
                    <a:pt x="1346835" y="539124"/>
                  </a:cubicBezTo>
                  <a:lnTo>
                    <a:pt x="0" y="122881"/>
                  </a:lnTo>
                  <a:cubicBezTo>
                    <a:pt x="311753" y="-52093"/>
                    <a:pt x="710089" y="-43711"/>
                    <a:pt x="1026128" y="170602"/>
                  </a:cubicBezTo>
                  <a:close/>
                </a:path>
              </a:pathLst>
            </a:custGeom>
            <a:solidFill>
              <a:schemeClr val="accent3">
                <a:lumMod val="75000"/>
              </a:schemeClr>
            </a:solidFill>
            <a:ln w="9525" cap="flat">
              <a:noFill/>
              <a:prstDash val="solid"/>
              <a:miter/>
            </a:ln>
          </p:spPr>
          <p:txBody>
            <a:bodyPr rtlCol="0" anchor="ctr"/>
            <a:lstStyle/>
            <a:p>
              <a:endParaRPr lang="en-US" dirty="0"/>
            </a:p>
          </p:txBody>
        </p:sp>
      </p:grpSp>
      <p:sp>
        <p:nvSpPr>
          <p:cNvPr id="41" name="Rectangle: Rounded Corners 40">
            <a:extLst>
              <a:ext uri="{FF2B5EF4-FFF2-40B4-BE49-F238E27FC236}">
                <a16:creationId xmlns:a16="http://schemas.microsoft.com/office/drawing/2014/main" id="{1E0A3B1B-407F-43FC-BA1A-EB03DD0C6F2F}"/>
              </a:ext>
            </a:extLst>
          </p:cNvPr>
          <p:cNvSpPr/>
          <p:nvPr/>
        </p:nvSpPr>
        <p:spPr>
          <a:xfrm>
            <a:off x="7323775" y="3193537"/>
            <a:ext cx="1125470" cy="478297"/>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DCB9982D-D5FF-4735-86A5-64FC7B98CDB5}"/>
              </a:ext>
            </a:extLst>
          </p:cNvPr>
          <p:cNvSpPr txBox="1"/>
          <p:nvPr/>
        </p:nvSpPr>
        <p:spPr>
          <a:xfrm>
            <a:off x="7380180" y="3259102"/>
            <a:ext cx="1012661" cy="338554"/>
          </a:xfrm>
          <a:prstGeom prst="rect">
            <a:avLst/>
          </a:prstGeom>
          <a:noFill/>
        </p:spPr>
        <p:txBody>
          <a:bodyPr wrap="square" rtlCol="0">
            <a:spAutoFit/>
          </a:bodyPr>
          <a:lstStyle/>
          <a:p>
            <a:pPr algn="ctr"/>
            <a:r>
              <a:rPr lang="en-US" sz="1600" b="1" dirty="0">
                <a:solidFill>
                  <a:schemeClr val="bg2"/>
                </a:solidFill>
                <a:latin typeface="+mj-lt"/>
              </a:rPr>
              <a:t>Timing</a:t>
            </a:r>
            <a:endParaRPr lang="en-ID" sz="1600" b="1" dirty="0">
              <a:solidFill>
                <a:schemeClr val="bg2"/>
              </a:solidFill>
              <a:latin typeface="+mj-lt"/>
            </a:endParaRPr>
          </a:p>
        </p:txBody>
      </p:sp>
      <p:sp>
        <p:nvSpPr>
          <p:cNvPr id="43" name="TextBox 42">
            <a:extLst>
              <a:ext uri="{FF2B5EF4-FFF2-40B4-BE49-F238E27FC236}">
                <a16:creationId xmlns:a16="http://schemas.microsoft.com/office/drawing/2014/main" id="{627EA525-58EB-4E01-8638-56194E856D3D}"/>
              </a:ext>
            </a:extLst>
          </p:cNvPr>
          <p:cNvSpPr txBox="1"/>
          <p:nvPr/>
        </p:nvSpPr>
        <p:spPr>
          <a:xfrm>
            <a:off x="8563522" y="3288951"/>
            <a:ext cx="1125470" cy="276999"/>
          </a:xfrm>
          <a:prstGeom prst="rect">
            <a:avLst/>
          </a:prstGeom>
          <a:noFill/>
        </p:spPr>
        <p:txBody>
          <a:bodyPr wrap="square" rtlCol="0" anchor="t">
            <a:spAutoFit/>
          </a:bodyPr>
          <a:lstStyle/>
          <a:p>
            <a:r>
              <a:rPr lang="en-US" sz="1200" dirty="0"/>
              <a:t>5 minutes</a:t>
            </a:r>
          </a:p>
        </p:txBody>
      </p:sp>
      <p:sp>
        <p:nvSpPr>
          <p:cNvPr id="45" name="TextBox 44">
            <a:extLst>
              <a:ext uri="{FF2B5EF4-FFF2-40B4-BE49-F238E27FC236}">
                <a16:creationId xmlns:a16="http://schemas.microsoft.com/office/drawing/2014/main" id="{6E6105DC-EE14-4680-9771-D8FE71D27539}"/>
              </a:ext>
            </a:extLst>
          </p:cNvPr>
          <p:cNvSpPr txBox="1"/>
          <p:nvPr/>
        </p:nvSpPr>
        <p:spPr>
          <a:xfrm>
            <a:off x="7238831" y="2719280"/>
            <a:ext cx="3243064" cy="339837"/>
          </a:xfrm>
          <a:prstGeom prst="rect">
            <a:avLst/>
          </a:prstGeom>
          <a:noFill/>
        </p:spPr>
        <p:txBody>
          <a:bodyPr wrap="square" rtlCol="0" anchor="t">
            <a:spAutoFit/>
          </a:bodyPr>
          <a:lstStyle/>
          <a:p>
            <a:pPr>
              <a:lnSpc>
                <a:spcPct val="150000"/>
              </a:lnSpc>
            </a:pPr>
            <a:r>
              <a:rPr lang="en-US" sz="1200" dirty="0"/>
              <a:t>Which part of a tube is shown in green</a:t>
            </a:r>
          </a:p>
        </p:txBody>
      </p:sp>
      <p:sp>
        <p:nvSpPr>
          <p:cNvPr id="47" name="TextBox 46">
            <a:extLst>
              <a:ext uri="{FF2B5EF4-FFF2-40B4-BE49-F238E27FC236}">
                <a16:creationId xmlns:a16="http://schemas.microsoft.com/office/drawing/2014/main" id="{4A254DA4-8AC7-42C7-803C-3F898B7D7D09}"/>
              </a:ext>
            </a:extLst>
          </p:cNvPr>
          <p:cNvSpPr txBox="1"/>
          <p:nvPr/>
        </p:nvSpPr>
        <p:spPr>
          <a:xfrm>
            <a:off x="7238831" y="2378094"/>
            <a:ext cx="2639242" cy="400110"/>
          </a:xfrm>
          <a:prstGeom prst="rect">
            <a:avLst/>
          </a:prstGeom>
          <a:noFill/>
        </p:spPr>
        <p:txBody>
          <a:bodyPr wrap="square" rtlCol="0">
            <a:spAutoFit/>
          </a:bodyPr>
          <a:lstStyle/>
          <a:p>
            <a:r>
              <a:rPr lang="en-US" sz="2000" b="1" dirty="0">
                <a:solidFill>
                  <a:schemeClr val="accent2"/>
                </a:solidFill>
                <a:latin typeface="+mj-lt"/>
              </a:rPr>
              <a:t>Which one is true</a:t>
            </a:r>
            <a:endParaRPr lang="en-ID" sz="2000" b="1" dirty="0">
              <a:solidFill>
                <a:schemeClr val="accent2"/>
              </a:solidFill>
              <a:latin typeface="+mj-lt"/>
            </a:endParaRPr>
          </a:p>
        </p:txBody>
      </p:sp>
      <p:grpSp>
        <p:nvGrpSpPr>
          <p:cNvPr id="79" name="Group 78">
            <a:extLst>
              <a:ext uri="{FF2B5EF4-FFF2-40B4-BE49-F238E27FC236}">
                <a16:creationId xmlns:a16="http://schemas.microsoft.com/office/drawing/2014/main" id="{820F2E9E-6BAB-4FD1-B091-D1C9D7CBF242}"/>
              </a:ext>
            </a:extLst>
          </p:cNvPr>
          <p:cNvGrpSpPr/>
          <p:nvPr/>
        </p:nvGrpSpPr>
        <p:grpSpPr>
          <a:xfrm>
            <a:off x="1311731" y="5186573"/>
            <a:ext cx="2076794" cy="831248"/>
            <a:chOff x="1311731" y="5186573"/>
            <a:chExt cx="2076794" cy="831248"/>
          </a:xfrm>
        </p:grpSpPr>
        <p:sp>
          <p:nvSpPr>
            <p:cNvPr id="49" name="Rectangle: Rounded Corners 48">
              <a:extLst>
                <a:ext uri="{FF2B5EF4-FFF2-40B4-BE49-F238E27FC236}">
                  <a16:creationId xmlns:a16="http://schemas.microsoft.com/office/drawing/2014/main" id="{1AB23EFF-BA30-4437-90A8-C9D2358FBE2C}"/>
                </a:ext>
              </a:extLst>
            </p:cNvPr>
            <p:cNvSpPr/>
            <p:nvPr/>
          </p:nvSpPr>
          <p:spPr>
            <a:xfrm>
              <a:off x="1311731" y="5186573"/>
              <a:ext cx="2076794" cy="831248"/>
            </a:xfrm>
            <a:prstGeom prst="roundRect">
              <a:avLst>
                <a:gd name="adj" fmla="val 13362"/>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Rounded Corners 50">
              <a:extLst>
                <a:ext uri="{FF2B5EF4-FFF2-40B4-BE49-F238E27FC236}">
                  <a16:creationId xmlns:a16="http://schemas.microsoft.com/office/drawing/2014/main" id="{B7BD84C4-5179-43B8-9DE8-DE0A57E8DCFC}"/>
                </a:ext>
              </a:extLst>
            </p:cNvPr>
            <p:cNvSpPr/>
            <p:nvPr/>
          </p:nvSpPr>
          <p:spPr>
            <a:xfrm>
              <a:off x="1434429" y="5287572"/>
              <a:ext cx="1831398" cy="629250"/>
            </a:xfrm>
            <a:prstGeom prst="roundRect">
              <a:avLst>
                <a:gd name="adj" fmla="val 13362"/>
              </a:avLst>
            </a:prstGeom>
            <a:noFill/>
            <a:ln w="19050">
              <a:solidFill>
                <a:schemeClr val="accent1">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a:extLst>
                <a:ext uri="{FF2B5EF4-FFF2-40B4-BE49-F238E27FC236}">
                  <a16:creationId xmlns:a16="http://schemas.microsoft.com/office/drawing/2014/main" id="{277B1BFE-EFBE-4D32-901D-A87C83314BA5}"/>
                </a:ext>
              </a:extLst>
            </p:cNvPr>
            <p:cNvSpPr txBox="1"/>
            <p:nvPr/>
          </p:nvSpPr>
          <p:spPr>
            <a:xfrm>
              <a:off x="1394867" y="5429301"/>
              <a:ext cx="1907193" cy="338554"/>
            </a:xfrm>
            <a:prstGeom prst="rect">
              <a:avLst/>
            </a:prstGeom>
            <a:noFill/>
          </p:spPr>
          <p:txBody>
            <a:bodyPr wrap="square" rtlCol="0">
              <a:spAutoFit/>
            </a:bodyPr>
            <a:lstStyle/>
            <a:p>
              <a:pPr algn="ctr"/>
              <a:r>
                <a:rPr lang="en-US" sz="1600" b="1" dirty="0">
                  <a:solidFill>
                    <a:schemeClr val="bg2"/>
                  </a:solidFill>
                  <a:latin typeface="+mj-lt"/>
                </a:rPr>
                <a:t>Diameter</a:t>
              </a:r>
              <a:endParaRPr lang="en-ID" sz="1600" b="1" dirty="0">
                <a:solidFill>
                  <a:schemeClr val="bg2"/>
                </a:solidFill>
                <a:latin typeface="+mj-lt"/>
              </a:endParaRPr>
            </a:p>
          </p:txBody>
        </p:sp>
      </p:grpSp>
      <p:sp>
        <p:nvSpPr>
          <p:cNvPr id="62" name="Rectangle: Rounded Corners 61">
            <a:extLst>
              <a:ext uri="{FF2B5EF4-FFF2-40B4-BE49-F238E27FC236}">
                <a16:creationId xmlns:a16="http://schemas.microsoft.com/office/drawing/2014/main" id="{7A23BC68-5C65-4458-91F6-FEF1AFCB3E28}"/>
              </a:ext>
            </a:extLst>
          </p:cNvPr>
          <p:cNvSpPr/>
          <p:nvPr/>
        </p:nvSpPr>
        <p:spPr>
          <a:xfrm>
            <a:off x="3808979" y="5186573"/>
            <a:ext cx="2076794" cy="831248"/>
          </a:xfrm>
          <a:prstGeom prst="roundRect">
            <a:avLst>
              <a:gd name="adj" fmla="val 1336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Rounded Corners 62">
            <a:extLst>
              <a:ext uri="{FF2B5EF4-FFF2-40B4-BE49-F238E27FC236}">
                <a16:creationId xmlns:a16="http://schemas.microsoft.com/office/drawing/2014/main" id="{6087D7E5-B819-4904-8E5C-7282E79E6C67}"/>
              </a:ext>
            </a:extLst>
          </p:cNvPr>
          <p:cNvSpPr/>
          <p:nvPr/>
        </p:nvSpPr>
        <p:spPr>
          <a:xfrm>
            <a:off x="3931677" y="5287572"/>
            <a:ext cx="1831398" cy="629250"/>
          </a:xfrm>
          <a:prstGeom prst="roundRect">
            <a:avLst>
              <a:gd name="adj" fmla="val 13362"/>
            </a:avLst>
          </a:prstGeom>
          <a:noFill/>
          <a:ln w="19050">
            <a:solidFill>
              <a:schemeClr val="accent2">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327284B-F182-46AF-BB6E-F6C3F998AF32}"/>
              </a:ext>
            </a:extLst>
          </p:cNvPr>
          <p:cNvSpPr txBox="1"/>
          <p:nvPr/>
        </p:nvSpPr>
        <p:spPr>
          <a:xfrm>
            <a:off x="3892115" y="5429301"/>
            <a:ext cx="1907193" cy="338554"/>
          </a:xfrm>
          <a:prstGeom prst="rect">
            <a:avLst/>
          </a:prstGeom>
          <a:noFill/>
        </p:spPr>
        <p:txBody>
          <a:bodyPr wrap="square" rtlCol="0">
            <a:spAutoFit/>
          </a:bodyPr>
          <a:lstStyle/>
          <a:p>
            <a:pPr algn="ctr"/>
            <a:r>
              <a:rPr lang="en-US" sz="1600" b="1" dirty="0">
                <a:solidFill>
                  <a:schemeClr val="bg2"/>
                </a:solidFill>
                <a:latin typeface="+mj-lt"/>
              </a:rPr>
              <a:t>Chord</a:t>
            </a:r>
            <a:endParaRPr lang="en-ID" sz="1600" b="1" dirty="0">
              <a:solidFill>
                <a:schemeClr val="bg2"/>
              </a:solidFill>
              <a:latin typeface="+mj-lt"/>
            </a:endParaRPr>
          </a:p>
        </p:txBody>
      </p:sp>
      <p:grpSp>
        <p:nvGrpSpPr>
          <p:cNvPr id="80" name="Group 79">
            <a:extLst>
              <a:ext uri="{FF2B5EF4-FFF2-40B4-BE49-F238E27FC236}">
                <a16:creationId xmlns:a16="http://schemas.microsoft.com/office/drawing/2014/main" id="{207C56C9-2520-481B-98BB-BDA3BC7F236B}"/>
              </a:ext>
            </a:extLst>
          </p:cNvPr>
          <p:cNvGrpSpPr/>
          <p:nvPr/>
        </p:nvGrpSpPr>
        <p:grpSpPr>
          <a:xfrm>
            <a:off x="6306227" y="5186573"/>
            <a:ext cx="2076794" cy="831248"/>
            <a:chOff x="6306227" y="5186573"/>
            <a:chExt cx="2076794" cy="831248"/>
          </a:xfrm>
        </p:grpSpPr>
        <p:sp>
          <p:nvSpPr>
            <p:cNvPr id="66" name="Rectangle: Rounded Corners 65">
              <a:extLst>
                <a:ext uri="{FF2B5EF4-FFF2-40B4-BE49-F238E27FC236}">
                  <a16:creationId xmlns:a16="http://schemas.microsoft.com/office/drawing/2014/main" id="{5DF0073E-7027-4B3D-9C52-400327030614}"/>
                </a:ext>
              </a:extLst>
            </p:cNvPr>
            <p:cNvSpPr/>
            <p:nvPr/>
          </p:nvSpPr>
          <p:spPr>
            <a:xfrm>
              <a:off x="6306227" y="5186573"/>
              <a:ext cx="2076794" cy="831248"/>
            </a:xfrm>
            <a:prstGeom prst="roundRect">
              <a:avLst>
                <a:gd name="adj" fmla="val 13362"/>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Rounded Corners 66">
              <a:extLst>
                <a:ext uri="{FF2B5EF4-FFF2-40B4-BE49-F238E27FC236}">
                  <a16:creationId xmlns:a16="http://schemas.microsoft.com/office/drawing/2014/main" id="{5E18E6A0-73F1-4842-B9B4-E3D5BB5076F7}"/>
                </a:ext>
              </a:extLst>
            </p:cNvPr>
            <p:cNvSpPr/>
            <p:nvPr/>
          </p:nvSpPr>
          <p:spPr>
            <a:xfrm>
              <a:off x="6428925" y="5287572"/>
              <a:ext cx="1831398" cy="629250"/>
            </a:xfrm>
            <a:prstGeom prst="roundRect">
              <a:avLst>
                <a:gd name="adj" fmla="val 13362"/>
              </a:avLst>
            </a:prstGeom>
            <a:noFill/>
            <a:ln w="19050">
              <a:solidFill>
                <a:schemeClr val="accent3">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a:extLst>
                <a:ext uri="{FF2B5EF4-FFF2-40B4-BE49-F238E27FC236}">
                  <a16:creationId xmlns:a16="http://schemas.microsoft.com/office/drawing/2014/main" id="{D5035E07-E0A5-4FFA-B56F-270A94B339C9}"/>
                </a:ext>
              </a:extLst>
            </p:cNvPr>
            <p:cNvSpPr txBox="1"/>
            <p:nvPr/>
          </p:nvSpPr>
          <p:spPr>
            <a:xfrm>
              <a:off x="6389363" y="5429301"/>
              <a:ext cx="1907193" cy="338554"/>
            </a:xfrm>
            <a:prstGeom prst="rect">
              <a:avLst/>
            </a:prstGeom>
            <a:noFill/>
          </p:spPr>
          <p:txBody>
            <a:bodyPr wrap="square" rtlCol="0">
              <a:spAutoFit/>
            </a:bodyPr>
            <a:lstStyle/>
            <a:p>
              <a:pPr algn="ctr"/>
              <a:r>
                <a:rPr lang="en-US" sz="1600" b="1" dirty="0">
                  <a:solidFill>
                    <a:schemeClr val="bg2"/>
                  </a:solidFill>
                  <a:latin typeface="+mj-lt"/>
                </a:rPr>
                <a:t>Radius</a:t>
              </a:r>
              <a:endParaRPr lang="en-ID" sz="1600" b="1" dirty="0">
                <a:solidFill>
                  <a:schemeClr val="bg2"/>
                </a:solidFill>
                <a:latin typeface="+mj-lt"/>
              </a:endParaRPr>
            </a:p>
          </p:txBody>
        </p:sp>
      </p:grpSp>
      <p:grpSp>
        <p:nvGrpSpPr>
          <p:cNvPr id="81" name="Group 80">
            <a:extLst>
              <a:ext uri="{FF2B5EF4-FFF2-40B4-BE49-F238E27FC236}">
                <a16:creationId xmlns:a16="http://schemas.microsoft.com/office/drawing/2014/main" id="{F7ABF12D-6A9C-45F1-9A4F-3827AA1B1C55}"/>
              </a:ext>
            </a:extLst>
          </p:cNvPr>
          <p:cNvGrpSpPr/>
          <p:nvPr/>
        </p:nvGrpSpPr>
        <p:grpSpPr>
          <a:xfrm>
            <a:off x="8803475" y="5186573"/>
            <a:ext cx="2076794" cy="831248"/>
            <a:chOff x="8803475" y="5186573"/>
            <a:chExt cx="2076794" cy="831248"/>
          </a:xfrm>
        </p:grpSpPr>
        <p:sp>
          <p:nvSpPr>
            <p:cNvPr id="70" name="Rectangle: Rounded Corners 69">
              <a:extLst>
                <a:ext uri="{FF2B5EF4-FFF2-40B4-BE49-F238E27FC236}">
                  <a16:creationId xmlns:a16="http://schemas.microsoft.com/office/drawing/2014/main" id="{FD8D069A-3E44-4B00-A960-E90A28CEC7A7}"/>
                </a:ext>
              </a:extLst>
            </p:cNvPr>
            <p:cNvSpPr/>
            <p:nvPr/>
          </p:nvSpPr>
          <p:spPr>
            <a:xfrm>
              <a:off x="8803475" y="5186573"/>
              <a:ext cx="2076794" cy="831248"/>
            </a:xfrm>
            <a:prstGeom prst="roundRect">
              <a:avLst>
                <a:gd name="adj" fmla="val 13362"/>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Rounded Corners 70">
              <a:extLst>
                <a:ext uri="{FF2B5EF4-FFF2-40B4-BE49-F238E27FC236}">
                  <a16:creationId xmlns:a16="http://schemas.microsoft.com/office/drawing/2014/main" id="{A9F12C61-DE48-4B39-88CB-A72AA5398818}"/>
                </a:ext>
              </a:extLst>
            </p:cNvPr>
            <p:cNvSpPr/>
            <p:nvPr/>
          </p:nvSpPr>
          <p:spPr>
            <a:xfrm>
              <a:off x="8926173" y="5287572"/>
              <a:ext cx="1831398" cy="629250"/>
            </a:xfrm>
            <a:prstGeom prst="roundRect">
              <a:avLst>
                <a:gd name="adj" fmla="val 13362"/>
              </a:avLst>
            </a:prstGeom>
            <a:noFill/>
            <a:ln w="19050">
              <a:solidFill>
                <a:schemeClr val="accent4">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D0EAD08D-29DD-4F8D-82FA-7A409396F993}"/>
                </a:ext>
              </a:extLst>
            </p:cNvPr>
            <p:cNvSpPr txBox="1"/>
            <p:nvPr/>
          </p:nvSpPr>
          <p:spPr>
            <a:xfrm>
              <a:off x="8886611" y="5429301"/>
              <a:ext cx="1907193" cy="338554"/>
            </a:xfrm>
            <a:prstGeom prst="rect">
              <a:avLst/>
            </a:prstGeom>
            <a:noFill/>
          </p:spPr>
          <p:txBody>
            <a:bodyPr wrap="square" rtlCol="0">
              <a:spAutoFit/>
            </a:bodyPr>
            <a:lstStyle/>
            <a:p>
              <a:pPr algn="ctr"/>
              <a:r>
                <a:rPr lang="en-US" sz="1600" b="1" dirty="0">
                  <a:solidFill>
                    <a:schemeClr val="bg2"/>
                  </a:solidFill>
                  <a:latin typeface="+mj-lt"/>
                </a:rPr>
                <a:t>Circumference</a:t>
              </a:r>
              <a:endParaRPr lang="en-ID" sz="1600" b="1" dirty="0">
                <a:solidFill>
                  <a:schemeClr val="bg2"/>
                </a:solidFill>
                <a:latin typeface="+mj-lt"/>
              </a:endParaRPr>
            </a:p>
          </p:txBody>
        </p:sp>
      </p:grpSp>
      <p:sp>
        <p:nvSpPr>
          <p:cNvPr id="74" name="TextBox 73">
            <a:extLst>
              <a:ext uri="{FF2B5EF4-FFF2-40B4-BE49-F238E27FC236}">
                <a16:creationId xmlns:a16="http://schemas.microsoft.com/office/drawing/2014/main" id="{FB05E072-AF45-4AEA-BCCB-E08939AE102E}"/>
              </a:ext>
            </a:extLst>
          </p:cNvPr>
          <p:cNvSpPr txBox="1"/>
          <p:nvPr/>
        </p:nvSpPr>
        <p:spPr>
          <a:xfrm>
            <a:off x="2015593" y="4669547"/>
            <a:ext cx="665742" cy="338554"/>
          </a:xfrm>
          <a:prstGeom prst="rect">
            <a:avLst/>
          </a:prstGeom>
          <a:noFill/>
        </p:spPr>
        <p:txBody>
          <a:bodyPr wrap="square" rtlCol="0">
            <a:spAutoFit/>
          </a:bodyPr>
          <a:lstStyle/>
          <a:p>
            <a:pPr algn="ctr"/>
            <a:r>
              <a:rPr lang="en-US" sz="1600" b="1" dirty="0">
                <a:solidFill>
                  <a:schemeClr val="accent1"/>
                </a:solidFill>
                <a:latin typeface="+mj-lt"/>
              </a:rPr>
              <a:t>A.</a:t>
            </a:r>
            <a:endParaRPr lang="en-ID" sz="1600" b="1" dirty="0">
              <a:solidFill>
                <a:schemeClr val="accent1"/>
              </a:solidFill>
              <a:latin typeface="+mj-lt"/>
            </a:endParaRPr>
          </a:p>
        </p:txBody>
      </p:sp>
      <p:sp>
        <p:nvSpPr>
          <p:cNvPr id="75" name="TextBox 74">
            <a:extLst>
              <a:ext uri="{FF2B5EF4-FFF2-40B4-BE49-F238E27FC236}">
                <a16:creationId xmlns:a16="http://schemas.microsoft.com/office/drawing/2014/main" id="{ADA68A32-6BDE-4FAC-86CA-B75D392C9D74}"/>
              </a:ext>
            </a:extLst>
          </p:cNvPr>
          <p:cNvSpPr txBox="1"/>
          <p:nvPr/>
        </p:nvSpPr>
        <p:spPr>
          <a:xfrm>
            <a:off x="4512841" y="4669547"/>
            <a:ext cx="665742" cy="338554"/>
          </a:xfrm>
          <a:prstGeom prst="rect">
            <a:avLst/>
          </a:prstGeom>
          <a:noFill/>
        </p:spPr>
        <p:txBody>
          <a:bodyPr wrap="square" rtlCol="0">
            <a:spAutoFit/>
          </a:bodyPr>
          <a:lstStyle/>
          <a:p>
            <a:pPr algn="ctr"/>
            <a:r>
              <a:rPr lang="en-US" sz="1600" b="1" dirty="0">
                <a:solidFill>
                  <a:schemeClr val="accent2"/>
                </a:solidFill>
                <a:latin typeface="+mj-lt"/>
              </a:rPr>
              <a:t>B.</a:t>
            </a:r>
            <a:endParaRPr lang="en-ID" sz="1600" b="1" dirty="0">
              <a:solidFill>
                <a:schemeClr val="accent2"/>
              </a:solidFill>
              <a:latin typeface="+mj-lt"/>
            </a:endParaRPr>
          </a:p>
        </p:txBody>
      </p:sp>
      <p:sp>
        <p:nvSpPr>
          <p:cNvPr id="76" name="TextBox 75">
            <a:extLst>
              <a:ext uri="{FF2B5EF4-FFF2-40B4-BE49-F238E27FC236}">
                <a16:creationId xmlns:a16="http://schemas.microsoft.com/office/drawing/2014/main" id="{C1FDA68B-E7A5-42CB-AC8B-AA492972F60B}"/>
              </a:ext>
            </a:extLst>
          </p:cNvPr>
          <p:cNvSpPr txBox="1"/>
          <p:nvPr/>
        </p:nvSpPr>
        <p:spPr>
          <a:xfrm>
            <a:off x="7010089" y="4669547"/>
            <a:ext cx="665742" cy="338554"/>
          </a:xfrm>
          <a:prstGeom prst="rect">
            <a:avLst/>
          </a:prstGeom>
          <a:noFill/>
        </p:spPr>
        <p:txBody>
          <a:bodyPr wrap="square" rtlCol="0">
            <a:spAutoFit/>
          </a:bodyPr>
          <a:lstStyle/>
          <a:p>
            <a:pPr algn="ctr"/>
            <a:r>
              <a:rPr lang="en-US" sz="1600" b="1" dirty="0">
                <a:solidFill>
                  <a:schemeClr val="accent3"/>
                </a:solidFill>
                <a:latin typeface="+mj-lt"/>
              </a:rPr>
              <a:t>C.</a:t>
            </a:r>
            <a:endParaRPr lang="en-ID" sz="1600" b="1" dirty="0">
              <a:solidFill>
                <a:schemeClr val="accent3"/>
              </a:solidFill>
              <a:latin typeface="+mj-lt"/>
            </a:endParaRPr>
          </a:p>
        </p:txBody>
      </p:sp>
      <p:sp>
        <p:nvSpPr>
          <p:cNvPr id="77" name="TextBox 76">
            <a:extLst>
              <a:ext uri="{FF2B5EF4-FFF2-40B4-BE49-F238E27FC236}">
                <a16:creationId xmlns:a16="http://schemas.microsoft.com/office/drawing/2014/main" id="{22FE3B9C-C47F-4343-9F7D-DBEE07554FAE}"/>
              </a:ext>
            </a:extLst>
          </p:cNvPr>
          <p:cNvSpPr txBox="1"/>
          <p:nvPr/>
        </p:nvSpPr>
        <p:spPr>
          <a:xfrm>
            <a:off x="9507337" y="4669547"/>
            <a:ext cx="665742" cy="338554"/>
          </a:xfrm>
          <a:prstGeom prst="rect">
            <a:avLst/>
          </a:prstGeom>
          <a:noFill/>
        </p:spPr>
        <p:txBody>
          <a:bodyPr wrap="square" rtlCol="0">
            <a:spAutoFit/>
          </a:bodyPr>
          <a:lstStyle/>
          <a:p>
            <a:pPr algn="ctr"/>
            <a:r>
              <a:rPr lang="en-US" sz="1600" b="1" dirty="0">
                <a:solidFill>
                  <a:schemeClr val="accent4"/>
                </a:solidFill>
                <a:latin typeface="+mj-lt"/>
              </a:rPr>
              <a:t>D.</a:t>
            </a:r>
            <a:endParaRPr lang="en-ID" sz="1600" b="1" dirty="0">
              <a:solidFill>
                <a:schemeClr val="accent4"/>
              </a:solidFill>
              <a:latin typeface="+mj-lt"/>
            </a:endParaRPr>
          </a:p>
        </p:txBody>
      </p:sp>
      <p:sp>
        <p:nvSpPr>
          <p:cNvPr id="2" name="Text Placeholder 1">
            <a:extLst>
              <a:ext uri="{FF2B5EF4-FFF2-40B4-BE49-F238E27FC236}">
                <a16:creationId xmlns:a16="http://schemas.microsoft.com/office/drawing/2014/main" id="{CFD9C71A-827E-4E71-9282-757A46E479EC}"/>
              </a:ext>
            </a:extLst>
          </p:cNvPr>
          <p:cNvSpPr>
            <a:spLocks noGrp="1"/>
          </p:cNvSpPr>
          <p:nvPr>
            <p:ph type="body" sz="quarter" idx="10"/>
          </p:nvPr>
        </p:nvSpPr>
        <p:spPr/>
        <p:txBody>
          <a:bodyPr/>
          <a:lstStyle/>
          <a:p>
            <a:pPr algn="ctr"/>
            <a:r>
              <a:rPr lang="en-US" sz="4000" b="1" dirty="0">
                <a:latin typeface="+mj-lt"/>
              </a:rPr>
              <a:t>Question 2</a:t>
            </a:r>
          </a:p>
        </p:txBody>
      </p:sp>
    </p:spTree>
    <p:extLst>
      <p:ext uri="{BB962C8B-B14F-4D97-AF65-F5344CB8AC3E}">
        <p14:creationId xmlns:p14="http://schemas.microsoft.com/office/powerpoint/2010/main" val="196608900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Freeform: Shape 54">
            <a:extLst>
              <a:ext uri="{FF2B5EF4-FFF2-40B4-BE49-F238E27FC236}">
                <a16:creationId xmlns:a16="http://schemas.microsoft.com/office/drawing/2014/main" id="{EC442D9A-2EEE-4D0E-9A09-29C359C87E97}"/>
              </a:ext>
            </a:extLst>
          </p:cNvPr>
          <p:cNvSpPr/>
          <p:nvPr/>
        </p:nvSpPr>
        <p:spPr>
          <a:xfrm>
            <a:off x="4421231" y="2334372"/>
            <a:ext cx="3349539" cy="4523628"/>
          </a:xfrm>
          <a:custGeom>
            <a:avLst/>
            <a:gdLst>
              <a:gd name="connsiteX0" fmla="*/ 57947 w 3349539"/>
              <a:gd name="connsiteY0" fmla="*/ 0 h 4523628"/>
              <a:gd name="connsiteX1" fmla="*/ 3291592 w 3349539"/>
              <a:gd name="connsiteY1" fmla="*/ 0 h 4523628"/>
              <a:gd name="connsiteX2" fmla="*/ 3349539 w 3349539"/>
              <a:gd name="connsiteY2" fmla="*/ 57947 h 4523628"/>
              <a:gd name="connsiteX3" fmla="*/ 3349539 w 3349539"/>
              <a:gd name="connsiteY3" fmla="*/ 4523628 h 4523628"/>
              <a:gd name="connsiteX4" fmla="*/ 0 w 3349539"/>
              <a:gd name="connsiteY4" fmla="*/ 4523628 h 4523628"/>
              <a:gd name="connsiteX5" fmla="*/ 0 w 3349539"/>
              <a:gd name="connsiteY5" fmla="*/ 57947 h 4523628"/>
              <a:gd name="connsiteX6" fmla="*/ 57947 w 3349539"/>
              <a:gd name="connsiteY6" fmla="*/ 0 h 452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49539" h="4523628">
                <a:moveTo>
                  <a:pt x="57947" y="0"/>
                </a:moveTo>
                <a:lnTo>
                  <a:pt x="3291592" y="0"/>
                </a:lnTo>
                <a:cubicBezTo>
                  <a:pt x="3323595" y="0"/>
                  <a:pt x="3349539" y="25944"/>
                  <a:pt x="3349539" y="57947"/>
                </a:cubicBezTo>
                <a:lnTo>
                  <a:pt x="3349539" y="4523628"/>
                </a:lnTo>
                <a:lnTo>
                  <a:pt x="0" y="4523628"/>
                </a:lnTo>
                <a:lnTo>
                  <a:pt x="0" y="57947"/>
                </a:lnTo>
                <a:cubicBezTo>
                  <a:pt x="0" y="25944"/>
                  <a:pt x="25944" y="0"/>
                  <a:pt x="57947"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21" name="Group 120">
            <a:extLst>
              <a:ext uri="{FF2B5EF4-FFF2-40B4-BE49-F238E27FC236}">
                <a16:creationId xmlns:a16="http://schemas.microsoft.com/office/drawing/2014/main" id="{F1560782-5A6E-4E1A-B572-6A703D15EF43}"/>
              </a:ext>
            </a:extLst>
          </p:cNvPr>
          <p:cNvGrpSpPr/>
          <p:nvPr/>
        </p:nvGrpSpPr>
        <p:grpSpPr>
          <a:xfrm>
            <a:off x="4557213" y="2281421"/>
            <a:ext cx="3005409" cy="4757583"/>
            <a:chOff x="4557213" y="2281421"/>
            <a:chExt cx="3005409" cy="4757583"/>
          </a:xfrm>
        </p:grpSpPr>
        <p:sp>
          <p:nvSpPr>
            <p:cNvPr id="64" name="Freeform: Shape 63">
              <a:extLst>
                <a:ext uri="{FF2B5EF4-FFF2-40B4-BE49-F238E27FC236}">
                  <a16:creationId xmlns:a16="http://schemas.microsoft.com/office/drawing/2014/main" id="{B4FA0DB1-BDF9-48A1-93D3-7BAA32B5ED81}"/>
                </a:ext>
              </a:extLst>
            </p:cNvPr>
            <p:cNvSpPr/>
            <p:nvPr/>
          </p:nvSpPr>
          <p:spPr>
            <a:xfrm>
              <a:off x="4651379" y="2281421"/>
              <a:ext cx="301860" cy="389015"/>
            </a:xfrm>
            <a:custGeom>
              <a:avLst/>
              <a:gdLst>
                <a:gd name="connsiteX0" fmla="*/ 168813 w 295266"/>
                <a:gd name="connsiteY0" fmla="*/ 377971 h 380517"/>
                <a:gd name="connsiteX1" fmla="*/ 294022 w 295266"/>
                <a:gd name="connsiteY1" fmla="*/ 210917 h 380517"/>
                <a:gd name="connsiteX2" fmla="*/ 295008 w 295266"/>
                <a:gd name="connsiteY2" fmla="*/ 205244 h 380517"/>
                <a:gd name="connsiteX3" fmla="*/ 237049 w 295266"/>
                <a:gd name="connsiteY3" fmla="*/ 4730 h 380517"/>
                <a:gd name="connsiteX4" fmla="*/ 232034 w 295266"/>
                <a:gd name="connsiteY4" fmla="*/ 126 h 380517"/>
                <a:gd name="connsiteX5" fmla="*/ 225704 w 295266"/>
                <a:gd name="connsiteY5" fmla="*/ 2592 h 380517"/>
                <a:gd name="connsiteX6" fmla="*/ 165689 w 295266"/>
                <a:gd name="connsiteY6" fmla="*/ 82173 h 380517"/>
                <a:gd name="connsiteX7" fmla="*/ 162977 w 295266"/>
                <a:gd name="connsiteY7" fmla="*/ 81680 h 380517"/>
                <a:gd name="connsiteX8" fmla="*/ 118829 w 295266"/>
                <a:gd name="connsiteY8" fmla="*/ 73623 h 380517"/>
                <a:gd name="connsiteX9" fmla="*/ 1677 w 295266"/>
                <a:gd name="connsiteY9" fmla="*/ 154519 h 380517"/>
                <a:gd name="connsiteX10" fmla="*/ 17873 w 295266"/>
                <a:gd name="connsiteY10" fmla="*/ 229908 h 380517"/>
                <a:gd name="connsiteX11" fmla="*/ 82656 w 295266"/>
                <a:gd name="connsiteY11" fmla="*/ 271753 h 380517"/>
                <a:gd name="connsiteX12" fmla="*/ 126803 w 295266"/>
                <a:gd name="connsiteY12" fmla="*/ 279810 h 380517"/>
                <a:gd name="connsiteX13" fmla="*/ 129516 w 295266"/>
                <a:gd name="connsiteY13" fmla="*/ 280303 h 380517"/>
                <a:gd name="connsiteX14" fmla="*/ 139710 w 295266"/>
                <a:gd name="connsiteY14" fmla="*/ 315326 h 380517"/>
                <a:gd name="connsiteX15" fmla="*/ 46647 w 295266"/>
                <a:gd name="connsiteY15" fmla="*/ 298308 h 380517"/>
                <a:gd name="connsiteX16" fmla="*/ 44016 w 295266"/>
                <a:gd name="connsiteY16" fmla="*/ 299376 h 380517"/>
                <a:gd name="connsiteX17" fmla="*/ 43934 w 295266"/>
                <a:gd name="connsiteY17" fmla="*/ 302172 h 380517"/>
                <a:gd name="connsiteX18" fmla="*/ 52073 w 295266"/>
                <a:gd name="connsiteY18" fmla="*/ 315901 h 380517"/>
                <a:gd name="connsiteX19" fmla="*/ 39988 w 295266"/>
                <a:gd name="connsiteY19" fmla="*/ 324204 h 380517"/>
                <a:gd name="connsiteX20" fmla="*/ 38919 w 295266"/>
                <a:gd name="connsiteY20" fmla="*/ 325849 h 380517"/>
                <a:gd name="connsiteX21" fmla="*/ 38919 w 295266"/>
                <a:gd name="connsiteY21" fmla="*/ 326835 h 380517"/>
                <a:gd name="connsiteX22" fmla="*/ 40974 w 295266"/>
                <a:gd name="connsiteY22" fmla="*/ 328890 h 380517"/>
                <a:gd name="connsiteX23" fmla="*/ 149411 w 295266"/>
                <a:gd name="connsiteY23" fmla="*/ 348703 h 380517"/>
                <a:gd name="connsiteX24" fmla="*/ 157303 w 295266"/>
                <a:gd name="connsiteY24" fmla="*/ 375833 h 380517"/>
                <a:gd name="connsiteX25" fmla="*/ 157303 w 295266"/>
                <a:gd name="connsiteY25" fmla="*/ 375833 h 380517"/>
                <a:gd name="connsiteX26" fmla="*/ 162401 w 295266"/>
                <a:gd name="connsiteY26" fmla="*/ 380355 h 380517"/>
                <a:gd name="connsiteX27" fmla="*/ 168813 w 295266"/>
                <a:gd name="connsiteY27" fmla="*/ 377971 h 380517"/>
                <a:gd name="connsiteX28" fmla="*/ 83642 w 295266"/>
                <a:gd name="connsiteY28" fmla="*/ 266574 h 380517"/>
                <a:gd name="connsiteX29" fmla="*/ 22230 w 295266"/>
                <a:gd name="connsiteY29" fmla="*/ 226948 h 380517"/>
                <a:gd name="connsiteX30" fmla="*/ 6856 w 295266"/>
                <a:gd name="connsiteY30" fmla="*/ 155506 h 380517"/>
                <a:gd name="connsiteX31" fmla="*/ 118006 w 295266"/>
                <a:gd name="connsiteY31" fmla="*/ 78720 h 380517"/>
                <a:gd name="connsiteX32" fmla="*/ 130749 w 295266"/>
                <a:gd name="connsiteY32" fmla="*/ 81022 h 380517"/>
                <a:gd name="connsiteX33" fmla="*/ 45907 w 295266"/>
                <a:gd name="connsiteY33" fmla="*/ 162576 h 380517"/>
                <a:gd name="connsiteX34" fmla="*/ 62103 w 295266"/>
                <a:gd name="connsiteY34" fmla="*/ 237964 h 380517"/>
                <a:gd name="connsiteX35" fmla="*/ 96221 w 295266"/>
                <a:gd name="connsiteY35" fmla="*/ 268876 h 380517"/>
                <a:gd name="connsiteX36" fmla="*/ 83642 w 295266"/>
                <a:gd name="connsiteY36" fmla="*/ 266574 h 380517"/>
                <a:gd name="connsiteX37" fmla="*/ 127707 w 295266"/>
                <a:gd name="connsiteY37" fmla="*/ 274631 h 380517"/>
                <a:gd name="connsiteX38" fmla="*/ 66296 w 295266"/>
                <a:gd name="connsiteY38" fmla="*/ 235005 h 380517"/>
                <a:gd name="connsiteX39" fmla="*/ 50922 w 295266"/>
                <a:gd name="connsiteY39" fmla="*/ 163563 h 380517"/>
                <a:gd name="connsiteX40" fmla="*/ 162071 w 295266"/>
                <a:gd name="connsiteY40" fmla="*/ 86859 h 380517"/>
                <a:gd name="connsiteX41" fmla="*/ 162236 w 295266"/>
                <a:gd name="connsiteY41" fmla="*/ 86859 h 380517"/>
                <a:gd name="connsiteX42" fmla="*/ 99920 w 295266"/>
                <a:gd name="connsiteY42" fmla="*/ 169564 h 380517"/>
                <a:gd name="connsiteX43" fmla="*/ 99180 w 295266"/>
                <a:gd name="connsiteY43" fmla="*/ 170879 h 380517"/>
                <a:gd name="connsiteX44" fmla="*/ 98933 w 295266"/>
                <a:gd name="connsiteY44" fmla="*/ 171619 h 380517"/>
                <a:gd name="connsiteX45" fmla="*/ 98769 w 295266"/>
                <a:gd name="connsiteY45" fmla="*/ 172277 h 380517"/>
                <a:gd name="connsiteX46" fmla="*/ 98769 w 295266"/>
                <a:gd name="connsiteY46" fmla="*/ 172277 h 380517"/>
                <a:gd name="connsiteX47" fmla="*/ 98686 w 295266"/>
                <a:gd name="connsiteY47" fmla="*/ 173592 h 380517"/>
                <a:gd name="connsiteX48" fmla="*/ 98686 w 295266"/>
                <a:gd name="connsiteY48" fmla="*/ 173757 h 380517"/>
                <a:gd name="connsiteX49" fmla="*/ 98933 w 295266"/>
                <a:gd name="connsiteY49" fmla="*/ 175237 h 380517"/>
                <a:gd name="connsiteX50" fmla="*/ 127954 w 295266"/>
                <a:gd name="connsiteY50" fmla="*/ 274631 h 380517"/>
                <a:gd name="connsiteX51" fmla="*/ 127707 w 295266"/>
                <a:gd name="connsiteY51" fmla="*/ 274631 h 380517"/>
                <a:gd name="connsiteX52" fmla="*/ 48208 w 295266"/>
                <a:gd name="connsiteY52" fmla="*/ 324944 h 380517"/>
                <a:gd name="connsiteX53" fmla="*/ 57088 w 295266"/>
                <a:gd name="connsiteY53" fmla="*/ 318861 h 380517"/>
                <a:gd name="connsiteX54" fmla="*/ 57827 w 295266"/>
                <a:gd name="connsiteY54" fmla="*/ 315408 h 380517"/>
                <a:gd name="connsiteX55" fmla="*/ 51332 w 295266"/>
                <a:gd name="connsiteY55" fmla="*/ 304474 h 380517"/>
                <a:gd name="connsiteX56" fmla="*/ 142916 w 295266"/>
                <a:gd name="connsiteY56" fmla="*/ 321245 h 380517"/>
                <a:gd name="connsiteX57" fmla="*/ 142999 w 295266"/>
                <a:gd name="connsiteY57" fmla="*/ 321245 h 380517"/>
                <a:gd name="connsiteX58" fmla="*/ 143081 w 295266"/>
                <a:gd name="connsiteY58" fmla="*/ 321245 h 380517"/>
                <a:gd name="connsiteX59" fmla="*/ 143410 w 295266"/>
                <a:gd name="connsiteY59" fmla="*/ 321245 h 380517"/>
                <a:gd name="connsiteX60" fmla="*/ 143738 w 295266"/>
                <a:gd name="connsiteY60" fmla="*/ 321245 h 380517"/>
                <a:gd name="connsiteX61" fmla="*/ 144232 w 295266"/>
                <a:gd name="connsiteY61" fmla="*/ 321080 h 380517"/>
                <a:gd name="connsiteX62" fmla="*/ 144561 w 295266"/>
                <a:gd name="connsiteY62" fmla="*/ 320998 h 380517"/>
                <a:gd name="connsiteX63" fmla="*/ 144972 w 295266"/>
                <a:gd name="connsiteY63" fmla="*/ 320669 h 380517"/>
                <a:gd name="connsiteX64" fmla="*/ 145219 w 295266"/>
                <a:gd name="connsiteY64" fmla="*/ 320505 h 380517"/>
                <a:gd name="connsiteX65" fmla="*/ 145711 w 295266"/>
                <a:gd name="connsiteY65" fmla="*/ 319847 h 380517"/>
                <a:gd name="connsiteX66" fmla="*/ 209755 w 295266"/>
                <a:gd name="connsiteY66" fmla="*/ 193981 h 380517"/>
                <a:gd name="connsiteX67" fmla="*/ 211974 w 295266"/>
                <a:gd name="connsiteY67" fmla="*/ 192255 h 380517"/>
                <a:gd name="connsiteX68" fmla="*/ 213208 w 295266"/>
                <a:gd name="connsiteY68" fmla="*/ 191432 h 380517"/>
                <a:gd name="connsiteX69" fmla="*/ 224471 w 295266"/>
                <a:gd name="connsiteY69" fmla="*/ 192830 h 380517"/>
                <a:gd name="connsiteX70" fmla="*/ 226444 w 295266"/>
                <a:gd name="connsiteY70" fmla="*/ 204915 h 380517"/>
                <a:gd name="connsiteX71" fmla="*/ 150151 w 295266"/>
                <a:gd name="connsiteY71" fmla="*/ 343606 h 380517"/>
                <a:gd name="connsiteX72" fmla="*/ 48208 w 295266"/>
                <a:gd name="connsiteY72" fmla="*/ 324944 h 380517"/>
                <a:gd name="connsiteX73" fmla="*/ 162483 w 295266"/>
                <a:gd name="connsiteY73" fmla="*/ 374436 h 380517"/>
                <a:gd name="connsiteX74" fmla="*/ 154426 w 295266"/>
                <a:gd name="connsiteY74" fmla="*/ 346813 h 380517"/>
                <a:gd name="connsiteX75" fmla="*/ 231129 w 295266"/>
                <a:gd name="connsiteY75" fmla="*/ 207381 h 380517"/>
                <a:gd name="connsiteX76" fmla="*/ 228252 w 295266"/>
                <a:gd name="connsiteY76" fmla="*/ 189048 h 380517"/>
                <a:gd name="connsiteX77" fmla="*/ 210741 w 295266"/>
                <a:gd name="connsiteY77" fmla="*/ 186911 h 380517"/>
                <a:gd name="connsiteX78" fmla="*/ 209015 w 295266"/>
                <a:gd name="connsiteY78" fmla="*/ 188062 h 380517"/>
                <a:gd name="connsiteX79" fmla="*/ 206301 w 295266"/>
                <a:gd name="connsiteY79" fmla="*/ 190117 h 380517"/>
                <a:gd name="connsiteX80" fmla="*/ 205562 w 295266"/>
                <a:gd name="connsiteY80" fmla="*/ 191021 h 380517"/>
                <a:gd name="connsiteX81" fmla="*/ 144068 w 295266"/>
                <a:gd name="connsiteY81" fmla="*/ 311544 h 380517"/>
                <a:gd name="connsiteX82" fmla="*/ 134038 w 295266"/>
                <a:gd name="connsiteY82" fmla="*/ 277261 h 380517"/>
                <a:gd name="connsiteX83" fmla="*/ 134038 w 295266"/>
                <a:gd name="connsiteY83" fmla="*/ 277261 h 380517"/>
                <a:gd name="connsiteX84" fmla="*/ 103784 w 295266"/>
                <a:gd name="connsiteY84" fmla="*/ 173757 h 380517"/>
                <a:gd name="connsiteX85" fmla="*/ 103948 w 295266"/>
                <a:gd name="connsiteY85" fmla="*/ 172606 h 380517"/>
                <a:gd name="connsiteX86" fmla="*/ 168896 w 295266"/>
                <a:gd name="connsiteY86" fmla="*/ 86530 h 380517"/>
                <a:gd name="connsiteX87" fmla="*/ 168896 w 295266"/>
                <a:gd name="connsiteY87" fmla="*/ 86530 h 380517"/>
                <a:gd name="connsiteX88" fmla="*/ 229815 w 295266"/>
                <a:gd name="connsiteY88" fmla="*/ 5716 h 380517"/>
                <a:gd name="connsiteX89" fmla="*/ 231047 w 295266"/>
                <a:gd name="connsiteY89" fmla="*/ 5223 h 380517"/>
                <a:gd name="connsiteX90" fmla="*/ 232034 w 295266"/>
                <a:gd name="connsiteY90" fmla="*/ 6127 h 380517"/>
                <a:gd name="connsiteX91" fmla="*/ 289993 w 295266"/>
                <a:gd name="connsiteY91" fmla="*/ 206642 h 380517"/>
                <a:gd name="connsiteX92" fmla="*/ 289993 w 295266"/>
                <a:gd name="connsiteY92" fmla="*/ 207299 h 380517"/>
                <a:gd name="connsiteX93" fmla="*/ 289746 w 295266"/>
                <a:gd name="connsiteY93" fmla="*/ 207793 h 380517"/>
                <a:gd name="connsiteX94" fmla="*/ 164538 w 295266"/>
                <a:gd name="connsiteY94" fmla="*/ 374847 h 380517"/>
                <a:gd name="connsiteX95" fmla="*/ 163305 w 295266"/>
                <a:gd name="connsiteY95" fmla="*/ 375340 h 380517"/>
                <a:gd name="connsiteX96" fmla="*/ 162483 w 295266"/>
                <a:gd name="connsiteY96" fmla="*/ 374436 h 380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295266" h="380517">
                  <a:moveTo>
                    <a:pt x="168813" y="377971"/>
                  </a:moveTo>
                  <a:lnTo>
                    <a:pt x="294022" y="210917"/>
                  </a:lnTo>
                  <a:cubicBezTo>
                    <a:pt x="295173" y="209355"/>
                    <a:pt x="295584" y="207217"/>
                    <a:pt x="295008" y="205244"/>
                  </a:cubicBezTo>
                  <a:lnTo>
                    <a:pt x="237049" y="4730"/>
                  </a:lnTo>
                  <a:cubicBezTo>
                    <a:pt x="236391" y="2345"/>
                    <a:pt x="234418" y="619"/>
                    <a:pt x="232034" y="126"/>
                  </a:cubicBezTo>
                  <a:cubicBezTo>
                    <a:pt x="229568" y="-368"/>
                    <a:pt x="227183" y="619"/>
                    <a:pt x="225704" y="2592"/>
                  </a:cubicBezTo>
                  <a:lnTo>
                    <a:pt x="165689" y="82173"/>
                  </a:lnTo>
                  <a:lnTo>
                    <a:pt x="162977" y="81680"/>
                  </a:lnTo>
                  <a:lnTo>
                    <a:pt x="118829" y="73623"/>
                  </a:lnTo>
                  <a:cubicBezTo>
                    <a:pt x="64240" y="63593"/>
                    <a:pt x="11625" y="99931"/>
                    <a:pt x="1677" y="154519"/>
                  </a:cubicBezTo>
                  <a:cubicBezTo>
                    <a:pt x="-3173" y="180992"/>
                    <a:pt x="2581" y="207710"/>
                    <a:pt x="17873" y="229908"/>
                  </a:cubicBezTo>
                  <a:cubicBezTo>
                    <a:pt x="33164" y="252022"/>
                    <a:pt x="56184" y="266903"/>
                    <a:pt x="82656" y="271753"/>
                  </a:cubicBezTo>
                  <a:lnTo>
                    <a:pt x="126803" y="279810"/>
                  </a:lnTo>
                  <a:lnTo>
                    <a:pt x="129516" y="280303"/>
                  </a:lnTo>
                  <a:lnTo>
                    <a:pt x="139710" y="315326"/>
                  </a:lnTo>
                  <a:lnTo>
                    <a:pt x="46647" y="298308"/>
                  </a:lnTo>
                  <a:cubicBezTo>
                    <a:pt x="45660" y="298143"/>
                    <a:pt x="44592" y="298554"/>
                    <a:pt x="44016" y="299376"/>
                  </a:cubicBezTo>
                  <a:cubicBezTo>
                    <a:pt x="43440" y="300199"/>
                    <a:pt x="43358" y="301350"/>
                    <a:pt x="43934" y="302172"/>
                  </a:cubicBezTo>
                  <a:lnTo>
                    <a:pt x="52073" y="315901"/>
                  </a:lnTo>
                  <a:lnTo>
                    <a:pt x="39988" y="324204"/>
                  </a:lnTo>
                  <a:cubicBezTo>
                    <a:pt x="39412" y="324615"/>
                    <a:pt x="39001" y="325191"/>
                    <a:pt x="38919" y="325849"/>
                  </a:cubicBezTo>
                  <a:cubicBezTo>
                    <a:pt x="38837" y="326177"/>
                    <a:pt x="38837" y="326506"/>
                    <a:pt x="38919" y="326835"/>
                  </a:cubicBezTo>
                  <a:cubicBezTo>
                    <a:pt x="39165" y="327904"/>
                    <a:pt x="39988" y="328644"/>
                    <a:pt x="40974" y="328890"/>
                  </a:cubicBezTo>
                  <a:lnTo>
                    <a:pt x="149411" y="348703"/>
                  </a:lnTo>
                  <a:lnTo>
                    <a:pt x="157303" y="375833"/>
                  </a:lnTo>
                  <a:cubicBezTo>
                    <a:pt x="157303" y="375833"/>
                    <a:pt x="157303" y="375833"/>
                    <a:pt x="157303" y="375833"/>
                  </a:cubicBezTo>
                  <a:cubicBezTo>
                    <a:pt x="158043" y="378218"/>
                    <a:pt x="159935" y="379944"/>
                    <a:pt x="162401" y="380355"/>
                  </a:cubicBezTo>
                  <a:cubicBezTo>
                    <a:pt x="164950" y="380930"/>
                    <a:pt x="167415" y="379944"/>
                    <a:pt x="168813" y="377971"/>
                  </a:cubicBezTo>
                  <a:close/>
                  <a:moveTo>
                    <a:pt x="83642" y="266574"/>
                  </a:moveTo>
                  <a:cubicBezTo>
                    <a:pt x="58567" y="261970"/>
                    <a:pt x="36781" y="247912"/>
                    <a:pt x="22230" y="226948"/>
                  </a:cubicBezTo>
                  <a:cubicBezTo>
                    <a:pt x="7678" y="205984"/>
                    <a:pt x="2252" y="180580"/>
                    <a:pt x="6856" y="155506"/>
                  </a:cubicBezTo>
                  <a:cubicBezTo>
                    <a:pt x="16311" y="103712"/>
                    <a:pt x="66213" y="69266"/>
                    <a:pt x="118006" y="78720"/>
                  </a:cubicBezTo>
                  <a:lnTo>
                    <a:pt x="130749" y="81022"/>
                  </a:lnTo>
                  <a:cubicBezTo>
                    <a:pt x="89068" y="87024"/>
                    <a:pt x="53881" y="118922"/>
                    <a:pt x="45907" y="162576"/>
                  </a:cubicBezTo>
                  <a:cubicBezTo>
                    <a:pt x="41056" y="189048"/>
                    <a:pt x="46811" y="215767"/>
                    <a:pt x="62103" y="237964"/>
                  </a:cubicBezTo>
                  <a:cubicBezTo>
                    <a:pt x="71063" y="250954"/>
                    <a:pt x="82820" y="261477"/>
                    <a:pt x="96221" y="268876"/>
                  </a:cubicBezTo>
                  <a:lnTo>
                    <a:pt x="83642" y="266574"/>
                  </a:lnTo>
                  <a:close/>
                  <a:moveTo>
                    <a:pt x="127707" y="274631"/>
                  </a:moveTo>
                  <a:cubicBezTo>
                    <a:pt x="102632" y="270027"/>
                    <a:pt x="80765" y="255969"/>
                    <a:pt x="66296" y="235005"/>
                  </a:cubicBezTo>
                  <a:cubicBezTo>
                    <a:pt x="51826" y="214041"/>
                    <a:pt x="46318" y="188637"/>
                    <a:pt x="50922" y="163563"/>
                  </a:cubicBezTo>
                  <a:cubicBezTo>
                    <a:pt x="60376" y="111769"/>
                    <a:pt x="110279" y="77323"/>
                    <a:pt x="162071" y="86859"/>
                  </a:cubicBezTo>
                  <a:lnTo>
                    <a:pt x="162236" y="86859"/>
                  </a:lnTo>
                  <a:lnTo>
                    <a:pt x="99920" y="169564"/>
                  </a:lnTo>
                  <a:cubicBezTo>
                    <a:pt x="99591" y="169975"/>
                    <a:pt x="99345" y="170386"/>
                    <a:pt x="99180" y="170879"/>
                  </a:cubicBezTo>
                  <a:cubicBezTo>
                    <a:pt x="99098" y="171126"/>
                    <a:pt x="99016" y="171373"/>
                    <a:pt x="98933" y="171619"/>
                  </a:cubicBezTo>
                  <a:cubicBezTo>
                    <a:pt x="98851" y="171866"/>
                    <a:pt x="98769" y="172030"/>
                    <a:pt x="98769" y="172277"/>
                  </a:cubicBezTo>
                  <a:cubicBezTo>
                    <a:pt x="98769" y="172277"/>
                    <a:pt x="98769" y="172277"/>
                    <a:pt x="98769" y="172277"/>
                  </a:cubicBezTo>
                  <a:cubicBezTo>
                    <a:pt x="98686" y="172688"/>
                    <a:pt x="98686" y="173181"/>
                    <a:pt x="98686" y="173592"/>
                  </a:cubicBezTo>
                  <a:cubicBezTo>
                    <a:pt x="98686" y="173675"/>
                    <a:pt x="98686" y="173675"/>
                    <a:pt x="98686" y="173757"/>
                  </a:cubicBezTo>
                  <a:cubicBezTo>
                    <a:pt x="98686" y="174250"/>
                    <a:pt x="98769" y="174743"/>
                    <a:pt x="98933" y="175237"/>
                  </a:cubicBezTo>
                  <a:lnTo>
                    <a:pt x="127954" y="274631"/>
                  </a:lnTo>
                  <a:lnTo>
                    <a:pt x="127707" y="274631"/>
                  </a:lnTo>
                  <a:close/>
                  <a:moveTo>
                    <a:pt x="48208" y="324944"/>
                  </a:moveTo>
                  <a:lnTo>
                    <a:pt x="57088" y="318861"/>
                  </a:lnTo>
                  <a:cubicBezTo>
                    <a:pt x="58239" y="318121"/>
                    <a:pt x="58567" y="316559"/>
                    <a:pt x="57827" y="315408"/>
                  </a:cubicBezTo>
                  <a:lnTo>
                    <a:pt x="51332" y="304474"/>
                  </a:lnTo>
                  <a:lnTo>
                    <a:pt x="142916" y="321245"/>
                  </a:lnTo>
                  <a:cubicBezTo>
                    <a:pt x="142916" y="321245"/>
                    <a:pt x="142999" y="321245"/>
                    <a:pt x="142999" y="321245"/>
                  </a:cubicBezTo>
                  <a:cubicBezTo>
                    <a:pt x="143081" y="321245"/>
                    <a:pt x="143081" y="321245"/>
                    <a:pt x="143081" y="321245"/>
                  </a:cubicBezTo>
                  <a:cubicBezTo>
                    <a:pt x="143163" y="321245"/>
                    <a:pt x="143328" y="321245"/>
                    <a:pt x="143410" y="321245"/>
                  </a:cubicBezTo>
                  <a:cubicBezTo>
                    <a:pt x="143492" y="321245"/>
                    <a:pt x="143656" y="321245"/>
                    <a:pt x="143738" y="321245"/>
                  </a:cubicBezTo>
                  <a:cubicBezTo>
                    <a:pt x="143903" y="321245"/>
                    <a:pt x="144068" y="321163"/>
                    <a:pt x="144232" y="321080"/>
                  </a:cubicBezTo>
                  <a:cubicBezTo>
                    <a:pt x="144314" y="321080"/>
                    <a:pt x="144397" y="320998"/>
                    <a:pt x="144561" y="320998"/>
                  </a:cubicBezTo>
                  <a:cubicBezTo>
                    <a:pt x="144725" y="320916"/>
                    <a:pt x="144889" y="320834"/>
                    <a:pt x="144972" y="320669"/>
                  </a:cubicBezTo>
                  <a:cubicBezTo>
                    <a:pt x="145054" y="320587"/>
                    <a:pt x="145136" y="320587"/>
                    <a:pt x="145219" y="320505"/>
                  </a:cubicBezTo>
                  <a:cubicBezTo>
                    <a:pt x="145383" y="320340"/>
                    <a:pt x="145548" y="320094"/>
                    <a:pt x="145711" y="319847"/>
                  </a:cubicBezTo>
                  <a:lnTo>
                    <a:pt x="209755" y="193981"/>
                  </a:lnTo>
                  <a:lnTo>
                    <a:pt x="211974" y="192255"/>
                  </a:lnTo>
                  <a:cubicBezTo>
                    <a:pt x="212386" y="191926"/>
                    <a:pt x="212796" y="191679"/>
                    <a:pt x="213208" y="191432"/>
                  </a:cubicBezTo>
                  <a:cubicBezTo>
                    <a:pt x="217647" y="188802"/>
                    <a:pt x="221922" y="190446"/>
                    <a:pt x="224471" y="192830"/>
                  </a:cubicBezTo>
                  <a:cubicBezTo>
                    <a:pt x="227101" y="195296"/>
                    <a:pt x="229156" y="199982"/>
                    <a:pt x="226444" y="204915"/>
                  </a:cubicBezTo>
                  <a:lnTo>
                    <a:pt x="150151" y="343606"/>
                  </a:lnTo>
                  <a:lnTo>
                    <a:pt x="48208" y="324944"/>
                  </a:lnTo>
                  <a:close/>
                  <a:moveTo>
                    <a:pt x="162483" y="374436"/>
                  </a:moveTo>
                  <a:lnTo>
                    <a:pt x="154426" y="346813"/>
                  </a:lnTo>
                  <a:lnTo>
                    <a:pt x="231129" y="207381"/>
                  </a:lnTo>
                  <a:cubicBezTo>
                    <a:pt x="234500" y="201298"/>
                    <a:pt x="233349" y="193899"/>
                    <a:pt x="228252" y="189048"/>
                  </a:cubicBezTo>
                  <a:cubicBezTo>
                    <a:pt x="223320" y="184280"/>
                    <a:pt x="216497" y="183458"/>
                    <a:pt x="210741" y="186911"/>
                  </a:cubicBezTo>
                  <a:cubicBezTo>
                    <a:pt x="210166" y="187240"/>
                    <a:pt x="209590" y="187651"/>
                    <a:pt x="209015" y="188062"/>
                  </a:cubicBezTo>
                  <a:lnTo>
                    <a:pt x="206301" y="190117"/>
                  </a:lnTo>
                  <a:cubicBezTo>
                    <a:pt x="205973" y="190364"/>
                    <a:pt x="205726" y="190693"/>
                    <a:pt x="205562" y="191021"/>
                  </a:cubicBezTo>
                  <a:lnTo>
                    <a:pt x="144068" y="311544"/>
                  </a:lnTo>
                  <a:lnTo>
                    <a:pt x="134038" y="277261"/>
                  </a:lnTo>
                  <a:cubicBezTo>
                    <a:pt x="134038" y="277261"/>
                    <a:pt x="134038" y="277261"/>
                    <a:pt x="134038" y="277261"/>
                  </a:cubicBezTo>
                  <a:lnTo>
                    <a:pt x="103784" y="173757"/>
                  </a:lnTo>
                  <a:cubicBezTo>
                    <a:pt x="103701" y="173346"/>
                    <a:pt x="103784" y="172935"/>
                    <a:pt x="103948" y="172606"/>
                  </a:cubicBezTo>
                  <a:lnTo>
                    <a:pt x="168896" y="86530"/>
                  </a:lnTo>
                  <a:cubicBezTo>
                    <a:pt x="168896" y="86530"/>
                    <a:pt x="168896" y="86530"/>
                    <a:pt x="168896" y="86530"/>
                  </a:cubicBezTo>
                  <a:lnTo>
                    <a:pt x="229815" y="5716"/>
                  </a:lnTo>
                  <a:cubicBezTo>
                    <a:pt x="230225" y="5141"/>
                    <a:pt x="230801" y="5223"/>
                    <a:pt x="231047" y="5223"/>
                  </a:cubicBezTo>
                  <a:cubicBezTo>
                    <a:pt x="231294" y="5305"/>
                    <a:pt x="231788" y="5469"/>
                    <a:pt x="232034" y="6127"/>
                  </a:cubicBezTo>
                  <a:lnTo>
                    <a:pt x="289993" y="206642"/>
                  </a:lnTo>
                  <a:cubicBezTo>
                    <a:pt x="290076" y="206888"/>
                    <a:pt x="290076" y="207053"/>
                    <a:pt x="289993" y="207299"/>
                  </a:cubicBezTo>
                  <a:cubicBezTo>
                    <a:pt x="289993" y="207464"/>
                    <a:pt x="289911" y="207628"/>
                    <a:pt x="289746" y="207793"/>
                  </a:cubicBezTo>
                  <a:lnTo>
                    <a:pt x="164538" y="374847"/>
                  </a:lnTo>
                  <a:cubicBezTo>
                    <a:pt x="164127" y="375422"/>
                    <a:pt x="163634" y="375422"/>
                    <a:pt x="163305" y="375340"/>
                  </a:cubicBezTo>
                  <a:cubicBezTo>
                    <a:pt x="163222" y="375340"/>
                    <a:pt x="162647" y="375093"/>
                    <a:pt x="162483" y="374436"/>
                  </a:cubicBezTo>
                  <a:close/>
                </a:path>
              </a:pathLst>
            </a:custGeom>
            <a:solidFill>
              <a:schemeClr val="accent1">
                <a:lumMod val="50000"/>
              </a:schemeClr>
            </a:solidFill>
            <a:ln w="8221" cap="flat">
              <a:noFill/>
              <a:prstDash val="solid"/>
              <a:miter/>
            </a:ln>
          </p:spPr>
          <p:txBody>
            <a:bodyPr rtlCol="0" anchor="ctr"/>
            <a:lstStyle/>
            <a:p>
              <a:endParaRPr lang="en-US"/>
            </a:p>
          </p:txBody>
        </p:sp>
        <p:grpSp>
          <p:nvGrpSpPr>
            <p:cNvPr id="120" name="Group 119">
              <a:extLst>
                <a:ext uri="{FF2B5EF4-FFF2-40B4-BE49-F238E27FC236}">
                  <a16:creationId xmlns:a16="http://schemas.microsoft.com/office/drawing/2014/main" id="{A78462A9-C0EC-4434-8F3F-61A019AD83C0}"/>
                </a:ext>
              </a:extLst>
            </p:cNvPr>
            <p:cNvGrpSpPr/>
            <p:nvPr/>
          </p:nvGrpSpPr>
          <p:grpSpPr>
            <a:xfrm>
              <a:off x="4557213" y="2597495"/>
              <a:ext cx="3005409" cy="4441509"/>
              <a:chOff x="4557213" y="2597495"/>
              <a:chExt cx="3005409" cy="4441509"/>
            </a:xfrm>
          </p:grpSpPr>
          <p:sp>
            <p:nvSpPr>
              <p:cNvPr id="58" name="Freeform: Shape 57">
                <a:extLst>
                  <a:ext uri="{FF2B5EF4-FFF2-40B4-BE49-F238E27FC236}">
                    <a16:creationId xmlns:a16="http://schemas.microsoft.com/office/drawing/2014/main" id="{EF9F6F7C-DD3C-43B3-83A9-2E7FF73B03F4}"/>
                  </a:ext>
                </a:extLst>
              </p:cNvPr>
              <p:cNvSpPr/>
              <p:nvPr/>
            </p:nvSpPr>
            <p:spPr>
              <a:xfrm>
                <a:off x="4651379" y="6002805"/>
                <a:ext cx="301860" cy="389015"/>
              </a:xfrm>
              <a:custGeom>
                <a:avLst/>
                <a:gdLst>
                  <a:gd name="connsiteX0" fmla="*/ 168813 w 295266"/>
                  <a:gd name="connsiteY0" fmla="*/ 377971 h 380517"/>
                  <a:gd name="connsiteX1" fmla="*/ 294022 w 295266"/>
                  <a:gd name="connsiteY1" fmla="*/ 210916 h 380517"/>
                  <a:gd name="connsiteX2" fmla="*/ 295008 w 295266"/>
                  <a:gd name="connsiteY2" fmla="*/ 205244 h 380517"/>
                  <a:gd name="connsiteX3" fmla="*/ 237049 w 295266"/>
                  <a:gd name="connsiteY3" fmla="*/ 4730 h 380517"/>
                  <a:gd name="connsiteX4" fmla="*/ 232034 w 295266"/>
                  <a:gd name="connsiteY4" fmla="*/ 126 h 380517"/>
                  <a:gd name="connsiteX5" fmla="*/ 225704 w 295266"/>
                  <a:gd name="connsiteY5" fmla="*/ 2592 h 380517"/>
                  <a:gd name="connsiteX6" fmla="*/ 165689 w 295266"/>
                  <a:gd name="connsiteY6" fmla="*/ 82173 h 380517"/>
                  <a:gd name="connsiteX7" fmla="*/ 162977 w 295266"/>
                  <a:gd name="connsiteY7" fmla="*/ 81680 h 380517"/>
                  <a:gd name="connsiteX8" fmla="*/ 118829 w 295266"/>
                  <a:gd name="connsiteY8" fmla="*/ 73623 h 380517"/>
                  <a:gd name="connsiteX9" fmla="*/ 1677 w 295266"/>
                  <a:gd name="connsiteY9" fmla="*/ 154519 h 380517"/>
                  <a:gd name="connsiteX10" fmla="*/ 17873 w 295266"/>
                  <a:gd name="connsiteY10" fmla="*/ 229907 h 380517"/>
                  <a:gd name="connsiteX11" fmla="*/ 82656 w 295266"/>
                  <a:gd name="connsiteY11" fmla="*/ 271753 h 380517"/>
                  <a:gd name="connsiteX12" fmla="*/ 126803 w 295266"/>
                  <a:gd name="connsiteY12" fmla="*/ 279810 h 380517"/>
                  <a:gd name="connsiteX13" fmla="*/ 129516 w 295266"/>
                  <a:gd name="connsiteY13" fmla="*/ 280303 h 380517"/>
                  <a:gd name="connsiteX14" fmla="*/ 139710 w 295266"/>
                  <a:gd name="connsiteY14" fmla="*/ 315325 h 380517"/>
                  <a:gd name="connsiteX15" fmla="*/ 46647 w 295266"/>
                  <a:gd name="connsiteY15" fmla="*/ 298308 h 380517"/>
                  <a:gd name="connsiteX16" fmla="*/ 44016 w 295266"/>
                  <a:gd name="connsiteY16" fmla="*/ 299376 h 380517"/>
                  <a:gd name="connsiteX17" fmla="*/ 43934 w 295266"/>
                  <a:gd name="connsiteY17" fmla="*/ 302172 h 380517"/>
                  <a:gd name="connsiteX18" fmla="*/ 52073 w 295266"/>
                  <a:gd name="connsiteY18" fmla="*/ 315901 h 380517"/>
                  <a:gd name="connsiteX19" fmla="*/ 39988 w 295266"/>
                  <a:gd name="connsiteY19" fmla="*/ 324204 h 380517"/>
                  <a:gd name="connsiteX20" fmla="*/ 38919 w 295266"/>
                  <a:gd name="connsiteY20" fmla="*/ 325849 h 380517"/>
                  <a:gd name="connsiteX21" fmla="*/ 38919 w 295266"/>
                  <a:gd name="connsiteY21" fmla="*/ 326835 h 380517"/>
                  <a:gd name="connsiteX22" fmla="*/ 40974 w 295266"/>
                  <a:gd name="connsiteY22" fmla="*/ 328890 h 380517"/>
                  <a:gd name="connsiteX23" fmla="*/ 149411 w 295266"/>
                  <a:gd name="connsiteY23" fmla="*/ 348703 h 380517"/>
                  <a:gd name="connsiteX24" fmla="*/ 157303 w 295266"/>
                  <a:gd name="connsiteY24" fmla="*/ 375833 h 380517"/>
                  <a:gd name="connsiteX25" fmla="*/ 157303 w 295266"/>
                  <a:gd name="connsiteY25" fmla="*/ 375833 h 380517"/>
                  <a:gd name="connsiteX26" fmla="*/ 162401 w 295266"/>
                  <a:gd name="connsiteY26" fmla="*/ 380355 h 380517"/>
                  <a:gd name="connsiteX27" fmla="*/ 168813 w 295266"/>
                  <a:gd name="connsiteY27" fmla="*/ 377971 h 380517"/>
                  <a:gd name="connsiteX28" fmla="*/ 83642 w 295266"/>
                  <a:gd name="connsiteY28" fmla="*/ 266574 h 380517"/>
                  <a:gd name="connsiteX29" fmla="*/ 22230 w 295266"/>
                  <a:gd name="connsiteY29" fmla="*/ 226948 h 380517"/>
                  <a:gd name="connsiteX30" fmla="*/ 6856 w 295266"/>
                  <a:gd name="connsiteY30" fmla="*/ 155506 h 380517"/>
                  <a:gd name="connsiteX31" fmla="*/ 118006 w 295266"/>
                  <a:gd name="connsiteY31" fmla="*/ 78720 h 380517"/>
                  <a:gd name="connsiteX32" fmla="*/ 130749 w 295266"/>
                  <a:gd name="connsiteY32" fmla="*/ 81022 h 380517"/>
                  <a:gd name="connsiteX33" fmla="*/ 45907 w 295266"/>
                  <a:gd name="connsiteY33" fmla="*/ 162576 h 380517"/>
                  <a:gd name="connsiteX34" fmla="*/ 62103 w 295266"/>
                  <a:gd name="connsiteY34" fmla="*/ 237964 h 380517"/>
                  <a:gd name="connsiteX35" fmla="*/ 96221 w 295266"/>
                  <a:gd name="connsiteY35" fmla="*/ 268876 h 380517"/>
                  <a:gd name="connsiteX36" fmla="*/ 83642 w 295266"/>
                  <a:gd name="connsiteY36" fmla="*/ 266574 h 380517"/>
                  <a:gd name="connsiteX37" fmla="*/ 127707 w 295266"/>
                  <a:gd name="connsiteY37" fmla="*/ 274631 h 380517"/>
                  <a:gd name="connsiteX38" fmla="*/ 66296 w 295266"/>
                  <a:gd name="connsiteY38" fmla="*/ 235004 h 380517"/>
                  <a:gd name="connsiteX39" fmla="*/ 50922 w 295266"/>
                  <a:gd name="connsiteY39" fmla="*/ 163562 h 380517"/>
                  <a:gd name="connsiteX40" fmla="*/ 162071 w 295266"/>
                  <a:gd name="connsiteY40" fmla="*/ 86859 h 380517"/>
                  <a:gd name="connsiteX41" fmla="*/ 162236 w 295266"/>
                  <a:gd name="connsiteY41" fmla="*/ 86859 h 380517"/>
                  <a:gd name="connsiteX42" fmla="*/ 99920 w 295266"/>
                  <a:gd name="connsiteY42" fmla="*/ 169564 h 380517"/>
                  <a:gd name="connsiteX43" fmla="*/ 99180 w 295266"/>
                  <a:gd name="connsiteY43" fmla="*/ 170879 h 380517"/>
                  <a:gd name="connsiteX44" fmla="*/ 98933 w 295266"/>
                  <a:gd name="connsiteY44" fmla="*/ 171619 h 380517"/>
                  <a:gd name="connsiteX45" fmla="*/ 98769 w 295266"/>
                  <a:gd name="connsiteY45" fmla="*/ 172277 h 380517"/>
                  <a:gd name="connsiteX46" fmla="*/ 98769 w 295266"/>
                  <a:gd name="connsiteY46" fmla="*/ 172277 h 380517"/>
                  <a:gd name="connsiteX47" fmla="*/ 98686 w 295266"/>
                  <a:gd name="connsiteY47" fmla="*/ 173592 h 380517"/>
                  <a:gd name="connsiteX48" fmla="*/ 98686 w 295266"/>
                  <a:gd name="connsiteY48" fmla="*/ 173757 h 380517"/>
                  <a:gd name="connsiteX49" fmla="*/ 98933 w 295266"/>
                  <a:gd name="connsiteY49" fmla="*/ 175237 h 380517"/>
                  <a:gd name="connsiteX50" fmla="*/ 127954 w 295266"/>
                  <a:gd name="connsiteY50" fmla="*/ 274631 h 380517"/>
                  <a:gd name="connsiteX51" fmla="*/ 127707 w 295266"/>
                  <a:gd name="connsiteY51" fmla="*/ 274631 h 380517"/>
                  <a:gd name="connsiteX52" fmla="*/ 48208 w 295266"/>
                  <a:gd name="connsiteY52" fmla="*/ 324944 h 380517"/>
                  <a:gd name="connsiteX53" fmla="*/ 57088 w 295266"/>
                  <a:gd name="connsiteY53" fmla="*/ 318861 h 380517"/>
                  <a:gd name="connsiteX54" fmla="*/ 57827 w 295266"/>
                  <a:gd name="connsiteY54" fmla="*/ 315408 h 380517"/>
                  <a:gd name="connsiteX55" fmla="*/ 51332 w 295266"/>
                  <a:gd name="connsiteY55" fmla="*/ 304473 h 380517"/>
                  <a:gd name="connsiteX56" fmla="*/ 142916 w 295266"/>
                  <a:gd name="connsiteY56" fmla="*/ 321245 h 380517"/>
                  <a:gd name="connsiteX57" fmla="*/ 142999 w 295266"/>
                  <a:gd name="connsiteY57" fmla="*/ 321245 h 380517"/>
                  <a:gd name="connsiteX58" fmla="*/ 143081 w 295266"/>
                  <a:gd name="connsiteY58" fmla="*/ 321245 h 380517"/>
                  <a:gd name="connsiteX59" fmla="*/ 143410 w 295266"/>
                  <a:gd name="connsiteY59" fmla="*/ 321245 h 380517"/>
                  <a:gd name="connsiteX60" fmla="*/ 143738 w 295266"/>
                  <a:gd name="connsiteY60" fmla="*/ 321245 h 380517"/>
                  <a:gd name="connsiteX61" fmla="*/ 144232 w 295266"/>
                  <a:gd name="connsiteY61" fmla="*/ 321080 h 380517"/>
                  <a:gd name="connsiteX62" fmla="*/ 144561 w 295266"/>
                  <a:gd name="connsiteY62" fmla="*/ 320998 h 380517"/>
                  <a:gd name="connsiteX63" fmla="*/ 144972 w 295266"/>
                  <a:gd name="connsiteY63" fmla="*/ 320669 h 380517"/>
                  <a:gd name="connsiteX64" fmla="*/ 145219 w 295266"/>
                  <a:gd name="connsiteY64" fmla="*/ 320505 h 380517"/>
                  <a:gd name="connsiteX65" fmla="*/ 145711 w 295266"/>
                  <a:gd name="connsiteY65" fmla="*/ 319847 h 380517"/>
                  <a:gd name="connsiteX66" fmla="*/ 209755 w 295266"/>
                  <a:gd name="connsiteY66" fmla="*/ 193981 h 380517"/>
                  <a:gd name="connsiteX67" fmla="*/ 211974 w 295266"/>
                  <a:gd name="connsiteY67" fmla="*/ 192254 h 380517"/>
                  <a:gd name="connsiteX68" fmla="*/ 213208 w 295266"/>
                  <a:gd name="connsiteY68" fmla="*/ 191432 h 380517"/>
                  <a:gd name="connsiteX69" fmla="*/ 224471 w 295266"/>
                  <a:gd name="connsiteY69" fmla="*/ 192830 h 380517"/>
                  <a:gd name="connsiteX70" fmla="*/ 226444 w 295266"/>
                  <a:gd name="connsiteY70" fmla="*/ 204915 h 380517"/>
                  <a:gd name="connsiteX71" fmla="*/ 150151 w 295266"/>
                  <a:gd name="connsiteY71" fmla="*/ 343606 h 380517"/>
                  <a:gd name="connsiteX72" fmla="*/ 48208 w 295266"/>
                  <a:gd name="connsiteY72" fmla="*/ 324944 h 380517"/>
                  <a:gd name="connsiteX73" fmla="*/ 162483 w 295266"/>
                  <a:gd name="connsiteY73" fmla="*/ 374436 h 380517"/>
                  <a:gd name="connsiteX74" fmla="*/ 154426 w 295266"/>
                  <a:gd name="connsiteY74" fmla="*/ 346812 h 380517"/>
                  <a:gd name="connsiteX75" fmla="*/ 231129 w 295266"/>
                  <a:gd name="connsiteY75" fmla="*/ 207381 h 380517"/>
                  <a:gd name="connsiteX76" fmla="*/ 228252 w 295266"/>
                  <a:gd name="connsiteY76" fmla="*/ 189048 h 380517"/>
                  <a:gd name="connsiteX77" fmla="*/ 210741 w 295266"/>
                  <a:gd name="connsiteY77" fmla="*/ 186911 h 380517"/>
                  <a:gd name="connsiteX78" fmla="*/ 209015 w 295266"/>
                  <a:gd name="connsiteY78" fmla="*/ 188062 h 380517"/>
                  <a:gd name="connsiteX79" fmla="*/ 206301 w 295266"/>
                  <a:gd name="connsiteY79" fmla="*/ 190117 h 380517"/>
                  <a:gd name="connsiteX80" fmla="*/ 205562 w 295266"/>
                  <a:gd name="connsiteY80" fmla="*/ 191021 h 380517"/>
                  <a:gd name="connsiteX81" fmla="*/ 144232 w 295266"/>
                  <a:gd name="connsiteY81" fmla="*/ 311544 h 380517"/>
                  <a:gd name="connsiteX82" fmla="*/ 134203 w 295266"/>
                  <a:gd name="connsiteY82" fmla="*/ 277261 h 380517"/>
                  <a:gd name="connsiteX83" fmla="*/ 134203 w 295266"/>
                  <a:gd name="connsiteY83" fmla="*/ 277261 h 380517"/>
                  <a:gd name="connsiteX84" fmla="*/ 103948 w 295266"/>
                  <a:gd name="connsiteY84" fmla="*/ 173757 h 380517"/>
                  <a:gd name="connsiteX85" fmla="*/ 104113 w 295266"/>
                  <a:gd name="connsiteY85" fmla="*/ 172606 h 380517"/>
                  <a:gd name="connsiteX86" fmla="*/ 169060 w 295266"/>
                  <a:gd name="connsiteY86" fmla="*/ 86530 h 380517"/>
                  <a:gd name="connsiteX87" fmla="*/ 169060 w 295266"/>
                  <a:gd name="connsiteY87" fmla="*/ 86530 h 380517"/>
                  <a:gd name="connsiteX88" fmla="*/ 229978 w 295266"/>
                  <a:gd name="connsiteY88" fmla="*/ 5716 h 380517"/>
                  <a:gd name="connsiteX89" fmla="*/ 231212 w 295266"/>
                  <a:gd name="connsiteY89" fmla="*/ 5223 h 380517"/>
                  <a:gd name="connsiteX90" fmla="*/ 232198 w 295266"/>
                  <a:gd name="connsiteY90" fmla="*/ 6127 h 380517"/>
                  <a:gd name="connsiteX91" fmla="*/ 290158 w 295266"/>
                  <a:gd name="connsiteY91" fmla="*/ 206642 h 380517"/>
                  <a:gd name="connsiteX92" fmla="*/ 290158 w 295266"/>
                  <a:gd name="connsiteY92" fmla="*/ 207299 h 380517"/>
                  <a:gd name="connsiteX93" fmla="*/ 289911 w 295266"/>
                  <a:gd name="connsiteY93" fmla="*/ 207792 h 380517"/>
                  <a:gd name="connsiteX94" fmla="*/ 164703 w 295266"/>
                  <a:gd name="connsiteY94" fmla="*/ 374847 h 380517"/>
                  <a:gd name="connsiteX95" fmla="*/ 163469 w 295266"/>
                  <a:gd name="connsiteY95" fmla="*/ 375340 h 380517"/>
                  <a:gd name="connsiteX96" fmla="*/ 162483 w 295266"/>
                  <a:gd name="connsiteY96" fmla="*/ 374436 h 380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295266" h="380517">
                    <a:moveTo>
                      <a:pt x="168813" y="377971"/>
                    </a:moveTo>
                    <a:lnTo>
                      <a:pt x="294022" y="210916"/>
                    </a:lnTo>
                    <a:cubicBezTo>
                      <a:pt x="295173" y="209354"/>
                      <a:pt x="295584" y="207217"/>
                      <a:pt x="295008" y="205244"/>
                    </a:cubicBezTo>
                    <a:lnTo>
                      <a:pt x="237049" y="4730"/>
                    </a:lnTo>
                    <a:cubicBezTo>
                      <a:pt x="236391" y="2345"/>
                      <a:pt x="234418" y="619"/>
                      <a:pt x="232034" y="126"/>
                    </a:cubicBezTo>
                    <a:cubicBezTo>
                      <a:pt x="229568" y="-368"/>
                      <a:pt x="227183" y="619"/>
                      <a:pt x="225704" y="2592"/>
                    </a:cubicBezTo>
                    <a:lnTo>
                      <a:pt x="165689" y="82173"/>
                    </a:lnTo>
                    <a:lnTo>
                      <a:pt x="162977" y="81680"/>
                    </a:lnTo>
                    <a:lnTo>
                      <a:pt x="118829" y="73623"/>
                    </a:lnTo>
                    <a:cubicBezTo>
                      <a:pt x="64240" y="63593"/>
                      <a:pt x="11625" y="99931"/>
                      <a:pt x="1677" y="154519"/>
                    </a:cubicBezTo>
                    <a:cubicBezTo>
                      <a:pt x="-3173" y="180992"/>
                      <a:pt x="2581" y="207710"/>
                      <a:pt x="17873" y="229907"/>
                    </a:cubicBezTo>
                    <a:cubicBezTo>
                      <a:pt x="33164" y="252022"/>
                      <a:pt x="56184" y="266903"/>
                      <a:pt x="82656" y="271753"/>
                    </a:cubicBezTo>
                    <a:lnTo>
                      <a:pt x="126803" y="279810"/>
                    </a:lnTo>
                    <a:lnTo>
                      <a:pt x="129516" y="280303"/>
                    </a:lnTo>
                    <a:lnTo>
                      <a:pt x="139710" y="315325"/>
                    </a:lnTo>
                    <a:lnTo>
                      <a:pt x="46647" y="298308"/>
                    </a:lnTo>
                    <a:cubicBezTo>
                      <a:pt x="45660" y="298143"/>
                      <a:pt x="44592" y="298554"/>
                      <a:pt x="44016" y="299376"/>
                    </a:cubicBezTo>
                    <a:cubicBezTo>
                      <a:pt x="43440" y="300199"/>
                      <a:pt x="43358" y="301349"/>
                      <a:pt x="43934" y="302172"/>
                    </a:cubicBezTo>
                    <a:lnTo>
                      <a:pt x="52073" y="315901"/>
                    </a:lnTo>
                    <a:lnTo>
                      <a:pt x="39988" y="324204"/>
                    </a:lnTo>
                    <a:cubicBezTo>
                      <a:pt x="39412" y="324615"/>
                      <a:pt x="39001" y="325191"/>
                      <a:pt x="38919" y="325849"/>
                    </a:cubicBezTo>
                    <a:cubicBezTo>
                      <a:pt x="38837" y="326177"/>
                      <a:pt x="38837" y="326506"/>
                      <a:pt x="38919" y="326835"/>
                    </a:cubicBezTo>
                    <a:cubicBezTo>
                      <a:pt x="39165" y="327904"/>
                      <a:pt x="39988" y="328644"/>
                      <a:pt x="40974" y="328890"/>
                    </a:cubicBezTo>
                    <a:lnTo>
                      <a:pt x="149411" y="348703"/>
                    </a:lnTo>
                    <a:lnTo>
                      <a:pt x="157303" y="375833"/>
                    </a:lnTo>
                    <a:cubicBezTo>
                      <a:pt x="157303" y="375833"/>
                      <a:pt x="157303" y="375833"/>
                      <a:pt x="157303" y="375833"/>
                    </a:cubicBezTo>
                    <a:cubicBezTo>
                      <a:pt x="158043" y="378217"/>
                      <a:pt x="159935" y="379944"/>
                      <a:pt x="162401" y="380355"/>
                    </a:cubicBezTo>
                    <a:cubicBezTo>
                      <a:pt x="164950" y="380930"/>
                      <a:pt x="167415" y="379944"/>
                      <a:pt x="168813" y="377971"/>
                    </a:cubicBezTo>
                    <a:close/>
                    <a:moveTo>
                      <a:pt x="83642" y="266574"/>
                    </a:moveTo>
                    <a:cubicBezTo>
                      <a:pt x="58567" y="261970"/>
                      <a:pt x="36781" y="247912"/>
                      <a:pt x="22230" y="226948"/>
                    </a:cubicBezTo>
                    <a:cubicBezTo>
                      <a:pt x="7760" y="205984"/>
                      <a:pt x="2252" y="180580"/>
                      <a:pt x="6856" y="155506"/>
                    </a:cubicBezTo>
                    <a:cubicBezTo>
                      <a:pt x="16311" y="103712"/>
                      <a:pt x="66213" y="69266"/>
                      <a:pt x="118006" y="78720"/>
                    </a:cubicBezTo>
                    <a:lnTo>
                      <a:pt x="130749" y="81022"/>
                    </a:lnTo>
                    <a:cubicBezTo>
                      <a:pt x="89068" y="87023"/>
                      <a:pt x="53881" y="118922"/>
                      <a:pt x="45907" y="162576"/>
                    </a:cubicBezTo>
                    <a:cubicBezTo>
                      <a:pt x="41056" y="189048"/>
                      <a:pt x="46811" y="215767"/>
                      <a:pt x="62103" y="237964"/>
                    </a:cubicBezTo>
                    <a:cubicBezTo>
                      <a:pt x="71063" y="250954"/>
                      <a:pt x="82820" y="261477"/>
                      <a:pt x="96221" y="268876"/>
                    </a:cubicBezTo>
                    <a:lnTo>
                      <a:pt x="83642" y="266574"/>
                    </a:lnTo>
                    <a:close/>
                    <a:moveTo>
                      <a:pt x="127707" y="274631"/>
                    </a:moveTo>
                    <a:cubicBezTo>
                      <a:pt x="102632" y="270027"/>
                      <a:pt x="80765" y="255969"/>
                      <a:pt x="66296" y="235004"/>
                    </a:cubicBezTo>
                    <a:cubicBezTo>
                      <a:pt x="51826" y="214041"/>
                      <a:pt x="46318" y="188637"/>
                      <a:pt x="50922" y="163562"/>
                    </a:cubicBezTo>
                    <a:cubicBezTo>
                      <a:pt x="60376" y="111769"/>
                      <a:pt x="110279" y="77322"/>
                      <a:pt x="162071" y="86859"/>
                    </a:cubicBezTo>
                    <a:lnTo>
                      <a:pt x="162236" y="86859"/>
                    </a:lnTo>
                    <a:lnTo>
                      <a:pt x="99920" y="169564"/>
                    </a:lnTo>
                    <a:cubicBezTo>
                      <a:pt x="99591" y="169975"/>
                      <a:pt x="99345" y="170386"/>
                      <a:pt x="99180" y="170879"/>
                    </a:cubicBezTo>
                    <a:cubicBezTo>
                      <a:pt x="99098" y="171126"/>
                      <a:pt x="99016" y="171373"/>
                      <a:pt x="98933" y="171619"/>
                    </a:cubicBezTo>
                    <a:cubicBezTo>
                      <a:pt x="98851" y="171866"/>
                      <a:pt x="98769" y="172030"/>
                      <a:pt x="98769" y="172277"/>
                    </a:cubicBezTo>
                    <a:cubicBezTo>
                      <a:pt x="98769" y="172277"/>
                      <a:pt x="98769" y="172277"/>
                      <a:pt x="98769" y="172277"/>
                    </a:cubicBezTo>
                    <a:cubicBezTo>
                      <a:pt x="98686" y="172688"/>
                      <a:pt x="98686" y="173181"/>
                      <a:pt x="98686" y="173592"/>
                    </a:cubicBezTo>
                    <a:cubicBezTo>
                      <a:pt x="98686" y="173675"/>
                      <a:pt x="98686" y="173675"/>
                      <a:pt x="98686" y="173757"/>
                    </a:cubicBezTo>
                    <a:cubicBezTo>
                      <a:pt x="98686" y="174250"/>
                      <a:pt x="98769" y="174743"/>
                      <a:pt x="98933" y="175237"/>
                    </a:cubicBezTo>
                    <a:lnTo>
                      <a:pt x="127954" y="274631"/>
                    </a:lnTo>
                    <a:lnTo>
                      <a:pt x="127707" y="274631"/>
                    </a:lnTo>
                    <a:close/>
                    <a:moveTo>
                      <a:pt x="48208" y="324944"/>
                    </a:moveTo>
                    <a:lnTo>
                      <a:pt x="57088" y="318861"/>
                    </a:lnTo>
                    <a:cubicBezTo>
                      <a:pt x="58239" y="318121"/>
                      <a:pt x="58567" y="316559"/>
                      <a:pt x="57827" y="315408"/>
                    </a:cubicBezTo>
                    <a:lnTo>
                      <a:pt x="51332" y="304473"/>
                    </a:lnTo>
                    <a:lnTo>
                      <a:pt x="142916" y="321245"/>
                    </a:lnTo>
                    <a:cubicBezTo>
                      <a:pt x="142916" y="321245"/>
                      <a:pt x="142999" y="321245"/>
                      <a:pt x="142999" y="321245"/>
                    </a:cubicBezTo>
                    <a:cubicBezTo>
                      <a:pt x="143081" y="321245"/>
                      <a:pt x="143081" y="321245"/>
                      <a:pt x="143081" y="321245"/>
                    </a:cubicBezTo>
                    <a:cubicBezTo>
                      <a:pt x="143163" y="321245"/>
                      <a:pt x="143328" y="321245"/>
                      <a:pt x="143410" y="321245"/>
                    </a:cubicBezTo>
                    <a:cubicBezTo>
                      <a:pt x="143492" y="321245"/>
                      <a:pt x="143656" y="321245"/>
                      <a:pt x="143738" y="321245"/>
                    </a:cubicBezTo>
                    <a:cubicBezTo>
                      <a:pt x="143903" y="321245"/>
                      <a:pt x="144068" y="321162"/>
                      <a:pt x="144232" y="321080"/>
                    </a:cubicBezTo>
                    <a:cubicBezTo>
                      <a:pt x="144314" y="321080"/>
                      <a:pt x="144397" y="320998"/>
                      <a:pt x="144561" y="320998"/>
                    </a:cubicBezTo>
                    <a:cubicBezTo>
                      <a:pt x="144725" y="320916"/>
                      <a:pt x="144889" y="320834"/>
                      <a:pt x="144972" y="320669"/>
                    </a:cubicBezTo>
                    <a:cubicBezTo>
                      <a:pt x="145054" y="320587"/>
                      <a:pt x="145136" y="320587"/>
                      <a:pt x="145219" y="320505"/>
                    </a:cubicBezTo>
                    <a:cubicBezTo>
                      <a:pt x="145383" y="320340"/>
                      <a:pt x="145548" y="320094"/>
                      <a:pt x="145711" y="319847"/>
                    </a:cubicBezTo>
                    <a:lnTo>
                      <a:pt x="209755" y="193981"/>
                    </a:lnTo>
                    <a:lnTo>
                      <a:pt x="211974" y="192254"/>
                    </a:lnTo>
                    <a:cubicBezTo>
                      <a:pt x="212386" y="191926"/>
                      <a:pt x="212796" y="191679"/>
                      <a:pt x="213208" y="191432"/>
                    </a:cubicBezTo>
                    <a:cubicBezTo>
                      <a:pt x="217647" y="188801"/>
                      <a:pt x="221922" y="190446"/>
                      <a:pt x="224471" y="192830"/>
                    </a:cubicBezTo>
                    <a:cubicBezTo>
                      <a:pt x="227101" y="195296"/>
                      <a:pt x="229156" y="199982"/>
                      <a:pt x="226444" y="204915"/>
                    </a:cubicBezTo>
                    <a:lnTo>
                      <a:pt x="150151" y="343606"/>
                    </a:lnTo>
                    <a:lnTo>
                      <a:pt x="48208" y="324944"/>
                    </a:lnTo>
                    <a:close/>
                    <a:moveTo>
                      <a:pt x="162483" y="374436"/>
                    </a:moveTo>
                    <a:lnTo>
                      <a:pt x="154426" y="346812"/>
                    </a:lnTo>
                    <a:lnTo>
                      <a:pt x="231129" y="207381"/>
                    </a:lnTo>
                    <a:cubicBezTo>
                      <a:pt x="234500" y="201298"/>
                      <a:pt x="233349" y="193899"/>
                      <a:pt x="228252" y="189048"/>
                    </a:cubicBezTo>
                    <a:cubicBezTo>
                      <a:pt x="223320" y="184280"/>
                      <a:pt x="216497" y="183458"/>
                      <a:pt x="210741" y="186911"/>
                    </a:cubicBezTo>
                    <a:cubicBezTo>
                      <a:pt x="210166" y="187239"/>
                      <a:pt x="209590" y="187651"/>
                      <a:pt x="209015" y="188062"/>
                    </a:cubicBezTo>
                    <a:lnTo>
                      <a:pt x="206301" y="190117"/>
                    </a:lnTo>
                    <a:cubicBezTo>
                      <a:pt x="205973" y="190364"/>
                      <a:pt x="205726" y="190692"/>
                      <a:pt x="205562" y="191021"/>
                    </a:cubicBezTo>
                    <a:lnTo>
                      <a:pt x="144232" y="311544"/>
                    </a:lnTo>
                    <a:lnTo>
                      <a:pt x="134203" y="277261"/>
                    </a:lnTo>
                    <a:cubicBezTo>
                      <a:pt x="134203" y="277261"/>
                      <a:pt x="134203" y="277261"/>
                      <a:pt x="134203" y="277261"/>
                    </a:cubicBezTo>
                    <a:lnTo>
                      <a:pt x="103948" y="173757"/>
                    </a:lnTo>
                    <a:cubicBezTo>
                      <a:pt x="103866" y="173346"/>
                      <a:pt x="103948" y="172935"/>
                      <a:pt x="104113" y="172606"/>
                    </a:cubicBezTo>
                    <a:lnTo>
                      <a:pt x="169060" y="86530"/>
                    </a:lnTo>
                    <a:cubicBezTo>
                      <a:pt x="169060" y="86530"/>
                      <a:pt x="169060" y="86530"/>
                      <a:pt x="169060" y="86530"/>
                    </a:cubicBezTo>
                    <a:lnTo>
                      <a:pt x="229978" y="5716"/>
                    </a:lnTo>
                    <a:cubicBezTo>
                      <a:pt x="230390" y="5140"/>
                      <a:pt x="230965" y="5223"/>
                      <a:pt x="231212" y="5223"/>
                    </a:cubicBezTo>
                    <a:cubicBezTo>
                      <a:pt x="231459" y="5305"/>
                      <a:pt x="231951" y="5469"/>
                      <a:pt x="232198" y="6127"/>
                    </a:cubicBezTo>
                    <a:lnTo>
                      <a:pt x="290158" y="206642"/>
                    </a:lnTo>
                    <a:cubicBezTo>
                      <a:pt x="290240" y="206888"/>
                      <a:pt x="290240" y="207053"/>
                      <a:pt x="290158" y="207299"/>
                    </a:cubicBezTo>
                    <a:cubicBezTo>
                      <a:pt x="290158" y="207464"/>
                      <a:pt x="290076" y="207628"/>
                      <a:pt x="289911" y="207792"/>
                    </a:cubicBezTo>
                    <a:lnTo>
                      <a:pt x="164703" y="374847"/>
                    </a:lnTo>
                    <a:cubicBezTo>
                      <a:pt x="164291" y="375422"/>
                      <a:pt x="163799" y="375422"/>
                      <a:pt x="163469" y="375340"/>
                    </a:cubicBezTo>
                    <a:cubicBezTo>
                      <a:pt x="163222" y="375258"/>
                      <a:pt x="162647" y="375093"/>
                      <a:pt x="162483" y="374436"/>
                    </a:cubicBezTo>
                    <a:close/>
                  </a:path>
                </a:pathLst>
              </a:custGeom>
              <a:solidFill>
                <a:schemeClr val="accent1">
                  <a:lumMod val="50000"/>
                </a:schemeClr>
              </a:solidFill>
              <a:ln w="8221" cap="flat">
                <a:noFill/>
                <a:prstDash val="solid"/>
                <a:miter/>
              </a:ln>
            </p:spPr>
            <p:txBody>
              <a:bodyPr rtlCol="0" anchor="ctr"/>
              <a:lstStyle/>
              <a:p>
                <a:endParaRPr lang="en-US"/>
              </a:p>
            </p:txBody>
          </p:sp>
          <p:grpSp>
            <p:nvGrpSpPr>
              <p:cNvPr id="60" name="Graphic 2">
                <a:extLst>
                  <a:ext uri="{FF2B5EF4-FFF2-40B4-BE49-F238E27FC236}">
                    <a16:creationId xmlns:a16="http://schemas.microsoft.com/office/drawing/2014/main" id="{77B24608-7D23-4721-950B-86AFB3B19562}"/>
                  </a:ext>
                </a:extLst>
              </p:cNvPr>
              <p:cNvGrpSpPr/>
              <p:nvPr/>
            </p:nvGrpSpPr>
            <p:grpSpPr>
              <a:xfrm>
                <a:off x="6644652" y="6541309"/>
                <a:ext cx="392804" cy="497695"/>
                <a:chOff x="10044544" y="4694152"/>
                <a:chExt cx="384223" cy="486823"/>
              </a:xfrm>
              <a:solidFill>
                <a:schemeClr val="accent1">
                  <a:lumMod val="50000"/>
                </a:schemeClr>
              </a:solidFill>
            </p:grpSpPr>
            <p:sp>
              <p:nvSpPr>
                <p:cNvPr id="108" name="Freeform: Shape 107">
                  <a:extLst>
                    <a:ext uri="{FF2B5EF4-FFF2-40B4-BE49-F238E27FC236}">
                      <a16:creationId xmlns:a16="http://schemas.microsoft.com/office/drawing/2014/main" id="{4D420C22-8FFA-47E5-B824-A56E7488153F}"/>
                    </a:ext>
                  </a:extLst>
                </p:cNvPr>
                <p:cNvSpPr/>
                <p:nvPr/>
              </p:nvSpPr>
              <p:spPr>
                <a:xfrm>
                  <a:off x="10044544" y="4694152"/>
                  <a:ext cx="384223" cy="486823"/>
                </a:xfrm>
                <a:custGeom>
                  <a:avLst/>
                  <a:gdLst>
                    <a:gd name="connsiteX0" fmla="*/ 156925 w 384223"/>
                    <a:gd name="connsiteY0" fmla="*/ 61559 h 486823"/>
                    <a:gd name="connsiteX1" fmla="*/ 156925 w 384223"/>
                    <a:gd name="connsiteY1" fmla="*/ 61559 h 486823"/>
                    <a:gd name="connsiteX2" fmla="*/ 179780 w 384223"/>
                    <a:gd name="connsiteY2" fmla="*/ 80221 h 486823"/>
                    <a:gd name="connsiteX3" fmla="*/ 7792 w 384223"/>
                    <a:gd name="connsiteY3" fmla="*/ 290848 h 486823"/>
                    <a:gd name="connsiteX4" fmla="*/ 12726 w 384223"/>
                    <a:gd name="connsiteY4" fmla="*/ 339681 h 486823"/>
                    <a:gd name="connsiteX5" fmla="*/ 183398 w 384223"/>
                    <a:gd name="connsiteY5" fmla="*/ 479030 h 486823"/>
                    <a:gd name="connsiteX6" fmla="*/ 232231 w 384223"/>
                    <a:gd name="connsiteY6" fmla="*/ 474098 h 486823"/>
                    <a:gd name="connsiteX7" fmla="*/ 227298 w 384223"/>
                    <a:gd name="connsiteY7" fmla="*/ 425264 h 486823"/>
                    <a:gd name="connsiteX8" fmla="*/ 204443 w 384223"/>
                    <a:gd name="connsiteY8" fmla="*/ 406602 h 486823"/>
                    <a:gd name="connsiteX9" fmla="*/ 376431 w 384223"/>
                    <a:gd name="connsiteY9" fmla="*/ 195975 h 486823"/>
                    <a:gd name="connsiteX10" fmla="*/ 371497 w 384223"/>
                    <a:gd name="connsiteY10" fmla="*/ 147142 h 486823"/>
                    <a:gd name="connsiteX11" fmla="*/ 200826 w 384223"/>
                    <a:gd name="connsiteY11" fmla="*/ 7793 h 486823"/>
                    <a:gd name="connsiteX12" fmla="*/ 151992 w 384223"/>
                    <a:gd name="connsiteY12" fmla="*/ 12726 h 486823"/>
                    <a:gd name="connsiteX13" fmla="*/ 156925 w 384223"/>
                    <a:gd name="connsiteY13" fmla="*/ 61559 h 486823"/>
                    <a:gd name="connsiteX14" fmla="*/ 183068 w 384223"/>
                    <a:gd name="connsiteY14" fmla="*/ 76193 h 486823"/>
                    <a:gd name="connsiteX15" fmla="*/ 174271 w 384223"/>
                    <a:gd name="connsiteY15" fmla="*/ 69041 h 486823"/>
                    <a:gd name="connsiteX16" fmla="*/ 190139 w 384223"/>
                    <a:gd name="connsiteY16" fmla="*/ 67478 h 486823"/>
                    <a:gd name="connsiteX17" fmla="*/ 183068 w 384223"/>
                    <a:gd name="connsiteY17" fmla="*/ 76193 h 486823"/>
                    <a:gd name="connsiteX18" fmla="*/ 10342 w 384223"/>
                    <a:gd name="connsiteY18" fmla="*/ 296274 h 486823"/>
                    <a:gd name="connsiteX19" fmla="*/ 55805 w 384223"/>
                    <a:gd name="connsiteY19" fmla="*/ 333433 h 486823"/>
                    <a:gd name="connsiteX20" fmla="*/ 16096 w 384223"/>
                    <a:gd name="connsiteY20" fmla="*/ 335653 h 486823"/>
                    <a:gd name="connsiteX21" fmla="*/ 10342 w 384223"/>
                    <a:gd name="connsiteY21" fmla="*/ 296274 h 486823"/>
                    <a:gd name="connsiteX22" fmla="*/ 13630 w 384223"/>
                    <a:gd name="connsiteY22" fmla="*/ 292246 h 486823"/>
                    <a:gd name="connsiteX23" fmla="*/ 53338 w 384223"/>
                    <a:gd name="connsiteY23" fmla="*/ 290026 h 486823"/>
                    <a:gd name="connsiteX24" fmla="*/ 55476 w 384223"/>
                    <a:gd name="connsiteY24" fmla="*/ 291999 h 486823"/>
                    <a:gd name="connsiteX25" fmla="*/ 56133 w 384223"/>
                    <a:gd name="connsiteY25" fmla="*/ 292739 h 486823"/>
                    <a:gd name="connsiteX26" fmla="*/ 57449 w 384223"/>
                    <a:gd name="connsiteY26" fmla="*/ 294136 h 486823"/>
                    <a:gd name="connsiteX27" fmla="*/ 58106 w 384223"/>
                    <a:gd name="connsiteY27" fmla="*/ 295041 h 486823"/>
                    <a:gd name="connsiteX28" fmla="*/ 59093 w 384223"/>
                    <a:gd name="connsiteY28" fmla="*/ 296438 h 486823"/>
                    <a:gd name="connsiteX29" fmla="*/ 59751 w 384223"/>
                    <a:gd name="connsiteY29" fmla="*/ 297425 h 486823"/>
                    <a:gd name="connsiteX30" fmla="*/ 60573 w 384223"/>
                    <a:gd name="connsiteY30" fmla="*/ 298822 h 486823"/>
                    <a:gd name="connsiteX31" fmla="*/ 61148 w 384223"/>
                    <a:gd name="connsiteY31" fmla="*/ 299891 h 486823"/>
                    <a:gd name="connsiteX32" fmla="*/ 61806 w 384223"/>
                    <a:gd name="connsiteY32" fmla="*/ 301289 h 486823"/>
                    <a:gd name="connsiteX33" fmla="*/ 62217 w 384223"/>
                    <a:gd name="connsiteY33" fmla="*/ 302440 h 486823"/>
                    <a:gd name="connsiteX34" fmla="*/ 62710 w 384223"/>
                    <a:gd name="connsiteY34" fmla="*/ 303837 h 486823"/>
                    <a:gd name="connsiteX35" fmla="*/ 63040 w 384223"/>
                    <a:gd name="connsiteY35" fmla="*/ 305071 h 486823"/>
                    <a:gd name="connsiteX36" fmla="*/ 63368 w 384223"/>
                    <a:gd name="connsiteY36" fmla="*/ 306550 h 486823"/>
                    <a:gd name="connsiteX37" fmla="*/ 63615 w 384223"/>
                    <a:gd name="connsiteY37" fmla="*/ 307783 h 486823"/>
                    <a:gd name="connsiteX38" fmla="*/ 63861 w 384223"/>
                    <a:gd name="connsiteY38" fmla="*/ 309263 h 486823"/>
                    <a:gd name="connsiteX39" fmla="*/ 63944 w 384223"/>
                    <a:gd name="connsiteY39" fmla="*/ 310496 h 486823"/>
                    <a:gd name="connsiteX40" fmla="*/ 64026 w 384223"/>
                    <a:gd name="connsiteY40" fmla="*/ 311976 h 486823"/>
                    <a:gd name="connsiteX41" fmla="*/ 64026 w 384223"/>
                    <a:gd name="connsiteY41" fmla="*/ 313209 h 486823"/>
                    <a:gd name="connsiteX42" fmla="*/ 63944 w 384223"/>
                    <a:gd name="connsiteY42" fmla="*/ 314689 h 486823"/>
                    <a:gd name="connsiteX43" fmla="*/ 63861 w 384223"/>
                    <a:gd name="connsiteY43" fmla="*/ 315923 h 486823"/>
                    <a:gd name="connsiteX44" fmla="*/ 63615 w 384223"/>
                    <a:gd name="connsiteY44" fmla="*/ 317402 h 486823"/>
                    <a:gd name="connsiteX45" fmla="*/ 63368 w 384223"/>
                    <a:gd name="connsiteY45" fmla="*/ 318635 h 486823"/>
                    <a:gd name="connsiteX46" fmla="*/ 63040 w 384223"/>
                    <a:gd name="connsiteY46" fmla="*/ 320115 h 486823"/>
                    <a:gd name="connsiteX47" fmla="*/ 62710 w 384223"/>
                    <a:gd name="connsiteY47" fmla="*/ 321348 h 486823"/>
                    <a:gd name="connsiteX48" fmla="*/ 62217 w 384223"/>
                    <a:gd name="connsiteY48" fmla="*/ 322828 h 486823"/>
                    <a:gd name="connsiteX49" fmla="*/ 61806 w 384223"/>
                    <a:gd name="connsiteY49" fmla="*/ 324061 h 486823"/>
                    <a:gd name="connsiteX50" fmla="*/ 61148 w 384223"/>
                    <a:gd name="connsiteY50" fmla="*/ 325541 h 486823"/>
                    <a:gd name="connsiteX51" fmla="*/ 60573 w 384223"/>
                    <a:gd name="connsiteY51" fmla="*/ 326692 h 486823"/>
                    <a:gd name="connsiteX52" fmla="*/ 59751 w 384223"/>
                    <a:gd name="connsiteY52" fmla="*/ 328090 h 486823"/>
                    <a:gd name="connsiteX53" fmla="*/ 59093 w 384223"/>
                    <a:gd name="connsiteY53" fmla="*/ 329159 h 486823"/>
                    <a:gd name="connsiteX54" fmla="*/ 59011 w 384223"/>
                    <a:gd name="connsiteY54" fmla="*/ 329323 h 486823"/>
                    <a:gd name="connsiteX55" fmla="*/ 13630 w 384223"/>
                    <a:gd name="connsiteY55" fmla="*/ 292246 h 486823"/>
                    <a:gd name="connsiteX56" fmla="*/ 224010 w 384223"/>
                    <a:gd name="connsiteY56" fmla="*/ 429292 h 486823"/>
                    <a:gd name="connsiteX57" fmla="*/ 228203 w 384223"/>
                    <a:gd name="connsiteY57" fmla="*/ 470809 h 486823"/>
                    <a:gd name="connsiteX58" fmla="*/ 186685 w 384223"/>
                    <a:gd name="connsiteY58" fmla="*/ 475002 h 486823"/>
                    <a:gd name="connsiteX59" fmla="*/ 30237 w 384223"/>
                    <a:gd name="connsiteY59" fmla="*/ 347245 h 486823"/>
                    <a:gd name="connsiteX60" fmla="*/ 31141 w 384223"/>
                    <a:gd name="connsiteY60" fmla="*/ 347327 h 486823"/>
                    <a:gd name="connsiteX61" fmla="*/ 31799 w 384223"/>
                    <a:gd name="connsiteY61" fmla="*/ 347409 h 486823"/>
                    <a:gd name="connsiteX62" fmla="*/ 34758 w 384223"/>
                    <a:gd name="connsiteY62" fmla="*/ 347574 h 486823"/>
                    <a:gd name="connsiteX63" fmla="*/ 35170 w 384223"/>
                    <a:gd name="connsiteY63" fmla="*/ 347574 h 486823"/>
                    <a:gd name="connsiteX64" fmla="*/ 37800 w 384223"/>
                    <a:gd name="connsiteY64" fmla="*/ 347409 h 486823"/>
                    <a:gd name="connsiteX65" fmla="*/ 38458 w 384223"/>
                    <a:gd name="connsiteY65" fmla="*/ 347327 h 486823"/>
                    <a:gd name="connsiteX66" fmla="*/ 41335 w 384223"/>
                    <a:gd name="connsiteY66" fmla="*/ 346916 h 486823"/>
                    <a:gd name="connsiteX67" fmla="*/ 41828 w 384223"/>
                    <a:gd name="connsiteY67" fmla="*/ 346834 h 486823"/>
                    <a:gd name="connsiteX68" fmla="*/ 44377 w 384223"/>
                    <a:gd name="connsiteY68" fmla="*/ 346176 h 486823"/>
                    <a:gd name="connsiteX69" fmla="*/ 44870 w 384223"/>
                    <a:gd name="connsiteY69" fmla="*/ 346012 h 486823"/>
                    <a:gd name="connsiteX70" fmla="*/ 47666 w 384223"/>
                    <a:gd name="connsiteY70" fmla="*/ 345025 h 486823"/>
                    <a:gd name="connsiteX71" fmla="*/ 48241 w 384223"/>
                    <a:gd name="connsiteY71" fmla="*/ 344779 h 486823"/>
                    <a:gd name="connsiteX72" fmla="*/ 50625 w 384223"/>
                    <a:gd name="connsiteY72" fmla="*/ 343628 h 486823"/>
                    <a:gd name="connsiteX73" fmla="*/ 51036 w 384223"/>
                    <a:gd name="connsiteY73" fmla="*/ 343463 h 486823"/>
                    <a:gd name="connsiteX74" fmla="*/ 53585 w 384223"/>
                    <a:gd name="connsiteY74" fmla="*/ 341984 h 486823"/>
                    <a:gd name="connsiteX75" fmla="*/ 54160 w 384223"/>
                    <a:gd name="connsiteY75" fmla="*/ 341573 h 486823"/>
                    <a:gd name="connsiteX76" fmla="*/ 56462 w 384223"/>
                    <a:gd name="connsiteY76" fmla="*/ 339928 h 486823"/>
                    <a:gd name="connsiteX77" fmla="*/ 56709 w 384223"/>
                    <a:gd name="connsiteY77" fmla="*/ 339764 h 486823"/>
                    <a:gd name="connsiteX78" fmla="*/ 59011 w 384223"/>
                    <a:gd name="connsiteY78" fmla="*/ 337708 h 486823"/>
                    <a:gd name="connsiteX79" fmla="*/ 59504 w 384223"/>
                    <a:gd name="connsiteY79" fmla="*/ 337215 h 486823"/>
                    <a:gd name="connsiteX80" fmla="*/ 61642 w 384223"/>
                    <a:gd name="connsiteY80" fmla="*/ 334831 h 486823"/>
                    <a:gd name="connsiteX81" fmla="*/ 63532 w 384223"/>
                    <a:gd name="connsiteY81" fmla="*/ 332283 h 486823"/>
                    <a:gd name="connsiteX82" fmla="*/ 63944 w 384223"/>
                    <a:gd name="connsiteY82" fmla="*/ 331707 h 486823"/>
                    <a:gd name="connsiteX83" fmla="*/ 65505 w 384223"/>
                    <a:gd name="connsiteY83" fmla="*/ 329076 h 486823"/>
                    <a:gd name="connsiteX84" fmla="*/ 65670 w 384223"/>
                    <a:gd name="connsiteY84" fmla="*/ 328829 h 486823"/>
                    <a:gd name="connsiteX85" fmla="*/ 66821 w 384223"/>
                    <a:gd name="connsiteY85" fmla="*/ 326281 h 486823"/>
                    <a:gd name="connsiteX86" fmla="*/ 67068 w 384223"/>
                    <a:gd name="connsiteY86" fmla="*/ 325624 h 486823"/>
                    <a:gd name="connsiteX87" fmla="*/ 68054 w 384223"/>
                    <a:gd name="connsiteY87" fmla="*/ 322828 h 486823"/>
                    <a:gd name="connsiteX88" fmla="*/ 68137 w 384223"/>
                    <a:gd name="connsiteY88" fmla="*/ 322417 h 486823"/>
                    <a:gd name="connsiteX89" fmla="*/ 68794 w 384223"/>
                    <a:gd name="connsiteY89" fmla="*/ 319869 h 486823"/>
                    <a:gd name="connsiteX90" fmla="*/ 68876 w 384223"/>
                    <a:gd name="connsiteY90" fmla="*/ 319293 h 486823"/>
                    <a:gd name="connsiteX91" fmla="*/ 69288 w 384223"/>
                    <a:gd name="connsiteY91" fmla="*/ 316416 h 486823"/>
                    <a:gd name="connsiteX92" fmla="*/ 69288 w 384223"/>
                    <a:gd name="connsiteY92" fmla="*/ 315840 h 486823"/>
                    <a:gd name="connsiteX93" fmla="*/ 69369 w 384223"/>
                    <a:gd name="connsiteY93" fmla="*/ 313209 h 486823"/>
                    <a:gd name="connsiteX94" fmla="*/ 69369 w 384223"/>
                    <a:gd name="connsiteY94" fmla="*/ 312634 h 486823"/>
                    <a:gd name="connsiteX95" fmla="*/ 69205 w 384223"/>
                    <a:gd name="connsiteY95" fmla="*/ 309757 h 486823"/>
                    <a:gd name="connsiteX96" fmla="*/ 69123 w 384223"/>
                    <a:gd name="connsiteY96" fmla="*/ 309099 h 486823"/>
                    <a:gd name="connsiteX97" fmla="*/ 68712 w 384223"/>
                    <a:gd name="connsiteY97" fmla="*/ 306468 h 486823"/>
                    <a:gd name="connsiteX98" fmla="*/ 68629 w 384223"/>
                    <a:gd name="connsiteY98" fmla="*/ 306057 h 486823"/>
                    <a:gd name="connsiteX99" fmla="*/ 67890 w 384223"/>
                    <a:gd name="connsiteY99" fmla="*/ 303179 h 486823"/>
                    <a:gd name="connsiteX100" fmla="*/ 67725 w 384223"/>
                    <a:gd name="connsiteY100" fmla="*/ 302522 h 486823"/>
                    <a:gd name="connsiteX101" fmla="*/ 67478 w 384223"/>
                    <a:gd name="connsiteY101" fmla="*/ 301617 h 486823"/>
                    <a:gd name="connsiteX102" fmla="*/ 199099 w 384223"/>
                    <a:gd name="connsiteY102" fmla="*/ 409068 h 486823"/>
                    <a:gd name="connsiteX103" fmla="*/ 224010 w 384223"/>
                    <a:gd name="connsiteY103" fmla="*/ 429292 h 486823"/>
                    <a:gd name="connsiteX104" fmla="*/ 368209 w 384223"/>
                    <a:gd name="connsiteY104" fmla="*/ 151170 h 486823"/>
                    <a:gd name="connsiteX105" fmla="*/ 372402 w 384223"/>
                    <a:gd name="connsiteY105" fmla="*/ 192687 h 486823"/>
                    <a:gd name="connsiteX106" fmla="*/ 200415 w 384223"/>
                    <a:gd name="connsiteY106" fmla="*/ 403313 h 486823"/>
                    <a:gd name="connsiteX107" fmla="*/ 56627 w 384223"/>
                    <a:gd name="connsiteY107" fmla="*/ 285915 h 486823"/>
                    <a:gd name="connsiteX108" fmla="*/ 23331 w 384223"/>
                    <a:gd name="connsiteY108" fmla="*/ 280078 h 486823"/>
                    <a:gd name="connsiteX109" fmla="*/ 205759 w 384223"/>
                    <a:gd name="connsiteY109" fmla="*/ 56709 h 486823"/>
                    <a:gd name="connsiteX110" fmla="*/ 207650 w 384223"/>
                    <a:gd name="connsiteY110" fmla="*/ 54160 h 486823"/>
                    <a:gd name="connsiteX111" fmla="*/ 208061 w 384223"/>
                    <a:gd name="connsiteY111" fmla="*/ 53585 h 486823"/>
                    <a:gd name="connsiteX112" fmla="*/ 209623 w 384223"/>
                    <a:gd name="connsiteY112" fmla="*/ 50954 h 486823"/>
                    <a:gd name="connsiteX113" fmla="*/ 209787 w 384223"/>
                    <a:gd name="connsiteY113" fmla="*/ 50707 h 486823"/>
                    <a:gd name="connsiteX114" fmla="*/ 210938 w 384223"/>
                    <a:gd name="connsiteY114" fmla="*/ 48159 h 486823"/>
                    <a:gd name="connsiteX115" fmla="*/ 211184 w 384223"/>
                    <a:gd name="connsiteY115" fmla="*/ 47501 h 486823"/>
                    <a:gd name="connsiteX116" fmla="*/ 212172 w 384223"/>
                    <a:gd name="connsiteY116" fmla="*/ 44706 h 486823"/>
                    <a:gd name="connsiteX117" fmla="*/ 212253 w 384223"/>
                    <a:gd name="connsiteY117" fmla="*/ 44295 h 486823"/>
                    <a:gd name="connsiteX118" fmla="*/ 212829 w 384223"/>
                    <a:gd name="connsiteY118" fmla="*/ 41746 h 486823"/>
                    <a:gd name="connsiteX119" fmla="*/ 212994 w 384223"/>
                    <a:gd name="connsiteY119" fmla="*/ 41088 h 486823"/>
                    <a:gd name="connsiteX120" fmla="*/ 213404 w 384223"/>
                    <a:gd name="connsiteY120" fmla="*/ 38211 h 486823"/>
                    <a:gd name="connsiteX121" fmla="*/ 213486 w 384223"/>
                    <a:gd name="connsiteY121" fmla="*/ 37636 h 486823"/>
                    <a:gd name="connsiteX122" fmla="*/ 213569 w 384223"/>
                    <a:gd name="connsiteY122" fmla="*/ 35087 h 486823"/>
                    <a:gd name="connsiteX123" fmla="*/ 213569 w 384223"/>
                    <a:gd name="connsiteY123" fmla="*/ 34511 h 486823"/>
                    <a:gd name="connsiteX124" fmla="*/ 213404 w 384223"/>
                    <a:gd name="connsiteY124" fmla="*/ 31634 h 486823"/>
                    <a:gd name="connsiteX125" fmla="*/ 213322 w 384223"/>
                    <a:gd name="connsiteY125" fmla="*/ 30976 h 486823"/>
                    <a:gd name="connsiteX126" fmla="*/ 212911 w 384223"/>
                    <a:gd name="connsiteY126" fmla="*/ 28428 h 486823"/>
                    <a:gd name="connsiteX127" fmla="*/ 212829 w 384223"/>
                    <a:gd name="connsiteY127" fmla="*/ 28017 h 486823"/>
                    <a:gd name="connsiteX128" fmla="*/ 212089 w 384223"/>
                    <a:gd name="connsiteY128" fmla="*/ 25222 h 486823"/>
                    <a:gd name="connsiteX129" fmla="*/ 211843 w 384223"/>
                    <a:gd name="connsiteY129" fmla="*/ 24564 h 486823"/>
                    <a:gd name="connsiteX130" fmla="*/ 211596 w 384223"/>
                    <a:gd name="connsiteY130" fmla="*/ 23659 h 486823"/>
                    <a:gd name="connsiteX131" fmla="*/ 368209 w 384223"/>
                    <a:gd name="connsiteY131" fmla="*/ 151170 h 486823"/>
                    <a:gd name="connsiteX132" fmla="*/ 197538 w 384223"/>
                    <a:gd name="connsiteY132" fmla="*/ 11821 h 486823"/>
                    <a:gd name="connsiteX133" fmla="*/ 201731 w 384223"/>
                    <a:gd name="connsiteY133" fmla="*/ 53338 h 486823"/>
                    <a:gd name="connsiteX134" fmla="*/ 160213 w 384223"/>
                    <a:gd name="connsiteY134" fmla="*/ 57531 h 486823"/>
                    <a:gd name="connsiteX135" fmla="*/ 156020 w 384223"/>
                    <a:gd name="connsiteY135" fmla="*/ 16014 h 486823"/>
                    <a:gd name="connsiteX136" fmla="*/ 197538 w 384223"/>
                    <a:gd name="connsiteY136" fmla="*/ 11821 h 486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Lst>
                  <a:rect l="l" t="t" r="r" b="b"/>
                  <a:pathLst>
                    <a:path w="384223" h="486823">
                      <a:moveTo>
                        <a:pt x="156925" y="61559"/>
                      </a:moveTo>
                      <a:cubicBezTo>
                        <a:pt x="156925" y="61559"/>
                        <a:pt x="156925" y="61559"/>
                        <a:pt x="156925" y="61559"/>
                      </a:cubicBezTo>
                      <a:lnTo>
                        <a:pt x="179780" y="80221"/>
                      </a:lnTo>
                      <a:lnTo>
                        <a:pt x="7792" y="290848"/>
                      </a:lnTo>
                      <a:cubicBezTo>
                        <a:pt x="-4292" y="305646"/>
                        <a:pt x="-2073" y="327597"/>
                        <a:pt x="12726" y="339681"/>
                      </a:cubicBezTo>
                      <a:lnTo>
                        <a:pt x="183398" y="479030"/>
                      </a:lnTo>
                      <a:cubicBezTo>
                        <a:pt x="198195" y="491116"/>
                        <a:pt x="220146" y="488896"/>
                        <a:pt x="232231" y="474098"/>
                      </a:cubicBezTo>
                      <a:cubicBezTo>
                        <a:pt x="244316" y="459299"/>
                        <a:pt x="242096" y="437349"/>
                        <a:pt x="227298" y="425264"/>
                      </a:cubicBezTo>
                      <a:lnTo>
                        <a:pt x="204443" y="406602"/>
                      </a:lnTo>
                      <a:lnTo>
                        <a:pt x="376431" y="195975"/>
                      </a:lnTo>
                      <a:cubicBezTo>
                        <a:pt x="388515" y="181177"/>
                        <a:pt x="386296" y="159227"/>
                        <a:pt x="371497" y="147142"/>
                      </a:cubicBezTo>
                      <a:lnTo>
                        <a:pt x="200826" y="7793"/>
                      </a:lnTo>
                      <a:cubicBezTo>
                        <a:pt x="186028" y="-4292"/>
                        <a:pt x="164077" y="-2073"/>
                        <a:pt x="151992" y="12726"/>
                      </a:cubicBezTo>
                      <a:cubicBezTo>
                        <a:pt x="139907" y="27606"/>
                        <a:pt x="142127" y="49474"/>
                        <a:pt x="156925" y="61559"/>
                      </a:cubicBezTo>
                      <a:close/>
                      <a:moveTo>
                        <a:pt x="183068" y="76193"/>
                      </a:moveTo>
                      <a:lnTo>
                        <a:pt x="174271" y="69041"/>
                      </a:lnTo>
                      <a:cubicBezTo>
                        <a:pt x="179615" y="69781"/>
                        <a:pt x="185041" y="69205"/>
                        <a:pt x="190139" y="67478"/>
                      </a:cubicBezTo>
                      <a:lnTo>
                        <a:pt x="183068" y="76193"/>
                      </a:lnTo>
                      <a:close/>
                      <a:moveTo>
                        <a:pt x="10342" y="296274"/>
                      </a:moveTo>
                      <a:lnTo>
                        <a:pt x="55805" y="333433"/>
                      </a:lnTo>
                      <a:cubicBezTo>
                        <a:pt x="45281" y="344285"/>
                        <a:pt x="27935" y="345436"/>
                        <a:pt x="16096" y="335653"/>
                      </a:cubicBezTo>
                      <a:cubicBezTo>
                        <a:pt x="4176" y="325952"/>
                        <a:pt x="1873" y="308770"/>
                        <a:pt x="10342" y="296274"/>
                      </a:cubicBezTo>
                      <a:close/>
                      <a:moveTo>
                        <a:pt x="13630" y="292246"/>
                      </a:moveTo>
                      <a:cubicBezTo>
                        <a:pt x="24153" y="281394"/>
                        <a:pt x="41500" y="280243"/>
                        <a:pt x="53338" y="290026"/>
                      </a:cubicBezTo>
                      <a:cubicBezTo>
                        <a:pt x="54078" y="290684"/>
                        <a:pt x="54818" y="291341"/>
                        <a:pt x="55476" y="291999"/>
                      </a:cubicBezTo>
                      <a:cubicBezTo>
                        <a:pt x="55723" y="292246"/>
                        <a:pt x="55887" y="292492"/>
                        <a:pt x="56133" y="292739"/>
                      </a:cubicBezTo>
                      <a:cubicBezTo>
                        <a:pt x="56544" y="293232"/>
                        <a:pt x="57037" y="293643"/>
                        <a:pt x="57449" y="294136"/>
                      </a:cubicBezTo>
                      <a:cubicBezTo>
                        <a:pt x="57696" y="294465"/>
                        <a:pt x="57942" y="294712"/>
                        <a:pt x="58106" y="295041"/>
                      </a:cubicBezTo>
                      <a:cubicBezTo>
                        <a:pt x="58435" y="295534"/>
                        <a:pt x="58764" y="295945"/>
                        <a:pt x="59093" y="296438"/>
                      </a:cubicBezTo>
                      <a:cubicBezTo>
                        <a:pt x="59339" y="296767"/>
                        <a:pt x="59504" y="297096"/>
                        <a:pt x="59751" y="297425"/>
                      </a:cubicBezTo>
                      <a:cubicBezTo>
                        <a:pt x="59998" y="297918"/>
                        <a:pt x="60326" y="298329"/>
                        <a:pt x="60573" y="298822"/>
                      </a:cubicBezTo>
                      <a:cubicBezTo>
                        <a:pt x="60737" y="299151"/>
                        <a:pt x="60902" y="299562"/>
                        <a:pt x="61148" y="299891"/>
                      </a:cubicBezTo>
                      <a:cubicBezTo>
                        <a:pt x="61395" y="300384"/>
                        <a:pt x="61642" y="300795"/>
                        <a:pt x="61806" y="301289"/>
                      </a:cubicBezTo>
                      <a:cubicBezTo>
                        <a:pt x="61971" y="301700"/>
                        <a:pt x="62135" y="302029"/>
                        <a:pt x="62217" y="302440"/>
                      </a:cubicBezTo>
                      <a:cubicBezTo>
                        <a:pt x="62381" y="302933"/>
                        <a:pt x="62546" y="303426"/>
                        <a:pt x="62710" y="303837"/>
                      </a:cubicBezTo>
                      <a:cubicBezTo>
                        <a:pt x="62875" y="304248"/>
                        <a:pt x="62957" y="304659"/>
                        <a:pt x="63040" y="305071"/>
                      </a:cubicBezTo>
                      <a:cubicBezTo>
                        <a:pt x="63203" y="305564"/>
                        <a:pt x="63285" y="306057"/>
                        <a:pt x="63368" y="306550"/>
                      </a:cubicBezTo>
                      <a:cubicBezTo>
                        <a:pt x="63450" y="306961"/>
                        <a:pt x="63532" y="307372"/>
                        <a:pt x="63615" y="307783"/>
                      </a:cubicBezTo>
                      <a:cubicBezTo>
                        <a:pt x="63697" y="308276"/>
                        <a:pt x="63779" y="308770"/>
                        <a:pt x="63861" y="309263"/>
                      </a:cubicBezTo>
                      <a:cubicBezTo>
                        <a:pt x="63944" y="309674"/>
                        <a:pt x="63944" y="310085"/>
                        <a:pt x="63944" y="310496"/>
                      </a:cubicBezTo>
                      <a:cubicBezTo>
                        <a:pt x="63944" y="310990"/>
                        <a:pt x="64026" y="311483"/>
                        <a:pt x="64026" y="311976"/>
                      </a:cubicBezTo>
                      <a:cubicBezTo>
                        <a:pt x="64026" y="312387"/>
                        <a:pt x="64026" y="312799"/>
                        <a:pt x="64026" y="313209"/>
                      </a:cubicBezTo>
                      <a:cubicBezTo>
                        <a:pt x="64026" y="313703"/>
                        <a:pt x="64026" y="314196"/>
                        <a:pt x="63944" y="314689"/>
                      </a:cubicBezTo>
                      <a:cubicBezTo>
                        <a:pt x="63944" y="315100"/>
                        <a:pt x="63861" y="315511"/>
                        <a:pt x="63861" y="315923"/>
                      </a:cubicBezTo>
                      <a:cubicBezTo>
                        <a:pt x="63779" y="316416"/>
                        <a:pt x="63697" y="316909"/>
                        <a:pt x="63615" y="317402"/>
                      </a:cubicBezTo>
                      <a:cubicBezTo>
                        <a:pt x="63532" y="317813"/>
                        <a:pt x="63450" y="318224"/>
                        <a:pt x="63368" y="318635"/>
                      </a:cubicBezTo>
                      <a:cubicBezTo>
                        <a:pt x="63285" y="319128"/>
                        <a:pt x="63122" y="319622"/>
                        <a:pt x="63040" y="320115"/>
                      </a:cubicBezTo>
                      <a:cubicBezTo>
                        <a:pt x="62957" y="320526"/>
                        <a:pt x="62793" y="320937"/>
                        <a:pt x="62710" y="321348"/>
                      </a:cubicBezTo>
                      <a:cubicBezTo>
                        <a:pt x="62546" y="321842"/>
                        <a:pt x="62381" y="322335"/>
                        <a:pt x="62217" y="322828"/>
                      </a:cubicBezTo>
                      <a:cubicBezTo>
                        <a:pt x="62053" y="323239"/>
                        <a:pt x="61971" y="323650"/>
                        <a:pt x="61806" y="324061"/>
                      </a:cubicBezTo>
                      <a:cubicBezTo>
                        <a:pt x="61642" y="324555"/>
                        <a:pt x="61395" y="325048"/>
                        <a:pt x="61148" y="325541"/>
                      </a:cubicBezTo>
                      <a:cubicBezTo>
                        <a:pt x="60984" y="325952"/>
                        <a:pt x="60820" y="326281"/>
                        <a:pt x="60573" y="326692"/>
                      </a:cubicBezTo>
                      <a:cubicBezTo>
                        <a:pt x="60326" y="327186"/>
                        <a:pt x="59998" y="327679"/>
                        <a:pt x="59751" y="328090"/>
                      </a:cubicBezTo>
                      <a:cubicBezTo>
                        <a:pt x="59504" y="328418"/>
                        <a:pt x="59339" y="328829"/>
                        <a:pt x="59093" y="329159"/>
                      </a:cubicBezTo>
                      <a:cubicBezTo>
                        <a:pt x="59093" y="329241"/>
                        <a:pt x="59011" y="329241"/>
                        <a:pt x="59011" y="329323"/>
                      </a:cubicBezTo>
                      <a:lnTo>
                        <a:pt x="13630" y="292246"/>
                      </a:lnTo>
                      <a:close/>
                      <a:moveTo>
                        <a:pt x="224010" y="429292"/>
                      </a:moveTo>
                      <a:cubicBezTo>
                        <a:pt x="236588" y="439569"/>
                        <a:pt x="238479" y="458231"/>
                        <a:pt x="228203" y="470809"/>
                      </a:cubicBezTo>
                      <a:cubicBezTo>
                        <a:pt x="217926" y="483388"/>
                        <a:pt x="199264" y="485279"/>
                        <a:pt x="186685" y="475002"/>
                      </a:cubicBezTo>
                      <a:lnTo>
                        <a:pt x="30237" y="347245"/>
                      </a:lnTo>
                      <a:cubicBezTo>
                        <a:pt x="30565" y="347245"/>
                        <a:pt x="30894" y="347327"/>
                        <a:pt x="31141" y="347327"/>
                      </a:cubicBezTo>
                      <a:cubicBezTo>
                        <a:pt x="31387" y="347327"/>
                        <a:pt x="31634" y="347409"/>
                        <a:pt x="31799" y="347409"/>
                      </a:cubicBezTo>
                      <a:cubicBezTo>
                        <a:pt x="32785" y="347492"/>
                        <a:pt x="33772" y="347574"/>
                        <a:pt x="34758" y="347574"/>
                      </a:cubicBezTo>
                      <a:cubicBezTo>
                        <a:pt x="34923" y="347574"/>
                        <a:pt x="35087" y="347574"/>
                        <a:pt x="35170" y="347574"/>
                      </a:cubicBezTo>
                      <a:cubicBezTo>
                        <a:pt x="36074" y="347574"/>
                        <a:pt x="36896" y="347492"/>
                        <a:pt x="37800" y="347409"/>
                      </a:cubicBezTo>
                      <a:cubicBezTo>
                        <a:pt x="38047" y="347409"/>
                        <a:pt x="38211" y="347409"/>
                        <a:pt x="38458" y="347327"/>
                      </a:cubicBezTo>
                      <a:cubicBezTo>
                        <a:pt x="39445" y="347245"/>
                        <a:pt x="40349" y="347081"/>
                        <a:pt x="41335" y="346916"/>
                      </a:cubicBezTo>
                      <a:cubicBezTo>
                        <a:pt x="41500" y="346916"/>
                        <a:pt x="41664" y="346834"/>
                        <a:pt x="41828" y="346834"/>
                      </a:cubicBezTo>
                      <a:cubicBezTo>
                        <a:pt x="42650" y="346670"/>
                        <a:pt x="43555" y="346423"/>
                        <a:pt x="44377" y="346176"/>
                      </a:cubicBezTo>
                      <a:cubicBezTo>
                        <a:pt x="44542" y="346094"/>
                        <a:pt x="44705" y="346094"/>
                        <a:pt x="44870" y="346012"/>
                      </a:cubicBezTo>
                      <a:cubicBezTo>
                        <a:pt x="45774" y="345765"/>
                        <a:pt x="46761" y="345436"/>
                        <a:pt x="47666" y="345025"/>
                      </a:cubicBezTo>
                      <a:cubicBezTo>
                        <a:pt x="47830" y="344943"/>
                        <a:pt x="48076" y="344861"/>
                        <a:pt x="48241" y="344779"/>
                      </a:cubicBezTo>
                      <a:cubicBezTo>
                        <a:pt x="49063" y="344450"/>
                        <a:pt x="49885" y="344039"/>
                        <a:pt x="50625" y="343628"/>
                      </a:cubicBezTo>
                      <a:cubicBezTo>
                        <a:pt x="50790" y="343546"/>
                        <a:pt x="50871" y="343463"/>
                        <a:pt x="51036" y="343463"/>
                      </a:cubicBezTo>
                      <a:cubicBezTo>
                        <a:pt x="51940" y="342970"/>
                        <a:pt x="52763" y="342477"/>
                        <a:pt x="53585" y="341984"/>
                      </a:cubicBezTo>
                      <a:cubicBezTo>
                        <a:pt x="53750" y="341819"/>
                        <a:pt x="53995" y="341737"/>
                        <a:pt x="54160" y="341573"/>
                      </a:cubicBezTo>
                      <a:cubicBezTo>
                        <a:pt x="54901" y="341079"/>
                        <a:pt x="55723" y="340504"/>
                        <a:pt x="56462" y="339928"/>
                      </a:cubicBezTo>
                      <a:cubicBezTo>
                        <a:pt x="56544" y="339846"/>
                        <a:pt x="56627" y="339846"/>
                        <a:pt x="56709" y="339764"/>
                      </a:cubicBezTo>
                      <a:cubicBezTo>
                        <a:pt x="57531" y="339106"/>
                        <a:pt x="58271" y="338449"/>
                        <a:pt x="59011" y="337708"/>
                      </a:cubicBezTo>
                      <a:cubicBezTo>
                        <a:pt x="59175" y="337544"/>
                        <a:pt x="59339" y="337380"/>
                        <a:pt x="59504" y="337215"/>
                      </a:cubicBezTo>
                      <a:cubicBezTo>
                        <a:pt x="60244" y="336476"/>
                        <a:pt x="60984" y="335735"/>
                        <a:pt x="61642" y="334831"/>
                      </a:cubicBezTo>
                      <a:cubicBezTo>
                        <a:pt x="62299" y="334009"/>
                        <a:pt x="62957" y="333187"/>
                        <a:pt x="63532" y="332283"/>
                      </a:cubicBezTo>
                      <a:cubicBezTo>
                        <a:pt x="63697" y="332118"/>
                        <a:pt x="63779" y="331871"/>
                        <a:pt x="63944" y="331707"/>
                      </a:cubicBezTo>
                      <a:cubicBezTo>
                        <a:pt x="64519" y="330803"/>
                        <a:pt x="65013" y="329981"/>
                        <a:pt x="65505" y="329076"/>
                      </a:cubicBezTo>
                      <a:cubicBezTo>
                        <a:pt x="65588" y="328994"/>
                        <a:pt x="65588" y="328912"/>
                        <a:pt x="65670" y="328829"/>
                      </a:cubicBezTo>
                      <a:cubicBezTo>
                        <a:pt x="66081" y="328008"/>
                        <a:pt x="66492" y="327103"/>
                        <a:pt x="66821" y="326281"/>
                      </a:cubicBezTo>
                      <a:cubicBezTo>
                        <a:pt x="66903" y="326035"/>
                        <a:pt x="66986" y="325870"/>
                        <a:pt x="67068" y="325624"/>
                      </a:cubicBezTo>
                      <a:cubicBezTo>
                        <a:pt x="67396" y="324719"/>
                        <a:pt x="67725" y="323732"/>
                        <a:pt x="68054" y="322828"/>
                      </a:cubicBezTo>
                      <a:cubicBezTo>
                        <a:pt x="68137" y="322664"/>
                        <a:pt x="68137" y="322499"/>
                        <a:pt x="68137" y="322417"/>
                      </a:cubicBezTo>
                      <a:cubicBezTo>
                        <a:pt x="68382" y="321595"/>
                        <a:pt x="68547" y="320691"/>
                        <a:pt x="68794" y="319869"/>
                      </a:cubicBezTo>
                      <a:cubicBezTo>
                        <a:pt x="68794" y="319704"/>
                        <a:pt x="68876" y="319458"/>
                        <a:pt x="68876" y="319293"/>
                      </a:cubicBezTo>
                      <a:cubicBezTo>
                        <a:pt x="69041" y="318307"/>
                        <a:pt x="69205" y="317320"/>
                        <a:pt x="69288" y="316416"/>
                      </a:cubicBezTo>
                      <a:cubicBezTo>
                        <a:pt x="69288" y="316251"/>
                        <a:pt x="69288" y="316087"/>
                        <a:pt x="69288" y="315840"/>
                      </a:cubicBezTo>
                      <a:cubicBezTo>
                        <a:pt x="69369" y="314936"/>
                        <a:pt x="69369" y="314114"/>
                        <a:pt x="69369" y="313209"/>
                      </a:cubicBezTo>
                      <a:cubicBezTo>
                        <a:pt x="69369" y="313045"/>
                        <a:pt x="69369" y="312880"/>
                        <a:pt x="69369" y="312634"/>
                      </a:cubicBezTo>
                      <a:cubicBezTo>
                        <a:pt x="69369" y="311647"/>
                        <a:pt x="69288" y="310661"/>
                        <a:pt x="69205" y="309757"/>
                      </a:cubicBezTo>
                      <a:cubicBezTo>
                        <a:pt x="69205" y="309510"/>
                        <a:pt x="69123" y="309345"/>
                        <a:pt x="69123" y="309099"/>
                      </a:cubicBezTo>
                      <a:cubicBezTo>
                        <a:pt x="69041" y="308195"/>
                        <a:pt x="68876" y="307372"/>
                        <a:pt x="68712" y="306468"/>
                      </a:cubicBezTo>
                      <a:cubicBezTo>
                        <a:pt x="68712" y="306303"/>
                        <a:pt x="68629" y="306139"/>
                        <a:pt x="68629" y="306057"/>
                      </a:cubicBezTo>
                      <a:cubicBezTo>
                        <a:pt x="68465" y="305071"/>
                        <a:pt x="68219" y="304166"/>
                        <a:pt x="67890" y="303179"/>
                      </a:cubicBezTo>
                      <a:cubicBezTo>
                        <a:pt x="67807" y="302933"/>
                        <a:pt x="67725" y="302768"/>
                        <a:pt x="67725" y="302522"/>
                      </a:cubicBezTo>
                      <a:cubicBezTo>
                        <a:pt x="67643" y="302193"/>
                        <a:pt x="67561" y="301947"/>
                        <a:pt x="67478" y="301617"/>
                      </a:cubicBezTo>
                      <a:lnTo>
                        <a:pt x="199099" y="409068"/>
                      </a:lnTo>
                      <a:lnTo>
                        <a:pt x="224010" y="429292"/>
                      </a:lnTo>
                      <a:close/>
                      <a:moveTo>
                        <a:pt x="368209" y="151170"/>
                      </a:moveTo>
                      <a:cubicBezTo>
                        <a:pt x="380787" y="161446"/>
                        <a:pt x="382679" y="180109"/>
                        <a:pt x="372402" y="192687"/>
                      </a:cubicBezTo>
                      <a:lnTo>
                        <a:pt x="200415" y="403313"/>
                      </a:lnTo>
                      <a:lnTo>
                        <a:pt x="56627" y="285915"/>
                      </a:lnTo>
                      <a:cubicBezTo>
                        <a:pt x="47008" y="278023"/>
                        <a:pt x="34348" y="276296"/>
                        <a:pt x="23331" y="280078"/>
                      </a:cubicBezTo>
                      <a:lnTo>
                        <a:pt x="205759" y="56709"/>
                      </a:lnTo>
                      <a:cubicBezTo>
                        <a:pt x="206416" y="55887"/>
                        <a:pt x="207074" y="55064"/>
                        <a:pt x="207650" y="54160"/>
                      </a:cubicBezTo>
                      <a:cubicBezTo>
                        <a:pt x="207814" y="53996"/>
                        <a:pt x="207897" y="53749"/>
                        <a:pt x="208061" y="53585"/>
                      </a:cubicBezTo>
                      <a:cubicBezTo>
                        <a:pt x="208636" y="52680"/>
                        <a:pt x="209129" y="51858"/>
                        <a:pt x="209623" y="50954"/>
                      </a:cubicBezTo>
                      <a:cubicBezTo>
                        <a:pt x="209705" y="50872"/>
                        <a:pt x="209705" y="50790"/>
                        <a:pt x="209787" y="50707"/>
                      </a:cubicBezTo>
                      <a:cubicBezTo>
                        <a:pt x="210198" y="49885"/>
                        <a:pt x="210609" y="48981"/>
                        <a:pt x="210938" y="48159"/>
                      </a:cubicBezTo>
                      <a:cubicBezTo>
                        <a:pt x="211021" y="47912"/>
                        <a:pt x="211103" y="47747"/>
                        <a:pt x="211184" y="47501"/>
                      </a:cubicBezTo>
                      <a:cubicBezTo>
                        <a:pt x="211513" y="46597"/>
                        <a:pt x="211843" y="45610"/>
                        <a:pt x="212172" y="44706"/>
                      </a:cubicBezTo>
                      <a:cubicBezTo>
                        <a:pt x="212253" y="44542"/>
                        <a:pt x="212253" y="44377"/>
                        <a:pt x="212253" y="44295"/>
                      </a:cubicBezTo>
                      <a:cubicBezTo>
                        <a:pt x="212500" y="43473"/>
                        <a:pt x="212664" y="42569"/>
                        <a:pt x="212829" y="41746"/>
                      </a:cubicBezTo>
                      <a:cubicBezTo>
                        <a:pt x="212911" y="41500"/>
                        <a:pt x="212911" y="41335"/>
                        <a:pt x="212994" y="41088"/>
                      </a:cubicBezTo>
                      <a:cubicBezTo>
                        <a:pt x="213158" y="40102"/>
                        <a:pt x="213322" y="39198"/>
                        <a:pt x="213404" y="38211"/>
                      </a:cubicBezTo>
                      <a:cubicBezTo>
                        <a:pt x="213404" y="38047"/>
                        <a:pt x="213404" y="37800"/>
                        <a:pt x="213486" y="37636"/>
                      </a:cubicBezTo>
                      <a:cubicBezTo>
                        <a:pt x="213569" y="36814"/>
                        <a:pt x="213569" y="35909"/>
                        <a:pt x="213569" y="35087"/>
                      </a:cubicBezTo>
                      <a:cubicBezTo>
                        <a:pt x="213569" y="34922"/>
                        <a:pt x="213569" y="34676"/>
                        <a:pt x="213569" y="34511"/>
                      </a:cubicBezTo>
                      <a:cubicBezTo>
                        <a:pt x="213569" y="33525"/>
                        <a:pt x="213486" y="32538"/>
                        <a:pt x="213404" y="31634"/>
                      </a:cubicBezTo>
                      <a:cubicBezTo>
                        <a:pt x="213404" y="31387"/>
                        <a:pt x="213322" y="31223"/>
                        <a:pt x="213322" y="30976"/>
                      </a:cubicBezTo>
                      <a:cubicBezTo>
                        <a:pt x="213240" y="30155"/>
                        <a:pt x="213076" y="29250"/>
                        <a:pt x="212911" y="28428"/>
                      </a:cubicBezTo>
                      <a:cubicBezTo>
                        <a:pt x="212911" y="28263"/>
                        <a:pt x="212829" y="28099"/>
                        <a:pt x="212829" y="28017"/>
                      </a:cubicBezTo>
                      <a:cubicBezTo>
                        <a:pt x="212664" y="27030"/>
                        <a:pt x="212418" y="26126"/>
                        <a:pt x="212089" y="25222"/>
                      </a:cubicBezTo>
                      <a:cubicBezTo>
                        <a:pt x="212007" y="24975"/>
                        <a:pt x="211925" y="24811"/>
                        <a:pt x="211843" y="24564"/>
                      </a:cubicBezTo>
                      <a:cubicBezTo>
                        <a:pt x="211760" y="24235"/>
                        <a:pt x="211678" y="23989"/>
                        <a:pt x="211596" y="23659"/>
                      </a:cubicBezTo>
                      <a:lnTo>
                        <a:pt x="368209" y="151170"/>
                      </a:lnTo>
                      <a:close/>
                      <a:moveTo>
                        <a:pt x="197538" y="11821"/>
                      </a:moveTo>
                      <a:cubicBezTo>
                        <a:pt x="210116" y="22097"/>
                        <a:pt x="212007" y="40760"/>
                        <a:pt x="201731" y="53338"/>
                      </a:cubicBezTo>
                      <a:cubicBezTo>
                        <a:pt x="191454" y="65916"/>
                        <a:pt x="172792" y="67807"/>
                        <a:pt x="160213" y="57531"/>
                      </a:cubicBezTo>
                      <a:cubicBezTo>
                        <a:pt x="147635" y="47254"/>
                        <a:pt x="145744" y="28592"/>
                        <a:pt x="156020" y="16014"/>
                      </a:cubicBezTo>
                      <a:cubicBezTo>
                        <a:pt x="166297" y="3436"/>
                        <a:pt x="184959" y="1544"/>
                        <a:pt x="197538" y="11821"/>
                      </a:cubicBezTo>
                      <a:close/>
                    </a:path>
                  </a:pathLst>
                </a:custGeom>
                <a:grpFill/>
                <a:ln w="8221" cap="flat">
                  <a:noFill/>
                  <a:prstDash val="solid"/>
                  <a:miter/>
                </a:ln>
              </p:spPr>
              <p:txBody>
                <a:bodyPr rtlCol="0" anchor="ctr"/>
                <a:lstStyle/>
                <a:p>
                  <a:endParaRPr lang="en-US"/>
                </a:p>
              </p:txBody>
            </p:sp>
            <p:sp>
              <p:nvSpPr>
                <p:cNvPr id="109" name="Freeform: Shape 108">
                  <a:extLst>
                    <a:ext uri="{FF2B5EF4-FFF2-40B4-BE49-F238E27FC236}">
                      <a16:creationId xmlns:a16="http://schemas.microsoft.com/office/drawing/2014/main" id="{35E0186C-491E-4072-888A-B90BD6F5A96A}"/>
                    </a:ext>
                  </a:extLst>
                </p:cNvPr>
                <p:cNvSpPr/>
                <p:nvPr/>
              </p:nvSpPr>
              <p:spPr>
                <a:xfrm>
                  <a:off x="10221847" y="4832843"/>
                  <a:ext cx="45210" cy="45183"/>
                </a:xfrm>
                <a:custGeom>
                  <a:avLst/>
                  <a:gdLst>
                    <a:gd name="connsiteX0" fmla="*/ 8313 w 45210"/>
                    <a:gd name="connsiteY0" fmla="*/ 40103 h 45183"/>
                    <a:gd name="connsiteX1" fmla="*/ 40129 w 45210"/>
                    <a:gd name="connsiteY1" fmla="*/ 36897 h 45183"/>
                    <a:gd name="connsiteX2" fmla="*/ 36924 w 45210"/>
                    <a:gd name="connsiteY2" fmla="*/ 5081 h 45183"/>
                    <a:gd name="connsiteX3" fmla="*/ 5107 w 45210"/>
                    <a:gd name="connsiteY3" fmla="*/ 8287 h 45183"/>
                    <a:gd name="connsiteX4" fmla="*/ 8313 w 45210"/>
                    <a:gd name="connsiteY4" fmla="*/ 40103 h 45183"/>
                    <a:gd name="connsiteX5" fmla="*/ 33635 w 45210"/>
                    <a:gd name="connsiteY5" fmla="*/ 9109 h 45183"/>
                    <a:gd name="connsiteX6" fmla="*/ 36101 w 45210"/>
                    <a:gd name="connsiteY6" fmla="*/ 33608 h 45183"/>
                    <a:gd name="connsiteX7" fmla="*/ 11602 w 45210"/>
                    <a:gd name="connsiteY7" fmla="*/ 36074 h 45183"/>
                    <a:gd name="connsiteX8" fmla="*/ 9136 w 45210"/>
                    <a:gd name="connsiteY8" fmla="*/ 11575 h 45183"/>
                    <a:gd name="connsiteX9" fmla="*/ 33635 w 45210"/>
                    <a:gd name="connsiteY9" fmla="*/ 9109 h 45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210" h="45183">
                      <a:moveTo>
                        <a:pt x="8313" y="40103"/>
                      </a:moveTo>
                      <a:cubicBezTo>
                        <a:pt x="17932" y="47995"/>
                        <a:pt x="32237" y="46515"/>
                        <a:pt x="40129" y="36897"/>
                      </a:cubicBezTo>
                      <a:cubicBezTo>
                        <a:pt x="48022" y="27278"/>
                        <a:pt x="46542" y="12973"/>
                        <a:pt x="36924" y="5081"/>
                      </a:cubicBezTo>
                      <a:cubicBezTo>
                        <a:pt x="27304" y="-2812"/>
                        <a:pt x="13000" y="-1332"/>
                        <a:pt x="5107" y="8287"/>
                      </a:cubicBezTo>
                      <a:cubicBezTo>
                        <a:pt x="-2785" y="17906"/>
                        <a:pt x="-1387" y="32211"/>
                        <a:pt x="8313" y="40103"/>
                      </a:cubicBezTo>
                      <a:close/>
                      <a:moveTo>
                        <a:pt x="33635" y="9109"/>
                      </a:moveTo>
                      <a:cubicBezTo>
                        <a:pt x="41034" y="15193"/>
                        <a:pt x="42184" y="26127"/>
                        <a:pt x="36101" y="33608"/>
                      </a:cubicBezTo>
                      <a:cubicBezTo>
                        <a:pt x="30017" y="41007"/>
                        <a:pt x="19083" y="42158"/>
                        <a:pt x="11602" y="36074"/>
                      </a:cubicBezTo>
                      <a:cubicBezTo>
                        <a:pt x="4202" y="29991"/>
                        <a:pt x="3051" y="19057"/>
                        <a:pt x="9136" y="11575"/>
                      </a:cubicBezTo>
                      <a:cubicBezTo>
                        <a:pt x="15220" y="4094"/>
                        <a:pt x="26153" y="3026"/>
                        <a:pt x="33635" y="9109"/>
                      </a:cubicBezTo>
                      <a:close/>
                    </a:path>
                  </a:pathLst>
                </a:custGeom>
                <a:grpFill/>
                <a:ln w="8221" cap="flat">
                  <a:noFill/>
                  <a:prstDash val="solid"/>
                  <a:miter/>
                </a:ln>
              </p:spPr>
              <p:txBody>
                <a:bodyPr rtlCol="0" anchor="ctr"/>
                <a:lstStyle/>
                <a:p>
                  <a:endParaRPr lang="en-US"/>
                </a:p>
              </p:txBody>
            </p:sp>
            <p:sp>
              <p:nvSpPr>
                <p:cNvPr id="110" name="Freeform: Shape 109">
                  <a:extLst>
                    <a:ext uri="{FF2B5EF4-FFF2-40B4-BE49-F238E27FC236}">
                      <a16:creationId xmlns:a16="http://schemas.microsoft.com/office/drawing/2014/main" id="{6810CD58-6FF5-444C-A462-1108638B6DD6}"/>
                    </a:ext>
                  </a:extLst>
                </p:cNvPr>
                <p:cNvSpPr/>
                <p:nvPr/>
              </p:nvSpPr>
              <p:spPr>
                <a:xfrm>
                  <a:off x="10196191" y="4769593"/>
                  <a:ext cx="124184" cy="133950"/>
                </a:xfrm>
                <a:custGeom>
                  <a:avLst/>
                  <a:gdLst>
                    <a:gd name="connsiteX0" fmla="*/ 12677 w 124184"/>
                    <a:gd name="connsiteY0" fmla="*/ 75071 h 133950"/>
                    <a:gd name="connsiteX1" fmla="*/ 674 w 124184"/>
                    <a:gd name="connsiteY1" fmla="*/ 88636 h 133950"/>
                    <a:gd name="connsiteX2" fmla="*/ 16 w 124184"/>
                    <a:gd name="connsiteY2" fmla="*/ 90609 h 133950"/>
                    <a:gd name="connsiteX3" fmla="*/ 1002 w 124184"/>
                    <a:gd name="connsiteY3" fmla="*/ 92418 h 133950"/>
                    <a:gd name="connsiteX4" fmla="*/ 15471 w 124184"/>
                    <a:gd name="connsiteY4" fmla="*/ 103352 h 133950"/>
                    <a:gd name="connsiteX5" fmla="*/ 16623 w 124184"/>
                    <a:gd name="connsiteY5" fmla="*/ 121439 h 133950"/>
                    <a:gd name="connsiteX6" fmla="*/ 19582 w 124184"/>
                    <a:gd name="connsiteY6" fmla="*/ 123823 h 133950"/>
                    <a:gd name="connsiteX7" fmla="*/ 37587 w 124184"/>
                    <a:gd name="connsiteY7" fmla="*/ 121275 h 133950"/>
                    <a:gd name="connsiteX8" fmla="*/ 51152 w 124184"/>
                    <a:gd name="connsiteY8" fmla="*/ 133277 h 133950"/>
                    <a:gd name="connsiteX9" fmla="*/ 53125 w 124184"/>
                    <a:gd name="connsiteY9" fmla="*/ 133935 h 133950"/>
                    <a:gd name="connsiteX10" fmla="*/ 54933 w 124184"/>
                    <a:gd name="connsiteY10" fmla="*/ 132949 h 133950"/>
                    <a:gd name="connsiteX11" fmla="*/ 65867 w 124184"/>
                    <a:gd name="connsiteY11" fmla="*/ 118479 h 133950"/>
                    <a:gd name="connsiteX12" fmla="*/ 83954 w 124184"/>
                    <a:gd name="connsiteY12" fmla="*/ 117328 h 133950"/>
                    <a:gd name="connsiteX13" fmla="*/ 85845 w 124184"/>
                    <a:gd name="connsiteY13" fmla="*/ 116342 h 133950"/>
                    <a:gd name="connsiteX14" fmla="*/ 86420 w 124184"/>
                    <a:gd name="connsiteY14" fmla="*/ 114369 h 133950"/>
                    <a:gd name="connsiteX15" fmla="*/ 83872 w 124184"/>
                    <a:gd name="connsiteY15" fmla="*/ 96364 h 133950"/>
                    <a:gd name="connsiteX16" fmla="*/ 95875 w 124184"/>
                    <a:gd name="connsiteY16" fmla="*/ 82799 h 133950"/>
                    <a:gd name="connsiteX17" fmla="*/ 96532 w 124184"/>
                    <a:gd name="connsiteY17" fmla="*/ 80826 h 133950"/>
                    <a:gd name="connsiteX18" fmla="*/ 95546 w 124184"/>
                    <a:gd name="connsiteY18" fmla="*/ 79018 h 133950"/>
                    <a:gd name="connsiteX19" fmla="*/ 88476 w 124184"/>
                    <a:gd name="connsiteY19" fmla="*/ 73756 h 133950"/>
                    <a:gd name="connsiteX20" fmla="*/ 123580 w 124184"/>
                    <a:gd name="connsiteY20" fmla="*/ 30760 h 133950"/>
                    <a:gd name="connsiteX21" fmla="*/ 124074 w 124184"/>
                    <a:gd name="connsiteY21" fmla="*/ 28293 h 133950"/>
                    <a:gd name="connsiteX22" fmla="*/ 122264 w 124184"/>
                    <a:gd name="connsiteY22" fmla="*/ 26567 h 133950"/>
                    <a:gd name="connsiteX23" fmla="*/ 101301 w 124184"/>
                    <a:gd name="connsiteY23" fmla="*/ 20812 h 133950"/>
                    <a:gd name="connsiteX24" fmla="*/ 91435 w 124184"/>
                    <a:gd name="connsiteY24" fmla="*/ 1410 h 133950"/>
                    <a:gd name="connsiteX25" fmla="*/ 90778 w 124184"/>
                    <a:gd name="connsiteY25" fmla="*/ 587 h 133950"/>
                    <a:gd name="connsiteX26" fmla="*/ 89380 w 124184"/>
                    <a:gd name="connsiteY26" fmla="*/ 12 h 133950"/>
                    <a:gd name="connsiteX27" fmla="*/ 87079 w 124184"/>
                    <a:gd name="connsiteY27" fmla="*/ 917 h 133950"/>
                    <a:gd name="connsiteX28" fmla="*/ 51974 w 124184"/>
                    <a:gd name="connsiteY28" fmla="*/ 43913 h 133950"/>
                    <a:gd name="connsiteX29" fmla="*/ 45397 w 124184"/>
                    <a:gd name="connsiteY29" fmla="*/ 38076 h 133950"/>
                    <a:gd name="connsiteX30" fmla="*/ 43424 w 124184"/>
                    <a:gd name="connsiteY30" fmla="*/ 37419 h 133950"/>
                    <a:gd name="connsiteX31" fmla="*/ 41615 w 124184"/>
                    <a:gd name="connsiteY31" fmla="*/ 38405 h 133950"/>
                    <a:gd name="connsiteX32" fmla="*/ 30681 w 124184"/>
                    <a:gd name="connsiteY32" fmla="*/ 52875 h 133950"/>
                    <a:gd name="connsiteX33" fmla="*/ 12594 w 124184"/>
                    <a:gd name="connsiteY33" fmla="*/ 54025 h 133950"/>
                    <a:gd name="connsiteX34" fmla="*/ 10704 w 124184"/>
                    <a:gd name="connsiteY34" fmla="*/ 55012 h 133950"/>
                    <a:gd name="connsiteX35" fmla="*/ 10128 w 124184"/>
                    <a:gd name="connsiteY35" fmla="*/ 56985 h 133950"/>
                    <a:gd name="connsiteX36" fmla="*/ 12677 w 124184"/>
                    <a:gd name="connsiteY36" fmla="*/ 75071 h 133950"/>
                    <a:gd name="connsiteX37" fmla="*/ 88558 w 124184"/>
                    <a:gd name="connsiteY37" fmla="*/ 7411 h 133950"/>
                    <a:gd name="connsiteX38" fmla="*/ 97108 w 124184"/>
                    <a:gd name="connsiteY38" fmla="*/ 24265 h 133950"/>
                    <a:gd name="connsiteX39" fmla="*/ 98752 w 124184"/>
                    <a:gd name="connsiteY39" fmla="*/ 25580 h 133950"/>
                    <a:gd name="connsiteX40" fmla="*/ 117004 w 124184"/>
                    <a:gd name="connsiteY40" fmla="*/ 30595 h 133950"/>
                    <a:gd name="connsiteX41" fmla="*/ 84283 w 124184"/>
                    <a:gd name="connsiteY41" fmla="*/ 70632 h 133950"/>
                    <a:gd name="connsiteX42" fmla="*/ 80995 w 124184"/>
                    <a:gd name="connsiteY42" fmla="*/ 68166 h 133950"/>
                    <a:gd name="connsiteX43" fmla="*/ 79844 w 124184"/>
                    <a:gd name="connsiteY43" fmla="*/ 50079 h 133950"/>
                    <a:gd name="connsiteX44" fmla="*/ 78857 w 124184"/>
                    <a:gd name="connsiteY44" fmla="*/ 48188 h 133950"/>
                    <a:gd name="connsiteX45" fmla="*/ 76884 w 124184"/>
                    <a:gd name="connsiteY45" fmla="*/ 47613 h 133950"/>
                    <a:gd name="connsiteX46" fmla="*/ 58879 w 124184"/>
                    <a:gd name="connsiteY46" fmla="*/ 50161 h 133950"/>
                    <a:gd name="connsiteX47" fmla="*/ 55755 w 124184"/>
                    <a:gd name="connsiteY47" fmla="*/ 47448 h 133950"/>
                    <a:gd name="connsiteX48" fmla="*/ 88558 w 124184"/>
                    <a:gd name="connsiteY48" fmla="*/ 7411 h 133950"/>
                    <a:gd name="connsiteX49" fmla="*/ 32161 w 124184"/>
                    <a:gd name="connsiteY49" fmla="*/ 58218 h 133950"/>
                    <a:gd name="connsiteX50" fmla="*/ 34051 w 124184"/>
                    <a:gd name="connsiteY50" fmla="*/ 57149 h 133950"/>
                    <a:gd name="connsiteX51" fmla="*/ 44000 w 124184"/>
                    <a:gd name="connsiteY51" fmla="*/ 43996 h 133950"/>
                    <a:gd name="connsiteX52" fmla="*/ 56414 w 124184"/>
                    <a:gd name="connsiteY52" fmla="*/ 54930 h 133950"/>
                    <a:gd name="connsiteX53" fmla="*/ 58469 w 124184"/>
                    <a:gd name="connsiteY53" fmla="*/ 55587 h 133950"/>
                    <a:gd name="connsiteX54" fmla="*/ 74829 w 124184"/>
                    <a:gd name="connsiteY54" fmla="*/ 53285 h 133950"/>
                    <a:gd name="connsiteX55" fmla="*/ 75816 w 124184"/>
                    <a:gd name="connsiteY55" fmla="*/ 69810 h 133950"/>
                    <a:gd name="connsiteX56" fmla="*/ 76802 w 124184"/>
                    <a:gd name="connsiteY56" fmla="*/ 71701 h 133950"/>
                    <a:gd name="connsiteX57" fmla="*/ 76884 w 124184"/>
                    <a:gd name="connsiteY57" fmla="*/ 71783 h 133950"/>
                    <a:gd name="connsiteX58" fmla="*/ 90038 w 124184"/>
                    <a:gd name="connsiteY58" fmla="*/ 81730 h 133950"/>
                    <a:gd name="connsiteX59" fmla="*/ 79103 w 124184"/>
                    <a:gd name="connsiteY59" fmla="*/ 94144 h 133950"/>
                    <a:gd name="connsiteX60" fmla="*/ 78446 w 124184"/>
                    <a:gd name="connsiteY60" fmla="*/ 96200 h 133950"/>
                    <a:gd name="connsiteX61" fmla="*/ 80748 w 124184"/>
                    <a:gd name="connsiteY61" fmla="*/ 112560 h 133950"/>
                    <a:gd name="connsiteX62" fmla="*/ 64223 w 124184"/>
                    <a:gd name="connsiteY62" fmla="*/ 113547 h 133950"/>
                    <a:gd name="connsiteX63" fmla="*/ 62333 w 124184"/>
                    <a:gd name="connsiteY63" fmla="*/ 114615 h 133950"/>
                    <a:gd name="connsiteX64" fmla="*/ 52384 w 124184"/>
                    <a:gd name="connsiteY64" fmla="*/ 127769 h 133950"/>
                    <a:gd name="connsiteX65" fmla="*/ 39971 w 124184"/>
                    <a:gd name="connsiteY65" fmla="*/ 116835 h 133950"/>
                    <a:gd name="connsiteX66" fmla="*/ 37916 w 124184"/>
                    <a:gd name="connsiteY66" fmla="*/ 116177 h 133950"/>
                    <a:gd name="connsiteX67" fmla="*/ 21555 w 124184"/>
                    <a:gd name="connsiteY67" fmla="*/ 118479 h 133950"/>
                    <a:gd name="connsiteX68" fmla="*/ 20569 w 124184"/>
                    <a:gd name="connsiteY68" fmla="*/ 101955 h 133950"/>
                    <a:gd name="connsiteX69" fmla="*/ 19500 w 124184"/>
                    <a:gd name="connsiteY69" fmla="*/ 100064 h 133950"/>
                    <a:gd name="connsiteX70" fmla="*/ 6346 w 124184"/>
                    <a:gd name="connsiteY70" fmla="*/ 90116 h 133950"/>
                    <a:gd name="connsiteX71" fmla="*/ 17281 w 124184"/>
                    <a:gd name="connsiteY71" fmla="*/ 77702 h 133950"/>
                    <a:gd name="connsiteX72" fmla="*/ 17938 w 124184"/>
                    <a:gd name="connsiteY72" fmla="*/ 75647 h 133950"/>
                    <a:gd name="connsiteX73" fmla="*/ 15636 w 124184"/>
                    <a:gd name="connsiteY73" fmla="*/ 59287 h 133950"/>
                    <a:gd name="connsiteX74" fmla="*/ 32161 w 124184"/>
                    <a:gd name="connsiteY74" fmla="*/ 58218 h 133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124184" h="133950">
                      <a:moveTo>
                        <a:pt x="12677" y="75071"/>
                      </a:moveTo>
                      <a:lnTo>
                        <a:pt x="674" y="88636"/>
                      </a:lnTo>
                      <a:cubicBezTo>
                        <a:pt x="180" y="89212"/>
                        <a:pt x="-67" y="89870"/>
                        <a:pt x="16" y="90609"/>
                      </a:cubicBezTo>
                      <a:cubicBezTo>
                        <a:pt x="98" y="91350"/>
                        <a:pt x="427" y="92007"/>
                        <a:pt x="1002" y="92418"/>
                      </a:cubicBezTo>
                      <a:lnTo>
                        <a:pt x="15471" y="103352"/>
                      </a:lnTo>
                      <a:lnTo>
                        <a:pt x="16623" y="121439"/>
                      </a:lnTo>
                      <a:cubicBezTo>
                        <a:pt x="16705" y="122919"/>
                        <a:pt x="18185" y="124070"/>
                        <a:pt x="19582" y="123823"/>
                      </a:cubicBezTo>
                      <a:lnTo>
                        <a:pt x="37587" y="121275"/>
                      </a:lnTo>
                      <a:lnTo>
                        <a:pt x="51152" y="133277"/>
                      </a:lnTo>
                      <a:cubicBezTo>
                        <a:pt x="51727" y="133771"/>
                        <a:pt x="52384" y="134017"/>
                        <a:pt x="53125" y="133935"/>
                      </a:cubicBezTo>
                      <a:cubicBezTo>
                        <a:pt x="53865" y="133853"/>
                        <a:pt x="54522" y="133524"/>
                        <a:pt x="54933" y="132949"/>
                      </a:cubicBezTo>
                      <a:lnTo>
                        <a:pt x="65867" y="118479"/>
                      </a:lnTo>
                      <a:lnTo>
                        <a:pt x="83954" y="117328"/>
                      </a:lnTo>
                      <a:cubicBezTo>
                        <a:pt x="84694" y="117246"/>
                        <a:pt x="85351" y="116917"/>
                        <a:pt x="85845" y="116342"/>
                      </a:cubicBezTo>
                      <a:cubicBezTo>
                        <a:pt x="86338" y="115766"/>
                        <a:pt x="86503" y="115027"/>
                        <a:pt x="86420" y="114369"/>
                      </a:cubicBezTo>
                      <a:lnTo>
                        <a:pt x="83872" y="96364"/>
                      </a:lnTo>
                      <a:lnTo>
                        <a:pt x="95875" y="82799"/>
                      </a:lnTo>
                      <a:cubicBezTo>
                        <a:pt x="96369" y="82224"/>
                        <a:pt x="96614" y="81566"/>
                        <a:pt x="96532" y="80826"/>
                      </a:cubicBezTo>
                      <a:cubicBezTo>
                        <a:pt x="96451" y="80087"/>
                        <a:pt x="96122" y="79429"/>
                        <a:pt x="95546" y="79018"/>
                      </a:cubicBezTo>
                      <a:lnTo>
                        <a:pt x="88476" y="73756"/>
                      </a:lnTo>
                      <a:lnTo>
                        <a:pt x="123580" y="30760"/>
                      </a:lnTo>
                      <a:cubicBezTo>
                        <a:pt x="124156" y="30102"/>
                        <a:pt x="124320" y="29198"/>
                        <a:pt x="124074" y="28293"/>
                      </a:cubicBezTo>
                      <a:cubicBezTo>
                        <a:pt x="123827" y="27471"/>
                        <a:pt x="123170" y="26813"/>
                        <a:pt x="122264" y="26567"/>
                      </a:cubicBezTo>
                      <a:lnTo>
                        <a:pt x="101301" y="20812"/>
                      </a:lnTo>
                      <a:lnTo>
                        <a:pt x="91435" y="1410"/>
                      </a:lnTo>
                      <a:cubicBezTo>
                        <a:pt x="91271" y="1081"/>
                        <a:pt x="91025" y="834"/>
                        <a:pt x="90778" y="587"/>
                      </a:cubicBezTo>
                      <a:cubicBezTo>
                        <a:pt x="90366" y="259"/>
                        <a:pt x="89956" y="94"/>
                        <a:pt x="89380" y="12"/>
                      </a:cubicBezTo>
                      <a:cubicBezTo>
                        <a:pt x="88476" y="-70"/>
                        <a:pt x="87654" y="259"/>
                        <a:pt x="87079" y="917"/>
                      </a:cubicBezTo>
                      <a:lnTo>
                        <a:pt x="51974" y="43913"/>
                      </a:lnTo>
                      <a:lnTo>
                        <a:pt x="45397" y="38076"/>
                      </a:lnTo>
                      <a:cubicBezTo>
                        <a:pt x="44822" y="37583"/>
                        <a:pt x="44163" y="37336"/>
                        <a:pt x="43424" y="37419"/>
                      </a:cubicBezTo>
                      <a:cubicBezTo>
                        <a:pt x="42684" y="37501"/>
                        <a:pt x="42027" y="37830"/>
                        <a:pt x="41615" y="38405"/>
                      </a:cubicBezTo>
                      <a:lnTo>
                        <a:pt x="30681" y="52875"/>
                      </a:lnTo>
                      <a:lnTo>
                        <a:pt x="12594" y="54025"/>
                      </a:lnTo>
                      <a:cubicBezTo>
                        <a:pt x="11855" y="54107"/>
                        <a:pt x="11197" y="54437"/>
                        <a:pt x="10704" y="55012"/>
                      </a:cubicBezTo>
                      <a:cubicBezTo>
                        <a:pt x="10210" y="55587"/>
                        <a:pt x="10046" y="56327"/>
                        <a:pt x="10128" y="56985"/>
                      </a:cubicBezTo>
                      <a:lnTo>
                        <a:pt x="12677" y="75071"/>
                      </a:lnTo>
                      <a:close/>
                      <a:moveTo>
                        <a:pt x="88558" y="7411"/>
                      </a:moveTo>
                      <a:lnTo>
                        <a:pt x="97108" y="24265"/>
                      </a:lnTo>
                      <a:cubicBezTo>
                        <a:pt x="97437" y="24922"/>
                        <a:pt x="98012" y="25416"/>
                        <a:pt x="98752" y="25580"/>
                      </a:cubicBezTo>
                      <a:lnTo>
                        <a:pt x="117004" y="30595"/>
                      </a:lnTo>
                      <a:lnTo>
                        <a:pt x="84283" y="70632"/>
                      </a:lnTo>
                      <a:lnTo>
                        <a:pt x="80995" y="68166"/>
                      </a:lnTo>
                      <a:lnTo>
                        <a:pt x="79844" y="50079"/>
                      </a:lnTo>
                      <a:cubicBezTo>
                        <a:pt x="79762" y="49339"/>
                        <a:pt x="79432" y="48682"/>
                        <a:pt x="78857" y="48188"/>
                      </a:cubicBezTo>
                      <a:cubicBezTo>
                        <a:pt x="78281" y="47695"/>
                        <a:pt x="77542" y="47531"/>
                        <a:pt x="76884" y="47613"/>
                      </a:cubicBezTo>
                      <a:lnTo>
                        <a:pt x="58879" y="50161"/>
                      </a:lnTo>
                      <a:lnTo>
                        <a:pt x="55755" y="47448"/>
                      </a:lnTo>
                      <a:lnTo>
                        <a:pt x="88558" y="7411"/>
                      </a:lnTo>
                      <a:close/>
                      <a:moveTo>
                        <a:pt x="32161" y="58218"/>
                      </a:moveTo>
                      <a:cubicBezTo>
                        <a:pt x="32900" y="58136"/>
                        <a:pt x="33641" y="57807"/>
                        <a:pt x="34051" y="57149"/>
                      </a:cubicBezTo>
                      <a:lnTo>
                        <a:pt x="44000" y="43996"/>
                      </a:lnTo>
                      <a:lnTo>
                        <a:pt x="56414" y="54930"/>
                      </a:lnTo>
                      <a:cubicBezTo>
                        <a:pt x="56989" y="55423"/>
                        <a:pt x="57728" y="55669"/>
                        <a:pt x="58469" y="55587"/>
                      </a:cubicBezTo>
                      <a:lnTo>
                        <a:pt x="74829" y="53285"/>
                      </a:lnTo>
                      <a:lnTo>
                        <a:pt x="75816" y="69810"/>
                      </a:lnTo>
                      <a:cubicBezTo>
                        <a:pt x="75898" y="70550"/>
                        <a:pt x="76226" y="71208"/>
                        <a:pt x="76802" y="71701"/>
                      </a:cubicBezTo>
                      <a:cubicBezTo>
                        <a:pt x="76802" y="71701"/>
                        <a:pt x="76884" y="71783"/>
                        <a:pt x="76884" y="71783"/>
                      </a:cubicBezTo>
                      <a:lnTo>
                        <a:pt x="90038" y="81730"/>
                      </a:lnTo>
                      <a:lnTo>
                        <a:pt x="79103" y="94144"/>
                      </a:lnTo>
                      <a:cubicBezTo>
                        <a:pt x="78610" y="94720"/>
                        <a:pt x="78364" y="95460"/>
                        <a:pt x="78446" y="96200"/>
                      </a:cubicBezTo>
                      <a:lnTo>
                        <a:pt x="80748" y="112560"/>
                      </a:lnTo>
                      <a:lnTo>
                        <a:pt x="64223" y="113547"/>
                      </a:lnTo>
                      <a:cubicBezTo>
                        <a:pt x="63484" y="113629"/>
                        <a:pt x="62743" y="113958"/>
                        <a:pt x="62333" y="114615"/>
                      </a:cubicBezTo>
                      <a:lnTo>
                        <a:pt x="52384" y="127769"/>
                      </a:lnTo>
                      <a:lnTo>
                        <a:pt x="39971" y="116835"/>
                      </a:lnTo>
                      <a:cubicBezTo>
                        <a:pt x="39395" y="116342"/>
                        <a:pt x="38656" y="116095"/>
                        <a:pt x="37916" y="116177"/>
                      </a:cubicBezTo>
                      <a:lnTo>
                        <a:pt x="21555" y="118479"/>
                      </a:lnTo>
                      <a:lnTo>
                        <a:pt x="20569" y="101955"/>
                      </a:lnTo>
                      <a:cubicBezTo>
                        <a:pt x="20486" y="101215"/>
                        <a:pt x="20158" y="100475"/>
                        <a:pt x="19500" y="100064"/>
                      </a:cubicBezTo>
                      <a:lnTo>
                        <a:pt x="6346" y="90116"/>
                      </a:lnTo>
                      <a:lnTo>
                        <a:pt x="17281" y="77702"/>
                      </a:lnTo>
                      <a:cubicBezTo>
                        <a:pt x="17774" y="77127"/>
                        <a:pt x="18020" y="76387"/>
                        <a:pt x="17938" y="75647"/>
                      </a:cubicBezTo>
                      <a:lnTo>
                        <a:pt x="15636" y="59287"/>
                      </a:lnTo>
                      <a:lnTo>
                        <a:pt x="32161" y="58218"/>
                      </a:lnTo>
                      <a:close/>
                    </a:path>
                  </a:pathLst>
                </a:custGeom>
                <a:grpFill/>
                <a:ln w="8221" cap="flat">
                  <a:noFill/>
                  <a:prstDash val="solid"/>
                  <a:miter/>
                </a:ln>
              </p:spPr>
              <p:txBody>
                <a:bodyPr rtlCol="0" anchor="ctr"/>
                <a:lstStyle/>
                <a:p>
                  <a:endParaRPr lang="en-US"/>
                </a:p>
              </p:txBody>
            </p:sp>
            <p:sp>
              <p:nvSpPr>
                <p:cNvPr id="111" name="Freeform: Shape 110">
                  <a:extLst>
                    <a:ext uri="{FF2B5EF4-FFF2-40B4-BE49-F238E27FC236}">
                      <a16:creationId xmlns:a16="http://schemas.microsoft.com/office/drawing/2014/main" id="{1054F3BD-48E6-4032-9E94-3861235762A9}"/>
                    </a:ext>
                  </a:extLst>
                </p:cNvPr>
                <p:cNvSpPr/>
                <p:nvPr/>
              </p:nvSpPr>
              <p:spPr>
                <a:xfrm>
                  <a:off x="10132734" y="4964771"/>
                  <a:ext cx="101294" cy="83618"/>
                </a:xfrm>
                <a:custGeom>
                  <a:avLst/>
                  <a:gdLst>
                    <a:gd name="connsiteX0" fmla="*/ 100304 w 101294"/>
                    <a:gd name="connsiteY0" fmla="*/ 78928 h 83618"/>
                    <a:gd name="connsiteX1" fmla="*/ 4280 w 101294"/>
                    <a:gd name="connsiteY1" fmla="*/ 581 h 83618"/>
                    <a:gd name="connsiteX2" fmla="*/ 581 w 101294"/>
                    <a:gd name="connsiteY2" fmla="*/ 991 h 83618"/>
                    <a:gd name="connsiteX3" fmla="*/ 991 w 101294"/>
                    <a:gd name="connsiteY3" fmla="*/ 4691 h 83618"/>
                    <a:gd name="connsiteX4" fmla="*/ 97015 w 101294"/>
                    <a:gd name="connsiteY4" fmla="*/ 83039 h 83618"/>
                    <a:gd name="connsiteX5" fmla="*/ 100714 w 101294"/>
                    <a:gd name="connsiteY5" fmla="*/ 82628 h 83618"/>
                    <a:gd name="connsiteX6" fmla="*/ 100304 w 10129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8">
                      <a:moveTo>
                        <a:pt x="100304" y="78928"/>
                      </a:moveTo>
                      <a:lnTo>
                        <a:pt x="4280" y="581"/>
                      </a:lnTo>
                      <a:cubicBezTo>
                        <a:pt x="3129" y="-324"/>
                        <a:pt x="1485" y="-160"/>
                        <a:pt x="581" y="991"/>
                      </a:cubicBezTo>
                      <a:cubicBezTo>
                        <a:pt x="-324" y="2143"/>
                        <a:pt x="-160" y="3786"/>
                        <a:pt x="991" y="4691"/>
                      </a:cubicBezTo>
                      <a:lnTo>
                        <a:pt x="97015" y="83039"/>
                      </a:lnTo>
                      <a:cubicBezTo>
                        <a:pt x="98166" y="83943"/>
                        <a:pt x="99810" y="83779"/>
                        <a:pt x="100714" y="82628"/>
                      </a:cubicBezTo>
                      <a:cubicBezTo>
                        <a:pt x="101618" y="81477"/>
                        <a:pt x="101454" y="79832"/>
                        <a:pt x="100304" y="78928"/>
                      </a:cubicBezTo>
                      <a:close/>
                    </a:path>
                  </a:pathLst>
                </a:custGeom>
                <a:grpFill/>
                <a:ln w="8221" cap="flat">
                  <a:noFill/>
                  <a:prstDash val="solid"/>
                  <a:miter/>
                </a:ln>
              </p:spPr>
              <p:txBody>
                <a:bodyPr rtlCol="0" anchor="ctr"/>
                <a:lstStyle/>
                <a:p>
                  <a:endParaRPr lang="en-US"/>
                </a:p>
              </p:txBody>
            </p:sp>
            <p:sp>
              <p:nvSpPr>
                <p:cNvPr id="112" name="Freeform: Shape 111">
                  <a:extLst>
                    <a:ext uri="{FF2B5EF4-FFF2-40B4-BE49-F238E27FC236}">
                      <a16:creationId xmlns:a16="http://schemas.microsoft.com/office/drawing/2014/main" id="{659E3FEF-9F65-470B-B2F4-45B8CABCA714}"/>
                    </a:ext>
                  </a:extLst>
                </p:cNvPr>
                <p:cNvSpPr/>
                <p:nvPr/>
              </p:nvSpPr>
              <p:spPr>
                <a:xfrm>
                  <a:off x="10151396" y="4941916"/>
                  <a:ext cx="101294" cy="83619"/>
                </a:xfrm>
                <a:custGeom>
                  <a:avLst/>
                  <a:gdLst>
                    <a:gd name="connsiteX0" fmla="*/ 100303 w 101294"/>
                    <a:gd name="connsiteY0" fmla="*/ 78928 h 83619"/>
                    <a:gd name="connsiteX1" fmla="*/ 4280 w 101294"/>
                    <a:gd name="connsiteY1" fmla="*/ 580 h 83619"/>
                    <a:gd name="connsiteX2" fmla="*/ 580 w 101294"/>
                    <a:gd name="connsiteY2" fmla="*/ 991 h 83619"/>
                    <a:gd name="connsiteX3" fmla="*/ 992 w 101294"/>
                    <a:gd name="connsiteY3" fmla="*/ 4691 h 83619"/>
                    <a:gd name="connsiteX4" fmla="*/ 97015 w 101294"/>
                    <a:gd name="connsiteY4" fmla="*/ 83039 h 83619"/>
                    <a:gd name="connsiteX5" fmla="*/ 100714 w 101294"/>
                    <a:gd name="connsiteY5" fmla="*/ 82627 h 83619"/>
                    <a:gd name="connsiteX6" fmla="*/ 100303 w 101294"/>
                    <a:gd name="connsiteY6" fmla="*/ 78928 h 83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9">
                      <a:moveTo>
                        <a:pt x="100303" y="78928"/>
                      </a:moveTo>
                      <a:lnTo>
                        <a:pt x="4280" y="580"/>
                      </a:lnTo>
                      <a:cubicBezTo>
                        <a:pt x="3129" y="-324"/>
                        <a:pt x="1485" y="-160"/>
                        <a:pt x="580" y="991"/>
                      </a:cubicBezTo>
                      <a:cubicBezTo>
                        <a:pt x="-324" y="2142"/>
                        <a:pt x="-160" y="3787"/>
                        <a:pt x="992" y="4691"/>
                      </a:cubicBezTo>
                      <a:lnTo>
                        <a:pt x="97015" y="83039"/>
                      </a:lnTo>
                      <a:cubicBezTo>
                        <a:pt x="98165" y="83943"/>
                        <a:pt x="99810" y="83779"/>
                        <a:pt x="100714" y="82627"/>
                      </a:cubicBezTo>
                      <a:cubicBezTo>
                        <a:pt x="101619" y="81477"/>
                        <a:pt x="101454" y="79833"/>
                        <a:pt x="100303" y="78928"/>
                      </a:cubicBezTo>
                      <a:close/>
                    </a:path>
                  </a:pathLst>
                </a:custGeom>
                <a:grpFill/>
                <a:ln w="8221" cap="flat">
                  <a:noFill/>
                  <a:prstDash val="solid"/>
                  <a:miter/>
                </a:ln>
              </p:spPr>
              <p:txBody>
                <a:bodyPr rtlCol="0" anchor="ctr"/>
                <a:lstStyle/>
                <a:p>
                  <a:endParaRPr lang="en-US"/>
                </a:p>
              </p:txBody>
            </p:sp>
            <p:sp>
              <p:nvSpPr>
                <p:cNvPr id="113" name="Freeform: Shape 112">
                  <a:extLst>
                    <a:ext uri="{FF2B5EF4-FFF2-40B4-BE49-F238E27FC236}">
                      <a16:creationId xmlns:a16="http://schemas.microsoft.com/office/drawing/2014/main" id="{D582FEFE-02FD-4B61-9813-BD7EFB407BDB}"/>
                    </a:ext>
                  </a:extLst>
                </p:cNvPr>
                <p:cNvSpPr/>
                <p:nvPr/>
              </p:nvSpPr>
              <p:spPr>
                <a:xfrm>
                  <a:off x="10170059" y="4919061"/>
                  <a:ext cx="101234" cy="83618"/>
                </a:xfrm>
                <a:custGeom>
                  <a:avLst/>
                  <a:gdLst>
                    <a:gd name="connsiteX0" fmla="*/ 100303 w 101234"/>
                    <a:gd name="connsiteY0" fmla="*/ 78928 h 83618"/>
                    <a:gd name="connsiteX1" fmla="*/ 4280 w 101234"/>
                    <a:gd name="connsiteY1" fmla="*/ 581 h 83618"/>
                    <a:gd name="connsiteX2" fmla="*/ 580 w 101234"/>
                    <a:gd name="connsiteY2" fmla="*/ 991 h 83618"/>
                    <a:gd name="connsiteX3" fmla="*/ 992 w 101234"/>
                    <a:gd name="connsiteY3" fmla="*/ 4691 h 83618"/>
                    <a:gd name="connsiteX4" fmla="*/ 97014 w 101234"/>
                    <a:gd name="connsiteY4" fmla="*/ 83039 h 83618"/>
                    <a:gd name="connsiteX5" fmla="*/ 100714 w 101234"/>
                    <a:gd name="connsiteY5" fmla="*/ 82628 h 83618"/>
                    <a:gd name="connsiteX6" fmla="*/ 100303 w 10123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8">
                      <a:moveTo>
                        <a:pt x="100303" y="78928"/>
                      </a:moveTo>
                      <a:lnTo>
                        <a:pt x="4280" y="581"/>
                      </a:lnTo>
                      <a:cubicBezTo>
                        <a:pt x="3129" y="-324"/>
                        <a:pt x="1484" y="-160"/>
                        <a:pt x="580" y="991"/>
                      </a:cubicBezTo>
                      <a:cubicBezTo>
                        <a:pt x="-324" y="2142"/>
                        <a:pt x="-160" y="3786"/>
                        <a:pt x="992" y="4691"/>
                      </a:cubicBezTo>
                      <a:lnTo>
                        <a:pt x="97014" y="83039"/>
                      </a:lnTo>
                      <a:cubicBezTo>
                        <a:pt x="98165" y="83943"/>
                        <a:pt x="99810" y="83779"/>
                        <a:pt x="100714" y="82628"/>
                      </a:cubicBezTo>
                      <a:cubicBezTo>
                        <a:pt x="101536" y="81477"/>
                        <a:pt x="101372" y="79832"/>
                        <a:pt x="100303" y="78928"/>
                      </a:cubicBezTo>
                      <a:close/>
                    </a:path>
                  </a:pathLst>
                </a:custGeom>
                <a:grpFill/>
                <a:ln w="8221" cap="flat">
                  <a:noFill/>
                  <a:prstDash val="solid"/>
                  <a:miter/>
                </a:ln>
              </p:spPr>
              <p:txBody>
                <a:bodyPr rtlCol="0" anchor="ctr"/>
                <a:lstStyle/>
                <a:p>
                  <a:endParaRPr lang="en-US"/>
                </a:p>
              </p:txBody>
            </p:sp>
            <p:sp>
              <p:nvSpPr>
                <p:cNvPr id="114" name="Freeform: Shape 113">
                  <a:extLst>
                    <a:ext uri="{FF2B5EF4-FFF2-40B4-BE49-F238E27FC236}">
                      <a16:creationId xmlns:a16="http://schemas.microsoft.com/office/drawing/2014/main" id="{D19C203E-951D-41CF-A85F-A92E679B654F}"/>
                    </a:ext>
                  </a:extLst>
                </p:cNvPr>
                <p:cNvSpPr/>
                <p:nvPr/>
              </p:nvSpPr>
              <p:spPr>
                <a:xfrm>
                  <a:off x="10188721" y="4896207"/>
                  <a:ext cx="101234" cy="83619"/>
                </a:xfrm>
                <a:custGeom>
                  <a:avLst/>
                  <a:gdLst>
                    <a:gd name="connsiteX0" fmla="*/ 100303 w 101234"/>
                    <a:gd name="connsiteY0" fmla="*/ 78928 h 83619"/>
                    <a:gd name="connsiteX1" fmla="*/ 4280 w 101234"/>
                    <a:gd name="connsiteY1" fmla="*/ 580 h 83619"/>
                    <a:gd name="connsiteX2" fmla="*/ 580 w 101234"/>
                    <a:gd name="connsiteY2" fmla="*/ 991 h 83619"/>
                    <a:gd name="connsiteX3" fmla="*/ 992 w 101234"/>
                    <a:gd name="connsiteY3" fmla="*/ 4691 h 83619"/>
                    <a:gd name="connsiteX4" fmla="*/ 97014 w 101234"/>
                    <a:gd name="connsiteY4" fmla="*/ 83039 h 83619"/>
                    <a:gd name="connsiteX5" fmla="*/ 100714 w 101234"/>
                    <a:gd name="connsiteY5" fmla="*/ 82627 h 83619"/>
                    <a:gd name="connsiteX6" fmla="*/ 100303 w 101234"/>
                    <a:gd name="connsiteY6" fmla="*/ 78928 h 83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9">
                      <a:moveTo>
                        <a:pt x="100303" y="78928"/>
                      </a:moveTo>
                      <a:lnTo>
                        <a:pt x="4280" y="580"/>
                      </a:lnTo>
                      <a:cubicBezTo>
                        <a:pt x="3129" y="-324"/>
                        <a:pt x="1484" y="-160"/>
                        <a:pt x="580" y="991"/>
                      </a:cubicBezTo>
                      <a:cubicBezTo>
                        <a:pt x="-324" y="2142"/>
                        <a:pt x="-160" y="3787"/>
                        <a:pt x="992" y="4691"/>
                      </a:cubicBezTo>
                      <a:lnTo>
                        <a:pt x="97014" y="83039"/>
                      </a:lnTo>
                      <a:cubicBezTo>
                        <a:pt x="98165" y="83943"/>
                        <a:pt x="99810" y="83779"/>
                        <a:pt x="100714" y="82627"/>
                      </a:cubicBezTo>
                      <a:cubicBezTo>
                        <a:pt x="101536" y="81477"/>
                        <a:pt x="101372" y="79833"/>
                        <a:pt x="100303" y="78928"/>
                      </a:cubicBezTo>
                      <a:close/>
                    </a:path>
                  </a:pathLst>
                </a:custGeom>
                <a:grpFill/>
                <a:ln w="8221" cap="flat">
                  <a:noFill/>
                  <a:prstDash val="solid"/>
                  <a:miter/>
                </a:ln>
              </p:spPr>
              <p:txBody>
                <a:bodyPr rtlCol="0" anchor="ctr"/>
                <a:lstStyle/>
                <a:p>
                  <a:endParaRPr lang="en-US"/>
                </a:p>
              </p:txBody>
            </p:sp>
            <p:sp>
              <p:nvSpPr>
                <p:cNvPr id="115" name="Freeform: Shape 114">
                  <a:extLst>
                    <a:ext uri="{FF2B5EF4-FFF2-40B4-BE49-F238E27FC236}">
                      <a16:creationId xmlns:a16="http://schemas.microsoft.com/office/drawing/2014/main" id="{C36B56BA-28DF-4A8D-91F8-CD657CAD9FC3}"/>
                    </a:ext>
                  </a:extLst>
                </p:cNvPr>
                <p:cNvSpPr/>
                <p:nvPr/>
              </p:nvSpPr>
              <p:spPr>
                <a:xfrm>
                  <a:off x="10314202" y="4876640"/>
                  <a:ext cx="35499" cy="29934"/>
                </a:xfrm>
                <a:custGeom>
                  <a:avLst/>
                  <a:gdLst>
                    <a:gd name="connsiteX0" fmla="*/ 966 w 35499"/>
                    <a:gd name="connsiteY0" fmla="*/ 4691 h 29934"/>
                    <a:gd name="connsiteX1" fmla="*/ 31219 w 35499"/>
                    <a:gd name="connsiteY1" fmla="*/ 29354 h 29934"/>
                    <a:gd name="connsiteX2" fmla="*/ 34920 w 35499"/>
                    <a:gd name="connsiteY2" fmla="*/ 28943 h 29934"/>
                    <a:gd name="connsiteX3" fmla="*/ 34508 w 35499"/>
                    <a:gd name="connsiteY3" fmla="*/ 25244 h 29934"/>
                    <a:gd name="connsiteX4" fmla="*/ 4254 w 35499"/>
                    <a:gd name="connsiteY4" fmla="*/ 580 h 29934"/>
                    <a:gd name="connsiteX5" fmla="*/ 555 w 35499"/>
                    <a:gd name="connsiteY5" fmla="*/ 991 h 29934"/>
                    <a:gd name="connsiteX6" fmla="*/ 966 w 35499"/>
                    <a:gd name="connsiteY6" fmla="*/ 4691 h 29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499" h="29934">
                      <a:moveTo>
                        <a:pt x="966" y="4691"/>
                      </a:moveTo>
                      <a:lnTo>
                        <a:pt x="31219" y="29354"/>
                      </a:lnTo>
                      <a:cubicBezTo>
                        <a:pt x="32370" y="30258"/>
                        <a:pt x="34014" y="30094"/>
                        <a:pt x="34920" y="28943"/>
                      </a:cubicBezTo>
                      <a:cubicBezTo>
                        <a:pt x="35824" y="27792"/>
                        <a:pt x="35659" y="26148"/>
                        <a:pt x="34508" y="25244"/>
                      </a:cubicBezTo>
                      <a:lnTo>
                        <a:pt x="4254" y="580"/>
                      </a:lnTo>
                      <a:cubicBezTo>
                        <a:pt x="3104" y="-324"/>
                        <a:pt x="1459" y="-159"/>
                        <a:pt x="555" y="991"/>
                      </a:cubicBezTo>
                      <a:cubicBezTo>
                        <a:pt x="-350" y="2142"/>
                        <a:pt x="-103" y="3787"/>
                        <a:pt x="966" y="4691"/>
                      </a:cubicBezTo>
                      <a:close/>
                    </a:path>
                  </a:pathLst>
                </a:custGeom>
                <a:grpFill/>
                <a:ln w="8221" cap="flat">
                  <a:noFill/>
                  <a:prstDash val="solid"/>
                  <a:miter/>
                </a:ln>
              </p:spPr>
              <p:txBody>
                <a:bodyPr rtlCol="0" anchor="ctr"/>
                <a:lstStyle/>
                <a:p>
                  <a:endParaRPr lang="en-US"/>
                </a:p>
              </p:txBody>
            </p:sp>
          </p:grpSp>
          <p:sp>
            <p:nvSpPr>
              <p:cNvPr id="65" name="Freeform: Shape 64">
                <a:extLst>
                  <a:ext uri="{FF2B5EF4-FFF2-40B4-BE49-F238E27FC236}">
                    <a16:creationId xmlns:a16="http://schemas.microsoft.com/office/drawing/2014/main" id="{6B8E526F-BB13-4E53-A366-8E9C7764E6FF}"/>
                  </a:ext>
                </a:extLst>
              </p:cNvPr>
              <p:cNvSpPr/>
              <p:nvPr/>
            </p:nvSpPr>
            <p:spPr>
              <a:xfrm>
                <a:off x="7106412" y="5012255"/>
                <a:ext cx="392005" cy="263496"/>
              </a:xfrm>
              <a:custGeom>
                <a:avLst/>
                <a:gdLst>
                  <a:gd name="connsiteX0" fmla="*/ 382073 w 383441"/>
                  <a:gd name="connsiteY0" fmla="*/ 17189 h 257740"/>
                  <a:gd name="connsiteX1" fmla="*/ 372865 w 383441"/>
                  <a:gd name="connsiteY1" fmla="*/ 11763 h 257740"/>
                  <a:gd name="connsiteX2" fmla="*/ 363904 w 383441"/>
                  <a:gd name="connsiteY2" fmla="*/ 16696 h 257740"/>
                  <a:gd name="connsiteX3" fmla="*/ 359300 w 383441"/>
                  <a:gd name="connsiteY3" fmla="*/ 24095 h 257740"/>
                  <a:gd name="connsiteX4" fmla="*/ 315892 w 383441"/>
                  <a:gd name="connsiteY4" fmla="*/ 336 h 257740"/>
                  <a:gd name="connsiteX5" fmla="*/ 312768 w 383441"/>
                  <a:gd name="connsiteY5" fmla="*/ 829 h 257740"/>
                  <a:gd name="connsiteX6" fmla="*/ 191506 w 383441"/>
                  <a:gd name="connsiteY6" fmla="*/ 209153 h 257740"/>
                  <a:gd name="connsiteX7" fmla="*/ 70243 w 383441"/>
                  <a:gd name="connsiteY7" fmla="*/ 829 h 257740"/>
                  <a:gd name="connsiteX8" fmla="*/ 67119 w 383441"/>
                  <a:gd name="connsiteY8" fmla="*/ 336 h 257740"/>
                  <a:gd name="connsiteX9" fmla="*/ 24040 w 383441"/>
                  <a:gd name="connsiteY9" fmla="*/ 23930 h 257740"/>
                  <a:gd name="connsiteX10" fmla="*/ 19518 w 383441"/>
                  <a:gd name="connsiteY10" fmla="*/ 16696 h 257740"/>
                  <a:gd name="connsiteX11" fmla="*/ 10558 w 383441"/>
                  <a:gd name="connsiteY11" fmla="*/ 11763 h 257740"/>
                  <a:gd name="connsiteX12" fmla="*/ 1350 w 383441"/>
                  <a:gd name="connsiteY12" fmla="*/ 17189 h 257740"/>
                  <a:gd name="connsiteX13" fmla="*/ 1679 w 383441"/>
                  <a:gd name="connsiteY13" fmla="*/ 27877 h 257740"/>
                  <a:gd name="connsiteX14" fmla="*/ 144891 w 383441"/>
                  <a:gd name="connsiteY14" fmla="*/ 256508 h 257740"/>
                  <a:gd name="connsiteX15" fmla="*/ 147111 w 383441"/>
                  <a:gd name="connsiteY15" fmla="*/ 257741 h 257740"/>
                  <a:gd name="connsiteX16" fmla="*/ 236475 w 383441"/>
                  <a:gd name="connsiteY16" fmla="*/ 257741 h 257740"/>
                  <a:gd name="connsiteX17" fmla="*/ 238695 w 383441"/>
                  <a:gd name="connsiteY17" fmla="*/ 256508 h 257740"/>
                  <a:gd name="connsiteX18" fmla="*/ 381908 w 383441"/>
                  <a:gd name="connsiteY18" fmla="*/ 27877 h 257740"/>
                  <a:gd name="connsiteX19" fmla="*/ 382073 w 383441"/>
                  <a:gd name="connsiteY19" fmla="*/ 17189 h 257740"/>
                  <a:gd name="connsiteX20" fmla="*/ 315153 w 383441"/>
                  <a:gd name="connsiteY20" fmla="*/ 5844 h 257740"/>
                  <a:gd name="connsiteX21" fmla="*/ 356504 w 383441"/>
                  <a:gd name="connsiteY21" fmla="*/ 28534 h 257740"/>
                  <a:gd name="connsiteX22" fmla="*/ 226939 w 383441"/>
                  <a:gd name="connsiteY22" fmla="*/ 235379 h 257740"/>
                  <a:gd name="connsiteX23" fmla="*/ 219129 w 383441"/>
                  <a:gd name="connsiteY23" fmla="*/ 235379 h 257740"/>
                  <a:gd name="connsiteX24" fmla="*/ 256289 w 383441"/>
                  <a:gd name="connsiteY24" fmla="*/ 155552 h 257740"/>
                  <a:gd name="connsiteX25" fmla="*/ 256042 w 383441"/>
                  <a:gd name="connsiteY25" fmla="*/ 151852 h 257740"/>
                  <a:gd name="connsiteX26" fmla="*/ 252343 w 383441"/>
                  <a:gd name="connsiteY26" fmla="*/ 152099 h 257740"/>
                  <a:gd name="connsiteX27" fmla="*/ 213621 w 383441"/>
                  <a:gd name="connsiteY27" fmla="*/ 235379 h 257740"/>
                  <a:gd name="connsiteX28" fmla="*/ 205071 w 383441"/>
                  <a:gd name="connsiteY28" fmla="*/ 235379 h 257740"/>
                  <a:gd name="connsiteX29" fmla="*/ 262619 w 383441"/>
                  <a:gd name="connsiteY29" fmla="*/ 100223 h 257740"/>
                  <a:gd name="connsiteX30" fmla="*/ 262125 w 383441"/>
                  <a:gd name="connsiteY30" fmla="*/ 96606 h 257740"/>
                  <a:gd name="connsiteX31" fmla="*/ 258509 w 383441"/>
                  <a:gd name="connsiteY31" fmla="*/ 97099 h 257740"/>
                  <a:gd name="connsiteX32" fmla="*/ 199727 w 383441"/>
                  <a:gd name="connsiteY32" fmla="*/ 235461 h 257740"/>
                  <a:gd name="connsiteX33" fmla="*/ 194218 w 383441"/>
                  <a:gd name="connsiteY33" fmla="*/ 235461 h 257740"/>
                  <a:gd name="connsiteX34" fmla="*/ 194055 w 383441"/>
                  <a:gd name="connsiteY34" fmla="*/ 230940 h 257740"/>
                  <a:gd name="connsiteX35" fmla="*/ 315153 w 383441"/>
                  <a:gd name="connsiteY35" fmla="*/ 5844 h 257740"/>
                  <a:gd name="connsiteX36" fmla="*/ 67777 w 383441"/>
                  <a:gd name="connsiteY36" fmla="*/ 5844 h 257740"/>
                  <a:gd name="connsiteX37" fmla="*/ 188875 w 383441"/>
                  <a:gd name="connsiteY37" fmla="*/ 230857 h 257740"/>
                  <a:gd name="connsiteX38" fmla="*/ 188711 w 383441"/>
                  <a:gd name="connsiteY38" fmla="*/ 235379 h 257740"/>
                  <a:gd name="connsiteX39" fmla="*/ 182710 w 383441"/>
                  <a:gd name="connsiteY39" fmla="*/ 235379 h 257740"/>
                  <a:gd name="connsiteX40" fmla="*/ 123928 w 383441"/>
                  <a:gd name="connsiteY40" fmla="*/ 97017 h 257740"/>
                  <a:gd name="connsiteX41" fmla="*/ 120310 w 383441"/>
                  <a:gd name="connsiteY41" fmla="*/ 96524 h 257740"/>
                  <a:gd name="connsiteX42" fmla="*/ 119817 w 383441"/>
                  <a:gd name="connsiteY42" fmla="*/ 100141 h 257740"/>
                  <a:gd name="connsiteX43" fmla="*/ 177366 w 383441"/>
                  <a:gd name="connsiteY43" fmla="*/ 235297 h 257740"/>
                  <a:gd name="connsiteX44" fmla="*/ 168815 w 383441"/>
                  <a:gd name="connsiteY44" fmla="*/ 235297 h 257740"/>
                  <a:gd name="connsiteX45" fmla="*/ 130094 w 383441"/>
                  <a:gd name="connsiteY45" fmla="*/ 152016 h 257740"/>
                  <a:gd name="connsiteX46" fmla="*/ 126394 w 383441"/>
                  <a:gd name="connsiteY46" fmla="*/ 151770 h 257740"/>
                  <a:gd name="connsiteX47" fmla="*/ 126148 w 383441"/>
                  <a:gd name="connsiteY47" fmla="*/ 155469 h 257740"/>
                  <a:gd name="connsiteX48" fmla="*/ 163307 w 383441"/>
                  <a:gd name="connsiteY48" fmla="*/ 235297 h 257740"/>
                  <a:gd name="connsiteX49" fmla="*/ 156401 w 383441"/>
                  <a:gd name="connsiteY49" fmla="*/ 235297 h 257740"/>
                  <a:gd name="connsiteX50" fmla="*/ 26753 w 383441"/>
                  <a:gd name="connsiteY50" fmla="*/ 28288 h 257740"/>
                  <a:gd name="connsiteX51" fmla="*/ 67777 w 383441"/>
                  <a:gd name="connsiteY51" fmla="*/ 5844 h 257740"/>
                  <a:gd name="connsiteX52" fmla="*/ 377386 w 383441"/>
                  <a:gd name="connsiteY52" fmla="*/ 25082 h 257740"/>
                  <a:gd name="connsiteX53" fmla="*/ 234914 w 383441"/>
                  <a:gd name="connsiteY53" fmla="*/ 252479 h 257740"/>
                  <a:gd name="connsiteX54" fmla="*/ 148427 w 383441"/>
                  <a:gd name="connsiteY54" fmla="*/ 252479 h 257740"/>
                  <a:gd name="connsiteX55" fmla="*/ 5954 w 383441"/>
                  <a:gd name="connsiteY55" fmla="*/ 25082 h 257740"/>
                  <a:gd name="connsiteX56" fmla="*/ 5790 w 383441"/>
                  <a:gd name="connsiteY56" fmla="*/ 19656 h 257740"/>
                  <a:gd name="connsiteX57" fmla="*/ 10475 w 383441"/>
                  <a:gd name="connsiteY57" fmla="*/ 16943 h 257740"/>
                  <a:gd name="connsiteX58" fmla="*/ 14997 w 383441"/>
                  <a:gd name="connsiteY58" fmla="*/ 19409 h 257740"/>
                  <a:gd name="connsiteX59" fmla="*/ 152702 w 383441"/>
                  <a:gd name="connsiteY59" fmla="*/ 239325 h 257740"/>
                  <a:gd name="connsiteX60" fmla="*/ 154922 w 383441"/>
                  <a:gd name="connsiteY60" fmla="*/ 240558 h 257740"/>
                  <a:gd name="connsiteX61" fmla="*/ 166842 w 383441"/>
                  <a:gd name="connsiteY61" fmla="*/ 240558 h 257740"/>
                  <a:gd name="connsiteX62" fmla="*/ 166842 w 383441"/>
                  <a:gd name="connsiteY62" fmla="*/ 240558 h 257740"/>
                  <a:gd name="connsiteX63" fmla="*/ 166842 w 383441"/>
                  <a:gd name="connsiteY63" fmla="*/ 240558 h 257740"/>
                  <a:gd name="connsiteX64" fmla="*/ 180654 w 383441"/>
                  <a:gd name="connsiteY64" fmla="*/ 240558 h 257740"/>
                  <a:gd name="connsiteX65" fmla="*/ 180654 w 383441"/>
                  <a:gd name="connsiteY65" fmla="*/ 240558 h 257740"/>
                  <a:gd name="connsiteX66" fmla="*/ 180654 w 383441"/>
                  <a:gd name="connsiteY66" fmla="*/ 240558 h 257740"/>
                  <a:gd name="connsiteX67" fmla="*/ 201782 w 383441"/>
                  <a:gd name="connsiteY67" fmla="*/ 240558 h 257740"/>
                  <a:gd name="connsiteX68" fmla="*/ 201782 w 383441"/>
                  <a:gd name="connsiteY68" fmla="*/ 240558 h 257740"/>
                  <a:gd name="connsiteX69" fmla="*/ 201782 w 383441"/>
                  <a:gd name="connsiteY69" fmla="*/ 240558 h 257740"/>
                  <a:gd name="connsiteX70" fmla="*/ 215594 w 383441"/>
                  <a:gd name="connsiteY70" fmla="*/ 240558 h 257740"/>
                  <a:gd name="connsiteX71" fmla="*/ 215594 w 383441"/>
                  <a:gd name="connsiteY71" fmla="*/ 240558 h 257740"/>
                  <a:gd name="connsiteX72" fmla="*/ 215594 w 383441"/>
                  <a:gd name="connsiteY72" fmla="*/ 240558 h 257740"/>
                  <a:gd name="connsiteX73" fmla="*/ 228419 w 383441"/>
                  <a:gd name="connsiteY73" fmla="*/ 240558 h 257740"/>
                  <a:gd name="connsiteX74" fmla="*/ 230639 w 383441"/>
                  <a:gd name="connsiteY74" fmla="*/ 239325 h 257740"/>
                  <a:gd name="connsiteX75" fmla="*/ 368343 w 383441"/>
                  <a:gd name="connsiteY75" fmla="*/ 19409 h 257740"/>
                  <a:gd name="connsiteX76" fmla="*/ 372865 w 383441"/>
                  <a:gd name="connsiteY76" fmla="*/ 16943 h 257740"/>
                  <a:gd name="connsiteX77" fmla="*/ 377551 w 383441"/>
                  <a:gd name="connsiteY77" fmla="*/ 19656 h 257740"/>
                  <a:gd name="connsiteX78" fmla="*/ 377386 w 383441"/>
                  <a:gd name="connsiteY78" fmla="*/ 25082 h 257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383441" h="257740">
                    <a:moveTo>
                      <a:pt x="382073" y="17189"/>
                    </a:moveTo>
                    <a:cubicBezTo>
                      <a:pt x="380181" y="13819"/>
                      <a:pt x="376729" y="11763"/>
                      <a:pt x="372865" y="11763"/>
                    </a:cubicBezTo>
                    <a:cubicBezTo>
                      <a:pt x="369247" y="11763"/>
                      <a:pt x="365877" y="13572"/>
                      <a:pt x="363904" y="16696"/>
                    </a:cubicBezTo>
                    <a:lnTo>
                      <a:pt x="359300" y="24095"/>
                    </a:lnTo>
                    <a:lnTo>
                      <a:pt x="315892" y="336"/>
                    </a:lnTo>
                    <a:cubicBezTo>
                      <a:pt x="314823" y="-240"/>
                      <a:pt x="313508" y="7"/>
                      <a:pt x="312768" y="829"/>
                    </a:cubicBezTo>
                    <a:cubicBezTo>
                      <a:pt x="308165" y="5762"/>
                      <a:pt x="209511" y="112226"/>
                      <a:pt x="191506" y="209153"/>
                    </a:cubicBezTo>
                    <a:cubicBezTo>
                      <a:pt x="173502" y="112226"/>
                      <a:pt x="74848" y="5762"/>
                      <a:pt x="70243" y="829"/>
                    </a:cubicBezTo>
                    <a:cubicBezTo>
                      <a:pt x="69422" y="-75"/>
                      <a:pt x="68106" y="-240"/>
                      <a:pt x="67119" y="336"/>
                    </a:cubicBezTo>
                    <a:lnTo>
                      <a:pt x="24040" y="23930"/>
                    </a:lnTo>
                    <a:lnTo>
                      <a:pt x="19518" y="16696"/>
                    </a:lnTo>
                    <a:cubicBezTo>
                      <a:pt x="17545" y="13572"/>
                      <a:pt x="14258" y="11763"/>
                      <a:pt x="10558" y="11763"/>
                    </a:cubicBezTo>
                    <a:cubicBezTo>
                      <a:pt x="6694" y="11763"/>
                      <a:pt x="3241" y="13819"/>
                      <a:pt x="1350" y="17189"/>
                    </a:cubicBezTo>
                    <a:cubicBezTo>
                      <a:pt x="-541" y="20560"/>
                      <a:pt x="-458" y="24588"/>
                      <a:pt x="1679" y="27877"/>
                    </a:cubicBezTo>
                    <a:lnTo>
                      <a:pt x="144891" y="256508"/>
                    </a:lnTo>
                    <a:cubicBezTo>
                      <a:pt x="145385" y="257247"/>
                      <a:pt x="146207" y="257741"/>
                      <a:pt x="147111" y="257741"/>
                    </a:cubicBezTo>
                    <a:lnTo>
                      <a:pt x="236475" y="257741"/>
                    </a:lnTo>
                    <a:cubicBezTo>
                      <a:pt x="237380" y="257741"/>
                      <a:pt x="238202" y="257247"/>
                      <a:pt x="238695" y="256508"/>
                    </a:cubicBezTo>
                    <a:lnTo>
                      <a:pt x="381908" y="27877"/>
                    </a:lnTo>
                    <a:cubicBezTo>
                      <a:pt x="383881" y="24588"/>
                      <a:pt x="383964" y="20560"/>
                      <a:pt x="382073" y="17189"/>
                    </a:cubicBezTo>
                    <a:close/>
                    <a:moveTo>
                      <a:pt x="315153" y="5844"/>
                    </a:moveTo>
                    <a:lnTo>
                      <a:pt x="356504" y="28534"/>
                    </a:lnTo>
                    <a:lnTo>
                      <a:pt x="226939" y="235379"/>
                    </a:lnTo>
                    <a:lnTo>
                      <a:pt x="219129" y="235379"/>
                    </a:lnTo>
                    <a:cubicBezTo>
                      <a:pt x="223404" y="222390"/>
                      <a:pt x="239599" y="174954"/>
                      <a:pt x="256289" y="155552"/>
                    </a:cubicBezTo>
                    <a:cubicBezTo>
                      <a:pt x="257193" y="154483"/>
                      <a:pt x="257111" y="152839"/>
                      <a:pt x="256042" y="151852"/>
                    </a:cubicBezTo>
                    <a:cubicBezTo>
                      <a:pt x="254973" y="150948"/>
                      <a:pt x="253329" y="151030"/>
                      <a:pt x="252343" y="152099"/>
                    </a:cubicBezTo>
                    <a:cubicBezTo>
                      <a:pt x="233927" y="173474"/>
                      <a:pt x="216991" y="224856"/>
                      <a:pt x="213621" y="235379"/>
                    </a:cubicBezTo>
                    <a:lnTo>
                      <a:pt x="205071" y="235379"/>
                    </a:lnTo>
                    <a:cubicBezTo>
                      <a:pt x="209346" y="218937"/>
                      <a:pt x="230392" y="142726"/>
                      <a:pt x="262619" y="100223"/>
                    </a:cubicBezTo>
                    <a:cubicBezTo>
                      <a:pt x="263523" y="99072"/>
                      <a:pt x="263276" y="97428"/>
                      <a:pt x="262125" y="96606"/>
                    </a:cubicBezTo>
                    <a:cubicBezTo>
                      <a:pt x="260974" y="95701"/>
                      <a:pt x="259330" y="95948"/>
                      <a:pt x="258509" y="97099"/>
                    </a:cubicBezTo>
                    <a:cubicBezTo>
                      <a:pt x="224720" y="141658"/>
                      <a:pt x="203180" y="221978"/>
                      <a:pt x="199727" y="235461"/>
                    </a:cubicBezTo>
                    <a:lnTo>
                      <a:pt x="194218" y="235461"/>
                    </a:lnTo>
                    <a:cubicBezTo>
                      <a:pt x="194218" y="233982"/>
                      <a:pt x="194136" y="232502"/>
                      <a:pt x="194055" y="230940"/>
                    </a:cubicBezTo>
                    <a:cubicBezTo>
                      <a:pt x="199152" y="136561"/>
                      <a:pt x="302080" y="20313"/>
                      <a:pt x="315153" y="5844"/>
                    </a:cubicBezTo>
                    <a:close/>
                    <a:moveTo>
                      <a:pt x="67777" y="5844"/>
                    </a:moveTo>
                    <a:cubicBezTo>
                      <a:pt x="80931" y="20313"/>
                      <a:pt x="183778" y="136643"/>
                      <a:pt x="188875" y="230857"/>
                    </a:cubicBezTo>
                    <a:cubicBezTo>
                      <a:pt x="188793" y="232337"/>
                      <a:pt x="188711" y="233899"/>
                      <a:pt x="188711" y="235379"/>
                    </a:cubicBezTo>
                    <a:lnTo>
                      <a:pt x="182710" y="235379"/>
                    </a:lnTo>
                    <a:cubicBezTo>
                      <a:pt x="179256" y="221896"/>
                      <a:pt x="157717" y="141575"/>
                      <a:pt x="123928" y="97017"/>
                    </a:cubicBezTo>
                    <a:cubicBezTo>
                      <a:pt x="123024" y="95866"/>
                      <a:pt x="121461" y="95619"/>
                      <a:pt x="120310" y="96524"/>
                    </a:cubicBezTo>
                    <a:cubicBezTo>
                      <a:pt x="119159" y="97428"/>
                      <a:pt x="118913" y="98990"/>
                      <a:pt x="119817" y="100141"/>
                    </a:cubicBezTo>
                    <a:cubicBezTo>
                      <a:pt x="152044" y="142726"/>
                      <a:pt x="173090" y="218937"/>
                      <a:pt x="177366" y="235297"/>
                    </a:cubicBezTo>
                    <a:lnTo>
                      <a:pt x="168815" y="235297"/>
                    </a:lnTo>
                    <a:cubicBezTo>
                      <a:pt x="165444" y="224774"/>
                      <a:pt x="148509" y="173392"/>
                      <a:pt x="130094" y="152016"/>
                    </a:cubicBezTo>
                    <a:cubicBezTo>
                      <a:pt x="129190" y="150948"/>
                      <a:pt x="127545" y="150783"/>
                      <a:pt x="126394" y="151770"/>
                    </a:cubicBezTo>
                    <a:cubicBezTo>
                      <a:pt x="125325" y="152674"/>
                      <a:pt x="125161" y="154318"/>
                      <a:pt x="126148" y="155469"/>
                    </a:cubicBezTo>
                    <a:cubicBezTo>
                      <a:pt x="142918" y="174954"/>
                      <a:pt x="159115" y="222307"/>
                      <a:pt x="163307" y="235297"/>
                    </a:cubicBezTo>
                    <a:lnTo>
                      <a:pt x="156401" y="235297"/>
                    </a:lnTo>
                    <a:lnTo>
                      <a:pt x="26753" y="28288"/>
                    </a:lnTo>
                    <a:lnTo>
                      <a:pt x="67777" y="5844"/>
                    </a:lnTo>
                    <a:close/>
                    <a:moveTo>
                      <a:pt x="377386" y="25082"/>
                    </a:moveTo>
                    <a:lnTo>
                      <a:pt x="234914" y="252479"/>
                    </a:lnTo>
                    <a:lnTo>
                      <a:pt x="148427" y="252479"/>
                    </a:lnTo>
                    <a:lnTo>
                      <a:pt x="5954" y="25082"/>
                    </a:lnTo>
                    <a:cubicBezTo>
                      <a:pt x="4886" y="23437"/>
                      <a:pt x="4886" y="21382"/>
                      <a:pt x="5790" y="19656"/>
                    </a:cubicBezTo>
                    <a:cubicBezTo>
                      <a:pt x="6776" y="17929"/>
                      <a:pt x="8502" y="16943"/>
                      <a:pt x="10475" y="16943"/>
                    </a:cubicBezTo>
                    <a:cubicBezTo>
                      <a:pt x="12284" y="16943"/>
                      <a:pt x="14011" y="17847"/>
                      <a:pt x="14997" y="19409"/>
                    </a:cubicBezTo>
                    <a:lnTo>
                      <a:pt x="152702" y="239325"/>
                    </a:lnTo>
                    <a:cubicBezTo>
                      <a:pt x="153195" y="240065"/>
                      <a:pt x="154018" y="240558"/>
                      <a:pt x="154922" y="240558"/>
                    </a:cubicBezTo>
                    <a:lnTo>
                      <a:pt x="166842" y="240558"/>
                    </a:lnTo>
                    <a:cubicBezTo>
                      <a:pt x="166842" y="240558"/>
                      <a:pt x="166842" y="240558"/>
                      <a:pt x="166842" y="240558"/>
                    </a:cubicBezTo>
                    <a:cubicBezTo>
                      <a:pt x="166842" y="240558"/>
                      <a:pt x="166842" y="240558"/>
                      <a:pt x="166842" y="240558"/>
                    </a:cubicBezTo>
                    <a:lnTo>
                      <a:pt x="180654" y="240558"/>
                    </a:lnTo>
                    <a:cubicBezTo>
                      <a:pt x="180654" y="240558"/>
                      <a:pt x="180654" y="240558"/>
                      <a:pt x="180654" y="240558"/>
                    </a:cubicBezTo>
                    <a:cubicBezTo>
                      <a:pt x="180654" y="240558"/>
                      <a:pt x="180654" y="240558"/>
                      <a:pt x="180654" y="240558"/>
                    </a:cubicBezTo>
                    <a:lnTo>
                      <a:pt x="201782" y="240558"/>
                    </a:lnTo>
                    <a:cubicBezTo>
                      <a:pt x="201782" y="240558"/>
                      <a:pt x="201782" y="240558"/>
                      <a:pt x="201782" y="240558"/>
                    </a:cubicBezTo>
                    <a:cubicBezTo>
                      <a:pt x="201782" y="240558"/>
                      <a:pt x="201782" y="240558"/>
                      <a:pt x="201782" y="240558"/>
                    </a:cubicBezTo>
                    <a:lnTo>
                      <a:pt x="215594" y="240558"/>
                    </a:lnTo>
                    <a:cubicBezTo>
                      <a:pt x="215594" y="240558"/>
                      <a:pt x="215594" y="240558"/>
                      <a:pt x="215594" y="240558"/>
                    </a:cubicBezTo>
                    <a:cubicBezTo>
                      <a:pt x="215594" y="240558"/>
                      <a:pt x="215594" y="240558"/>
                      <a:pt x="215594" y="240558"/>
                    </a:cubicBezTo>
                    <a:lnTo>
                      <a:pt x="228419" y="240558"/>
                    </a:lnTo>
                    <a:cubicBezTo>
                      <a:pt x="229323" y="240558"/>
                      <a:pt x="230145" y="240065"/>
                      <a:pt x="230639" y="239325"/>
                    </a:cubicBezTo>
                    <a:lnTo>
                      <a:pt x="368343" y="19409"/>
                    </a:lnTo>
                    <a:cubicBezTo>
                      <a:pt x="369330" y="17847"/>
                      <a:pt x="370974" y="16943"/>
                      <a:pt x="372865" y="16943"/>
                    </a:cubicBezTo>
                    <a:cubicBezTo>
                      <a:pt x="374838" y="16943"/>
                      <a:pt x="376564" y="17929"/>
                      <a:pt x="377551" y="19656"/>
                    </a:cubicBezTo>
                    <a:cubicBezTo>
                      <a:pt x="378455" y="21382"/>
                      <a:pt x="378373" y="23437"/>
                      <a:pt x="377386" y="25082"/>
                    </a:cubicBezTo>
                    <a:close/>
                  </a:path>
                </a:pathLst>
              </a:custGeom>
              <a:solidFill>
                <a:schemeClr val="accent1">
                  <a:lumMod val="50000"/>
                </a:schemeClr>
              </a:solidFill>
              <a:ln w="8221" cap="flat">
                <a:noFill/>
                <a:prstDash val="solid"/>
                <a:miter/>
              </a:ln>
            </p:spPr>
            <p:txBody>
              <a:bodyPr rtlCol="0" anchor="ctr"/>
              <a:lstStyle/>
              <a:p>
                <a:endParaRPr lang="en-US"/>
              </a:p>
            </p:txBody>
          </p:sp>
          <p:grpSp>
            <p:nvGrpSpPr>
              <p:cNvPr id="66" name="Graphic 2">
                <a:extLst>
                  <a:ext uri="{FF2B5EF4-FFF2-40B4-BE49-F238E27FC236}">
                    <a16:creationId xmlns:a16="http://schemas.microsoft.com/office/drawing/2014/main" id="{BC264B6D-AF82-4770-8C81-9DEB88B2BCB7}"/>
                  </a:ext>
                </a:extLst>
              </p:cNvPr>
              <p:cNvGrpSpPr/>
              <p:nvPr/>
            </p:nvGrpSpPr>
            <p:grpSpPr>
              <a:xfrm>
                <a:off x="6204381" y="3095738"/>
                <a:ext cx="392804" cy="497695"/>
                <a:chOff x="10044544" y="1054063"/>
                <a:chExt cx="384223" cy="486823"/>
              </a:xfrm>
              <a:solidFill>
                <a:schemeClr val="accent1">
                  <a:lumMod val="50000"/>
                </a:schemeClr>
              </a:solidFill>
            </p:grpSpPr>
            <p:sp>
              <p:nvSpPr>
                <p:cNvPr id="83" name="Freeform: Shape 82">
                  <a:extLst>
                    <a:ext uri="{FF2B5EF4-FFF2-40B4-BE49-F238E27FC236}">
                      <a16:creationId xmlns:a16="http://schemas.microsoft.com/office/drawing/2014/main" id="{E1560D52-0C44-45D9-B257-7AD2058560A0}"/>
                    </a:ext>
                  </a:extLst>
                </p:cNvPr>
                <p:cNvSpPr/>
                <p:nvPr/>
              </p:nvSpPr>
              <p:spPr>
                <a:xfrm>
                  <a:off x="10044544" y="1054063"/>
                  <a:ext cx="384223" cy="486823"/>
                </a:xfrm>
                <a:custGeom>
                  <a:avLst/>
                  <a:gdLst>
                    <a:gd name="connsiteX0" fmla="*/ 156925 w 384223"/>
                    <a:gd name="connsiteY0" fmla="*/ 61559 h 486823"/>
                    <a:gd name="connsiteX1" fmla="*/ 156925 w 384223"/>
                    <a:gd name="connsiteY1" fmla="*/ 61559 h 486823"/>
                    <a:gd name="connsiteX2" fmla="*/ 179780 w 384223"/>
                    <a:gd name="connsiteY2" fmla="*/ 80221 h 486823"/>
                    <a:gd name="connsiteX3" fmla="*/ 7792 w 384223"/>
                    <a:gd name="connsiteY3" fmla="*/ 290848 h 486823"/>
                    <a:gd name="connsiteX4" fmla="*/ 12726 w 384223"/>
                    <a:gd name="connsiteY4" fmla="*/ 339682 h 486823"/>
                    <a:gd name="connsiteX5" fmla="*/ 183398 w 384223"/>
                    <a:gd name="connsiteY5" fmla="*/ 479031 h 486823"/>
                    <a:gd name="connsiteX6" fmla="*/ 232231 w 384223"/>
                    <a:gd name="connsiteY6" fmla="*/ 474098 h 486823"/>
                    <a:gd name="connsiteX7" fmla="*/ 227298 w 384223"/>
                    <a:gd name="connsiteY7" fmla="*/ 425264 h 486823"/>
                    <a:gd name="connsiteX8" fmla="*/ 204443 w 384223"/>
                    <a:gd name="connsiteY8" fmla="*/ 406602 h 486823"/>
                    <a:gd name="connsiteX9" fmla="*/ 376431 w 384223"/>
                    <a:gd name="connsiteY9" fmla="*/ 195975 h 486823"/>
                    <a:gd name="connsiteX10" fmla="*/ 371497 w 384223"/>
                    <a:gd name="connsiteY10" fmla="*/ 147142 h 486823"/>
                    <a:gd name="connsiteX11" fmla="*/ 200826 w 384223"/>
                    <a:gd name="connsiteY11" fmla="*/ 7793 h 486823"/>
                    <a:gd name="connsiteX12" fmla="*/ 151992 w 384223"/>
                    <a:gd name="connsiteY12" fmla="*/ 12725 h 486823"/>
                    <a:gd name="connsiteX13" fmla="*/ 156925 w 384223"/>
                    <a:gd name="connsiteY13" fmla="*/ 61559 h 486823"/>
                    <a:gd name="connsiteX14" fmla="*/ 183068 w 384223"/>
                    <a:gd name="connsiteY14" fmla="*/ 76193 h 486823"/>
                    <a:gd name="connsiteX15" fmla="*/ 174271 w 384223"/>
                    <a:gd name="connsiteY15" fmla="*/ 69041 h 486823"/>
                    <a:gd name="connsiteX16" fmla="*/ 190139 w 384223"/>
                    <a:gd name="connsiteY16" fmla="*/ 67478 h 486823"/>
                    <a:gd name="connsiteX17" fmla="*/ 183068 w 384223"/>
                    <a:gd name="connsiteY17" fmla="*/ 76193 h 486823"/>
                    <a:gd name="connsiteX18" fmla="*/ 10342 w 384223"/>
                    <a:gd name="connsiteY18" fmla="*/ 296274 h 486823"/>
                    <a:gd name="connsiteX19" fmla="*/ 55805 w 384223"/>
                    <a:gd name="connsiteY19" fmla="*/ 333433 h 486823"/>
                    <a:gd name="connsiteX20" fmla="*/ 16096 w 384223"/>
                    <a:gd name="connsiteY20" fmla="*/ 335653 h 486823"/>
                    <a:gd name="connsiteX21" fmla="*/ 10342 w 384223"/>
                    <a:gd name="connsiteY21" fmla="*/ 296274 h 486823"/>
                    <a:gd name="connsiteX22" fmla="*/ 13630 w 384223"/>
                    <a:gd name="connsiteY22" fmla="*/ 292245 h 486823"/>
                    <a:gd name="connsiteX23" fmla="*/ 53338 w 384223"/>
                    <a:gd name="connsiteY23" fmla="*/ 290026 h 486823"/>
                    <a:gd name="connsiteX24" fmla="*/ 55476 w 384223"/>
                    <a:gd name="connsiteY24" fmla="*/ 291999 h 486823"/>
                    <a:gd name="connsiteX25" fmla="*/ 56133 w 384223"/>
                    <a:gd name="connsiteY25" fmla="*/ 292739 h 486823"/>
                    <a:gd name="connsiteX26" fmla="*/ 57449 w 384223"/>
                    <a:gd name="connsiteY26" fmla="*/ 294136 h 486823"/>
                    <a:gd name="connsiteX27" fmla="*/ 58106 w 384223"/>
                    <a:gd name="connsiteY27" fmla="*/ 295041 h 486823"/>
                    <a:gd name="connsiteX28" fmla="*/ 59093 w 384223"/>
                    <a:gd name="connsiteY28" fmla="*/ 296438 h 486823"/>
                    <a:gd name="connsiteX29" fmla="*/ 59751 w 384223"/>
                    <a:gd name="connsiteY29" fmla="*/ 297425 h 486823"/>
                    <a:gd name="connsiteX30" fmla="*/ 60573 w 384223"/>
                    <a:gd name="connsiteY30" fmla="*/ 298822 h 486823"/>
                    <a:gd name="connsiteX31" fmla="*/ 61148 w 384223"/>
                    <a:gd name="connsiteY31" fmla="*/ 299891 h 486823"/>
                    <a:gd name="connsiteX32" fmla="*/ 61806 w 384223"/>
                    <a:gd name="connsiteY32" fmla="*/ 301289 h 486823"/>
                    <a:gd name="connsiteX33" fmla="*/ 62217 w 384223"/>
                    <a:gd name="connsiteY33" fmla="*/ 302440 h 486823"/>
                    <a:gd name="connsiteX34" fmla="*/ 62710 w 384223"/>
                    <a:gd name="connsiteY34" fmla="*/ 303837 h 486823"/>
                    <a:gd name="connsiteX35" fmla="*/ 63040 w 384223"/>
                    <a:gd name="connsiteY35" fmla="*/ 305070 h 486823"/>
                    <a:gd name="connsiteX36" fmla="*/ 63368 w 384223"/>
                    <a:gd name="connsiteY36" fmla="*/ 306550 h 486823"/>
                    <a:gd name="connsiteX37" fmla="*/ 63615 w 384223"/>
                    <a:gd name="connsiteY37" fmla="*/ 307783 h 486823"/>
                    <a:gd name="connsiteX38" fmla="*/ 63861 w 384223"/>
                    <a:gd name="connsiteY38" fmla="*/ 309263 h 486823"/>
                    <a:gd name="connsiteX39" fmla="*/ 63944 w 384223"/>
                    <a:gd name="connsiteY39" fmla="*/ 310496 h 486823"/>
                    <a:gd name="connsiteX40" fmla="*/ 64026 w 384223"/>
                    <a:gd name="connsiteY40" fmla="*/ 311976 h 486823"/>
                    <a:gd name="connsiteX41" fmla="*/ 64026 w 384223"/>
                    <a:gd name="connsiteY41" fmla="*/ 313209 h 486823"/>
                    <a:gd name="connsiteX42" fmla="*/ 63944 w 384223"/>
                    <a:gd name="connsiteY42" fmla="*/ 314689 h 486823"/>
                    <a:gd name="connsiteX43" fmla="*/ 63861 w 384223"/>
                    <a:gd name="connsiteY43" fmla="*/ 315922 h 486823"/>
                    <a:gd name="connsiteX44" fmla="*/ 63615 w 384223"/>
                    <a:gd name="connsiteY44" fmla="*/ 317402 h 486823"/>
                    <a:gd name="connsiteX45" fmla="*/ 63368 w 384223"/>
                    <a:gd name="connsiteY45" fmla="*/ 318635 h 486823"/>
                    <a:gd name="connsiteX46" fmla="*/ 63040 w 384223"/>
                    <a:gd name="connsiteY46" fmla="*/ 320115 h 486823"/>
                    <a:gd name="connsiteX47" fmla="*/ 62710 w 384223"/>
                    <a:gd name="connsiteY47" fmla="*/ 321348 h 486823"/>
                    <a:gd name="connsiteX48" fmla="*/ 62217 w 384223"/>
                    <a:gd name="connsiteY48" fmla="*/ 322828 h 486823"/>
                    <a:gd name="connsiteX49" fmla="*/ 61806 w 384223"/>
                    <a:gd name="connsiteY49" fmla="*/ 323979 h 486823"/>
                    <a:gd name="connsiteX50" fmla="*/ 61148 w 384223"/>
                    <a:gd name="connsiteY50" fmla="*/ 325459 h 486823"/>
                    <a:gd name="connsiteX51" fmla="*/ 60573 w 384223"/>
                    <a:gd name="connsiteY51" fmla="*/ 326610 h 486823"/>
                    <a:gd name="connsiteX52" fmla="*/ 59751 w 384223"/>
                    <a:gd name="connsiteY52" fmla="*/ 328007 h 486823"/>
                    <a:gd name="connsiteX53" fmla="*/ 59093 w 384223"/>
                    <a:gd name="connsiteY53" fmla="*/ 329076 h 486823"/>
                    <a:gd name="connsiteX54" fmla="*/ 59011 w 384223"/>
                    <a:gd name="connsiteY54" fmla="*/ 329241 h 486823"/>
                    <a:gd name="connsiteX55" fmla="*/ 13630 w 384223"/>
                    <a:gd name="connsiteY55" fmla="*/ 292245 h 486823"/>
                    <a:gd name="connsiteX56" fmla="*/ 224010 w 384223"/>
                    <a:gd name="connsiteY56" fmla="*/ 429292 h 486823"/>
                    <a:gd name="connsiteX57" fmla="*/ 228203 w 384223"/>
                    <a:gd name="connsiteY57" fmla="*/ 470809 h 486823"/>
                    <a:gd name="connsiteX58" fmla="*/ 186685 w 384223"/>
                    <a:gd name="connsiteY58" fmla="*/ 475002 h 486823"/>
                    <a:gd name="connsiteX59" fmla="*/ 30237 w 384223"/>
                    <a:gd name="connsiteY59" fmla="*/ 347245 h 486823"/>
                    <a:gd name="connsiteX60" fmla="*/ 31141 w 384223"/>
                    <a:gd name="connsiteY60" fmla="*/ 347327 h 486823"/>
                    <a:gd name="connsiteX61" fmla="*/ 31799 w 384223"/>
                    <a:gd name="connsiteY61" fmla="*/ 347409 h 486823"/>
                    <a:gd name="connsiteX62" fmla="*/ 34758 w 384223"/>
                    <a:gd name="connsiteY62" fmla="*/ 347574 h 486823"/>
                    <a:gd name="connsiteX63" fmla="*/ 35170 w 384223"/>
                    <a:gd name="connsiteY63" fmla="*/ 347574 h 486823"/>
                    <a:gd name="connsiteX64" fmla="*/ 37800 w 384223"/>
                    <a:gd name="connsiteY64" fmla="*/ 347409 h 486823"/>
                    <a:gd name="connsiteX65" fmla="*/ 38458 w 384223"/>
                    <a:gd name="connsiteY65" fmla="*/ 347327 h 486823"/>
                    <a:gd name="connsiteX66" fmla="*/ 41335 w 384223"/>
                    <a:gd name="connsiteY66" fmla="*/ 346916 h 486823"/>
                    <a:gd name="connsiteX67" fmla="*/ 41828 w 384223"/>
                    <a:gd name="connsiteY67" fmla="*/ 346834 h 486823"/>
                    <a:gd name="connsiteX68" fmla="*/ 44377 w 384223"/>
                    <a:gd name="connsiteY68" fmla="*/ 346176 h 486823"/>
                    <a:gd name="connsiteX69" fmla="*/ 44870 w 384223"/>
                    <a:gd name="connsiteY69" fmla="*/ 346012 h 486823"/>
                    <a:gd name="connsiteX70" fmla="*/ 47666 w 384223"/>
                    <a:gd name="connsiteY70" fmla="*/ 345025 h 486823"/>
                    <a:gd name="connsiteX71" fmla="*/ 48241 w 384223"/>
                    <a:gd name="connsiteY71" fmla="*/ 344779 h 486823"/>
                    <a:gd name="connsiteX72" fmla="*/ 50625 w 384223"/>
                    <a:gd name="connsiteY72" fmla="*/ 343628 h 486823"/>
                    <a:gd name="connsiteX73" fmla="*/ 51036 w 384223"/>
                    <a:gd name="connsiteY73" fmla="*/ 343463 h 486823"/>
                    <a:gd name="connsiteX74" fmla="*/ 53585 w 384223"/>
                    <a:gd name="connsiteY74" fmla="*/ 341983 h 486823"/>
                    <a:gd name="connsiteX75" fmla="*/ 54160 w 384223"/>
                    <a:gd name="connsiteY75" fmla="*/ 341572 h 486823"/>
                    <a:gd name="connsiteX76" fmla="*/ 56462 w 384223"/>
                    <a:gd name="connsiteY76" fmla="*/ 339928 h 486823"/>
                    <a:gd name="connsiteX77" fmla="*/ 56709 w 384223"/>
                    <a:gd name="connsiteY77" fmla="*/ 339764 h 486823"/>
                    <a:gd name="connsiteX78" fmla="*/ 59011 w 384223"/>
                    <a:gd name="connsiteY78" fmla="*/ 337709 h 486823"/>
                    <a:gd name="connsiteX79" fmla="*/ 59504 w 384223"/>
                    <a:gd name="connsiteY79" fmla="*/ 337215 h 486823"/>
                    <a:gd name="connsiteX80" fmla="*/ 61642 w 384223"/>
                    <a:gd name="connsiteY80" fmla="*/ 334831 h 486823"/>
                    <a:gd name="connsiteX81" fmla="*/ 63532 w 384223"/>
                    <a:gd name="connsiteY81" fmla="*/ 332283 h 486823"/>
                    <a:gd name="connsiteX82" fmla="*/ 63944 w 384223"/>
                    <a:gd name="connsiteY82" fmla="*/ 331707 h 486823"/>
                    <a:gd name="connsiteX83" fmla="*/ 65505 w 384223"/>
                    <a:gd name="connsiteY83" fmla="*/ 329076 h 486823"/>
                    <a:gd name="connsiteX84" fmla="*/ 65670 w 384223"/>
                    <a:gd name="connsiteY84" fmla="*/ 328830 h 486823"/>
                    <a:gd name="connsiteX85" fmla="*/ 66821 w 384223"/>
                    <a:gd name="connsiteY85" fmla="*/ 326281 h 486823"/>
                    <a:gd name="connsiteX86" fmla="*/ 67068 w 384223"/>
                    <a:gd name="connsiteY86" fmla="*/ 325623 h 486823"/>
                    <a:gd name="connsiteX87" fmla="*/ 68054 w 384223"/>
                    <a:gd name="connsiteY87" fmla="*/ 322828 h 486823"/>
                    <a:gd name="connsiteX88" fmla="*/ 68137 w 384223"/>
                    <a:gd name="connsiteY88" fmla="*/ 322417 h 486823"/>
                    <a:gd name="connsiteX89" fmla="*/ 68794 w 384223"/>
                    <a:gd name="connsiteY89" fmla="*/ 319869 h 486823"/>
                    <a:gd name="connsiteX90" fmla="*/ 68876 w 384223"/>
                    <a:gd name="connsiteY90" fmla="*/ 319293 h 486823"/>
                    <a:gd name="connsiteX91" fmla="*/ 69288 w 384223"/>
                    <a:gd name="connsiteY91" fmla="*/ 316416 h 486823"/>
                    <a:gd name="connsiteX92" fmla="*/ 69288 w 384223"/>
                    <a:gd name="connsiteY92" fmla="*/ 315840 h 486823"/>
                    <a:gd name="connsiteX93" fmla="*/ 69369 w 384223"/>
                    <a:gd name="connsiteY93" fmla="*/ 313209 h 486823"/>
                    <a:gd name="connsiteX94" fmla="*/ 69369 w 384223"/>
                    <a:gd name="connsiteY94" fmla="*/ 312634 h 486823"/>
                    <a:gd name="connsiteX95" fmla="*/ 69205 w 384223"/>
                    <a:gd name="connsiteY95" fmla="*/ 309756 h 486823"/>
                    <a:gd name="connsiteX96" fmla="*/ 69123 w 384223"/>
                    <a:gd name="connsiteY96" fmla="*/ 309099 h 486823"/>
                    <a:gd name="connsiteX97" fmla="*/ 68712 w 384223"/>
                    <a:gd name="connsiteY97" fmla="*/ 306468 h 486823"/>
                    <a:gd name="connsiteX98" fmla="*/ 68629 w 384223"/>
                    <a:gd name="connsiteY98" fmla="*/ 306057 h 486823"/>
                    <a:gd name="connsiteX99" fmla="*/ 67890 w 384223"/>
                    <a:gd name="connsiteY99" fmla="*/ 303180 h 486823"/>
                    <a:gd name="connsiteX100" fmla="*/ 67725 w 384223"/>
                    <a:gd name="connsiteY100" fmla="*/ 302522 h 486823"/>
                    <a:gd name="connsiteX101" fmla="*/ 67478 w 384223"/>
                    <a:gd name="connsiteY101" fmla="*/ 301618 h 486823"/>
                    <a:gd name="connsiteX102" fmla="*/ 199099 w 384223"/>
                    <a:gd name="connsiteY102" fmla="*/ 409068 h 486823"/>
                    <a:gd name="connsiteX103" fmla="*/ 224010 w 384223"/>
                    <a:gd name="connsiteY103" fmla="*/ 429292 h 486823"/>
                    <a:gd name="connsiteX104" fmla="*/ 368209 w 384223"/>
                    <a:gd name="connsiteY104" fmla="*/ 151252 h 486823"/>
                    <a:gd name="connsiteX105" fmla="*/ 372402 w 384223"/>
                    <a:gd name="connsiteY105" fmla="*/ 192769 h 486823"/>
                    <a:gd name="connsiteX106" fmla="*/ 200415 w 384223"/>
                    <a:gd name="connsiteY106" fmla="*/ 403396 h 486823"/>
                    <a:gd name="connsiteX107" fmla="*/ 56627 w 384223"/>
                    <a:gd name="connsiteY107" fmla="*/ 285997 h 486823"/>
                    <a:gd name="connsiteX108" fmla="*/ 23331 w 384223"/>
                    <a:gd name="connsiteY108" fmla="*/ 280160 h 486823"/>
                    <a:gd name="connsiteX109" fmla="*/ 205759 w 384223"/>
                    <a:gd name="connsiteY109" fmla="*/ 56791 h 486823"/>
                    <a:gd name="connsiteX110" fmla="*/ 207650 w 384223"/>
                    <a:gd name="connsiteY110" fmla="*/ 54242 h 486823"/>
                    <a:gd name="connsiteX111" fmla="*/ 208061 w 384223"/>
                    <a:gd name="connsiteY111" fmla="*/ 53667 h 486823"/>
                    <a:gd name="connsiteX112" fmla="*/ 209623 w 384223"/>
                    <a:gd name="connsiteY112" fmla="*/ 51036 h 486823"/>
                    <a:gd name="connsiteX113" fmla="*/ 209787 w 384223"/>
                    <a:gd name="connsiteY113" fmla="*/ 50790 h 486823"/>
                    <a:gd name="connsiteX114" fmla="*/ 210938 w 384223"/>
                    <a:gd name="connsiteY114" fmla="*/ 48241 h 486823"/>
                    <a:gd name="connsiteX115" fmla="*/ 211184 w 384223"/>
                    <a:gd name="connsiteY115" fmla="*/ 47583 h 486823"/>
                    <a:gd name="connsiteX116" fmla="*/ 212172 w 384223"/>
                    <a:gd name="connsiteY116" fmla="*/ 44788 h 486823"/>
                    <a:gd name="connsiteX117" fmla="*/ 212253 w 384223"/>
                    <a:gd name="connsiteY117" fmla="*/ 44377 h 486823"/>
                    <a:gd name="connsiteX118" fmla="*/ 212829 w 384223"/>
                    <a:gd name="connsiteY118" fmla="*/ 41828 h 486823"/>
                    <a:gd name="connsiteX119" fmla="*/ 212994 w 384223"/>
                    <a:gd name="connsiteY119" fmla="*/ 41171 h 486823"/>
                    <a:gd name="connsiteX120" fmla="*/ 213404 w 384223"/>
                    <a:gd name="connsiteY120" fmla="*/ 38293 h 486823"/>
                    <a:gd name="connsiteX121" fmla="*/ 213486 w 384223"/>
                    <a:gd name="connsiteY121" fmla="*/ 37718 h 486823"/>
                    <a:gd name="connsiteX122" fmla="*/ 213569 w 384223"/>
                    <a:gd name="connsiteY122" fmla="*/ 35169 h 486823"/>
                    <a:gd name="connsiteX123" fmla="*/ 213569 w 384223"/>
                    <a:gd name="connsiteY123" fmla="*/ 34594 h 486823"/>
                    <a:gd name="connsiteX124" fmla="*/ 213404 w 384223"/>
                    <a:gd name="connsiteY124" fmla="*/ 31716 h 486823"/>
                    <a:gd name="connsiteX125" fmla="*/ 213322 w 384223"/>
                    <a:gd name="connsiteY125" fmla="*/ 31059 h 486823"/>
                    <a:gd name="connsiteX126" fmla="*/ 212911 w 384223"/>
                    <a:gd name="connsiteY126" fmla="*/ 28510 h 486823"/>
                    <a:gd name="connsiteX127" fmla="*/ 212829 w 384223"/>
                    <a:gd name="connsiteY127" fmla="*/ 28099 h 486823"/>
                    <a:gd name="connsiteX128" fmla="*/ 212089 w 384223"/>
                    <a:gd name="connsiteY128" fmla="*/ 25304 h 486823"/>
                    <a:gd name="connsiteX129" fmla="*/ 211843 w 384223"/>
                    <a:gd name="connsiteY129" fmla="*/ 24646 h 486823"/>
                    <a:gd name="connsiteX130" fmla="*/ 211596 w 384223"/>
                    <a:gd name="connsiteY130" fmla="*/ 23742 h 486823"/>
                    <a:gd name="connsiteX131" fmla="*/ 368209 w 384223"/>
                    <a:gd name="connsiteY131" fmla="*/ 151252 h 486823"/>
                    <a:gd name="connsiteX132" fmla="*/ 197538 w 384223"/>
                    <a:gd name="connsiteY132" fmla="*/ 11903 h 486823"/>
                    <a:gd name="connsiteX133" fmla="*/ 201731 w 384223"/>
                    <a:gd name="connsiteY133" fmla="*/ 53420 h 486823"/>
                    <a:gd name="connsiteX134" fmla="*/ 160213 w 384223"/>
                    <a:gd name="connsiteY134" fmla="*/ 57613 h 486823"/>
                    <a:gd name="connsiteX135" fmla="*/ 156020 w 384223"/>
                    <a:gd name="connsiteY135" fmla="*/ 16096 h 486823"/>
                    <a:gd name="connsiteX136" fmla="*/ 197538 w 384223"/>
                    <a:gd name="connsiteY136" fmla="*/ 11903 h 486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Lst>
                  <a:rect l="l" t="t" r="r" b="b"/>
                  <a:pathLst>
                    <a:path w="384223" h="486823">
                      <a:moveTo>
                        <a:pt x="156925" y="61559"/>
                      </a:moveTo>
                      <a:cubicBezTo>
                        <a:pt x="156925" y="61559"/>
                        <a:pt x="156925" y="61559"/>
                        <a:pt x="156925" y="61559"/>
                      </a:cubicBezTo>
                      <a:lnTo>
                        <a:pt x="179780" y="80221"/>
                      </a:lnTo>
                      <a:lnTo>
                        <a:pt x="7792" y="290848"/>
                      </a:lnTo>
                      <a:cubicBezTo>
                        <a:pt x="-4292" y="305646"/>
                        <a:pt x="-2073" y="327596"/>
                        <a:pt x="12726" y="339682"/>
                      </a:cubicBezTo>
                      <a:lnTo>
                        <a:pt x="183398" y="479031"/>
                      </a:lnTo>
                      <a:cubicBezTo>
                        <a:pt x="198195" y="491116"/>
                        <a:pt x="220146" y="488896"/>
                        <a:pt x="232231" y="474098"/>
                      </a:cubicBezTo>
                      <a:cubicBezTo>
                        <a:pt x="244316" y="459300"/>
                        <a:pt x="242096" y="437349"/>
                        <a:pt x="227298" y="425264"/>
                      </a:cubicBezTo>
                      <a:lnTo>
                        <a:pt x="204443" y="406602"/>
                      </a:lnTo>
                      <a:lnTo>
                        <a:pt x="376431" y="195975"/>
                      </a:lnTo>
                      <a:cubicBezTo>
                        <a:pt x="388515" y="181177"/>
                        <a:pt x="386296" y="159227"/>
                        <a:pt x="371497" y="147142"/>
                      </a:cubicBezTo>
                      <a:lnTo>
                        <a:pt x="200826" y="7793"/>
                      </a:lnTo>
                      <a:cubicBezTo>
                        <a:pt x="186028" y="-4292"/>
                        <a:pt x="164077" y="-2073"/>
                        <a:pt x="151992" y="12725"/>
                      </a:cubicBezTo>
                      <a:cubicBezTo>
                        <a:pt x="139907" y="27606"/>
                        <a:pt x="142127" y="49474"/>
                        <a:pt x="156925" y="61559"/>
                      </a:cubicBezTo>
                      <a:close/>
                      <a:moveTo>
                        <a:pt x="183068" y="76193"/>
                      </a:moveTo>
                      <a:lnTo>
                        <a:pt x="174271" y="69041"/>
                      </a:lnTo>
                      <a:cubicBezTo>
                        <a:pt x="179615" y="69780"/>
                        <a:pt x="185041" y="69205"/>
                        <a:pt x="190139" y="67478"/>
                      </a:cubicBezTo>
                      <a:lnTo>
                        <a:pt x="183068" y="76193"/>
                      </a:lnTo>
                      <a:close/>
                      <a:moveTo>
                        <a:pt x="10342" y="296274"/>
                      </a:moveTo>
                      <a:lnTo>
                        <a:pt x="55805" y="333433"/>
                      </a:lnTo>
                      <a:cubicBezTo>
                        <a:pt x="45281" y="344285"/>
                        <a:pt x="27935" y="345436"/>
                        <a:pt x="16096" y="335653"/>
                      </a:cubicBezTo>
                      <a:cubicBezTo>
                        <a:pt x="4176" y="325952"/>
                        <a:pt x="1873" y="308770"/>
                        <a:pt x="10342" y="296274"/>
                      </a:cubicBezTo>
                      <a:close/>
                      <a:moveTo>
                        <a:pt x="13630" y="292245"/>
                      </a:moveTo>
                      <a:cubicBezTo>
                        <a:pt x="24153" y="281393"/>
                        <a:pt x="41500" y="280242"/>
                        <a:pt x="53338" y="290026"/>
                      </a:cubicBezTo>
                      <a:cubicBezTo>
                        <a:pt x="54078" y="290683"/>
                        <a:pt x="54818" y="291341"/>
                        <a:pt x="55476" y="291999"/>
                      </a:cubicBezTo>
                      <a:cubicBezTo>
                        <a:pt x="55723" y="292245"/>
                        <a:pt x="55887" y="292492"/>
                        <a:pt x="56133" y="292739"/>
                      </a:cubicBezTo>
                      <a:cubicBezTo>
                        <a:pt x="56544" y="293232"/>
                        <a:pt x="57037" y="293643"/>
                        <a:pt x="57449" y="294136"/>
                      </a:cubicBezTo>
                      <a:cubicBezTo>
                        <a:pt x="57696" y="294465"/>
                        <a:pt x="57942" y="294712"/>
                        <a:pt x="58106" y="295041"/>
                      </a:cubicBezTo>
                      <a:cubicBezTo>
                        <a:pt x="58435" y="295534"/>
                        <a:pt x="58764" y="295945"/>
                        <a:pt x="59093" y="296438"/>
                      </a:cubicBezTo>
                      <a:cubicBezTo>
                        <a:pt x="59339" y="296767"/>
                        <a:pt x="59504" y="297096"/>
                        <a:pt x="59751" y="297425"/>
                      </a:cubicBezTo>
                      <a:cubicBezTo>
                        <a:pt x="59998" y="297918"/>
                        <a:pt x="60326" y="298329"/>
                        <a:pt x="60573" y="298822"/>
                      </a:cubicBezTo>
                      <a:cubicBezTo>
                        <a:pt x="60737" y="299151"/>
                        <a:pt x="60902" y="299562"/>
                        <a:pt x="61148" y="299891"/>
                      </a:cubicBezTo>
                      <a:cubicBezTo>
                        <a:pt x="61395" y="300384"/>
                        <a:pt x="61642" y="300795"/>
                        <a:pt x="61806" y="301289"/>
                      </a:cubicBezTo>
                      <a:cubicBezTo>
                        <a:pt x="61971" y="301700"/>
                        <a:pt x="62135" y="302029"/>
                        <a:pt x="62217" y="302440"/>
                      </a:cubicBezTo>
                      <a:cubicBezTo>
                        <a:pt x="62381" y="302933"/>
                        <a:pt x="62546" y="303426"/>
                        <a:pt x="62710" y="303837"/>
                      </a:cubicBezTo>
                      <a:cubicBezTo>
                        <a:pt x="62875" y="304248"/>
                        <a:pt x="62957" y="304659"/>
                        <a:pt x="63040" y="305070"/>
                      </a:cubicBezTo>
                      <a:cubicBezTo>
                        <a:pt x="63203" y="305564"/>
                        <a:pt x="63285" y="306057"/>
                        <a:pt x="63368" y="306550"/>
                      </a:cubicBezTo>
                      <a:cubicBezTo>
                        <a:pt x="63450" y="306961"/>
                        <a:pt x="63532" y="307372"/>
                        <a:pt x="63615" y="307783"/>
                      </a:cubicBezTo>
                      <a:cubicBezTo>
                        <a:pt x="63697" y="308277"/>
                        <a:pt x="63779" y="308770"/>
                        <a:pt x="63861" y="309263"/>
                      </a:cubicBezTo>
                      <a:cubicBezTo>
                        <a:pt x="63944" y="309674"/>
                        <a:pt x="63944" y="310085"/>
                        <a:pt x="63944" y="310496"/>
                      </a:cubicBezTo>
                      <a:cubicBezTo>
                        <a:pt x="63944" y="310990"/>
                        <a:pt x="64026" y="311483"/>
                        <a:pt x="64026" y="311976"/>
                      </a:cubicBezTo>
                      <a:cubicBezTo>
                        <a:pt x="64026" y="312387"/>
                        <a:pt x="64026" y="312798"/>
                        <a:pt x="64026" y="313209"/>
                      </a:cubicBezTo>
                      <a:cubicBezTo>
                        <a:pt x="64026" y="313703"/>
                        <a:pt x="64026" y="314196"/>
                        <a:pt x="63944" y="314689"/>
                      </a:cubicBezTo>
                      <a:cubicBezTo>
                        <a:pt x="63944" y="315100"/>
                        <a:pt x="63861" y="315511"/>
                        <a:pt x="63861" y="315922"/>
                      </a:cubicBezTo>
                      <a:cubicBezTo>
                        <a:pt x="63779" y="316416"/>
                        <a:pt x="63697" y="316909"/>
                        <a:pt x="63615" y="317402"/>
                      </a:cubicBezTo>
                      <a:cubicBezTo>
                        <a:pt x="63532" y="317813"/>
                        <a:pt x="63450" y="318224"/>
                        <a:pt x="63368" y="318635"/>
                      </a:cubicBezTo>
                      <a:cubicBezTo>
                        <a:pt x="63285" y="319129"/>
                        <a:pt x="63122" y="319622"/>
                        <a:pt x="63040" y="320115"/>
                      </a:cubicBezTo>
                      <a:cubicBezTo>
                        <a:pt x="62957" y="320526"/>
                        <a:pt x="62793" y="320937"/>
                        <a:pt x="62710" y="321348"/>
                      </a:cubicBezTo>
                      <a:cubicBezTo>
                        <a:pt x="62546" y="321842"/>
                        <a:pt x="62381" y="322335"/>
                        <a:pt x="62217" y="322828"/>
                      </a:cubicBezTo>
                      <a:cubicBezTo>
                        <a:pt x="62053" y="323239"/>
                        <a:pt x="61971" y="323650"/>
                        <a:pt x="61806" y="323979"/>
                      </a:cubicBezTo>
                      <a:cubicBezTo>
                        <a:pt x="61642" y="324472"/>
                        <a:pt x="61395" y="324966"/>
                        <a:pt x="61148" y="325459"/>
                      </a:cubicBezTo>
                      <a:cubicBezTo>
                        <a:pt x="60984" y="325870"/>
                        <a:pt x="60820" y="326199"/>
                        <a:pt x="60573" y="326610"/>
                      </a:cubicBezTo>
                      <a:cubicBezTo>
                        <a:pt x="60326" y="327103"/>
                        <a:pt x="59998" y="327596"/>
                        <a:pt x="59751" y="328007"/>
                      </a:cubicBezTo>
                      <a:cubicBezTo>
                        <a:pt x="59504" y="328336"/>
                        <a:pt x="59339" y="328747"/>
                        <a:pt x="59093" y="329076"/>
                      </a:cubicBezTo>
                      <a:cubicBezTo>
                        <a:pt x="59093" y="329158"/>
                        <a:pt x="59011" y="329158"/>
                        <a:pt x="59011" y="329241"/>
                      </a:cubicBezTo>
                      <a:lnTo>
                        <a:pt x="13630" y="292245"/>
                      </a:lnTo>
                      <a:close/>
                      <a:moveTo>
                        <a:pt x="224010" y="429292"/>
                      </a:moveTo>
                      <a:cubicBezTo>
                        <a:pt x="236588" y="439569"/>
                        <a:pt x="238479" y="458231"/>
                        <a:pt x="228203" y="470809"/>
                      </a:cubicBezTo>
                      <a:cubicBezTo>
                        <a:pt x="217926" y="483388"/>
                        <a:pt x="199264" y="485279"/>
                        <a:pt x="186685" y="475002"/>
                      </a:cubicBezTo>
                      <a:lnTo>
                        <a:pt x="30237" y="347245"/>
                      </a:lnTo>
                      <a:cubicBezTo>
                        <a:pt x="30565" y="347245"/>
                        <a:pt x="30894" y="347327"/>
                        <a:pt x="31141" y="347327"/>
                      </a:cubicBezTo>
                      <a:cubicBezTo>
                        <a:pt x="31387" y="347327"/>
                        <a:pt x="31634" y="347409"/>
                        <a:pt x="31799" y="347409"/>
                      </a:cubicBezTo>
                      <a:cubicBezTo>
                        <a:pt x="32785" y="347492"/>
                        <a:pt x="33772" y="347574"/>
                        <a:pt x="34758" y="347574"/>
                      </a:cubicBezTo>
                      <a:cubicBezTo>
                        <a:pt x="34923" y="347574"/>
                        <a:pt x="35087" y="347574"/>
                        <a:pt x="35170" y="347574"/>
                      </a:cubicBezTo>
                      <a:cubicBezTo>
                        <a:pt x="36074" y="347574"/>
                        <a:pt x="36896" y="347492"/>
                        <a:pt x="37800" y="347409"/>
                      </a:cubicBezTo>
                      <a:cubicBezTo>
                        <a:pt x="38047" y="347409"/>
                        <a:pt x="38211" y="347409"/>
                        <a:pt x="38458" y="347327"/>
                      </a:cubicBezTo>
                      <a:cubicBezTo>
                        <a:pt x="39445" y="347245"/>
                        <a:pt x="40349" y="347081"/>
                        <a:pt x="41335" y="346916"/>
                      </a:cubicBezTo>
                      <a:cubicBezTo>
                        <a:pt x="41500" y="346916"/>
                        <a:pt x="41664" y="346834"/>
                        <a:pt x="41828" y="346834"/>
                      </a:cubicBezTo>
                      <a:cubicBezTo>
                        <a:pt x="42650" y="346670"/>
                        <a:pt x="43555" y="346423"/>
                        <a:pt x="44377" y="346176"/>
                      </a:cubicBezTo>
                      <a:cubicBezTo>
                        <a:pt x="44542" y="346094"/>
                        <a:pt x="44705" y="346094"/>
                        <a:pt x="44870" y="346012"/>
                      </a:cubicBezTo>
                      <a:cubicBezTo>
                        <a:pt x="45774" y="345765"/>
                        <a:pt x="46761" y="345436"/>
                        <a:pt x="47666" y="345025"/>
                      </a:cubicBezTo>
                      <a:cubicBezTo>
                        <a:pt x="47830" y="344943"/>
                        <a:pt x="48076" y="344861"/>
                        <a:pt x="48241" y="344779"/>
                      </a:cubicBezTo>
                      <a:cubicBezTo>
                        <a:pt x="49063" y="344450"/>
                        <a:pt x="49885" y="344039"/>
                        <a:pt x="50625" y="343628"/>
                      </a:cubicBezTo>
                      <a:cubicBezTo>
                        <a:pt x="50790" y="343545"/>
                        <a:pt x="50871" y="343463"/>
                        <a:pt x="51036" y="343463"/>
                      </a:cubicBezTo>
                      <a:cubicBezTo>
                        <a:pt x="51940" y="342970"/>
                        <a:pt x="52763" y="342477"/>
                        <a:pt x="53585" y="341983"/>
                      </a:cubicBezTo>
                      <a:cubicBezTo>
                        <a:pt x="53750" y="341819"/>
                        <a:pt x="53995" y="341737"/>
                        <a:pt x="54160" y="341572"/>
                      </a:cubicBezTo>
                      <a:cubicBezTo>
                        <a:pt x="54901" y="341079"/>
                        <a:pt x="55723" y="340504"/>
                        <a:pt x="56462" y="339928"/>
                      </a:cubicBezTo>
                      <a:cubicBezTo>
                        <a:pt x="56544" y="339846"/>
                        <a:pt x="56627" y="339846"/>
                        <a:pt x="56709" y="339764"/>
                      </a:cubicBezTo>
                      <a:cubicBezTo>
                        <a:pt x="57531" y="339106"/>
                        <a:pt x="58271" y="338448"/>
                        <a:pt x="59011" y="337709"/>
                      </a:cubicBezTo>
                      <a:cubicBezTo>
                        <a:pt x="59175" y="337544"/>
                        <a:pt x="59339" y="337380"/>
                        <a:pt x="59504" y="337215"/>
                      </a:cubicBezTo>
                      <a:cubicBezTo>
                        <a:pt x="60244" y="336475"/>
                        <a:pt x="60984" y="335735"/>
                        <a:pt x="61642" y="334831"/>
                      </a:cubicBezTo>
                      <a:cubicBezTo>
                        <a:pt x="62299" y="334009"/>
                        <a:pt x="62957" y="333187"/>
                        <a:pt x="63532" y="332283"/>
                      </a:cubicBezTo>
                      <a:cubicBezTo>
                        <a:pt x="63697" y="332118"/>
                        <a:pt x="63779" y="331871"/>
                        <a:pt x="63944" y="331707"/>
                      </a:cubicBezTo>
                      <a:cubicBezTo>
                        <a:pt x="64519" y="330803"/>
                        <a:pt x="65013" y="329981"/>
                        <a:pt x="65505" y="329076"/>
                      </a:cubicBezTo>
                      <a:cubicBezTo>
                        <a:pt x="65588" y="328994"/>
                        <a:pt x="65588" y="328912"/>
                        <a:pt x="65670" y="328830"/>
                      </a:cubicBezTo>
                      <a:cubicBezTo>
                        <a:pt x="66081" y="328007"/>
                        <a:pt x="66492" y="327103"/>
                        <a:pt x="66821" y="326281"/>
                      </a:cubicBezTo>
                      <a:cubicBezTo>
                        <a:pt x="66903" y="326034"/>
                        <a:pt x="66986" y="325870"/>
                        <a:pt x="67068" y="325623"/>
                      </a:cubicBezTo>
                      <a:cubicBezTo>
                        <a:pt x="67396" y="324719"/>
                        <a:pt x="67725" y="323733"/>
                        <a:pt x="68054" y="322828"/>
                      </a:cubicBezTo>
                      <a:cubicBezTo>
                        <a:pt x="68137" y="322664"/>
                        <a:pt x="68137" y="322499"/>
                        <a:pt x="68137" y="322417"/>
                      </a:cubicBezTo>
                      <a:cubicBezTo>
                        <a:pt x="68382" y="321595"/>
                        <a:pt x="68547" y="320691"/>
                        <a:pt x="68794" y="319869"/>
                      </a:cubicBezTo>
                      <a:cubicBezTo>
                        <a:pt x="68794" y="319704"/>
                        <a:pt x="68876" y="319458"/>
                        <a:pt x="68876" y="319293"/>
                      </a:cubicBezTo>
                      <a:cubicBezTo>
                        <a:pt x="69041" y="318307"/>
                        <a:pt x="69205" y="317320"/>
                        <a:pt x="69288" y="316416"/>
                      </a:cubicBezTo>
                      <a:cubicBezTo>
                        <a:pt x="69288" y="316251"/>
                        <a:pt x="69288" y="316087"/>
                        <a:pt x="69288" y="315840"/>
                      </a:cubicBezTo>
                      <a:cubicBezTo>
                        <a:pt x="69369" y="314936"/>
                        <a:pt x="69369" y="314114"/>
                        <a:pt x="69369" y="313209"/>
                      </a:cubicBezTo>
                      <a:cubicBezTo>
                        <a:pt x="69369" y="313045"/>
                        <a:pt x="69369" y="312881"/>
                        <a:pt x="69369" y="312634"/>
                      </a:cubicBezTo>
                      <a:cubicBezTo>
                        <a:pt x="69369" y="311647"/>
                        <a:pt x="69288" y="310661"/>
                        <a:pt x="69205" y="309756"/>
                      </a:cubicBezTo>
                      <a:cubicBezTo>
                        <a:pt x="69205" y="309510"/>
                        <a:pt x="69123" y="309345"/>
                        <a:pt x="69123" y="309099"/>
                      </a:cubicBezTo>
                      <a:cubicBezTo>
                        <a:pt x="69041" y="308195"/>
                        <a:pt x="68876" y="307372"/>
                        <a:pt x="68712" y="306468"/>
                      </a:cubicBezTo>
                      <a:cubicBezTo>
                        <a:pt x="68712" y="306304"/>
                        <a:pt x="68629" y="306139"/>
                        <a:pt x="68629" y="306057"/>
                      </a:cubicBezTo>
                      <a:cubicBezTo>
                        <a:pt x="68465" y="305070"/>
                        <a:pt x="68219" y="304166"/>
                        <a:pt x="67890" y="303180"/>
                      </a:cubicBezTo>
                      <a:cubicBezTo>
                        <a:pt x="67807" y="302933"/>
                        <a:pt x="67725" y="302769"/>
                        <a:pt x="67725" y="302522"/>
                      </a:cubicBezTo>
                      <a:cubicBezTo>
                        <a:pt x="67643" y="302193"/>
                        <a:pt x="67561" y="301946"/>
                        <a:pt x="67478" y="301618"/>
                      </a:cubicBezTo>
                      <a:lnTo>
                        <a:pt x="199099" y="409068"/>
                      </a:lnTo>
                      <a:lnTo>
                        <a:pt x="224010" y="429292"/>
                      </a:lnTo>
                      <a:close/>
                      <a:moveTo>
                        <a:pt x="368209" y="151252"/>
                      </a:moveTo>
                      <a:cubicBezTo>
                        <a:pt x="380787" y="161529"/>
                        <a:pt x="382679" y="180191"/>
                        <a:pt x="372402" y="192769"/>
                      </a:cubicBezTo>
                      <a:lnTo>
                        <a:pt x="200415" y="403396"/>
                      </a:lnTo>
                      <a:lnTo>
                        <a:pt x="56627" y="285997"/>
                      </a:lnTo>
                      <a:cubicBezTo>
                        <a:pt x="47008" y="278105"/>
                        <a:pt x="34348" y="276379"/>
                        <a:pt x="23331" y="280160"/>
                      </a:cubicBezTo>
                      <a:lnTo>
                        <a:pt x="205759" y="56791"/>
                      </a:lnTo>
                      <a:cubicBezTo>
                        <a:pt x="206416" y="55969"/>
                        <a:pt x="207074" y="55147"/>
                        <a:pt x="207650" y="54242"/>
                      </a:cubicBezTo>
                      <a:cubicBezTo>
                        <a:pt x="207814" y="54078"/>
                        <a:pt x="207897" y="53831"/>
                        <a:pt x="208061" y="53667"/>
                      </a:cubicBezTo>
                      <a:cubicBezTo>
                        <a:pt x="208636" y="52763"/>
                        <a:pt x="209129" y="51940"/>
                        <a:pt x="209623" y="51036"/>
                      </a:cubicBezTo>
                      <a:cubicBezTo>
                        <a:pt x="209705" y="50954"/>
                        <a:pt x="209705" y="50872"/>
                        <a:pt x="209787" y="50790"/>
                      </a:cubicBezTo>
                      <a:cubicBezTo>
                        <a:pt x="210198" y="49967"/>
                        <a:pt x="210609" y="49063"/>
                        <a:pt x="210938" y="48241"/>
                      </a:cubicBezTo>
                      <a:cubicBezTo>
                        <a:pt x="211021" y="47994"/>
                        <a:pt x="211103" y="47830"/>
                        <a:pt x="211184" y="47583"/>
                      </a:cubicBezTo>
                      <a:cubicBezTo>
                        <a:pt x="211513" y="46679"/>
                        <a:pt x="211843" y="45692"/>
                        <a:pt x="212172" y="44788"/>
                      </a:cubicBezTo>
                      <a:cubicBezTo>
                        <a:pt x="212253" y="44624"/>
                        <a:pt x="212253" y="44459"/>
                        <a:pt x="212253" y="44377"/>
                      </a:cubicBezTo>
                      <a:cubicBezTo>
                        <a:pt x="212500" y="43555"/>
                        <a:pt x="212664" y="42651"/>
                        <a:pt x="212829" y="41828"/>
                      </a:cubicBezTo>
                      <a:cubicBezTo>
                        <a:pt x="212911" y="41582"/>
                        <a:pt x="212911" y="41417"/>
                        <a:pt x="212994" y="41171"/>
                      </a:cubicBezTo>
                      <a:cubicBezTo>
                        <a:pt x="213158" y="40184"/>
                        <a:pt x="213322" y="39280"/>
                        <a:pt x="213404" y="38293"/>
                      </a:cubicBezTo>
                      <a:cubicBezTo>
                        <a:pt x="213404" y="38129"/>
                        <a:pt x="213404" y="37882"/>
                        <a:pt x="213486" y="37718"/>
                      </a:cubicBezTo>
                      <a:cubicBezTo>
                        <a:pt x="213569" y="36896"/>
                        <a:pt x="213569" y="35991"/>
                        <a:pt x="213569" y="35169"/>
                      </a:cubicBezTo>
                      <a:cubicBezTo>
                        <a:pt x="213569" y="35005"/>
                        <a:pt x="213569" y="34758"/>
                        <a:pt x="213569" y="34594"/>
                      </a:cubicBezTo>
                      <a:cubicBezTo>
                        <a:pt x="213569" y="33607"/>
                        <a:pt x="213486" y="32621"/>
                        <a:pt x="213404" y="31716"/>
                      </a:cubicBezTo>
                      <a:cubicBezTo>
                        <a:pt x="213404" y="31470"/>
                        <a:pt x="213322" y="31305"/>
                        <a:pt x="213322" y="31059"/>
                      </a:cubicBezTo>
                      <a:cubicBezTo>
                        <a:pt x="213240" y="30237"/>
                        <a:pt x="213076" y="29332"/>
                        <a:pt x="212911" y="28510"/>
                      </a:cubicBezTo>
                      <a:cubicBezTo>
                        <a:pt x="212911" y="28346"/>
                        <a:pt x="212829" y="28181"/>
                        <a:pt x="212829" y="28099"/>
                      </a:cubicBezTo>
                      <a:cubicBezTo>
                        <a:pt x="212664" y="27113"/>
                        <a:pt x="212418" y="26208"/>
                        <a:pt x="212089" y="25304"/>
                      </a:cubicBezTo>
                      <a:cubicBezTo>
                        <a:pt x="212007" y="25057"/>
                        <a:pt x="211925" y="24893"/>
                        <a:pt x="211843" y="24646"/>
                      </a:cubicBezTo>
                      <a:cubicBezTo>
                        <a:pt x="211760" y="24317"/>
                        <a:pt x="211678" y="24071"/>
                        <a:pt x="211596" y="23742"/>
                      </a:cubicBezTo>
                      <a:lnTo>
                        <a:pt x="368209" y="151252"/>
                      </a:lnTo>
                      <a:close/>
                      <a:moveTo>
                        <a:pt x="197538" y="11903"/>
                      </a:moveTo>
                      <a:cubicBezTo>
                        <a:pt x="210116" y="22180"/>
                        <a:pt x="212007" y="40842"/>
                        <a:pt x="201731" y="53420"/>
                      </a:cubicBezTo>
                      <a:cubicBezTo>
                        <a:pt x="191454" y="65999"/>
                        <a:pt x="172792" y="67890"/>
                        <a:pt x="160213" y="57613"/>
                      </a:cubicBezTo>
                      <a:cubicBezTo>
                        <a:pt x="147635" y="47337"/>
                        <a:pt x="145744" y="28675"/>
                        <a:pt x="156020" y="16096"/>
                      </a:cubicBezTo>
                      <a:cubicBezTo>
                        <a:pt x="166297" y="3518"/>
                        <a:pt x="184959" y="1627"/>
                        <a:pt x="197538" y="11903"/>
                      </a:cubicBezTo>
                      <a:close/>
                    </a:path>
                  </a:pathLst>
                </a:custGeom>
                <a:grpFill/>
                <a:ln w="8221" cap="flat">
                  <a:noFill/>
                  <a:prstDash val="solid"/>
                  <a:miter/>
                </a:ln>
              </p:spPr>
              <p:txBody>
                <a:bodyPr rtlCol="0" anchor="ctr"/>
                <a:lstStyle/>
                <a:p>
                  <a:endParaRPr lang="en-US"/>
                </a:p>
              </p:txBody>
            </p:sp>
            <p:sp>
              <p:nvSpPr>
                <p:cNvPr id="84" name="Freeform: Shape 83">
                  <a:extLst>
                    <a:ext uri="{FF2B5EF4-FFF2-40B4-BE49-F238E27FC236}">
                      <a16:creationId xmlns:a16="http://schemas.microsoft.com/office/drawing/2014/main" id="{CE566964-AED7-404E-A87D-3D27AD4EF2E2}"/>
                    </a:ext>
                  </a:extLst>
                </p:cNvPr>
                <p:cNvSpPr/>
                <p:nvPr/>
              </p:nvSpPr>
              <p:spPr>
                <a:xfrm>
                  <a:off x="10221847" y="1192753"/>
                  <a:ext cx="45210" cy="45183"/>
                </a:xfrm>
                <a:custGeom>
                  <a:avLst/>
                  <a:gdLst>
                    <a:gd name="connsiteX0" fmla="*/ 8313 w 45210"/>
                    <a:gd name="connsiteY0" fmla="*/ 40103 h 45183"/>
                    <a:gd name="connsiteX1" fmla="*/ 40129 w 45210"/>
                    <a:gd name="connsiteY1" fmla="*/ 36897 h 45183"/>
                    <a:gd name="connsiteX2" fmla="*/ 36924 w 45210"/>
                    <a:gd name="connsiteY2" fmla="*/ 5081 h 45183"/>
                    <a:gd name="connsiteX3" fmla="*/ 5107 w 45210"/>
                    <a:gd name="connsiteY3" fmla="*/ 8287 h 45183"/>
                    <a:gd name="connsiteX4" fmla="*/ 8313 w 45210"/>
                    <a:gd name="connsiteY4" fmla="*/ 40103 h 45183"/>
                    <a:gd name="connsiteX5" fmla="*/ 33635 w 45210"/>
                    <a:gd name="connsiteY5" fmla="*/ 9109 h 45183"/>
                    <a:gd name="connsiteX6" fmla="*/ 36101 w 45210"/>
                    <a:gd name="connsiteY6" fmla="*/ 33608 h 45183"/>
                    <a:gd name="connsiteX7" fmla="*/ 11602 w 45210"/>
                    <a:gd name="connsiteY7" fmla="*/ 36075 h 45183"/>
                    <a:gd name="connsiteX8" fmla="*/ 9136 w 45210"/>
                    <a:gd name="connsiteY8" fmla="*/ 11575 h 45183"/>
                    <a:gd name="connsiteX9" fmla="*/ 33635 w 45210"/>
                    <a:gd name="connsiteY9" fmla="*/ 9109 h 45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210" h="45183">
                      <a:moveTo>
                        <a:pt x="8313" y="40103"/>
                      </a:moveTo>
                      <a:cubicBezTo>
                        <a:pt x="17932" y="47995"/>
                        <a:pt x="32237" y="46515"/>
                        <a:pt x="40129" y="36897"/>
                      </a:cubicBezTo>
                      <a:cubicBezTo>
                        <a:pt x="48022" y="27278"/>
                        <a:pt x="46542" y="12973"/>
                        <a:pt x="36924" y="5081"/>
                      </a:cubicBezTo>
                      <a:cubicBezTo>
                        <a:pt x="27304" y="-2812"/>
                        <a:pt x="13000" y="-1332"/>
                        <a:pt x="5107" y="8287"/>
                      </a:cubicBezTo>
                      <a:cubicBezTo>
                        <a:pt x="-2785" y="17906"/>
                        <a:pt x="-1387" y="32211"/>
                        <a:pt x="8313" y="40103"/>
                      </a:cubicBezTo>
                      <a:close/>
                      <a:moveTo>
                        <a:pt x="33635" y="9109"/>
                      </a:moveTo>
                      <a:cubicBezTo>
                        <a:pt x="41034" y="15193"/>
                        <a:pt x="42184" y="26127"/>
                        <a:pt x="36101" y="33608"/>
                      </a:cubicBezTo>
                      <a:cubicBezTo>
                        <a:pt x="30017" y="41007"/>
                        <a:pt x="19083" y="42158"/>
                        <a:pt x="11602" y="36075"/>
                      </a:cubicBezTo>
                      <a:cubicBezTo>
                        <a:pt x="4202" y="29991"/>
                        <a:pt x="3051" y="19057"/>
                        <a:pt x="9136" y="11575"/>
                      </a:cubicBezTo>
                      <a:cubicBezTo>
                        <a:pt x="15220" y="4176"/>
                        <a:pt x="26153" y="3025"/>
                        <a:pt x="33635" y="9109"/>
                      </a:cubicBezTo>
                      <a:close/>
                    </a:path>
                  </a:pathLst>
                </a:custGeom>
                <a:grpFill/>
                <a:ln w="8221" cap="flat">
                  <a:noFill/>
                  <a:prstDash val="solid"/>
                  <a:miter/>
                </a:ln>
              </p:spPr>
              <p:txBody>
                <a:bodyPr rtlCol="0" anchor="ctr"/>
                <a:lstStyle/>
                <a:p>
                  <a:endParaRPr lang="en-US"/>
                </a:p>
              </p:txBody>
            </p:sp>
            <p:sp>
              <p:nvSpPr>
                <p:cNvPr id="85" name="Freeform: Shape 84">
                  <a:extLst>
                    <a:ext uri="{FF2B5EF4-FFF2-40B4-BE49-F238E27FC236}">
                      <a16:creationId xmlns:a16="http://schemas.microsoft.com/office/drawing/2014/main" id="{0D1957E3-5058-40C4-8181-C9714D81BA12}"/>
                    </a:ext>
                  </a:extLst>
                </p:cNvPr>
                <p:cNvSpPr/>
                <p:nvPr/>
              </p:nvSpPr>
              <p:spPr>
                <a:xfrm>
                  <a:off x="10196191" y="1129586"/>
                  <a:ext cx="124184" cy="133950"/>
                </a:xfrm>
                <a:custGeom>
                  <a:avLst/>
                  <a:gdLst>
                    <a:gd name="connsiteX0" fmla="*/ 12677 w 124184"/>
                    <a:gd name="connsiteY0" fmla="*/ 75072 h 133950"/>
                    <a:gd name="connsiteX1" fmla="*/ 674 w 124184"/>
                    <a:gd name="connsiteY1" fmla="*/ 88637 h 133950"/>
                    <a:gd name="connsiteX2" fmla="*/ 16 w 124184"/>
                    <a:gd name="connsiteY2" fmla="*/ 90610 h 133950"/>
                    <a:gd name="connsiteX3" fmla="*/ 1002 w 124184"/>
                    <a:gd name="connsiteY3" fmla="*/ 92418 h 133950"/>
                    <a:gd name="connsiteX4" fmla="*/ 15471 w 124184"/>
                    <a:gd name="connsiteY4" fmla="*/ 103353 h 133950"/>
                    <a:gd name="connsiteX5" fmla="*/ 16623 w 124184"/>
                    <a:gd name="connsiteY5" fmla="*/ 121439 h 133950"/>
                    <a:gd name="connsiteX6" fmla="*/ 19582 w 124184"/>
                    <a:gd name="connsiteY6" fmla="*/ 123823 h 133950"/>
                    <a:gd name="connsiteX7" fmla="*/ 37587 w 124184"/>
                    <a:gd name="connsiteY7" fmla="*/ 121275 h 133950"/>
                    <a:gd name="connsiteX8" fmla="*/ 51152 w 124184"/>
                    <a:gd name="connsiteY8" fmla="*/ 133278 h 133950"/>
                    <a:gd name="connsiteX9" fmla="*/ 53125 w 124184"/>
                    <a:gd name="connsiteY9" fmla="*/ 133935 h 133950"/>
                    <a:gd name="connsiteX10" fmla="*/ 54933 w 124184"/>
                    <a:gd name="connsiteY10" fmla="*/ 132949 h 133950"/>
                    <a:gd name="connsiteX11" fmla="*/ 65867 w 124184"/>
                    <a:gd name="connsiteY11" fmla="*/ 118479 h 133950"/>
                    <a:gd name="connsiteX12" fmla="*/ 83954 w 124184"/>
                    <a:gd name="connsiteY12" fmla="*/ 117329 h 133950"/>
                    <a:gd name="connsiteX13" fmla="*/ 85845 w 124184"/>
                    <a:gd name="connsiteY13" fmla="*/ 116342 h 133950"/>
                    <a:gd name="connsiteX14" fmla="*/ 86420 w 124184"/>
                    <a:gd name="connsiteY14" fmla="*/ 114369 h 133950"/>
                    <a:gd name="connsiteX15" fmla="*/ 83872 w 124184"/>
                    <a:gd name="connsiteY15" fmla="*/ 96365 h 133950"/>
                    <a:gd name="connsiteX16" fmla="*/ 95875 w 124184"/>
                    <a:gd name="connsiteY16" fmla="*/ 82800 h 133950"/>
                    <a:gd name="connsiteX17" fmla="*/ 96532 w 124184"/>
                    <a:gd name="connsiteY17" fmla="*/ 80827 h 133950"/>
                    <a:gd name="connsiteX18" fmla="*/ 95546 w 124184"/>
                    <a:gd name="connsiteY18" fmla="*/ 79018 h 133950"/>
                    <a:gd name="connsiteX19" fmla="*/ 88476 w 124184"/>
                    <a:gd name="connsiteY19" fmla="*/ 73756 h 133950"/>
                    <a:gd name="connsiteX20" fmla="*/ 123580 w 124184"/>
                    <a:gd name="connsiteY20" fmla="*/ 30760 h 133950"/>
                    <a:gd name="connsiteX21" fmla="*/ 124074 w 124184"/>
                    <a:gd name="connsiteY21" fmla="*/ 28293 h 133950"/>
                    <a:gd name="connsiteX22" fmla="*/ 122264 w 124184"/>
                    <a:gd name="connsiteY22" fmla="*/ 26567 h 133950"/>
                    <a:gd name="connsiteX23" fmla="*/ 101301 w 124184"/>
                    <a:gd name="connsiteY23" fmla="*/ 20812 h 133950"/>
                    <a:gd name="connsiteX24" fmla="*/ 91435 w 124184"/>
                    <a:gd name="connsiteY24" fmla="*/ 1410 h 133950"/>
                    <a:gd name="connsiteX25" fmla="*/ 90778 w 124184"/>
                    <a:gd name="connsiteY25" fmla="*/ 588 h 133950"/>
                    <a:gd name="connsiteX26" fmla="*/ 89380 w 124184"/>
                    <a:gd name="connsiteY26" fmla="*/ 12 h 133950"/>
                    <a:gd name="connsiteX27" fmla="*/ 87079 w 124184"/>
                    <a:gd name="connsiteY27" fmla="*/ 917 h 133950"/>
                    <a:gd name="connsiteX28" fmla="*/ 51974 w 124184"/>
                    <a:gd name="connsiteY28" fmla="*/ 43914 h 133950"/>
                    <a:gd name="connsiteX29" fmla="*/ 45397 w 124184"/>
                    <a:gd name="connsiteY29" fmla="*/ 38076 h 133950"/>
                    <a:gd name="connsiteX30" fmla="*/ 43424 w 124184"/>
                    <a:gd name="connsiteY30" fmla="*/ 37419 h 133950"/>
                    <a:gd name="connsiteX31" fmla="*/ 41615 w 124184"/>
                    <a:gd name="connsiteY31" fmla="*/ 38405 h 133950"/>
                    <a:gd name="connsiteX32" fmla="*/ 30681 w 124184"/>
                    <a:gd name="connsiteY32" fmla="*/ 52875 h 133950"/>
                    <a:gd name="connsiteX33" fmla="*/ 12594 w 124184"/>
                    <a:gd name="connsiteY33" fmla="*/ 54026 h 133950"/>
                    <a:gd name="connsiteX34" fmla="*/ 10704 w 124184"/>
                    <a:gd name="connsiteY34" fmla="*/ 55012 h 133950"/>
                    <a:gd name="connsiteX35" fmla="*/ 10128 w 124184"/>
                    <a:gd name="connsiteY35" fmla="*/ 56985 h 133950"/>
                    <a:gd name="connsiteX36" fmla="*/ 12677 w 124184"/>
                    <a:gd name="connsiteY36" fmla="*/ 75072 h 133950"/>
                    <a:gd name="connsiteX37" fmla="*/ 88558 w 124184"/>
                    <a:gd name="connsiteY37" fmla="*/ 7329 h 133950"/>
                    <a:gd name="connsiteX38" fmla="*/ 97108 w 124184"/>
                    <a:gd name="connsiteY38" fmla="*/ 24183 h 133950"/>
                    <a:gd name="connsiteX39" fmla="*/ 98752 w 124184"/>
                    <a:gd name="connsiteY39" fmla="*/ 25498 h 133950"/>
                    <a:gd name="connsiteX40" fmla="*/ 117004 w 124184"/>
                    <a:gd name="connsiteY40" fmla="*/ 30513 h 133950"/>
                    <a:gd name="connsiteX41" fmla="*/ 84283 w 124184"/>
                    <a:gd name="connsiteY41" fmla="*/ 70550 h 133950"/>
                    <a:gd name="connsiteX42" fmla="*/ 80995 w 124184"/>
                    <a:gd name="connsiteY42" fmla="*/ 68084 h 133950"/>
                    <a:gd name="connsiteX43" fmla="*/ 79844 w 124184"/>
                    <a:gd name="connsiteY43" fmla="*/ 49997 h 133950"/>
                    <a:gd name="connsiteX44" fmla="*/ 78857 w 124184"/>
                    <a:gd name="connsiteY44" fmla="*/ 48106 h 133950"/>
                    <a:gd name="connsiteX45" fmla="*/ 76884 w 124184"/>
                    <a:gd name="connsiteY45" fmla="*/ 47531 h 133950"/>
                    <a:gd name="connsiteX46" fmla="*/ 58879 w 124184"/>
                    <a:gd name="connsiteY46" fmla="*/ 50079 h 133950"/>
                    <a:gd name="connsiteX47" fmla="*/ 55755 w 124184"/>
                    <a:gd name="connsiteY47" fmla="*/ 47366 h 133950"/>
                    <a:gd name="connsiteX48" fmla="*/ 88558 w 124184"/>
                    <a:gd name="connsiteY48" fmla="*/ 7329 h 133950"/>
                    <a:gd name="connsiteX49" fmla="*/ 32161 w 124184"/>
                    <a:gd name="connsiteY49" fmla="*/ 58136 h 133950"/>
                    <a:gd name="connsiteX50" fmla="*/ 34051 w 124184"/>
                    <a:gd name="connsiteY50" fmla="*/ 57067 h 133950"/>
                    <a:gd name="connsiteX51" fmla="*/ 44000 w 124184"/>
                    <a:gd name="connsiteY51" fmla="*/ 43914 h 133950"/>
                    <a:gd name="connsiteX52" fmla="*/ 56414 w 124184"/>
                    <a:gd name="connsiteY52" fmla="*/ 54848 h 133950"/>
                    <a:gd name="connsiteX53" fmla="*/ 58469 w 124184"/>
                    <a:gd name="connsiteY53" fmla="*/ 55505 h 133950"/>
                    <a:gd name="connsiteX54" fmla="*/ 74829 w 124184"/>
                    <a:gd name="connsiteY54" fmla="*/ 53203 h 133950"/>
                    <a:gd name="connsiteX55" fmla="*/ 75816 w 124184"/>
                    <a:gd name="connsiteY55" fmla="*/ 69728 h 133950"/>
                    <a:gd name="connsiteX56" fmla="*/ 76802 w 124184"/>
                    <a:gd name="connsiteY56" fmla="*/ 71619 h 133950"/>
                    <a:gd name="connsiteX57" fmla="*/ 76884 w 124184"/>
                    <a:gd name="connsiteY57" fmla="*/ 71701 h 133950"/>
                    <a:gd name="connsiteX58" fmla="*/ 90038 w 124184"/>
                    <a:gd name="connsiteY58" fmla="*/ 81649 h 133950"/>
                    <a:gd name="connsiteX59" fmla="*/ 79103 w 124184"/>
                    <a:gd name="connsiteY59" fmla="*/ 94063 h 133950"/>
                    <a:gd name="connsiteX60" fmla="*/ 78446 w 124184"/>
                    <a:gd name="connsiteY60" fmla="*/ 96118 h 133950"/>
                    <a:gd name="connsiteX61" fmla="*/ 80748 w 124184"/>
                    <a:gd name="connsiteY61" fmla="*/ 112478 h 133950"/>
                    <a:gd name="connsiteX62" fmla="*/ 64223 w 124184"/>
                    <a:gd name="connsiteY62" fmla="*/ 113465 h 133950"/>
                    <a:gd name="connsiteX63" fmla="*/ 62333 w 124184"/>
                    <a:gd name="connsiteY63" fmla="*/ 114533 h 133950"/>
                    <a:gd name="connsiteX64" fmla="*/ 52384 w 124184"/>
                    <a:gd name="connsiteY64" fmla="*/ 127687 h 133950"/>
                    <a:gd name="connsiteX65" fmla="*/ 39971 w 124184"/>
                    <a:gd name="connsiteY65" fmla="*/ 116753 h 133950"/>
                    <a:gd name="connsiteX66" fmla="*/ 37916 w 124184"/>
                    <a:gd name="connsiteY66" fmla="*/ 116095 h 133950"/>
                    <a:gd name="connsiteX67" fmla="*/ 21555 w 124184"/>
                    <a:gd name="connsiteY67" fmla="*/ 118397 h 133950"/>
                    <a:gd name="connsiteX68" fmla="*/ 20569 w 124184"/>
                    <a:gd name="connsiteY68" fmla="*/ 101873 h 133950"/>
                    <a:gd name="connsiteX69" fmla="*/ 19500 w 124184"/>
                    <a:gd name="connsiteY69" fmla="*/ 99982 h 133950"/>
                    <a:gd name="connsiteX70" fmla="*/ 6346 w 124184"/>
                    <a:gd name="connsiteY70" fmla="*/ 90034 h 133950"/>
                    <a:gd name="connsiteX71" fmla="*/ 17281 w 124184"/>
                    <a:gd name="connsiteY71" fmla="*/ 77620 h 133950"/>
                    <a:gd name="connsiteX72" fmla="*/ 17938 w 124184"/>
                    <a:gd name="connsiteY72" fmla="*/ 75565 h 133950"/>
                    <a:gd name="connsiteX73" fmla="*/ 15636 w 124184"/>
                    <a:gd name="connsiteY73" fmla="*/ 59205 h 133950"/>
                    <a:gd name="connsiteX74" fmla="*/ 32161 w 124184"/>
                    <a:gd name="connsiteY74" fmla="*/ 58136 h 133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124184" h="133950">
                      <a:moveTo>
                        <a:pt x="12677" y="75072"/>
                      </a:moveTo>
                      <a:lnTo>
                        <a:pt x="674" y="88637"/>
                      </a:lnTo>
                      <a:cubicBezTo>
                        <a:pt x="180" y="89212"/>
                        <a:pt x="-67" y="89870"/>
                        <a:pt x="16" y="90610"/>
                      </a:cubicBezTo>
                      <a:cubicBezTo>
                        <a:pt x="98" y="91350"/>
                        <a:pt x="427" y="92007"/>
                        <a:pt x="1002" y="92418"/>
                      </a:cubicBezTo>
                      <a:lnTo>
                        <a:pt x="15471" y="103353"/>
                      </a:lnTo>
                      <a:lnTo>
                        <a:pt x="16623" y="121439"/>
                      </a:lnTo>
                      <a:cubicBezTo>
                        <a:pt x="16705" y="122919"/>
                        <a:pt x="18185" y="124070"/>
                        <a:pt x="19582" y="123823"/>
                      </a:cubicBezTo>
                      <a:lnTo>
                        <a:pt x="37587" y="121275"/>
                      </a:lnTo>
                      <a:lnTo>
                        <a:pt x="51152" y="133278"/>
                      </a:lnTo>
                      <a:cubicBezTo>
                        <a:pt x="51727" y="133771"/>
                        <a:pt x="52384" y="134018"/>
                        <a:pt x="53125" y="133935"/>
                      </a:cubicBezTo>
                      <a:cubicBezTo>
                        <a:pt x="53865" y="133853"/>
                        <a:pt x="54522" y="133524"/>
                        <a:pt x="54933" y="132949"/>
                      </a:cubicBezTo>
                      <a:lnTo>
                        <a:pt x="65867" y="118479"/>
                      </a:lnTo>
                      <a:lnTo>
                        <a:pt x="83954" y="117329"/>
                      </a:lnTo>
                      <a:cubicBezTo>
                        <a:pt x="84694" y="117246"/>
                        <a:pt x="85351" y="116918"/>
                        <a:pt x="85845" y="116342"/>
                      </a:cubicBezTo>
                      <a:cubicBezTo>
                        <a:pt x="86338" y="115767"/>
                        <a:pt x="86503" y="115027"/>
                        <a:pt x="86420" y="114369"/>
                      </a:cubicBezTo>
                      <a:lnTo>
                        <a:pt x="83872" y="96365"/>
                      </a:lnTo>
                      <a:lnTo>
                        <a:pt x="95875" y="82800"/>
                      </a:lnTo>
                      <a:cubicBezTo>
                        <a:pt x="96369" y="82224"/>
                        <a:pt x="96614" y="81566"/>
                        <a:pt x="96532" y="80827"/>
                      </a:cubicBezTo>
                      <a:cubicBezTo>
                        <a:pt x="96451" y="80087"/>
                        <a:pt x="96122" y="79429"/>
                        <a:pt x="95546" y="79018"/>
                      </a:cubicBezTo>
                      <a:lnTo>
                        <a:pt x="88476" y="73756"/>
                      </a:lnTo>
                      <a:lnTo>
                        <a:pt x="123580" y="30760"/>
                      </a:lnTo>
                      <a:cubicBezTo>
                        <a:pt x="124156" y="30102"/>
                        <a:pt x="124320" y="29198"/>
                        <a:pt x="124074" y="28293"/>
                      </a:cubicBezTo>
                      <a:cubicBezTo>
                        <a:pt x="123827" y="27471"/>
                        <a:pt x="123170" y="26813"/>
                        <a:pt x="122264" y="26567"/>
                      </a:cubicBezTo>
                      <a:lnTo>
                        <a:pt x="101301" y="20812"/>
                      </a:lnTo>
                      <a:lnTo>
                        <a:pt x="91435" y="1410"/>
                      </a:lnTo>
                      <a:cubicBezTo>
                        <a:pt x="91271" y="1081"/>
                        <a:pt x="91025" y="835"/>
                        <a:pt x="90778" y="588"/>
                      </a:cubicBezTo>
                      <a:cubicBezTo>
                        <a:pt x="90366" y="259"/>
                        <a:pt x="89956" y="95"/>
                        <a:pt x="89380" y="12"/>
                      </a:cubicBezTo>
                      <a:cubicBezTo>
                        <a:pt x="88476" y="-70"/>
                        <a:pt x="87654" y="259"/>
                        <a:pt x="87079" y="917"/>
                      </a:cubicBezTo>
                      <a:lnTo>
                        <a:pt x="51974" y="43914"/>
                      </a:lnTo>
                      <a:lnTo>
                        <a:pt x="45397" y="38076"/>
                      </a:lnTo>
                      <a:cubicBezTo>
                        <a:pt x="44822" y="37583"/>
                        <a:pt x="44163" y="37337"/>
                        <a:pt x="43424" y="37419"/>
                      </a:cubicBezTo>
                      <a:cubicBezTo>
                        <a:pt x="42684" y="37501"/>
                        <a:pt x="42027" y="37830"/>
                        <a:pt x="41615" y="38405"/>
                      </a:cubicBezTo>
                      <a:lnTo>
                        <a:pt x="30681" y="52875"/>
                      </a:lnTo>
                      <a:lnTo>
                        <a:pt x="12594" y="54026"/>
                      </a:lnTo>
                      <a:cubicBezTo>
                        <a:pt x="11855" y="54108"/>
                        <a:pt x="11197" y="54437"/>
                        <a:pt x="10704" y="55012"/>
                      </a:cubicBezTo>
                      <a:cubicBezTo>
                        <a:pt x="10210" y="55588"/>
                        <a:pt x="10046" y="56327"/>
                        <a:pt x="10128" y="56985"/>
                      </a:cubicBezTo>
                      <a:lnTo>
                        <a:pt x="12677" y="75072"/>
                      </a:lnTo>
                      <a:close/>
                      <a:moveTo>
                        <a:pt x="88558" y="7329"/>
                      </a:moveTo>
                      <a:lnTo>
                        <a:pt x="97108" y="24183"/>
                      </a:lnTo>
                      <a:cubicBezTo>
                        <a:pt x="97437" y="24840"/>
                        <a:pt x="98012" y="25334"/>
                        <a:pt x="98752" y="25498"/>
                      </a:cubicBezTo>
                      <a:lnTo>
                        <a:pt x="117004" y="30513"/>
                      </a:lnTo>
                      <a:lnTo>
                        <a:pt x="84283" y="70550"/>
                      </a:lnTo>
                      <a:lnTo>
                        <a:pt x="80995" y="68084"/>
                      </a:lnTo>
                      <a:lnTo>
                        <a:pt x="79844" y="49997"/>
                      </a:lnTo>
                      <a:cubicBezTo>
                        <a:pt x="79762" y="49257"/>
                        <a:pt x="79432" y="48600"/>
                        <a:pt x="78857" y="48106"/>
                      </a:cubicBezTo>
                      <a:cubicBezTo>
                        <a:pt x="78281" y="47613"/>
                        <a:pt x="77542" y="47449"/>
                        <a:pt x="76884" y="47531"/>
                      </a:cubicBezTo>
                      <a:lnTo>
                        <a:pt x="58879" y="50079"/>
                      </a:lnTo>
                      <a:lnTo>
                        <a:pt x="55755" y="47366"/>
                      </a:lnTo>
                      <a:lnTo>
                        <a:pt x="88558" y="7329"/>
                      </a:lnTo>
                      <a:close/>
                      <a:moveTo>
                        <a:pt x="32161" y="58136"/>
                      </a:moveTo>
                      <a:cubicBezTo>
                        <a:pt x="32900" y="58054"/>
                        <a:pt x="33641" y="57725"/>
                        <a:pt x="34051" y="57067"/>
                      </a:cubicBezTo>
                      <a:lnTo>
                        <a:pt x="44000" y="43914"/>
                      </a:lnTo>
                      <a:lnTo>
                        <a:pt x="56414" y="54848"/>
                      </a:lnTo>
                      <a:cubicBezTo>
                        <a:pt x="56989" y="55341"/>
                        <a:pt x="57728" y="55588"/>
                        <a:pt x="58469" y="55505"/>
                      </a:cubicBezTo>
                      <a:lnTo>
                        <a:pt x="74829" y="53203"/>
                      </a:lnTo>
                      <a:lnTo>
                        <a:pt x="75816" y="69728"/>
                      </a:lnTo>
                      <a:cubicBezTo>
                        <a:pt x="75898" y="70468"/>
                        <a:pt x="76226" y="71126"/>
                        <a:pt x="76802" y="71619"/>
                      </a:cubicBezTo>
                      <a:cubicBezTo>
                        <a:pt x="76802" y="71619"/>
                        <a:pt x="76884" y="71701"/>
                        <a:pt x="76884" y="71701"/>
                      </a:cubicBezTo>
                      <a:lnTo>
                        <a:pt x="90038" y="81649"/>
                      </a:lnTo>
                      <a:lnTo>
                        <a:pt x="79103" y="94063"/>
                      </a:lnTo>
                      <a:cubicBezTo>
                        <a:pt x="78610" y="94638"/>
                        <a:pt x="78364" y="95378"/>
                        <a:pt x="78446" y="96118"/>
                      </a:cubicBezTo>
                      <a:lnTo>
                        <a:pt x="80748" y="112478"/>
                      </a:lnTo>
                      <a:lnTo>
                        <a:pt x="64223" y="113465"/>
                      </a:lnTo>
                      <a:cubicBezTo>
                        <a:pt x="63484" y="113547"/>
                        <a:pt x="62743" y="113876"/>
                        <a:pt x="62333" y="114533"/>
                      </a:cubicBezTo>
                      <a:lnTo>
                        <a:pt x="52384" y="127687"/>
                      </a:lnTo>
                      <a:lnTo>
                        <a:pt x="39971" y="116753"/>
                      </a:lnTo>
                      <a:cubicBezTo>
                        <a:pt x="39395" y="116260"/>
                        <a:pt x="38656" y="116013"/>
                        <a:pt x="37916" y="116095"/>
                      </a:cubicBezTo>
                      <a:lnTo>
                        <a:pt x="21555" y="118397"/>
                      </a:lnTo>
                      <a:lnTo>
                        <a:pt x="20569" y="101873"/>
                      </a:lnTo>
                      <a:cubicBezTo>
                        <a:pt x="20486" y="101133"/>
                        <a:pt x="20158" y="100393"/>
                        <a:pt x="19500" y="99982"/>
                      </a:cubicBezTo>
                      <a:lnTo>
                        <a:pt x="6346" y="90034"/>
                      </a:lnTo>
                      <a:lnTo>
                        <a:pt x="17281" y="77620"/>
                      </a:lnTo>
                      <a:cubicBezTo>
                        <a:pt x="17774" y="77045"/>
                        <a:pt x="18020" y="76305"/>
                        <a:pt x="17938" y="75565"/>
                      </a:cubicBezTo>
                      <a:lnTo>
                        <a:pt x="15636" y="59205"/>
                      </a:lnTo>
                      <a:lnTo>
                        <a:pt x="32161" y="58136"/>
                      </a:lnTo>
                      <a:close/>
                    </a:path>
                  </a:pathLst>
                </a:custGeom>
                <a:grpFill/>
                <a:ln w="8221" cap="flat">
                  <a:noFill/>
                  <a:prstDash val="solid"/>
                  <a:miter/>
                </a:ln>
              </p:spPr>
              <p:txBody>
                <a:bodyPr rtlCol="0" anchor="ctr"/>
                <a:lstStyle/>
                <a:p>
                  <a:endParaRPr lang="en-US"/>
                </a:p>
              </p:txBody>
            </p:sp>
            <p:sp>
              <p:nvSpPr>
                <p:cNvPr id="86" name="Freeform: Shape 85">
                  <a:extLst>
                    <a:ext uri="{FF2B5EF4-FFF2-40B4-BE49-F238E27FC236}">
                      <a16:creationId xmlns:a16="http://schemas.microsoft.com/office/drawing/2014/main" id="{059B4522-EB3C-48B6-BD1C-B410574E3C2F}"/>
                    </a:ext>
                  </a:extLst>
                </p:cNvPr>
                <p:cNvSpPr/>
                <p:nvPr/>
              </p:nvSpPr>
              <p:spPr>
                <a:xfrm>
                  <a:off x="10132734" y="1324682"/>
                  <a:ext cx="101294" cy="83618"/>
                </a:xfrm>
                <a:custGeom>
                  <a:avLst/>
                  <a:gdLst>
                    <a:gd name="connsiteX0" fmla="*/ 100304 w 101294"/>
                    <a:gd name="connsiteY0" fmla="*/ 78928 h 83618"/>
                    <a:gd name="connsiteX1" fmla="*/ 4280 w 101294"/>
                    <a:gd name="connsiteY1" fmla="*/ 580 h 83618"/>
                    <a:gd name="connsiteX2" fmla="*/ 581 w 101294"/>
                    <a:gd name="connsiteY2" fmla="*/ 991 h 83618"/>
                    <a:gd name="connsiteX3" fmla="*/ 991 w 101294"/>
                    <a:gd name="connsiteY3" fmla="*/ 4691 h 83618"/>
                    <a:gd name="connsiteX4" fmla="*/ 97015 w 101294"/>
                    <a:gd name="connsiteY4" fmla="*/ 83039 h 83618"/>
                    <a:gd name="connsiteX5" fmla="*/ 100714 w 101294"/>
                    <a:gd name="connsiteY5" fmla="*/ 82628 h 83618"/>
                    <a:gd name="connsiteX6" fmla="*/ 100304 w 10129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8">
                      <a:moveTo>
                        <a:pt x="100304" y="78928"/>
                      </a:moveTo>
                      <a:lnTo>
                        <a:pt x="4280" y="580"/>
                      </a:lnTo>
                      <a:cubicBezTo>
                        <a:pt x="3129" y="-324"/>
                        <a:pt x="1485" y="-160"/>
                        <a:pt x="581" y="991"/>
                      </a:cubicBezTo>
                      <a:cubicBezTo>
                        <a:pt x="-324" y="2142"/>
                        <a:pt x="-160" y="3787"/>
                        <a:pt x="991" y="4691"/>
                      </a:cubicBezTo>
                      <a:lnTo>
                        <a:pt x="97015" y="83039"/>
                      </a:lnTo>
                      <a:cubicBezTo>
                        <a:pt x="98166" y="83943"/>
                        <a:pt x="99810" y="83779"/>
                        <a:pt x="100714" y="82628"/>
                      </a:cubicBezTo>
                      <a:cubicBezTo>
                        <a:pt x="101618" y="81477"/>
                        <a:pt x="101454" y="79832"/>
                        <a:pt x="100304" y="78928"/>
                      </a:cubicBezTo>
                      <a:close/>
                    </a:path>
                  </a:pathLst>
                </a:custGeom>
                <a:grpFill/>
                <a:ln w="8221" cap="flat">
                  <a:noFill/>
                  <a:prstDash val="solid"/>
                  <a:miter/>
                </a:ln>
              </p:spPr>
              <p:txBody>
                <a:bodyPr rtlCol="0" anchor="ctr"/>
                <a:lstStyle/>
                <a:p>
                  <a:endParaRPr lang="en-US"/>
                </a:p>
              </p:txBody>
            </p:sp>
            <p:sp>
              <p:nvSpPr>
                <p:cNvPr id="87" name="Freeform: Shape 86">
                  <a:extLst>
                    <a:ext uri="{FF2B5EF4-FFF2-40B4-BE49-F238E27FC236}">
                      <a16:creationId xmlns:a16="http://schemas.microsoft.com/office/drawing/2014/main" id="{666B043E-E3FB-4529-9EEE-FE2AD5C18E9E}"/>
                    </a:ext>
                  </a:extLst>
                </p:cNvPr>
                <p:cNvSpPr/>
                <p:nvPr/>
              </p:nvSpPr>
              <p:spPr>
                <a:xfrm>
                  <a:off x="10151396" y="1301827"/>
                  <a:ext cx="101294" cy="83618"/>
                </a:xfrm>
                <a:custGeom>
                  <a:avLst/>
                  <a:gdLst>
                    <a:gd name="connsiteX0" fmla="*/ 100303 w 101294"/>
                    <a:gd name="connsiteY0" fmla="*/ 78928 h 83618"/>
                    <a:gd name="connsiteX1" fmla="*/ 4280 w 101294"/>
                    <a:gd name="connsiteY1" fmla="*/ 580 h 83618"/>
                    <a:gd name="connsiteX2" fmla="*/ 580 w 101294"/>
                    <a:gd name="connsiteY2" fmla="*/ 991 h 83618"/>
                    <a:gd name="connsiteX3" fmla="*/ 992 w 101294"/>
                    <a:gd name="connsiteY3" fmla="*/ 4691 h 83618"/>
                    <a:gd name="connsiteX4" fmla="*/ 97015 w 101294"/>
                    <a:gd name="connsiteY4" fmla="*/ 83039 h 83618"/>
                    <a:gd name="connsiteX5" fmla="*/ 100714 w 101294"/>
                    <a:gd name="connsiteY5" fmla="*/ 82628 h 83618"/>
                    <a:gd name="connsiteX6" fmla="*/ 100303 w 10129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8">
                      <a:moveTo>
                        <a:pt x="100303" y="78928"/>
                      </a:moveTo>
                      <a:lnTo>
                        <a:pt x="4280" y="580"/>
                      </a:lnTo>
                      <a:cubicBezTo>
                        <a:pt x="3129" y="-324"/>
                        <a:pt x="1485" y="-160"/>
                        <a:pt x="580" y="991"/>
                      </a:cubicBezTo>
                      <a:cubicBezTo>
                        <a:pt x="-324" y="2142"/>
                        <a:pt x="-160" y="3787"/>
                        <a:pt x="992" y="4691"/>
                      </a:cubicBezTo>
                      <a:lnTo>
                        <a:pt x="97015" y="83039"/>
                      </a:lnTo>
                      <a:cubicBezTo>
                        <a:pt x="98165" y="83943"/>
                        <a:pt x="99810" y="83779"/>
                        <a:pt x="100714" y="82628"/>
                      </a:cubicBezTo>
                      <a:cubicBezTo>
                        <a:pt x="101619" y="81477"/>
                        <a:pt x="101454" y="79832"/>
                        <a:pt x="100303" y="78928"/>
                      </a:cubicBezTo>
                      <a:close/>
                    </a:path>
                  </a:pathLst>
                </a:custGeom>
                <a:grpFill/>
                <a:ln w="8221" cap="flat">
                  <a:noFill/>
                  <a:prstDash val="solid"/>
                  <a:miter/>
                </a:ln>
              </p:spPr>
              <p:txBody>
                <a:bodyPr rtlCol="0" anchor="ctr"/>
                <a:lstStyle/>
                <a:p>
                  <a:endParaRPr lang="en-US"/>
                </a:p>
              </p:txBody>
            </p:sp>
            <p:sp>
              <p:nvSpPr>
                <p:cNvPr id="88" name="Freeform: Shape 87">
                  <a:extLst>
                    <a:ext uri="{FF2B5EF4-FFF2-40B4-BE49-F238E27FC236}">
                      <a16:creationId xmlns:a16="http://schemas.microsoft.com/office/drawing/2014/main" id="{376A6132-4AD5-4CA5-9F4D-277D18F11356}"/>
                    </a:ext>
                  </a:extLst>
                </p:cNvPr>
                <p:cNvSpPr/>
                <p:nvPr/>
              </p:nvSpPr>
              <p:spPr>
                <a:xfrm>
                  <a:off x="10170059" y="1278972"/>
                  <a:ext cx="101234" cy="83618"/>
                </a:xfrm>
                <a:custGeom>
                  <a:avLst/>
                  <a:gdLst>
                    <a:gd name="connsiteX0" fmla="*/ 100303 w 101234"/>
                    <a:gd name="connsiteY0" fmla="*/ 78928 h 83618"/>
                    <a:gd name="connsiteX1" fmla="*/ 4280 w 101234"/>
                    <a:gd name="connsiteY1" fmla="*/ 580 h 83618"/>
                    <a:gd name="connsiteX2" fmla="*/ 580 w 101234"/>
                    <a:gd name="connsiteY2" fmla="*/ 991 h 83618"/>
                    <a:gd name="connsiteX3" fmla="*/ 992 w 101234"/>
                    <a:gd name="connsiteY3" fmla="*/ 4691 h 83618"/>
                    <a:gd name="connsiteX4" fmla="*/ 97014 w 101234"/>
                    <a:gd name="connsiteY4" fmla="*/ 83039 h 83618"/>
                    <a:gd name="connsiteX5" fmla="*/ 100714 w 101234"/>
                    <a:gd name="connsiteY5" fmla="*/ 82628 h 83618"/>
                    <a:gd name="connsiteX6" fmla="*/ 100303 w 10123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8">
                      <a:moveTo>
                        <a:pt x="100303" y="78928"/>
                      </a:moveTo>
                      <a:lnTo>
                        <a:pt x="4280" y="580"/>
                      </a:lnTo>
                      <a:cubicBezTo>
                        <a:pt x="3129" y="-324"/>
                        <a:pt x="1484" y="-160"/>
                        <a:pt x="580" y="991"/>
                      </a:cubicBezTo>
                      <a:cubicBezTo>
                        <a:pt x="-324" y="2142"/>
                        <a:pt x="-160" y="3787"/>
                        <a:pt x="992" y="4691"/>
                      </a:cubicBezTo>
                      <a:lnTo>
                        <a:pt x="97014" y="83039"/>
                      </a:lnTo>
                      <a:cubicBezTo>
                        <a:pt x="98165" y="83943"/>
                        <a:pt x="99810" y="83779"/>
                        <a:pt x="100714" y="82628"/>
                      </a:cubicBezTo>
                      <a:cubicBezTo>
                        <a:pt x="101536" y="81477"/>
                        <a:pt x="101372" y="79832"/>
                        <a:pt x="100303" y="78928"/>
                      </a:cubicBezTo>
                      <a:close/>
                    </a:path>
                  </a:pathLst>
                </a:custGeom>
                <a:grpFill/>
                <a:ln w="8221" cap="flat">
                  <a:noFill/>
                  <a:prstDash val="solid"/>
                  <a:miter/>
                </a:ln>
              </p:spPr>
              <p:txBody>
                <a:bodyPr rtlCol="0" anchor="ctr"/>
                <a:lstStyle/>
                <a:p>
                  <a:endParaRPr lang="en-US"/>
                </a:p>
              </p:txBody>
            </p:sp>
            <p:sp>
              <p:nvSpPr>
                <p:cNvPr id="89" name="Freeform: Shape 88">
                  <a:extLst>
                    <a:ext uri="{FF2B5EF4-FFF2-40B4-BE49-F238E27FC236}">
                      <a16:creationId xmlns:a16="http://schemas.microsoft.com/office/drawing/2014/main" id="{5921701C-BA75-442D-B9C3-2D49F98EBEDE}"/>
                    </a:ext>
                  </a:extLst>
                </p:cNvPr>
                <p:cNvSpPr/>
                <p:nvPr/>
              </p:nvSpPr>
              <p:spPr>
                <a:xfrm>
                  <a:off x="10188721" y="1256117"/>
                  <a:ext cx="101234" cy="83618"/>
                </a:xfrm>
                <a:custGeom>
                  <a:avLst/>
                  <a:gdLst>
                    <a:gd name="connsiteX0" fmla="*/ 100303 w 101234"/>
                    <a:gd name="connsiteY0" fmla="*/ 78928 h 83618"/>
                    <a:gd name="connsiteX1" fmla="*/ 4280 w 101234"/>
                    <a:gd name="connsiteY1" fmla="*/ 580 h 83618"/>
                    <a:gd name="connsiteX2" fmla="*/ 580 w 101234"/>
                    <a:gd name="connsiteY2" fmla="*/ 991 h 83618"/>
                    <a:gd name="connsiteX3" fmla="*/ 992 w 101234"/>
                    <a:gd name="connsiteY3" fmla="*/ 4691 h 83618"/>
                    <a:gd name="connsiteX4" fmla="*/ 97014 w 101234"/>
                    <a:gd name="connsiteY4" fmla="*/ 83039 h 83618"/>
                    <a:gd name="connsiteX5" fmla="*/ 100714 w 101234"/>
                    <a:gd name="connsiteY5" fmla="*/ 82628 h 83618"/>
                    <a:gd name="connsiteX6" fmla="*/ 100303 w 10123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8">
                      <a:moveTo>
                        <a:pt x="100303" y="78928"/>
                      </a:moveTo>
                      <a:lnTo>
                        <a:pt x="4280" y="580"/>
                      </a:lnTo>
                      <a:cubicBezTo>
                        <a:pt x="3129" y="-324"/>
                        <a:pt x="1484" y="-160"/>
                        <a:pt x="580" y="991"/>
                      </a:cubicBezTo>
                      <a:cubicBezTo>
                        <a:pt x="-324" y="2142"/>
                        <a:pt x="-160" y="3787"/>
                        <a:pt x="992" y="4691"/>
                      </a:cubicBezTo>
                      <a:lnTo>
                        <a:pt x="97014" y="83039"/>
                      </a:lnTo>
                      <a:cubicBezTo>
                        <a:pt x="98165" y="83943"/>
                        <a:pt x="99810" y="83779"/>
                        <a:pt x="100714" y="82628"/>
                      </a:cubicBezTo>
                      <a:cubicBezTo>
                        <a:pt x="101536" y="81477"/>
                        <a:pt x="101372" y="79832"/>
                        <a:pt x="100303" y="78928"/>
                      </a:cubicBezTo>
                      <a:close/>
                    </a:path>
                  </a:pathLst>
                </a:custGeom>
                <a:grpFill/>
                <a:ln w="8221" cap="flat">
                  <a:noFill/>
                  <a:prstDash val="solid"/>
                  <a:miter/>
                </a:ln>
              </p:spPr>
              <p:txBody>
                <a:bodyPr rtlCol="0" anchor="ctr"/>
                <a:lstStyle/>
                <a:p>
                  <a:endParaRPr lang="en-US"/>
                </a:p>
              </p:txBody>
            </p:sp>
            <p:sp>
              <p:nvSpPr>
                <p:cNvPr id="90" name="Freeform: Shape 89">
                  <a:extLst>
                    <a:ext uri="{FF2B5EF4-FFF2-40B4-BE49-F238E27FC236}">
                      <a16:creationId xmlns:a16="http://schemas.microsoft.com/office/drawing/2014/main" id="{8B4B9DDC-CF20-4926-85F3-36DD220D16CC}"/>
                    </a:ext>
                  </a:extLst>
                </p:cNvPr>
                <p:cNvSpPr/>
                <p:nvPr/>
              </p:nvSpPr>
              <p:spPr>
                <a:xfrm>
                  <a:off x="10314202" y="1236633"/>
                  <a:ext cx="35499" cy="29934"/>
                </a:xfrm>
                <a:custGeom>
                  <a:avLst/>
                  <a:gdLst>
                    <a:gd name="connsiteX0" fmla="*/ 966 w 35499"/>
                    <a:gd name="connsiteY0" fmla="*/ 4691 h 29934"/>
                    <a:gd name="connsiteX1" fmla="*/ 31219 w 35499"/>
                    <a:gd name="connsiteY1" fmla="*/ 29354 h 29934"/>
                    <a:gd name="connsiteX2" fmla="*/ 34920 w 35499"/>
                    <a:gd name="connsiteY2" fmla="*/ 28943 h 29934"/>
                    <a:gd name="connsiteX3" fmla="*/ 34508 w 35499"/>
                    <a:gd name="connsiteY3" fmla="*/ 25244 h 29934"/>
                    <a:gd name="connsiteX4" fmla="*/ 4254 w 35499"/>
                    <a:gd name="connsiteY4" fmla="*/ 580 h 29934"/>
                    <a:gd name="connsiteX5" fmla="*/ 555 w 35499"/>
                    <a:gd name="connsiteY5" fmla="*/ 991 h 29934"/>
                    <a:gd name="connsiteX6" fmla="*/ 966 w 35499"/>
                    <a:gd name="connsiteY6" fmla="*/ 4691 h 29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499" h="29934">
                      <a:moveTo>
                        <a:pt x="966" y="4691"/>
                      </a:moveTo>
                      <a:lnTo>
                        <a:pt x="31219" y="29354"/>
                      </a:lnTo>
                      <a:cubicBezTo>
                        <a:pt x="32370" y="30259"/>
                        <a:pt x="34014" y="30094"/>
                        <a:pt x="34920" y="28943"/>
                      </a:cubicBezTo>
                      <a:cubicBezTo>
                        <a:pt x="35824" y="27792"/>
                        <a:pt x="35659" y="26148"/>
                        <a:pt x="34508" y="25244"/>
                      </a:cubicBezTo>
                      <a:lnTo>
                        <a:pt x="4254" y="580"/>
                      </a:lnTo>
                      <a:cubicBezTo>
                        <a:pt x="3104" y="-324"/>
                        <a:pt x="1459" y="-160"/>
                        <a:pt x="555" y="991"/>
                      </a:cubicBezTo>
                      <a:cubicBezTo>
                        <a:pt x="-350" y="2142"/>
                        <a:pt x="-103" y="3787"/>
                        <a:pt x="966" y="4691"/>
                      </a:cubicBezTo>
                      <a:close/>
                    </a:path>
                  </a:pathLst>
                </a:custGeom>
                <a:grpFill/>
                <a:ln w="8221" cap="flat">
                  <a:noFill/>
                  <a:prstDash val="solid"/>
                  <a:miter/>
                </a:ln>
              </p:spPr>
              <p:txBody>
                <a:bodyPr rtlCol="0" anchor="ctr"/>
                <a:lstStyle/>
                <a:p>
                  <a:endParaRPr lang="en-US"/>
                </a:p>
              </p:txBody>
            </p:sp>
          </p:grpSp>
          <p:grpSp>
            <p:nvGrpSpPr>
              <p:cNvPr id="67" name="Graphic 2">
                <a:extLst>
                  <a:ext uri="{FF2B5EF4-FFF2-40B4-BE49-F238E27FC236}">
                    <a16:creationId xmlns:a16="http://schemas.microsoft.com/office/drawing/2014/main" id="{A6FDC948-C572-4F00-AA45-211DD50EDF0D}"/>
                  </a:ext>
                </a:extLst>
              </p:cNvPr>
              <p:cNvGrpSpPr/>
              <p:nvPr/>
            </p:nvGrpSpPr>
            <p:grpSpPr>
              <a:xfrm>
                <a:off x="7153666" y="2597495"/>
                <a:ext cx="408956" cy="315683"/>
                <a:chOff x="11943206" y="740408"/>
                <a:chExt cx="400022" cy="308787"/>
              </a:xfrm>
              <a:solidFill>
                <a:schemeClr val="accent1">
                  <a:lumMod val="50000"/>
                </a:schemeClr>
              </a:solidFill>
            </p:grpSpPr>
            <p:sp>
              <p:nvSpPr>
                <p:cNvPr id="78" name="Freeform: Shape 77">
                  <a:extLst>
                    <a:ext uri="{FF2B5EF4-FFF2-40B4-BE49-F238E27FC236}">
                      <a16:creationId xmlns:a16="http://schemas.microsoft.com/office/drawing/2014/main" id="{9E76D185-2BA8-4893-895E-2499C2EEFA81}"/>
                    </a:ext>
                  </a:extLst>
                </p:cNvPr>
                <p:cNvSpPr/>
                <p:nvPr/>
              </p:nvSpPr>
              <p:spPr>
                <a:xfrm>
                  <a:off x="11959895" y="740408"/>
                  <a:ext cx="383333" cy="288727"/>
                </a:xfrm>
                <a:custGeom>
                  <a:avLst/>
                  <a:gdLst>
                    <a:gd name="connsiteX0" fmla="*/ 383024 w 383333"/>
                    <a:gd name="connsiteY0" fmla="*/ 269655 h 288727"/>
                    <a:gd name="connsiteX1" fmla="*/ 338301 w 383333"/>
                    <a:gd name="connsiteY1" fmla="*/ 45545 h 288727"/>
                    <a:gd name="connsiteX2" fmla="*/ 338301 w 383333"/>
                    <a:gd name="connsiteY2" fmla="*/ 44805 h 288727"/>
                    <a:gd name="connsiteX3" fmla="*/ 316680 w 383333"/>
                    <a:gd name="connsiteY3" fmla="*/ 23184 h 288727"/>
                    <a:gd name="connsiteX4" fmla="*/ 291605 w 383333"/>
                    <a:gd name="connsiteY4" fmla="*/ 23184 h 288727"/>
                    <a:gd name="connsiteX5" fmla="*/ 291605 w 383333"/>
                    <a:gd name="connsiteY5" fmla="*/ 11592 h 288727"/>
                    <a:gd name="connsiteX6" fmla="*/ 280014 w 383333"/>
                    <a:gd name="connsiteY6" fmla="*/ 0 h 288727"/>
                    <a:gd name="connsiteX7" fmla="*/ 268422 w 383333"/>
                    <a:gd name="connsiteY7" fmla="*/ 11592 h 288727"/>
                    <a:gd name="connsiteX8" fmla="*/ 268422 w 383333"/>
                    <a:gd name="connsiteY8" fmla="*/ 23184 h 288727"/>
                    <a:gd name="connsiteX9" fmla="*/ 246882 w 383333"/>
                    <a:gd name="connsiteY9" fmla="*/ 23184 h 288727"/>
                    <a:gd name="connsiteX10" fmla="*/ 246882 w 383333"/>
                    <a:gd name="connsiteY10" fmla="*/ 11592 h 288727"/>
                    <a:gd name="connsiteX11" fmla="*/ 235290 w 383333"/>
                    <a:gd name="connsiteY11" fmla="*/ 0 h 288727"/>
                    <a:gd name="connsiteX12" fmla="*/ 223698 w 383333"/>
                    <a:gd name="connsiteY12" fmla="*/ 11592 h 288727"/>
                    <a:gd name="connsiteX13" fmla="*/ 223698 w 383333"/>
                    <a:gd name="connsiteY13" fmla="*/ 23184 h 288727"/>
                    <a:gd name="connsiteX14" fmla="*/ 202158 w 383333"/>
                    <a:gd name="connsiteY14" fmla="*/ 23184 h 288727"/>
                    <a:gd name="connsiteX15" fmla="*/ 202158 w 383333"/>
                    <a:gd name="connsiteY15" fmla="*/ 11592 h 288727"/>
                    <a:gd name="connsiteX16" fmla="*/ 190567 w 383333"/>
                    <a:gd name="connsiteY16" fmla="*/ 0 h 288727"/>
                    <a:gd name="connsiteX17" fmla="*/ 178975 w 383333"/>
                    <a:gd name="connsiteY17" fmla="*/ 11592 h 288727"/>
                    <a:gd name="connsiteX18" fmla="*/ 178975 w 383333"/>
                    <a:gd name="connsiteY18" fmla="*/ 23184 h 288727"/>
                    <a:gd name="connsiteX19" fmla="*/ 157436 w 383333"/>
                    <a:gd name="connsiteY19" fmla="*/ 23184 h 288727"/>
                    <a:gd name="connsiteX20" fmla="*/ 157436 w 383333"/>
                    <a:gd name="connsiteY20" fmla="*/ 11592 h 288727"/>
                    <a:gd name="connsiteX21" fmla="*/ 145844 w 383333"/>
                    <a:gd name="connsiteY21" fmla="*/ 0 h 288727"/>
                    <a:gd name="connsiteX22" fmla="*/ 134252 w 383333"/>
                    <a:gd name="connsiteY22" fmla="*/ 11592 h 288727"/>
                    <a:gd name="connsiteX23" fmla="*/ 134252 w 383333"/>
                    <a:gd name="connsiteY23" fmla="*/ 23184 h 288727"/>
                    <a:gd name="connsiteX24" fmla="*/ 112712 w 383333"/>
                    <a:gd name="connsiteY24" fmla="*/ 23184 h 288727"/>
                    <a:gd name="connsiteX25" fmla="*/ 112712 w 383333"/>
                    <a:gd name="connsiteY25" fmla="*/ 11592 h 288727"/>
                    <a:gd name="connsiteX26" fmla="*/ 101121 w 383333"/>
                    <a:gd name="connsiteY26" fmla="*/ 0 h 288727"/>
                    <a:gd name="connsiteX27" fmla="*/ 89529 w 383333"/>
                    <a:gd name="connsiteY27" fmla="*/ 11592 h 288727"/>
                    <a:gd name="connsiteX28" fmla="*/ 89529 w 383333"/>
                    <a:gd name="connsiteY28" fmla="*/ 23184 h 288727"/>
                    <a:gd name="connsiteX29" fmla="*/ 67989 w 383333"/>
                    <a:gd name="connsiteY29" fmla="*/ 23184 h 288727"/>
                    <a:gd name="connsiteX30" fmla="*/ 67989 w 383333"/>
                    <a:gd name="connsiteY30" fmla="*/ 11592 h 288727"/>
                    <a:gd name="connsiteX31" fmla="*/ 56397 w 383333"/>
                    <a:gd name="connsiteY31" fmla="*/ 0 h 288727"/>
                    <a:gd name="connsiteX32" fmla="*/ 44806 w 383333"/>
                    <a:gd name="connsiteY32" fmla="*/ 11592 h 288727"/>
                    <a:gd name="connsiteX33" fmla="*/ 44806 w 383333"/>
                    <a:gd name="connsiteY33" fmla="*/ 23184 h 288727"/>
                    <a:gd name="connsiteX34" fmla="*/ 21622 w 383333"/>
                    <a:gd name="connsiteY34" fmla="*/ 23184 h 288727"/>
                    <a:gd name="connsiteX35" fmla="*/ 0 w 383333"/>
                    <a:gd name="connsiteY35" fmla="*/ 44805 h 288727"/>
                    <a:gd name="connsiteX36" fmla="*/ 0 w 383333"/>
                    <a:gd name="connsiteY36" fmla="*/ 89857 h 288727"/>
                    <a:gd name="connsiteX37" fmla="*/ 0 w 383333"/>
                    <a:gd name="connsiteY37" fmla="*/ 286097 h 288727"/>
                    <a:gd name="connsiteX38" fmla="*/ 2631 w 383333"/>
                    <a:gd name="connsiteY38" fmla="*/ 288728 h 288727"/>
                    <a:gd name="connsiteX39" fmla="*/ 336411 w 383333"/>
                    <a:gd name="connsiteY39" fmla="*/ 288728 h 288727"/>
                    <a:gd name="connsiteX40" fmla="*/ 368227 w 383333"/>
                    <a:gd name="connsiteY40" fmla="*/ 288728 h 288727"/>
                    <a:gd name="connsiteX41" fmla="*/ 380476 w 383333"/>
                    <a:gd name="connsiteY41" fmla="*/ 282891 h 288727"/>
                    <a:gd name="connsiteX42" fmla="*/ 383024 w 383333"/>
                    <a:gd name="connsiteY42" fmla="*/ 269655 h 288727"/>
                    <a:gd name="connsiteX43" fmla="*/ 273519 w 383333"/>
                    <a:gd name="connsiteY43" fmla="*/ 11592 h 288727"/>
                    <a:gd name="connsiteX44" fmla="*/ 279931 w 383333"/>
                    <a:gd name="connsiteY44" fmla="*/ 5179 h 288727"/>
                    <a:gd name="connsiteX45" fmla="*/ 286344 w 383333"/>
                    <a:gd name="connsiteY45" fmla="*/ 11592 h 288727"/>
                    <a:gd name="connsiteX46" fmla="*/ 286344 w 383333"/>
                    <a:gd name="connsiteY46" fmla="*/ 23184 h 288727"/>
                    <a:gd name="connsiteX47" fmla="*/ 273519 w 383333"/>
                    <a:gd name="connsiteY47" fmla="*/ 23184 h 288727"/>
                    <a:gd name="connsiteX48" fmla="*/ 273519 w 383333"/>
                    <a:gd name="connsiteY48" fmla="*/ 11592 h 288727"/>
                    <a:gd name="connsiteX49" fmla="*/ 228631 w 383333"/>
                    <a:gd name="connsiteY49" fmla="*/ 11592 h 288727"/>
                    <a:gd name="connsiteX50" fmla="*/ 235043 w 383333"/>
                    <a:gd name="connsiteY50" fmla="*/ 5179 h 288727"/>
                    <a:gd name="connsiteX51" fmla="*/ 241456 w 383333"/>
                    <a:gd name="connsiteY51" fmla="*/ 11592 h 288727"/>
                    <a:gd name="connsiteX52" fmla="*/ 241456 w 383333"/>
                    <a:gd name="connsiteY52" fmla="*/ 23184 h 288727"/>
                    <a:gd name="connsiteX53" fmla="*/ 228631 w 383333"/>
                    <a:gd name="connsiteY53" fmla="*/ 23184 h 288727"/>
                    <a:gd name="connsiteX54" fmla="*/ 228631 w 383333"/>
                    <a:gd name="connsiteY54" fmla="*/ 11592 h 288727"/>
                    <a:gd name="connsiteX55" fmla="*/ 183825 w 383333"/>
                    <a:gd name="connsiteY55" fmla="*/ 11592 h 288727"/>
                    <a:gd name="connsiteX56" fmla="*/ 190238 w 383333"/>
                    <a:gd name="connsiteY56" fmla="*/ 5179 h 288727"/>
                    <a:gd name="connsiteX57" fmla="*/ 196651 w 383333"/>
                    <a:gd name="connsiteY57" fmla="*/ 11592 h 288727"/>
                    <a:gd name="connsiteX58" fmla="*/ 196651 w 383333"/>
                    <a:gd name="connsiteY58" fmla="*/ 23184 h 288727"/>
                    <a:gd name="connsiteX59" fmla="*/ 183825 w 383333"/>
                    <a:gd name="connsiteY59" fmla="*/ 23184 h 288727"/>
                    <a:gd name="connsiteX60" fmla="*/ 183825 w 383333"/>
                    <a:gd name="connsiteY60" fmla="*/ 11592 h 288727"/>
                    <a:gd name="connsiteX61" fmla="*/ 139020 w 383333"/>
                    <a:gd name="connsiteY61" fmla="*/ 11592 h 288727"/>
                    <a:gd name="connsiteX62" fmla="*/ 145433 w 383333"/>
                    <a:gd name="connsiteY62" fmla="*/ 5179 h 288727"/>
                    <a:gd name="connsiteX63" fmla="*/ 151845 w 383333"/>
                    <a:gd name="connsiteY63" fmla="*/ 11592 h 288727"/>
                    <a:gd name="connsiteX64" fmla="*/ 151845 w 383333"/>
                    <a:gd name="connsiteY64" fmla="*/ 23184 h 288727"/>
                    <a:gd name="connsiteX65" fmla="*/ 139020 w 383333"/>
                    <a:gd name="connsiteY65" fmla="*/ 23184 h 288727"/>
                    <a:gd name="connsiteX66" fmla="*/ 139020 w 383333"/>
                    <a:gd name="connsiteY66" fmla="*/ 11592 h 288727"/>
                    <a:gd name="connsiteX67" fmla="*/ 94133 w 383333"/>
                    <a:gd name="connsiteY67" fmla="*/ 11592 h 288727"/>
                    <a:gd name="connsiteX68" fmla="*/ 100545 w 383333"/>
                    <a:gd name="connsiteY68" fmla="*/ 5179 h 288727"/>
                    <a:gd name="connsiteX69" fmla="*/ 106958 w 383333"/>
                    <a:gd name="connsiteY69" fmla="*/ 11592 h 288727"/>
                    <a:gd name="connsiteX70" fmla="*/ 106958 w 383333"/>
                    <a:gd name="connsiteY70" fmla="*/ 23184 h 288727"/>
                    <a:gd name="connsiteX71" fmla="*/ 94133 w 383333"/>
                    <a:gd name="connsiteY71" fmla="*/ 23184 h 288727"/>
                    <a:gd name="connsiteX72" fmla="*/ 94133 w 383333"/>
                    <a:gd name="connsiteY72" fmla="*/ 11592 h 288727"/>
                    <a:gd name="connsiteX73" fmla="*/ 49327 w 383333"/>
                    <a:gd name="connsiteY73" fmla="*/ 11592 h 288727"/>
                    <a:gd name="connsiteX74" fmla="*/ 55740 w 383333"/>
                    <a:gd name="connsiteY74" fmla="*/ 5179 h 288727"/>
                    <a:gd name="connsiteX75" fmla="*/ 62153 w 383333"/>
                    <a:gd name="connsiteY75" fmla="*/ 11592 h 288727"/>
                    <a:gd name="connsiteX76" fmla="*/ 62153 w 383333"/>
                    <a:gd name="connsiteY76" fmla="*/ 23184 h 288727"/>
                    <a:gd name="connsiteX77" fmla="*/ 49327 w 383333"/>
                    <a:gd name="connsiteY77" fmla="*/ 23184 h 288727"/>
                    <a:gd name="connsiteX78" fmla="*/ 49327 w 383333"/>
                    <a:gd name="connsiteY78" fmla="*/ 11592 h 288727"/>
                    <a:gd name="connsiteX79" fmla="*/ 333040 w 383333"/>
                    <a:gd name="connsiteY79" fmla="*/ 283384 h 288727"/>
                    <a:gd name="connsiteX80" fmla="*/ 4522 w 383333"/>
                    <a:gd name="connsiteY80" fmla="*/ 283384 h 288727"/>
                    <a:gd name="connsiteX81" fmla="*/ 4522 w 383333"/>
                    <a:gd name="connsiteY81" fmla="*/ 92406 h 288727"/>
                    <a:gd name="connsiteX82" fmla="*/ 333040 w 383333"/>
                    <a:gd name="connsiteY82" fmla="*/ 92406 h 288727"/>
                    <a:gd name="connsiteX83" fmla="*/ 333040 w 383333"/>
                    <a:gd name="connsiteY83" fmla="*/ 283384 h 288727"/>
                    <a:gd name="connsiteX84" fmla="*/ 333040 w 383333"/>
                    <a:gd name="connsiteY84" fmla="*/ 87144 h 288727"/>
                    <a:gd name="connsiteX85" fmla="*/ 4522 w 383333"/>
                    <a:gd name="connsiteY85" fmla="*/ 87144 h 288727"/>
                    <a:gd name="connsiteX86" fmla="*/ 4522 w 383333"/>
                    <a:gd name="connsiteY86" fmla="*/ 44723 h 288727"/>
                    <a:gd name="connsiteX87" fmla="*/ 20964 w 383333"/>
                    <a:gd name="connsiteY87" fmla="*/ 28281 h 288727"/>
                    <a:gd name="connsiteX88" fmla="*/ 44148 w 383333"/>
                    <a:gd name="connsiteY88" fmla="*/ 28281 h 288727"/>
                    <a:gd name="connsiteX89" fmla="*/ 44148 w 383333"/>
                    <a:gd name="connsiteY89" fmla="*/ 44477 h 288727"/>
                    <a:gd name="connsiteX90" fmla="*/ 49327 w 383333"/>
                    <a:gd name="connsiteY90" fmla="*/ 54095 h 288727"/>
                    <a:gd name="connsiteX91" fmla="*/ 55822 w 383333"/>
                    <a:gd name="connsiteY91" fmla="*/ 60015 h 288727"/>
                    <a:gd name="connsiteX92" fmla="*/ 62398 w 383333"/>
                    <a:gd name="connsiteY92" fmla="*/ 53438 h 288727"/>
                    <a:gd name="connsiteX93" fmla="*/ 55822 w 383333"/>
                    <a:gd name="connsiteY93" fmla="*/ 46861 h 288727"/>
                    <a:gd name="connsiteX94" fmla="*/ 51218 w 383333"/>
                    <a:gd name="connsiteY94" fmla="*/ 48752 h 288727"/>
                    <a:gd name="connsiteX95" fmla="*/ 49409 w 383333"/>
                    <a:gd name="connsiteY95" fmla="*/ 44312 h 288727"/>
                    <a:gd name="connsiteX96" fmla="*/ 49409 w 383333"/>
                    <a:gd name="connsiteY96" fmla="*/ 28116 h 288727"/>
                    <a:gd name="connsiteX97" fmla="*/ 89036 w 383333"/>
                    <a:gd name="connsiteY97" fmla="*/ 28116 h 288727"/>
                    <a:gd name="connsiteX98" fmla="*/ 89036 w 383333"/>
                    <a:gd name="connsiteY98" fmla="*/ 44312 h 288727"/>
                    <a:gd name="connsiteX99" fmla="*/ 94214 w 383333"/>
                    <a:gd name="connsiteY99" fmla="*/ 53931 h 288727"/>
                    <a:gd name="connsiteX100" fmla="*/ 100709 w 383333"/>
                    <a:gd name="connsiteY100" fmla="*/ 59850 h 288727"/>
                    <a:gd name="connsiteX101" fmla="*/ 107287 w 383333"/>
                    <a:gd name="connsiteY101" fmla="*/ 53273 h 288727"/>
                    <a:gd name="connsiteX102" fmla="*/ 100709 w 383333"/>
                    <a:gd name="connsiteY102" fmla="*/ 46696 h 288727"/>
                    <a:gd name="connsiteX103" fmla="*/ 96106 w 383333"/>
                    <a:gd name="connsiteY103" fmla="*/ 48587 h 288727"/>
                    <a:gd name="connsiteX104" fmla="*/ 94297 w 383333"/>
                    <a:gd name="connsiteY104" fmla="*/ 44148 h 288727"/>
                    <a:gd name="connsiteX105" fmla="*/ 94297 w 383333"/>
                    <a:gd name="connsiteY105" fmla="*/ 27952 h 288727"/>
                    <a:gd name="connsiteX106" fmla="*/ 133923 w 383333"/>
                    <a:gd name="connsiteY106" fmla="*/ 27952 h 288727"/>
                    <a:gd name="connsiteX107" fmla="*/ 133923 w 383333"/>
                    <a:gd name="connsiteY107" fmla="*/ 44148 h 288727"/>
                    <a:gd name="connsiteX108" fmla="*/ 139103 w 383333"/>
                    <a:gd name="connsiteY108" fmla="*/ 53766 h 288727"/>
                    <a:gd name="connsiteX109" fmla="*/ 145597 w 383333"/>
                    <a:gd name="connsiteY109" fmla="*/ 59686 h 288727"/>
                    <a:gd name="connsiteX110" fmla="*/ 152174 w 383333"/>
                    <a:gd name="connsiteY110" fmla="*/ 53109 h 288727"/>
                    <a:gd name="connsiteX111" fmla="*/ 145597 w 383333"/>
                    <a:gd name="connsiteY111" fmla="*/ 46532 h 288727"/>
                    <a:gd name="connsiteX112" fmla="*/ 140993 w 383333"/>
                    <a:gd name="connsiteY112" fmla="*/ 48423 h 288727"/>
                    <a:gd name="connsiteX113" fmla="*/ 139185 w 383333"/>
                    <a:gd name="connsiteY113" fmla="*/ 43983 h 288727"/>
                    <a:gd name="connsiteX114" fmla="*/ 139185 w 383333"/>
                    <a:gd name="connsiteY114" fmla="*/ 27788 h 288727"/>
                    <a:gd name="connsiteX115" fmla="*/ 178811 w 383333"/>
                    <a:gd name="connsiteY115" fmla="*/ 27788 h 288727"/>
                    <a:gd name="connsiteX116" fmla="*/ 178811 w 383333"/>
                    <a:gd name="connsiteY116" fmla="*/ 43983 h 288727"/>
                    <a:gd name="connsiteX117" fmla="*/ 183990 w 383333"/>
                    <a:gd name="connsiteY117" fmla="*/ 53602 h 288727"/>
                    <a:gd name="connsiteX118" fmla="*/ 190485 w 383333"/>
                    <a:gd name="connsiteY118" fmla="*/ 59521 h 288727"/>
                    <a:gd name="connsiteX119" fmla="*/ 197061 w 383333"/>
                    <a:gd name="connsiteY119" fmla="*/ 52944 h 288727"/>
                    <a:gd name="connsiteX120" fmla="*/ 190485 w 383333"/>
                    <a:gd name="connsiteY120" fmla="*/ 46367 h 288727"/>
                    <a:gd name="connsiteX121" fmla="*/ 185881 w 383333"/>
                    <a:gd name="connsiteY121" fmla="*/ 48258 h 288727"/>
                    <a:gd name="connsiteX122" fmla="*/ 184072 w 383333"/>
                    <a:gd name="connsiteY122" fmla="*/ 43819 h 288727"/>
                    <a:gd name="connsiteX123" fmla="*/ 184072 w 383333"/>
                    <a:gd name="connsiteY123" fmla="*/ 27623 h 288727"/>
                    <a:gd name="connsiteX124" fmla="*/ 223698 w 383333"/>
                    <a:gd name="connsiteY124" fmla="*/ 27623 h 288727"/>
                    <a:gd name="connsiteX125" fmla="*/ 223698 w 383333"/>
                    <a:gd name="connsiteY125" fmla="*/ 43819 h 288727"/>
                    <a:gd name="connsiteX126" fmla="*/ 228877 w 383333"/>
                    <a:gd name="connsiteY126" fmla="*/ 53438 h 288727"/>
                    <a:gd name="connsiteX127" fmla="*/ 235372 w 383333"/>
                    <a:gd name="connsiteY127" fmla="*/ 59357 h 288727"/>
                    <a:gd name="connsiteX128" fmla="*/ 241950 w 383333"/>
                    <a:gd name="connsiteY128" fmla="*/ 52780 h 288727"/>
                    <a:gd name="connsiteX129" fmla="*/ 235372 w 383333"/>
                    <a:gd name="connsiteY129" fmla="*/ 46203 h 288727"/>
                    <a:gd name="connsiteX130" fmla="*/ 230769 w 383333"/>
                    <a:gd name="connsiteY130" fmla="*/ 48094 h 288727"/>
                    <a:gd name="connsiteX131" fmla="*/ 228959 w 383333"/>
                    <a:gd name="connsiteY131" fmla="*/ 43654 h 288727"/>
                    <a:gd name="connsiteX132" fmla="*/ 228959 w 383333"/>
                    <a:gd name="connsiteY132" fmla="*/ 27459 h 288727"/>
                    <a:gd name="connsiteX133" fmla="*/ 268586 w 383333"/>
                    <a:gd name="connsiteY133" fmla="*/ 27459 h 288727"/>
                    <a:gd name="connsiteX134" fmla="*/ 268586 w 383333"/>
                    <a:gd name="connsiteY134" fmla="*/ 43654 h 288727"/>
                    <a:gd name="connsiteX135" fmla="*/ 273765 w 383333"/>
                    <a:gd name="connsiteY135" fmla="*/ 53273 h 288727"/>
                    <a:gd name="connsiteX136" fmla="*/ 280260 w 383333"/>
                    <a:gd name="connsiteY136" fmla="*/ 59192 h 288727"/>
                    <a:gd name="connsiteX137" fmla="*/ 286837 w 383333"/>
                    <a:gd name="connsiteY137" fmla="*/ 52616 h 288727"/>
                    <a:gd name="connsiteX138" fmla="*/ 280260 w 383333"/>
                    <a:gd name="connsiteY138" fmla="*/ 46039 h 288727"/>
                    <a:gd name="connsiteX139" fmla="*/ 275656 w 383333"/>
                    <a:gd name="connsiteY139" fmla="*/ 47929 h 288727"/>
                    <a:gd name="connsiteX140" fmla="*/ 273848 w 383333"/>
                    <a:gd name="connsiteY140" fmla="*/ 43490 h 288727"/>
                    <a:gd name="connsiteX141" fmla="*/ 273848 w 383333"/>
                    <a:gd name="connsiteY141" fmla="*/ 27294 h 288727"/>
                    <a:gd name="connsiteX142" fmla="*/ 316927 w 383333"/>
                    <a:gd name="connsiteY142" fmla="*/ 27294 h 288727"/>
                    <a:gd name="connsiteX143" fmla="*/ 331642 w 383333"/>
                    <a:gd name="connsiteY143" fmla="*/ 36502 h 288727"/>
                    <a:gd name="connsiteX144" fmla="*/ 333369 w 383333"/>
                    <a:gd name="connsiteY144" fmla="*/ 45052 h 288727"/>
                    <a:gd name="connsiteX145" fmla="*/ 333369 w 383333"/>
                    <a:gd name="connsiteY145" fmla="*/ 87144 h 288727"/>
                    <a:gd name="connsiteX146" fmla="*/ 375708 w 383333"/>
                    <a:gd name="connsiteY146" fmla="*/ 279520 h 288727"/>
                    <a:gd name="connsiteX147" fmla="*/ 367487 w 383333"/>
                    <a:gd name="connsiteY147" fmla="*/ 283384 h 288727"/>
                    <a:gd name="connsiteX148" fmla="*/ 338301 w 383333"/>
                    <a:gd name="connsiteY148" fmla="*/ 283384 h 288727"/>
                    <a:gd name="connsiteX149" fmla="*/ 338301 w 383333"/>
                    <a:gd name="connsiteY149" fmla="*/ 89775 h 288727"/>
                    <a:gd name="connsiteX150" fmla="*/ 338301 w 383333"/>
                    <a:gd name="connsiteY150" fmla="*/ 72182 h 288727"/>
                    <a:gd name="connsiteX151" fmla="*/ 377927 w 383333"/>
                    <a:gd name="connsiteY151" fmla="*/ 270641 h 288727"/>
                    <a:gd name="connsiteX152" fmla="*/ 375708 w 383333"/>
                    <a:gd name="connsiteY152" fmla="*/ 279520 h 288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383333" h="288727">
                      <a:moveTo>
                        <a:pt x="383024" y="269655"/>
                      </a:moveTo>
                      <a:lnTo>
                        <a:pt x="338301" y="45545"/>
                      </a:lnTo>
                      <a:lnTo>
                        <a:pt x="338301" y="44805"/>
                      </a:lnTo>
                      <a:cubicBezTo>
                        <a:pt x="338301" y="32885"/>
                        <a:pt x="328600" y="23184"/>
                        <a:pt x="316680" y="23184"/>
                      </a:cubicBezTo>
                      <a:lnTo>
                        <a:pt x="291605" y="23184"/>
                      </a:lnTo>
                      <a:lnTo>
                        <a:pt x="291605" y="11592"/>
                      </a:lnTo>
                      <a:cubicBezTo>
                        <a:pt x="291605" y="5179"/>
                        <a:pt x="286425" y="0"/>
                        <a:pt x="280014" y="0"/>
                      </a:cubicBezTo>
                      <a:cubicBezTo>
                        <a:pt x="273601" y="0"/>
                        <a:pt x="268422" y="5179"/>
                        <a:pt x="268422" y="11592"/>
                      </a:cubicBezTo>
                      <a:lnTo>
                        <a:pt x="268422" y="23184"/>
                      </a:lnTo>
                      <a:lnTo>
                        <a:pt x="246882" y="23184"/>
                      </a:lnTo>
                      <a:lnTo>
                        <a:pt x="246882" y="11592"/>
                      </a:lnTo>
                      <a:cubicBezTo>
                        <a:pt x="246882" y="5179"/>
                        <a:pt x="241703" y="0"/>
                        <a:pt x="235290" y="0"/>
                      </a:cubicBezTo>
                      <a:cubicBezTo>
                        <a:pt x="228877" y="0"/>
                        <a:pt x="223698" y="5179"/>
                        <a:pt x="223698" y="11592"/>
                      </a:cubicBezTo>
                      <a:lnTo>
                        <a:pt x="223698" y="23184"/>
                      </a:lnTo>
                      <a:lnTo>
                        <a:pt x="202158" y="23184"/>
                      </a:lnTo>
                      <a:lnTo>
                        <a:pt x="202158" y="11592"/>
                      </a:lnTo>
                      <a:cubicBezTo>
                        <a:pt x="202158" y="5179"/>
                        <a:pt x="196979" y="0"/>
                        <a:pt x="190567" y="0"/>
                      </a:cubicBezTo>
                      <a:cubicBezTo>
                        <a:pt x="184154" y="0"/>
                        <a:pt x="178975" y="5179"/>
                        <a:pt x="178975" y="11592"/>
                      </a:cubicBezTo>
                      <a:lnTo>
                        <a:pt x="178975" y="23184"/>
                      </a:lnTo>
                      <a:lnTo>
                        <a:pt x="157436" y="23184"/>
                      </a:lnTo>
                      <a:lnTo>
                        <a:pt x="157436" y="11592"/>
                      </a:lnTo>
                      <a:cubicBezTo>
                        <a:pt x="157436" y="5179"/>
                        <a:pt x="152256" y="0"/>
                        <a:pt x="145844" y="0"/>
                      </a:cubicBezTo>
                      <a:cubicBezTo>
                        <a:pt x="139431" y="0"/>
                        <a:pt x="134252" y="5179"/>
                        <a:pt x="134252" y="11592"/>
                      </a:cubicBezTo>
                      <a:lnTo>
                        <a:pt x="134252" y="23184"/>
                      </a:lnTo>
                      <a:lnTo>
                        <a:pt x="112712" y="23184"/>
                      </a:lnTo>
                      <a:lnTo>
                        <a:pt x="112712" y="11592"/>
                      </a:lnTo>
                      <a:cubicBezTo>
                        <a:pt x="112712" y="5179"/>
                        <a:pt x="107534" y="0"/>
                        <a:pt x="101121" y="0"/>
                      </a:cubicBezTo>
                      <a:cubicBezTo>
                        <a:pt x="94708" y="0"/>
                        <a:pt x="89529" y="5179"/>
                        <a:pt x="89529" y="11592"/>
                      </a:cubicBezTo>
                      <a:lnTo>
                        <a:pt x="89529" y="23184"/>
                      </a:lnTo>
                      <a:lnTo>
                        <a:pt x="67989" y="23184"/>
                      </a:lnTo>
                      <a:lnTo>
                        <a:pt x="67989" y="11592"/>
                      </a:lnTo>
                      <a:cubicBezTo>
                        <a:pt x="67989" y="5179"/>
                        <a:pt x="62810" y="0"/>
                        <a:pt x="56397" y="0"/>
                      </a:cubicBezTo>
                      <a:cubicBezTo>
                        <a:pt x="49985" y="0"/>
                        <a:pt x="44806" y="5179"/>
                        <a:pt x="44806" y="11592"/>
                      </a:cubicBezTo>
                      <a:lnTo>
                        <a:pt x="44806" y="23184"/>
                      </a:lnTo>
                      <a:lnTo>
                        <a:pt x="21622" y="23184"/>
                      </a:lnTo>
                      <a:cubicBezTo>
                        <a:pt x="9701" y="23184"/>
                        <a:pt x="0" y="32885"/>
                        <a:pt x="0" y="44805"/>
                      </a:cubicBezTo>
                      <a:lnTo>
                        <a:pt x="0" y="89857"/>
                      </a:lnTo>
                      <a:lnTo>
                        <a:pt x="0" y="286097"/>
                      </a:lnTo>
                      <a:cubicBezTo>
                        <a:pt x="0" y="287577"/>
                        <a:pt x="1151" y="288728"/>
                        <a:pt x="2631" y="288728"/>
                      </a:cubicBezTo>
                      <a:lnTo>
                        <a:pt x="336411" y="288728"/>
                      </a:lnTo>
                      <a:lnTo>
                        <a:pt x="368227" y="288728"/>
                      </a:lnTo>
                      <a:cubicBezTo>
                        <a:pt x="372995" y="288728"/>
                        <a:pt x="377434" y="286590"/>
                        <a:pt x="380476" y="282891"/>
                      </a:cubicBezTo>
                      <a:cubicBezTo>
                        <a:pt x="382778" y="279109"/>
                        <a:pt x="383929" y="274341"/>
                        <a:pt x="383024" y="269655"/>
                      </a:cubicBezTo>
                      <a:close/>
                      <a:moveTo>
                        <a:pt x="273519" y="11592"/>
                      </a:moveTo>
                      <a:cubicBezTo>
                        <a:pt x="273519" y="8057"/>
                        <a:pt x="276396" y="5179"/>
                        <a:pt x="279931" y="5179"/>
                      </a:cubicBezTo>
                      <a:cubicBezTo>
                        <a:pt x="283466" y="5179"/>
                        <a:pt x="286344" y="8057"/>
                        <a:pt x="286344" y="11592"/>
                      </a:cubicBezTo>
                      <a:lnTo>
                        <a:pt x="286344" y="23184"/>
                      </a:lnTo>
                      <a:lnTo>
                        <a:pt x="273519" y="23184"/>
                      </a:lnTo>
                      <a:lnTo>
                        <a:pt x="273519" y="11592"/>
                      </a:lnTo>
                      <a:close/>
                      <a:moveTo>
                        <a:pt x="228631" y="11592"/>
                      </a:moveTo>
                      <a:cubicBezTo>
                        <a:pt x="228631" y="8057"/>
                        <a:pt x="231509" y="5179"/>
                        <a:pt x="235043" y="5179"/>
                      </a:cubicBezTo>
                      <a:cubicBezTo>
                        <a:pt x="238579" y="5179"/>
                        <a:pt x="241456" y="8057"/>
                        <a:pt x="241456" y="11592"/>
                      </a:cubicBezTo>
                      <a:lnTo>
                        <a:pt x="241456" y="23184"/>
                      </a:lnTo>
                      <a:lnTo>
                        <a:pt x="228631" y="23184"/>
                      </a:lnTo>
                      <a:lnTo>
                        <a:pt x="228631" y="11592"/>
                      </a:lnTo>
                      <a:close/>
                      <a:moveTo>
                        <a:pt x="183825" y="11592"/>
                      </a:moveTo>
                      <a:cubicBezTo>
                        <a:pt x="183825" y="8057"/>
                        <a:pt x="186703" y="5179"/>
                        <a:pt x="190238" y="5179"/>
                      </a:cubicBezTo>
                      <a:cubicBezTo>
                        <a:pt x="193774" y="5179"/>
                        <a:pt x="196651" y="8057"/>
                        <a:pt x="196651" y="11592"/>
                      </a:cubicBezTo>
                      <a:lnTo>
                        <a:pt x="196651" y="23184"/>
                      </a:lnTo>
                      <a:lnTo>
                        <a:pt x="183825" y="23184"/>
                      </a:lnTo>
                      <a:lnTo>
                        <a:pt x="183825" y="11592"/>
                      </a:lnTo>
                      <a:close/>
                      <a:moveTo>
                        <a:pt x="139020" y="11592"/>
                      </a:moveTo>
                      <a:cubicBezTo>
                        <a:pt x="139020" y="8057"/>
                        <a:pt x="141898" y="5179"/>
                        <a:pt x="145433" y="5179"/>
                      </a:cubicBezTo>
                      <a:cubicBezTo>
                        <a:pt x="148968" y="5179"/>
                        <a:pt x="151845" y="8057"/>
                        <a:pt x="151845" y="11592"/>
                      </a:cubicBezTo>
                      <a:lnTo>
                        <a:pt x="151845" y="23184"/>
                      </a:lnTo>
                      <a:lnTo>
                        <a:pt x="139020" y="23184"/>
                      </a:lnTo>
                      <a:lnTo>
                        <a:pt x="139020" y="11592"/>
                      </a:lnTo>
                      <a:close/>
                      <a:moveTo>
                        <a:pt x="94133" y="11592"/>
                      </a:moveTo>
                      <a:cubicBezTo>
                        <a:pt x="94133" y="8057"/>
                        <a:pt x="97010" y="5179"/>
                        <a:pt x="100545" y="5179"/>
                      </a:cubicBezTo>
                      <a:cubicBezTo>
                        <a:pt x="104080" y="5179"/>
                        <a:pt x="106958" y="8057"/>
                        <a:pt x="106958" y="11592"/>
                      </a:cubicBezTo>
                      <a:lnTo>
                        <a:pt x="106958" y="23184"/>
                      </a:lnTo>
                      <a:lnTo>
                        <a:pt x="94133" y="23184"/>
                      </a:lnTo>
                      <a:lnTo>
                        <a:pt x="94133" y="11592"/>
                      </a:lnTo>
                      <a:close/>
                      <a:moveTo>
                        <a:pt x="49327" y="11592"/>
                      </a:moveTo>
                      <a:cubicBezTo>
                        <a:pt x="49327" y="8057"/>
                        <a:pt x="52204" y="5179"/>
                        <a:pt x="55740" y="5179"/>
                      </a:cubicBezTo>
                      <a:cubicBezTo>
                        <a:pt x="59274" y="5179"/>
                        <a:pt x="62153" y="8057"/>
                        <a:pt x="62153" y="11592"/>
                      </a:cubicBezTo>
                      <a:lnTo>
                        <a:pt x="62153" y="23184"/>
                      </a:lnTo>
                      <a:lnTo>
                        <a:pt x="49327" y="23184"/>
                      </a:lnTo>
                      <a:lnTo>
                        <a:pt x="49327" y="11592"/>
                      </a:lnTo>
                      <a:close/>
                      <a:moveTo>
                        <a:pt x="333040" y="283384"/>
                      </a:moveTo>
                      <a:lnTo>
                        <a:pt x="4522" y="283384"/>
                      </a:lnTo>
                      <a:lnTo>
                        <a:pt x="4522" y="92406"/>
                      </a:lnTo>
                      <a:lnTo>
                        <a:pt x="333040" y="92406"/>
                      </a:lnTo>
                      <a:lnTo>
                        <a:pt x="333040" y="283384"/>
                      </a:lnTo>
                      <a:close/>
                      <a:moveTo>
                        <a:pt x="333040" y="87144"/>
                      </a:moveTo>
                      <a:lnTo>
                        <a:pt x="4522" y="87144"/>
                      </a:lnTo>
                      <a:lnTo>
                        <a:pt x="4522" y="44723"/>
                      </a:lnTo>
                      <a:cubicBezTo>
                        <a:pt x="4522" y="35680"/>
                        <a:pt x="11921" y="28281"/>
                        <a:pt x="20964" y="28281"/>
                      </a:cubicBezTo>
                      <a:lnTo>
                        <a:pt x="44148" y="28281"/>
                      </a:lnTo>
                      <a:lnTo>
                        <a:pt x="44148" y="44477"/>
                      </a:lnTo>
                      <a:cubicBezTo>
                        <a:pt x="44148" y="48505"/>
                        <a:pt x="46203" y="52040"/>
                        <a:pt x="49327" y="54095"/>
                      </a:cubicBezTo>
                      <a:cubicBezTo>
                        <a:pt x="49656" y="57384"/>
                        <a:pt x="52369" y="60015"/>
                        <a:pt x="55822" y="60015"/>
                      </a:cubicBezTo>
                      <a:cubicBezTo>
                        <a:pt x="59439" y="60015"/>
                        <a:pt x="62398" y="57055"/>
                        <a:pt x="62398" y="53438"/>
                      </a:cubicBezTo>
                      <a:cubicBezTo>
                        <a:pt x="62398" y="49820"/>
                        <a:pt x="59439" y="46861"/>
                        <a:pt x="55822" y="46861"/>
                      </a:cubicBezTo>
                      <a:cubicBezTo>
                        <a:pt x="54014" y="46861"/>
                        <a:pt x="52369" y="47601"/>
                        <a:pt x="51218" y="48752"/>
                      </a:cubicBezTo>
                      <a:cubicBezTo>
                        <a:pt x="50149" y="47601"/>
                        <a:pt x="49409" y="46039"/>
                        <a:pt x="49409" y="44312"/>
                      </a:cubicBezTo>
                      <a:lnTo>
                        <a:pt x="49409" y="28116"/>
                      </a:lnTo>
                      <a:lnTo>
                        <a:pt x="89036" y="28116"/>
                      </a:lnTo>
                      <a:lnTo>
                        <a:pt x="89036" y="44312"/>
                      </a:lnTo>
                      <a:cubicBezTo>
                        <a:pt x="89036" y="48340"/>
                        <a:pt x="91091" y="51876"/>
                        <a:pt x="94214" y="53931"/>
                      </a:cubicBezTo>
                      <a:cubicBezTo>
                        <a:pt x="94543" y="57219"/>
                        <a:pt x="97257" y="59850"/>
                        <a:pt x="100709" y="59850"/>
                      </a:cubicBezTo>
                      <a:cubicBezTo>
                        <a:pt x="104327" y="59850"/>
                        <a:pt x="107287" y="56891"/>
                        <a:pt x="107287" y="53273"/>
                      </a:cubicBezTo>
                      <a:cubicBezTo>
                        <a:pt x="107287" y="49656"/>
                        <a:pt x="104327" y="46696"/>
                        <a:pt x="100709" y="46696"/>
                      </a:cubicBezTo>
                      <a:cubicBezTo>
                        <a:pt x="98901" y="46696"/>
                        <a:pt x="97257" y="47436"/>
                        <a:pt x="96106" y="48587"/>
                      </a:cubicBezTo>
                      <a:cubicBezTo>
                        <a:pt x="95037" y="47436"/>
                        <a:pt x="94297" y="45874"/>
                        <a:pt x="94297" y="44148"/>
                      </a:cubicBezTo>
                      <a:lnTo>
                        <a:pt x="94297" y="27952"/>
                      </a:lnTo>
                      <a:lnTo>
                        <a:pt x="133923" y="27952"/>
                      </a:lnTo>
                      <a:lnTo>
                        <a:pt x="133923" y="44148"/>
                      </a:lnTo>
                      <a:cubicBezTo>
                        <a:pt x="133923" y="48176"/>
                        <a:pt x="135979" y="51711"/>
                        <a:pt x="139103" y="53766"/>
                      </a:cubicBezTo>
                      <a:cubicBezTo>
                        <a:pt x="139431" y="57055"/>
                        <a:pt x="142144" y="59686"/>
                        <a:pt x="145597" y="59686"/>
                      </a:cubicBezTo>
                      <a:cubicBezTo>
                        <a:pt x="149215" y="59686"/>
                        <a:pt x="152174" y="56726"/>
                        <a:pt x="152174" y="53109"/>
                      </a:cubicBezTo>
                      <a:cubicBezTo>
                        <a:pt x="152174" y="49491"/>
                        <a:pt x="149215" y="46532"/>
                        <a:pt x="145597" y="46532"/>
                      </a:cubicBezTo>
                      <a:cubicBezTo>
                        <a:pt x="143788" y="46532"/>
                        <a:pt x="142144" y="47272"/>
                        <a:pt x="140993" y="48423"/>
                      </a:cubicBezTo>
                      <a:cubicBezTo>
                        <a:pt x="139925" y="47272"/>
                        <a:pt x="139185" y="45710"/>
                        <a:pt x="139185" y="43983"/>
                      </a:cubicBezTo>
                      <a:lnTo>
                        <a:pt x="139185" y="27788"/>
                      </a:lnTo>
                      <a:lnTo>
                        <a:pt x="178811" y="27788"/>
                      </a:lnTo>
                      <a:lnTo>
                        <a:pt x="178811" y="43983"/>
                      </a:lnTo>
                      <a:cubicBezTo>
                        <a:pt x="178811" y="48012"/>
                        <a:pt x="180866" y="51547"/>
                        <a:pt x="183990" y="53602"/>
                      </a:cubicBezTo>
                      <a:cubicBezTo>
                        <a:pt x="184319" y="56891"/>
                        <a:pt x="187032" y="59521"/>
                        <a:pt x="190485" y="59521"/>
                      </a:cubicBezTo>
                      <a:cubicBezTo>
                        <a:pt x="194102" y="59521"/>
                        <a:pt x="197061" y="56562"/>
                        <a:pt x="197061" y="52944"/>
                      </a:cubicBezTo>
                      <a:cubicBezTo>
                        <a:pt x="197061" y="49327"/>
                        <a:pt x="194102" y="46367"/>
                        <a:pt x="190485" y="46367"/>
                      </a:cubicBezTo>
                      <a:cubicBezTo>
                        <a:pt x="188677" y="46367"/>
                        <a:pt x="187032" y="47107"/>
                        <a:pt x="185881" y="48258"/>
                      </a:cubicBezTo>
                      <a:cubicBezTo>
                        <a:pt x="184812" y="47107"/>
                        <a:pt x="184072" y="45545"/>
                        <a:pt x="184072" y="43819"/>
                      </a:cubicBezTo>
                      <a:lnTo>
                        <a:pt x="184072" y="27623"/>
                      </a:lnTo>
                      <a:lnTo>
                        <a:pt x="223698" y="27623"/>
                      </a:lnTo>
                      <a:lnTo>
                        <a:pt x="223698" y="43819"/>
                      </a:lnTo>
                      <a:cubicBezTo>
                        <a:pt x="223698" y="47847"/>
                        <a:pt x="225753" y="51382"/>
                        <a:pt x="228877" y="53438"/>
                      </a:cubicBezTo>
                      <a:cubicBezTo>
                        <a:pt x="229206" y="56726"/>
                        <a:pt x="231919" y="59357"/>
                        <a:pt x="235372" y="59357"/>
                      </a:cubicBezTo>
                      <a:cubicBezTo>
                        <a:pt x="238990" y="59357"/>
                        <a:pt x="241950" y="56397"/>
                        <a:pt x="241950" y="52780"/>
                      </a:cubicBezTo>
                      <a:cubicBezTo>
                        <a:pt x="241950" y="49163"/>
                        <a:pt x="238990" y="46203"/>
                        <a:pt x="235372" y="46203"/>
                      </a:cubicBezTo>
                      <a:cubicBezTo>
                        <a:pt x="233564" y="46203"/>
                        <a:pt x="231919" y="46943"/>
                        <a:pt x="230769" y="48094"/>
                      </a:cubicBezTo>
                      <a:cubicBezTo>
                        <a:pt x="229700" y="46943"/>
                        <a:pt x="228959" y="45381"/>
                        <a:pt x="228959" y="43654"/>
                      </a:cubicBezTo>
                      <a:lnTo>
                        <a:pt x="228959" y="27459"/>
                      </a:lnTo>
                      <a:lnTo>
                        <a:pt x="268586" y="27459"/>
                      </a:lnTo>
                      <a:lnTo>
                        <a:pt x="268586" y="43654"/>
                      </a:lnTo>
                      <a:cubicBezTo>
                        <a:pt x="268586" y="47683"/>
                        <a:pt x="270641" y="51218"/>
                        <a:pt x="273765" y="53273"/>
                      </a:cubicBezTo>
                      <a:cubicBezTo>
                        <a:pt x="274094" y="56562"/>
                        <a:pt x="276807" y="59192"/>
                        <a:pt x="280260" y="59192"/>
                      </a:cubicBezTo>
                      <a:cubicBezTo>
                        <a:pt x="283877" y="59192"/>
                        <a:pt x="286837" y="56233"/>
                        <a:pt x="286837" y="52616"/>
                      </a:cubicBezTo>
                      <a:cubicBezTo>
                        <a:pt x="286837" y="48998"/>
                        <a:pt x="283877" y="46039"/>
                        <a:pt x="280260" y="46039"/>
                      </a:cubicBezTo>
                      <a:cubicBezTo>
                        <a:pt x="278451" y="46039"/>
                        <a:pt x="276807" y="46779"/>
                        <a:pt x="275656" y="47929"/>
                      </a:cubicBezTo>
                      <a:cubicBezTo>
                        <a:pt x="274587" y="46779"/>
                        <a:pt x="273848" y="45216"/>
                        <a:pt x="273848" y="43490"/>
                      </a:cubicBezTo>
                      <a:lnTo>
                        <a:pt x="273848" y="27294"/>
                      </a:lnTo>
                      <a:lnTo>
                        <a:pt x="316927" y="27294"/>
                      </a:lnTo>
                      <a:cubicBezTo>
                        <a:pt x="323421" y="27294"/>
                        <a:pt x="329012" y="31076"/>
                        <a:pt x="331642" y="36502"/>
                      </a:cubicBezTo>
                      <a:lnTo>
                        <a:pt x="333369" y="45052"/>
                      </a:lnTo>
                      <a:lnTo>
                        <a:pt x="333369" y="87144"/>
                      </a:lnTo>
                      <a:close/>
                      <a:moveTo>
                        <a:pt x="375708" y="279520"/>
                      </a:moveTo>
                      <a:cubicBezTo>
                        <a:pt x="373653" y="281986"/>
                        <a:pt x="370692" y="283384"/>
                        <a:pt x="367487" y="283384"/>
                      </a:cubicBezTo>
                      <a:lnTo>
                        <a:pt x="338301" y="283384"/>
                      </a:lnTo>
                      <a:lnTo>
                        <a:pt x="338301" y="89775"/>
                      </a:lnTo>
                      <a:lnTo>
                        <a:pt x="338301" y="72182"/>
                      </a:lnTo>
                      <a:lnTo>
                        <a:pt x="377927" y="270641"/>
                      </a:lnTo>
                      <a:cubicBezTo>
                        <a:pt x="378585" y="273765"/>
                        <a:pt x="377764" y="277054"/>
                        <a:pt x="375708" y="279520"/>
                      </a:cubicBezTo>
                      <a:close/>
                    </a:path>
                  </a:pathLst>
                </a:custGeom>
                <a:grpFill/>
                <a:ln w="8221" cap="flat">
                  <a:noFill/>
                  <a:prstDash val="solid"/>
                  <a:miter/>
                </a:ln>
              </p:spPr>
              <p:txBody>
                <a:bodyPr rtlCol="0" anchor="ctr"/>
                <a:lstStyle/>
                <a:p>
                  <a:endParaRPr lang="en-US"/>
                </a:p>
              </p:txBody>
            </p:sp>
            <p:sp>
              <p:nvSpPr>
                <p:cNvPr id="79" name="Freeform: Shape 78">
                  <a:extLst>
                    <a:ext uri="{FF2B5EF4-FFF2-40B4-BE49-F238E27FC236}">
                      <a16:creationId xmlns:a16="http://schemas.microsoft.com/office/drawing/2014/main" id="{0D29E56D-C2C8-4EEE-A1FA-057E71FA22D6}"/>
                    </a:ext>
                  </a:extLst>
                </p:cNvPr>
                <p:cNvSpPr/>
                <p:nvPr/>
              </p:nvSpPr>
              <p:spPr>
                <a:xfrm>
                  <a:off x="11943206" y="903598"/>
                  <a:ext cx="5261" cy="70291"/>
                </a:xfrm>
                <a:custGeom>
                  <a:avLst/>
                  <a:gdLst>
                    <a:gd name="connsiteX0" fmla="*/ 2631 w 5261"/>
                    <a:gd name="connsiteY0" fmla="*/ 0 h 70291"/>
                    <a:gd name="connsiteX1" fmla="*/ 0 w 5261"/>
                    <a:gd name="connsiteY1" fmla="*/ 2631 h 70291"/>
                    <a:gd name="connsiteX2" fmla="*/ 0 w 5261"/>
                    <a:gd name="connsiteY2" fmla="*/ 67660 h 70291"/>
                    <a:gd name="connsiteX3" fmla="*/ 2631 w 5261"/>
                    <a:gd name="connsiteY3" fmla="*/ 70291 h 70291"/>
                    <a:gd name="connsiteX4" fmla="*/ 5262 w 5261"/>
                    <a:gd name="connsiteY4" fmla="*/ 67660 h 70291"/>
                    <a:gd name="connsiteX5" fmla="*/ 5262 w 5261"/>
                    <a:gd name="connsiteY5" fmla="*/ 2631 h 70291"/>
                    <a:gd name="connsiteX6" fmla="*/ 2631 w 5261"/>
                    <a:gd name="connsiteY6" fmla="*/ 0 h 70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70291">
                      <a:moveTo>
                        <a:pt x="2631" y="0"/>
                      </a:moveTo>
                      <a:cubicBezTo>
                        <a:pt x="1151" y="0"/>
                        <a:pt x="0" y="1151"/>
                        <a:pt x="0" y="2631"/>
                      </a:cubicBezTo>
                      <a:lnTo>
                        <a:pt x="0" y="67660"/>
                      </a:lnTo>
                      <a:cubicBezTo>
                        <a:pt x="0" y="69140"/>
                        <a:pt x="1151" y="70291"/>
                        <a:pt x="2631" y="70291"/>
                      </a:cubicBezTo>
                      <a:cubicBezTo>
                        <a:pt x="4111" y="70291"/>
                        <a:pt x="5262" y="69140"/>
                        <a:pt x="5262" y="67660"/>
                      </a:cubicBezTo>
                      <a:lnTo>
                        <a:pt x="5262" y="2631"/>
                      </a:lnTo>
                      <a:cubicBezTo>
                        <a:pt x="5262" y="1151"/>
                        <a:pt x="4111" y="0"/>
                        <a:pt x="2631" y="0"/>
                      </a:cubicBezTo>
                      <a:close/>
                    </a:path>
                  </a:pathLst>
                </a:custGeom>
                <a:grpFill/>
                <a:ln w="8221" cap="flat">
                  <a:noFill/>
                  <a:prstDash val="solid"/>
                  <a:miter/>
                </a:ln>
              </p:spPr>
              <p:txBody>
                <a:bodyPr rtlCol="0" anchor="ctr"/>
                <a:lstStyle/>
                <a:p>
                  <a:endParaRPr lang="en-US"/>
                </a:p>
              </p:txBody>
            </p:sp>
            <p:sp>
              <p:nvSpPr>
                <p:cNvPr id="80" name="Freeform: Shape 79">
                  <a:extLst>
                    <a:ext uri="{FF2B5EF4-FFF2-40B4-BE49-F238E27FC236}">
                      <a16:creationId xmlns:a16="http://schemas.microsoft.com/office/drawing/2014/main" id="{712E958C-F835-4487-8851-E1D28B9A5F3B}"/>
                    </a:ext>
                  </a:extLst>
                </p:cNvPr>
                <p:cNvSpPr/>
                <p:nvPr/>
              </p:nvSpPr>
              <p:spPr>
                <a:xfrm>
                  <a:off x="11943206" y="858711"/>
                  <a:ext cx="5261" cy="30007"/>
                </a:xfrm>
                <a:custGeom>
                  <a:avLst/>
                  <a:gdLst>
                    <a:gd name="connsiteX0" fmla="*/ 2631 w 5261"/>
                    <a:gd name="connsiteY0" fmla="*/ 0 h 30007"/>
                    <a:gd name="connsiteX1" fmla="*/ 0 w 5261"/>
                    <a:gd name="connsiteY1" fmla="*/ 2631 h 30007"/>
                    <a:gd name="connsiteX2" fmla="*/ 0 w 5261"/>
                    <a:gd name="connsiteY2" fmla="*/ 27377 h 30007"/>
                    <a:gd name="connsiteX3" fmla="*/ 2631 w 5261"/>
                    <a:gd name="connsiteY3" fmla="*/ 30007 h 30007"/>
                    <a:gd name="connsiteX4" fmla="*/ 5262 w 5261"/>
                    <a:gd name="connsiteY4" fmla="*/ 27377 h 30007"/>
                    <a:gd name="connsiteX5" fmla="*/ 5262 w 5261"/>
                    <a:gd name="connsiteY5" fmla="*/ 2631 h 30007"/>
                    <a:gd name="connsiteX6" fmla="*/ 2631 w 5261"/>
                    <a:gd name="connsiteY6" fmla="*/ 0 h 30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30007">
                      <a:moveTo>
                        <a:pt x="2631" y="0"/>
                      </a:moveTo>
                      <a:cubicBezTo>
                        <a:pt x="1151" y="0"/>
                        <a:pt x="0" y="1151"/>
                        <a:pt x="0" y="2631"/>
                      </a:cubicBezTo>
                      <a:lnTo>
                        <a:pt x="0" y="27377"/>
                      </a:lnTo>
                      <a:cubicBezTo>
                        <a:pt x="0" y="28856"/>
                        <a:pt x="1151" y="30007"/>
                        <a:pt x="2631" y="30007"/>
                      </a:cubicBezTo>
                      <a:cubicBezTo>
                        <a:pt x="4111" y="30007"/>
                        <a:pt x="5262" y="28856"/>
                        <a:pt x="5262" y="27377"/>
                      </a:cubicBezTo>
                      <a:lnTo>
                        <a:pt x="5262" y="2631"/>
                      </a:lnTo>
                      <a:cubicBezTo>
                        <a:pt x="5262" y="1151"/>
                        <a:pt x="4111" y="0"/>
                        <a:pt x="2631" y="0"/>
                      </a:cubicBezTo>
                      <a:close/>
                    </a:path>
                  </a:pathLst>
                </a:custGeom>
                <a:grpFill/>
                <a:ln w="8221" cap="flat">
                  <a:noFill/>
                  <a:prstDash val="solid"/>
                  <a:miter/>
                </a:ln>
              </p:spPr>
              <p:txBody>
                <a:bodyPr rtlCol="0" anchor="ctr"/>
                <a:lstStyle/>
                <a:p>
                  <a:endParaRPr lang="en-US"/>
                </a:p>
              </p:txBody>
            </p:sp>
            <p:sp>
              <p:nvSpPr>
                <p:cNvPr id="81" name="Freeform: Shape 80">
                  <a:extLst>
                    <a:ext uri="{FF2B5EF4-FFF2-40B4-BE49-F238E27FC236}">
                      <a16:creationId xmlns:a16="http://schemas.microsoft.com/office/drawing/2014/main" id="{7B18A6F5-FA42-463C-AA88-E58C356A2AC0}"/>
                    </a:ext>
                  </a:extLst>
                </p:cNvPr>
                <p:cNvSpPr/>
                <p:nvPr/>
              </p:nvSpPr>
              <p:spPr>
                <a:xfrm>
                  <a:off x="12006920" y="1043934"/>
                  <a:ext cx="131621" cy="5261"/>
                </a:xfrm>
                <a:custGeom>
                  <a:avLst/>
                  <a:gdLst>
                    <a:gd name="connsiteX0" fmla="*/ 128991 w 131621"/>
                    <a:gd name="connsiteY0" fmla="*/ 0 h 5261"/>
                    <a:gd name="connsiteX1" fmla="*/ 2631 w 131621"/>
                    <a:gd name="connsiteY1" fmla="*/ 0 h 5261"/>
                    <a:gd name="connsiteX2" fmla="*/ 0 w 131621"/>
                    <a:gd name="connsiteY2" fmla="*/ 2631 h 5261"/>
                    <a:gd name="connsiteX3" fmla="*/ 2631 w 131621"/>
                    <a:gd name="connsiteY3" fmla="*/ 5262 h 5261"/>
                    <a:gd name="connsiteX4" fmla="*/ 128991 w 131621"/>
                    <a:gd name="connsiteY4" fmla="*/ 5262 h 5261"/>
                    <a:gd name="connsiteX5" fmla="*/ 131621 w 131621"/>
                    <a:gd name="connsiteY5" fmla="*/ 2631 h 5261"/>
                    <a:gd name="connsiteX6" fmla="*/ 128991 w 131621"/>
                    <a:gd name="connsiteY6" fmla="*/ 0 h 5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621" h="5261">
                      <a:moveTo>
                        <a:pt x="128991" y="0"/>
                      </a:moveTo>
                      <a:lnTo>
                        <a:pt x="2631" y="0"/>
                      </a:lnTo>
                      <a:cubicBezTo>
                        <a:pt x="1151" y="0"/>
                        <a:pt x="0" y="1151"/>
                        <a:pt x="0" y="2631"/>
                      </a:cubicBezTo>
                      <a:cubicBezTo>
                        <a:pt x="0" y="4111"/>
                        <a:pt x="1151" y="5262"/>
                        <a:pt x="2631" y="5262"/>
                      </a:cubicBezTo>
                      <a:lnTo>
                        <a:pt x="128991" y="5262"/>
                      </a:lnTo>
                      <a:cubicBezTo>
                        <a:pt x="130470" y="5262"/>
                        <a:pt x="131621" y="4111"/>
                        <a:pt x="131621" y="2631"/>
                      </a:cubicBezTo>
                      <a:cubicBezTo>
                        <a:pt x="131539" y="1151"/>
                        <a:pt x="130389" y="0"/>
                        <a:pt x="128991" y="0"/>
                      </a:cubicBezTo>
                      <a:close/>
                    </a:path>
                  </a:pathLst>
                </a:custGeom>
                <a:grpFill/>
                <a:ln w="8221" cap="flat">
                  <a:noFill/>
                  <a:prstDash val="solid"/>
                  <a:miter/>
                </a:ln>
              </p:spPr>
              <p:txBody>
                <a:bodyPr rtlCol="0" anchor="ctr"/>
                <a:lstStyle/>
                <a:p>
                  <a:endParaRPr lang="en-US"/>
                </a:p>
              </p:txBody>
            </p:sp>
            <p:sp>
              <p:nvSpPr>
                <p:cNvPr id="82" name="Freeform: Shape 81">
                  <a:extLst>
                    <a:ext uri="{FF2B5EF4-FFF2-40B4-BE49-F238E27FC236}">
                      <a16:creationId xmlns:a16="http://schemas.microsoft.com/office/drawing/2014/main" id="{D507553F-F419-44AB-BD79-CB6A45907ACE}"/>
                    </a:ext>
                  </a:extLst>
                </p:cNvPr>
                <p:cNvSpPr/>
                <p:nvPr/>
              </p:nvSpPr>
              <p:spPr>
                <a:xfrm>
                  <a:off x="12000919" y="870714"/>
                  <a:ext cx="255514" cy="122413"/>
                </a:xfrm>
                <a:custGeom>
                  <a:avLst/>
                  <a:gdLst>
                    <a:gd name="connsiteX0" fmla="*/ 2631 w 255514"/>
                    <a:gd name="connsiteY0" fmla="*/ 122413 h 122413"/>
                    <a:gd name="connsiteX1" fmla="*/ 65194 w 255514"/>
                    <a:gd name="connsiteY1" fmla="*/ 122413 h 122413"/>
                    <a:gd name="connsiteX2" fmla="*/ 127757 w 255514"/>
                    <a:gd name="connsiteY2" fmla="*/ 122413 h 122413"/>
                    <a:gd name="connsiteX3" fmla="*/ 190320 w 255514"/>
                    <a:gd name="connsiteY3" fmla="*/ 122413 h 122413"/>
                    <a:gd name="connsiteX4" fmla="*/ 252883 w 255514"/>
                    <a:gd name="connsiteY4" fmla="*/ 122413 h 122413"/>
                    <a:gd name="connsiteX5" fmla="*/ 255515 w 255514"/>
                    <a:gd name="connsiteY5" fmla="*/ 119783 h 122413"/>
                    <a:gd name="connsiteX6" fmla="*/ 255515 w 255514"/>
                    <a:gd name="connsiteY6" fmla="*/ 80732 h 122413"/>
                    <a:gd name="connsiteX7" fmla="*/ 255515 w 255514"/>
                    <a:gd name="connsiteY7" fmla="*/ 41681 h 122413"/>
                    <a:gd name="connsiteX8" fmla="*/ 255515 w 255514"/>
                    <a:gd name="connsiteY8" fmla="*/ 2631 h 122413"/>
                    <a:gd name="connsiteX9" fmla="*/ 252883 w 255514"/>
                    <a:gd name="connsiteY9" fmla="*/ 0 h 122413"/>
                    <a:gd name="connsiteX10" fmla="*/ 190320 w 255514"/>
                    <a:gd name="connsiteY10" fmla="*/ 0 h 122413"/>
                    <a:gd name="connsiteX11" fmla="*/ 127757 w 255514"/>
                    <a:gd name="connsiteY11" fmla="*/ 0 h 122413"/>
                    <a:gd name="connsiteX12" fmla="*/ 65194 w 255514"/>
                    <a:gd name="connsiteY12" fmla="*/ 0 h 122413"/>
                    <a:gd name="connsiteX13" fmla="*/ 2631 w 255514"/>
                    <a:gd name="connsiteY13" fmla="*/ 0 h 122413"/>
                    <a:gd name="connsiteX14" fmla="*/ 0 w 255514"/>
                    <a:gd name="connsiteY14" fmla="*/ 2631 h 122413"/>
                    <a:gd name="connsiteX15" fmla="*/ 0 w 255514"/>
                    <a:gd name="connsiteY15" fmla="*/ 41681 h 122413"/>
                    <a:gd name="connsiteX16" fmla="*/ 0 w 255514"/>
                    <a:gd name="connsiteY16" fmla="*/ 80732 h 122413"/>
                    <a:gd name="connsiteX17" fmla="*/ 0 w 255514"/>
                    <a:gd name="connsiteY17" fmla="*/ 119783 h 122413"/>
                    <a:gd name="connsiteX18" fmla="*/ 2631 w 255514"/>
                    <a:gd name="connsiteY18" fmla="*/ 122413 h 122413"/>
                    <a:gd name="connsiteX19" fmla="*/ 192951 w 255514"/>
                    <a:gd name="connsiteY19" fmla="*/ 5344 h 122413"/>
                    <a:gd name="connsiteX20" fmla="*/ 250335 w 255514"/>
                    <a:gd name="connsiteY20" fmla="*/ 5344 h 122413"/>
                    <a:gd name="connsiteX21" fmla="*/ 250335 w 255514"/>
                    <a:gd name="connsiteY21" fmla="*/ 39133 h 122413"/>
                    <a:gd name="connsiteX22" fmla="*/ 192951 w 255514"/>
                    <a:gd name="connsiteY22" fmla="*/ 39133 h 122413"/>
                    <a:gd name="connsiteX23" fmla="*/ 192951 w 255514"/>
                    <a:gd name="connsiteY23" fmla="*/ 5344 h 122413"/>
                    <a:gd name="connsiteX24" fmla="*/ 192951 w 255514"/>
                    <a:gd name="connsiteY24" fmla="*/ 44394 h 122413"/>
                    <a:gd name="connsiteX25" fmla="*/ 250335 w 255514"/>
                    <a:gd name="connsiteY25" fmla="*/ 44394 h 122413"/>
                    <a:gd name="connsiteX26" fmla="*/ 250335 w 255514"/>
                    <a:gd name="connsiteY26" fmla="*/ 78183 h 122413"/>
                    <a:gd name="connsiteX27" fmla="*/ 192951 w 255514"/>
                    <a:gd name="connsiteY27" fmla="*/ 78183 h 122413"/>
                    <a:gd name="connsiteX28" fmla="*/ 192951 w 255514"/>
                    <a:gd name="connsiteY28" fmla="*/ 44394 h 122413"/>
                    <a:gd name="connsiteX29" fmla="*/ 192951 w 255514"/>
                    <a:gd name="connsiteY29" fmla="*/ 83363 h 122413"/>
                    <a:gd name="connsiteX30" fmla="*/ 250335 w 255514"/>
                    <a:gd name="connsiteY30" fmla="*/ 83363 h 122413"/>
                    <a:gd name="connsiteX31" fmla="*/ 250335 w 255514"/>
                    <a:gd name="connsiteY31" fmla="*/ 117152 h 122413"/>
                    <a:gd name="connsiteX32" fmla="*/ 192951 w 255514"/>
                    <a:gd name="connsiteY32" fmla="*/ 117152 h 122413"/>
                    <a:gd name="connsiteX33" fmla="*/ 192951 w 255514"/>
                    <a:gd name="connsiteY33" fmla="*/ 83363 h 122413"/>
                    <a:gd name="connsiteX34" fmla="*/ 130388 w 255514"/>
                    <a:gd name="connsiteY34" fmla="*/ 5344 h 122413"/>
                    <a:gd name="connsiteX35" fmla="*/ 187772 w 255514"/>
                    <a:gd name="connsiteY35" fmla="*/ 5344 h 122413"/>
                    <a:gd name="connsiteX36" fmla="*/ 187772 w 255514"/>
                    <a:gd name="connsiteY36" fmla="*/ 39133 h 122413"/>
                    <a:gd name="connsiteX37" fmla="*/ 130388 w 255514"/>
                    <a:gd name="connsiteY37" fmla="*/ 39133 h 122413"/>
                    <a:gd name="connsiteX38" fmla="*/ 130388 w 255514"/>
                    <a:gd name="connsiteY38" fmla="*/ 5344 h 122413"/>
                    <a:gd name="connsiteX39" fmla="*/ 130388 w 255514"/>
                    <a:gd name="connsiteY39" fmla="*/ 44394 h 122413"/>
                    <a:gd name="connsiteX40" fmla="*/ 187772 w 255514"/>
                    <a:gd name="connsiteY40" fmla="*/ 44394 h 122413"/>
                    <a:gd name="connsiteX41" fmla="*/ 187772 w 255514"/>
                    <a:gd name="connsiteY41" fmla="*/ 78183 h 122413"/>
                    <a:gd name="connsiteX42" fmla="*/ 130388 w 255514"/>
                    <a:gd name="connsiteY42" fmla="*/ 78183 h 122413"/>
                    <a:gd name="connsiteX43" fmla="*/ 130388 w 255514"/>
                    <a:gd name="connsiteY43" fmla="*/ 44394 h 122413"/>
                    <a:gd name="connsiteX44" fmla="*/ 130388 w 255514"/>
                    <a:gd name="connsiteY44" fmla="*/ 83363 h 122413"/>
                    <a:gd name="connsiteX45" fmla="*/ 187772 w 255514"/>
                    <a:gd name="connsiteY45" fmla="*/ 83363 h 122413"/>
                    <a:gd name="connsiteX46" fmla="*/ 187772 w 255514"/>
                    <a:gd name="connsiteY46" fmla="*/ 117152 h 122413"/>
                    <a:gd name="connsiteX47" fmla="*/ 130388 w 255514"/>
                    <a:gd name="connsiteY47" fmla="*/ 117152 h 122413"/>
                    <a:gd name="connsiteX48" fmla="*/ 130388 w 255514"/>
                    <a:gd name="connsiteY48" fmla="*/ 83363 h 122413"/>
                    <a:gd name="connsiteX49" fmla="*/ 67825 w 255514"/>
                    <a:gd name="connsiteY49" fmla="*/ 5344 h 122413"/>
                    <a:gd name="connsiteX50" fmla="*/ 125208 w 255514"/>
                    <a:gd name="connsiteY50" fmla="*/ 5344 h 122413"/>
                    <a:gd name="connsiteX51" fmla="*/ 125208 w 255514"/>
                    <a:gd name="connsiteY51" fmla="*/ 39133 h 122413"/>
                    <a:gd name="connsiteX52" fmla="*/ 67825 w 255514"/>
                    <a:gd name="connsiteY52" fmla="*/ 39133 h 122413"/>
                    <a:gd name="connsiteX53" fmla="*/ 67825 w 255514"/>
                    <a:gd name="connsiteY53" fmla="*/ 5344 h 122413"/>
                    <a:gd name="connsiteX54" fmla="*/ 67825 w 255514"/>
                    <a:gd name="connsiteY54" fmla="*/ 44394 h 122413"/>
                    <a:gd name="connsiteX55" fmla="*/ 125208 w 255514"/>
                    <a:gd name="connsiteY55" fmla="*/ 44394 h 122413"/>
                    <a:gd name="connsiteX56" fmla="*/ 125208 w 255514"/>
                    <a:gd name="connsiteY56" fmla="*/ 78183 h 122413"/>
                    <a:gd name="connsiteX57" fmla="*/ 67825 w 255514"/>
                    <a:gd name="connsiteY57" fmla="*/ 78183 h 122413"/>
                    <a:gd name="connsiteX58" fmla="*/ 67825 w 255514"/>
                    <a:gd name="connsiteY58" fmla="*/ 44394 h 122413"/>
                    <a:gd name="connsiteX59" fmla="*/ 67825 w 255514"/>
                    <a:gd name="connsiteY59" fmla="*/ 83363 h 122413"/>
                    <a:gd name="connsiteX60" fmla="*/ 125208 w 255514"/>
                    <a:gd name="connsiteY60" fmla="*/ 83363 h 122413"/>
                    <a:gd name="connsiteX61" fmla="*/ 125208 w 255514"/>
                    <a:gd name="connsiteY61" fmla="*/ 117152 h 122413"/>
                    <a:gd name="connsiteX62" fmla="*/ 67825 w 255514"/>
                    <a:gd name="connsiteY62" fmla="*/ 117152 h 122413"/>
                    <a:gd name="connsiteX63" fmla="*/ 67825 w 255514"/>
                    <a:gd name="connsiteY63" fmla="*/ 83363 h 122413"/>
                    <a:gd name="connsiteX64" fmla="*/ 5262 w 255514"/>
                    <a:gd name="connsiteY64" fmla="*/ 5344 h 122413"/>
                    <a:gd name="connsiteX65" fmla="*/ 62645 w 255514"/>
                    <a:gd name="connsiteY65" fmla="*/ 5344 h 122413"/>
                    <a:gd name="connsiteX66" fmla="*/ 62645 w 255514"/>
                    <a:gd name="connsiteY66" fmla="*/ 39133 h 122413"/>
                    <a:gd name="connsiteX67" fmla="*/ 5262 w 255514"/>
                    <a:gd name="connsiteY67" fmla="*/ 39133 h 122413"/>
                    <a:gd name="connsiteX68" fmla="*/ 5262 w 255514"/>
                    <a:gd name="connsiteY68" fmla="*/ 5344 h 122413"/>
                    <a:gd name="connsiteX69" fmla="*/ 5262 w 255514"/>
                    <a:gd name="connsiteY69" fmla="*/ 44394 h 122413"/>
                    <a:gd name="connsiteX70" fmla="*/ 62645 w 255514"/>
                    <a:gd name="connsiteY70" fmla="*/ 44394 h 122413"/>
                    <a:gd name="connsiteX71" fmla="*/ 62645 w 255514"/>
                    <a:gd name="connsiteY71" fmla="*/ 78183 h 122413"/>
                    <a:gd name="connsiteX72" fmla="*/ 5262 w 255514"/>
                    <a:gd name="connsiteY72" fmla="*/ 78183 h 122413"/>
                    <a:gd name="connsiteX73" fmla="*/ 5262 w 255514"/>
                    <a:gd name="connsiteY73" fmla="*/ 44394 h 122413"/>
                    <a:gd name="connsiteX74" fmla="*/ 5262 w 255514"/>
                    <a:gd name="connsiteY74" fmla="*/ 83363 h 122413"/>
                    <a:gd name="connsiteX75" fmla="*/ 62645 w 255514"/>
                    <a:gd name="connsiteY75" fmla="*/ 83363 h 122413"/>
                    <a:gd name="connsiteX76" fmla="*/ 62645 w 255514"/>
                    <a:gd name="connsiteY76" fmla="*/ 117152 h 122413"/>
                    <a:gd name="connsiteX77" fmla="*/ 5262 w 255514"/>
                    <a:gd name="connsiteY77" fmla="*/ 117152 h 122413"/>
                    <a:gd name="connsiteX78" fmla="*/ 5262 w 255514"/>
                    <a:gd name="connsiteY78" fmla="*/ 83363 h 122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255514" h="122413">
                      <a:moveTo>
                        <a:pt x="2631" y="122413"/>
                      </a:moveTo>
                      <a:lnTo>
                        <a:pt x="65194" y="122413"/>
                      </a:lnTo>
                      <a:lnTo>
                        <a:pt x="127757" y="122413"/>
                      </a:lnTo>
                      <a:lnTo>
                        <a:pt x="190320" y="122413"/>
                      </a:lnTo>
                      <a:lnTo>
                        <a:pt x="252883" y="122413"/>
                      </a:lnTo>
                      <a:cubicBezTo>
                        <a:pt x="254364" y="122413"/>
                        <a:pt x="255515" y="121262"/>
                        <a:pt x="255515" y="119783"/>
                      </a:cubicBezTo>
                      <a:lnTo>
                        <a:pt x="255515" y="80732"/>
                      </a:lnTo>
                      <a:lnTo>
                        <a:pt x="255515" y="41681"/>
                      </a:lnTo>
                      <a:lnTo>
                        <a:pt x="255515" y="2631"/>
                      </a:lnTo>
                      <a:cubicBezTo>
                        <a:pt x="255515" y="1151"/>
                        <a:pt x="254364" y="0"/>
                        <a:pt x="252883" y="0"/>
                      </a:cubicBezTo>
                      <a:lnTo>
                        <a:pt x="190320" y="0"/>
                      </a:lnTo>
                      <a:lnTo>
                        <a:pt x="127757" y="0"/>
                      </a:lnTo>
                      <a:lnTo>
                        <a:pt x="65194" y="0"/>
                      </a:lnTo>
                      <a:lnTo>
                        <a:pt x="2631" y="0"/>
                      </a:lnTo>
                      <a:cubicBezTo>
                        <a:pt x="1151" y="0"/>
                        <a:pt x="0" y="1151"/>
                        <a:pt x="0" y="2631"/>
                      </a:cubicBezTo>
                      <a:lnTo>
                        <a:pt x="0" y="41681"/>
                      </a:lnTo>
                      <a:lnTo>
                        <a:pt x="0" y="80732"/>
                      </a:lnTo>
                      <a:lnTo>
                        <a:pt x="0" y="119783"/>
                      </a:lnTo>
                      <a:cubicBezTo>
                        <a:pt x="0" y="121262"/>
                        <a:pt x="1233" y="122413"/>
                        <a:pt x="2631" y="122413"/>
                      </a:cubicBezTo>
                      <a:close/>
                      <a:moveTo>
                        <a:pt x="192951" y="5344"/>
                      </a:moveTo>
                      <a:lnTo>
                        <a:pt x="250335" y="5344"/>
                      </a:lnTo>
                      <a:lnTo>
                        <a:pt x="250335" y="39133"/>
                      </a:lnTo>
                      <a:lnTo>
                        <a:pt x="192951" y="39133"/>
                      </a:lnTo>
                      <a:lnTo>
                        <a:pt x="192951" y="5344"/>
                      </a:lnTo>
                      <a:close/>
                      <a:moveTo>
                        <a:pt x="192951" y="44394"/>
                      </a:moveTo>
                      <a:lnTo>
                        <a:pt x="250335" y="44394"/>
                      </a:lnTo>
                      <a:lnTo>
                        <a:pt x="250335" y="78183"/>
                      </a:lnTo>
                      <a:lnTo>
                        <a:pt x="192951" y="78183"/>
                      </a:lnTo>
                      <a:lnTo>
                        <a:pt x="192951" y="44394"/>
                      </a:lnTo>
                      <a:close/>
                      <a:moveTo>
                        <a:pt x="192951" y="83363"/>
                      </a:moveTo>
                      <a:lnTo>
                        <a:pt x="250335" y="83363"/>
                      </a:lnTo>
                      <a:lnTo>
                        <a:pt x="250335" y="117152"/>
                      </a:lnTo>
                      <a:lnTo>
                        <a:pt x="192951" y="117152"/>
                      </a:lnTo>
                      <a:lnTo>
                        <a:pt x="192951" y="83363"/>
                      </a:lnTo>
                      <a:close/>
                      <a:moveTo>
                        <a:pt x="130388" y="5344"/>
                      </a:moveTo>
                      <a:lnTo>
                        <a:pt x="187772" y="5344"/>
                      </a:lnTo>
                      <a:lnTo>
                        <a:pt x="187772" y="39133"/>
                      </a:lnTo>
                      <a:lnTo>
                        <a:pt x="130388" y="39133"/>
                      </a:lnTo>
                      <a:lnTo>
                        <a:pt x="130388" y="5344"/>
                      </a:lnTo>
                      <a:close/>
                      <a:moveTo>
                        <a:pt x="130388" y="44394"/>
                      </a:moveTo>
                      <a:lnTo>
                        <a:pt x="187772" y="44394"/>
                      </a:lnTo>
                      <a:lnTo>
                        <a:pt x="187772" y="78183"/>
                      </a:lnTo>
                      <a:lnTo>
                        <a:pt x="130388" y="78183"/>
                      </a:lnTo>
                      <a:lnTo>
                        <a:pt x="130388" y="44394"/>
                      </a:lnTo>
                      <a:close/>
                      <a:moveTo>
                        <a:pt x="130388" y="83363"/>
                      </a:moveTo>
                      <a:lnTo>
                        <a:pt x="187772" y="83363"/>
                      </a:lnTo>
                      <a:lnTo>
                        <a:pt x="187772" y="117152"/>
                      </a:lnTo>
                      <a:lnTo>
                        <a:pt x="130388" y="117152"/>
                      </a:lnTo>
                      <a:lnTo>
                        <a:pt x="130388" y="83363"/>
                      </a:lnTo>
                      <a:close/>
                      <a:moveTo>
                        <a:pt x="67825" y="5344"/>
                      </a:moveTo>
                      <a:lnTo>
                        <a:pt x="125208" y="5344"/>
                      </a:lnTo>
                      <a:lnTo>
                        <a:pt x="125208" y="39133"/>
                      </a:lnTo>
                      <a:lnTo>
                        <a:pt x="67825" y="39133"/>
                      </a:lnTo>
                      <a:lnTo>
                        <a:pt x="67825" y="5344"/>
                      </a:lnTo>
                      <a:close/>
                      <a:moveTo>
                        <a:pt x="67825" y="44394"/>
                      </a:moveTo>
                      <a:lnTo>
                        <a:pt x="125208" y="44394"/>
                      </a:lnTo>
                      <a:lnTo>
                        <a:pt x="125208" y="78183"/>
                      </a:lnTo>
                      <a:lnTo>
                        <a:pt x="67825" y="78183"/>
                      </a:lnTo>
                      <a:lnTo>
                        <a:pt x="67825" y="44394"/>
                      </a:lnTo>
                      <a:close/>
                      <a:moveTo>
                        <a:pt x="67825" y="83363"/>
                      </a:moveTo>
                      <a:lnTo>
                        <a:pt x="125208" y="83363"/>
                      </a:lnTo>
                      <a:lnTo>
                        <a:pt x="125208" y="117152"/>
                      </a:lnTo>
                      <a:lnTo>
                        <a:pt x="67825" y="117152"/>
                      </a:lnTo>
                      <a:lnTo>
                        <a:pt x="67825" y="83363"/>
                      </a:lnTo>
                      <a:close/>
                      <a:moveTo>
                        <a:pt x="5262" y="5344"/>
                      </a:moveTo>
                      <a:lnTo>
                        <a:pt x="62645" y="5344"/>
                      </a:lnTo>
                      <a:lnTo>
                        <a:pt x="62645" y="39133"/>
                      </a:lnTo>
                      <a:lnTo>
                        <a:pt x="5262" y="39133"/>
                      </a:lnTo>
                      <a:lnTo>
                        <a:pt x="5262" y="5344"/>
                      </a:lnTo>
                      <a:close/>
                      <a:moveTo>
                        <a:pt x="5262" y="44394"/>
                      </a:moveTo>
                      <a:lnTo>
                        <a:pt x="62645" y="44394"/>
                      </a:lnTo>
                      <a:lnTo>
                        <a:pt x="62645" y="78183"/>
                      </a:lnTo>
                      <a:lnTo>
                        <a:pt x="5262" y="78183"/>
                      </a:lnTo>
                      <a:lnTo>
                        <a:pt x="5262" y="44394"/>
                      </a:lnTo>
                      <a:close/>
                      <a:moveTo>
                        <a:pt x="5262" y="83363"/>
                      </a:moveTo>
                      <a:lnTo>
                        <a:pt x="62645" y="83363"/>
                      </a:lnTo>
                      <a:lnTo>
                        <a:pt x="62645" y="117152"/>
                      </a:lnTo>
                      <a:lnTo>
                        <a:pt x="5262" y="117152"/>
                      </a:lnTo>
                      <a:lnTo>
                        <a:pt x="5262" y="83363"/>
                      </a:lnTo>
                      <a:close/>
                    </a:path>
                  </a:pathLst>
                </a:custGeom>
                <a:grpFill/>
                <a:ln w="8221" cap="flat">
                  <a:noFill/>
                  <a:prstDash val="solid"/>
                  <a:miter/>
                </a:ln>
              </p:spPr>
              <p:txBody>
                <a:bodyPr rtlCol="0" anchor="ctr"/>
                <a:lstStyle/>
                <a:p>
                  <a:endParaRPr lang="en-US"/>
                </a:p>
              </p:txBody>
            </p:sp>
          </p:grpSp>
          <p:grpSp>
            <p:nvGrpSpPr>
              <p:cNvPr id="68" name="Graphic 2">
                <a:extLst>
                  <a:ext uri="{FF2B5EF4-FFF2-40B4-BE49-F238E27FC236}">
                    <a16:creationId xmlns:a16="http://schemas.microsoft.com/office/drawing/2014/main" id="{38CB431E-0C09-4CB7-8A7C-F22B8C9E60F7}"/>
                  </a:ext>
                </a:extLst>
              </p:cNvPr>
              <p:cNvGrpSpPr/>
              <p:nvPr/>
            </p:nvGrpSpPr>
            <p:grpSpPr>
              <a:xfrm>
                <a:off x="4557213" y="3805193"/>
                <a:ext cx="417176" cy="365395"/>
                <a:chOff x="8433359" y="1748020"/>
                <a:chExt cx="408063" cy="357413"/>
              </a:xfrm>
              <a:solidFill>
                <a:schemeClr val="accent1">
                  <a:lumMod val="50000"/>
                </a:schemeClr>
              </a:solidFill>
            </p:grpSpPr>
            <p:sp>
              <p:nvSpPr>
                <p:cNvPr id="69" name="Freeform: Shape 68">
                  <a:extLst>
                    <a:ext uri="{FF2B5EF4-FFF2-40B4-BE49-F238E27FC236}">
                      <a16:creationId xmlns:a16="http://schemas.microsoft.com/office/drawing/2014/main" id="{B5BC990C-C7C3-4808-862A-85D91CE93EC9}"/>
                    </a:ext>
                  </a:extLst>
                </p:cNvPr>
                <p:cNvSpPr/>
                <p:nvPr/>
              </p:nvSpPr>
              <p:spPr>
                <a:xfrm>
                  <a:off x="8433359" y="1748020"/>
                  <a:ext cx="408063" cy="357413"/>
                </a:xfrm>
                <a:custGeom>
                  <a:avLst/>
                  <a:gdLst>
                    <a:gd name="connsiteX0" fmla="*/ 407835 w 408063"/>
                    <a:gd name="connsiteY0" fmla="*/ 284017 h 357413"/>
                    <a:gd name="connsiteX1" fmla="*/ 369853 w 408063"/>
                    <a:gd name="connsiteY1" fmla="*/ 36230 h 357413"/>
                    <a:gd name="connsiteX2" fmla="*/ 347409 w 408063"/>
                    <a:gd name="connsiteY2" fmla="*/ 19706 h 357413"/>
                    <a:gd name="connsiteX3" fmla="*/ 337790 w 408063"/>
                    <a:gd name="connsiteY3" fmla="*/ 21186 h 357413"/>
                    <a:gd name="connsiteX4" fmla="*/ 336064 w 408063"/>
                    <a:gd name="connsiteY4" fmla="*/ 9840 h 357413"/>
                    <a:gd name="connsiteX5" fmla="*/ 322828 w 408063"/>
                    <a:gd name="connsiteY5" fmla="*/ 139 h 357413"/>
                    <a:gd name="connsiteX6" fmla="*/ 313127 w 408063"/>
                    <a:gd name="connsiteY6" fmla="*/ 13375 h 357413"/>
                    <a:gd name="connsiteX7" fmla="*/ 314853 w 408063"/>
                    <a:gd name="connsiteY7" fmla="*/ 24721 h 357413"/>
                    <a:gd name="connsiteX8" fmla="*/ 207896 w 408063"/>
                    <a:gd name="connsiteY8" fmla="*/ 41081 h 357413"/>
                    <a:gd name="connsiteX9" fmla="*/ 206169 w 408063"/>
                    <a:gd name="connsiteY9" fmla="*/ 29736 h 357413"/>
                    <a:gd name="connsiteX10" fmla="*/ 192933 w 408063"/>
                    <a:gd name="connsiteY10" fmla="*/ 20035 h 357413"/>
                    <a:gd name="connsiteX11" fmla="*/ 183233 w 408063"/>
                    <a:gd name="connsiteY11" fmla="*/ 33271 h 357413"/>
                    <a:gd name="connsiteX12" fmla="*/ 184959 w 408063"/>
                    <a:gd name="connsiteY12" fmla="*/ 44616 h 357413"/>
                    <a:gd name="connsiteX13" fmla="*/ 78001 w 408063"/>
                    <a:gd name="connsiteY13" fmla="*/ 60976 h 357413"/>
                    <a:gd name="connsiteX14" fmla="*/ 76275 w 408063"/>
                    <a:gd name="connsiteY14" fmla="*/ 49631 h 357413"/>
                    <a:gd name="connsiteX15" fmla="*/ 63039 w 408063"/>
                    <a:gd name="connsiteY15" fmla="*/ 39930 h 357413"/>
                    <a:gd name="connsiteX16" fmla="*/ 53338 w 408063"/>
                    <a:gd name="connsiteY16" fmla="*/ 53166 h 357413"/>
                    <a:gd name="connsiteX17" fmla="*/ 55064 w 408063"/>
                    <a:gd name="connsiteY17" fmla="*/ 64511 h 357413"/>
                    <a:gd name="connsiteX18" fmla="*/ 54653 w 408063"/>
                    <a:gd name="connsiteY18" fmla="*/ 64593 h 357413"/>
                    <a:gd name="connsiteX19" fmla="*/ 51529 w 408063"/>
                    <a:gd name="connsiteY19" fmla="*/ 65087 h 357413"/>
                    <a:gd name="connsiteX20" fmla="*/ 16753 w 408063"/>
                    <a:gd name="connsiteY20" fmla="*/ 70430 h 357413"/>
                    <a:gd name="connsiteX21" fmla="*/ 229 w 408063"/>
                    <a:gd name="connsiteY21" fmla="*/ 92874 h 357413"/>
                    <a:gd name="connsiteX22" fmla="*/ 38210 w 408063"/>
                    <a:gd name="connsiteY22" fmla="*/ 340660 h 357413"/>
                    <a:gd name="connsiteX23" fmla="*/ 60655 w 408063"/>
                    <a:gd name="connsiteY23" fmla="*/ 357185 h 357413"/>
                    <a:gd name="connsiteX24" fmla="*/ 95430 w 408063"/>
                    <a:gd name="connsiteY24" fmla="*/ 351841 h 357413"/>
                    <a:gd name="connsiteX25" fmla="*/ 97074 w 408063"/>
                    <a:gd name="connsiteY25" fmla="*/ 351595 h 357413"/>
                    <a:gd name="connsiteX26" fmla="*/ 391557 w 408063"/>
                    <a:gd name="connsiteY26" fmla="*/ 306460 h 357413"/>
                    <a:gd name="connsiteX27" fmla="*/ 407835 w 408063"/>
                    <a:gd name="connsiteY27" fmla="*/ 284017 h 357413"/>
                    <a:gd name="connsiteX28" fmla="*/ 59997 w 408063"/>
                    <a:gd name="connsiteY28" fmla="*/ 63771 h 357413"/>
                    <a:gd name="connsiteX29" fmla="*/ 58270 w 408063"/>
                    <a:gd name="connsiteY29" fmla="*/ 52426 h 357413"/>
                    <a:gd name="connsiteX30" fmla="*/ 63614 w 408063"/>
                    <a:gd name="connsiteY30" fmla="*/ 45109 h 357413"/>
                    <a:gd name="connsiteX31" fmla="*/ 70931 w 408063"/>
                    <a:gd name="connsiteY31" fmla="*/ 50453 h 357413"/>
                    <a:gd name="connsiteX32" fmla="*/ 72657 w 408063"/>
                    <a:gd name="connsiteY32" fmla="*/ 61798 h 357413"/>
                    <a:gd name="connsiteX33" fmla="*/ 59997 w 408063"/>
                    <a:gd name="connsiteY33" fmla="*/ 63771 h 357413"/>
                    <a:gd name="connsiteX34" fmla="*/ 189974 w 408063"/>
                    <a:gd name="connsiteY34" fmla="*/ 43876 h 357413"/>
                    <a:gd name="connsiteX35" fmla="*/ 188247 w 408063"/>
                    <a:gd name="connsiteY35" fmla="*/ 32531 h 357413"/>
                    <a:gd name="connsiteX36" fmla="*/ 193590 w 408063"/>
                    <a:gd name="connsiteY36" fmla="*/ 25214 h 357413"/>
                    <a:gd name="connsiteX37" fmla="*/ 200907 w 408063"/>
                    <a:gd name="connsiteY37" fmla="*/ 30558 h 357413"/>
                    <a:gd name="connsiteX38" fmla="*/ 202634 w 408063"/>
                    <a:gd name="connsiteY38" fmla="*/ 41903 h 357413"/>
                    <a:gd name="connsiteX39" fmla="*/ 189974 w 408063"/>
                    <a:gd name="connsiteY39" fmla="*/ 43876 h 357413"/>
                    <a:gd name="connsiteX40" fmla="*/ 319950 w 408063"/>
                    <a:gd name="connsiteY40" fmla="*/ 23899 h 357413"/>
                    <a:gd name="connsiteX41" fmla="*/ 318224 w 408063"/>
                    <a:gd name="connsiteY41" fmla="*/ 12553 h 357413"/>
                    <a:gd name="connsiteX42" fmla="*/ 323568 w 408063"/>
                    <a:gd name="connsiteY42" fmla="*/ 5237 h 357413"/>
                    <a:gd name="connsiteX43" fmla="*/ 330885 w 408063"/>
                    <a:gd name="connsiteY43" fmla="*/ 10580 h 357413"/>
                    <a:gd name="connsiteX44" fmla="*/ 332611 w 408063"/>
                    <a:gd name="connsiteY44" fmla="*/ 21926 h 357413"/>
                    <a:gd name="connsiteX45" fmla="*/ 319950 w 408063"/>
                    <a:gd name="connsiteY45" fmla="*/ 23899 h 357413"/>
                    <a:gd name="connsiteX46" fmla="*/ 260100 w 408063"/>
                    <a:gd name="connsiteY46" fmla="*/ 87448 h 357413"/>
                    <a:gd name="connsiteX47" fmla="*/ 277200 w 408063"/>
                    <a:gd name="connsiteY47" fmla="*/ 199092 h 357413"/>
                    <a:gd name="connsiteX48" fmla="*/ 173696 w 408063"/>
                    <a:gd name="connsiteY48" fmla="*/ 214959 h 357413"/>
                    <a:gd name="connsiteX49" fmla="*/ 156595 w 408063"/>
                    <a:gd name="connsiteY49" fmla="*/ 103315 h 357413"/>
                    <a:gd name="connsiteX50" fmla="*/ 260100 w 408063"/>
                    <a:gd name="connsiteY50" fmla="*/ 87448 h 357413"/>
                    <a:gd name="connsiteX51" fmla="*/ 151416 w 408063"/>
                    <a:gd name="connsiteY51" fmla="*/ 104137 h 357413"/>
                    <a:gd name="connsiteX52" fmla="*/ 168516 w 408063"/>
                    <a:gd name="connsiteY52" fmla="*/ 215781 h 357413"/>
                    <a:gd name="connsiteX53" fmla="*/ 62217 w 408063"/>
                    <a:gd name="connsiteY53" fmla="*/ 232059 h 357413"/>
                    <a:gd name="connsiteX54" fmla="*/ 45116 w 408063"/>
                    <a:gd name="connsiteY54" fmla="*/ 120415 h 357413"/>
                    <a:gd name="connsiteX55" fmla="*/ 151416 w 408063"/>
                    <a:gd name="connsiteY55" fmla="*/ 104137 h 357413"/>
                    <a:gd name="connsiteX56" fmla="*/ 55228 w 408063"/>
                    <a:gd name="connsiteY56" fmla="*/ 69773 h 357413"/>
                    <a:gd name="connsiteX57" fmla="*/ 73480 w 408063"/>
                    <a:gd name="connsiteY57" fmla="*/ 66978 h 357413"/>
                    <a:gd name="connsiteX58" fmla="*/ 75946 w 408063"/>
                    <a:gd name="connsiteY58" fmla="*/ 83091 h 357413"/>
                    <a:gd name="connsiteX59" fmla="*/ 75042 w 408063"/>
                    <a:gd name="connsiteY59" fmla="*/ 87448 h 357413"/>
                    <a:gd name="connsiteX60" fmla="*/ 69945 w 408063"/>
                    <a:gd name="connsiteY60" fmla="*/ 86215 h 357413"/>
                    <a:gd name="connsiteX61" fmla="*/ 64190 w 408063"/>
                    <a:gd name="connsiteY61" fmla="*/ 94025 h 357413"/>
                    <a:gd name="connsiteX62" fmla="*/ 72000 w 408063"/>
                    <a:gd name="connsiteY62" fmla="*/ 99780 h 357413"/>
                    <a:gd name="connsiteX63" fmla="*/ 77754 w 408063"/>
                    <a:gd name="connsiteY63" fmla="*/ 92299 h 357413"/>
                    <a:gd name="connsiteX64" fmla="*/ 81043 w 408063"/>
                    <a:gd name="connsiteY64" fmla="*/ 82351 h 357413"/>
                    <a:gd name="connsiteX65" fmla="*/ 78577 w 408063"/>
                    <a:gd name="connsiteY65" fmla="*/ 66238 h 357413"/>
                    <a:gd name="connsiteX66" fmla="*/ 203374 w 408063"/>
                    <a:gd name="connsiteY66" fmla="*/ 47082 h 357413"/>
                    <a:gd name="connsiteX67" fmla="*/ 205841 w 408063"/>
                    <a:gd name="connsiteY67" fmla="*/ 63196 h 357413"/>
                    <a:gd name="connsiteX68" fmla="*/ 204936 w 408063"/>
                    <a:gd name="connsiteY68" fmla="*/ 67553 h 357413"/>
                    <a:gd name="connsiteX69" fmla="*/ 199839 w 408063"/>
                    <a:gd name="connsiteY69" fmla="*/ 66320 h 357413"/>
                    <a:gd name="connsiteX70" fmla="*/ 194084 w 408063"/>
                    <a:gd name="connsiteY70" fmla="*/ 74130 h 357413"/>
                    <a:gd name="connsiteX71" fmla="*/ 201894 w 408063"/>
                    <a:gd name="connsiteY71" fmla="*/ 79885 h 357413"/>
                    <a:gd name="connsiteX72" fmla="*/ 207649 w 408063"/>
                    <a:gd name="connsiteY72" fmla="*/ 72404 h 357413"/>
                    <a:gd name="connsiteX73" fmla="*/ 210938 w 408063"/>
                    <a:gd name="connsiteY73" fmla="*/ 62456 h 357413"/>
                    <a:gd name="connsiteX74" fmla="*/ 208471 w 408063"/>
                    <a:gd name="connsiteY74" fmla="*/ 46342 h 357413"/>
                    <a:gd name="connsiteX75" fmla="*/ 333269 w 408063"/>
                    <a:gd name="connsiteY75" fmla="*/ 27187 h 357413"/>
                    <a:gd name="connsiteX76" fmla="*/ 335735 w 408063"/>
                    <a:gd name="connsiteY76" fmla="*/ 43301 h 357413"/>
                    <a:gd name="connsiteX77" fmla="*/ 334831 w 408063"/>
                    <a:gd name="connsiteY77" fmla="*/ 47658 h 357413"/>
                    <a:gd name="connsiteX78" fmla="*/ 329733 w 408063"/>
                    <a:gd name="connsiteY78" fmla="*/ 46425 h 357413"/>
                    <a:gd name="connsiteX79" fmla="*/ 323979 w 408063"/>
                    <a:gd name="connsiteY79" fmla="*/ 54235 h 357413"/>
                    <a:gd name="connsiteX80" fmla="*/ 331789 w 408063"/>
                    <a:gd name="connsiteY80" fmla="*/ 59989 h 357413"/>
                    <a:gd name="connsiteX81" fmla="*/ 337543 w 408063"/>
                    <a:gd name="connsiteY81" fmla="*/ 52508 h 357413"/>
                    <a:gd name="connsiteX82" fmla="*/ 340832 w 408063"/>
                    <a:gd name="connsiteY82" fmla="*/ 42561 h 357413"/>
                    <a:gd name="connsiteX83" fmla="*/ 338366 w 408063"/>
                    <a:gd name="connsiteY83" fmla="*/ 26447 h 357413"/>
                    <a:gd name="connsiteX84" fmla="*/ 347984 w 408063"/>
                    <a:gd name="connsiteY84" fmla="*/ 24967 h 357413"/>
                    <a:gd name="connsiteX85" fmla="*/ 364509 w 408063"/>
                    <a:gd name="connsiteY85" fmla="*/ 37052 h 357413"/>
                    <a:gd name="connsiteX86" fmla="*/ 368866 w 408063"/>
                    <a:gd name="connsiteY86" fmla="*/ 65580 h 357413"/>
                    <a:gd name="connsiteX87" fmla="*/ 44130 w 408063"/>
                    <a:gd name="connsiteY87" fmla="*/ 115400 h 357413"/>
                    <a:gd name="connsiteX88" fmla="*/ 39773 w 408063"/>
                    <a:gd name="connsiteY88" fmla="*/ 86873 h 357413"/>
                    <a:gd name="connsiteX89" fmla="*/ 51940 w 408063"/>
                    <a:gd name="connsiteY89" fmla="*/ 70348 h 357413"/>
                    <a:gd name="connsiteX90" fmla="*/ 55228 w 408063"/>
                    <a:gd name="connsiteY90" fmla="*/ 69773 h 357413"/>
                    <a:gd name="connsiteX91" fmla="*/ 59668 w 408063"/>
                    <a:gd name="connsiteY91" fmla="*/ 352006 h 357413"/>
                    <a:gd name="connsiteX92" fmla="*/ 43143 w 408063"/>
                    <a:gd name="connsiteY92" fmla="*/ 339921 h 357413"/>
                    <a:gd name="connsiteX93" fmla="*/ 5162 w 408063"/>
                    <a:gd name="connsiteY93" fmla="*/ 92134 h 357413"/>
                    <a:gd name="connsiteX94" fmla="*/ 17247 w 408063"/>
                    <a:gd name="connsiteY94" fmla="*/ 75610 h 357413"/>
                    <a:gd name="connsiteX95" fmla="*/ 38868 w 408063"/>
                    <a:gd name="connsiteY95" fmla="*/ 72321 h 357413"/>
                    <a:gd name="connsiteX96" fmla="*/ 34758 w 408063"/>
                    <a:gd name="connsiteY96" fmla="*/ 87613 h 357413"/>
                    <a:gd name="connsiteX97" fmla="*/ 72740 w 408063"/>
                    <a:gd name="connsiteY97" fmla="*/ 335399 h 357413"/>
                    <a:gd name="connsiteX98" fmla="*/ 81289 w 408063"/>
                    <a:gd name="connsiteY98" fmla="*/ 348717 h 357413"/>
                    <a:gd name="connsiteX99" fmla="*/ 59668 w 408063"/>
                    <a:gd name="connsiteY99" fmla="*/ 352006 h 357413"/>
                    <a:gd name="connsiteX100" fmla="*/ 96006 w 408063"/>
                    <a:gd name="connsiteY100" fmla="*/ 346497 h 357413"/>
                    <a:gd name="connsiteX101" fmla="*/ 94361 w 408063"/>
                    <a:gd name="connsiteY101" fmla="*/ 346744 h 357413"/>
                    <a:gd name="connsiteX102" fmla="*/ 77837 w 408063"/>
                    <a:gd name="connsiteY102" fmla="*/ 334659 h 357413"/>
                    <a:gd name="connsiteX103" fmla="*/ 62956 w 408063"/>
                    <a:gd name="connsiteY103" fmla="*/ 237320 h 357413"/>
                    <a:gd name="connsiteX104" fmla="*/ 169256 w 408063"/>
                    <a:gd name="connsiteY104" fmla="*/ 221042 h 357413"/>
                    <a:gd name="connsiteX105" fmla="*/ 186356 w 408063"/>
                    <a:gd name="connsiteY105" fmla="*/ 332686 h 357413"/>
                    <a:gd name="connsiteX106" fmla="*/ 96006 w 408063"/>
                    <a:gd name="connsiteY106" fmla="*/ 346497 h 357413"/>
                    <a:gd name="connsiteX107" fmla="*/ 191535 w 408063"/>
                    <a:gd name="connsiteY107" fmla="*/ 331864 h 357413"/>
                    <a:gd name="connsiteX108" fmla="*/ 174435 w 408063"/>
                    <a:gd name="connsiteY108" fmla="*/ 220220 h 357413"/>
                    <a:gd name="connsiteX109" fmla="*/ 277940 w 408063"/>
                    <a:gd name="connsiteY109" fmla="*/ 204353 h 357413"/>
                    <a:gd name="connsiteX110" fmla="*/ 295040 w 408063"/>
                    <a:gd name="connsiteY110" fmla="*/ 315997 h 357413"/>
                    <a:gd name="connsiteX111" fmla="*/ 191535 w 408063"/>
                    <a:gd name="connsiteY111" fmla="*/ 331864 h 357413"/>
                    <a:gd name="connsiteX112" fmla="*/ 300220 w 408063"/>
                    <a:gd name="connsiteY112" fmla="*/ 315175 h 357413"/>
                    <a:gd name="connsiteX113" fmla="*/ 265197 w 408063"/>
                    <a:gd name="connsiteY113" fmla="*/ 86708 h 357413"/>
                    <a:gd name="connsiteX114" fmla="*/ 369771 w 408063"/>
                    <a:gd name="connsiteY114" fmla="*/ 70677 h 357413"/>
                    <a:gd name="connsiteX115" fmla="*/ 402573 w 408063"/>
                    <a:gd name="connsiteY115" fmla="*/ 284839 h 357413"/>
                    <a:gd name="connsiteX116" fmla="*/ 390488 w 408063"/>
                    <a:gd name="connsiteY116" fmla="*/ 301363 h 357413"/>
                    <a:gd name="connsiteX117" fmla="*/ 300220 w 408063"/>
                    <a:gd name="connsiteY117" fmla="*/ 315175 h 35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408063" h="357413">
                      <a:moveTo>
                        <a:pt x="407835" y="284017"/>
                      </a:moveTo>
                      <a:lnTo>
                        <a:pt x="369853" y="36230"/>
                      </a:lnTo>
                      <a:cubicBezTo>
                        <a:pt x="368209" y="25461"/>
                        <a:pt x="358096" y="18062"/>
                        <a:pt x="347409" y="19706"/>
                      </a:cubicBezTo>
                      <a:lnTo>
                        <a:pt x="337790" y="21186"/>
                      </a:lnTo>
                      <a:lnTo>
                        <a:pt x="336064" y="9840"/>
                      </a:lnTo>
                      <a:cubicBezTo>
                        <a:pt x="335077" y="3510"/>
                        <a:pt x="329158" y="-847"/>
                        <a:pt x="322828" y="139"/>
                      </a:cubicBezTo>
                      <a:cubicBezTo>
                        <a:pt x="316498" y="1126"/>
                        <a:pt x="312140" y="7045"/>
                        <a:pt x="313127" y="13375"/>
                      </a:cubicBezTo>
                      <a:lnTo>
                        <a:pt x="314853" y="24721"/>
                      </a:lnTo>
                      <a:lnTo>
                        <a:pt x="207896" y="41081"/>
                      </a:lnTo>
                      <a:lnTo>
                        <a:pt x="206169" y="29736"/>
                      </a:lnTo>
                      <a:cubicBezTo>
                        <a:pt x="205182" y="23405"/>
                        <a:pt x="199263" y="19048"/>
                        <a:pt x="192933" y="20035"/>
                      </a:cubicBezTo>
                      <a:cubicBezTo>
                        <a:pt x="186603" y="21021"/>
                        <a:pt x="182245" y="26940"/>
                        <a:pt x="183233" y="33271"/>
                      </a:cubicBezTo>
                      <a:lnTo>
                        <a:pt x="184959" y="44616"/>
                      </a:lnTo>
                      <a:lnTo>
                        <a:pt x="78001" y="60976"/>
                      </a:lnTo>
                      <a:lnTo>
                        <a:pt x="76275" y="49631"/>
                      </a:lnTo>
                      <a:cubicBezTo>
                        <a:pt x="75288" y="43301"/>
                        <a:pt x="69369" y="38943"/>
                        <a:pt x="63039" y="39930"/>
                      </a:cubicBezTo>
                      <a:cubicBezTo>
                        <a:pt x="56708" y="40916"/>
                        <a:pt x="52351" y="46836"/>
                        <a:pt x="53338" y="53166"/>
                      </a:cubicBezTo>
                      <a:lnTo>
                        <a:pt x="55064" y="64511"/>
                      </a:lnTo>
                      <a:lnTo>
                        <a:pt x="54653" y="64593"/>
                      </a:lnTo>
                      <a:lnTo>
                        <a:pt x="51529" y="65087"/>
                      </a:lnTo>
                      <a:lnTo>
                        <a:pt x="16753" y="70430"/>
                      </a:lnTo>
                      <a:cubicBezTo>
                        <a:pt x="5984" y="72075"/>
                        <a:pt x="-1416" y="82187"/>
                        <a:pt x="229" y="92874"/>
                      </a:cubicBezTo>
                      <a:lnTo>
                        <a:pt x="38210" y="340660"/>
                      </a:lnTo>
                      <a:cubicBezTo>
                        <a:pt x="39855" y="351430"/>
                        <a:pt x="49967" y="358829"/>
                        <a:pt x="60655" y="357185"/>
                      </a:cubicBezTo>
                      <a:lnTo>
                        <a:pt x="95430" y="351841"/>
                      </a:lnTo>
                      <a:lnTo>
                        <a:pt x="97074" y="351595"/>
                      </a:lnTo>
                      <a:lnTo>
                        <a:pt x="391557" y="306460"/>
                      </a:lnTo>
                      <a:cubicBezTo>
                        <a:pt x="402080" y="304816"/>
                        <a:pt x="409478" y="294786"/>
                        <a:pt x="407835" y="284017"/>
                      </a:cubicBezTo>
                      <a:close/>
                      <a:moveTo>
                        <a:pt x="59997" y="63771"/>
                      </a:moveTo>
                      <a:lnTo>
                        <a:pt x="58270" y="52426"/>
                      </a:lnTo>
                      <a:cubicBezTo>
                        <a:pt x="57695" y="48891"/>
                        <a:pt x="60161" y="45685"/>
                        <a:pt x="63614" y="45109"/>
                      </a:cubicBezTo>
                      <a:cubicBezTo>
                        <a:pt x="67149" y="44534"/>
                        <a:pt x="70356" y="47000"/>
                        <a:pt x="70931" y="50453"/>
                      </a:cubicBezTo>
                      <a:lnTo>
                        <a:pt x="72657" y="61798"/>
                      </a:lnTo>
                      <a:lnTo>
                        <a:pt x="59997" y="63771"/>
                      </a:lnTo>
                      <a:close/>
                      <a:moveTo>
                        <a:pt x="189974" y="43876"/>
                      </a:moveTo>
                      <a:lnTo>
                        <a:pt x="188247" y="32531"/>
                      </a:lnTo>
                      <a:cubicBezTo>
                        <a:pt x="187671" y="28996"/>
                        <a:pt x="190138" y="25790"/>
                        <a:pt x="193590" y="25214"/>
                      </a:cubicBezTo>
                      <a:cubicBezTo>
                        <a:pt x="197126" y="24639"/>
                        <a:pt x="200332" y="27105"/>
                        <a:pt x="200907" y="30558"/>
                      </a:cubicBezTo>
                      <a:lnTo>
                        <a:pt x="202634" y="41903"/>
                      </a:lnTo>
                      <a:lnTo>
                        <a:pt x="189974" y="43876"/>
                      </a:lnTo>
                      <a:close/>
                      <a:moveTo>
                        <a:pt x="319950" y="23899"/>
                      </a:moveTo>
                      <a:lnTo>
                        <a:pt x="318224" y="12553"/>
                      </a:lnTo>
                      <a:cubicBezTo>
                        <a:pt x="317649" y="9018"/>
                        <a:pt x="320114" y="5812"/>
                        <a:pt x="323568" y="5237"/>
                      </a:cubicBezTo>
                      <a:cubicBezTo>
                        <a:pt x="327103" y="4661"/>
                        <a:pt x="330309" y="7127"/>
                        <a:pt x="330885" y="10580"/>
                      </a:cubicBezTo>
                      <a:lnTo>
                        <a:pt x="332611" y="21926"/>
                      </a:lnTo>
                      <a:lnTo>
                        <a:pt x="319950" y="23899"/>
                      </a:lnTo>
                      <a:close/>
                      <a:moveTo>
                        <a:pt x="260100" y="87448"/>
                      </a:moveTo>
                      <a:lnTo>
                        <a:pt x="277200" y="199092"/>
                      </a:lnTo>
                      <a:lnTo>
                        <a:pt x="173696" y="214959"/>
                      </a:lnTo>
                      <a:lnTo>
                        <a:pt x="156595" y="103315"/>
                      </a:lnTo>
                      <a:lnTo>
                        <a:pt x="260100" y="87448"/>
                      </a:lnTo>
                      <a:close/>
                      <a:moveTo>
                        <a:pt x="151416" y="104137"/>
                      </a:moveTo>
                      <a:lnTo>
                        <a:pt x="168516" y="215781"/>
                      </a:lnTo>
                      <a:lnTo>
                        <a:pt x="62217" y="232059"/>
                      </a:lnTo>
                      <a:lnTo>
                        <a:pt x="45116" y="120415"/>
                      </a:lnTo>
                      <a:lnTo>
                        <a:pt x="151416" y="104137"/>
                      </a:lnTo>
                      <a:close/>
                      <a:moveTo>
                        <a:pt x="55228" y="69773"/>
                      </a:moveTo>
                      <a:lnTo>
                        <a:pt x="73480" y="66978"/>
                      </a:lnTo>
                      <a:lnTo>
                        <a:pt x="75946" y="83091"/>
                      </a:lnTo>
                      <a:cubicBezTo>
                        <a:pt x="76192" y="84653"/>
                        <a:pt x="75781" y="86215"/>
                        <a:pt x="75042" y="87448"/>
                      </a:cubicBezTo>
                      <a:cubicBezTo>
                        <a:pt x="73644" y="86380"/>
                        <a:pt x="71835" y="85886"/>
                        <a:pt x="69945" y="86215"/>
                      </a:cubicBezTo>
                      <a:cubicBezTo>
                        <a:pt x="66163" y="86791"/>
                        <a:pt x="63614" y="90326"/>
                        <a:pt x="64190" y="94025"/>
                      </a:cubicBezTo>
                      <a:cubicBezTo>
                        <a:pt x="64765" y="97807"/>
                        <a:pt x="68300" y="100355"/>
                        <a:pt x="72000" y="99780"/>
                      </a:cubicBezTo>
                      <a:cubicBezTo>
                        <a:pt x="75617" y="99205"/>
                        <a:pt x="78166" y="95916"/>
                        <a:pt x="77754" y="92299"/>
                      </a:cubicBezTo>
                      <a:cubicBezTo>
                        <a:pt x="80303" y="89750"/>
                        <a:pt x="81619" y="86133"/>
                        <a:pt x="81043" y="82351"/>
                      </a:cubicBezTo>
                      <a:lnTo>
                        <a:pt x="78577" y="66238"/>
                      </a:lnTo>
                      <a:lnTo>
                        <a:pt x="203374" y="47082"/>
                      </a:lnTo>
                      <a:lnTo>
                        <a:pt x="205841" y="63196"/>
                      </a:lnTo>
                      <a:cubicBezTo>
                        <a:pt x="206087" y="64758"/>
                        <a:pt x="205676" y="66320"/>
                        <a:pt x="204936" y="67553"/>
                      </a:cubicBezTo>
                      <a:cubicBezTo>
                        <a:pt x="203539" y="66484"/>
                        <a:pt x="201730" y="65991"/>
                        <a:pt x="199839" y="66320"/>
                      </a:cubicBezTo>
                      <a:cubicBezTo>
                        <a:pt x="196057" y="66895"/>
                        <a:pt x="193509" y="70430"/>
                        <a:pt x="194084" y="74130"/>
                      </a:cubicBezTo>
                      <a:cubicBezTo>
                        <a:pt x="194659" y="77912"/>
                        <a:pt x="198195" y="80460"/>
                        <a:pt x="201894" y="79885"/>
                      </a:cubicBezTo>
                      <a:cubicBezTo>
                        <a:pt x="205512" y="79309"/>
                        <a:pt x="208060" y="76021"/>
                        <a:pt x="207649" y="72404"/>
                      </a:cubicBezTo>
                      <a:cubicBezTo>
                        <a:pt x="210197" y="69855"/>
                        <a:pt x="211513" y="66238"/>
                        <a:pt x="210938" y="62456"/>
                      </a:cubicBezTo>
                      <a:lnTo>
                        <a:pt x="208471" y="46342"/>
                      </a:lnTo>
                      <a:lnTo>
                        <a:pt x="333269" y="27187"/>
                      </a:lnTo>
                      <a:lnTo>
                        <a:pt x="335735" y="43301"/>
                      </a:lnTo>
                      <a:cubicBezTo>
                        <a:pt x="335982" y="44863"/>
                        <a:pt x="335570" y="46425"/>
                        <a:pt x="334831" y="47658"/>
                      </a:cubicBezTo>
                      <a:cubicBezTo>
                        <a:pt x="333433" y="46589"/>
                        <a:pt x="331624" y="46096"/>
                        <a:pt x="329733" y="46425"/>
                      </a:cubicBezTo>
                      <a:cubicBezTo>
                        <a:pt x="325952" y="47000"/>
                        <a:pt x="323403" y="50535"/>
                        <a:pt x="323979" y="54235"/>
                      </a:cubicBezTo>
                      <a:cubicBezTo>
                        <a:pt x="324554" y="58016"/>
                        <a:pt x="328090" y="60565"/>
                        <a:pt x="331789" y="59989"/>
                      </a:cubicBezTo>
                      <a:cubicBezTo>
                        <a:pt x="335406" y="59414"/>
                        <a:pt x="337955" y="56126"/>
                        <a:pt x="337543" y="52508"/>
                      </a:cubicBezTo>
                      <a:cubicBezTo>
                        <a:pt x="340092" y="49960"/>
                        <a:pt x="341408" y="46342"/>
                        <a:pt x="340832" y="42561"/>
                      </a:cubicBezTo>
                      <a:lnTo>
                        <a:pt x="338366" y="26447"/>
                      </a:lnTo>
                      <a:lnTo>
                        <a:pt x="347984" y="24967"/>
                      </a:lnTo>
                      <a:cubicBezTo>
                        <a:pt x="355877" y="23734"/>
                        <a:pt x="363275" y="29160"/>
                        <a:pt x="364509" y="37052"/>
                      </a:cubicBezTo>
                      <a:lnTo>
                        <a:pt x="368866" y="65580"/>
                      </a:lnTo>
                      <a:lnTo>
                        <a:pt x="44130" y="115400"/>
                      </a:lnTo>
                      <a:lnTo>
                        <a:pt x="39773" y="86873"/>
                      </a:lnTo>
                      <a:cubicBezTo>
                        <a:pt x="38540" y="78981"/>
                        <a:pt x="43965" y="71581"/>
                        <a:pt x="51940" y="70348"/>
                      </a:cubicBezTo>
                      <a:lnTo>
                        <a:pt x="55228" y="69773"/>
                      </a:lnTo>
                      <a:close/>
                      <a:moveTo>
                        <a:pt x="59668" y="352006"/>
                      </a:moveTo>
                      <a:cubicBezTo>
                        <a:pt x="51776" y="353239"/>
                        <a:pt x="44376" y="347813"/>
                        <a:pt x="43143" y="339921"/>
                      </a:cubicBezTo>
                      <a:lnTo>
                        <a:pt x="5162" y="92134"/>
                      </a:lnTo>
                      <a:cubicBezTo>
                        <a:pt x="3928" y="84242"/>
                        <a:pt x="9354" y="76843"/>
                        <a:pt x="17247" y="75610"/>
                      </a:cubicBezTo>
                      <a:lnTo>
                        <a:pt x="38868" y="72321"/>
                      </a:lnTo>
                      <a:cubicBezTo>
                        <a:pt x="35580" y="76514"/>
                        <a:pt x="33854" y="81940"/>
                        <a:pt x="34758" y="87613"/>
                      </a:cubicBezTo>
                      <a:lnTo>
                        <a:pt x="72740" y="335399"/>
                      </a:lnTo>
                      <a:cubicBezTo>
                        <a:pt x="73644" y="341071"/>
                        <a:pt x="76850" y="345758"/>
                        <a:pt x="81289" y="348717"/>
                      </a:cubicBezTo>
                      <a:lnTo>
                        <a:pt x="59668" y="352006"/>
                      </a:lnTo>
                      <a:close/>
                      <a:moveTo>
                        <a:pt x="96006" y="346497"/>
                      </a:moveTo>
                      <a:lnTo>
                        <a:pt x="94361" y="346744"/>
                      </a:lnTo>
                      <a:cubicBezTo>
                        <a:pt x="86469" y="347977"/>
                        <a:pt x="79070" y="342551"/>
                        <a:pt x="77837" y="334659"/>
                      </a:cubicBezTo>
                      <a:lnTo>
                        <a:pt x="62956" y="237320"/>
                      </a:lnTo>
                      <a:lnTo>
                        <a:pt x="169256" y="221042"/>
                      </a:lnTo>
                      <a:lnTo>
                        <a:pt x="186356" y="332686"/>
                      </a:lnTo>
                      <a:lnTo>
                        <a:pt x="96006" y="346497"/>
                      </a:lnTo>
                      <a:close/>
                      <a:moveTo>
                        <a:pt x="191535" y="331864"/>
                      </a:moveTo>
                      <a:lnTo>
                        <a:pt x="174435" y="220220"/>
                      </a:lnTo>
                      <a:lnTo>
                        <a:pt x="277940" y="204353"/>
                      </a:lnTo>
                      <a:lnTo>
                        <a:pt x="295040" y="315997"/>
                      </a:lnTo>
                      <a:lnTo>
                        <a:pt x="191535" y="331864"/>
                      </a:lnTo>
                      <a:close/>
                      <a:moveTo>
                        <a:pt x="300220" y="315175"/>
                      </a:moveTo>
                      <a:lnTo>
                        <a:pt x="265197" y="86708"/>
                      </a:lnTo>
                      <a:lnTo>
                        <a:pt x="369771" y="70677"/>
                      </a:lnTo>
                      <a:lnTo>
                        <a:pt x="402573" y="284839"/>
                      </a:lnTo>
                      <a:cubicBezTo>
                        <a:pt x="403806" y="292731"/>
                        <a:pt x="398380" y="300130"/>
                        <a:pt x="390488" y="301363"/>
                      </a:cubicBezTo>
                      <a:lnTo>
                        <a:pt x="300220" y="315175"/>
                      </a:lnTo>
                      <a:close/>
                    </a:path>
                  </a:pathLst>
                </a:custGeom>
                <a:grpFill/>
                <a:ln w="8221" cap="flat">
                  <a:noFill/>
                  <a:prstDash val="solid"/>
                  <a:miter/>
                </a:ln>
              </p:spPr>
              <p:txBody>
                <a:bodyPr rtlCol="0" anchor="ctr"/>
                <a:lstStyle/>
                <a:p>
                  <a:endParaRPr lang="en-US"/>
                </a:p>
              </p:txBody>
            </p:sp>
            <p:sp>
              <p:nvSpPr>
                <p:cNvPr id="70" name="Freeform: Shape 69">
                  <a:extLst>
                    <a:ext uri="{FF2B5EF4-FFF2-40B4-BE49-F238E27FC236}">
                      <a16:creationId xmlns:a16="http://schemas.microsoft.com/office/drawing/2014/main" id="{2F0BBDFA-9129-441F-9C58-768EC8D80607}"/>
                    </a:ext>
                  </a:extLst>
                </p:cNvPr>
                <p:cNvSpPr/>
                <p:nvPr/>
              </p:nvSpPr>
              <p:spPr>
                <a:xfrm>
                  <a:off x="8566291" y="2025062"/>
                  <a:ext cx="11564" cy="11564"/>
                </a:xfrm>
                <a:custGeom>
                  <a:avLst/>
                  <a:gdLst>
                    <a:gd name="connsiteX0" fmla="*/ 69 w 11564"/>
                    <a:gd name="connsiteY0" fmla="*/ 6646 h 11564"/>
                    <a:gd name="connsiteX1" fmla="*/ 6646 w 11564"/>
                    <a:gd name="connsiteY1" fmla="*/ 11496 h 11564"/>
                    <a:gd name="connsiteX2" fmla="*/ 11496 w 11564"/>
                    <a:gd name="connsiteY2" fmla="*/ 4919 h 11564"/>
                    <a:gd name="connsiteX3" fmla="*/ 4919 w 11564"/>
                    <a:gd name="connsiteY3" fmla="*/ 69 h 11564"/>
                    <a:gd name="connsiteX4" fmla="*/ 69 w 11564"/>
                    <a:gd name="connsiteY4" fmla="*/ 6646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69" y="6646"/>
                      </a:moveTo>
                      <a:cubicBezTo>
                        <a:pt x="562" y="9770"/>
                        <a:pt x="3521" y="11989"/>
                        <a:pt x="6646" y="11496"/>
                      </a:cubicBezTo>
                      <a:cubicBezTo>
                        <a:pt x="9770" y="11003"/>
                        <a:pt x="11989" y="8043"/>
                        <a:pt x="11496" y="4919"/>
                      </a:cubicBezTo>
                      <a:cubicBezTo>
                        <a:pt x="11003" y="1795"/>
                        <a:pt x="8043" y="-425"/>
                        <a:pt x="4919" y="69"/>
                      </a:cubicBezTo>
                      <a:cubicBezTo>
                        <a:pt x="1795" y="562"/>
                        <a:pt x="-425" y="3522"/>
                        <a:pt x="69" y="6646"/>
                      </a:cubicBezTo>
                      <a:close/>
                    </a:path>
                  </a:pathLst>
                </a:custGeom>
                <a:grpFill/>
                <a:ln w="8221" cap="flat">
                  <a:noFill/>
                  <a:prstDash val="solid"/>
                  <a:miter/>
                </a:ln>
              </p:spPr>
              <p:txBody>
                <a:bodyPr rtlCol="0" anchor="ctr"/>
                <a:lstStyle/>
                <a:p>
                  <a:endParaRPr lang="en-US"/>
                </a:p>
              </p:txBody>
            </p:sp>
            <p:sp>
              <p:nvSpPr>
                <p:cNvPr id="71" name="Freeform: Shape 70">
                  <a:extLst>
                    <a:ext uri="{FF2B5EF4-FFF2-40B4-BE49-F238E27FC236}">
                      <a16:creationId xmlns:a16="http://schemas.microsoft.com/office/drawing/2014/main" id="{3DFB48EE-5773-461C-88B0-B8FA2BF7E3A8}"/>
                    </a:ext>
                  </a:extLst>
                </p:cNvPr>
                <p:cNvSpPr/>
                <p:nvPr/>
              </p:nvSpPr>
              <p:spPr>
                <a:xfrm>
                  <a:off x="8529624" y="2030653"/>
                  <a:ext cx="11564" cy="11564"/>
                </a:xfrm>
                <a:custGeom>
                  <a:avLst/>
                  <a:gdLst>
                    <a:gd name="connsiteX0" fmla="*/ 11496 w 11564"/>
                    <a:gd name="connsiteY0" fmla="*/ 4919 h 11564"/>
                    <a:gd name="connsiteX1" fmla="*/ 4919 w 11564"/>
                    <a:gd name="connsiteY1" fmla="*/ 69 h 11564"/>
                    <a:gd name="connsiteX2" fmla="*/ 69 w 11564"/>
                    <a:gd name="connsiteY2" fmla="*/ 6646 h 11564"/>
                    <a:gd name="connsiteX3" fmla="*/ 6646 w 11564"/>
                    <a:gd name="connsiteY3" fmla="*/ 11496 h 11564"/>
                    <a:gd name="connsiteX4" fmla="*/ 11496 w 11564"/>
                    <a:gd name="connsiteY4" fmla="*/ 4919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11496" y="4919"/>
                      </a:moveTo>
                      <a:cubicBezTo>
                        <a:pt x="11003" y="1795"/>
                        <a:pt x="8043" y="-425"/>
                        <a:pt x="4919" y="69"/>
                      </a:cubicBezTo>
                      <a:cubicBezTo>
                        <a:pt x="1795" y="562"/>
                        <a:pt x="-425" y="3522"/>
                        <a:pt x="69" y="6646"/>
                      </a:cubicBezTo>
                      <a:cubicBezTo>
                        <a:pt x="562" y="9770"/>
                        <a:pt x="3521" y="11989"/>
                        <a:pt x="6646" y="11496"/>
                      </a:cubicBezTo>
                      <a:cubicBezTo>
                        <a:pt x="9770" y="11085"/>
                        <a:pt x="11989" y="8125"/>
                        <a:pt x="11496" y="4919"/>
                      </a:cubicBezTo>
                      <a:close/>
                    </a:path>
                  </a:pathLst>
                </a:custGeom>
                <a:grpFill/>
                <a:ln w="8221" cap="flat">
                  <a:noFill/>
                  <a:prstDash val="solid"/>
                  <a:miter/>
                </a:ln>
              </p:spPr>
              <p:txBody>
                <a:bodyPr rtlCol="0" anchor="ctr"/>
                <a:lstStyle/>
                <a:p>
                  <a:endParaRPr lang="en-US"/>
                </a:p>
              </p:txBody>
            </p:sp>
            <p:sp>
              <p:nvSpPr>
                <p:cNvPr id="72" name="Freeform: Shape 71">
                  <a:extLst>
                    <a:ext uri="{FF2B5EF4-FFF2-40B4-BE49-F238E27FC236}">
                      <a16:creationId xmlns:a16="http://schemas.microsoft.com/office/drawing/2014/main" id="{C6840AF5-1672-45B5-A051-B1E067C60008}"/>
                    </a:ext>
                  </a:extLst>
                </p:cNvPr>
                <p:cNvSpPr/>
                <p:nvPr/>
              </p:nvSpPr>
              <p:spPr>
                <a:xfrm>
                  <a:off x="8456095" y="1866198"/>
                  <a:ext cx="34173" cy="194055"/>
                </a:xfrm>
                <a:custGeom>
                  <a:avLst/>
                  <a:gdLst>
                    <a:gd name="connsiteX0" fmla="*/ 34136 w 34173"/>
                    <a:gd name="connsiteY0" fmla="*/ 191078 h 194055"/>
                    <a:gd name="connsiteX1" fmla="*/ 5197 w 34173"/>
                    <a:gd name="connsiteY1" fmla="*/ 2238 h 194055"/>
                    <a:gd name="connsiteX2" fmla="*/ 2238 w 34173"/>
                    <a:gd name="connsiteY2" fmla="*/ 18 h 194055"/>
                    <a:gd name="connsiteX3" fmla="*/ 18 w 34173"/>
                    <a:gd name="connsiteY3" fmla="*/ 2978 h 194055"/>
                    <a:gd name="connsiteX4" fmla="*/ 28957 w 34173"/>
                    <a:gd name="connsiteY4" fmla="*/ 191818 h 194055"/>
                    <a:gd name="connsiteX5" fmla="*/ 31916 w 34173"/>
                    <a:gd name="connsiteY5" fmla="*/ 194038 h 194055"/>
                    <a:gd name="connsiteX6" fmla="*/ 34136 w 34173"/>
                    <a:gd name="connsiteY6" fmla="*/ 191078 h 194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173" h="194055">
                      <a:moveTo>
                        <a:pt x="34136" y="191078"/>
                      </a:moveTo>
                      <a:lnTo>
                        <a:pt x="5197" y="2238"/>
                      </a:lnTo>
                      <a:cubicBezTo>
                        <a:pt x="4951" y="840"/>
                        <a:pt x="3635" y="-146"/>
                        <a:pt x="2238" y="18"/>
                      </a:cubicBezTo>
                      <a:cubicBezTo>
                        <a:pt x="840" y="182"/>
                        <a:pt x="-146" y="1580"/>
                        <a:pt x="18" y="2978"/>
                      </a:cubicBezTo>
                      <a:lnTo>
                        <a:pt x="28957" y="191818"/>
                      </a:lnTo>
                      <a:cubicBezTo>
                        <a:pt x="29203" y="193215"/>
                        <a:pt x="30519" y="194202"/>
                        <a:pt x="31916" y="194038"/>
                      </a:cubicBezTo>
                      <a:cubicBezTo>
                        <a:pt x="33396" y="193873"/>
                        <a:pt x="34382" y="192558"/>
                        <a:pt x="34136" y="191078"/>
                      </a:cubicBezTo>
                      <a:close/>
                    </a:path>
                  </a:pathLst>
                </a:custGeom>
                <a:grpFill/>
                <a:ln w="8221" cap="flat">
                  <a:noFill/>
                  <a:prstDash val="solid"/>
                  <a:miter/>
                </a:ln>
              </p:spPr>
              <p:txBody>
                <a:bodyPr rtlCol="0" anchor="ctr"/>
                <a:lstStyle/>
                <a:p>
                  <a:endParaRPr lang="en-US"/>
                </a:p>
              </p:txBody>
            </p:sp>
            <p:sp>
              <p:nvSpPr>
                <p:cNvPr id="73" name="Freeform: Shape 72">
                  <a:extLst>
                    <a:ext uri="{FF2B5EF4-FFF2-40B4-BE49-F238E27FC236}">
                      <a16:creationId xmlns:a16="http://schemas.microsoft.com/office/drawing/2014/main" id="{F220FF60-D4E1-44D9-909C-B826D72CF505}"/>
                    </a:ext>
                  </a:extLst>
                </p:cNvPr>
                <p:cNvSpPr/>
                <p:nvPr/>
              </p:nvSpPr>
              <p:spPr>
                <a:xfrm>
                  <a:off x="8546673" y="1999709"/>
                  <a:ext cx="14853" cy="67942"/>
                </a:xfrm>
                <a:custGeom>
                  <a:avLst/>
                  <a:gdLst>
                    <a:gd name="connsiteX0" fmla="*/ 38 w 14853"/>
                    <a:gd name="connsiteY0" fmla="*/ 2978 h 67942"/>
                    <a:gd name="connsiteX1" fmla="*/ 9656 w 14853"/>
                    <a:gd name="connsiteY1" fmla="*/ 65705 h 67942"/>
                    <a:gd name="connsiteX2" fmla="*/ 12616 w 14853"/>
                    <a:gd name="connsiteY2" fmla="*/ 67925 h 67942"/>
                    <a:gd name="connsiteX3" fmla="*/ 14836 w 14853"/>
                    <a:gd name="connsiteY3" fmla="*/ 64965 h 67942"/>
                    <a:gd name="connsiteX4" fmla="*/ 5217 w 14853"/>
                    <a:gd name="connsiteY4" fmla="*/ 2238 h 67942"/>
                    <a:gd name="connsiteX5" fmla="*/ 2258 w 14853"/>
                    <a:gd name="connsiteY5" fmla="*/ 18 h 67942"/>
                    <a:gd name="connsiteX6" fmla="*/ 38 w 14853"/>
                    <a:gd name="connsiteY6" fmla="*/ 2978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3" h="67942">
                      <a:moveTo>
                        <a:pt x="38" y="2978"/>
                      </a:moveTo>
                      <a:lnTo>
                        <a:pt x="9656" y="65705"/>
                      </a:lnTo>
                      <a:cubicBezTo>
                        <a:pt x="9903" y="67103"/>
                        <a:pt x="11218" y="68089"/>
                        <a:pt x="12616" y="67925"/>
                      </a:cubicBezTo>
                      <a:cubicBezTo>
                        <a:pt x="14014" y="67678"/>
                        <a:pt x="15000" y="66363"/>
                        <a:pt x="14836" y="64965"/>
                      </a:cubicBezTo>
                      <a:lnTo>
                        <a:pt x="5217" y="2238"/>
                      </a:lnTo>
                      <a:cubicBezTo>
                        <a:pt x="4970" y="840"/>
                        <a:pt x="3655" y="-147"/>
                        <a:pt x="2258" y="18"/>
                      </a:cubicBezTo>
                      <a:cubicBezTo>
                        <a:pt x="778" y="182"/>
                        <a:pt x="-209" y="1498"/>
                        <a:pt x="38" y="2978"/>
                      </a:cubicBezTo>
                      <a:close/>
                    </a:path>
                  </a:pathLst>
                </a:custGeom>
                <a:grpFill/>
                <a:ln w="8221" cap="flat">
                  <a:noFill/>
                  <a:prstDash val="solid"/>
                  <a:miter/>
                </a:ln>
              </p:spPr>
              <p:txBody>
                <a:bodyPr rtlCol="0" anchor="ctr"/>
                <a:lstStyle/>
                <a:p>
                  <a:endParaRPr lang="en-US"/>
                </a:p>
              </p:txBody>
            </p:sp>
            <p:sp>
              <p:nvSpPr>
                <p:cNvPr id="74" name="Freeform: Shape 73">
                  <a:extLst>
                    <a:ext uri="{FF2B5EF4-FFF2-40B4-BE49-F238E27FC236}">
                      <a16:creationId xmlns:a16="http://schemas.microsoft.com/office/drawing/2014/main" id="{716C016C-15F2-4D67-BA8D-02BABB2BECA6}"/>
                    </a:ext>
                  </a:extLst>
                </p:cNvPr>
                <p:cNvSpPr/>
                <p:nvPr/>
              </p:nvSpPr>
              <p:spPr>
                <a:xfrm>
                  <a:off x="8508050" y="1888833"/>
                  <a:ext cx="56244" cy="56378"/>
                </a:xfrm>
                <a:custGeom>
                  <a:avLst/>
                  <a:gdLst>
                    <a:gd name="connsiteX0" fmla="*/ 55760 w 56244"/>
                    <a:gd name="connsiteY0" fmla="*/ 48414 h 56378"/>
                    <a:gd name="connsiteX1" fmla="*/ 55185 w 56244"/>
                    <a:gd name="connsiteY1" fmla="*/ 44796 h 56378"/>
                    <a:gd name="connsiteX2" fmla="*/ 31754 w 56244"/>
                    <a:gd name="connsiteY2" fmla="*/ 27532 h 56378"/>
                    <a:gd name="connsiteX3" fmla="*/ 49019 w 56244"/>
                    <a:gd name="connsiteY3" fmla="*/ 4101 h 56378"/>
                    <a:gd name="connsiteX4" fmla="*/ 48443 w 56244"/>
                    <a:gd name="connsiteY4" fmla="*/ 484 h 56378"/>
                    <a:gd name="connsiteX5" fmla="*/ 44826 w 56244"/>
                    <a:gd name="connsiteY5" fmla="*/ 1060 h 56378"/>
                    <a:gd name="connsiteX6" fmla="*/ 27562 w 56244"/>
                    <a:gd name="connsiteY6" fmla="*/ 24490 h 56378"/>
                    <a:gd name="connsiteX7" fmla="*/ 4131 w 56244"/>
                    <a:gd name="connsiteY7" fmla="*/ 7225 h 56378"/>
                    <a:gd name="connsiteX8" fmla="*/ 514 w 56244"/>
                    <a:gd name="connsiteY8" fmla="*/ 7801 h 56378"/>
                    <a:gd name="connsiteX9" fmla="*/ 21 w 56244"/>
                    <a:gd name="connsiteY9" fmla="*/ 9774 h 56378"/>
                    <a:gd name="connsiteX10" fmla="*/ 1089 w 56244"/>
                    <a:gd name="connsiteY10" fmla="*/ 11501 h 56378"/>
                    <a:gd name="connsiteX11" fmla="*/ 24520 w 56244"/>
                    <a:gd name="connsiteY11" fmla="*/ 28765 h 56378"/>
                    <a:gd name="connsiteX12" fmla="*/ 7255 w 56244"/>
                    <a:gd name="connsiteY12" fmla="*/ 52195 h 56378"/>
                    <a:gd name="connsiteX13" fmla="*/ 6762 w 56244"/>
                    <a:gd name="connsiteY13" fmla="*/ 54168 h 56378"/>
                    <a:gd name="connsiteX14" fmla="*/ 7831 w 56244"/>
                    <a:gd name="connsiteY14" fmla="*/ 55895 h 56378"/>
                    <a:gd name="connsiteX15" fmla="*/ 11448 w 56244"/>
                    <a:gd name="connsiteY15" fmla="*/ 55319 h 56378"/>
                    <a:gd name="connsiteX16" fmla="*/ 28712 w 56244"/>
                    <a:gd name="connsiteY16" fmla="*/ 31889 h 56378"/>
                    <a:gd name="connsiteX17" fmla="*/ 52143 w 56244"/>
                    <a:gd name="connsiteY17" fmla="*/ 49154 h 56378"/>
                    <a:gd name="connsiteX18" fmla="*/ 55760 w 56244"/>
                    <a:gd name="connsiteY18" fmla="*/ 48414 h 56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6244" h="56378">
                      <a:moveTo>
                        <a:pt x="55760" y="48414"/>
                      </a:moveTo>
                      <a:cubicBezTo>
                        <a:pt x="56582" y="47263"/>
                        <a:pt x="56336" y="45618"/>
                        <a:pt x="55185" y="44796"/>
                      </a:cubicBezTo>
                      <a:lnTo>
                        <a:pt x="31754" y="27532"/>
                      </a:lnTo>
                      <a:lnTo>
                        <a:pt x="49019" y="4101"/>
                      </a:lnTo>
                      <a:cubicBezTo>
                        <a:pt x="49841" y="2950"/>
                        <a:pt x="49594" y="1306"/>
                        <a:pt x="48443" y="484"/>
                      </a:cubicBezTo>
                      <a:cubicBezTo>
                        <a:pt x="47292" y="-338"/>
                        <a:pt x="45648" y="-91"/>
                        <a:pt x="44826" y="1060"/>
                      </a:cubicBezTo>
                      <a:lnTo>
                        <a:pt x="27562" y="24490"/>
                      </a:lnTo>
                      <a:lnTo>
                        <a:pt x="4131" y="7225"/>
                      </a:lnTo>
                      <a:cubicBezTo>
                        <a:pt x="2980" y="6403"/>
                        <a:pt x="1336" y="6650"/>
                        <a:pt x="514" y="7801"/>
                      </a:cubicBezTo>
                      <a:cubicBezTo>
                        <a:pt x="103" y="8376"/>
                        <a:pt x="-62" y="9116"/>
                        <a:pt x="21" y="9774"/>
                      </a:cubicBezTo>
                      <a:cubicBezTo>
                        <a:pt x="103" y="10432"/>
                        <a:pt x="514" y="11089"/>
                        <a:pt x="1089" y="11501"/>
                      </a:cubicBezTo>
                      <a:lnTo>
                        <a:pt x="24520" y="28765"/>
                      </a:lnTo>
                      <a:lnTo>
                        <a:pt x="7255" y="52195"/>
                      </a:lnTo>
                      <a:cubicBezTo>
                        <a:pt x="6844" y="52771"/>
                        <a:pt x="6680" y="53511"/>
                        <a:pt x="6762" y="54168"/>
                      </a:cubicBezTo>
                      <a:cubicBezTo>
                        <a:pt x="6844" y="54826"/>
                        <a:pt x="7255" y="55484"/>
                        <a:pt x="7831" y="55895"/>
                      </a:cubicBezTo>
                      <a:cubicBezTo>
                        <a:pt x="8982" y="56717"/>
                        <a:pt x="10626" y="56470"/>
                        <a:pt x="11448" y="55319"/>
                      </a:cubicBezTo>
                      <a:lnTo>
                        <a:pt x="28712" y="31889"/>
                      </a:lnTo>
                      <a:lnTo>
                        <a:pt x="52143" y="49154"/>
                      </a:lnTo>
                      <a:cubicBezTo>
                        <a:pt x="53294" y="49893"/>
                        <a:pt x="54938" y="49564"/>
                        <a:pt x="55760" y="48414"/>
                      </a:cubicBezTo>
                      <a:close/>
                    </a:path>
                  </a:pathLst>
                </a:custGeom>
                <a:grpFill/>
                <a:ln w="8221" cap="flat">
                  <a:noFill/>
                  <a:prstDash val="solid"/>
                  <a:miter/>
                </a:ln>
              </p:spPr>
              <p:txBody>
                <a:bodyPr rtlCol="0" anchor="ctr"/>
                <a:lstStyle/>
                <a:p>
                  <a:endParaRPr lang="en-US"/>
                </a:p>
              </p:txBody>
            </p:sp>
            <p:sp>
              <p:nvSpPr>
                <p:cNvPr id="75" name="Freeform: Shape 74">
                  <a:extLst>
                    <a:ext uri="{FF2B5EF4-FFF2-40B4-BE49-F238E27FC236}">
                      <a16:creationId xmlns:a16="http://schemas.microsoft.com/office/drawing/2014/main" id="{3CD36EA0-E821-4150-AE9B-9CFA677EE8B3}"/>
                    </a:ext>
                  </a:extLst>
                </p:cNvPr>
                <p:cNvSpPr/>
                <p:nvPr/>
              </p:nvSpPr>
              <p:spPr>
                <a:xfrm>
                  <a:off x="8615258" y="1864471"/>
                  <a:ext cx="67942" cy="67942"/>
                </a:xfrm>
                <a:custGeom>
                  <a:avLst/>
                  <a:gdLst>
                    <a:gd name="connsiteX0" fmla="*/ 41371 w 67942"/>
                    <a:gd name="connsiteY0" fmla="*/ 64965 h 67942"/>
                    <a:gd name="connsiteX1" fmla="*/ 36931 w 67942"/>
                    <a:gd name="connsiteY1" fmla="*/ 36191 h 67942"/>
                    <a:gd name="connsiteX2" fmla="*/ 65705 w 67942"/>
                    <a:gd name="connsiteY2" fmla="*/ 31752 h 67942"/>
                    <a:gd name="connsiteX3" fmla="*/ 67925 w 67942"/>
                    <a:gd name="connsiteY3" fmla="*/ 28792 h 67942"/>
                    <a:gd name="connsiteX4" fmla="*/ 64965 w 67942"/>
                    <a:gd name="connsiteY4" fmla="*/ 26572 h 67942"/>
                    <a:gd name="connsiteX5" fmla="*/ 36191 w 67942"/>
                    <a:gd name="connsiteY5" fmla="*/ 31012 h 67942"/>
                    <a:gd name="connsiteX6" fmla="*/ 31752 w 67942"/>
                    <a:gd name="connsiteY6" fmla="*/ 2238 h 67942"/>
                    <a:gd name="connsiteX7" fmla="*/ 28792 w 67942"/>
                    <a:gd name="connsiteY7" fmla="*/ 18 h 67942"/>
                    <a:gd name="connsiteX8" fmla="*/ 26572 w 67942"/>
                    <a:gd name="connsiteY8" fmla="*/ 2978 h 67942"/>
                    <a:gd name="connsiteX9" fmla="*/ 31012 w 67942"/>
                    <a:gd name="connsiteY9" fmla="*/ 31752 h 67942"/>
                    <a:gd name="connsiteX10" fmla="*/ 2238 w 67942"/>
                    <a:gd name="connsiteY10" fmla="*/ 36191 h 67942"/>
                    <a:gd name="connsiteX11" fmla="*/ 18 w 67942"/>
                    <a:gd name="connsiteY11" fmla="*/ 39151 h 67942"/>
                    <a:gd name="connsiteX12" fmla="*/ 2977 w 67942"/>
                    <a:gd name="connsiteY12" fmla="*/ 41370 h 67942"/>
                    <a:gd name="connsiteX13" fmla="*/ 31752 w 67942"/>
                    <a:gd name="connsiteY13" fmla="*/ 36931 h 67942"/>
                    <a:gd name="connsiteX14" fmla="*/ 36191 w 67942"/>
                    <a:gd name="connsiteY14" fmla="*/ 65705 h 67942"/>
                    <a:gd name="connsiteX15" fmla="*/ 39151 w 67942"/>
                    <a:gd name="connsiteY15" fmla="*/ 67925 h 67942"/>
                    <a:gd name="connsiteX16" fmla="*/ 41371 w 67942"/>
                    <a:gd name="connsiteY16" fmla="*/ 64965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7942" h="67942">
                      <a:moveTo>
                        <a:pt x="41371" y="64965"/>
                      </a:moveTo>
                      <a:lnTo>
                        <a:pt x="36931" y="36191"/>
                      </a:lnTo>
                      <a:lnTo>
                        <a:pt x="65705" y="31752"/>
                      </a:lnTo>
                      <a:cubicBezTo>
                        <a:pt x="67103" y="31505"/>
                        <a:pt x="68089" y="30190"/>
                        <a:pt x="67925" y="28792"/>
                      </a:cubicBezTo>
                      <a:cubicBezTo>
                        <a:pt x="67678" y="27394"/>
                        <a:pt x="66362" y="26408"/>
                        <a:pt x="64965" y="26572"/>
                      </a:cubicBezTo>
                      <a:lnTo>
                        <a:pt x="36191" y="31012"/>
                      </a:lnTo>
                      <a:lnTo>
                        <a:pt x="31752" y="2238"/>
                      </a:lnTo>
                      <a:cubicBezTo>
                        <a:pt x="31505" y="840"/>
                        <a:pt x="30189" y="-147"/>
                        <a:pt x="28792" y="18"/>
                      </a:cubicBezTo>
                      <a:cubicBezTo>
                        <a:pt x="27394" y="182"/>
                        <a:pt x="26408" y="1580"/>
                        <a:pt x="26572" y="2978"/>
                      </a:cubicBezTo>
                      <a:lnTo>
                        <a:pt x="31012" y="31752"/>
                      </a:lnTo>
                      <a:lnTo>
                        <a:pt x="2238" y="36191"/>
                      </a:lnTo>
                      <a:cubicBezTo>
                        <a:pt x="840" y="36438"/>
                        <a:pt x="-147" y="37753"/>
                        <a:pt x="18" y="39151"/>
                      </a:cubicBezTo>
                      <a:cubicBezTo>
                        <a:pt x="183" y="40548"/>
                        <a:pt x="1579" y="41535"/>
                        <a:pt x="2977" y="41370"/>
                      </a:cubicBezTo>
                      <a:lnTo>
                        <a:pt x="31752" y="36931"/>
                      </a:lnTo>
                      <a:lnTo>
                        <a:pt x="36191" y="65705"/>
                      </a:lnTo>
                      <a:cubicBezTo>
                        <a:pt x="36437" y="67103"/>
                        <a:pt x="37753" y="68089"/>
                        <a:pt x="39151" y="67925"/>
                      </a:cubicBezTo>
                      <a:cubicBezTo>
                        <a:pt x="40630" y="67678"/>
                        <a:pt x="41617" y="66363"/>
                        <a:pt x="41371" y="64965"/>
                      </a:cubicBezTo>
                      <a:close/>
                    </a:path>
                  </a:pathLst>
                </a:custGeom>
                <a:grpFill/>
                <a:ln w="8221" cap="flat">
                  <a:noFill/>
                  <a:prstDash val="solid"/>
                  <a:miter/>
                </a:ln>
              </p:spPr>
              <p:txBody>
                <a:bodyPr rtlCol="0" anchor="ctr"/>
                <a:lstStyle/>
                <a:p>
                  <a:endParaRPr lang="en-US"/>
                </a:p>
              </p:txBody>
            </p:sp>
            <p:sp>
              <p:nvSpPr>
                <p:cNvPr id="76" name="Freeform: Shape 75">
                  <a:extLst>
                    <a:ext uri="{FF2B5EF4-FFF2-40B4-BE49-F238E27FC236}">
                      <a16:creationId xmlns:a16="http://schemas.microsoft.com/office/drawing/2014/main" id="{B89A16E4-C4D0-4094-814B-94595BDD616E}"/>
                    </a:ext>
                  </a:extLst>
                </p:cNvPr>
                <p:cNvSpPr/>
                <p:nvPr/>
              </p:nvSpPr>
              <p:spPr>
                <a:xfrm>
                  <a:off x="8659878" y="1982363"/>
                  <a:ext cx="14854" cy="67942"/>
                </a:xfrm>
                <a:custGeom>
                  <a:avLst/>
                  <a:gdLst>
                    <a:gd name="connsiteX0" fmla="*/ 38 w 14854"/>
                    <a:gd name="connsiteY0" fmla="*/ 2978 h 67942"/>
                    <a:gd name="connsiteX1" fmla="*/ 9657 w 14854"/>
                    <a:gd name="connsiteY1" fmla="*/ 65705 h 67942"/>
                    <a:gd name="connsiteX2" fmla="*/ 12616 w 14854"/>
                    <a:gd name="connsiteY2" fmla="*/ 67925 h 67942"/>
                    <a:gd name="connsiteX3" fmla="*/ 14836 w 14854"/>
                    <a:gd name="connsiteY3" fmla="*/ 64965 h 67942"/>
                    <a:gd name="connsiteX4" fmla="*/ 5217 w 14854"/>
                    <a:gd name="connsiteY4" fmla="*/ 2238 h 67942"/>
                    <a:gd name="connsiteX5" fmla="*/ 2257 w 14854"/>
                    <a:gd name="connsiteY5" fmla="*/ 18 h 67942"/>
                    <a:gd name="connsiteX6" fmla="*/ 38 w 14854"/>
                    <a:gd name="connsiteY6" fmla="*/ 2978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4" h="67942">
                      <a:moveTo>
                        <a:pt x="38" y="2978"/>
                      </a:moveTo>
                      <a:lnTo>
                        <a:pt x="9657" y="65705"/>
                      </a:lnTo>
                      <a:cubicBezTo>
                        <a:pt x="9904" y="67103"/>
                        <a:pt x="11218" y="68089"/>
                        <a:pt x="12616" y="67925"/>
                      </a:cubicBezTo>
                      <a:cubicBezTo>
                        <a:pt x="14014" y="67760"/>
                        <a:pt x="15001" y="66363"/>
                        <a:pt x="14836" y="64965"/>
                      </a:cubicBezTo>
                      <a:lnTo>
                        <a:pt x="5217" y="2238"/>
                      </a:lnTo>
                      <a:cubicBezTo>
                        <a:pt x="4971" y="840"/>
                        <a:pt x="3655" y="-147"/>
                        <a:pt x="2257" y="18"/>
                      </a:cubicBezTo>
                      <a:cubicBezTo>
                        <a:pt x="778" y="182"/>
                        <a:pt x="-208" y="1498"/>
                        <a:pt x="38" y="2978"/>
                      </a:cubicBezTo>
                      <a:close/>
                    </a:path>
                  </a:pathLst>
                </a:custGeom>
                <a:grpFill/>
                <a:ln w="8221" cap="flat">
                  <a:noFill/>
                  <a:prstDash val="solid"/>
                  <a:miter/>
                </a:ln>
              </p:spPr>
              <p:txBody>
                <a:bodyPr rtlCol="0" anchor="ctr"/>
                <a:lstStyle/>
                <a:p>
                  <a:endParaRPr lang="en-US"/>
                </a:p>
              </p:txBody>
            </p:sp>
            <p:sp>
              <p:nvSpPr>
                <p:cNvPr id="77" name="Freeform: Shape 76">
                  <a:extLst>
                    <a:ext uri="{FF2B5EF4-FFF2-40B4-BE49-F238E27FC236}">
                      <a16:creationId xmlns:a16="http://schemas.microsoft.com/office/drawing/2014/main" id="{5222EEF9-0115-4F32-A258-8F667B661B75}"/>
                    </a:ext>
                  </a:extLst>
                </p:cNvPr>
                <p:cNvSpPr/>
                <p:nvPr/>
              </p:nvSpPr>
              <p:spPr>
                <a:xfrm>
                  <a:off x="8723255" y="1853837"/>
                  <a:ext cx="88718" cy="178164"/>
                </a:xfrm>
                <a:custGeom>
                  <a:avLst/>
                  <a:gdLst>
                    <a:gd name="connsiteX0" fmla="*/ 88589 w 88718"/>
                    <a:gd name="connsiteY0" fmla="*/ 159291 h 178164"/>
                    <a:gd name="connsiteX1" fmla="*/ 65487 w 88718"/>
                    <a:gd name="connsiteY1" fmla="*/ 8844 h 178164"/>
                    <a:gd name="connsiteX2" fmla="*/ 53567 w 88718"/>
                    <a:gd name="connsiteY2" fmla="*/ 129 h 178164"/>
                    <a:gd name="connsiteX3" fmla="*/ 8843 w 88718"/>
                    <a:gd name="connsiteY3" fmla="*/ 6953 h 178164"/>
                    <a:gd name="connsiteX4" fmla="*/ 129 w 88718"/>
                    <a:gd name="connsiteY4" fmla="*/ 18873 h 178164"/>
                    <a:gd name="connsiteX5" fmla="*/ 23230 w 88718"/>
                    <a:gd name="connsiteY5" fmla="*/ 169321 h 178164"/>
                    <a:gd name="connsiteX6" fmla="*/ 35152 w 88718"/>
                    <a:gd name="connsiteY6" fmla="*/ 178035 h 178164"/>
                    <a:gd name="connsiteX7" fmla="*/ 79874 w 88718"/>
                    <a:gd name="connsiteY7" fmla="*/ 171212 h 178164"/>
                    <a:gd name="connsiteX8" fmla="*/ 88589 w 88718"/>
                    <a:gd name="connsiteY8" fmla="*/ 159291 h 178164"/>
                    <a:gd name="connsiteX9" fmla="*/ 34411 w 88718"/>
                    <a:gd name="connsiteY9" fmla="*/ 172938 h 178164"/>
                    <a:gd name="connsiteX10" fmla="*/ 28492 w 88718"/>
                    <a:gd name="connsiteY10" fmla="*/ 168581 h 178164"/>
                    <a:gd name="connsiteX11" fmla="*/ 5390 w 88718"/>
                    <a:gd name="connsiteY11" fmla="*/ 18133 h 178164"/>
                    <a:gd name="connsiteX12" fmla="*/ 9747 w 88718"/>
                    <a:gd name="connsiteY12" fmla="*/ 12214 h 178164"/>
                    <a:gd name="connsiteX13" fmla="*/ 54471 w 88718"/>
                    <a:gd name="connsiteY13" fmla="*/ 5391 h 178164"/>
                    <a:gd name="connsiteX14" fmla="*/ 60390 w 88718"/>
                    <a:gd name="connsiteY14" fmla="*/ 9748 h 178164"/>
                    <a:gd name="connsiteX15" fmla="*/ 83491 w 88718"/>
                    <a:gd name="connsiteY15" fmla="*/ 160195 h 178164"/>
                    <a:gd name="connsiteX16" fmla="*/ 79135 w 88718"/>
                    <a:gd name="connsiteY16" fmla="*/ 166115 h 178164"/>
                    <a:gd name="connsiteX17" fmla="*/ 34411 w 88718"/>
                    <a:gd name="connsiteY17" fmla="*/ 172938 h 178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8718" h="178164">
                      <a:moveTo>
                        <a:pt x="88589" y="159291"/>
                      </a:moveTo>
                      <a:lnTo>
                        <a:pt x="65487" y="8844"/>
                      </a:lnTo>
                      <a:cubicBezTo>
                        <a:pt x="64583" y="3171"/>
                        <a:pt x="59321" y="-775"/>
                        <a:pt x="53567" y="129"/>
                      </a:cubicBezTo>
                      <a:lnTo>
                        <a:pt x="8843" y="6953"/>
                      </a:lnTo>
                      <a:cubicBezTo>
                        <a:pt x="3171" y="7857"/>
                        <a:pt x="-776" y="13119"/>
                        <a:pt x="129" y="18873"/>
                      </a:cubicBezTo>
                      <a:lnTo>
                        <a:pt x="23230" y="169321"/>
                      </a:lnTo>
                      <a:cubicBezTo>
                        <a:pt x="24134" y="174993"/>
                        <a:pt x="29396" y="178940"/>
                        <a:pt x="35152" y="178035"/>
                      </a:cubicBezTo>
                      <a:lnTo>
                        <a:pt x="79874" y="171212"/>
                      </a:lnTo>
                      <a:cubicBezTo>
                        <a:pt x="85546" y="170307"/>
                        <a:pt x="89493" y="164964"/>
                        <a:pt x="88589" y="159291"/>
                      </a:cubicBezTo>
                      <a:close/>
                      <a:moveTo>
                        <a:pt x="34411" y="172938"/>
                      </a:moveTo>
                      <a:cubicBezTo>
                        <a:pt x="31534" y="173349"/>
                        <a:pt x="28903" y="171376"/>
                        <a:pt x="28492" y="168581"/>
                      </a:cubicBezTo>
                      <a:lnTo>
                        <a:pt x="5390" y="18133"/>
                      </a:lnTo>
                      <a:cubicBezTo>
                        <a:pt x="4980" y="15256"/>
                        <a:pt x="6953" y="12625"/>
                        <a:pt x="9747" y="12214"/>
                      </a:cubicBezTo>
                      <a:lnTo>
                        <a:pt x="54471" y="5391"/>
                      </a:lnTo>
                      <a:cubicBezTo>
                        <a:pt x="57348" y="4980"/>
                        <a:pt x="59979" y="6953"/>
                        <a:pt x="60390" y="9748"/>
                      </a:cubicBezTo>
                      <a:lnTo>
                        <a:pt x="83491" y="160195"/>
                      </a:lnTo>
                      <a:cubicBezTo>
                        <a:pt x="83903" y="163073"/>
                        <a:pt x="81930" y="165704"/>
                        <a:pt x="79135" y="166115"/>
                      </a:cubicBezTo>
                      <a:lnTo>
                        <a:pt x="34411" y="172938"/>
                      </a:lnTo>
                      <a:close/>
                    </a:path>
                  </a:pathLst>
                </a:custGeom>
                <a:grpFill/>
                <a:ln w="8221" cap="flat">
                  <a:noFill/>
                  <a:prstDash val="solid"/>
                  <a:miter/>
                </a:ln>
              </p:spPr>
              <p:txBody>
                <a:bodyPr rtlCol="0" anchor="ctr"/>
                <a:lstStyle/>
                <a:p>
                  <a:endParaRPr lang="en-US"/>
                </a:p>
              </p:txBody>
            </p:sp>
          </p:grpSp>
        </p:grpSp>
      </p:grpSp>
      <p:grpSp>
        <p:nvGrpSpPr>
          <p:cNvPr id="2" name="Group 1">
            <a:extLst>
              <a:ext uri="{FF2B5EF4-FFF2-40B4-BE49-F238E27FC236}">
                <a16:creationId xmlns:a16="http://schemas.microsoft.com/office/drawing/2014/main" id="{75407F94-58A6-4DC4-9C8A-DC2EF880A011}"/>
              </a:ext>
            </a:extLst>
          </p:cNvPr>
          <p:cNvGrpSpPr/>
          <p:nvPr/>
        </p:nvGrpSpPr>
        <p:grpSpPr>
          <a:xfrm rot="5400000">
            <a:off x="4678514" y="3424220"/>
            <a:ext cx="2834971" cy="1645397"/>
            <a:chOff x="1710106" y="2014778"/>
            <a:chExt cx="3655695" cy="2121740"/>
          </a:xfrm>
          <a:solidFill>
            <a:schemeClr val="accent1">
              <a:lumMod val="20000"/>
              <a:lumOff val="80000"/>
            </a:schemeClr>
          </a:solidFill>
        </p:grpSpPr>
        <p:sp>
          <p:nvSpPr>
            <p:cNvPr id="11" name="Freeform: Shape 10">
              <a:extLst>
                <a:ext uri="{FF2B5EF4-FFF2-40B4-BE49-F238E27FC236}">
                  <a16:creationId xmlns:a16="http://schemas.microsoft.com/office/drawing/2014/main" id="{1F608D98-B2B7-4816-AE57-9E02099323A3}"/>
                </a:ext>
              </a:extLst>
            </p:cNvPr>
            <p:cNvSpPr/>
            <p:nvPr/>
          </p:nvSpPr>
          <p:spPr>
            <a:xfrm rot="5400000">
              <a:off x="2477084" y="1247800"/>
              <a:ext cx="2121740" cy="3655695"/>
            </a:xfrm>
            <a:custGeom>
              <a:avLst/>
              <a:gdLst>
                <a:gd name="connsiteX0" fmla="*/ 728567 w 1457134"/>
                <a:gd name="connsiteY0" fmla="*/ 0 h 2510599"/>
                <a:gd name="connsiteX1" fmla="*/ 0 w 1457134"/>
                <a:gd name="connsiteY1" fmla="*/ 196501 h 2510599"/>
                <a:gd name="connsiteX2" fmla="*/ 0 w 1457134"/>
                <a:gd name="connsiteY2" fmla="*/ 2314099 h 2510599"/>
                <a:gd name="connsiteX3" fmla="*/ 728567 w 1457134"/>
                <a:gd name="connsiteY3" fmla="*/ 2510599 h 2510599"/>
                <a:gd name="connsiteX4" fmla="*/ 1457135 w 1457134"/>
                <a:gd name="connsiteY4" fmla="*/ 2314099 h 2510599"/>
                <a:gd name="connsiteX5" fmla="*/ 1457135 w 1457134"/>
                <a:gd name="connsiteY5" fmla="*/ 196501 h 2510599"/>
                <a:gd name="connsiteX6" fmla="*/ 728567 w 1457134"/>
                <a:gd name="connsiteY6" fmla="*/ 0 h 2510599"/>
                <a:gd name="connsiteX7" fmla="*/ 728567 w 1457134"/>
                <a:gd name="connsiteY7" fmla="*/ 47625 h 2510599"/>
                <a:gd name="connsiteX8" fmla="*/ 1409510 w 1457134"/>
                <a:gd name="connsiteY8" fmla="*/ 196501 h 2510599"/>
                <a:gd name="connsiteX9" fmla="*/ 728567 w 1457134"/>
                <a:gd name="connsiteY9" fmla="*/ 345376 h 2510599"/>
                <a:gd name="connsiteX10" fmla="*/ 47625 w 1457134"/>
                <a:gd name="connsiteY10" fmla="*/ 196501 h 2510599"/>
                <a:gd name="connsiteX11" fmla="*/ 728567 w 1457134"/>
                <a:gd name="connsiteY11" fmla="*/ 47625 h 2510599"/>
                <a:gd name="connsiteX12" fmla="*/ 1409510 w 1457134"/>
                <a:gd name="connsiteY12" fmla="*/ 271367 h 2510599"/>
                <a:gd name="connsiteX13" fmla="*/ 1409510 w 1457134"/>
                <a:gd name="connsiteY13" fmla="*/ 2239137 h 2510599"/>
                <a:gd name="connsiteX14" fmla="*/ 728567 w 1457134"/>
                <a:gd name="connsiteY14" fmla="*/ 2117503 h 2510599"/>
                <a:gd name="connsiteX15" fmla="*/ 47625 w 1457134"/>
                <a:gd name="connsiteY15" fmla="*/ 2239137 h 2510599"/>
                <a:gd name="connsiteX16" fmla="*/ 47625 w 1457134"/>
                <a:gd name="connsiteY16" fmla="*/ 271367 h 2510599"/>
                <a:gd name="connsiteX17" fmla="*/ 728567 w 1457134"/>
                <a:gd name="connsiteY17" fmla="*/ 392906 h 2510599"/>
                <a:gd name="connsiteX18" fmla="*/ 1409510 w 1457134"/>
                <a:gd name="connsiteY18" fmla="*/ 271367 h 2510599"/>
                <a:gd name="connsiteX19" fmla="*/ 728567 w 1457134"/>
                <a:gd name="connsiteY19" fmla="*/ 2462879 h 2510599"/>
                <a:gd name="connsiteX20" fmla="*/ 47625 w 1457134"/>
                <a:gd name="connsiteY20" fmla="*/ 2314099 h 2510599"/>
                <a:gd name="connsiteX21" fmla="*/ 728567 w 1457134"/>
                <a:gd name="connsiteY21" fmla="*/ 2165223 h 2510599"/>
                <a:gd name="connsiteX22" fmla="*/ 1409510 w 1457134"/>
                <a:gd name="connsiteY22" fmla="*/ 2314099 h 2510599"/>
                <a:gd name="connsiteX23" fmla="*/ 728567 w 1457134"/>
                <a:gd name="connsiteY23" fmla="*/ 2462879 h 2510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57134" h="2510599">
                  <a:moveTo>
                    <a:pt x="728567" y="0"/>
                  </a:moveTo>
                  <a:cubicBezTo>
                    <a:pt x="366522" y="0"/>
                    <a:pt x="0" y="67532"/>
                    <a:pt x="0" y="196501"/>
                  </a:cubicBezTo>
                  <a:lnTo>
                    <a:pt x="0" y="2314099"/>
                  </a:lnTo>
                  <a:cubicBezTo>
                    <a:pt x="0" y="2443067"/>
                    <a:pt x="366522" y="2510599"/>
                    <a:pt x="728567" y="2510599"/>
                  </a:cubicBezTo>
                  <a:cubicBezTo>
                    <a:pt x="1090613" y="2510599"/>
                    <a:pt x="1457135" y="2443067"/>
                    <a:pt x="1457135" y="2314099"/>
                  </a:cubicBezTo>
                  <a:lnTo>
                    <a:pt x="1457135" y="196501"/>
                  </a:lnTo>
                  <a:cubicBezTo>
                    <a:pt x="1457135" y="67532"/>
                    <a:pt x="1090613" y="0"/>
                    <a:pt x="728567" y="0"/>
                  </a:cubicBezTo>
                  <a:close/>
                  <a:moveTo>
                    <a:pt x="728567" y="47625"/>
                  </a:moveTo>
                  <a:cubicBezTo>
                    <a:pt x="1150430" y="47625"/>
                    <a:pt x="1409510" y="134303"/>
                    <a:pt x="1409510" y="196501"/>
                  </a:cubicBezTo>
                  <a:cubicBezTo>
                    <a:pt x="1409510" y="258699"/>
                    <a:pt x="1150430" y="345376"/>
                    <a:pt x="728567" y="345376"/>
                  </a:cubicBezTo>
                  <a:cubicBezTo>
                    <a:pt x="306705" y="345376"/>
                    <a:pt x="47625" y="258604"/>
                    <a:pt x="47625" y="196501"/>
                  </a:cubicBezTo>
                  <a:cubicBezTo>
                    <a:pt x="47625" y="134398"/>
                    <a:pt x="306705" y="47625"/>
                    <a:pt x="728567" y="47625"/>
                  </a:cubicBezTo>
                  <a:close/>
                  <a:moveTo>
                    <a:pt x="1409510" y="271367"/>
                  </a:moveTo>
                  <a:lnTo>
                    <a:pt x="1409510" y="2239137"/>
                  </a:lnTo>
                  <a:cubicBezTo>
                    <a:pt x="1298924" y="2159032"/>
                    <a:pt x="1012412" y="2117503"/>
                    <a:pt x="728567" y="2117503"/>
                  </a:cubicBezTo>
                  <a:cubicBezTo>
                    <a:pt x="444722" y="2117503"/>
                    <a:pt x="158210" y="2159032"/>
                    <a:pt x="47625" y="2239137"/>
                  </a:cubicBezTo>
                  <a:lnTo>
                    <a:pt x="47625" y="271367"/>
                  </a:lnTo>
                  <a:cubicBezTo>
                    <a:pt x="158210" y="351473"/>
                    <a:pt x="444722" y="392906"/>
                    <a:pt x="728567" y="392906"/>
                  </a:cubicBezTo>
                  <a:cubicBezTo>
                    <a:pt x="1012412" y="392906"/>
                    <a:pt x="1298924" y="351473"/>
                    <a:pt x="1409510" y="271367"/>
                  </a:cubicBezTo>
                  <a:close/>
                  <a:moveTo>
                    <a:pt x="728567" y="2462879"/>
                  </a:moveTo>
                  <a:cubicBezTo>
                    <a:pt x="306705" y="2462879"/>
                    <a:pt x="47625" y="2376202"/>
                    <a:pt x="47625" y="2314099"/>
                  </a:cubicBezTo>
                  <a:cubicBezTo>
                    <a:pt x="47625" y="2251901"/>
                    <a:pt x="306705" y="2165223"/>
                    <a:pt x="728567" y="2165223"/>
                  </a:cubicBezTo>
                  <a:cubicBezTo>
                    <a:pt x="1150430" y="2165223"/>
                    <a:pt x="1409510" y="2251901"/>
                    <a:pt x="1409510" y="2314099"/>
                  </a:cubicBezTo>
                  <a:cubicBezTo>
                    <a:pt x="1409510" y="2376202"/>
                    <a:pt x="1150430" y="2462879"/>
                    <a:pt x="728567" y="2462879"/>
                  </a:cubicBezTo>
                  <a:close/>
                </a:path>
              </a:pathLst>
            </a:custGeom>
            <a:grpFill/>
            <a:ln w="9525" cap="flat">
              <a:noFill/>
              <a:prstDash val="solid"/>
              <a:miter/>
            </a:ln>
          </p:spPr>
          <p:txBody>
            <a:bodyPr rtlCol="0" anchor="ctr"/>
            <a:lstStyle/>
            <a:p>
              <a:endParaRPr lang="en-US"/>
            </a:p>
          </p:txBody>
        </p:sp>
        <p:grpSp>
          <p:nvGrpSpPr>
            <p:cNvPr id="12" name="Graphic 25">
              <a:extLst>
                <a:ext uri="{FF2B5EF4-FFF2-40B4-BE49-F238E27FC236}">
                  <a16:creationId xmlns:a16="http://schemas.microsoft.com/office/drawing/2014/main" id="{8162F032-E9BE-4B0F-B8DD-C669996091EC}"/>
                </a:ext>
              </a:extLst>
            </p:cNvPr>
            <p:cNvGrpSpPr/>
            <p:nvPr/>
          </p:nvGrpSpPr>
          <p:grpSpPr>
            <a:xfrm rot="5400000">
              <a:off x="1451192" y="3547553"/>
              <a:ext cx="1082506" cy="69347"/>
              <a:chOff x="6072091" y="2344388"/>
              <a:chExt cx="743426" cy="47625"/>
            </a:xfrm>
            <a:grpFill/>
          </p:grpSpPr>
          <p:sp>
            <p:nvSpPr>
              <p:cNvPr id="13" name="Freeform: Shape 12">
                <a:extLst>
                  <a:ext uri="{FF2B5EF4-FFF2-40B4-BE49-F238E27FC236}">
                    <a16:creationId xmlns:a16="http://schemas.microsoft.com/office/drawing/2014/main" id="{08B4BBE6-227F-475D-8B24-FFF7EB3DB06B}"/>
                  </a:ext>
                </a:extLst>
              </p:cNvPr>
              <p:cNvSpPr/>
              <p:nvPr/>
            </p:nvSpPr>
            <p:spPr>
              <a:xfrm>
                <a:off x="6710742" y="2344388"/>
                <a:ext cx="104775" cy="47625"/>
              </a:xfrm>
              <a:custGeom>
                <a:avLst/>
                <a:gdLst>
                  <a:gd name="connsiteX0" fmla="*/ 80963 w 104775"/>
                  <a:gd name="connsiteY0" fmla="*/ 47625 h 47625"/>
                  <a:gd name="connsiteX1" fmla="*/ 23813 w 104775"/>
                  <a:gd name="connsiteY1" fmla="*/ 47625 h 47625"/>
                  <a:gd name="connsiteX2" fmla="*/ 0 w 104775"/>
                  <a:gd name="connsiteY2" fmla="*/ 23813 h 47625"/>
                  <a:gd name="connsiteX3" fmla="*/ 23813 w 104775"/>
                  <a:gd name="connsiteY3" fmla="*/ 0 h 47625"/>
                  <a:gd name="connsiteX4" fmla="*/ 80963 w 104775"/>
                  <a:gd name="connsiteY4" fmla="*/ 0 h 47625"/>
                  <a:gd name="connsiteX5" fmla="*/ 104775 w 104775"/>
                  <a:gd name="connsiteY5" fmla="*/ 23813 h 47625"/>
                  <a:gd name="connsiteX6" fmla="*/ 80963 w 104775"/>
                  <a:gd name="connsiteY6" fmla="*/ 47625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4775" h="47625">
                    <a:moveTo>
                      <a:pt x="80963" y="47625"/>
                    </a:moveTo>
                    <a:lnTo>
                      <a:pt x="23813" y="47625"/>
                    </a:lnTo>
                    <a:cubicBezTo>
                      <a:pt x="10668" y="47625"/>
                      <a:pt x="0" y="36957"/>
                      <a:pt x="0" y="23813"/>
                    </a:cubicBezTo>
                    <a:cubicBezTo>
                      <a:pt x="0" y="10668"/>
                      <a:pt x="10668" y="0"/>
                      <a:pt x="23813" y="0"/>
                    </a:cubicBezTo>
                    <a:lnTo>
                      <a:pt x="80963" y="0"/>
                    </a:lnTo>
                    <a:cubicBezTo>
                      <a:pt x="94107" y="0"/>
                      <a:pt x="104775" y="10668"/>
                      <a:pt x="104775" y="23813"/>
                    </a:cubicBezTo>
                    <a:cubicBezTo>
                      <a:pt x="104775" y="36957"/>
                      <a:pt x="94107" y="47625"/>
                      <a:pt x="80963" y="47625"/>
                    </a:cubicBezTo>
                    <a:close/>
                  </a:path>
                </a:pathLst>
              </a:custGeom>
              <a:grpFill/>
              <a:ln w="9525"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DA8CEAFF-0427-4C92-A6AB-1D0FE62A9BC0}"/>
                  </a:ext>
                </a:extLst>
              </p:cNvPr>
              <p:cNvSpPr/>
              <p:nvPr/>
            </p:nvSpPr>
            <p:spPr>
              <a:xfrm>
                <a:off x="6245541" y="2344388"/>
                <a:ext cx="396525" cy="47625"/>
              </a:xfrm>
              <a:custGeom>
                <a:avLst/>
                <a:gdLst>
                  <a:gd name="connsiteX0" fmla="*/ 372713 w 396525"/>
                  <a:gd name="connsiteY0" fmla="*/ 47625 h 47625"/>
                  <a:gd name="connsiteX1" fmla="*/ 256413 w 396525"/>
                  <a:gd name="connsiteY1" fmla="*/ 47625 h 47625"/>
                  <a:gd name="connsiteX2" fmla="*/ 232601 w 396525"/>
                  <a:gd name="connsiteY2" fmla="*/ 23813 h 47625"/>
                  <a:gd name="connsiteX3" fmla="*/ 256413 w 396525"/>
                  <a:gd name="connsiteY3" fmla="*/ 0 h 47625"/>
                  <a:gd name="connsiteX4" fmla="*/ 372713 w 396525"/>
                  <a:gd name="connsiteY4" fmla="*/ 0 h 47625"/>
                  <a:gd name="connsiteX5" fmla="*/ 396526 w 396525"/>
                  <a:gd name="connsiteY5" fmla="*/ 23813 h 47625"/>
                  <a:gd name="connsiteX6" fmla="*/ 372713 w 396525"/>
                  <a:gd name="connsiteY6" fmla="*/ 47625 h 47625"/>
                  <a:gd name="connsiteX7" fmla="*/ 140113 w 396525"/>
                  <a:gd name="connsiteY7" fmla="*/ 47625 h 47625"/>
                  <a:gd name="connsiteX8" fmla="*/ 23813 w 396525"/>
                  <a:gd name="connsiteY8" fmla="*/ 47625 h 47625"/>
                  <a:gd name="connsiteX9" fmla="*/ 0 w 396525"/>
                  <a:gd name="connsiteY9" fmla="*/ 23813 h 47625"/>
                  <a:gd name="connsiteX10" fmla="*/ 23813 w 396525"/>
                  <a:gd name="connsiteY10" fmla="*/ 0 h 47625"/>
                  <a:gd name="connsiteX11" fmla="*/ 140113 w 396525"/>
                  <a:gd name="connsiteY11" fmla="*/ 0 h 47625"/>
                  <a:gd name="connsiteX12" fmla="*/ 163925 w 396525"/>
                  <a:gd name="connsiteY12" fmla="*/ 23813 h 47625"/>
                  <a:gd name="connsiteX13" fmla="*/ 140113 w 396525"/>
                  <a:gd name="connsiteY13" fmla="*/ 47625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96525" h="47625">
                    <a:moveTo>
                      <a:pt x="372713" y="47625"/>
                    </a:moveTo>
                    <a:lnTo>
                      <a:pt x="256413" y="47625"/>
                    </a:lnTo>
                    <a:cubicBezTo>
                      <a:pt x="243269" y="47625"/>
                      <a:pt x="232601" y="36957"/>
                      <a:pt x="232601" y="23813"/>
                    </a:cubicBezTo>
                    <a:cubicBezTo>
                      <a:pt x="232601" y="10668"/>
                      <a:pt x="243269" y="0"/>
                      <a:pt x="256413" y="0"/>
                    </a:cubicBezTo>
                    <a:lnTo>
                      <a:pt x="372713" y="0"/>
                    </a:lnTo>
                    <a:cubicBezTo>
                      <a:pt x="385858" y="0"/>
                      <a:pt x="396526" y="10668"/>
                      <a:pt x="396526" y="23813"/>
                    </a:cubicBezTo>
                    <a:cubicBezTo>
                      <a:pt x="396526" y="36957"/>
                      <a:pt x="385858" y="47625"/>
                      <a:pt x="372713" y="47625"/>
                    </a:cubicBezTo>
                    <a:close/>
                    <a:moveTo>
                      <a:pt x="140113" y="47625"/>
                    </a:moveTo>
                    <a:lnTo>
                      <a:pt x="23813" y="47625"/>
                    </a:lnTo>
                    <a:cubicBezTo>
                      <a:pt x="10668" y="47625"/>
                      <a:pt x="0" y="36957"/>
                      <a:pt x="0" y="23813"/>
                    </a:cubicBezTo>
                    <a:cubicBezTo>
                      <a:pt x="0" y="10668"/>
                      <a:pt x="10668" y="0"/>
                      <a:pt x="23813" y="0"/>
                    </a:cubicBezTo>
                    <a:lnTo>
                      <a:pt x="140113" y="0"/>
                    </a:lnTo>
                    <a:cubicBezTo>
                      <a:pt x="153257" y="0"/>
                      <a:pt x="163925" y="10668"/>
                      <a:pt x="163925" y="23813"/>
                    </a:cubicBezTo>
                    <a:cubicBezTo>
                      <a:pt x="163925" y="36957"/>
                      <a:pt x="153257" y="47625"/>
                      <a:pt x="140113" y="47625"/>
                    </a:cubicBezTo>
                    <a:close/>
                  </a:path>
                </a:pathLst>
              </a:custGeom>
              <a:grpFill/>
              <a:ln w="9525"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F73AE122-F49E-4EB7-BB0A-2D63598A6D3B}"/>
                  </a:ext>
                </a:extLst>
              </p:cNvPr>
              <p:cNvSpPr/>
              <p:nvPr/>
            </p:nvSpPr>
            <p:spPr>
              <a:xfrm>
                <a:off x="6072091" y="2344388"/>
                <a:ext cx="104775" cy="47625"/>
              </a:xfrm>
              <a:custGeom>
                <a:avLst/>
                <a:gdLst>
                  <a:gd name="connsiteX0" fmla="*/ 80963 w 104775"/>
                  <a:gd name="connsiteY0" fmla="*/ 47625 h 47625"/>
                  <a:gd name="connsiteX1" fmla="*/ 23813 w 104775"/>
                  <a:gd name="connsiteY1" fmla="*/ 47625 h 47625"/>
                  <a:gd name="connsiteX2" fmla="*/ 0 w 104775"/>
                  <a:gd name="connsiteY2" fmla="*/ 23813 h 47625"/>
                  <a:gd name="connsiteX3" fmla="*/ 23813 w 104775"/>
                  <a:gd name="connsiteY3" fmla="*/ 0 h 47625"/>
                  <a:gd name="connsiteX4" fmla="*/ 80963 w 104775"/>
                  <a:gd name="connsiteY4" fmla="*/ 0 h 47625"/>
                  <a:gd name="connsiteX5" fmla="*/ 104775 w 104775"/>
                  <a:gd name="connsiteY5" fmla="*/ 23813 h 47625"/>
                  <a:gd name="connsiteX6" fmla="*/ 80963 w 104775"/>
                  <a:gd name="connsiteY6" fmla="*/ 47625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4775" h="47625">
                    <a:moveTo>
                      <a:pt x="80963" y="47625"/>
                    </a:moveTo>
                    <a:lnTo>
                      <a:pt x="23813" y="47625"/>
                    </a:lnTo>
                    <a:cubicBezTo>
                      <a:pt x="10668" y="47625"/>
                      <a:pt x="0" y="36957"/>
                      <a:pt x="0" y="23813"/>
                    </a:cubicBezTo>
                    <a:cubicBezTo>
                      <a:pt x="0" y="10668"/>
                      <a:pt x="10668" y="0"/>
                      <a:pt x="23813" y="0"/>
                    </a:cubicBezTo>
                    <a:lnTo>
                      <a:pt x="80963" y="0"/>
                    </a:lnTo>
                    <a:cubicBezTo>
                      <a:pt x="94107" y="0"/>
                      <a:pt x="104775" y="10668"/>
                      <a:pt x="104775" y="23813"/>
                    </a:cubicBezTo>
                    <a:cubicBezTo>
                      <a:pt x="104775" y="36957"/>
                      <a:pt x="94107" y="47625"/>
                      <a:pt x="80963" y="47625"/>
                    </a:cubicBezTo>
                    <a:close/>
                  </a:path>
                </a:pathLst>
              </a:custGeom>
              <a:grpFill/>
              <a:ln w="9525" cap="flat">
                <a:noFill/>
                <a:prstDash val="solid"/>
                <a:miter/>
              </a:ln>
            </p:spPr>
            <p:txBody>
              <a:bodyPr rtlCol="0" anchor="ctr"/>
              <a:lstStyle/>
              <a:p>
                <a:endParaRPr lang="en-US"/>
              </a:p>
            </p:txBody>
          </p:sp>
        </p:grpSp>
      </p:grpSp>
      <p:grpSp>
        <p:nvGrpSpPr>
          <p:cNvPr id="52" name="Group 51">
            <a:extLst>
              <a:ext uri="{FF2B5EF4-FFF2-40B4-BE49-F238E27FC236}">
                <a16:creationId xmlns:a16="http://schemas.microsoft.com/office/drawing/2014/main" id="{504E4384-8A75-4739-9789-C973DBD1212F}"/>
              </a:ext>
            </a:extLst>
          </p:cNvPr>
          <p:cNvGrpSpPr/>
          <p:nvPr/>
        </p:nvGrpSpPr>
        <p:grpSpPr>
          <a:xfrm>
            <a:off x="1560806" y="4024974"/>
            <a:ext cx="2076794" cy="831248"/>
            <a:chOff x="1560806" y="4028594"/>
            <a:chExt cx="2076794" cy="831248"/>
          </a:xfrm>
        </p:grpSpPr>
        <p:sp>
          <p:nvSpPr>
            <p:cNvPr id="18" name="Rectangle: Rounded Corners 17">
              <a:extLst>
                <a:ext uri="{FF2B5EF4-FFF2-40B4-BE49-F238E27FC236}">
                  <a16:creationId xmlns:a16="http://schemas.microsoft.com/office/drawing/2014/main" id="{9259DB6B-D080-4D1A-850D-B80782D3FAB4}"/>
                </a:ext>
              </a:extLst>
            </p:cNvPr>
            <p:cNvSpPr/>
            <p:nvPr/>
          </p:nvSpPr>
          <p:spPr>
            <a:xfrm>
              <a:off x="1560806" y="4028594"/>
              <a:ext cx="2076794" cy="831248"/>
            </a:xfrm>
            <a:prstGeom prst="roundRect">
              <a:avLst>
                <a:gd name="adj" fmla="val 13362"/>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Rounded Corners 19">
              <a:extLst>
                <a:ext uri="{FF2B5EF4-FFF2-40B4-BE49-F238E27FC236}">
                  <a16:creationId xmlns:a16="http://schemas.microsoft.com/office/drawing/2014/main" id="{DC2E8F89-D050-4A70-BF44-213BBE24AC46}"/>
                </a:ext>
              </a:extLst>
            </p:cNvPr>
            <p:cNvSpPr/>
            <p:nvPr/>
          </p:nvSpPr>
          <p:spPr>
            <a:xfrm>
              <a:off x="1683504" y="4129593"/>
              <a:ext cx="1831398" cy="629250"/>
            </a:xfrm>
            <a:prstGeom prst="roundRect">
              <a:avLst>
                <a:gd name="adj" fmla="val 13362"/>
              </a:avLst>
            </a:prstGeom>
            <a:noFill/>
            <a:ln w="19050">
              <a:solidFill>
                <a:schemeClr val="accent3">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6FA4A967-1739-4BD5-B619-83029766DB7A}"/>
                </a:ext>
              </a:extLst>
            </p:cNvPr>
            <p:cNvSpPr txBox="1"/>
            <p:nvPr/>
          </p:nvSpPr>
          <p:spPr>
            <a:xfrm>
              <a:off x="1928202" y="4271322"/>
              <a:ext cx="1400162" cy="338554"/>
            </a:xfrm>
            <a:prstGeom prst="rect">
              <a:avLst/>
            </a:prstGeom>
            <a:noFill/>
          </p:spPr>
          <p:txBody>
            <a:bodyPr wrap="square" rtlCol="0">
              <a:spAutoFit/>
            </a:bodyPr>
            <a:lstStyle/>
            <a:p>
              <a:pPr algn="ctr"/>
              <a:r>
                <a:rPr lang="en-US" sz="1600" b="1" dirty="0">
                  <a:solidFill>
                    <a:schemeClr val="bg2"/>
                  </a:solidFill>
                  <a:latin typeface="+mj-lt"/>
                </a:rPr>
                <a:t>C. Radius</a:t>
              </a:r>
              <a:endParaRPr lang="en-ID" sz="1600" b="1" dirty="0">
                <a:solidFill>
                  <a:schemeClr val="bg2"/>
                </a:solidFill>
                <a:latin typeface="+mj-lt"/>
              </a:endParaRPr>
            </a:p>
          </p:txBody>
        </p:sp>
      </p:grpSp>
      <p:sp>
        <p:nvSpPr>
          <p:cNvPr id="26" name="TextBox 25">
            <a:extLst>
              <a:ext uri="{FF2B5EF4-FFF2-40B4-BE49-F238E27FC236}">
                <a16:creationId xmlns:a16="http://schemas.microsoft.com/office/drawing/2014/main" id="{36DDE5BA-BD7C-494B-AFEC-6027C5E76405}"/>
              </a:ext>
            </a:extLst>
          </p:cNvPr>
          <p:cNvSpPr txBox="1"/>
          <p:nvPr/>
        </p:nvSpPr>
        <p:spPr>
          <a:xfrm>
            <a:off x="1030348" y="2609655"/>
            <a:ext cx="2766033" cy="893834"/>
          </a:xfrm>
          <a:prstGeom prst="rect">
            <a:avLst/>
          </a:prstGeom>
          <a:noFill/>
        </p:spPr>
        <p:txBody>
          <a:bodyPr wrap="square" rtlCol="0" anchor="t">
            <a:spAutoFit/>
          </a:bodyPr>
          <a:lstStyle/>
          <a:p>
            <a:pPr>
              <a:lnSpc>
                <a:spcPct val="150000"/>
              </a:lnSpc>
            </a:pPr>
            <a:r>
              <a:rPr lang="en-US" sz="1200" dirty="0"/>
              <a:t>This answer is wrong because one of the sides will collide so it doesn't form a perfect cube</a:t>
            </a:r>
          </a:p>
        </p:txBody>
      </p:sp>
      <p:sp>
        <p:nvSpPr>
          <p:cNvPr id="28" name="TextBox 27">
            <a:extLst>
              <a:ext uri="{FF2B5EF4-FFF2-40B4-BE49-F238E27FC236}">
                <a16:creationId xmlns:a16="http://schemas.microsoft.com/office/drawing/2014/main" id="{913579F2-68CE-4FD0-99EF-AF8CF4D9F4DB}"/>
              </a:ext>
            </a:extLst>
          </p:cNvPr>
          <p:cNvSpPr txBox="1"/>
          <p:nvPr/>
        </p:nvSpPr>
        <p:spPr>
          <a:xfrm>
            <a:off x="1030348" y="2268469"/>
            <a:ext cx="2639242" cy="400110"/>
          </a:xfrm>
          <a:prstGeom prst="rect">
            <a:avLst/>
          </a:prstGeom>
          <a:noFill/>
        </p:spPr>
        <p:txBody>
          <a:bodyPr wrap="square" rtlCol="0">
            <a:spAutoFit/>
          </a:bodyPr>
          <a:lstStyle/>
          <a:p>
            <a:r>
              <a:rPr lang="en-US" sz="2000" b="1" dirty="0">
                <a:solidFill>
                  <a:schemeClr val="accent3"/>
                </a:solidFill>
                <a:latin typeface="+mj-lt"/>
              </a:rPr>
              <a:t>This is the answer</a:t>
            </a:r>
            <a:endParaRPr lang="en-ID" sz="2000" b="1" dirty="0">
              <a:solidFill>
                <a:schemeClr val="accent3"/>
              </a:solidFill>
              <a:latin typeface="+mj-lt"/>
            </a:endParaRPr>
          </a:p>
        </p:txBody>
      </p:sp>
      <p:sp>
        <p:nvSpPr>
          <p:cNvPr id="30" name="Rectangle: Rounded Corners 29">
            <a:extLst>
              <a:ext uri="{FF2B5EF4-FFF2-40B4-BE49-F238E27FC236}">
                <a16:creationId xmlns:a16="http://schemas.microsoft.com/office/drawing/2014/main" id="{7266A0D4-C688-4BBF-985D-D0D2021DA866}"/>
              </a:ext>
            </a:extLst>
          </p:cNvPr>
          <p:cNvSpPr/>
          <p:nvPr/>
        </p:nvSpPr>
        <p:spPr>
          <a:xfrm>
            <a:off x="9083193" y="3170969"/>
            <a:ext cx="2076794" cy="831248"/>
          </a:xfrm>
          <a:prstGeom prst="roundRect">
            <a:avLst>
              <a:gd name="adj" fmla="val 13362"/>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6BFBB59E-376C-4466-B535-0E009221F211}"/>
              </a:ext>
            </a:extLst>
          </p:cNvPr>
          <p:cNvSpPr/>
          <p:nvPr/>
        </p:nvSpPr>
        <p:spPr>
          <a:xfrm>
            <a:off x="9205891" y="3271968"/>
            <a:ext cx="1831398" cy="629250"/>
          </a:xfrm>
          <a:prstGeom prst="roundRect">
            <a:avLst>
              <a:gd name="adj" fmla="val 13362"/>
            </a:avLst>
          </a:prstGeom>
          <a:noFill/>
          <a:ln w="19050">
            <a:solidFill>
              <a:schemeClr val="accent1">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DB2F05E-C3E0-40AD-8CCC-4E916E5FAB3B}"/>
              </a:ext>
            </a:extLst>
          </p:cNvPr>
          <p:cNvSpPr txBox="1"/>
          <p:nvPr/>
        </p:nvSpPr>
        <p:spPr>
          <a:xfrm>
            <a:off x="9166329" y="3413697"/>
            <a:ext cx="1907193" cy="338554"/>
          </a:xfrm>
          <a:prstGeom prst="rect">
            <a:avLst/>
          </a:prstGeom>
          <a:noFill/>
        </p:spPr>
        <p:txBody>
          <a:bodyPr wrap="square" rtlCol="0">
            <a:spAutoFit/>
          </a:bodyPr>
          <a:lstStyle/>
          <a:p>
            <a:pPr algn="ctr"/>
            <a:r>
              <a:rPr lang="en-US" sz="1600" b="1" dirty="0">
                <a:solidFill>
                  <a:schemeClr val="bg2"/>
                </a:solidFill>
                <a:latin typeface="+mj-lt"/>
              </a:rPr>
              <a:t>Diameter</a:t>
            </a:r>
            <a:endParaRPr lang="en-ID" sz="1600" b="1" dirty="0">
              <a:solidFill>
                <a:schemeClr val="bg2"/>
              </a:solidFill>
              <a:latin typeface="+mj-lt"/>
            </a:endParaRPr>
          </a:p>
        </p:txBody>
      </p:sp>
      <p:sp>
        <p:nvSpPr>
          <p:cNvPr id="34" name="Rectangle: Rounded Corners 33">
            <a:extLst>
              <a:ext uri="{FF2B5EF4-FFF2-40B4-BE49-F238E27FC236}">
                <a16:creationId xmlns:a16="http://schemas.microsoft.com/office/drawing/2014/main" id="{E2D67240-6018-4F45-B949-8BC3CD83C039}"/>
              </a:ext>
            </a:extLst>
          </p:cNvPr>
          <p:cNvSpPr/>
          <p:nvPr/>
        </p:nvSpPr>
        <p:spPr>
          <a:xfrm>
            <a:off x="9083193" y="4278560"/>
            <a:ext cx="2076794" cy="831248"/>
          </a:xfrm>
          <a:prstGeom prst="roundRect">
            <a:avLst>
              <a:gd name="adj" fmla="val 13362"/>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B150378E-B4CA-4F68-A55F-80EF25A49D08}"/>
              </a:ext>
            </a:extLst>
          </p:cNvPr>
          <p:cNvSpPr/>
          <p:nvPr/>
        </p:nvSpPr>
        <p:spPr>
          <a:xfrm>
            <a:off x="9205891" y="4379559"/>
            <a:ext cx="1831398" cy="629250"/>
          </a:xfrm>
          <a:prstGeom prst="roundRect">
            <a:avLst>
              <a:gd name="adj" fmla="val 13362"/>
            </a:avLst>
          </a:prstGeom>
          <a:noFill/>
          <a:ln w="19050">
            <a:solidFill>
              <a:schemeClr val="accent3">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1539BE05-D6A2-425A-BCA6-59E31A555E8E}"/>
              </a:ext>
            </a:extLst>
          </p:cNvPr>
          <p:cNvSpPr txBox="1"/>
          <p:nvPr/>
        </p:nvSpPr>
        <p:spPr>
          <a:xfrm>
            <a:off x="9166329" y="4521288"/>
            <a:ext cx="1907193" cy="338554"/>
          </a:xfrm>
          <a:prstGeom prst="rect">
            <a:avLst/>
          </a:prstGeom>
          <a:noFill/>
        </p:spPr>
        <p:txBody>
          <a:bodyPr wrap="square" rtlCol="0">
            <a:spAutoFit/>
          </a:bodyPr>
          <a:lstStyle/>
          <a:p>
            <a:pPr algn="ctr"/>
            <a:r>
              <a:rPr lang="en-US" sz="1600" b="1" dirty="0">
                <a:solidFill>
                  <a:schemeClr val="bg2"/>
                </a:solidFill>
                <a:latin typeface="+mj-lt"/>
              </a:rPr>
              <a:t>Radius</a:t>
            </a:r>
            <a:endParaRPr lang="en-ID" sz="1600" b="1" dirty="0">
              <a:solidFill>
                <a:schemeClr val="bg2"/>
              </a:solidFill>
              <a:latin typeface="+mj-lt"/>
            </a:endParaRPr>
          </a:p>
        </p:txBody>
      </p:sp>
      <p:sp>
        <p:nvSpPr>
          <p:cNvPr id="38" name="Rectangle: Rounded Corners 37">
            <a:extLst>
              <a:ext uri="{FF2B5EF4-FFF2-40B4-BE49-F238E27FC236}">
                <a16:creationId xmlns:a16="http://schemas.microsoft.com/office/drawing/2014/main" id="{9F8B6B81-9AD8-4785-B99D-BDDD78ADADB9}"/>
              </a:ext>
            </a:extLst>
          </p:cNvPr>
          <p:cNvSpPr/>
          <p:nvPr/>
        </p:nvSpPr>
        <p:spPr>
          <a:xfrm>
            <a:off x="9083193" y="5386151"/>
            <a:ext cx="2076794" cy="831248"/>
          </a:xfrm>
          <a:prstGeom prst="roundRect">
            <a:avLst>
              <a:gd name="adj" fmla="val 13362"/>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B90D2908-1F10-41B4-84A4-1519CB85CA85}"/>
              </a:ext>
            </a:extLst>
          </p:cNvPr>
          <p:cNvSpPr/>
          <p:nvPr/>
        </p:nvSpPr>
        <p:spPr>
          <a:xfrm>
            <a:off x="9205891" y="5487150"/>
            <a:ext cx="1831398" cy="629250"/>
          </a:xfrm>
          <a:prstGeom prst="roundRect">
            <a:avLst>
              <a:gd name="adj" fmla="val 13362"/>
            </a:avLst>
          </a:prstGeom>
          <a:noFill/>
          <a:ln w="19050">
            <a:solidFill>
              <a:schemeClr val="accent4">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3BBA2D3F-E918-471D-BB24-8652278A710C}"/>
              </a:ext>
            </a:extLst>
          </p:cNvPr>
          <p:cNvSpPr txBox="1"/>
          <p:nvPr/>
        </p:nvSpPr>
        <p:spPr>
          <a:xfrm>
            <a:off x="9166329" y="5628879"/>
            <a:ext cx="1907193" cy="338554"/>
          </a:xfrm>
          <a:prstGeom prst="rect">
            <a:avLst/>
          </a:prstGeom>
          <a:noFill/>
        </p:spPr>
        <p:txBody>
          <a:bodyPr wrap="square" rtlCol="0">
            <a:spAutoFit/>
          </a:bodyPr>
          <a:lstStyle/>
          <a:p>
            <a:pPr algn="ctr"/>
            <a:r>
              <a:rPr lang="en-US" sz="1600" b="1" dirty="0">
                <a:solidFill>
                  <a:schemeClr val="bg2"/>
                </a:solidFill>
                <a:latin typeface="+mj-lt"/>
              </a:rPr>
              <a:t>Circumference</a:t>
            </a:r>
            <a:endParaRPr lang="en-ID" sz="1600" b="1" dirty="0">
              <a:solidFill>
                <a:schemeClr val="bg2"/>
              </a:solidFill>
              <a:latin typeface="+mj-lt"/>
            </a:endParaRPr>
          </a:p>
        </p:txBody>
      </p:sp>
      <p:sp>
        <p:nvSpPr>
          <p:cNvPr id="41" name="TextBox 40">
            <a:extLst>
              <a:ext uri="{FF2B5EF4-FFF2-40B4-BE49-F238E27FC236}">
                <a16:creationId xmlns:a16="http://schemas.microsoft.com/office/drawing/2014/main" id="{17E67904-3493-4A72-AF0E-1FE0D0471B4F}"/>
              </a:ext>
            </a:extLst>
          </p:cNvPr>
          <p:cNvSpPr txBox="1"/>
          <p:nvPr/>
        </p:nvSpPr>
        <p:spPr>
          <a:xfrm>
            <a:off x="9083194" y="2609655"/>
            <a:ext cx="1879668" cy="339837"/>
          </a:xfrm>
          <a:prstGeom prst="rect">
            <a:avLst/>
          </a:prstGeom>
          <a:noFill/>
        </p:spPr>
        <p:txBody>
          <a:bodyPr wrap="square" rtlCol="0" anchor="t">
            <a:spAutoFit/>
          </a:bodyPr>
          <a:lstStyle/>
          <a:p>
            <a:pPr>
              <a:lnSpc>
                <a:spcPct val="150000"/>
              </a:lnSpc>
            </a:pPr>
            <a:r>
              <a:rPr lang="en-US" sz="1200" dirty="0"/>
              <a:t>This answer is wrong</a:t>
            </a:r>
          </a:p>
        </p:txBody>
      </p:sp>
      <p:sp>
        <p:nvSpPr>
          <p:cNvPr id="42" name="TextBox 41">
            <a:extLst>
              <a:ext uri="{FF2B5EF4-FFF2-40B4-BE49-F238E27FC236}">
                <a16:creationId xmlns:a16="http://schemas.microsoft.com/office/drawing/2014/main" id="{C8932EDC-C1CE-4321-8446-6702813B19E1}"/>
              </a:ext>
            </a:extLst>
          </p:cNvPr>
          <p:cNvSpPr txBox="1"/>
          <p:nvPr/>
        </p:nvSpPr>
        <p:spPr>
          <a:xfrm>
            <a:off x="9083193" y="2268469"/>
            <a:ext cx="2148024" cy="400110"/>
          </a:xfrm>
          <a:prstGeom prst="rect">
            <a:avLst/>
          </a:prstGeom>
          <a:noFill/>
        </p:spPr>
        <p:txBody>
          <a:bodyPr wrap="square" rtlCol="0">
            <a:spAutoFit/>
          </a:bodyPr>
          <a:lstStyle/>
          <a:p>
            <a:r>
              <a:rPr lang="en-US" sz="2000" b="1" dirty="0">
                <a:solidFill>
                  <a:schemeClr val="accent1"/>
                </a:solidFill>
                <a:latin typeface="+mj-lt"/>
              </a:rPr>
              <a:t>Wrong answer</a:t>
            </a:r>
            <a:endParaRPr lang="en-ID" sz="2000" b="1" dirty="0">
              <a:solidFill>
                <a:schemeClr val="accent1"/>
              </a:solidFill>
              <a:latin typeface="+mj-lt"/>
            </a:endParaRPr>
          </a:p>
        </p:txBody>
      </p:sp>
      <p:grpSp>
        <p:nvGrpSpPr>
          <p:cNvPr id="43" name="Group 42">
            <a:extLst>
              <a:ext uri="{FF2B5EF4-FFF2-40B4-BE49-F238E27FC236}">
                <a16:creationId xmlns:a16="http://schemas.microsoft.com/office/drawing/2014/main" id="{B6B596AD-89EE-4909-86A3-46288F9B7B46}"/>
              </a:ext>
            </a:extLst>
          </p:cNvPr>
          <p:cNvGrpSpPr/>
          <p:nvPr/>
        </p:nvGrpSpPr>
        <p:grpSpPr>
          <a:xfrm>
            <a:off x="909984" y="3876242"/>
            <a:ext cx="1128713" cy="1128713"/>
            <a:chOff x="-147638" y="3008386"/>
            <a:chExt cx="1702308" cy="1702308"/>
          </a:xfrm>
        </p:grpSpPr>
        <p:sp>
          <p:nvSpPr>
            <p:cNvPr id="44" name="Freeform: Shape 43">
              <a:extLst>
                <a:ext uri="{FF2B5EF4-FFF2-40B4-BE49-F238E27FC236}">
                  <a16:creationId xmlns:a16="http://schemas.microsoft.com/office/drawing/2014/main" id="{735D36E5-1138-401D-91BC-A3604C87F37E}"/>
                </a:ext>
              </a:extLst>
            </p:cNvPr>
            <p:cNvSpPr/>
            <p:nvPr/>
          </p:nvSpPr>
          <p:spPr>
            <a:xfrm>
              <a:off x="-147638" y="3008386"/>
              <a:ext cx="1702308" cy="1702308"/>
            </a:xfrm>
            <a:custGeom>
              <a:avLst/>
              <a:gdLst>
                <a:gd name="connsiteX0" fmla="*/ 1702308 w 1702308"/>
                <a:gd name="connsiteY0" fmla="*/ 851154 h 1702308"/>
                <a:gd name="connsiteX1" fmla="*/ 851154 w 1702308"/>
                <a:gd name="connsiteY1" fmla="*/ 1702308 h 1702308"/>
                <a:gd name="connsiteX2" fmla="*/ 0 w 1702308"/>
                <a:gd name="connsiteY2" fmla="*/ 851154 h 1702308"/>
                <a:gd name="connsiteX3" fmla="*/ 851154 w 1702308"/>
                <a:gd name="connsiteY3" fmla="*/ 0 h 1702308"/>
                <a:gd name="connsiteX4" fmla="*/ 1702308 w 1702308"/>
                <a:gd name="connsiteY4" fmla="*/ 851154 h 17023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2308" h="1702308">
                  <a:moveTo>
                    <a:pt x="1702308" y="851154"/>
                  </a:moveTo>
                  <a:cubicBezTo>
                    <a:pt x="1702308" y="1321234"/>
                    <a:pt x="1321234" y="1702308"/>
                    <a:pt x="851154" y="1702308"/>
                  </a:cubicBezTo>
                  <a:cubicBezTo>
                    <a:pt x="381075" y="1702308"/>
                    <a:pt x="0" y="1321234"/>
                    <a:pt x="0" y="851154"/>
                  </a:cubicBezTo>
                  <a:cubicBezTo>
                    <a:pt x="0" y="381075"/>
                    <a:pt x="381075" y="0"/>
                    <a:pt x="851154" y="0"/>
                  </a:cubicBezTo>
                  <a:cubicBezTo>
                    <a:pt x="1321234" y="0"/>
                    <a:pt x="1702308" y="381075"/>
                    <a:pt x="1702308" y="851154"/>
                  </a:cubicBezTo>
                  <a:close/>
                </a:path>
              </a:pathLst>
            </a:custGeom>
            <a:solidFill>
              <a:schemeClr val="accent1"/>
            </a:solidFill>
            <a:ln w="9525" cap="flat">
              <a:noFill/>
              <a:prstDash val="solid"/>
              <a:miter/>
            </a:ln>
          </p:spPr>
          <p:txBody>
            <a:bodyPr rtlCol="0" anchor="ctr"/>
            <a:lstStyle/>
            <a:p>
              <a:endParaRPr lang="en-US"/>
            </a:p>
          </p:txBody>
        </p:sp>
        <p:sp>
          <p:nvSpPr>
            <p:cNvPr id="45" name="Freeform: Shape 44">
              <a:extLst>
                <a:ext uri="{FF2B5EF4-FFF2-40B4-BE49-F238E27FC236}">
                  <a16:creationId xmlns:a16="http://schemas.microsoft.com/office/drawing/2014/main" id="{895B3D0B-B40A-4CF4-B4D7-15E12DD1879C}"/>
                </a:ext>
              </a:extLst>
            </p:cNvPr>
            <p:cNvSpPr/>
            <p:nvPr/>
          </p:nvSpPr>
          <p:spPr>
            <a:xfrm>
              <a:off x="78676" y="3234700"/>
              <a:ext cx="1249680" cy="1249680"/>
            </a:xfrm>
            <a:custGeom>
              <a:avLst/>
              <a:gdLst>
                <a:gd name="connsiteX0" fmla="*/ 1249680 w 1249680"/>
                <a:gd name="connsiteY0" fmla="*/ 624840 h 1249680"/>
                <a:gd name="connsiteX1" fmla="*/ 624840 w 1249680"/>
                <a:gd name="connsiteY1" fmla="*/ 1249680 h 1249680"/>
                <a:gd name="connsiteX2" fmla="*/ 0 w 1249680"/>
                <a:gd name="connsiteY2" fmla="*/ 624840 h 1249680"/>
                <a:gd name="connsiteX3" fmla="*/ 624840 w 1249680"/>
                <a:gd name="connsiteY3" fmla="*/ 0 h 1249680"/>
                <a:gd name="connsiteX4" fmla="*/ 1249680 w 1249680"/>
                <a:gd name="connsiteY4" fmla="*/ 624840 h 1249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9680" h="1249680">
                  <a:moveTo>
                    <a:pt x="1249680" y="624840"/>
                  </a:moveTo>
                  <a:cubicBezTo>
                    <a:pt x="1249680" y="969930"/>
                    <a:pt x="969930" y="1249680"/>
                    <a:pt x="624840" y="1249680"/>
                  </a:cubicBezTo>
                  <a:cubicBezTo>
                    <a:pt x="279750" y="1249680"/>
                    <a:pt x="0" y="969930"/>
                    <a:pt x="0" y="624840"/>
                  </a:cubicBezTo>
                  <a:cubicBezTo>
                    <a:pt x="0" y="279750"/>
                    <a:pt x="279750" y="0"/>
                    <a:pt x="624840" y="0"/>
                  </a:cubicBezTo>
                  <a:cubicBezTo>
                    <a:pt x="969930" y="0"/>
                    <a:pt x="1249680" y="279750"/>
                    <a:pt x="1249680" y="624840"/>
                  </a:cubicBezTo>
                  <a:close/>
                </a:path>
              </a:pathLst>
            </a:custGeom>
            <a:noFill/>
            <a:ln w="19050" cap="flat">
              <a:solidFill>
                <a:schemeClr val="accent1">
                  <a:lumMod val="20000"/>
                  <a:lumOff val="80000"/>
                </a:schemeClr>
              </a:solidFill>
              <a:prstDash val="dash"/>
              <a:miter/>
            </a:ln>
          </p:spPr>
          <p:txBody>
            <a:bodyPr rtlCol="0" anchor="ctr"/>
            <a:lstStyle/>
            <a:p>
              <a:endParaRPr lang="en-US"/>
            </a:p>
          </p:txBody>
        </p:sp>
        <p:sp>
          <p:nvSpPr>
            <p:cNvPr id="46" name="Graphic 33">
              <a:extLst>
                <a:ext uri="{FF2B5EF4-FFF2-40B4-BE49-F238E27FC236}">
                  <a16:creationId xmlns:a16="http://schemas.microsoft.com/office/drawing/2014/main" id="{12BA296A-C869-49A5-8FFE-B3FFA8CA9520}"/>
                </a:ext>
              </a:extLst>
            </p:cNvPr>
            <p:cNvSpPr/>
            <p:nvPr/>
          </p:nvSpPr>
          <p:spPr>
            <a:xfrm>
              <a:off x="385537" y="3613284"/>
              <a:ext cx="643163" cy="511320"/>
            </a:xfrm>
            <a:custGeom>
              <a:avLst/>
              <a:gdLst>
                <a:gd name="connsiteX0" fmla="*/ 1015270 w 1015269"/>
                <a:gd name="connsiteY0" fmla="*/ 194691 h 807148"/>
                <a:gd name="connsiteX1" fmla="*/ 820674 w 1015269"/>
                <a:gd name="connsiteY1" fmla="*/ 0 h 807148"/>
                <a:gd name="connsiteX2" fmla="*/ 403574 w 1015269"/>
                <a:gd name="connsiteY2" fmla="*/ 417100 h 807148"/>
                <a:gd name="connsiteX3" fmla="*/ 194691 w 1015269"/>
                <a:gd name="connsiteY3" fmla="*/ 208217 h 807148"/>
                <a:gd name="connsiteX4" fmla="*/ 0 w 1015269"/>
                <a:gd name="connsiteY4" fmla="*/ 402908 h 807148"/>
                <a:gd name="connsiteX5" fmla="*/ 208883 w 1015269"/>
                <a:gd name="connsiteY5" fmla="*/ 611791 h 807148"/>
                <a:gd name="connsiteX6" fmla="*/ 208217 w 1015269"/>
                <a:gd name="connsiteY6" fmla="*/ 612458 h 807148"/>
                <a:gd name="connsiteX7" fmla="*/ 402908 w 1015269"/>
                <a:gd name="connsiteY7" fmla="*/ 807149 h 807148"/>
                <a:gd name="connsiteX8" fmla="*/ 403574 w 1015269"/>
                <a:gd name="connsiteY8" fmla="*/ 806387 h 807148"/>
                <a:gd name="connsiteX9" fmla="*/ 403574 w 1015269"/>
                <a:gd name="connsiteY9" fmla="*/ 806387 h 807148"/>
                <a:gd name="connsiteX10" fmla="*/ 598265 w 1015269"/>
                <a:gd name="connsiteY10" fmla="*/ 611791 h 807148"/>
                <a:gd name="connsiteX11" fmla="*/ 598265 w 1015269"/>
                <a:gd name="connsiteY11" fmla="*/ 611791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15269" h="807148">
                  <a:moveTo>
                    <a:pt x="1015270" y="194691"/>
                  </a:moveTo>
                  <a:lnTo>
                    <a:pt x="820674" y="0"/>
                  </a:lnTo>
                  <a:lnTo>
                    <a:pt x="403574" y="417100"/>
                  </a:lnTo>
                  <a:lnTo>
                    <a:pt x="194691" y="208217"/>
                  </a:lnTo>
                  <a:lnTo>
                    <a:pt x="0" y="402908"/>
                  </a:lnTo>
                  <a:lnTo>
                    <a:pt x="208883" y="611791"/>
                  </a:lnTo>
                  <a:lnTo>
                    <a:pt x="208217" y="612458"/>
                  </a:lnTo>
                  <a:lnTo>
                    <a:pt x="402908" y="807149"/>
                  </a:lnTo>
                  <a:lnTo>
                    <a:pt x="403574" y="806387"/>
                  </a:lnTo>
                  <a:lnTo>
                    <a:pt x="403574" y="806387"/>
                  </a:lnTo>
                  <a:lnTo>
                    <a:pt x="598265" y="611791"/>
                  </a:lnTo>
                  <a:lnTo>
                    <a:pt x="598265" y="611791"/>
                  </a:lnTo>
                  <a:close/>
                </a:path>
              </a:pathLst>
            </a:custGeom>
            <a:solidFill>
              <a:schemeClr val="bg2"/>
            </a:solidFill>
            <a:ln w="9525" cap="flat">
              <a:noFill/>
              <a:prstDash val="solid"/>
              <a:miter/>
            </a:ln>
          </p:spPr>
          <p:txBody>
            <a:bodyPr rtlCol="0" anchor="ctr"/>
            <a:lstStyle/>
            <a:p>
              <a:endParaRPr lang="en-US"/>
            </a:p>
          </p:txBody>
        </p:sp>
      </p:grpSp>
      <p:grpSp>
        <p:nvGrpSpPr>
          <p:cNvPr id="47" name="Group 46">
            <a:extLst>
              <a:ext uri="{FF2B5EF4-FFF2-40B4-BE49-F238E27FC236}">
                <a16:creationId xmlns:a16="http://schemas.microsoft.com/office/drawing/2014/main" id="{669B320E-DC18-42F1-872D-44BBB2B6B1AC}"/>
              </a:ext>
            </a:extLst>
          </p:cNvPr>
          <p:cNvGrpSpPr/>
          <p:nvPr/>
        </p:nvGrpSpPr>
        <p:grpSpPr>
          <a:xfrm>
            <a:off x="8341687" y="2290509"/>
            <a:ext cx="613974" cy="613974"/>
            <a:chOff x="595312" y="4542933"/>
            <a:chExt cx="1702308" cy="1702308"/>
          </a:xfrm>
        </p:grpSpPr>
        <p:grpSp>
          <p:nvGrpSpPr>
            <p:cNvPr id="48" name="Group 47">
              <a:extLst>
                <a:ext uri="{FF2B5EF4-FFF2-40B4-BE49-F238E27FC236}">
                  <a16:creationId xmlns:a16="http://schemas.microsoft.com/office/drawing/2014/main" id="{D076FE23-9A33-4C17-8B77-D4A390EBCB57}"/>
                </a:ext>
              </a:extLst>
            </p:cNvPr>
            <p:cNvGrpSpPr/>
            <p:nvPr/>
          </p:nvGrpSpPr>
          <p:grpSpPr>
            <a:xfrm>
              <a:off x="595312" y="4542933"/>
              <a:ext cx="1702308" cy="1702308"/>
              <a:chOff x="-147638" y="3008386"/>
              <a:chExt cx="1702308" cy="1702308"/>
            </a:xfrm>
          </p:grpSpPr>
          <p:sp>
            <p:nvSpPr>
              <p:cNvPr id="50" name="Freeform: Shape 49">
                <a:extLst>
                  <a:ext uri="{FF2B5EF4-FFF2-40B4-BE49-F238E27FC236}">
                    <a16:creationId xmlns:a16="http://schemas.microsoft.com/office/drawing/2014/main" id="{F7EE939A-1199-42CB-ABD9-9C039C292AB5}"/>
                  </a:ext>
                </a:extLst>
              </p:cNvPr>
              <p:cNvSpPr/>
              <p:nvPr/>
            </p:nvSpPr>
            <p:spPr>
              <a:xfrm>
                <a:off x="-147638" y="3008386"/>
                <a:ext cx="1702308" cy="1702308"/>
              </a:xfrm>
              <a:custGeom>
                <a:avLst/>
                <a:gdLst>
                  <a:gd name="connsiteX0" fmla="*/ 1702308 w 1702308"/>
                  <a:gd name="connsiteY0" fmla="*/ 851154 h 1702308"/>
                  <a:gd name="connsiteX1" fmla="*/ 851154 w 1702308"/>
                  <a:gd name="connsiteY1" fmla="*/ 1702308 h 1702308"/>
                  <a:gd name="connsiteX2" fmla="*/ 0 w 1702308"/>
                  <a:gd name="connsiteY2" fmla="*/ 851154 h 1702308"/>
                  <a:gd name="connsiteX3" fmla="*/ 851154 w 1702308"/>
                  <a:gd name="connsiteY3" fmla="*/ 0 h 1702308"/>
                  <a:gd name="connsiteX4" fmla="*/ 1702308 w 1702308"/>
                  <a:gd name="connsiteY4" fmla="*/ 851154 h 17023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2308" h="1702308">
                    <a:moveTo>
                      <a:pt x="1702308" y="851154"/>
                    </a:moveTo>
                    <a:cubicBezTo>
                      <a:pt x="1702308" y="1321234"/>
                      <a:pt x="1321234" y="1702308"/>
                      <a:pt x="851154" y="1702308"/>
                    </a:cubicBezTo>
                    <a:cubicBezTo>
                      <a:pt x="381075" y="1702308"/>
                      <a:pt x="0" y="1321234"/>
                      <a:pt x="0" y="851154"/>
                    </a:cubicBezTo>
                    <a:cubicBezTo>
                      <a:pt x="0" y="381075"/>
                      <a:pt x="381075" y="0"/>
                      <a:pt x="851154" y="0"/>
                    </a:cubicBezTo>
                    <a:cubicBezTo>
                      <a:pt x="1321234" y="0"/>
                      <a:pt x="1702308" y="381075"/>
                      <a:pt x="1702308" y="851154"/>
                    </a:cubicBezTo>
                    <a:close/>
                  </a:path>
                </a:pathLst>
              </a:custGeom>
              <a:solidFill>
                <a:schemeClr val="accent2"/>
              </a:solidFill>
              <a:ln w="9525" cap="flat">
                <a:noFill/>
                <a:prstDash val="solid"/>
                <a:miter/>
              </a:ln>
            </p:spPr>
            <p:txBody>
              <a:bodyPr rtlCol="0" anchor="ctr"/>
              <a:lstStyle/>
              <a:p>
                <a:endParaRPr lang="en-US"/>
              </a:p>
            </p:txBody>
          </p:sp>
          <p:sp>
            <p:nvSpPr>
              <p:cNvPr id="51" name="Freeform: Shape 50">
                <a:extLst>
                  <a:ext uri="{FF2B5EF4-FFF2-40B4-BE49-F238E27FC236}">
                    <a16:creationId xmlns:a16="http://schemas.microsoft.com/office/drawing/2014/main" id="{1CEC5BAD-23B2-40F5-97E6-7EB4F9AB67DA}"/>
                  </a:ext>
                </a:extLst>
              </p:cNvPr>
              <p:cNvSpPr/>
              <p:nvPr/>
            </p:nvSpPr>
            <p:spPr>
              <a:xfrm>
                <a:off x="78676" y="3234700"/>
                <a:ext cx="1249680" cy="1249680"/>
              </a:xfrm>
              <a:custGeom>
                <a:avLst/>
                <a:gdLst>
                  <a:gd name="connsiteX0" fmla="*/ 1249680 w 1249680"/>
                  <a:gd name="connsiteY0" fmla="*/ 624840 h 1249680"/>
                  <a:gd name="connsiteX1" fmla="*/ 624840 w 1249680"/>
                  <a:gd name="connsiteY1" fmla="*/ 1249680 h 1249680"/>
                  <a:gd name="connsiteX2" fmla="*/ 0 w 1249680"/>
                  <a:gd name="connsiteY2" fmla="*/ 624840 h 1249680"/>
                  <a:gd name="connsiteX3" fmla="*/ 624840 w 1249680"/>
                  <a:gd name="connsiteY3" fmla="*/ 0 h 1249680"/>
                  <a:gd name="connsiteX4" fmla="*/ 1249680 w 1249680"/>
                  <a:gd name="connsiteY4" fmla="*/ 624840 h 1249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9680" h="1249680">
                    <a:moveTo>
                      <a:pt x="1249680" y="624840"/>
                    </a:moveTo>
                    <a:cubicBezTo>
                      <a:pt x="1249680" y="969930"/>
                      <a:pt x="969930" y="1249680"/>
                      <a:pt x="624840" y="1249680"/>
                    </a:cubicBezTo>
                    <a:cubicBezTo>
                      <a:pt x="279750" y="1249680"/>
                      <a:pt x="0" y="969930"/>
                      <a:pt x="0" y="624840"/>
                    </a:cubicBezTo>
                    <a:cubicBezTo>
                      <a:pt x="0" y="279750"/>
                      <a:pt x="279750" y="0"/>
                      <a:pt x="624840" y="0"/>
                    </a:cubicBezTo>
                    <a:cubicBezTo>
                      <a:pt x="969930" y="0"/>
                      <a:pt x="1249680" y="279750"/>
                      <a:pt x="1249680" y="624840"/>
                    </a:cubicBezTo>
                    <a:close/>
                  </a:path>
                </a:pathLst>
              </a:custGeom>
              <a:noFill/>
              <a:ln w="19050" cap="flat">
                <a:solidFill>
                  <a:schemeClr val="accent1">
                    <a:lumMod val="20000"/>
                    <a:lumOff val="80000"/>
                  </a:schemeClr>
                </a:solidFill>
                <a:prstDash val="dash"/>
                <a:miter/>
              </a:ln>
            </p:spPr>
            <p:txBody>
              <a:bodyPr rtlCol="0" anchor="ctr"/>
              <a:lstStyle/>
              <a:p>
                <a:endParaRPr lang="en-US"/>
              </a:p>
            </p:txBody>
          </p:sp>
        </p:grpSp>
        <p:sp>
          <p:nvSpPr>
            <p:cNvPr id="49" name="Graphic 40">
              <a:extLst>
                <a:ext uri="{FF2B5EF4-FFF2-40B4-BE49-F238E27FC236}">
                  <a16:creationId xmlns:a16="http://schemas.microsoft.com/office/drawing/2014/main" id="{47477BF6-5531-49A8-BE56-2A2EA686265D}"/>
                </a:ext>
              </a:extLst>
            </p:cNvPr>
            <p:cNvSpPr/>
            <p:nvPr/>
          </p:nvSpPr>
          <p:spPr>
            <a:xfrm>
              <a:off x="1121282" y="5068903"/>
              <a:ext cx="650368" cy="650368"/>
            </a:xfrm>
            <a:custGeom>
              <a:avLst/>
              <a:gdLst>
                <a:gd name="connsiteX0" fmla="*/ 807149 w 807148"/>
                <a:gd name="connsiteY0" fmla="*/ 194691 h 807148"/>
                <a:gd name="connsiteX1" fmla="*/ 612458 w 807148"/>
                <a:gd name="connsiteY1" fmla="*/ 0 h 807148"/>
                <a:gd name="connsiteX2" fmla="*/ 403574 w 807148"/>
                <a:gd name="connsiteY2" fmla="*/ 208883 h 807148"/>
                <a:gd name="connsiteX3" fmla="*/ 194691 w 807148"/>
                <a:gd name="connsiteY3" fmla="*/ 0 h 807148"/>
                <a:gd name="connsiteX4" fmla="*/ 0 w 807148"/>
                <a:gd name="connsiteY4" fmla="*/ 194691 h 807148"/>
                <a:gd name="connsiteX5" fmla="*/ 208883 w 807148"/>
                <a:gd name="connsiteY5" fmla="*/ 403574 h 807148"/>
                <a:gd name="connsiteX6" fmla="*/ 0 w 807148"/>
                <a:gd name="connsiteY6" fmla="*/ 612458 h 807148"/>
                <a:gd name="connsiteX7" fmla="*/ 194691 w 807148"/>
                <a:gd name="connsiteY7" fmla="*/ 807149 h 807148"/>
                <a:gd name="connsiteX8" fmla="*/ 403574 w 807148"/>
                <a:gd name="connsiteY8" fmla="*/ 598265 h 807148"/>
                <a:gd name="connsiteX9" fmla="*/ 612458 w 807148"/>
                <a:gd name="connsiteY9" fmla="*/ 807149 h 807148"/>
                <a:gd name="connsiteX10" fmla="*/ 807149 w 807148"/>
                <a:gd name="connsiteY10" fmla="*/ 612458 h 807148"/>
                <a:gd name="connsiteX11" fmla="*/ 598265 w 807148"/>
                <a:gd name="connsiteY11" fmla="*/ 403574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7148" h="807148">
                  <a:moveTo>
                    <a:pt x="807149" y="194691"/>
                  </a:moveTo>
                  <a:lnTo>
                    <a:pt x="612458" y="0"/>
                  </a:lnTo>
                  <a:lnTo>
                    <a:pt x="403574" y="208883"/>
                  </a:lnTo>
                  <a:lnTo>
                    <a:pt x="194691" y="0"/>
                  </a:lnTo>
                  <a:lnTo>
                    <a:pt x="0" y="194691"/>
                  </a:lnTo>
                  <a:lnTo>
                    <a:pt x="208883" y="403574"/>
                  </a:lnTo>
                  <a:lnTo>
                    <a:pt x="0" y="612458"/>
                  </a:lnTo>
                  <a:lnTo>
                    <a:pt x="194691" y="807149"/>
                  </a:lnTo>
                  <a:lnTo>
                    <a:pt x="403574" y="598265"/>
                  </a:lnTo>
                  <a:lnTo>
                    <a:pt x="612458" y="807149"/>
                  </a:lnTo>
                  <a:lnTo>
                    <a:pt x="807149" y="612458"/>
                  </a:lnTo>
                  <a:lnTo>
                    <a:pt x="598265" y="403574"/>
                  </a:lnTo>
                  <a:close/>
                </a:path>
              </a:pathLst>
            </a:custGeom>
            <a:solidFill>
              <a:schemeClr val="bg2"/>
            </a:solidFill>
            <a:ln w="9525" cap="flat">
              <a:noFill/>
              <a:prstDash val="solid"/>
              <a:miter/>
            </a:ln>
          </p:spPr>
          <p:txBody>
            <a:bodyPr rtlCol="0" anchor="ctr"/>
            <a:lstStyle/>
            <a:p>
              <a:endParaRPr lang="en-US"/>
            </a:p>
          </p:txBody>
        </p:sp>
      </p:grpSp>
      <p:sp>
        <p:nvSpPr>
          <p:cNvPr id="3" name="Text Placeholder 2">
            <a:extLst>
              <a:ext uri="{FF2B5EF4-FFF2-40B4-BE49-F238E27FC236}">
                <a16:creationId xmlns:a16="http://schemas.microsoft.com/office/drawing/2014/main" id="{D9A34B36-23FA-4AD7-AE79-9D79378375AE}"/>
              </a:ext>
            </a:extLst>
          </p:cNvPr>
          <p:cNvSpPr>
            <a:spLocks noGrp="1"/>
          </p:cNvSpPr>
          <p:nvPr>
            <p:ph type="body" sz="quarter" idx="10"/>
          </p:nvPr>
        </p:nvSpPr>
        <p:spPr/>
        <p:txBody>
          <a:bodyPr/>
          <a:lstStyle/>
          <a:p>
            <a:pPr algn="ctr"/>
            <a:r>
              <a:rPr lang="en-US" sz="4000" b="1" dirty="0">
                <a:latin typeface="+mj-lt"/>
              </a:rPr>
              <a:t>Answer for Question 2</a:t>
            </a:r>
          </a:p>
        </p:txBody>
      </p:sp>
    </p:spTree>
    <p:extLst>
      <p:ext uri="{BB962C8B-B14F-4D97-AF65-F5344CB8AC3E}">
        <p14:creationId xmlns:p14="http://schemas.microsoft.com/office/powerpoint/2010/main" val="316392129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 name="Freeform: Shape 89">
            <a:extLst>
              <a:ext uri="{FF2B5EF4-FFF2-40B4-BE49-F238E27FC236}">
                <a16:creationId xmlns:a16="http://schemas.microsoft.com/office/drawing/2014/main" id="{1440274A-2946-4669-8BD9-CD0AF59E4857}"/>
              </a:ext>
            </a:extLst>
          </p:cNvPr>
          <p:cNvSpPr/>
          <p:nvPr/>
        </p:nvSpPr>
        <p:spPr>
          <a:xfrm>
            <a:off x="2199517" y="4342712"/>
            <a:ext cx="7917995" cy="2515289"/>
          </a:xfrm>
          <a:custGeom>
            <a:avLst/>
            <a:gdLst>
              <a:gd name="connsiteX0" fmla="*/ 358512 w 7917995"/>
              <a:gd name="connsiteY0" fmla="*/ 516 h 2515289"/>
              <a:gd name="connsiteX1" fmla="*/ 7836673 w 7917995"/>
              <a:gd name="connsiteY1" fmla="*/ 794740 h 2515289"/>
              <a:gd name="connsiteX2" fmla="*/ 7917480 w 7917995"/>
              <a:gd name="connsiteY2" fmla="*/ 894751 h 2515289"/>
              <a:gd name="connsiteX3" fmla="*/ 7745369 w 7917995"/>
              <a:gd name="connsiteY3" fmla="*/ 2515289 h 2515289"/>
              <a:gd name="connsiteX4" fmla="*/ 0 w 7917995"/>
              <a:gd name="connsiteY4" fmla="*/ 2515289 h 2515289"/>
              <a:gd name="connsiteX5" fmla="*/ 258501 w 7917995"/>
              <a:gd name="connsiteY5" fmla="*/ 81323 h 2515289"/>
              <a:gd name="connsiteX6" fmla="*/ 358512 w 7917995"/>
              <a:gd name="connsiteY6" fmla="*/ 516 h 2515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17995" h="2515289">
                <a:moveTo>
                  <a:pt x="358512" y="516"/>
                </a:moveTo>
                <a:lnTo>
                  <a:pt x="7836673" y="794740"/>
                </a:lnTo>
                <a:cubicBezTo>
                  <a:pt x="7886604" y="800043"/>
                  <a:pt x="7922783" y="844819"/>
                  <a:pt x="7917480" y="894751"/>
                </a:cubicBezTo>
                <a:lnTo>
                  <a:pt x="7745369" y="2515289"/>
                </a:lnTo>
                <a:lnTo>
                  <a:pt x="0" y="2515289"/>
                </a:lnTo>
                <a:lnTo>
                  <a:pt x="258501" y="81323"/>
                </a:lnTo>
                <a:cubicBezTo>
                  <a:pt x="263804" y="31392"/>
                  <a:pt x="308581" y="-4787"/>
                  <a:pt x="358512" y="516"/>
                </a:cubicBezTo>
                <a:close/>
              </a:path>
            </a:pathLst>
          </a:cu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811F61AB-BAAB-4DD9-BD7C-3318EC57332C}"/>
              </a:ext>
            </a:extLst>
          </p:cNvPr>
          <p:cNvSpPr/>
          <p:nvPr/>
        </p:nvSpPr>
        <p:spPr>
          <a:xfrm>
            <a:off x="1958539" y="4627546"/>
            <a:ext cx="7702053" cy="2230455"/>
          </a:xfrm>
          <a:custGeom>
            <a:avLst/>
            <a:gdLst>
              <a:gd name="connsiteX0" fmla="*/ 90917 w 7702053"/>
              <a:gd name="connsiteY0" fmla="*/ 0 h 2230455"/>
              <a:gd name="connsiteX1" fmla="*/ 7611136 w 7702053"/>
              <a:gd name="connsiteY1" fmla="*/ 0 h 2230455"/>
              <a:gd name="connsiteX2" fmla="*/ 7702053 w 7702053"/>
              <a:gd name="connsiteY2" fmla="*/ 90917 h 2230455"/>
              <a:gd name="connsiteX3" fmla="*/ 7702053 w 7702053"/>
              <a:gd name="connsiteY3" fmla="*/ 2230455 h 2230455"/>
              <a:gd name="connsiteX4" fmla="*/ 0 w 7702053"/>
              <a:gd name="connsiteY4" fmla="*/ 2230455 h 2230455"/>
              <a:gd name="connsiteX5" fmla="*/ 0 w 7702053"/>
              <a:gd name="connsiteY5" fmla="*/ 90917 h 2230455"/>
              <a:gd name="connsiteX6" fmla="*/ 90917 w 7702053"/>
              <a:gd name="connsiteY6" fmla="*/ 0 h 2230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702053" h="2230455">
                <a:moveTo>
                  <a:pt x="90917" y="0"/>
                </a:moveTo>
                <a:lnTo>
                  <a:pt x="7611136" y="0"/>
                </a:lnTo>
                <a:cubicBezTo>
                  <a:pt x="7661348" y="0"/>
                  <a:pt x="7702053" y="40705"/>
                  <a:pt x="7702053" y="90917"/>
                </a:cubicBezTo>
                <a:lnTo>
                  <a:pt x="7702053" y="2230455"/>
                </a:lnTo>
                <a:lnTo>
                  <a:pt x="0" y="2230455"/>
                </a:lnTo>
                <a:lnTo>
                  <a:pt x="0" y="90917"/>
                </a:lnTo>
                <a:cubicBezTo>
                  <a:pt x="0" y="40705"/>
                  <a:pt x="40705" y="0"/>
                  <a:pt x="90917"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59" name="Group 58">
            <a:extLst>
              <a:ext uri="{FF2B5EF4-FFF2-40B4-BE49-F238E27FC236}">
                <a16:creationId xmlns:a16="http://schemas.microsoft.com/office/drawing/2014/main" id="{B8ED1FCE-484C-4A16-9B62-2DC57693D5AD}"/>
              </a:ext>
            </a:extLst>
          </p:cNvPr>
          <p:cNvGrpSpPr/>
          <p:nvPr/>
        </p:nvGrpSpPr>
        <p:grpSpPr>
          <a:xfrm>
            <a:off x="7782260" y="1847570"/>
            <a:ext cx="2289238" cy="2402490"/>
            <a:chOff x="4952999" y="2224087"/>
            <a:chExt cx="2289238" cy="2402490"/>
          </a:xfrm>
        </p:grpSpPr>
        <p:grpSp>
          <p:nvGrpSpPr>
            <p:cNvPr id="39" name="Group 38">
              <a:extLst>
                <a:ext uri="{FF2B5EF4-FFF2-40B4-BE49-F238E27FC236}">
                  <a16:creationId xmlns:a16="http://schemas.microsoft.com/office/drawing/2014/main" id="{858C3534-EE4C-4E3A-8BDA-2C9946B6444B}"/>
                </a:ext>
              </a:extLst>
            </p:cNvPr>
            <p:cNvGrpSpPr/>
            <p:nvPr/>
          </p:nvGrpSpPr>
          <p:grpSpPr>
            <a:xfrm>
              <a:off x="4952999" y="2224087"/>
              <a:ext cx="2289238" cy="2402490"/>
              <a:chOff x="4952999" y="2224087"/>
              <a:chExt cx="2289238" cy="2402490"/>
            </a:xfrm>
          </p:grpSpPr>
          <p:sp>
            <p:nvSpPr>
              <p:cNvPr id="40" name="Freeform: Shape 39">
                <a:extLst>
                  <a:ext uri="{FF2B5EF4-FFF2-40B4-BE49-F238E27FC236}">
                    <a16:creationId xmlns:a16="http://schemas.microsoft.com/office/drawing/2014/main" id="{4F91F018-1C6E-4AFA-BA28-B75DE8A0FBB4}"/>
                  </a:ext>
                </a:extLst>
              </p:cNvPr>
              <p:cNvSpPr/>
              <p:nvPr/>
            </p:nvSpPr>
            <p:spPr>
              <a:xfrm>
                <a:off x="4952999" y="2224087"/>
                <a:ext cx="2289238" cy="2402490"/>
              </a:xfrm>
              <a:custGeom>
                <a:avLst/>
                <a:gdLst>
                  <a:gd name="connsiteX0" fmla="*/ 0 w 2289238"/>
                  <a:gd name="connsiteY0" fmla="*/ 0 h 2372296"/>
                  <a:gd name="connsiteX1" fmla="*/ 2289239 w 2289238"/>
                  <a:gd name="connsiteY1" fmla="*/ 0 h 2372296"/>
                  <a:gd name="connsiteX2" fmla="*/ 2289239 w 2289238"/>
                  <a:gd name="connsiteY2" fmla="*/ 2372297 h 2372296"/>
                  <a:gd name="connsiteX3" fmla="*/ 0 w 2289238"/>
                  <a:gd name="connsiteY3" fmla="*/ 2372297 h 2372296"/>
                </a:gdLst>
                <a:ahLst/>
                <a:cxnLst>
                  <a:cxn ang="0">
                    <a:pos x="connsiteX0" y="connsiteY0"/>
                  </a:cxn>
                  <a:cxn ang="0">
                    <a:pos x="connsiteX1" y="connsiteY1"/>
                  </a:cxn>
                  <a:cxn ang="0">
                    <a:pos x="connsiteX2" y="connsiteY2"/>
                  </a:cxn>
                  <a:cxn ang="0">
                    <a:pos x="connsiteX3" y="connsiteY3"/>
                  </a:cxn>
                </a:cxnLst>
                <a:rect l="l" t="t" r="r" b="b"/>
                <a:pathLst>
                  <a:path w="2289238" h="2372296">
                    <a:moveTo>
                      <a:pt x="0" y="0"/>
                    </a:moveTo>
                    <a:lnTo>
                      <a:pt x="2289239" y="0"/>
                    </a:lnTo>
                    <a:lnTo>
                      <a:pt x="2289239" y="2372297"/>
                    </a:lnTo>
                    <a:lnTo>
                      <a:pt x="0" y="2372297"/>
                    </a:lnTo>
                    <a:close/>
                  </a:path>
                </a:pathLst>
              </a:custGeom>
              <a:noFill/>
              <a:ln w="12700" cap="flat">
                <a:solidFill>
                  <a:schemeClr val="tx2">
                    <a:lumMod val="20000"/>
                    <a:lumOff val="80000"/>
                    <a:alpha val="56000"/>
                  </a:schemeClr>
                </a:solidFill>
                <a:prstDash val="solid"/>
                <a:miter/>
              </a:ln>
            </p:spPr>
            <p:txBody>
              <a:bodyPr rtlCol="0" anchor="ctr"/>
              <a:lstStyle/>
              <a:p>
                <a:endParaRPr lang="en-US"/>
              </a:p>
            </p:txBody>
          </p:sp>
          <p:grpSp>
            <p:nvGrpSpPr>
              <p:cNvPr id="41" name="Group 40">
                <a:extLst>
                  <a:ext uri="{FF2B5EF4-FFF2-40B4-BE49-F238E27FC236}">
                    <a16:creationId xmlns:a16="http://schemas.microsoft.com/office/drawing/2014/main" id="{649472EA-74B1-48C1-9E93-3B649CB9C3F3}"/>
                  </a:ext>
                </a:extLst>
              </p:cNvPr>
              <p:cNvGrpSpPr/>
              <p:nvPr/>
            </p:nvGrpSpPr>
            <p:grpSpPr>
              <a:xfrm>
                <a:off x="5261038" y="2224087"/>
                <a:ext cx="1673160" cy="2402395"/>
                <a:chOff x="5211767" y="2224087"/>
                <a:chExt cx="1673160" cy="2402395"/>
              </a:xfrm>
            </p:grpSpPr>
            <p:cxnSp>
              <p:nvCxnSpPr>
                <p:cNvPr id="42" name="Straight Connector 41">
                  <a:extLst>
                    <a:ext uri="{FF2B5EF4-FFF2-40B4-BE49-F238E27FC236}">
                      <a16:creationId xmlns:a16="http://schemas.microsoft.com/office/drawing/2014/main" id="{A1CB1FD4-9513-498C-9E31-DAA08492AFFF}"/>
                    </a:ext>
                  </a:extLst>
                </p:cNvPr>
                <p:cNvCxnSpPr/>
                <p:nvPr/>
              </p:nvCxnSpPr>
              <p:spPr>
                <a:xfrm>
                  <a:off x="5211767" y="2224087"/>
                  <a:ext cx="0" cy="2402395"/>
                </a:xfrm>
                <a:prstGeom prst="line">
                  <a:avLst/>
                </a:prstGeom>
                <a:ln w="12700">
                  <a:solidFill>
                    <a:schemeClr val="tx2">
                      <a:lumMod val="20000"/>
                      <a:lumOff val="80000"/>
                      <a:alpha val="56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8D6D7B87-422A-418F-890E-66E3DE0BED61}"/>
                    </a:ext>
                  </a:extLst>
                </p:cNvPr>
                <p:cNvCxnSpPr/>
                <p:nvPr/>
              </p:nvCxnSpPr>
              <p:spPr>
                <a:xfrm>
                  <a:off x="5490627" y="2224087"/>
                  <a:ext cx="0" cy="2402395"/>
                </a:xfrm>
                <a:prstGeom prst="line">
                  <a:avLst/>
                </a:prstGeom>
                <a:ln w="12700">
                  <a:solidFill>
                    <a:schemeClr val="tx2">
                      <a:lumMod val="20000"/>
                      <a:lumOff val="80000"/>
                      <a:alpha val="56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D7EE5A1F-EB6D-4E2D-9D68-CDD57BCEB7A4}"/>
                    </a:ext>
                  </a:extLst>
                </p:cNvPr>
                <p:cNvCxnSpPr/>
                <p:nvPr/>
              </p:nvCxnSpPr>
              <p:spPr>
                <a:xfrm>
                  <a:off x="5769487" y="2224087"/>
                  <a:ext cx="0" cy="2402395"/>
                </a:xfrm>
                <a:prstGeom prst="line">
                  <a:avLst/>
                </a:prstGeom>
                <a:ln w="12700">
                  <a:solidFill>
                    <a:schemeClr val="tx2">
                      <a:lumMod val="20000"/>
                      <a:lumOff val="80000"/>
                      <a:alpha val="56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EAC11E5B-C45A-496D-B9EF-CD89318EC530}"/>
                    </a:ext>
                  </a:extLst>
                </p:cNvPr>
                <p:cNvCxnSpPr/>
                <p:nvPr/>
              </p:nvCxnSpPr>
              <p:spPr>
                <a:xfrm>
                  <a:off x="6048347" y="2224087"/>
                  <a:ext cx="0" cy="2402395"/>
                </a:xfrm>
                <a:prstGeom prst="line">
                  <a:avLst/>
                </a:prstGeom>
                <a:ln w="12700">
                  <a:solidFill>
                    <a:schemeClr val="tx2">
                      <a:lumMod val="20000"/>
                      <a:lumOff val="80000"/>
                      <a:alpha val="56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975A1540-74BF-4054-A8C7-C7C53441E4B6}"/>
                    </a:ext>
                  </a:extLst>
                </p:cNvPr>
                <p:cNvCxnSpPr/>
                <p:nvPr/>
              </p:nvCxnSpPr>
              <p:spPr>
                <a:xfrm>
                  <a:off x="6327207" y="2224087"/>
                  <a:ext cx="0" cy="2402395"/>
                </a:xfrm>
                <a:prstGeom prst="line">
                  <a:avLst/>
                </a:prstGeom>
                <a:ln w="12700">
                  <a:solidFill>
                    <a:schemeClr val="tx2">
                      <a:lumMod val="20000"/>
                      <a:lumOff val="80000"/>
                      <a:alpha val="56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68687F6B-4FEC-42B7-A297-BC029A6F32D5}"/>
                    </a:ext>
                  </a:extLst>
                </p:cNvPr>
                <p:cNvCxnSpPr/>
                <p:nvPr/>
              </p:nvCxnSpPr>
              <p:spPr>
                <a:xfrm>
                  <a:off x="6606067" y="2224087"/>
                  <a:ext cx="0" cy="2402395"/>
                </a:xfrm>
                <a:prstGeom prst="line">
                  <a:avLst/>
                </a:prstGeom>
                <a:ln w="12700">
                  <a:solidFill>
                    <a:schemeClr val="tx2">
                      <a:lumMod val="20000"/>
                      <a:lumOff val="80000"/>
                      <a:alpha val="56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A3D79A60-A817-4070-A8E8-D386E310DB47}"/>
                    </a:ext>
                  </a:extLst>
                </p:cNvPr>
                <p:cNvCxnSpPr/>
                <p:nvPr/>
              </p:nvCxnSpPr>
              <p:spPr>
                <a:xfrm>
                  <a:off x="6884927" y="2224087"/>
                  <a:ext cx="0" cy="2402395"/>
                </a:xfrm>
                <a:prstGeom prst="line">
                  <a:avLst/>
                </a:prstGeom>
                <a:ln w="12700">
                  <a:solidFill>
                    <a:schemeClr val="tx2">
                      <a:lumMod val="20000"/>
                      <a:lumOff val="80000"/>
                      <a:alpha val="56000"/>
                    </a:schemeClr>
                  </a:solidFill>
                </a:ln>
              </p:spPr>
              <p:style>
                <a:lnRef idx="1">
                  <a:schemeClr val="accent1"/>
                </a:lnRef>
                <a:fillRef idx="0">
                  <a:schemeClr val="accent1"/>
                </a:fillRef>
                <a:effectRef idx="0">
                  <a:schemeClr val="accent1"/>
                </a:effectRef>
                <a:fontRef idx="minor">
                  <a:schemeClr val="tx1"/>
                </a:fontRef>
              </p:style>
            </p:cxnSp>
          </p:grpSp>
        </p:grpSp>
        <p:grpSp>
          <p:nvGrpSpPr>
            <p:cNvPr id="51" name="Group 50">
              <a:extLst>
                <a:ext uri="{FF2B5EF4-FFF2-40B4-BE49-F238E27FC236}">
                  <a16:creationId xmlns:a16="http://schemas.microsoft.com/office/drawing/2014/main" id="{5139E46B-8DC4-482A-8131-60DA63D5A507}"/>
                </a:ext>
              </a:extLst>
            </p:cNvPr>
            <p:cNvGrpSpPr/>
            <p:nvPr/>
          </p:nvGrpSpPr>
          <p:grpSpPr>
            <a:xfrm rot="5400000">
              <a:off x="5219728" y="2280709"/>
              <a:ext cx="1755864" cy="2289152"/>
              <a:chOff x="5211767" y="2224087"/>
              <a:chExt cx="1673160" cy="2402395"/>
            </a:xfrm>
          </p:grpSpPr>
          <p:cxnSp>
            <p:nvCxnSpPr>
              <p:cNvPr id="52" name="Straight Connector 51">
                <a:extLst>
                  <a:ext uri="{FF2B5EF4-FFF2-40B4-BE49-F238E27FC236}">
                    <a16:creationId xmlns:a16="http://schemas.microsoft.com/office/drawing/2014/main" id="{85E50649-8B5A-4F1F-90A0-0A5B740981D8}"/>
                  </a:ext>
                </a:extLst>
              </p:cNvPr>
              <p:cNvCxnSpPr/>
              <p:nvPr/>
            </p:nvCxnSpPr>
            <p:spPr>
              <a:xfrm>
                <a:off x="5211767" y="2224087"/>
                <a:ext cx="0" cy="2402395"/>
              </a:xfrm>
              <a:prstGeom prst="line">
                <a:avLst/>
              </a:prstGeom>
              <a:ln w="12700">
                <a:solidFill>
                  <a:schemeClr val="tx2">
                    <a:lumMod val="20000"/>
                    <a:lumOff val="80000"/>
                    <a:alpha val="56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970B273F-FA39-4400-8C11-E78CB1B1A628}"/>
                  </a:ext>
                </a:extLst>
              </p:cNvPr>
              <p:cNvCxnSpPr/>
              <p:nvPr/>
            </p:nvCxnSpPr>
            <p:spPr>
              <a:xfrm>
                <a:off x="5490627" y="2224087"/>
                <a:ext cx="0" cy="2402395"/>
              </a:xfrm>
              <a:prstGeom prst="line">
                <a:avLst/>
              </a:prstGeom>
              <a:ln w="12700">
                <a:solidFill>
                  <a:schemeClr val="tx2">
                    <a:lumMod val="20000"/>
                    <a:lumOff val="80000"/>
                    <a:alpha val="56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1BDD580C-011C-464C-8A25-A3743DCBFE31}"/>
                  </a:ext>
                </a:extLst>
              </p:cNvPr>
              <p:cNvCxnSpPr/>
              <p:nvPr/>
            </p:nvCxnSpPr>
            <p:spPr>
              <a:xfrm>
                <a:off x="5769487" y="2224087"/>
                <a:ext cx="0" cy="2402395"/>
              </a:xfrm>
              <a:prstGeom prst="line">
                <a:avLst/>
              </a:prstGeom>
              <a:ln w="12700">
                <a:solidFill>
                  <a:schemeClr val="tx2">
                    <a:lumMod val="20000"/>
                    <a:lumOff val="80000"/>
                    <a:alpha val="56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495E06C5-83D1-4801-A763-801543E282C8}"/>
                  </a:ext>
                </a:extLst>
              </p:cNvPr>
              <p:cNvCxnSpPr/>
              <p:nvPr/>
            </p:nvCxnSpPr>
            <p:spPr>
              <a:xfrm>
                <a:off x="6048347" y="2224087"/>
                <a:ext cx="0" cy="2402395"/>
              </a:xfrm>
              <a:prstGeom prst="line">
                <a:avLst/>
              </a:prstGeom>
              <a:ln w="12700">
                <a:solidFill>
                  <a:schemeClr val="tx2">
                    <a:lumMod val="20000"/>
                    <a:lumOff val="80000"/>
                    <a:alpha val="56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1640F314-E364-4BBB-942E-7F8442CCEBE8}"/>
                  </a:ext>
                </a:extLst>
              </p:cNvPr>
              <p:cNvCxnSpPr/>
              <p:nvPr/>
            </p:nvCxnSpPr>
            <p:spPr>
              <a:xfrm>
                <a:off x="6327207" y="2224087"/>
                <a:ext cx="0" cy="2402395"/>
              </a:xfrm>
              <a:prstGeom prst="line">
                <a:avLst/>
              </a:prstGeom>
              <a:ln w="12700">
                <a:solidFill>
                  <a:schemeClr val="tx2">
                    <a:lumMod val="20000"/>
                    <a:lumOff val="80000"/>
                    <a:alpha val="56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C63C6DDB-2A3C-4BB2-99A8-61FCB5759A37}"/>
                  </a:ext>
                </a:extLst>
              </p:cNvPr>
              <p:cNvCxnSpPr/>
              <p:nvPr/>
            </p:nvCxnSpPr>
            <p:spPr>
              <a:xfrm>
                <a:off x="6606067" y="2224087"/>
                <a:ext cx="0" cy="2402395"/>
              </a:xfrm>
              <a:prstGeom prst="line">
                <a:avLst/>
              </a:prstGeom>
              <a:ln w="12700">
                <a:solidFill>
                  <a:schemeClr val="tx2">
                    <a:lumMod val="20000"/>
                    <a:lumOff val="80000"/>
                    <a:alpha val="56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558843D0-1DAA-4FC5-B487-46DE21107492}"/>
                  </a:ext>
                </a:extLst>
              </p:cNvPr>
              <p:cNvCxnSpPr/>
              <p:nvPr/>
            </p:nvCxnSpPr>
            <p:spPr>
              <a:xfrm>
                <a:off x="6884927" y="2224087"/>
                <a:ext cx="0" cy="2402395"/>
              </a:xfrm>
              <a:prstGeom prst="line">
                <a:avLst/>
              </a:prstGeom>
              <a:ln w="12700">
                <a:solidFill>
                  <a:schemeClr val="tx2">
                    <a:lumMod val="20000"/>
                    <a:lumOff val="80000"/>
                    <a:alpha val="56000"/>
                  </a:schemeClr>
                </a:solidFill>
              </a:ln>
            </p:spPr>
            <p:style>
              <a:lnRef idx="1">
                <a:schemeClr val="accent1"/>
              </a:lnRef>
              <a:fillRef idx="0">
                <a:schemeClr val="accent1"/>
              </a:fillRef>
              <a:effectRef idx="0">
                <a:schemeClr val="accent1"/>
              </a:effectRef>
              <a:fontRef idx="minor">
                <a:schemeClr val="tx1"/>
              </a:fontRef>
            </p:style>
          </p:cxnSp>
        </p:grpSp>
      </p:grpSp>
      <p:grpSp>
        <p:nvGrpSpPr>
          <p:cNvPr id="38" name="Group 37">
            <a:extLst>
              <a:ext uri="{FF2B5EF4-FFF2-40B4-BE49-F238E27FC236}">
                <a16:creationId xmlns:a16="http://schemas.microsoft.com/office/drawing/2014/main" id="{4C4A8D8B-B78B-4E11-9CDB-37EFCAADDB97}"/>
              </a:ext>
            </a:extLst>
          </p:cNvPr>
          <p:cNvGrpSpPr/>
          <p:nvPr/>
        </p:nvGrpSpPr>
        <p:grpSpPr>
          <a:xfrm>
            <a:off x="7782311" y="1847570"/>
            <a:ext cx="2289244" cy="2402395"/>
            <a:chOff x="4953050" y="2224087"/>
            <a:chExt cx="2289244" cy="2402395"/>
          </a:xfrm>
        </p:grpSpPr>
        <p:sp>
          <p:nvSpPr>
            <p:cNvPr id="13" name="Freeform: Shape 12">
              <a:extLst>
                <a:ext uri="{FF2B5EF4-FFF2-40B4-BE49-F238E27FC236}">
                  <a16:creationId xmlns:a16="http://schemas.microsoft.com/office/drawing/2014/main" id="{BC0E7F69-A955-4FD6-85D3-1619E95597B1}"/>
                </a:ext>
              </a:extLst>
            </p:cNvPr>
            <p:cNvSpPr/>
            <p:nvPr/>
          </p:nvSpPr>
          <p:spPr>
            <a:xfrm>
              <a:off x="4953050" y="2224087"/>
              <a:ext cx="2289244" cy="2402395"/>
            </a:xfrm>
            <a:custGeom>
              <a:avLst/>
              <a:gdLst>
                <a:gd name="connsiteX0" fmla="*/ 2287664 w 2289244"/>
                <a:gd name="connsiteY0" fmla="*/ 1965865 h 2402395"/>
                <a:gd name="connsiteX1" fmla="*/ 2288711 w 2289244"/>
                <a:gd name="connsiteY1" fmla="*/ 1962055 h 2402395"/>
                <a:gd name="connsiteX2" fmla="*/ 2288997 w 2289244"/>
                <a:gd name="connsiteY2" fmla="*/ 1960912 h 2402395"/>
                <a:gd name="connsiteX3" fmla="*/ 2289188 w 2289244"/>
                <a:gd name="connsiteY3" fmla="*/ 1955768 h 2402395"/>
                <a:gd name="connsiteX4" fmla="*/ 2288997 w 2289244"/>
                <a:gd name="connsiteY4" fmla="*/ 1954816 h 2402395"/>
                <a:gd name="connsiteX5" fmla="*/ 2288235 w 2289244"/>
                <a:gd name="connsiteY5" fmla="*/ 1950815 h 2402395"/>
                <a:gd name="connsiteX6" fmla="*/ 2287664 w 2289244"/>
                <a:gd name="connsiteY6" fmla="*/ 1949196 h 2402395"/>
                <a:gd name="connsiteX7" fmla="*/ 2286235 w 2289244"/>
                <a:gd name="connsiteY7" fmla="*/ 1946053 h 2402395"/>
                <a:gd name="connsiteX8" fmla="*/ 2285854 w 2289244"/>
                <a:gd name="connsiteY8" fmla="*/ 1945196 h 2402395"/>
                <a:gd name="connsiteX9" fmla="*/ 1107992 w 2289244"/>
                <a:gd name="connsiteY9" fmla="*/ 11430 h 2402395"/>
                <a:gd name="connsiteX10" fmla="*/ 1106659 w 2289244"/>
                <a:gd name="connsiteY10" fmla="*/ 9620 h 2402395"/>
                <a:gd name="connsiteX11" fmla="*/ 1105992 w 2289244"/>
                <a:gd name="connsiteY11" fmla="*/ 8668 h 2402395"/>
                <a:gd name="connsiteX12" fmla="*/ 1103325 w 2289244"/>
                <a:gd name="connsiteY12" fmla="*/ 5906 h 2402395"/>
                <a:gd name="connsiteX13" fmla="*/ 1103230 w 2289244"/>
                <a:gd name="connsiteY13" fmla="*/ 5810 h 2402395"/>
                <a:gd name="connsiteX14" fmla="*/ 1100182 w 2289244"/>
                <a:gd name="connsiteY14" fmla="*/ 3620 h 2402395"/>
                <a:gd name="connsiteX15" fmla="*/ 1099325 w 2289244"/>
                <a:gd name="connsiteY15" fmla="*/ 3143 h 2402395"/>
                <a:gd name="connsiteX16" fmla="*/ 1096658 w 2289244"/>
                <a:gd name="connsiteY16" fmla="*/ 1810 h 2402395"/>
                <a:gd name="connsiteX17" fmla="*/ 1096277 w 2289244"/>
                <a:gd name="connsiteY17" fmla="*/ 1619 h 2402395"/>
                <a:gd name="connsiteX18" fmla="*/ 1095610 w 2289244"/>
                <a:gd name="connsiteY18" fmla="*/ 1429 h 2402395"/>
                <a:gd name="connsiteX19" fmla="*/ 1092943 w 2289244"/>
                <a:gd name="connsiteY19" fmla="*/ 667 h 2402395"/>
                <a:gd name="connsiteX20" fmla="*/ 1091609 w 2289244"/>
                <a:gd name="connsiteY20" fmla="*/ 381 h 2402395"/>
                <a:gd name="connsiteX21" fmla="*/ 1089133 w 2289244"/>
                <a:gd name="connsiteY21" fmla="*/ 95 h 2402395"/>
                <a:gd name="connsiteX22" fmla="*/ 1087418 w 2289244"/>
                <a:gd name="connsiteY22" fmla="*/ 0 h 2402395"/>
                <a:gd name="connsiteX23" fmla="*/ 1085228 w 2289244"/>
                <a:gd name="connsiteY23" fmla="*/ 191 h 2402395"/>
                <a:gd name="connsiteX24" fmla="*/ 1083513 w 2289244"/>
                <a:gd name="connsiteY24" fmla="*/ 381 h 2402395"/>
                <a:gd name="connsiteX25" fmla="*/ 1083323 w 2289244"/>
                <a:gd name="connsiteY25" fmla="*/ 381 h 2402395"/>
                <a:gd name="connsiteX26" fmla="*/ 1081418 w 2289244"/>
                <a:gd name="connsiteY26" fmla="*/ 857 h 2402395"/>
                <a:gd name="connsiteX27" fmla="*/ 1079798 w 2289244"/>
                <a:gd name="connsiteY27" fmla="*/ 1238 h 2402395"/>
                <a:gd name="connsiteX28" fmla="*/ 1076369 w 2289244"/>
                <a:gd name="connsiteY28" fmla="*/ 2762 h 2402395"/>
                <a:gd name="connsiteX29" fmla="*/ 1075226 w 2289244"/>
                <a:gd name="connsiteY29" fmla="*/ 3524 h 2402395"/>
                <a:gd name="connsiteX30" fmla="*/ 1073131 w 2289244"/>
                <a:gd name="connsiteY30" fmla="*/ 4858 h 2402395"/>
                <a:gd name="connsiteX31" fmla="*/ 1071988 w 2289244"/>
                <a:gd name="connsiteY31" fmla="*/ 5906 h 2402395"/>
                <a:gd name="connsiteX32" fmla="*/ 1070273 w 2289244"/>
                <a:gd name="connsiteY32" fmla="*/ 7525 h 2402395"/>
                <a:gd name="connsiteX33" fmla="*/ 1069321 w 2289244"/>
                <a:gd name="connsiteY33" fmla="*/ 8668 h 2402395"/>
                <a:gd name="connsiteX34" fmla="*/ 1067797 w 2289244"/>
                <a:gd name="connsiteY34" fmla="*/ 10668 h 2402395"/>
                <a:gd name="connsiteX35" fmla="*/ 1067321 w 2289244"/>
                <a:gd name="connsiteY35" fmla="*/ 11335 h 2402395"/>
                <a:gd name="connsiteX36" fmla="*/ 3473 w 2289244"/>
                <a:gd name="connsiteY36" fmla="*/ 1754886 h 2402395"/>
                <a:gd name="connsiteX37" fmla="*/ 7283 w 2289244"/>
                <a:gd name="connsiteY37" fmla="*/ 1784414 h 2402395"/>
                <a:gd name="connsiteX38" fmla="*/ 641267 w 2289244"/>
                <a:gd name="connsiteY38" fmla="*/ 2395728 h 2402395"/>
                <a:gd name="connsiteX39" fmla="*/ 641458 w 2289244"/>
                <a:gd name="connsiteY39" fmla="*/ 2395919 h 2402395"/>
                <a:gd name="connsiteX40" fmla="*/ 641553 w 2289244"/>
                <a:gd name="connsiteY40" fmla="*/ 2396014 h 2402395"/>
                <a:gd name="connsiteX41" fmla="*/ 643363 w 2289244"/>
                <a:gd name="connsiteY41" fmla="*/ 2397443 h 2402395"/>
                <a:gd name="connsiteX42" fmla="*/ 644982 w 2289244"/>
                <a:gd name="connsiteY42" fmla="*/ 2398681 h 2402395"/>
                <a:gd name="connsiteX43" fmla="*/ 647459 w 2289244"/>
                <a:gd name="connsiteY43" fmla="*/ 2399919 h 2402395"/>
                <a:gd name="connsiteX44" fmla="*/ 648983 w 2289244"/>
                <a:gd name="connsiteY44" fmla="*/ 2400681 h 2402395"/>
                <a:gd name="connsiteX45" fmla="*/ 652126 w 2289244"/>
                <a:gd name="connsiteY45" fmla="*/ 2401634 h 2402395"/>
                <a:gd name="connsiteX46" fmla="*/ 653269 w 2289244"/>
                <a:gd name="connsiteY46" fmla="*/ 2402015 h 2402395"/>
                <a:gd name="connsiteX47" fmla="*/ 657746 w 2289244"/>
                <a:gd name="connsiteY47" fmla="*/ 2402396 h 2402395"/>
                <a:gd name="connsiteX48" fmla="*/ 657746 w 2289244"/>
                <a:gd name="connsiteY48" fmla="*/ 2402396 h 2402395"/>
                <a:gd name="connsiteX49" fmla="*/ 657746 w 2289244"/>
                <a:gd name="connsiteY49" fmla="*/ 2402396 h 2402395"/>
                <a:gd name="connsiteX50" fmla="*/ 663175 w 2289244"/>
                <a:gd name="connsiteY50" fmla="*/ 2401729 h 2402395"/>
                <a:gd name="connsiteX51" fmla="*/ 663746 w 2289244"/>
                <a:gd name="connsiteY51" fmla="*/ 2401634 h 2402395"/>
                <a:gd name="connsiteX52" fmla="*/ 2271376 w 2289244"/>
                <a:gd name="connsiteY52" fmla="*/ 1980629 h 2402395"/>
                <a:gd name="connsiteX53" fmla="*/ 2271471 w 2289244"/>
                <a:gd name="connsiteY53" fmla="*/ 1980629 h 2402395"/>
                <a:gd name="connsiteX54" fmla="*/ 2276805 w 2289244"/>
                <a:gd name="connsiteY54" fmla="*/ 1978438 h 2402395"/>
                <a:gd name="connsiteX55" fmla="*/ 2278329 w 2289244"/>
                <a:gd name="connsiteY55" fmla="*/ 1977390 h 2402395"/>
                <a:gd name="connsiteX56" fmla="*/ 2281568 w 2289244"/>
                <a:gd name="connsiteY56" fmla="*/ 1975009 h 2402395"/>
                <a:gd name="connsiteX57" fmla="*/ 2282996 w 2289244"/>
                <a:gd name="connsiteY57" fmla="*/ 1973389 h 2402395"/>
                <a:gd name="connsiteX58" fmla="*/ 2285378 w 2289244"/>
                <a:gd name="connsiteY58" fmla="*/ 1970342 h 2402395"/>
                <a:gd name="connsiteX59" fmla="*/ 2285949 w 2289244"/>
                <a:gd name="connsiteY59" fmla="*/ 1969580 h 2402395"/>
                <a:gd name="connsiteX60" fmla="*/ 2286806 w 2289244"/>
                <a:gd name="connsiteY60" fmla="*/ 1967770 h 2402395"/>
                <a:gd name="connsiteX61" fmla="*/ 2287473 w 2289244"/>
                <a:gd name="connsiteY61" fmla="*/ 1966532 h 2402395"/>
                <a:gd name="connsiteX62" fmla="*/ 2287664 w 2289244"/>
                <a:gd name="connsiteY62" fmla="*/ 1965865 h 2402395"/>
                <a:gd name="connsiteX63" fmla="*/ 2154600 w 2289244"/>
                <a:gd name="connsiteY63" fmla="*/ 1920716 h 2402395"/>
                <a:gd name="connsiteX64" fmla="*/ 2203558 w 2289244"/>
                <a:gd name="connsiteY64" fmla="*/ 1949196 h 2402395"/>
                <a:gd name="connsiteX65" fmla="*/ 1532903 w 2289244"/>
                <a:gd name="connsiteY65" fmla="*/ 2124837 h 2402395"/>
                <a:gd name="connsiteX66" fmla="*/ 1454607 w 2289244"/>
                <a:gd name="connsiteY66" fmla="*/ 2059781 h 2402395"/>
                <a:gd name="connsiteX67" fmla="*/ 1421079 w 2289244"/>
                <a:gd name="connsiteY67" fmla="*/ 2062925 h 2402395"/>
                <a:gd name="connsiteX68" fmla="*/ 1424222 w 2289244"/>
                <a:gd name="connsiteY68" fmla="*/ 2096453 h 2402395"/>
                <a:gd name="connsiteX69" fmla="*/ 1476324 w 2289244"/>
                <a:gd name="connsiteY69" fmla="*/ 2139696 h 2402395"/>
                <a:gd name="connsiteX70" fmla="*/ 688035 w 2289244"/>
                <a:gd name="connsiteY70" fmla="*/ 2346103 h 2402395"/>
                <a:gd name="connsiteX71" fmla="*/ 830529 w 2289244"/>
                <a:gd name="connsiteY71" fmla="*/ 1565529 h 2402395"/>
                <a:gd name="connsiteX72" fmla="*/ 839292 w 2289244"/>
                <a:gd name="connsiteY72" fmla="*/ 1563053 h 2402395"/>
                <a:gd name="connsiteX73" fmla="*/ 855770 w 2289244"/>
                <a:gd name="connsiteY73" fmla="*/ 1533716 h 2402395"/>
                <a:gd name="connsiteX74" fmla="*/ 839387 w 2289244"/>
                <a:gd name="connsiteY74" fmla="*/ 1517333 h 2402395"/>
                <a:gd name="connsiteX75" fmla="*/ 1063987 w 2289244"/>
                <a:gd name="connsiteY75" fmla="*/ 286798 h 2402395"/>
                <a:gd name="connsiteX76" fmla="*/ 1063987 w 2289244"/>
                <a:gd name="connsiteY76" fmla="*/ 390525 h 2402395"/>
                <a:gd name="connsiteX77" fmla="*/ 1087799 w 2289244"/>
                <a:gd name="connsiteY77" fmla="*/ 414338 h 2402395"/>
                <a:gd name="connsiteX78" fmla="*/ 1111612 w 2289244"/>
                <a:gd name="connsiteY78" fmla="*/ 390525 h 2402395"/>
                <a:gd name="connsiteX79" fmla="*/ 1111612 w 2289244"/>
                <a:gd name="connsiteY79" fmla="*/ 354901 h 2402395"/>
                <a:gd name="connsiteX80" fmla="*/ 1289444 w 2289244"/>
                <a:gd name="connsiteY80" fmla="*/ 1399508 h 2402395"/>
                <a:gd name="connsiteX81" fmla="*/ 1266584 w 2289244"/>
                <a:gd name="connsiteY81" fmla="*/ 1393698 h 2402395"/>
                <a:gd name="connsiteX82" fmla="*/ 1156570 w 2289244"/>
                <a:gd name="connsiteY82" fmla="*/ 1424559 h 2402395"/>
                <a:gd name="connsiteX83" fmla="*/ 1140092 w 2289244"/>
                <a:gd name="connsiteY83" fmla="*/ 1453896 h 2402395"/>
                <a:gd name="connsiteX84" fmla="*/ 1163047 w 2289244"/>
                <a:gd name="connsiteY84" fmla="*/ 1471327 h 2402395"/>
                <a:gd name="connsiteX85" fmla="*/ 1169524 w 2289244"/>
                <a:gd name="connsiteY85" fmla="*/ 1470470 h 2402395"/>
                <a:gd name="connsiteX86" fmla="*/ 1279538 w 2289244"/>
                <a:gd name="connsiteY86" fmla="*/ 1439609 h 2402395"/>
                <a:gd name="connsiteX87" fmla="*/ 1296492 w 2289244"/>
                <a:gd name="connsiteY87" fmla="*/ 1420559 h 2402395"/>
                <a:gd name="connsiteX88" fmla="*/ 1314494 w 2289244"/>
                <a:gd name="connsiteY88" fmla="*/ 1428845 h 2402395"/>
                <a:gd name="connsiteX89" fmla="*/ 1318495 w 2289244"/>
                <a:gd name="connsiteY89" fmla="*/ 1428464 h 2402395"/>
                <a:gd name="connsiteX90" fmla="*/ 1337926 w 2289244"/>
                <a:gd name="connsiteY90" fmla="*/ 1401032 h 2402395"/>
                <a:gd name="connsiteX91" fmla="*/ 1120280 w 2289244"/>
                <a:gd name="connsiteY91" fmla="*/ 123253 h 2402395"/>
                <a:gd name="connsiteX92" fmla="*/ 2196224 w 2289244"/>
                <a:gd name="connsiteY92" fmla="*/ 1889951 h 2402395"/>
                <a:gd name="connsiteX93" fmla="*/ 2178507 w 2289244"/>
                <a:gd name="connsiteY93" fmla="*/ 1879664 h 2402395"/>
                <a:gd name="connsiteX94" fmla="*/ 2145932 w 2289244"/>
                <a:gd name="connsiteY94" fmla="*/ 1888331 h 2402395"/>
                <a:gd name="connsiteX95" fmla="*/ 2154600 w 2289244"/>
                <a:gd name="connsiteY95" fmla="*/ 1920716 h 2402395"/>
                <a:gd name="connsiteX96" fmla="*/ 70244 w 2289244"/>
                <a:gd name="connsiteY96" fmla="*/ 1778984 h 2402395"/>
                <a:gd name="connsiteX97" fmla="*/ 178924 w 2289244"/>
                <a:gd name="connsiteY97" fmla="*/ 1748504 h 2402395"/>
                <a:gd name="connsiteX98" fmla="*/ 195402 w 2289244"/>
                <a:gd name="connsiteY98" fmla="*/ 1719167 h 2402395"/>
                <a:gd name="connsiteX99" fmla="*/ 166065 w 2289244"/>
                <a:gd name="connsiteY99" fmla="*/ 1702689 h 2402395"/>
                <a:gd name="connsiteX100" fmla="*/ 75673 w 2289244"/>
                <a:gd name="connsiteY100" fmla="*/ 1728026 h 2402395"/>
                <a:gd name="connsiteX101" fmla="*/ 1041222 w 2289244"/>
                <a:gd name="connsiteY101" fmla="*/ 145637 h 2402395"/>
                <a:gd name="connsiteX102" fmla="*/ 788905 w 2289244"/>
                <a:gd name="connsiteY102" fmla="*/ 1527715 h 2402395"/>
                <a:gd name="connsiteX103" fmla="*/ 716229 w 2289244"/>
                <a:gd name="connsiteY103" fmla="*/ 1548098 h 2402395"/>
                <a:gd name="connsiteX104" fmla="*/ 699751 w 2289244"/>
                <a:gd name="connsiteY104" fmla="*/ 1577435 h 2402395"/>
                <a:gd name="connsiteX105" fmla="*/ 722706 w 2289244"/>
                <a:gd name="connsiteY105" fmla="*/ 1594866 h 2402395"/>
                <a:gd name="connsiteX106" fmla="*/ 729183 w 2289244"/>
                <a:gd name="connsiteY106" fmla="*/ 1594009 h 2402395"/>
                <a:gd name="connsiteX107" fmla="*/ 779475 w 2289244"/>
                <a:gd name="connsiteY107" fmla="*/ 1579912 h 2402395"/>
                <a:gd name="connsiteX108" fmla="*/ 642410 w 2289244"/>
                <a:gd name="connsiteY108" fmla="*/ 2330672 h 2402395"/>
                <a:gd name="connsiteX109" fmla="*/ 70244 w 2289244"/>
                <a:gd name="connsiteY109" fmla="*/ 1778984 h 2402395"/>
                <a:gd name="connsiteX110" fmla="*/ 1082370 w 2289244"/>
                <a:gd name="connsiteY110" fmla="*/ 185071 h 2402395"/>
                <a:gd name="connsiteX111" fmla="*/ 1082561 w 2289244"/>
                <a:gd name="connsiteY111" fmla="*/ 185071 h 2402395"/>
                <a:gd name="connsiteX112" fmla="*/ 1094181 w 2289244"/>
                <a:gd name="connsiteY112" fmla="*/ 253365 h 2402395"/>
                <a:gd name="connsiteX113" fmla="*/ 1087609 w 2289244"/>
                <a:gd name="connsiteY113" fmla="*/ 252317 h 2402395"/>
                <a:gd name="connsiteX114" fmla="*/ 1068273 w 2289244"/>
                <a:gd name="connsiteY114" fmla="*/ 262319 h 2402395"/>
                <a:gd name="connsiteX115" fmla="*/ 1082370 w 2289244"/>
                <a:gd name="connsiteY115" fmla="*/ 185071 h 2402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Lst>
              <a:rect l="l" t="t" r="r" b="b"/>
              <a:pathLst>
                <a:path w="2289244" h="2402395">
                  <a:moveTo>
                    <a:pt x="2287664" y="1965865"/>
                  </a:moveTo>
                  <a:cubicBezTo>
                    <a:pt x="2288140" y="1964627"/>
                    <a:pt x="2288426" y="1963388"/>
                    <a:pt x="2288711" y="1962055"/>
                  </a:cubicBezTo>
                  <a:cubicBezTo>
                    <a:pt x="2288807" y="1961674"/>
                    <a:pt x="2288902" y="1961293"/>
                    <a:pt x="2288997" y="1960912"/>
                  </a:cubicBezTo>
                  <a:cubicBezTo>
                    <a:pt x="2289283" y="1959197"/>
                    <a:pt x="2289283" y="1957483"/>
                    <a:pt x="2289188" y="1955768"/>
                  </a:cubicBezTo>
                  <a:cubicBezTo>
                    <a:pt x="2289188" y="1955483"/>
                    <a:pt x="2289092" y="1955102"/>
                    <a:pt x="2288997" y="1954816"/>
                  </a:cubicBezTo>
                  <a:cubicBezTo>
                    <a:pt x="2288807" y="1953482"/>
                    <a:pt x="2288616" y="1952149"/>
                    <a:pt x="2288235" y="1950815"/>
                  </a:cubicBezTo>
                  <a:cubicBezTo>
                    <a:pt x="2288045" y="1950244"/>
                    <a:pt x="2287854" y="1949768"/>
                    <a:pt x="2287664" y="1949196"/>
                  </a:cubicBezTo>
                  <a:cubicBezTo>
                    <a:pt x="2287283" y="1948148"/>
                    <a:pt x="2286806" y="1947101"/>
                    <a:pt x="2286235" y="1946053"/>
                  </a:cubicBezTo>
                  <a:cubicBezTo>
                    <a:pt x="2286044" y="1945767"/>
                    <a:pt x="2286044" y="1945481"/>
                    <a:pt x="2285854" y="1945196"/>
                  </a:cubicBezTo>
                  <a:lnTo>
                    <a:pt x="1107992" y="11430"/>
                  </a:lnTo>
                  <a:cubicBezTo>
                    <a:pt x="1107611" y="10763"/>
                    <a:pt x="1107135" y="10192"/>
                    <a:pt x="1106659" y="9620"/>
                  </a:cubicBezTo>
                  <a:cubicBezTo>
                    <a:pt x="1106373" y="9335"/>
                    <a:pt x="1106183" y="8954"/>
                    <a:pt x="1105992" y="8668"/>
                  </a:cubicBezTo>
                  <a:cubicBezTo>
                    <a:pt x="1105135" y="7620"/>
                    <a:pt x="1104278" y="6763"/>
                    <a:pt x="1103325" y="5906"/>
                  </a:cubicBezTo>
                  <a:cubicBezTo>
                    <a:pt x="1103325" y="5906"/>
                    <a:pt x="1103230" y="5906"/>
                    <a:pt x="1103230" y="5810"/>
                  </a:cubicBezTo>
                  <a:cubicBezTo>
                    <a:pt x="1102277" y="4953"/>
                    <a:pt x="1101230" y="4286"/>
                    <a:pt x="1100182" y="3620"/>
                  </a:cubicBezTo>
                  <a:cubicBezTo>
                    <a:pt x="1099896" y="3429"/>
                    <a:pt x="1099610" y="3334"/>
                    <a:pt x="1099325" y="3143"/>
                  </a:cubicBezTo>
                  <a:cubicBezTo>
                    <a:pt x="1098467" y="2667"/>
                    <a:pt x="1097515" y="2191"/>
                    <a:pt x="1096658" y="1810"/>
                  </a:cubicBezTo>
                  <a:cubicBezTo>
                    <a:pt x="1096467" y="1715"/>
                    <a:pt x="1096372" y="1619"/>
                    <a:pt x="1096277" y="1619"/>
                  </a:cubicBezTo>
                  <a:cubicBezTo>
                    <a:pt x="1096086" y="1524"/>
                    <a:pt x="1095800" y="1524"/>
                    <a:pt x="1095610" y="1429"/>
                  </a:cubicBezTo>
                  <a:cubicBezTo>
                    <a:pt x="1094753" y="1143"/>
                    <a:pt x="1093895" y="857"/>
                    <a:pt x="1092943" y="667"/>
                  </a:cubicBezTo>
                  <a:cubicBezTo>
                    <a:pt x="1092467" y="572"/>
                    <a:pt x="1092086" y="476"/>
                    <a:pt x="1091609" y="381"/>
                  </a:cubicBezTo>
                  <a:cubicBezTo>
                    <a:pt x="1090847" y="286"/>
                    <a:pt x="1089990" y="191"/>
                    <a:pt x="1089133" y="95"/>
                  </a:cubicBezTo>
                  <a:cubicBezTo>
                    <a:pt x="1088466" y="0"/>
                    <a:pt x="1087990" y="0"/>
                    <a:pt x="1087418" y="0"/>
                  </a:cubicBezTo>
                  <a:cubicBezTo>
                    <a:pt x="1086656" y="0"/>
                    <a:pt x="1085990" y="95"/>
                    <a:pt x="1085228" y="191"/>
                  </a:cubicBezTo>
                  <a:cubicBezTo>
                    <a:pt x="1084656" y="286"/>
                    <a:pt x="1084085" y="286"/>
                    <a:pt x="1083513" y="381"/>
                  </a:cubicBezTo>
                  <a:cubicBezTo>
                    <a:pt x="1083418" y="381"/>
                    <a:pt x="1083323" y="381"/>
                    <a:pt x="1083323" y="381"/>
                  </a:cubicBezTo>
                  <a:cubicBezTo>
                    <a:pt x="1082656" y="476"/>
                    <a:pt x="1082084" y="667"/>
                    <a:pt x="1081418" y="857"/>
                  </a:cubicBezTo>
                  <a:cubicBezTo>
                    <a:pt x="1080846" y="1048"/>
                    <a:pt x="1080370" y="1143"/>
                    <a:pt x="1079798" y="1238"/>
                  </a:cubicBezTo>
                  <a:cubicBezTo>
                    <a:pt x="1078655" y="1619"/>
                    <a:pt x="1077512" y="2191"/>
                    <a:pt x="1076369" y="2762"/>
                  </a:cubicBezTo>
                  <a:cubicBezTo>
                    <a:pt x="1075988" y="2953"/>
                    <a:pt x="1075607" y="3239"/>
                    <a:pt x="1075226" y="3524"/>
                  </a:cubicBezTo>
                  <a:cubicBezTo>
                    <a:pt x="1074560" y="4000"/>
                    <a:pt x="1073798" y="4382"/>
                    <a:pt x="1073131" y="4858"/>
                  </a:cubicBezTo>
                  <a:cubicBezTo>
                    <a:pt x="1072750" y="5144"/>
                    <a:pt x="1072369" y="5525"/>
                    <a:pt x="1071988" y="5906"/>
                  </a:cubicBezTo>
                  <a:cubicBezTo>
                    <a:pt x="1071416" y="6382"/>
                    <a:pt x="1070845" y="6953"/>
                    <a:pt x="1070273" y="7525"/>
                  </a:cubicBezTo>
                  <a:cubicBezTo>
                    <a:pt x="1069892" y="7906"/>
                    <a:pt x="1069607" y="8287"/>
                    <a:pt x="1069321" y="8668"/>
                  </a:cubicBezTo>
                  <a:cubicBezTo>
                    <a:pt x="1068749" y="9335"/>
                    <a:pt x="1068273" y="10001"/>
                    <a:pt x="1067797" y="10668"/>
                  </a:cubicBezTo>
                  <a:cubicBezTo>
                    <a:pt x="1067606" y="10859"/>
                    <a:pt x="1067416" y="11049"/>
                    <a:pt x="1067321" y="11335"/>
                  </a:cubicBezTo>
                  <a:lnTo>
                    <a:pt x="3473" y="1754886"/>
                  </a:lnTo>
                  <a:cubicBezTo>
                    <a:pt x="-2337" y="1764411"/>
                    <a:pt x="-718" y="1776698"/>
                    <a:pt x="7283" y="1784414"/>
                  </a:cubicBezTo>
                  <a:lnTo>
                    <a:pt x="641267" y="2395728"/>
                  </a:lnTo>
                  <a:cubicBezTo>
                    <a:pt x="641363" y="2395823"/>
                    <a:pt x="641458" y="2395823"/>
                    <a:pt x="641458" y="2395919"/>
                  </a:cubicBezTo>
                  <a:cubicBezTo>
                    <a:pt x="641458" y="2395919"/>
                    <a:pt x="641553" y="2396014"/>
                    <a:pt x="641553" y="2396014"/>
                  </a:cubicBezTo>
                  <a:cubicBezTo>
                    <a:pt x="642125" y="2396585"/>
                    <a:pt x="642791" y="2396966"/>
                    <a:pt x="643363" y="2397443"/>
                  </a:cubicBezTo>
                  <a:cubicBezTo>
                    <a:pt x="643934" y="2397824"/>
                    <a:pt x="644411" y="2398300"/>
                    <a:pt x="644982" y="2398681"/>
                  </a:cubicBezTo>
                  <a:cubicBezTo>
                    <a:pt x="645744" y="2399157"/>
                    <a:pt x="646601" y="2399538"/>
                    <a:pt x="647459" y="2399919"/>
                  </a:cubicBezTo>
                  <a:cubicBezTo>
                    <a:pt x="647935" y="2400205"/>
                    <a:pt x="648411" y="2400491"/>
                    <a:pt x="648983" y="2400681"/>
                  </a:cubicBezTo>
                  <a:cubicBezTo>
                    <a:pt x="650030" y="2401062"/>
                    <a:pt x="651078" y="2401348"/>
                    <a:pt x="652126" y="2401634"/>
                  </a:cubicBezTo>
                  <a:cubicBezTo>
                    <a:pt x="652507" y="2401729"/>
                    <a:pt x="652888" y="2401919"/>
                    <a:pt x="653269" y="2402015"/>
                  </a:cubicBezTo>
                  <a:cubicBezTo>
                    <a:pt x="654698" y="2402300"/>
                    <a:pt x="656222" y="2402396"/>
                    <a:pt x="657746" y="2402396"/>
                  </a:cubicBezTo>
                  <a:cubicBezTo>
                    <a:pt x="657746" y="2402396"/>
                    <a:pt x="657746" y="2402396"/>
                    <a:pt x="657746" y="2402396"/>
                  </a:cubicBezTo>
                  <a:cubicBezTo>
                    <a:pt x="657746" y="2402396"/>
                    <a:pt x="657746" y="2402396"/>
                    <a:pt x="657746" y="2402396"/>
                  </a:cubicBezTo>
                  <a:cubicBezTo>
                    <a:pt x="659555" y="2402396"/>
                    <a:pt x="661365" y="2402110"/>
                    <a:pt x="663175" y="2401729"/>
                  </a:cubicBezTo>
                  <a:cubicBezTo>
                    <a:pt x="663365" y="2401729"/>
                    <a:pt x="663556" y="2401729"/>
                    <a:pt x="663746" y="2401634"/>
                  </a:cubicBezTo>
                  <a:lnTo>
                    <a:pt x="2271376" y="1980629"/>
                  </a:lnTo>
                  <a:cubicBezTo>
                    <a:pt x="2271376" y="1980629"/>
                    <a:pt x="2271471" y="1980629"/>
                    <a:pt x="2271471" y="1980629"/>
                  </a:cubicBezTo>
                  <a:cubicBezTo>
                    <a:pt x="2273376" y="1980152"/>
                    <a:pt x="2275091" y="1979390"/>
                    <a:pt x="2276805" y="1978438"/>
                  </a:cubicBezTo>
                  <a:cubicBezTo>
                    <a:pt x="2277377" y="1978152"/>
                    <a:pt x="2277758" y="1977771"/>
                    <a:pt x="2278329" y="1977390"/>
                  </a:cubicBezTo>
                  <a:cubicBezTo>
                    <a:pt x="2279472" y="1976628"/>
                    <a:pt x="2280615" y="1975866"/>
                    <a:pt x="2281568" y="1975009"/>
                  </a:cubicBezTo>
                  <a:cubicBezTo>
                    <a:pt x="2282044" y="1974533"/>
                    <a:pt x="2282520" y="1973961"/>
                    <a:pt x="2282996" y="1973389"/>
                  </a:cubicBezTo>
                  <a:cubicBezTo>
                    <a:pt x="2283854" y="1972437"/>
                    <a:pt x="2284711" y="1971389"/>
                    <a:pt x="2285378" y="1970342"/>
                  </a:cubicBezTo>
                  <a:cubicBezTo>
                    <a:pt x="2285568" y="1970056"/>
                    <a:pt x="2285759" y="1969865"/>
                    <a:pt x="2285949" y="1969580"/>
                  </a:cubicBezTo>
                  <a:cubicBezTo>
                    <a:pt x="2286330" y="1969008"/>
                    <a:pt x="2286521" y="1968341"/>
                    <a:pt x="2286806" y="1967770"/>
                  </a:cubicBezTo>
                  <a:cubicBezTo>
                    <a:pt x="2286997" y="1967389"/>
                    <a:pt x="2287283" y="1967008"/>
                    <a:pt x="2287473" y="1966532"/>
                  </a:cubicBezTo>
                  <a:cubicBezTo>
                    <a:pt x="2287568" y="1966341"/>
                    <a:pt x="2287568" y="1966055"/>
                    <a:pt x="2287664" y="1965865"/>
                  </a:cubicBezTo>
                  <a:close/>
                  <a:moveTo>
                    <a:pt x="2154600" y="1920716"/>
                  </a:moveTo>
                  <a:lnTo>
                    <a:pt x="2203558" y="1949196"/>
                  </a:lnTo>
                  <a:lnTo>
                    <a:pt x="1532903" y="2124837"/>
                  </a:lnTo>
                  <a:lnTo>
                    <a:pt x="1454607" y="2059781"/>
                  </a:lnTo>
                  <a:cubicBezTo>
                    <a:pt x="1444511" y="2051399"/>
                    <a:pt x="1429461" y="2052733"/>
                    <a:pt x="1421079" y="2062925"/>
                  </a:cubicBezTo>
                  <a:cubicBezTo>
                    <a:pt x="1412697" y="2073021"/>
                    <a:pt x="1414031" y="2088071"/>
                    <a:pt x="1424222" y="2096453"/>
                  </a:cubicBezTo>
                  <a:lnTo>
                    <a:pt x="1476324" y="2139696"/>
                  </a:lnTo>
                  <a:lnTo>
                    <a:pt x="688035" y="2346103"/>
                  </a:lnTo>
                  <a:lnTo>
                    <a:pt x="830529" y="1565529"/>
                  </a:lnTo>
                  <a:lnTo>
                    <a:pt x="839292" y="1563053"/>
                  </a:lnTo>
                  <a:cubicBezTo>
                    <a:pt x="851960" y="1559528"/>
                    <a:pt x="859295" y="1546384"/>
                    <a:pt x="855770" y="1533716"/>
                  </a:cubicBezTo>
                  <a:cubicBezTo>
                    <a:pt x="853484" y="1525429"/>
                    <a:pt x="847007" y="1519523"/>
                    <a:pt x="839387" y="1517333"/>
                  </a:cubicBezTo>
                  <a:lnTo>
                    <a:pt x="1063987" y="286798"/>
                  </a:lnTo>
                  <a:lnTo>
                    <a:pt x="1063987" y="390525"/>
                  </a:lnTo>
                  <a:cubicBezTo>
                    <a:pt x="1063987" y="403670"/>
                    <a:pt x="1074655" y="414338"/>
                    <a:pt x="1087799" y="414338"/>
                  </a:cubicBezTo>
                  <a:cubicBezTo>
                    <a:pt x="1100944" y="414338"/>
                    <a:pt x="1111612" y="403670"/>
                    <a:pt x="1111612" y="390525"/>
                  </a:cubicBezTo>
                  <a:lnTo>
                    <a:pt x="1111612" y="354901"/>
                  </a:lnTo>
                  <a:lnTo>
                    <a:pt x="1289444" y="1399508"/>
                  </a:lnTo>
                  <a:cubicBezTo>
                    <a:pt x="1283538" y="1393889"/>
                    <a:pt x="1274966" y="1391317"/>
                    <a:pt x="1266584" y="1393698"/>
                  </a:cubicBezTo>
                  <a:lnTo>
                    <a:pt x="1156570" y="1424559"/>
                  </a:lnTo>
                  <a:cubicBezTo>
                    <a:pt x="1143902" y="1428083"/>
                    <a:pt x="1136567" y="1441228"/>
                    <a:pt x="1140092" y="1453896"/>
                  </a:cubicBezTo>
                  <a:cubicBezTo>
                    <a:pt x="1143044" y="1464374"/>
                    <a:pt x="1152569" y="1471327"/>
                    <a:pt x="1163047" y="1471327"/>
                  </a:cubicBezTo>
                  <a:cubicBezTo>
                    <a:pt x="1165142" y="1471327"/>
                    <a:pt x="1167333" y="1471041"/>
                    <a:pt x="1169524" y="1470470"/>
                  </a:cubicBezTo>
                  <a:lnTo>
                    <a:pt x="1279538" y="1439609"/>
                  </a:lnTo>
                  <a:cubicBezTo>
                    <a:pt x="1288777" y="1437037"/>
                    <a:pt x="1295063" y="1429322"/>
                    <a:pt x="1296492" y="1420559"/>
                  </a:cubicBezTo>
                  <a:cubicBezTo>
                    <a:pt x="1300969" y="1425702"/>
                    <a:pt x="1307446" y="1428845"/>
                    <a:pt x="1314494" y="1428845"/>
                  </a:cubicBezTo>
                  <a:cubicBezTo>
                    <a:pt x="1315828" y="1428845"/>
                    <a:pt x="1317161" y="1428750"/>
                    <a:pt x="1318495" y="1428464"/>
                  </a:cubicBezTo>
                  <a:cubicBezTo>
                    <a:pt x="1331449" y="1426274"/>
                    <a:pt x="1340212" y="1413986"/>
                    <a:pt x="1337926" y="1401032"/>
                  </a:cubicBezTo>
                  <a:lnTo>
                    <a:pt x="1120280" y="123253"/>
                  </a:lnTo>
                  <a:lnTo>
                    <a:pt x="2196224" y="1889951"/>
                  </a:lnTo>
                  <a:lnTo>
                    <a:pt x="2178507" y="1879664"/>
                  </a:lnTo>
                  <a:cubicBezTo>
                    <a:pt x="2167172" y="1872996"/>
                    <a:pt x="2152599" y="1876901"/>
                    <a:pt x="2145932" y="1888331"/>
                  </a:cubicBezTo>
                  <a:cubicBezTo>
                    <a:pt x="2139359" y="1899571"/>
                    <a:pt x="2143265" y="1914144"/>
                    <a:pt x="2154600" y="1920716"/>
                  </a:cubicBezTo>
                  <a:close/>
                  <a:moveTo>
                    <a:pt x="70244" y="1778984"/>
                  </a:moveTo>
                  <a:lnTo>
                    <a:pt x="178924" y="1748504"/>
                  </a:lnTo>
                  <a:cubicBezTo>
                    <a:pt x="191592" y="1744980"/>
                    <a:pt x="198926" y="1731836"/>
                    <a:pt x="195402" y="1719167"/>
                  </a:cubicBezTo>
                  <a:cubicBezTo>
                    <a:pt x="191878" y="1706499"/>
                    <a:pt x="178733" y="1699165"/>
                    <a:pt x="166065" y="1702689"/>
                  </a:cubicBezTo>
                  <a:lnTo>
                    <a:pt x="75673" y="1728026"/>
                  </a:lnTo>
                  <a:lnTo>
                    <a:pt x="1041222" y="145637"/>
                  </a:lnTo>
                  <a:lnTo>
                    <a:pt x="788905" y="1527715"/>
                  </a:lnTo>
                  <a:lnTo>
                    <a:pt x="716229" y="1548098"/>
                  </a:lnTo>
                  <a:cubicBezTo>
                    <a:pt x="703561" y="1551623"/>
                    <a:pt x="696227" y="1564767"/>
                    <a:pt x="699751" y="1577435"/>
                  </a:cubicBezTo>
                  <a:cubicBezTo>
                    <a:pt x="702704" y="1587913"/>
                    <a:pt x="712229" y="1594866"/>
                    <a:pt x="722706" y="1594866"/>
                  </a:cubicBezTo>
                  <a:cubicBezTo>
                    <a:pt x="724802" y="1594866"/>
                    <a:pt x="726992" y="1594580"/>
                    <a:pt x="729183" y="1594009"/>
                  </a:cubicBezTo>
                  <a:lnTo>
                    <a:pt x="779475" y="1579912"/>
                  </a:lnTo>
                  <a:lnTo>
                    <a:pt x="642410" y="2330672"/>
                  </a:lnTo>
                  <a:lnTo>
                    <a:pt x="70244" y="1778984"/>
                  </a:lnTo>
                  <a:close/>
                  <a:moveTo>
                    <a:pt x="1082370" y="185071"/>
                  </a:moveTo>
                  <a:cubicBezTo>
                    <a:pt x="1082465" y="185071"/>
                    <a:pt x="1082465" y="185071"/>
                    <a:pt x="1082561" y="185071"/>
                  </a:cubicBezTo>
                  <a:lnTo>
                    <a:pt x="1094181" y="253365"/>
                  </a:lnTo>
                  <a:cubicBezTo>
                    <a:pt x="1092086" y="252794"/>
                    <a:pt x="1089895" y="252317"/>
                    <a:pt x="1087609" y="252317"/>
                  </a:cubicBezTo>
                  <a:cubicBezTo>
                    <a:pt x="1079608" y="252317"/>
                    <a:pt x="1072559" y="256318"/>
                    <a:pt x="1068273" y="262319"/>
                  </a:cubicBezTo>
                  <a:lnTo>
                    <a:pt x="1082370" y="185071"/>
                  </a:lnTo>
                  <a:close/>
                </a:path>
              </a:pathLst>
            </a:custGeom>
            <a:solidFill>
              <a:schemeClr val="accent1"/>
            </a:solidFill>
            <a:ln w="9525"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F9943059-A716-4BC8-B620-2120F157CD7C}"/>
                </a:ext>
              </a:extLst>
            </p:cNvPr>
            <p:cNvSpPr/>
            <p:nvPr/>
          </p:nvSpPr>
          <p:spPr>
            <a:xfrm>
              <a:off x="6016846" y="3162299"/>
              <a:ext cx="47625" cy="161925"/>
            </a:xfrm>
            <a:custGeom>
              <a:avLst/>
              <a:gdLst>
                <a:gd name="connsiteX0" fmla="*/ 23813 w 47625"/>
                <a:gd name="connsiteY0" fmla="*/ 161925 h 161925"/>
                <a:gd name="connsiteX1" fmla="*/ 47625 w 47625"/>
                <a:gd name="connsiteY1" fmla="*/ 138113 h 161925"/>
                <a:gd name="connsiteX2" fmla="*/ 47625 w 47625"/>
                <a:gd name="connsiteY2" fmla="*/ 23813 h 161925"/>
                <a:gd name="connsiteX3" fmla="*/ 23813 w 47625"/>
                <a:gd name="connsiteY3" fmla="*/ 0 h 161925"/>
                <a:gd name="connsiteX4" fmla="*/ 0 w 47625"/>
                <a:gd name="connsiteY4" fmla="*/ 23813 h 161925"/>
                <a:gd name="connsiteX5" fmla="*/ 0 w 47625"/>
                <a:gd name="connsiteY5" fmla="*/ 138113 h 161925"/>
                <a:gd name="connsiteX6" fmla="*/ 23813 w 47625"/>
                <a:gd name="connsiteY6" fmla="*/ 161925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625" h="161925">
                  <a:moveTo>
                    <a:pt x="23813" y="161925"/>
                  </a:moveTo>
                  <a:cubicBezTo>
                    <a:pt x="36957" y="161925"/>
                    <a:pt x="47625" y="151257"/>
                    <a:pt x="47625" y="138113"/>
                  </a:cubicBezTo>
                  <a:lnTo>
                    <a:pt x="47625" y="23813"/>
                  </a:lnTo>
                  <a:cubicBezTo>
                    <a:pt x="47625" y="10668"/>
                    <a:pt x="36957" y="0"/>
                    <a:pt x="23813" y="0"/>
                  </a:cubicBezTo>
                  <a:cubicBezTo>
                    <a:pt x="10668" y="0"/>
                    <a:pt x="0" y="10668"/>
                    <a:pt x="0" y="23813"/>
                  </a:cubicBezTo>
                  <a:lnTo>
                    <a:pt x="0" y="138113"/>
                  </a:lnTo>
                  <a:cubicBezTo>
                    <a:pt x="0" y="151257"/>
                    <a:pt x="10668" y="161925"/>
                    <a:pt x="23813" y="161925"/>
                  </a:cubicBezTo>
                  <a:close/>
                </a:path>
              </a:pathLst>
            </a:custGeom>
            <a:solidFill>
              <a:schemeClr val="accent1"/>
            </a:solidFill>
            <a:ln w="9525"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A1F73348-C117-4CC8-A65C-7C8C67F5414B}"/>
                </a:ext>
              </a:extLst>
            </p:cNvPr>
            <p:cNvSpPr/>
            <p:nvPr/>
          </p:nvSpPr>
          <p:spPr>
            <a:xfrm>
              <a:off x="5871945" y="3619499"/>
              <a:ext cx="192526" cy="161925"/>
            </a:xfrm>
            <a:custGeom>
              <a:avLst/>
              <a:gdLst>
                <a:gd name="connsiteX0" fmla="*/ 144901 w 192526"/>
                <a:gd name="connsiteY0" fmla="*/ 138113 h 161925"/>
                <a:gd name="connsiteX1" fmla="*/ 168714 w 192526"/>
                <a:gd name="connsiteY1" fmla="*/ 161925 h 161925"/>
                <a:gd name="connsiteX2" fmla="*/ 192526 w 192526"/>
                <a:gd name="connsiteY2" fmla="*/ 138113 h 161925"/>
                <a:gd name="connsiteX3" fmla="*/ 192526 w 192526"/>
                <a:gd name="connsiteY3" fmla="*/ 23813 h 161925"/>
                <a:gd name="connsiteX4" fmla="*/ 168714 w 192526"/>
                <a:gd name="connsiteY4" fmla="*/ 0 h 161925"/>
                <a:gd name="connsiteX5" fmla="*/ 144901 w 192526"/>
                <a:gd name="connsiteY5" fmla="*/ 23813 h 161925"/>
                <a:gd name="connsiteX6" fmla="*/ 144901 w 192526"/>
                <a:gd name="connsiteY6" fmla="*/ 62008 h 161925"/>
                <a:gd name="connsiteX7" fmla="*/ 127375 w 192526"/>
                <a:gd name="connsiteY7" fmla="*/ 60103 h 161925"/>
                <a:gd name="connsiteX8" fmla="*/ 17361 w 192526"/>
                <a:gd name="connsiteY8" fmla="*/ 90964 h 161925"/>
                <a:gd name="connsiteX9" fmla="*/ 883 w 192526"/>
                <a:gd name="connsiteY9" fmla="*/ 120301 h 161925"/>
                <a:gd name="connsiteX10" fmla="*/ 23838 w 192526"/>
                <a:gd name="connsiteY10" fmla="*/ 137732 h 161925"/>
                <a:gd name="connsiteX11" fmla="*/ 30315 w 192526"/>
                <a:gd name="connsiteY11" fmla="*/ 136874 h 161925"/>
                <a:gd name="connsiteX12" fmla="*/ 140329 w 192526"/>
                <a:gd name="connsiteY12" fmla="*/ 106013 h 161925"/>
                <a:gd name="connsiteX13" fmla="*/ 144901 w 192526"/>
                <a:gd name="connsiteY13" fmla="*/ 104204 h 161925"/>
                <a:gd name="connsiteX14" fmla="*/ 144901 w 192526"/>
                <a:gd name="connsiteY14" fmla="*/ 138113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2526" h="161925">
                  <a:moveTo>
                    <a:pt x="144901" y="138113"/>
                  </a:moveTo>
                  <a:cubicBezTo>
                    <a:pt x="144901" y="151257"/>
                    <a:pt x="155569" y="161925"/>
                    <a:pt x="168714" y="161925"/>
                  </a:cubicBezTo>
                  <a:cubicBezTo>
                    <a:pt x="181858" y="161925"/>
                    <a:pt x="192526" y="151257"/>
                    <a:pt x="192526" y="138113"/>
                  </a:cubicBezTo>
                  <a:lnTo>
                    <a:pt x="192526" y="23813"/>
                  </a:lnTo>
                  <a:cubicBezTo>
                    <a:pt x="192526" y="10668"/>
                    <a:pt x="181858" y="0"/>
                    <a:pt x="168714" y="0"/>
                  </a:cubicBezTo>
                  <a:cubicBezTo>
                    <a:pt x="155569" y="0"/>
                    <a:pt x="144901" y="10668"/>
                    <a:pt x="144901" y="23813"/>
                  </a:cubicBezTo>
                  <a:lnTo>
                    <a:pt x="144901" y="62008"/>
                  </a:lnTo>
                  <a:cubicBezTo>
                    <a:pt x="139662" y="59246"/>
                    <a:pt x="133566" y="58388"/>
                    <a:pt x="127375" y="60103"/>
                  </a:cubicBezTo>
                  <a:lnTo>
                    <a:pt x="17361" y="90964"/>
                  </a:lnTo>
                  <a:cubicBezTo>
                    <a:pt x="4693" y="94488"/>
                    <a:pt x="-2641" y="107633"/>
                    <a:pt x="883" y="120301"/>
                  </a:cubicBezTo>
                  <a:cubicBezTo>
                    <a:pt x="3836" y="130778"/>
                    <a:pt x="13361" y="137732"/>
                    <a:pt x="23838" y="137732"/>
                  </a:cubicBezTo>
                  <a:cubicBezTo>
                    <a:pt x="25934" y="137732"/>
                    <a:pt x="28125" y="137446"/>
                    <a:pt x="30315" y="136874"/>
                  </a:cubicBezTo>
                  <a:lnTo>
                    <a:pt x="140329" y="106013"/>
                  </a:lnTo>
                  <a:cubicBezTo>
                    <a:pt x="141948" y="105537"/>
                    <a:pt x="143472" y="104966"/>
                    <a:pt x="144901" y="104204"/>
                  </a:cubicBezTo>
                  <a:lnTo>
                    <a:pt x="144901" y="138113"/>
                  </a:lnTo>
                  <a:close/>
                </a:path>
              </a:pathLst>
            </a:custGeom>
            <a:solidFill>
              <a:schemeClr val="accent1"/>
            </a:solidFill>
            <a:ln w="9525"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23C9ED9E-EFEA-40FB-A752-86A7B8924F95}"/>
                </a:ext>
              </a:extLst>
            </p:cNvPr>
            <p:cNvSpPr/>
            <p:nvPr/>
          </p:nvSpPr>
          <p:spPr>
            <a:xfrm>
              <a:off x="6016846" y="3390899"/>
              <a:ext cx="47625" cy="161925"/>
            </a:xfrm>
            <a:custGeom>
              <a:avLst/>
              <a:gdLst>
                <a:gd name="connsiteX0" fmla="*/ 23813 w 47625"/>
                <a:gd name="connsiteY0" fmla="*/ 161925 h 161925"/>
                <a:gd name="connsiteX1" fmla="*/ 47625 w 47625"/>
                <a:gd name="connsiteY1" fmla="*/ 138113 h 161925"/>
                <a:gd name="connsiteX2" fmla="*/ 47625 w 47625"/>
                <a:gd name="connsiteY2" fmla="*/ 23813 h 161925"/>
                <a:gd name="connsiteX3" fmla="*/ 23813 w 47625"/>
                <a:gd name="connsiteY3" fmla="*/ 0 h 161925"/>
                <a:gd name="connsiteX4" fmla="*/ 0 w 47625"/>
                <a:gd name="connsiteY4" fmla="*/ 23813 h 161925"/>
                <a:gd name="connsiteX5" fmla="*/ 0 w 47625"/>
                <a:gd name="connsiteY5" fmla="*/ 138113 h 161925"/>
                <a:gd name="connsiteX6" fmla="*/ 23813 w 47625"/>
                <a:gd name="connsiteY6" fmla="*/ 161925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625" h="161925">
                  <a:moveTo>
                    <a:pt x="23813" y="161925"/>
                  </a:moveTo>
                  <a:cubicBezTo>
                    <a:pt x="36957" y="161925"/>
                    <a:pt x="47625" y="151257"/>
                    <a:pt x="47625" y="138113"/>
                  </a:cubicBezTo>
                  <a:lnTo>
                    <a:pt x="47625" y="23813"/>
                  </a:lnTo>
                  <a:cubicBezTo>
                    <a:pt x="47625" y="10668"/>
                    <a:pt x="36957" y="0"/>
                    <a:pt x="23813" y="0"/>
                  </a:cubicBezTo>
                  <a:cubicBezTo>
                    <a:pt x="10668" y="0"/>
                    <a:pt x="0" y="10668"/>
                    <a:pt x="0" y="23813"/>
                  </a:cubicBezTo>
                  <a:lnTo>
                    <a:pt x="0" y="138113"/>
                  </a:lnTo>
                  <a:cubicBezTo>
                    <a:pt x="0" y="151257"/>
                    <a:pt x="10668" y="161925"/>
                    <a:pt x="23813" y="161925"/>
                  </a:cubicBezTo>
                  <a:close/>
                </a:path>
              </a:pathLst>
            </a:custGeom>
            <a:solidFill>
              <a:schemeClr val="accent1"/>
            </a:solidFill>
            <a:ln w="9525"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C837CEE4-7EDE-4A9F-81FE-D8160D89D2B3}"/>
                </a:ext>
              </a:extLst>
            </p:cNvPr>
            <p:cNvSpPr/>
            <p:nvPr/>
          </p:nvSpPr>
          <p:spPr>
            <a:xfrm>
              <a:off x="6016846" y="2705099"/>
              <a:ext cx="47625" cy="161925"/>
            </a:xfrm>
            <a:custGeom>
              <a:avLst/>
              <a:gdLst>
                <a:gd name="connsiteX0" fmla="*/ 23813 w 47625"/>
                <a:gd name="connsiteY0" fmla="*/ 161925 h 161925"/>
                <a:gd name="connsiteX1" fmla="*/ 47625 w 47625"/>
                <a:gd name="connsiteY1" fmla="*/ 138113 h 161925"/>
                <a:gd name="connsiteX2" fmla="*/ 47625 w 47625"/>
                <a:gd name="connsiteY2" fmla="*/ 23813 h 161925"/>
                <a:gd name="connsiteX3" fmla="*/ 23813 w 47625"/>
                <a:gd name="connsiteY3" fmla="*/ 0 h 161925"/>
                <a:gd name="connsiteX4" fmla="*/ 0 w 47625"/>
                <a:gd name="connsiteY4" fmla="*/ 23813 h 161925"/>
                <a:gd name="connsiteX5" fmla="*/ 0 w 47625"/>
                <a:gd name="connsiteY5" fmla="*/ 138113 h 161925"/>
                <a:gd name="connsiteX6" fmla="*/ 23813 w 47625"/>
                <a:gd name="connsiteY6" fmla="*/ 161925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625" h="161925">
                  <a:moveTo>
                    <a:pt x="23813" y="161925"/>
                  </a:moveTo>
                  <a:cubicBezTo>
                    <a:pt x="36957" y="161925"/>
                    <a:pt x="47625" y="151257"/>
                    <a:pt x="47625" y="138113"/>
                  </a:cubicBezTo>
                  <a:lnTo>
                    <a:pt x="47625" y="23813"/>
                  </a:lnTo>
                  <a:cubicBezTo>
                    <a:pt x="47625" y="10668"/>
                    <a:pt x="36957" y="0"/>
                    <a:pt x="23813" y="0"/>
                  </a:cubicBezTo>
                  <a:cubicBezTo>
                    <a:pt x="10668" y="0"/>
                    <a:pt x="0" y="10668"/>
                    <a:pt x="0" y="23813"/>
                  </a:cubicBezTo>
                  <a:lnTo>
                    <a:pt x="0" y="138113"/>
                  </a:lnTo>
                  <a:cubicBezTo>
                    <a:pt x="0" y="151257"/>
                    <a:pt x="10668" y="161925"/>
                    <a:pt x="23813" y="161925"/>
                  </a:cubicBezTo>
                  <a:close/>
                </a:path>
              </a:pathLst>
            </a:custGeom>
            <a:solidFill>
              <a:schemeClr val="accent1"/>
            </a:solidFill>
            <a:ln w="9525"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43244EB9-7370-46BC-BC36-D2BEF6F7420A}"/>
                </a:ext>
              </a:extLst>
            </p:cNvPr>
            <p:cNvSpPr/>
            <p:nvPr/>
          </p:nvSpPr>
          <p:spPr>
            <a:xfrm>
              <a:off x="6016846" y="2933699"/>
              <a:ext cx="47625" cy="161925"/>
            </a:xfrm>
            <a:custGeom>
              <a:avLst/>
              <a:gdLst>
                <a:gd name="connsiteX0" fmla="*/ 23813 w 47625"/>
                <a:gd name="connsiteY0" fmla="*/ 161925 h 161925"/>
                <a:gd name="connsiteX1" fmla="*/ 47625 w 47625"/>
                <a:gd name="connsiteY1" fmla="*/ 138113 h 161925"/>
                <a:gd name="connsiteX2" fmla="*/ 47625 w 47625"/>
                <a:gd name="connsiteY2" fmla="*/ 23813 h 161925"/>
                <a:gd name="connsiteX3" fmla="*/ 23813 w 47625"/>
                <a:gd name="connsiteY3" fmla="*/ 0 h 161925"/>
                <a:gd name="connsiteX4" fmla="*/ 0 w 47625"/>
                <a:gd name="connsiteY4" fmla="*/ 23813 h 161925"/>
                <a:gd name="connsiteX5" fmla="*/ 0 w 47625"/>
                <a:gd name="connsiteY5" fmla="*/ 138113 h 161925"/>
                <a:gd name="connsiteX6" fmla="*/ 23813 w 47625"/>
                <a:gd name="connsiteY6" fmla="*/ 161925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625" h="161925">
                  <a:moveTo>
                    <a:pt x="23813" y="161925"/>
                  </a:moveTo>
                  <a:cubicBezTo>
                    <a:pt x="36957" y="161925"/>
                    <a:pt x="47625" y="151257"/>
                    <a:pt x="47625" y="138113"/>
                  </a:cubicBezTo>
                  <a:lnTo>
                    <a:pt x="47625" y="23813"/>
                  </a:lnTo>
                  <a:cubicBezTo>
                    <a:pt x="47625" y="10668"/>
                    <a:pt x="36957" y="0"/>
                    <a:pt x="23813" y="0"/>
                  </a:cubicBezTo>
                  <a:cubicBezTo>
                    <a:pt x="10668" y="0"/>
                    <a:pt x="0" y="10668"/>
                    <a:pt x="0" y="23813"/>
                  </a:cubicBezTo>
                  <a:lnTo>
                    <a:pt x="0" y="138113"/>
                  </a:lnTo>
                  <a:cubicBezTo>
                    <a:pt x="0" y="151257"/>
                    <a:pt x="10668" y="161925"/>
                    <a:pt x="23813" y="161925"/>
                  </a:cubicBezTo>
                  <a:close/>
                </a:path>
              </a:pathLst>
            </a:custGeom>
            <a:solidFill>
              <a:schemeClr val="accent1"/>
            </a:solidFill>
            <a:ln w="9525"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CFAF74AE-9FF1-4355-B12B-74BD383A11E2}"/>
                </a:ext>
              </a:extLst>
            </p:cNvPr>
            <p:cNvSpPr/>
            <p:nvPr/>
          </p:nvSpPr>
          <p:spPr>
            <a:xfrm>
              <a:off x="5431795" y="3802225"/>
              <a:ext cx="157690" cy="78544"/>
            </a:xfrm>
            <a:custGeom>
              <a:avLst/>
              <a:gdLst>
                <a:gd name="connsiteX0" fmla="*/ 127375 w 157690"/>
                <a:gd name="connsiteY0" fmla="*/ 916 h 78544"/>
                <a:gd name="connsiteX1" fmla="*/ 17361 w 157690"/>
                <a:gd name="connsiteY1" fmla="*/ 31777 h 78544"/>
                <a:gd name="connsiteX2" fmla="*/ 883 w 157690"/>
                <a:gd name="connsiteY2" fmla="*/ 61114 h 78544"/>
                <a:gd name="connsiteX3" fmla="*/ 23838 w 157690"/>
                <a:gd name="connsiteY3" fmla="*/ 78545 h 78544"/>
                <a:gd name="connsiteX4" fmla="*/ 30315 w 157690"/>
                <a:gd name="connsiteY4" fmla="*/ 77688 h 78544"/>
                <a:gd name="connsiteX5" fmla="*/ 140329 w 157690"/>
                <a:gd name="connsiteY5" fmla="*/ 46827 h 78544"/>
                <a:gd name="connsiteX6" fmla="*/ 156807 w 157690"/>
                <a:gd name="connsiteY6" fmla="*/ 17490 h 78544"/>
                <a:gd name="connsiteX7" fmla="*/ 127375 w 157690"/>
                <a:gd name="connsiteY7" fmla="*/ 916 h 78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7690" h="78544">
                  <a:moveTo>
                    <a:pt x="127375" y="916"/>
                  </a:moveTo>
                  <a:lnTo>
                    <a:pt x="17361" y="31777"/>
                  </a:lnTo>
                  <a:cubicBezTo>
                    <a:pt x="4693" y="35301"/>
                    <a:pt x="-2641" y="48446"/>
                    <a:pt x="883" y="61114"/>
                  </a:cubicBezTo>
                  <a:cubicBezTo>
                    <a:pt x="3836" y="71592"/>
                    <a:pt x="13361" y="78545"/>
                    <a:pt x="23838" y="78545"/>
                  </a:cubicBezTo>
                  <a:cubicBezTo>
                    <a:pt x="25934" y="78545"/>
                    <a:pt x="28125" y="78259"/>
                    <a:pt x="30315" y="77688"/>
                  </a:cubicBezTo>
                  <a:lnTo>
                    <a:pt x="140329" y="46827"/>
                  </a:lnTo>
                  <a:cubicBezTo>
                    <a:pt x="152997" y="43302"/>
                    <a:pt x="160332" y="30158"/>
                    <a:pt x="156807" y="17490"/>
                  </a:cubicBezTo>
                  <a:cubicBezTo>
                    <a:pt x="153188" y="4726"/>
                    <a:pt x="140043" y="-2703"/>
                    <a:pt x="127375" y="916"/>
                  </a:cubicBezTo>
                  <a:close/>
                </a:path>
              </a:pathLst>
            </a:custGeom>
            <a:solidFill>
              <a:schemeClr val="accent1"/>
            </a:solidFill>
            <a:ln w="9525"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F4CAABFD-A0D8-48E8-9019-EE65378744D2}"/>
                </a:ext>
              </a:extLst>
            </p:cNvPr>
            <p:cNvSpPr/>
            <p:nvPr/>
          </p:nvSpPr>
          <p:spPr>
            <a:xfrm>
              <a:off x="5211767" y="3864042"/>
              <a:ext cx="157690" cy="78544"/>
            </a:xfrm>
            <a:custGeom>
              <a:avLst/>
              <a:gdLst>
                <a:gd name="connsiteX0" fmla="*/ 127375 w 157690"/>
                <a:gd name="connsiteY0" fmla="*/ 916 h 78544"/>
                <a:gd name="connsiteX1" fmla="*/ 17361 w 157690"/>
                <a:gd name="connsiteY1" fmla="*/ 31777 h 78544"/>
                <a:gd name="connsiteX2" fmla="*/ 883 w 157690"/>
                <a:gd name="connsiteY2" fmla="*/ 61114 h 78544"/>
                <a:gd name="connsiteX3" fmla="*/ 23838 w 157690"/>
                <a:gd name="connsiteY3" fmla="*/ 78545 h 78544"/>
                <a:gd name="connsiteX4" fmla="*/ 30315 w 157690"/>
                <a:gd name="connsiteY4" fmla="*/ 77688 h 78544"/>
                <a:gd name="connsiteX5" fmla="*/ 140329 w 157690"/>
                <a:gd name="connsiteY5" fmla="*/ 46827 h 78544"/>
                <a:gd name="connsiteX6" fmla="*/ 156807 w 157690"/>
                <a:gd name="connsiteY6" fmla="*/ 17490 h 78544"/>
                <a:gd name="connsiteX7" fmla="*/ 127375 w 157690"/>
                <a:gd name="connsiteY7" fmla="*/ 916 h 78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7690" h="78544">
                  <a:moveTo>
                    <a:pt x="127375" y="916"/>
                  </a:moveTo>
                  <a:lnTo>
                    <a:pt x="17361" y="31777"/>
                  </a:lnTo>
                  <a:cubicBezTo>
                    <a:pt x="4693" y="35301"/>
                    <a:pt x="-2641" y="48446"/>
                    <a:pt x="883" y="61114"/>
                  </a:cubicBezTo>
                  <a:cubicBezTo>
                    <a:pt x="3836" y="71592"/>
                    <a:pt x="13361" y="78545"/>
                    <a:pt x="23838" y="78545"/>
                  </a:cubicBezTo>
                  <a:cubicBezTo>
                    <a:pt x="25934" y="78545"/>
                    <a:pt x="28125" y="78259"/>
                    <a:pt x="30315" y="77688"/>
                  </a:cubicBezTo>
                  <a:lnTo>
                    <a:pt x="140329" y="46827"/>
                  </a:lnTo>
                  <a:cubicBezTo>
                    <a:pt x="152997" y="43302"/>
                    <a:pt x="160332" y="30158"/>
                    <a:pt x="156807" y="17490"/>
                  </a:cubicBezTo>
                  <a:cubicBezTo>
                    <a:pt x="153188" y="4726"/>
                    <a:pt x="140043" y="-2703"/>
                    <a:pt x="127375" y="916"/>
                  </a:cubicBezTo>
                  <a:close/>
                </a:path>
              </a:pathLst>
            </a:custGeom>
            <a:solidFill>
              <a:schemeClr val="accent1"/>
            </a:solidFill>
            <a:ln w="9525"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A88C57FC-F4B2-4B93-B739-032ED0D25817}"/>
                </a:ext>
              </a:extLst>
            </p:cNvPr>
            <p:cNvSpPr/>
            <p:nvPr/>
          </p:nvSpPr>
          <p:spPr>
            <a:xfrm>
              <a:off x="6898081" y="3985527"/>
              <a:ext cx="146533" cy="105173"/>
            </a:xfrm>
            <a:custGeom>
              <a:avLst/>
              <a:gdLst>
                <a:gd name="connsiteX0" fmla="*/ 134701 w 146533"/>
                <a:gd name="connsiteY0" fmla="*/ 60692 h 105173"/>
                <a:gd name="connsiteX1" fmla="*/ 35832 w 146533"/>
                <a:gd name="connsiteY1" fmla="*/ 3256 h 105173"/>
                <a:gd name="connsiteX2" fmla="*/ 3256 w 146533"/>
                <a:gd name="connsiteY2" fmla="*/ 11924 h 105173"/>
                <a:gd name="connsiteX3" fmla="*/ 11924 w 146533"/>
                <a:gd name="connsiteY3" fmla="*/ 44500 h 105173"/>
                <a:gd name="connsiteX4" fmla="*/ 110793 w 146533"/>
                <a:gd name="connsiteY4" fmla="*/ 101935 h 105173"/>
                <a:gd name="connsiteX5" fmla="*/ 122700 w 146533"/>
                <a:gd name="connsiteY5" fmla="*/ 105174 h 105173"/>
                <a:gd name="connsiteX6" fmla="*/ 143274 w 146533"/>
                <a:gd name="connsiteY6" fmla="*/ 93363 h 105173"/>
                <a:gd name="connsiteX7" fmla="*/ 134701 w 146533"/>
                <a:gd name="connsiteY7" fmla="*/ 60692 h 105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6533" h="105173">
                  <a:moveTo>
                    <a:pt x="134701" y="60692"/>
                  </a:moveTo>
                  <a:lnTo>
                    <a:pt x="35832" y="3256"/>
                  </a:lnTo>
                  <a:cubicBezTo>
                    <a:pt x="24497" y="-3411"/>
                    <a:pt x="9924" y="494"/>
                    <a:pt x="3256" y="11924"/>
                  </a:cubicBezTo>
                  <a:cubicBezTo>
                    <a:pt x="-3411" y="23354"/>
                    <a:pt x="494" y="37832"/>
                    <a:pt x="11924" y="44500"/>
                  </a:cubicBezTo>
                  <a:lnTo>
                    <a:pt x="110793" y="101935"/>
                  </a:lnTo>
                  <a:cubicBezTo>
                    <a:pt x="114604" y="104126"/>
                    <a:pt x="118699" y="105174"/>
                    <a:pt x="122700" y="105174"/>
                  </a:cubicBezTo>
                  <a:cubicBezTo>
                    <a:pt x="130891" y="105174"/>
                    <a:pt x="138892" y="100888"/>
                    <a:pt x="143274" y="93363"/>
                  </a:cubicBezTo>
                  <a:cubicBezTo>
                    <a:pt x="149941" y="81933"/>
                    <a:pt x="146036" y="67360"/>
                    <a:pt x="134701" y="60692"/>
                  </a:cubicBezTo>
                  <a:close/>
                </a:path>
              </a:pathLst>
            </a:custGeom>
            <a:solidFill>
              <a:schemeClr val="accent1"/>
            </a:solidFill>
            <a:ln w="9525"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B42A2A5C-0D0A-4513-B1EB-7F3CC5F3C9FC}"/>
                </a:ext>
              </a:extLst>
            </p:cNvPr>
            <p:cNvSpPr/>
            <p:nvPr/>
          </p:nvSpPr>
          <p:spPr>
            <a:xfrm>
              <a:off x="6700385" y="3870698"/>
              <a:ext cx="146512" cy="105131"/>
            </a:xfrm>
            <a:custGeom>
              <a:avLst/>
              <a:gdLst>
                <a:gd name="connsiteX0" fmla="*/ 134659 w 146512"/>
                <a:gd name="connsiteY0" fmla="*/ 60650 h 105131"/>
                <a:gd name="connsiteX1" fmla="*/ 35790 w 146512"/>
                <a:gd name="connsiteY1" fmla="*/ 3214 h 105131"/>
                <a:gd name="connsiteX2" fmla="*/ 3214 w 146512"/>
                <a:gd name="connsiteY2" fmla="*/ 11882 h 105131"/>
                <a:gd name="connsiteX3" fmla="*/ 11882 w 146512"/>
                <a:gd name="connsiteY3" fmla="*/ 44457 h 105131"/>
                <a:gd name="connsiteX4" fmla="*/ 110751 w 146512"/>
                <a:gd name="connsiteY4" fmla="*/ 101893 h 105131"/>
                <a:gd name="connsiteX5" fmla="*/ 122657 w 146512"/>
                <a:gd name="connsiteY5" fmla="*/ 105131 h 105131"/>
                <a:gd name="connsiteX6" fmla="*/ 143232 w 146512"/>
                <a:gd name="connsiteY6" fmla="*/ 93320 h 105131"/>
                <a:gd name="connsiteX7" fmla="*/ 134659 w 146512"/>
                <a:gd name="connsiteY7" fmla="*/ 60650 h 105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6512" h="105131">
                  <a:moveTo>
                    <a:pt x="134659" y="60650"/>
                  </a:moveTo>
                  <a:lnTo>
                    <a:pt x="35790" y="3214"/>
                  </a:lnTo>
                  <a:cubicBezTo>
                    <a:pt x="24455" y="-3358"/>
                    <a:pt x="9881" y="452"/>
                    <a:pt x="3214" y="11882"/>
                  </a:cubicBezTo>
                  <a:cubicBezTo>
                    <a:pt x="-3358" y="23216"/>
                    <a:pt x="452" y="37790"/>
                    <a:pt x="11882" y="44457"/>
                  </a:cubicBezTo>
                  <a:lnTo>
                    <a:pt x="110751" y="101893"/>
                  </a:lnTo>
                  <a:cubicBezTo>
                    <a:pt x="114561" y="104084"/>
                    <a:pt x="118657" y="105131"/>
                    <a:pt x="122657" y="105131"/>
                  </a:cubicBezTo>
                  <a:cubicBezTo>
                    <a:pt x="130849" y="105131"/>
                    <a:pt x="138850" y="100845"/>
                    <a:pt x="143232" y="93320"/>
                  </a:cubicBezTo>
                  <a:cubicBezTo>
                    <a:pt x="149899" y="81890"/>
                    <a:pt x="146089" y="67317"/>
                    <a:pt x="134659" y="60650"/>
                  </a:cubicBezTo>
                  <a:close/>
                </a:path>
              </a:pathLst>
            </a:custGeom>
            <a:solidFill>
              <a:schemeClr val="accent1"/>
            </a:solidFill>
            <a:ln w="9525"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02F2451E-609C-4219-BA53-3132E2AB4712}"/>
                </a:ext>
              </a:extLst>
            </p:cNvPr>
            <p:cNvSpPr/>
            <p:nvPr/>
          </p:nvSpPr>
          <p:spPr>
            <a:xfrm>
              <a:off x="6305097" y="3641008"/>
              <a:ext cx="146512" cy="105173"/>
            </a:xfrm>
            <a:custGeom>
              <a:avLst/>
              <a:gdLst>
                <a:gd name="connsiteX0" fmla="*/ 134659 w 146512"/>
                <a:gd name="connsiteY0" fmla="*/ 60692 h 105173"/>
                <a:gd name="connsiteX1" fmla="*/ 35790 w 146512"/>
                <a:gd name="connsiteY1" fmla="*/ 3256 h 105173"/>
                <a:gd name="connsiteX2" fmla="*/ 3214 w 146512"/>
                <a:gd name="connsiteY2" fmla="*/ 11924 h 105173"/>
                <a:gd name="connsiteX3" fmla="*/ 11882 w 146512"/>
                <a:gd name="connsiteY3" fmla="*/ 44499 h 105173"/>
                <a:gd name="connsiteX4" fmla="*/ 110751 w 146512"/>
                <a:gd name="connsiteY4" fmla="*/ 101935 h 105173"/>
                <a:gd name="connsiteX5" fmla="*/ 122657 w 146512"/>
                <a:gd name="connsiteY5" fmla="*/ 105174 h 105173"/>
                <a:gd name="connsiteX6" fmla="*/ 143232 w 146512"/>
                <a:gd name="connsiteY6" fmla="*/ 93363 h 105173"/>
                <a:gd name="connsiteX7" fmla="*/ 134659 w 146512"/>
                <a:gd name="connsiteY7" fmla="*/ 60692 h 105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6512" h="105173">
                  <a:moveTo>
                    <a:pt x="134659" y="60692"/>
                  </a:moveTo>
                  <a:lnTo>
                    <a:pt x="35790" y="3256"/>
                  </a:lnTo>
                  <a:cubicBezTo>
                    <a:pt x="24455" y="-3411"/>
                    <a:pt x="9786" y="494"/>
                    <a:pt x="3214" y="11924"/>
                  </a:cubicBezTo>
                  <a:cubicBezTo>
                    <a:pt x="-3358" y="23259"/>
                    <a:pt x="452" y="37832"/>
                    <a:pt x="11882" y="44499"/>
                  </a:cubicBezTo>
                  <a:lnTo>
                    <a:pt x="110751" y="101935"/>
                  </a:lnTo>
                  <a:cubicBezTo>
                    <a:pt x="114561" y="104126"/>
                    <a:pt x="118657" y="105174"/>
                    <a:pt x="122657" y="105174"/>
                  </a:cubicBezTo>
                  <a:cubicBezTo>
                    <a:pt x="130849" y="105174"/>
                    <a:pt x="138850" y="100888"/>
                    <a:pt x="143232" y="93363"/>
                  </a:cubicBezTo>
                  <a:cubicBezTo>
                    <a:pt x="149899" y="81838"/>
                    <a:pt x="146089" y="67264"/>
                    <a:pt x="134659" y="60692"/>
                  </a:cubicBezTo>
                  <a:close/>
                </a:path>
              </a:pathLst>
            </a:custGeom>
            <a:solidFill>
              <a:schemeClr val="accent1"/>
            </a:solidFill>
            <a:ln w="9525"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ABB21485-557B-4DC4-87D4-A4881881766E}"/>
                </a:ext>
              </a:extLst>
            </p:cNvPr>
            <p:cNvSpPr/>
            <p:nvPr/>
          </p:nvSpPr>
          <p:spPr>
            <a:xfrm>
              <a:off x="6502741" y="3755879"/>
              <a:ext cx="146512" cy="105173"/>
            </a:xfrm>
            <a:custGeom>
              <a:avLst/>
              <a:gdLst>
                <a:gd name="connsiteX0" fmla="*/ 134659 w 146512"/>
                <a:gd name="connsiteY0" fmla="*/ 60692 h 105173"/>
                <a:gd name="connsiteX1" fmla="*/ 35790 w 146512"/>
                <a:gd name="connsiteY1" fmla="*/ 3256 h 105173"/>
                <a:gd name="connsiteX2" fmla="*/ 3214 w 146512"/>
                <a:gd name="connsiteY2" fmla="*/ 11924 h 105173"/>
                <a:gd name="connsiteX3" fmla="*/ 11882 w 146512"/>
                <a:gd name="connsiteY3" fmla="*/ 44500 h 105173"/>
                <a:gd name="connsiteX4" fmla="*/ 110751 w 146512"/>
                <a:gd name="connsiteY4" fmla="*/ 101935 h 105173"/>
                <a:gd name="connsiteX5" fmla="*/ 122657 w 146512"/>
                <a:gd name="connsiteY5" fmla="*/ 105174 h 105173"/>
                <a:gd name="connsiteX6" fmla="*/ 143232 w 146512"/>
                <a:gd name="connsiteY6" fmla="*/ 93363 h 105173"/>
                <a:gd name="connsiteX7" fmla="*/ 134659 w 146512"/>
                <a:gd name="connsiteY7" fmla="*/ 60692 h 105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6512" h="105173">
                  <a:moveTo>
                    <a:pt x="134659" y="60692"/>
                  </a:moveTo>
                  <a:lnTo>
                    <a:pt x="35790" y="3256"/>
                  </a:lnTo>
                  <a:cubicBezTo>
                    <a:pt x="24455" y="-3411"/>
                    <a:pt x="9786" y="494"/>
                    <a:pt x="3214" y="11924"/>
                  </a:cubicBezTo>
                  <a:cubicBezTo>
                    <a:pt x="-3358" y="23259"/>
                    <a:pt x="452" y="37832"/>
                    <a:pt x="11882" y="44500"/>
                  </a:cubicBezTo>
                  <a:lnTo>
                    <a:pt x="110751" y="101935"/>
                  </a:lnTo>
                  <a:cubicBezTo>
                    <a:pt x="114561" y="104126"/>
                    <a:pt x="118657" y="105174"/>
                    <a:pt x="122657" y="105174"/>
                  </a:cubicBezTo>
                  <a:cubicBezTo>
                    <a:pt x="130849" y="105174"/>
                    <a:pt x="138850" y="100888"/>
                    <a:pt x="143232" y="93363"/>
                  </a:cubicBezTo>
                  <a:cubicBezTo>
                    <a:pt x="149899" y="81838"/>
                    <a:pt x="146089" y="67264"/>
                    <a:pt x="134659" y="60692"/>
                  </a:cubicBezTo>
                  <a:close/>
                </a:path>
              </a:pathLst>
            </a:custGeom>
            <a:solidFill>
              <a:schemeClr val="accent1"/>
            </a:solidFill>
            <a:ln w="9525"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4C7DCF8A-5B7E-441F-A8F0-3235BD21EBCF}"/>
                </a:ext>
              </a:extLst>
            </p:cNvPr>
            <p:cNvSpPr/>
            <p:nvPr/>
          </p:nvSpPr>
          <p:spPr>
            <a:xfrm>
              <a:off x="6016941" y="3848099"/>
              <a:ext cx="135606" cy="258889"/>
            </a:xfrm>
            <a:custGeom>
              <a:avLst/>
              <a:gdLst>
                <a:gd name="connsiteX0" fmla="*/ 45053 w 135606"/>
                <a:gd name="connsiteY0" fmla="*/ 148590 h 258889"/>
                <a:gd name="connsiteX1" fmla="*/ 47625 w 135606"/>
                <a:gd name="connsiteY1" fmla="*/ 138113 h 258889"/>
                <a:gd name="connsiteX2" fmla="*/ 47625 w 135606"/>
                <a:gd name="connsiteY2" fmla="*/ 23813 h 258889"/>
                <a:gd name="connsiteX3" fmla="*/ 23813 w 135606"/>
                <a:gd name="connsiteY3" fmla="*/ 0 h 258889"/>
                <a:gd name="connsiteX4" fmla="*/ 0 w 135606"/>
                <a:gd name="connsiteY4" fmla="*/ 23813 h 258889"/>
                <a:gd name="connsiteX5" fmla="*/ 0 w 135606"/>
                <a:gd name="connsiteY5" fmla="*/ 138113 h 258889"/>
                <a:gd name="connsiteX6" fmla="*/ 3334 w 135606"/>
                <a:gd name="connsiteY6" fmla="*/ 150019 h 258889"/>
                <a:gd name="connsiteX7" fmla="*/ 8668 w 135606"/>
                <a:gd name="connsiteY7" fmla="*/ 180308 h 258889"/>
                <a:gd name="connsiteX8" fmla="*/ 96583 w 135606"/>
                <a:gd name="connsiteY8" fmla="*/ 253365 h 258889"/>
                <a:gd name="connsiteX9" fmla="*/ 111824 w 135606"/>
                <a:gd name="connsiteY9" fmla="*/ 258889 h 258889"/>
                <a:gd name="connsiteX10" fmla="*/ 130112 w 135606"/>
                <a:gd name="connsiteY10" fmla="*/ 250317 h 258889"/>
                <a:gd name="connsiteX11" fmla="*/ 126968 w 135606"/>
                <a:gd name="connsiteY11" fmla="*/ 216789 h 258889"/>
                <a:gd name="connsiteX12" fmla="*/ 45053 w 135606"/>
                <a:gd name="connsiteY12" fmla="*/ 148590 h 258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5606" h="258889">
                  <a:moveTo>
                    <a:pt x="45053" y="148590"/>
                  </a:moveTo>
                  <a:cubicBezTo>
                    <a:pt x="46673" y="145447"/>
                    <a:pt x="47625" y="141827"/>
                    <a:pt x="47625" y="138113"/>
                  </a:cubicBezTo>
                  <a:lnTo>
                    <a:pt x="47625" y="23813"/>
                  </a:lnTo>
                  <a:cubicBezTo>
                    <a:pt x="47625" y="10668"/>
                    <a:pt x="36957" y="0"/>
                    <a:pt x="23813" y="0"/>
                  </a:cubicBezTo>
                  <a:cubicBezTo>
                    <a:pt x="10668" y="0"/>
                    <a:pt x="0" y="10668"/>
                    <a:pt x="0" y="23813"/>
                  </a:cubicBezTo>
                  <a:lnTo>
                    <a:pt x="0" y="138113"/>
                  </a:lnTo>
                  <a:cubicBezTo>
                    <a:pt x="0" y="142494"/>
                    <a:pt x="1238" y="146495"/>
                    <a:pt x="3334" y="150019"/>
                  </a:cubicBezTo>
                  <a:cubicBezTo>
                    <a:pt x="-2381" y="159925"/>
                    <a:pt x="-476" y="172688"/>
                    <a:pt x="8668" y="180308"/>
                  </a:cubicBezTo>
                  <a:lnTo>
                    <a:pt x="96583" y="253365"/>
                  </a:lnTo>
                  <a:cubicBezTo>
                    <a:pt x="101060" y="257080"/>
                    <a:pt x="106394" y="258889"/>
                    <a:pt x="111824" y="258889"/>
                  </a:cubicBezTo>
                  <a:cubicBezTo>
                    <a:pt x="118682" y="258889"/>
                    <a:pt x="125444" y="255937"/>
                    <a:pt x="130112" y="250317"/>
                  </a:cubicBezTo>
                  <a:cubicBezTo>
                    <a:pt x="138494" y="240221"/>
                    <a:pt x="137160" y="225171"/>
                    <a:pt x="126968" y="216789"/>
                  </a:cubicBezTo>
                  <a:lnTo>
                    <a:pt x="45053" y="148590"/>
                  </a:lnTo>
                  <a:close/>
                </a:path>
              </a:pathLst>
            </a:custGeom>
            <a:solidFill>
              <a:schemeClr val="accent1"/>
            </a:solidFill>
            <a:ln w="9525"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A5DA1AEB-54DD-460B-8344-6207522F3A33}"/>
                </a:ext>
              </a:extLst>
            </p:cNvPr>
            <p:cNvSpPr/>
            <p:nvPr/>
          </p:nvSpPr>
          <p:spPr>
            <a:xfrm>
              <a:off x="6192708" y="4132260"/>
              <a:ext cx="135575" cy="120746"/>
            </a:xfrm>
            <a:custGeom>
              <a:avLst/>
              <a:gdLst>
                <a:gd name="connsiteX0" fmla="*/ 39022 w 135575"/>
                <a:gd name="connsiteY0" fmla="*/ 5495 h 120746"/>
                <a:gd name="connsiteX1" fmla="*/ 5494 w 135575"/>
                <a:gd name="connsiteY1" fmla="*/ 8638 h 120746"/>
                <a:gd name="connsiteX2" fmla="*/ 8638 w 135575"/>
                <a:gd name="connsiteY2" fmla="*/ 42166 h 120746"/>
                <a:gd name="connsiteX3" fmla="*/ 96553 w 135575"/>
                <a:gd name="connsiteY3" fmla="*/ 115222 h 120746"/>
                <a:gd name="connsiteX4" fmla="*/ 111793 w 135575"/>
                <a:gd name="connsiteY4" fmla="*/ 120747 h 120746"/>
                <a:gd name="connsiteX5" fmla="*/ 130081 w 135575"/>
                <a:gd name="connsiteY5" fmla="*/ 112175 h 120746"/>
                <a:gd name="connsiteX6" fmla="*/ 126938 w 135575"/>
                <a:gd name="connsiteY6" fmla="*/ 78646 h 120746"/>
                <a:gd name="connsiteX7" fmla="*/ 39022 w 135575"/>
                <a:gd name="connsiteY7" fmla="*/ 5495 h 120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5575" h="120746">
                  <a:moveTo>
                    <a:pt x="39022" y="5495"/>
                  </a:moveTo>
                  <a:cubicBezTo>
                    <a:pt x="28926" y="-2888"/>
                    <a:pt x="13876" y="-1554"/>
                    <a:pt x="5494" y="8638"/>
                  </a:cubicBezTo>
                  <a:cubicBezTo>
                    <a:pt x="-2887" y="18734"/>
                    <a:pt x="-1554" y="33784"/>
                    <a:pt x="8638" y="42166"/>
                  </a:cubicBezTo>
                  <a:lnTo>
                    <a:pt x="96553" y="115222"/>
                  </a:lnTo>
                  <a:cubicBezTo>
                    <a:pt x="101030" y="118937"/>
                    <a:pt x="106364" y="120747"/>
                    <a:pt x="111793" y="120747"/>
                  </a:cubicBezTo>
                  <a:cubicBezTo>
                    <a:pt x="118651" y="120747"/>
                    <a:pt x="125414" y="117794"/>
                    <a:pt x="130081" y="112175"/>
                  </a:cubicBezTo>
                  <a:cubicBezTo>
                    <a:pt x="138464" y="102078"/>
                    <a:pt x="137130" y="87029"/>
                    <a:pt x="126938" y="78646"/>
                  </a:cubicBezTo>
                  <a:lnTo>
                    <a:pt x="39022" y="5495"/>
                  </a:lnTo>
                  <a:close/>
                </a:path>
              </a:pathLst>
            </a:custGeom>
            <a:solidFill>
              <a:schemeClr val="accent1"/>
            </a:solidFill>
            <a:ln w="9525" cap="flat">
              <a:noFill/>
              <a:prstDash val="solid"/>
              <a:miter/>
            </a:ln>
          </p:spPr>
          <p:txBody>
            <a:bodyPr rtlCol="0" anchor="ctr"/>
            <a:lstStyle/>
            <a:p>
              <a:endParaRPr lang="en-US"/>
            </a:p>
          </p:txBody>
        </p:sp>
      </p:grpSp>
      <p:grpSp>
        <p:nvGrpSpPr>
          <p:cNvPr id="65" name="Group 64">
            <a:extLst>
              <a:ext uri="{FF2B5EF4-FFF2-40B4-BE49-F238E27FC236}">
                <a16:creationId xmlns:a16="http://schemas.microsoft.com/office/drawing/2014/main" id="{0C3F9DBF-D127-4F63-9FE6-D9E03FD976A0}"/>
              </a:ext>
            </a:extLst>
          </p:cNvPr>
          <p:cNvGrpSpPr/>
          <p:nvPr/>
        </p:nvGrpSpPr>
        <p:grpSpPr>
          <a:xfrm>
            <a:off x="2169792" y="2463480"/>
            <a:ext cx="3961502" cy="1235020"/>
            <a:chOff x="2428540" y="2063370"/>
            <a:chExt cx="3961502" cy="1235020"/>
          </a:xfrm>
        </p:grpSpPr>
        <p:sp>
          <p:nvSpPr>
            <p:cNvPr id="62" name="TextBox 61">
              <a:extLst>
                <a:ext uri="{FF2B5EF4-FFF2-40B4-BE49-F238E27FC236}">
                  <a16:creationId xmlns:a16="http://schemas.microsoft.com/office/drawing/2014/main" id="{2054D585-3503-4568-A522-9937F825D5BE}"/>
                </a:ext>
              </a:extLst>
            </p:cNvPr>
            <p:cNvSpPr txBox="1"/>
            <p:nvPr/>
          </p:nvSpPr>
          <p:spPr>
            <a:xfrm>
              <a:off x="2428540" y="2404556"/>
              <a:ext cx="3961502" cy="893834"/>
            </a:xfrm>
            <a:prstGeom prst="rect">
              <a:avLst/>
            </a:prstGeom>
            <a:noFill/>
          </p:spPr>
          <p:txBody>
            <a:bodyPr wrap="square" rtlCol="0" anchor="t">
              <a:spAutoFit/>
            </a:bodyPr>
            <a:lstStyle/>
            <a:p>
              <a:pPr>
                <a:lnSpc>
                  <a:spcPct val="150000"/>
                </a:lnSpc>
              </a:pPr>
              <a:r>
                <a:rPr lang="en-US" sz="1200" dirty="0"/>
                <a:t>On the right is a rectangular pyramid prism. Mention objects around us or in this world that resemble a four-sided pyramid shape.</a:t>
              </a:r>
            </a:p>
          </p:txBody>
        </p:sp>
        <p:sp>
          <p:nvSpPr>
            <p:cNvPr id="64" name="TextBox 63">
              <a:extLst>
                <a:ext uri="{FF2B5EF4-FFF2-40B4-BE49-F238E27FC236}">
                  <a16:creationId xmlns:a16="http://schemas.microsoft.com/office/drawing/2014/main" id="{7D67961A-D170-466C-8D6F-F7003BFCBBFF}"/>
                </a:ext>
              </a:extLst>
            </p:cNvPr>
            <p:cNvSpPr txBox="1"/>
            <p:nvPr/>
          </p:nvSpPr>
          <p:spPr>
            <a:xfrm>
              <a:off x="2428540" y="2063370"/>
              <a:ext cx="2639242" cy="400110"/>
            </a:xfrm>
            <a:prstGeom prst="rect">
              <a:avLst/>
            </a:prstGeom>
            <a:noFill/>
          </p:spPr>
          <p:txBody>
            <a:bodyPr wrap="square" rtlCol="0">
              <a:spAutoFit/>
            </a:bodyPr>
            <a:lstStyle/>
            <a:p>
              <a:r>
                <a:rPr lang="en-US" sz="2000" b="1" dirty="0">
                  <a:solidFill>
                    <a:schemeClr val="accent1"/>
                  </a:solidFill>
                  <a:latin typeface="+mj-lt"/>
                </a:rPr>
                <a:t>Describe &amp; explain</a:t>
              </a:r>
              <a:endParaRPr lang="en-ID" sz="2000" b="1" dirty="0">
                <a:solidFill>
                  <a:schemeClr val="accent1"/>
                </a:solidFill>
                <a:latin typeface="+mj-lt"/>
              </a:endParaRPr>
            </a:p>
          </p:txBody>
        </p:sp>
      </p:grpSp>
      <p:grpSp>
        <p:nvGrpSpPr>
          <p:cNvPr id="78" name="Group 77">
            <a:extLst>
              <a:ext uri="{FF2B5EF4-FFF2-40B4-BE49-F238E27FC236}">
                <a16:creationId xmlns:a16="http://schemas.microsoft.com/office/drawing/2014/main" id="{CF3C04D9-CA4B-4E44-B196-438448C7A867}"/>
              </a:ext>
            </a:extLst>
          </p:cNvPr>
          <p:cNvGrpSpPr/>
          <p:nvPr/>
        </p:nvGrpSpPr>
        <p:grpSpPr>
          <a:xfrm>
            <a:off x="2343311" y="5017742"/>
            <a:ext cx="363158" cy="1794976"/>
            <a:chOff x="2629746" y="2471896"/>
            <a:chExt cx="363158" cy="1794976"/>
          </a:xfrm>
        </p:grpSpPr>
        <p:sp useBgFill="1">
          <p:nvSpPr>
            <p:cNvPr id="80" name="Oval 79">
              <a:extLst>
                <a:ext uri="{FF2B5EF4-FFF2-40B4-BE49-F238E27FC236}">
                  <a16:creationId xmlns:a16="http://schemas.microsoft.com/office/drawing/2014/main" id="{D886F4DE-4F37-4E26-B363-51C2D99C79E4}"/>
                </a:ext>
              </a:extLst>
            </p:cNvPr>
            <p:cNvSpPr/>
            <p:nvPr/>
          </p:nvSpPr>
          <p:spPr>
            <a:xfrm>
              <a:off x="2629746" y="2471896"/>
              <a:ext cx="363158" cy="36315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1" name="Oval 80">
              <a:extLst>
                <a:ext uri="{FF2B5EF4-FFF2-40B4-BE49-F238E27FC236}">
                  <a16:creationId xmlns:a16="http://schemas.microsoft.com/office/drawing/2014/main" id="{6049590B-3EA5-437C-B8C4-13DA5016352A}"/>
                </a:ext>
              </a:extLst>
            </p:cNvPr>
            <p:cNvSpPr/>
            <p:nvPr/>
          </p:nvSpPr>
          <p:spPr>
            <a:xfrm>
              <a:off x="2629746" y="3187805"/>
              <a:ext cx="363158" cy="36315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2" name="Oval 81">
              <a:extLst>
                <a:ext uri="{FF2B5EF4-FFF2-40B4-BE49-F238E27FC236}">
                  <a16:creationId xmlns:a16="http://schemas.microsoft.com/office/drawing/2014/main" id="{69E42267-3B3A-4BCF-9B84-3B53CD0ECCDB}"/>
                </a:ext>
              </a:extLst>
            </p:cNvPr>
            <p:cNvSpPr/>
            <p:nvPr/>
          </p:nvSpPr>
          <p:spPr>
            <a:xfrm>
              <a:off x="2629746" y="3903714"/>
              <a:ext cx="363158" cy="36315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1" name="Group 90">
            <a:extLst>
              <a:ext uri="{FF2B5EF4-FFF2-40B4-BE49-F238E27FC236}">
                <a16:creationId xmlns:a16="http://schemas.microsoft.com/office/drawing/2014/main" id="{8CDD2048-73B4-4F4B-8F55-12F1D79A471F}"/>
              </a:ext>
            </a:extLst>
          </p:cNvPr>
          <p:cNvGrpSpPr/>
          <p:nvPr/>
        </p:nvGrpSpPr>
        <p:grpSpPr>
          <a:xfrm>
            <a:off x="3681430" y="5073147"/>
            <a:ext cx="4687729" cy="1235020"/>
            <a:chOff x="2428539" y="2063370"/>
            <a:chExt cx="4687729" cy="1235020"/>
          </a:xfrm>
        </p:grpSpPr>
        <p:sp>
          <p:nvSpPr>
            <p:cNvPr id="92" name="TextBox 91">
              <a:extLst>
                <a:ext uri="{FF2B5EF4-FFF2-40B4-BE49-F238E27FC236}">
                  <a16:creationId xmlns:a16="http://schemas.microsoft.com/office/drawing/2014/main" id="{6B05BE86-A0E5-47A3-A689-EA95430A7C64}"/>
                </a:ext>
              </a:extLst>
            </p:cNvPr>
            <p:cNvSpPr txBox="1"/>
            <p:nvPr/>
          </p:nvSpPr>
          <p:spPr>
            <a:xfrm>
              <a:off x="2428539" y="2404556"/>
              <a:ext cx="4687729" cy="893834"/>
            </a:xfrm>
            <a:prstGeom prst="rect">
              <a:avLst/>
            </a:prstGeom>
            <a:noFill/>
          </p:spPr>
          <p:txBody>
            <a:bodyPr wrap="square" rtlCol="0" anchor="t">
              <a:spAutoFit/>
            </a:bodyPr>
            <a:lstStyle/>
            <a:p>
              <a:pPr>
                <a:lnSpc>
                  <a:spcPct val="150000"/>
                </a:lnSpc>
              </a:pPr>
              <a:r>
                <a:rPr lang="en-US" sz="1200" dirty="0">
                  <a:solidFill>
                    <a:schemeClr val="bg2"/>
                  </a:solidFill>
                </a:rPr>
                <a:t>Answer and give explain or describe. If possible give image for representation the answer and  give more than one example, like minimum 3 example or answer</a:t>
              </a:r>
            </a:p>
          </p:txBody>
        </p:sp>
        <p:sp>
          <p:nvSpPr>
            <p:cNvPr id="93" name="TextBox 92">
              <a:extLst>
                <a:ext uri="{FF2B5EF4-FFF2-40B4-BE49-F238E27FC236}">
                  <a16:creationId xmlns:a16="http://schemas.microsoft.com/office/drawing/2014/main" id="{01A27A3E-9DBF-45EF-B119-D3457B2D2CDE}"/>
                </a:ext>
              </a:extLst>
            </p:cNvPr>
            <p:cNvSpPr txBox="1"/>
            <p:nvPr/>
          </p:nvSpPr>
          <p:spPr>
            <a:xfrm>
              <a:off x="2428540" y="2063370"/>
              <a:ext cx="2639242" cy="400110"/>
            </a:xfrm>
            <a:prstGeom prst="rect">
              <a:avLst/>
            </a:prstGeom>
            <a:noFill/>
          </p:spPr>
          <p:txBody>
            <a:bodyPr wrap="square" rtlCol="0">
              <a:spAutoFit/>
            </a:bodyPr>
            <a:lstStyle/>
            <a:p>
              <a:r>
                <a:rPr lang="en-US" sz="2000" b="1" dirty="0">
                  <a:solidFill>
                    <a:schemeClr val="bg2"/>
                  </a:solidFill>
                  <a:latin typeface="+mj-lt"/>
                </a:rPr>
                <a:t>Note:</a:t>
              </a:r>
              <a:endParaRPr lang="en-ID" sz="2000" b="1" dirty="0">
                <a:solidFill>
                  <a:schemeClr val="bg2"/>
                </a:solidFill>
                <a:latin typeface="+mj-lt"/>
              </a:endParaRPr>
            </a:p>
          </p:txBody>
        </p:sp>
      </p:grpSp>
      <p:sp>
        <p:nvSpPr>
          <p:cNvPr id="2" name="Text Placeholder 1">
            <a:extLst>
              <a:ext uri="{FF2B5EF4-FFF2-40B4-BE49-F238E27FC236}">
                <a16:creationId xmlns:a16="http://schemas.microsoft.com/office/drawing/2014/main" id="{E4601155-B012-4E23-BD7D-B951D890F3D4}"/>
              </a:ext>
            </a:extLst>
          </p:cNvPr>
          <p:cNvSpPr>
            <a:spLocks noGrp="1"/>
          </p:cNvSpPr>
          <p:nvPr>
            <p:ph type="body" sz="quarter" idx="10"/>
          </p:nvPr>
        </p:nvSpPr>
        <p:spPr/>
        <p:txBody>
          <a:bodyPr/>
          <a:lstStyle/>
          <a:p>
            <a:pPr algn="ctr"/>
            <a:r>
              <a:rPr lang="en-US" sz="4000" b="1" dirty="0">
                <a:latin typeface="+mj-lt"/>
              </a:rPr>
              <a:t>Question 3</a:t>
            </a:r>
          </a:p>
        </p:txBody>
      </p:sp>
    </p:spTree>
    <p:extLst>
      <p:ext uri="{BB962C8B-B14F-4D97-AF65-F5344CB8AC3E}">
        <p14:creationId xmlns:p14="http://schemas.microsoft.com/office/powerpoint/2010/main" val="309225897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3205BDC5-E9B9-4462-B99A-785846CD92DB}"/>
              </a:ext>
            </a:extLst>
          </p:cNvPr>
          <p:cNvSpPr/>
          <p:nvPr/>
        </p:nvSpPr>
        <p:spPr>
          <a:xfrm rot="370316">
            <a:off x="1040432" y="2490692"/>
            <a:ext cx="2795752" cy="171318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3734BDA-4E0D-4A74-A021-270DEE2470C7}"/>
              </a:ext>
            </a:extLst>
          </p:cNvPr>
          <p:cNvSpPr/>
          <p:nvPr/>
        </p:nvSpPr>
        <p:spPr>
          <a:xfrm>
            <a:off x="1040432" y="2446557"/>
            <a:ext cx="2795752" cy="1713186"/>
          </a:xfrm>
          <a:prstGeom prst="rect">
            <a:avLst/>
          </a:prstGeom>
          <a:solidFill>
            <a:schemeClr val="bg2"/>
          </a:solidFill>
          <a:ln>
            <a:noFill/>
          </a:ln>
          <a:effectLst>
            <a:outerShdw blurRad="266700" dist="50800" dir="5400000" algn="ctr"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F7644874-F020-48AB-9883-04207D7706F3}"/>
              </a:ext>
            </a:extLst>
          </p:cNvPr>
          <p:cNvSpPr/>
          <p:nvPr/>
        </p:nvSpPr>
        <p:spPr>
          <a:xfrm rot="370316">
            <a:off x="4698124" y="2490692"/>
            <a:ext cx="2795752" cy="171318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50168363-92CB-44B2-8412-72D0623E3707}"/>
              </a:ext>
            </a:extLst>
          </p:cNvPr>
          <p:cNvSpPr/>
          <p:nvPr/>
        </p:nvSpPr>
        <p:spPr>
          <a:xfrm>
            <a:off x="4698124" y="2446557"/>
            <a:ext cx="2795752" cy="1713186"/>
          </a:xfrm>
          <a:prstGeom prst="rect">
            <a:avLst/>
          </a:prstGeom>
          <a:solidFill>
            <a:schemeClr val="bg2"/>
          </a:solidFill>
          <a:ln>
            <a:noFill/>
          </a:ln>
          <a:effectLst>
            <a:outerShdw blurRad="266700" dist="50800" dir="5400000" algn="ctr"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D6443DE2-4911-46FB-9397-E4D2B78DBF95}"/>
              </a:ext>
            </a:extLst>
          </p:cNvPr>
          <p:cNvSpPr/>
          <p:nvPr/>
        </p:nvSpPr>
        <p:spPr>
          <a:xfrm rot="370316">
            <a:off x="8355816" y="2490692"/>
            <a:ext cx="2795752" cy="171318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4147CB49-2385-46B9-AE26-595C11E42D18}"/>
              </a:ext>
            </a:extLst>
          </p:cNvPr>
          <p:cNvSpPr/>
          <p:nvPr/>
        </p:nvSpPr>
        <p:spPr>
          <a:xfrm>
            <a:off x="8355816" y="2446557"/>
            <a:ext cx="2795752" cy="1713186"/>
          </a:xfrm>
          <a:prstGeom prst="rect">
            <a:avLst/>
          </a:prstGeom>
          <a:solidFill>
            <a:schemeClr val="bg2"/>
          </a:solidFill>
          <a:ln>
            <a:noFill/>
          </a:ln>
          <a:effectLst>
            <a:outerShdw blurRad="266700" dist="50800" dir="5400000" algn="ctr"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4AAF4D14-22AB-4CAB-AEDB-1E7DEA569A6E}"/>
              </a:ext>
            </a:extLst>
          </p:cNvPr>
          <p:cNvSpPr>
            <a:spLocks noGrp="1"/>
          </p:cNvSpPr>
          <p:nvPr>
            <p:ph type="body" sz="quarter" idx="13"/>
          </p:nvPr>
        </p:nvSpPr>
        <p:spPr/>
        <p:txBody>
          <a:bodyPr/>
          <a:lstStyle/>
          <a:p>
            <a:pPr algn="ctr"/>
            <a:r>
              <a:rPr lang="en-US" sz="4000" b="1" dirty="0">
                <a:latin typeface="+mj-lt"/>
              </a:rPr>
              <a:t>Answer for Question 3</a:t>
            </a:r>
          </a:p>
        </p:txBody>
      </p:sp>
      <p:sp>
        <p:nvSpPr>
          <p:cNvPr id="34" name="TextBox 33">
            <a:extLst>
              <a:ext uri="{FF2B5EF4-FFF2-40B4-BE49-F238E27FC236}">
                <a16:creationId xmlns:a16="http://schemas.microsoft.com/office/drawing/2014/main" id="{31085575-732B-4254-86AD-266747757D47}"/>
              </a:ext>
            </a:extLst>
          </p:cNvPr>
          <p:cNvSpPr txBox="1"/>
          <p:nvPr/>
        </p:nvSpPr>
        <p:spPr>
          <a:xfrm>
            <a:off x="1030348" y="4833531"/>
            <a:ext cx="2766033" cy="893834"/>
          </a:xfrm>
          <a:prstGeom prst="rect">
            <a:avLst/>
          </a:prstGeom>
          <a:noFill/>
        </p:spPr>
        <p:txBody>
          <a:bodyPr wrap="square" rtlCol="0" anchor="t">
            <a:spAutoFit/>
          </a:bodyPr>
          <a:lstStyle/>
          <a:p>
            <a:pPr>
              <a:lnSpc>
                <a:spcPct val="150000"/>
              </a:lnSpc>
            </a:pPr>
            <a:r>
              <a:rPr lang="en-US" sz="1200" dirty="0"/>
              <a:t>One of the buildings in </a:t>
            </a:r>
            <a:r>
              <a:rPr lang="en-US" sz="1200" dirty="0" err="1"/>
              <a:t>Oaris</a:t>
            </a:r>
            <a:r>
              <a:rPr lang="en-US" sz="1200" dirty="0"/>
              <a:t> has a unique shape, which is shaped like a rectangular pyramid</a:t>
            </a:r>
          </a:p>
        </p:txBody>
      </p:sp>
      <p:sp>
        <p:nvSpPr>
          <p:cNvPr id="36" name="TextBox 35">
            <a:extLst>
              <a:ext uri="{FF2B5EF4-FFF2-40B4-BE49-F238E27FC236}">
                <a16:creationId xmlns:a16="http://schemas.microsoft.com/office/drawing/2014/main" id="{2B313755-07E7-49F5-AD9C-E800C637383F}"/>
              </a:ext>
            </a:extLst>
          </p:cNvPr>
          <p:cNvSpPr txBox="1"/>
          <p:nvPr/>
        </p:nvSpPr>
        <p:spPr>
          <a:xfrm>
            <a:off x="1030348" y="4492345"/>
            <a:ext cx="2639242" cy="400110"/>
          </a:xfrm>
          <a:prstGeom prst="rect">
            <a:avLst/>
          </a:prstGeom>
          <a:noFill/>
        </p:spPr>
        <p:txBody>
          <a:bodyPr wrap="square" rtlCol="0">
            <a:spAutoFit/>
          </a:bodyPr>
          <a:lstStyle/>
          <a:p>
            <a:r>
              <a:rPr lang="en-US" sz="2000" b="1" dirty="0">
                <a:solidFill>
                  <a:schemeClr val="accent1"/>
                </a:solidFill>
                <a:latin typeface="+mj-lt"/>
              </a:rPr>
              <a:t>France landmark</a:t>
            </a:r>
            <a:endParaRPr lang="en-ID" sz="2000" b="1" dirty="0">
              <a:solidFill>
                <a:schemeClr val="accent1"/>
              </a:solidFill>
              <a:latin typeface="+mj-lt"/>
            </a:endParaRPr>
          </a:p>
        </p:txBody>
      </p:sp>
      <p:sp>
        <p:nvSpPr>
          <p:cNvPr id="38" name="TextBox 37">
            <a:extLst>
              <a:ext uri="{FF2B5EF4-FFF2-40B4-BE49-F238E27FC236}">
                <a16:creationId xmlns:a16="http://schemas.microsoft.com/office/drawing/2014/main" id="{C2681F1B-C758-48DC-9F62-E783EFCC0B2F}"/>
              </a:ext>
            </a:extLst>
          </p:cNvPr>
          <p:cNvSpPr txBox="1"/>
          <p:nvPr/>
        </p:nvSpPr>
        <p:spPr>
          <a:xfrm>
            <a:off x="4698124" y="4833531"/>
            <a:ext cx="2766033" cy="893834"/>
          </a:xfrm>
          <a:prstGeom prst="rect">
            <a:avLst/>
          </a:prstGeom>
          <a:noFill/>
        </p:spPr>
        <p:txBody>
          <a:bodyPr wrap="square" rtlCol="0" anchor="t">
            <a:spAutoFit/>
          </a:bodyPr>
          <a:lstStyle/>
          <a:p>
            <a:pPr>
              <a:lnSpc>
                <a:spcPct val="150000"/>
              </a:lnSpc>
            </a:pPr>
            <a:r>
              <a:rPr lang="en-US" sz="1200" dirty="0"/>
              <a:t>In addition, the shape that often resembles a rectangular pyramid is part of the roof of a building</a:t>
            </a:r>
          </a:p>
        </p:txBody>
      </p:sp>
      <p:sp>
        <p:nvSpPr>
          <p:cNvPr id="39" name="TextBox 38">
            <a:extLst>
              <a:ext uri="{FF2B5EF4-FFF2-40B4-BE49-F238E27FC236}">
                <a16:creationId xmlns:a16="http://schemas.microsoft.com/office/drawing/2014/main" id="{82F3D52A-F789-4B44-B135-90437ABE1EBD}"/>
              </a:ext>
            </a:extLst>
          </p:cNvPr>
          <p:cNvSpPr txBox="1"/>
          <p:nvPr/>
        </p:nvSpPr>
        <p:spPr>
          <a:xfrm>
            <a:off x="4698124" y="4492345"/>
            <a:ext cx="2639242" cy="400110"/>
          </a:xfrm>
          <a:prstGeom prst="rect">
            <a:avLst/>
          </a:prstGeom>
          <a:noFill/>
        </p:spPr>
        <p:txBody>
          <a:bodyPr wrap="square" rtlCol="0">
            <a:spAutoFit/>
          </a:bodyPr>
          <a:lstStyle/>
          <a:p>
            <a:r>
              <a:rPr lang="en-US" sz="2000" b="1" dirty="0">
                <a:solidFill>
                  <a:schemeClr val="accent2"/>
                </a:solidFill>
                <a:latin typeface="+mj-lt"/>
              </a:rPr>
              <a:t>Building roof</a:t>
            </a:r>
            <a:endParaRPr lang="en-ID" sz="2000" b="1" dirty="0">
              <a:solidFill>
                <a:schemeClr val="accent2"/>
              </a:solidFill>
              <a:latin typeface="+mj-lt"/>
            </a:endParaRPr>
          </a:p>
        </p:txBody>
      </p:sp>
      <p:sp>
        <p:nvSpPr>
          <p:cNvPr id="41" name="TextBox 40">
            <a:extLst>
              <a:ext uri="{FF2B5EF4-FFF2-40B4-BE49-F238E27FC236}">
                <a16:creationId xmlns:a16="http://schemas.microsoft.com/office/drawing/2014/main" id="{B5A78488-5EA4-4495-B663-5001D0068B82}"/>
              </a:ext>
            </a:extLst>
          </p:cNvPr>
          <p:cNvSpPr txBox="1"/>
          <p:nvPr/>
        </p:nvSpPr>
        <p:spPr>
          <a:xfrm>
            <a:off x="8365900" y="4833531"/>
            <a:ext cx="2766033" cy="893834"/>
          </a:xfrm>
          <a:prstGeom prst="rect">
            <a:avLst/>
          </a:prstGeom>
          <a:noFill/>
        </p:spPr>
        <p:txBody>
          <a:bodyPr wrap="square" rtlCol="0" anchor="t">
            <a:spAutoFit/>
          </a:bodyPr>
          <a:lstStyle/>
          <a:p>
            <a:pPr>
              <a:lnSpc>
                <a:spcPct val="150000"/>
              </a:lnSpc>
            </a:pPr>
            <a:r>
              <a:rPr lang="en-US" sz="1200" dirty="0"/>
              <a:t>And the most similar to the shape of a rectangular pyramid is a pyramid in Egypt.</a:t>
            </a:r>
          </a:p>
        </p:txBody>
      </p:sp>
      <p:sp>
        <p:nvSpPr>
          <p:cNvPr id="42" name="TextBox 41">
            <a:extLst>
              <a:ext uri="{FF2B5EF4-FFF2-40B4-BE49-F238E27FC236}">
                <a16:creationId xmlns:a16="http://schemas.microsoft.com/office/drawing/2014/main" id="{7FD779DA-5506-4AF5-A3F8-CE4E74D1BF2F}"/>
              </a:ext>
            </a:extLst>
          </p:cNvPr>
          <p:cNvSpPr txBox="1"/>
          <p:nvPr/>
        </p:nvSpPr>
        <p:spPr>
          <a:xfrm>
            <a:off x="8365900" y="4492345"/>
            <a:ext cx="2639242" cy="400110"/>
          </a:xfrm>
          <a:prstGeom prst="rect">
            <a:avLst/>
          </a:prstGeom>
          <a:noFill/>
        </p:spPr>
        <p:txBody>
          <a:bodyPr wrap="square" rtlCol="0">
            <a:spAutoFit/>
          </a:bodyPr>
          <a:lstStyle/>
          <a:p>
            <a:r>
              <a:rPr lang="en-US" sz="2000" b="1" dirty="0">
                <a:solidFill>
                  <a:schemeClr val="accent3"/>
                </a:solidFill>
                <a:latin typeface="+mj-lt"/>
              </a:rPr>
              <a:t>Pyramids in </a:t>
            </a:r>
            <a:r>
              <a:rPr lang="en-US" sz="2000" b="1" dirty="0" err="1">
                <a:solidFill>
                  <a:schemeClr val="accent3"/>
                </a:solidFill>
                <a:latin typeface="+mj-lt"/>
              </a:rPr>
              <a:t>egypt</a:t>
            </a:r>
            <a:endParaRPr lang="en-ID" sz="2000" b="1" dirty="0">
              <a:solidFill>
                <a:schemeClr val="accent3"/>
              </a:solidFill>
              <a:latin typeface="+mj-lt"/>
            </a:endParaRPr>
          </a:p>
        </p:txBody>
      </p:sp>
      <p:sp>
        <p:nvSpPr>
          <p:cNvPr id="13" name="Picture Placeholder 12">
            <a:extLst>
              <a:ext uri="{FF2B5EF4-FFF2-40B4-BE49-F238E27FC236}">
                <a16:creationId xmlns:a16="http://schemas.microsoft.com/office/drawing/2014/main" id="{670CEE4D-C808-461C-9225-676247AF8D42}"/>
              </a:ext>
            </a:extLst>
          </p:cNvPr>
          <p:cNvSpPr>
            <a:spLocks noGrp="1"/>
          </p:cNvSpPr>
          <p:nvPr>
            <p:ph type="pic" sz="quarter" idx="12"/>
          </p:nvPr>
        </p:nvSpPr>
        <p:spPr/>
      </p:sp>
      <p:sp>
        <p:nvSpPr>
          <p:cNvPr id="15" name="Picture Placeholder 14">
            <a:extLst>
              <a:ext uri="{FF2B5EF4-FFF2-40B4-BE49-F238E27FC236}">
                <a16:creationId xmlns:a16="http://schemas.microsoft.com/office/drawing/2014/main" id="{546D1F2D-DD9C-415A-9CF1-6250C5FF8494}"/>
              </a:ext>
            </a:extLst>
          </p:cNvPr>
          <p:cNvSpPr>
            <a:spLocks noGrp="1"/>
          </p:cNvSpPr>
          <p:nvPr>
            <p:ph type="pic" sz="quarter" idx="11"/>
          </p:nvPr>
        </p:nvSpPr>
        <p:spPr/>
      </p:sp>
      <p:sp>
        <p:nvSpPr>
          <p:cNvPr id="19" name="Picture Placeholder 18">
            <a:extLst>
              <a:ext uri="{FF2B5EF4-FFF2-40B4-BE49-F238E27FC236}">
                <a16:creationId xmlns:a16="http://schemas.microsoft.com/office/drawing/2014/main" id="{02B39A7F-2D43-4B00-8EF2-AB030A537C4C}"/>
              </a:ext>
            </a:extLst>
          </p:cNvPr>
          <p:cNvSpPr>
            <a:spLocks noGrp="1"/>
          </p:cNvSpPr>
          <p:nvPr>
            <p:ph type="pic" sz="quarter" idx="10"/>
          </p:nvPr>
        </p:nvSpPr>
        <p:spPr/>
      </p:sp>
    </p:spTree>
    <p:extLst>
      <p:ext uri="{BB962C8B-B14F-4D97-AF65-F5344CB8AC3E}">
        <p14:creationId xmlns:p14="http://schemas.microsoft.com/office/powerpoint/2010/main" val="148804460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Box 26">
            <a:extLst>
              <a:ext uri="{FF2B5EF4-FFF2-40B4-BE49-F238E27FC236}">
                <a16:creationId xmlns:a16="http://schemas.microsoft.com/office/drawing/2014/main" id="{5377960D-B058-40A0-A9A6-912B427CF3F2}"/>
              </a:ext>
            </a:extLst>
          </p:cNvPr>
          <p:cNvSpPr txBox="1"/>
          <p:nvPr/>
        </p:nvSpPr>
        <p:spPr>
          <a:xfrm>
            <a:off x="3533776" y="2011678"/>
            <a:ext cx="5124450" cy="616836"/>
          </a:xfrm>
          <a:prstGeom prst="rect">
            <a:avLst/>
          </a:prstGeom>
          <a:noFill/>
        </p:spPr>
        <p:txBody>
          <a:bodyPr wrap="square" rtlCol="0" anchor="t">
            <a:spAutoFit/>
          </a:bodyPr>
          <a:lstStyle/>
          <a:p>
            <a:pPr algn="ctr">
              <a:lnSpc>
                <a:spcPct val="150000"/>
              </a:lnSpc>
            </a:pPr>
            <a:r>
              <a:rPr lang="en-US" sz="1200" dirty="0"/>
              <a:t>Consider the 4 shapes below. Which figure below has no angle. Please choose carefully before answering</a:t>
            </a:r>
          </a:p>
        </p:txBody>
      </p:sp>
      <p:sp>
        <p:nvSpPr>
          <p:cNvPr id="29" name="TextBox 28">
            <a:extLst>
              <a:ext uri="{FF2B5EF4-FFF2-40B4-BE49-F238E27FC236}">
                <a16:creationId xmlns:a16="http://schemas.microsoft.com/office/drawing/2014/main" id="{F2F90E9C-C0C9-474C-8DDA-B9088194B7CB}"/>
              </a:ext>
            </a:extLst>
          </p:cNvPr>
          <p:cNvSpPr txBox="1"/>
          <p:nvPr/>
        </p:nvSpPr>
        <p:spPr>
          <a:xfrm>
            <a:off x="4776379" y="1670492"/>
            <a:ext cx="2639242" cy="400110"/>
          </a:xfrm>
          <a:prstGeom prst="rect">
            <a:avLst/>
          </a:prstGeom>
          <a:noFill/>
        </p:spPr>
        <p:txBody>
          <a:bodyPr wrap="square" rtlCol="0">
            <a:spAutoFit/>
          </a:bodyPr>
          <a:lstStyle/>
          <a:p>
            <a:pPr algn="ctr"/>
            <a:r>
              <a:rPr lang="en-US" sz="2000" b="1" dirty="0">
                <a:solidFill>
                  <a:schemeClr val="accent1"/>
                </a:solidFill>
                <a:latin typeface="+mj-lt"/>
              </a:rPr>
              <a:t>Instruction!</a:t>
            </a:r>
            <a:endParaRPr lang="en-ID" sz="2000" b="1" dirty="0">
              <a:solidFill>
                <a:schemeClr val="accent1"/>
              </a:solidFill>
              <a:latin typeface="+mj-lt"/>
            </a:endParaRPr>
          </a:p>
        </p:txBody>
      </p:sp>
      <p:sp>
        <p:nvSpPr>
          <p:cNvPr id="12" name="Rectangle: Rounded Corners 11">
            <a:extLst>
              <a:ext uri="{FF2B5EF4-FFF2-40B4-BE49-F238E27FC236}">
                <a16:creationId xmlns:a16="http://schemas.microsoft.com/office/drawing/2014/main" id="{34512AD8-9CDF-4D66-BCDF-C13DC99F80C0}"/>
              </a:ext>
            </a:extLst>
          </p:cNvPr>
          <p:cNvSpPr/>
          <p:nvPr/>
        </p:nvSpPr>
        <p:spPr>
          <a:xfrm>
            <a:off x="1457428" y="3221220"/>
            <a:ext cx="2076794" cy="1824939"/>
          </a:xfrm>
          <a:prstGeom prst="roundRect">
            <a:avLst>
              <a:gd name="adj" fmla="val 13362"/>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D75974DF-62E9-43F8-A24E-D823E0377D25}"/>
              </a:ext>
            </a:extLst>
          </p:cNvPr>
          <p:cNvSpPr/>
          <p:nvPr/>
        </p:nvSpPr>
        <p:spPr>
          <a:xfrm>
            <a:off x="1580126" y="3390603"/>
            <a:ext cx="1831398" cy="1486173"/>
          </a:xfrm>
          <a:prstGeom prst="roundRect">
            <a:avLst>
              <a:gd name="adj" fmla="val 13362"/>
            </a:avLst>
          </a:prstGeom>
          <a:noFill/>
          <a:ln w="19050">
            <a:solidFill>
              <a:schemeClr val="accent1">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9C58A36D-56FA-4014-8262-7667E79554C2}"/>
              </a:ext>
            </a:extLst>
          </p:cNvPr>
          <p:cNvSpPr/>
          <p:nvPr/>
        </p:nvSpPr>
        <p:spPr>
          <a:xfrm>
            <a:off x="2228272" y="2969700"/>
            <a:ext cx="535106" cy="535106"/>
          </a:xfrm>
          <a:prstGeom prst="ellipse">
            <a:avLst/>
          </a:prstGeom>
          <a:ln w="5715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9C060B7E-7D75-46F6-A4BB-A122DEED9CD7}"/>
              </a:ext>
            </a:extLst>
          </p:cNvPr>
          <p:cNvSpPr txBox="1"/>
          <p:nvPr/>
        </p:nvSpPr>
        <p:spPr>
          <a:xfrm>
            <a:off x="2228273" y="3063347"/>
            <a:ext cx="531776" cy="338554"/>
          </a:xfrm>
          <a:prstGeom prst="rect">
            <a:avLst/>
          </a:prstGeom>
          <a:noFill/>
        </p:spPr>
        <p:txBody>
          <a:bodyPr wrap="square" rtlCol="0">
            <a:spAutoFit/>
          </a:bodyPr>
          <a:lstStyle/>
          <a:p>
            <a:pPr algn="ctr"/>
            <a:r>
              <a:rPr lang="en-US" sz="1600" b="1" dirty="0">
                <a:solidFill>
                  <a:schemeClr val="bg2"/>
                </a:solidFill>
                <a:latin typeface="+mj-lt"/>
              </a:rPr>
              <a:t>A.</a:t>
            </a:r>
            <a:endParaRPr lang="en-ID" sz="1600" b="1" dirty="0">
              <a:solidFill>
                <a:schemeClr val="bg2"/>
              </a:solidFill>
              <a:latin typeface="+mj-lt"/>
            </a:endParaRPr>
          </a:p>
        </p:txBody>
      </p:sp>
      <p:grpSp>
        <p:nvGrpSpPr>
          <p:cNvPr id="50" name="Group 49">
            <a:extLst>
              <a:ext uri="{FF2B5EF4-FFF2-40B4-BE49-F238E27FC236}">
                <a16:creationId xmlns:a16="http://schemas.microsoft.com/office/drawing/2014/main" id="{350A83B6-AD20-4524-BE38-C7CE9C920DE1}"/>
              </a:ext>
            </a:extLst>
          </p:cNvPr>
          <p:cNvGrpSpPr/>
          <p:nvPr/>
        </p:nvGrpSpPr>
        <p:grpSpPr>
          <a:xfrm>
            <a:off x="1925213" y="3632746"/>
            <a:ext cx="1152758" cy="1043121"/>
            <a:chOff x="5399017" y="3951330"/>
            <a:chExt cx="1152758" cy="1043121"/>
          </a:xfrm>
          <a:solidFill>
            <a:schemeClr val="bg2"/>
          </a:solidFill>
        </p:grpSpPr>
        <p:sp>
          <p:nvSpPr>
            <p:cNvPr id="51" name="Freeform: Shape 50">
              <a:extLst>
                <a:ext uri="{FF2B5EF4-FFF2-40B4-BE49-F238E27FC236}">
                  <a16:creationId xmlns:a16="http://schemas.microsoft.com/office/drawing/2014/main" id="{637A5F28-A9C9-45CB-909D-0EBAF3B5D2B9}"/>
                </a:ext>
              </a:extLst>
            </p:cNvPr>
            <p:cNvSpPr/>
            <p:nvPr/>
          </p:nvSpPr>
          <p:spPr>
            <a:xfrm>
              <a:off x="5399017" y="3951330"/>
              <a:ext cx="1152758" cy="1043121"/>
            </a:xfrm>
            <a:custGeom>
              <a:avLst/>
              <a:gdLst>
                <a:gd name="connsiteX0" fmla="*/ 1152758 w 1152758"/>
                <a:gd name="connsiteY0" fmla="*/ 13368 h 1043121"/>
                <a:gd name="connsiteX1" fmla="*/ 1152538 w 1152758"/>
                <a:gd name="connsiteY1" fmla="*/ 11277 h 1043121"/>
                <a:gd name="connsiteX2" fmla="*/ 1152318 w 1152758"/>
                <a:gd name="connsiteY2" fmla="*/ 10397 h 1043121"/>
                <a:gd name="connsiteX3" fmla="*/ 1152098 w 1152758"/>
                <a:gd name="connsiteY3" fmla="*/ 9572 h 1043121"/>
                <a:gd name="connsiteX4" fmla="*/ 1151823 w 1152758"/>
                <a:gd name="connsiteY4" fmla="*/ 8912 h 1043121"/>
                <a:gd name="connsiteX5" fmla="*/ 1151438 w 1152758"/>
                <a:gd name="connsiteY5" fmla="*/ 8032 h 1043121"/>
                <a:gd name="connsiteX6" fmla="*/ 1150668 w 1152758"/>
                <a:gd name="connsiteY6" fmla="*/ 6601 h 1043121"/>
                <a:gd name="connsiteX7" fmla="*/ 1150283 w 1152758"/>
                <a:gd name="connsiteY7" fmla="*/ 5941 h 1043121"/>
                <a:gd name="connsiteX8" fmla="*/ 1148742 w 1152758"/>
                <a:gd name="connsiteY8" fmla="*/ 4071 h 1043121"/>
                <a:gd name="connsiteX9" fmla="*/ 1148687 w 1152758"/>
                <a:gd name="connsiteY9" fmla="*/ 4016 h 1043121"/>
                <a:gd name="connsiteX10" fmla="*/ 1146872 w 1152758"/>
                <a:gd name="connsiteY10" fmla="*/ 2530 h 1043121"/>
                <a:gd name="connsiteX11" fmla="*/ 1146212 w 1152758"/>
                <a:gd name="connsiteY11" fmla="*/ 2090 h 1043121"/>
                <a:gd name="connsiteX12" fmla="*/ 1144782 w 1152758"/>
                <a:gd name="connsiteY12" fmla="*/ 1320 h 1043121"/>
                <a:gd name="connsiteX13" fmla="*/ 1143956 w 1152758"/>
                <a:gd name="connsiteY13" fmla="*/ 990 h 1043121"/>
                <a:gd name="connsiteX14" fmla="*/ 1142361 w 1152758"/>
                <a:gd name="connsiteY14" fmla="*/ 495 h 1043121"/>
                <a:gd name="connsiteX15" fmla="*/ 1141536 w 1152758"/>
                <a:gd name="connsiteY15" fmla="*/ 275 h 1043121"/>
                <a:gd name="connsiteX16" fmla="*/ 1139005 w 1152758"/>
                <a:gd name="connsiteY16" fmla="*/ 0 h 1043121"/>
                <a:gd name="connsiteX17" fmla="*/ 388874 w 1152758"/>
                <a:gd name="connsiteY17" fmla="*/ 0 h 1043121"/>
                <a:gd name="connsiteX18" fmla="*/ 386398 w 1152758"/>
                <a:gd name="connsiteY18" fmla="*/ 275 h 1043121"/>
                <a:gd name="connsiteX19" fmla="*/ 385573 w 1152758"/>
                <a:gd name="connsiteY19" fmla="*/ 440 h 1043121"/>
                <a:gd name="connsiteX20" fmla="*/ 383978 w 1152758"/>
                <a:gd name="connsiteY20" fmla="*/ 935 h 1043121"/>
                <a:gd name="connsiteX21" fmla="*/ 383153 w 1152758"/>
                <a:gd name="connsiteY21" fmla="*/ 1265 h 1043121"/>
                <a:gd name="connsiteX22" fmla="*/ 381667 w 1152758"/>
                <a:gd name="connsiteY22" fmla="*/ 2090 h 1043121"/>
                <a:gd name="connsiteX23" fmla="*/ 381062 w 1152758"/>
                <a:gd name="connsiteY23" fmla="*/ 2475 h 1043121"/>
                <a:gd name="connsiteX24" fmla="*/ 380952 w 1152758"/>
                <a:gd name="connsiteY24" fmla="*/ 2530 h 1043121"/>
                <a:gd name="connsiteX25" fmla="*/ 6161 w 1152758"/>
                <a:gd name="connsiteY25" fmla="*/ 267904 h 1043121"/>
                <a:gd name="connsiteX26" fmla="*/ 6161 w 1152758"/>
                <a:gd name="connsiteY26" fmla="*/ 267904 h 1043121"/>
                <a:gd name="connsiteX27" fmla="*/ 5886 w 1152758"/>
                <a:gd name="connsiteY27" fmla="*/ 268069 h 1043121"/>
                <a:gd name="connsiteX28" fmla="*/ 4126 w 1152758"/>
                <a:gd name="connsiteY28" fmla="*/ 269555 h 1043121"/>
                <a:gd name="connsiteX29" fmla="*/ 3851 w 1152758"/>
                <a:gd name="connsiteY29" fmla="*/ 269885 h 1043121"/>
                <a:gd name="connsiteX30" fmla="*/ 2586 w 1152758"/>
                <a:gd name="connsiteY30" fmla="*/ 271425 h 1043121"/>
                <a:gd name="connsiteX31" fmla="*/ 2145 w 1152758"/>
                <a:gd name="connsiteY31" fmla="*/ 272140 h 1043121"/>
                <a:gd name="connsiteX32" fmla="*/ 1375 w 1152758"/>
                <a:gd name="connsiteY32" fmla="*/ 273515 h 1043121"/>
                <a:gd name="connsiteX33" fmla="*/ 990 w 1152758"/>
                <a:gd name="connsiteY33" fmla="*/ 274396 h 1043121"/>
                <a:gd name="connsiteX34" fmla="*/ 495 w 1152758"/>
                <a:gd name="connsiteY34" fmla="*/ 275991 h 1043121"/>
                <a:gd name="connsiteX35" fmla="*/ 275 w 1152758"/>
                <a:gd name="connsiteY35" fmla="*/ 276761 h 1043121"/>
                <a:gd name="connsiteX36" fmla="*/ 0 w 1152758"/>
                <a:gd name="connsiteY36" fmla="*/ 279236 h 1043121"/>
                <a:gd name="connsiteX37" fmla="*/ 0 w 1152758"/>
                <a:gd name="connsiteY37" fmla="*/ 279291 h 1043121"/>
                <a:gd name="connsiteX38" fmla="*/ 0 w 1152758"/>
                <a:gd name="connsiteY38" fmla="*/ 1029423 h 1043121"/>
                <a:gd name="connsiteX39" fmla="*/ 0 w 1152758"/>
                <a:gd name="connsiteY39" fmla="*/ 1029588 h 1043121"/>
                <a:gd name="connsiteX40" fmla="*/ 165 w 1152758"/>
                <a:gd name="connsiteY40" fmla="*/ 1031349 h 1043121"/>
                <a:gd name="connsiteX41" fmla="*/ 275 w 1152758"/>
                <a:gd name="connsiteY41" fmla="*/ 1032284 h 1043121"/>
                <a:gd name="connsiteX42" fmla="*/ 660 w 1152758"/>
                <a:gd name="connsiteY42" fmla="*/ 1033604 h 1043121"/>
                <a:gd name="connsiteX43" fmla="*/ 1100 w 1152758"/>
                <a:gd name="connsiteY43" fmla="*/ 1034869 h 1043121"/>
                <a:gd name="connsiteX44" fmla="*/ 1540 w 1152758"/>
                <a:gd name="connsiteY44" fmla="*/ 1035695 h 1043121"/>
                <a:gd name="connsiteX45" fmla="*/ 2421 w 1152758"/>
                <a:gd name="connsiteY45" fmla="*/ 1037235 h 1043121"/>
                <a:gd name="connsiteX46" fmla="*/ 2476 w 1152758"/>
                <a:gd name="connsiteY46" fmla="*/ 1037345 h 1043121"/>
                <a:gd name="connsiteX47" fmla="*/ 2806 w 1152758"/>
                <a:gd name="connsiteY47" fmla="*/ 1037730 h 1043121"/>
                <a:gd name="connsiteX48" fmla="*/ 4456 w 1152758"/>
                <a:gd name="connsiteY48" fmla="*/ 1039545 h 1043121"/>
                <a:gd name="connsiteX49" fmla="*/ 5281 w 1152758"/>
                <a:gd name="connsiteY49" fmla="*/ 1040205 h 1043121"/>
                <a:gd name="connsiteX50" fmla="*/ 6931 w 1152758"/>
                <a:gd name="connsiteY50" fmla="*/ 1041306 h 1043121"/>
                <a:gd name="connsiteX51" fmla="*/ 7867 w 1152758"/>
                <a:gd name="connsiteY51" fmla="*/ 1041801 h 1043121"/>
                <a:gd name="connsiteX52" fmla="*/ 9902 w 1152758"/>
                <a:gd name="connsiteY52" fmla="*/ 1042571 h 1043121"/>
                <a:gd name="connsiteX53" fmla="*/ 10672 w 1152758"/>
                <a:gd name="connsiteY53" fmla="*/ 1042791 h 1043121"/>
                <a:gd name="connsiteX54" fmla="*/ 13698 w 1152758"/>
                <a:gd name="connsiteY54" fmla="*/ 1043121 h 1043121"/>
                <a:gd name="connsiteX55" fmla="*/ 763830 w 1152758"/>
                <a:gd name="connsiteY55" fmla="*/ 1043121 h 1043121"/>
                <a:gd name="connsiteX56" fmla="*/ 766305 w 1152758"/>
                <a:gd name="connsiteY56" fmla="*/ 1042846 h 1043121"/>
                <a:gd name="connsiteX57" fmla="*/ 767130 w 1152758"/>
                <a:gd name="connsiteY57" fmla="*/ 1042681 h 1043121"/>
                <a:gd name="connsiteX58" fmla="*/ 768726 w 1152758"/>
                <a:gd name="connsiteY58" fmla="*/ 1042186 h 1043121"/>
                <a:gd name="connsiteX59" fmla="*/ 769551 w 1152758"/>
                <a:gd name="connsiteY59" fmla="*/ 1041856 h 1043121"/>
                <a:gd name="connsiteX60" fmla="*/ 771036 w 1152758"/>
                <a:gd name="connsiteY60" fmla="*/ 1041031 h 1043121"/>
                <a:gd name="connsiteX61" fmla="*/ 771641 w 1152758"/>
                <a:gd name="connsiteY61" fmla="*/ 1040645 h 1043121"/>
                <a:gd name="connsiteX62" fmla="*/ 771751 w 1152758"/>
                <a:gd name="connsiteY62" fmla="*/ 1040590 h 1043121"/>
                <a:gd name="connsiteX63" fmla="*/ 1146542 w 1152758"/>
                <a:gd name="connsiteY63" fmla="*/ 775217 h 1043121"/>
                <a:gd name="connsiteX64" fmla="*/ 1146542 w 1152758"/>
                <a:gd name="connsiteY64" fmla="*/ 775217 h 1043121"/>
                <a:gd name="connsiteX65" fmla="*/ 1146817 w 1152758"/>
                <a:gd name="connsiteY65" fmla="*/ 775052 h 1043121"/>
                <a:gd name="connsiteX66" fmla="*/ 1147477 w 1152758"/>
                <a:gd name="connsiteY66" fmla="*/ 774502 h 1043121"/>
                <a:gd name="connsiteX67" fmla="*/ 1148742 w 1152758"/>
                <a:gd name="connsiteY67" fmla="*/ 773401 h 1043121"/>
                <a:gd name="connsiteX68" fmla="*/ 1149513 w 1152758"/>
                <a:gd name="connsiteY68" fmla="*/ 772466 h 1043121"/>
                <a:gd name="connsiteX69" fmla="*/ 1150393 w 1152758"/>
                <a:gd name="connsiteY69" fmla="*/ 771366 h 1043121"/>
                <a:gd name="connsiteX70" fmla="*/ 1150998 w 1152758"/>
                <a:gd name="connsiteY70" fmla="*/ 770211 h 1043121"/>
                <a:gd name="connsiteX71" fmla="*/ 1151603 w 1152758"/>
                <a:gd name="connsiteY71" fmla="*/ 768946 h 1043121"/>
                <a:gd name="connsiteX72" fmla="*/ 1151988 w 1152758"/>
                <a:gd name="connsiteY72" fmla="*/ 767680 h 1043121"/>
                <a:gd name="connsiteX73" fmla="*/ 1152318 w 1152758"/>
                <a:gd name="connsiteY73" fmla="*/ 766415 h 1043121"/>
                <a:gd name="connsiteX74" fmla="*/ 1152483 w 1152758"/>
                <a:gd name="connsiteY74" fmla="*/ 764820 h 1043121"/>
                <a:gd name="connsiteX75" fmla="*/ 1152593 w 1152758"/>
                <a:gd name="connsiteY75" fmla="*/ 763885 h 1043121"/>
                <a:gd name="connsiteX76" fmla="*/ 1152593 w 1152758"/>
                <a:gd name="connsiteY76" fmla="*/ 13698 h 1043121"/>
                <a:gd name="connsiteX77" fmla="*/ 1152758 w 1152758"/>
                <a:gd name="connsiteY77" fmla="*/ 13368 h 1043121"/>
                <a:gd name="connsiteX78" fmla="*/ 777692 w 1152758"/>
                <a:gd name="connsiteY78" fmla="*/ 286333 h 1043121"/>
                <a:gd name="connsiteX79" fmla="*/ 1125253 w 1152758"/>
                <a:gd name="connsiteY79" fmla="*/ 40268 h 1043121"/>
                <a:gd name="connsiteX80" fmla="*/ 1125253 w 1152758"/>
                <a:gd name="connsiteY80" fmla="*/ 750077 h 1043121"/>
                <a:gd name="connsiteX81" fmla="*/ 1072992 w 1152758"/>
                <a:gd name="connsiteY81" fmla="*/ 750077 h 1043121"/>
                <a:gd name="connsiteX82" fmla="*/ 1059239 w 1152758"/>
                <a:gd name="connsiteY82" fmla="*/ 763830 h 1043121"/>
                <a:gd name="connsiteX83" fmla="*/ 1072992 w 1152758"/>
                <a:gd name="connsiteY83" fmla="*/ 777582 h 1043121"/>
                <a:gd name="connsiteX84" fmla="*/ 1095767 w 1152758"/>
                <a:gd name="connsiteY84" fmla="*/ 777582 h 1043121"/>
                <a:gd name="connsiteX85" fmla="*/ 777692 w 1152758"/>
                <a:gd name="connsiteY85" fmla="*/ 1002798 h 1043121"/>
                <a:gd name="connsiteX86" fmla="*/ 777692 w 1152758"/>
                <a:gd name="connsiteY86" fmla="*/ 286333 h 1043121"/>
                <a:gd name="connsiteX87" fmla="*/ 375121 w 1152758"/>
                <a:gd name="connsiteY87" fmla="*/ 40268 h 1043121"/>
                <a:gd name="connsiteX88" fmla="*/ 375121 w 1152758"/>
                <a:gd name="connsiteY88" fmla="*/ 61667 h 1043121"/>
                <a:gd name="connsiteX89" fmla="*/ 388874 w 1152758"/>
                <a:gd name="connsiteY89" fmla="*/ 75420 h 1043121"/>
                <a:gd name="connsiteX90" fmla="*/ 402626 w 1152758"/>
                <a:gd name="connsiteY90" fmla="*/ 61667 h 1043121"/>
                <a:gd name="connsiteX91" fmla="*/ 402626 w 1152758"/>
                <a:gd name="connsiteY91" fmla="*/ 27451 h 1043121"/>
                <a:gd name="connsiteX92" fmla="*/ 1095767 w 1152758"/>
                <a:gd name="connsiteY92" fmla="*/ 27451 h 1043121"/>
                <a:gd name="connsiteX93" fmla="*/ 759539 w 1152758"/>
                <a:gd name="connsiteY93" fmla="*/ 265484 h 1043121"/>
                <a:gd name="connsiteX94" fmla="*/ 402626 w 1152758"/>
                <a:gd name="connsiteY94" fmla="*/ 265484 h 1043121"/>
                <a:gd name="connsiteX95" fmla="*/ 402626 w 1152758"/>
                <a:gd name="connsiteY95" fmla="*/ 259708 h 1043121"/>
                <a:gd name="connsiteX96" fmla="*/ 388874 w 1152758"/>
                <a:gd name="connsiteY96" fmla="*/ 245955 h 1043121"/>
                <a:gd name="connsiteX97" fmla="*/ 375121 w 1152758"/>
                <a:gd name="connsiteY97" fmla="*/ 259708 h 1043121"/>
                <a:gd name="connsiteX98" fmla="*/ 375121 w 1152758"/>
                <a:gd name="connsiteY98" fmla="*/ 265484 h 1043121"/>
                <a:gd name="connsiteX99" fmla="*/ 57047 w 1152758"/>
                <a:gd name="connsiteY99" fmla="*/ 265484 h 1043121"/>
                <a:gd name="connsiteX100" fmla="*/ 375121 w 1152758"/>
                <a:gd name="connsiteY100" fmla="*/ 40268 h 1043121"/>
                <a:gd name="connsiteX101" fmla="*/ 57047 w 1152758"/>
                <a:gd name="connsiteY101" fmla="*/ 1015615 h 1043121"/>
                <a:gd name="connsiteX102" fmla="*/ 75640 w 1152758"/>
                <a:gd name="connsiteY102" fmla="*/ 1002468 h 1043121"/>
                <a:gd name="connsiteX103" fmla="*/ 78941 w 1152758"/>
                <a:gd name="connsiteY103" fmla="*/ 983324 h 1043121"/>
                <a:gd name="connsiteX104" fmla="*/ 59797 w 1152758"/>
                <a:gd name="connsiteY104" fmla="*/ 980023 h 1043121"/>
                <a:gd name="connsiteX105" fmla="*/ 27616 w 1152758"/>
                <a:gd name="connsiteY105" fmla="*/ 1002798 h 1043121"/>
                <a:gd name="connsiteX106" fmla="*/ 27616 w 1152758"/>
                <a:gd name="connsiteY106" fmla="*/ 292989 h 1043121"/>
                <a:gd name="connsiteX107" fmla="*/ 375176 w 1152758"/>
                <a:gd name="connsiteY107" fmla="*/ 292989 h 1043121"/>
                <a:gd name="connsiteX108" fmla="*/ 375176 w 1152758"/>
                <a:gd name="connsiteY108" fmla="*/ 325721 h 1043121"/>
                <a:gd name="connsiteX109" fmla="*/ 388929 w 1152758"/>
                <a:gd name="connsiteY109" fmla="*/ 339474 h 1043121"/>
                <a:gd name="connsiteX110" fmla="*/ 402682 w 1152758"/>
                <a:gd name="connsiteY110" fmla="*/ 325721 h 1043121"/>
                <a:gd name="connsiteX111" fmla="*/ 402682 w 1152758"/>
                <a:gd name="connsiteY111" fmla="*/ 292989 h 1043121"/>
                <a:gd name="connsiteX112" fmla="*/ 750242 w 1152758"/>
                <a:gd name="connsiteY112" fmla="*/ 292989 h 1043121"/>
                <a:gd name="connsiteX113" fmla="*/ 750242 w 1152758"/>
                <a:gd name="connsiteY113" fmla="*/ 752222 h 1043121"/>
                <a:gd name="connsiteX114" fmla="*/ 742980 w 1152758"/>
                <a:gd name="connsiteY114" fmla="*/ 750132 h 1043121"/>
                <a:gd name="connsiteX115" fmla="*/ 676967 w 1152758"/>
                <a:gd name="connsiteY115" fmla="*/ 750132 h 1043121"/>
                <a:gd name="connsiteX116" fmla="*/ 663214 w 1152758"/>
                <a:gd name="connsiteY116" fmla="*/ 763885 h 1043121"/>
                <a:gd name="connsiteX117" fmla="*/ 676967 w 1152758"/>
                <a:gd name="connsiteY117" fmla="*/ 777637 h 1043121"/>
                <a:gd name="connsiteX118" fmla="*/ 742980 w 1152758"/>
                <a:gd name="connsiteY118" fmla="*/ 777637 h 1043121"/>
                <a:gd name="connsiteX119" fmla="*/ 750242 w 1152758"/>
                <a:gd name="connsiteY119" fmla="*/ 775547 h 1043121"/>
                <a:gd name="connsiteX120" fmla="*/ 750242 w 1152758"/>
                <a:gd name="connsiteY120" fmla="*/ 1015671 h 1043121"/>
                <a:gd name="connsiteX121" fmla="*/ 57047 w 1152758"/>
                <a:gd name="connsiteY121" fmla="*/ 1015671 h 1043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1152758" h="1043121">
                  <a:moveTo>
                    <a:pt x="1152758" y="13368"/>
                  </a:moveTo>
                  <a:cubicBezTo>
                    <a:pt x="1152758" y="12652"/>
                    <a:pt x="1152648" y="11937"/>
                    <a:pt x="1152538" y="11277"/>
                  </a:cubicBezTo>
                  <a:cubicBezTo>
                    <a:pt x="1152483" y="10947"/>
                    <a:pt x="1152428" y="10672"/>
                    <a:pt x="1152318" y="10397"/>
                  </a:cubicBezTo>
                  <a:cubicBezTo>
                    <a:pt x="1152263" y="10122"/>
                    <a:pt x="1152208" y="9847"/>
                    <a:pt x="1152098" y="9572"/>
                  </a:cubicBezTo>
                  <a:cubicBezTo>
                    <a:pt x="1152043" y="9352"/>
                    <a:pt x="1151933" y="9132"/>
                    <a:pt x="1151823" y="8912"/>
                  </a:cubicBezTo>
                  <a:cubicBezTo>
                    <a:pt x="1151713" y="8582"/>
                    <a:pt x="1151603" y="8307"/>
                    <a:pt x="1151438" y="8032"/>
                  </a:cubicBezTo>
                  <a:cubicBezTo>
                    <a:pt x="1151218" y="7536"/>
                    <a:pt x="1150943" y="7041"/>
                    <a:pt x="1150668" y="6601"/>
                  </a:cubicBezTo>
                  <a:cubicBezTo>
                    <a:pt x="1150503" y="6381"/>
                    <a:pt x="1150393" y="6161"/>
                    <a:pt x="1150283" y="5941"/>
                  </a:cubicBezTo>
                  <a:cubicBezTo>
                    <a:pt x="1149843" y="5281"/>
                    <a:pt x="1149293" y="4621"/>
                    <a:pt x="1148742" y="4071"/>
                  </a:cubicBezTo>
                  <a:cubicBezTo>
                    <a:pt x="1148742" y="4071"/>
                    <a:pt x="1148742" y="4071"/>
                    <a:pt x="1148687" y="4016"/>
                  </a:cubicBezTo>
                  <a:cubicBezTo>
                    <a:pt x="1148137" y="3466"/>
                    <a:pt x="1147532" y="2970"/>
                    <a:pt x="1146872" y="2530"/>
                  </a:cubicBezTo>
                  <a:cubicBezTo>
                    <a:pt x="1146652" y="2365"/>
                    <a:pt x="1146432" y="2255"/>
                    <a:pt x="1146212" y="2090"/>
                  </a:cubicBezTo>
                  <a:cubicBezTo>
                    <a:pt x="1145717" y="1815"/>
                    <a:pt x="1145277" y="1540"/>
                    <a:pt x="1144782" y="1320"/>
                  </a:cubicBezTo>
                  <a:cubicBezTo>
                    <a:pt x="1144507" y="1210"/>
                    <a:pt x="1144232" y="1100"/>
                    <a:pt x="1143956" y="990"/>
                  </a:cubicBezTo>
                  <a:cubicBezTo>
                    <a:pt x="1143461" y="770"/>
                    <a:pt x="1142911" y="660"/>
                    <a:pt x="1142361" y="495"/>
                  </a:cubicBezTo>
                  <a:cubicBezTo>
                    <a:pt x="1142086" y="440"/>
                    <a:pt x="1141811" y="330"/>
                    <a:pt x="1141536" y="275"/>
                  </a:cubicBezTo>
                  <a:cubicBezTo>
                    <a:pt x="1140711" y="110"/>
                    <a:pt x="1139886" y="0"/>
                    <a:pt x="1139005" y="0"/>
                  </a:cubicBezTo>
                  <a:lnTo>
                    <a:pt x="388874" y="0"/>
                  </a:lnTo>
                  <a:cubicBezTo>
                    <a:pt x="388049" y="0"/>
                    <a:pt x="387223" y="110"/>
                    <a:pt x="386398" y="275"/>
                  </a:cubicBezTo>
                  <a:cubicBezTo>
                    <a:pt x="386123" y="330"/>
                    <a:pt x="385848" y="385"/>
                    <a:pt x="385573" y="440"/>
                  </a:cubicBezTo>
                  <a:cubicBezTo>
                    <a:pt x="385023" y="550"/>
                    <a:pt x="384528" y="715"/>
                    <a:pt x="383978" y="935"/>
                  </a:cubicBezTo>
                  <a:cubicBezTo>
                    <a:pt x="383703" y="1045"/>
                    <a:pt x="383428" y="1155"/>
                    <a:pt x="383153" y="1265"/>
                  </a:cubicBezTo>
                  <a:cubicBezTo>
                    <a:pt x="382657" y="1485"/>
                    <a:pt x="382162" y="1760"/>
                    <a:pt x="381667" y="2090"/>
                  </a:cubicBezTo>
                  <a:cubicBezTo>
                    <a:pt x="381447" y="2200"/>
                    <a:pt x="381227" y="2310"/>
                    <a:pt x="381062" y="2475"/>
                  </a:cubicBezTo>
                  <a:cubicBezTo>
                    <a:pt x="381007" y="2530"/>
                    <a:pt x="380952" y="2530"/>
                    <a:pt x="380952" y="2530"/>
                  </a:cubicBezTo>
                  <a:lnTo>
                    <a:pt x="6161" y="267904"/>
                  </a:lnTo>
                  <a:cubicBezTo>
                    <a:pt x="6161" y="267904"/>
                    <a:pt x="6161" y="267904"/>
                    <a:pt x="6161" y="267904"/>
                  </a:cubicBezTo>
                  <a:lnTo>
                    <a:pt x="5886" y="268069"/>
                  </a:lnTo>
                  <a:cubicBezTo>
                    <a:pt x="5281" y="268509"/>
                    <a:pt x="4676" y="269004"/>
                    <a:pt x="4126" y="269555"/>
                  </a:cubicBezTo>
                  <a:cubicBezTo>
                    <a:pt x="4016" y="269665"/>
                    <a:pt x="3906" y="269774"/>
                    <a:pt x="3851" y="269885"/>
                  </a:cubicBezTo>
                  <a:cubicBezTo>
                    <a:pt x="3411" y="270380"/>
                    <a:pt x="2971" y="270875"/>
                    <a:pt x="2586" y="271425"/>
                  </a:cubicBezTo>
                  <a:cubicBezTo>
                    <a:pt x="2421" y="271645"/>
                    <a:pt x="2310" y="271920"/>
                    <a:pt x="2145" y="272140"/>
                  </a:cubicBezTo>
                  <a:cubicBezTo>
                    <a:pt x="1870" y="272580"/>
                    <a:pt x="1595" y="273075"/>
                    <a:pt x="1375" y="273515"/>
                  </a:cubicBezTo>
                  <a:cubicBezTo>
                    <a:pt x="1265" y="273790"/>
                    <a:pt x="1100" y="274066"/>
                    <a:pt x="990" y="274396"/>
                  </a:cubicBezTo>
                  <a:cubicBezTo>
                    <a:pt x="770" y="274891"/>
                    <a:pt x="660" y="275441"/>
                    <a:pt x="495" y="275991"/>
                  </a:cubicBezTo>
                  <a:cubicBezTo>
                    <a:pt x="440" y="276266"/>
                    <a:pt x="330" y="276486"/>
                    <a:pt x="275" y="276761"/>
                  </a:cubicBezTo>
                  <a:cubicBezTo>
                    <a:pt x="110" y="277586"/>
                    <a:pt x="55" y="278411"/>
                    <a:pt x="0" y="279236"/>
                  </a:cubicBezTo>
                  <a:cubicBezTo>
                    <a:pt x="0" y="279236"/>
                    <a:pt x="0" y="279291"/>
                    <a:pt x="0" y="279291"/>
                  </a:cubicBezTo>
                  <a:lnTo>
                    <a:pt x="0" y="1029423"/>
                  </a:lnTo>
                  <a:cubicBezTo>
                    <a:pt x="0" y="1029478"/>
                    <a:pt x="0" y="1029533"/>
                    <a:pt x="0" y="1029588"/>
                  </a:cubicBezTo>
                  <a:cubicBezTo>
                    <a:pt x="0" y="1030194"/>
                    <a:pt x="110" y="1030744"/>
                    <a:pt x="165" y="1031349"/>
                  </a:cubicBezTo>
                  <a:cubicBezTo>
                    <a:pt x="220" y="1031679"/>
                    <a:pt x="220" y="1032009"/>
                    <a:pt x="275" y="1032284"/>
                  </a:cubicBezTo>
                  <a:cubicBezTo>
                    <a:pt x="385" y="1032724"/>
                    <a:pt x="550" y="1033164"/>
                    <a:pt x="660" y="1033604"/>
                  </a:cubicBezTo>
                  <a:cubicBezTo>
                    <a:pt x="770" y="1034044"/>
                    <a:pt x="880" y="1034484"/>
                    <a:pt x="1100" y="1034869"/>
                  </a:cubicBezTo>
                  <a:cubicBezTo>
                    <a:pt x="1210" y="1035144"/>
                    <a:pt x="1430" y="1035419"/>
                    <a:pt x="1540" y="1035695"/>
                  </a:cubicBezTo>
                  <a:cubicBezTo>
                    <a:pt x="1815" y="1036245"/>
                    <a:pt x="2090" y="1036740"/>
                    <a:pt x="2421" y="1037235"/>
                  </a:cubicBezTo>
                  <a:cubicBezTo>
                    <a:pt x="2476" y="1037290"/>
                    <a:pt x="2476" y="1037345"/>
                    <a:pt x="2476" y="1037345"/>
                  </a:cubicBezTo>
                  <a:cubicBezTo>
                    <a:pt x="2586" y="1037510"/>
                    <a:pt x="2696" y="1037565"/>
                    <a:pt x="2806" y="1037730"/>
                  </a:cubicBezTo>
                  <a:cubicBezTo>
                    <a:pt x="3301" y="1038390"/>
                    <a:pt x="3851" y="1038995"/>
                    <a:pt x="4456" y="1039545"/>
                  </a:cubicBezTo>
                  <a:cubicBezTo>
                    <a:pt x="4731" y="1039765"/>
                    <a:pt x="5006" y="1039985"/>
                    <a:pt x="5281" y="1040205"/>
                  </a:cubicBezTo>
                  <a:cubicBezTo>
                    <a:pt x="5831" y="1040590"/>
                    <a:pt x="6381" y="1040976"/>
                    <a:pt x="6931" y="1041306"/>
                  </a:cubicBezTo>
                  <a:cubicBezTo>
                    <a:pt x="7261" y="1041471"/>
                    <a:pt x="7537" y="1041636"/>
                    <a:pt x="7867" y="1041801"/>
                  </a:cubicBezTo>
                  <a:cubicBezTo>
                    <a:pt x="8527" y="1042131"/>
                    <a:pt x="9187" y="1042351"/>
                    <a:pt x="9902" y="1042571"/>
                  </a:cubicBezTo>
                  <a:cubicBezTo>
                    <a:pt x="10177" y="1042626"/>
                    <a:pt x="10397" y="1042736"/>
                    <a:pt x="10672" y="1042791"/>
                  </a:cubicBezTo>
                  <a:cubicBezTo>
                    <a:pt x="11662" y="1043011"/>
                    <a:pt x="12653" y="1043121"/>
                    <a:pt x="13698" y="1043121"/>
                  </a:cubicBezTo>
                  <a:lnTo>
                    <a:pt x="763830" y="1043121"/>
                  </a:lnTo>
                  <a:cubicBezTo>
                    <a:pt x="764655" y="1043121"/>
                    <a:pt x="765480" y="1043011"/>
                    <a:pt x="766305" y="1042846"/>
                  </a:cubicBezTo>
                  <a:cubicBezTo>
                    <a:pt x="766580" y="1042791"/>
                    <a:pt x="766855" y="1042736"/>
                    <a:pt x="767130" y="1042681"/>
                  </a:cubicBezTo>
                  <a:cubicBezTo>
                    <a:pt x="767680" y="1042571"/>
                    <a:pt x="768175" y="1042406"/>
                    <a:pt x="768726" y="1042186"/>
                  </a:cubicBezTo>
                  <a:cubicBezTo>
                    <a:pt x="769001" y="1042076"/>
                    <a:pt x="769276" y="1041966"/>
                    <a:pt x="769551" y="1041856"/>
                  </a:cubicBezTo>
                  <a:cubicBezTo>
                    <a:pt x="770046" y="1041636"/>
                    <a:pt x="770541" y="1041361"/>
                    <a:pt x="771036" y="1041031"/>
                  </a:cubicBezTo>
                  <a:cubicBezTo>
                    <a:pt x="771256" y="1040920"/>
                    <a:pt x="771476" y="1040811"/>
                    <a:pt x="771641" y="1040645"/>
                  </a:cubicBezTo>
                  <a:cubicBezTo>
                    <a:pt x="771696" y="1040590"/>
                    <a:pt x="771751" y="1040590"/>
                    <a:pt x="771751" y="1040590"/>
                  </a:cubicBezTo>
                  <a:lnTo>
                    <a:pt x="1146542" y="775217"/>
                  </a:lnTo>
                  <a:cubicBezTo>
                    <a:pt x="1146542" y="775217"/>
                    <a:pt x="1146542" y="775217"/>
                    <a:pt x="1146542" y="775217"/>
                  </a:cubicBezTo>
                  <a:lnTo>
                    <a:pt x="1146817" y="775052"/>
                  </a:lnTo>
                  <a:cubicBezTo>
                    <a:pt x="1147037" y="774887"/>
                    <a:pt x="1147257" y="774667"/>
                    <a:pt x="1147477" y="774502"/>
                  </a:cubicBezTo>
                  <a:cubicBezTo>
                    <a:pt x="1147917" y="774117"/>
                    <a:pt x="1148357" y="773787"/>
                    <a:pt x="1148742" y="773401"/>
                  </a:cubicBezTo>
                  <a:cubicBezTo>
                    <a:pt x="1149018" y="773126"/>
                    <a:pt x="1149293" y="772741"/>
                    <a:pt x="1149513" y="772466"/>
                  </a:cubicBezTo>
                  <a:cubicBezTo>
                    <a:pt x="1149788" y="772081"/>
                    <a:pt x="1150118" y="771751"/>
                    <a:pt x="1150393" y="771366"/>
                  </a:cubicBezTo>
                  <a:cubicBezTo>
                    <a:pt x="1150613" y="770981"/>
                    <a:pt x="1150833" y="770596"/>
                    <a:pt x="1150998" y="770211"/>
                  </a:cubicBezTo>
                  <a:cubicBezTo>
                    <a:pt x="1151218" y="769826"/>
                    <a:pt x="1151438" y="769386"/>
                    <a:pt x="1151603" y="768946"/>
                  </a:cubicBezTo>
                  <a:cubicBezTo>
                    <a:pt x="1151768" y="768560"/>
                    <a:pt x="1151878" y="768120"/>
                    <a:pt x="1151988" y="767680"/>
                  </a:cubicBezTo>
                  <a:cubicBezTo>
                    <a:pt x="1152098" y="767240"/>
                    <a:pt x="1152263" y="766855"/>
                    <a:pt x="1152318" y="766415"/>
                  </a:cubicBezTo>
                  <a:cubicBezTo>
                    <a:pt x="1152428" y="765865"/>
                    <a:pt x="1152428" y="765370"/>
                    <a:pt x="1152483" y="764820"/>
                  </a:cubicBezTo>
                  <a:cubicBezTo>
                    <a:pt x="1152483" y="764490"/>
                    <a:pt x="1152593" y="764215"/>
                    <a:pt x="1152593" y="763885"/>
                  </a:cubicBezTo>
                  <a:lnTo>
                    <a:pt x="1152593" y="13698"/>
                  </a:lnTo>
                  <a:cubicBezTo>
                    <a:pt x="1152758" y="13588"/>
                    <a:pt x="1152758" y="13478"/>
                    <a:pt x="1152758" y="13368"/>
                  </a:cubicBezTo>
                  <a:close/>
                  <a:moveTo>
                    <a:pt x="777692" y="286333"/>
                  </a:moveTo>
                  <a:lnTo>
                    <a:pt x="1125253" y="40268"/>
                  </a:lnTo>
                  <a:lnTo>
                    <a:pt x="1125253" y="750077"/>
                  </a:lnTo>
                  <a:lnTo>
                    <a:pt x="1072992" y="750077"/>
                  </a:lnTo>
                  <a:cubicBezTo>
                    <a:pt x="1065401" y="750077"/>
                    <a:pt x="1059239" y="756238"/>
                    <a:pt x="1059239" y="763830"/>
                  </a:cubicBezTo>
                  <a:cubicBezTo>
                    <a:pt x="1059239" y="771421"/>
                    <a:pt x="1065401" y="777582"/>
                    <a:pt x="1072992" y="777582"/>
                  </a:cubicBezTo>
                  <a:lnTo>
                    <a:pt x="1095767" y="777582"/>
                  </a:lnTo>
                  <a:lnTo>
                    <a:pt x="777692" y="1002798"/>
                  </a:lnTo>
                  <a:lnTo>
                    <a:pt x="777692" y="286333"/>
                  </a:lnTo>
                  <a:close/>
                  <a:moveTo>
                    <a:pt x="375121" y="40268"/>
                  </a:moveTo>
                  <a:lnTo>
                    <a:pt x="375121" y="61667"/>
                  </a:lnTo>
                  <a:cubicBezTo>
                    <a:pt x="375121" y="69259"/>
                    <a:pt x="381282" y="75420"/>
                    <a:pt x="388874" y="75420"/>
                  </a:cubicBezTo>
                  <a:cubicBezTo>
                    <a:pt x="396465" y="75420"/>
                    <a:pt x="402626" y="69259"/>
                    <a:pt x="402626" y="61667"/>
                  </a:cubicBezTo>
                  <a:lnTo>
                    <a:pt x="402626" y="27451"/>
                  </a:lnTo>
                  <a:lnTo>
                    <a:pt x="1095767" y="27451"/>
                  </a:lnTo>
                  <a:lnTo>
                    <a:pt x="759539" y="265484"/>
                  </a:lnTo>
                  <a:lnTo>
                    <a:pt x="402626" y="265484"/>
                  </a:lnTo>
                  <a:lnTo>
                    <a:pt x="402626" y="259708"/>
                  </a:lnTo>
                  <a:cubicBezTo>
                    <a:pt x="402626" y="252116"/>
                    <a:pt x="396465" y="245955"/>
                    <a:pt x="388874" y="245955"/>
                  </a:cubicBezTo>
                  <a:cubicBezTo>
                    <a:pt x="381282" y="245955"/>
                    <a:pt x="375121" y="252116"/>
                    <a:pt x="375121" y="259708"/>
                  </a:cubicBezTo>
                  <a:lnTo>
                    <a:pt x="375121" y="265484"/>
                  </a:lnTo>
                  <a:lnTo>
                    <a:pt x="57047" y="265484"/>
                  </a:lnTo>
                  <a:lnTo>
                    <a:pt x="375121" y="40268"/>
                  </a:lnTo>
                  <a:close/>
                  <a:moveTo>
                    <a:pt x="57047" y="1015615"/>
                  </a:moveTo>
                  <a:lnTo>
                    <a:pt x="75640" y="1002468"/>
                  </a:lnTo>
                  <a:cubicBezTo>
                    <a:pt x="81857" y="998067"/>
                    <a:pt x="83287" y="989485"/>
                    <a:pt x="78941" y="983324"/>
                  </a:cubicBezTo>
                  <a:cubicBezTo>
                    <a:pt x="74540" y="977108"/>
                    <a:pt x="65958" y="975677"/>
                    <a:pt x="59797" y="980023"/>
                  </a:cubicBezTo>
                  <a:lnTo>
                    <a:pt x="27616" y="1002798"/>
                  </a:lnTo>
                  <a:lnTo>
                    <a:pt x="27616" y="292989"/>
                  </a:lnTo>
                  <a:lnTo>
                    <a:pt x="375176" y="292989"/>
                  </a:lnTo>
                  <a:lnTo>
                    <a:pt x="375176" y="325721"/>
                  </a:lnTo>
                  <a:cubicBezTo>
                    <a:pt x="375176" y="333312"/>
                    <a:pt x="381337" y="339474"/>
                    <a:pt x="388929" y="339474"/>
                  </a:cubicBezTo>
                  <a:cubicBezTo>
                    <a:pt x="396520" y="339474"/>
                    <a:pt x="402682" y="333312"/>
                    <a:pt x="402682" y="325721"/>
                  </a:cubicBezTo>
                  <a:lnTo>
                    <a:pt x="402682" y="292989"/>
                  </a:lnTo>
                  <a:lnTo>
                    <a:pt x="750242" y="292989"/>
                  </a:lnTo>
                  <a:lnTo>
                    <a:pt x="750242" y="752222"/>
                  </a:lnTo>
                  <a:cubicBezTo>
                    <a:pt x="748151" y="750902"/>
                    <a:pt x="745676" y="750132"/>
                    <a:pt x="742980" y="750132"/>
                  </a:cubicBezTo>
                  <a:lnTo>
                    <a:pt x="676967" y="750132"/>
                  </a:lnTo>
                  <a:cubicBezTo>
                    <a:pt x="669375" y="750132"/>
                    <a:pt x="663214" y="756293"/>
                    <a:pt x="663214" y="763885"/>
                  </a:cubicBezTo>
                  <a:cubicBezTo>
                    <a:pt x="663214" y="771476"/>
                    <a:pt x="669375" y="777637"/>
                    <a:pt x="676967" y="777637"/>
                  </a:cubicBezTo>
                  <a:lnTo>
                    <a:pt x="742980" y="777637"/>
                  </a:lnTo>
                  <a:cubicBezTo>
                    <a:pt x="745676" y="777637"/>
                    <a:pt x="748151" y="776867"/>
                    <a:pt x="750242" y="775547"/>
                  </a:cubicBezTo>
                  <a:lnTo>
                    <a:pt x="750242" y="1015671"/>
                  </a:lnTo>
                  <a:lnTo>
                    <a:pt x="57047" y="1015671"/>
                  </a:lnTo>
                  <a:close/>
                </a:path>
              </a:pathLst>
            </a:custGeom>
            <a:grpFill/>
            <a:ln w="5500" cap="flat">
              <a:noFill/>
              <a:prstDash val="solid"/>
              <a:miter/>
            </a:ln>
          </p:spPr>
          <p:txBody>
            <a:bodyPr rtlCol="0" anchor="ctr"/>
            <a:lstStyle/>
            <a:p>
              <a:endParaRPr lang="en-US"/>
            </a:p>
          </p:txBody>
        </p:sp>
        <p:sp>
          <p:nvSpPr>
            <p:cNvPr id="52" name="Freeform: Shape 51">
              <a:extLst>
                <a:ext uri="{FF2B5EF4-FFF2-40B4-BE49-F238E27FC236}">
                  <a16:creationId xmlns:a16="http://schemas.microsoft.com/office/drawing/2014/main" id="{807A04BC-3CCF-4F7E-BF26-F80C1BF12206}"/>
                </a:ext>
              </a:extLst>
            </p:cNvPr>
            <p:cNvSpPr/>
            <p:nvPr/>
          </p:nvSpPr>
          <p:spPr>
            <a:xfrm>
              <a:off x="5774138" y="4065258"/>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a:p>
          </p:txBody>
        </p:sp>
        <p:sp>
          <p:nvSpPr>
            <p:cNvPr id="53" name="Freeform: Shape 52">
              <a:extLst>
                <a:ext uri="{FF2B5EF4-FFF2-40B4-BE49-F238E27FC236}">
                  <a16:creationId xmlns:a16="http://schemas.microsoft.com/office/drawing/2014/main" id="{360246C6-2E4E-4709-BA3D-4E7EEB725D33}"/>
                </a:ext>
              </a:extLst>
            </p:cNvPr>
            <p:cNvSpPr/>
            <p:nvPr/>
          </p:nvSpPr>
          <p:spPr>
            <a:xfrm>
              <a:off x="5774138" y="4329311"/>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a:p>
          </p:txBody>
        </p:sp>
        <p:sp>
          <p:nvSpPr>
            <p:cNvPr id="54" name="Freeform: Shape 53">
              <a:extLst>
                <a:ext uri="{FF2B5EF4-FFF2-40B4-BE49-F238E27FC236}">
                  <a16:creationId xmlns:a16="http://schemas.microsoft.com/office/drawing/2014/main" id="{CC206EBB-DA5C-40E8-BFD7-699B0F59A259}"/>
                </a:ext>
              </a:extLst>
            </p:cNvPr>
            <p:cNvSpPr/>
            <p:nvPr/>
          </p:nvSpPr>
          <p:spPr>
            <a:xfrm>
              <a:off x="6326230" y="4701407"/>
              <a:ext cx="93518" cy="27505"/>
            </a:xfrm>
            <a:custGeom>
              <a:avLst/>
              <a:gdLst>
                <a:gd name="connsiteX0" fmla="*/ 79766 w 93518"/>
                <a:gd name="connsiteY0" fmla="*/ 0 h 27505"/>
                <a:gd name="connsiteX1" fmla="*/ 13753 w 93518"/>
                <a:gd name="connsiteY1" fmla="*/ 0 h 27505"/>
                <a:gd name="connsiteX2" fmla="*/ 0 w 93518"/>
                <a:gd name="connsiteY2" fmla="*/ 13753 h 27505"/>
                <a:gd name="connsiteX3" fmla="*/ 13753 w 93518"/>
                <a:gd name="connsiteY3" fmla="*/ 27506 h 27505"/>
                <a:gd name="connsiteX4" fmla="*/ 79766 w 93518"/>
                <a:gd name="connsiteY4" fmla="*/ 27506 h 27505"/>
                <a:gd name="connsiteX5" fmla="*/ 93519 w 93518"/>
                <a:gd name="connsiteY5" fmla="*/ 13753 h 27505"/>
                <a:gd name="connsiteX6" fmla="*/ 79766 w 93518"/>
                <a:gd name="connsiteY6" fmla="*/ 0 h 27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518" h="27505">
                  <a:moveTo>
                    <a:pt x="79766" y="0"/>
                  </a:moveTo>
                  <a:lnTo>
                    <a:pt x="13753" y="0"/>
                  </a:lnTo>
                  <a:cubicBezTo>
                    <a:pt x="6161" y="0"/>
                    <a:pt x="0" y="6161"/>
                    <a:pt x="0" y="13753"/>
                  </a:cubicBezTo>
                  <a:cubicBezTo>
                    <a:pt x="0" y="21344"/>
                    <a:pt x="6161" y="27506"/>
                    <a:pt x="13753" y="27506"/>
                  </a:cubicBezTo>
                  <a:lnTo>
                    <a:pt x="79766" y="27506"/>
                  </a:lnTo>
                  <a:cubicBezTo>
                    <a:pt x="87358" y="27506"/>
                    <a:pt x="93519" y="21344"/>
                    <a:pt x="93519" y="13753"/>
                  </a:cubicBezTo>
                  <a:cubicBezTo>
                    <a:pt x="93519" y="6161"/>
                    <a:pt x="87358" y="0"/>
                    <a:pt x="79766" y="0"/>
                  </a:cubicBezTo>
                  <a:close/>
                </a:path>
              </a:pathLst>
            </a:custGeom>
            <a:grpFill/>
            <a:ln w="5500" cap="flat">
              <a:noFill/>
              <a:prstDash val="solid"/>
              <a:miter/>
            </a:ln>
          </p:spPr>
          <p:txBody>
            <a:bodyPr rtlCol="0" anchor="ctr"/>
            <a:lstStyle/>
            <a:p>
              <a:endParaRPr lang="en-US"/>
            </a:p>
          </p:txBody>
        </p:sp>
        <p:sp>
          <p:nvSpPr>
            <p:cNvPr id="55" name="Freeform: Shape 54">
              <a:extLst>
                <a:ext uri="{FF2B5EF4-FFF2-40B4-BE49-F238E27FC236}">
                  <a16:creationId xmlns:a16="http://schemas.microsoft.com/office/drawing/2014/main" id="{42E10644-4616-48D2-81A5-1F17066927D6}"/>
                </a:ext>
              </a:extLst>
            </p:cNvPr>
            <p:cNvSpPr/>
            <p:nvPr/>
          </p:nvSpPr>
          <p:spPr>
            <a:xfrm>
              <a:off x="6194203" y="4701407"/>
              <a:ext cx="93518" cy="27505"/>
            </a:xfrm>
            <a:custGeom>
              <a:avLst/>
              <a:gdLst>
                <a:gd name="connsiteX0" fmla="*/ 79766 w 93518"/>
                <a:gd name="connsiteY0" fmla="*/ 0 h 27505"/>
                <a:gd name="connsiteX1" fmla="*/ 13753 w 93518"/>
                <a:gd name="connsiteY1" fmla="*/ 0 h 27505"/>
                <a:gd name="connsiteX2" fmla="*/ 0 w 93518"/>
                <a:gd name="connsiteY2" fmla="*/ 13753 h 27505"/>
                <a:gd name="connsiteX3" fmla="*/ 13753 w 93518"/>
                <a:gd name="connsiteY3" fmla="*/ 27506 h 27505"/>
                <a:gd name="connsiteX4" fmla="*/ 79766 w 93518"/>
                <a:gd name="connsiteY4" fmla="*/ 27506 h 27505"/>
                <a:gd name="connsiteX5" fmla="*/ 93519 w 93518"/>
                <a:gd name="connsiteY5" fmla="*/ 13753 h 27505"/>
                <a:gd name="connsiteX6" fmla="*/ 79766 w 93518"/>
                <a:gd name="connsiteY6" fmla="*/ 0 h 27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518" h="27505">
                  <a:moveTo>
                    <a:pt x="79766" y="0"/>
                  </a:moveTo>
                  <a:lnTo>
                    <a:pt x="13753" y="0"/>
                  </a:lnTo>
                  <a:cubicBezTo>
                    <a:pt x="6161" y="0"/>
                    <a:pt x="0" y="6161"/>
                    <a:pt x="0" y="13753"/>
                  </a:cubicBezTo>
                  <a:cubicBezTo>
                    <a:pt x="0" y="21344"/>
                    <a:pt x="6161" y="27506"/>
                    <a:pt x="13753" y="27506"/>
                  </a:cubicBezTo>
                  <a:lnTo>
                    <a:pt x="79766" y="27506"/>
                  </a:lnTo>
                  <a:cubicBezTo>
                    <a:pt x="87358" y="27506"/>
                    <a:pt x="93519" y="21344"/>
                    <a:pt x="93519" y="13753"/>
                  </a:cubicBezTo>
                  <a:cubicBezTo>
                    <a:pt x="93519" y="6161"/>
                    <a:pt x="87358" y="0"/>
                    <a:pt x="79766" y="0"/>
                  </a:cubicBezTo>
                  <a:close/>
                </a:path>
              </a:pathLst>
            </a:custGeom>
            <a:grpFill/>
            <a:ln w="5500" cap="flat">
              <a:noFill/>
              <a:prstDash val="solid"/>
              <a:miter/>
            </a:ln>
          </p:spPr>
          <p:txBody>
            <a:bodyPr rtlCol="0" anchor="ctr"/>
            <a:lstStyle/>
            <a:p>
              <a:endParaRPr lang="en-US"/>
            </a:p>
          </p:txBody>
        </p:sp>
        <p:sp>
          <p:nvSpPr>
            <p:cNvPr id="56" name="Freeform: Shape 55">
              <a:extLst>
                <a:ext uri="{FF2B5EF4-FFF2-40B4-BE49-F238E27FC236}">
                  <a16:creationId xmlns:a16="http://schemas.microsoft.com/office/drawing/2014/main" id="{778B56CD-5ECD-4AA4-927C-0B18A2492ABA}"/>
                </a:ext>
              </a:extLst>
            </p:cNvPr>
            <p:cNvSpPr/>
            <p:nvPr/>
          </p:nvSpPr>
          <p:spPr>
            <a:xfrm>
              <a:off x="5774138" y="4461338"/>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a:p>
          </p:txBody>
        </p:sp>
        <p:sp>
          <p:nvSpPr>
            <p:cNvPr id="57" name="Freeform: Shape 56">
              <a:extLst>
                <a:ext uri="{FF2B5EF4-FFF2-40B4-BE49-F238E27FC236}">
                  <a16:creationId xmlns:a16="http://schemas.microsoft.com/office/drawing/2014/main" id="{86460C63-BFFE-4BE6-BEE9-84B12B6E1861}"/>
                </a:ext>
              </a:extLst>
            </p:cNvPr>
            <p:cNvSpPr/>
            <p:nvPr/>
          </p:nvSpPr>
          <p:spPr>
            <a:xfrm>
              <a:off x="5930149" y="4701407"/>
              <a:ext cx="93518" cy="27505"/>
            </a:xfrm>
            <a:custGeom>
              <a:avLst/>
              <a:gdLst>
                <a:gd name="connsiteX0" fmla="*/ 79766 w 93518"/>
                <a:gd name="connsiteY0" fmla="*/ 0 h 27505"/>
                <a:gd name="connsiteX1" fmla="*/ 13753 w 93518"/>
                <a:gd name="connsiteY1" fmla="*/ 0 h 27505"/>
                <a:gd name="connsiteX2" fmla="*/ 0 w 93518"/>
                <a:gd name="connsiteY2" fmla="*/ 13753 h 27505"/>
                <a:gd name="connsiteX3" fmla="*/ 13753 w 93518"/>
                <a:gd name="connsiteY3" fmla="*/ 27506 h 27505"/>
                <a:gd name="connsiteX4" fmla="*/ 79766 w 93518"/>
                <a:gd name="connsiteY4" fmla="*/ 27506 h 27505"/>
                <a:gd name="connsiteX5" fmla="*/ 93519 w 93518"/>
                <a:gd name="connsiteY5" fmla="*/ 13753 h 27505"/>
                <a:gd name="connsiteX6" fmla="*/ 79766 w 93518"/>
                <a:gd name="connsiteY6" fmla="*/ 0 h 27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518" h="27505">
                  <a:moveTo>
                    <a:pt x="79766" y="0"/>
                  </a:moveTo>
                  <a:lnTo>
                    <a:pt x="13753" y="0"/>
                  </a:lnTo>
                  <a:cubicBezTo>
                    <a:pt x="6161" y="0"/>
                    <a:pt x="0" y="6161"/>
                    <a:pt x="0" y="13753"/>
                  </a:cubicBezTo>
                  <a:cubicBezTo>
                    <a:pt x="0" y="21344"/>
                    <a:pt x="6161" y="27506"/>
                    <a:pt x="13753" y="27506"/>
                  </a:cubicBezTo>
                  <a:lnTo>
                    <a:pt x="79766" y="27506"/>
                  </a:lnTo>
                  <a:cubicBezTo>
                    <a:pt x="87358" y="27506"/>
                    <a:pt x="93519" y="21344"/>
                    <a:pt x="93519" y="13753"/>
                  </a:cubicBezTo>
                  <a:cubicBezTo>
                    <a:pt x="93519" y="6161"/>
                    <a:pt x="87358" y="0"/>
                    <a:pt x="79766" y="0"/>
                  </a:cubicBezTo>
                  <a:close/>
                </a:path>
              </a:pathLst>
            </a:custGeom>
            <a:grpFill/>
            <a:ln w="5500" cap="flat">
              <a:noFill/>
              <a:prstDash val="solid"/>
              <a:miter/>
            </a:ln>
          </p:spPr>
          <p:txBody>
            <a:bodyPr rtlCol="0" anchor="ctr"/>
            <a:lstStyle/>
            <a:p>
              <a:endParaRPr lang="en-US"/>
            </a:p>
          </p:txBody>
        </p:sp>
        <p:sp>
          <p:nvSpPr>
            <p:cNvPr id="58" name="Freeform: Shape 57">
              <a:extLst>
                <a:ext uri="{FF2B5EF4-FFF2-40B4-BE49-F238E27FC236}">
                  <a16:creationId xmlns:a16="http://schemas.microsoft.com/office/drawing/2014/main" id="{E3A004CB-C372-4038-B285-26E315345E93}"/>
                </a:ext>
              </a:extLst>
            </p:cNvPr>
            <p:cNvSpPr/>
            <p:nvPr/>
          </p:nvSpPr>
          <p:spPr>
            <a:xfrm>
              <a:off x="5722340" y="4701407"/>
              <a:ext cx="169301" cy="64197"/>
            </a:xfrm>
            <a:custGeom>
              <a:avLst/>
              <a:gdLst>
                <a:gd name="connsiteX0" fmla="*/ 155549 w 169301"/>
                <a:gd name="connsiteY0" fmla="*/ 0 h 64197"/>
                <a:gd name="connsiteX1" fmla="*/ 89535 w 169301"/>
                <a:gd name="connsiteY1" fmla="*/ 0 h 64197"/>
                <a:gd name="connsiteX2" fmla="*/ 77543 w 169301"/>
                <a:gd name="connsiteY2" fmla="*/ 7151 h 64197"/>
                <a:gd name="connsiteX3" fmla="*/ 76773 w 169301"/>
                <a:gd name="connsiteY3" fmla="*/ 5831 h 64197"/>
                <a:gd name="connsiteX4" fmla="*/ 57629 w 169301"/>
                <a:gd name="connsiteY4" fmla="*/ 2530 h 64197"/>
                <a:gd name="connsiteX5" fmla="*/ 5808 w 169301"/>
                <a:gd name="connsiteY5" fmla="*/ 39223 h 64197"/>
                <a:gd name="connsiteX6" fmla="*/ 2508 w 169301"/>
                <a:gd name="connsiteY6" fmla="*/ 58367 h 64197"/>
                <a:gd name="connsiteX7" fmla="*/ 13730 w 169301"/>
                <a:gd name="connsiteY7" fmla="*/ 64198 h 64197"/>
                <a:gd name="connsiteX8" fmla="*/ 21652 w 169301"/>
                <a:gd name="connsiteY8" fmla="*/ 61667 h 64197"/>
                <a:gd name="connsiteX9" fmla="*/ 73472 w 169301"/>
                <a:gd name="connsiteY9" fmla="*/ 24975 h 64197"/>
                <a:gd name="connsiteX10" fmla="*/ 77543 w 169301"/>
                <a:gd name="connsiteY10" fmla="*/ 20354 h 64197"/>
                <a:gd name="connsiteX11" fmla="*/ 89535 w 169301"/>
                <a:gd name="connsiteY11" fmla="*/ 27506 h 64197"/>
                <a:gd name="connsiteX12" fmla="*/ 155549 w 169301"/>
                <a:gd name="connsiteY12" fmla="*/ 27506 h 64197"/>
                <a:gd name="connsiteX13" fmla="*/ 169302 w 169301"/>
                <a:gd name="connsiteY13" fmla="*/ 13753 h 64197"/>
                <a:gd name="connsiteX14" fmla="*/ 155549 w 169301"/>
                <a:gd name="connsiteY14" fmla="*/ 0 h 64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9301" h="64197">
                  <a:moveTo>
                    <a:pt x="155549" y="0"/>
                  </a:moveTo>
                  <a:lnTo>
                    <a:pt x="89535" y="0"/>
                  </a:lnTo>
                  <a:cubicBezTo>
                    <a:pt x="84364" y="0"/>
                    <a:pt x="79853" y="2916"/>
                    <a:pt x="77543" y="7151"/>
                  </a:cubicBezTo>
                  <a:cubicBezTo>
                    <a:pt x="77268" y="6711"/>
                    <a:pt x="77103" y="6216"/>
                    <a:pt x="76773" y="5831"/>
                  </a:cubicBezTo>
                  <a:cubicBezTo>
                    <a:pt x="72372" y="-385"/>
                    <a:pt x="63790" y="-1815"/>
                    <a:pt x="57629" y="2530"/>
                  </a:cubicBezTo>
                  <a:lnTo>
                    <a:pt x="5808" y="39223"/>
                  </a:lnTo>
                  <a:cubicBezTo>
                    <a:pt x="-408" y="43624"/>
                    <a:pt x="-1838" y="52206"/>
                    <a:pt x="2508" y="58367"/>
                  </a:cubicBezTo>
                  <a:cubicBezTo>
                    <a:pt x="5203" y="62163"/>
                    <a:pt x="9439" y="64198"/>
                    <a:pt x="13730" y="64198"/>
                  </a:cubicBezTo>
                  <a:cubicBezTo>
                    <a:pt x="16481" y="64198"/>
                    <a:pt x="19231" y="63373"/>
                    <a:pt x="21652" y="61667"/>
                  </a:cubicBezTo>
                  <a:lnTo>
                    <a:pt x="73472" y="24975"/>
                  </a:lnTo>
                  <a:cubicBezTo>
                    <a:pt x="75232" y="23710"/>
                    <a:pt x="76553" y="22114"/>
                    <a:pt x="77543" y="20354"/>
                  </a:cubicBezTo>
                  <a:cubicBezTo>
                    <a:pt x="79908" y="24590"/>
                    <a:pt x="84364" y="27506"/>
                    <a:pt x="89535" y="27506"/>
                  </a:cubicBezTo>
                  <a:lnTo>
                    <a:pt x="155549" y="27506"/>
                  </a:lnTo>
                  <a:cubicBezTo>
                    <a:pt x="163140" y="27506"/>
                    <a:pt x="169302" y="21344"/>
                    <a:pt x="169302" y="13753"/>
                  </a:cubicBezTo>
                  <a:cubicBezTo>
                    <a:pt x="169302" y="6161"/>
                    <a:pt x="163140" y="0"/>
                    <a:pt x="155549" y="0"/>
                  </a:cubicBezTo>
                  <a:close/>
                </a:path>
              </a:pathLst>
            </a:custGeom>
            <a:grpFill/>
            <a:ln w="5500" cap="flat">
              <a:noFill/>
              <a:prstDash val="solid"/>
              <a:miter/>
            </a:ln>
          </p:spPr>
          <p:txBody>
            <a:bodyPr rtlCol="0" anchor="ctr"/>
            <a:lstStyle/>
            <a:p>
              <a:endParaRPr lang="en-US"/>
            </a:p>
          </p:txBody>
        </p:sp>
        <p:sp>
          <p:nvSpPr>
            <p:cNvPr id="59" name="Freeform: Shape 58">
              <a:extLst>
                <a:ext uri="{FF2B5EF4-FFF2-40B4-BE49-F238E27FC236}">
                  <a16:creationId xmlns:a16="http://schemas.microsoft.com/office/drawing/2014/main" id="{0133BF46-2CDF-48E5-BD34-E46F168067A0}"/>
                </a:ext>
              </a:extLst>
            </p:cNvPr>
            <p:cNvSpPr/>
            <p:nvPr/>
          </p:nvSpPr>
          <p:spPr>
            <a:xfrm>
              <a:off x="5774138" y="4593365"/>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a:p>
          </p:txBody>
        </p:sp>
        <p:sp>
          <p:nvSpPr>
            <p:cNvPr id="60" name="Freeform: Shape 59">
              <a:extLst>
                <a:ext uri="{FF2B5EF4-FFF2-40B4-BE49-F238E27FC236}">
                  <a16:creationId xmlns:a16="http://schemas.microsoft.com/office/drawing/2014/main" id="{9F02E9F1-953A-44A6-A4FE-08135204E2E4}"/>
                </a:ext>
              </a:extLst>
            </p:cNvPr>
            <p:cNvSpPr/>
            <p:nvPr/>
          </p:nvSpPr>
          <p:spPr>
            <a:xfrm>
              <a:off x="5506862" y="4852490"/>
              <a:ext cx="81315" cy="65605"/>
            </a:xfrm>
            <a:custGeom>
              <a:avLst/>
              <a:gdLst>
                <a:gd name="connsiteX0" fmla="*/ 59664 w 81315"/>
                <a:gd name="connsiteY0" fmla="*/ 2508 h 65605"/>
                <a:gd name="connsiteX1" fmla="*/ 5808 w 81315"/>
                <a:gd name="connsiteY1" fmla="*/ 40631 h 65605"/>
                <a:gd name="connsiteX2" fmla="*/ 2508 w 81315"/>
                <a:gd name="connsiteY2" fmla="*/ 59774 h 65605"/>
                <a:gd name="connsiteX3" fmla="*/ 13730 w 81315"/>
                <a:gd name="connsiteY3" fmla="*/ 65606 h 65605"/>
                <a:gd name="connsiteX4" fmla="*/ 21652 w 81315"/>
                <a:gd name="connsiteY4" fmla="*/ 63075 h 65605"/>
                <a:gd name="connsiteX5" fmla="*/ 75508 w 81315"/>
                <a:gd name="connsiteY5" fmla="*/ 24952 h 65605"/>
                <a:gd name="connsiteX6" fmla="*/ 78808 w 81315"/>
                <a:gd name="connsiteY6" fmla="*/ 5808 h 65605"/>
                <a:gd name="connsiteX7" fmla="*/ 59664 w 81315"/>
                <a:gd name="connsiteY7" fmla="*/ 2508 h 65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315" h="65605">
                  <a:moveTo>
                    <a:pt x="59664" y="2508"/>
                  </a:moveTo>
                  <a:lnTo>
                    <a:pt x="5808" y="40631"/>
                  </a:lnTo>
                  <a:cubicBezTo>
                    <a:pt x="-408" y="45031"/>
                    <a:pt x="-1838" y="53613"/>
                    <a:pt x="2508" y="59774"/>
                  </a:cubicBezTo>
                  <a:cubicBezTo>
                    <a:pt x="5203" y="63570"/>
                    <a:pt x="9439" y="65606"/>
                    <a:pt x="13730" y="65606"/>
                  </a:cubicBezTo>
                  <a:cubicBezTo>
                    <a:pt x="16481" y="65606"/>
                    <a:pt x="19231" y="64780"/>
                    <a:pt x="21652" y="63075"/>
                  </a:cubicBezTo>
                  <a:lnTo>
                    <a:pt x="75508" y="24952"/>
                  </a:lnTo>
                  <a:cubicBezTo>
                    <a:pt x="81724" y="20551"/>
                    <a:pt x="83154" y="11970"/>
                    <a:pt x="78808" y="5808"/>
                  </a:cubicBezTo>
                  <a:cubicBezTo>
                    <a:pt x="74462" y="-408"/>
                    <a:pt x="65881" y="-1838"/>
                    <a:pt x="59664" y="2508"/>
                  </a:cubicBezTo>
                  <a:close/>
                </a:path>
              </a:pathLst>
            </a:custGeom>
            <a:grpFill/>
            <a:ln w="5500" cap="flat">
              <a:noFill/>
              <a:prstDash val="solid"/>
              <a:miter/>
            </a:ln>
          </p:spPr>
          <p:txBody>
            <a:bodyPr rtlCol="0" anchor="ctr"/>
            <a:lstStyle/>
            <a:p>
              <a:endParaRPr lang="en-US"/>
            </a:p>
          </p:txBody>
        </p:sp>
        <p:sp>
          <p:nvSpPr>
            <p:cNvPr id="61" name="Freeform: Shape 60">
              <a:extLst>
                <a:ext uri="{FF2B5EF4-FFF2-40B4-BE49-F238E27FC236}">
                  <a16:creationId xmlns:a16="http://schemas.microsoft.com/office/drawing/2014/main" id="{DD4427BB-0307-45DB-81B2-5D280BA8BEB9}"/>
                </a:ext>
              </a:extLst>
            </p:cNvPr>
            <p:cNvSpPr/>
            <p:nvPr/>
          </p:nvSpPr>
          <p:spPr>
            <a:xfrm>
              <a:off x="5614628" y="4776221"/>
              <a:ext cx="81315" cy="65629"/>
            </a:xfrm>
            <a:custGeom>
              <a:avLst/>
              <a:gdLst>
                <a:gd name="connsiteX0" fmla="*/ 59664 w 81315"/>
                <a:gd name="connsiteY0" fmla="*/ 2532 h 65629"/>
                <a:gd name="connsiteX1" fmla="*/ 5808 w 81315"/>
                <a:gd name="connsiteY1" fmla="*/ 40654 h 65629"/>
                <a:gd name="connsiteX2" fmla="*/ 2508 w 81315"/>
                <a:gd name="connsiteY2" fmla="*/ 59798 h 65629"/>
                <a:gd name="connsiteX3" fmla="*/ 13730 w 81315"/>
                <a:gd name="connsiteY3" fmla="*/ 65630 h 65629"/>
                <a:gd name="connsiteX4" fmla="*/ 21652 w 81315"/>
                <a:gd name="connsiteY4" fmla="*/ 63099 h 65629"/>
                <a:gd name="connsiteX5" fmla="*/ 75508 w 81315"/>
                <a:gd name="connsiteY5" fmla="*/ 24976 h 65629"/>
                <a:gd name="connsiteX6" fmla="*/ 78808 w 81315"/>
                <a:gd name="connsiteY6" fmla="*/ 5832 h 65629"/>
                <a:gd name="connsiteX7" fmla="*/ 59664 w 81315"/>
                <a:gd name="connsiteY7" fmla="*/ 2532 h 65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315" h="65629">
                  <a:moveTo>
                    <a:pt x="59664" y="2532"/>
                  </a:moveTo>
                  <a:lnTo>
                    <a:pt x="5808" y="40654"/>
                  </a:lnTo>
                  <a:cubicBezTo>
                    <a:pt x="-408" y="45055"/>
                    <a:pt x="-1838" y="53637"/>
                    <a:pt x="2508" y="59798"/>
                  </a:cubicBezTo>
                  <a:cubicBezTo>
                    <a:pt x="5203" y="63594"/>
                    <a:pt x="9439" y="65630"/>
                    <a:pt x="13730" y="65630"/>
                  </a:cubicBezTo>
                  <a:cubicBezTo>
                    <a:pt x="16481" y="65630"/>
                    <a:pt x="19231" y="64804"/>
                    <a:pt x="21652" y="63099"/>
                  </a:cubicBezTo>
                  <a:lnTo>
                    <a:pt x="75508" y="24976"/>
                  </a:lnTo>
                  <a:cubicBezTo>
                    <a:pt x="81724" y="20575"/>
                    <a:pt x="83154" y="11994"/>
                    <a:pt x="78808" y="5832"/>
                  </a:cubicBezTo>
                  <a:cubicBezTo>
                    <a:pt x="74462" y="-384"/>
                    <a:pt x="65881" y="-1869"/>
                    <a:pt x="59664" y="2532"/>
                  </a:cubicBezTo>
                  <a:close/>
                </a:path>
              </a:pathLst>
            </a:custGeom>
            <a:grpFill/>
            <a:ln w="5500" cap="flat">
              <a:noFill/>
              <a:prstDash val="solid"/>
              <a:miter/>
            </a:ln>
          </p:spPr>
          <p:txBody>
            <a:bodyPr rtlCol="0" anchor="ctr"/>
            <a:lstStyle/>
            <a:p>
              <a:endParaRPr lang="en-US"/>
            </a:p>
          </p:txBody>
        </p:sp>
      </p:grpSp>
      <p:sp>
        <p:nvSpPr>
          <p:cNvPr id="90" name="Rectangle: Rounded Corners 89">
            <a:extLst>
              <a:ext uri="{FF2B5EF4-FFF2-40B4-BE49-F238E27FC236}">
                <a16:creationId xmlns:a16="http://schemas.microsoft.com/office/drawing/2014/main" id="{4F093766-447F-4A9C-B4B1-677453C13E03}"/>
              </a:ext>
            </a:extLst>
          </p:cNvPr>
          <p:cNvSpPr/>
          <p:nvPr/>
        </p:nvSpPr>
        <p:spPr>
          <a:xfrm>
            <a:off x="3857545" y="3221220"/>
            <a:ext cx="2076794" cy="1824939"/>
          </a:xfrm>
          <a:prstGeom prst="roundRect">
            <a:avLst>
              <a:gd name="adj" fmla="val 1336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Rounded Corners 90">
            <a:extLst>
              <a:ext uri="{FF2B5EF4-FFF2-40B4-BE49-F238E27FC236}">
                <a16:creationId xmlns:a16="http://schemas.microsoft.com/office/drawing/2014/main" id="{D0B22ED5-8DE5-4DD5-8EA6-DB3DA2EA1AD0}"/>
              </a:ext>
            </a:extLst>
          </p:cNvPr>
          <p:cNvSpPr/>
          <p:nvPr/>
        </p:nvSpPr>
        <p:spPr>
          <a:xfrm>
            <a:off x="3980243" y="3390603"/>
            <a:ext cx="1831398" cy="1486173"/>
          </a:xfrm>
          <a:prstGeom prst="roundRect">
            <a:avLst>
              <a:gd name="adj" fmla="val 13362"/>
            </a:avLst>
          </a:prstGeom>
          <a:noFill/>
          <a:ln w="19050">
            <a:solidFill>
              <a:schemeClr val="accent2">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CABDE10A-20F9-4512-9BF9-C934D545EDA4}"/>
              </a:ext>
            </a:extLst>
          </p:cNvPr>
          <p:cNvSpPr/>
          <p:nvPr/>
        </p:nvSpPr>
        <p:spPr>
          <a:xfrm>
            <a:off x="4628389" y="2969700"/>
            <a:ext cx="535106" cy="535106"/>
          </a:xfrm>
          <a:prstGeom prst="ellipse">
            <a:avLst/>
          </a:prstGeom>
          <a:solidFill>
            <a:schemeClr val="accent2"/>
          </a:solidFill>
          <a:ln w="57150">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extBox 92">
            <a:extLst>
              <a:ext uri="{FF2B5EF4-FFF2-40B4-BE49-F238E27FC236}">
                <a16:creationId xmlns:a16="http://schemas.microsoft.com/office/drawing/2014/main" id="{37F3C9CE-CB8F-4225-9B02-221603539C94}"/>
              </a:ext>
            </a:extLst>
          </p:cNvPr>
          <p:cNvSpPr txBox="1"/>
          <p:nvPr/>
        </p:nvSpPr>
        <p:spPr>
          <a:xfrm>
            <a:off x="4628390" y="3063347"/>
            <a:ext cx="531776" cy="338554"/>
          </a:xfrm>
          <a:prstGeom prst="rect">
            <a:avLst/>
          </a:prstGeom>
          <a:noFill/>
        </p:spPr>
        <p:txBody>
          <a:bodyPr wrap="square" rtlCol="0">
            <a:spAutoFit/>
          </a:bodyPr>
          <a:lstStyle/>
          <a:p>
            <a:pPr algn="ctr"/>
            <a:r>
              <a:rPr lang="en-US" sz="1600" b="1" dirty="0">
                <a:solidFill>
                  <a:schemeClr val="bg2"/>
                </a:solidFill>
                <a:latin typeface="+mj-lt"/>
              </a:rPr>
              <a:t>B.</a:t>
            </a:r>
            <a:endParaRPr lang="en-ID" sz="1600" b="1" dirty="0">
              <a:solidFill>
                <a:schemeClr val="bg2"/>
              </a:solidFill>
              <a:latin typeface="+mj-lt"/>
            </a:endParaRPr>
          </a:p>
        </p:txBody>
      </p:sp>
      <p:sp>
        <p:nvSpPr>
          <p:cNvPr id="107" name="Rectangle: Rounded Corners 106">
            <a:extLst>
              <a:ext uri="{FF2B5EF4-FFF2-40B4-BE49-F238E27FC236}">
                <a16:creationId xmlns:a16="http://schemas.microsoft.com/office/drawing/2014/main" id="{91E6EEC2-F2A4-4AB7-AC11-EA61E8FFA267}"/>
              </a:ext>
            </a:extLst>
          </p:cNvPr>
          <p:cNvSpPr/>
          <p:nvPr/>
        </p:nvSpPr>
        <p:spPr>
          <a:xfrm>
            <a:off x="6257662" y="3221220"/>
            <a:ext cx="2076794" cy="1824939"/>
          </a:xfrm>
          <a:prstGeom prst="roundRect">
            <a:avLst>
              <a:gd name="adj" fmla="val 13362"/>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Rounded Corners 107">
            <a:extLst>
              <a:ext uri="{FF2B5EF4-FFF2-40B4-BE49-F238E27FC236}">
                <a16:creationId xmlns:a16="http://schemas.microsoft.com/office/drawing/2014/main" id="{F1DD4DD6-4615-474C-AFC4-6F36119BF426}"/>
              </a:ext>
            </a:extLst>
          </p:cNvPr>
          <p:cNvSpPr/>
          <p:nvPr/>
        </p:nvSpPr>
        <p:spPr>
          <a:xfrm>
            <a:off x="6380360" y="3390603"/>
            <a:ext cx="1831398" cy="1486173"/>
          </a:xfrm>
          <a:prstGeom prst="roundRect">
            <a:avLst>
              <a:gd name="adj" fmla="val 13362"/>
            </a:avLst>
          </a:prstGeom>
          <a:noFill/>
          <a:ln w="19050">
            <a:solidFill>
              <a:schemeClr val="accent3">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a:extLst>
              <a:ext uri="{FF2B5EF4-FFF2-40B4-BE49-F238E27FC236}">
                <a16:creationId xmlns:a16="http://schemas.microsoft.com/office/drawing/2014/main" id="{13D72FBD-8EF7-4C6C-9CAA-E4ADFEC092F8}"/>
              </a:ext>
            </a:extLst>
          </p:cNvPr>
          <p:cNvSpPr/>
          <p:nvPr/>
        </p:nvSpPr>
        <p:spPr>
          <a:xfrm>
            <a:off x="7028506" y="2969700"/>
            <a:ext cx="535106" cy="535106"/>
          </a:xfrm>
          <a:prstGeom prst="ellipse">
            <a:avLst/>
          </a:prstGeom>
          <a:solidFill>
            <a:schemeClr val="accent3"/>
          </a:solidFill>
          <a:ln w="57150">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TextBox 109">
            <a:extLst>
              <a:ext uri="{FF2B5EF4-FFF2-40B4-BE49-F238E27FC236}">
                <a16:creationId xmlns:a16="http://schemas.microsoft.com/office/drawing/2014/main" id="{DA043E21-655A-4834-8517-081D614C94C5}"/>
              </a:ext>
            </a:extLst>
          </p:cNvPr>
          <p:cNvSpPr txBox="1"/>
          <p:nvPr/>
        </p:nvSpPr>
        <p:spPr>
          <a:xfrm>
            <a:off x="7028507" y="3063347"/>
            <a:ext cx="531776" cy="338554"/>
          </a:xfrm>
          <a:prstGeom prst="rect">
            <a:avLst/>
          </a:prstGeom>
          <a:noFill/>
        </p:spPr>
        <p:txBody>
          <a:bodyPr wrap="square" rtlCol="0">
            <a:spAutoFit/>
          </a:bodyPr>
          <a:lstStyle/>
          <a:p>
            <a:pPr algn="ctr"/>
            <a:r>
              <a:rPr lang="en-US" sz="1600" b="1" dirty="0">
                <a:solidFill>
                  <a:schemeClr val="bg2"/>
                </a:solidFill>
                <a:latin typeface="+mj-lt"/>
              </a:rPr>
              <a:t>C.</a:t>
            </a:r>
            <a:endParaRPr lang="en-ID" sz="1600" b="1" dirty="0">
              <a:solidFill>
                <a:schemeClr val="bg2"/>
              </a:solidFill>
              <a:latin typeface="+mj-lt"/>
            </a:endParaRPr>
          </a:p>
        </p:txBody>
      </p:sp>
      <p:sp>
        <p:nvSpPr>
          <p:cNvPr id="124" name="Rectangle: Rounded Corners 123">
            <a:extLst>
              <a:ext uri="{FF2B5EF4-FFF2-40B4-BE49-F238E27FC236}">
                <a16:creationId xmlns:a16="http://schemas.microsoft.com/office/drawing/2014/main" id="{D17300A2-DD85-46FF-9D16-19469F2797A8}"/>
              </a:ext>
            </a:extLst>
          </p:cNvPr>
          <p:cNvSpPr/>
          <p:nvPr/>
        </p:nvSpPr>
        <p:spPr>
          <a:xfrm>
            <a:off x="8657779" y="3221220"/>
            <a:ext cx="2076794" cy="1824939"/>
          </a:xfrm>
          <a:prstGeom prst="roundRect">
            <a:avLst>
              <a:gd name="adj" fmla="val 13362"/>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Rectangle: Rounded Corners 124">
            <a:extLst>
              <a:ext uri="{FF2B5EF4-FFF2-40B4-BE49-F238E27FC236}">
                <a16:creationId xmlns:a16="http://schemas.microsoft.com/office/drawing/2014/main" id="{7E2882FB-61CF-4FB4-BBA5-EAC405F246FE}"/>
              </a:ext>
            </a:extLst>
          </p:cNvPr>
          <p:cNvSpPr/>
          <p:nvPr/>
        </p:nvSpPr>
        <p:spPr>
          <a:xfrm>
            <a:off x="8780477" y="3390603"/>
            <a:ext cx="1831398" cy="1486173"/>
          </a:xfrm>
          <a:prstGeom prst="roundRect">
            <a:avLst>
              <a:gd name="adj" fmla="val 13362"/>
            </a:avLst>
          </a:prstGeom>
          <a:noFill/>
          <a:ln w="19050">
            <a:solidFill>
              <a:schemeClr val="accent4">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a:extLst>
              <a:ext uri="{FF2B5EF4-FFF2-40B4-BE49-F238E27FC236}">
                <a16:creationId xmlns:a16="http://schemas.microsoft.com/office/drawing/2014/main" id="{E4BCEFC2-3B10-4D59-90C0-F227BC7EAA0B}"/>
              </a:ext>
            </a:extLst>
          </p:cNvPr>
          <p:cNvSpPr/>
          <p:nvPr/>
        </p:nvSpPr>
        <p:spPr>
          <a:xfrm>
            <a:off x="9428623" y="2969700"/>
            <a:ext cx="535106" cy="535106"/>
          </a:xfrm>
          <a:prstGeom prst="ellipse">
            <a:avLst/>
          </a:prstGeom>
          <a:solidFill>
            <a:schemeClr val="accent4"/>
          </a:solidFill>
          <a:ln w="57150">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Box 126">
            <a:extLst>
              <a:ext uri="{FF2B5EF4-FFF2-40B4-BE49-F238E27FC236}">
                <a16:creationId xmlns:a16="http://schemas.microsoft.com/office/drawing/2014/main" id="{045A6557-F869-4F54-8E10-8B8DF6E32837}"/>
              </a:ext>
            </a:extLst>
          </p:cNvPr>
          <p:cNvSpPr txBox="1"/>
          <p:nvPr/>
        </p:nvSpPr>
        <p:spPr>
          <a:xfrm>
            <a:off x="9428624" y="3063347"/>
            <a:ext cx="531776" cy="338554"/>
          </a:xfrm>
          <a:prstGeom prst="rect">
            <a:avLst/>
          </a:prstGeom>
          <a:noFill/>
        </p:spPr>
        <p:txBody>
          <a:bodyPr wrap="square" rtlCol="0">
            <a:spAutoFit/>
          </a:bodyPr>
          <a:lstStyle/>
          <a:p>
            <a:pPr algn="ctr"/>
            <a:r>
              <a:rPr lang="en-US" sz="1600" b="1" dirty="0">
                <a:solidFill>
                  <a:schemeClr val="bg2"/>
                </a:solidFill>
                <a:latin typeface="+mj-lt"/>
              </a:rPr>
              <a:t>D.</a:t>
            </a:r>
            <a:endParaRPr lang="en-ID" sz="1600" b="1" dirty="0">
              <a:solidFill>
                <a:schemeClr val="bg2"/>
              </a:solidFill>
              <a:latin typeface="+mj-lt"/>
            </a:endParaRPr>
          </a:p>
        </p:txBody>
      </p:sp>
      <p:grpSp>
        <p:nvGrpSpPr>
          <p:cNvPr id="31" name="Group 30">
            <a:extLst>
              <a:ext uri="{FF2B5EF4-FFF2-40B4-BE49-F238E27FC236}">
                <a16:creationId xmlns:a16="http://schemas.microsoft.com/office/drawing/2014/main" id="{274B8B17-D3B9-42F7-A46D-E9691B3E101E}"/>
              </a:ext>
            </a:extLst>
          </p:cNvPr>
          <p:cNvGrpSpPr/>
          <p:nvPr/>
        </p:nvGrpSpPr>
        <p:grpSpPr>
          <a:xfrm>
            <a:off x="4401119" y="3718260"/>
            <a:ext cx="957607" cy="957607"/>
            <a:chOff x="6788213" y="2325421"/>
            <a:chExt cx="1356629" cy="1356629"/>
          </a:xfrm>
          <a:solidFill>
            <a:schemeClr val="bg2"/>
          </a:solidFill>
        </p:grpSpPr>
        <p:sp>
          <p:nvSpPr>
            <p:cNvPr id="32" name="Freeform: Shape 31">
              <a:extLst>
                <a:ext uri="{FF2B5EF4-FFF2-40B4-BE49-F238E27FC236}">
                  <a16:creationId xmlns:a16="http://schemas.microsoft.com/office/drawing/2014/main" id="{29AE9096-891D-4643-9C0C-292DC5D0BD17}"/>
                </a:ext>
              </a:extLst>
            </p:cNvPr>
            <p:cNvSpPr/>
            <p:nvPr/>
          </p:nvSpPr>
          <p:spPr>
            <a:xfrm>
              <a:off x="7561825" y="2390819"/>
              <a:ext cx="63256" cy="82911"/>
            </a:xfrm>
            <a:custGeom>
              <a:avLst/>
              <a:gdLst>
                <a:gd name="connsiteX0" fmla="*/ 37417 w 63256"/>
                <a:gd name="connsiteY0" fmla="*/ 75650 h 82911"/>
                <a:gd name="connsiteX1" fmla="*/ 49520 w 63256"/>
                <a:gd name="connsiteY1" fmla="*/ 82911 h 82911"/>
                <a:gd name="connsiteX2" fmla="*/ 56011 w 63256"/>
                <a:gd name="connsiteY2" fmla="*/ 81261 h 82911"/>
                <a:gd name="connsiteX3" fmla="*/ 61622 w 63256"/>
                <a:gd name="connsiteY3" fmla="*/ 62612 h 82911"/>
                <a:gd name="connsiteX4" fmla="*/ 24545 w 63256"/>
                <a:gd name="connsiteY4" fmla="*/ 5236 h 82911"/>
                <a:gd name="connsiteX5" fmla="*/ 5236 w 63256"/>
                <a:gd name="connsiteY5" fmla="*/ 2925 h 82911"/>
                <a:gd name="connsiteX6" fmla="*/ 2925 w 63256"/>
                <a:gd name="connsiteY6" fmla="*/ 22234 h 82911"/>
                <a:gd name="connsiteX7" fmla="*/ 37417 w 63256"/>
                <a:gd name="connsiteY7" fmla="*/ 75650 h 82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256" h="82911">
                  <a:moveTo>
                    <a:pt x="37417" y="75650"/>
                  </a:moveTo>
                  <a:cubicBezTo>
                    <a:pt x="39893" y="80271"/>
                    <a:pt x="44624" y="82911"/>
                    <a:pt x="49520" y="82911"/>
                  </a:cubicBezTo>
                  <a:cubicBezTo>
                    <a:pt x="51720" y="82911"/>
                    <a:pt x="53976" y="82361"/>
                    <a:pt x="56011" y="81261"/>
                  </a:cubicBezTo>
                  <a:cubicBezTo>
                    <a:pt x="62722" y="77685"/>
                    <a:pt x="65198" y="69324"/>
                    <a:pt x="61622" y="62612"/>
                  </a:cubicBezTo>
                  <a:cubicBezTo>
                    <a:pt x="49960" y="40938"/>
                    <a:pt x="37472" y="21629"/>
                    <a:pt x="24545" y="5236"/>
                  </a:cubicBezTo>
                  <a:cubicBezTo>
                    <a:pt x="19869" y="-706"/>
                    <a:pt x="11177" y="-1751"/>
                    <a:pt x="5236" y="2925"/>
                  </a:cubicBezTo>
                  <a:cubicBezTo>
                    <a:pt x="-706" y="7601"/>
                    <a:pt x="-1751" y="16293"/>
                    <a:pt x="2925" y="22234"/>
                  </a:cubicBezTo>
                  <a:cubicBezTo>
                    <a:pt x="14863" y="37362"/>
                    <a:pt x="26470" y="55351"/>
                    <a:pt x="37417" y="75650"/>
                  </a:cubicBezTo>
                  <a:close/>
                </a:path>
              </a:pathLst>
            </a:custGeom>
            <a:grpFill/>
            <a:ln w="5500"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90E5DF10-C5C1-4009-836E-BB667E994EF7}"/>
                </a:ext>
              </a:extLst>
            </p:cNvPr>
            <p:cNvSpPr/>
            <p:nvPr/>
          </p:nvSpPr>
          <p:spPr>
            <a:xfrm>
              <a:off x="7664967" y="2631892"/>
              <a:ext cx="41283" cy="92084"/>
            </a:xfrm>
            <a:custGeom>
              <a:avLst/>
              <a:gdLst>
                <a:gd name="connsiteX0" fmla="*/ 398 w 41283"/>
                <a:gd name="connsiteY0" fmla="*/ 16994 h 92084"/>
                <a:gd name="connsiteX1" fmla="*/ 14041 w 41283"/>
                <a:gd name="connsiteY1" fmla="*/ 80862 h 92084"/>
                <a:gd name="connsiteX2" fmla="*/ 27519 w 41283"/>
                <a:gd name="connsiteY2" fmla="*/ 92084 h 92084"/>
                <a:gd name="connsiteX3" fmla="*/ 30050 w 41283"/>
                <a:gd name="connsiteY3" fmla="*/ 91864 h 92084"/>
                <a:gd name="connsiteX4" fmla="*/ 41052 w 41283"/>
                <a:gd name="connsiteY4" fmla="*/ 75801 h 92084"/>
                <a:gd name="connsiteX5" fmla="*/ 27079 w 41283"/>
                <a:gd name="connsiteY5" fmla="*/ 10503 h 92084"/>
                <a:gd name="connsiteX6" fmla="*/ 10466 w 41283"/>
                <a:gd name="connsiteY6" fmla="*/ 381 h 92084"/>
                <a:gd name="connsiteX7" fmla="*/ 398 w 41283"/>
                <a:gd name="connsiteY7" fmla="*/ 16994 h 92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283" h="92084">
                  <a:moveTo>
                    <a:pt x="398" y="16994"/>
                  </a:moveTo>
                  <a:cubicBezTo>
                    <a:pt x="5404" y="37513"/>
                    <a:pt x="9970" y="59022"/>
                    <a:pt x="14041" y="80862"/>
                  </a:cubicBezTo>
                  <a:cubicBezTo>
                    <a:pt x="15252" y="87463"/>
                    <a:pt x="21028" y="92084"/>
                    <a:pt x="27519" y="92084"/>
                  </a:cubicBezTo>
                  <a:cubicBezTo>
                    <a:pt x="28344" y="92084"/>
                    <a:pt x="29224" y="92029"/>
                    <a:pt x="30050" y="91864"/>
                  </a:cubicBezTo>
                  <a:cubicBezTo>
                    <a:pt x="37531" y="90489"/>
                    <a:pt x="42427" y="83282"/>
                    <a:pt x="41052" y="75801"/>
                  </a:cubicBezTo>
                  <a:cubicBezTo>
                    <a:pt x="36871" y="53466"/>
                    <a:pt x="32195" y="31517"/>
                    <a:pt x="27079" y="10503"/>
                  </a:cubicBezTo>
                  <a:cubicBezTo>
                    <a:pt x="25264" y="3131"/>
                    <a:pt x="17837" y="-1380"/>
                    <a:pt x="10466" y="381"/>
                  </a:cubicBezTo>
                  <a:cubicBezTo>
                    <a:pt x="3149" y="2196"/>
                    <a:pt x="-1417" y="9622"/>
                    <a:pt x="398" y="16994"/>
                  </a:cubicBezTo>
                  <a:close/>
                </a:path>
              </a:pathLst>
            </a:custGeom>
            <a:grpFill/>
            <a:ln w="5500"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id="{989E2DE9-BD13-4C05-9BCB-DCB226202FBA}"/>
                </a:ext>
              </a:extLst>
            </p:cNvPr>
            <p:cNvSpPr/>
            <p:nvPr/>
          </p:nvSpPr>
          <p:spPr>
            <a:xfrm>
              <a:off x="7625381" y="2506086"/>
              <a:ext cx="49578" cy="89714"/>
            </a:xfrm>
            <a:custGeom>
              <a:avLst/>
              <a:gdLst>
                <a:gd name="connsiteX0" fmla="*/ 22656 w 49578"/>
                <a:gd name="connsiteY0" fmla="*/ 80033 h 89714"/>
                <a:gd name="connsiteX1" fmla="*/ 35804 w 49578"/>
                <a:gd name="connsiteY1" fmla="*/ 89715 h 89714"/>
                <a:gd name="connsiteX2" fmla="*/ 39930 w 49578"/>
                <a:gd name="connsiteY2" fmla="*/ 89110 h 89714"/>
                <a:gd name="connsiteX3" fmla="*/ 48951 w 49578"/>
                <a:gd name="connsiteY3" fmla="*/ 71891 h 89714"/>
                <a:gd name="connsiteX4" fmla="*/ 26507 w 49578"/>
                <a:gd name="connsiteY4" fmla="*/ 8628 h 89714"/>
                <a:gd name="connsiteX5" fmla="*/ 8628 w 49578"/>
                <a:gd name="connsiteY5" fmla="*/ 982 h 89714"/>
                <a:gd name="connsiteX6" fmla="*/ 982 w 49578"/>
                <a:gd name="connsiteY6" fmla="*/ 18860 h 89714"/>
                <a:gd name="connsiteX7" fmla="*/ 22656 w 49578"/>
                <a:gd name="connsiteY7" fmla="*/ 80033 h 89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578" h="89714">
                  <a:moveTo>
                    <a:pt x="22656" y="80033"/>
                  </a:moveTo>
                  <a:cubicBezTo>
                    <a:pt x="24471" y="85919"/>
                    <a:pt x="29918" y="89715"/>
                    <a:pt x="35804" y="89715"/>
                  </a:cubicBezTo>
                  <a:cubicBezTo>
                    <a:pt x="37179" y="89715"/>
                    <a:pt x="38554" y="89495"/>
                    <a:pt x="39930" y="89110"/>
                  </a:cubicBezTo>
                  <a:cubicBezTo>
                    <a:pt x="47191" y="86854"/>
                    <a:pt x="51207" y="79153"/>
                    <a:pt x="48951" y="71891"/>
                  </a:cubicBezTo>
                  <a:cubicBezTo>
                    <a:pt x="42020" y="49667"/>
                    <a:pt x="34483" y="28377"/>
                    <a:pt x="26507" y="8628"/>
                  </a:cubicBezTo>
                  <a:cubicBezTo>
                    <a:pt x="23646" y="1587"/>
                    <a:pt x="15670" y="-1824"/>
                    <a:pt x="8628" y="982"/>
                  </a:cubicBezTo>
                  <a:cubicBezTo>
                    <a:pt x="1587" y="3842"/>
                    <a:pt x="-1824" y="11819"/>
                    <a:pt x="982" y="18860"/>
                  </a:cubicBezTo>
                  <a:cubicBezTo>
                    <a:pt x="8683" y="37894"/>
                    <a:pt x="15945" y="58468"/>
                    <a:pt x="22656" y="80033"/>
                  </a:cubicBezTo>
                  <a:close/>
                </a:path>
              </a:pathLst>
            </a:custGeom>
            <a:grpFill/>
            <a:ln w="5500" cap="flat">
              <a:noFill/>
              <a:prstDash val="solid"/>
              <a:miter/>
            </a:ln>
          </p:spPr>
          <p:txBody>
            <a:bodyPr rtlCol="0" anchor="ctr"/>
            <a:lstStyle/>
            <a:p>
              <a:endParaRPr lang="en-US"/>
            </a:p>
          </p:txBody>
        </p:sp>
        <p:sp>
          <p:nvSpPr>
            <p:cNvPr id="35" name="Freeform: Shape 34">
              <a:extLst>
                <a:ext uri="{FF2B5EF4-FFF2-40B4-BE49-F238E27FC236}">
                  <a16:creationId xmlns:a16="http://schemas.microsoft.com/office/drawing/2014/main" id="{D80FF507-C6ED-4A29-8E54-9FF4814FF74B}"/>
                </a:ext>
              </a:extLst>
            </p:cNvPr>
            <p:cNvSpPr/>
            <p:nvPr/>
          </p:nvSpPr>
          <p:spPr>
            <a:xfrm>
              <a:off x="7701704" y="3025107"/>
              <a:ext cx="30062" cy="93463"/>
            </a:xfrm>
            <a:custGeom>
              <a:avLst/>
              <a:gdLst>
                <a:gd name="connsiteX0" fmla="*/ 16582 w 30062"/>
                <a:gd name="connsiteY0" fmla="*/ 0 h 93463"/>
                <a:gd name="connsiteX1" fmla="*/ 16307 w 30062"/>
                <a:gd name="connsiteY1" fmla="*/ 0 h 93463"/>
                <a:gd name="connsiteX2" fmla="*/ 2554 w 30062"/>
                <a:gd name="connsiteY2" fmla="*/ 13478 h 93463"/>
                <a:gd name="connsiteX3" fmla="*/ 24 w 30062"/>
                <a:gd name="connsiteY3" fmla="*/ 78941 h 93463"/>
                <a:gd name="connsiteX4" fmla="*/ 12951 w 30062"/>
                <a:gd name="connsiteY4" fmla="*/ 93464 h 93463"/>
                <a:gd name="connsiteX5" fmla="*/ 13776 w 30062"/>
                <a:gd name="connsiteY5" fmla="*/ 93464 h 93463"/>
                <a:gd name="connsiteX6" fmla="*/ 27474 w 30062"/>
                <a:gd name="connsiteY6" fmla="*/ 80481 h 93463"/>
                <a:gd name="connsiteX7" fmla="*/ 30060 w 30062"/>
                <a:gd name="connsiteY7" fmla="*/ 13973 h 93463"/>
                <a:gd name="connsiteX8" fmla="*/ 16582 w 30062"/>
                <a:gd name="connsiteY8" fmla="*/ 0 h 93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062" h="93463">
                  <a:moveTo>
                    <a:pt x="16582" y="0"/>
                  </a:moveTo>
                  <a:cubicBezTo>
                    <a:pt x="16472" y="0"/>
                    <a:pt x="16417" y="0"/>
                    <a:pt x="16307" y="0"/>
                  </a:cubicBezTo>
                  <a:cubicBezTo>
                    <a:pt x="8825" y="0"/>
                    <a:pt x="2719" y="5996"/>
                    <a:pt x="2554" y="13478"/>
                  </a:cubicBezTo>
                  <a:cubicBezTo>
                    <a:pt x="2114" y="35427"/>
                    <a:pt x="1289" y="57432"/>
                    <a:pt x="24" y="78941"/>
                  </a:cubicBezTo>
                  <a:cubicBezTo>
                    <a:pt x="-417" y="86532"/>
                    <a:pt x="5360" y="93024"/>
                    <a:pt x="12951" y="93464"/>
                  </a:cubicBezTo>
                  <a:cubicBezTo>
                    <a:pt x="13226" y="93464"/>
                    <a:pt x="13501" y="93464"/>
                    <a:pt x="13776" y="93464"/>
                  </a:cubicBezTo>
                  <a:cubicBezTo>
                    <a:pt x="20983" y="93464"/>
                    <a:pt x="27089" y="87798"/>
                    <a:pt x="27474" y="80481"/>
                  </a:cubicBezTo>
                  <a:cubicBezTo>
                    <a:pt x="28739" y="58642"/>
                    <a:pt x="29620" y="36307"/>
                    <a:pt x="30060" y="13973"/>
                  </a:cubicBezTo>
                  <a:cubicBezTo>
                    <a:pt x="30225" y="6381"/>
                    <a:pt x="24173" y="110"/>
                    <a:pt x="16582" y="0"/>
                  </a:cubicBezTo>
                  <a:close/>
                </a:path>
              </a:pathLst>
            </a:custGeom>
            <a:grpFill/>
            <a:ln w="5500"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A7976999-1754-40D4-896A-7BDD25A543F9}"/>
                </a:ext>
              </a:extLst>
            </p:cNvPr>
            <p:cNvSpPr/>
            <p:nvPr/>
          </p:nvSpPr>
          <p:spPr>
            <a:xfrm>
              <a:off x="7701979" y="2893118"/>
              <a:ext cx="29896" cy="93482"/>
            </a:xfrm>
            <a:custGeom>
              <a:avLst/>
              <a:gdLst>
                <a:gd name="connsiteX0" fmla="*/ 24 w 29896"/>
                <a:gd name="connsiteY0" fmla="*/ 14486 h 93482"/>
                <a:gd name="connsiteX1" fmla="*/ 2389 w 29896"/>
                <a:gd name="connsiteY1" fmla="*/ 79949 h 93482"/>
                <a:gd name="connsiteX2" fmla="*/ 16142 w 29896"/>
                <a:gd name="connsiteY2" fmla="*/ 93482 h 93482"/>
                <a:gd name="connsiteX3" fmla="*/ 16362 w 29896"/>
                <a:gd name="connsiteY3" fmla="*/ 93482 h 93482"/>
                <a:gd name="connsiteX4" fmla="*/ 29895 w 29896"/>
                <a:gd name="connsiteY4" fmla="*/ 79509 h 93482"/>
                <a:gd name="connsiteX5" fmla="*/ 27474 w 29896"/>
                <a:gd name="connsiteY5" fmla="*/ 13001 h 93482"/>
                <a:gd name="connsiteX6" fmla="*/ 13006 w 29896"/>
                <a:gd name="connsiteY6" fmla="*/ 18 h 93482"/>
                <a:gd name="connsiteX7" fmla="*/ 24 w 29896"/>
                <a:gd name="connsiteY7" fmla="*/ 14486 h 93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896" h="93482">
                  <a:moveTo>
                    <a:pt x="24" y="14486"/>
                  </a:moveTo>
                  <a:cubicBezTo>
                    <a:pt x="1234" y="36105"/>
                    <a:pt x="2004" y="58110"/>
                    <a:pt x="2389" y="79949"/>
                  </a:cubicBezTo>
                  <a:cubicBezTo>
                    <a:pt x="2499" y="87486"/>
                    <a:pt x="8660" y="93482"/>
                    <a:pt x="16142" y="93482"/>
                  </a:cubicBezTo>
                  <a:cubicBezTo>
                    <a:pt x="16197" y="93482"/>
                    <a:pt x="16307" y="93482"/>
                    <a:pt x="16362" y="93482"/>
                  </a:cubicBezTo>
                  <a:cubicBezTo>
                    <a:pt x="23953" y="93372"/>
                    <a:pt x="30005" y="87101"/>
                    <a:pt x="29895" y="79509"/>
                  </a:cubicBezTo>
                  <a:cubicBezTo>
                    <a:pt x="29510" y="57340"/>
                    <a:pt x="28684" y="34950"/>
                    <a:pt x="27474" y="13001"/>
                  </a:cubicBezTo>
                  <a:cubicBezTo>
                    <a:pt x="27034" y="5409"/>
                    <a:pt x="20653" y="-367"/>
                    <a:pt x="13006" y="18"/>
                  </a:cubicBezTo>
                  <a:cubicBezTo>
                    <a:pt x="5360" y="403"/>
                    <a:pt x="-416" y="6895"/>
                    <a:pt x="24" y="14486"/>
                  </a:cubicBezTo>
                  <a:close/>
                </a:path>
              </a:pathLst>
            </a:custGeom>
            <a:grpFill/>
            <a:ln w="5500"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EF6DB6FB-56F4-442F-B463-550641D38CF3}"/>
                </a:ext>
              </a:extLst>
            </p:cNvPr>
            <p:cNvSpPr/>
            <p:nvPr/>
          </p:nvSpPr>
          <p:spPr>
            <a:xfrm>
              <a:off x="7623747" y="3415694"/>
              <a:ext cx="49918" cy="89660"/>
            </a:xfrm>
            <a:custGeom>
              <a:avLst/>
              <a:gdLst>
                <a:gd name="connsiteX0" fmla="*/ 40298 w 49918"/>
                <a:gd name="connsiteY0" fmla="*/ 653 h 89660"/>
                <a:gd name="connsiteX1" fmla="*/ 23025 w 49918"/>
                <a:gd name="connsiteY1" fmla="*/ 9620 h 89660"/>
                <a:gd name="connsiteX2" fmla="*/ 1020 w 49918"/>
                <a:gd name="connsiteY2" fmla="*/ 70682 h 89660"/>
                <a:gd name="connsiteX3" fmla="*/ 8557 w 49918"/>
                <a:gd name="connsiteY3" fmla="*/ 88616 h 89660"/>
                <a:gd name="connsiteX4" fmla="*/ 13783 w 49918"/>
                <a:gd name="connsiteY4" fmla="*/ 89661 h 89660"/>
                <a:gd name="connsiteX5" fmla="*/ 26491 w 49918"/>
                <a:gd name="connsiteY5" fmla="*/ 81134 h 89660"/>
                <a:gd name="connsiteX6" fmla="*/ 49265 w 49918"/>
                <a:gd name="connsiteY6" fmla="*/ 17982 h 89660"/>
                <a:gd name="connsiteX7" fmla="*/ 40298 w 49918"/>
                <a:gd name="connsiteY7" fmla="*/ 653 h 89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918" h="89660">
                  <a:moveTo>
                    <a:pt x="40298" y="653"/>
                  </a:moveTo>
                  <a:cubicBezTo>
                    <a:pt x="33092" y="-1658"/>
                    <a:pt x="25335" y="2358"/>
                    <a:pt x="23025" y="9620"/>
                  </a:cubicBezTo>
                  <a:cubicBezTo>
                    <a:pt x="16204" y="31129"/>
                    <a:pt x="8832" y="51648"/>
                    <a:pt x="1020" y="70682"/>
                  </a:cubicBezTo>
                  <a:cubicBezTo>
                    <a:pt x="-1840" y="77724"/>
                    <a:pt x="1516" y="85755"/>
                    <a:pt x="8557" y="88616"/>
                  </a:cubicBezTo>
                  <a:cubicBezTo>
                    <a:pt x="10262" y="89331"/>
                    <a:pt x="12023" y="89661"/>
                    <a:pt x="13783" y="89661"/>
                  </a:cubicBezTo>
                  <a:cubicBezTo>
                    <a:pt x="19229" y="89661"/>
                    <a:pt x="24345" y="86415"/>
                    <a:pt x="26491" y="81134"/>
                  </a:cubicBezTo>
                  <a:cubicBezTo>
                    <a:pt x="34577" y="61440"/>
                    <a:pt x="42224" y="40151"/>
                    <a:pt x="49265" y="17982"/>
                  </a:cubicBezTo>
                  <a:cubicBezTo>
                    <a:pt x="51576" y="10665"/>
                    <a:pt x="47560" y="2908"/>
                    <a:pt x="40298" y="653"/>
                  </a:cubicBezTo>
                  <a:close/>
                </a:path>
              </a:pathLst>
            </a:custGeom>
            <a:grpFill/>
            <a:ln w="5500" cap="flat">
              <a:noFill/>
              <a:prstDash val="solid"/>
              <a:miter/>
            </a:ln>
          </p:spPr>
          <p:txBody>
            <a:bodyPr rtlCol="0" anchor="ctr"/>
            <a:lstStyle/>
            <a:p>
              <a:endParaRPr lang="en-US"/>
            </a:p>
          </p:txBody>
        </p:sp>
        <p:sp>
          <p:nvSpPr>
            <p:cNvPr id="38" name="Freeform: Shape 37">
              <a:extLst>
                <a:ext uri="{FF2B5EF4-FFF2-40B4-BE49-F238E27FC236}">
                  <a16:creationId xmlns:a16="http://schemas.microsoft.com/office/drawing/2014/main" id="{98140347-4B84-4434-B2EB-DA4679ECF6D3}"/>
                </a:ext>
              </a:extLst>
            </p:cNvPr>
            <p:cNvSpPr/>
            <p:nvPr/>
          </p:nvSpPr>
          <p:spPr>
            <a:xfrm>
              <a:off x="7664029" y="3287592"/>
              <a:ext cx="41506" cy="92061"/>
            </a:xfrm>
            <a:custGeom>
              <a:avLst/>
              <a:gdLst>
                <a:gd name="connsiteX0" fmla="*/ 30328 w 41506"/>
                <a:gd name="connsiteY0" fmla="*/ 248 h 92061"/>
                <a:gd name="connsiteX1" fmla="*/ 14264 w 41506"/>
                <a:gd name="connsiteY1" fmla="*/ 11195 h 92061"/>
                <a:gd name="connsiteX2" fmla="*/ 402 w 41506"/>
                <a:gd name="connsiteY2" fmla="*/ 75008 h 92061"/>
                <a:gd name="connsiteX3" fmla="*/ 10469 w 41506"/>
                <a:gd name="connsiteY3" fmla="*/ 91677 h 92061"/>
                <a:gd name="connsiteX4" fmla="*/ 13769 w 41506"/>
                <a:gd name="connsiteY4" fmla="*/ 92062 h 92061"/>
                <a:gd name="connsiteX5" fmla="*/ 27082 w 41506"/>
                <a:gd name="connsiteY5" fmla="*/ 81610 h 92061"/>
                <a:gd name="connsiteX6" fmla="*/ 41275 w 41506"/>
                <a:gd name="connsiteY6" fmla="*/ 16366 h 92061"/>
                <a:gd name="connsiteX7" fmla="*/ 30328 w 41506"/>
                <a:gd name="connsiteY7" fmla="*/ 248 h 92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506" h="92061">
                  <a:moveTo>
                    <a:pt x="30328" y="248"/>
                  </a:moveTo>
                  <a:cubicBezTo>
                    <a:pt x="22846" y="-1182"/>
                    <a:pt x="15640" y="3714"/>
                    <a:pt x="14264" y="11195"/>
                  </a:cubicBezTo>
                  <a:cubicBezTo>
                    <a:pt x="10083" y="33035"/>
                    <a:pt x="5463" y="54489"/>
                    <a:pt x="402" y="75008"/>
                  </a:cubicBezTo>
                  <a:cubicBezTo>
                    <a:pt x="-1414" y="82380"/>
                    <a:pt x="3097" y="89861"/>
                    <a:pt x="10469" y="91677"/>
                  </a:cubicBezTo>
                  <a:cubicBezTo>
                    <a:pt x="11569" y="91952"/>
                    <a:pt x="12669" y="92062"/>
                    <a:pt x="13769" y="92062"/>
                  </a:cubicBezTo>
                  <a:cubicBezTo>
                    <a:pt x="19931" y="92062"/>
                    <a:pt x="25542" y="87881"/>
                    <a:pt x="27082" y="81610"/>
                  </a:cubicBezTo>
                  <a:cubicBezTo>
                    <a:pt x="32253" y="60650"/>
                    <a:pt x="37039" y="38701"/>
                    <a:pt x="41275" y="16366"/>
                  </a:cubicBezTo>
                  <a:cubicBezTo>
                    <a:pt x="42650" y="8885"/>
                    <a:pt x="37754" y="1678"/>
                    <a:pt x="30328" y="248"/>
                  </a:cubicBezTo>
                  <a:close/>
                </a:path>
              </a:pathLst>
            </a:custGeom>
            <a:grpFill/>
            <a:ln w="5500" cap="flat">
              <a:noFill/>
              <a:prstDash val="solid"/>
              <a:miter/>
            </a:ln>
          </p:spPr>
          <p:txBody>
            <a:bodyPr rtlCol="0" anchor="ctr"/>
            <a:lstStyle/>
            <a:p>
              <a:endParaRPr lang="en-US"/>
            </a:p>
          </p:txBody>
        </p:sp>
        <p:sp>
          <p:nvSpPr>
            <p:cNvPr id="39" name="Freeform: Shape 38">
              <a:extLst>
                <a:ext uri="{FF2B5EF4-FFF2-40B4-BE49-F238E27FC236}">
                  <a16:creationId xmlns:a16="http://schemas.microsoft.com/office/drawing/2014/main" id="{474A125F-E7DE-4B28-B0A4-4A123E0456D8}"/>
                </a:ext>
              </a:extLst>
            </p:cNvPr>
            <p:cNvSpPr/>
            <p:nvPr/>
          </p:nvSpPr>
          <p:spPr>
            <a:xfrm>
              <a:off x="7559196" y="3537445"/>
              <a:ext cx="63871" cy="82497"/>
            </a:xfrm>
            <a:custGeom>
              <a:avLst/>
              <a:gdLst>
                <a:gd name="connsiteX0" fmla="*/ 56715 w 63871"/>
                <a:gd name="connsiteY0" fmla="*/ 1686 h 82497"/>
                <a:gd name="connsiteX1" fmla="*/ 38066 w 63871"/>
                <a:gd name="connsiteY1" fmla="*/ 7133 h 82497"/>
                <a:gd name="connsiteX2" fmla="*/ 3079 w 63871"/>
                <a:gd name="connsiteY2" fmla="*/ 60053 h 82497"/>
                <a:gd name="connsiteX3" fmla="*/ 5114 w 63871"/>
                <a:gd name="connsiteY3" fmla="*/ 79417 h 82497"/>
                <a:gd name="connsiteX4" fmla="*/ 13751 w 63871"/>
                <a:gd name="connsiteY4" fmla="*/ 82498 h 82497"/>
                <a:gd name="connsiteX5" fmla="*/ 24423 w 63871"/>
                <a:gd name="connsiteY5" fmla="*/ 77437 h 82497"/>
                <a:gd name="connsiteX6" fmla="*/ 62161 w 63871"/>
                <a:gd name="connsiteY6" fmla="*/ 20390 h 82497"/>
                <a:gd name="connsiteX7" fmla="*/ 56715 w 63871"/>
                <a:gd name="connsiteY7" fmla="*/ 1686 h 82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871" h="82497">
                  <a:moveTo>
                    <a:pt x="56715" y="1686"/>
                  </a:moveTo>
                  <a:cubicBezTo>
                    <a:pt x="50059" y="-1944"/>
                    <a:pt x="41697" y="476"/>
                    <a:pt x="38066" y="7133"/>
                  </a:cubicBezTo>
                  <a:cubicBezTo>
                    <a:pt x="26954" y="27322"/>
                    <a:pt x="15182" y="45145"/>
                    <a:pt x="3079" y="60053"/>
                  </a:cubicBezTo>
                  <a:cubicBezTo>
                    <a:pt x="-1707" y="65939"/>
                    <a:pt x="-827" y="74631"/>
                    <a:pt x="5114" y="79417"/>
                  </a:cubicBezTo>
                  <a:cubicBezTo>
                    <a:pt x="7645" y="81508"/>
                    <a:pt x="10726" y="82498"/>
                    <a:pt x="13751" y="82498"/>
                  </a:cubicBezTo>
                  <a:cubicBezTo>
                    <a:pt x="17767" y="82498"/>
                    <a:pt x="21728" y="80737"/>
                    <a:pt x="24423" y="77437"/>
                  </a:cubicBezTo>
                  <a:cubicBezTo>
                    <a:pt x="37571" y="61263"/>
                    <a:pt x="50279" y="42065"/>
                    <a:pt x="62161" y="20390"/>
                  </a:cubicBezTo>
                  <a:cubicBezTo>
                    <a:pt x="65847" y="13734"/>
                    <a:pt x="63371" y="5372"/>
                    <a:pt x="56715" y="1686"/>
                  </a:cubicBezTo>
                  <a:close/>
                </a:path>
              </a:pathLst>
            </a:custGeom>
            <a:grpFill/>
            <a:ln w="5500" cap="flat">
              <a:noFill/>
              <a:prstDash val="solid"/>
              <a:miter/>
            </a:ln>
          </p:spPr>
          <p:txBody>
            <a:bodyPr rtlCol="0" anchor="ctr"/>
            <a:lstStyle/>
            <a:p>
              <a:endParaRPr lang="en-US"/>
            </a:p>
          </p:txBody>
        </p:sp>
        <p:sp>
          <p:nvSpPr>
            <p:cNvPr id="40" name="Freeform: Shape 39">
              <a:extLst>
                <a:ext uri="{FF2B5EF4-FFF2-40B4-BE49-F238E27FC236}">
                  <a16:creationId xmlns:a16="http://schemas.microsoft.com/office/drawing/2014/main" id="{4301E2AF-B9C2-4FB7-B989-14FAD878B19C}"/>
                </a:ext>
              </a:extLst>
            </p:cNvPr>
            <p:cNvSpPr/>
            <p:nvPr/>
          </p:nvSpPr>
          <p:spPr>
            <a:xfrm>
              <a:off x="7750384" y="2764657"/>
              <a:ext cx="92023" cy="41561"/>
            </a:xfrm>
            <a:custGeom>
              <a:avLst/>
              <a:gdLst>
                <a:gd name="connsiteX0" fmla="*/ 11196 w 92023"/>
                <a:gd name="connsiteY0" fmla="*/ 27314 h 41561"/>
                <a:gd name="connsiteX1" fmla="*/ 75008 w 92023"/>
                <a:gd name="connsiteY1" fmla="*/ 41177 h 41561"/>
                <a:gd name="connsiteX2" fmla="*/ 78309 w 92023"/>
                <a:gd name="connsiteY2" fmla="*/ 41562 h 41561"/>
                <a:gd name="connsiteX3" fmla="*/ 91622 w 92023"/>
                <a:gd name="connsiteY3" fmla="*/ 31109 h 41561"/>
                <a:gd name="connsiteX4" fmla="*/ 81555 w 92023"/>
                <a:gd name="connsiteY4" fmla="*/ 14441 h 41561"/>
                <a:gd name="connsiteX5" fmla="*/ 16312 w 92023"/>
                <a:gd name="connsiteY5" fmla="*/ 248 h 41561"/>
                <a:gd name="connsiteX6" fmla="*/ 248 w 92023"/>
                <a:gd name="connsiteY6" fmla="*/ 11195 h 41561"/>
                <a:gd name="connsiteX7" fmla="*/ 11196 w 92023"/>
                <a:gd name="connsiteY7" fmla="*/ 27314 h 41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023" h="41561">
                  <a:moveTo>
                    <a:pt x="11196" y="27314"/>
                  </a:moveTo>
                  <a:cubicBezTo>
                    <a:pt x="33035" y="31495"/>
                    <a:pt x="54489" y="36115"/>
                    <a:pt x="75008" y="41177"/>
                  </a:cubicBezTo>
                  <a:cubicBezTo>
                    <a:pt x="76109" y="41452"/>
                    <a:pt x="77209" y="41562"/>
                    <a:pt x="78309" y="41562"/>
                  </a:cubicBezTo>
                  <a:cubicBezTo>
                    <a:pt x="84470" y="41562"/>
                    <a:pt x="90081" y="37381"/>
                    <a:pt x="91622" y="31109"/>
                  </a:cubicBezTo>
                  <a:cubicBezTo>
                    <a:pt x="93437" y="23738"/>
                    <a:pt x="88926" y="16256"/>
                    <a:pt x="81555" y="14441"/>
                  </a:cubicBezTo>
                  <a:cubicBezTo>
                    <a:pt x="60595" y="9270"/>
                    <a:pt x="38646" y="4484"/>
                    <a:pt x="16312" y="248"/>
                  </a:cubicBezTo>
                  <a:cubicBezTo>
                    <a:pt x="8830" y="-1182"/>
                    <a:pt x="1623" y="3714"/>
                    <a:pt x="248" y="11195"/>
                  </a:cubicBezTo>
                  <a:cubicBezTo>
                    <a:pt x="-1182" y="18677"/>
                    <a:pt x="3714" y="25883"/>
                    <a:pt x="11196" y="27314"/>
                  </a:cubicBezTo>
                  <a:close/>
                </a:path>
              </a:pathLst>
            </a:custGeom>
            <a:grpFill/>
            <a:ln w="5500" cap="flat">
              <a:noFill/>
              <a:prstDash val="solid"/>
              <a:miter/>
            </a:ln>
          </p:spPr>
          <p:txBody>
            <a:bodyPr rtlCol="0" anchor="ctr"/>
            <a:lstStyle/>
            <a:p>
              <a:endParaRPr lang="en-US"/>
            </a:p>
          </p:txBody>
        </p:sp>
        <p:sp>
          <p:nvSpPr>
            <p:cNvPr id="41" name="Freeform: Shape 40">
              <a:extLst>
                <a:ext uri="{FF2B5EF4-FFF2-40B4-BE49-F238E27FC236}">
                  <a16:creationId xmlns:a16="http://schemas.microsoft.com/office/drawing/2014/main" id="{EE694722-CF18-406D-98A8-68A0533ED5E6}"/>
                </a:ext>
              </a:extLst>
            </p:cNvPr>
            <p:cNvSpPr/>
            <p:nvPr/>
          </p:nvSpPr>
          <p:spPr>
            <a:xfrm>
              <a:off x="6788213" y="2325421"/>
              <a:ext cx="1356629" cy="1356629"/>
            </a:xfrm>
            <a:custGeom>
              <a:avLst/>
              <a:gdLst>
                <a:gd name="connsiteX0" fmla="*/ 1356630 w 1356629"/>
                <a:gd name="connsiteY0" fmla="*/ 678287 h 1356629"/>
                <a:gd name="connsiteX1" fmla="*/ 1356630 w 1356629"/>
                <a:gd name="connsiteY1" fmla="*/ 678287 h 1356629"/>
                <a:gd name="connsiteX2" fmla="*/ 678342 w 1356629"/>
                <a:gd name="connsiteY2" fmla="*/ 0 h 1356629"/>
                <a:gd name="connsiteX3" fmla="*/ 0 w 1356629"/>
                <a:gd name="connsiteY3" fmla="*/ 678342 h 1356629"/>
                <a:gd name="connsiteX4" fmla="*/ 678342 w 1356629"/>
                <a:gd name="connsiteY4" fmla="*/ 1356630 h 1356629"/>
                <a:gd name="connsiteX5" fmla="*/ 678342 w 1356629"/>
                <a:gd name="connsiteY5" fmla="*/ 1356630 h 1356629"/>
                <a:gd name="connsiteX6" fmla="*/ 678342 w 1356629"/>
                <a:gd name="connsiteY6" fmla="*/ 1356630 h 1356629"/>
                <a:gd name="connsiteX7" fmla="*/ 678342 w 1356629"/>
                <a:gd name="connsiteY7" fmla="*/ 1356630 h 1356629"/>
                <a:gd name="connsiteX8" fmla="*/ 1356630 w 1356629"/>
                <a:gd name="connsiteY8" fmla="*/ 678287 h 1356629"/>
                <a:gd name="connsiteX9" fmla="*/ 1356630 w 1356629"/>
                <a:gd name="connsiteY9" fmla="*/ 678287 h 1356629"/>
                <a:gd name="connsiteX10" fmla="*/ 1356630 w 1356629"/>
                <a:gd name="connsiteY10" fmla="*/ 678287 h 1356629"/>
                <a:gd name="connsiteX11" fmla="*/ 732308 w 1356629"/>
                <a:gd name="connsiteY11" fmla="*/ 45219 h 1356629"/>
                <a:gd name="connsiteX12" fmla="*/ 739900 w 1356629"/>
                <a:gd name="connsiteY12" fmla="*/ 47530 h 1356629"/>
                <a:gd name="connsiteX13" fmla="*/ 751342 w 1356629"/>
                <a:gd name="connsiteY13" fmla="*/ 41368 h 1356629"/>
                <a:gd name="connsiteX14" fmla="*/ 753432 w 1356629"/>
                <a:gd name="connsiteY14" fmla="*/ 31851 h 1356629"/>
                <a:gd name="connsiteX15" fmla="*/ 1325053 w 1356629"/>
                <a:gd name="connsiteY15" fmla="*/ 606498 h 1356629"/>
                <a:gd name="connsiteX16" fmla="*/ 1317792 w 1356629"/>
                <a:gd name="connsiteY16" fmla="*/ 608533 h 1356629"/>
                <a:gd name="connsiteX17" fmla="*/ 1313391 w 1356629"/>
                <a:gd name="connsiteY17" fmla="*/ 627457 h 1356629"/>
                <a:gd name="connsiteX18" fmla="*/ 1329069 w 1356629"/>
                <a:gd name="connsiteY18" fmla="*/ 678232 h 1356629"/>
                <a:gd name="connsiteX19" fmla="*/ 929908 w 1356629"/>
                <a:gd name="connsiteY19" fmla="*/ 897122 h 1356629"/>
                <a:gd name="connsiteX20" fmla="*/ 935794 w 1356629"/>
                <a:gd name="connsiteY20" fmla="*/ 846511 h 1356629"/>
                <a:gd name="connsiteX21" fmla="*/ 923472 w 1356629"/>
                <a:gd name="connsiteY21" fmla="*/ 831493 h 1356629"/>
                <a:gd name="connsiteX22" fmla="*/ 908454 w 1356629"/>
                <a:gd name="connsiteY22" fmla="*/ 843816 h 1356629"/>
                <a:gd name="connsiteX23" fmla="*/ 901687 w 1356629"/>
                <a:gd name="connsiteY23" fmla="*/ 901302 h 1356629"/>
                <a:gd name="connsiteX24" fmla="*/ 678287 w 1356629"/>
                <a:gd name="connsiteY24" fmla="*/ 916320 h 1356629"/>
                <a:gd name="connsiteX25" fmla="*/ 455162 w 1356629"/>
                <a:gd name="connsiteY25" fmla="*/ 901302 h 1356629"/>
                <a:gd name="connsiteX26" fmla="*/ 440144 w 1356629"/>
                <a:gd name="connsiteY26" fmla="*/ 678177 h 1356629"/>
                <a:gd name="connsiteX27" fmla="*/ 455217 w 1356629"/>
                <a:gd name="connsiteY27" fmla="*/ 454777 h 1356629"/>
                <a:gd name="connsiteX28" fmla="*/ 516885 w 1356629"/>
                <a:gd name="connsiteY28" fmla="*/ 447626 h 1356629"/>
                <a:gd name="connsiteX29" fmla="*/ 529262 w 1356629"/>
                <a:gd name="connsiteY29" fmla="*/ 432608 h 1356629"/>
                <a:gd name="connsiteX30" fmla="*/ 514244 w 1356629"/>
                <a:gd name="connsiteY30" fmla="*/ 420230 h 1356629"/>
                <a:gd name="connsiteX31" fmla="*/ 459398 w 1356629"/>
                <a:gd name="connsiteY31" fmla="*/ 426501 h 1356629"/>
                <a:gd name="connsiteX32" fmla="*/ 678287 w 1356629"/>
                <a:gd name="connsiteY32" fmla="*/ 27451 h 1356629"/>
                <a:gd name="connsiteX33" fmla="*/ 732308 w 1356629"/>
                <a:gd name="connsiteY33" fmla="*/ 45219 h 1356629"/>
                <a:gd name="connsiteX34" fmla="*/ 41368 w 1356629"/>
                <a:gd name="connsiteY34" fmla="*/ 605232 h 1356629"/>
                <a:gd name="connsiteX35" fmla="*/ 31851 w 1356629"/>
                <a:gd name="connsiteY35" fmla="*/ 603142 h 1356629"/>
                <a:gd name="connsiteX36" fmla="*/ 595000 w 1356629"/>
                <a:gd name="connsiteY36" fmla="*/ 32842 h 1356629"/>
                <a:gd name="connsiteX37" fmla="*/ 412638 w 1356629"/>
                <a:gd name="connsiteY37" fmla="*/ 678342 h 1356629"/>
                <a:gd name="connsiteX38" fmla="*/ 426226 w 1356629"/>
                <a:gd name="connsiteY38" fmla="*/ 897177 h 1356629"/>
                <a:gd name="connsiteX39" fmla="*/ 27395 w 1356629"/>
                <a:gd name="connsiteY39" fmla="*/ 678342 h 1356629"/>
                <a:gd name="connsiteX40" fmla="*/ 45109 w 1356629"/>
                <a:gd name="connsiteY40" fmla="*/ 624321 h 1356629"/>
                <a:gd name="connsiteX41" fmla="*/ 41368 w 1356629"/>
                <a:gd name="connsiteY41" fmla="*/ 605232 h 1356629"/>
                <a:gd name="connsiteX42" fmla="*/ 32787 w 1356629"/>
                <a:gd name="connsiteY42" fmla="*/ 761574 h 1356629"/>
                <a:gd name="connsiteX43" fmla="*/ 430352 w 1356629"/>
                <a:gd name="connsiteY43" fmla="*/ 926222 h 1356629"/>
                <a:gd name="connsiteX44" fmla="*/ 595000 w 1356629"/>
                <a:gd name="connsiteY44" fmla="*/ 1323788 h 1356629"/>
                <a:gd name="connsiteX45" fmla="*/ 32787 w 1356629"/>
                <a:gd name="connsiteY45" fmla="*/ 761574 h 1356629"/>
                <a:gd name="connsiteX46" fmla="*/ 750077 w 1356629"/>
                <a:gd name="connsiteY46" fmla="*/ 1325108 h 1356629"/>
                <a:gd name="connsiteX47" fmla="*/ 748041 w 1356629"/>
                <a:gd name="connsiteY47" fmla="*/ 1317847 h 1356629"/>
                <a:gd name="connsiteX48" fmla="*/ 729117 w 1356629"/>
                <a:gd name="connsiteY48" fmla="*/ 1313446 h 1356629"/>
                <a:gd name="connsiteX49" fmla="*/ 678342 w 1356629"/>
                <a:gd name="connsiteY49" fmla="*/ 1329124 h 1356629"/>
                <a:gd name="connsiteX50" fmla="*/ 459508 w 1356629"/>
                <a:gd name="connsiteY50" fmla="*/ 930293 h 1356629"/>
                <a:gd name="connsiteX51" fmla="*/ 678342 w 1356629"/>
                <a:gd name="connsiteY51" fmla="*/ 943881 h 1356629"/>
                <a:gd name="connsiteX52" fmla="*/ 1323843 w 1356629"/>
                <a:gd name="connsiteY52" fmla="*/ 761519 h 1356629"/>
                <a:gd name="connsiteX53" fmla="*/ 750077 w 1356629"/>
                <a:gd name="connsiteY53" fmla="*/ 1325108 h 1356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1356629" h="1356629">
                  <a:moveTo>
                    <a:pt x="1356630" y="678287"/>
                  </a:moveTo>
                  <a:cubicBezTo>
                    <a:pt x="1356630" y="678287"/>
                    <a:pt x="1356630" y="678287"/>
                    <a:pt x="1356630" y="678287"/>
                  </a:cubicBezTo>
                  <a:cubicBezTo>
                    <a:pt x="1356630" y="304267"/>
                    <a:pt x="1052363" y="0"/>
                    <a:pt x="678342" y="0"/>
                  </a:cubicBezTo>
                  <a:cubicBezTo>
                    <a:pt x="304321" y="0"/>
                    <a:pt x="0" y="304267"/>
                    <a:pt x="0" y="678342"/>
                  </a:cubicBezTo>
                  <a:cubicBezTo>
                    <a:pt x="0" y="1052363"/>
                    <a:pt x="304267" y="1356630"/>
                    <a:pt x="678342" y="1356630"/>
                  </a:cubicBezTo>
                  <a:cubicBezTo>
                    <a:pt x="678342" y="1356630"/>
                    <a:pt x="678342" y="1356630"/>
                    <a:pt x="678342" y="1356630"/>
                  </a:cubicBezTo>
                  <a:cubicBezTo>
                    <a:pt x="678342" y="1356630"/>
                    <a:pt x="678342" y="1356630"/>
                    <a:pt x="678342" y="1356630"/>
                  </a:cubicBezTo>
                  <a:cubicBezTo>
                    <a:pt x="678342" y="1356630"/>
                    <a:pt x="678342" y="1356630"/>
                    <a:pt x="678342" y="1356630"/>
                  </a:cubicBezTo>
                  <a:cubicBezTo>
                    <a:pt x="1052308" y="1356574"/>
                    <a:pt x="1356630" y="1052308"/>
                    <a:pt x="1356630" y="678287"/>
                  </a:cubicBezTo>
                  <a:cubicBezTo>
                    <a:pt x="1356630" y="678287"/>
                    <a:pt x="1356630" y="678287"/>
                    <a:pt x="1356630" y="678287"/>
                  </a:cubicBezTo>
                  <a:cubicBezTo>
                    <a:pt x="1356630" y="678287"/>
                    <a:pt x="1356630" y="678287"/>
                    <a:pt x="1356630" y="678287"/>
                  </a:cubicBezTo>
                  <a:close/>
                  <a:moveTo>
                    <a:pt x="732308" y="45219"/>
                  </a:moveTo>
                  <a:cubicBezTo>
                    <a:pt x="734619" y="46759"/>
                    <a:pt x="737259" y="47530"/>
                    <a:pt x="739900" y="47530"/>
                  </a:cubicBezTo>
                  <a:cubicBezTo>
                    <a:pt x="744356" y="47530"/>
                    <a:pt x="748702" y="45384"/>
                    <a:pt x="751342" y="41368"/>
                  </a:cubicBezTo>
                  <a:cubicBezTo>
                    <a:pt x="753267" y="38453"/>
                    <a:pt x="753927" y="35042"/>
                    <a:pt x="753432" y="31851"/>
                  </a:cubicBezTo>
                  <a:cubicBezTo>
                    <a:pt x="1053463" y="66508"/>
                    <a:pt x="1291936" y="306027"/>
                    <a:pt x="1325053" y="606498"/>
                  </a:cubicBezTo>
                  <a:cubicBezTo>
                    <a:pt x="1322578" y="606498"/>
                    <a:pt x="1320047" y="607103"/>
                    <a:pt x="1317792" y="608533"/>
                  </a:cubicBezTo>
                  <a:cubicBezTo>
                    <a:pt x="1311355" y="612549"/>
                    <a:pt x="1309375" y="621021"/>
                    <a:pt x="1313391" y="627457"/>
                  </a:cubicBezTo>
                  <a:cubicBezTo>
                    <a:pt x="1323788" y="644125"/>
                    <a:pt x="1329069" y="661234"/>
                    <a:pt x="1329069" y="678232"/>
                  </a:cubicBezTo>
                  <a:cubicBezTo>
                    <a:pt x="1329069" y="774887"/>
                    <a:pt x="1161945" y="860264"/>
                    <a:pt x="929908" y="897122"/>
                  </a:cubicBezTo>
                  <a:cubicBezTo>
                    <a:pt x="932109" y="880453"/>
                    <a:pt x="934089" y="863565"/>
                    <a:pt x="935794" y="846511"/>
                  </a:cubicBezTo>
                  <a:cubicBezTo>
                    <a:pt x="936509" y="838975"/>
                    <a:pt x="931008" y="832208"/>
                    <a:pt x="923472" y="831493"/>
                  </a:cubicBezTo>
                  <a:cubicBezTo>
                    <a:pt x="915935" y="830778"/>
                    <a:pt x="909169" y="836279"/>
                    <a:pt x="908454" y="843816"/>
                  </a:cubicBezTo>
                  <a:cubicBezTo>
                    <a:pt x="906528" y="863235"/>
                    <a:pt x="904218" y="882489"/>
                    <a:pt x="901687" y="901302"/>
                  </a:cubicBezTo>
                  <a:cubicBezTo>
                    <a:pt x="831658" y="910984"/>
                    <a:pt x="756348" y="916320"/>
                    <a:pt x="678287" y="916320"/>
                  </a:cubicBezTo>
                  <a:cubicBezTo>
                    <a:pt x="600391" y="916320"/>
                    <a:pt x="525136" y="910984"/>
                    <a:pt x="455162" y="901302"/>
                  </a:cubicBezTo>
                  <a:cubicBezTo>
                    <a:pt x="445480" y="831328"/>
                    <a:pt x="440144" y="756128"/>
                    <a:pt x="440144" y="678177"/>
                  </a:cubicBezTo>
                  <a:cubicBezTo>
                    <a:pt x="440144" y="600171"/>
                    <a:pt x="445480" y="524806"/>
                    <a:pt x="455217" y="454777"/>
                  </a:cubicBezTo>
                  <a:cubicBezTo>
                    <a:pt x="475406" y="452026"/>
                    <a:pt x="496090" y="449606"/>
                    <a:pt x="516885" y="447626"/>
                  </a:cubicBezTo>
                  <a:cubicBezTo>
                    <a:pt x="524421" y="446910"/>
                    <a:pt x="529977" y="440199"/>
                    <a:pt x="529262" y="432608"/>
                  </a:cubicBezTo>
                  <a:cubicBezTo>
                    <a:pt x="528547" y="425016"/>
                    <a:pt x="521835" y="419515"/>
                    <a:pt x="514244" y="420230"/>
                  </a:cubicBezTo>
                  <a:cubicBezTo>
                    <a:pt x="495815" y="421990"/>
                    <a:pt x="477441" y="424136"/>
                    <a:pt x="459398" y="426501"/>
                  </a:cubicBezTo>
                  <a:cubicBezTo>
                    <a:pt x="496255" y="194574"/>
                    <a:pt x="581633" y="27451"/>
                    <a:pt x="678287" y="27451"/>
                  </a:cubicBezTo>
                  <a:cubicBezTo>
                    <a:pt x="696386" y="27451"/>
                    <a:pt x="714595" y="33447"/>
                    <a:pt x="732308" y="45219"/>
                  </a:cubicBezTo>
                  <a:close/>
                  <a:moveTo>
                    <a:pt x="41368" y="605232"/>
                  </a:moveTo>
                  <a:cubicBezTo>
                    <a:pt x="38453" y="603307"/>
                    <a:pt x="35097" y="602647"/>
                    <a:pt x="31851" y="603142"/>
                  </a:cubicBezTo>
                  <a:cubicBezTo>
                    <a:pt x="66068" y="306962"/>
                    <a:pt x="299921" y="70689"/>
                    <a:pt x="595000" y="32842"/>
                  </a:cubicBezTo>
                  <a:cubicBezTo>
                    <a:pt x="488059" y="120144"/>
                    <a:pt x="412638" y="372590"/>
                    <a:pt x="412638" y="678342"/>
                  </a:cubicBezTo>
                  <a:cubicBezTo>
                    <a:pt x="412638" y="755248"/>
                    <a:pt x="417424" y="828798"/>
                    <a:pt x="426226" y="897177"/>
                  </a:cubicBezTo>
                  <a:cubicBezTo>
                    <a:pt x="194354" y="860319"/>
                    <a:pt x="27395" y="774942"/>
                    <a:pt x="27395" y="678342"/>
                  </a:cubicBezTo>
                  <a:cubicBezTo>
                    <a:pt x="27395" y="660244"/>
                    <a:pt x="33337" y="642090"/>
                    <a:pt x="45109" y="624321"/>
                  </a:cubicBezTo>
                  <a:cubicBezTo>
                    <a:pt x="49400" y="617940"/>
                    <a:pt x="47695" y="609413"/>
                    <a:pt x="41368" y="605232"/>
                  </a:cubicBezTo>
                  <a:close/>
                  <a:moveTo>
                    <a:pt x="32787" y="761574"/>
                  </a:moveTo>
                  <a:cubicBezTo>
                    <a:pt x="94949" y="837765"/>
                    <a:pt x="240949" y="897892"/>
                    <a:pt x="430352" y="926222"/>
                  </a:cubicBezTo>
                  <a:cubicBezTo>
                    <a:pt x="458683" y="1115626"/>
                    <a:pt x="518810" y="1261570"/>
                    <a:pt x="595000" y="1323788"/>
                  </a:cubicBezTo>
                  <a:cubicBezTo>
                    <a:pt x="302616" y="1286270"/>
                    <a:pt x="70304" y="1053958"/>
                    <a:pt x="32787" y="761574"/>
                  </a:cubicBezTo>
                  <a:close/>
                  <a:moveTo>
                    <a:pt x="750077" y="1325108"/>
                  </a:moveTo>
                  <a:cubicBezTo>
                    <a:pt x="750077" y="1322633"/>
                    <a:pt x="749472" y="1320102"/>
                    <a:pt x="748041" y="1317847"/>
                  </a:cubicBezTo>
                  <a:cubicBezTo>
                    <a:pt x="744026" y="1311410"/>
                    <a:pt x="735554" y="1309430"/>
                    <a:pt x="729117" y="1313446"/>
                  </a:cubicBezTo>
                  <a:cubicBezTo>
                    <a:pt x="712449" y="1323843"/>
                    <a:pt x="695341" y="1329124"/>
                    <a:pt x="678342" y="1329124"/>
                  </a:cubicBezTo>
                  <a:cubicBezTo>
                    <a:pt x="581743" y="1329124"/>
                    <a:pt x="496365" y="1162165"/>
                    <a:pt x="459508" y="930293"/>
                  </a:cubicBezTo>
                  <a:cubicBezTo>
                    <a:pt x="527887" y="939150"/>
                    <a:pt x="601437" y="943881"/>
                    <a:pt x="678342" y="943881"/>
                  </a:cubicBezTo>
                  <a:cubicBezTo>
                    <a:pt x="984094" y="943881"/>
                    <a:pt x="1236540" y="868461"/>
                    <a:pt x="1323843" y="761519"/>
                  </a:cubicBezTo>
                  <a:cubicBezTo>
                    <a:pt x="1285775" y="1057809"/>
                    <a:pt x="1047852" y="1292267"/>
                    <a:pt x="750077" y="1325108"/>
                  </a:cubicBezTo>
                  <a:close/>
                </a:path>
              </a:pathLst>
            </a:custGeom>
            <a:grpFill/>
            <a:ln w="5500" cap="flat">
              <a:noFill/>
              <a:prstDash val="solid"/>
              <a:miter/>
            </a:ln>
          </p:spPr>
          <p:txBody>
            <a:bodyPr rtlCol="0" anchor="ctr"/>
            <a:lstStyle/>
            <a:p>
              <a:endParaRPr lang="en-US"/>
            </a:p>
          </p:txBody>
        </p:sp>
        <p:sp>
          <p:nvSpPr>
            <p:cNvPr id="42" name="Freeform: Shape 41">
              <a:extLst>
                <a:ext uri="{FF2B5EF4-FFF2-40B4-BE49-F238E27FC236}">
                  <a16:creationId xmlns:a16="http://schemas.microsoft.com/office/drawing/2014/main" id="{5002B22B-96D8-4C01-82F1-530B19E9A17F}"/>
                </a:ext>
              </a:extLst>
            </p:cNvPr>
            <p:cNvSpPr/>
            <p:nvPr/>
          </p:nvSpPr>
          <p:spPr>
            <a:xfrm>
              <a:off x="7094667" y="2763903"/>
              <a:ext cx="92113" cy="41324"/>
            </a:xfrm>
            <a:custGeom>
              <a:avLst/>
              <a:gdLst>
                <a:gd name="connsiteX0" fmla="*/ 13766 w 92113"/>
                <a:gd name="connsiteY0" fmla="*/ 41325 h 41324"/>
                <a:gd name="connsiteX1" fmla="*/ 17012 w 92113"/>
                <a:gd name="connsiteY1" fmla="*/ 40940 h 41324"/>
                <a:gd name="connsiteX2" fmla="*/ 80880 w 92113"/>
                <a:gd name="connsiteY2" fmla="*/ 27297 h 41324"/>
                <a:gd name="connsiteX3" fmla="*/ 91882 w 92113"/>
                <a:gd name="connsiteY3" fmla="*/ 11234 h 41324"/>
                <a:gd name="connsiteX4" fmla="*/ 75819 w 92113"/>
                <a:gd name="connsiteY4" fmla="*/ 231 h 41324"/>
                <a:gd name="connsiteX5" fmla="*/ 10520 w 92113"/>
                <a:gd name="connsiteY5" fmla="*/ 14204 h 41324"/>
                <a:gd name="connsiteX6" fmla="*/ 398 w 92113"/>
                <a:gd name="connsiteY6" fmla="*/ 30818 h 41324"/>
                <a:gd name="connsiteX7" fmla="*/ 13766 w 92113"/>
                <a:gd name="connsiteY7" fmla="*/ 41325 h 41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113" h="41324">
                  <a:moveTo>
                    <a:pt x="13766" y="41325"/>
                  </a:moveTo>
                  <a:cubicBezTo>
                    <a:pt x="14866" y="41325"/>
                    <a:pt x="15911" y="41215"/>
                    <a:pt x="17012" y="40940"/>
                  </a:cubicBezTo>
                  <a:cubicBezTo>
                    <a:pt x="37531" y="35934"/>
                    <a:pt x="59040" y="31368"/>
                    <a:pt x="80880" y="27297"/>
                  </a:cubicBezTo>
                  <a:cubicBezTo>
                    <a:pt x="88361" y="25921"/>
                    <a:pt x="93257" y="18715"/>
                    <a:pt x="91882" y="11234"/>
                  </a:cubicBezTo>
                  <a:cubicBezTo>
                    <a:pt x="90507" y="3752"/>
                    <a:pt x="83300" y="-1144"/>
                    <a:pt x="75819" y="231"/>
                  </a:cubicBezTo>
                  <a:cubicBezTo>
                    <a:pt x="53484" y="4412"/>
                    <a:pt x="31535" y="9088"/>
                    <a:pt x="10520" y="14204"/>
                  </a:cubicBezTo>
                  <a:cubicBezTo>
                    <a:pt x="3149" y="16020"/>
                    <a:pt x="-1417" y="23446"/>
                    <a:pt x="398" y="30818"/>
                  </a:cubicBezTo>
                  <a:cubicBezTo>
                    <a:pt x="1939" y="37144"/>
                    <a:pt x="7605" y="41325"/>
                    <a:pt x="13766" y="41325"/>
                  </a:cubicBezTo>
                  <a:close/>
                </a:path>
              </a:pathLst>
            </a:custGeom>
            <a:grpFill/>
            <a:ln w="5500" cap="flat">
              <a:noFill/>
              <a:prstDash val="solid"/>
              <a:miter/>
            </a:ln>
          </p:spPr>
          <p:txBody>
            <a:bodyPr rtlCol="0" anchor="ctr"/>
            <a:lstStyle/>
            <a:p>
              <a:endParaRPr lang="en-US"/>
            </a:p>
          </p:txBody>
        </p:sp>
        <p:sp>
          <p:nvSpPr>
            <p:cNvPr id="43" name="Freeform: Shape 42">
              <a:extLst>
                <a:ext uri="{FF2B5EF4-FFF2-40B4-BE49-F238E27FC236}">
                  <a16:creationId xmlns:a16="http://schemas.microsoft.com/office/drawing/2014/main" id="{D27F0F02-6DC6-4B8E-BD65-FECA1939F396}"/>
                </a:ext>
              </a:extLst>
            </p:cNvPr>
            <p:cNvSpPr/>
            <p:nvPr/>
          </p:nvSpPr>
          <p:spPr>
            <a:xfrm>
              <a:off x="7878486" y="2796619"/>
              <a:ext cx="89636" cy="49867"/>
            </a:xfrm>
            <a:custGeom>
              <a:avLst/>
              <a:gdLst>
                <a:gd name="connsiteX0" fmla="*/ 9620 w 89636"/>
                <a:gd name="connsiteY0" fmla="*/ 26818 h 49867"/>
                <a:gd name="connsiteX1" fmla="*/ 70682 w 89636"/>
                <a:gd name="connsiteY1" fmla="*/ 48822 h 49867"/>
                <a:gd name="connsiteX2" fmla="*/ 75908 w 89636"/>
                <a:gd name="connsiteY2" fmla="*/ 49867 h 49867"/>
                <a:gd name="connsiteX3" fmla="*/ 88616 w 89636"/>
                <a:gd name="connsiteY3" fmla="*/ 41341 h 49867"/>
                <a:gd name="connsiteX4" fmla="*/ 81079 w 89636"/>
                <a:gd name="connsiteY4" fmla="*/ 23407 h 49867"/>
                <a:gd name="connsiteX5" fmla="*/ 17926 w 89636"/>
                <a:gd name="connsiteY5" fmla="*/ 632 h 49867"/>
                <a:gd name="connsiteX6" fmla="*/ 653 w 89636"/>
                <a:gd name="connsiteY6" fmla="*/ 9599 h 49867"/>
                <a:gd name="connsiteX7" fmla="*/ 9620 w 89636"/>
                <a:gd name="connsiteY7" fmla="*/ 26818 h 49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636" h="49867">
                  <a:moveTo>
                    <a:pt x="9620" y="26818"/>
                  </a:moveTo>
                  <a:cubicBezTo>
                    <a:pt x="31129" y="33639"/>
                    <a:pt x="51648" y="41011"/>
                    <a:pt x="70682" y="48822"/>
                  </a:cubicBezTo>
                  <a:cubicBezTo>
                    <a:pt x="72388" y="49537"/>
                    <a:pt x="74148" y="49867"/>
                    <a:pt x="75908" y="49867"/>
                  </a:cubicBezTo>
                  <a:cubicBezTo>
                    <a:pt x="81299" y="49867"/>
                    <a:pt x="86470" y="46622"/>
                    <a:pt x="88616" y="41341"/>
                  </a:cubicBezTo>
                  <a:cubicBezTo>
                    <a:pt x="91476" y="34299"/>
                    <a:pt x="88121" y="26268"/>
                    <a:pt x="81079" y="23407"/>
                  </a:cubicBezTo>
                  <a:cubicBezTo>
                    <a:pt x="61385" y="15320"/>
                    <a:pt x="40151" y="7674"/>
                    <a:pt x="17926" y="632"/>
                  </a:cubicBezTo>
                  <a:cubicBezTo>
                    <a:pt x="10665" y="-1623"/>
                    <a:pt x="2963" y="2338"/>
                    <a:pt x="653" y="9599"/>
                  </a:cubicBezTo>
                  <a:cubicBezTo>
                    <a:pt x="-1658" y="16751"/>
                    <a:pt x="2358" y="24507"/>
                    <a:pt x="9620" y="26818"/>
                  </a:cubicBezTo>
                  <a:close/>
                </a:path>
              </a:pathLst>
            </a:custGeom>
            <a:grpFill/>
            <a:ln w="5500" cap="flat">
              <a:noFill/>
              <a:prstDash val="solid"/>
              <a:miter/>
            </a:ln>
          </p:spPr>
          <p:txBody>
            <a:bodyPr rtlCol="0" anchor="ctr"/>
            <a:lstStyle/>
            <a:p>
              <a:endParaRPr lang="en-US"/>
            </a:p>
          </p:txBody>
        </p:sp>
        <p:sp>
          <p:nvSpPr>
            <p:cNvPr id="44" name="Freeform: Shape 43">
              <a:extLst>
                <a:ext uri="{FF2B5EF4-FFF2-40B4-BE49-F238E27FC236}">
                  <a16:creationId xmlns:a16="http://schemas.microsoft.com/office/drawing/2014/main" id="{8F351DAB-C964-4954-AE47-37BD18EF132C}"/>
                </a:ext>
              </a:extLst>
            </p:cNvPr>
            <p:cNvSpPr/>
            <p:nvPr/>
          </p:nvSpPr>
          <p:spPr>
            <a:xfrm>
              <a:off x="8000219" y="2847165"/>
              <a:ext cx="82458" cy="63849"/>
            </a:xfrm>
            <a:custGeom>
              <a:avLst/>
              <a:gdLst>
                <a:gd name="connsiteX0" fmla="*/ 7150 w 82458"/>
                <a:gd name="connsiteY0" fmla="*/ 25781 h 63849"/>
                <a:gd name="connsiteX1" fmla="*/ 60071 w 82458"/>
                <a:gd name="connsiteY1" fmla="*/ 60768 h 63849"/>
                <a:gd name="connsiteX2" fmla="*/ 68708 w 82458"/>
                <a:gd name="connsiteY2" fmla="*/ 63849 h 63849"/>
                <a:gd name="connsiteX3" fmla="*/ 79380 w 82458"/>
                <a:gd name="connsiteY3" fmla="*/ 58788 h 63849"/>
                <a:gd name="connsiteX4" fmla="*/ 77344 w 82458"/>
                <a:gd name="connsiteY4" fmla="*/ 39424 h 63849"/>
                <a:gd name="connsiteX5" fmla="*/ 20298 w 82458"/>
                <a:gd name="connsiteY5" fmla="*/ 1686 h 63849"/>
                <a:gd name="connsiteX6" fmla="*/ 1649 w 82458"/>
                <a:gd name="connsiteY6" fmla="*/ 7133 h 63849"/>
                <a:gd name="connsiteX7" fmla="*/ 7150 w 82458"/>
                <a:gd name="connsiteY7" fmla="*/ 25781 h 63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58" h="63849">
                  <a:moveTo>
                    <a:pt x="7150" y="25781"/>
                  </a:moveTo>
                  <a:cubicBezTo>
                    <a:pt x="27340" y="36894"/>
                    <a:pt x="45163" y="48666"/>
                    <a:pt x="60071" y="60768"/>
                  </a:cubicBezTo>
                  <a:cubicBezTo>
                    <a:pt x="62602" y="62859"/>
                    <a:pt x="65682" y="63849"/>
                    <a:pt x="68708" y="63849"/>
                  </a:cubicBezTo>
                  <a:cubicBezTo>
                    <a:pt x="72724" y="63849"/>
                    <a:pt x="76684" y="62089"/>
                    <a:pt x="79380" y="58788"/>
                  </a:cubicBezTo>
                  <a:cubicBezTo>
                    <a:pt x="84166" y="52902"/>
                    <a:pt x="83286" y="44210"/>
                    <a:pt x="77344" y="39424"/>
                  </a:cubicBezTo>
                  <a:cubicBezTo>
                    <a:pt x="61171" y="26276"/>
                    <a:pt x="41972" y="13569"/>
                    <a:pt x="20298" y="1686"/>
                  </a:cubicBezTo>
                  <a:cubicBezTo>
                    <a:pt x="13642" y="-1944"/>
                    <a:pt x="5280" y="476"/>
                    <a:pt x="1649" y="7133"/>
                  </a:cubicBezTo>
                  <a:cubicBezTo>
                    <a:pt x="-1926" y="13789"/>
                    <a:pt x="494" y="22151"/>
                    <a:pt x="7150" y="25781"/>
                  </a:cubicBezTo>
                  <a:close/>
                </a:path>
              </a:pathLst>
            </a:custGeom>
            <a:grpFill/>
            <a:ln w="5500" cap="flat">
              <a:noFill/>
              <a:prstDash val="solid"/>
              <a:miter/>
            </a:ln>
          </p:spPr>
          <p:txBody>
            <a:bodyPr rtlCol="0" anchor="ctr"/>
            <a:lstStyle/>
            <a:p>
              <a:endParaRPr lang="en-US"/>
            </a:p>
          </p:txBody>
        </p:sp>
        <p:sp>
          <p:nvSpPr>
            <p:cNvPr id="45" name="Freeform: Shape 44">
              <a:extLst>
                <a:ext uri="{FF2B5EF4-FFF2-40B4-BE49-F238E27FC236}">
                  <a16:creationId xmlns:a16="http://schemas.microsoft.com/office/drawing/2014/main" id="{008A3118-A1C7-4256-A2DB-ED2940F377B5}"/>
                </a:ext>
              </a:extLst>
            </p:cNvPr>
            <p:cNvSpPr/>
            <p:nvPr/>
          </p:nvSpPr>
          <p:spPr>
            <a:xfrm>
              <a:off x="7355855" y="2738388"/>
              <a:ext cx="93483" cy="29872"/>
            </a:xfrm>
            <a:custGeom>
              <a:avLst/>
              <a:gdLst>
                <a:gd name="connsiteX0" fmla="*/ 18 w 93483"/>
                <a:gd name="connsiteY0" fmla="*/ 16890 h 29872"/>
                <a:gd name="connsiteX1" fmla="*/ 13716 w 93483"/>
                <a:gd name="connsiteY1" fmla="*/ 29872 h 29872"/>
                <a:gd name="connsiteX2" fmla="*/ 14486 w 93483"/>
                <a:gd name="connsiteY2" fmla="*/ 29872 h 29872"/>
                <a:gd name="connsiteX3" fmla="*/ 79949 w 93483"/>
                <a:gd name="connsiteY3" fmla="*/ 27507 h 29872"/>
                <a:gd name="connsiteX4" fmla="*/ 93482 w 93483"/>
                <a:gd name="connsiteY4" fmla="*/ 13534 h 29872"/>
                <a:gd name="connsiteX5" fmla="*/ 79509 w 93483"/>
                <a:gd name="connsiteY5" fmla="*/ 1 h 29872"/>
                <a:gd name="connsiteX6" fmla="*/ 13001 w 93483"/>
                <a:gd name="connsiteY6" fmla="*/ 2422 h 29872"/>
                <a:gd name="connsiteX7" fmla="*/ 18 w 93483"/>
                <a:gd name="connsiteY7" fmla="*/ 16890 h 2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483" h="29872">
                  <a:moveTo>
                    <a:pt x="18" y="16890"/>
                  </a:moveTo>
                  <a:cubicBezTo>
                    <a:pt x="403" y="24206"/>
                    <a:pt x="6509" y="29872"/>
                    <a:pt x="13716" y="29872"/>
                  </a:cubicBezTo>
                  <a:cubicBezTo>
                    <a:pt x="13991" y="29872"/>
                    <a:pt x="14211" y="29872"/>
                    <a:pt x="14486" y="29872"/>
                  </a:cubicBezTo>
                  <a:cubicBezTo>
                    <a:pt x="36105" y="28662"/>
                    <a:pt x="58110" y="27892"/>
                    <a:pt x="79949" y="27507"/>
                  </a:cubicBezTo>
                  <a:cubicBezTo>
                    <a:pt x="87541" y="27397"/>
                    <a:pt x="93592" y="21126"/>
                    <a:pt x="93482" y="13534"/>
                  </a:cubicBezTo>
                  <a:cubicBezTo>
                    <a:pt x="93372" y="5943"/>
                    <a:pt x="87046" y="-109"/>
                    <a:pt x="79509" y="1"/>
                  </a:cubicBezTo>
                  <a:cubicBezTo>
                    <a:pt x="57340" y="387"/>
                    <a:pt x="34950" y="1212"/>
                    <a:pt x="13001" y="2422"/>
                  </a:cubicBezTo>
                  <a:cubicBezTo>
                    <a:pt x="5409" y="2807"/>
                    <a:pt x="-367" y="9298"/>
                    <a:pt x="18" y="16890"/>
                  </a:cubicBezTo>
                  <a:close/>
                </a:path>
              </a:pathLst>
            </a:custGeom>
            <a:grpFill/>
            <a:ln w="5500" cap="flat">
              <a:noFill/>
              <a:prstDash val="solid"/>
              <a:miter/>
            </a:ln>
          </p:spPr>
          <p:txBody>
            <a:bodyPr rtlCol="0" anchor="ctr"/>
            <a:lstStyle/>
            <a:p>
              <a:endParaRPr lang="en-US"/>
            </a:p>
          </p:txBody>
        </p:sp>
        <p:sp>
          <p:nvSpPr>
            <p:cNvPr id="46" name="Freeform: Shape 45">
              <a:extLst>
                <a:ext uri="{FF2B5EF4-FFF2-40B4-BE49-F238E27FC236}">
                  <a16:creationId xmlns:a16="http://schemas.microsoft.com/office/drawing/2014/main" id="{A6B22C4C-8668-46F3-A854-A5B48299106A}"/>
                </a:ext>
              </a:extLst>
            </p:cNvPr>
            <p:cNvSpPr/>
            <p:nvPr/>
          </p:nvSpPr>
          <p:spPr>
            <a:xfrm>
              <a:off x="6968768" y="2795304"/>
              <a:ext cx="89736" cy="49532"/>
            </a:xfrm>
            <a:custGeom>
              <a:avLst/>
              <a:gdLst>
                <a:gd name="connsiteX0" fmla="*/ 13799 w 89736"/>
                <a:gd name="connsiteY0" fmla="*/ 49532 h 49532"/>
                <a:gd name="connsiteX1" fmla="*/ 18915 w 89736"/>
                <a:gd name="connsiteY1" fmla="*/ 48542 h 49532"/>
                <a:gd name="connsiteX2" fmla="*/ 80088 w 89736"/>
                <a:gd name="connsiteY2" fmla="*/ 26868 h 49532"/>
                <a:gd name="connsiteX3" fmla="*/ 89110 w 89736"/>
                <a:gd name="connsiteY3" fmla="*/ 9649 h 49532"/>
                <a:gd name="connsiteX4" fmla="*/ 71891 w 89736"/>
                <a:gd name="connsiteY4" fmla="*/ 627 h 49532"/>
                <a:gd name="connsiteX5" fmla="*/ 8628 w 89736"/>
                <a:gd name="connsiteY5" fmla="*/ 23072 h 49532"/>
                <a:gd name="connsiteX6" fmla="*/ 982 w 89736"/>
                <a:gd name="connsiteY6" fmla="*/ 40950 h 49532"/>
                <a:gd name="connsiteX7" fmla="*/ 13799 w 89736"/>
                <a:gd name="connsiteY7" fmla="*/ 49532 h 49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736" h="49532">
                  <a:moveTo>
                    <a:pt x="13799" y="49532"/>
                  </a:moveTo>
                  <a:cubicBezTo>
                    <a:pt x="15505" y="49532"/>
                    <a:pt x="17265" y="49202"/>
                    <a:pt x="18915" y="48542"/>
                  </a:cubicBezTo>
                  <a:cubicBezTo>
                    <a:pt x="38004" y="40840"/>
                    <a:pt x="58578" y="33579"/>
                    <a:pt x="80088" y="26868"/>
                  </a:cubicBezTo>
                  <a:cubicBezTo>
                    <a:pt x="87349" y="24612"/>
                    <a:pt x="91365" y="16911"/>
                    <a:pt x="89110" y="9649"/>
                  </a:cubicBezTo>
                  <a:cubicBezTo>
                    <a:pt x="86854" y="2388"/>
                    <a:pt x="79152" y="-1628"/>
                    <a:pt x="71891" y="627"/>
                  </a:cubicBezTo>
                  <a:cubicBezTo>
                    <a:pt x="49667" y="7559"/>
                    <a:pt x="28377" y="15095"/>
                    <a:pt x="8628" y="23072"/>
                  </a:cubicBezTo>
                  <a:cubicBezTo>
                    <a:pt x="1587" y="25932"/>
                    <a:pt x="-1824" y="33909"/>
                    <a:pt x="982" y="40950"/>
                  </a:cubicBezTo>
                  <a:cubicBezTo>
                    <a:pt x="3237" y="46286"/>
                    <a:pt x="8353" y="49532"/>
                    <a:pt x="13799" y="49532"/>
                  </a:cubicBezTo>
                  <a:close/>
                </a:path>
              </a:pathLst>
            </a:custGeom>
            <a:grpFill/>
            <a:ln w="5500" cap="flat">
              <a:noFill/>
              <a:prstDash val="solid"/>
              <a:miter/>
            </a:ln>
          </p:spPr>
          <p:txBody>
            <a:bodyPr rtlCol="0" anchor="ctr"/>
            <a:lstStyle/>
            <a:p>
              <a:endParaRPr lang="en-US"/>
            </a:p>
          </p:txBody>
        </p:sp>
        <p:sp>
          <p:nvSpPr>
            <p:cNvPr id="47" name="Freeform: Shape 46">
              <a:extLst>
                <a:ext uri="{FF2B5EF4-FFF2-40B4-BE49-F238E27FC236}">
                  <a16:creationId xmlns:a16="http://schemas.microsoft.com/office/drawing/2014/main" id="{2E860AE8-AF96-44BA-AA7F-A219CBF5F940}"/>
                </a:ext>
              </a:extLst>
            </p:cNvPr>
            <p:cNvSpPr/>
            <p:nvPr/>
          </p:nvSpPr>
          <p:spPr>
            <a:xfrm>
              <a:off x="7487896" y="2738389"/>
              <a:ext cx="93490" cy="30091"/>
            </a:xfrm>
            <a:custGeom>
              <a:avLst/>
              <a:gdLst>
                <a:gd name="connsiteX0" fmla="*/ 13481 w 93490"/>
                <a:gd name="connsiteY0" fmla="*/ 27561 h 30091"/>
                <a:gd name="connsiteX1" fmla="*/ 78944 w 93490"/>
                <a:gd name="connsiteY1" fmla="*/ 30091 h 30091"/>
                <a:gd name="connsiteX2" fmla="*/ 79769 w 93490"/>
                <a:gd name="connsiteY2" fmla="*/ 30091 h 30091"/>
                <a:gd name="connsiteX3" fmla="*/ 93467 w 93490"/>
                <a:gd name="connsiteY3" fmla="*/ 17108 h 30091"/>
                <a:gd name="connsiteX4" fmla="*/ 80540 w 93490"/>
                <a:gd name="connsiteY4" fmla="*/ 2586 h 30091"/>
                <a:gd name="connsiteX5" fmla="*/ 14031 w 93490"/>
                <a:gd name="connsiteY5" fmla="*/ 0 h 30091"/>
                <a:gd name="connsiteX6" fmla="*/ 13756 w 93490"/>
                <a:gd name="connsiteY6" fmla="*/ 0 h 30091"/>
                <a:gd name="connsiteX7" fmla="*/ 3 w 93490"/>
                <a:gd name="connsiteY7" fmla="*/ 13478 h 30091"/>
                <a:gd name="connsiteX8" fmla="*/ 13481 w 93490"/>
                <a:gd name="connsiteY8" fmla="*/ 27561 h 30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3490" h="30091">
                  <a:moveTo>
                    <a:pt x="13481" y="27561"/>
                  </a:moveTo>
                  <a:cubicBezTo>
                    <a:pt x="35320" y="28001"/>
                    <a:pt x="57325" y="28826"/>
                    <a:pt x="78944" y="30091"/>
                  </a:cubicBezTo>
                  <a:cubicBezTo>
                    <a:pt x="79219" y="30091"/>
                    <a:pt x="79494" y="30091"/>
                    <a:pt x="79769" y="30091"/>
                  </a:cubicBezTo>
                  <a:cubicBezTo>
                    <a:pt x="87031" y="30091"/>
                    <a:pt x="93082" y="24425"/>
                    <a:pt x="93467" y="17108"/>
                  </a:cubicBezTo>
                  <a:cubicBezTo>
                    <a:pt x="93907" y="9517"/>
                    <a:pt x="88131" y="3026"/>
                    <a:pt x="80540" y="2586"/>
                  </a:cubicBezTo>
                  <a:cubicBezTo>
                    <a:pt x="58590" y="1320"/>
                    <a:pt x="36201" y="440"/>
                    <a:pt x="14031" y="0"/>
                  </a:cubicBezTo>
                  <a:cubicBezTo>
                    <a:pt x="13921" y="0"/>
                    <a:pt x="13866" y="0"/>
                    <a:pt x="13756" y="0"/>
                  </a:cubicBezTo>
                  <a:cubicBezTo>
                    <a:pt x="6274" y="0"/>
                    <a:pt x="168" y="5996"/>
                    <a:pt x="3" y="13478"/>
                  </a:cubicBezTo>
                  <a:cubicBezTo>
                    <a:pt x="-162" y="21124"/>
                    <a:pt x="5889" y="27396"/>
                    <a:pt x="13481" y="27561"/>
                  </a:cubicBezTo>
                  <a:close/>
                </a:path>
              </a:pathLst>
            </a:custGeom>
            <a:grpFill/>
            <a:ln w="5500" cap="flat">
              <a:noFill/>
              <a:prstDash val="solid"/>
              <a:miter/>
            </a:ln>
          </p:spPr>
          <p:txBody>
            <a:bodyPr rtlCol="0" anchor="ctr"/>
            <a:lstStyle/>
            <a:p>
              <a:endParaRPr lang="en-US"/>
            </a:p>
          </p:txBody>
        </p:sp>
        <p:sp>
          <p:nvSpPr>
            <p:cNvPr id="48" name="Freeform: Shape 47">
              <a:extLst>
                <a:ext uri="{FF2B5EF4-FFF2-40B4-BE49-F238E27FC236}">
                  <a16:creationId xmlns:a16="http://schemas.microsoft.com/office/drawing/2014/main" id="{5D72B330-4CA6-4565-9D65-3D21B1231D40}"/>
                </a:ext>
              </a:extLst>
            </p:cNvPr>
            <p:cNvSpPr/>
            <p:nvPr/>
          </p:nvSpPr>
          <p:spPr>
            <a:xfrm>
              <a:off x="6853557" y="2845071"/>
              <a:ext cx="82895" cy="63302"/>
            </a:xfrm>
            <a:custGeom>
              <a:avLst/>
              <a:gdLst>
                <a:gd name="connsiteX0" fmla="*/ 13762 w 82895"/>
                <a:gd name="connsiteY0" fmla="*/ 63302 h 63302"/>
                <a:gd name="connsiteX1" fmla="*/ 22234 w 82895"/>
                <a:gd name="connsiteY1" fmla="*/ 60332 h 63302"/>
                <a:gd name="connsiteX2" fmla="*/ 75650 w 82895"/>
                <a:gd name="connsiteY2" fmla="*/ 25895 h 63302"/>
                <a:gd name="connsiteX3" fmla="*/ 81261 w 82895"/>
                <a:gd name="connsiteY3" fmla="*/ 7246 h 63302"/>
                <a:gd name="connsiteX4" fmla="*/ 62612 w 82895"/>
                <a:gd name="connsiteY4" fmla="*/ 1635 h 63302"/>
                <a:gd name="connsiteX5" fmla="*/ 5236 w 82895"/>
                <a:gd name="connsiteY5" fmla="*/ 38712 h 63302"/>
                <a:gd name="connsiteX6" fmla="*/ 2925 w 82895"/>
                <a:gd name="connsiteY6" fmla="*/ 58021 h 63302"/>
                <a:gd name="connsiteX7" fmla="*/ 13762 w 82895"/>
                <a:gd name="connsiteY7" fmla="*/ 63302 h 63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895" h="63302">
                  <a:moveTo>
                    <a:pt x="13762" y="63302"/>
                  </a:moveTo>
                  <a:cubicBezTo>
                    <a:pt x="16733" y="63302"/>
                    <a:pt x="19759" y="62367"/>
                    <a:pt x="22234" y="60332"/>
                  </a:cubicBezTo>
                  <a:cubicBezTo>
                    <a:pt x="37362" y="48394"/>
                    <a:pt x="55351" y="36842"/>
                    <a:pt x="75650" y="25895"/>
                  </a:cubicBezTo>
                  <a:cubicBezTo>
                    <a:pt x="82361" y="22264"/>
                    <a:pt x="84837" y="13957"/>
                    <a:pt x="81261" y="7246"/>
                  </a:cubicBezTo>
                  <a:cubicBezTo>
                    <a:pt x="77685" y="535"/>
                    <a:pt x="69324" y="-1941"/>
                    <a:pt x="62612" y="1635"/>
                  </a:cubicBezTo>
                  <a:cubicBezTo>
                    <a:pt x="40938" y="13352"/>
                    <a:pt x="21629" y="25785"/>
                    <a:pt x="5236" y="38712"/>
                  </a:cubicBezTo>
                  <a:cubicBezTo>
                    <a:pt x="-706" y="43388"/>
                    <a:pt x="-1751" y="52080"/>
                    <a:pt x="2925" y="58021"/>
                  </a:cubicBezTo>
                  <a:cubicBezTo>
                    <a:pt x="5676" y="61487"/>
                    <a:pt x="9692" y="63302"/>
                    <a:pt x="13762" y="63302"/>
                  </a:cubicBezTo>
                  <a:close/>
                </a:path>
              </a:pathLst>
            </a:custGeom>
            <a:grpFill/>
            <a:ln w="5500" cap="flat">
              <a:noFill/>
              <a:prstDash val="solid"/>
              <a:miter/>
            </a:ln>
          </p:spPr>
          <p:txBody>
            <a:bodyPr rtlCol="0" anchor="ctr"/>
            <a:lstStyle/>
            <a:p>
              <a:endParaRPr lang="en-US"/>
            </a:p>
          </p:txBody>
        </p:sp>
        <p:sp>
          <p:nvSpPr>
            <p:cNvPr id="49" name="Freeform: Shape 48">
              <a:extLst>
                <a:ext uri="{FF2B5EF4-FFF2-40B4-BE49-F238E27FC236}">
                  <a16:creationId xmlns:a16="http://schemas.microsoft.com/office/drawing/2014/main" id="{4B6DBAC8-133C-4AA7-840F-E4C9BAAFD414}"/>
                </a:ext>
              </a:extLst>
            </p:cNvPr>
            <p:cNvSpPr/>
            <p:nvPr/>
          </p:nvSpPr>
          <p:spPr>
            <a:xfrm>
              <a:off x="7619699" y="2746075"/>
              <a:ext cx="104810" cy="108608"/>
            </a:xfrm>
            <a:custGeom>
              <a:avLst/>
              <a:gdLst>
                <a:gd name="connsiteX0" fmla="*/ 81259 w 104810"/>
                <a:gd name="connsiteY0" fmla="*/ 7993 h 108608"/>
                <a:gd name="connsiteX1" fmla="*/ 15080 w 104810"/>
                <a:gd name="connsiteY1" fmla="*/ 71 h 108608"/>
                <a:gd name="connsiteX2" fmla="*/ 63 w 104810"/>
                <a:gd name="connsiteY2" fmla="*/ 12394 h 108608"/>
                <a:gd name="connsiteX3" fmla="*/ 12385 w 104810"/>
                <a:gd name="connsiteY3" fmla="*/ 27412 h 108608"/>
                <a:gd name="connsiteX4" fmla="*/ 70147 w 104810"/>
                <a:gd name="connsiteY4" fmla="*/ 34233 h 108608"/>
                <a:gd name="connsiteX5" fmla="*/ 77353 w 104810"/>
                <a:gd name="connsiteY5" fmla="*/ 96176 h 108608"/>
                <a:gd name="connsiteX6" fmla="*/ 91051 w 104810"/>
                <a:gd name="connsiteY6" fmla="*/ 108608 h 108608"/>
                <a:gd name="connsiteX7" fmla="*/ 92371 w 104810"/>
                <a:gd name="connsiteY7" fmla="*/ 108553 h 108608"/>
                <a:gd name="connsiteX8" fmla="*/ 104749 w 104810"/>
                <a:gd name="connsiteY8" fmla="*/ 93535 h 108608"/>
                <a:gd name="connsiteX9" fmla="*/ 97047 w 104810"/>
                <a:gd name="connsiteY9" fmla="*/ 27357 h 108608"/>
                <a:gd name="connsiteX10" fmla="*/ 92811 w 104810"/>
                <a:gd name="connsiteY10" fmla="*/ 19325 h 108608"/>
                <a:gd name="connsiteX11" fmla="*/ 81259 w 104810"/>
                <a:gd name="connsiteY11" fmla="*/ 7993 h 108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4810" h="108608">
                  <a:moveTo>
                    <a:pt x="81259" y="7993"/>
                  </a:moveTo>
                  <a:cubicBezTo>
                    <a:pt x="59749" y="4967"/>
                    <a:pt x="37470" y="2272"/>
                    <a:pt x="15080" y="71"/>
                  </a:cubicBezTo>
                  <a:cubicBezTo>
                    <a:pt x="7544" y="-699"/>
                    <a:pt x="778" y="4857"/>
                    <a:pt x="63" y="12394"/>
                  </a:cubicBezTo>
                  <a:cubicBezTo>
                    <a:pt x="-653" y="19930"/>
                    <a:pt x="4848" y="26697"/>
                    <a:pt x="12385" y="27412"/>
                  </a:cubicBezTo>
                  <a:cubicBezTo>
                    <a:pt x="31914" y="29337"/>
                    <a:pt x="51278" y="31648"/>
                    <a:pt x="70147" y="34233"/>
                  </a:cubicBezTo>
                  <a:cubicBezTo>
                    <a:pt x="72897" y="54532"/>
                    <a:pt x="75318" y="75327"/>
                    <a:pt x="77353" y="96176"/>
                  </a:cubicBezTo>
                  <a:cubicBezTo>
                    <a:pt x="78013" y="103272"/>
                    <a:pt x="84009" y="108608"/>
                    <a:pt x="91051" y="108608"/>
                  </a:cubicBezTo>
                  <a:cubicBezTo>
                    <a:pt x="91491" y="108608"/>
                    <a:pt x="91931" y="108608"/>
                    <a:pt x="92371" y="108553"/>
                  </a:cubicBezTo>
                  <a:cubicBezTo>
                    <a:pt x="99908" y="107838"/>
                    <a:pt x="105464" y="101127"/>
                    <a:pt x="104749" y="93535"/>
                  </a:cubicBezTo>
                  <a:cubicBezTo>
                    <a:pt x="102603" y="71256"/>
                    <a:pt x="100018" y="48976"/>
                    <a:pt x="97047" y="27357"/>
                  </a:cubicBezTo>
                  <a:cubicBezTo>
                    <a:pt x="96607" y="24111"/>
                    <a:pt x="95012" y="21361"/>
                    <a:pt x="92811" y="19325"/>
                  </a:cubicBezTo>
                  <a:cubicBezTo>
                    <a:pt x="91876" y="13604"/>
                    <a:pt x="87310" y="8873"/>
                    <a:pt x="81259" y="7993"/>
                  </a:cubicBezTo>
                  <a:close/>
                </a:path>
              </a:pathLst>
            </a:custGeom>
            <a:grpFill/>
            <a:ln w="5500" cap="flat">
              <a:noFill/>
              <a:prstDash val="solid"/>
              <a:miter/>
            </a:ln>
          </p:spPr>
          <p:txBody>
            <a:bodyPr rtlCol="0" anchor="ctr"/>
            <a:lstStyle/>
            <a:p>
              <a:endParaRPr lang="en-US"/>
            </a:p>
          </p:txBody>
        </p:sp>
      </p:grpSp>
      <p:grpSp>
        <p:nvGrpSpPr>
          <p:cNvPr id="77" name="Group 76">
            <a:extLst>
              <a:ext uri="{FF2B5EF4-FFF2-40B4-BE49-F238E27FC236}">
                <a16:creationId xmlns:a16="http://schemas.microsoft.com/office/drawing/2014/main" id="{81C81E2B-451C-4C89-822C-9948300F0D12}"/>
              </a:ext>
            </a:extLst>
          </p:cNvPr>
          <p:cNvGrpSpPr/>
          <p:nvPr/>
        </p:nvGrpSpPr>
        <p:grpSpPr>
          <a:xfrm>
            <a:off x="7039186" y="3664996"/>
            <a:ext cx="521097" cy="1039943"/>
            <a:chOff x="8859712" y="4084023"/>
            <a:chExt cx="676527" cy="1350132"/>
          </a:xfrm>
          <a:solidFill>
            <a:schemeClr val="bg2"/>
          </a:solidFill>
        </p:grpSpPr>
        <p:sp>
          <p:nvSpPr>
            <p:cNvPr id="78" name="Freeform: Shape 77">
              <a:extLst>
                <a:ext uri="{FF2B5EF4-FFF2-40B4-BE49-F238E27FC236}">
                  <a16:creationId xmlns:a16="http://schemas.microsoft.com/office/drawing/2014/main" id="{773A5F53-03A4-4FB5-83ED-E7D3D0DF22FC}"/>
                </a:ext>
              </a:extLst>
            </p:cNvPr>
            <p:cNvSpPr/>
            <p:nvPr/>
          </p:nvSpPr>
          <p:spPr>
            <a:xfrm>
              <a:off x="8859712" y="4084023"/>
              <a:ext cx="676527" cy="1350132"/>
            </a:xfrm>
            <a:custGeom>
              <a:avLst/>
              <a:gdLst>
                <a:gd name="connsiteX0" fmla="*/ 676417 w 676527"/>
                <a:gd name="connsiteY0" fmla="*/ 13747 h 1350132"/>
                <a:gd name="connsiteX1" fmla="*/ 676362 w 676527"/>
                <a:gd name="connsiteY1" fmla="*/ 13087 h 1350132"/>
                <a:gd name="connsiteX2" fmla="*/ 676252 w 676527"/>
                <a:gd name="connsiteY2" fmla="*/ 11931 h 1350132"/>
                <a:gd name="connsiteX3" fmla="*/ 675757 w 676527"/>
                <a:gd name="connsiteY3" fmla="*/ 9676 h 1350132"/>
                <a:gd name="connsiteX4" fmla="*/ 675427 w 676527"/>
                <a:gd name="connsiteY4" fmla="*/ 8631 h 1350132"/>
                <a:gd name="connsiteX5" fmla="*/ 674107 w 676527"/>
                <a:gd name="connsiteY5" fmla="*/ 6100 h 1350132"/>
                <a:gd name="connsiteX6" fmla="*/ 673886 w 676527"/>
                <a:gd name="connsiteY6" fmla="*/ 5715 h 1350132"/>
                <a:gd name="connsiteX7" fmla="*/ 673832 w 676527"/>
                <a:gd name="connsiteY7" fmla="*/ 5660 h 1350132"/>
                <a:gd name="connsiteX8" fmla="*/ 671796 w 676527"/>
                <a:gd name="connsiteY8" fmla="*/ 3405 h 1350132"/>
                <a:gd name="connsiteX9" fmla="*/ 671521 w 676527"/>
                <a:gd name="connsiteY9" fmla="*/ 3185 h 1350132"/>
                <a:gd name="connsiteX10" fmla="*/ 670751 w 676527"/>
                <a:gd name="connsiteY10" fmla="*/ 2635 h 1350132"/>
                <a:gd name="connsiteX11" fmla="*/ 668661 w 676527"/>
                <a:gd name="connsiteY11" fmla="*/ 1369 h 1350132"/>
                <a:gd name="connsiteX12" fmla="*/ 667670 w 676527"/>
                <a:gd name="connsiteY12" fmla="*/ 929 h 1350132"/>
                <a:gd name="connsiteX13" fmla="*/ 665305 w 676527"/>
                <a:gd name="connsiteY13" fmla="*/ 269 h 1350132"/>
                <a:gd name="connsiteX14" fmla="*/ 664370 w 676527"/>
                <a:gd name="connsiteY14" fmla="*/ 104 h 1350132"/>
                <a:gd name="connsiteX15" fmla="*/ 660904 w 676527"/>
                <a:gd name="connsiteY15" fmla="*/ 104 h 1350132"/>
                <a:gd name="connsiteX16" fmla="*/ 11772 w 676527"/>
                <a:gd name="connsiteY16" fmla="*/ 88782 h 1350132"/>
                <a:gd name="connsiteX17" fmla="*/ 9462 w 676527"/>
                <a:gd name="connsiteY17" fmla="*/ 89332 h 1350132"/>
                <a:gd name="connsiteX18" fmla="*/ 8747 w 676527"/>
                <a:gd name="connsiteY18" fmla="*/ 89607 h 1350132"/>
                <a:gd name="connsiteX19" fmla="*/ 7372 w 676527"/>
                <a:gd name="connsiteY19" fmla="*/ 90212 h 1350132"/>
                <a:gd name="connsiteX20" fmla="*/ 6601 w 676527"/>
                <a:gd name="connsiteY20" fmla="*/ 90653 h 1350132"/>
                <a:gd name="connsiteX21" fmla="*/ 5446 w 676527"/>
                <a:gd name="connsiteY21" fmla="*/ 91423 h 1350132"/>
                <a:gd name="connsiteX22" fmla="*/ 4731 w 676527"/>
                <a:gd name="connsiteY22" fmla="*/ 91973 h 1350132"/>
                <a:gd name="connsiteX23" fmla="*/ 3741 w 676527"/>
                <a:gd name="connsiteY23" fmla="*/ 92963 h 1350132"/>
                <a:gd name="connsiteX24" fmla="*/ 3136 w 676527"/>
                <a:gd name="connsiteY24" fmla="*/ 93623 h 1350132"/>
                <a:gd name="connsiteX25" fmla="*/ 2256 w 676527"/>
                <a:gd name="connsiteY25" fmla="*/ 94833 h 1350132"/>
                <a:gd name="connsiteX26" fmla="*/ 1815 w 676527"/>
                <a:gd name="connsiteY26" fmla="*/ 95493 h 1350132"/>
                <a:gd name="connsiteX27" fmla="*/ 990 w 676527"/>
                <a:gd name="connsiteY27" fmla="*/ 97199 h 1350132"/>
                <a:gd name="connsiteX28" fmla="*/ 825 w 676527"/>
                <a:gd name="connsiteY28" fmla="*/ 97584 h 1350132"/>
                <a:gd name="connsiteX29" fmla="*/ 220 w 676527"/>
                <a:gd name="connsiteY29" fmla="*/ 99729 h 1350132"/>
                <a:gd name="connsiteX30" fmla="*/ 220 w 676527"/>
                <a:gd name="connsiteY30" fmla="*/ 99839 h 1350132"/>
                <a:gd name="connsiteX31" fmla="*/ 165 w 676527"/>
                <a:gd name="connsiteY31" fmla="*/ 100445 h 1350132"/>
                <a:gd name="connsiteX32" fmla="*/ 0 w 676527"/>
                <a:gd name="connsiteY32" fmla="*/ 102205 h 1350132"/>
                <a:gd name="connsiteX33" fmla="*/ 0 w 676527"/>
                <a:gd name="connsiteY33" fmla="*/ 102480 h 1350132"/>
                <a:gd name="connsiteX34" fmla="*/ 0 w 676527"/>
                <a:gd name="connsiteY34" fmla="*/ 1058188 h 1350132"/>
                <a:gd name="connsiteX35" fmla="*/ 55 w 676527"/>
                <a:gd name="connsiteY35" fmla="*/ 1058573 h 1350132"/>
                <a:gd name="connsiteX36" fmla="*/ 220 w 676527"/>
                <a:gd name="connsiteY36" fmla="*/ 1060059 h 1350132"/>
                <a:gd name="connsiteX37" fmla="*/ 385 w 676527"/>
                <a:gd name="connsiteY37" fmla="*/ 1061269 h 1350132"/>
                <a:gd name="connsiteX38" fmla="*/ 770 w 676527"/>
                <a:gd name="connsiteY38" fmla="*/ 1062534 h 1350132"/>
                <a:gd name="connsiteX39" fmla="*/ 1210 w 676527"/>
                <a:gd name="connsiteY39" fmla="*/ 1063800 h 1350132"/>
                <a:gd name="connsiteX40" fmla="*/ 1815 w 676527"/>
                <a:gd name="connsiteY40" fmla="*/ 1064955 h 1350132"/>
                <a:gd name="connsiteX41" fmla="*/ 2476 w 676527"/>
                <a:gd name="connsiteY41" fmla="*/ 1066110 h 1350132"/>
                <a:gd name="connsiteX42" fmla="*/ 3301 w 676527"/>
                <a:gd name="connsiteY42" fmla="*/ 1067100 h 1350132"/>
                <a:gd name="connsiteX43" fmla="*/ 4181 w 676527"/>
                <a:gd name="connsiteY43" fmla="*/ 1068090 h 1350132"/>
                <a:gd name="connsiteX44" fmla="*/ 5116 w 676527"/>
                <a:gd name="connsiteY44" fmla="*/ 1068860 h 1350132"/>
                <a:gd name="connsiteX45" fmla="*/ 6326 w 676527"/>
                <a:gd name="connsiteY45" fmla="*/ 1069741 h 1350132"/>
                <a:gd name="connsiteX46" fmla="*/ 6601 w 676527"/>
                <a:gd name="connsiteY46" fmla="*/ 1069961 h 1350132"/>
                <a:gd name="connsiteX47" fmla="*/ 474306 w 676527"/>
                <a:gd name="connsiteY47" fmla="*/ 1348152 h 1350132"/>
                <a:gd name="connsiteX48" fmla="*/ 474801 w 676527"/>
                <a:gd name="connsiteY48" fmla="*/ 1348372 h 1350132"/>
                <a:gd name="connsiteX49" fmla="*/ 477222 w 676527"/>
                <a:gd name="connsiteY49" fmla="*/ 1349417 h 1350132"/>
                <a:gd name="connsiteX50" fmla="*/ 478047 w 676527"/>
                <a:gd name="connsiteY50" fmla="*/ 1349692 h 1350132"/>
                <a:gd name="connsiteX51" fmla="*/ 481347 w 676527"/>
                <a:gd name="connsiteY51" fmla="*/ 1350132 h 1350132"/>
                <a:gd name="connsiteX52" fmla="*/ 484868 w 676527"/>
                <a:gd name="connsiteY52" fmla="*/ 1349637 h 1350132"/>
                <a:gd name="connsiteX53" fmla="*/ 485253 w 676527"/>
                <a:gd name="connsiteY53" fmla="*/ 1349582 h 1350132"/>
                <a:gd name="connsiteX54" fmla="*/ 485913 w 676527"/>
                <a:gd name="connsiteY54" fmla="*/ 1349307 h 1350132"/>
                <a:gd name="connsiteX55" fmla="*/ 487344 w 676527"/>
                <a:gd name="connsiteY55" fmla="*/ 1348702 h 1350132"/>
                <a:gd name="connsiteX56" fmla="*/ 488389 w 676527"/>
                <a:gd name="connsiteY56" fmla="*/ 1348097 h 1350132"/>
                <a:gd name="connsiteX57" fmla="*/ 489654 w 676527"/>
                <a:gd name="connsiteY57" fmla="*/ 1347272 h 1350132"/>
                <a:gd name="connsiteX58" fmla="*/ 490590 w 676527"/>
                <a:gd name="connsiteY58" fmla="*/ 1346502 h 1350132"/>
                <a:gd name="connsiteX59" fmla="*/ 491634 w 676527"/>
                <a:gd name="connsiteY59" fmla="*/ 1345457 h 1350132"/>
                <a:gd name="connsiteX60" fmla="*/ 492405 w 676527"/>
                <a:gd name="connsiteY60" fmla="*/ 1344521 h 1350132"/>
                <a:gd name="connsiteX61" fmla="*/ 493230 w 676527"/>
                <a:gd name="connsiteY61" fmla="*/ 1343201 h 1350132"/>
                <a:gd name="connsiteX62" fmla="*/ 493670 w 676527"/>
                <a:gd name="connsiteY62" fmla="*/ 1342486 h 1350132"/>
                <a:gd name="connsiteX63" fmla="*/ 675097 w 676527"/>
                <a:gd name="connsiteY63" fmla="*/ 975562 h 1350132"/>
                <a:gd name="connsiteX64" fmla="*/ 675097 w 676527"/>
                <a:gd name="connsiteY64" fmla="*/ 975562 h 1350132"/>
                <a:gd name="connsiteX65" fmla="*/ 675207 w 676527"/>
                <a:gd name="connsiteY65" fmla="*/ 975231 h 1350132"/>
                <a:gd name="connsiteX66" fmla="*/ 675702 w 676527"/>
                <a:gd name="connsiteY66" fmla="*/ 973966 h 1350132"/>
                <a:gd name="connsiteX67" fmla="*/ 676032 w 676527"/>
                <a:gd name="connsiteY67" fmla="*/ 973031 h 1350132"/>
                <a:gd name="connsiteX68" fmla="*/ 676087 w 676527"/>
                <a:gd name="connsiteY68" fmla="*/ 972591 h 1350132"/>
                <a:gd name="connsiteX69" fmla="*/ 676307 w 676527"/>
                <a:gd name="connsiteY69" fmla="*/ 971326 h 1350132"/>
                <a:gd name="connsiteX70" fmla="*/ 676472 w 676527"/>
                <a:gd name="connsiteY70" fmla="*/ 970336 h 1350132"/>
                <a:gd name="connsiteX71" fmla="*/ 676472 w 676527"/>
                <a:gd name="connsiteY71" fmla="*/ 969840 h 1350132"/>
                <a:gd name="connsiteX72" fmla="*/ 676527 w 676527"/>
                <a:gd name="connsiteY72" fmla="*/ 969455 h 1350132"/>
                <a:gd name="connsiteX73" fmla="*/ 676527 w 676527"/>
                <a:gd name="connsiteY73" fmla="*/ 13747 h 1350132"/>
                <a:gd name="connsiteX74" fmla="*/ 487509 w 676527"/>
                <a:gd name="connsiteY74" fmla="*/ 1292701 h 1350132"/>
                <a:gd name="connsiteX75" fmla="*/ 481238 w 676527"/>
                <a:gd name="connsiteY75" fmla="*/ 1291106 h 1350132"/>
                <a:gd name="connsiteX76" fmla="*/ 467485 w 676527"/>
                <a:gd name="connsiteY76" fmla="*/ 1304858 h 1350132"/>
                <a:gd name="connsiteX77" fmla="*/ 467485 w 676527"/>
                <a:gd name="connsiteY77" fmla="*/ 1312175 h 1350132"/>
                <a:gd name="connsiteX78" fmla="*/ 27286 w 676527"/>
                <a:gd name="connsiteY78" fmla="*/ 1050322 h 1350132"/>
                <a:gd name="connsiteX79" fmla="*/ 27286 w 676527"/>
                <a:gd name="connsiteY79" fmla="*/ 126630 h 1350132"/>
                <a:gd name="connsiteX80" fmla="*/ 467485 w 676527"/>
                <a:gd name="connsiteY80" fmla="*/ 388483 h 1350132"/>
                <a:gd name="connsiteX81" fmla="*/ 467485 w 676527"/>
                <a:gd name="connsiteY81" fmla="*/ 446685 h 1350132"/>
                <a:gd name="connsiteX82" fmla="*/ 481238 w 676527"/>
                <a:gd name="connsiteY82" fmla="*/ 460437 h 1350132"/>
                <a:gd name="connsiteX83" fmla="*/ 494990 w 676527"/>
                <a:gd name="connsiteY83" fmla="*/ 446685 h 1350132"/>
                <a:gd name="connsiteX84" fmla="*/ 494990 w 676527"/>
                <a:gd name="connsiteY84" fmla="*/ 383917 h 1350132"/>
                <a:gd name="connsiteX85" fmla="*/ 648911 w 676527"/>
                <a:gd name="connsiteY85" fmla="*/ 72609 h 1350132"/>
                <a:gd name="connsiteX86" fmla="*/ 648911 w 676527"/>
                <a:gd name="connsiteY86" fmla="*/ 957463 h 1350132"/>
                <a:gd name="connsiteX87" fmla="*/ 595386 w 676527"/>
                <a:gd name="connsiteY87" fmla="*/ 964779 h 1350132"/>
                <a:gd name="connsiteX88" fmla="*/ 583613 w 676527"/>
                <a:gd name="connsiteY88" fmla="*/ 980293 h 1350132"/>
                <a:gd name="connsiteX89" fmla="*/ 597201 w 676527"/>
                <a:gd name="connsiteY89" fmla="*/ 992175 h 1350132"/>
                <a:gd name="connsiteX90" fmla="*/ 599071 w 676527"/>
                <a:gd name="connsiteY90" fmla="*/ 992065 h 1350132"/>
                <a:gd name="connsiteX91" fmla="*/ 638789 w 676527"/>
                <a:gd name="connsiteY91" fmla="*/ 986619 h 1350132"/>
                <a:gd name="connsiteX92" fmla="*/ 487509 w 676527"/>
                <a:gd name="connsiteY92" fmla="*/ 1292701 h 1350132"/>
                <a:gd name="connsiteX93" fmla="*/ 638844 w 676527"/>
                <a:gd name="connsiteY93" fmla="*/ 30910 h 1350132"/>
                <a:gd name="connsiteX94" fmla="*/ 475461 w 676527"/>
                <a:gd name="connsiteY94" fmla="*/ 361252 h 1350132"/>
                <a:gd name="connsiteX95" fmla="*/ 54351 w 676527"/>
                <a:gd name="connsiteY95" fmla="*/ 110732 h 1350132"/>
                <a:gd name="connsiteX96" fmla="*/ 638844 w 676527"/>
                <a:gd name="connsiteY96" fmla="*/ 30910 h 1350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676527" h="1350132">
                  <a:moveTo>
                    <a:pt x="676417" y="13747"/>
                  </a:moveTo>
                  <a:cubicBezTo>
                    <a:pt x="676417" y="13527"/>
                    <a:pt x="676362" y="13307"/>
                    <a:pt x="676362" y="13087"/>
                  </a:cubicBezTo>
                  <a:cubicBezTo>
                    <a:pt x="676362" y="12702"/>
                    <a:pt x="676307" y="12317"/>
                    <a:pt x="676252" y="11931"/>
                  </a:cubicBezTo>
                  <a:cubicBezTo>
                    <a:pt x="676142" y="11161"/>
                    <a:pt x="675977" y="10391"/>
                    <a:pt x="675757" y="9676"/>
                  </a:cubicBezTo>
                  <a:cubicBezTo>
                    <a:pt x="675647" y="9346"/>
                    <a:pt x="675537" y="8961"/>
                    <a:pt x="675427" y="8631"/>
                  </a:cubicBezTo>
                  <a:cubicBezTo>
                    <a:pt x="675097" y="7751"/>
                    <a:pt x="674602" y="6926"/>
                    <a:pt x="674107" y="6100"/>
                  </a:cubicBezTo>
                  <a:cubicBezTo>
                    <a:pt x="673996" y="5990"/>
                    <a:pt x="673996" y="5825"/>
                    <a:pt x="673886" y="5715"/>
                  </a:cubicBezTo>
                  <a:cubicBezTo>
                    <a:pt x="673886" y="5715"/>
                    <a:pt x="673832" y="5660"/>
                    <a:pt x="673832" y="5660"/>
                  </a:cubicBezTo>
                  <a:cubicBezTo>
                    <a:pt x="673226" y="4835"/>
                    <a:pt x="672566" y="4065"/>
                    <a:pt x="671796" y="3405"/>
                  </a:cubicBezTo>
                  <a:cubicBezTo>
                    <a:pt x="671686" y="3350"/>
                    <a:pt x="671631" y="3295"/>
                    <a:pt x="671521" y="3185"/>
                  </a:cubicBezTo>
                  <a:cubicBezTo>
                    <a:pt x="671246" y="2965"/>
                    <a:pt x="670971" y="2800"/>
                    <a:pt x="670751" y="2635"/>
                  </a:cubicBezTo>
                  <a:cubicBezTo>
                    <a:pt x="670091" y="2140"/>
                    <a:pt x="669376" y="1700"/>
                    <a:pt x="668661" y="1369"/>
                  </a:cubicBezTo>
                  <a:cubicBezTo>
                    <a:pt x="668331" y="1204"/>
                    <a:pt x="668000" y="1094"/>
                    <a:pt x="667670" y="929"/>
                  </a:cubicBezTo>
                  <a:cubicBezTo>
                    <a:pt x="666900" y="654"/>
                    <a:pt x="666130" y="434"/>
                    <a:pt x="665305" y="269"/>
                  </a:cubicBezTo>
                  <a:cubicBezTo>
                    <a:pt x="664975" y="214"/>
                    <a:pt x="664700" y="159"/>
                    <a:pt x="664370" y="104"/>
                  </a:cubicBezTo>
                  <a:cubicBezTo>
                    <a:pt x="663214" y="-6"/>
                    <a:pt x="662059" y="-61"/>
                    <a:pt x="660904" y="104"/>
                  </a:cubicBezTo>
                  <a:lnTo>
                    <a:pt x="11772" y="88782"/>
                  </a:lnTo>
                  <a:cubicBezTo>
                    <a:pt x="11002" y="88892"/>
                    <a:pt x="10232" y="89057"/>
                    <a:pt x="9462" y="89332"/>
                  </a:cubicBezTo>
                  <a:cubicBezTo>
                    <a:pt x="9187" y="89387"/>
                    <a:pt x="8967" y="89552"/>
                    <a:pt x="8747" y="89607"/>
                  </a:cubicBezTo>
                  <a:cubicBezTo>
                    <a:pt x="8252" y="89772"/>
                    <a:pt x="7812" y="89992"/>
                    <a:pt x="7372" y="90212"/>
                  </a:cubicBezTo>
                  <a:cubicBezTo>
                    <a:pt x="7097" y="90377"/>
                    <a:pt x="6822" y="90488"/>
                    <a:pt x="6601" y="90653"/>
                  </a:cubicBezTo>
                  <a:cubicBezTo>
                    <a:pt x="6216" y="90873"/>
                    <a:pt x="5831" y="91148"/>
                    <a:pt x="5446" y="91423"/>
                  </a:cubicBezTo>
                  <a:cubicBezTo>
                    <a:pt x="5226" y="91588"/>
                    <a:pt x="4951" y="91808"/>
                    <a:pt x="4731" y="91973"/>
                  </a:cubicBezTo>
                  <a:cubicBezTo>
                    <a:pt x="4401" y="92303"/>
                    <a:pt x="4071" y="92578"/>
                    <a:pt x="3741" y="92963"/>
                  </a:cubicBezTo>
                  <a:cubicBezTo>
                    <a:pt x="3521" y="93183"/>
                    <a:pt x="3356" y="93403"/>
                    <a:pt x="3136" y="93623"/>
                  </a:cubicBezTo>
                  <a:cubicBezTo>
                    <a:pt x="2806" y="94008"/>
                    <a:pt x="2531" y="94393"/>
                    <a:pt x="2256" y="94833"/>
                  </a:cubicBezTo>
                  <a:cubicBezTo>
                    <a:pt x="2090" y="95053"/>
                    <a:pt x="1926" y="95273"/>
                    <a:pt x="1815" y="95493"/>
                  </a:cubicBezTo>
                  <a:cubicBezTo>
                    <a:pt x="1485" y="96044"/>
                    <a:pt x="1210" y="96594"/>
                    <a:pt x="990" y="97199"/>
                  </a:cubicBezTo>
                  <a:cubicBezTo>
                    <a:pt x="935" y="97309"/>
                    <a:pt x="880" y="97474"/>
                    <a:pt x="825" y="97584"/>
                  </a:cubicBezTo>
                  <a:cubicBezTo>
                    <a:pt x="550" y="98244"/>
                    <a:pt x="385" y="98959"/>
                    <a:pt x="220" y="99729"/>
                  </a:cubicBezTo>
                  <a:cubicBezTo>
                    <a:pt x="220" y="99784"/>
                    <a:pt x="220" y="99784"/>
                    <a:pt x="220" y="99839"/>
                  </a:cubicBezTo>
                  <a:cubicBezTo>
                    <a:pt x="165" y="100059"/>
                    <a:pt x="165" y="100280"/>
                    <a:pt x="165" y="100445"/>
                  </a:cubicBezTo>
                  <a:cubicBezTo>
                    <a:pt x="55" y="101050"/>
                    <a:pt x="0" y="101600"/>
                    <a:pt x="0" y="102205"/>
                  </a:cubicBezTo>
                  <a:cubicBezTo>
                    <a:pt x="0" y="102315"/>
                    <a:pt x="0" y="102370"/>
                    <a:pt x="0" y="102480"/>
                  </a:cubicBezTo>
                  <a:lnTo>
                    <a:pt x="0" y="1058188"/>
                  </a:lnTo>
                  <a:cubicBezTo>
                    <a:pt x="0" y="1058298"/>
                    <a:pt x="55" y="1058409"/>
                    <a:pt x="55" y="1058573"/>
                  </a:cubicBezTo>
                  <a:cubicBezTo>
                    <a:pt x="55" y="1059069"/>
                    <a:pt x="110" y="1059564"/>
                    <a:pt x="220" y="1060059"/>
                  </a:cubicBezTo>
                  <a:cubicBezTo>
                    <a:pt x="275" y="1060499"/>
                    <a:pt x="330" y="1060884"/>
                    <a:pt x="385" y="1061269"/>
                  </a:cubicBezTo>
                  <a:cubicBezTo>
                    <a:pt x="495" y="1061709"/>
                    <a:pt x="660" y="1062094"/>
                    <a:pt x="770" y="1062534"/>
                  </a:cubicBezTo>
                  <a:cubicBezTo>
                    <a:pt x="935" y="1062974"/>
                    <a:pt x="1045" y="1063414"/>
                    <a:pt x="1210" y="1063800"/>
                  </a:cubicBezTo>
                  <a:cubicBezTo>
                    <a:pt x="1375" y="1064185"/>
                    <a:pt x="1596" y="1064570"/>
                    <a:pt x="1815" y="1064955"/>
                  </a:cubicBezTo>
                  <a:cubicBezTo>
                    <a:pt x="2035" y="1065340"/>
                    <a:pt x="2256" y="1065725"/>
                    <a:pt x="2476" y="1066110"/>
                  </a:cubicBezTo>
                  <a:cubicBezTo>
                    <a:pt x="2751" y="1066495"/>
                    <a:pt x="3026" y="1066770"/>
                    <a:pt x="3301" y="1067100"/>
                  </a:cubicBezTo>
                  <a:cubicBezTo>
                    <a:pt x="3576" y="1067430"/>
                    <a:pt x="3851" y="1067815"/>
                    <a:pt x="4181" y="1068090"/>
                  </a:cubicBezTo>
                  <a:cubicBezTo>
                    <a:pt x="4456" y="1068366"/>
                    <a:pt x="4786" y="1068641"/>
                    <a:pt x="5116" y="1068860"/>
                  </a:cubicBezTo>
                  <a:cubicBezTo>
                    <a:pt x="5501" y="1069190"/>
                    <a:pt x="5886" y="1069465"/>
                    <a:pt x="6326" y="1069741"/>
                  </a:cubicBezTo>
                  <a:cubicBezTo>
                    <a:pt x="6437" y="1069796"/>
                    <a:pt x="6492" y="1069906"/>
                    <a:pt x="6601" y="1069961"/>
                  </a:cubicBezTo>
                  <a:lnTo>
                    <a:pt x="474306" y="1348152"/>
                  </a:lnTo>
                  <a:cubicBezTo>
                    <a:pt x="474471" y="1348262"/>
                    <a:pt x="474636" y="1348262"/>
                    <a:pt x="474801" y="1348372"/>
                  </a:cubicBezTo>
                  <a:cubicBezTo>
                    <a:pt x="475571" y="1348812"/>
                    <a:pt x="476342" y="1349142"/>
                    <a:pt x="477222" y="1349417"/>
                  </a:cubicBezTo>
                  <a:cubicBezTo>
                    <a:pt x="477497" y="1349527"/>
                    <a:pt x="477772" y="1349582"/>
                    <a:pt x="478047" y="1349692"/>
                  </a:cubicBezTo>
                  <a:cubicBezTo>
                    <a:pt x="479092" y="1349968"/>
                    <a:pt x="480192" y="1350132"/>
                    <a:pt x="481347" y="1350132"/>
                  </a:cubicBezTo>
                  <a:cubicBezTo>
                    <a:pt x="482558" y="1350132"/>
                    <a:pt x="483713" y="1349912"/>
                    <a:pt x="484868" y="1349637"/>
                  </a:cubicBezTo>
                  <a:cubicBezTo>
                    <a:pt x="484978" y="1349582"/>
                    <a:pt x="485143" y="1349637"/>
                    <a:pt x="485253" y="1349582"/>
                  </a:cubicBezTo>
                  <a:cubicBezTo>
                    <a:pt x="485473" y="1349527"/>
                    <a:pt x="485693" y="1349417"/>
                    <a:pt x="485913" y="1349307"/>
                  </a:cubicBezTo>
                  <a:cubicBezTo>
                    <a:pt x="486409" y="1349142"/>
                    <a:pt x="486904" y="1348922"/>
                    <a:pt x="487344" y="1348702"/>
                  </a:cubicBezTo>
                  <a:cubicBezTo>
                    <a:pt x="487729" y="1348537"/>
                    <a:pt x="488059" y="1348317"/>
                    <a:pt x="488389" y="1348097"/>
                  </a:cubicBezTo>
                  <a:cubicBezTo>
                    <a:pt x="488829" y="1347822"/>
                    <a:pt x="489214" y="1347547"/>
                    <a:pt x="489654" y="1347272"/>
                  </a:cubicBezTo>
                  <a:cubicBezTo>
                    <a:pt x="489984" y="1346997"/>
                    <a:pt x="490314" y="1346777"/>
                    <a:pt x="490590" y="1346502"/>
                  </a:cubicBezTo>
                  <a:cubicBezTo>
                    <a:pt x="490974" y="1346172"/>
                    <a:pt x="491304" y="1345787"/>
                    <a:pt x="491634" y="1345457"/>
                  </a:cubicBezTo>
                  <a:cubicBezTo>
                    <a:pt x="491910" y="1345127"/>
                    <a:pt x="492185" y="1344851"/>
                    <a:pt x="492405" y="1344521"/>
                  </a:cubicBezTo>
                  <a:cubicBezTo>
                    <a:pt x="492735" y="1344081"/>
                    <a:pt x="492955" y="1343641"/>
                    <a:pt x="493230" y="1343201"/>
                  </a:cubicBezTo>
                  <a:cubicBezTo>
                    <a:pt x="493340" y="1342981"/>
                    <a:pt x="493560" y="1342761"/>
                    <a:pt x="493670" y="1342486"/>
                  </a:cubicBezTo>
                  <a:lnTo>
                    <a:pt x="675097" y="975562"/>
                  </a:lnTo>
                  <a:cubicBezTo>
                    <a:pt x="675097" y="975562"/>
                    <a:pt x="675097" y="975562"/>
                    <a:pt x="675097" y="975562"/>
                  </a:cubicBezTo>
                  <a:cubicBezTo>
                    <a:pt x="675152" y="975452"/>
                    <a:pt x="675152" y="975341"/>
                    <a:pt x="675207" y="975231"/>
                  </a:cubicBezTo>
                  <a:cubicBezTo>
                    <a:pt x="675372" y="974847"/>
                    <a:pt x="675537" y="974406"/>
                    <a:pt x="675702" y="973966"/>
                  </a:cubicBezTo>
                  <a:cubicBezTo>
                    <a:pt x="675812" y="973636"/>
                    <a:pt x="675977" y="973361"/>
                    <a:pt x="676032" y="973031"/>
                  </a:cubicBezTo>
                  <a:cubicBezTo>
                    <a:pt x="676087" y="972921"/>
                    <a:pt x="676087" y="972756"/>
                    <a:pt x="676087" y="972591"/>
                  </a:cubicBezTo>
                  <a:cubicBezTo>
                    <a:pt x="676197" y="972206"/>
                    <a:pt x="676252" y="971766"/>
                    <a:pt x="676307" y="971326"/>
                  </a:cubicBezTo>
                  <a:cubicBezTo>
                    <a:pt x="676362" y="970996"/>
                    <a:pt x="676417" y="970666"/>
                    <a:pt x="676472" y="970336"/>
                  </a:cubicBezTo>
                  <a:cubicBezTo>
                    <a:pt x="676472" y="970170"/>
                    <a:pt x="676472" y="970006"/>
                    <a:pt x="676472" y="969840"/>
                  </a:cubicBezTo>
                  <a:cubicBezTo>
                    <a:pt x="676472" y="969730"/>
                    <a:pt x="676527" y="969565"/>
                    <a:pt x="676527" y="969455"/>
                  </a:cubicBezTo>
                  <a:lnTo>
                    <a:pt x="676527" y="13747"/>
                  </a:lnTo>
                  <a:close/>
                  <a:moveTo>
                    <a:pt x="487509" y="1292701"/>
                  </a:moveTo>
                  <a:cubicBezTo>
                    <a:pt x="485638" y="1291711"/>
                    <a:pt x="483493" y="1291106"/>
                    <a:pt x="481238" y="1291106"/>
                  </a:cubicBezTo>
                  <a:cubicBezTo>
                    <a:pt x="473646" y="1291106"/>
                    <a:pt x="467485" y="1297267"/>
                    <a:pt x="467485" y="1304858"/>
                  </a:cubicBezTo>
                  <a:lnTo>
                    <a:pt x="467485" y="1312175"/>
                  </a:lnTo>
                  <a:lnTo>
                    <a:pt x="27286" y="1050322"/>
                  </a:lnTo>
                  <a:lnTo>
                    <a:pt x="27286" y="126630"/>
                  </a:lnTo>
                  <a:lnTo>
                    <a:pt x="467485" y="388483"/>
                  </a:lnTo>
                  <a:lnTo>
                    <a:pt x="467485" y="446685"/>
                  </a:lnTo>
                  <a:cubicBezTo>
                    <a:pt x="467485" y="454276"/>
                    <a:pt x="473646" y="460437"/>
                    <a:pt x="481238" y="460437"/>
                  </a:cubicBezTo>
                  <a:cubicBezTo>
                    <a:pt x="488829" y="460437"/>
                    <a:pt x="494990" y="454276"/>
                    <a:pt x="494990" y="446685"/>
                  </a:cubicBezTo>
                  <a:lnTo>
                    <a:pt x="494990" y="383917"/>
                  </a:lnTo>
                  <a:lnTo>
                    <a:pt x="648911" y="72609"/>
                  </a:lnTo>
                  <a:lnTo>
                    <a:pt x="648911" y="957463"/>
                  </a:lnTo>
                  <a:lnTo>
                    <a:pt x="595386" y="964779"/>
                  </a:lnTo>
                  <a:cubicBezTo>
                    <a:pt x="587849" y="965825"/>
                    <a:pt x="582568" y="972756"/>
                    <a:pt x="583613" y="980293"/>
                  </a:cubicBezTo>
                  <a:cubicBezTo>
                    <a:pt x="584548" y="987169"/>
                    <a:pt x="590435" y="992175"/>
                    <a:pt x="597201" y="992175"/>
                  </a:cubicBezTo>
                  <a:cubicBezTo>
                    <a:pt x="597806" y="992175"/>
                    <a:pt x="598466" y="992120"/>
                    <a:pt x="599071" y="992065"/>
                  </a:cubicBezTo>
                  <a:lnTo>
                    <a:pt x="638789" y="986619"/>
                  </a:lnTo>
                  <a:lnTo>
                    <a:pt x="487509" y="1292701"/>
                  </a:lnTo>
                  <a:close/>
                  <a:moveTo>
                    <a:pt x="638844" y="30910"/>
                  </a:moveTo>
                  <a:lnTo>
                    <a:pt x="475461" y="361252"/>
                  </a:lnTo>
                  <a:lnTo>
                    <a:pt x="54351" y="110732"/>
                  </a:lnTo>
                  <a:lnTo>
                    <a:pt x="638844" y="30910"/>
                  </a:lnTo>
                  <a:close/>
                </a:path>
              </a:pathLst>
            </a:custGeom>
            <a:grpFill/>
            <a:ln w="5500" cap="flat">
              <a:noFill/>
              <a:prstDash val="solid"/>
              <a:miter/>
            </a:ln>
          </p:spPr>
          <p:txBody>
            <a:bodyPr rtlCol="0" anchor="ctr"/>
            <a:lstStyle/>
            <a:p>
              <a:endParaRPr lang="en-US"/>
            </a:p>
          </p:txBody>
        </p:sp>
        <p:sp>
          <p:nvSpPr>
            <p:cNvPr id="79" name="Freeform: Shape 78">
              <a:extLst>
                <a:ext uri="{FF2B5EF4-FFF2-40B4-BE49-F238E27FC236}">
                  <a16:creationId xmlns:a16="http://schemas.microsoft.com/office/drawing/2014/main" id="{8C694C79-B4A0-4E05-9796-759B93483C9F}"/>
                </a:ext>
              </a:extLst>
            </p:cNvPr>
            <p:cNvSpPr/>
            <p:nvPr/>
          </p:nvSpPr>
          <p:spPr>
            <a:xfrm>
              <a:off x="9327197" y="4582968"/>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a:p>
          </p:txBody>
        </p:sp>
        <p:sp>
          <p:nvSpPr>
            <p:cNvPr id="80" name="Freeform: Shape 79">
              <a:extLst>
                <a:ext uri="{FF2B5EF4-FFF2-40B4-BE49-F238E27FC236}">
                  <a16:creationId xmlns:a16="http://schemas.microsoft.com/office/drawing/2014/main" id="{6C39C473-DFF3-408B-951F-B88AC2AD9C45}"/>
                </a:ext>
              </a:extLst>
            </p:cNvPr>
            <p:cNvSpPr/>
            <p:nvPr/>
          </p:nvSpPr>
          <p:spPr>
            <a:xfrm>
              <a:off x="9327197" y="4714994"/>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a:p>
          </p:txBody>
        </p:sp>
        <p:sp>
          <p:nvSpPr>
            <p:cNvPr id="81" name="Freeform: Shape 80">
              <a:extLst>
                <a:ext uri="{FF2B5EF4-FFF2-40B4-BE49-F238E27FC236}">
                  <a16:creationId xmlns:a16="http://schemas.microsoft.com/office/drawing/2014/main" id="{BF0EAAE3-336E-4311-84BB-6E1F9AD620E2}"/>
                </a:ext>
              </a:extLst>
            </p:cNvPr>
            <p:cNvSpPr/>
            <p:nvPr/>
          </p:nvSpPr>
          <p:spPr>
            <a:xfrm>
              <a:off x="9327197" y="5243101"/>
              <a:ext cx="27505" cy="93518"/>
            </a:xfrm>
            <a:custGeom>
              <a:avLst/>
              <a:gdLst>
                <a:gd name="connsiteX0" fmla="*/ 13753 w 27505"/>
                <a:gd name="connsiteY0" fmla="*/ 0 h 93518"/>
                <a:gd name="connsiteX1" fmla="*/ 0 w 27505"/>
                <a:gd name="connsiteY1" fmla="*/ 13753 h 93518"/>
                <a:gd name="connsiteX2" fmla="*/ 0 w 27505"/>
                <a:gd name="connsiteY2" fmla="*/ 79766 h 93518"/>
                <a:gd name="connsiteX3" fmla="*/ 13753 w 27505"/>
                <a:gd name="connsiteY3" fmla="*/ 93519 h 93518"/>
                <a:gd name="connsiteX4" fmla="*/ 27506 w 27505"/>
                <a:gd name="connsiteY4" fmla="*/ 79766 h 93518"/>
                <a:gd name="connsiteX5" fmla="*/ 27506 w 27505"/>
                <a:gd name="connsiteY5" fmla="*/ 13753 h 93518"/>
                <a:gd name="connsiteX6" fmla="*/ 13753 w 27505"/>
                <a:gd name="connsiteY6" fmla="*/ 0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0"/>
                  </a:moveTo>
                  <a:cubicBezTo>
                    <a:pt x="6161" y="0"/>
                    <a:pt x="0" y="6161"/>
                    <a:pt x="0" y="13753"/>
                  </a:cubicBezTo>
                  <a:lnTo>
                    <a:pt x="0" y="79766"/>
                  </a:lnTo>
                  <a:cubicBezTo>
                    <a:pt x="0" y="87358"/>
                    <a:pt x="6161" y="93519"/>
                    <a:pt x="13753" y="93519"/>
                  </a:cubicBezTo>
                  <a:cubicBezTo>
                    <a:pt x="21344" y="93519"/>
                    <a:pt x="27506" y="87358"/>
                    <a:pt x="27506" y="79766"/>
                  </a:cubicBezTo>
                  <a:lnTo>
                    <a:pt x="27506" y="13753"/>
                  </a:lnTo>
                  <a:cubicBezTo>
                    <a:pt x="27506" y="6161"/>
                    <a:pt x="21344" y="0"/>
                    <a:pt x="13753" y="0"/>
                  </a:cubicBezTo>
                  <a:close/>
                </a:path>
              </a:pathLst>
            </a:custGeom>
            <a:grpFill/>
            <a:ln w="5500" cap="flat">
              <a:noFill/>
              <a:prstDash val="solid"/>
              <a:miter/>
            </a:ln>
          </p:spPr>
          <p:txBody>
            <a:bodyPr rtlCol="0" anchor="ctr"/>
            <a:lstStyle/>
            <a:p>
              <a:endParaRPr lang="en-US"/>
            </a:p>
          </p:txBody>
        </p:sp>
        <p:sp>
          <p:nvSpPr>
            <p:cNvPr id="82" name="Freeform: Shape 81">
              <a:extLst>
                <a:ext uri="{FF2B5EF4-FFF2-40B4-BE49-F238E27FC236}">
                  <a16:creationId xmlns:a16="http://schemas.microsoft.com/office/drawing/2014/main" id="{9114CAC3-C92F-4A6E-8D13-4BA4B37057DD}"/>
                </a:ext>
              </a:extLst>
            </p:cNvPr>
            <p:cNvSpPr/>
            <p:nvPr/>
          </p:nvSpPr>
          <p:spPr>
            <a:xfrm>
              <a:off x="9327197" y="5111075"/>
              <a:ext cx="27505" cy="93518"/>
            </a:xfrm>
            <a:custGeom>
              <a:avLst/>
              <a:gdLst>
                <a:gd name="connsiteX0" fmla="*/ 13753 w 27505"/>
                <a:gd name="connsiteY0" fmla="*/ 0 h 93518"/>
                <a:gd name="connsiteX1" fmla="*/ 0 w 27505"/>
                <a:gd name="connsiteY1" fmla="*/ 13753 h 93518"/>
                <a:gd name="connsiteX2" fmla="*/ 0 w 27505"/>
                <a:gd name="connsiteY2" fmla="*/ 79766 h 93518"/>
                <a:gd name="connsiteX3" fmla="*/ 13753 w 27505"/>
                <a:gd name="connsiteY3" fmla="*/ 93519 h 93518"/>
                <a:gd name="connsiteX4" fmla="*/ 27506 w 27505"/>
                <a:gd name="connsiteY4" fmla="*/ 79766 h 93518"/>
                <a:gd name="connsiteX5" fmla="*/ 27506 w 27505"/>
                <a:gd name="connsiteY5" fmla="*/ 13753 h 93518"/>
                <a:gd name="connsiteX6" fmla="*/ 13753 w 27505"/>
                <a:gd name="connsiteY6" fmla="*/ 0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0"/>
                  </a:moveTo>
                  <a:cubicBezTo>
                    <a:pt x="6161" y="0"/>
                    <a:pt x="0" y="6161"/>
                    <a:pt x="0" y="13753"/>
                  </a:cubicBezTo>
                  <a:lnTo>
                    <a:pt x="0" y="79766"/>
                  </a:lnTo>
                  <a:cubicBezTo>
                    <a:pt x="0" y="87358"/>
                    <a:pt x="6161" y="93519"/>
                    <a:pt x="13753" y="93519"/>
                  </a:cubicBezTo>
                  <a:cubicBezTo>
                    <a:pt x="21344" y="93519"/>
                    <a:pt x="27506" y="87358"/>
                    <a:pt x="27506" y="79766"/>
                  </a:cubicBezTo>
                  <a:lnTo>
                    <a:pt x="27506" y="13753"/>
                  </a:lnTo>
                  <a:cubicBezTo>
                    <a:pt x="27506" y="6161"/>
                    <a:pt x="21344" y="0"/>
                    <a:pt x="13753" y="0"/>
                  </a:cubicBezTo>
                  <a:close/>
                </a:path>
              </a:pathLst>
            </a:custGeom>
            <a:grpFill/>
            <a:ln w="5500" cap="flat">
              <a:noFill/>
              <a:prstDash val="solid"/>
              <a:miter/>
            </a:ln>
          </p:spPr>
          <p:txBody>
            <a:bodyPr rtlCol="0" anchor="ctr"/>
            <a:lstStyle/>
            <a:p>
              <a:endParaRPr lang="en-US"/>
            </a:p>
          </p:txBody>
        </p:sp>
        <p:sp>
          <p:nvSpPr>
            <p:cNvPr id="83" name="Freeform: Shape 82">
              <a:extLst>
                <a:ext uri="{FF2B5EF4-FFF2-40B4-BE49-F238E27FC236}">
                  <a16:creationId xmlns:a16="http://schemas.microsoft.com/office/drawing/2014/main" id="{2A6E2C2A-225C-4AB6-919A-F413B572C42D}"/>
                </a:ext>
              </a:extLst>
            </p:cNvPr>
            <p:cNvSpPr/>
            <p:nvPr/>
          </p:nvSpPr>
          <p:spPr>
            <a:xfrm>
              <a:off x="9327197" y="4847021"/>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a:p>
          </p:txBody>
        </p:sp>
        <p:sp>
          <p:nvSpPr>
            <p:cNvPr id="84" name="Freeform: Shape 83">
              <a:extLst>
                <a:ext uri="{FF2B5EF4-FFF2-40B4-BE49-F238E27FC236}">
                  <a16:creationId xmlns:a16="http://schemas.microsoft.com/office/drawing/2014/main" id="{9851A636-20FF-44B5-8664-EFA7705F8F49}"/>
                </a:ext>
              </a:extLst>
            </p:cNvPr>
            <p:cNvSpPr/>
            <p:nvPr/>
          </p:nvSpPr>
          <p:spPr>
            <a:xfrm>
              <a:off x="9312432" y="4978993"/>
              <a:ext cx="92902" cy="114973"/>
            </a:xfrm>
            <a:custGeom>
              <a:avLst/>
              <a:gdLst>
                <a:gd name="connsiteX0" fmla="*/ 77258 w 92902"/>
                <a:gd name="connsiteY0" fmla="*/ 78721 h 114973"/>
                <a:gd name="connsiteX1" fmla="*/ 41665 w 92902"/>
                <a:gd name="connsiteY1" fmla="*/ 83562 h 114973"/>
                <a:gd name="connsiteX2" fmla="*/ 42271 w 92902"/>
                <a:gd name="connsiteY2" fmla="*/ 79766 h 114973"/>
                <a:gd name="connsiteX3" fmla="*/ 42271 w 92902"/>
                <a:gd name="connsiteY3" fmla="*/ 13753 h 114973"/>
                <a:gd name="connsiteX4" fmla="*/ 28518 w 92902"/>
                <a:gd name="connsiteY4" fmla="*/ 0 h 114973"/>
                <a:gd name="connsiteX5" fmla="*/ 14765 w 92902"/>
                <a:gd name="connsiteY5" fmla="*/ 13753 h 114973"/>
                <a:gd name="connsiteX6" fmla="*/ 14765 w 92902"/>
                <a:gd name="connsiteY6" fmla="*/ 79766 h 114973"/>
                <a:gd name="connsiteX7" fmla="*/ 16856 w 92902"/>
                <a:gd name="connsiteY7" fmla="*/ 86918 h 114973"/>
                <a:gd name="connsiteX8" fmla="*/ 11904 w 92902"/>
                <a:gd name="connsiteY8" fmla="*/ 87578 h 114973"/>
                <a:gd name="connsiteX9" fmla="*/ 132 w 92902"/>
                <a:gd name="connsiteY9" fmla="*/ 103091 h 114973"/>
                <a:gd name="connsiteX10" fmla="*/ 13720 w 92902"/>
                <a:gd name="connsiteY10" fmla="*/ 114973 h 114973"/>
                <a:gd name="connsiteX11" fmla="*/ 15590 w 92902"/>
                <a:gd name="connsiteY11" fmla="*/ 114863 h 114973"/>
                <a:gd name="connsiteX12" fmla="*/ 80998 w 92902"/>
                <a:gd name="connsiteY12" fmla="*/ 105896 h 114973"/>
                <a:gd name="connsiteX13" fmla="*/ 92771 w 92902"/>
                <a:gd name="connsiteY13" fmla="*/ 90383 h 114973"/>
                <a:gd name="connsiteX14" fmla="*/ 77258 w 92902"/>
                <a:gd name="connsiteY14" fmla="*/ 78721 h 114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2902" h="114973">
                  <a:moveTo>
                    <a:pt x="77258" y="78721"/>
                  </a:moveTo>
                  <a:lnTo>
                    <a:pt x="41665" y="83562"/>
                  </a:lnTo>
                  <a:cubicBezTo>
                    <a:pt x="41996" y="82352"/>
                    <a:pt x="42271" y="81086"/>
                    <a:pt x="42271" y="79766"/>
                  </a:cubicBezTo>
                  <a:lnTo>
                    <a:pt x="42271" y="13753"/>
                  </a:lnTo>
                  <a:cubicBezTo>
                    <a:pt x="42271" y="6161"/>
                    <a:pt x="36109" y="0"/>
                    <a:pt x="28518" y="0"/>
                  </a:cubicBezTo>
                  <a:cubicBezTo>
                    <a:pt x="20926" y="0"/>
                    <a:pt x="14765" y="6161"/>
                    <a:pt x="14765" y="13753"/>
                  </a:cubicBezTo>
                  <a:lnTo>
                    <a:pt x="14765" y="79766"/>
                  </a:lnTo>
                  <a:cubicBezTo>
                    <a:pt x="14765" y="82407"/>
                    <a:pt x="15535" y="84827"/>
                    <a:pt x="16856" y="86918"/>
                  </a:cubicBezTo>
                  <a:lnTo>
                    <a:pt x="11904" y="87578"/>
                  </a:lnTo>
                  <a:cubicBezTo>
                    <a:pt x="4368" y="88623"/>
                    <a:pt x="-913" y="95554"/>
                    <a:pt x="132" y="103091"/>
                  </a:cubicBezTo>
                  <a:cubicBezTo>
                    <a:pt x="1067" y="109967"/>
                    <a:pt x="6953" y="114973"/>
                    <a:pt x="13720" y="114973"/>
                  </a:cubicBezTo>
                  <a:cubicBezTo>
                    <a:pt x="14325" y="114973"/>
                    <a:pt x="14985" y="114918"/>
                    <a:pt x="15590" y="114863"/>
                  </a:cubicBezTo>
                  <a:lnTo>
                    <a:pt x="80998" y="105896"/>
                  </a:lnTo>
                  <a:cubicBezTo>
                    <a:pt x="88535" y="104851"/>
                    <a:pt x="93816" y="97920"/>
                    <a:pt x="92771" y="90383"/>
                  </a:cubicBezTo>
                  <a:cubicBezTo>
                    <a:pt x="91726" y="82957"/>
                    <a:pt x="84849" y="77676"/>
                    <a:pt x="77258" y="78721"/>
                  </a:cubicBezTo>
                  <a:close/>
                </a:path>
              </a:pathLst>
            </a:custGeom>
            <a:grpFill/>
            <a:ln w="5500" cap="flat">
              <a:noFill/>
              <a:prstDash val="solid"/>
              <a:miter/>
            </a:ln>
          </p:spPr>
          <p:txBody>
            <a:bodyPr rtlCol="0" anchor="ctr"/>
            <a:lstStyle/>
            <a:p>
              <a:endParaRPr lang="en-US"/>
            </a:p>
          </p:txBody>
        </p:sp>
        <p:sp>
          <p:nvSpPr>
            <p:cNvPr id="85" name="Freeform: Shape 84">
              <a:extLst>
                <a:ext uri="{FF2B5EF4-FFF2-40B4-BE49-F238E27FC236}">
                  <a16:creationId xmlns:a16="http://schemas.microsoft.com/office/drawing/2014/main" id="{DFE734F0-4A01-4DDA-B7E7-028EADC64E8B}"/>
                </a:ext>
              </a:extLst>
            </p:cNvPr>
            <p:cNvSpPr/>
            <p:nvPr/>
          </p:nvSpPr>
          <p:spPr>
            <a:xfrm>
              <a:off x="9181560" y="5075460"/>
              <a:ext cx="92902" cy="36494"/>
            </a:xfrm>
            <a:custGeom>
              <a:avLst/>
              <a:gdLst>
                <a:gd name="connsiteX0" fmla="*/ 77312 w 92902"/>
                <a:gd name="connsiteY0" fmla="*/ 132 h 36494"/>
                <a:gd name="connsiteX1" fmla="*/ 11904 w 92902"/>
                <a:gd name="connsiteY1" fmla="*/ 9099 h 36494"/>
                <a:gd name="connsiteX2" fmla="*/ 132 w 92902"/>
                <a:gd name="connsiteY2" fmla="*/ 24612 h 36494"/>
                <a:gd name="connsiteX3" fmla="*/ 13719 w 92902"/>
                <a:gd name="connsiteY3" fmla="*/ 36494 h 36494"/>
                <a:gd name="connsiteX4" fmla="*/ 15590 w 92902"/>
                <a:gd name="connsiteY4" fmla="*/ 36384 h 36494"/>
                <a:gd name="connsiteX5" fmla="*/ 80998 w 92902"/>
                <a:gd name="connsiteY5" fmla="*/ 27418 h 36494"/>
                <a:gd name="connsiteX6" fmla="*/ 92770 w 92902"/>
                <a:gd name="connsiteY6" fmla="*/ 11904 h 36494"/>
                <a:gd name="connsiteX7" fmla="*/ 77312 w 92902"/>
                <a:gd name="connsiteY7" fmla="*/ 132 h 36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902" h="36494">
                  <a:moveTo>
                    <a:pt x="77312" y="132"/>
                  </a:moveTo>
                  <a:lnTo>
                    <a:pt x="11904" y="9099"/>
                  </a:lnTo>
                  <a:cubicBezTo>
                    <a:pt x="4368" y="10144"/>
                    <a:pt x="-913" y="17075"/>
                    <a:pt x="132" y="24612"/>
                  </a:cubicBezTo>
                  <a:cubicBezTo>
                    <a:pt x="1067" y="31488"/>
                    <a:pt x="6953" y="36494"/>
                    <a:pt x="13719" y="36494"/>
                  </a:cubicBezTo>
                  <a:cubicBezTo>
                    <a:pt x="14325" y="36494"/>
                    <a:pt x="14985" y="36439"/>
                    <a:pt x="15590" y="36384"/>
                  </a:cubicBezTo>
                  <a:lnTo>
                    <a:pt x="80998" y="27418"/>
                  </a:lnTo>
                  <a:cubicBezTo>
                    <a:pt x="88535" y="26372"/>
                    <a:pt x="93816" y="19441"/>
                    <a:pt x="92770" y="11904"/>
                  </a:cubicBezTo>
                  <a:cubicBezTo>
                    <a:pt x="91780" y="4368"/>
                    <a:pt x="84904" y="-913"/>
                    <a:pt x="77312" y="132"/>
                  </a:cubicBezTo>
                  <a:close/>
                </a:path>
              </a:pathLst>
            </a:custGeom>
            <a:grpFill/>
            <a:ln w="5500" cap="flat">
              <a:noFill/>
              <a:prstDash val="solid"/>
              <a:miter/>
            </a:ln>
          </p:spPr>
          <p:txBody>
            <a:bodyPr rtlCol="0" anchor="ctr"/>
            <a:lstStyle/>
            <a:p>
              <a:endParaRPr lang="en-US"/>
            </a:p>
          </p:txBody>
        </p:sp>
        <p:sp>
          <p:nvSpPr>
            <p:cNvPr id="86" name="Freeform: Shape 85">
              <a:extLst>
                <a:ext uri="{FF2B5EF4-FFF2-40B4-BE49-F238E27FC236}">
                  <a16:creationId xmlns:a16="http://schemas.microsoft.com/office/drawing/2014/main" id="{7F0FCB42-D6A1-4DDA-8F30-C0FBA42C1490}"/>
                </a:ext>
              </a:extLst>
            </p:cNvPr>
            <p:cNvSpPr/>
            <p:nvPr/>
          </p:nvSpPr>
          <p:spPr>
            <a:xfrm>
              <a:off x="9050799" y="5093339"/>
              <a:ext cx="92902" cy="36384"/>
            </a:xfrm>
            <a:custGeom>
              <a:avLst/>
              <a:gdLst>
                <a:gd name="connsiteX0" fmla="*/ 77313 w 92902"/>
                <a:gd name="connsiteY0" fmla="*/ 132 h 36384"/>
                <a:gd name="connsiteX1" fmla="*/ 11904 w 92902"/>
                <a:gd name="connsiteY1" fmla="*/ 9044 h 36384"/>
                <a:gd name="connsiteX2" fmla="*/ 132 w 92902"/>
                <a:gd name="connsiteY2" fmla="*/ 24502 h 36384"/>
                <a:gd name="connsiteX3" fmla="*/ 13720 w 92902"/>
                <a:gd name="connsiteY3" fmla="*/ 36384 h 36384"/>
                <a:gd name="connsiteX4" fmla="*/ 15590 w 92902"/>
                <a:gd name="connsiteY4" fmla="*/ 36274 h 36384"/>
                <a:gd name="connsiteX5" fmla="*/ 80998 w 92902"/>
                <a:gd name="connsiteY5" fmla="*/ 27362 h 36384"/>
                <a:gd name="connsiteX6" fmla="*/ 92771 w 92902"/>
                <a:gd name="connsiteY6" fmla="*/ 11904 h 36384"/>
                <a:gd name="connsiteX7" fmla="*/ 77313 w 92902"/>
                <a:gd name="connsiteY7" fmla="*/ 132 h 36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902" h="36384">
                  <a:moveTo>
                    <a:pt x="77313" y="132"/>
                  </a:moveTo>
                  <a:lnTo>
                    <a:pt x="11904" y="9044"/>
                  </a:lnTo>
                  <a:cubicBezTo>
                    <a:pt x="4368" y="10089"/>
                    <a:pt x="-913" y="17020"/>
                    <a:pt x="132" y="24502"/>
                  </a:cubicBezTo>
                  <a:cubicBezTo>
                    <a:pt x="1067" y="31378"/>
                    <a:pt x="6953" y="36384"/>
                    <a:pt x="13720" y="36384"/>
                  </a:cubicBezTo>
                  <a:cubicBezTo>
                    <a:pt x="14325" y="36384"/>
                    <a:pt x="14985" y="36329"/>
                    <a:pt x="15590" y="36274"/>
                  </a:cubicBezTo>
                  <a:lnTo>
                    <a:pt x="80998" y="27362"/>
                  </a:lnTo>
                  <a:cubicBezTo>
                    <a:pt x="88535" y="26317"/>
                    <a:pt x="93816" y="19386"/>
                    <a:pt x="92771" y="11904"/>
                  </a:cubicBezTo>
                  <a:cubicBezTo>
                    <a:pt x="91726" y="4368"/>
                    <a:pt x="84794" y="-913"/>
                    <a:pt x="77313" y="132"/>
                  </a:cubicBezTo>
                  <a:close/>
                </a:path>
              </a:pathLst>
            </a:custGeom>
            <a:grpFill/>
            <a:ln w="5500" cap="flat">
              <a:noFill/>
              <a:prstDash val="solid"/>
              <a:miter/>
            </a:ln>
          </p:spPr>
          <p:txBody>
            <a:bodyPr rtlCol="0" anchor="ctr"/>
            <a:lstStyle/>
            <a:p>
              <a:endParaRPr lang="en-US"/>
            </a:p>
          </p:txBody>
        </p:sp>
        <p:sp>
          <p:nvSpPr>
            <p:cNvPr id="87" name="Freeform: Shape 86">
              <a:extLst>
                <a:ext uri="{FF2B5EF4-FFF2-40B4-BE49-F238E27FC236}">
                  <a16:creationId xmlns:a16="http://schemas.microsoft.com/office/drawing/2014/main" id="{556D99E4-DC3C-4BBA-A20B-CDFD5B82FCD1}"/>
                </a:ext>
              </a:extLst>
            </p:cNvPr>
            <p:cNvSpPr/>
            <p:nvPr/>
          </p:nvSpPr>
          <p:spPr>
            <a:xfrm>
              <a:off x="8919982" y="5111218"/>
              <a:ext cx="92902" cy="36384"/>
            </a:xfrm>
            <a:custGeom>
              <a:avLst/>
              <a:gdLst>
                <a:gd name="connsiteX0" fmla="*/ 77312 w 92902"/>
                <a:gd name="connsiteY0" fmla="*/ 132 h 36384"/>
                <a:gd name="connsiteX1" fmla="*/ 11904 w 92902"/>
                <a:gd name="connsiteY1" fmla="*/ 9044 h 36384"/>
                <a:gd name="connsiteX2" fmla="*/ 132 w 92902"/>
                <a:gd name="connsiteY2" fmla="*/ 24502 h 36384"/>
                <a:gd name="connsiteX3" fmla="*/ 13720 w 92902"/>
                <a:gd name="connsiteY3" fmla="*/ 36384 h 36384"/>
                <a:gd name="connsiteX4" fmla="*/ 15590 w 92902"/>
                <a:gd name="connsiteY4" fmla="*/ 36274 h 36384"/>
                <a:gd name="connsiteX5" fmla="*/ 80998 w 92902"/>
                <a:gd name="connsiteY5" fmla="*/ 27362 h 36384"/>
                <a:gd name="connsiteX6" fmla="*/ 92770 w 92902"/>
                <a:gd name="connsiteY6" fmla="*/ 11904 h 36384"/>
                <a:gd name="connsiteX7" fmla="*/ 77312 w 92902"/>
                <a:gd name="connsiteY7" fmla="*/ 132 h 36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902" h="36384">
                  <a:moveTo>
                    <a:pt x="77312" y="132"/>
                  </a:moveTo>
                  <a:lnTo>
                    <a:pt x="11904" y="9044"/>
                  </a:lnTo>
                  <a:cubicBezTo>
                    <a:pt x="4368" y="10089"/>
                    <a:pt x="-913" y="17020"/>
                    <a:pt x="132" y="24502"/>
                  </a:cubicBezTo>
                  <a:cubicBezTo>
                    <a:pt x="1067" y="31378"/>
                    <a:pt x="6953" y="36384"/>
                    <a:pt x="13720" y="36384"/>
                  </a:cubicBezTo>
                  <a:cubicBezTo>
                    <a:pt x="14325" y="36384"/>
                    <a:pt x="14985" y="36329"/>
                    <a:pt x="15590" y="36274"/>
                  </a:cubicBezTo>
                  <a:lnTo>
                    <a:pt x="80998" y="27362"/>
                  </a:lnTo>
                  <a:cubicBezTo>
                    <a:pt x="88535" y="26317"/>
                    <a:pt x="93816" y="19386"/>
                    <a:pt x="92770" y="11904"/>
                  </a:cubicBezTo>
                  <a:cubicBezTo>
                    <a:pt x="91725" y="4368"/>
                    <a:pt x="84794" y="-913"/>
                    <a:pt x="77312" y="132"/>
                  </a:cubicBezTo>
                  <a:close/>
                </a:path>
              </a:pathLst>
            </a:custGeom>
            <a:grpFill/>
            <a:ln w="5500" cap="flat">
              <a:noFill/>
              <a:prstDash val="solid"/>
              <a:miter/>
            </a:ln>
          </p:spPr>
          <p:txBody>
            <a:bodyPr rtlCol="0" anchor="ctr"/>
            <a:lstStyle/>
            <a:p>
              <a:endParaRPr lang="en-US"/>
            </a:p>
          </p:txBody>
        </p:sp>
      </p:grpSp>
      <p:grpSp>
        <p:nvGrpSpPr>
          <p:cNvPr id="62" name="Group 61">
            <a:extLst>
              <a:ext uri="{FF2B5EF4-FFF2-40B4-BE49-F238E27FC236}">
                <a16:creationId xmlns:a16="http://schemas.microsoft.com/office/drawing/2014/main" id="{682C1BB2-6674-4375-9D19-0D8346DF9D02}"/>
              </a:ext>
            </a:extLst>
          </p:cNvPr>
          <p:cNvGrpSpPr/>
          <p:nvPr/>
        </p:nvGrpSpPr>
        <p:grpSpPr>
          <a:xfrm>
            <a:off x="9247379" y="3703827"/>
            <a:ext cx="976551" cy="1024800"/>
            <a:chOff x="6877991" y="4084072"/>
            <a:chExt cx="1322060" cy="1387380"/>
          </a:xfrm>
          <a:solidFill>
            <a:schemeClr val="bg2"/>
          </a:solidFill>
        </p:grpSpPr>
        <p:sp>
          <p:nvSpPr>
            <p:cNvPr id="63" name="Freeform: Shape 62">
              <a:extLst>
                <a:ext uri="{FF2B5EF4-FFF2-40B4-BE49-F238E27FC236}">
                  <a16:creationId xmlns:a16="http://schemas.microsoft.com/office/drawing/2014/main" id="{5F79D515-1133-4C8E-9EE6-9FD61FB479B7}"/>
                </a:ext>
              </a:extLst>
            </p:cNvPr>
            <p:cNvSpPr/>
            <p:nvPr/>
          </p:nvSpPr>
          <p:spPr>
            <a:xfrm>
              <a:off x="6877991" y="4084072"/>
              <a:ext cx="1322060" cy="1387380"/>
            </a:xfrm>
            <a:custGeom>
              <a:avLst/>
              <a:gdLst>
                <a:gd name="connsiteX0" fmla="*/ 1321147 w 1322060"/>
                <a:gd name="connsiteY0" fmla="*/ 1135320 h 1387380"/>
                <a:gd name="connsiteX1" fmla="*/ 1321753 w 1322060"/>
                <a:gd name="connsiteY1" fmla="*/ 1133174 h 1387380"/>
                <a:gd name="connsiteX2" fmla="*/ 1321917 w 1322060"/>
                <a:gd name="connsiteY2" fmla="*/ 1132459 h 1387380"/>
                <a:gd name="connsiteX3" fmla="*/ 1322028 w 1322060"/>
                <a:gd name="connsiteY3" fmla="*/ 1129489 h 1387380"/>
                <a:gd name="connsiteX4" fmla="*/ 1321917 w 1322060"/>
                <a:gd name="connsiteY4" fmla="*/ 1128938 h 1387380"/>
                <a:gd name="connsiteX5" fmla="*/ 1321478 w 1322060"/>
                <a:gd name="connsiteY5" fmla="*/ 1126628 h 1387380"/>
                <a:gd name="connsiteX6" fmla="*/ 1321147 w 1322060"/>
                <a:gd name="connsiteY6" fmla="*/ 1125693 h 1387380"/>
                <a:gd name="connsiteX7" fmla="*/ 1320322 w 1322060"/>
                <a:gd name="connsiteY7" fmla="*/ 1123877 h 1387380"/>
                <a:gd name="connsiteX8" fmla="*/ 1320102 w 1322060"/>
                <a:gd name="connsiteY8" fmla="*/ 1123382 h 1387380"/>
                <a:gd name="connsiteX9" fmla="*/ 639835 w 1322060"/>
                <a:gd name="connsiteY9" fmla="*/ 6546 h 1387380"/>
                <a:gd name="connsiteX10" fmla="*/ 639174 w 1322060"/>
                <a:gd name="connsiteY10" fmla="*/ 5611 h 1387380"/>
                <a:gd name="connsiteX11" fmla="*/ 638679 w 1322060"/>
                <a:gd name="connsiteY11" fmla="*/ 4896 h 1387380"/>
                <a:gd name="connsiteX12" fmla="*/ 637304 w 1322060"/>
                <a:gd name="connsiteY12" fmla="*/ 3466 h 1387380"/>
                <a:gd name="connsiteX13" fmla="*/ 636754 w 1322060"/>
                <a:gd name="connsiteY13" fmla="*/ 3026 h 1387380"/>
                <a:gd name="connsiteX14" fmla="*/ 635379 w 1322060"/>
                <a:gd name="connsiteY14" fmla="*/ 2035 h 1387380"/>
                <a:gd name="connsiteX15" fmla="*/ 634608 w 1322060"/>
                <a:gd name="connsiteY15" fmla="*/ 1650 h 1387380"/>
                <a:gd name="connsiteX16" fmla="*/ 633343 w 1322060"/>
                <a:gd name="connsiteY16" fmla="*/ 1045 h 1387380"/>
                <a:gd name="connsiteX17" fmla="*/ 633013 w 1322060"/>
                <a:gd name="connsiteY17" fmla="*/ 880 h 1387380"/>
                <a:gd name="connsiteX18" fmla="*/ 632463 w 1322060"/>
                <a:gd name="connsiteY18" fmla="*/ 715 h 1387380"/>
                <a:gd name="connsiteX19" fmla="*/ 631143 w 1322060"/>
                <a:gd name="connsiteY19" fmla="*/ 330 h 1387380"/>
                <a:gd name="connsiteX20" fmla="*/ 630208 w 1322060"/>
                <a:gd name="connsiteY20" fmla="*/ 165 h 1387380"/>
                <a:gd name="connsiteX21" fmla="*/ 628997 w 1322060"/>
                <a:gd name="connsiteY21" fmla="*/ 55 h 1387380"/>
                <a:gd name="connsiteX22" fmla="*/ 627952 w 1322060"/>
                <a:gd name="connsiteY22" fmla="*/ 0 h 1387380"/>
                <a:gd name="connsiteX23" fmla="*/ 626797 w 1322060"/>
                <a:gd name="connsiteY23" fmla="*/ 110 h 1387380"/>
                <a:gd name="connsiteX24" fmla="*/ 625697 w 1322060"/>
                <a:gd name="connsiteY24" fmla="*/ 220 h 1387380"/>
                <a:gd name="connsiteX25" fmla="*/ 625587 w 1322060"/>
                <a:gd name="connsiteY25" fmla="*/ 220 h 1387380"/>
                <a:gd name="connsiteX26" fmla="*/ 624596 w 1322060"/>
                <a:gd name="connsiteY26" fmla="*/ 495 h 1387380"/>
                <a:gd name="connsiteX27" fmla="*/ 623551 w 1322060"/>
                <a:gd name="connsiteY27" fmla="*/ 770 h 1387380"/>
                <a:gd name="connsiteX28" fmla="*/ 621571 w 1322060"/>
                <a:gd name="connsiteY28" fmla="*/ 1650 h 1387380"/>
                <a:gd name="connsiteX29" fmla="*/ 620856 w 1322060"/>
                <a:gd name="connsiteY29" fmla="*/ 2090 h 1387380"/>
                <a:gd name="connsiteX30" fmla="*/ 619701 w 1322060"/>
                <a:gd name="connsiteY30" fmla="*/ 2861 h 1387380"/>
                <a:gd name="connsiteX31" fmla="*/ 619040 w 1322060"/>
                <a:gd name="connsiteY31" fmla="*/ 3466 h 1387380"/>
                <a:gd name="connsiteX32" fmla="*/ 618050 w 1322060"/>
                <a:gd name="connsiteY32" fmla="*/ 4401 h 1387380"/>
                <a:gd name="connsiteX33" fmla="*/ 617500 w 1322060"/>
                <a:gd name="connsiteY33" fmla="*/ 5061 h 1387380"/>
                <a:gd name="connsiteX34" fmla="*/ 616620 w 1322060"/>
                <a:gd name="connsiteY34" fmla="*/ 6271 h 1387380"/>
                <a:gd name="connsiteX35" fmla="*/ 616345 w 1322060"/>
                <a:gd name="connsiteY35" fmla="*/ 6656 h 1387380"/>
                <a:gd name="connsiteX36" fmla="*/ 1925 w 1322060"/>
                <a:gd name="connsiteY36" fmla="*/ 1013470 h 1387380"/>
                <a:gd name="connsiteX37" fmla="*/ 1815 w 1322060"/>
                <a:gd name="connsiteY37" fmla="*/ 1013690 h 1387380"/>
                <a:gd name="connsiteX38" fmla="*/ 1375 w 1322060"/>
                <a:gd name="connsiteY38" fmla="*/ 1014570 h 1387380"/>
                <a:gd name="connsiteX39" fmla="*/ 770 w 1322060"/>
                <a:gd name="connsiteY39" fmla="*/ 1016001 h 1387380"/>
                <a:gd name="connsiteX40" fmla="*/ 495 w 1322060"/>
                <a:gd name="connsiteY40" fmla="*/ 1016936 h 1387380"/>
                <a:gd name="connsiteX41" fmla="*/ 165 w 1322060"/>
                <a:gd name="connsiteY41" fmla="*/ 1018421 h 1387380"/>
                <a:gd name="connsiteX42" fmla="*/ 55 w 1322060"/>
                <a:gd name="connsiteY42" fmla="*/ 1019411 h 1387380"/>
                <a:gd name="connsiteX43" fmla="*/ 0 w 1322060"/>
                <a:gd name="connsiteY43" fmla="*/ 1021006 h 1387380"/>
                <a:gd name="connsiteX44" fmla="*/ 55 w 1322060"/>
                <a:gd name="connsiteY44" fmla="*/ 1021942 h 1387380"/>
                <a:gd name="connsiteX45" fmla="*/ 385 w 1322060"/>
                <a:gd name="connsiteY45" fmla="*/ 1023867 h 1387380"/>
                <a:gd name="connsiteX46" fmla="*/ 495 w 1322060"/>
                <a:gd name="connsiteY46" fmla="*/ 1024362 h 1387380"/>
                <a:gd name="connsiteX47" fmla="*/ 550 w 1322060"/>
                <a:gd name="connsiteY47" fmla="*/ 1024472 h 1387380"/>
                <a:gd name="connsiteX48" fmla="*/ 990 w 1322060"/>
                <a:gd name="connsiteY48" fmla="*/ 1025628 h 1387380"/>
                <a:gd name="connsiteX49" fmla="*/ 1375 w 1322060"/>
                <a:gd name="connsiteY49" fmla="*/ 1026618 h 1387380"/>
                <a:gd name="connsiteX50" fmla="*/ 1871 w 1322060"/>
                <a:gd name="connsiteY50" fmla="*/ 1027443 h 1387380"/>
                <a:gd name="connsiteX51" fmla="*/ 2586 w 1322060"/>
                <a:gd name="connsiteY51" fmla="*/ 1028598 h 1387380"/>
                <a:gd name="connsiteX52" fmla="*/ 3081 w 1322060"/>
                <a:gd name="connsiteY52" fmla="*/ 1029203 h 1387380"/>
                <a:gd name="connsiteX53" fmla="*/ 4071 w 1322060"/>
                <a:gd name="connsiteY53" fmla="*/ 1030303 h 1387380"/>
                <a:gd name="connsiteX54" fmla="*/ 4236 w 1322060"/>
                <a:gd name="connsiteY54" fmla="*/ 1030469 h 1387380"/>
                <a:gd name="connsiteX55" fmla="*/ 370390 w 1322060"/>
                <a:gd name="connsiteY55" fmla="*/ 1383530 h 1387380"/>
                <a:gd name="connsiteX56" fmla="*/ 370500 w 1322060"/>
                <a:gd name="connsiteY56" fmla="*/ 1383640 h 1387380"/>
                <a:gd name="connsiteX57" fmla="*/ 370555 w 1322060"/>
                <a:gd name="connsiteY57" fmla="*/ 1383695 h 1387380"/>
                <a:gd name="connsiteX58" fmla="*/ 371600 w 1322060"/>
                <a:gd name="connsiteY58" fmla="*/ 1384520 h 1387380"/>
                <a:gd name="connsiteX59" fmla="*/ 372535 w 1322060"/>
                <a:gd name="connsiteY59" fmla="*/ 1385235 h 1387380"/>
                <a:gd name="connsiteX60" fmla="*/ 373966 w 1322060"/>
                <a:gd name="connsiteY60" fmla="*/ 1385950 h 1387380"/>
                <a:gd name="connsiteX61" fmla="*/ 374846 w 1322060"/>
                <a:gd name="connsiteY61" fmla="*/ 1386390 h 1387380"/>
                <a:gd name="connsiteX62" fmla="*/ 376661 w 1322060"/>
                <a:gd name="connsiteY62" fmla="*/ 1386941 h 1387380"/>
                <a:gd name="connsiteX63" fmla="*/ 377321 w 1322060"/>
                <a:gd name="connsiteY63" fmla="*/ 1387161 h 1387380"/>
                <a:gd name="connsiteX64" fmla="*/ 379907 w 1322060"/>
                <a:gd name="connsiteY64" fmla="*/ 1387381 h 1387380"/>
                <a:gd name="connsiteX65" fmla="*/ 379907 w 1322060"/>
                <a:gd name="connsiteY65" fmla="*/ 1387381 h 1387380"/>
                <a:gd name="connsiteX66" fmla="*/ 379907 w 1322060"/>
                <a:gd name="connsiteY66" fmla="*/ 1387381 h 1387380"/>
                <a:gd name="connsiteX67" fmla="*/ 383043 w 1322060"/>
                <a:gd name="connsiteY67" fmla="*/ 1386996 h 1387380"/>
                <a:gd name="connsiteX68" fmla="*/ 383373 w 1322060"/>
                <a:gd name="connsiteY68" fmla="*/ 1386941 h 1387380"/>
                <a:gd name="connsiteX69" fmla="*/ 1311851 w 1322060"/>
                <a:gd name="connsiteY69" fmla="*/ 1143791 h 1387380"/>
                <a:gd name="connsiteX70" fmla="*/ 1311851 w 1322060"/>
                <a:gd name="connsiteY70" fmla="*/ 1143791 h 1387380"/>
                <a:gd name="connsiteX71" fmla="*/ 1311906 w 1322060"/>
                <a:gd name="connsiteY71" fmla="*/ 1143791 h 1387380"/>
                <a:gd name="connsiteX72" fmla="*/ 1314986 w 1322060"/>
                <a:gd name="connsiteY72" fmla="*/ 1142526 h 1387380"/>
                <a:gd name="connsiteX73" fmla="*/ 1315811 w 1322060"/>
                <a:gd name="connsiteY73" fmla="*/ 1141921 h 1387380"/>
                <a:gd name="connsiteX74" fmla="*/ 1317682 w 1322060"/>
                <a:gd name="connsiteY74" fmla="*/ 1140491 h 1387380"/>
                <a:gd name="connsiteX75" fmla="*/ 1318507 w 1322060"/>
                <a:gd name="connsiteY75" fmla="*/ 1139610 h 1387380"/>
                <a:gd name="connsiteX76" fmla="*/ 1319882 w 1322060"/>
                <a:gd name="connsiteY76" fmla="*/ 1137795 h 1387380"/>
                <a:gd name="connsiteX77" fmla="*/ 1320212 w 1322060"/>
                <a:gd name="connsiteY77" fmla="*/ 1137355 h 1387380"/>
                <a:gd name="connsiteX78" fmla="*/ 1320707 w 1322060"/>
                <a:gd name="connsiteY78" fmla="*/ 1136310 h 1387380"/>
                <a:gd name="connsiteX79" fmla="*/ 1321092 w 1322060"/>
                <a:gd name="connsiteY79" fmla="*/ 1135595 h 1387380"/>
                <a:gd name="connsiteX80" fmla="*/ 1321147 w 1322060"/>
                <a:gd name="connsiteY80" fmla="*/ 1135320 h 1387380"/>
                <a:gd name="connsiteX81" fmla="*/ 40488 w 1322060"/>
                <a:gd name="connsiteY81" fmla="*/ 1027388 h 1387380"/>
                <a:gd name="connsiteX82" fmla="*/ 80921 w 1322060"/>
                <a:gd name="connsiteY82" fmla="*/ 1016056 h 1387380"/>
                <a:gd name="connsiteX83" fmla="*/ 90438 w 1322060"/>
                <a:gd name="connsiteY83" fmla="*/ 999112 h 1387380"/>
                <a:gd name="connsiteX84" fmla="*/ 73495 w 1322060"/>
                <a:gd name="connsiteY84" fmla="*/ 989595 h 1387380"/>
                <a:gd name="connsiteX85" fmla="*/ 43624 w 1322060"/>
                <a:gd name="connsiteY85" fmla="*/ 997957 h 1387380"/>
                <a:gd name="connsiteX86" fmla="*/ 601272 w 1322060"/>
                <a:gd name="connsiteY86" fmla="*/ 84057 h 1387380"/>
                <a:gd name="connsiteX87" fmla="*/ 455547 w 1322060"/>
                <a:gd name="connsiteY87" fmla="*/ 882378 h 1387380"/>
                <a:gd name="connsiteX88" fmla="*/ 454832 w 1322060"/>
                <a:gd name="connsiteY88" fmla="*/ 882488 h 1387380"/>
                <a:gd name="connsiteX89" fmla="*/ 391294 w 1322060"/>
                <a:gd name="connsiteY89" fmla="*/ 900312 h 1387380"/>
                <a:gd name="connsiteX90" fmla="*/ 381777 w 1322060"/>
                <a:gd name="connsiteY90" fmla="*/ 917256 h 1387380"/>
                <a:gd name="connsiteX91" fmla="*/ 395035 w 1322060"/>
                <a:gd name="connsiteY91" fmla="*/ 927323 h 1387380"/>
                <a:gd name="connsiteX92" fmla="*/ 398776 w 1322060"/>
                <a:gd name="connsiteY92" fmla="*/ 926827 h 1387380"/>
                <a:gd name="connsiteX93" fmla="*/ 450101 w 1322060"/>
                <a:gd name="connsiteY93" fmla="*/ 912415 h 1387380"/>
                <a:gd name="connsiteX94" fmla="*/ 370940 w 1322060"/>
                <a:gd name="connsiteY94" fmla="*/ 1346012 h 1387380"/>
                <a:gd name="connsiteX95" fmla="*/ 40488 w 1322060"/>
                <a:gd name="connsiteY95" fmla="*/ 1027388 h 1387380"/>
                <a:gd name="connsiteX96" fmla="*/ 635159 w 1322060"/>
                <a:gd name="connsiteY96" fmla="*/ 51710 h 1387380"/>
                <a:gd name="connsiteX97" fmla="*/ 638129 w 1322060"/>
                <a:gd name="connsiteY97" fmla="*/ 56551 h 1387380"/>
                <a:gd name="connsiteX98" fmla="*/ 635214 w 1322060"/>
                <a:gd name="connsiteY98" fmla="*/ 56716 h 1387380"/>
                <a:gd name="connsiteX99" fmla="*/ 634223 w 1322060"/>
                <a:gd name="connsiteY99" fmla="*/ 56991 h 1387380"/>
                <a:gd name="connsiteX100" fmla="*/ 635159 w 1322060"/>
                <a:gd name="connsiteY100" fmla="*/ 51710 h 1387380"/>
                <a:gd name="connsiteX101" fmla="*/ 627402 w 1322060"/>
                <a:gd name="connsiteY101" fmla="*/ 94234 h 1387380"/>
                <a:gd name="connsiteX102" fmla="*/ 634553 w 1322060"/>
                <a:gd name="connsiteY102" fmla="*/ 137693 h 1387380"/>
                <a:gd name="connsiteX103" fmla="*/ 648086 w 1322060"/>
                <a:gd name="connsiteY103" fmla="*/ 149190 h 1387380"/>
                <a:gd name="connsiteX104" fmla="*/ 650342 w 1322060"/>
                <a:gd name="connsiteY104" fmla="*/ 149025 h 1387380"/>
                <a:gd name="connsiteX105" fmla="*/ 661674 w 1322060"/>
                <a:gd name="connsiteY105" fmla="*/ 133237 h 1387380"/>
                <a:gd name="connsiteX106" fmla="*/ 653147 w 1322060"/>
                <a:gd name="connsiteY106" fmla="*/ 81251 h 1387380"/>
                <a:gd name="connsiteX107" fmla="*/ 1268392 w 1322060"/>
                <a:gd name="connsiteY107" fmla="*/ 1091476 h 1387380"/>
                <a:gd name="connsiteX108" fmla="*/ 1258160 w 1322060"/>
                <a:gd name="connsiteY108" fmla="*/ 1085535 h 1387380"/>
                <a:gd name="connsiteX109" fmla="*/ 1239346 w 1322060"/>
                <a:gd name="connsiteY109" fmla="*/ 1090541 h 1387380"/>
                <a:gd name="connsiteX110" fmla="*/ 1244352 w 1322060"/>
                <a:gd name="connsiteY110" fmla="*/ 1109354 h 1387380"/>
                <a:gd name="connsiteX111" fmla="*/ 1272628 w 1322060"/>
                <a:gd name="connsiteY111" fmla="*/ 1125803 h 1387380"/>
                <a:gd name="connsiteX112" fmla="*/ 397235 w 1322060"/>
                <a:gd name="connsiteY112" fmla="*/ 1354924 h 1387380"/>
                <a:gd name="connsiteX113" fmla="*/ 627402 w 1322060"/>
                <a:gd name="connsiteY113" fmla="*/ 94234 h 1387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Lst>
              <a:rect l="l" t="t" r="r" b="b"/>
              <a:pathLst>
                <a:path w="1322060" h="1387380">
                  <a:moveTo>
                    <a:pt x="1321147" y="1135320"/>
                  </a:moveTo>
                  <a:cubicBezTo>
                    <a:pt x="1321422" y="1134605"/>
                    <a:pt x="1321587" y="1133889"/>
                    <a:pt x="1321753" y="1133174"/>
                  </a:cubicBezTo>
                  <a:cubicBezTo>
                    <a:pt x="1321808" y="1132899"/>
                    <a:pt x="1321863" y="1132679"/>
                    <a:pt x="1321917" y="1132459"/>
                  </a:cubicBezTo>
                  <a:cubicBezTo>
                    <a:pt x="1322083" y="1131469"/>
                    <a:pt x="1322083" y="1130479"/>
                    <a:pt x="1322028" y="1129489"/>
                  </a:cubicBezTo>
                  <a:cubicBezTo>
                    <a:pt x="1322028" y="1129323"/>
                    <a:pt x="1321972" y="1129104"/>
                    <a:pt x="1321917" y="1128938"/>
                  </a:cubicBezTo>
                  <a:cubicBezTo>
                    <a:pt x="1321808" y="1128168"/>
                    <a:pt x="1321697" y="1127398"/>
                    <a:pt x="1321478" y="1126628"/>
                  </a:cubicBezTo>
                  <a:cubicBezTo>
                    <a:pt x="1321367" y="1126298"/>
                    <a:pt x="1321257" y="1126023"/>
                    <a:pt x="1321147" y="1125693"/>
                  </a:cubicBezTo>
                  <a:cubicBezTo>
                    <a:pt x="1320927" y="1125033"/>
                    <a:pt x="1320652" y="1124427"/>
                    <a:pt x="1320322" y="1123877"/>
                  </a:cubicBezTo>
                  <a:cubicBezTo>
                    <a:pt x="1320212" y="1123712"/>
                    <a:pt x="1320212" y="1123547"/>
                    <a:pt x="1320102" y="1123382"/>
                  </a:cubicBezTo>
                  <a:lnTo>
                    <a:pt x="639835" y="6546"/>
                  </a:lnTo>
                  <a:cubicBezTo>
                    <a:pt x="639615" y="6216"/>
                    <a:pt x="639394" y="5941"/>
                    <a:pt x="639174" y="5611"/>
                  </a:cubicBezTo>
                  <a:cubicBezTo>
                    <a:pt x="639009" y="5391"/>
                    <a:pt x="638844" y="5116"/>
                    <a:pt x="638679" y="4896"/>
                  </a:cubicBezTo>
                  <a:cubicBezTo>
                    <a:pt x="638239" y="4401"/>
                    <a:pt x="637799" y="3906"/>
                    <a:pt x="637304" y="3466"/>
                  </a:cubicBezTo>
                  <a:cubicBezTo>
                    <a:pt x="637139" y="3301"/>
                    <a:pt x="636919" y="3136"/>
                    <a:pt x="636754" y="3026"/>
                  </a:cubicBezTo>
                  <a:cubicBezTo>
                    <a:pt x="636314" y="2640"/>
                    <a:pt x="635874" y="2310"/>
                    <a:pt x="635379" y="2035"/>
                  </a:cubicBezTo>
                  <a:cubicBezTo>
                    <a:pt x="635159" y="1870"/>
                    <a:pt x="634883" y="1760"/>
                    <a:pt x="634608" y="1650"/>
                  </a:cubicBezTo>
                  <a:cubicBezTo>
                    <a:pt x="634168" y="1430"/>
                    <a:pt x="633783" y="1210"/>
                    <a:pt x="633343" y="1045"/>
                  </a:cubicBezTo>
                  <a:cubicBezTo>
                    <a:pt x="633233" y="990"/>
                    <a:pt x="633123" y="935"/>
                    <a:pt x="633013" y="880"/>
                  </a:cubicBezTo>
                  <a:cubicBezTo>
                    <a:pt x="632848" y="825"/>
                    <a:pt x="632683" y="770"/>
                    <a:pt x="632463" y="715"/>
                  </a:cubicBezTo>
                  <a:cubicBezTo>
                    <a:pt x="632023" y="550"/>
                    <a:pt x="631583" y="440"/>
                    <a:pt x="631143" y="330"/>
                  </a:cubicBezTo>
                  <a:cubicBezTo>
                    <a:pt x="630813" y="275"/>
                    <a:pt x="630483" y="165"/>
                    <a:pt x="630208" y="165"/>
                  </a:cubicBezTo>
                  <a:cubicBezTo>
                    <a:pt x="629823" y="110"/>
                    <a:pt x="629382" y="55"/>
                    <a:pt x="628997" y="55"/>
                  </a:cubicBezTo>
                  <a:cubicBezTo>
                    <a:pt x="628667" y="55"/>
                    <a:pt x="628337" y="0"/>
                    <a:pt x="627952" y="0"/>
                  </a:cubicBezTo>
                  <a:cubicBezTo>
                    <a:pt x="627567" y="0"/>
                    <a:pt x="627182" y="55"/>
                    <a:pt x="626797" y="110"/>
                  </a:cubicBezTo>
                  <a:cubicBezTo>
                    <a:pt x="626412" y="165"/>
                    <a:pt x="626082" y="165"/>
                    <a:pt x="625697" y="220"/>
                  </a:cubicBezTo>
                  <a:cubicBezTo>
                    <a:pt x="625642" y="220"/>
                    <a:pt x="625642" y="220"/>
                    <a:pt x="625587" y="220"/>
                  </a:cubicBezTo>
                  <a:cubicBezTo>
                    <a:pt x="625257" y="275"/>
                    <a:pt x="624926" y="385"/>
                    <a:pt x="624596" y="495"/>
                  </a:cubicBezTo>
                  <a:cubicBezTo>
                    <a:pt x="624266" y="605"/>
                    <a:pt x="623881" y="660"/>
                    <a:pt x="623551" y="770"/>
                  </a:cubicBezTo>
                  <a:cubicBezTo>
                    <a:pt x="622891" y="990"/>
                    <a:pt x="622231" y="1320"/>
                    <a:pt x="621571" y="1650"/>
                  </a:cubicBezTo>
                  <a:cubicBezTo>
                    <a:pt x="621351" y="1760"/>
                    <a:pt x="621076" y="1925"/>
                    <a:pt x="620856" y="2090"/>
                  </a:cubicBezTo>
                  <a:cubicBezTo>
                    <a:pt x="620471" y="2310"/>
                    <a:pt x="620085" y="2586"/>
                    <a:pt x="619701" y="2861"/>
                  </a:cubicBezTo>
                  <a:cubicBezTo>
                    <a:pt x="619480" y="3026"/>
                    <a:pt x="619260" y="3246"/>
                    <a:pt x="619040" y="3466"/>
                  </a:cubicBezTo>
                  <a:cubicBezTo>
                    <a:pt x="618710" y="3741"/>
                    <a:pt x="618380" y="4071"/>
                    <a:pt x="618050" y="4401"/>
                  </a:cubicBezTo>
                  <a:cubicBezTo>
                    <a:pt x="617830" y="4621"/>
                    <a:pt x="617665" y="4841"/>
                    <a:pt x="617500" y="5061"/>
                  </a:cubicBezTo>
                  <a:cubicBezTo>
                    <a:pt x="617170" y="5446"/>
                    <a:pt x="616895" y="5831"/>
                    <a:pt x="616620" y="6271"/>
                  </a:cubicBezTo>
                  <a:cubicBezTo>
                    <a:pt x="616510" y="6381"/>
                    <a:pt x="616455" y="6491"/>
                    <a:pt x="616345" y="6656"/>
                  </a:cubicBezTo>
                  <a:lnTo>
                    <a:pt x="1925" y="1013470"/>
                  </a:lnTo>
                  <a:cubicBezTo>
                    <a:pt x="1871" y="1013525"/>
                    <a:pt x="1871" y="1013635"/>
                    <a:pt x="1815" y="1013690"/>
                  </a:cubicBezTo>
                  <a:cubicBezTo>
                    <a:pt x="1650" y="1013965"/>
                    <a:pt x="1540" y="1014240"/>
                    <a:pt x="1375" y="1014570"/>
                  </a:cubicBezTo>
                  <a:cubicBezTo>
                    <a:pt x="1155" y="1015065"/>
                    <a:pt x="935" y="1015505"/>
                    <a:pt x="770" y="1016001"/>
                  </a:cubicBezTo>
                  <a:cubicBezTo>
                    <a:pt x="660" y="1016331"/>
                    <a:pt x="605" y="1016606"/>
                    <a:pt x="495" y="1016936"/>
                  </a:cubicBezTo>
                  <a:cubicBezTo>
                    <a:pt x="330" y="1017431"/>
                    <a:pt x="220" y="1017926"/>
                    <a:pt x="165" y="1018421"/>
                  </a:cubicBezTo>
                  <a:cubicBezTo>
                    <a:pt x="110" y="1018751"/>
                    <a:pt x="55" y="1019081"/>
                    <a:pt x="55" y="1019411"/>
                  </a:cubicBezTo>
                  <a:cubicBezTo>
                    <a:pt x="0" y="1019961"/>
                    <a:pt x="0" y="1020457"/>
                    <a:pt x="0" y="1021006"/>
                  </a:cubicBezTo>
                  <a:cubicBezTo>
                    <a:pt x="0" y="1021337"/>
                    <a:pt x="0" y="1021612"/>
                    <a:pt x="55" y="1021942"/>
                  </a:cubicBezTo>
                  <a:cubicBezTo>
                    <a:pt x="110" y="1022602"/>
                    <a:pt x="220" y="1023207"/>
                    <a:pt x="385" y="1023867"/>
                  </a:cubicBezTo>
                  <a:cubicBezTo>
                    <a:pt x="440" y="1024032"/>
                    <a:pt x="440" y="1024197"/>
                    <a:pt x="495" y="1024362"/>
                  </a:cubicBezTo>
                  <a:cubicBezTo>
                    <a:pt x="495" y="1024417"/>
                    <a:pt x="550" y="1024417"/>
                    <a:pt x="550" y="1024472"/>
                  </a:cubicBezTo>
                  <a:cubicBezTo>
                    <a:pt x="660" y="1024857"/>
                    <a:pt x="825" y="1025242"/>
                    <a:pt x="990" y="1025628"/>
                  </a:cubicBezTo>
                  <a:cubicBezTo>
                    <a:pt x="1100" y="1025958"/>
                    <a:pt x="1210" y="1026288"/>
                    <a:pt x="1375" y="1026618"/>
                  </a:cubicBezTo>
                  <a:cubicBezTo>
                    <a:pt x="1540" y="1026893"/>
                    <a:pt x="1705" y="1027168"/>
                    <a:pt x="1871" y="1027443"/>
                  </a:cubicBezTo>
                  <a:cubicBezTo>
                    <a:pt x="2090" y="1027828"/>
                    <a:pt x="2311" y="1028213"/>
                    <a:pt x="2586" y="1028598"/>
                  </a:cubicBezTo>
                  <a:cubicBezTo>
                    <a:pt x="2751" y="1028818"/>
                    <a:pt x="2916" y="1029038"/>
                    <a:pt x="3081" y="1029203"/>
                  </a:cubicBezTo>
                  <a:cubicBezTo>
                    <a:pt x="3411" y="1029588"/>
                    <a:pt x="3686" y="1029973"/>
                    <a:pt x="4071" y="1030303"/>
                  </a:cubicBezTo>
                  <a:cubicBezTo>
                    <a:pt x="4126" y="1030358"/>
                    <a:pt x="4181" y="1030414"/>
                    <a:pt x="4236" y="1030469"/>
                  </a:cubicBezTo>
                  <a:lnTo>
                    <a:pt x="370390" y="1383530"/>
                  </a:lnTo>
                  <a:cubicBezTo>
                    <a:pt x="370445" y="1383585"/>
                    <a:pt x="370500" y="1383585"/>
                    <a:pt x="370500" y="1383640"/>
                  </a:cubicBezTo>
                  <a:cubicBezTo>
                    <a:pt x="370500" y="1383640"/>
                    <a:pt x="370555" y="1383695"/>
                    <a:pt x="370555" y="1383695"/>
                  </a:cubicBezTo>
                  <a:cubicBezTo>
                    <a:pt x="370885" y="1384025"/>
                    <a:pt x="371270" y="1384245"/>
                    <a:pt x="371600" y="1384520"/>
                  </a:cubicBezTo>
                  <a:cubicBezTo>
                    <a:pt x="371930" y="1384740"/>
                    <a:pt x="372205" y="1385015"/>
                    <a:pt x="372535" y="1385235"/>
                  </a:cubicBezTo>
                  <a:cubicBezTo>
                    <a:pt x="372976" y="1385510"/>
                    <a:pt x="373471" y="1385730"/>
                    <a:pt x="373966" y="1385950"/>
                  </a:cubicBezTo>
                  <a:cubicBezTo>
                    <a:pt x="374241" y="1386115"/>
                    <a:pt x="374516" y="1386281"/>
                    <a:pt x="374846" y="1386390"/>
                  </a:cubicBezTo>
                  <a:cubicBezTo>
                    <a:pt x="375451" y="1386611"/>
                    <a:pt x="376056" y="1386775"/>
                    <a:pt x="376661" y="1386941"/>
                  </a:cubicBezTo>
                  <a:cubicBezTo>
                    <a:pt x="376881" y="1386996"/>
                    <a:pt x="377101" y="1387106"/>
                    <a:pt x="377321" y="1387161"/>
                  </a:cubicBezTo>
                  <a:cubicBezTo>
                    <a:pt x="378147" y="1387326"/>
                    <a:pt x="379027" y="1387381"/>
                    <a:pt x="379907" y="1387381"/>
                  </a:cubicBezTo>
                  <a:cubicBezTo>
                    <a:pt x="379907" y="1387381"/>
                    <a:pt x="379907" y="1387381"/>
                    <a:pt x="379907" y="1387381"/>
                  </a:cubicBezTo>
                  <a:cubicBezTo>
                    <a:pt x="379907" y="1387381"/>
                    <a:pt x="379907" y="1387381"/>
                    <a:pt x="379907" y="1387381"/>
                  </a:cubicBezTo>
                  <a:cubicBezTo>
                    <a:pt x="380952" y="1387381"/>
                    <a:pt x="381997" y="1387216"/>
                    <a:pt x="383043" y="1386996"/>
                  </a:cubicBezTo>
                  <a:cubicBezTo>
                    <a:pt x="383153" y="1386996"/>
                    <a:pt x="383263" y="1386996"/>
                    <a:pt x="383373" y="1386941"/>
                  </a:cubicBezTo>
                  <a:lnTo>
                    <a:pt x="1311851" y="1143791"/>
                  </a:lnTo>
                  <a:lnTo>
                    <a:pt x="1311851" y="1143791"/>
                  </a:lnTo>
                  <a:cubicBezTo>
                    <a:pt x="1311851" y="1143791"/>
                    <a:pt x="1311851" y="1143791"/>
                    <a:pt x="1311906" y="1143791"/>
                  </a:cubicBezTo>
                  <a:cubicBezTo>
                    <a:pt x="1313006" y="1143516"/>
                    <a:pt x="1314051" y="1143076"/>
                    <a:pt x="1314986" y="1142526"/>
                  </a:cubicBezTo>
                  <a:cubicBezTo>
                    <a:pt x="1315261" y="1142361"/>
                    <a:pt x="1315536" y="1142141"/>
                    <a:pt x="1315811" y="1141921"/>
                  </a:cubicBezTo>
                  <a:cubicBezTo>
                    <a:pt x="1316471" y="1141481"/>
                    <a:pt x="1317131" y="1141041"/>
                    <a:pt x="1317682" y="1140491"/>
                  </a:cubicBezTo>
                  <a:cubicBezTo>
                    <a:pt x="1317957" y="1140216"/>
                    <a:pt x="1318232" y="1139885"/>
                    <a:pt x="1318507" y="1139610"/>
                  </a:cubicBezTo>
                  <a:cubicBezTo>
                    <a:pt x="1319002" y="1139061"/>
                    <a:pt x="1319497" y="1138455"/>
                    <a:pt x="1319882" y="1137795"/>
                  </a:cubicBezTo>
                  <a:cubicBezTo>
                    <a:pt x="1319992" y="1137630"/>
                    <a:pt x="1320102" y="1137520"/>
                    <a:pt x="1320212" y="1137355"/>
                  </a:cubicBezTo>
                  <a:cubicBezTo>
                    <a:pt x="1320432" y="1137025"/>
                    <a:pt x="1320542" y="1136640"/>
                    <a:pt x="1320707" y="1136310"/>
                  </a:cubicBezTo>
                  <a:cubicBezTo>
                    <a:pt x="1320817" y="1136035"/>
                    <a:pt x="1320982" y="1135870"/>
                    <a:pt x="1321092" y="1135595"/>
                  </a:cubicBezTo>
                  <a:cubicBezTo>
                    <a:pt x="1321092" y="1135595"/>
                    <a:pt x="1321092" y="1135485"/>
                    <a:pt x="1321147" y="1135320"/>
                  </a:cubicBezTo>
                  <a:close/>
                  <a:moveTo>
                    <a:pt x="40488" y="1027388"/>
                  </a:moveTo>
                  <a:lnTo>
                    <a:pt x="80921" y="1016056"/>
                  </a:lnTo>
                  <a:cubicBezTo>
                    <a:pt x="88238" y="1014020"/>
                    <a:pt x="92474" y="1006429"/>
                    <a:pt x="90438" y="999112"/>
                  </a:cubicBezTo>
                  <a:cubicBezTo>
                    <a:pt x="88403" y="991796"/>
                    <a:pt x="80811" y="987560"/>
                    <a:pt x="73495" y="989595"/>
                  </a:cubicBezTo>
                  <a:lnTo>
                    <a:pt x="43624" y="997957"/>
                  </a:lnTo>
                  <a:lnTo>
                    <a:pt x="601272" y="84057"/>
                  </a:lnTo>
                  <a:lnTo>
                    <a:pt x="455547" y="882378"/>
                  </a:lnTo>
                  <a:cubicBezTo>
                    <a:pt x="455327" y="882433"/>
                    <a:pt x="455107" y="882433"/>
                    <a:pt x="454832" y="882488"/>
                  </a:cubicBezTo>
                  <a:lnTo>
                    <a:pt x="391294" y="900312"/>
                  </a:lnTo>
                  <a:cubicBezTo>
                    <a:pt x="383978" y="902347"/>
                    <a:pt x="379742" y="909939"/>
                    <a:pt x="381777" y="917256"/>
                  </a:cubicBezTo>
                  <a:cubicBezTo>
                    <a:pt x="383483" y="923307"/>
                    <a:pt x="388984" y="927323"/>
                    <a:pt x="395035" y="927323"/>
                  </a:cubicBezTo>
                  <a:cubicBezTo>
                    <a:pt x="396245" y="927323"/>
                    <a:pt x="397510" y="927158"/>
                    <a:pt x="398776" y="926827"/>
                  </a:cubicBezTo>
                  <a:lnTo>
                    <a:pt x="450101" y="912415"/>
                  </a:lnTo>
                  <a:lnTo>
                    <a:pt x="370940" y="1346012"/>
                  </a:lnTo>
                  <a:lnTo>
                    <a:pt x="40488" y="1027388"/>
                  </a:lnTo>
                  <a:close/>
                  <a:moveTo>
                    <a:pt x="635159" y="51710"/>
                  </a:moveTo>
                  <a:lnTo>
                    <a:pt x="638129" y="56551"/>
                  </a:lnTo>
                  <a:cubicBezTo>
                    <a:pt x="637139" y="56496"/>
                    <a:pt x="636204" y="56551"/>
                    <a:pt x="635214" y="56716"/>
                  </a:cubicBezTo>
                  <a:cubicBezTo>
                    <a:pt x="634883" y="56771"/>
                    <a:pt x="634553" y="56881"/>
                    <a:pt x="634223" y="56991"/>
                  </a:cubicBezTo>
                  <a:lnTo>
                    <a:pt x="635159" y="51710"/>
                  </a:lnTo>
                  <a:close/>
                  <a:moveTo>
                    <a:pt x="627402" y="94234"/>
                  </a:moveTo>
                  <a:lnTo>
                    <a:pt x="634553" y="137693"/>
                  </a:lnTo>
                  <a:cubicBezTo>
                    <a:pt x="635654" y="144459"/>
                    <a:pt x="641485" y="149190"/>
                    <a:pt x="648086" y="149190"/>
                  </a:cubicBezTo>
                  <a:cubicBezTo>
                    <a:pt x="648801" y="149190"/>
                    <a:pt x="649572" y="149135"/>
                    <a:pt x="650342" y="149025"/>
                  </a:cubicBezTo>
                  <a:cubicBezTo>
                    <a:pt x="657823" y="147815"/>
                    <a:pt x="662939" y="140718"/>
                    <a:pt x="661674" y="133237"/>
                  </a:cubicBezTo>
                  <a:lnTo>
                    <a:pt x="653147" y="81251"/>
                  </a:lnTo>
                  <a:lnTo>
                    <a:pt x="1268392" y="1091476"/>
                  </a:lnTo>
                  <a:lnTo>
                    <a:pt x="1258160" y="1085535"/>
                  </a:lnTo>
                  <a:cubicBezTo>
                    <a:pt x="1251613" y="1081684"/>
                    <a:pt x="1243196" y="1083939"/>
                    <a:pt x="1239346" y="1090541"/>
                  </a:cubicBezTo>
                  <a:cubicBezTo>
                    <a:pt x="1235550" y="1097087"/>
                    <a:pt x="1237750" y="1105504"/>
                    <a:pt x="1244352" y="1109354"/>
                  </a:cubicBezTo>
                  <a:lnTo>
                    <a:pt x="1272628" y="1125803"/>
                  </a:lnTo>
                  <a:lnTo>
                    <a:pt x="397235" y="1354924"/>
                  </a:lnTo>
                  <a:lnTo>
                    <a:pt x="627402" y="94234"/>
                  </a:lnTo>
                  <a:close/>
                </a:path>
              </a:pathLst>
            </a:custGeom>
            <a:grpFill/>
            <a:ln w="5500" cap="flat">
              <a:noFill/>
              <a:prstDash val="solid"/>
              <a:miter/>
            </a:ln>
          </p:spPr>
          <p:txBody>
            <a:bodyPr rtlCol="0" anchor="ctr"/>
            <a:lstStyle/>
            <a:p>
              <a:endParaRPr lang="en-US"/>
            </a:p>
          </p:txBody>
        </p:sp>
        <p:sp>
          <p:nvSpPr>
            <p:cNvPr id="64" name="Freeform: Shape 63">
              <a:extLst>
                <a:ext uri="{FF2B5EF4-FFF2-40B4-BE49-F238E27FC236}">
                  <a16:creationId xmlns:a16="http://schemas.microsoft.com/office/drawing/2014/main" id="{E05FE3EB-F73E-4321-BF61-DCBF2F8CC682}"/>
                </a:ext>
              </a:extLst>
            </p:cNvPr>
            <p:cNvSpPr/>
            <p:nvPr/>
          </p:nvSpPr>
          <p:spPr>
            <a:xfrm>
              <a:off x="7544424" y="4401197"/>
              <a:ext cx="38177" cy="92597"/>
            </a:xfrm>
            <a:custGeom>
              <a:avLst/>
              <a:gdLst>
                <a:gd name="connsiteX0" fmla="*/ 11525 w 38177"/>
                <a:gd name="connsiteY0" fmla="*/ 179 h 92597"/>
                <a:gd name="connsiteX1" fmla="*/ 192 w 38177"/>
                <a:gd name="connsiteY1" fmla="*/ 15967 h 92597"/>
                <a:gd name="connsiteX2" fmla="*/ 10864 w 38177"/>
                <a:gd name="connsiteY2" fmla="*/ 81100 h 92597"/>
                <a:gd name="connsiteX3" fmla="*/ 24397 w 38177"/>
                <a:gd name="connsiteY3" fmla="*/ 92597 h 92597"/>
                <a:gd name="connsiteX4" fmla="*/ 26653 w 38177"/>
                <a:gd name="connsiteY4" fmla="*/ 92432 h 92597"/>
                <a:gd name="connsiteX5" fmla="*/ 37985 w 38177"/>
                <a:gd name="connsiteY5" fmla="*/ 76644 h 92597"/>
                <a:gd name="connsiteX6" fmla="*/ 27313 w 38177"/>
                <a:gd name="connsiteY6" fmla="*/ 11511 h 92597"/>
                <a:gd name="connsiteX7" fmla="*/ 11525 w 38177"/>
                <a:gd name="connsiteY7" fmla="*/ 179 h 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77" h="92597">
                  <a:moveTo>
                    <a:pt x="11525" y="179"/>
                  </a:moveTo>
                  <a:cubicBezTo>
                    <a:pt x="4043" y="1389"/>
                    <a:pt x="-1073" y="8486"/>
                    <a:pt x="192" y="15967"/>
                  </a:cubicBezTo>
                  <a:lnTo>
                    <a:pt x="10864" y="81100"/>
                  </a:lnTo>
                  <a:cubicBezTo>
                    <a:pt x="11965" y="87811"/>
                    <a:pt x="17796" y="92597"/>
                    <a:pt x="24397" y="92597"/>
                  </a:cubicBezTo>
                  <a:cubicBezTo>
                    <a:pt x="25112" y="92597"/>
                    <a:pt x="25882" y="92543"/>
                    <a:pt x="26653" y="92432"/>
                  </a:cubicBezTo>
                  <a:cubicBezTo>
                    <a:pt x="34134" y="91222"/>
                    <a:pt x="39250" y="84126"/>
                    <a:pt x="37985" y="76644"/>
                  </a:cubicBezTo>
                  <a:lnTo>
                    <a:pt x="27313" y="11511"/>
                  </a:lnTo>
                  <a:cubicBezTo>
                    <a:pt x="26047" y="4029"/>
                    <a:pt x="19061" y="-1031"/>
                    <a:pt x="11525" y="179"/>
                  </a:cubicBezTo>
                  <a:close/>
                </a:path>
              </a:pathLst>
            </a:custGeom>
            <a:grpFill/>
            <a:ln w="5500" cap="flat">
              <a:noFill/>
              <a:prstDash val="solid"/>
              <a:miter/>
            </a:ln>
          </p:spPr>
          <p:txBody>
            <a:bodyPr rtlCol="0" anchor="ctr"/>
            <a:lstStyle/>
            <a:p>
              <a:endParaRPr lang="en-US"/>
            </a:p>
          </p:txBody>
        </p:sp>
        <p:sp>
          <p:nvSpPr>
            <p:cNvPr id="65" name="Freeform: Shape 64">
              <a:extLst>
                <a:ext uri="{FF2B5EF4-FFF2-40B4-BE49-F238E27FC236}">
                  <a16:creationId xmlns:a16="http://schemas.microsoft.com/office/drawing/2014/main" id="{D8D390F8-ADCC-4E86-B141-BA1885546919}"/>
                </a:ext>
              </a:extLst>
            </p:cNvPr>
            <p:cNvSpPr/>
            <p:nvPr/>
          </p:nvSpPr>
          <p:spPr>
            <a:xfrm>
              <a:off x="7565768" y="4531450"/>
              <a:ext cx="38177" cy="92610"/>
            </a:xfrm>
            <a:custGeom>
              <a:avLst/>
              <a:gdLst>
                <a:gd name="connsiteX0" fmla="*/ 11525 w 38177"/>
                <a:gd name="connsiteY0" fmla="*/ 192 h 92610"/>
                <a:gd name="connsiteX1" fmla="*/ 192 w 38177"/>
                <a:gd name="connsiteY1" fmla="*/ 15980 h 92610"/>
                <a:gd name="connsiteX2" fmla="*/ 10864 w 38177"/>
                <a:gd name="connsiteY2" fmla="*/ 81114 h 92610"/>
                <a:gd name="connsiteX3" fmla="*/ 24397 w 38177"/>
                <a:gd name="connsiteY3" fmla="*/ 92611 h 92610"/>
                <a:gd name="connsiteX4" fmla="*/ 26653 w 38177"/>
                <a:gd name="connsiteY4" fmla="*/ 92446 h 92610"/>
                <a:gd name="connsiteX5" fmla="*/ 37985 w 38177"/>
                <a:gd name="connsiteY5" fmla="*/ 76658 h 92610"/>
                <a:gd name="connsiteX6" fmla="*/ 27313 w 38177"/>
                <a:gd name="connsiteY6" fmla="*/ 11525 h 92610"/>
                <a:gd name="connsiteX7" fmla="*/ 11525 w 38177"/>
                <a:gd name="connsiteY7" fmla="*/ 192 h 92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77" h="92610">
                  <a:moveTo>
                    <a:pt x="11525" y="192"/>
                  </a:moveTo>
                  <a:cubicBezTo>
                    <a:pt x="4043" y="1403"/>
                    <a:pt x="-1073" y="8499"/>
                    <a:pt x="192" y="15980"/>
                  </a:cubicBezTo>
                  <a:lnTo>
                    <a:pt x="10864" y="81114"/>
                  </a:lnTo>
                  <a:cubicBezTo>
                    <a:pt x="11965" y="87880"/>
                    <a:pt x="17796" y="92611"/>
                    <a:pt x="24397" y="92611"/>
                  </a:cubicBezTo>
                  <a:cubicBezTo>
                    <a:pt x="25112" y="92611"/>
                    <a:pt x="25882" y="92556"/>
                    <a:pt x="26653" y="92446"/>
                  </a:cubicBezTo>
                  <a:cubicBezTo>
                    <a:pt x="34134" y="91236"/>
                    <a:pt x="39250" y="84139"/>
                    <a:pt x="37985" y="76658"/>
                  </a:cubicBezTo>
                  <a:lnTo>
                    <a:pt x="27313" y="11525"/>
                  </a:lnTo>
                  <a:cubicBezTo>
                    <a:pt x="26102" y="4043"/>
                    <a:pt x="19061" y="-1073"/>
                    <a:pt x="11525" y="192"/>
                  </a:cubicBezTo>
                  <a:close/>
                </a:path>
              </a:pathLst>
            </a:custGeom>
            <a:grpFill/>
            <a:ln w="5500" cap="flat">
              <a:noFill/>
              <a:prstDash val="solid"/>
              <a:miter/>
            </a:ln>
          </p:spPr>
          <p:txBody>
            <a:bodyPr rtlCol="0" anchor="ctr"/>
            <a:lstStyle/>
            <a:p>
              <a:endParaRPr lang="en-US"/>
            </a:p>
          </p:txBody>
        </p:sp>
        <p:sp>
          <p:nvSpPr>
            <p:cNvPr id="66" name="Freeform: Shape 65">
              <a:extLst>
                <a:ext uri="{FF2B5EF4-FFF2-40B4-BE49-F238E27FC236}">
                  <a16:creationId xmlns:a16="http://schemas.microsoft.com/office/drawing/2014/main" id="{EFC28B0A-9CF2-47B1-997D-F633F6E64416}"/>
                </a:ext>
              </a:extLst>
            </p:cNvPr>
            <p:cNvSpPr/>
            <p:nvPr/>
          </p:nvSpPr>
          <p:spPr>
            <a:xfrm>
              <a:off x="7523024" y="4270931"/>
              <a:ext cx="38177" cy="92597"/>
            </a:xfrm>
            <a:custGeom>
              <a:avLst/>
              <a:gdLst>
                <a:gd name="connsiteX0" fmla="*/ 10864 w 38177"/>
                <a:gd name="connsiteY0" fmla="*/ 81100 h 92597"/>
                <a:gd name="connsiteX1" fmla="*/ 24397 w 38177"/>
                <a:gd name="connsiteY1" fmla="*/ 92597 h 92597"/>
                <a:gd name="connsiteX2" fmla="*/ 26653 w 38177"/>
                <a:gd name="connsiteY2" fmla="*/ 92432 h 92597"/>
                <a:gd name="connsiteX3" fmla="*/ 37985 w 38177"/>
                <a:gd name="connsiteY3" fmla="*/ 76644 h 92597"/>
                <a:gd name="connsiteX4" fmla="*/ 27313 w 38177"/>
                <a:gd name="connsiteY4" fmla="*/ 11511 h 92597"/>
                <a:gd name="connsiteX5" fmla="*/ 11525 w 38177"/>
                <a:gd name="connsiteY5" fmla="*/ 179 h 92597"/>
                <a:gd name="connsiteX6" fmla="*/ 192 w 38177"/>
                <a:gd name="connsiteY6" fmla="*/ 15967 h 92597"/>
                <a:gd name="connsiteX7" fmla="*/ 10864 w 38177"/>
                <a:gd name="connsiteY7" fmla="*/ 81100 h 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77" h="92597">
                  <a:moveTo>
                    <a:pt x="10864" y="81100"/>
                  </a:moveTo>
                  <a:cubicBezTo>
                    <a:pt x="11965" y="87867"/>
                    <a:pt x="17796" y="92597"/>
                    <a:pt x="24397" y="92597"/>
                  </a:cubicBezTo>
                  <a:cubicBezTo>
                    <a:pt x="25112" y="92597"/>
                    <a:pt x="25883" y="92542"/>
                    <a:pt x="26653" y="92432"/>
                  </a:cubicBezTo>
                  <a:cubicBezTo>
                    <a:pt x="34134" y="91222"/>
                    <a:pt x="39250" y="84126"/>
                    <a:pt x="37985" y="76644"/>
                  </a:cubicBezTo>
                  <a:lnTo>
                    <a:pt x="27313" y="11511"/>
                  </a:lnTo>
                  <a:cubicBezTo>
                    <a:pt x="26102" y="4029"/>
                    <a:pt x="19006" y="-1031"/>
                    <a:pt x="11525" y="179"/>
                  </a:cubicBezTo>
                  <a:cubicBezTo>
                    <a:pt x="4043" y="1389"/>
                    <a:pt x="-1073" y="8485"/>
                    <a:pt x="192" y="15967"/>
                  </a:cubicBezTo>
                  <a:lnTo>
                    <a:pt x="10864" y="81100"/>
                  </a:lnTo>
                  <a:close/>
                </a:path>
              </a:pathLst>
            </a:custGeom>
            <a:grpFill/>
            <a:ln w="5500" cap="flat">
              <a:noFill/>
              <a:prstDash val="solid"/>
              <a:miter/>
            </a:ln>
          </p:spPr>
          <p:txBody>
            <a:bodyPr rtlCol="0" anchor="ctr"/>
            <a:lstStyle/>
            <a:p>
              <a:endParaRPr lang="en-US"/>
            </a:p>
          </p:txBody>
        </p:sp>
        <p:sp>
          <p:nvSpPr>
            <p:cNvPr id="67" name="Freeform: Shape 66">
              <a:extLst>
                <a:ext uri="{FF2B5EF4-FFF2-40B4-BE49-F238E27FC236}">
                  <a16:creationId xmlns:a16="http://schemas.microsoft.com/office/drawing/2014/main" id="{434BEAEA-2A57-4659-A05C-9D18DCF5C6DE}"/>
                </a:ext>
              </a:extLst>
            </p:cNvPr>
            <p:cNvSpPr/>
            <p:nvPr/>
          </p:nvSpPr>
          <p:spPr>
            <a:xfrm>
              <a:off x="7587167" y="4661730"/>
              <a:ext cx="38177" cy="92597"/>
            </a:xfrm>
            <a:custGeom>
              <a:avLst/>
              <a:gdLst>
                <a:gd name="connsiteX0" fmla="*/ 11525 w 38177"/>
                <a:gd name="connsiteY0" fmla="*/ 179 h 92597"/>
                <a:gd name="connsiteX1" fmla="*/ 192 w 38177"/>
                <a:gd name="connsiteY1" fmla="*/ 15967 h 92597"/>
                <a:gd name="connsiteX2" fmla="*/ 10864 w 38177"/>
                <a:gd name="connsiteY2" fmla="*/ 81100 h 92597"/>
                <a:gd name="connsiteX3" fmla="*/ 24397 w 38177"/>
                <a:gd name="connsiteY3" fmla="*/ 92598 h 92597"/>
                <a:gd name="connsiteX4" fmla="*/ 26653 w 38177"/>
                <a:gd name="connsiteY4" fmla="*/ 92433 h 92597"/>
                <a:gd name="connsiteX5" fmla="*/ 37985 w 38177"/>
                <a:gd name="connsiteY5" fmla="*/ 76644 h 92597"/>
                <a:gd name="connsiteX6" fmla="*/ 27313 w 38177"/>
                <a:gd name="connsiteY6" fmla="*/ 11511 h 92597"/>
                <a:gd name="connsiteX7" fmla="*/ 11525 w 38177"/>
                <a:gd name="connsiteY7" fmla="*/ 179 h 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77" h="92597">
                  <a:moveTo>
                    <a:pt x="11525" y="179"/>
                  </a:moveTo>
                  <a:cubicBezTo>
                    <a:pt x="4043" y="1389"/>
                    <a:pt x="-1073" y="8486"/>
                    <a:pt x="192" y="15967"/>
                  </a:cubicBezTo>
                  <a:lnTo>
                    <a:pt x="10864" y="81100"/>
                  </a:lnTo>
                  <a:cubicBezTo>
                    <a:pt x="11965" y="87867"/>
                    <a:pt x="17796" y="92598"/>
                    <a:pt x="24397" y="92598"/>
                  </a:cubicBezTo>
                  <a:cubicBezTo>
                    <a:pt x="25112" y="92598"/>
                    <a:pt x="25883" y="92543"/>
                    <a:pt x="26653" y="92433"/>
                  </a:cubicBezTo>
                  <a:cubicBezTo>
                    <a:pt x="34134" y="91222"/>
                    <a:pt x="39250" y="84126"/>
                    <a:pt x="37985" y="76644"/>
                  </a:cubicBezTo>
                  <a:lnTo>
                    <a:pt x="27313" y="11511"/>
                  </a:lnTo>
                  <a:cubicBezTo>
                    <a:pt x="26102" y="4030"/>
                    <a:pt x="19061" y="-1031"/>
                    <a:pt x="11525" y="179"/>
                  </a:cubicBezTo>
                  <a:close/>
                </a:path>
              </a:pathLst>
            </a:custGeom>
            <a:grpFill/>
            <a:ln w="5500" cap="flat">
              <a:noFill/>
              <a:prstDash val="solid"/>
              <a:miter/>
            </a:ln>
          </p:spPr>
          <p:txBody>
            <a:bodyPr rtlCol="0" anchor="ctr"/>
            <a:lstStyle/>
            <a:p>
              <a:endParaRPr lang="en-US"/>
            </a:p>
          </p:txBody>
        </p:sp>
        <p:sp>
          <p:nvSpPr>
            <p:cNvPr id="68" name="Freeform: Shape 67">
              <a:extLst>
                <a:ext uri="{FF2B5EF4-FFF2-40B4-BE49-F238E27FC236}">
                  <a16:creationId xmlns:a16="http://schemas.microsoft.com/office/drawing/2014/main" id="{4001A37C-ACC6-46DD-B31B-27BAA51D81B2}"/>
                </a:ext>
              </a:extLst>
            </p:cNvPr>
            <p:cNvSpPr/>
            <p:nvPr/>
          </p:nvSpPr>
          <p:spPr>
            <a:xfrm>
              <a:off x="8001278" y="5101382"/>
              <a:ext cx="84605" cy="60742"/>
            </a:xfrm>
            <a:custGeom>
              <a:avLst/>
              <a:gdLst>
                <a:gd name="connsiteX0" fmla="*/ 77772 w 84605"/>
                <a:gd name="connsiteY0" fmla="*/ 35052 h 60742"/>
                <a:gd name="connsiteX1" fmla="*/ 20670 w 84605"/>
                <a:gd name="connsiteY1" fmla="*/ 1880 h 60742"/>
                <a:gd name="connsiteX2" fmla="*/ 1856 w 84605"/>
                <a:gd name="connsiteY2" fmla="*/ 6887 h 60742"/>
                <a:gd name="connsiteX3" fmla="*/ 6862 w 84605"/>
                <a:gd name="connsiteY3" fmla="*/ 25700 h 60742"/>
                <a:gd name="connsiteX4" fmla="*/ 63964 w 84605"/>
                <a:gd name="connsiteY4" fmla="*/ 58872 h 60742"/>
                <a:gd name="connsiteX5" fmla="*/ 70840 w 84605"/>
                <a:gd name="connsiteY5" fmla="*/ 60742 h 60742"/>
                <a:gd name="connsiteX6" fmla="*/ 82723 w 84605"/>
                <a:gd name="connsiteY6" fmla="*/ 53921 h 60742"/>
                <a:gd name="connsiteX7" fmla="*/ 77772 w 84605"/>
                <a:gd name="connsiteY7" fmla="*/ 35052 h 6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605" h="60742">
                  <a:moveTo>
                    <a:pt x="77772" y="35052"/>
                  </a:moveTo>
                  <a:lnTo>
                    <a:pt x="20670" y="1880"/>
                  </a:lnTo>
                  <a:cubicBezTo>
                    <a:pt x="14124" y="-1970"/>
                    <a:pt x="5707" y="285"/>
                    <a:pt x="1856" y="6887"/>
                  </a:cubicBezTo>
                  <a:cubicBezTo>
                    <a:pt x="-1940" y="13433"/>
                    <a:pt x="261" y="21850"/>
                    <a:pt x="6862" y="25700"/>
                  </a:cubicBezTo>
                  <a:lnTo>
                    <a:pt x="63964" y="58872"/>
                  </a:lnTo>
                  <a:cubicBezTo>
                    <a:pt x="66164" y="60137"/>
                    <a:pt x="68530" y="60742"/>
                    <a:pt x="70840" y="60742"/>
                  </a:cubicBezTo>
                  <a:cubicBezTo>
                    <a:pt x="75571" y="60742"/>
                    <a:pt x="80192" y="58267"/>
                    <a:pt x="82723" y="53921"/>
                  </a:cubicBezTo>
                  <a:cubicBezTo>
                    <a:pt x="86573" y="47265"/>
                    <a:pt x="84318" y="38848"/>
                    <a:pt x="77772" y="35052"/>
                  </a:cubicBezTo>
                  <a:close/>
                </a:path>
              </a:pathLst>
            </a:custGeom>
            <a:grpFill/>
            <a:ln w="5500" cap="flat">
              <a:noFill/>
              <a:prstDash val="solid"/>
              <a:miter/>
            </a:ln>
          </p:spPr>
          <p:txBody>
            <a:bodyPr rtlCol="0" anchor="ctr"/>
            <a:lstStyle/>
            <a:p>
              <a:endParaRPr lang="en-US"/>
            </a:p>
          </p:txBody>
        </p:sp>
        <p:sp>
          <p:nvSpPr>
            <p:cNvPr id="69" name="Freeform: Shape 68">
              <a:extLst>
                <a:ext uri="{FF2B5EF4-FFF2-40B4-BE49-F238E27FC236}">
                  <a16:creationId xmlns:a16="http://schemas.microsoft.com/office/drawing/2014/main" id="{17A43975-F96E-4D95-BA21-F089CB38809D}"/>
                </a:ext>
              </a:extLst>
            </p:cNvPr>
            <p:cNvSpPr/>
            <p:nvPr/>
          </p:nvSpPr>
          <p:spPr>
            <a:xfrm>
              <a:off x="7772981" y="4968695"/>
              <a:ext cx="84605" cy="60742"/>
            </a:xfrm>
            <a:custGeom>
              <a:avLst/>
              <a:gdLst>
                <a:gd name="connsiteX0" fmla="*/ 77772 w 84605"/>
                <a:gd name="connsiteY0" fmla="*/ 35052 h 60742"/>
                <a:gd name="connsiteX1" fmla="*/ 20670 w 84605"/>
                <a:gd name="connsiteY1" fmla="*/ 1880 h 60742"/>
                <a:gd name="connsiteX2" fmla="*/ 1856 w 84605"/>
                <a:gd name="connsiteY2" fmla="*/ 6887 h 60742"/>
                <a:gd name="connsiteX3" fmla="*/ 6862 w 84605"/>
                <a:gd name="connsiteY3" fmla="*/ 25700 h 60742"/>
                <a:gd name="connsiteX4" fmla="*/ 63964 w 84605"/>
                <a:gd name="connsiteY4" fmla="*/ 58872 h 60742"/>
                <a:gd name="connsiteX5" fmla="*/ 70840 w 84605"/>
                <a:gd name="connsiteY5" fmla="*/ 60742 h 60742"/>
                <a:gd name="connsiteX6" fmla="*/ 82722 w 84605"/>
                <a:gd name="connsiteY6" fmla="*/ 53921 h 60742"/>
                <a:gd name="connsiteX7" fmla="*/ 77772 w 84605"/>
                <a:gd name="connsiteY7" fmla="*/ 35052 h 6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605" h="60742">
                  <a:moveTo>
                    <a:pt x="77772" y="35052"/>
                  </a:moveTo>
                  <a:lnTo>
                    <a:pt x="20670" y="1880"/>
                  </a:lnTo>
                  <a:cubicBezTo>
                    <a:pt x="14124" y="-1970"/>
                    <a:pt x="5707" y="285"/>
                    <a:pt x="1856" y="6887"/>
                  </a:cubicBezTo>
                  <a:cubicBezTo>
                    <a:pt x="-1940" y="13433"/>
                    <a:pt x="261" y="21850"/>
                    <a:pt x="6862" y="25700"/>
                  </a:cubicBezTo>
                  <a:lnTo>
                    <a:pt x="63964" y="58872"/>
                  </a:lnTo>
                  <a:cubicBezTo>
                    <a:pt x="66164" y="60137"/>
                    <a:pt x="68530" y="60742"/>
                    <a:pt x="70840" y="60742"/>
                  </a:cubicBezTo>
                  <a:cubicBezTo>
                    <a:pt x="75571" y="60742"/>
                    <a:pt x="80192" y="58267"/>
                    <a:pt x="82722" y="53921"/>
                  </a:cubicBezTo>
                  <a:cubicBezTo>
                    <a:pt x="86573" y="47265"/>
                    <a:pt x="84318" y="38848"/>
                    <a:pt x="77772" y="35052"/>
                  </a:cubicBezTo>
                  <a:close/>
                </a:path>
              </a:pathLst>
            </a:custGeom>
            <a:grpFill/>
            <a:ln w="5500" cap="flat">
              <a:noFill/>
              <a:prstDash val="solid"/>
              <a:miter/>
            </a:ln>
          </p:spPr>
          <p:txBody>
            <a:bodyPr rtlCol="0" anchor="ctr"/>
            <a:lstStyle/>
            <a:p>
              <a:endParaRPr lang="en-US"/>
            </a:p>
          </p:txBody>
        </p:sp>
        <p:sp>
          <p:nvSpPr>
            <p:cNvPr id="70" name="Freeform: Shape 69">
              <a:extLst>
                <a:ext uri="{FF2B5EF4-FFF2-40B4-BE49-F238E27FC236}">
                  <a16:creationId xmlns:a16="http://schemas.microsoft.com/office/drawing/2014/main" id="{1DF2B62A-9288-437B-88C5-6E50388557C9}"/>
                </a:ext>
              </a:extLst>
            </p:cNvPr>
            <p:cNvSpPr/>
            <p:nvPr/>
          </p:nvSpPr>
          <p:spPr>
            <a:xfrm>
              <a:off x="7608567" y="4792051"/>
              <a:ext cx="38177" cy="92597"/>
            </a:xfrm>
            <a:custGeom>
              <a:avLst/>
              <a:gdLst>
                <a:gd name="connsiteX0" fmla="*/ 27313 w 38177"/>
                <a:gd name="connsiteY0" fmla="*/ 11511 h 92597"/>
                <a:gd name="connsiteX1" fmla="*/ 11525 w 38177"/>
                <a:gd name="connsiteY1" fmla="*/ 179 h 92597"/>
                <a:gd name="connsiteX2" fmla="*/ 192 w 38177"/>
                <a:gd name="connsiteY2" fmla="*/ 15967 h 92597"/>
                <a:gd name="connsiteX3" fmla="*/ 10864 w 38177"/>
                <a:gd name="connsiteY3" fmla="*/ 81100 h 92597"/>
                <a:gd name="connsiteX4" fmla="*/ 24397 w 38177"/>
                <a:gd name="connsiteY4" fmla="*/ 92597 h 92597"/>
                <a:gd name="connsiteX5" fmla="*/ 26653 w 38177"/>
                <a:gd name="connsiteY5" fmla="*/ 92433 h 92597"/>
                <a:gd name="connsiteX6" fmla="*/ 37985 w 38177"/>
                <a:gd name="connsiteY6" fmla="*/ 76644 h 92597"/>
                <a:gd name="connsiteX7" fmla="*/ 27313 w 38177"/>
                <a:gd name="connsiteY7" fmla="*/ 11511 h 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77" h="92597">
                  <a:moveTo>
                    <a:pt x="27313" y="11511"/>
                  </a:moveTo>
                  <a:cubicBezTo>
                    <a:pt x="26102" y="4030"/>
                    <a:pt x="19061" y="-1031"/>
                    <a:pt x="11525" y="179"/>
                  </a:cubicBezTo>
                  <a:cubicBezTo>
                    <a:pt x="4043" y="1389"/>
                    <a:pt x="-1073" y="8486"/>
                    <a:pt x="192" y="15967"/>
                  </a:cubicBezTo>
                  <a:lnTo>
                    <a:pt x="10864" y="81100"/>
                  </a:lnTo>
                  <a:cubicBezTo>
                    <a:pt x="11965" y="87811"/>
                    <a:pt x="17796" y="92597"/>
                    <a:pt x="24397" y="92597"/>
                  </a:cubicBezTo>
                  <a:cubicBezTo>
                    <a:pt x="25112" y="92597"/>
                    <a:pt x="25882" y="92542"/>
                    <a:pt x="26653" y="92433"/>
                  </a:cubicBezTo>
                  <a:cubicBezTo>
                    <a:pt x="34134" y="91222"/>
                    <a:pt x="39250" y="84126"/>
                    <a:pt x="37985" y="76644"/>
                  </a:cubicBezTo>
                  <a:lnTo>
                    <a:pt x="27313" y="11511"/>
                  </a:lnTo>
                  <a:close/>
                </a:path>
              </a:pathLst>
            </a:custGeom>
            <a:grpFill/>
            <a:ln w="5500" cap="flat">
              <a:noFill/>
              <a:prstDash val="solid"/>
              <a:miter/>
            </a:ln>
          </p:spPr>
          <p:txBody>
            <a:bodyPr rtlCol="0" anchor="ctr"/>
            <a:lstStyle/>
            <a:p>
              <a:endParaRPr lang="en-US"/>
            </a:p>
          </p:txBody>
        </p:sp>
        <p:sp>
          <p:nvSpPr>
            <p:cNvPr id="71" name="Freeform: Shape 70">
              <a:extLst>
                <a:ext uri="{FF2B5EF4-FFF2-40B4-BE49-F238E27FC236}">
                  <a16:creationId xmlns:a16="http://schemas.microsoft.com/office/drawing/2014/main" id="{94050ECA-6909-4EB8-9E7D-F529412F7212}"/>
                </a:ext>
              </a:extLst>
            </p:cNvPr>
            <p:cNvSpPr/>
            <p:nvPr/>
          </p:nvSpPr>
          <p:spPr>
            <a:xfrm>
              <a:off x="7887130" y="5035063"/>
              <a:ext cx="84605" cy="60718"/>
            </a:xfrm>
            <a:custGeom>
              <a:avLst/>
              <a:gdLst>
                <a:gd name="connsiteX0" fmla="*/ 77772 w 84605"/>
                <a:gd name="connsiteY0" fmla="*/ 35028 h 60718"/>
                <a:gd name="connsiteX1" fmla="*/ 20670 w 84605"/>
                <a:gd name="connsiteY1" fmla="*/ 1856 h 60718"/>
                <a:gd name="connsiteX2" fmla="*/ 1856 w 84605"/>
                <a:gd name="connsiteY2" fmla="*/ 6862 h 60718"/>
                <a:gd name="connsiteX3" fmla="*/ 6862 w 84605"/>
                <a:gd name="connsiteY3" fmla="*/ 25676 h 60718"/>
                <a:gd name="connsiteX4" fmla="*/ 63964 w 84605"/>
                <a:gd name="connsiteY4" fmla="*/ 58848 h 60718"/>
                <a:gd name="connsiteX5" fmla="*/ 70840 w 84605"/>
                <a:gd name="connsiteY5" fmla="*/ 60718 h 60718"/>
                <a:gd name="connsiteX6" fmla="*/ 82723 w 84605"/>
                <a:gd name="connsiteY6" fmla="*/ 53897 h 60718"/>
                <a:gd name="connsiteX7" fmla="*/ 77772 w 84605"/>
                <a:gd name="connsiteY7" fmla="*/ 35028 h 60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605" h="60718">
                  <a:moveTo>
                    <a:pt x="77772" y="35028"/>
                  </a:moveTo>
                  <a:lnTo>
                    <a:pt x="20670" y="1856"/>
                  </a:lnTo>
                  <a:cubicBezTo>
                    <a:pt x="14124" y="-1940"/>
                    <a:pt x="5707" y="261"/>
                    <a:pt x="1856" y="6862"/>
                  </a:cubicBezTo>
                  <a:cubicBezTo>
                    <a:pt x="-1940" y="13409"/>
                    <a:pt x="261" y="21825"/>
                    <a:pt x="6862" y="25676"/>
                  </a:cubicBezTo>
                  <a:lnTo>
                    <a:pt x="63964" y="58848"/>
                  </a:lnTo>
                  <a:cubicBezTo>
                    <a:pt x="66164" y="60113"/>
                    <a:pt x="68530" y="60718"/>
                    <a:pt x="70840" y="60718"/>
                  </a:cubicBezTo>
                  <a:cubicBezTo>
                    <a:pt x="75571" y="60718"/>
                    <a:pt x="80192" y="58243"/>
                    <a:pt x="82723" y="53897"/>
                  </a:cubicBezTo>
                  <a:cubicBezTo>
                    <a:pt x="86573" y="47240"/>
                    <a:pt x="84318" y="38824"/>
                    <a:pt x="77772" y="35028"/>
                  </a:cubicBezTo>
                  <a:close/>
                </a:path>
              </a:pathLst>
            </a:custGeom>
            <a:grpFill/>
            <a:ln w="5500" cap="flat">
              <a:noFill/>
              <a:prstDash val="solid"/>
              <a:miter/>
            </a:ln>
          </p:spPr>
          <p:txBody>
            <a:bodyPr rtlCol="0" anchor="ctr"/>
            <a:lstStyle/>
            <a:p>
              <a:endParaRPr lang="en-US"/>
            </a:p>
          </p:txBody>
        </p:sp>
        <p:sp>
          <p:nvSpPr>
            <p:cNvPr id="72" name="Freeform: Shape 71">
              <a:extLst>
                <a:ext uri="{FF2B5EF4-FFF2-40B4-BE49-F238E27FC236}">
                  <a16:creationId xmlns:a16="http://schemas.microsoft.com/office/drawing/2014/main" id="{3075E85E-F894-4231-B4CD-E40A4BA42582}"/>
                </a:ext>
              </a:extLst>
            </p:cNvPr>
            <p:cNvSpPr/>
            <p:nvPr/>
          </p:nvSpPr>
          <p:spPr>
            <a:xfrm>
              <a:off x="7658833" y="4902352"/>
              <a:ext cx="84605" cy="60742"/>
            </a:xfrm>
            <a:custGeom>
              <a:avLst/>
              <a:gdLst>
                <a:gd name="connsiteX0" fmla="*/ 77772 w 84605"/>
                <a:gd name="connsiteY0" fmla="*/ 35052 h 60742"/>
                <a:gd name="connsiteX1" fmla="*/ 20670 w 84605"/>
                <a:gd name="connsiteY1" fmla="*/ 1880 h 60742"/>
                <a:gd name="connsiteX2" fmla="*/ 1856 w 84605"/>
                <a:gd name="connsiteY2" fmla="*/ 6887 h 60742"/>
                <a:gd name="connsiteX3" fmla="*/ 6862 w 84605"/>
                <a:gd name="connsiteY3" fmla="*/ 25700 h 60742"/>
                <a:gd name="connsiteX4" fmla="*/ 63964 w 84605"/>
                <a:gd name="connsiteY4" fmla="*/ 58872 h 60742"/>
                <a:gd name="connsiteX5" fmla="*/ 70840 w 84605"/>
                <a:gd name="connsiteY5" fmla="*/ 60742 h 60742"/>
                <a:gd name="connsiteX6" fmla="*/ 82722 w 84605"/>
                <a:gd name="connsiteY6" fmla="*/ 53921 h 60742"/>
                <a:gd name="connsiteX7" fmla="*/ 77772 w 84605"/>
                <a:gd name="connsiteY7" fmla="*/ 35052 h 6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605" h="60742">
                  <a:moveTo>
                    <a:pt x="77772" y="35052"/>
                  </a:moveTo>
                  <a:lnTo>
                    <a:pt x="20670" y="1880"/>
                  </a:lnTo>
                  <a:cubicBezTo>
                    <a:pt x="14124" y="-1970"/>
                    <a:pt x="5707" y="285"/>
                    <a:pt x="1856" y="6887"/>
                  </a:cubicBezTo>
                  <a:cubicBezTo>
                    <a:pt x="-1940" y="13433"/>
                    <a:pt x="261" y="21850"/>
                    <a:pt x="6862" y="25700"/>
                  </a:cubicBezTo>
                  <a:lnTo>
                    <a:pt x="63964" y="58872"/>
                  </a:lnTo>
                  <a:cubicBezTo>
                    <a:pt x="66164" y="60137"/>
                    <a:pt x="68530" y="60742"/>
                    <a:pt x="70840" y="60742"/>
                  </a:cubicBezTo>
                  <a:cubicBezTo>
                    <a:pt x="75571" y="60742"/>
                    <a:pt x="80192" y="58267"/>
                    <a:pt x="82722" y="53921"/>
                  </a:cubicBezTo>
                  <a:cubicBezTo>
                    <a:pt x="86573" y="47320"/>
                    <a:pt x="84318" y="38903"/>
                    <a:pt x="77772" y="35052"/>
                  </a:cubicBezTo>
                  <a:close/>
                </a:path>
              </a:pathLst>
            </a:custGeom>
            <a:grpFill/>
            <a:ln w="5500" cap="flat">
              <a:noFill/>
              <a:prstDash val="solid"/>
              <a:miter/>
            </a:ln>
          </p:spPr>
          <p:txBody>
            <a:bodyPr rtlCol="0" anchor="ctr"/>
            <a:lstStyle/>
            <a:p>
              <a:endParaRPr lang="en-US"/>
            </a:p>
          </p:txBody>
        </p:sp>
        <p:sp>
          <p:nvSpPr>
            <p:cNvPr id="73" name="Freeform: Shape 72">
              <a:extLst>
                <a:ext uri="{FF2B5EF4-FFF2-40B4-BE49-F238E27FC236}">
                  <a16:creationId xmlns:a16="http://schemas.microsoft.com/office/drawing/2014/main" id="{AC4AA175-E3BF-4890-88CE-92CE8C1BE178}"/>
                </a:ext>
              </a:extLst>
            </p:cNvPr>
            <p:cNvSpPr/>
            <p:nvPr/>
          </p:nvSpPr>
          <p:spPr>
            <a:xfrm>
              <a:off x="7005052" y="5037435"/>
              <a:ext cx="91073" cy="45363"/>
            </a:xfrm>
            <a:custGeom>
              <a:avLst/>
              <a:gdLst>
                <a:gd name="connsiteX0" fmla="*/ 73565 w 91073"/>
                <a:gd name="connsiteY0" fmla="*/ 529 h 45363"/>
                <a:gd name="connsiteX1" fmla="*/ 10027 w 91073"/>
                <a:gd name="connsiteY1" fmla="*/ 18353 h 45363"/>
                <a:gd name="connsiteX2" fmla="*/ 510 w 91073"/>
                <a:gd name="connsiteY2" fmla="*/ 35296 h 45363"/>
                <a:gd name="connsiteX3" fmla="*/ 13768 w 91073"/>
                <a:gd name="connsiteY3" fmla="*/ 45363 h 45363"/>
                <a:gd name="connsiteX4" fmla="*/ 17509 w 91073"/>
                <a:gd name="connsiteY4" fmla="*/ 44868 h 45363"/>
                <a:gd name="connsiteX5" fmla="*/ 81046 w 91073"/>
                <a:gd name="connsiteY5" fmla="*/ 27045 h 45363"/>
                <a:gd name="connsiteX6" fmla="*/ 90563 w 91073"/>
                <a:gd name="connsiteY6" fmla="*/ 10101 h 45363"/>
                <a:gd name="connsiteX7" fmla="*/ 73565 w 91073"/>
                <a:gd name="connsiteY7" fmla="*/ 529 h 45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073" h="45363">
                  <a:moveTo>
                    <a:pt x="73565" y="529"/>
                  </a:moveTo>
                  <a:lnTo>
                    <a:pt x="10027" y="18353"/>
                  </a:lnTo>
                  <a:cubicBezTo>
                    <a:pt x="2711" y="20388"/>
                    <a:pt x="-1525" y="27980"/>
                    <a:pt x="510" y="35296"/>
                  </a:cubicBezTo>
                  <a:cubicBezTo>
                    <a:pt x="2215" y="41348"/>
                    <a:pt x="7716" y="45363"/>
                    <a:pt x="13768" y="45363"/>
                  </a:cubicBezTo>
                  <a:cubicBezTo>
                    <a:pt x="14978" y="45363"/>
                    <a:pt x="16243" y="45198"/>
                    <a:pt x="17509" y="44868"/>
                  </a:cubicBezTo>
                  <a:lnTo>
                    <a:pt x="81046" y="27045"/>
                  </a:lnTo>
                  <a:cubicBezTo>
                    <a:pt x="88363" y="25009"/>
                    <a:pt x="92599" y="17418"/>
                    <a:pt x="90563" y="10101"/>
                  </a:cubicBezTo>
                  <a:cubicBezTo>
                    <a:pt x="88473" y="2730"/>
                    <a:pt x="80881" y="-1561"/>
                    <a:pt x="73565" y="529"/>
                  </a:cubicBezTo>
                  <a:close/>
                </a:path>
              </a:pathLst>
            </a:custGeom>
            <a:grpFill/>
            <a:ln w="5500" cap="flat">
              <a:noFill/>
              <a:prstDash val="solid"/>
              <a:miter/>
            </a:ln>
          </p:spPr>
          <p:txBody>
            <a:bodyPr rtlCol="0" anchor="ctr"/>
            <a:lstStyle/>
            <a:p>
              <a:endParaRPr lang="en-US"/>
            </a:p>
          </p:txBody>
        </p:sp>
        <p:sp>
          <p:nvSpPr>
            <p:cNvPr id="74" name="Freeform: Shape 73">
              <a:extLst>
                <a:ext uri="{FF2B5EF4-FFF2-40B4-BE49-F238E27FC236}">
                  <a16:creationId xmlns:a16="http://schemas.microsoft.com/office/drawing/2014/main" id="{9294DFBE-CB77-41D5-AE3C-B7DE5CC064FC}"/>
                </a:ext>
              </a:extLst>
            </p:cNvPr>
            <p:cNvSpPr/>
            <p:nvPr/>
          </p:nvSpPr>
          <p:spPr>
            <a:xfrm>
              <a:off x="7132183" y="5001753"/>
              <a:ext cx="91073" cy="45343"/>
            </a:xfrm>
            <a:custGeom>
              <a:avLst/>
              <a:gdLst>
                <a:gd name="connsiteX0" fmla="*/ 73565 w 91073"/>
                <a:gd name="connsiteY0" fmla="*/ 510 h 45343"/>
                <a:gd name="connsiteX1" fmla="*/ 10027 w 91073"/>
                <a:gd name="connsiteY1" fmla="*/ 18333 h 45343"/>
                <a:gd name="connsiteX2" fmla="*/ 510 w 91073"/>
                <a:gd name="connsiteY2" fmla="*/ 35277 h 45343"/>
                <a:gd name="connsiteX3" fmla="*/ 13768 w 91073"/>
                <a:gd name="connsiteY3" fmla="*/ 45344 h 45343"/>
                <a:gd name="connsiteX4" fmla="*/ 17508 w 91073"/>
                <a:gd name="connsiteY4" fmla="*/ 44849 h 45343"/>
                <a:gd name="connsiteX5" fmla="*/ 81046 w 91073"/>
                <a:gd name="connsiteY5" fmla="*/ 27025 h 45343"/>
                <a:gd name="connsiteX6" fmla="*/ 90563 w 91073"/>
                <a:gd name="connsiteY6" fmla="*/ 10082 h 45343"/>
                <a:gd name="connsiteX7" fmla="*/ 73565 w 91073"/>
                <a:gd name="connsiteY7" fmla="*/ 510 h 45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073" h="45343">
                  <a:moveTo>
                    <a:pt x="73565" y="510"/>
                  </a:moveTo>
                  <a:lnTo>
                    <a:pt x="10027" y="18333"/>
                  </a:lnTo>
                  <a:cubicBezTo>
                    <a:pt x="2710" y="20369"/>
                    <a:pt x="-1525" y="27960"/>
                    <a:pt x="510" y="35277"/>
                  </a:cubicBezTo>
                  <a:cubicBezTo>
                    <a:pt x="2215" y="41328"/>
                    <a:pt x="7716" y="45344"/>
                    <a:pt x="13768" y="45344"/>
                  </a:cubicBezTo>
                  <a:cubicBezTo>
                    <a:pt x="14978" y="45344"/>
                    <a:pt x="16243" y="45179"/>
                    <a:pt x="17508" y="44849"/>
                  </a:cubicBezTo>
                  <a:lnTo>
                    <a:pt x="81046" y="27025"/>
                  </a:lnTo>
                  <a:cubicBezTo>
                    <a:pt x="88363" y="24990"/>
                    <a:pt x="92599" y="17398"/>
                    <a:pt x="90563" y="10082"/>
                  </a:cubicBezTo>
                  <a:cubicBezTo>
                    <a:pt x="88473" y="2710"/>
                    <a:pt x="80881" y="-1526"/>
                    <a:pt x="73565" y="510"/>
                  </a:cubicBezTo>
                  <a:close/>
                </a:path>
              </a:pathLst>
            </a:custGeom>
            <a:grpFill/>
            <a:ln w="5500" cap="flat">
              <a:noFill/>
              <a:prstDash val="solid"/>
              <a:miter/>
            </a:ln>
          </p:spPr>
          <p:txBody>
            <a:bodyPr rtlCol="0" anchor="ctr"/>
            <a:lstStyle/>
            <a:p>
              <a:endParaRPr lang="en-US"/>
            </a:p>
          </p:txBody>
        </p:sp>
        <p:sp>
          <p:nvSpPr>
            <p:cNvPr id="75" name="Freeform: Shape 74">
              <a:extLst>
                <a:ext uri="{FF2B5EF4-FFF2-40B4-BE49-F238E27FC236}">
                  <a16:creationId xmlns:a16="http://schemas.microsoft.com/office/drawing/2014/main" id="{F4D91A8D-AA0B-49EE-9CB8-EC8180AD982A}"/>
                </a:ext>
              </a:extLst>
            </p:cNvPr>
            <p:cNvSpPr/>
            <p:nvPr/>
          </p:nvSpPr>
          <p:spPr>
            <a:xfrm>
              <a:off x="7386389" y="4930384"/>
              <a:ext cx="91073" cy="45363"/>
            </a:xfrm>
            <a:custGeom>
              <a:avLst/>
              <a:gdLst>
                <a:gd name="connsiteX0" fmla="*/ 73565 w 91073"/>
                <a:gd name="connsiteY0" fmla="*/ 529 h 45363"/>
                <a:gd name="connsiteX1" fmla="*/ 10027 w 91073"/>
                <a:gd name="connsiteY1" fmla="*/ 18353 h 45363"/>
                <a:gd name="connsiteX2" fmla="*/ 510 w 91073"/>
                <a:gd name="connsiteY2" fmla="*/ 35296 h 45363"/>
                <a:gd name="connsiteX3" fmla="*/ 13768 w 91073"/>
                <a:gd name="connsiteY3" fmla="*/ 45363 h 45363"/>
                <a:gd name="connsiteX4" fmla="*/ 17508 w 91073"/>
                <a:gd name="connsiteY4" fmla="*/ 44868 h 45363"/>
                <a:gd name="connsiteX5" fmla="*/ 81046 w 91073"/>
                <a:gd name="connsiteY5" fmla="*/ 27045 h 45363"/>
                <a:gd name="connsiteX6" fmla="*/ 90563 w 91073"/>
                <a:gd name="connsiteY6" fmla="*/ 10101 h 45363"/>
                <a:gd name="connsiteX7" fmla="*/ 73565 w 91073"/>
                <a:gd name="connsiteY7" fmla="*/ 529 h 45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073" h="45363">
                  <a:moveTo>
                    <a:pt x="73565" y="529"/>
                  </a:moveTo>
                  <a:lnTo>
                    <a:pt x="10027" y="18353"/>
                  </a:lnTo>
                  <a:cubicBezTo>
                    <a:pt x="2710" y="20388"/>
                    <a:pt x="-1525" y="27980"/>
                    <a:pt x="510" y="35296"/>
                  </a:cubicBezTo>
                  <a:cubicBezTo>
                    <a:pt x="2215" y="41347"/>
                    <a:pt x="7716" y="45363"/>
                    <a:pt x="13768" y="45363"/>
                  </a:cubicBezTo>
                  <a:cubicBezTo>
                    <a:pt x="14978" y="45363"/>
                    <a:pt x="16243" y="45198"/>
                    <a:pt x="17508" y="44868"/>
                  </a:cubicBezTo>
                  <a:lnTo>
                    <a:pt x="81046" y="27045"/>
                  </a:lnTo>
                  <a:cubicBezTo>
                    <a:pt x="88363" y="25009"/>
                    <a:pt x="92599" y="17418"/>
                    <a:pt x="90563" y="10101"/>
                  </a:cubicBezTo>
                  <a:cubicBezTo>
                    <a:pt x="88473" y="2729"/>
                    <a:pt x="80881" y="-1561"/>
                    <a:pt x="73565" y="529"/>
                  </a:cubicBezTo>
                  <a:close/>
                </a:path>
              </a:pathLst>
            </a:custGeom>
            <a:grpFill/>
            <a:ln w="5500" cap="flat">
              <a:noFill/>
              <a:prstDash val="solid"/>
              <a:miter/>
            </a:ln>
          </p:spPr>
          <p:txBody>
            <a:bodyPr rtlCol="0" anchor="ctr"/>
            <a:lstStyle/>
            <a:p>
              <a:endParaRPr lang="en-US"/>
            </a:p>
          </p:txBody>
        </p:sp>
        <p:sp>
          <p:nvSpPr>
            <p:cNvPr id="76" name="Freeform: Shape 75">
              <a:extLst>
                <a:ext uri="{FF2B5EF4-FFF2-40B4-BE49-F238E27FC236}">
                  <a16:creationId xmlns:a16="http://schemas.microsoft.com/office/drawing/2014/main" id="{24EA0473-2550-4E1E-81CB-8FFCC6BA420B}"/>
                </a:ext>
              </a:extLst>
            </p:cNvPr>
            <p:cNvSpPr/>
            <p:nvPr/>
          </p:nvSpPr>
          <p:spPr>
            <a:xfrm>
              <a:off x="7513520" y="4894705"/>
              <a:ext cx="91073" cy="45339"/>
            </a:xfrm>
            <a:custGeom>
              <a:avLst/>
              <a:gdLst>
                <a:gd name="connsiteX0" fmla="*/ 73565 w 91073"/>
                <a:gd name="connsiteY0" fmla="*/ 506 h 45339"/>
                <a:gd name="connsiteX1" fmla="*/ 10027 w 91073"/>
                <a:gd name="connsiteY1" fmla="*/ 18329 h 45339"/>
                <a:gd name="connsiteX2" fmla="*/ 510 w 91073"/>
                <a:gd name="connsiteY2" fmla="*/ 35273 h 45339"/>
                <a:gd name="connsiteX3" fmla="*/ 13768 w 91073"/>
                <a:gd name="connsiteY3" fmla="*/ 45340 h 45339"/>
                <a:gd name="connsiteX4" fmla="*/ 17508 w 91073"/>
                <a:gd name="connsiteY4" fmla="*/ 44845 h 45339"/>
                <a:gd name="connsiteX5" fmla="*/ 81046 w 91073"/>
                <a:gd name="connsiteY5" fmla="*/ 27021 h 45339"/>
                <a:gd name="connsiteX6" fmla="*/ 90563 w 91073"/>
                <a:gd name="connsiteY6" fmla="*/ 10078 h 45339"/>
                <a:gd name="connsiteX7" fmla="*/ 73565 w 91073"/>
                <a:gd name="connsiteY7" fmla="*/ 506 h 45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073" h="45339">
                  <a:moveTo>
                    <a:pt x="73565" y="506"/>
                  </a:moveTo>
                  <a:lnTo>
                    <a:pt x="10027" y="18329"/>
                  </a:lnTo>
                  <a:cubicBezTo>
                    <a:pt x="2710" y="20365"/>
                    <a:pt x="-1525" y="27956"/>
                    <a:pt x="510" y="35273"/>
                  </a:cubicBezTo>
                  <a:cubicBezTo>
                    <a:pt x="2215" y="41324"/>
                    <a:pt x="7717" y="45340"/>
                    <a:pt x="13768" y="45340"/>
                  </a:cubicBezTo>
                  <a:cubicBezTo>
                    <a:pt x="14978" y="45340"/>
                    <a:pt x="16243" y="45175"/>
                    <a:pt x="17508" y="44845"/>
                  </a:cubicBezTo>
                  <a:lnTo>
                    <a:pt x="81046" y="27021"/>
                  </a:lnTo>
                  <a:cubicBezTo>
                    <a:pt x="88363" y="24986"/>
                    <a:pt x="92599" y="17394"/>
                    <a:pt x="90563" y="10078"/>
                  </a:cubicBezTo>
                  <a:cubicBezTo>
                    <a:pt x="88528" y="2761"/>
                    <a:pt x="80826" y="-1530"/>
                    <a:pt x="73565" y="506"/>
                  </a:cubicBezTo>
                  <a:close/>
                </a:path>
              </a:pathLst>
            </a:custGeom>
            <a:grpFill/>
            <a:ln w="5500" cap="flat">
              <a:noFill/>
              <a:prstDash val="solid"/>
              <a:miter/>
            </a:ln>
          </p:spPr>
          <p:txBody>
            <a:bodyPr rtlCol="0" anchor="ctr"/>
            <a:lstStyle/>
            <a:p>
              <a:endParaRPr lang="en-US"/>
            </a:p>
          </p:txBody>
        </p:sp>
      </p:grpSp>
      <p:sp>
        <p:nvSpPr>
          <p:cNvPr id="141" name="TextBox 140">
            <a:extLst>
              <a:ext uri="{FF2B5EF4-FFF2-40B4-BE49-F238E27FC236}">
                <a16:creationId xmlns:a16="http://schemas.microsoft.com/office/drawing/2014/main" id="{AF5C83FF-72D9-46B0-94A2-3CF6AE141146}"/>
              </a:ext>
            </a:extLst>
          </p:cNvPr>
          <p:cNvSpPr txBox="1"/>
          <p:nvPr/>
        </p:nvSpPr>
        <p:spPr>
          <a:xfrm>
            <a:off x="1609141" y="5300616"/>
            <a:ext cx="1881444" cy="400110"/>
          </a:xfrm>
          <a:prstGeom prst="rect">
            <a:avLst/>
          </a:prstGeom>
          <a:noFill/>
        </p:spPr>
        <p:txBody>
          <a:bodyPr wrap="square" rtlCol="0">
            <a:spAutoFit/>
          </a:bodyPr>
          <a:lstStyle/>
          <a:p>
            <a:pPr algn="ctr"/>
            <a:r>
              <a:rPr lang="en-US" sz="2000" b="1" dirty="0">
                <a:solidFill>
                  <a:schemeClr val="accent1"/>
                </a:solidFill>
                <a:latin typeface="+mj-lt"/>
              </a:rPr>
              <a:t>Cube</a:t>
            </a:r>
            <a:endParaRPr lang="en-ID" sz="2000" b="1" dirty="0">
              <a:solidFill>
                <a:schemeClr val="accent1"/>
              </a:solidFill>
              <a:latin typeface="+mj-lt"/>
            </a:endParaRPr>
          </a:p>
        </p:txBody>
      </p:sp>
      <p:sp>
        <p:nvSpPr>
          <p:cNvPr id="142" name="TextBox 141">
            <a:extLst>
              <a:ext uri="{FF2B5EF4-FFF2-40B4-BE49-F238E27FC236}">
                <a16:creationId xmlns:a16="http://schemas.microsoft.com/office/drawing/2014/main" id="{E833B235-1290-4387-AE20-1ECC6451237B}"/>
              </a:ext>
            </a:extLst>
          </p:cNvPr>
          <p:cNvSpPr txBox="1"/>
          <p:nvPr/>
        </p:nvSpPr>
        <p:spPr>
          <a:xfrm>
            <a:off x="3953556" y="5300616"/>
            <a:ext cx="1881444" cy="400110"/>
          </a:xfrm>
          <a:prstGeom prst="rect">
            <a:avLst/>
          </a:prstGeom>
          <a:noFill/>
        </p:spPr>
        <p:txBody>
          <a:bodyPr wrap="square" rtlCol="0">
            <a:spAutoFit/>
          </a:bodyPr>
          <a:lstStyle/>
          <a:p>
            <a:pPr algn="ctr"/>
            <a:r>
              <a:rPr lang="en-US" sz="2000" b="1" dirty="0">
                <a:solidFill>
                  <a:schemeClr val="accent2"/>
                </a:solidFill>
                <a:latin typeface="+mj-lt"/>
              </a:rPr>
              <a:t>Ball</a:t>
            </a:r>
            <a:endParaRPr lang="en-ID" sz="2000" b="1" dirty="0">
              <a:solidFill>
                <a:schemeClr val="accent2"/>
              </a:solidFill>
              <a:latin typeface="+mj-lt"/>
            </a:endParaRPr>
          </a:p>
        </p:txBody>
      </p:sp>
      <p:sp>
        <p:nvSpPr>
          <p:cNvPr id="143" name="TextBox 142">
            <a:extLst>
              <a:ext uri="{FF2B5EF4-FFF2-40B4-BE49-F238E27FC236}">
                <a16:creationId xmlns:a16="http://schemas.microsoft.com/office/drawing/2014/main" id="{8B8586EB-5231-4F58-9A12-33C6393689C3}"/>
              </a:ext>
            </a:extLst>
          </p:cNvPr>
          <p:cNvSpPr txBox="1"/>
          <p:nvPr/>
        </p:nvSpPr>
        <p:spPr>
          <a:xfrm>
            <a:off x="6353673" y="5300616"/>
            <a:ext cx="1881444" cy="400110"/>
          </a:xfrm>
          <a:prstGeom prst="rect">
            <a:avLst/>
          </a:prstGeom>
          <a:noFill/>
        </p:spPr>
        <p:txBody>
          <a:bodyPr wrap="square" rtlCol="0">
            <a:spAutoFit/>
          </a:bodyPr>
          <a:lstStyle/>
          <a:p>
            <a:pPr algn="ctr"/>
            <a:r>
              <a:rPr lang="en-US" sz="2000" b="1" dirty="0">
                <a:solidFill>
                  <a:schemeClr val="accent3"/>
                </a:solidFill>
                <a:latin typeface="+mj-lt"/>
              </a:rPr>
              <a:t>Prism</a:t>
            </a:r>
            <a:endParaRPr lang="en-ID" sz="2000" b="1" dirty="0">
              <a:solidFill>
                <a:schemeClr val="accent3"/>
              </a:solidFill>
              <a:latin typeface="+mj-lt"/>
            </a:endParaRPr>
          </a:p>
        </p:txBody>
      </p:sp>
      <p:sp>
        <p:nvSpPr>
          <p:cNvPr id="144" name="TextBox 143">
            <a:extLst>
              <a:ext uri="{FF2B5EF4-FFF2-40B4-BE49-F238E27FC236}">
                <a16:creationId xmlns:a16="http://schemas.microsoft.com/office/drawing/2014/main" id="{1936E1F0-DBC7-4A49-8F48-4760035F9FE2}"/>
              </a:ext>
            </a:extLst>
          </p:cNvPr>
          <p:cNvSpPr txBox="1"/>
          <p:nvPr/>
        </p:nvSpPr>
        <p:spPr>
          <a:xfrm>
            <a:off x="8743124" y="5300616"/>
            <a:ext cx="1881444" cy="400110"/>
          </a:xfrm>
          <a:prstGeom prst="rect">
            <a:avLst/>
          </a:prstGeom>
          <a:noFill/>
        </p:spPr>
        <p:txBody>
          <a:bodyPr wrap="square" rtlCol="0">
            <a:spAutoFit/>
          </a:bodyPr>
          <a:lstStyle/>
          <a:p>
            <a:pPr algn="ctr"/>
            <a:r>
              <a:rPr lang="en-US" sz="2000" b="1" dirty="0">
                <a:solidFill>
                  <a:schemeClr val="accent4"/>
                </a:solidFill>
                <a:latin typeface="+mj-lt"/>
              </a:rPr>
              <a:t>Pyramid</a:t>
            </a:r>
            <a:endParaRPr lang="en-ID" sz="2000" b="1" dirty="0">
              <a:solidFill>
                <a:schemeClr val="accent4"/>
              </a:solidFill>
              <a:latin typeface="+mj-lt"/>
            </a:endParaRPr>
          </a:p>
        </p:txBody>
      </p:sp>
      <p:sp>
        <p:nvSpPr>
          <p:cNvPr id="3" name="Text Placeholder 2">
            <a:extLst>
              <a:ext uri="{FF2B5EF4-FFF2-40B4-BE49-F238E27FC236}">
                <a16:creationId xmlns:a16="http://schemas.microsoft.com/office/drawing/2014/main" id="{3BDDC9A0-211A-4A04-84F0-E5D2C70B54E6}"/>
              </a:ext>
            </a:extLst>
          </p:cNvPr>
          <p:cNvSpPr>
            <a:spLocks noGrp="1"/>
          </p:cNvSpPr>
          <p:nvPr>
            <p:ph type="body" sz="quarter" idx="10"/>
          </p:nvPr>
        </p:nvSpPr>
        <p:spPr/>
        <p:txBody>
          <a:bodyPr/>
          <a:lstStyle/>
          <a:p>
            <a:pPr algn="ctr"/>
            <a:r>
              <a:rPr lang="en-US" sz="4000" b="1" dirty="0">
                <a:latin typeface="+mj-lt"/>
              </a:rPr>
              <a:t>Question 4</a:t>
            </a:r>
          </a:p>
        </p:txBody>
      </p:sp>
    </p:spTree>
    <p:extLst>
      <p:ext uri="{BB962C8B-B14F-4D97-AF65-F5344CB8AC3E}">
        <p14:creationId xmlns:p14="http://schemas.microsoft.com/office/powerpoint/2010/main" val="251653229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D75F80E0-AE6B-4504-AB14-2BF6756F205A}"/>
              </a:ext>
            </a:extLst>
          </p:cNvPr>
          <p:cNvGrpSpPr/>
          <p:nvPr/>
        </p:nvGrpSpPr>
        <p:grpSpPr>
          <a:xfrm>
            <a:off x="1952880" y="2153235"/>
            <a:ext cx="1128713" cy="1128713"/>
            <a:chOff x="-147638" y="3008386"/>
            <a:chExt cx="1702308" cy="1702308"/>
          </a:xfrm>
        </p:grpSpPr>
        <p:sp>
          <p:nvSpPr>
            <p:cNvPr id="12" name="Freeform: Shape 11">
              <a:extLst>
                <a:ext uri="{FF2B5EF4-FFF2-40B4-BE49-F238E27FC236}">
                  <a16:creationId xmlns:a16="http://schemas.microsoft.com/office/drawing/2014/main" id="{BEA270BA-1375-4B54-80DE-FD80395DC2FF}"/>
                </a:ext>
              </a:extLst>
            </p:cNvPr>
            <p:cNvSpPr/>
            <p:nvPr/>
          </p:nvSpPr>
          <p:spPr>
            <a:xfrm>
              <a:off x="-147638" y="3008386"/>
              <a:ext cx="1702308" cy="1702308"/>
            </a:xfrm>
            <a:custGeom>
              <a:avLst/>
              <a:gdLst>
                <a:gd name="connsiteX0" fmla="*/ 1702308 w 1702308"/>
                <a:gd name="connsiteY0" fmla="*/ 851154 h 1702308"/>
                <a:gd name="connsiteX1" fmla="*/ 851154 w 1702308"/>
                <a:gd name="connsiteY1" fmla="*/ 1702308 h 1702308"/>
                <a:gd name="connsiteX2" fmla="*/ 0 w 1702308"/>
                <a:gd name="connsiteY2" fmla="*/ 851154 h 1702308"/>
                <a:gd name="connsiteX3" fmla="*/ 851154 w 1702308"/>
                <a:gd name="connsiteY3" fmla="*/ 0 h 1702308"/>
                <a:gd name="connsiteX4" fmla="*/ 1702308 w 1702308"/>
                <a:gd name="connsiteY4" fmla="*/ 851154 h 17023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2308" h="1702308">
                  <a:moveTo>
                    <a:pt x="1702308" y="851154"/>
                  </a:moveTo>
                  <a:cubicBezTo>
                    <a:pt x="1702308" y="1321234"/>
                    <a:pt x="1321234" y="1702308"/>
                    <a:pt x="851154" y="1702308"/>
                  </a:cubicBezTo>
                  <a:cubicBezTo>
                    <a:pt x="381075" y="1702308"/>
                    <a:pt x="0" y="1321234"/>
                    <a:pt x="0" y="851154"/>
                  </a:cubicBezTo>
                  <a:cubicBezTo>
                    <a:pt x="0" y="381075"/>
                    <a:pt x="381075" y="0"/>
                    <a:pt x="851154" y="0"/>
                  </a:cubicBezTo>
                  <a:cubicBezTo>
                    <a:pt x="1321234" y="0"/>
                    <a:pt x="1702308" y="381075"/>
                    <a:pt x="1702308" y="851154"/>
                  </a:cubicBezTo>
                  <a:close/>
                </a:path>
              </a:pathLst>
            </a:custGeom>
            <a:solidFill>
              <a:schemeClr val="accent1"/>
            </a:solidFill>
            <a:ln w="9525"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6C9CECD0-CD30-43EC-8B2D-5FC328292843}"/>
                </a:ext>
              </a:extLst>
            </p:cNvPr>
            <p:cNvSpPr/>
            <p:nvPr/>
          </p:nvSpPr>
          <p:spPr>
            <a:xfrm>
              <a:off x="78676" y="3234700"/>
              <a:ext cx="1249680" cy="1249680"/>
            </a:xfrm>
            <a:custGeom>
              <a:avLst/>
              <a:gdLst>
                <a:gd name="connsiteX0" fmla="*/ 1249680 w 1249680"/>
                <a:gd name="connsiteY0" fmla="*/ 624840 h 1249680"/>
                <a:gd name="connsiteX1" fmla="*/ 624840 w 1249680"/>
                <a:gd name="connsiteY1" fmla="*/ 1249680 h 1249680"/>
                <a:gd name="connsiteX2" fmla="*/ 0 w 1249680"/>
                <a:gd name="connsiteY2" fmla="*/ 624840 h 1249680"/>
                <a:gd name="connsiteX3" fmla="*/ 624840 w 1249680"/>
                <a:gd name="connsiteY3" fmla="*/ 0 h 1249680"/>
                <a:gd name="connsiteX4" fmla="*/ 1249680 w 1249680"/>
                <a:gd name="connsiteY4" fmla="*/ 624840 h 1249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9680" h="1249680">
                  <a:moveTo>
                    <a:pt x="1249680" y="624840"/>
                  </a:moveTo>
                  <a:cubicBezTo>
                    <a:pt x="1249680" y="969930"/>
                    <a:pt x="969930" y="1249680"/>
                    <a:pt x="624840" y="1249680"/>
                  </a:cubicBezTo>
                  <a:cubicBezTo>
                    <a:pt x="279750" y="1249680"/>
                    <a:pt x="0" y="969930"/>
                    <a:pt x="0" y="624840"/>
                  </a:cubicBezTo>
                  <a:cubicBezTo>
                    <a:pt x="0" y="279750"/>
                    <a:pt x="279750" y="0"/>
                    <a:pt x="624840" y="0"/>
                  </a:cubicBezTo>
                  <a:cubicBezTo>
                    <a:pt x="969930" y="0"/>
                    <a:pt x="1249680" y="279750"/>
                    <a:pt x="1249680" y="624840"/>
                  </a:cubicBezTo>
                  <a:close/>
                </a:path>
              </a:pathLst>
            </a:custGeom>
            <a:noFill/>
            <a:ln w="19050" cap="flat">
              <a:solidFill>
                <a:schemeClr val="accent1">
                  <a:lumMod val="20000"/>
                  <a:lumOff val="80000"/>
                </a:schemeClr>
              </a:solidFill>
              <a:prstDash val="dash"/>
              <a:miter/>
            </a:ln>
          </p:spPr>
          <p:txBody>
            <a:bodyPr rtlCol="0" anchor="ctr"/>
            <a:lstStyle/>
            <a:p>
              <a:endParaRPr lang="en-US"/>
            </a:p>
          </p:txBody>
        </p:sp>
        <p:sp>
          <p:nvSpPr>
            <p:cNvPr id="14" name="Graphic 33">
              <a:extLst>
                <a:ext uri="{FF2B5EF4-FFF2-40B4-BE49-F238E27FC236}">
                  <a16:creationId xmlns:a16="http://schemas.microsoft.com/office/drawing/2014/main" id="{CD68C6CF-5035-4BEE-9B8F-2950BCC3392B}"/>
                </a:ext>
              </a:extLst>
            </p:cNvPr>
            <p:cNvSpPr/>
            <p:nvPr/>
          </p:nvSpPr>
          <p:spPr>
            <a:xfrm>
              <a:off x="385537" y="3613284"/>
              <a:ext cx="643163" cy="511320"/>
            </a:xfrm>
            <a:custGeom>
              <a:avLst/>
              <a:gdLst>
                <a:gd name="connsiteX0" fmla="*/ 1015270 w 1015269"/>
                <a:gd name="connsiteY0" fmla="*/ 194691 h 807148"/>
                <a:gd name="connsiteX1" fmla="*/ 820674 w 1015269"/>
                <a:gd name="connsiteY1" fmla="*/ 0 h 807148"/>
                <a:gd name="connsiteX2" fmla="*/ 403574 w 1015269"/>
                <a:gd name="connsiteY2" fmla="*/ 417100 h 807148"/>
                <a:gd name="connsiteX3" fmla="*/ 194691 w 1015269"/>
                <a:gd name="connsiteY3" fmla="*/ 208217 h 807148"/>
                <a:gd name="connsiteX4" fmla="*/ 0 w 1015269"/>
                <a:gd name="connsiteY4" fmla="*/ 402908 h 807148"/>
                <a:gd name="connsiteX5" fmla="*/ 208883 w 1015269"/>
                <a:gd name="connsiteY5" fmla="*/ 611791 h 807148"/>
                <a:gd name="connsiteX6" fmla="*/ 208217 w 1015269"/>
                <a:gd name="connsiteY6" fmla="*/ 612458 h 807148"/>
                <a:gd name="connsiteX7" fmla="*/ 402908 w 1015269"/>
                <a:gd name="connsiteY7" fmla="*/ 807149 h 807148"/>
                <a:gd name="connsiteX8" fmla="*/ 403574 w 1015269"/>
                <a:gd name="connsiteY8" fmla="*/ 806387 h 807148"/>
                <a:gd name="connsiteX9" fmla="*/ 403574 w 1015269"/>
                <a:gd name="connsiteY9" fmla="*/ 806387 h 807148"/>
                <a:gd name="connsiteX10" fmla="*/ 598265 w 1015269"/>
                <a:gd name="connsiteY10" fmla="*/ 611791 h 807148"/>
                <a:gd name="connsiteX11" fmla="*/ 598265 w 1015269"/>
                <a:gd name="connsiteY11" fmla="*/ 611791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15269" h="807148">
                  <a:moveTo>
                    <a:pt x="1015270" y="194691"/>
                  </a:moveTo>
                  <a:lnTo>
                    <a:pt x="820674" y="0"/>
                  </a:lnTo>
                  <a:lnTo>
                    <a:pt x="403574" y="417100"/>
                  </a:lnTo>
                  <a:lnTo>
                    <a:pt x="194691" y="208217"/>
                  </a:lnTo>
                  <a:lnTo>
                    <a:pt x="0" y="402908"/>
                  </a:lnTo>
                  <a:lnTo>
                    <a:pt x="208883" y="611791"/>
                  </a:lnTo>
                  <a:lnTo>
                    <a:pt x="208217" y="612458"/>
                  </a:lnTo>
                  <a:lnTo>
                    <a:pt x="402908" y="807149"/>
                  </a:lnTo>
                  <a:lnTo>
                    <a:pt x="403574" y="806387"/>
                  </a:lnTo>
                  <a:lnTo>
                    <a:pt x="403574" y="806387"/>
                  </a:lnTo>
                  <a:lnTo>
                    <a:pt x="598265" y="611791"/>
                  </a:lnTo>
                  <a:lnTo>
                    <a:pt x="598265" y="611791"/>
                  </a:lnTo>
                  <a:close/>
                </a:path>
              </a:pathLst>
            </a:custGeom>
            <a:solidFill>
              <a:schemeClr val="bg2"/>
            </a:solidFill>
            <a:ln w="9525" cap="flat">
              <a:noFill/>
              <a:prstDash val="solid"/>
              <a:miter/>
            </a:ln>
          </p:spPr>
          <p:txBody>
            <a:bodyPr rtlCol="0" anchor="ctr"/>
            <a:lstStyle/>
            <a:p>
              <a:endParaRPr lang="en-US"/>
            </a:p>
          </p:txBody>
        </p:sp>
      </p:grpSp>
      <p:sp>
        <p:nvSpPr>
          <p:cNvPr id="2" name="TextBox 1">
            <a:extLst>
              <a:ext uri="{FF2B5EF4-FFF2-40B4-BE49-F238E27FC236}">
                <a16:creationId xmlns:a16="http://schemas.microsoft.com/office/drawing/2014/main" id="{C5964DAC-F81C-4C6E-959E-18215747672E}"/>
              </a:ext>
            </a:extLst>
          </p:cNvPr>
          <p:cNvSpPr txBox="1"/>
          <p:nvPr/>
        </p:nvSpPr>
        <p:spPr>
          <a:xfrm>
            <a:off x="3620619" y="2428331"/>
            <a:ext cx="3437261" cy="892232"/>
          </a:xfrm>
          <a:prstGeom prst="rect">
            <a:avLst/>
          </a:prstGeom>
          <a:noFill/>
        </p:spPr>
        <p:txBody>
          <a:bodyPr wrap="square" rtlCol="0" anchor="t">
            <a:spAutoFit/>
          </a:bodyPr>
          <a:lstStyle/>
          <a:p>
            <a:pPr>
              <a:lnSpc>
                <a:spcPct val="150000"/>
              </a:lnSpc>
            </a:pPr>
            <a:r>
              <a:rPr lang="en-US" sz="1200" dirty="0"/>
              <a:t>Why globe or ball have no angle because </a:t>
            </a:r>
            <a:r>
              <a:rPr lang="en-US" sz="1200" dirty="0">
                <a:latin typeface="Verdana" panose="020B0604030504040204" pitchFamily="34" charset="0"/>
              </a:rPr>
              <a:t>l</a:t>
            </a:r>
            <a:r>
              <a:rPr lang="en-US" sz="1200" b="0" i="0" dirty="0">
                <a:effectLst/>
                <a:latin typeface="Verdana" panose="020B0604030504040204" pitchFamily="34" charset="0"/>
              </a:rPr>
              <a:t>orem ipsum dolor sit </a:t>
            </a:r>
            <a:r>
              <a:rPr lang="en-US" sz="1200" b="0" i="0" dirty="0" err="1">
                <a:effectLst/>
                <a:latin typeface="Verdana" panose="020B0604030504040204" pitchFamily="34" charset="0"/>
              </a:rPr>
              <a:t>amet</a:t>
            </a:r>
            <a:r>
              <a:rPr lang="en-US" sz="1200" b="0" i="0" dirty="0">
                <a:effectLst/>
                <a:latin typeface="Verdana" panose="020B0604030504040204" pitchFamily="34" charset="0"/>
              </a:rPr>
              <a:t>, </a:t>
            </a:r>
            <a:r>
              <a:rPr lang="en-US" sz="1200" b="0" i="0" dirty="0" err="1">
                <a:effectLst/>
                <a:latin typeface="Verdana" panose="020B0604030504040204" pitchFamily="34" charset="0"/>
              </a:rPr>
              <a:t>consectetuer</a:t>
            </a:r>
            <a:r>
              <a:rPr lang="en-US" sz="1200" b="0" i="0" dirty="0">
                <a:effectLst/>
                <a:latin typeface="Verdana" panose="020B0604030504040204" pitchFamily="34" charset="0"/>
              </a:rPr>
              <a:t> </a:t>
            </a:r>
            <a:r>
              <a:rPr lang="en-US" sz="1200" b="0" i="0" dirty="0" err="1">
                <a:effectLst/>
                <a:latin typeface="Verdana" panose="020B0604030504040204" pitchFamily="34" charset="0"/>
              </a:rPr>
              <a:t>adipiscing</a:t>
            </a:r>
            <a:r>
              <a:rPr lang="en-US" sz="1200" b="0" i="0" dirty="0">
                <a:effectLst/>
                <a:latin typeface="Verdana" panose="020B0604030504040204" pitchFamily="34" charset="0"/>
              </a:rPr>
              <a:t> </a:t>
            </a:r>
            <a:r>
              <a:rPr lang="en-US" sz="1200" b="0" i="0" dirty="0" err="1">
                <a:effectLst/>
                <a:latin typeface="Verdana" panose="020B0604030504040204" pitchFamily="34" charset="0"/>
              </a:rPr>
              <a:t>elit</a:t>
            </a:r>
            <a:r>
              <a:rPr lang="en-US" sz="1200" b="0" i="0" dirty="0">
                <a:effectLst/>
                <a:latin typeface="Verdana" panose="020B0604030504040204" pitchFamily="34" charset="0"/>
              </a:rPr>
              <a:t>.</a:t>
            </a:r>
            <a:endParaRPr lang="en-US" sz="1200" dirty="0"/>
          </a:p>
        </p:txBody>
      </p:sp>
      <p:sp>
        <p:nvSpPr>
          <p:cNvPr id="22" name="TextBox 21">
            <a:extLst>
              <a:ext uri="{FF2B5EF4-FFF2-40B4-BE49-F238E27FC236}">
                <a16:creationId xmlns:a16="http://schemas.microsoft.com/office/drawing/2014/main" id="{6CADDC7E-CE1D-4BF4-8143-9FAC4BA35DD1}"/>
              </a:ext>
            </a:extLst>
          </p:cNvPr>
          <p:cNvSpPr txBox="1"/>
          <p:nvPr/>
        </p:nvSpPr>
        <p:spPr>
          <a:xfrm>
            <a:off x="3620620" y="2087145"/>
            <a:ext cx="2639242" cy="400110"/>
          </a:xfrm>
          <a:prstGeom prst="rect">
            <a:avLst/>
          </a:prstGeom>
          <a:noFill/>
        </p:spPr>
        <p:txBody>
          <a:bodyPr wrap="square" rtlCol="0">
            <a:spAutoFit/>
          </a:bodyPr>
          <a:lstStyle/>
          <a:p>
            <a:r>
              <a:rPr lang="en-US" sz="2000" b="1" dirty="0">
                <a:solidFill>
                  <a:schemeClr val="accent1"/>
                </a:solidFill>
                <a:latin typeface="+mj-lt"/>
              </a:rPr>
              <a:t>Correct answer is B</a:t>
            </a:r>
            <a:endParaRPr lang="en-ID" sz="2000" b="1" dirty="0">
              <a:solidFill>
                <a:schemeClr val="accent1"/>
              </a:solidFill>
              <a:latin typeface="+mj-lt"/>
            </a:endParaRPr>
          </a:p>
        </p:txBody>
      </p:sp>
      <p:sp>
        <p:nvSpPr>
          <p:cNvPr id="23" name="Rectangle: Rounded Corners 22">
            <a:extLst>
              <a:ext uri="{FF2B5EF4-FFF2-40B4-BE49-F238E27FC236}">
                <a16:creationId xmlns:a16="http://schemas.microsoft.com/office/drawing/2014/main" id="{AB5A5592-A0AB-4E93-A977-225596B943D5}"/>
              </a:ext>
            </a:extLst>
          </p:cNvPr>
          <p:cNvSpPr/>
          <p:nvPr/>
        </p:nvSpPr>
        <p:spPr>
          <a:xfrm>
            <a:off x="8705516" y="2048652"/>
            <a:ext cx="1533605" cy="1347623"/>
          </a:xfrm>
          <a:prstGeom prst="roundRect">
            <a:avLst>
              <a:gd name="adj" fmla="val 1336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Rounded Corners 23">
            <a:extLst>
              <a:ext uri="{FF2B5EF4-FFF2-40B4-BE49-F238E27FC236}">
                <a16:creationId xmlns:a16="http://schemas.microsoft.com/office/drawing/2014/main" id="{A8F5FB9F-7B29-448C-A9EE-5FF860D395B0}"/>
              </a:ext>
            </a:extLst>
          </p:cNvPr>
          <p:cNvSpPr/>
          <p:nvPr/>
        </p:nvSpPr>
        <p:spPr>
          <a:xfrm>
            <a:off x="8796122" y="2173732"/>
            <a:ext cx="1352393" cy="1097462"/>
          </a:xfrm>
          <a:prstGeom prst="roundRect">
            <a:avLst>
              <a:gd name="adj" fmla="val 13362"/>
            </a:avLst>
          </a:prstGeom>
          <a:noFill/>
          <a:ln w="19050">
            <a:solidFill>
              <a:schemeClr val="accent2">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A12D6A9A-7D0B-4EE6-A664-FE53593A25A3}"/>
              </a:ext>
            </a:extLst>
          </p:cNvPr>
          <p:cNvSpPr/>
          <p:nvPr/>
        </p:nvSpPr>
        <p:spPr>
          <a:xfrm>
            <a:off x="9274744" y="1862917"/>
            <a:ext cx="395148" cy="395148"/>
          </a:xfrm>
          <a:prstGeom prst="ellipse">
            <a:avLst/>
          </a:prstGeom>
          <a:solidFill>
            <a:schemeClr val="accent2"/>
          </a:solidFill>
          <a:ln w="57150">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EF06C36F-E07E-4E71-BE38-8AA5EB58BF01}"/>
              </a:ext>
            </a:extLst>
          </p:cNvPr>
          <p:cNvSpPr txBox="1"/>
          <p:nvPr/>
        </p:nvSpPr>
        <p:spPr>
          <a:xfrm>
            <a:off x="9274745" y="1909159"/>
            <a:ext cx="392689" cy="250005"/>
          </a:xfrm>
          <a:prstGeom prst="rect">
            <a:avLst/>
          </a:prstGeom>
          <a:noFill/>
        </p:spPr>
        <p:txBody>
          <a:bodyPr wrap="square" rtlCol="0">
            <a:spAutoFit/>
          </a:bodyPr>
          <a:lstStyle/>
          <a:p>
            <a:pPr algn="ctr"/>
            <a:r>
              <a:rPr lang="en-US" sz="1600" b="1" dirty="0">
                <a:solidFill>
                  <a:schemeClr val="bg2"/>
                </a:solidFill>
                <a:latin typeface="+mj-lt"/>
              </a:rPr>
              <a:t>B.</a:t>
            </a:r>
            <a:endParaRPr lang="en-ID" sz="1600" b="1" dirty="0">
              <a:solidFill>
                <a:schemeClr val="bg2"/>
              </a:solidFill>
              <a:latin typeface="+mj-lt"/>
            </a:endParaRPr>
          </a:p>
        </p:txBody>
      </p:sp>
      <p:grpSp>
        <p:nvGrpSpPr>
          <p:cNvPr id="27" name="Group 26">
            <a:extLst>
              <a:ext uri="{FF2B5EF4-FFF2-40B4-BE49-F238E27FC236}">
                <a16:creationId xmlns:a16="http://schemas.microsoft.com/office/drawing/2014/main" id="{BC48F320-E033-4C4E-B0DE-25E651F0A6C3}"/>
              </a:ext>
            </a:extLst>
          </p:cNvPr>
          <p:cNvGrpSpPr/>
          <p:nvPr/>
        </p:nvGrpSpPr>
        <p:grpSpPr>
          <a:xfrm>
            <a:off x="9106917" y="2415690"/>
            <a:ext cx="707143" cy="707143"/>
            <a:chOff x="6788213" y="2325421"/>
            <a:chExt cx="1356629" cy="1356629"/>
          </a:xfrm>
          <a:solidFill>
            <a:schemeClr val="bg2"/>
          </a:solidFill>
        </p:grpSpPr>
        <p:sp>
          <p:nvSpPr>
            <p:cNvPr id="28" name="Freeform: Shape 27">
              <a:extLst>
                <a:ext uri="{FF2B5EF4-FFF2-40B4-BE49-F238E27FC236}">
                  <a16:creationId xmlns:a16="http://schemas.microsoft.com/office/drawing/2014/main" id="{7B8C867F-E00C-474A-ADEF-41AA186CF661}"/>
                </a:ext>
              </a:extLst>
            </p:cNvPr>
            <p:cNvSpPr/>
            <p:nvPr/>
          </p:nvSpPr>
          <p:spPr>
            <a:xfrm>
              <a:off x="7561825" y="2390819"/>
              <a:ext cx="63256" cy="82911"/>
            </a:xfrm>
            <a:custGeom>
              <a:avLst/>
              <a:gdLst>
                <a:gd name="connsiteX0" fmla="*/ 37417 w 63256"/>
                <a:gd name="connsiteY0" fmla="*/ 75650 h 82911"/>
                <a:gd name="connsiteX1" fmla="*/ 49520 w 63256"/>
                <a:gd name="connsiteY1" fmla="*/ 82911 h 82911"/>
                <a:gd name="connsiteX2" fmla="*/ 56011 w 63256"/>
                <a:gd name="connsiteY2" fmla="*/ 81261 h 82911"/>
                <a:gd name="connsiteX3" fmla="*/ 61622 w 63256"/>
                <a:gd name="connsiteY3" fmla="*/ 62612 h 82911"/>
                <a:gd name="connsiteX4" fmla="*/ 24545 w 63256"/>
                <a:gd name="connsiteY4" fmla="*/ 5236 h 82911"/>
                <a:gd name="connsiteX5" fmla="*/ 5236 w 63256"/>
                <a:gd name="connsiteY5" fmla="*/ 2925 h 82911"/>
                <a:gd name="connsiteX6" fmla="*/ 2925 w 63256"/>
                <a:gd name="connsiteY6" fmla="*/ 22234 h 82911"/>
                <a:gd name="connsiteX7" fmla="*/ 37417 w 63256"/>
                <a:gd name="connsiteY7" fmla="*/ 75650 h 82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256" h="82911">
                  <a:moveTo>
                    <a:pt x="37417" y="75650"/>
                  </a:moveTo>
                  <a:cubicBezTo>
                    <a:pt x="39893" y="80271"/>
                    <a:pt x="44624" y="82911"/>
                    <a:pt x="49520" y="82911"/>
                  </a:cubicBezTo>
                  <a:cubicBezTo>
                    <a:pt x="51720" y="82911"/>
                    <a:pt x="53976" y="82361"/>
                    <a:pt x="56011" y="81261"/>
                  </a:cubicBezTo>
                  <a:cubicBezTo>
                    <a:pt x="62722" y="77685"/>
                    <a:pt x="65198" y="69324"/>
                    <a:pt x="61622" y="62612"/>
                  </a:cubicBezTo>
                  <a:cubicBezTo>
                    <a:pt x="49960" y="40938"/>
                    <a:pt x="37472" y="21629"/>
                    <a:pt x="24545" y="5236"/>
                  </a:cubicBezTo>
                  <a:cubicBezTo>
                    <a:pt x="19869" y="-706"/>
                    <a:pt x="11177" y="-1751"/>
                    <a:pt x="5236" y="2925"/>
                  </a:cubicBezTo>
                  <a:cubicBezTo>
                    <a:pt x="-706" y="7601"/>
                    <a:pt x="-1751" y="16293"/>
                    <a:pt x="2925" y="22234"/>
                  </a:cubicBezTo>
                  <a:cubicBezTo>
                    <a:pt x="14863" y="37362"/>
                    <a:pt x="26470" y="55351"/>
                    <a:pt x="37417" y="75650"/>
                  </a:cubicBezTo>
                  <a:close/>
                </a:path>
              </a:pathLst>
            </a:custGeom>
            <a:grpFill/>
            <a:ln w="5500"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id="{D0F6A152-1631-4E69-802C-5D5F40914393}"/>
                </a:ext>
              </a:extLst>
            </p:cNvPr>
            <p:cNvSpPr/>
            <p:nvPr/>
          </p:nvSpPr>
          <p:spPr>
            <a:xfrm>
              <a:off x="7664967" y="2631892"/>
              <a:ext cx="41283" cy="92084"/>
            </a:xfrm>
            <a:custGeom>
              <a:avLst/>
              <a:gdLst>
                <a:gd name="connsiteX0" fmla="*/ 398 w 41283"/>
                <a:gd name="connsiteY0" fmla="*/ 16994 h 92084"/>
                <a:gd name="connsiteX1" fmla="*/ 14041 w 41283"/>
                <a:gd name="connsiteY1" fmla="*/ 80862 h 92084"/>
                <a:gd name="connsiteX2" fmla="*/ 27519 w 41283"/>
                <a:gd name="connsiteY2" fmla="*/ 92084 h 92084"/>
                <a:gd name="connsiteX3" fmla="*/ 30050 w 41283"/>
                <a:gd name="connsiteY3" fmla="*/ 91864 h 92084"/>
                <a:gd name="connsiteX4" fmla="*/ 41052 w 41283"/>
                <a:gd name="connsiteY4" fmla="*/ 75801 h 92084"/>
                <a:gd name="connsiteX5" fmla="*/ 27079 w 41283"/>
                <a:gd name="connsiteY5" fmla="*/ 10503 h 92084"/>
                <a:gd name="connsiteX6" fmla="*/ 10466 w 41283"/>
                <a:gd name="connsiteY6" fmla="*/ 381 h 92084"/>
                <a:gd name="connsiteX7" fmla="*/ 398 w 41283"/>
                <a:gd name="connsiteY7" fmla="*/ 16994 h 92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283" h="92084">
                  <a:moveTo>
                    <a:pt x="398" y="16994"/>
                  </a:moveTo>
                  <a:cubicBezTo>
                    <a:pt x="5404" y="37513"/>
                    <a:pt x="9970" y="59022"/>
                    <a:pt x="14041" y="80862"/>
                  </a:cubicBezTo>
                  <a:cubicBezTo>
                    <a:pt x="15252" y="87463"/>
                    <a:pt x="21028" y="92084"/>
                    <a:pt x="27519" y="92084"/>
                  </a:cubicBezTo>
                  <a:cubicBezTo>
                    <a:pt x="28344" y="92084"/>
                    <a:pt x="29224" y="92029"/>
                    <a:pt x="30050" y="91864"/>
                  </a:cubicBezTo>
                  <a:cubicBezTo>
                    <a:pt x="37531" y="90489"/>
                    <a:pt x="42427" y="83282"/>
                    <a:pt x="41052" y="75801"/>
                  </a:cubicBezTo>
                  <a:cubicBezTo>
                    <a:pt x="36871" y="53466"/>
                    <a:pt x="32195" y="31517"/>
                    <a:pt x="27079" y="10503"/>
                  </a:cubicBezTo>
                  <a:cubicBezTo>
                    <a:pt x="25264" y="3131"/>
                    <a:pt x="17837" y="-1380"/>
                    <a:pt x="10466" y="381"/>
                  </a:cubicBezTo>
                  <a:cubicBezTo>
                    <a:pt x="3149" y="2196"/>
                    <a:pt x="-1417" y="9622"/>
                    <a:pt x="398" y="16994"/>
                  </a:cubicBezTo>
                  <a:close/>
                </a:path>
              </a:pathLst>
            </a:custGeom>
            <a:grpFill/>
            <a:ln w="5500"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BD8AB5BA-55CF-4496-AE78-7D23CA270C8B}"/>
                </a:ext>
              </a:extLst>
            </p:cNvPr>
            <p:cNvSpPr/>
            <p:nvPr/>
          </p:nvSpPr>
          <p:spPr>
            <a:xfrm>
              <a:off x="7625381" y="2506086"/>
              <a:ext cx="49578" cy="89714"/>
            </a:xfrm>
            <a:custGeom>
              <a:avLst/>
              <a:gdLst>
                <a:gd name="connsiteX0" fmla="*/ 22656 w 49578"/>
                <a:gd name="connsiteY0" fmla="*/ 80033 h 89714"/>
                <a:gd name="connsiteX1" fmla="*/ 35804 w 49578"/>
                <a:gd name="connsiteY1" fmla="*/ 89715 h 89714"/>
                <a:gd name="connsiteX2" fmla="*/ 39930 w 49578"/>
                <a:gd name="connsiteY2" fmla="*/ 89110 h 89714"/>
                <a:gd name="connsiteX3" fmla="*/ 48951 w 49578"/>
                <a:gd name="connsiteY3" fmla="*/ 71891 h 89714"/>
                <a:gd name="connsiteX4" fmla="*/ 26507 w 49578"/>
                <a:gd name="connsiteY4" fmla="*/ 8628 h 89714"/>
                <a:gd name="connsiteX5" fmla="*/ 8628 w 49578"/>
                <a:gd name="connsiteY5" fmla="*/ 982 h 89714"/>
                <a:gd name="connsiteX6" fmla="*/ 982 w 49578"/>
                <a:gd name="connsiteY6" fmla="*/ 18860 h 89714"/>
                <a:gd name="connsiteX7" fmla="*/ 22656 w 49578"/>
                <a:gd name="connsiteY7" fmla="*/ 80033 h 89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578" h="89714">
                  <a:moveTo>
                    <a:pt x="22656" y="80033"/>
                  </a:moveTo>
                  <a:cubicBezTo>
                    <a:pt x="24471" y="85919"/>
                    <a:pt x="29918" y="89715"/>
                    <a:pt x="35804" y="89715"/>
                  </a:cubicBezTo>
                  <a:cubicBezTo>
                    <a:pt x="37179" y="89715"/>
                    <a:pt x="38554" y="89495"/>
                    <a:pt x="39930" y="89110"/>
                  </a:cubicBezTo>
                  <a:cubicBezTo>
                    <a:pt x="47191" y="86854"/>
                    <a:pt x="51207" y="79153"/>
                    <a:pt x="48951" y="71891"/>
                  </a:cubicBezTo>
                  <a:cubicBezTo>
                    <a:pt x="42020" y="49667"/>
                    <a:pt x="34483" y="28377"/>
                    <a:pt x="26507" y="8628"/>
                  </a:cubicBezTo>
                  <a:cubicBezTo>
                    <a:pt x="23646" y="1587"/>
                    <a:pt x="15670" y="-1824"/>
                    <a:pt x="8628" y="982"/>
                  </a:cubicBezTo>
                  <a:cubicBezTo>
                    <a:pt x="1587" y="3842"/>
                    <a:pt x="-1824" y="11819"/>
                    <a:pt x="982" y="18860"/>
                  </a:cubicBezTo>
                  <a:cubicBezTo>
                    <a:pt x="8683" y="37894"/>
                    <a:pt x="15945" y="58468"/>
                    <a:pt x="22656" y="80033"/>
                  </a:cubicBezTo>
                  <a:close/>
                </a:path>
              </a:pathLst>
            </a:custGeom>
            <a:grpFill/>
            <a:ln w="5500"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BD020112-54BD-44BE-AEF7-FC67AD5A21B3}"/>
                </a:ext>
              </a:extLst>
            </p:cNvPr>
            <p:cNvSpPr/>
            <p:nvPr/>
          </p:nvSpPr>
          <p:spPr>
            <a:xfrm>
              <a:off x="7701704" y="3025107"/>
              <a:ext cx="30062" cy="93463"/>
            </a:xfrm>
            <a:custGeom>
              <a:avLst/>
              <a:gdLst>
                <a:gd name="connsiteX0" fmla="*/ 16582 w 30062"/>
                <a:gd name="connsiteY0" fmla="*/ 0 h 93463"/>
                <a:gd name="connsiteX1" fmla="*/ 16307 w 30062"/>
                <a:gd name="connsiteY1" fmla="*/ 0 h 93463"/>
                <a:gd name="connsiteX2" fmla="*/ 2554 w 30062"/>
                <a:gd name="connsiteY2" fmla="*/ 13478 h 93463"/>
                <a:gd name="connsiteX3" fmla="*/ 24 w 30062"/>
                <a:gd name="connsiteY3" fmla="*/ 78941 h 93463"/>
                <a:gd name="connsiteX4" fmla="*/ 12951 w 30062"/>
                <a:gd name="connsiteY4" fmla="*/ 93464 h 93463"/>
                <a:gd name="connsiteX5" fmla="*/ 13776 w 30062"/>
                <a:gd name="connsiteY5" fmla="*/ 93464 h 93463"/>
                <a:gd name="connsiteX6" fmla="*/ 27474 w 30062"/>
                <a:gd name="connsiteY6" fmla="*/ 80481 h 93463"/>
                <a:gd name="connsiteX7" fmla="*/ 30060 w 30062"/>
                <a:gd name="connsiteY7" fmla="*/ 13973 h 93463"/>
                <a:gd name="connsiteX8" fmla="*/ 16582 w 30062"/>
                <a:gd name="connsiteY8" fmla="*/ 0 h 93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062" h="93463">
                  <a:moveTo>
                    <a:pt x="16582" y="0"/>
                  </a:moveTo>
                  <a:cubicBezTo>
                    <a:pt x="16472" y="0"/>
                    <a:pt x="16417" y="0"/>
                    <a:pt x="16307" y="0"/>
                  </a:cubicBezTo>
                  <a:cubicBezTo>
                    <a:pt x="8825" y="0"/>
                    <a:pt x="2719" y="5996"/>
                    <a:pt x="2554" y="13478"/>
                  </a:cubicBezTo>
                  <a:cubicBezTo>
                    <a:pt x="2114" y="35427"/>
                    <a:pt x="1289" y="57432"/>
                    <a:pt x="24" y="78941"/>
                  </a:cubicBezTo>
                  <a:cubicBezTo>
                    <a:pt x="-417" y="86532"/>
                    <a:pt x="5360" y="93024"/>
                    <a:pt x="12951" y="93464"/>
                  </a:cubicBezTo>
                  <a:cubicBezTo>
                    <a:pt x="13226" y="93464"/>
                    <a:pt x="13501" y="93464"/>
                    <a:pt x="13776" y="93464"/>
                  </a:cubicBezTo>
                  <a:cubicBezTo>
                    <a:pt x="20983" y="93464"/>
                    <a:pt x="27089" y="87798"/>
                    <a:pt x="27474" y="80481"/>
                  </a:cubicBezTo>
                  <a:cubicBezTo>
                    <a:pt x="28739" y="58642"/>
                    <a:pt x="29620" y="36307"/>
                    <a:pt x="30060" y="13973"/>
                  </a:cubicBezTo>
                  <a:cubicBezTo>
                    <a:pt x="30225" y="6381"/>
                    <a:pt x="24173" y="110"/>
                    <a:pt x="16582" y="0"/>
                  </a:cubicBezTo>
                  <a:close/>
                </a:path>
              </a:pathLst>
            </a:custGeom>
            <a:grpFill/>
            <a:ln w="5500"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357C8C2C-4092-4C34-8B7F-B37921038EDE}"/>
                </a:ext>
              </a:extLst>
            </p:cNvPr>
            <p:cNvSpPr/>
            <p:nvPr/>
          </p:nvSpPr>
          <p:spPr>
            <a:xfrm>
              <a:off x="7701979" y="2893118"/>
              <a:ext cx="29896" cy="93482"/>
            </a:xfrm>
            <a:custGeom>
              <a:avLst/>
              <a:gdLst>
                <a:gd name="connsiteX0" fmla="*/ 24 w 29896"/>
                <a:gd name="connsiteY0" fmla="*/ 14486 h 93482"/>
                <a:gd name="connsiteX1" fmla="*/ 2389 w 29896"/>
                <a:gd name="connsiteY1" fmla="*/ 79949 h 93482"/>
                <a:gd name="connsiteX2" fmla="*/ 16142 w 29896"/>
                <a:gd name="connsiteY2" fmla="*/ 93482 h 93482"/>
                <a:gd name="connsiteX3" fmla="*/ 16362 w 29896"/>
                <a:gd name="connsiteY3" fmla="*/ 93482 h 93482"/>
                <a:gd name="connsiteX4" fmla="*/ 29895 w 29896"/>
                <a:gd name="connsiteY4" fmla="*/ 79509 h 93482"/>
                <a:gd name="connsiteX5" fmla="*/ 27474 w 29896"/>
                <a:gd name="connsiteY5" fmla="*/ 13001 h 93482"/>
                <a:gd name="connsiteX6" fmla="*/ 13006 w 29896"/>
                <a:gd name="connsiteY6" fmla="*/ 18 h 93482"/>
                <a:gd name="connsiteX7" fmla="*/ 24 w 29896"/>
                <a:gd name="connsiteY7" fmla="*/ 14486 h 93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896" h="93482">
                  <a:moveTo>
                    <a:pt x="24" y="14486"/>
                  </a:moveTo>
                  <a:cubicBezTo>
                    <a:pt x="1234" y="36105"/>
                    <a:pt x="2004" y="58110"/>
                    <a:pt x="2389" y="79949"/>
                  </a:cubicBezTo>
                  <a:cubicBezTo>
                    <a:pt x="2499" y="87486"/>
                    <a:pt x="8660" y="93482"/>
                    <a:pt x="16142" y="93482"/>
                  </a:cubicBezTo>
                  <a:cubicBezTo>
                    <a:pt x="16197" y="93482"/>
                    <a:pt x="16307" y="93482"/>
                    <a:pt x="16362" y="93482"/>
                  </a:cubicBezTo>
                  <a:cubicBezTo>
                    <a:pt x="23953" y="93372"/>
                    <a:pt x="30005" y="87101"/>
                    <a:pt x="29895" y="79509"/>
                  </a:cubicBezTo>
                  <a:cubicBezTo>
                    <a:pt x="29510" y="57340"/>
                    <a:pt x="28684" y="34950"/>
                    <a:pt x="27474" y="13001"/>
                  </a:cubicBezTo>
                  <a:cubicBezTo>
                    <a:pt x="27034" y="5409"/>
                    <a:pt x="20653" y="-367"/>
                    <a:pt x="13006" y="18"/>
                  </a:cubicBezTo>
                  <a:cubicBezTo>
                    <a:pt x="5360" y="403"/>
                    <a:pt x="-416" y="6895"/>
                    <a:pt x="24" y="14486"/>
                  </a:cubicBezTo>
                  <a:close/>
                </a:path>
              </a:pathLst>
            </a:custGeom>
            <a:grpFill/>
            <a:ln w="5500"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4A96234C-BE32-4E34-AC0B-6AA8D5B54A6C}"/>
                </a:ext>
              </a:extLst>
            </p:cNvPr>
            <p:cNvSpPr/>
            <p:nvPr/>
          </p:nvSpPr>
          <p:spPr>
            <a:xfrm>
              <a:off x="7623747" y="3415694"/>
              <a:ext cx="49918" cy="89660"/>
            </a:xfrm>
            <a:custGeom>
              <a:avLst/>
              <a:gdLst>
                <a:gd name="connsiteX0" fmla="*/ 40298 w 49918"/>
                <a:gd name="connsiteY0" fmla="*/ 653 h 89660"/>
                <a:gd name="connsiteX1" fmla="*/ 23025 w 49918"/>
                <a:gd name="connsiteY1" fmla="*/ 9620 h 89660"/>
                <a:gd name="connsiteX2" fmla="*/ 1020 w 49918"/>
                <a:gd name="connsiteY2" fmla="*/ 70682 h 89660"/>
                <a:gd name="connsiteX3" fmla="*/ 8557 w 49918"/>
                <a:gd name="connsiteY3" fmla="*/ 88616 h 89660"/>
                <a:gd name="connsiteX4" fmla="*/ 13783 w 49918"/>
                <a:gd name="connsiteY4" fmla="*/ 89661 h 89660"/>
                <a:gd name="connsiteX5" fmla="*/ 26491 w 49918"/>
                <a:gd name="connsiteY5" fmla="*/ 81134 h 89660"/>
                <a:gd name="connsiteX6" fmla="*/ 49265 w 49918"/>
                <a:gd name="connsiteY6" fmla="*/ 17982 h 89660"/>
                <a:gd name="connsiteX7" fmla="*/ 40298 w 49918"/>
                <a:gd name="connsiteY7" fmla="*/ 653 h 89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918" h="89660">
                  <a:moveTo>
                    <a:pt x="40298" y="653"/>
                  </a:moveTo>
                  <a:cubicBezTo>
                    <a:pt x="33092" y="-1658"/>
                    <a:pt x="25335" y="2358"/>
                    <a:pt x="23025" y="9620"/>
                  </a:cubicBezTo>
                  <a:cubicBezTo>
                    <a:pt x="16204" y="31129"/>
                    <a:pt x="8832" y="51648"/>
                    <a:pt x="1020" y="70682"/>
                  </a:cubicBezTo>
                  <a:cubicBezTo>
                    <a:pt x="-1840" y="77724"/>
                    <a:pt x="1516" y="85755"/>
                    <a:pt x="8557" y="88616"/>
                  </a:cubicBezTo>
                  <a:cubicBezTo>
                    <a:pt x="10262" y="89331"/>
                    <a:pt x="12023" y="89661"/>
                    <a:pt x="13783" y="89661"/>
                  </a:cubicBezTo>
                  <a:cubicBezTo>
                    <a:pt x="19229" y="89661"/>
                    <a:pt x="24345" y="86415"/>
                    <a:pt x="26491" y="81134"/>
                  </a:cubicBezTo>
                  <a:cubicBezTo>
                    <a:pt x="34577" y="61440"/>
                    <a:pt x="42224" y="40151"/>
                    <a:pt x="49265" y="17982"/>
                  </a:cubicBezTo>
                  <a:cubicBezTo>
                    <a:pt x="51576" y="10665"/>
                    <a:pt x="47560" y="2908"/>
                    <a:pt x="40298" y="653"/>
                  </a:cubicBezTo>
                  <a:close/>
                </a:path>
              </a:pathLst>
            </a:custGeom>
            <a:grpFill/>
            <a:ln w="5500"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id="{3C262976-1158-4246-9413-C698F13520B5}"/>
                </a:ext>
              </a:extLst>
            </p:cNvPr>
            <p:cNvSpPr/>
            <p:nvPr/>
          </p:nvSpPr>
          <p:spPr>
            <a:xfrm>
              <a:off x="7664029" y="3287592"/>
              <a:ext cx="41506" cy="92061"/>
            </a:xfrm>
            <a:custGeom>
              <a:avLst/>
              <a:gdLst>
                <a:gd name="connsiteX0" fmla="*/ 30328 w 41506"/>
                <a:gd name="connsiteY0" fmla="*/ 248 h 92061"/>
                <a:gd name="connsiteX1" fmla="*/ 14264 w 41506"/>
                <a:gd name="connsiteY1" fmla="*/ 11195 h 92061"/>
                <a:gd name="connsiteX2" fmla="*/ 402 w 41506"/>
                <a:gd name="connsiteY2" fmla="*/ 75008 h 92061"/>
                <a:gd name="connsiteX3" fmla="*/ 10469 w 41506"/>
                <a:gd name="connsiteY3" fmla="*/ 91677 h 92061"/>
                <a:gd name="connsiteX4" fmla="*/ 13769 w 41506"/>
                <a:gd name="connsiteY4" fmla="*/ 92062 h 92061"/>
                <a:gd name="connsiteX5" fmla="*/ 27082 w 41506"/>
                <a:gd name="connsiteY5" fmla="*/ 81610 h 92061"/>
                <a:gd name="connsiteX6" fmla="*/ 41275 w 41506"/>
                <a:gd name="connsiteY6" fmla="*/ 16366 h 92061"/>
                <a:gd name="connsiteX7" fmla="*/ 30328 w 41506"/>
                <a:gd name="connsiteY7" fmla="*/ 248 h 92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506" h="92061">
                  <a:moveTo>
                    <a:pt x="30328" y="248"/>
                  </a:moveTo>
                  <a:cubicBezTo>
                    <a:pt x="22846" y="-1182"/>
                    <a:pt x="15640" y="3714"/>
                    <a:pt x="14264" y="11195"/>
                  </a:cubicBezTo>
                  <a:cubicBezTo>
                    <a:pt x="10083" y="33035"/>
                    <a:pt x="5463" y="54489"/>
                    <a:pt x="402" y="75008"/>
                  </a:cubicBezTo>
                  <a:cubicBezTo>
                    <a:pt x="-1414" y="82380"/>
                    <a:pt x="3097" y="89861"/>
                    <a:pt x="10469" y="91677"/>
                  </a:cubicBezTo>
                  <a:cubicBezTo>
                    <a:pt x="11569" y="91952"/>
                    <a:pt x="12669" y="92062"/>
                    <a:pt x="13769" y="92062"/>
                  </a:cubicBezTo>
                  <a:cubicBezTo>
                    <a:pt x="19931" y="92062"/>
                    <a:pt x="25542" y="87881"/>
                    <a:pt x="27082" y="81610"/>
                  </a:cubicBezTo>
                  <a:cubicBezTo>
                    <a:pt x="32253" y="60650"/>
                    <a:pt x="37039" y="38701"/>
                    <a:pt x="41275" y="16366"/>
                  </a:cubicBezTo>
                  <a:cubicBezTo>
                    <a:pt x="42650" y="8885"/>
                    <a:pt x="37754" y="1678"/>
                    <a:pt x="30328" y="248"/>
                  </a:cubicBezTo>
                  <a:close/>
                </a:path>
              </a:pathLst>
            </a:custGeom>
            <a:grpFill/>
            <a:ln w="5500" cap="flat">
              <a:noFill/>
              <a:prstDash val="solid"/>
              <a:miter/>
            </a:ln>
          </p:spPr>
          <p:txBody>
            <a:bodyPr rtlCol="0" anchor="ctr"/>
            <a:lstStyle/>
            <a:p>
              <a:endParaRPr lang="en-US"/>
            </a:p>
          </p:txBody>
        </p:sp>
        <p:sp>
          <p:nvSpPr>
            <p:cNvPr id="35" name="Freeform: Shape 34">
              <a:extLst>
                <a:ext uri="{FF2B5EF4-FFF2-40B4-BE49-F238E27FC236}">
                  <a16:creationId xmlns:a16="http://schemas.microsoft.com/office/drawing/2014/main" id="{9C1556C1-A824-4243-9AC7-FB2C8ED7DB70}"/>
                </a:ext>
              </a:extLst>
            </p:cNvPr>
            <p:cNvSpPr/>
            <p:nvPr/>
          </p:nvSpPr>
          <p:spPr>
            <a:xfrm>
              <a:off x="7559196" y="3537445"/>
              <a:ext cx="63871" cy="82497"/>
            </a:xfrm>
            <a:custGeom>
              <a:avLst/>
              <a:gdLst>
                <a:gd name="connsiteX0" fmla="*/ 56715 w 63871"/>
                <a:gd name="connsiteY0" fmla="*/ 1686 h 82497"/>
                <a:gd name="connsiteX1" fmla="*/ 38066 w 63871"/>
                <a:gd name="connsiteY1" fmla="*/ 7133 h 82497"/>
                <a:gd name="connsiteX2" fmla="*/ 3079 w 63871"/>
                <a:gd name="connsiteY2" fmla="*/ 60053 h 82497"/>
                <a:gd name="connsiteX3" fmla="*/ 5114 w 63871"/>
                <a:gd name="connsiteY3" fmla="*/ 79417 h 82497"/>
                <a:gd name="connsiteX4" fmla="*/ 13751 w 63871"/>
                <a:gd name="connsiteY4" fmla="*/ 82498 h 82497"/>
                <a:gd name="connsiteX5" fmla="*/ 24423 w 63871"/>
                <a:gd name="connsiteY5" fmla="*/ 77437 h 82497"/>
                <a:gd name="connsiteX6" fmla="*/ 62161 w 63871"/>
                <a:gd name="connsiteY6" fmla="*/ 20390 h 82497"/>
                <a:gd name="connsiteX7" fmla="*/ 56715 w 63871"/>
                <a:gd name="connsiteY7" fmla="*/ 1686 h 82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871" h="82497">
                  <a:moveTo>
                    <a:pt x="56715" y="1686"/>
                  </a:moveTo>
                  <a:cubicBezTo>
                    <a:pt x="50059" y="-1944"/>
                    <a:pt x="41697" y="476"/>
                    <a:pt x="38066" y="7133"/>
                  </a:cubicBezTo>
                  <a:cubicBezTo>
                    <a:pt x="26954" y="27322"/>
                    <a:pt x="15182" y="45145"/>
                    <a:pt x="3079" y="60053"/>
                  </a:cubicBezTo>
                  <a:cubicBezTo>
                    <a:pt x="-1707" y="65939"/>
                    <a:pt x="-827" y="74631"/>
                    <a:pt x="5114" y="79417"/>
                  </a:cubicBezTo>
                  <a:cubicBezTo>
                    <a:pt x="7645" y="81508"/>
                    <a:pt x="10726" y="82498"/>
                    <a:pt x="13751" y="82498"/>
                  </a:cubicBezTo>
                  <a:cubicBezTo>
                    <a:pt x="17767" y="82498"/>
                    <a:pt x="21728" y="80737"/>
                    <a:pt x="24423" y="77437"/>
                  </a:cubicBezTo>
                  <a:cubicBezTo>
                    <a:pt x="37571" y="61263"/>
                    <a:pt x="50279" y="42065"/>
                    <a:pt x="62161" y="20390"/>
                  </a:cubicBezTo>
                  <a:cubicBezTo>
                    <a:pt x="65847" y="13734"/>
                    <a:pt x="63371" y="5372"/>
                    <a:pt x="56715" y="1686"/>
                  </a:cubicBezTo>
                  <a:close/>
                </a:path>
              </a:pathLst>
            </a:custGeom>
            <a:grpFill/>
            <a:ln w="5500"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B8F6104E-19B1-4F49-B1BE-9700E1CC3865}"/>
                </a:ext>
              </a:extLst>
            </p:cNvPr>
            <p:cNvSpPr/>
            <p:nvPr/>
          </p:nvSpPr>
          <p:spPr>
            <a:xfrm>
              <a:off x="7750384" y="2764657"/>
              <a:ext cx="92023" cy="41561"/>
            </a:xfrm>
            <a:custGeom>
              <a:avLst/>
              <a:gdLst>
                <a:gd name="connsiteX0" fmla="*/ 11196 w 92023"/>
                <a:gd name="connsiteY0" fmla="*/ 27314 h 41561"/>
                <a:gd name="connsiteX1" fmla="*/ 75008 w 92023"/>
                <a:gd name="connsiteY1" fmla="*/ 41177 h 41561"/>
                <a:gd name="connsiteX2" fmla="*/ 78309 w 92023"/>
                <a:gd name="connsiteY2" fmla="*/ 41562 h 41561"/>
                <a:gd name="connsiteX3" fmla="*/ 91622 w 92023"/>
                <a:gd name="connsiteY3" fmla="*/ 31109 h 41561"/>
                <a:gd name="connsiteX4" fmla="*/ 81555 w 92023"/>
                <a:gd name="connsiteY4" fmla="*/ 14441 h 41561"/>
                <a:gd name="connsiteX5" fmla="*/ 16312 w 92023"/>
                <a:gd name="connsiteY5" fmla="*/ 248 h 41561"/>
                <a:gd name="connsiteX6" fmla="*/ 248 w 92023"/>
                <a:gd name="connsiteY6" fmla="*/ 11195 h 41561"/>
                <a:gd name="connsiteX7" fmla="*/ 11196 w 92023"/>
                <a:gd name="connsiteY7" fmla="*/ 27314 h 41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023" h="41561">
                  <a:moveTo>
                    <a:pt x="11196" y="27314"/>
                  </a:moveTo>
                  <a:cubicBezTo>
                    <a:pt x="33035" y="31495"/>
                    <a:pt x="54489" y="36115"/>
                    <a:pt x="75008" y="41177"/>
                  </a:cubicBezTo>
                  <a:cubicBezTo>
                    <a:pt x="76109" y="41452"/>
                    <a:pt x="77209" y="41562"/>
                    <a:pt x="78309" y="41562"/>
                  </a:cubicBezTo>
                  <a:cubicBezTo>
                    <a:pt x="84470" y="41562"/>
                    <a:pt x="90081" y="37381"/>
                    <a:pt x="91622" y="31109"/>
                  </a:cubicBezTo>
                  <a:cubicBezTo>
                    <a:pt x="93437" y="23738"/>
                    <a:pt x="88926" y="16256"/>
                    <a:pt x="81555" y="14441"/>
                  </a:cubicBezTo>
                  <a:cubicBezTo>
                    <a:pt x="60595" y="9270"/>
                    <a:pt x="38646" y="4484"/>
                    <a:pt x="16312" y="248"/>
                  </a:cubicBezTo>
                  <a:cubicBezTo>
                    <a:pt x="8830" y="-1182"/>
                    <a:pt x="1623" y="3714"/>
                    <a:pt x="248" y="11195"/>
                  </a:cubicBezTo>
                  <a:cubicBezTo>
                    <a:pt x="-1182" y="18677"/>
                    <a:pt x="3714" y="25883"/>
                    <a:pt x="11196" y="27314"/>
                  </a:cubicBezTo>
                  <a:close/>
                </a:path>
              </a:pathLst>
            </a:custGeom>
            <a:grpFill/>
            <a:ln w="5500"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574DA0B8-6163-46D1-809E-ECF37B47816B}"/>
                </a:ext>
              </a:extLst>
            </p:cNvPr>
            <p:cNvSpPr/>
            <p:nvPr/>
          </p:nvSpPr>
          <p:spPr>
            <a:xfrm>
              <a:off x="6788213" y="2325421"/>
              <a:ext cx="1356629" cy="1356629"/>
            </a:xfrm>
            <a:custGeom>
              <a:avLst/>
              <a:gdLst>
                <a:gd name="connsiteX0" fmla="*/ 1356630 w 1356629"/>
                <a:gd name="connsiteY0" fmla="*/ 678287 h 1356629"/>
                <a:gd name="connsiteX1" fmla="*/ 1356630 w 1356629"/>
                <a:gd name="connsiteY1" fmla="*/ 678287 h 1356629"/>
                <a:gd name="connsiteX2" fmla="*/ 678342 w 1356629"/>
                <a:gd name="connsiteY2" fmla="*/ 0 h 1356629"/>
                <a:gd name="connsiteX3" fmla="*/ 0 w 1356629"/>
                <a:gd name="connsiteY3" fmla="*/ 678342 h 1356629"/>
                <a:gd name="connsiteX4" fmla="*/ 678342 w 1356629"/>
                <a:gd name="connsiteY4" fmla="*/ 1356630 h 1356629"/>
                <a:gd name="connsiteX5" fmla="*/ 678342 w 1356629"/>
                <a:gd name="connsiteY5" fmla="*/ 1356630 h 1356629"/>
                <a:gd name="connsiteX6" fmla="*/ 678342 w 1356629"/>
                <a:gd name="connsiteY6" fmla="*/ 1356630 h 1356629"/>
                <a:gd name="connsiteX7" fmla="*/ 678342 w 1356629"/>
                <a:gd name="connsiteY7" fmla="*/ 1356630 h 1356629"/>
                <a:gd name="connsiteX8" fmla="*/ 1356630 w 1356629"/>
                <a:gd name="connsiteY8" fmla="*/ 678287 h 1356629"/>
                <a:gd name="connsiteX9" fmla="*/ 1356630 w 1356629"/>
                <a:gd name="connsiteY9" fmla="*/ 678287 h 1356629"/>
                <a:gd name="connsiteX10" fmla="*/ 1356630 w 1356629"/>
                <a:gd name="connsiteY10" fmla="*/ 678287 h 1356629"/>
                <a:gd name="connsiteX11" fmla="*/ 732308 w 1356629"/>
                <a:gd name="connsiteY11" fmla="*/ 45219 h 1356629"/>
                <a:gd name="connsiteX12" fmla="*/ 739900 w 1356629"/>
                <a:gd name="connsiteY12" fmla="*/ 47530 h 1356629"/>
                <a:gd name="connsiteX13" fmla="*/ 751342 w 1356629"/>
                <a:gd name="connsiteY13" fmla="*/ 41368 h 1356629"/>
                <a:gd name="connsiteX14" fmla="*/ 753432 w 1356629"/>
                <a:gd name="connsiteY14" fmla="*/ 31851 h 1356629"/>
                <a:gd name="connsiteX15" fmla="*/ 1325053 w 1356629"/>
                <a:gd name="connsiteY15" fmla="*/ 606498 h 1356629"/>
                <a:gd name="connsiteX16" fmla="*/ 1317792 w 1356629"/>
                <a:gd name="connsiteY16" fmla="*/ 608533 h 1356629"/>
                <a:gd name="connsiteX17" fmla="*/ 1313391 w 1356629"/>
                <a:gd name="connsiteY17" fmla="*/ 627457 h 1356629"/>
                <a:gd name="connsiteX18" fmla="*/ 1329069 w 1356629"/>
                <a:gd name="connsiteY18" fmla="*/ 678232 h 1356629"/>
                <a:gd name="connsiteX19" fmla="*/ 929908 w 1356629"/>
                <a:gd name="connsiteY19" fmla="*/ 897122 h 1356629"/>
                <a:gd name="connsiteX20" fmla="*/ 935794 w 1356629"/>
                <a:gd name="connsiteY20" fmla="*/ 846511 h 1356629"/>
                <a:gd name="connsiteX21" fmla="*/ 923472 w 1356629"/>
                <a:gd name="connsiteY21" fmla="*/ 831493 h 1356629"/>
                <a:gd name="connsiteX22" fmla="*/ 908454 w 1356629"/>
                <a:gd name="connsiteY22" fmla="*/ 843816 h 1356629"/>
                <a:gd name="connsiteX23" fmla="*/ 901687 w 1356629"/>
                <a:gd name="connsiteY23" fmla="*/ 901302 h 1356629"/>
                <a:gd name="connsiteX24" fmla="*/ 678287 w 1356629"/>
                <a:gd name="connsiteY24" fmla="*/ 916320 h 1356629"/>
                <a:gd name="connsiteX25" fmla="*/ 455162 w 1356629"/>
                <a:gd name="connsiteY25" fmla="*/ 901302 h 1356629"/>
                <a:gd name="connsiteX26" fmla="*/ 440144 w 1356629"/>
                <a:gd name="connsiteY26" fmla="*/ 678177 h 1356629"/>
                <a:gd name="connsiteX27" fmla="*/ 455217 w 1356629"/>
                <a:gd name="connsiteY27" fmla="*/ 454777 h 1356629"/>
                <a:gd name="connsiteX28" fmla="*/ 516885 w 1356629"/>
                <a:gd name="connsiteY28" fmla="*/ 447626 h 1356629"/>
                <a:gd name="connsiteX29" fmla="*/ 529262 w 1356629"/>
                <a:gd name="connsiteY29" fmla="*/ 432608 h 1356629"/>
                <a:gd name="connsiteX30" fmla="*/ 514244 w 1356629"/>
                <a:gd name="connsiteY30" fmla="*/ 420230 h 1356629"/>
                <a:gd name="connsiteX31" fmla="*/ 459398 w 1356629"/>
                <a:gd name="connsiteY31" fmla="*/ 426501 h 1356629"/>
                <a:gd name="connsiteX32" fmla="*/ 678287 w 1356629"/>
                <a:gd name="connsiteY32" fmla="*/ 27451 h 1356629"/>
                <a:gd name="connsiteX33" fmla="*/ 732308 w 1356629"/>
                <a:gd name="connsiteY33" fmla="*/ 45219 h 1356629"/>
                <a:gd name="connsiteX34" fmla="*/ 41368 w 1356629"/>
                <a:gd name="connsiteY34" fmla="*/ 605232 h 1356629"/>
                <a:gd name="connsiteX35" fmla="*/ 31851 w 1356629"/>
                <a:gd name="connsiteY35" fmla="*/ 603142 h 1356629"/>
                <a:gd name="connsiteX36" fmla="*/ 595000 w 1356629"/>
                <a:gd name="connsiteY36" fmla="*/ 32842 h 1356629"/>
                <a:gd name="connsiteX37" fmla="*/ 412638 w 1356629"/>
                <a:gd name="connsiteY37" fmla="*/ 678342 h 1356629"/>
                <a:gd name="connsiteX38" fmla="*/ 426226 w 1356629"/>
                <a:gd name="connsiteY38" fmla="*/ 897177 h 1356629"/>
                <a:gd name="connsiteX39" fmla="*/ 27395 w 1356629"/>
                <a:gd name="connsiteY39" fmla="*/ 678342 h 1356629"/>
                <a:gd name="connsiteX40" fmla="*/ 45109 w 1356629"/>
                <a:gd name="connsiteY40" fmla="*/ 624321 h 1356629"/>
                <a:gd name="connsiteX41" fmla="*/ 41368 w 1356629"/>
                <a:gd name="connsiteY41" fmla="*/ 605232 h 1356629"/>
                <a:gd name="connsiteX42" fmla="*/ 32787 w 1356629"/>
                <a:gd name="connsiteY42" fmla="*/ 761574 h 1356629"/>
                <a:gd name="connsiteX43" fmla="*/ 430352 w 1356629"/>
                <a:gd name="connsiteY43" fmla="*/ 926222 h 1356629"/>
                <a:gd name="connsiteX44" fmla="*/ 595000 w 1356629"/>
                <a:gd name="connsiteY44" fmla="*/ 1323788 h 1356629"/>
                <a:gd name="connsiteX45" fmla="*/ 32787 w 1356629"/>
                <a:gd name="connsiteY45" fmla="*/ 761574 h 1356629"/>
                <a:gd name="connsiteX46" fmla="*/ 750077 w 1356629"/>
                <a:gd name="connsiteY46" fmla="*/ 1325108 h 1356629"/>
                <a:gd name="connsiteX47" fmla="*/ 748041 w 1356629"/>
                <a:gd name="connsiteY47" fmla="*/ 1317847 h 1356629"/>
                <a:gd name="connsiteX48" fmla="*/ 729117 w 1356629"/>
                <a:gd name="connsiteY48" fmla="*/ 1313446 h 1356629"/>
                <a:gd name="connsiteX49" fmla="*/ 678342 w 1356629"/>
                <a:gd name="connsiteY49" fmla="*/ 1329124 h 1356629"/>
                <a:gd name="connsiteX50" fmla="*/ 459508 w 1356629"/>
                <a:gd name="connsiteY50" fmla="*/ 930293 h 1356629"/>
                <a:gd name="connsiteX51" fmla="*/ 678342 w 1356629"/>
                <a:gd name="connsiteY51" fmla="*/ 943881 h 1356629"/>
                <a:gd name="connsiteX52" fmla="*/ 1323843 w 1356629"/>
                <a:gd name="connsiteY52" fmla="*/ 761519 h 1356629"/>
                <a:gd name="connsiteX53" fmla="*/ 750077 w 1356629"/>
                <a:gd name="connsiteY53" fmla="*/ 1325108 h 1356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1356629" h="1356629">
                  <a:moveTo>
                    <a:pt x="1356630" y="678287"/>
                  </a:moveTo>
                  <a:cubicBezTo>
                    <a:pt x="1356630" y="678287"/>
                    <a:pt x="1356630" y="678287"/>
                    <a:pt x="1356630" y="678287"/>
                  </a:cubicBezTo>
                  <a:cubicBezTo>
                    <a:pt x="1356630" y="304267"/>
                    <a:pt x="1052363" y="0"/>
                    <a:pt x="678342" y="0"/>
                  </a:cubicBezTo>
                  <a:cubicBezTo>
                    <a:pt x="304321" y="0"/>
                    <a:pt x="0" y="304267"/>
                    <a:pt x="0" y="678342"/>
                  </a:cubicBezTo>
                  <a:cubicBezTo>
                    <a:pt x="0" y="1052363"/>
                    <a:pt x="304267" y="1356630"/>
                    <a:pt x="678342" y="1356630"/>
                  </a:cubicBezTo>
                  <a:cubicBezTo>
                    <a:pt x="678342" y="1356630"/>
                    <a:pt x="678342" y="1356630"/>
                    <a:pt x="678342" y="1356630"/>
                  </a:cubicBezTo>
                  <a:cubicBezTo>
                    <a:pt x="678342" y="1356630"/>
                    <a:pt x="678342" y="1356630"/>
                    <a:pt x="678342" y="1356630"/>
                  </a:cubicBezTo>
                  <a:cubicBezTo>
                    <a:pt x="678342" y="1356630"/>
                    <a:pt x="678342" y="1356630"/>
                    <a:pt x="678342" y="1356630"/>
                  </a:cubicBezTo>
                  <a:cubicBezTo>
                    <a:pt x="1052308" y="1356574"/>
                    <a:pt x="1356630" y="1052308"/>
                    <a:pt x="1356630" y="678287"/>
                  </a:cubicBezTo>
                  <a:cubicBezTo>
                    <a:pt x="1356630" y="678287"/>
                    <a:pt x="1356630" y="678287"/>
                    <a:pt x="1356630" y="678287"/>
                  </a:cubicBezTo>
                  <a:cubicBezTo>
                    <a:pt x="1356630" y="678287"/>
                    <a:pt x="1356630" y="678287"/>
                    <a:pt x="1356630" y="678287"/>
                  </a:cubicBezTo>
                  <a:close/>
                  <a:moveTo>
                    <a:pt x="732308" y="45219"/>
                  </a:moveTo>
                  <a:cubicBezTo>
                    <a:pt x="734619" y="46759"/>
                    <a:pt x="737259" y="47530"/>
                    <a:pt x="739900" y="47530"/>
                  </a:cubicBezTo>
                  <a:cubicBezTo>
                    <a:pt x="744356" y="47530"/>
                    <a:pt x="748702" y="45384"/>
                    <a:pt x="751342" y="41368"/>
                  </a:cubicBezTo>
                  <a:cubicBezTo>
                    <a:pt x="753267" y="38453"/>
                    <a:pt x="753927" y="35042"/>
                    <a:pt x="753432" y="31851"/>
                  </a:cubicBezTo>
                  <a:cubicBezTo>
                    <a:pt x="1053463" y="66508"/>
                    <a:pt x="1291936" y="306027"/>
                    <a:pt x="1325053" y="606498"/>
                  </a:cubicBezTo>
                  <a:cubicBezTo>
                    <a:pt x="1322578" y="606498"/>
                    <a:pt x="1320047" y="607103"/>
                    <a:pt x="1317792" y="608533"/>
                  </a:cubicBezTo>
                  <a:cubicBezTo>
                    <a:pt x="1311355" y="612549"/>
                    <a:pt x="1309375" y="621021"/>
                    <a:pt x="1313391" y="627457"/>
                  </a:cubicBezTo>
                  <a:cubicBezTo>
                    <a:pt x="1323788" y="644125"/>
                    <a:pt x="1329069" y="661234"/>
                    <a:pt x="1329069" y="678232"/>
                  </a:cubicBezTo>
                  <a:cubicBezTo>
                    <a:pt x="1329069" y="774887"/>
                    <a:pt x="1161945" y="860264"/>
                    <a:pt x="929908" y="897122"/>
                  </a:cubicBezTo>
                  <a:cubicBezTo>
                    <a:pt x="932109" y="880453"/>
                    <a:pt x="934089" y="863565"/>
                    <a:pt x="935794" y="846511"/>
                  </a:cubicBezTo>
                  <a:cubicBezTo>
                    <a:pt x="936509" y="838975"/>
                    <a:pt x="931008" y="832208"/>
                    <a:pt x="923472" y="831493"/>
                  </a:cubicBezTo>
                  <a:cubicBezTo>
                    <a:pt x="915935" y="830778"/>
                    <a:pt x="909169" y="836279"/>
                    <a:pt x="908454" y="843816"/>
                  </a:cubicBezTo>
                  <a:cubicBezTo>
                    <a:pt x="906528" y="863235"/>
                    <a:pt x="904218" y="882489"/>
                    <a:pt x="901687" y="901302"/>
                  </a:cubicBezTo>
                  <a:cubicBezTo>
                    <a:pt x="831658" y="910984"/>
                    <a:pt x="756348" y="916320"/>
                    <a:pt x="678287" y="916320"/>
                  </a:cubicBezTo>
                  <a:cubicBezTo>
                    <a:pt x="600391" y="916320"/>
                    <a:pt x="525136" y="910984"/>
                    <a:pt x="455162" y="901302"/>
                  </a:cubicBezTo>
                  <a:cubicBezTo>
                    <a:pt x="445480" y="831328"/>
                    <a:pt x="440144" y="756128"/>
                    <a:pt x="440144" y="678177"/>
                  </a:cubicBezTo>
                  <a:cubicBezTo>
                    <a:pt x="440144" y="600171"/>
                    <a:pt x="445480" y="524806"/>
                    <a:pt x="455217" y="454777"/>
                  </a:cubicBezTo>
                  <a:cubicBezTo>
                    <a:pt x="475406" y="452026"/>
                    <a:pt x="496090" y="449606"/>
                    <a:pt x="516885" y="447626"/>
                  </a:cubicBezTo>
                  <a:cubicBezTo>
                    <a:pt x="524421" y="446910"/>
                    <a:pt x="529977" y="440199"/>
                    <a:pt x="529262" y="432608"/>
                  </a:cubicBezTo>
                  <a:cubicBezTo>
                    <a:pt x="528547" y="425016"/>
                    <a:pt x="521835" y="419515"/>
                    <a:pt x="514244" y="420230"/>
                  </a:cubicBezTo>
                  <a:cubicBezTo>
                    <a:pt x="495815" y="421990"/>
                    <a:pt x="477441" y="424136"/>
                    <a:pt x="459398" y="426501"/>
                  </a:cubicBezTo>
                  <a:cubicBezTo>
                    <a:pt x="496255" y="194574"/>
                    <a:pt x="581633" y="27451"/>
                    <a:pt x="678287" y="27451"/>
                  </a:cubicBezTo>
                  <a:cubicBezTo>
                    <a:pt x="696386" y="27451"/>
                    <a:pt x="714595" y="33447"/>
                    <a:pt x="732308" y="45219"/>
                  </a:cubicBezTo>
                  <a:close/>
                  <a:moveTo>
                    <a:pt x="41368" y="605232"/>
                  </a:moveTo>
                  <a:cubicBezTo>
                    <a:pt x="38453" y="603307"/>
                    <a:pt x="35097" y="602647"/>
                    <a:pt x="31851" y="603142"/>
                  </a:cubicBezTo>
                  <a:cubicBezTo>
                    <a:pt x="66068" y="306962"/>
                    <a:pt x="299921" y="70689"/>
                    <a:pt x="595000" y="32842"/>
                  </a:cubicBezTo>
                  <a:cubicBezTo>
                    <a:pt x="488059" y="120144"/>
                    <a:pt x="412638" y="372590"/>
                    <a:pt x="412638" y="678342"/>
                  </a:cubicBezTo>
                  <a:cubicBezTo>
                    <a:pt x="412638" y="755248"/>
                    <a:pt x="417424" y="828798"/>
                    <a:pt x="426226" y="897177"/>
                  </a:cubicBezTo>
                  <a:cubicBezTo>
                    <a:pt x="194354" y="860319"/>
                    <a:pt x="27395" y="774942"/>
                    <a:pt x="27395" y="678342"/>
                  </a:cubicBezTo>
                  <a:cubicBezTo>
                    <a:pt x="27395" y="660244"/>
                    <a:pt x="33337" y="642090"/>
                    <a:pt x="45109" y="624321"/>
                  </a:cubicBezTo>
                  <a:cubicBezTo>
                    <a:pt x="49400" y="617940"/>
                    <a:pt x="47695" y="609413"/>
                    <a:pt x="41368" y="605232"/>
                  </a:cubicBezTo>
                  <a:close/>
                  <a:moveTo>
                    <a:pt x="32787" y="761574"/>
                  </a:moveTo>
                  <a:cubicBezTo>
                    <a:pt x="94949" y="837765"/>
                    <a:pt x="240949" y="897892"/>
                    <a:pt x="430352" y="926222"/>
                  </a:cubicBezTo>
                  <a:cubicBezTo>
                    <a:pt x="458683" y="1115626"/>
                    <a:pt x="518810" y="1261570"/>
                    <a:pt x="595000" y="1323788"/>
                  </a:cubicBezTo>
                  <a:cubicBezTo>
                    <a:pt x="302616" y="1286270"/>
                    <a:pt x="70304" y="1053958"/>
                    <a:pt x="32787" y="761574"/>
                  </a:cubicBezTo>
                  <a:close/>
                  <a:moveTo>
                    <a:pt x="750077" y="1325108"/>
                  </a:moveTo>
                  <a:cubicBezTo>
                    <a:pt x="750077" y="1322633"/>
                    <a:pt x="749472" y="1320102"/>
                    <a:pt x="748041" y="1317847"/>
                  </a:cubicBezTo>
                  <a:cubicBezTo>
                    <a:pt x="744026" y="1311410"/>
                    <a:pt x="735554" y="1309430"/>
                    <a:pt x="729117" y="1313446"/>
                  </a:cubicBezTo>
                  <a:cubicBezTo>
                    <a:pt x="712449" y="1323843"/>
                    <a:pt x="695341" y="1329124"/>
                    <a:pt x="678342" y="1329124"/>
                  </a:cubicBezTo>
                  <a:cubicBezTo>
                    <a:pt x="581743" y="1329124"/>
                    <a:pt x="496365" y="1162165"/>
                    <a:pt x="459508" y="930293"/>
                  </a:cubicBezTo>
                  <a:cubicBezTo>
                    <a:pt x="527887" y="939150"/>
                    <a:pt x="601437" y="943881"/>
                    <a:pt x="678342" y="943881"/>
                  </a:cubicBezTo>
                  <a:cubicBezTo>
                    <a:pt x="984094" y="943881"/>
                    <a:pt x="1236540" y="868461"/>
                    <a:pt x="1323843" y="761519"/>
                  </a:cubicBezTo>
                  <a:cubicBezTo>
                    <a:pt x="1285775" y="1057809"/>
                    <a:pt x="1047852" y="1292267"/>
                    <a:pt x="750077" y="1325108"/>
                  </a:cubicBezTo>
                  <a:close/>
                </a:path>
              </a:pathLst>
            </a:custGeom>
            <a:grpFill/>
            <a:ln w="5500" cap="flat">
              <a:noFill/>
              <a:prstDash val="solid"/>
              <a:miter/>
            </a:ln>
          </p:spPr>
          <p:txBody>
            <a:bodyPr rtlCol="0" anchor="ctr"/>
            <a:lstStyle/>
            <a:p>
              <a:endParaRPr lang="en-US"/>
            </a:p>
          </p:txBody>
        </p:sp>
        <p:sp>
          <p:nvSpPr>
            <p:cNvPr id="38" name="Freeform: Shape 37">
              <a:extLst>
                <a:ext uri="{FF2B5EF4-FFF2-40B4-BE49-F238E27FC236}">
                  <a16:creationId xmlns:a16="http://schemas.microsoft.com/office/drawing/2014/main" id="{7957E80C-9E05-426D-95A9-F80255241D53}"/>
                </a:ext>
              </a:extLst>
            </p:cNvPr>
            <p:cNvSpPr/>
            <p:nvPr/>
          </p:nvSpPr>
          <p:spPr>
            <a:xfrm>
              <a:off x="7094667" y="2763903"/>
              <a:ext cx="92113" cy="41324"/>
            </a:xfrm>
            <a:custGeom>
              <a:avLst/>
              <a:gdLst>
                <a:gd name="connsiteX0" fmla="*/ 13766 w 92113"/>
                <a:gd name="connsiteY0" fmla="*/ 41325 h 41324"/>
                <a:gd name="connsiteX1" fmla="*/ 17012 w 92113"/>
                <a:gd name="connsiteY1" fmla="*/ 40940 h 41324"/>
                <a:gd name="connsiteX2" fmla="*/ 80880 w 92113"/>
                <a:gd name="connsiteY2" fmla="*/ 27297 h 41324"/>
                <a:gd name="connsiteX3" fmla="*/ 91882 w 92113"/>
                <a:gd name="connsiteY3" fmla="*/ 11234 h 41324"/>
                <a:gd name="connsiteX4" fmla="*/ 75819 w 92113"/>
                <a:gd name="connsiteY4" fmla="*/ 231 h 41324"/>
                <a:gd name="connsiteX5" fmla="*/ 10520 w 92113"/>
                <a:gd name="connsiteY5" fmla="*/ 14204 h 41324"/>
                <a:gd name="connsiteX6" fmla="*/ 398 w 92113"/>
                <a:gd name="connsiteY6" fmla="*/ 30818 h 41324"/>
                <a:gd name="connsiteX7" fmla="*/ 13766 w 92113"/>
                <a:gd name="connsiteY7" fmla="*/ 41325 h 41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113" h="41324">
                  <a:moveTo>
                    <a:pt x="13766" y="41325"/>
                  </a:moveTo>
                  <a:cubicBezTo>
                    <a:pt x="14866" y="41325"/>
                    <a:pt x="15911" y="41215"/>
                    <a:pt x="17012" y="40940"/>
                  </a:cubicBezTo>
                  <a:cubicBezTo>
                    <a:pt x="37531" y="35934"/>
                    <a:pt x="59040" y="31368"/>
                    <a:pt x="80880" y="27297"/>
                  </a:cubicBezTo>
                  <a:cubicBezTo>
                    <a:pt x="88361" y="25921"/>
                    <a:pt x="93257" y="18715"/>
                    <a:pt x="91882" y="11234"/>
                  </a:cubicBezTo>
                  <a:cubicBezTo>
                    <a:pt x="90507" y="3752"/>
                    <a:pt x="83300" y="-1144"/>
                    <a:pt x="75819" y="231"/>
                  </a:cubicBezTo>
                  <a:cubicBezTo>
                    <a:pt x="53484" y="4412"/>
                    <a:pt x="31535" y="9088"/>
                    <a:pt x="10520" y="14204"/>
                  </a:cubicBezTo>
                  <a:cubicBezTo>
                    <a:pt x="3149" y="16020"/>
                    <a:pt x="-1417" y="23446"/>
                    <a:pt x="398" y="30818"/>
                  </a:cubicBezTo>
                  <a:cubicBezTo>
                    <a:pt x="1939" y="37144"/>
                    <a:pt x="7605" y="41325"/>
                    <a:pt x="13766" y="41325"/>
                  </a:cubicBezTo>
                  <a:close/>
                </a:path>
              </a:pathLst>
            </a:custGeom>
            <a:grpFill/>
            <a:ln w="5500" cap="flat">
              <a:noFill/>
              <a:prstDash val="solid"/>
              <a:miter/>
            </a:ln>
          </p:spPr>
          <p:txBody>
            <a:bodyPr rtlCol="0" anchor="ctr"/>
            <a:lstStyle/>
            <a:p>
              <a:endParaRPr lang="en-US"/>
            </a:p>
          </p:txBody>
        </p:sp>
        <p:sp>
          <p:nvSpPr>
            <p:cNvPr id="39" name="Freeform: Shape 38">
              <a:extLst>
                <a:ext uri="{FF2B5EF4-FFF2-40B4-BE49-F238E27FC236}">
                  <a16:creationId xmlns:a16="http://schemas.microsoft.com/office/drawing/2014/main" id="{8CD7761F-0D42-4EF8-852A-0ECA563436FD}"/>
                </a:ext>
              </a:extLst>
            </p:cNvPr>
            <p:cNvSpPr/>
            <p:nvPr/>
          </p:nvSpPr>
          <p:spPr>
            <a:xfrm>
              <a:off x="7878486" y="2796619"/>
              <a:ext cx="89636" cy="49867"/>
            </a:xfrm>
            <a:custGeom>
              <a:avLst/>
              <a:gdLst>
                <a:gd name="connsiteX0" fmla="*/ 9620 w 89636"/>
                <a:gd name="connsiteY0" fmla="*/ 26818 h 49867"/>
                <a:gd name="connsiteX1" fmla="*/ 70682 w 89636"/>
                <a:gd name="connsiteY1" fmla="*/ 48822 h 49867"/>
                <a:gd name="connsiteX2" fmla="*/ 75908 w 89636"/>
                <a:gd name="connsiteY2" fmla="*/ 49867 h 49867"/>
                <a:gd name="connsiteX3" fmla="*/ 88616 w 89636"/>
                <a:gd name="connsiteY3" fmla="*/ 41341 h 49867"/>
                <a:gd name="connsiteX4" fmla="*/ 81079 w 89636"/>
                <a:gd name="connsiteY4" fmla="*/ 23407 h 49867"/>
                <a:gd name="connsiteX5" fmla="*/ 17926 w 89636"/>
                <a:gd name="connsiteY5" fmla="*/ 632 h 49867"/>
                <a:gd name="connsiteX6" fmla="*/ 653 w 89636"/>
                <a:gd name="connsiteY6" fmla="*/ 9599 h 49867"/>
                <a:gd name="connsiteX7" fmla="*/ 9620 w 89636"/>
                <a:gd name="connsiteY7" fmla="*/ 26818 h 49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636" h="49867">
                  <a:moveTo>
                    <a:pt x="9620" y="26818"/>
                  </a:moveTo>
                  <a:cubicBezTo>
                    <a:pt x="31129" y="33639"/>
                    <a:pt x="51648" y="41011"/>
                    <a:pt x="70682" y="48822"/>
                  </a:cubicBezTo>
                  <a:cubicBezTo>
                    <a:pt x="72388" y="49537"/>
                    <a:pt x="74148" y="49867"/>
                    <a:pt x="75908" y="49867"/>
                  </a:cubicBezTo>
                  <a:cubicBezTo>
                    <a:pt x="81299" y="49867"/>
                    <a:pt x="86470" y="46622"/>
                    <a:pt x="88616" y="41341"/>
                  </a:cubicBezTo>
                  <a:cubicBezTo>
                    <a:pt x="91476" y="34299"/>
                    <a:pt x="88121" y="26268"/>
                    <a:pt x="81079" y="23407"/>
                  </a:cubicBezTo>
                  <a:cubicBezTo>
                    <a:pt x="61385" y="15320"/>
                    <a:pt x="40151" y="7674"/>
                    <a:pt x="17926" y="632"/>
                  </a:cubicBezTo>
                  <a:cubicBezTo>
                    <a:pt x="10665" y="-1623"/>
                    <a:pt x="2963" y="2338"/>
                    <a:pt x="653" y="9599"/>
                  </a:cubicBezTo>
                  <a:cubicBezTo>
                    <a:pt x="-1658" y="16751"/>
                    <a:pt x="2358" y="24507"/>
                    <a:pt x="9620" y="26818"/>
                  </a:cubicBezTo>
                  <a:close/>
                </a:path>
              </a:pathLst>
            </a:custGeom>
            <a:grpFill/>
            <a:ln w="5500" cap="flat">
              <a:noFill/>
              <a:prstDash val="solid"/>
              <a:miter/>
            </a:ln>
          </p:spPr>
          <p:txBody>
            <a:bodyPr rtlCol="0" anchor="ctr"/>
            <a:lstStyle/>
            <a:p>
              <a:endParaRPr lang="en-US"/>
            </a:p>
          </p:txBody>
        </p:sp>
        <p:sp>
          <p:nvSpPr>
            <p:cNvPr id="40" name="Freeform: Shape 39">
              <a:extLst>
                <a:ext uri="{FF2B5EF4-FFF2-40B4-BE49-F238E27FC236}">
                  <a16:creationId xmlns:a16="http://schemas.microsoft.com/office/drawing/2014/main" id="{81FDA234-3873-40B2-B6D8-0C3BC99D2F2D}"/>
                </a:ext>
              </a:extLst>
            </p:cNvPr>
            <p:cNvSpPr/>
            <p:nvPr/>
          </p:nvSpPr>
          <p:spPr>
            <a:xfrm>
              <a:off x="8000219" y="2847165"/>
              <a:ext cx="82458" cy="63849"/>
            </a:xfrm>
            <a:custGeom>
              <a:avLst/>
              <a:gdLst>
                <a:gd name="connsiteX0" fmla="*/ 7150 w 82458"/>
                <a:gd name="connsiteY0" fmla="*/ 25781 h 63849"/>
                <a:gd name="connsiteX1" fmla="*/ 60071 w 82458"/>
                <a:gd name="connsiteY1" fmla="*/ 60768 h 63849"/>
                <a:gd name="connsiteX2" fmla="*/ 68708 w 82458"/>
                <a:gd name="connsiteY2" fmla="*/ 63849 h 63849"/>
                <a:gd name="connsiteX3" fmla="*/ 79380 w 82458"/>
                <a:gd name="connsiteY3" fmla="*/ 58788 h 63849"/>
                <a:gd name="connsiteX4" fmla="*/ 77344 w 82458"/>
                <a:gd name="connsiteY4" fmla="*/ 39424 h 63849"/>
                <a:gd name="connsiteX5" fmla="*/ 20298 w 82458"/>
                <a:gd name="connsiteY5" fmla="*/ 1686 h 63849"/>
                <a:gd name="connsiteX6" fmla="*/ 1649 w 82458"/>
                <a:gd name="connsiteY6" fmla="*/ 7133 h 63849"/>
                <a:gd name="connsiteX7" fmla="*/ 7150 w 82458"/>
                <a:gd name="connsiteY7" fmla="*/ 25781 h 63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58" h="63849">
                  <a:moveTo>
                    <a:pt x="7150" y="25781"/>
                  </a:moveTo>
                  <a:cubicBezTo>
                    <a:pt x="27340" y="36894"/>
                    <a:pt x="45163" y="48666"/>
                    <a:pt x="60071" y="60768"/>
                  </a:cubicBezTo>
                  <a:cubicBezTo>
                    <a:pt x="62602" y="62859"/>
                    <a:pt x="65682" y="63849"/>
                    <a:pt x="68708" y="63849"/>
                  </a:cubicBezTo>
                  <a:cubicBezTo>
                    <a:pt x="72724" y="63849"/>
                    <a:pt x="76684" y="62089"/>
                    <a:pt x="79380" y="58788"/>
                  </a:cubicBezTo>
                  <a:cubicBezTo>
                    <a:pt x="84166" y="52902"/>
                    <a:pt x="83286" y="44210"/>
                    <a:pt x="77344" y="39424"/>
                  </a:cubicBezTo>
                  <a:cubicBezTo>
                    <a:pt x="61171" y="26276"/>
                    <a:pt x="41972" y="13569"/>
                    <a:pt x="20298" y="1686"/>
                  </a:cubicBezTo>
                  <a:cubicBezTo>
                    <a:pt x="13642" y="-1944"/>
                    <a:pt x="5280" y="476"/>
                    <a:pt x="1649" y="7133"/>
                  </a:cubicBezTo>
                  <a:cubicBezTo>
                    <a:pt x="-1926" y="13789"/>
                    <a:pt x="494" y="22151"/>
                    <a:pt x="7150" y="25781"/>
                  </a:cubicBezTo>
                  <a:close/>
                </a:path>
              </a:pathLst>
            </a:custGeom>
            <a:grpFill/>
            <a:ln w="5500" cap="flat">
              <a:noFill/>
              <a:prstDash val="solid"/>
              <a:miter/>
            </a:ln>
          </p:spPr>
          <p:txBody>
            <a:bodyPr rtlCol="0" anchor="ctr"/>
            <a:lstStyle/>
            <a:p>
              <a:endParaRPr lang="en-US"/>
            </a:p>
          </p:txBody>
        </p:sp>
        <p:sp>
          <p:nvSpPr>
            <p:cNvPr id="41" name="Freeform: Shape 40">
              <a:extLst>
                <a:ext uri="{FF2B5EF4-FFF2-40B4-BE49-F238E27FC236}">
                  <a16:creationId xmlns:a16="http://schemas.microsoft.com/office/drawing/2014/main" id="{7E55D4E1-CE53-4728-87D6-B5E7C96A7CBA}"/>
                </a:ext>
              </a:extLst>
            </p:cNvPr>
            <p:cNvSpPr/>
            <p:nvPr/>
          </p:nvSpPr>
          <p:spPr>
            <a:xfrm>
              <a:off x="7355855" y="2738388"/>
              <a:ext cx="93483" cy="29872"/>
            </a:xfrm>
            <a:custGeom>
              <a:avLst/>
              <a:gdLst>
                <a:gd name="connsiteX0" fmla="*/ 18 w 93483"/>
                <a:gd name="connsiteY0" fmla="*/ 16890 h 29872"/>
                <a:gd name="connsiteX1" fmla="*/ 13716 w 93483"/>
                <a:gd name="connsiteY1" fmla="*/ 29872 h 29872"/>
                <a:gd name="connsiteX2" fmla="*/ 14486 w 93483"/>
                <a:gd name="connsiteY2" fmla="*/ 29872 h 29872"/>
                <a:gd name="connsiteX3" fmla="*/ 79949 w 93483"/>
                <a:gd name="connsiteY3" fmla="*/ 27507 h 29872"/>
                <a:gd name="connsiteX4" fmla="*/ 93482 w 93483"/>
                <a:gd name="connsiteY4" fmla="*/ 13534 h 29872"/>
                <a:gd name="connsiteX5" fmla="*/ 79509 w 93483"/>
                <a:gd name="connsiteY5" fmla="*/ 1 h 29872"/>
                <a:gd name="connsiteX6" fmla="*/ 13001 w 93483"/>
                <a:gd name="connsiteY6" fmla="*/ 2422 h 29872"/>
                <a:gd name="connsiteX7" fmla="*/ 18 w 93483"/>
                <a:gd name="connsiteY7" fmla="*/ 16890 h 2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483" h="29872">
                  <a:moveTo>
                    <a:pt x="18" y="16890"/>
                  </a:moveTo>
                  <a:cubicBezTo>
                    <a:pt x="403" y="24206"/>
                    <a:pt x="6509" y="29872"/>
                    <a:pt x="13716" y="29872"/>
                  </a:cubicBezTo>
                  <a:cubicBezTo>
                    <a:pt x="13991" y="29872"/>
                    <a:pt x="14211" y="29872"/>
                    <a:pt x="14486" y="29872"/>
                  </a:cubicBezTo>
                  <a:cubicBezTo>
                    <a:pt x="36105" y="28662"/>
                    <a:pt x="58110" y="27892"/>
                    <a:pt x="79949" y="27507"/>
                  </a:cubicBezTo>
                  <a:cubicBezTo>
                    <a:pt x="87541" y="27397"/>
                    <a:pt x="93592" y="21126"/>
                    <a:pt x="93482" y="13534"/>
                  </a:cubicBezTo>
                  <a:cubicBezTo>
                    <a:pt x="93372" y="5943"/>
                    <a:pt x="87046" y="-109"/>
                    <a:pt x="79509" y="1"/>
                  </a:cubicBezTo>
                  <a:cubicBezTo>
                    <a:pt x="57340" y="387"/>
                    <a:pt x="34950" y="1212"/>
                    <a:pt x="13001" y="2422"/>
                  </a:cubicBezTo>
                  <a:cubicBezTo>
                    <a:pt x="5409" y="2807"/>
                    <a:pt x="-367" y="9298"/>
                    <a:pt x="18" y="16890"/>
                  </a:cubicBezTo>
                  <a:close/>
                </a:path>
              </a:pathLst>
            </a:custGeom>
            <a:grpFill/>
            <a:ln w="5500" cap="flat">
              <a:noFill/>
              <a:prstDash val="solid"/>
              <a:miter/>
            </a:ln>
          </p:spPr>
          <p:txBody>
            <a:bodyPr rtlCol="0" anchor="ctr"/>
            <a:lstStyle/>
            <a:p>
              <a:endParaRPr lang="en-US"/>
            </a:p>
          </p:txBody>
        </p:sp>
        <p:sp>
          <p:nvSpPr>
            <p:cNvPr id="42" name="Freeform: Shape 41">
              <a:extLst>
                <a:ext uri="{FF2B5EF4-FFF2-40B4-BE49-F238E27FC236}">
                  <a16:creationId xmlns:a16="http://schemas.microsoft.com/office/drawing/2014/main" id="{05E44462-9959-458E-81A8-11011EAE360C}"/>
                </a:ext>
              </a:extLst>
            </p:cNvPr>
            <p:cNvSpPr/>
            <p:nvPr/>
          </p:nvSpPr>
          <p:spPr>
            <a:xfrm>
              <a:off x="6968768" y="2795304"/>
              <a:ext cx="89736" cy="49532"/>
            </a:xfrm>
            <a:custGeom>
              <a:avLst/>
              <a:gdLst>
                <a:gd name="connsiteX0" fmla="*/ 13799 w 89736"/>
                <a:gd name="connsiteY0" fmla="*/ 49532 h 49532"/>
                <a:gd name="connsiteX1" fmla="*/ 18915 w 89736"/>
                <a:gd name="connsiteY1" fmla="*/ 48542 h 49532"/>
                <a:gd name="connsiteX2" fmla="*/ 80088 w 89736"/>
                <a:gd name="connsiteY2" fmla="*/ 26868 h 49532"/>
                <a:gd name="connsiteX3" fmla="*/ 89110 w 89736"/>
                <a:gd name="connsiteY3" fmla="*/ 9649 h 49532"/>
                <a:gd name="connsiteX4" fmla="*/ 71891 w 89736"/>
                <a:gd name="connsiteY4" fmla="*/ 627 h 49532"/>
                <a:gd name="connsiteX5" fmla="*/ 8628 w 89736"/>
                <a:gd name="connsiteY5" fmla="*/ 23072 h 49532"/>
                <a:gd name="connsiteX6" fmla="*/ 982 w 89736"/>
                <a:gd name="connsiteY6" fmla="*/ 40950 h 49532"/>
                <a:gd name="connsiteX7" fmla="*/ 13799 w 89736"/>
                <a:gd name="connsiteY7" fmla="*/ 49532 h 49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736" h="49532">
                  <a:moveTo>
                    <a:pt x="13799" y="49532"/>
                  </a:moveTo>
                  <a:cubicBezTo>
                    <a:pt x="15505" y="49532"/>
                    <a:pt x="17265" y="49202"/>
                    <a:pt x="18915" y="48542"/>
                  </a:cubicBezTo>
                  <a:cubicBezTo>
                    <a:pt x="38004" y="40840"/>
                    <a:pt x="58578" y="33579"/>
                    <a:pt x="80088" y="26868"/>
                  </a:cubicBezTo>
                  <a:cubicBezTo>
                    <a:pt x="87349" y="24612"/>
                    <a:pt x="91365" y="16911"/>
                    <a:pt x="89110" y="9649"/>
                  </a:cubicBezTo>
                  <a:cubicBezTo>
                    <a:pt x="86854" y="2388"/>
                    <a:pt x="79152" y="-1628"/>
                    <a:pt x="71891" y="627"/>
                  </a:cubicBezTo>
                  <a:cubicBezTo>
                    <a:pt x="49667" y="7559"/>
                    <a:pt x="28377" y="15095"/>
                    <a:pt x="8628" y="23072"/>
                  </a:cubicBezTo>
                  <a:cubicBezTo>
                    <a:pt x="1587" y="25932"/>
                    <a:pt x="-1824" y="33909"/>
                    <a:pt x="982" y="40950"/>
                  </a:cubicBezTo>
                  <a:cubicBezTo>
                    <a:pt x="3237" y="46286"/>
                    <a:pt x="8353" y="49532"/>
                    <a:pt x="13799" y="49532"/>
                  </a:cubicBezTo>
                  <a:close/>
                </a:path>
              </a:pathLst>
            </a:custGeom>
            <a:grpFill/>
            <a:ln w="5500" cap="flat">
              <a:noFill/>
              <a:prstDash val="solid"/>
              <a:miter/>
            </a:ln>
          </p:spPr>
          <p:txBody>
            <a:bodyPr rtlCol="0" anchor="ctr"/>
            <a:lstStyle/>
            <a:p>
              <a:endParaRPr lang="en-US"/>
            </a:p>
          </p:txBody>
        </p:sp>
        <p:sp>
          <p:nvSpPr>
            <p:cNvPr id="43" name="Freeform: Shape 42">
              <a:extLst>
                <a:ext uri="{FF2B5EF4-FFF2-40B4-BE49-F238E27FC236}">
                  <a16:creationId xmlns:a16="http://schemas.microsoft.com/office/drawing/2014/main" id="{CB0EE824-AFA3-4352-89D9-41DA4AFFA93A}"/>
                </a:ext>
              </a:extLst>
            </p:cNvPr>
            <p:cNvSpPr/>
            <p:nvPr/>
          </p:nvSpPr>
          <p:spPr>
            <a:xfrm>
              <a:off x="7487896" y="2738389"/>
              <a:ext cx="93490" cy="30091"/>
            </a:xfrm>
            <a:custGeom>
              <a:avLst/>
              <a:gdLst>
                <a:gd name="connsiteX0" fmla="*/ 13481 w 93490"/>
                <a:gd name="connsiteY0" fmla="*/ 27561 h 30091"/>
                <a:gd name="connsiteX1" fmla="*/ 78944 w 93490"/>
                <a:gd name="connsiteY1" fmla="*/ 30091 h 30091"/>
                <a:gd name="connsiteX2" fmla="*/ 79769 w 93490"/>
                <a:gd name="connsiteY2" fmla="*/ 30091 h 30091"/>
                <a:gd name="connsiteX3" fmla="*/ 93467 w 93490"/>
                <a:gd name="connsiteY3" fmla="*/ 17108 h 30091"/>
                <a:gd name="connsiteX4" fmla="*/ 80540 w 93490"/>
                <a:gd name="connsiteY4" fmla="*/ 2586 h 30091"/>
                <a:gd name="connsiteX5" fmla="*/ 14031 w 93490"/>
                <a:gd name="connsiteY5" fmla="*/ 0 h 30091"/>
                <a:gd name="connsiteX6" fmla="*/ 13756 w 93490"/>
                <a:gd name="connsiteY6" fmla="*/ 0 h 30091"/>
                <a:gd name="connsiteX7" fmla="*/ 3 w 93490"/>
                <a:gd name="connsiteY7" fmla="*/ 13478 h 30091"/>
                <a:gd name="connsiteX8" fmla="*/ 13481 w 93490"/>
                <a:gd name="connsiteY8" fmla="*/ 27561 h 30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3490" h="30091">
                  <a:moveTo>
                    <a:pt x="13481" y="27561"/>
                  </a:moveTo>
                  <a:cubicBezTo>
                    <a:pt x="35320" y="28001"/>
                    <a:pt x="57325" y="28826"/>
                    <a:pt x="78944" y="30091"/>
                  </a:cubicBezTo>
                  <a:cubicBezTo>
                    <a:pt x="79219" y="30091"/>
                    <a:pt x="79494" y="30091"/>
                    <a:pt x="79769" y="30091"/>
                  </a:cubicBezTo>
                  <a:cubicBezTo>
                    <a:pt x="87031" y="30091"/>
                    <a:pt x="93082" y="24425"/>
                    <a:pt x="93467" y="17108"/>
                  </a:cubicBezTo>
                  <a:cubicBezTo>
                    <a:pt x="93907" y="9517"/>
                    <a:pt x="88131" y="3026"/>
                    <a:pt x="80540" y="2586"/>
                  </a:cubicBezTo>
                  <a:cubicBezTo>
                    <a:pt x="58590" y="1320"/>
                    <a:pt x="36201" y="440"/>
                    <a:pt x="14031" y="0"/>
                  </a:cubicBezTo>
                  <a:cubicBezTo>
                    <a:pt x="13921" y="0"/>
                    <a:pt x="13866" y="0"/>
                    <a:pt x="13756" y="0"/>
                  </a:cubicBezTo>
                  <a:cubicBezTo>
                    <a:pt x="6274" y="0"/>
                    <a:pt x="168" y="5996"/>
                    <a:pt x="3" y="13478"/>
                  </a:cubicBezTo>
                  <a:cubicBezTo>
                    <a:pt x="-162" y="21124"/>
                    <a:pt x="5889" y="27396"/>
                    <a:pt x="13481" y="27561"/>
                  </a:cubicBezTo>
                  <a:close/>
                </a:path>
              </a:pathLst>
            </a:custGeom>
            <a:grpFill/>
            <a:ln w="5500" cap="flat">
              <a:noFill/>
              <a:prstDash val="solid"/>
              <a:miter/>
            </a:ln>
          </p:spPr>
          <p:txBody>
            <a:bodyPr rtlCol="0" anchor="ctr"/>
            <a:lstStyle/>
            <a:p>
              <a:endParaRPr lang="en-US"/>
            </a:p>
          </p:txBody>
        </p:sp>
        <p:sp>
          <p:nvSpPr>
            <p:cNvPr id="44" name="Freeform: Shape 43">
              <a:extLst>
                <a:ext uri="{FF2B5EF4-FFF2-40B4-BE49-F238E27FC236}">
                  <a16:creationId xmlns:a16="http://schemas.microsoft.com/office/drawing/2014/main" id="{C5170837-272B-4B65-87EB-772651EA4D9C}"/>
                </a:ext>
              </a:extLst>
            </p:cNvPr>
            <p:cNvSpPr/>
            <p:nvPr/>
          </p:nvSpPr>
          <p:spPr>
            <a:xfrm>
              <a:off x="6853557" y="2845071"/>
              <a:ext cx="82895" cy="63302"/>
            </a:xfrm>
            <a:custGeom>
              <a:avLst/>
              <a:gdLst>
                <a:gd name="connsiteX0" fmla="*/ 13762 w 82895"/>
                <a:gd name="connsiteY0" fmla="*/ 63302 h 63302"/>
                <a:gd name="connsiteX1" fmla="*/ 22234 w 82895"/>
                <a:gd name="connsiteY1" fmla="*/ 60332 h 63302"/>
                <a:gd name="connsiteX2" fmla="*/ 75650 w 82895"/>
                <a:gd name="connsiteY2" fmla="*/ 25895 h 63302"/>
                <a:gd name="connsiteX3" fmla="*/ 81261 w 82895"/>
                <a:gd name="connsiteY3" fmla="*/ 7246 h 63302"/>
                <a:gd name="connsiteX4" fmla="*/ 62612 w 82895"/>
                <a:gd name="connsiteY4" fmla="*/ 1635 h 63302"/>
                <a:gd name="connsiteX5" fmla="*/ 5236 w 82895"/>
                <a:gd name="connsiteY5" fmla="*/ 38712 h 63302"/>
                <a:gd name="connsiteX6" fmla="*/ 2925 w 82895"/>
                <a:gd name="connsiteY6" fmla="*/ 58021 h 63302"/>
                <a:gd name="connsiteX7" fmla="*/ 13762 w 82895"/>
                <a:gd name="connsiteY7" fmla="*/ 63302 h 63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895" h="63302">
                  <a:moveTo>
                    <a:pt x="13762" y="63302"/>
                  </a:moveTo>
                  <a:cubicBezTo>
                    <a:pt x="16733" y="63302"/>
                    <a:pt x="19759" y="62367"/>
                    <a:pt x="22234" y="60332"/>
                  </a:cubicBezTo>
                  <a:cubicBezTo>
                    <a:pt x="37362" y="48394"/>
                    <a:pt x="55351" y="36842"/>
                    <a:pt x="75650" y="25895"/>
                  </a:cubicBezTo>
                  <a:cubicBezTo>
                    <a:pt x="82361" y="22264"/>
                    <a:pt x="84837" y="13957"/>
                    <a:pt x="81261" y="7246"/>
                  </a:cubicBezTo>
                  <a:cubicBezTo>
                    <a:pt x="77685" y="535"/>
                    <a:pt x="69324" y="-1941"/>
                    <a:pt x="62612" y="1635"/>
                  </a:cubicBezTo>
                  <a:cubicBezTo>
                    <a:pt x="40938" y="13352"/>
                    <a:pt x="21629" y="25785"/>
                    <a:pt x="5236" y="38712"/>
                  </a:cubicBezTo>
                  <a:cubicBezTo>
                    <a:pt x="-706" y="43388"/>
                    <a:pt x="-1751" y="52080"/>
                    <a:pt x="2925" y="58021"/>
                  </a:cubicBezTo>
                  <a:cubicBezTo>
                    <a:pt x="5676" y="61487"/>
                    <a:pt x="9692" y="63302"/>
                    <a:pt x="13762" y="63302"/>
                  </a:cubicBezTo>
                  <a:close/>
                </a:path>
              </a:pathLst>
            </a:custGeom>
            <a:grpFill/>
            <a:ln w="5500" cap="flat">
              <a:noFill/>
              <a:prstDash val="solid"/>
              <a:miter/>
            </a:ln>
          </p:spPr>
          <p:txBody>
            <a:bodyPr rtlCol="0" anchor="ctr"/>
            <a:lstStyle/>
            <a:p>
              <a:endParaRPr lang="en-US"/>
            </a:p>
          </p:txBody>
        </p:sp>
        <p:sp>
          <p:nvSpPr>
            <p:cNvPr id="45" name="Freeform: Shape 44">
              <a:extLst>
                <a:ext uri="{FF2B5EF4-FFF2-40B4-BE49-F238E27FC236}">
                  <a16:creationId xmlns:a16="http://schemas.microsoft.com/office/drawing/2014/main" id="{DC25DD23-335E-4D99-948F-C55F6A51FA65}"/>
                </a:ext>
              </a:extLst>
            </p:cNvPr>
            <p:cNvSpPr/>
            <p:nvPr/>
          </p:nvSpPr>
          <p:spPr>
            <a:xfrm>
              <a:off x="7619699" y="2746075"/>
              <a:ext cx="104810" cy="108608"/>
            </a:xfrm>
            <a:custGeom>
              <a:avLst/>
              <a:gdLst>
                <a:gd name="connsiteX0" fmla="*/ 81259 w 104810"/>
                <a:gd name="connsiteY0" fmla="*/ 7993 h 108608"/>
                <a:gd name="connsiteX1" fmla="*/ 15080 w 104810"/>
                <a:gd name="connsiteY1" fmla="*/ 71 h 108608"/>
                <a:gd name="connsiteX2" fmla="*/ 63 w 104810"/>
                <a:gd name="connsiteY2" fmla="*/ 12394 h 108608"/>
                <a:gd name="connsiteX3" fmla="*/ 12385 w 104810"/>
                <a:gd name="connsiteY3" fmla="*/ 27412 h 108608"/>
                <a:gd name="connsiteX4" fmla="*/ 70147 w 104810"/>
                <a:gd name="connsiteY4" fmla="*/ 34233 h 108608"/>
                <a:gd name="connsiteX5" fmla="*/ 77353 w 104810"/>
                <a:gd name="connsiteY5" fmla="*/ 96176 h 108608"/>
                <a:gd name="connsiteX6" fmla="*/ 91051 w 104810"/>
                <a:gd name="connsiteY6" fmla="*/ 108608 h 108608"/>
                <a:gd name="connsiteX7" fmla="*/ 92371 w 104810"/>
                <a:gd name="connsiteY7" fmla="*/ 108553 h 108608"/>
                <a:gd name="connsiteX8" fmla="*/ 104749 w 104810"/>
                <a:gd name="connsiteY8" fmla="*/ 93535 h 108608"/>
                <a:gd name="connsiteX9" fmla="*/ 97047 w 104810"/>
                <a:gd name="connsiteY9" fmla="*/ 27357 h 108608"/>
                <a:gd name="connsiteX10" fmla="*/ 92811 w 104810"/>
                <a:gd name="connsiteY10" fmla="*/ 19325 h 108608"/>
                <a:gd name="connsiteX11" fmla="*/ 81259 w 104810"/>
                <a:gd name="connsiteY11" fmla="*/ 7993 h 108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4810" h="108608">
                  <a:moveTo>
                    <a:pt x="81259" y="7993"/>
                  </a:moveTo>
                  <a:cubicBezTo>
                    <a:pt x="59749" y="4967"/>
                    <a:pt x="37470" y="2272"/>
                    <a:pt x="15080" y="71"/>
                  </a:cubicBezTo>
                  <a:cubicBezTo>
                    <a:pt x="7544" y="-699"/>
                    <a:pt x="778" y="4857"/>
                    <a:pt x="63" y="12394"/>
                  </a:cubicBezTo>
                  <a:cubicBezTo>
                    <a:pt x="-653" y="19930"/>
                    <a:pt x="4848" y="26697"/>
                    <a:pt x="12385" y="27412"/>
                  </a:cubicBezTo>
                  <a:cubicBezTo>
                    <a:pt x="31914" y="29337"/>
                    <a:pt x="51278" y="31648"/>
                    <a:pt x="70147" y="34233"/>
                  </a:cubicBezTo>
                  <a:cubicBezTo>
                    <a:pt x="72897" y="54532"/>
                    <a:pt x="75318" y="75327"/>
                    <a:pt x="77353" y="96176"/>
                  </a:cubicBezTo>
                  <a:cubicBezTo>
                    <a:pt x="78013" y="103272"/>
                    <a:pt x="84009" y="108608"/>
                    <a:pt x="91051" y="108608"/>
                  </a:cubicBezTo>
                  <a:cubicBezTo>
                    <a:pt x="91491" y="108608"/>
                    <a:pt x="91931" y="108608"/>
                    <a:pt x="92371" y="108553"/>
                  </a:cubicBezTo>
                  <a:cubicBezTo>
                    <a:pt x="99908" y="107838"/>
                    <a:pt x="105464" y="101127"/>
                    <a:pt x="104749" y="93535"/>
                  </a:cubicBezTo>
                  <a:cubicBezTo>
                    <a:pt x="102603" y="71256"/>
                    <a:pt x="100018" y="48976"/>
                    <a:pt x="97047" y="27357"/>
                  </a:cubicBezTo>
                  <a:cubicBezTo>
                    <a:pt x="96607" y="24111"/>
                    <a:pt x="95012" y="21361"/>
                    <a:pt x="92811" y="19325"/>
                  </a:cubicBezTo>
                  <a:cubicBezTo>
                    <a:pt x="91876" y="13604"/>
                    <a:pt x="87310" y="8873"/>
                    <a:pt x="81259" y="7993"/>
                  </a:cubicBezTo>
                  <a:close/>
                </a:path>
              </a:pathLst>
            </a:custGeom>
            <a:grpFill/>
            <a:ln w="5500" cap="flat">
              <a:noFill/>
              <a:prstDash val="solid"/>
              <a:miter/>
            </a:ln>
          </p:spPr>
          <p:txBody>
            <a:bodyPr rtlCol="0" anchor="ctr"/>
            <a:lstStyle/>
            <a:p>
              <a:endParaRPr lang="en-US"/>
            </a:p>
          </p:txBody>
        </p:sp>
      </p:grpSp>
      <p:sp>
        <p:nvSpPr>
          <p:cNvPr id="46" name="TextBox 45">
            <a:extLst>
              <a:ext uri="{FF2B5EF4-FFF2-40B4-BE49-F238E27FC236}">
                <a16:creationId xmlns:a16="http://schemas.microsoft.com/office/drawing/2014/main" id="{F9FCB315-28F5-4DFF-90FC-EEEEF2817000}"/>
              </a:ext>
            </a:extLst>
          </p:cNvPr>
          <p:cNvSpPr txBox="1"/>
          <p:nvPr/>
        </p:nvSpPr>
        <p:spPr>
          <a:xfrm>
            <a:off x="4635113" y="4147451"/>
            <a:ext cx="1389349" cy="295461"/>
          </a:xfrm>
          <a:prstGeom prst="rect">
            <a:avLst/>
          </a:prstGeom>
          <a:noFill/>
        </p:spPr>
        <p:txBody>
          <a:bodyPr wrap="square" rtlCol="0">
            <a:spAutoFit/>
          </a:bodyPr>
          <a:lstStyle/>
          <a:p>
            <a:pPr algn="ctr"/>
            <a:r>
              <a:rPr lang="en-US" sz="2000" b="1" dirty="0">
                <a:solidFill>
                  <a:schemeClr val="accent2"/>
                </a:solidFill>
                <a:latin typeface="+mj-lt"/>
              </a:rPr>
              <a:t>Ball</a:t>
            </a:r>
            <a:endParaRPr lang="en-ID" sz="2000" b="1" dirty="0">
              <a:solidFill>
                <a:schemeClr val="accent2"/>
              </a:solidFill>
              <a:latin typeface="+mj-lt"/>
            </a:endParaRPr>
          </a:p>
        </p:txBody>
      </p:sp>
      <p:sp>
        <p:nvSpPr>
          <p:cNvPr id="53" name="Rectangle: Rounded Corners 52">
            <a:extLst>
              <a:ext uri="{FF2B5EF4-FFF2-40B4-BE49-F238E27FC236}">
                <a16:creationId xmlns:a16="http://schemas.microsoft.com/office/drawing/2014/main" id="{8981F5E0-3DB6-40AB-A94E-5DD0F919A464}"/>
              </a:ext>
            </a:extLst>
          </p:cNvPr>
          <p:cNvSpPr/>
          <p:nvPr/>
        </p:nvSpPr>
        <p:spPr>
          <a:xfrm>
            <a:off x="1291018" y="4202235"/>
            <a:ext cx="1533605" cy="1347623"/>
          </a:xfrm>
          <a:prstGeom prst="roundRect">
            <a:avLst>
              <a:gd name="adj" fmla="val 13362"/>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83CEE238-EEE2-4D69-A59A-FA05E727B7BF}"/>
              </a:ext>
            </a:extLst>
          </p:cNvPr>
          <p:cNvSpPr/>
          <p:nvPr/>
        </p:nvSpPr>
        <p:spPr>
          <a:xfrm>
            <a:off x="1381624" y="4327315"/>
            <a:ext cx="1352393" cy="1097462"/>
          </a:xfrm>
          <a:prstGeom prst="roundRect">
            <a:avLst>
              <a:gd name="adj" fmla="val 13362"/>
            </a:avLst>
          </a:prstGeom>
          <a:noFill/>
          <a:ln w="19050">
            <a:solidFill>
              <a:schemeClr val="accent1">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F2F39B84-40F3-47E4-BE8B-F8370D8FF83B}"/>
              </a:ext>
            </a:extLst>
          </p:cNvPr>
          <p:cNvSpPr/>
          <p:nvPr/>
        </p:nvSpPr>
        <p:spPr>
          <a:xfrm>
            <a:off x="1860246" y="4016500"/>
            <a:ext cx="395148" cy="395148"/>
          </a:xfrm>
          <a:prstGeom prst="ellipse">
            <a:avLst/>
          </a:prstGeom>
          <a:ln w="5715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D80AD5F6-EC0A-41A2-9633-4E2747060628}"/>
              </a:ext>
            </a:extLst>
          </p:cNvPr>
          <p:cNvSpPr txBox="1"/>
          <p:nvPr/>
        </p:nvSpPr>
        <p:spPr>
          <a:xfrm>
            <a:off x="1860247" y="4062742"/>
            <a:ext cx="392689" cy="250005"/>
          </a:xfrm>
          <a:prstGeom prst="rect">
            <a:avLst/>
          </a:prstGeom>
          <a:noFill/>
        </p:spPr>
        <p:txBody>
          <a:bodyPr wrap="square" rtlCol="0">
            <a:spAutoFit/>
          </a:bodyPr>
          <a:lstStyle/>
          <a:p>
            <a:pPr algn="ctr"/>
            <a:r>
              <a:rPr lang="en-US" sz="1600" b="1" dirty="0">
                <a:solidFill>
                  <a:schemeClr val="bg2"/>
                </a:solidFill>
                <a:latin typeface="+mj-lt"/>
              </a:rPr>
              <a:t>A.</a:t>
            </a:r>
            <a:endParaRPr lang="en-ID" sz="1600" b="1" dirty="0">
              <a:solidFill>
                <a:schemeClr val="bg2"/>
              </a:solidFill>
              <a:latin typeface="+mj-lt"/>
            </a:endParaRPr>
          </a:p>
        </p:txBody>
      </p:sp>
      <p:grpSp>
        <p:nvGrpSpPr>
          <p:cNvPr id="57" name="Group 56">
            <a:extLst>
              <a:ext uri="{FF2B5EF4-FFF2-40B4-BE49-F238E27FC236}">
                <a16:creationId xmlns:a16="http://schemas.microsoft.com/office/drawing/2014/main" id="{35EF5551-D851-4BDA-9BAF-315FDAD1D93C}"/>
              </a:ext>
            </a:extLst>
          </p:cNvPr>
          <p:cNvGrpSpPr/>
          <p:nvPr/>
        </p:nvGrpSpPr>
        <p:grpSpPr>
          <a:xfrm>
            <a:off x="1636453" y="4506125"/>
            <a:ext cx="851252" cy="770291"/>
            <a:chOff x="5399017" y="3951330"/>
            <a:chExt cx="1152758" cy="1043121"/>
          </a:xfrm>
          <a:solidFill>
            <a:schemeClr val="bg2"/>
          </a:solidFill>
        </p:grpSpPr>
        <p:sp>
          <p:nvSpPr>
            <p:cNvPr id="58" name="Freeform: Shape 57">
              <a:extLst>
                <a:ext uri="{FF2B5EF4-FFF2-40B4-BE49-F238E27FC236}">
                  <a16:creationId xmlns:a16="http://schemas.microsoft.com/office/drawing/2014/main" id="{50653B6C-35C3-4573-9D70-58A0FC29DC53}"/>
                </a:ext>
              </a:extLst>
            </p:cNvPr>
            <p:cNvSpPr/>
            <p:nvPr/>
          </p:nvSpPr>
          <p:spPr>
            <a:xfrm>
              <a:off x="5399017" y="3951330"/>
              <a:ext cx="1152758" cy="1043121"/>
            </a:xfrm>
            <a:custGeom>
              <a:avLst/>
              <a:gdLst>
                <a:gd name="connsiteX0" fmla="*/ 1152758 w 1152758"/>
                <a:gd name="connsiteY0" fmla="*/ 13368 h 1043121"/>
                <a:gd name="connsiteX1" fmla="*/ 1152538 w 1152758"/>
                <a:gd name="connsiteY1" fmla="*/ 11277 h 1043121"/>
                <a:gd name="connsiteX2" fmla="*/ 1152318 w 1152758"/>
                <a:gd name="connsiteY2" fmla="*/ 10397 h 1043121"/>
                <a:gd name="connsiteX3" fmla="*/ 1152098 w 1152758"/>
                <a:gd name="connsiteY3" fmla="*/ 9572 h 1043121"/>
                <a:gd name="connsiteX4" fmla="*/ 1151823 w 1152758"/>
                <a:gd name="connsiteY4" fmla="*/ 8912 h 1043121"/>
                <a:gd name="connsiteX5" fmla="*/ 1151438 w 1152758"/>
                <a:gd name="connsiteY5" fmla="*/ 8032 h 1043121"/>
                <a:gd name="connsiteX6" fmla="*/ 1150668 w 1152758"/>
                <a:gd name="connsiteY6" fmla="*/ 6601 h 1043121"/>
                <a:gd name="connsiteX7" fmla="*/ 1150283 w 1152758"/>
                <a:gd name="connsiteY7" fmla="*/ 5941 h 1043121"/>
                <a:gd name="connsiteX8" fmla="*/ 1148742 w 1152758"/>
                <a:gd name="connsiteY8" fmla="*/ 4071 h 1043121"/>
                <a:gd name="connsiteX9" fmla="*/ 1148687 w 1152758"/>
                <a:gd name="connsiteY9" fmla="*/ 4016 h 1043121"/>
                <a:gd name="connsiteX10" fmla="*/ 1146872 w 1152758"/>
                <a:gd name="connsiteY10" fmla="*/ 2530 h 1043121"/>
                <a:gd name="connsiteX11" fmla="*/ 1146212 w 1152758"/>
                <a:gd name="connsiteY11" fmla="*/ 2090 h 1043121"/>
                <a:gd name="connsiteX12" fmla="*/ 1144782 w 1152758"/>
                <a:gd name="connsiteY12" fmla="*/ 1320 h 1043121"/>
                <a:gd name="connsiteX13" fmla="*/ 1143956 w 1152758"/>
                <a:gd name="connsiteY13" fmla="*/ 990 h 1043121"/>
                <a:gd name="connsiteX14" fmla="*/ 1142361 w 1152758"/>
                <a:gd name="connsiteY14" fmla="*/ 495 h 1043121"/>
                <a:gd name="connsiteX15" fmla="*/ 1141536 w 1152758"/>
                <a:gd name="connsiteY15" fmla="*/ 275 h 1043121"/>
                <a:gd name="connsiteX16" fmla="*/ 1139005 w 1152758"/>
                <a:gd name="connsiteY16" fmla="*/ 0 h 1043121"/>
                <a:gd name="connsiteX17" fmla="*/ 388874 w 1152758"/>
                <a:gd name="connsiteY17" fmla="*/ 0 h 1043121"/>
                <a:gd name="connsiteX18" fmla="*/ 386398 w 1152758"/>
                <a:gd name="connsiteY18" fmla="*/ 275 h 1043121"/>
                <a:gd name="connsiteX19" fmla="*/ 385573 w 1152758"/>
                <a:gd name="connsiteY19" fmla="*/ 440 h 1043121"/>
                <a:gd name="connsiteX20" fmla="*/ 383978 w 1152758"/>
                <a:gd name="connsiteY20" fmla="*/ 935 h 1043121"/>
                <a:gd name="connsiteX21" fmla="*/ 383153 w 1152758"/>
                <a:gd name="connsiteY21" fmla="*/ 1265 h 1043121"/>
                <a:gd name="connsiteX22" fmla="*/ 381667 w 1152758"/>
                <a:gd name="connsiteY22" fmla="*/ 2090 h 1043121"/>
                <a:gd name="connsiteX23" fmla="*/ 381062 w 1152758"/>
                <a:gd name="connsiteY23" fmla="*/ 2475 h 1043121"/>
                <a:gd name="connsiteX24" fmla="*/ 380952 w 1152758"/>
                <a:gd name="connsiteY24" fmla="*/ 2530 h 1043121"/>
                <a:gd name="connsiteX25" fmla="*/ 6161 w 1152758"/>
                <a:gd name="connsiteY25" fmla="*/ 267904 h 1043121"/>
                <a:gd name="connsiteX26" fmla="*/ 6161 w 1152758"/>
                <a:gd name="connsiteY26" fmla="*/ 267904 h 1043121"/>
                <a:gd name="connsiteX27" fmla="*/ 5886 w 1152758"/>
                <a:gd name="connsiteY27" fmla="*/ 268069 h 1043121"/>
                <a:gd name="connsiteX28" fmla="*/ 4126 w 1152758"/>
                <a:gd name="connsiteY28" fmla="*/ 269555 h 1043121"/>
                <a:gd name="connsiteX29" fmla="*/ 3851 w 1152758"/>
                <a:gd name="connsiteY29" fmla="*/ 269885 h 1043121"/>
                <a:gd name="connsiteX30" fmla="*/ 2586 w 1152758"/>
                <a:gd name="connsiteY30" fmla="*/ 271425 h 1043121"/>
                <a:gd name="connsiteX31" fmla="*/ 2145 w 1152758"/>
                <a:gd name="connsiteY31" fmla="*/ 272140 h 1043121"/>
                <a:gd name="connsiteX32" fmla="*/ 1375 w 1152758"/>
                <a:gd name="connsiteY32" fmla="*/ 273515 h 1043121"/>
                <a:gd name="connsiteX33" fmla="*/ 990 w 1152758"/>
                <a:gd name="connsiteY33" fmla="*/ 274396 h 1043121"/>
                <a:gd name="connsiteX34" fmla="*/ 495 w 1152758"/>
                <a:gd name="connsiteY34" fmla="*/ 275991 h 1043121"/>
                <a:gd name="connsiteX35" fmla="*/ 275 w 1152758"/>
                <a:gd name="connsiteY35" fmla="*/ 276761 h 1043121"/>
                <a:gd name="connsiteX36" fmla="*/ 0 w 1152758"/>
                <a:gd name="connsiteY36" fmla="*/ 279236 h 1043121"/>
                <a:gd name="connsiteX37" fmla="*/ 0 w 1152758"/>
                <a:gd name="connsiteY37" fmla="*/ 279291 h 1043121"/>
                <a:gd name="connsiteX38" fmla="*/ 0 w 1152758"/>
                <a:gd name="connsiteY38" fmla="*/ 1029423 h 1043121"/>
                <a:gd name="connsiteX39" fmla="*/ 0 w 1152758"/>
                <a:gd name="connsiteY39" fmla="*/ 1029588 h 1043121"/>
                <a:gd name="connsiteX40" fmla="*/ 165 w 1152758"/>
                <a:gd name="connsiteY40" fmla="*/ 1031349 h 1043121"/>
                <a:gd name="connsiteX41" fmla="*/ 275 w 1152758"/>
                <a:gd name="connsiteY41" fmla="*/ 1032284 h 1043121"/>
                <a:gd name="connsiteX42" fmla="*/ 660 w 1152758"/>
                <a:gd name="connsiteY42" fmla="*/ 1033604 h 1043121"/>
                <a:gd name="connsiteX43" fmla="*/ 1100 w 1152758"/>
                <a:gd name="connsiteY43" fmla="*/ 1034869 h 1043121"/>
                <a:gd name="connsiteX44" fmla="*/ 1540 w 1152758"/>
                <a:gd name="connsiteY44" fmla="*/ 1035695 h 1043121"/>
                <a:gd name="connsiteX45" fmla="*/ 2421 w 1152758"/>
                <a:gd name="connsiteY45" fmla="*/ 1037235 h 1043121"/>
                <a:gd name="connsiteX46" fmla="*/ 2476 w 1152758"/>
                <a:gd name="connsiteY46" fmla="*/ 1037345 h 1043121"/>
                <a:gd name="connsiteX47" fmla="*/ 2806 w 1152758"/>
                <a:gd name="connsiteY47" fmla="*/ 1037730 h 1043121"/>
                <a:gd name="connsiteX48" fmla="*/ 4456 w 1152758"/>
                <a:gd name="connsiteY48" fmla="*/ 1039545 h 1043121"/>
                <a:gd name="connsiteX49" fmla="*/ 5281 w 1152758"/>
                <a:gd name="connsiteY49" fmla="*/ 1040205 h 1043121"/>
                <a:gd name="connsiteX50" fmla="*/ 6931 w 1152758"/>
                <a:gd name="connsiteY50" fmla="*/ 1041306 h 1043121"/>
                <a:gd name="connsiteX51" fmla="*/ 7867 w 1152758"/>
                <a:gd name="connsiteY51" fmla="*/ 1041801 h 1043121"/>
                <a:gd name="connsiteX52" fmla="*/ 9902 w 1152758"/>
                <a:gd name="connsiteY52" fmla="*/ 1042571 h 1043121"/>
                <a:gd name="connsiteX53" fmla="*/ 10672 w 1152758"/>
                <a:gd name="connsiteY53" fmla="*/ 1042791 h 1043121"/>
                <a:gd name="connsiteX54" fmla="*/ 13698 w 1152758"/>
                <a:gd name="connsiteY54" fmla="*/ 1043121 h 1043121"/>
                <a:gd name="connsiteX55" fmla="*/ 763830 w 1152758"/>
                <a:gd name="connsiteY55" fmla="*/ 1043121 h 1043121"/>
                <a:gd name="connsiteX56" fmla="*/ 766305 w 1152758"/>
                <a:gd name="connsiteY56" fmla="*/ 1042846 h 1043121"/>
                <a:gd name="connsiteX57" fmla="*/ 767130 w 1152758"/>
                <a:gd name="connsiteY57" fmla="*/ 1042681 h 1043121"/>
                <a:gd name="connsiteX58" fmla="*/ 768726 w 1152758"/>
                <a:gd name="connsiteY58" fmla="*/ 1042186 h 1043121"/>
                <a:gd name="connsiteX59" fmla="*/ 769551 w 1152758"/>
                <a:gd name="connsiteY59" fmla="*/ 1041856 h 1043121"/>
                <a:gd name="connsiteX60" fmla="*/ 771036 w 1152758"/>
                <a:gd name="connsiteY60" fmla="*/ 1041031 h 1043121"/>
                <a:gd name="connsiteX61" fmla="*/ 771641 w 1152758"/>
                <a:gd name="connsiteY61" fmla="*/ 1040645 h 1043121"/>
                <a:gd name="connsiteX62" fmla="*/ 771751 w 1152758"/>
                <a:gd name="connsiteY62" fmla="*/ 1040590 h 1043121"/>
                <a:gd name="connsiteX63" fmla="*/ 1146542 w 1152758"/>
                <a:gd name="connsiteY63" fmla="*/ 775217 h 1043121"/>
                <a:gd name="connsiteX64" fmla="*/ 1146542 w 1152758"/>
                <a:gd name="connsiteY64" fmla="*/ 775217 h 1043121"/>
                <a:gd name="connsiteX65" fmla="*/ 1146817 w 1152758"/>
                <a:gd name="connsiteY65" fmla="*/ 775052 h 1043121"/>
                <a:gd name="connsiteX66" fmla="*/ 1147477 w 1152758"/>
                <a:gd name="connsiteY66" fmla="*/ 774502 h 1043121"/>
                <a:gd name="connsiteX67" fmla="*/ 1148742 w 1152758"/>
                <a:gd name="connsiteY67" fmla="*/ 773401 h 1043121"/>
                <a:gd name="connsiteX68" fmla="*/ 1149513 w 1152758"/>
                <a:gd name="connsiteY68" fmla="*/ 772466 h 1043121"/>
                <a:gd name="connsiteX69" fmla="*/ 1150393 w 1152758"/>
                <a:gd name="connsiteY69" fmla="*/ 771366 h 1043121"/>
                <a:gd name="connsiteX70" fmla="*/ 1150998 w 1152758"/>
                <a:gd name="connsiteY70" fmla="*/ 770211 h 1043121"/>
                <a:gd name="connsiteX71" fmla="*/ 1151603 w 1152758"/>
                <a:gd name="connsiteY71" fmla="*/ 768946 h 1043121"/>
                <a:gd name="connsiteX72" fmla="*/ 1151988 w 1152758"/>
                <a:gd name="connsiteY72" fmla="*/ 767680 h 1043121"/>
                <a:gd name="connsiteX73" fmla="*/ 1152318 w 1152758"/>
                <a:gd name="connsiteY73" fmla="*/ 766415 h 1043121"/>
                <a:gd name="connsiteX74" fmla="*/ 1152483 w 1152758"/>
                <a:gd name="connsiteY74" fmla="*/ 764820 h 1043121"/>
                <a:gd name="connsiteX75" fmla="*/ 1152593 w 1152758"/>
                <a:gd name="connsiteY75" fmla="*/ 763885 h 1043121"/>
                <a:gd name="connsiteX76" fmla="*/ 1152593 w 1152758"/>
                <a:gd name="connsiteY76" fmla="*/ 13698 h 1043121"/>
                <a:gd name="connsiteX77" fmla="*/ 1152758 w 1152758"/>
                <a:gd name="connsiteY77" fmla="*/ 13368 h 1043121"/>
                <a:gd name="connsiteX78" fmla="*/ 777692 w 1152758"/>
                <a:gd name="connsiteY78" fmla="*/ 286333 h 1043121"/>
                <a:gd name="connsiteX79" fmla="*/ 1125253 w 1152758"/>
                <a:gd name="connsiteY79" fmla="*/ 40268 h 1043121"/>
                <a:gd name="connsiteX80" fmla="*/ 1125253 w 1152758"/>
                <a:gd name="connsiteY80" fmla="*/ 750077 h 1043121"/>
                <a:gd name="connsiteX81" fmla="*/ 1072992 w 1152758"/>
                <a:gd name="connsiteY81" fmla="*/ 750077 h 1043121"/>
                <a:gd name="connsiteX82" fmla="*/ 1059239 w 1152758"/>
                <a:gd name="connsiteY82" fmla="*/ 763830 h 1043121"/>
                <a:gd name="connsiteX83" fmla="*/ 1072992 w 1152758"/>
                <a:gd name="connsiteY83" fmla="*/ 777582 h 1043121"/>
                <a:gd name="connsiteX84" fmla="*/ 1095767 w 1152758"/>
                <a:gd name="connsiteY84" fmla="*/ 777582 h 1043121"/>
                <a:gd name="connsiteX85" fmla="*/ 777692 w 1152758"/>
                <a:gd name="connsiteY85" fmla="*/ 1002798 h 1043121"/>
                <a:gd name="connsiteX86" fmla="*/ 777692 w 1152758"/>
                <a:gd name="connsiteY86" fmla="*/ 286333 h 1043121"/>
                <a:gd name="connsiteX87" fmla="*/ 375121 w 1152758"/>
                <a:gd name="connsiteY87" fmla="*/ 40268 h 1043121"/>
                <a:gd name="connsiteX88" fmla="*/ 375121 w 1152758"/>
                <a:gd name="connsiteY88" fmla="*/ 61667 h 1043121"/>
                <a:gd name="connsiteX89" fmla="*/ 388874 w 1152758"/>
                <a:gd name="connsiteY89" fmla="*/ 75420 h 1043121"/>
                <a:gd name="connsiteX90" fmla="*/ 402626 w 1152758"/>
                <a:gd name="connsiteY90" fmla="*/ 61667 h 1043121"/>
                <a:gd name="connsiteX91" fmla="*/ 402626 w 1152758"/>
                <a:gd name="connsiteY91" fmla="*/ 27451 h 1043121"/>
                <a:gd name="connsiteX92" fmla="*/ 1095767 w 1152758"/>
                <a:gd name="connsiteY92" fmla="*/ 27451 h 1043121"/>
                <a:gd name="connsiteX93" fmla="*/ 759539 w 1152758"/>
                <a:gd name="connsiteY93" fmla="*/ 265484 h 1043121"/>
                <a:gd name="connsiteX94" fmla="*/ 402626 w 1152758"/>
                <a:gd name="connsiteY94" fmla="*/ 265484 h 1043121"/>
                <a:gd name="connsiteX95" fmla="*/ 402626 w 1152758"/>
                <a:gd name="connsiteY95" fmla="*/ 259708 h 1043121"/>
                <a:gd name="connsiteX96" fmla="*/ 388874 w 1152758"/>
                <a:gd name="connsiteY96" fmla="*/ 245955 h 1043121"/>
                <a:gd name="connsiteX97" fmla="*/ 375121 w 1152758"/>
                <a:gd name="connsiteY97" fmla="*/ 259708 h 1043121"/>
                <a:gd name="connsiteX98" fmla="*/ 375121 w 1152758"/>
                <a:gd name="connsiteY98" fmla="*/ 265484 h 1043121"/>
                <a:gd name="connsiteX99" fmla="*/ 57047 w 1152758"/>
                <a:gd name="connsiteY99" fmla="*/ 265484 h 1043121"/>
                <a:gd name="connsiteX100" fmla="*/ 375121 w 1152758"/>
                <a:gd name="connsiteY100" fmla="*/ 40268 h 1043121"/>
                <a:gd name="connsiteX101" fmla="*/ 57047 w 1152758"/>
                <a:gd name="connsiteY101" fmla="*/ 1015615 h 1043121"/>
                <a:gd name="connsiteX102" fmla="*/ 75640 w 1152758"/>
                <a:gd name="connsiteY102" fmla="*/ 1002468 h 1043121"/>
                <a:gd name="connsiteX103" fmla="*/ 78941 w 1152758"/>
                <a:gd name="connsiteY103" fmla="*/ 983324 h 1043121"/>
                <a:gd name="connsiteX104" fmla="*/ 59797 w 1152758"/>
                <a:gd name="connsiteY104" fmla="*/ 980023 h 1043121"/>
                <a:gd name="connsiteX105" fmla="*/ 27616 w 1152758"/>
                <a:gd name="connsiteY105" fmla="*/ 1002798 h 1043121"/>
                <a:gd name="connsiteX106" fmla="*/ 27616 w 1152758"/>
                <a:gd name="connsiteY106" fmla="*/ 292989 h 1043121"/>
                <a:gd name="connsiteX107" fmla="*/ 375176 w 1152758"/>
                <a:gd name="connsiteY107" fmla="*/ 292989 h 1043121"/>
                <a:gd name="connsiteX108" fmla="*/ 375176 w 1152758"/>
                <a:gd name="connsiteY108" fmla="*/ 325721 h 1043121"/>
                <a:gd name="connsiteX109" fmla="*/ 388929 w 1152758"/>
                <a:gd name="connsiteY109" fmla="*/ 339474 h 1043121"/>
                <a:gd name="connsiteX110" fmla="*/ 402682 w 1152758"/>
                <a:gd name="connsiteY110" fmla="*/ 325721 h 1043121"/>
                <a:gd name="connsiteX111" fmla="*/ 402682 w 1152758"/>
                <a:gd name="connsiteY111" fmla="*/ 292989 h 1043121"/>
                <a:gd name="connsiteX112" fmla="*/ 750242 w 1152758"/>
                <a:gd name="connsiteY112" fmla="*/ 292989 h 1043121"/>
                <a:gd name="connsiteX113" fmla="*/ 750242 w 1152758"/>
                <a:gd name="connsiteY113" fmla="*/ 752222 h 1043121"/>
                <a:gd name="connsiteX114" fmla="*/ 742980 w 1152758"/>
                <a:gd name="connsiteY114" fmla="*/ 750132 h 1043121"/>
                <a:gd name="connsiteX115" fmla="*/ 676967 w 1152758"/>
                <a:gd name="connsiteY115" fmla="*/ 750132 h 1043121"/>
                <a:gd name="connsiteX116" fmla="*/ 663214 w 1152758"/>
                <a:gd name="connsiteY116" fmla="*/ 763885 h 1043121"/>
                <a:gd name="connsiteX117" fmla="*/ 676967 w 1152758"/>
                <a:gd name="connsiteY117" fmla="*/ 777637 h 1043121"/>
                <a:gd name="connsiteX118" fmla="*/ 742980 w 1152758"/>
                <a:gd name="connsiteY118" fmla="*/ 777637 h 1043121"/>
                <a:gd name="connsiteX119" fmla="*/ 750242 w 1152758"/>
                <a:gd name="connsiteY119" fmla="*/ 775547 h 1043121"/>
                <a:gd name="connsiteX120" fmla="*/ 750242 w 1152758"/>
                <a:gd name="connsiteY120" fmla="*/ 1015671 h 1043121"/>
                <a:gd name="connsiteX121" fmla="*/ 57047 w 1152758"/>
                <a:gd name="connsiteY121" fmla="*/ 1015671 h 1043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1152758" h="1043121">
                  <a:moveTo>
                    <a:pt x="1152758" y="13368"/>
                  </a:moveTo>
                  <a:cubicBezTo>
                    <a:pt x="1152758" y="12652"/>
                    <a:pt x="1152648" y="11937"/>
                    <a:pt x="1152538" y="11277"/>
                  </a:cubicBezTo>
                  <a:cubicBezTo>
                    <a:pt x="1152483" y="10947"/>
                    <a:pt x="1152428" y="10672"/>
                    <a:pt x="1152318" y="10397"/>
                  </a:cubicBezTo>
                  <a:cubicBezTo>
                    <a:pt x="1152263" y="10122"/>
                    <a:pt x="1152208" y="9847"/>
                    <a:pt x="1152098" y="9572"/>
                  </a:cubicBezTo>
                  <a:cubicBezTo>
                    <a:pt x="1152043" y="9352"/>
                    <a:pt x="1151933" y="9132"/>
                    <a:pt x="1151823" y="8912"/>
                  </a:cubicBezTo>
                  <a:cubicBezTo>
                    <a:pt x="1151713" y="8582"/>
                    <a:pt x="1151603" y="8307"/>
                    <a:pt x="1151438" y="8032"/>
                  </a:cubicBezTo>
                  <a:cubicBezTo>
                    <a:pt x="1151218" y="7536"/>
                    <a:pt x="1150943" y="7041"/>
                    <a:pt x="1150668" y="6601"/>
                  </a:cubicBezTo>
                  <a:cubicBezTo>
                    <a:pt x="1150503" y="6381"/>
                    <a:pt x="1150393" y="6161"/>
                    <a:pt x="1150283" y="5941"/>
                  </a:cubicBezTo>
                  <a:cubicBezTo>
                    <a:pt x="1149843" y="5281"/>
                    <a:pt x="1149293" y="4621"/>
                    <a:pt x="1148742" y="4071"/>
                  </a:cubicBezTo>
                  <a:cubicBezTo>
                    <a:pt x="1148742" y="4071"/>
                    <a:pt x="1148742" y="4071"/>
                    <a:pt x="1148687" y="4016"/>
                  </a:cubicBezTo>
                  <a:cubicBezTo>
                    <a:pt x="1148137" y="3466"/>
                    <a:pt x="1147532" y="2970"/>
                    <a:pt x="1146872" y="2530"/>
                  </a:cubicBezTo>
                  <a:cubicBezTo>
                    <a:pt x="1146652" y="2365"/>
                    <a:pt x="1146432" y="2255"/>
                    <a:pt x="1146212" y="2090"/>
                  </a:cubicBezTo>
                  <a:cubicBezTo>
                    <a:pt x="1145717" y="1815"/>
                    <a:pt x="1145277" y="1540"/>
                    <a:pt x="1144782" y="1320"/>
                  </a:cubicBezTo>
                  <a:cubicBezTo>
                    <a:pt x="1144507" y="1210"/>
                    <a:pt x="1144232" y="1100"/>
                    <a:pt x="1143956" y="990"/>
                  </a:cubicBezTo>
                  <a:cubicBezTo>
                    <a:pt x="1143461" y="770"/>
                    <a:pt x="1142911" y="660"/>
                    <a:pt x="1142361" y="495"/>
                  </a:cubicBezTo>
                  <a:cubicBezTo>
                    <a:pt x="1142086" y="440"/>
                    <a:pt x="1141811" y="330"/>
                    <a:pt x="1141536" y="275"/>
                  </a:cubicBezTo>
                  <a:cubicBezTo>
                    <a:pt x="1140711" y="110"/>
                    <a:pt x="1139886" y="0"/>
                    <a:pt x="1139005" y="0"/>
                  </a:cubicBezTo>
                  <a:lnTo>
                    <a:pt x="388874" y="0"/>
                  </a:lnTo>
                  <a:cubicBezTo>
                    <a:pt x="388049" y="0"/>
                    <a:pt x="387223" y="110"/>
                    <a:pt x="386398" y="275"/>
                  </a:cubicBezTo>
                  <a:cubicBezTo>
                    <a:pt x="386123" y="330"/>
                    <a:pt x="385848" y="385"/>
                    <a:pt x="385573" y="440"/>
                  </a:cubicBezTo>
                  <a:cubicBezTo>
                    <a:pt x="385023" y="550"/>
                    <a:pt x="384528" y="715"/>
                    <a:pt x="383978" y="935"/>
                  </a:cubicBezTo>
                  <a:cubicBezTo>
                    <a:pt x="383703" y="1045"/>
                    <a:pt x="383428" y="1155"/>
                    <a:pt x="383153" y="1265"/>
                  </a:cubicBezTo>
                  <a:cubicBezTo>
                    <a:pt x="382657" y="1485"/>
                    <a:pt x="382162" y="1760"/>
                    <a:pt x="381667" y="2090"/>
                  </a:cubicBezTo>
                  <a:cubicBezTo>
                    <a:pt x="381447" y="2200"/>
                    <a:pt x="381227" y="2310"/>
                    <a:pt x="381062" y="2475"/>
                  </a:cubicBezTo>
                  <a:cubicBezTo>
                    <a:pt x="381007" y="2530"/>
                    <a:pt x="380952" y="2530"/>
                    <a:pt x="380952" y="2530"/>
                  </a:cubicBezTo>
                  <a:lnTo>
                    <a:pt x="6161" y="267904"/>
                  </a:lnTo>
                  <a:cubicBezTo>
                    <a:pt x="6161" y="267904"/>
                    <a:pt x="6161" y="267904"/>
                    <a:pt x="6161" y="267904"/>
                  </a:cubicBezTo>
                  <a:lnTo>
                    <a:pt x="5886" y="268069"/>
                  </a:lnTo>
                  <a:cubicBezTo>
                    <a:pt x="5281" y="268509"/>
                    <a:pt x="4676" y="269004"/>
                    <a:pt x="4126" y="269555"/>
                  </a:cubicBezTo>
                  <a:cubicBezTo>
                    <a:pt x="4016" y="269665"/>
                    <a:pt x="3906" y="269774"/>
                    <a:pt x="3851" y="269885"/>
                  </a:cubicBezTo>
                  <a:cubicBezTo>
                    <a:pt x="3411" y="270380"/>
                    <a:pt x="2971" y="270875"/>
                    <a:pt x="2586" y="271425"/>
                  </a:cubicBezTo>
                  <a:cubicBezTo>
                    <a:pt x="2421" y="271645"/>
                    <a:pt x="2310" y="271920"/>
                    <a:pt x="2145" y="272140"/>
                  </a:cubicBezTo>
                  <a:cubicBezTo>
                    <a:pt x="1870" y="272580"/>
                    <a:pt x="1595" y="273075"/>
                    <a:pt x="1375" y="273515"/>
                  </a:cubicBezTo>
                  <a:cubicBezTo>
                    <a:pt x="1265" y="273790"/>
                    <a:pt x="1100" y="274066"/>
                    <a:pt x="990" y="274396"/>
                  </a:cubicBezTo>
                  <a:cubicBezTo>
                    <a:pt x="770" y="274891"/>
                    <a:pt x="660" y="275441"/>
                    <a:pt x="495" y="275991"/>
                  </a:cubicBezTo>
                  <a:cubicBezTo>
                    <a:pt x="440" y="276266"/>
                    <a:pt x="330" y="276486"/>
                    <a:pt x="275" y="276761"/>
                  </a:cubicBezTo>
                  <a:cubicBezTo>
                    <a:pt x="110" y="277586"/>
                    <a:pt x="55" y="278411"/>
                    <a:pt x="0" y="279236"/>
                  </a:cubicBezTo>
                  <a:cubicBezTo>
                    <a:pt x="0" y="279236"/>
                    <a:pt x="0" y="279291"/>
                    <a:pt x="0" y="279291"/>
                  </a:cubicBezTo>
                  <a:lnTo>
                    <a:pt x="0" y="1029423"/>
                  </a:lnTo>
                  <a:cubicBezTo>
                    <a:pt x="0" y="1029478"/>
                    <a:pt x="0" y="1029533"/>
                    <a:pt x="0" y="1029588"/>
                  </a:cubicBezTo>
                  <a:cubicBezTo>
                    <a:pt x="0" y="1030194"/>
                    <a:pt x="110" y="1030744"/>
                    <a:pt x="165" y="1031349"/>
                  </a:cubicBezTo>
                  <a:cubicBezTo>
                    <a:pt x="220" y="1031679"/>
                    <a:pt x="220" y="1032009"/>
                    <a:pt x="275" y="1032284"/>
                  </a:cubicBezTo>
                  <a:cubicBezTo>
                    <a:pt x="385" y="1032724"/>
                    <a:pt x="550" y="1033164"/>
                    <a:pt x="660" y="1033604"/>
                  </a:cubicBezTo>
                  <a:cubicBezTo>
                    <a:pt x="770" y="1034044"/>
                    <a:pt x="880" y="1034484"/>
                    <a:pt x="1100" y="1034869"/>
                  </a:cubicBezTo>
                  <a:cubicBezTo>
                    <a:pt x="1210" y="1035144"/>
                    <a:pt x="1430" y="1035419"/>
                    <a:pt x="1540" y="1035695"/>
                  </a:cubicBezTo>
                  <a:cubicBezTo>
                    <a:pt x="1815" y="1036245"/>
                    <a:pt x="2090" y="1036740"/>
                    <a:pt x="2421" y="1037235"/>
                  </a:cubicBezTo>
                  <a:cubicBezTo>
                    <a:pt x="2476" y="1037290"/>
                    <a:pt x="2476" y="1037345"/>
                    <a:pt x="2476" y="1037345"/>
                  </a:cubicBezTo>
                  <a:cubicBezTo>
                    <a:pt x="2586" y="1037510"/>
                    <a:pt x="2696" y="1037565"/>
                    <a:pt x="2806" y="1037730"/>
                  </a:cubicBezTo>
                  <a:cubicBezTo>
                    <a:pt x="3301" y="1038390"/>
                    <a:pt x="3851" y="1038995"/>
                    <a:pt x="4456" y="1039545"/>
                  </a:cubicBezTo>
                  <a:cubicBezTo>
                    <a:pt x="4731" y="1039765"/>
                    <a:pt x="5006" y="1039985"/>
                    <a:pt x="5281" y="1040205"/>
                  </a:cubicBezTo>
                  <a:cubicBezTo>
                    <a:pt x="5831" y="1040590"/>
                    <a:pt x="6381" y="1040976"/>
                    <a:pt x="6931" y="1041306"/>
                  </a:cubicBezTo>
                  <a:cubicBezTo>
                    <a:pt x="7261" y="1041471"/>
                    <a:pt x="7537" y="1041636"/>
                    <a:pt x="7867" y="1041801"/>
                  </a:cubicBezTo>
                  <a:cubicBezTo>
                    <a:pt x="8527" y="1042131"/>
                    <a:pt x="9187" y="1042351"/>
                    <a:pt x="9902" y="1042571"/>
                  </a:cubicBezTo>
                  <a:cubicBezTo>
                    <a:pt x="10177" y="1042626"/>
                    <a:pt x="10397" y="1042736"/>
                    <a:pt x="10672" y="1042791"/>
                  </a:cubicBezTo>
                  <a:cubicBezTo>
                    <a:pt x="11662" y="1043011"/>
                    <a:pt x="12653" y="1043121"/>
                    <a:pt x="13698" y="1043121"/>
                  </a:cubicBezTo>
                  <a:lnTo>
                    <a:pt x="763830" y="1043121"/>
                  </a:lnTo>
                  <a:cubicBezTo>
                    <a:pt x="764655" y="1043121"/>
                    <a:pt x="765480" y="1043011"/>
                    <a:pt x="766305" y="1042846"/>
                  </a:cubicBezTo>
                  <a:cubicBezTo>
                    <a:pt x="766580" y="1042791"/>
                    <a:pt x="766855" y="1042736"/>
                    <a:pt x="767130" y="1042681"/>
                  </a:cubicBezTo>
                  <a:cubicBezTo>
                    <a:pt x="767680" y="1042571"/>
                    <a:pt x="768175" y="1042406"/>
                    <a:pt x="768726" y="1042186"/>
                  </a:cubicBezTo>
                  <a:cubicBezTo>
                    <a:pt x="769001" y="1042076"/>
                    <a:pt x="769276" y="1041966"/>
                    <a:pt x="769551" y="1041856"/>
                  </a:cubicBezTo>
                  <a:cubicBezTo>
                    <a:pt x="770046" y="1041636"/>
                    <a:pt x="770541" y="1041361"/>
                    <a:pt x="771036" y="1041031"/>
                  </a:cubicBezTo>
                  <a:cubicBezTo>
                    <a:pt x="771256" y="1040920"/>
                    <a:pt x="771476" y="1040811"/>
                    <a:pt x="771641" y="1040645"/>
                  </a:cubicBezTo>
                  <a:cubicBezTo>
                    <a:pt x="771696" y="1040590"/>
                    <a:pt x="771751" y="1040590"/>
                    <a:pt x="771751" y="1040590"/>
                  </a:cubicBezTo>
                  <a:lnTo>
                    <a:pt x="1146542" y="775217"/>
                  </a:lnTo>
                  <a:cubicBezTo>
                    <a:pt x="1146542" y="775217"/>
                    <a:pt x="1146542" y="775217"/>
                    <a:pt x="1146542" y="775217"/>
                  </a:cubicBezTo>
                  <a:lnTo>
                    <a:pt x="1146817" y="775052"/>
                  </a:lnTo>
                  <a:cubicBezTo>
                    <a:pt x="1147037" y="774887"/>
                    <a:pt x="1147257" y="774667"/>
                    <a:pt x="1147477" y="774502"/>
                  </a:cubicBezTo>
                  <a:cubicBezTo>
                    <a:pt x="1147917" y="774117"/>
                    <a:pt x="1148357" y="773787"/>
                    <a:pt x="1148742" y="773401"/>
                  </a:cubicBezTo>
                  <a:cubicBezTo>
                    <a:pt x="1149018" y="773126"/>
                    <a:pt x="1149293" y="772741"/>
                    <a:pt x="1149513" y="772466"/>
                  </a:cubicBezTo>
                  <a:cubicBezTo>
                    <a:pt x="1149788" y="772081"/>
                    <a:pt x="1150118" y="771751"/>
                    <a:pt x="1150393" y="771366"/>
                  </a:cubicBezTo>
                  <a:cubicBezTo>
                    <a:pt x="1150613" y="770981"/>
                    <a:pt x="1150833" y="770596"/>
                    <a:pt x="1150998" y="770211"/>
                  </a:cubicBezTo>
                  <a:cubicBezTo>
                    <a:pt x="1151218" y="769826"/>
                    <a:pt x="1151438" y="769386"/>
                    <a:pt x="1151603" y="768946"/>
                  </a:cubicBezTo>
                  <a:cubicBezTo>
                    <a:pt x="1151768" y="768560"/>
                    <a:pt x="1151878" y="768120"/>
                    <a:pt x="1151988" y="767680"/>
                  </a:cubicBezTo>
                  <a:cubicBezTo>
                    <a:pt x="1152098" y="767240"/>
                    <a:pt x="1152263" y="766855"/>
                    <a:pt x="1152318" y="766415"/>
                  </a:cubicBezTo>
                  <a:cubicBezTo>
                    <a:pt x="1152428" y="765865"/>
                    <a:pt x="1152428" y="765370"/>
                    <a:pt x="1152483" y="764820"/>
                  </a:cubicBezTo>
                  <a:cubicBezTo>
                    <a:pt x="1152483" y="764490"/>
                    <a:pt x="1152593" y="764215"/>
                    <a:pt x="1152593" y="763885"/>
                  </a:cubicBezTo>
                  <a:lnTo>
                    <a:pt x="1152593" y="13698"/>
                  </a:lnTo>
                  <a:cubicBezTo>
                    <a:pt x="1152758" y="13588"/>
                    <a:pt x="1152758" y="13478"/>
                    <a:pt x="1152758" y="13368"/>
                  </a:cubicBezTo>
                  <a:close/>
                  <a:moveTo>
                    <a:pt x="777692" y="286333"/>
                  </a:moveTo>
                  <a:lnTo>
                    <a:pt x="1125253" y="40268"/>
                  </a:lnTo>
                  <a:lnTo>
                    <a:pt x="1125253" y="750077"/>
                  </a:lnTo>
                  <a:lnTo>
                    <a:pt x="1072992" y="750077"/>
                  </a:lnTo>
                  <a:cubicBezTo>
                    <a:pt x="1065401" y="750077"/>
                    <a:pt x="1059239" y="756238"/>
                    <a:pt x="1059239" y="763830"/>
                  </a:cubicBezTo>
                  <a:cubicBezTo>
                    <a:pt x="1059239" y="771421"/>
                    <a:pt x="1065401" y="777582"/>
                    <a:pt x="1072992" y="777582"/>
                  </a:cubicBezTo>
                  <a:lnTo>
                    <a:pt x="1095767" y="777582"/>
                  </a:lnTo>
                  <a:lnTo>
                    <a:pt x="777692" y="1002798"/>
                  </a:lnTo>
                  <a:lnTo>
                    <a:pt x="777692" y="286333"/>
                  </a:lnTo>
                  <a:close/>
                  <a:moveTo>
                    <a:pt x="375121" y="40268"/>
                  </a:moveTo>
                  <a:lnTo>
                    <a:pt x="375121" y="61667"/>
                  </a:lnTo>
                  <a:cubicBezTo>
                    <a:pt x="375121" y="69259"/>
                    <a:pt x="381282" y="75420"/>
                    <a:pt x="388874" y="75420"/>
                  </a:cubicBezTo>
                  <a:cubicBezTo>
                    <a:pt x="396465" y="75420"/>
                    <a:pt x="402626" y="69259"/>
                    <a:pt x="402626" y="61667"/>
                  </a:cubicBezTo>
                  <a:lnTo>
                    <a:pt x="402626" y="27451"/>
                  </a:lnTo>
                  <a:lnTo>
                    <a:pt x="1095767" y="27451"/>
                  </a:lnTo>
                  <a:lnTo>
                    <a:pt x="759539" y="265484"/>
                  </a:lnTo>
                  <a:lnTo>
                    <a:pt x="402626" y="265484"/>
                  </a:lnTo>
                  <a:lnTo>
                    <a:pt x="402626" y="259708"/>
                  </a:lnTo>
                  <a:cubicBezTo>
                    <a:pt x="402626" y="252116"/>
                    <a:pt x="396465" y="245955"/>
                    <a:pt x="388874" y="245955"/>
                  </a:cubicBezTo>
                  <a:cubicBezTo>
                    <a:pt x="381282" y="245955"/>
                    <a:pt x="375121" y="252116"/>
                    <a:pt x="375121" y="259708"/>
                  </a:cubicBezTo>
                  <a:lnTo>
                    <a:pt x="375121" y="265484"/>
                  </a:lnTo>
                  <a:lnTo>
                    <a:pt x="57047" y="265484"/>
                  </a:lnTo>
                  <a:lnTo>
                    <a:pt x="375121" y="40268"/>
                  </a:lnTo>
                  <a:close/>
                  <a:moveTo>
                    <a:pt x="57047" y="1015615"/>
                  </a:moveTo>
                  <a:lnTo>
                    <a:pt x="75640" y="1002468"/>
                  </a:lnTo>
                  <a:cubicBezTo>
                    <a:pt x="81857" y="998067"/>
                    <a:pt x="83287" y="989485"/>
                    <a:pt x="78941" y="983324"/>
                  </a:cubicBezTo>
                  <a:cubicBezTo>
                    <a:pt x="74540" y="977108"/>
                    <a:pt x="65958" y="975677"/>
                    <a:pt x="59797" y="980023"/>
                  </a:cubicBezTo>
                  <a:lnTo>
                    <a:pt x="27616" y="1002798"/>
                  </a:lnTo>
                  <a:lnTo>
                    <a:pt x="27616" y="292989"/>
                  </a:lnTo>
                  <a:lnTo>
                    <a:pt x="375176" y="292989"/>
                  </a:lnTo>
                  <a:lnTo>
                    <a:pt x="375176" y="325721"/>
                  </a:lnTo>
                  <a:cubicBezTo>
                    <a:pt x="375176" y="333312"/>
                    <a:pt x="381337" y="339474"/>
                    <a:pt x="388929" y="339474"/>
                  </a:cubicBezTo>
                  <a:cubicBezTo>
                    <a:pt x="396520" y="339474"/>
                    <a:pt x="402682" y="333312"/>
                    <a:pt x="402682" y="325721"/>
                  </a:cubicBezTo>
                  <a:lnTo>
                    <a:pt x="402682" y="292989"/>
                  </a:lnTo>
                  <a:lnTo>
                    <a:pt x="750242" y="292989"/>
                  </a:lnTo>
                  <a:lnTo>
                    <a:pt x="750242" y="752222"/>
                  </a:lnTo>
                  <a:cubicBezTo>
                    <a:pt x="748151" y="750902"/>
                    <a:pt x="745676" y="750132"/>
                    <a:pt x="742980" y="750132"/>
                  </a:cubicBezTo>
                  <a:lnTo>
                    <a:pt x="676967" y="750132"/>
                  </a:lnTo>
                  <a:cubicBezTo>
                    <a:pt x="669375" y="750132"/>
                    <a:pt x="663214" y="756293"/>
                    <a:pt x="663214" y="763885"/>
                  </a:cubicBezTo>
                  <a:cubicBezTo>
                    <a:pt x="663214" y="771476"/>
                    <a:pt x="669375" y="777637"/>
                    <a:pt x="676967" y="777637"/>
                  </a:cubicBezTo>
                  <a:lnTo>
                    <a:pt x="742980" y="777637"/>
                  </a:lnTo>
                  <a:cubicBezTo>
                    <a:pt x="745676" y="777637"/>
                    <a:pt x="748151" y="776867"/>
                    <a:pt x="750242" y="775547"/>
                  </a:cubicBezTo>
                  <a:lnTo>
                    <a:pt x="750242" y="1015671"/>
                  </a:lnTo>
                  <a:lnTo>
                    <a:pt x="57047" y="1015671"/>
                  </a:lnTo>
                  <a:close/>
                </a:path>
              </a:pathLst>
            </a:custGeom>
            <a:grpFill/>
            <a:ln w="5500" cap="flat">
              <a:noFill/>
              <a:prstDash val="solid"/>
              <a:miter/>
            </a:ln>
          </p:spPr>
          <p:txBody>
            <a:bodyPr rtlCol="0" anchor="ctr"/>
            <a:lstStyle/>
            <a:p>
              <a:endParaRPr lang="en-US"/>
            </a:p>
          </p:txBody>
        </p:sp>
        <p:sp>
          <p:nvSpPr>
            <p:cNvPr id="59" name="Freeform: Shape 58">
              <a:extLst>
                <a:ext uri="{FF2B5EF4-FFF2-40B4-BE49-F238E27FC236}">
                  <a16:creationId xmlns:a16="http://schemas.microsoft.com/office/drawing/2014/main" id="{7FDFE564-7B20-45A8-955B-3589E4E961C3}"/>
                </a:ext>
              </a:extLst>
            </p:cNvPr>
            <p:cNvSpPr/>
            <p:nvPr/>
          </p:nvSpPr>
          <p:spPr>
            <a:xfrm>
              <a:off x="5774138" y="4065258"/>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a:p>
          </p:txBody>
        </p:sp>
        <p:sp>
          <p:nvSpPr>
            <p:cNvPr id="60" name="Freeform: Shape 59">
              <a:extLst>
                <a:ext uri="{FF2B5EF4-FFF2-40B4-BE49-F238E27FC236}">
                  <a16:creationId xmlns:a16="http://schemas.microsoft.com/office/drawing/2014/main" id="{EA89FF72-8635-4DA2-B56F-7444AEBD749E}"/>
                </a:ext>
              </a:extLst>
            </p:cNvPr>
            <p:cNvSpPr/>
            <p:nvPr/>
          </p:nvSpPr>
          <p:spPr>
            <a:xfrm>
              <a:off x="5774138" y="4329311"/>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a:p>
          </p:txBody>
        </p:sp>
        <p:sp>
          <p:nvSpPr>
            <p:cNvPr id="61" name="Freeform: Shape 60">
              <a:extLst>
                <a:ext uri="{FF2B5EF4-FFF2-40B4-BE49-F238E27FC236}">
                  <a16:creationId xmlns:a16="http://schemas.microsoft.com/office/drawing/2014/main" id="{896D4A72-846F-4B8E-8ACA-CF62A37E17E1}"/>
                </a:ext>
              </a:extLst>
            </p:cNvPr>
            <p:cNvSpPr/>
            <p:nvPr/>
          </p:nvSpPr>
          <p:spPr>
            <a:xfrm>
              <a:off x="6326230" y="4701407"/>
              <a:ext cx="93518" cy="27505"/>
            </a:xfrm>
            <a:custGeom>
              <a:avLst/>
              <a:gdLst>
                <a:gd name="connsiteX0" fmla="*/ 79766 w 93518"/>
                <a:gd name="connsiteY0" fmla="*/ 0 h 27505"/>
                <a:gd name="connsiteX1" fmla="*/ 13753 w 93518"/>
                <a:gd name="connsiteY1" fmla="*/ 0 h 27505"/>
                <a:gd name="connsiteX2" fmla="*/ 0 w 93518"/>
                <a:gd name="connsiteY2" fmla="*/ 13753 h 27505"/>
                <a:gd name="connsiteX3" fmla="*/ 13753 w 93518"/>
                <a:gd name="connsiteY3" fmla="*/ 27506 h 27505"/>
                <a:gd name="connsiteX4" fmla="*/ 79766 w 93518"/>
                <a:gd name="connsiteY4" fmla="*/ 27506 h 27505"/>
                <a:gd name="connsiteX5" fmla="*/ 93519 w 93518"/>
                <a:gd name="connsiteY5" fmla="*/ 13753 h 27505"/>
                <a:gd name="connsiteX6" fmla="*/ 79766 w 93518"/>
                <a:gd name="connsiteY6" fmla="*/ 0 h 27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518" h="27505">
                  <a:moveTo>
                    <a:pt x="79766" y="0"/>
                  </a:moveTo>
                  <a:lnTo>
                    <a:pt x="13753" y="0"/>
                  </a:lnTo>
                  <a:cubicBezTo>
                    <a:pt x="6161" y="0"/>
                    <a:pt x="0" y="6161"/>
                    <a:pt x="0" y="13753"/>
                  </a:cubicBezTo>
                  <a:cubicBezTo>
                    <a:pt x="0" y="21344"/>
                    <a:pt x="6161" y="27506"/>
                    <a:pt x="13753" y="27506"/>
                  </a:cubicBezTo>
                  <a:lnTo>
                    <a:pt x="79766" y="27506"/>
                  </a:lnTo>
                  <a:cubicBezTo>
                    <a:pt x="87358" y="27506"/>
                    <a:pt x="93519" y="21344"/>
                    <a:pt x="93519" y="13753"/>
                  </a:cubicBezTo>
                  <a:cubicBezTo>
                    <a:pt x="93519" y="6161"/>
                    <a:pt x="87358" y="0"/>
                    <a:pt x="79766" y="0"/>
                  </a:cubicBezTo>
                  <a:close/>
                </a:path>
              </a:pathLst>
            </a:custGeom>
            <a:grpFill/>
            <a:ln w="5500" cap="flat">
              <a:noFill/>
              <a:prstDash val="solid"/>
              <a:miter/>
            </a:ln>
          </p:spPr>
          <p:txBody>
            <a:bodyPr rtlCol="0" anchor="ctr"/>
            <a:lstStyle/>
            <a:p>
              <a:endParaRPr lang="en-US"/>
            </a:p>
          </p:txBody>
        </p:sp>
        <p:sp>
          <p:nvSpPr>
            <p:cNvPr id="62" name="Freeform: Shape 61">
              <a:extLst>
                <a:ext uri="{FF2B5EF4-FFF2-40B4-BE49-F238E27FC236}">
                  <a16:creationId xmlns:a16="http://schemas.microsoft.com/office/drawing/2014/main" id="{4A6F4B63-6D5C-4FB8-8307-070DEB5094A8}"/>
                </a:ext>
              </a:extLst>
            </p:cNvPr>
            <p:cNvSpPr/>
            <p:nvPr/>
          </p:nvSpPr>
          <p:spPr>
            <a:xfrm>
              <a:off x="6194203" y="4701407"/>
              <a:ext cx="93518" cy="27505"/>
            </a:xfrm>
            <a:custGeom>
              <a:avLst/>
              <a:gdLst>
                <a:gd name="connsiteX0" fmla="*/ 79766 w 93518"/>
                <a:gd name="connsiteY0" fmla="*/ 0 h 27505"/>
                <a:gd name="connsiteX1" fmla="*/ 13753 w 93518"/>
                <a:gd name="connsiteY1" fmla="*/ 0 h 27505"/>
                <a:gd name="connsiteX2" fmla="*/ 0 w 93518"/>
                <a:gd name="connsiteY2" fmla="*/ 13753 h 27505"/>
                <a:gd name="connsiteX3" fmla="*/ 13753 w 93518"/>
                <a:gd name="connsiteY3" fmla="*/ 27506 h 27505"/>
                <a:gd name="connsiteX4" fmla="*/ 79766 w 93518"/>
                <a:gd name="connsiteY4" fmla="*/ 27506 h 27505"/>
                <a:gd name="connsiteX5" fmla="*/ 93519 w 93518"/>
                <a:gd name="connsiteY5" fmla="*/ 13753 h 27505"/>
                <a:gd name="connsiteX6" fmla="*/ 79766 w 93518"/>
                <a:gd name="connsiteY6" fmla="*/ 0 h 27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518" h="27505">
                  <a:moveTo>
                    <a:pt x="79766" y="0"/>
                  </a:moveTo>
                  <a:lnTo>
                    <a:pt x="13753" y="0"/>
                  </a:lnTo>
                  <a:cubicBezTo>
                    <a:pt x="6161" y="0"/>
                    <a:pt x="0" y="6161"/>
                    <a:pt x="0" y="13753"/>
                  </a:cubicBezTo>
                  <a:cubicBezTo>
                    <a:pt x="0" y="21344"/>
                    <a:pt x="6161" y="27506"/>
                    <a:pt x="13753" y="27506"/>
                  </a:cubicBezTo>
                  <a:lnTo>
                    <a:pt x="79766" y="27506"/>
                  </a:lnTo>
                  <a:cubicBezTo>
                    <a:pt x="87358" y="27506"/>
                    <a:pt x="93519" y="21344"/>
                    <a:pt x="93519" y="13753"/>
                  </a:cubicBezTo>
                  <a:cubicBezTo>
                    <a:pt x="93519" y="6161"/>
                    <a:pt x="87358" y="0"/>
                    <a:pt x="79766" y="0"/>
                  </a:cubicBezTo>
                  <a:close/>
                </a:path>
              </a:pathLst>
            </a:custGeom>
            <a:grpFill/>
            <a:ln w="5500" cap="flat">
              <a:noFill/>
              <a:prstDash val="solid"/>
              <a:miter/>
            </a:ln>
          </p:spPr>
          <p:txBody>
            <a:bodyPr rtlCol="0" anchor="ctr"/>
            <a:lstStyle/>
            <a:p>
              <a:endParaRPr lang="en-US"/>
            </a:p>
          </p:txBody>
        </p:sp>
        <p:sp>
          <p:nvSpPr>
            <p:cNvPr id="63" name="Freeform: Shape 62">
              <a:extLst>
                <a:ext uri="{FF2B5EF4-FFF2-40B4-BE49-F238E27FC236}">
                  <a16:creationId xmlns:a16="http://schemas.microsoft.com/office/drawing/2014/main" id="{BA4B26EA-EEF2-4BB8-99AE-F29AB46957C6}"/>
                </a:ext>
              </a:extLst>
            </p:cNvPr>
            <p:cNvSpPr/>
            <p:nvPr/>
          </p:nvSpPr>
          <p:spPr>
            <a:xfrm>
              <a:off x="5774138" y="4461338"/>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a:p>
          </p:txBody>
        </p:sp>
        <p:sp>
          <p:nvSpPr>
            <p:cNvPr id="64" name="Freeform: Shape 63">
              <a:extLst>
                <a:ext uri="{FF2B5EF4-FFF2-40B4-BE49-F238E27FC236}">
                  <a16:creationId xmlns:a16="http://schemas.microsoft.com/office/drawing/2014/main" id="{023FEADA-F068-4758-9079-29548F6297D1}"/>
                </a:ext>
              </a:extLst>
            </p:cNvPr>
            <p:cNvSpPr/>
            <p:nvPr/>
          </p:nvSpPr>
          <p:spPr>
            <a:xfrm>
              <a:off x="5930149" y="4701407"/>
              <a:ext cx="93518" cy="27505"/>
            </a:xfrm>
            <a:custGeom>
              <a:avLst/>
              <a:gdLst>
                <a:gd name="connsiteX0" fmla="*/ 79766 w 93518"/>
                <a:gd name="connsiteY0" fmla="*/ 0 h 27505"/>
                <a:gd name="connsiteX1" fmla="*/ 13753 w 93518"/>
                <a:gd name="connsiteY1" fmla="*/ 0 h 27505"/>
                <a:gd name="connsiteX2" fmla="*/ 0 w 93518"/>
                <a:gd name="connsiteY2" fmla="*/ 13753 h 27505"/>
                <a:gd name="connsiteX3" fmla="*/ 13753 w 93518"/>
                <a:gd name="connsiteY3" fmla="*/ 27506 h 27505"/>
                <a:gd name="connsiteX4" fmla="*/ 79766 w 93518"/>
                <a:gd name="connsiteY4" fmla="*/ 27506 h 27505"/>
                <a:gd name="connsiteX5" fmla="*/ 93519 w 93518"/>
                <a:gd name="connsiteY5" fmla="*/ 13753 h 27505"/>
                <a:gd name="connsiteX6" fmla="*/ 79766 w 93518"/>
                <a:gd name="connsiteY6" fmla="*/ 0 h 27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518" h="27505">
                  <a:moveTo>
                    <a:pt x="79766" y="0"/>
                  </a:moveTo>
                  <a:lnTo>
                    <a:pt x="13753" y="0"/>
                  </a:lnTo>
                  <a:cubicBezTo>
                    <a:pt x="6161" y="0"/>
                    <a:pt x="0" y="6161"/>
                    <a:pt x="0" y="13753"/>
                  </a:cubicBezTo>
                  <a:cubicBezTo>
                    <a:pt x="0" y="21344"/>
                    <a:pt x="6161" y="27506"/>
                    <a:pt x="13753" y="27506"/>
                  </a:cubicBezTo>
                  <a:lnTo>
                    <a:pt x="79766" y="27506"/>
                  </a:lnTo>
                  <a:cubicBezTo>
                    <a:pt x="87358" y="27506"/>
                    <a:pt x="93519" y="21344"/>
                    <a:pt x="93519" y="13753"/>
                  </a:cubicBezTo>
                  <a:cubicBezTo>
                    <a:pt x="93519" y="6161"/>
                    <a:pt x="87358" y="0"/>
                    <a:pt x="79766" y="0"/>
                  </a:cubicBezTo>
                  <a:close/>
                </a:path>
              </a:pathLst>
            </a:custGeom>
            <a:grpFill/>
            <a:ln w="5500" cap="flat">
              <a:noFill/>
              <a:prstDash val="solid"/>
              <a:miter/>
            </a:ln>
          </p:spPr>
          <p:txBody>
            <a:bodyPr rtlCol="0" anchor="ctr"/>
            <a:lstStyle/>
            <a:p>
              <a:endParaRPr lang="en-US"/>
            </a:p>
          </p:txBody>
        </p:sp>
        <p:sp>
          <p:nvSpPr>
            <p:cNvPr id="65" name="Freeform: Shape 64">
              <a:extLst>
                <a:ext uri="{FF2B5EF4-FFF2-40B4-BE49-F238E27FC236}">
                  <a16:creationId xmlns:a16="http://schemas.microsoft.com/office/drawing/2014/main" id="{A8DB5836-BD1F-4E73-9026-5F7CEBD45D8F}"/>
                </a:ext>
              </a:extLst>
            </p:cNvPr>
            <p:cNvSpPr/>
            <p:nvPr/>
          </p:nvSpPr>
          <p:spPr>
            <a:xfrm>
              <a:off x="5722340" y="4701407"/>
              <a:ext cx="169301" cy="64197"/>
            </a:xfrm>
            <a:custGeom>
              <a:avLst/>
              <a:gdLst>
                <a:gd name="connsiteX0" fmla="*/ 155549 w 169301"/>
                <a:gd name="connsiteY0" fmla="*/ 0 h 64197"/>
                <a:gd name="connsiteX1" fmla="*/ 89535 w 169301"/>
                <a:gd name="connsiteY1" fmla="*/ 0 h 64197"/>
                <a:gd name="connsiteX2" fmla="*/ 77543 w 169301"/>
                <a:gd name="connsiteY2" fmla="*/ 7151 h 64197"/>
                <a:gd name="connsiteX3" fmla="*/ 76773 w 169301"/>
                <a:gd name="connsiteY3" fmla="*/ 5831 h 64197"/>
                <a:gd name="connsiteX4" fmla="*/ 57629 w 169301"/>
                <a:gd name="connsiteY4" fmla="*/ 2530 h 64197"/>
                <a:gd name="connsiteX5" fmla="*/ 5808 w 169301"/>
                <a:gd name="connsiteY5" fmla="*/ 39223 h 64197"/>
                <a:gd name="connsiteX6" fmla="*/ 2508 w 169301"/>
                <a:gd name="connsiteY6" fmla="*/ 58367 h 64197"/>
                <a:gd name="connsiteX7" fmla="*/ 13730 w 169301"/>
                <a:gd name="connsiteY7" fmla="*/ 64198 h 64197"/>
                <a:gd name="connsiteX8" fmla="*/ 21652 w 169301"/>
                <a:gd name="connsiteY8" fmla="*/ 61667 h 64197"/>
                <a:gd name="connsiteX9" fmla="*/ 73472 w 169301"/>
                <a:gd name="connsiteY9" fmla="*/ 24975 h 64197"/>
                <a:gd name="connsiteX10" fmla="*/ 77543 w 169301"/>
                <a:gd name="connsiteY10" fmla="*/ 20354 h 64197"/>
                <a:gd name="connsiteX11" fmla="*/ 89535 w 169301"/>
                <a:gd name="connsiteY11" fmla="*/ 27506 h 64197"/>
                <a:gd name="connsiteX12" fmla="*/ 155549 w 169301"/>
                <a:gd name="connsiteY12" fmla="*/ 27506 h 64197"/>
                <a:gd name="connsiteX13" fmla="*/ 169302 w 169301"/>
                <a:gd name="connsiteY13" fmla="*/ 13753 h 64197"/>
                <a:gd name="connsiteX14" fmla="*/ 155549 w 169301"/>
                <a:gd name="connsiteY14" fmla="*/ 0 h 64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9301" h="64197">
                  <a:moveTo>
                    <a:pt x="155549" y="0"/>
                  </a:moveTo>
                  <a:lnTo>
                    <a:pt x="89535" y="0"/>
                  </a:lnTo>
                  <a:cubicBezTo>
                    <a:pt x="84364" y="0"/>
                    <a:pt x="79853" y="2916"/>
                    <a:pt x="77543" y="7151"/>
                  </a:cubicBezTo>
                  <a:cubicBezTo>
                    <a:pt x="77268" y="6711"/>
                    <a:pt x="77103" y="6216"/>
                    <a:pt x="76773" y="5831"/>
                  </a:cubicBezTo>
                  <a:cubicBezTo>
                    <a:pt x="72372" y="-385"/>
                    <a:pt x="63790" y="-1815"/>
                    <a:pt x="57629" y="2530"/>
                  </a:cubicBezTo>
                  <a:lnTo>
                    <a:pt x="5808" y="39223"/>
                  </a:lnTo>
                  <a:cubicBezTo>
                    <a:pt x="-408" y="43624"/>
                    <a:pt x="-1838" y="52206"/>
                    <a:pt x="2508" y="58367"/>
                  </a:cubicBezTo>
                  <a:cubicBezTo>
                    <a:pt x="5203" y="62163"/>
                    <a:pt x="9439" y="64198"/>
                    <a:pt x="13730" y="64198"/>
                  </a:cubicBezTo>
                  <a:cubicBezTo>
                    <a:pt x="16481" y="64198"/>
                    <a:pt x="19231" y="63373"/>
                    <a:pt x="21652" y="61667"/>
                  </a:cubicBezTo>
                  <a:lnTo>
                    <a:pt x="73472" y="24975"/>
                  </a:lnTo>
                  <a:cubicBezTo>
                    <a:pt x="75232" y="23710"/>
                    <a:pt x="76553" y="22114"/>
                    <a:pt x="77543" y="20354"/>
                  </a:cubicBezTo>
                  <a:cubicBezTo>
                    <a:pt x="79908" y="24590"/>
                    <a:pt x="84364" y="27506"/>
                    <a:pt x="89535" y="27506"/>
                  </a:cubicBezTo>
                  <a:lnTo>
                    <a:pt x="155549" y="27506"/>
                  </a:lnTo>
                  <a:cubicBezTo>
                    <a:pt x="163140" y="27506"/>
                    <a:pt x="169302" y="21344"/>
                    <a:pt x="169302" y="13753"/>
                  </a:cubicBezTo>
                  <a:cubicBezTo>
                    <a:pt x="169302" y="6161"/>
                    <a:pt x="163140" y="0"/>
                    <a:pt x="155549" y="0"/>
                  </a:cubicBezTo>
                  <a:close/>
                </a:path>
              </a:pathLst>
            </a:custGeom>
            <a:grpFill/>
            <a:ln w="5500" cap="flat">
              <a:noFill/>
              <a:prstDash val="solid"/>
              <a:miter/>
            </a:ln>
          </p:spPr>
          <p:txBody>
            <a:bodyPr rtlCol="0" anchor="ctr"/>
            <a:lstStyle/>
            <a:p>
              <a:endParaRPr lang="en-US"/>
            </a:p>
          </p:txBody>
        </p:sp>
        <p:sp>
          <p:nvSpPr>
            <p:cNvPr id="66" name="Freeform: Shape 65">
              <a:extLst>
                <a:ext uri="{FF2B5EF4-FFF2-40B4-BE49-F238E27FC236}">
                  <a16:creationId xmlns:a16="http://schemas.microsoft.com/office/drawing/2014/main" id="{E625338E-F570-46E2-81C8-533FD7A2AB45}"/>
                </a:ext>
              </a:extLst>
            </p:cNvPr>
            <p:cNvSpPr/>
            <p:nvPr/>
          </p:nvSpPr>
          <p:spPr>
            <a:xfrm>
              <a:off x="5774138" y="4593365"/>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a:p>
          </p:txBody>
        </p:sp>
        <p:sp>
          <p:nvSpPr>
            <p:cNvPr id="67" name="Freeform: Shape 66">
              <a:extLst>
                <a:ext uri="{FF2B5EF4-FFF2-40B4-BE49-F238E27FC236}">
                  <a16:creationId xmlns:a16="http://schemas.microsoft.com/office/drawing/2014/main" id="{8FFB6421-AF63-4489-A776-3D8FB6756FB6}"/>
                </a:ext>
              </a:extLst>
            </p:cNvPr>
            <p:cNvSpPr/>
            <p:nvPr/>
          </p:nvSpPr>
          <p:spPr>
            <a:xfrm>
              <a:off x="5506862" y="4852490"/>
              <a:ext cx="81315" cy="65605"/>
            </a:xfrm>
            <a:custGeom>
              <a:avLst/>
              <a:gdLst>
                <a:gd name="connsiteX0" fmla="*/ 59664 w 81315"/>
                <a:gd name="connsiteY0" fmla="*/ 2508 h 65605"/>
                <a:gd name="connsiteX1" fmla="*/ 5808 w 81315"/>
                <a:gd name="connsiteY1" fmla="*/ 40631 h 65605"/>
                <a:gd name="connsiteX2" fmla="*/ 2508 w 81315"/>
                <a:gd name="connsiteY2" fmla="*/ 59774 h 65605"/>
                <a:gd name="connsiteX3" fmla="*/ 13730 w 81315"/>
                <a:gd name="connsiteY3" fmla="*/ 65606 h 65605"/>
                <a:gd name="connsiteX4" fmla="*/ 21652 w 81315"/>
                <a:gd name="connsiteY4" fmla="*/ 63075 h 65605"/>
                <a:gd name="connsiteX5" fmla="*/ 75508 w 81315"/>
                <a:gd name="connsiteY5" fmla="*/ 24952 h 65605"/>
                <a:gd name="connsiteX6" fmla="*/ 78808 w 81315"/>
                <a:gd name="connsiteY6" fmla="*/ 5808 h 65605"/>
                <a:gd name="connsiteX7" fmla="*/ 59664 w 81315"/>
                <a:gd name="connsiteY7" fmla="*/ 2508 h 65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315" h="65605">
                  <a:moveTo>
                    <a:pt x="59664" y="2508"/>
                  </a:moveTo>
                  <a:lnTo>
                    <a:pt x="5808" y="40631"/>
                  </a:lnTo>
                  <a:cubicBezTo>
                    <a:pt x="-408" y="45031"/>
                    <a:pt x="-1838" y="53613"/>
                    <a:pt x="2508" y="59774"/>
                  </a:cubicBezTo>
                  <a:cubicBezTo>
                    <a:pt x="5203" y="63570"/>
                    <a:pt x="9439" y="65606"/>
                    <a:pt x="13730" y="65606"/>
                  </a:cubicBezTo>
                  <a:cubicBezTo>
                    <a:pt x="16481" y="65606"/>
                    <a:pt x="19231" y="64780"/>
                    <a:pt x="21652" y="63075"/>
                  </a:cubicBezTo>
                  <a:lnTo>
                    <a:pt x="75508" y="24952"/>
                  </a:lnTo>
                  <a:cubicBezTo>
                    <a:pt x="81724" y="20551"/>
                    <a:pt x="83154" y="11970"/>
                    <a:pt x="78808" y="5808"/>
                  </a:cubicBezTo>
                  <a:cubicBezTo>
                    <a:pt x="74462" y="-408"/>
                    <a:pt x="65881" y="-1838"/>
                    <a:pt x="59664" y="2508"/>
                  </a:cubicBezTo>
                  <a:close/>
                </a:path>
              </a:pathLst>
            </a:custGeom>
            <a:grpFill/>
            <a:ln w="5500" cap="flat">
              <a:noFill/>
              <a:prstDash val="solid"/>
              <a:miter/>
            </a:ln>
          </p:spPr>
          <p:txBody>
            <a:bodyPr rtlCol="0" anchor="ctr"/>
            <a:lstStyle/>
            <a:p>
              <a:endParaRPr lang="en-US"/>
            </a:p>
          </p:txBody>
        </p:sp>
        <p:sp>
          <p:nvSpPr>
            <p:cNvPr id="68" name="Freeform: Shape 67">
              <a:extLst>
                <a:ext uri="{FF2B5EF4-FFF2-40B4-BE49-F238E27FC236}">
                  <a16:creationId xmlns:a16="http://schemas.microsoft.com/office/drawing/2014/main" id="{01EE22D8-799B-4B98-88C9-70F31DF587FE}"/>
                </a:ext>
              </a:extLst>
            </p:cNvPr>
            <p:cNvSpPr/>
            <p:nvPr/>
          </p:nvSpPr>
          <p:spPr>
            <a:xfrm>
              <a:off x="5614628" y="4776221"/>
              <a:ext cx="81315" cy="65629"/>
            </a:xfrm>
            <a:custGeom>
              <a:avLst/>
              <a:gdLst>
                <a:gd name="connsiteX0" fmla="*/ 59664 w 81315"/>
                <a:gd name="connsiteY0" fmla="*/ 2532 h 65629"/>
                <a:gd name="connsiteX1" fmla="*/ 5808 w 81315"/>
                <a:gd name="connsiteY1" fmla="*/ 40654 h 65629"/>
                <a:gd name="connsiteX2" fmla="*/ 2508 w 81315"/>
                <a:gd name="connsiteY2" fmla="*/ 59798 h 65629"/>
                <a:gd name="connsiteX3" fmla="*/ 13730 w 81315"/>
                <a:gd name="connsiteY3" fmla="*/ 65630 h 65629"/>
                <a:gd name="connsiteX4" fmla="*/ 21652 w 81315"/>
                <a:gd name="connsiteY4" fmla="*/ 63099 h 65629"/>
                <a:gd name="connsiteX5" fmla="*/ 75508 w 81315"/>
                <a:gd name="connsiteY5" fmla="*/ 24976 h 65629"/>
                <a:gd name="connsiteX6" fmla="*/ 78808 w 81315"/>
                <a:gd name="connsiteY6" fmla="*/ 5832 h 65629"/>
                <a:gd name="connsiteX7" fmla="*/ 59664 w 81315"/>
                <a:gd name="connsiteY7" fmla="*/ 2532 h 65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315" h="65629">
                  <a:moveTo>
                    <a:pt x="59664" y="2532"/>
                  </a:moveTo>
                  <a:lnTo>
                    <a:pt x="5808" y="40654"/>
                  </a:lnTo>
                  <a:cubicBezTo>
                    <a:pt x="-408" y="45055"/>
                    <a:pt x="-1838" y="53637"/>
                    <a:pt x="2508" y="59798"/>
                  </a:cubicBezTo>
                  <a:cubicBezTo>
                    <a:pt x="5203" y="63594"/>
                    <a:pt x="9439" y="65630"/>
                    <a:pt x="13730" y="65630"/>
                  </a:cubicBezTo>
                  <a:cubicBezTo>
                    <a:pt x="16481" y="65630"/>
                    <a:pt x="19231" y="64804"/>
                    <a:pt x="21652" y="63099"/>
                  </a:cubicBezTo>
                  <a:lnTo>
                    <a:pt x="75508" y="24976"/>
                  </a:lnTo>
                  <a:cubicBezTo>
                    <a:pt x="81724" y="20575"/>
                    <a:pt x="83154" y="11994"/>
                    <a:pt x="78808" y="5832"/>
                  </a:cubicBezTo>
                  <a:cubicBezTo>
                    <a:pt x="74462" y="-384"/>
                    <a:pt x="65881" y="-1869"/>
                    <a:pt x="59664" y="2532"/>
                  </a:cubicBezTo>
                  <a:close/>
                </a:path>
              </a:pathLst>
            </a:custGeom>
            <a:grpFill/>
            <a:ln w="5500" cap="flat">
              <a:noFill/>
              <a:prstDash val="solid"/>
              <a:miter/>
            </a:ln>
          </p:spPr>
          <p:txBody>
            <a:bodyPr rtlCol="0" anchor="ctr"/>
            <a:lstStyle/>
            <a:p>
              <a:endParaRPr lang="en-US"/>
            </a:p>
          </p:txBody>
        </p:sp>
      </p:grpSp>
      <p:sp>
        <p:nvSpPr>
          <p:cNvPr id="69" name="Rectangle: Rounded Corners 68">
            <a:extLst>
              <a:ext uri="{FF2B5EF4-FFF2-40B4-BE49-F238E27FC236}">
                <a16:creationId xmlns:a16="http://schemas.microsoft.com/office/drawing/2014/main" id="{AF04EFCA-44E7-4EDE-A319-C3CC64B04CD2}"/>
              </a:ext>
            </a:extLst>
          </p:cNvPr>
          <p:cNvSpPr/>
          <p:nvPr/>
        </p:nvSpPr>
        <p:spPr>
          <a:xfrm>
            <a:off x="3031157" y="4202235"/>
            <a:ext cx="1533605" cy="1347623"/>
          </a:xfrm>
          <a:prstGeom prst="roundRect">
            <a:avLst>
              <a:gd name="adj" fmla="val 13362"/>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Rounded Corners 69">
            <a:extLst>
              <a:ext uri="{FF2B5EF4-FFF2-40B4-BE49-F238E27FC236}">
                <a16:creationId xmlns:a16="http://schemas.microsoft.com/office/drawing/2014/main" id="{7CF13E7B-2543-40CD-95DE-0CC9D6625D8F}"/>
              </a:ext>
            </a:extLst>
          </p:cNvPr>
          <p:cNvSpPr/>
          <p:nvPr/>
        </p:nvSpPr>
        <p:spPr>
          <a:xfrm>
            <a:off x="3121763" y="4327315"/>
            <a:ext cx="1352393" cy="1097462"/>
          </a:xfrm>
          <a:prstGeom prst="roundRect">
            <a:avLst>
              <a:gd name="adj" fmla="val 13362"/>
            </a:avLst>
          </a:prstGeom>
          <a:noFill/>
          <a:ln w="19050">
            <a:solidFill>
              <a:schemeClr val="accent3">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70B61EC1-0CA3-4F77-AAEF-EBEBBDF521DE}"/>
              </a:ext>
            </a:extLst>
          </p:cNvPr>
          <p:cNvSpPr/>
          <p:nvPr/>
        </p:nvSpPr>
        <p:spPr>
          <a:xfrm>
            <a:off x="3600385" y="4016500"/>
            <a:ext cx="395148" cy="395148"/>
          </a:xfrm>
          <a:prstGeom prst="ellipse">
            <a:avLst/>
          </a:prstGeom>
          <a:solidFill>
            <a:schemeClr val="accent3"/>
          </a:solidFill>
          <a:ln w="57150">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71622AC8-0D2B-4651-9C8F-290017A051F7}"/>
              </a:ext>
            </a:extLst>
          </p:cNvPr>
          <p:cNvSpPr txBox="1"/>
          <p:nvPr/>
        </p:nvSpPr>
        <p:spPr>
          <a:xfrm>
            <a:off x="3600386" y="4062742"/>
            <a:ext cx="392689" cy="250005"/>
          </a:xfrm>
          <a:prstGeom prst="rect">
            <a:avLst/>
          </a:prstGeom>
          <a:noFill/>
        </p:spPr>
        <p:txBody>
          <a:bodyPr wrap="square" rtlCol="0">
            <a:spAutoFit/>
          </a:bodyPr>
          <a:lstStyle/>
          <a:p>
            <a:pPr algn="ctr"/>
            <a:r>
              <a:rPr lang="en-US" sz="1600" b="1" dirty="0">
                <a:solidFill>
                  <a:schemeClr val="bg2"/>
                </a:solidFill>
                <a:latin typeface="+mj-lt"/>
              </a:rPr>
              <a:t>C.</a:t>
            </a:r>
            <a:endParaRPr lang="en-ID" sz="1600" b="1" dirty="0">
              <a:solidFill>
                <a:schemeClr val="bg2"/>
              </a:solidFill>
              <a:latin typeface="+mj-lt"/>
            </a:endParaRPr>
          </a:p>
        </p:txBody>
      </p:sp>
      <p:sp>
        <p:nvSpPr>
          <p:cNvPr id="73" name="Rectangle: Rounded Corners 72">
            <a:extLst>
              <a:ext uri="{FF2B5EF4-FFF2-40B4-BE49-F238E27FC236}">
                <a16:creationId xmlns:a16="http://schemas.microsoft.com/office/drawing/2014/main" id="{FA817C85-4417-4508-A0CF-8D467C126E94}"/>
              </a:ext>
            </a:extLst>
          </p:cNvPr>
          <p:cNvSpPr/>
          <p:nvPr/>
        </p:nvSpPr>
        <p:spPr>
          <a:xfrm>
            <a:off x="4774214" y="4202235"/>
            <a:ext cx="1533605" cy="1347623"/>
          </a:xfrm>
          <a:prstGeom prst="roundRect">
            <a:avLst>
              <a:gd name="adj" fmla="val 13362"/>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FC9FB1BB-9617-451F-A8A3-49992E379DF9}"/>
              </a:ext>
            </a:extLst>
          </p:cNvPr>
          <p:cNvSpPr/>
          <p:nvPr/>
        </p:nvSpPr>
        <p:spPr>
          <a:xfrm>
            <a:off x="4864820" y="4327315"/>
            <a:ext cx="1352393" cy="1097462"/>
          </a:xfrm>
          <a:prstGeom prst="roundRect">
            <a:avLst>
              <a:gd name="adj" fmla="val 13362"/>
            </a:avLst>
          </a:prstGeom>
          <a:noFill/>
          <a:ln w="19050">
            <a:solidFill>
              <a:schemeClr val="accent4">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7E129A49-9C4E-4C69-A9D3-CB32B6F47916}"/>
              </a:ext>
            </a:extLst>
          </p:cNvPr>
          <p:cNvSpPr/>
          <p:nvPr/>
        </p:nvSpPr>
        <p:spPr>
          <a:xfrm>
            <a:off x="5343442" y="4016500"/>
            <a:ext cx="395148" cy="395148"/>
          </a:xfrm>
          <a:prstGeom prst="ellipse">
            <a:avLst/>
          </a:prstGeom>
          <a:solidFill>
            <a:schemeClr val="accent4"/>
          </a:solidFill>
          <a:ln w="57150">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7707237B-8C0B-459F-9682-D8ED509181EA}"/>
              </a:ext>
            </a:extLst>
          </p:cNvPr>
          <p:cNvSpPr txBox="1"/>
          <p:nvPr/>
        </p:nvSpPr>
        <p:spPr>
          <a:xfrm>
            <a:off x="5343443" y="4062742"/>
            <a:ext cx="392689" cy="250005"/>
          </a:xfrm>
          <a:prstGeom prst="rect">
            <a:avLst/>
          </a:prstGeom>
          <a:noFill/>
        </p:spPr>
        <p:txBody>
          <a:bodyPr wrap="square" rtlCol="0">
            <a:spAutoFit/>
          </a:bodyPr>
          <a:lstStyle/>
          <a:p>
            <a:pPr algn="ctr"/>
            <a:r>
              <a:rPr lang="en-US" sz="1600" b="1" dirty="0">
                <a:solidFill>
                  <a:schemeClr val="bg2"/>
                </a:solidFill>
                <a:latin typeface="+mj-lt"/>
              </a:rPr>
              <a:t>D.</a:t>
            </a:r>
            <a:endParaRPr lang="en-ID" sz="1600" b="1" dirty="0">
              <a:solidFill>
                <a:schemeClr val="bg2"/>
              </a:solidFill>
              <a:latin typeface="+mj-lt"/>
            </a:endParaRPr>
          </a:p>
        </p:txBody>
      </p:sp>
      <p:grpSp>
        <p:nvGrpSpPr>
          <p:cNvPr id="77" name="Group 76">
            <a:extLst>
              <a:ext uri="{FF2B5EF4-FFF2-40B4-BE49-F238E27FC236}">
                <a16:creationId xmlns:a16="http://schemas.microsoft.com/office/drawing/2014/main" id="{EBFDBBFB-D441-4A08-A7D4-E321920C25FC}"/>
              </a:ext>
            </a:extLst>
          </p:cNvPr>
          <p:cNvGrpSpPr/>
          <p:nvPr/>
        </p:nvGrpSpPr>
        <p:grpSpPr>
          <a:xfrm>
            <a:off x="3608272" y="4529940"/>
            <a:ext cx="384803" cy="767944"/>
            <a:chOff x="8859712" y="4084023"/>
            <a:chExt cx="676527" cy="1350132"/>
          </a:xfrm>
          <a:solidFill>
            <a:schemeClr val="bg2"/>
          </a:solidFill>
        </p:grpSpPr>
        <p:sp>
          <p:nvSpPr>
            <p:cNvPr id="78" name="Freeform: Shape 77">
              <a:extLst>
                <a:ext uri="{FF2B5EF4-FFF2-40B4-BE49-F238E27FC236}">
                  <a16:creationId xmlns:a16="http://schemas.microsoft.com/office/drawing/2014/main" id="{8905E98C-09DD-4A36-925D-C47149EE4532}"/>
                </a:ext>
              </a:extLst>
            </p:cNvPr>
            <p:cNvSpPr/>
            <p:nvPr/>
          </p:nvSpPr>
          <p:spPr>
            <a:xfrm>
              <a:off x="8859712" y="4084023"/>
              <a:ext cx="676527" cy="1350132"/>
            </a:xfrm>
            <a:custGeom>
              <a:avLst/>
              <a:gdLst>
                <a:gd name="connsiteX0" fmla="*/ 676417 w 676527"/>
                <a:gd name="connsiteY0" fmla="*/ 13747 h 1350132"/>
                <a:gd name="connsiteX1" fmla="*/ 676362 w 676527"/>
                <a:gd name="connsiteY1" fmla="*/ 13087 h 1350132"/>
                <a:gd name="connsiteX2" fmla="*/ 676252 w 676527"/>
                <a:gd name="connsiteY2" fmla="*/ 11931 h 1350132"/>
                <a:gd name="connsiteX3" fmla="*/ 675757 w 676527"/>
                <a:gd name="connsiteY3" fmla="*/ 9676 h 1350132"/>
                <a:gd name="connsiteX4" fmla="*/ 675427 w 676527"/>
                <a:gd name="connsiteY4" fmla="*/ 8631 h 1350132"/>
                <a:gd name="connsiteX5" fmla="*/ 674107 w 676527"/>
                <a:gd name="connsiteY5" fmla="*/ 6100 h 1350132"/>
                <a:gd name="connsiteX6" fmla="*/ 673886 w 676527"/>
                <a:gd name="connsiteY6" fmla="*/ 5715 h 1350132"/>
                <a:gd name="connsiteX7" fmla="*/ 673832 w 676527"/>
                <a:gd name="connsiteY7" fmla="*/ 5660 h 1350132"/>
                <a:gd name="connsiteX8" fmla="*/ 671796 w 676527"/>
                <a:gd name="connsiteY8" fmla="*/ 3405 h 1350132"/>
                <a:gd name="connsiteX9" fmla="*/ 671521 w 676527"/>
                <a:gd name="connsiteY9" fmla="*/ 3185 h 1350132"/>
                <a:gd name="connsiteX10" fmla="*/ 670751 w 676527"/>
                <a:gd name="connsiteY10" fmla="*/ 2635 h 1350132"/>
                <a:gd name="connsiteX11" fmla="*/ 668661 w 676527"/>
                <a:gd name="connsiteY11" fmla="*/ 1369 h 1350132"/>
                <a:gd name="connsiteX12" fmla="*/ 667670 w 676527"/>
                <a:gd name="connsiteY12" fmla="*/ 929 h 1350132"/>
                <a:gd name="connsiteX13" fmla="*/ 665305 w 676527"/>
                <a:gd name="connsiteY13" fmla="*/ 269 h 1350132"/>
                <a:gd name="connsiteX14" fmla="*/ 664370 w 676527"/>
                <a:gd name="connsiteY14" fmla="*/ 104 h 1350132"/>
                <a:gd name="connsiteX15" fmla="*/ 660904 w 676527"/>
                <a:gd name="connsiteY15" fmla="*/ 104 h 1350132"/>
                <a:gd name="connsiteX16" fmla="*/ 11772 w 676527"/>
                <a:gd name="connsiteY16" fmla="*/ 88782 h 1350132"/>
                <a:gd name="connsiteX17" fmla="*/ 9462 w 676527"/>
                <a:gd name="connsiteY17" fmla="*/ 89332 h 1350132"/>
                <a:gd name="connsiteX18" fmla="*/ 8747 w 676527"/>
                <a:gd name="connsiteY18" fmla="*/ 89607 h 1350132"/>
                <a:gd name="connsiteX19" fmla="*/ 7372 w 676527"/>
                <a:gd name="connsiteY19" fmla="*/ 90212 h 1350132"/>
                <a:gd name="connsiteX20" fmla="*/ 6601 w 676527"/>
                <a:gd name="connsiteY20" fmla="*/ 90653 h 1350132"/>
                <a:gd name="connsiteX21" fmla="*/ 5446 w 676527"/>
                <a:gd name="connsiteY21" fmla="*/ 91423 h 1350132"/>
                <a:gd name="connsiteX22" fmla="*/ 4731 w 676527"/>
                <a:gd name="connsiteY22" fmla="*/ 91973 h 1350132"/>
                <a:gd name="connsiteX23" fmla="*/ 3741 w 676527"/>
                <a:gd name="connsiteY23" fmla="*/ 92963 h 1350132"/>
                <a:gd name="connsiteX24" fmla="*/ 3136 w 676527"/>
                <a:gd name="connsiteY24" fmla="*/ 93623 h 1350132"/>
                <a:gd name="connsiteX25" fmla="*/ 2256 w 676527"/>
                <a:gd name="connsiteY25" fmla="*/ 94833 h 1350132"/>
                <a:gd name="connsiteX26" fmla="*/ 1815 w 676527"/>
                <a:gd name="connsiteY26" fmla="*/ 95493 h 1350132"/>
                <a:gd name="connsiteX27" fmla="*/ 990 w 676527"/>
                <a:gd name="connsiteY27" fmla="*/ 97199 h 1350132"/>
                <a:gd name="connsiteX28" fmla="*/ 825 w 676527"/>
                <a:gd name="connsiteY28" fmla="*/ 97584 h 1350132"/>
                <a:gd name="connsiteX29" fmla="*/ 220 w 676527"/>
                <a:gd name="connsiteY29" fmla="*/ 99729 h 1350132"/>
                <a:gd name="connsiteX30" fmla="*/ 220 w 676527"/>
                <a:gd name="connsiteY30" fmla="*/ 99839 h 1350132"/>
                <a:gd name="connsiteX31" fmla="*/ 165 w 676527"/>
                <a:gd name="connsiteY31" fmla="*/ 100445 h 1350132"/>
                <a:gd name="connsiteX32" fmla="*/ 0 w 676527"/>
                <a:gd name="connsiteY32" fmla="*/ 102205 h 1350132"/>
                <a:gd name="connsiteX33" fmla="*/ 0 w 676527"/>
                <a:gd name="connsiteY33" fmla="*/ 102480 h 1350132"/>
                <a:gd name="connsiteX34" fmla="*/ 0 w 676527"/>
                <a:gd name="connsiteY34" fmla="*/ 1058188 h 1350132"/>
                <a:gd name="connsiteX35" fmla="*/ 55 w 676527"/>
                <a:gd name="connsiteY35" fmla="*/ 1058573 h 1350132"/>
                <a:gd name="connsiteX36" fmla="*/ 220 w 676527"/>
                <a:gd name="connsiteY36" fmla="*/ 1060059 h 1350132"/>
                <a:gd name="connsiteX37" fmla="*/ 385 w 676527"/>
                <a:gd name="connsiteY37" fmla="*/ 1061269 h 1350132"/>
                <a:gd name="connsiteX38" fmla="*/ 770 w 676527"/>
                <a:gd name="connsiteY38" fmla="*/ 1062534 h 1350132"/>
                <a:gd name="connsiteX39" fmla="*/ 1210 w 676527"/>
                <a:gd name="connsiteY39" fmla="*/ 1063800 h 1350132"/>
                <a:gd name="connsiteX40" fmla="*/ 1815 w 676527"/>
                <a:gd name="connsiteY40" fmla="*/ 1064955 h 1350132"/>
                <a:gd name="connsiteX41" fmla="*/ 2476 w 676527"/>
                <a:gd name="connsiteY41" fmla="*/ 1066110 h 1350132"/>
                <a:gd name="connsiteX42" fmla="*/ 3301 w 676527"/>
                <a:gd name="connsiteY42" fmla="*/ 1067100 h 1350132"/>
                <a:gd name="connsiteX43" fmla="*/ 4181 w 676527"/>
                <a:gd name="connsiteY43" fmla="*/ 1068090 h 1350132"/>
                <a:gd name="connsiteX44" fmla="*/ 5116 w 676527"/>
                <a:gd name="connsiteY44" fmla="*/ 1068860 h 1350132"/>
                <a:gd name="connsiteX45" fmla="*/ 6326 w 676527"/>
                <a:gd name="connsiteY45" fmla="*/ 1069741 h 1350132"/>
                <a:gd name="connsiteX46" fmla="*/ 6601 w 676527"/>
                <a:gd name="connsiteY46" fmla="*/ 1069961 h 1350132"/>
                <a:gd name="connsiteX47" fmla="*/ 474306 w 676527"/>
                <a:gd name="connsiteY47" fmla="*/ 1348152 h 1350132"/>
                <a:gd name="connsiteX48" fmla="*/ 474801 w 676527"/>
                <a:gd name="connsiteY48" fmla="*/ 1348372 h 1350132"/>
                <a:gd name="connsiteX49" fmla="*/ 477222 w 676527"/>
                <a:gd name="connsiteY49" fmla="*/ 1349417 h 1350132"/>
                <a:gd name="connsiteX50" fmla="*/ 478047 w 676527"/>
                <a:gd name="connsiteY50" fmla="*/ 1349692 h 1350132"/>
                <a:gd name="connsiteX51" fmla="*/ 481347 w 676527"/>
                <a:gd name="connsiteY51" fmla="*/ 1350132 h 1350132"/>
                <a:gd name="connsiteX52" fmla="*/ 484868 w 676527"/>
                <a:gd name="connsiteY52" fmla="*/ 1349637 h 1350132"/>
                <a:gd name="connsiteX53" fmla="*/ 485253 w 676527"/>
                <a:gd name="connsiteY53" fmla="*/ 1349582 h 1350132"/>
                <a:gd name="connsiteX54" fmla="*/ 485913 w 676527"/>
                <a:gd name="connsiteY54" fmla="*/ 1349307 h 1350132"/>
                <a:gd name="connsiteX55" fmla="*/ 487344 w 676527"/>
                <a:gd name="connsiteY55" fmla="*/ 1348702 h 1350132"/>
                <a:gd name="connsiteX56" fmla="*/ 488389 w 676527"/>
                <a:gd name="connsiteY56" fmla="*/ 1348097 h 1350132"/>
                <a:gd name="connsiteX57" fmla="*/ 489654 w 676527"/>
                <a:gd name="connsiteY57" fmla="*/ 1347272 h 1350132"/>
                <a:gd name="connsiteX58" fmla="*/ 490590 w 676527"/>
                <a:gd name="connsiteY58" fmla="*/ 1346502 h 1350132"/>
                <a:gd name="connsiteX59" fmla="*/ 491634 w 676527"/>
                <a:gd name="connsiteY59" fmla="*/ 1345457 h 1350132"/>
                <a:gd name="connsiteX60" fmla="*/ 492405 w 676527"/>
                <a:gd name="connsiteY60" fmla="*/ 1344521 h 1350132"/>
                <a:gd name="connsiteX61" fmla="*/ 493230 w 676527"/>
                <a:gd name="connsiteY61" fmla="*/ 1343201 h 1350132"/>
                <a:gd name="connsiteX62" fmla="*/ 493670 w 676527"/>
                <a:gd name="connsiteY62" fmla="*/ 1342486 h 1350132"/>
                <a:gd name="connsiteX63" fmla="*/ 675097 w 676527"/>
                <a:gd name="connsiteY63" fmla="*/ 975562 h 1350132"/>
                <a:gd name="connsiteX64" fmla="*/ 675097 w 676527"/>
                <a:gd name="connsiteY64" fmla="*/ 975562 h 1350132"/>
                <a:gd name="connsiteX65" fmla="*/ 675207 w 676527"/>
                <a:gd name="connsiteY65" fmla="*/ 975231 h 1350132"/>
                <a:gd name="connsiteX66" fmla="*/ 675702 w 676527"/>
                <a:gd name="connsiteY66" fmla="*/ 973966 h 1350132"/>
                <a:gd name="connsiteX67" fmla="*/ 676032 w 676527"/>
                <a:gd name="connsiteY67" fmla="*/ 973031 h 1350132"/>
                <a:gd name="connsiteX68" fmla="*/ 676087 w 676527"/>
                <a:gd name="connsiteY68" fmla="*/ 972591 h 1350132"/>
                <a:gd name="connsiteX69" fmla="*/ 676307 w 676527"/>
                <a:gd name="connsiteY69" fmla="*/ 971326 h 1350132"/>
                <a:gd name="connsiteX70" fmla="*/ 676472 w 676527"/>
                <a:gd name="connsiteY70" fmla="*/ 970336 h 1350132"/>
                <a:gd name="connsiteX71" fmla="*/ 676472 w 676527"/>
                <a:gd name="connsiteY71" fmla="*/ 969840 h 1350132"/>
                <a:gd name="connsiteX72" fmla="*/ 676527 w 676527"/>
                <a:gd name="connsiteY72" fmla="*/ 969455 h 1350132"/>
                <a:gd name="connsiteX73" fmla="*/ 676527 w 676527"/>
                <a:gd name="connsiteY73" fmla="*/ 13747 h 1350132"/>
                <a:gd name="connsiteX74" fmla="*/ 487509 w 676527"/>
                <a:gd name="connsiteY74" fmla="*/ 1292701 h 1350132"/>
                <a:gd name="connsiteX75" fmla="*/ 481238 w 676527"/>
                <a:gd name="connsiteY75" fmla="*/ 1291106 h 1350132"/>
                <a:gd name="connsiteX76" fmla="*/ 467485 w 676527"/>
                <a:gd name="connsiteY76" fmla="*/ 1304858 h 1350132"/>
                <a:gd name="connsiteX77" fmla="*/ 467485 w 676527"/>
                <a:gd name="connsiteY77" fmla="*/ 1312175 h 1350132"/>
                <a:gd name="connsiteX78" fmla="*/ 27286 w 676527"/>
                <a:gd name="connsiteY78" fmla="*/ 1050322 h 1350132"/>
                <a:gd name="connsiteX79" fmla="*/ 27286 w 676527"/>
                <a:gd name="connsiteY79" fmla="*/ 126630 h 1350132"/>
                <a:gd name="connsiteX80" fmla="*/ 467485 w 676527"/>
                <a:gd name="connsiteY80" fmla="*/ 388483 h 1350132"/>
                <a:gd name="connsiteX81" fmla="*/ 467485 w 676527"/>
                <a:gd name="connsiteY81" fmla="*/ 446685 h 1350132"/>
                <a:gd name="connsiteX82" fmla="*/ 481238 w 676527"/>
                <a:gd name="connsiteY82" fmla="*/ 460437 h 1350132"/>
                <a:gd name="connsiteX83" fmla="*/ 494990 w 676527"/>
                <a:gd name="connsiteY83" fmla="*/ 446685 h 1350132"/>
                <a:gd name="connsiteX84" fmla="*/ 494990 w 676527"/>
                <a:gd name="connsiteY84" fmla="*/ 383917 h 1350132"/>
                <a:gd name="connsiteX85" fmla="*/ 648911 w 676527"/>
                <a:gd name="connsiteY85" fmla="*/ 72609 h 1350132"/>
                <a:gd name="connsiteX86" fmla="*/ 648911 w 676527"/>
                <a:gd name="connsiteY86" fmla="*/ 957463 h 1350132"/>
                <a:gd name="connsiteX87" fmla="*/ 595386 w 676527"/>
                <a:gd name="connsiteY87" fmla="*/ 964779 h 1350132"/>
                <a:gd name="connsiteX88" fmla="*/ 583613 w 676527"/>
                <a:gd name="connsiteY88" fmla="*/ 980293 h 1350132"/>
                <a:gd name="connsiteX89" fmla="*/ 597201 w 676527"/>
                <a:gd name="connsiteY89" fmla="*/ 992175 h 1350132"/>
                <a:gd name="connsiteX90" fmla="*/ 599071 w 676527"/>
                <a:gd name="connsiteY90" fmla="*/ 992065 h 1350132"/>
                <a:gd name="connsiteX91" fmla="*/ 638789 w 676527"/>
                <a:gd name="connsiteY91" fmla="*/ 986619 h 1350132"/>
                <a:gd name="connsiteX92" fmla="*/ 487509 w 676527"/>
                <a:gd name="connsiteY92" fmla="*/ 1292701 h 1350132"/>
                <a:gd name="connsiteX93" fmla="*/ 638844 w 676527"/>
                <a:gd name="connsiteY93" fmla="*/ 30910 h 1350132"/>
                <a:gd name="connsiteX94" fmla="*/ 475461 w 676527"/>
                <a:gd name="connsiteY94" fmla="*/ 361252 h 1350132"/>
                <a:gd name="connsiteX95" fmla="*/ 54351 w 676527"/>
                <a:gd name="connsiteY95" fmla="*/ 110732 h 1350132"/>
                <a:gd name="connsiteX96" fmla="*/ 638844 w 676527"/>
                <a:gd name="connsiteY96" fmla="*/ 30910 h 1350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676527" h="1350132">
                  <a:moveTo>
                    <a:pt x="676417" y="13747"/>
                  </a:moveTo>
                  <a:cubicBezTo>
                    <a:pt x="676417" y="13527"/>
                    <a:pt x="676362" y="13307"/>
                    <a:pt x="676362" y="13087"/>
                  </a:cubicBezTo>
                  <a:cubicBezTo>
                    <a:pt x="676362" y="12702"/>
                    <a:pt x="676307" y="12317"/>
                    <a:pt x="676252" y="11931"/>
                  </a:cubicBezTo>
                  <a:cubicBezTo>
                    <a:pt x="676142" y="11161"/>
                    <a:pt x="675977" y="10391"/>
                    <a:pt x="675757" y="9676"/>
                  </a:cubicBezTo>
                  <a:cubicBezTo>
                    <a:pt x="675647" y="9346"/>
                    <a:pt x="675537" y="8961"/>
                    <a:pt x="675427" y="8631"/>
                  </a:cubicBezTo>
                  <a:cubicBezTo>
                    <a:pt x="675097" y="7751"/>
                    <a:pt x="674602" y="6926"/>
                    <a:pt x="674107" y="6100"/>
                  </a:cubicBezTo>
                  <a:cubicBezTo>
                    <a:pt x="673996" y="5990"/>
                    <a:pt x="673996" y="5825"/>
                    <a:pt x="673886" y="5715"/>
                  </a:cubicBezTo>
                  <a:cubicBezTo>
                    <a:pt x="673886" y="5715"/>
                    <a:pt x="673832" y="5660"/>
                    <a:pt x="673832" y="5660"/>
                  </a:cubicBezTo>
                  <a:cubicBezTo>
                    <a:pt x="673226" y="4835"/>
                    <a:pt x="672566" y="4065"/>
                    <a:pt x="671796" y="3405"/>
                  </a:cubicBezTo>
                  <a:cubicBezTo>
                    <a:pt x="671686" y="3350"/>
                    <a:pt x="671631" y="3295"/>
                    <a:pt x="671521" y="3185"/>
                  </a:cubicBezTo>
                  <a:cubicBezTo>
                    <a:pt x="671246" y="2965"/>
                    <a:pt x="670971" y="2800"/>
                    <a:pt x="670751" y="2635"/>
                  </a:cubicBezTo>
                  <a:cubicBezTo>
                    <a:pt x="670091" y="2140"/>
                    <a:pt x="669376" y="1700"/>
                    <a:pt x="668661" y="1369"/>
                  </a:cubicBezTo>
                  <a:cubicBezTo>
                    <a:pt x="668331" y="1204"/>
                    <a:pt x="668000" y="1094"/>
                    <a:pt x="667670" y="929"/>
                  </a:cubicBezTo>
                  <a:cubicBezTo>
                    <a:pt x="666900" y="654"/>
                    <a:pt x="666130" y="434"/>
                    <a:pt x="665305" y="269"/>
                  </a:cubicBezTo>
                  <a:cubicBezTo>
                    <a:pt x="664975" y="214"/>
                    <a:pt x="664700" y="159"/>
                    <a:pt x="664370" y="104"/>
                  </a:cubicBezTo>
                  <a:cubicBezTo>
                    <a:pt x="663214" y="-6"/>
                    <a:pt x="662059" y="-61"/>
                    <a:pt x="660904" y="104"/>
                  </a:cubicBezTo>
                  <a:lnTo>
                    <a:pt x="11772" y="88782"/>
                  </a:lnTo>
                  <a:cubicBezTo>
                    <a:pt x="11002" y="88892"/>
                    <a:pt x="10232" y="89057"/>
                    <a:pt x="9462" y="89332"/>
                  </a:cubicBezTo>
                  <a:cubicBezTo>
                    <a:pt x="9187" y="89387"/>
                    <a:pt x="8967" y="89552"/>
                    <a:pt x="8747" y="89607"/>
                  </a:cubicBezTo>
                  <a:cubicBezTo>
                    <a:pt x="8252" y="89772"/>
                    <a:pt x="7812" y="89992"/>
                    <a:pt x="7372" y="90212"/>
                  </a:cubicBezTo>
                  <a:cubicBezTo>
                    <a:pt x="7097" y="90377"/>
                    <a:pt x="6822" y="90488"/>
                    <a:pt x="6601" y="90653"/>
                  </a:cubicBezTo>
                  <a:cubicBezTo>
                    <a:pt x="6216" y="90873"/>
                    <a:pt x="5831" y="91148"/>
                    <a:pt x="5446" y="91423"/>
                  </a:cubicBezTo>
                  <a:cubicBezTo>
                    <a:pt x="5226" y="91588"/>
                    <a:pt x="4951" y="91808"/>
                    <a:pt x="4731" y="91973"/>
                  </a:cubicBezTo>
                  <a:cubicBezTo>
                    <a:pt x="4401" y="92303"/>
                    <a:pt x="4071" y="92578"/>
                    <a:pt x="3741" y="92963"/>
                  </a:cubicBezTo>
                  <a:cubicBezTo>
                    <a:pt x="3521" y="93183"/>
                    <a:pt x="3356" y="93403"/>
                    <a:pt x="3136" y="93623"/>
                  </a:cubicBezTo>
                  <a:cubicBezTo>
                    <a:pt x="2806" y="94008"/>
                    <a:pt x="2531" y="94393"/>
                    <a:pt x="2256" y="94833"/>
                  </a:cubicBezTo>
                  <a:cubicBezTo>
                    <a:pt x="2090" y="95053"/>
                    <a:pt x="1926" y="95273"/>
                    <a:pt x="1815" y="95493"/>
                  </a:cubicBezTo>
                  <a:cubicBezTo>
                    <a:pt x="1485" y="96044"/>
                    <a:pt x="1210" y="96594"/>
                    <a:pt x="990" y="97199"/>
                  </a:cubicBezTo>
                  <a:cubicBezTo>
                    <a:pt x="935" y="97309"/>
                    <a:pt x="880" y="97474"/>
                    <a:pt x="825" y="97584"/>
                  </a:cubicBezTo>
                  <a:cubicBezTo>
                    <a:pt x="550" y="98244"/>
                    <a:pt x="385" y="98959"/>
                    <a:pt x="220" y="99729"/>
                  </a:cubicBezTo>
                  <a:cubicBezTo>
                    <a:pt x="220" y="99784"/>
                    <a:pt x="220" y="99784"/>
                    <a:pt x="220" y="99839"/>
                  </a:cubicBezTo>
                  <a:cubicBezTo>
                    <a:pt x="165" y="100059"/>
                    <a:pt x="165" y="100280"/>
                    <a:pt x="165" y="100445"/>
                  </a:cubicBezTo>
                  <a:cubicBezTo>
                    <a:pt x="55" y="101050"/>
                    <a:pt x="0" y="101600"/>
                    <a:pt x="0" y="102205"/>
                  </a:cubicBezTo>
                  <a:cubicBezTo>
                    <a:pt x="0" y="102315"/>
                    <a:pt x="0" y="102370"/>
                    <a:pt x="0" y="102480"/>
                  </a:cubicBezTo>
                  <a:lnTo>
                    <a:pt x="0" y="1058188"/>
                  </a:lnTo>
                  <a:cubicBezTo>
                    <a:pt x="0" y="1058298"/>
                    <a:pt x="55" y="1058409"/>
                    <a:pt x="55" y="1058573"/>
                  </a:cubicBezTo>
                  <a:cubicBezTo>
                    <a:pt x="55" y="1059069"/>
                    <a:pt x="110" y="1059564"/>
                    <a:pt x="220" y="1060059"/>
                  </a:cubicBezTo>
                  <a:cubicBezTo>
                    <a:pt x="275" y="1060499"/>
                    <a:pt x="330" y="1060884"/>
                    <a:pt x="385" y="1061269"/>
                  </a:cubicBezTo>
                  <a:cubicBezTo>
                    <a:pt x="495" y="1061709"/>
                    <a:pt x="660" y="1062094"/>
                    <a:pt x="770" y="1062534"/>
                  </a:cubicBezTo>
                  <a:cubicBezTo>
                    <a:pt x="935" y="1062974"/>
                    <a:pt x="1045" y="1063414"/>
                    <a:pt x="1210" y="1063800"/>
                  </a:cubicBezTo>
                  <a:cubicBezTo>
                    <a:pt x="1375" y="1064185"/>
                    <a:pt x="1596" y="1064570"/>
                    <a:pt x="1815" y="1064955"/>
                  </a:cubicBezTo>
                  <a:cubicBezTo>
                    <a:pt x="2035" y="1065340"/>
                    <a:pt x="2256" y="1065725"/>
                    <a:pt x="2476" y="1066110"/>
                  </a:cubicBezTo>
                  <a:cubicBezTo>
                    <a:pt x="2751" y="1066495"/>
                    <a:pt x="3026" y="1066770"/>
                    <a:pt x="3301" y="1067100"/>
                  </a:cubicBezTo>
                  <a:cubicBezTo>
                    <a:pt x="3576" y="1067430"/>
                    <a:pt x="3851" y="1067815"/>
                    <a:pt x="4181" y="1068090"/>
                  </a:cubicBezTo>
                  <a:cubicBezTo>
                    <a:pt x="4456" y="1068366"/>
                    <a:pt x="4786" y="1068641"/>
                    <a:pt x="5116" y="1068860"/>
                  </a:cubicBezTo>
                  <a:cubicBezTo>
                    <a:pt x="5501" y="1069190"/>
                    <a:pt x="5886" y="1069465"/>
                    <a:pt x="6326" y="1069741"/>
                  </a:cubicBezTo>
                  <a:cubicBezTo>
                    <a:pt x="6437" y="1069796"/>
                    <a:pt x="6492" y="1069906"/>
                    <a:pt x="6601" y="1069961"/>
                  </a:cubicBezTo>
                  <a:lnTo>
                    <a:pt x="474306" y="1348152"/>
                  </a:lnTo>
                  <a:cubicBezTo>
                    <a:pt x="474471" y="1348262"/>
                    <a:pt x="474636" y="1348262"/>
                    <a:pt x="474801" y="1348372"/>
                  </a:cubicBezTo>
                  <a:cubicBezTo>
                    <a:pt x="475571" y="1348812"/>
                    <a:pt x="476342" y="1349142"/>
                    <a:pt x="477222" y="1349417"/>
                  </a:cubicBezTo>
                  <a:cubicBezTo>
                    <a:pt x="477497" y="1349527"/>
                    <a:pt x="477772" y="1349582"/>
                    <a:pt x="478047" y="1349692"/>
                  </a:cubicBezTo>
                  <a:cubicBezTo>
                    <a:pt x="479092" y="1349968"/>
                    <a:pt x="480192" y="1350132"/>
                    <a:pt x="481347" y="1350132"/>
                  </a:cubicBezTo>
                  <a:cubicBezTo>
                    <a:pt x="482558" y="1350132"/>
                    <a:pt x="483713" y="1349912"/>
                    <a:pt x="484868" y="1349637"/>
                  </a:cubicBezTo>
                  <a:cubicBezTo>
                    <a:pt x="484978" y="1349582"/>
                    <a:pt x="485143" y="1349637"/>
                    <a:pt x="485253" y="1349582"/>
                  </a:cubicBezTo>
                  <a:cubicBezTo>
                    <a:pt x="485473" y="1349527"/>
                    <a:pt x="485693" y="1349417"/>
                    <a:pt x="485913" y="1349307"/>
                  </a:cubicBezTo>
                  <a:cubicBezTo>
                    <a:pt x="486409" y="1349142"/>
                    <a:pt x="486904" y="1348922"/>
                    <a:pt x="487344" y="1348702"/>
                  </a:cubicBezTo>
                  <a:cubicBezTo>
                    <a:pt x="487729" y="1348537"/>
                    <a:pt x="488059" y="1348317"/>
                    <a:pt x="488389" y="1348097"/>
                  </a:cubicBezTo>
                  <a:cubicBezTo>
                    <a:pt x="488829" y="1347822"/>
                    <a:pt x="489214" y="1347547"/>
                    <a:pt x="489654" y="1347272"/>
                  </a:cubicBezTo>
                  <a:cubicBezTo>
                    <a:pt x="489984" y="1346997"/>
                    <a:pt x="490314" y="1346777"/>
                    <a:pt x="490590" y="1346502"/>
                  </a:cubicBezTo>
                  <a:cubicBezTo>
                    <a:pt x="490974" y="1346172"/>
                    <a:pt x="491304" y="1345787"/>
                    <a:pt x="491634" y="1345457"/>
                  </a:cubicBezTo>
                  <a:cubicBezTo>
                    <a:pt x="491910" y="1345127"/>
                    <a:pt x="492185" y="1344851"/>
                    <a:pt x="492405" y="1344521"/>
                  </a:cubicBezTo>
                  <a:cubicBezTo>
                    <a:pt x="492735" y="1344081"/>
                    <a:pt x="492955" y="1343641"/>
                    <a:pt x="493230" y="1343201"/>
                  </a:cubicBezTo>
                  <a:cubicBezTo>
                    <a:pt x="493340" y="1342981"/>
                    <a:pt x="493560" y="1342761"/>
                    <a:pt x="493670" y="1342486"/>
                  </a:cubicBezTo>
                  <a:lnTo>
                    <a:pt x="675097" y="975562"/>
                  </a:lnTo>
                  <a:cubicBezTo>
                    <a:pt x="675097" y="975562"/>
                    <a:pt x="675097" y="975562"/>
                    <a:pt x="675097" y="975562"/>
                  </a:cubicBezTo>
                  <a:cubicBezTo>
                    <a:pt x="675152" y="975452"/>
                    <a:pt x="675152" y="975341"/>
                    <a:pt x="675207" y="975231"/>
                  </a:cubicBezTo>
                  <a:cubicBezTo>
                    <a:pt x="675372" y="974847"/>
                    <a:pt x="675537" y="974406"/>
                    <a:pt x="675702" y="973966"/>
                  </a:cubicBezTo>
                  <a:cubicBezTo>
                    <a:pt x="675812" y="973636"/>
                    <a:pt x="675977" y="973361"/>
                    <a:pt x="676032" y="973031"/>
                  </a:cubicBezTo>
                  <a:cubicBezTo>
                    <a:pt x="676087" y="972921"/>
                    <a:pt x="676087" y="972756"/>
                    <a:pt x="676087" y="972591"/>
                  </a:cubicBezTo>
                  <a:cubicBezTo>
                    <a:pt x="676197" y="972206"/>
                    <a:pt x="676252" y="971766"/>
                    <a:pt x="676307" y="971326"/>
                  </a:cubicBezTo>
                  <a:cubicBezTo>
                    <a:pt x="676362" y="970996"/>
                    <a:pt x="676417" y="970666"/>
                    <a:pt x="676472" y="970336"/>
                  </a:cubicBezTo>
                  <a:cubicBezTo>
                    <a:pt x="676472" y="970170"/>
                    <a:pt x="676472" y="970006"/>
                    <a:pt x="676472" y="969840"/>
                  </a:cubicBezTo>
                  <a:cubicBezTo>
                    <a:pt x="676472" y="969730"/>
                    <a:pt x="676527" y="969565"/>
                    <a:pt x="676527" y="969455"/>
                  </a:cubicBezTo>
                  <a:lnTo>
                    <a:pt x="676527" y="13747"/>
                  </a:lnTo>
                  <a:close/>
                  <a:moveTo>
                    <a:pt x="487509" y="1292701"/>
                  </a:moveTo>
                  <a:cubicBezTo>
                    <a:pt x="485638" y="1291711"/>
                    <a:pt x="483493" y="1291106"/>
                    <a:pt x="481238" y="1291106"/>
                  </a:cubicBezTo>
                  <a:cubicBezTo>
                    <a:pt x="473646" y="1291106"/>
                    <a:pt x="467485" y="1297267"/>
                    <a:pt x="467485" y="1304858"/>
                  </a:cubicBezTo>
                  <a:lnTo>
                    <a:pt x="467485" y="1312175"/>
                  </a:lnTo>
                  <a:lnTo>
                    <a:pt x="27286" y="1050322"/>
                  </a:lnTo>
                  <a:lnTo>
                    <a:pt x="27286" y="126630"/>
                  </a:lnTo>
                  <a:lnTo>
                    <a:pt x="467485" y="388483"/>
                  </a:lnTo>
                  <a:lnTo>
                    <a:pt x="467485" y="446685"/>
                  </a:lnTo>
                  <a:cubicBezTo>
                    <a:pt x="467485" y="454276"/>
                    <a:pt x="473646" y="460437"/>
                    <a:pt x="481238" y="460437"/>
                  </a:cubicBezTo>
                  <a:cubicBezTo>
                    <a:pt x="488829" y="460437"/>
                    <a:pt x="494990" y="454276"/>
                    <a:pt x="494990" y="446685"/>
                  </a:cubicBezTo>
                  <a:lnTo>
                    <a:pt x="494990" y="383917"/>
                  </a:lnTo>
                  <a:lnTo>
                    <a:pt x="648911" y="72609"/>
                  </a:lnTo>
                  <a:lnTo>
                    <a:pt x="648911" y="957463"/>
                  </a:lnTo>
                  <a:lnTo>
                    <a:pt x="595386" y="964779"/>
                  </a:lnTo>
                  <a:cubicBezTo>
                    <a:pt x="587849" y="965825"/>
                    <a:pt x="582568" y="972756"/>
                    <a:pt x="583613" y="980293"/>
                  </a:cubicBezTo>
                  <a:cubicBezTo>
                    <a:pt x="584548" y="987169"/>
                    <a:pt x="590435" y="992175"/>
                    <a:pt x="597201" y="992175"/>
                  </a:cubicBezTo>
                  <a:cubicBezTo>
                    <a:pt x="597806" y="992175"/>
                    <a:pt x="598466" y="992120"/>
                    <a:pt x="599071" y="992065"/>
                  </a:cubicBezTo>
                  <a:lnTo>
                    <a:pt x="638789" y="986619"/>
                  </a:lnTo>
                  <a:lnTo>
                    <a:pt x="487509" y="1292701"/>
                  </a:lnTo>
                  <a:close/>
                  <a:moveTo>
                    <a:pt x="638844" y="30910"/>
                  </a:moveTo>
                  <a:lnTo>
                    <a:pt x="475461" y="361252"/>
                  </a:lnTo>
                  <a:lnTo>
                    <a:pt x="54351" y="110732"/>
                  </a:lnTo>
                  <a:lnTo>
                    <a:pt x="638844" y="30910"/>
                  </a:lnTo>
                  <a:close/>
                </a:path>
              </a:pathLst>
            </a:custGeom>
            <a:grpFill/>
            <a:ln w="5500" cap="flat">
              <a:noFill/>
              <a:prstDash val="solid"/>
              <a:miter/>
            </a:ln>
          </p:spPr>
          <p:txBody>
            <a:bodyPr rtlCol="0" anchor="ctr"/>
            <a:lstStyle/>
            <a:p>
              <a:endParaRPr lang="en-US"/>
            </a:p>
          </p:txBody>
        </p:sp>
        <p:sp>
          <p:nvSpPr>
            <p:cNvPr id="79" name="Freeform: Shape 78">
              <a:extLst>
                <a:ext uri="{FF2B5EF4-FFF2-40B4-BE49-F238E27FC236}">
                  <a16:creationId xmlns:a16="http://schemas.microsoft.com/office/drawing/2014/main" id="{3EFAA2AF-7B09-4138-9F95-E8EBEF459ABB}"/>
                </a:ext>
              </a:extLst>
            </p:cNvPr>
            <p:cNvSpPr/>
            <p:nvPr/>
          </p:nvSpPr>
          <p:spPr>
            <a:xfrm>
              <a:off x="9327197" y="4582968"/>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a:p>
          </p:txBody>
        </p:sp>
        <p:sp>
          <p:nvSpPr>
            <p:cNvPr id="80" name="Freeform: Shape 79">
              <a:extLst>
                <a:ext uri="{FF2B5EF4-FFF2-40B4-BE49-F238E27FC236}">
                  <a16:creationId xmlns:a16="http://schemas.microsoft.com/office/drawing/2014/main" id="{962F6D53-D906-4A37-8FCE-C1F4F9D6D8A2}"/>
                </a:ext>
              </a:extLst>
            </p:cNvPr>
            <p:cNvSpPr/>
            <p:nvPr/>
          </p:nvSpPr>
          <p:spPr>
            <a:xfrm>
              <a:off x="9327197" y="4714994"/>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a:p>
          </p:txBody>
        </p:sp>
        <p:sp>
          <p:nvSpPr>
            <p:cNvPr id="81" name="Freeform: Shape 80">
              <a:extLst>
                <a:ext uri="{FF2B5EF4-FFF2-40B4-BE49-F238E27FC236}">
                  <a16:creationId xmlns:a16="http://schemas.microsoft.com/office/drawing/2014/main" id="{35D2309A-2E06-4B8C-980A-319D4A0F41CC}"/>
                </a:ext>
              </a:extLst>
            </p:cNvPr>
            <p:cNvSpPr/>
            <p:nvPr/>
          </p:nvSpPr>
          <p:spPr>
            <a:xfrm>
              <a:off x="9327197" y="5243101"/>
              <a:ext cx="27505" cy="93518"/>
            </a:xfrm>
            <a:custGeom>
              <a:avLst/>
              <a:gdLst>
                <a:gd name="connsiteX0" fmla="*/ 13753 w 27505"/>
                <a:gd name="connsiteY0" fmla="*/ 0 h 93518"/>
                <a:gd name="connsiteX1" fmla="*/ 0 w 27505"/>
                <a:gd name="connsiteY1" fmla="*/ 13753 h 93518"/>
                <a:gd name="connsiteX2" fmla="*/ 0 w 27505"/>
                <a:gd name="connsiteY2" fmla="*/ 79766 h 93518"/>
                <a:gd name="connsiteX3" fmla="*/ 13753 w 27505"/>
                <a:gd name="connsiteY3" fmla="*/ 93519 h 93518"/>
                <a:gd name="connsiteX4" fmla="*/ 27506 w 27505"/>
                <a:gd name="connsiteY4" fmla="*/ 79766 h 93518"/>
                <a:gd name="connsiteX5" fmla="*/ 27506 w 27505"/>
                <a:gd name="connsiteY5" fmla="*/ 13753 h 93518"/>
                <a:gd name="connsiteX6" fmla="*/ 13753 w 27505"/>
                <a:gd name="connsiteY6" fmla="*/ 0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0"/>
                  </a:moveTo>
                  <a:cubicBezTo>
                    <a:pt x="6161" y="0"/>
                    <a:pt x="0" y="6161"/>
                    <a:pt x="0" y="13753"/>
                  </a:cubicBezTo>
                  <a:lnTo>
                    <a:pt x="0" y="79766"/>
                  </a:lnTo>
                  <a:cubicBezTo>
                    <a:pt x="0" y="87358"/>
                    <a:pt x="6161" y="93519"/>
                    <a:pt x="13753" y="93519"/>
                  </a:cubicBezTo>
                  <a:cubicBezTo>
                    <a:pt x="21344" y="93519"/>
                    <a:pt x="27506" y="87358"/>
                    <a:pt x="27506" y="79766"/>
                  </a:cubicBezTo>
                  <a:lnTo>
                    <a:pt x="27506" y="13753"/>
                  </a:lnTo>
                  <a:cubicBezTo>
                    <a:pt x="27506" y="6161"/>
                    <a:pt x="21344" y="0"/>
                    <a:pt x="13753" y="0"/>
                  </a:cubicBezTo>
                  <a:close/>
                </a:path>
              </a:pathLst>
            </a:custGeom>
            <a:grpFill/>
            <a:ln w="5500" cap="flat">
              <a:noFill/>
              <a:prstDash val="solid"/>
              <a:miter/>
            </a:ln>
          </p:spPr>
          <p:txBody>
            <a:bodyPr rtlCol="0" anchor="ctr"/>
            <a:lstStyle/>
            <a:p>
              <a:endParaRPr lang="en-US"/>
            </a:p>
          </p:txBody>
        </p:sp>
        <p:sp>
          <p:nvSpPr>
            <p:cNvPr id="82" name="Freeform: Shape 81">
              <a:extLst>
                <a:ext uri="{FF2B5EF4-FFF2-40B4-BE49-F238E27FC236}">
                  <a16:creationId xmlns:a16="http://schemas.microsoft.com/office/drawing/2014/main" id="{5F928B62-9447-42EF-BF98-ED17C1623FCB}"/>
                </a:ext>
              </a:extLst>
            </p:cNvPr>
            <p:cNvSpPr/>
            <p:nvPr/>
          </p:nvSpPr>
          <p:spPr>
            <a:xfrm>
              <a:off x="9327197" y="5111075"/>
              <a:ext cx="27505" cy="93518"/>
            </a:xfrm>
            <a:custGeom>
              <a:avLst/>
              <a:gdLst>
                <a:gd name="connsiteX0" fmla="*/ 13753 w 27505"/>
                <a:gd name="connsiteY0" fmla="*/ 0 h 93518"/>
                <a:gd name="connsiteX1" fmla="*/ 0 w 27505"/>
                <a:gd name="connsiteY1" fmla="*/ 13753 h 93518"/>
                <a:gd name="connsiteX2" fmla="*/ 0 w 27505"/>
                <a:gd name="connsiteY2" fmla="*/ 79766 h 93518"/>
                <a:gd name="connsiteX3" fmla="*/ 13753 w 27505"/>
                <a:gd name="connsiteY3" fmla="*/ 93519 h 93518"/>
                <a:gd name="connsiteX4" fmla="*/ 27506 w 27505"/>
                <a:gd name="connsiteY4" fmla="*/ 79766 h 93518"/>
                <a:gd name="connsiteX5" fmla="*/ 27506 w 27505"/>
                <a:gd name="connsiteY5" fmla="*/ 13753 h 93518"/>
                <a:gd name="connsiteX6" fmla="*/ 13753 w 27505"/>
                <a:gd name="connsiteY6" fmla="*/ 0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0"/>
                  </a:moveTo>
                  <a:cubicBezTo>
                    <a:pt x="6161" y="0"/>
                    <a:pt x="0" y="6161"/>
                    <a:pt x="0" y="13753"/>
                  </a:cubicBezTo>
                  <a:lnTo>
                    <a:pt x="0" y="79766"/>
                  </a:lnTo>
                  <a:cubicBezTo>
                    <a:pt x="0" y="87358"/>
                    <a:pt x="6161" y="93519"/>
                    <a:pt x="13753" y="93519"/>
                  </a:cubicBezTo>
                  <a:cubicBezTo>
                    <a:pt x="21344" y="93519"/>
                    <a:pt x="27506" y="87358"/>
                    <a:pt x="27506" y="79766"/>
                  </a:cubicBezTo>
                  <a:lnTo>
                    <a:pt x="27506" y="13753"/>
                  </a:lnTo>
                  <a:cubicBezTo>
                    <a:pt x="27506" y="6161"/>
                    <a:pt x="21344" y="0"/>
                    <a:pt x="13753" y="0"/>
                  </a:cubicBezTo>
                  <a:close/>
                </a:path>
              </a:pathLst>
            </a:custGeom>
            <a:grpFill/>
            <a:ln w="5500" cap="flat">
              <a:noFill/>
              <a:prstDash val="solid"/>
              <a:miter/>
            </a:ln>
          </p:spPr>
          <p:txBody>
            <a:bodyPr rtlCol="0" anchor="ctr"/>
            <a:lstStyle/>
            <a:p>
              <a:endParaRPr lang="en-US"/>
            </a:p>
          </p:txBody>
        </p:sp>
        <p:sp>
          <p:nvSpPr>
            <p:cNvPr id="83" name="Freeform: Shape 82">
              <a:extLst>
                <a:ext uri="{FF2B5EF4-FFF2-40B4-BE49-F238E27FC236}">
                  <a16:creationId xmlns:a16="http://schemas.microsoft.com/office/drawing/2014/main" id="{5C226FB6-075D-4D16-B738-BB7394A59DCD}"/>
                </a:ext>
              </a:extLst>
            </p:cNvPr>
            <p:cNvSpPr/>
            <p:nvPr/>
          </p:nvSpPr>
          <p:spPr>
            <a:xfrm>
              <a:off x="9327197" y="4847021"/>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a:p>
          </p:txBody>
        </p:sp>
        <p:sp>
          <p:nvSpPr>
            <p:cNvPr id="84" name="Freeform: Shape 83">
              <a:extLst>
                <a:ext uri="{FF2B5EF4-FFF2-40B4-BE49-F238E27FC236}">
                  <a16:creationId xmlns:a16="http://schemas.microsoft.com/office/drawing/2014/main" id="{3195D4CC-2D3D-452C-A3E9-23BEED90F6A8}"/>
                </a:ext>
              </a:extLst>
            </p:cNvPr>
            <p:cNvSpPr/>
            <p:nvPr/>
          </p:nvSpPr>
          <p:spPr>
            <a:xfrm>
              <a:off x="9312432" y="4978993"/>
              <a:ext cx="92902" cy="114973"/>
            </a:xfrm>
            <a:custGeom>
              <a:avLst/>
              <a:gdLst>
                <a:gd name="connsiteX0" fmla="*/ 77258 w 92902"/>
                <a:gd name="connsiteY0" fmla="*/ 78721 h 114973"/>
                <a:gd name="connsiteX1" fmla="*/ 41665 w 92902"/>
                <a:gd name="connsiteY1" fmla="*/ 83562 h 114973"/>
                <a:gd name="connsiteX2" fmla="*/ 42271 w 92902"/>
                <a:gd name="connsiteY2" fmla="*/ 79766 h 114973"/>
                <a:gd name="connsiteX3" fmla="*/ 42271 w 92902"/>
                <a:gd name="connsiteY3" fmla="*/ 13753 h 114973"/>
                <a:gd name="connsiteX4" fmla="*/ 28518 w 92902"/>
                <a:gd name="connsiteY4" fmla="*/ 0 h 114973"/>
                <a:gd name="connsiteX5" fmla="*/ 14765 w 92902"/>
                <a:gd name="connsiteY5" fmla="*/ 13753 h 114973"/>
                <a:gd name="connsiteX6" fmla="*/ 14765 w 92902"/>
                <a:gd name="connsiteY6" fmla="*/ 79766 h 114973"/>
                <a:gd name="connsiteX7" fmla="*/ 16856 w 92902"/>
                <a:gd name="connsiteY7" fmla="*/ 86918 h 114973"/>
                <a:gd name="connsiteX8" fmla="*/ 11904 w 92902"/>
                <a:gd name="connsiteY8" fmla="*/ 87578 h 114973"/>
                <a:gd name="connsiteX9" fmla="*/ 132 w 92902"/>
                <a:gd name="connsiteY9" fmla="*/ 103091 h 114973"/>
                <a:gd name="connsiteX10" fmla="*/ 13720 w 92902"/>
                <a:gd name="connsiteY10" fmla="*/ 114973 h 114973"/>
                <a:gd name="connsiteX11" fmla="*/ 15590 w 92902"/>
                <a:gd name="connsiteY11" fmla="*/ 114863 h 114973"/>
                <a:gd name="connsiteX12" fmla="*/ 80998 w 92902"/>
                <a:gd name="connsiteY12" fmla="*/ 105896 h 114973"/>
                <a:gd name="connsiteX13" fmla="*/ 92771 w 92902"/>
                <a:gd name="connsiteY13" fmla="*/ 90383 h 114973"/>
                <a:gd name="connsiteX14" fmla="*/ 77258 w 92902"/>
                <a:gd name="connsiteY14" fmla="*/ 78721 h 114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2902" h="114973">
                  <a:moveTo>
                    <a:pt x="77258" y="78721"/>
                  </a:moveTo>
                  <a:lnTo>
                    <a:pt x="41665" y="83562"/>
                  </a:lnTo>
                  <a:cubicBezTo>
                    <a:pt x="41996" y="82352"/>
                    <a:pt x="42271" y="81086"/>
                    <a:pt x="42271" y="79766"/>
                  </a:cubicBezTo>
                  <a:lnTo>
                    <a:pt x="42271" y="13753"/>
                  </a:lnTo>
                  <a:cubicBezTo>
                    <a:pt x="42271" y="6161"/>
                    <a:pt x="36109" y="0"/>
                    <a:pt x="28518" y="0"/>
                  </a:cubicBezTo>
                  <a:cubicBezTo>
                    <a:pt x="20926" y="0"/>
                    <a:pt x="14765" y="6161"/>
                    <a:pt x="14765" y="13753"/>
                  </a:cubicBezTo>
                  <a:lnTo>
                    <a:pt x="14765" y="79766"/>
                  </a:lnTo>
                  <a:cubicBezTo>
                    <a:pt x="14765" y="82407"/>
                    <a:pt x="15535" y="84827"/>
                    <a:pt x="16856" y="86918"/>
                  </a:cubicBezTo>
                  <a:lnTo>
                    <a:pt x="11904" y="87578"/>
                  </a:lnTo>
                  <a:cubicBezTo>
                    <a:pt x="4368" y="88623"/>
                    <a:pt x="-913" y="95554"/>
                    <a:pt x="132" y="103091"/>
                  </a:cubicBezTo>
                  <a:cubicBezTo>
                    <a:pt x="1067" y="109967"/>
                    <a:pt x="6953" y="114973"/>
                    <a:pt x="13720" y="114973"/>
                  </a:cubicBezTo>
                  <a:cubicBezTo>
                    <a:pt x="14325" y="114973"/>
                    <a:pt x="14985" y="114918"/>
                    <a:pt x="15590" y="114863"/>
                  </a:cubicBezTo>
                  <a:lnTo>
                    <a:pt x="80998" y="105896"/>
                  </a:lnTo>
                  <a:cubicBezTo>
                    <a:pt x="88535" y="104851"/>
                    <a:pt x="93816" y="97920"/>
                    <a:pt x="92771" y="90383"/>
                  </a:cubicBezTo>
                  <a:cubicBezTo>
                    <a:pt x="91726" y="82957"/>
                    <a:pt x="84849" y="77676"/>
                    <a:pt x="77258" y="78721"/>
                  </a:cubicBezTo>
                  <a:close/>
                </a:path>
              </a:pathLst>
            </a:custGeom>
            <a:grpFill/>
            <a:ln w="5500" cap="flat">
              <a:noFill/>
              <a:prstDash val="solid"/>
              <a:miter/>
            </a:ln>
          </p:spPr>
          <p:txBody>
            <a:bodyPr rtlCol="0" anchor="ctr"/>
            <a:lstStyle/>
            <a:p>
              <a:endParaRPr lang="en-US"/>
            </a:p>
          </p:txBody>
        </p:sp>
        <p:sp>
          <p:nvSpPr>
            <p:cNvPr id="85" name="Freeform: Shape 84">
              <a:extLst>
                <a:ext uri="{FF2B5EF4-FFF2-40B4-BE49-F238E27FC236}">
                  <a16:creationId xmlns:a16="http://schemas.microsoft.com/office/drawing/2014/main" id="{D4829F60-1392-4FA6-B5C5-53BE80619291}"/>
                </a:ext>
              </a:extLst>
            </p:cNvPr>
            <p:cNvSpPr/>
            <p:nvPr/>
          </p:nvSpPr>
          <p:spPr>
            <a:xfrm>
              <a:off x="9181560" y="5075460"/>
              <a:ext cx="92902" cy="36494"/>
            </a:xfrm>
            <a:custGeom>
              <a:avLst/>
              <a:gdLst>
                <a:gd name="connsiteX0" fmla="*/ 77312 w 92902"/>
                <a:gd name="connsiteY0" fmla="*/ 132 h 36494"/>
                <a:gd name="connsiteX1" fmla="*/ 11904 w 92902"/>
                <a:gd name="connsiteY1" fmla="*/ 9099 h 36494"/>
                <a:gd name="connsiteX2" fmla="*/ 132 w 92902"/>
                <a:gd name="connsiteY2" fmla="*/ 24612 h 36494"/>
                <a:gd name="connsiteX3" fmla="*/ 13719 w 92902"/>
                <a:gd name="connsiteY3" fmla="*/ 36494 h 36494"/>
                <a:gd name="connsiteX4" fmla="*/ 15590 w 92902"/>
                <a:gd name="connsiteY4" fmla="*/ 36384 h 36494"/>
                <a:gd name="connsiteX5" fmla="*/ 80998 w 92902"/>
                <a:gd name="connsiteY5" fmla="*/ 27418 h 36494"/>
                <a:gd name="connsiteX6" fmla="*/ 92770 w 92902"/>
                <a:gd name="connsiteY6" fmla="*/ 11904 h 36494"/>
                <a:gd name="connsiteX7" fmla="*/ 77312 w 92902"/>
                <a:gd name="connsiteY7" fmla="*/ 132 h 36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902" h="36494">
                  <a:moveTo>
                    <a:pt x="77312" y="132"/>
                  </a:moveTo>
                  <a:lnTo>
                    <a:pt x="11904" y="9099"/>
                  </a:lnTo>
                  <a:cubicBezTo>
                    <a:pt x="4368" y="10144"/>
                    <a:pt x="-913" y="17075"/>
                    <a:pt x="132" y="24612"/>
                  </a:cubicBezTo>
                  <a:cubicBezTo>
                    <a:pt x="1067" y="31488"/>
                    <a:pt x="6953" y="36494"/>
                    <a:pt x="13719" y="36494"/>
                  </a:cubicBezTo>
                  <a:cubicBezTo>
                    <a:pt x="14325" y="36494"/>
                    <a:pt x="14985" y="36439"/>
                    <a:pt x="15590" y="36384"/>
                  </a:cubicBezTo>
                  <a:lnTo>
                    <a:pt x="80998" y="27418"/>
                  </a:lnTo>
                  <a:cubicBezTo>
                    <a:pt x="88535" y="26372"/>
                    <a:pt x="93816" y="19441"/>
                    <a:pt x="92770" y="11904"/>
                  </a:cubicBezTo>
                  <a:cubicBezTo>
                    <a:pt x="91780" y="4368"/>
                    <a:pt x="84904" y="-913"/>
                    <a:pt x="77312" y="132"/>
                  </a:cubicBezTo>
                  <a:close/>
                </a:path>
              </a:pathLst>
            </a:custGeom>
            <a:grpFill/>
            <a:ln w="5500" cap="flat">
              <a:noFill/>
              <a:prstDash val="solid"/>
              <a:miter/>
            </a:ln>
          </p:spPr>
          <p:txBody>
            <a:bodyPr rtlCol="0" anchor="ctr"/>
            <a:lstStyle/>
            <a:p>
              <a:endParaRPr lang="en-US"/>
            </a:p>
          </p:txBody>
        </p:sp>
        <p:sp>
          <p:nvSpPr>
            <p:cNvPr id="86" name="Freeform: Shape 85">
              <a:extLst>
                <a:ext uri="{FF2B5EF4-FFF2-40B4-BE49-F238E27FC236}">
                  <a16:creationId xmlns:a16="http://schemas.microsoft.com/office/drawing/2014/main" id="{96FCF60B-FD3B-4181-AC9F-97657C431B52}"/>
                </a:ext>
              </a:extLst>
            </p:cNvPr>
            <p:cNvSpPr/>
            <p:nvPr/>
          </p:nvSpPr>
          <p:spPr>
            <a:xfrm>
              <a:off x="9050799" y="5093339"/>
              <a:ext cx="92902" cy="36384"/>
            </a:xfrm>
            <a:custGeom>
              <a:avLst/>
              <a:gdLst>
                <a:gd name="connsiteX0" fmla="*/ 77313 w 92902"/>
                <a:gd name="connsiteY0" fmla="*/ 132 h 36384"/>
                <a:gd name="connsiteX1" fmla="*/ 11904 w 92902"/>
                <a:gd name="connsiteY1" fmla="*/ 9044 h 36384"/>
                <a:gd name="connsiteX2" fmla="*/ 132 w 92902"/>
                <a:gd name="connsiteY2" fmla="*/ 24502 h 36384"/>
                <a:gd name="connsiteX3" fmla="*/ 13720 w 92902"/>
                <a:gd name="connsiteY3" fmla="*/ 36384 h 36384"/>
                <a:gd name="connsiteX4" fmla="*/ 15590 w 92902"/>
                <a:gd name="connsiteY4" fmla="*/ 36274 h 36384"/>
                <a:gd name="connsiteX5" fmla="*/ 80998 w 92902"/>
                <a:gd name="connsiteY5" fmla="*/ 27362 h 36384"/>
                <a:gd name="connsiteX6" fmla="*/ 92771 w 92902"/>
                <a:gd name="connsiteY6" fmla="*/ 11904 h 36384"/>
                <a:gd name="connsiteX7" fmla="*/ 77313 w 92902"/>
                <a:gd name="connsiteY7" fmla="*/ 132 h 36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902" h="36384">
                  <a:moveTo>
                    <a:pt x="77313" y="132"/>
                  </a:moveTo>
                  <a:lnTo>
                    <a:pt x="11904" y="9044"/>
                  </a:lnTo>
                  <a:cubicBezTo>
                    <a:pt x="4368" y="10089"/>
                    <a:pt x="-913" y="17020"/>
                    <a:pt x="132" y="24502"/>
                  </a:cubicBezTo>
                  <a:cubicBezTo>
                    <a:pt x="1067" y="31378"/>
                    <a:pt x="6953" y="36384"/>
                    <a:pt x="13720" y="36384"/>
                  </a:cubicBezTo>
                  <a:cubicBezTo>
                    <a:pt x="14325" y="36384"/>
                    <a:pt x="14985" y="36329"/>
                    <a:pt x="15590" y="36274"/>
                  </a:cubicBezTo>
                  <a:lnTo>
                    <a:pt x="80998" y="27362"/>
                  </a:lnTo>
                  <a:cubicBezTo>
                    <a:pt x="88535" y="26317"/>
                    <a:pt x="93816" y="19386"/>
                    <a:pt x="92771" y="11904"/>
                  </a:cubicBezTo>
                  <a:cubicBezTo>
                    <a:pt x="91726" y="4368"/>
                    <a:pt x="84794" y="-913"/>
                    <a:pt x="77313" y="132"/>
                  </a:cubicBezTo>
                  <a:close/>
                </a:path>
              </a:pathLst>
            </a:custGeom>
            <a:grpFill/>
            <a:ln w="5500" cap="flat">
              <a:noFill/>
              <a:prstDash val="solid"/>
              <a:miter/>
            </a:ln>
          </p:spPr>
          <p:txBody>
            <a:bodyPr rtlCol="0" anchor="ctr"/>
            <a:lstStyle/>
            <a:p>
              <a:endParaRPr lang="en-US"/>
            </a:p>
          </p:txBody>
        </p:sp>
        <p:sp>
          <p:nvSpPr>
            <p:cNvPr id="87" name="Freeform: Shape 86">
              <a:extLst>
                <a:ext uri="{FF2B5EF4-FFF2-40B4-BE49-F238E27FC236}">
                  <a16:creationId xmlns:a16="http://schemas.microsoft.com/office/drawing/2014/main" id="{ECDEE9F1-EDEB-430E-9D73-57783F8C9E3A}"/>
                </a:ext>
              </a:extLst>
            </p:cNvPr>
            <p:cNvSpPr/>
            <p:nvPr/>
          </p:nvSpPr>
          <p:spPr>
            <a:xfrm>
              <a:off x="8919982" y="5111218"/>
              <a:ext cx="92902" cy="36384"/>
            </a:xfrm>
            <a:custGeom>
              <a:avLst/>
              <a:gdLst>
                <a:gd name="connsiteX0" fmla="*/ 77312 w 92902"/>
                <a:gd name="connsiteY0" fmla="*/ 132 h 36384"/>
                <a:gd name="connsiteX1" fmla="*/ 11904 w 92902"/>
                <a:gd name="connsiteY1" fmla="*/ 9044 h 36384"/>
                <a:gd name="connsiteX2" fmla="*/ 132 w 92902"/>
                <a:gd name="connsiteY2" fmla="*/ 24502 h 36384"/>
                <a:gd name="connsiteX3" fmla="*/ 13720 w 92902"/>
                <a:gd name="connsiteY3" fmla="*/ 36384 h 36384"/>
                <a:gd name="connsiteX4" fmla="*/ 15590 w 92902"/>
                <a:gd name="connsiteY4" fmla="*/ 36274 h 36384"/>
                <a:gd name="connsiteX5" fmla="*/ 80998 w 92902"/>
                <a:gd name="connsiteY5" fmla="*/ 27362 h 36384"/>
                <a:gd name="connsiteX6" fmla="*/ 92770 w 92902"/>
                <a:gd name="connsiteY6" fmla="*/ 11904 h 36384"/>
                <a:gd name="connsiteX7" fmla="*/ 77312 w 92902"/>
                <a:gd name="connsiteY7" fmla="*/ 132 h 36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902" h="36384">
                  <a:moveTo>
                    <a:pt x="77312" y="132"/>
                  </a:moveTo>
                  <a:lnTo>
                    <a:pt x="11904" y="9044"/>
                  </a:lnTo>
                  <a:cubicBezTo>
                    <a:pt x="4368" y="10089"/>
                    <a:pt x="-913" y="17020"/>
                    <a:pt x="132" y="24502"/>
                  </a:cubicBezTo>
                  <a:cubicBezTo>
                    <a:pt x="1067" y="31378"/>
                    <a:pt x="6953" y="36384"/>
                    <a:pt x="13720" y="36384"/>
                  </a:cubicBezTo>
                  <a:cubicBezTo>
                    <a:pt x="14325" y="36384"/>
                    <a:pt x="14985" y="36329"/>
                    <a:pt x="15590" y="36274"/>
                  </a:cubicBezTo>
                  <a:lnTo>
                    <a:pt x="80998" y="27362"/>
                  </a:lnTo>
                  <a:cubicBezTo>
                    <a:pt x="88535" y="26317"/>
                    <a:pt x="93816" y="19386"/>
                    <a:pt x="92770" y="11904"/>
                  </a:cubicBezTo>
                  <a:cubicBezTo>
                    <a:pt x="91725" y="4368"/>
                    <a:pt x="84794" y="-913"/>
                    <a:pt x="77312" y="132"/>
                  </a:cubicBezTo>
                  <a:close/>
                </a:path>
              </a:pathLst>
            </a:custGeom>
            <a:grpFill/>
            <a:ln w="5500" cap="flat">
              <a:noFill/>
              <a:prstDash val="solid"/>
              <a:miter/>
            </a:ln>
          </p:spPr>
          <p:txBody>
            <a:bodyPr rtlCol="0" anchor="ctr"/>
            <a:lstStyle/>
            <a:p>
              <a:endParaRPr lang="en-US"/>
            </a:p>
          </p:txBody>
        </p:sp>
      </p:grpSp>
      <p:grpSp>
        <p:nvGrpSpPr>
          <p:cNvPr id="88" name="Group 87">
            <a:extLst>
              <a:ext uri="{FF2B5EF4-FFF2-40B4-BE49-F238E27FC236}">
                <a16:creationId xmlns:a16="http://schemas.microsoft.com/office/drawing/2014/main" id="{69F4B2E2-EF72-4AEB-B535-C85F559FB1F8}"/>
              </a:ext>
            </a:extLst>
          </p:cNvPr>
          <p:cNvGrpSpPr/>
          <p:nvPr/>
        </p:nvGrpSpPr>
        <p:grpSpPr>
          <a:xfrm>
            <a:off x="5209603" y="4558615"/>
            <a:ext cx="721132" cy="756762"/>
            <a:chOff x="6877991" y="4084072"/>
            <a:chExt cx="1322060" cy="1387380"/>
          </a:xfrm>
          <a:solidFill>
            <a:schemeClr val="bg2"/>
          </a:solidFill>
        </p:grpSpPr>
        <p:sp>
          <p:nvSpPr>
            <p:cNvPr id="89" name="Freeform: Shape 88">
              <a:extLst>
                <a:ext uri="{FF2B5EF4-FFF2-40B4-BE49-F238E27FC236}">
                  <a16:creationId xmlns:a16="http://schemas.microsoft.com/office/drawing/2014/main" id="{FE360A47-4C6D-43D1-8C00-EBED798A5874}"/>
                </a:ext>
              </a:extLst>
            </p:cNvPr>
            <p:cNvSpPr/>
            <p:nvPr/>
          </p:nvSpPr>
          <p:spPr>
            <a:xfrm>
              <a:off x="6877991" y="4084072"/>
              <a:ext cx="1322060" cy="1387380"/>
            </a:xfrm>
            <a:custGeom>
              <a:avLst/>
              <a:gdLst>
                <a:gd name="connsiteX0" fmla="*/ 1321147 w 1322060"/>
                <a:gd name="connsiteY0" fmla="*/ 1135320 h 1387380"/>
                <a:gd name="connsiteX1" fmla="*/ 1321753 w 1322060"/>
                <a:gd name="connsiteY1" fmla="*/ 1133174 h 1387380"/>
                <a:gd name="connsiteX2" fmla="*/ 1321917 w 1322060"/>
                <a:gd name="connsiteY2" fmla="*/ 1132459 h 1387380"/>
                <a:gd name="connsiteX3" fmla="*/ 1322028 w 1322060"/>
                <a:gd name="connsiteY3" fmla="*/ 1129489 h 1387380"/>
                <a:gd name="connsiteX4" fmla="*/ 1321917 w 1322060"/>
                <a:gd name="connsiteY4" fmla="*/ 1128938 h 1387380"/>
                <a:gd name="connsiteX5" fmla="*/ 1321478 w 1322060"/>
                <a:gd name="connsiteY5" fmla="*/ 1126628 h 1387380"/>
                <a:gd name="connsiteX6" fmla="*/ 1321147 w 1322060"/>
                <a:gd name="connsiteY6" fmla="*/ 1125693 h 1387380"/>
                <a:gd name="connsiteX7" fmla="*/ 1320322 w 1322060"/>
                <a:gd name="connsiteY7" fmla="*/ 1123877 h 1387380"/>
                <a:gd name="connsiteX8" fmla="*/ 1320102 w 1322060"/>
                <a:gd name="connsiteY8" fmla="*/ 1123382 h 1387380"/>
                <a:gd name="connsiteX9" fmla="*/ 639835 w 1322060"/>
                <a:gd name="connsiteY9" fmla="*/ 6546 h 1387380"/>
                <a:gd name="connsiteX10" fmla="*/ 639174 w 1322060"/>
                <a:gd name="connsiteY10" fmla="*/ 5611 h 1387380"/>
                <a:gd name="connsiteX11" fmla="*/ 638679 w 1322060"/>
                <a:gd name="connsiteY11" fmla="*/ 4896 h 1387380"/>
                <a:gd name="connsiteX12" fmla="*/ 637304 w 1322060"/>
                <a:gd name="connsiteY12" fmla="*/ 3466 h 1387380"/>
                <a:gd name="connsiteX13" fmla="*/ 636754 w 1322060"/>
                <a:gd name="connsiteY13" fmla="*/ 3026 h 1387380"/>
                <a:gd name="connsiteX14" fmla="*/ 635379 w 1322060"/>
                <a:gd name="connsiteY14" fmla="*/ 2035 h 1387380"/>
                <a:gd name="connsiteX15" fmla="*/ 634608 w 1322060"/>
                <a:gd name="connsiteY15" fmla="*/ 1650 h 1387380"/>
                <a:gd name="connsiteX16" fmla="*/ 633343 w 1322060"/>
                <a:gd name="connsiteY16" fmla="*/ 1045 h 1387380"/>
                <a:gd name="connsiteX17" fmla="*/ 633013 w 1322060"/>
                <a:gd name="connsiteY17" fmla="*/ 880 h 1387380"/>
                <a:gd name="connsiteX18" fmla="*/ 632463 w 1322060"/>
                <a:gd name="connsiteY18" fmla="*/ 715 h 1387380"/>
                <a:gd name="connsiteX19" fmla="*/ 631143 w 1322060"/>
                <a:gd name="connsiteY19" fmla="*/ 330 h 1387380"/>
                <a:gd name="connsiteX20" fmla="*/ 630208 w 1322060"/>
                <a:gd name="connsiteY20" fmla="*/ 165 h 1387380"/>
                <a:gd name="connsiteX21" fmla="*/ 628997 w 1322060"/>
                <a:gd name="connsiteY21" fmla="*/ 55 h 1387380"/>
                <a:gd name="connsiteX22" fmla="*/ 627952 w 1322060"/>
                <a:gd name="connsiteY22" fmla="*/ 0 h 1387380"/>
                <a:gd name="connsiteX23" fmla="*/ 626797 w 1322060"/>
                <a:gd name="connsiteY23" fmla="*/ 110 h 1387380"/>
                <a:gd name="connsiteX24" fmla="*/ 625697 w 1322060"/>
                <a:gd name="connsiteY24" fmla="*/ 220 h 1387380"/>
                <a:gd name="connsiteX25" fmla="*/ 625587 w 1322060"/>
                <a:gd name="connsiteY25" fmla="*/ 220 h 1387380"/>
                <a:gd name="connsiteX26" fmla="*/ 624596 w 1322060"/>
                <a:gd name="connsiteY26" fmla="*/ 495 h 1387380"/>
                <a:gd name="connsiteX27" fmla="*/ 623551 w 1322060"/>
                <a:gd name="connsiteY27" fmla="*/ 770 h 1387380"/>
                <a:gd name="connsiteX28" fmla="*/ 621571 w 1322060"/>
                <a:gd name="connsiteY28" fmla="*/ 1650 h 1387380"/>
                <a:gd name="connsiteX29" fmla="*/ 620856 w 1322060"/>
                <a:gd name="connsiteY29" fmla="*/ 2090 h 1387380"/>
                <a:gd name="connsiteX30" fmla="*/ 619701 w 1322060"/>
                <a:gd name="connsiteY30" fmla="*/ 2861 h 1387380"/>
                <a:gd name="connsiteX31" fmla="*/ 619040 w 1322060"/>
                <a:gd name="connsiteY31" fmla="*/ 3466 h 1387380"/>
                <a:gd name="connsiteX32" fmla="*/ 618050 w 1322060"/>
                <a:gd name="connsiteY32" fmla="*/ 4401 h 1387380"/>
                <a:gd name="connsiteX33" fmla="*/ 617500 w 1322060"/>
                <a:gd name="connsiteY33" fmla="*/ 5061 h 1387380"/>
                <a:gd name="connsiteX34" fmla="*/ 616620 w 1322060"/>
                <a:gd name="connsiteY34" fmla="*/ 6271 h 1387380"/>
                <a:gd name="connsiteX35" fmla="*/ 616345 w 1322060"/>
                <a:gd name="connsiteY35" fmla="*/ 6656 h 1387380"/>
                <a:gd name="connsiteX36" fmla="*/ 1925 w 1322060"/>
                <a:gd name="connsiteY36" fmla="*/ 1013470 h 1387380"/>
                <a:gd name="connsiteX37" fmla="*/ 1815 w 1322060"/>
                <a:gd name="connsiteY37" fmla="*/ 1013690 h 1387380"/>
                <a:gd name="connsiteX38" fmla="*/ 1375 w 1322060"/>
                <a:gd name="connsiteY38" fmla="*/ 1014570 h 1387380"/>
                <a:gd name="connsiteX39" fmla="*/ 770 w 1322060"/>
                <a:gd name="connsiteY39" fmla="*/ 1016001 h 1387380"/>
                <a:gd name="connsiteX40" fmla="*/ 495 w 1322060"/>
                <a:gd name="connsiteY40" fmla="*/ 1016936 h 1387380"/>
                <a:gd name="connsiteX41" fmla="*/ 165 w 1322060"/>
                <a:gd name="connsiteY41" fmla="*/ 1018421 h 1387380"/>
                <a:gd name="connsiteX42" fmla="*/ 55 w 1322060"/>
                <a:gd name="connsiteY42" fmla="*/ 1019411 h 1387380"/>
                <a:gd name="connsiteX43" fmla="*/ 0 w 1322060"/>
                <a:gd name="connsiteY43" fmla="*/ 1021006 h 1387380"/>
                <a:gd name="connsiteX44" fmla="*/ 55 w 1322060"/>
                <a:gd name="connsiteY44" fmla="*/ 1021942 h 1387380"/>
                <a:gd name="connsiteX45" fmla="*/ 385 w 1322060"/>
                <a:gd name="connsiteY45" fmla="*/ 1023867 h 1387380"/>
                <a:gd name="connsiteX46" fmla="*/ 495 w 1322060"/>
                <a:gd name="connsiteY46" fmla="*/ 1024362 h 1387380"/>
                <a:gd name="connsiteX47" fmla="*/ 550 w 1322060"/>
                <a:gd name="connsiteY47" fmla="*/ 1024472 h 1387380"/>
                <a:gd name="connsiteX48" fmla="*/ 990 w 1322060"/>
                <a:gd name="connsiteY48" fmla="*/ 1025628 h 1387380"/>
                <a:gd name="connsiteX49" fmla="*/ 1375 w 1322060"/>
                <a:gd name="connsiteY49" fmla="*/ 1026618 h 1387380"/>
                <a:gd name="connsiteX50" fmla="*/ 1871 w 1322060"/>
                <a:gd name="connsiteY50" fmla="*/ 1027443 h 1387380"/>
                <a:gd name="connsiteX51" fmla="*/ 2586 w 1322060"/>
                <a:gd name="connsiteY51" fmla="*/ 1028598 h 1387380"/>
                <a:gd name="connsiteX52" fmla="*/ 3081 w 1322060"/>
                <a:gd name="connsiteY52" fmla="*/ 1029203 h 1387380"/>
                <a:gd name="connsiteX53" fmla="*/ 4071 w 1322060"/>
                <a:gd name="connsiteY53" fmla="*/ 1030303 h 1387380"/>
                <a:gd name="connsiteX54" fmla="*/ 4236 w 1322060"/>
                <a:gd name="connsiteY54" fmla="*/ 1030469 h 1387380"/>
                <a:gd name="connsiteX55" fmla="*/ 370390 w 1322060"/>
                <a:gd name="connsiteY55" fmla="*/ 1383530 h 1387380"/>
                <a:gd name="connsiteX56" fmla="*/ 370500 w 1322060"/>
                <a:gd name="connsiteY56" fmla="*/ 1383640 h 1387380"/>
                <a:gd name="connsiteX57" fmla="*/ 370555 w 1322060"/>
                <a:gd name="connsiteY57" fmla="*/ 1383695 h 1387380"/>
                <a:gd name="connsiteX58" fmla="*/ 371600 w 1322060"/>
                <a:gd name="connsiteY58" fmla="*/ 1384520 h 1387380"/>
                <a:gd name="connsiteX59" fmla="*/ 372535 w 1322060"/>
                <a:gd name="connsiteY59" fmla="*/ 1385235 h 1387380"/>
                <a:gd name="connsiteX60" fmla="*/ 373966 w 1322060"/>
                <a:gd name="connsiteY60" fmla="*/ 1385950 h 1387380"/>
                <a:gd name="connsiteX61" fmla="*/ 374846 w 1322060"/>
                <a:gd name="connsiteY61" fmla="*/ 1386390 h 1387380"/>
                <a:gd name="connsiteX62" fmla="*/ 376661 w 1322060"/>
                <a:gd name="connsiteY62" fmla="*/ 1386941 h 1387380"/>
                <a:gd name="connsiteX63" fmla="*/ 377321 w 1322060"/>
                <a:gd name="connsiteY63" fmla="*/ 1387161 h 1387380"/>
                <a:gd name="connsiteX64" fmla="*/ 379907 w 1322060"/>
                <a:gd name="connsiteY64" fmla="*/ 1387381 h 1387380"/>
                <a:gd name="connsiteX65" fmla="*/ 379907 w 1322060"/>
                <a:gd name="connsiteY65" fmla="*/ 1387381 h 1387380"/>
                <a:gd name="connsiteX66" fmla="*/ 379907 w 1322060"/>
                <a:gd name="connsiteY66" fmla="*/ 1387381 h 1387380"/>
                <a:gd name="connsiteX67" fmla="*/ 383043 w 1322060"/>
                <a:gd name="connsiteY67" fmla="*/ 1386996 h 1387380"/>
                <a:gd name="connsiteX68" fmla="*/ 383373 w 1322060"/>
                <a:gd name="connsiteY68" fmla="*/ 1386941 h 1387380"/>
                <a:gd name="connsiteX69" fmla="*/ 1311851 w 1322060"/>
                <a:gd name="connsiteY69" fmla="*/ 1143791 h 1387380"/>
                <a:gd name="connsiteX70" fmla="*/ 1311851 w 1322060"/>
                <a:gd name="connsiteY70" fmla="*/ 1143791 h 1387380"/>
                <a:gd name="connsiteX71" fmla="*/ 1311906 w 1322060"/>
                <a:gd name="connsiteY71" fmla="*/ 1143791 h 1387380"/>
                <a:gd name="connsiteX72" fmla="*/ 1314986 w 1322060"/>
                <a:gd name="connsiteY72" fmla="*/ 1142526 h 1387380"/>
                <a:gd name="connsiteX73" fmla="*/ 1315811 w 1322060"/>
                <a:gd name="connsiteY73" fmla="*/ 1141921 h 1387380"/>
                <a:gd name="connsiteX74" fmla="*/ 1317682 w 1322060"/>
                <a:gd name="connsiteY74" fmla="*/ 1140491 h 1387380"/>
                <a:gd name="connsiteX75" fmla="*/ 1318507 w 1322060"/>
                <a:gd name="connsiteY75" fmla="*/ 1139610 h 1387380"/>
                <a:gd name="connsiteX76" fmla="*/ 1319882 w 1322060"/>
                <a:gd name="connsiteY76" fmla="*/ 1137795 h 1387380"/>
                <a:gd name="connsiteX77" fmla="*/ 1320212 w 1322060"/>
                <a:gd name="connsiteY77" fmla="*/ 1137355 h 1387380"/>
                <a:gd name="connsiteX78" fmla="*/ 1320707 w 1322060"/>
                <a:gd name="connsiteY78" fmla="*/ 1136310 h 1387380"/>
                <a:gd name="connsiteX79" fmla="*/ 1321092 w 1322060"/>
                <a:gd name="connsiteY79" fmla="*/ 1135595 h 1387380"/>
                <a:gd name="connsiteX80" fmla="*/ 1321147 w 1322060"/>
                <a:gd name="connsiteY80" fmla="*/ 1135320 h 1387380"/>
                <a:gd name="connsiteX81" fmla="*/ 40488 w 1322060"/>
                <a:gd name="connsiteY81" fmla="*/ 1027388 h 1387380"/>
                <a:gd name="connsiteX82" fmla="*/ 80921 w 1322060"/>
                <a:gd name="connsiteY82" fmla="*/ 1016056 h 1387380"/>
                <a:gd name="connsiteX83" fmla="*/ 90438 w 1322060"/>
                <a:gd name="connsiteY83" fmla="*/ 999112 h 1387380"/>
                <a:gd name="connsiteX84" fmla="*/ 73495 w 1322060"/>
                <a:gd name="connsiteY84" fmla="*/ 989595 h 1387380"/>
                <a:gd name="connsiteX85" fmla="*/ 43624 w 1322060"/>
                <a:gd name="connsiteY85" fmla="*/ 997957 h 1387380"/>
                <a:gd name="connsiteX86" fmla="*/ 601272 w 1322060"/>
                <a:gd name="connsiteY86" fmla="*/ 84057 h 1387380"/>
                <a:gd name="connsiteX87" fmla="*/ 455547 w 1322060"/>
                <a:gd name="connsiteY87" fmla="*/ 882378 h 1387380"/>
                <a:gd name="connsiteX88" fmla="*/ 454832 w 1322060"/>
                <a:gd name="connsiteY88" fmla="*/ 882488 h 1387380"/>
                <a:gd name="connsiteX89" fmla="*/ 391294 w 1322060"/>
                <a:gd name="connsiteY89" fmla="*/ 900312 h 1387380"/>
                <a:gd name="connsiteX90" fmla="*/ 381777 w 1322060"/>
                <a:gd name="connsiteY90" fmla="*/ 917256 h 1387380"/>
                <a:gd name="connsiteX91" fmla="*/ 395035 w 1322060"/>
                <a:gd name="connsiteY91" fmla="*/ 927323 h 1387380"/>
                <a:gd name="connsiteX92" fmla="*/ 398776 w 1322060"/>
                <a:gd name="connsiteY92" fmla="*/ 926827 h 1387380"/>
                <a:gd name="connsiteX93" fmla="*/ 450101 w 1322060"/>
                <a:gd name="connsiteY93" fmla="*/ 912415 h 1387380"/>
                <a:gd name="connsiteX94" fmla="*/ 370940 w 1322060"/>
                <a:gd name="connsiteY94" fmla="*/ 1346012 h 1387380"/>
                <a:gd name="connsiteX95" fmla="*/ 40488 w 1322060"/>
                <a:gd name="connsiteY95" fmla="*/ 1027388 h 1387380"/>
                <a:gd name="connsiteX96" fmla="*/ 635159 w 1322060"/>
                <a:gd name="connsiteY96" fmla="*/ 51710 h 1387380"/>
                <a:gd name="connsiteX97" fmla="*/ 638129 w 1322060"/>
                <a:gd name="connsiteY97" fmla="*/ 56551 h 1387380"/>
                <a:gd name="connsiteX98" fmla="*/ 635214 w 1322060"/>
                <a:gd name="connsiteY98" fmla="*/ 56716 h 1387380"/>
                <a:gd name="connsiteX99" fmla="*/ 634223 w 1322060"/>
                <a:gd name="connsiteY99" fmla="*/ 56991 h 1387380"/>
                <a:gd name="connsiteX100" fmla="*/ 635159 w 1322060"/>
                <a:gd name="connsiteY100" fmla="*/ 51710 h 1387380"/>
                <a:gd name="connsiteX101" fmla="*/ 627402 w 1322060"/>
                <a:gd name="connsiteY101" fmla="*/ 94234 h 1387380"/>
                <a:gd name="connsiteX102" fmla="*/ 634553 w 1322060"/>
                <a:gd name="connsiteY102" fmla="*/ 137693 h 1387380"/>
                <a:gd name="connsiteX103" fmla="*/ 648086 w 1322060"/>
                <a:gd name="connsiteY103" fmla="*/ 149190 h 1387380"/>
                <a:gd name="connsiteX104" fmla="*/ 650342 w 1322060"/>
                <a:gd name="connsiteY104" fmla="*/ 149025 h 1387380"/>
                <a:gd name="connsiteX105" fmla="*/ 661674 w 1322060"/>
                <a:gd name="connsiteY105" fmla="*/ 133237 h 1387380"/>
                <a:gd name="connsiteX106" fmla="*/ 653147 w 1322060"/>
                <a:gd name="connsiteY106" fmla="*/ 81251 h 1387380"/>
                <a:gd name="connsiteX107" fmla="*/ 1268392 w 1322060"/>
                <a:gd name="connsiteY107" fmla="*/ 1091476 h 1387380"/>
                <a:gd name="connsiteX108" fmla="*/ 1258160 w 1322060"/>
                <a:gd name="connsiteY108" fmla="*/ 1085535 h 1387380"/>
                <a:gd name="connsiteX109" fmla="*/ 1239346 w 1322060"/>
                <a:gd name="connsiteY109" fmla="*/ 1090541 h 1387380"/>
                <a:gd name="connsiteX110" fmla="*/ 1244352 w 1322060"/>
                <a:gd name="connsiteY110" fmla="*/ 1109354 h 1387380"/>
                <a:gd name="connsiteX111" fmla="*/ 1272628 w 1322060"/>
                <a:gd name="connsiteY111" fmla="*/ 1125803 h 1387380"/>
                <a:gd name="connsiteX112" fmla="*/ 397235 w 1322060"/>
                <a:gd name="connsiteY112" fmla="*/ 1354924 h 1387380"/>
                <a:gd name="connsiteX113" fmla="*/ 627402 w 1322060"/>
                <a:gd name="connsiteY113" fmla="*/ 94234 h 1387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Lst>
              <a:rect l="l" t="t" r="r" b="b"/>
              <a:pathLst>
                <a:path w="1322060" h="1387380">
                  <a:moveTo>
                    <a:pt x="1321147" y="1135320"/>
                  </a:moveTo>
                  <a:cubicBezTo>
                    <a:pt x="1321422" y="1134605"/>
                    <a:pt x="1321587" y="1133889"/>
                    <a:pt x="1321753" y="1133174"/>
                  </a:cubicBezTo>
                  <a:cubicBezTo>
                    <a:pt x="1321808" y="1132899"/>
                    <a:pt x="1321863" y="1132679"/>
                    <a:pt x="1321917" y="1132459"/>
                  </a:cubicBezTo>
                  <a:cubicBezTo>
                    <a:pt x="1322083" y="1131469"/>
                    <a:pt x="1322083" y="1130479"/>
                    <a:pt x="1322028" y="1129489"/>
                  </a:cubicBezTo>
                  <a:cubicBezTo>
                    <a:pt x="1322028" y="1129323"/>
                    <a:pt x="1321972" y="1129104"/>
                    <a:pt x="1321917" y="1128938"/>
                  </a:cubicBezTo>
                  <a:cubicBezTo>
                    <a:pt x="1321808" y="1128168"/>
                    <a:pt x="1321697" y="1127398"/>
                    <a:pt x="1321478" y="1126628"/>
                  </a:cubicBezTo>
                  <a:cubicBezTo>
                    <a:pt x="1321367" y="1126298"/>
                    <a:pt x="1321257" y="1126023"/>
                    <a:pt x="1321147" y="1125693"/>
                  </a:cubicBezTo>
                  <a:cubicBezTo>
                    <a:pt x="1320927" y="1125033"/>
                    <a:pt x="1320652" y="1124427"/>
                    <a:pt x="1320322" y="1123877"/>
                  </a:cubicBezTo>
                  <a:cubicBezTo>
                    <a:pt x="1320212" y="1123712"/>
                    <a:pt x="1320212" y="1123547"/>
                    <a:pt x="1320102" y="1123382"/>
                  </a:cubicBezTo>
                  <a:lnTo>
                    <a:pt x="639835" y="6546"/>
                  </a:lnTo>
                  <a:cubicBezTo>
                    <a:pt x="639615" y="6216"/>
                    <a:pt x="639394" y="5941"/>
                    <a:pt x="639174" y="5611"/>
                  </a:cubicBezTo>
                  <a:cubicBezTo>
                    <a:pt x="639009" y="5391"/>
                    <a:pt x="638844" y="5116"/>
                    <a:pt x="638679" y="4896"/>
                  </a:cubicBezTo>
                  <a:cubicBezTo>
                    <a:pt x="638239" y="4401"/>
                    <a:pt x="637799" y="3906"/>
                    <a:pt x="637304" y="3466"/>
                  </a:cubicBezTo>
                  <a:cubicBezTo>
                    <a:pt x="637139" y="3301"/>
                    <a:pt x="636919" y="3136"/>
                    <a:pt x="636754" y="3026"/>
                  </a:cubicBezTo>
                  <a:cubicBezTo>
                    <a:pt x="636314" y="2640"/>
                    <a:pt x="635874" y="2310"/>
                    <a:pt x="635379" y="2035"/>
                  </a:cubicBezTo>
                  <a:cubicBezTo>
                    <a:pt x="635159" y="1870"/>
                    <a:pt x="634883" y="1760"/>
                    <a:pt x="634608" y="1650"/>
                  </a:cubicBezTo>
                  <a:cubicBezTo>
                    <a:pt x="634168" y="1430"/>
                    <a:pt x="633783" y="1210"/>
                    <a:pt x="633343" y="1045"/>
                  </a:cubicBezTo>
                  <a:cubicBezTo>
                    <a:pt x="633233" y="990"/>
                    <a:pt x="633123" y="935"/>
                    <a:pt x="633013" y="880"/>
                  </a:cubicBezTo>
                  <a:cubicBezTo>
                    <a:pt x="632848" y="825"/>
                    <a:pt x="632683" y="770"/>
                    <a:pt x="632463" y="715"/>
                  </a:cubicBezTo>
                  <a:cubicBezTo>
                    <a:pt x="632023" y="550"/>
                    <a:pt x="631583" y="440"/>
                    <a:pt x="631143" y="330"/>
                  </a:cubicBezTo>
                  <a:cubicBezTo>
                    <a:pt x="630813" y="275"/>
                    <a:pt x="630483" y="165"/>
                    <a:pt x="630208" y="165"/>
                  </a:cubicBezTo>
                  <a:cubicBezTo>
                    <a:pt x="629823" y="110"/>
                    <a:pt x="629382" y="55"/>
                    <a:pt x="628997" y="55"/>
                  </a:cubicBezTo>
                  <a:cubicBezTo>
                    <a:pt x="628667" y="55"/>
                    <a:pt x="628337" y="0"/>
                    <a:pt x="627952" y="0"/>
                  </a:cubicBezTo>
                  <a:cubicBezTo>
                    <a:pt x="627567" y="0"/>
                    <a:pt x="627182" y="55"/>
                    <a:pt x="626797" y="110"/>
                  </a:cubicBezTo>
                  <a:cubicBezTo>
                    <a:pt x="626412" y="165"/>
                    <a:pt x="626082" y="165"/>
                    <a:pt x="625697" y="220"/>
                  </a:cubicBezTo>
                  <a:cubicBezTo>
                    <a:pt x="625642" y="220"/>
                    <a:pt x="625642" y="220"/>
                    <a:pt x="625587" y="220"/>
                  </a:cubicBezTo>
                  <a:cubicBezTo>
                    <a:pt x="625257" y="275"/>
                    <a:pt x="624926" y="385"/>
                    <a:pt x="624596" y="495"/>
                  </a:cubicBezTo>
                  <a:cubicBezTo>
                    <a:pt x="624266" y="605"/>
                    <a:pt x="623881" y="660"/>
                    <a:pt x="623551" y="770"/>
                  </a:cubicBezTo>
                  <a:cubicBezTo>
                    <a:pt x="622891" y="990"/>
                    <a:pt x="622231" y="1320"/>
                    <a:pt x="621571" y="1650"/>
                  </a:cubicBezTo>
                  <a:cubicBezTo>
                    <a:pt x="621351" y="1760"/>
                    <a:pt x="621076" y="1925"/>
                    <a:pt x="620856" y="2090"/>
                  </a:cubicBezTo>
                  <a:cubicBezTo>
                    <a:pt x="620471" y="2310"/>
                    <a:pt x="620085" y="2586"/>
                    <a:pt x="619701" y="2861"/>
                  </a:cubicBezTo>
                  <a:cubicBezTo>
                    <a:pt x="619480" y="3026"/>
                    <a:pt x="619260" y="3246"/>
                    <a:pt x="619040" y="3466"/>
                  </a:cubicBezTo>
                  <a:cubicBezTo>
                    <a:pt x="618710" y="3741"/>
                    <a:pt x="618380" y="4071"/>
                    <a:pt x="618050" y="4401"/>
                  </a:cubicBezTo>
                  <a:cubicBezTo>
                    <a:pt x="617830" y="4621"/>
                    <a:pt x="617665" y="4841"/>
                    <a:pt x="617500" y="5061"/>
                  </a:cubicBezTo>
                  <a:cubicBezTo>
                    <a:pt x="617170" y="5446"/>
                    <a:pt x="616895" y="5831"/>
                    <a:pt x="616620" y="6271"/>
                  </a:cubicBezTo>
                  <a:cubicBezTo>
                    <a:pt x="616510" y="6381"/>
                    <a:pt x="616455" y="6491"/>
                    <a:pt x="616345" y="6656"/>
                  </a:cubicBezTo>
                  <a:lnTo>
                    <a:pt x="1925" y="1013470"/>
                  </a:lnTo>
                  <a:cubicBezTo>
                    <a:pt x="1871" y="1013525"/>
                    <a:pt x="1871" y="1013635"/>
                    <a:pt x="1815" y="1013690"/>
                  </a:cubicBezTo>
                  <a:cubicBezTo>
                    <a:pt x="1650" y="1013965"/>
                    <a:pt x="1540" y="1014240"/>
                    <a:pt x="1375" y="1014570"/>
                  </a:cubicBezTo>
                  <a:cubicBezTo>
                    <a:pt x="1155" y="1015065"/>
                    <a:pt x="935" y="1015505"/>
                    <a:pt x="770" y="1016001"/>
                  </a:cubicBezTo>
                  <a:cubicBezTo>
                    <a:pt x="660" y="1016331"/>
                    <a:pt x="605" y="1016606"/>
                    <a:pt x="495" y="1016936"/>
                  </a:cubicBezTo>
                  <a:cubicBezTo>
                    <a:pt x="330" y="1017431"/>
                    <a:pt x="220" y="1017926"/>
                    <a:pt x="165" y="1018421"/>
                  </a:cubicBezTo>
                  <a:cubicBezTo>
                    <a:pt x="110" y="1018751"/>
                    <a:pt x="55" y="1019081"/>
                    <a:pt x="55" y="1019411"/>
                  </a:cubicBezTo>
                  <a:cubicBezTo>
                    <a:pt x="0" y="1019961"/>
                    <a:pt x="0" y="1020457"/>
                    <a:pt x="0" y="1021006"/>
                  </a:cubicBezTo>
                  <a:cubicBezTo>
                    <a:pt x="0" y="1021337"/>
                    <a:pt x="0" y="1021612"/>
                    <a:pt x="55" y="1021942"/>
                  </a:cubicBezTo>
                  <a:cubicBezTo>
                    <a:pt x="110" y="1022602"/>
                    <a:pt x="220" y="1023207"/>
                    <a:pt x="385" y="1023867"/>
                  </a:cubicBezTo>
                  <a:cubicBezTo>
                    <a:pt x="440" y="1024032"/>
                    <a:pt x="440" y="1024197"/>
                    <a:pt x="495" y="1024362"/>
                  </a:cubicBezTo>
                  <a:cubicBezTo>
                    <a:pt x="495" y="1024417"/>
                    <a:pt x="550" y="1024417"/>
                    <a:pt x="550" y="1024472"/>
                  </a:cubicBezTo>
                  <a:cubicBezTo>
                    <a:pt x="660" y="1024857"/>
                    <a:pt x="825" y="1025242"/>
                    <a:pt x="990" y="1025628"/>
                  </a:cubicBezTo>
                  <a:cubicBezTo>
                    <a:pt x="1100" y="1025958"/>
                    <a:pt x="1210" y="1026288"/>
                    <a:pt x="1375" y="1026618"/>
                  </a:cubicBezTo>
                  <a:cubicBezTo>
                    <a:pt x="1540" y="1026893"/>
                    <a:pt x="1705" y="1027168"/>
                    <a:pt x="1871" y="1027443"/>
                  </a:cubicBezTo>
                  <a:cubicBezTo>
                    <a:pt x="2090" y="1027828"/>
                    <a:pt x="2311" y="1028213"/>
                    <a:pt x="2586" y="1028598"/>
                  </a:cubicBezTo>
                  <a:cubicBezTo>
                    <a:pt x="2751" y="1028818"/>
                    <a:pt x="2916" y="1029038"/>
                    <a:pt x="3081" y="1029203"/>
                  </a:cubicBezTo>
                  <a:cubicBezTo>
                    <a:pt x="3411" y="1029588"/>
                    <a:pt x="3686" y="1029973"/>
                    <a:pt x="4071" y="1030303"/>
                  </a:cubicBezTo>
                  <a:cubicBezTo>
                    <a:pt x="4126" y="1030358"/>
                    <a:pt x="4181" y="1030414"/>
                    <a:pt x="4236" y="1030469"/>
                  </a:cubicBezTo>
                  <a:lnTo>
                    <a:pt x="370390" y="1383530"/>
                  </a:lnTo>
                  <a:cubicBezTo>
                    <a:pt x="370445" y="1383585"/>
                    <a:pt x="370500" y="1383585"/>
                    <a:pt x="370500" y="1383640"/>
                  </a:cubicBezTo>
                  <a:cubicBezTo>
                    <a:pt x="370500" y="1383640"/>
                    <a:pt x="370555" y="1383695"/>
                    <a:pt x="370555" y="1383695"/>
                  </a:cubicBezTo>
                  <a:cubicBezTo>
                    <a:pt x="370885" y="1384025"/>
                    <a:pt x="371270" y="1384245"/>
                    <a:pt x="371600" y="1384520"/>
                  </a:cubicBezTo>
                  <a:cubicBezTo>
                    <a:pt x="371930" y="1384740"/>
                    <a:pt x="372205" y="1385015"/>
                    <a:pt x="372535" y="1385235"/>
                  </a:cubicBezTo>
                  <a:cubicBezTo>
                    <a:pt x="372976" y="1385510"/>
                    <a:pt x="373471" y="1385730"/>
                    <a:pt x="373966" y="1385950"/>
                  </a:cubicBezTo>
                  <a:cubicBezTo>
                    <a:pt x="374241" y="1386115"/>
                    <a:pt x="374516" y="1386281"/>
                    <a:pt x="374846" y="1386390"/>
                  </a:cubicBezTo>
                  <a:cubicBezTo>
                    <a:pt x="375451" y="1386611"/>
                    <a:pt x="376056" y="1386775"/>
                    <a:pt x="376661" y="1386941"/>
                  </a:cubicBezTo>
                  <a:cubicBezTo>
                    <a:pt x="376881" y="1386996"/>
                    <a:pt x="377101" y="1387106"/>
                    <a:pt x="377321" y="1387161"/>
                  </a:cubicBezTo>
                  <a:cubicBezTo>
                    <a:pt x="378147" y="1387326"/>
                    <a:pt x="379027" y="1387381"/>
                    <a:pt x="379907" y="1387381"/>
                  </a:cubicBezTo>
                  <a:cubicBezTo>
                    <a:pt x="379907" y="1387381"/>
                    <a:pt x="379907" y="1387381"/>
                    <a:pt x="379907" y="1387381"/>
                  </a:cubicBezTo>
                  <a:cubicBezTo>
                    <a:pt x="379907" y="1387381"/>
                    <a:pt x="379907" y="1387381"/>
                    <a:pt x="379907" y="1387381"/>
                  </a:cubicBezTo>
                  <a:cubicBezTo>
                    <a:pt x="380952" y="1387381"/>
                    <a:pt x="381997" y="1387216"/>
                    <a:pt x="383043" y="1386996"/>
                  </a:cubicBezTo>
                  <a:cubicBezTo>
                    <a:pt x="383153" y="1386996"/>
                    <a:pt x="383263" y="1386996"/>
                    <a:pt x="383373" y="1386941"/>
                  </a:cubicBezTo>
                  <a:lnTo>
                    <a:pt x="1311851" y="1143791"/>
                  </a:lnTo>
                  <a:lnTo>
                    <a:pt x="1311851" y="1143791"/>
                  </a:lnTo>
                  <a:cubicBezTo>
                    <a:pt x="1311851" y="1143791"/>
                    <a:pt x="1311851" y="1143791"/>
                    <a:pt x="1311906" y="1143791"/>
                  </a:cubicBezTo>
                  <a:cubicBezTo>
                    <a:pt x="1313006" y="1143516"/>
                    <a:pt x="1314051" y="1143076"/>
                    <a:pt x="1314986" y="1142526"/>
                  </a:cubicBezTo>
                  <a:cubicBezTo>
                    <a:pt x="1315261" y="1142361"/>
                    <a:pt x="1315536" y="1142141"/>
                    <a:pt x="1315811" y="1141921"/>
                  </a:cubicBezTo>
                  <a:cubicBezTo>
                    <a:pt x="1316471" y="1141481"/>
                    <a:pt x="1317131" y="1141041"/>
                    <a:pt x="1317682" y="1140491"/>
                  </a:cubicBezTo>
                  <a:cubicBezTo>
                    <a:pt x="1317957" y="1140216"/>
                    <a:pt x="1318232" y="1139885"/>
                    <a:pt x="1318507" y="1139610"/>
                  </a:cubicBezTo>
                  <a:cubicBezTo>
                    <a:pt x="1319002" y="1139061"/>
                    <a:pt x="1319497" y="1138455"/>
                    <a:pt x="1319882" y="1137795"/>
                  </a:cubicBezTo>
                  <a:cubicBezTo>
                    <a:pt x="1319992" y="1137630"/>
                    <a:pt x="1320102" y="1137520"/>
                    <a:pt x="1320212" y="1137355"/>
                  </a:cubicBezTo>
                  <a:cubicBezTo>
                    <a:pt x="1320432" y="1137025"/>
                    <a:pt x="1320542" y="1136640"/>
                    <a:pt x="1320707" y="1136310"/>
                  </a:cubicBezTo>
                  <a:cubicBezTo>
                    <a:pt x="1320817" y="1136035"/>
                    <a:pt x="1320982" y="1135870"/>
                    <a:pt x="1321092" y="1135595"/>
                  </a:cubicBezTo>
                  <a:cubicBezTo>
                    <a:pt x="1321092" y="1135595"/>
                    <a:pt x="1321092" y="1135485"/>
                    <a:pt x="1321147" y="1135320"/>
                  </a:cubicBezTo>
                  <a:close/>
                  <a:moveTo>
                    <a:pt x="40488" y="1027388"/>
                  </a:moveTo>
                  <a:lnTo>
                    <a:pt x="80921" y="1016056"/>
                  </a:lnTo>
                  <a:cubicBezTo>
                    <a:pt x="88238" y="1014020"/>
                    <a:pt x="92474" y="1006429"/>
                    <a:pt x="90438" y="999112"/>
                  </a:cubicBezTo>
                  <a:cubicBezTo>
                    <a:pt x="88403" y="991796"/>
                    <a:pt x="80811" y="987560"/>
                    <a:pt x="73495" y="989595"/>
                  </a:cubicBezTo>
                  <a:lnTo>
                    <a:pt x="43624" y="997957"/>
                  </a:lnTo>
                  <a:lnTo>
                    <a:pt x="601272" y="84057"/>
                  </a:lnTo>
                  <a:lnTo>
                    <a:pt x="455547" y="882378"/>
                  </a:lnTo>
                  <a:cubicBezTo>
                    <a:pt x="455327" y="882433"/>
                    <a:pt x="455107" y="882433"/>
                    <a:pt x="454832" y="882488"/>
                  </a:cubicBezTo>
                  <a:lnTo>
                    <a:pt x="391294" y="900312"/>
                  </a:lnTo>
                  <a:cubicBezTo>
                    <a:pt x="383978" y="902347"/>
                    <a:pt x="379742" y="909939"/>
                    <a:pt x="381777" y="917256"/>
                  </a:cubicBezTo>
                  <a:cubicBezTo>
                    <a:pt x="383483" y="923307"/>
                    <a:pt x="388984" y="927323"/>
                    <a:pt x="395035" y="927323"/>
                  </a:cubicBezTo>
                  <a:cubicBezTo>
                    <a:pt x="396245" y="927323"/>
                    <a:pt x="397510" y="927158"/>
                    <a:pt x="398776" y="926827"/>
                  </a:cubicBezTo>
                  <a:lnTo>
                    <a:pt x="450101" y="912415"/>
                  </a:lnTo>
                  <a:lnTo>
                    <a:pt x="370940" y="1346012"/>
                  </a:lnTo>
                  <a:lnTo>
                    <a:pt x="40488" y="1027388"/>
                  </a:lnTo>
                  <a:close/>
                  <a:moveTo>
                    <a:pt x="635159" y="51710"/>
                  </a:moveTo>
                  <a:lnTo>
                    <a:pt x="638129" y="56551"/>
                  </a:lnTo>
                  <a:cubicBezTo>
                    <a:pt x="637139" y="56496"/>
                    <a:pt x="636204" y="56551"/>
                    <a:pt x="635214" y="56716"/>
                  </a:cubicBezTo>
                  <a:cubicBezTo>
                    <a:pt x="634883" y="56771"/>
                    <a:pt x="634553" y="56881"/>
                    <a:pt x="634223" y="56991"/>
                  </a:cubicBezTo>
                  <a:lnTo>
                    <a:pt x="635159" y="51710"/>
                  </a:lnTo>
                  <a:close/>
                  <a:moveTo>
                    <a:pt x="627402" y="94234"/>
                  </a:moveTo>
                  <a:lnTo>
                    <a:pt x="634553" y="137693"/>
                  </a:lnTo>
                  <a:cubicBezTo>
                    <a:pt x="635654" y="144459"/>
                    <a:pt x="641485" y="149190"/>
                    <a:pt x="648086" y="149190"/>
                  </a:cubicBezTo>
                  <a:cubicBezTo>
                    <a:pt x="648801" y="149190"/>
                    <a:pt x="649572" y="149135"/>
                    <a:pt x="650342" y="149025"/>
                  </a:cubicBezTo>
                  <a:cubicBezTo>
                    <a:pt x="657823" y="147815"/>
                    <a:pt x="662939" y="140718"/>
                    <a:pt x="661674" y="133237"/>
                  </a:cubicBezTo>
                  <a:lnTo>
                    <a:pt x="653147" y="81251"/>
                  </a:lnTo>
                  <a:lnTo>
                    <a:pt x="1268392" y="1091476"/>
                  </a:lnTo>
                  <a:lnTo>
                    <a:pt x="1258160" y="1085535"/>
                  </a:lnTo>
                  <a:cubicBezTo>
                    <a:pt x="1251613" y="1081684"/>
                    <a:pt x="1243196" y="1083939"/>
                    <a:pt x="1239346" y="1090541"/>
                  </a:cubicBezTo>
                  <a:cubicBezTo>
                    <a:pt x="1235550" y="1097087"/>
                    <a:pt x="1237750" y="1105504"/>
                    <a:pt x="1244352" y="1109354"/>
                  </a:cubicBezTo>
                  <a:lnTo>
                    <a:pt x="1272628" y="1125803"/>
                  </a:lnTo>
                  <a:lnTo>
                    <a:pt x="397235" y="1354924"/>
                  </a:lnTo>
                  <a:lnTo>
                    <a:pt x="627402" y="94234"/>
                  </a:lnTo>
                  <a:close/>
                </a:path>
              </a:pathLst>
            </a:custGeom>
            <a:grpFill/>
            <a:ln w="5500" cap="flat">
              <a:noFill/>
              <a:prstDash val="solid"/>
              <a:miter/>
            </a:ln>
          </p:spPr>
          <p:txBody>
            <a:bodyPr rtlCol="0" anchor="ctr"/>
            <a:lstStyle/>
            <a:p>
              <a:endParaRPr lang="en-US"/>
            </a:p>
          </p:txBody>
        </p:sp>
        <p:sp>
          <p:nvSpPr>
            <p:cNvPr id="90" name="Freeform: Shape 89">
              <a:extLst>
                <a:ext uri="{FF2B5EF4-FFF2-40B4-BE49-F238E27FC236}">
                  <a16:creationId xmlns:a16="http://schemas.microsoft.com/office/drawing/2014/main" id="{D92DC338-3D01-42BE-A453-5743F70C2D4E}"/>
                </a:ext>
              </a:extLst>
            </p:cNvPr>
            <p:cNvSpPr/>
            <p:nvPr/>
          </p:nvSpPr>
          <p:spPr>
            <a:xfrm>
              <a:off x="7544424" y="4401197"/>
              <a:ext cx="38177" cy="92597"/>
            </a:xfrm>
            <a:custGeom>
              <a:avLst/>
              <a:gdLst>
                <a:gd name="connsiteX0" fmla="*/ 11525 w 38177"/>
                <a:gd name="connsiteY0" fmla="*/ 179 h 92597"/>
                <a:gd name="connsiteX1" fmla="*/ 192 w 38177"/>
                <a:gd name="connsiteY1" fmla="*/ 15967 h 92597"/>
                <a:gd name="connsiteX2" fmla="*/ 10864 w 38177"/>
                <a:gd name="connsiteY2" fmla="*/ 81100 h 92597"/>
                <a:gd name="connsiteX3" fmla="*/ 24397 w 38177"/>
                <a:gd name="connsiteY3" fmla="*/ 92597 h 92597"/>
                <a:gd name="connsiteX4" fmla="*/ 26653 w 38177"/>
                <a:gd name="connsiteY4" fmla="*/ 92432 h 92597"/>
                <a:gd name="connsiteX5" fmla="*/ 37985 w 38177"/>
                <a:gd name="connsiteY5" fmla="*/ 76644 h 92597"/>
                <a:gd name="connsiteX6" fmla="*/ 27313 w 38177"/>
                <a:gd name="connsiteY6" fmla="*/ 11511 h 92597"/>
                <a:gd name="connsiteX7" fmla="*/ 11525 w 38177"/>
                <a:gd name="connsiteY7" fmla="*/ 179 h 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77" h="92597">
                  <a:moveTo>
                    <a:pt x="11525" y="179"/>
                  </a:moveTo>
                  <a:cubicBezTo>
                    <a:pt x="4043" y="1389"/>
                    <a:pt x="-1073" y="8486"/>
                    <a:pt x="192" y="15967"/>
                  </a:cubicBezTo>
                  <a:lnTo>
                    <a:pt x="10864" y="81100"/>
                  </a:lnTo>
                  <a:cubicBezTo>
                    <a:pt x="11965" y="87811"/>
                    <a:pt x="17796" y="92597"/>
                    <a:pt x="24397" y="92597"/>
                  </a:cubicBezTo>
                  <a:cubicBezTo>
                    <a:pt x="25112" y="92597"/>
                    <a:pt x="25882" y="92543"/>
                    <a:pt x="26653" y="92432"/>
                  </a:cubicBezTo>
                  <a:cubicBezTo>
                    <a:pt x="34134" y="91222"/>
                    <a:pt x="39250" y="84126"/>
                    <a:pt x="37985" y="76644"/>
                  </a:cubicBezTo>
                  <a:lnTo>
                    <a:pt x="27313" y="11511"/>
                  </a:lnTo>
                  <a:cubicBezTo>
                    <a:pt x="26047" y="4029"/>
                    <a:pt x="19061" y="-1031"/>
                    <a:pt x="11525" y="179"/>
                  </a:cubicBezTo>
                  <a:close/>
                </a:path>
              </a:pathLst>
            </a:custGeom>
            <a:grpFill/>
            <a:ln w="5500" cap="flat">
              <a:noFill/>
              <a:prstDash val="solid"/>
              <a:miter/>
            </a:ln>
          </p:spPr>
          <p:txBody>
            <a:bodyPr rtlCol="0" anchor="ctr"/>
            <a:lstStyle/>
            <a:p>
              <a:endParaRPr lang="en-US"/>
            </a:p>
          </p:txBody>
        </p:sp>
        <p:sp>
          <p:nvSpPr>
            <p:cNvPr id="91" name="Freeform: Shape 90">
              <a:extLst>
                <a:ext uri="{FF2B5EF4-FFF2-40B4-BE49-F238E27FC236}">
                  <a16:creationId xmlns:a16="http://schemas.microsoft.com/office/drawing/2014/main" id="{2E35687C-B93D-4E45-A758-C761FE246993}"/>
                </a:ext>
              </a:extLst>
            </p:cNvPr>
            <p:cNvSpPr/>
            <p:nvPr/>
          </p:nvSpPr>
          <p:spPr>
            <a:xfrm>
              <a:off x="7565768" y="4531450"/>
              <a:ext cx="38177" cy="92610"/>
            </a:xfrm>
            <a:custGeom>
              <a:avLst/>
              <a:gdLst>
                <a:gd name="connsiteX0" fmla="*/ 11525 w 38177"/>
                <a:gd name="connsiteY0" fmla="*/ 192 h 92610"/>
                <a:gd name="connsiteX1" fmla="*/ 192 w 38177"/>
                <a:gd name="connsiteY1" fmla="*/ 15980 h 92610"/>
                <a:gd name="connsiteX2" fmla="*/ 10864 w 38177"/>
                <a:gd name="connsiteY2" fmla="*/ 81114 h 92610"/>
                <a:gd name="connsiteX3" fmla="*/ 24397 w 38177"/>
                <a:gd name="connsiteY3" fmla="*/ 92611 h 92610"/>
                <a:gd name="connsiteX4" fmla="*/ 26653 w 38177"/>
                <a:gd name="connsiteY4" fmla="*/ 92446 h 92610"/>
                <a:gd name="connsiteX5" fmla="*/ 37985 w 38177"/>
                <a:gd name="connsiteY5" fmla="*/ 76658 h 92610"/>
                <a:gd name="connsiteX6" fmla="*/ 27313 w 38177"/>
                <a:gd name="connsiteY6" fmla="*/ 11525 h 92610"/>
                <a:gd name="connsiteX7" fmla="*/ 11525 w 38177"/>
                <a:gd name="connsiteY7" fmla="*/ 192 h 92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77" h="92610">
                  <a:moveTo>
                    <a:pt x="11525" y="192"/>
                  </a:moveTo>
                  <a:cubicBezTo>
                    <a:pt x="4043" y="1403"/>
                    <a:pt x="-1073" y="8499"/>
                    <a:pt x="192" y="15980"/>
                  </a:cubicBezTo>
                  <a:lnTo>
                    <a:pt x="10864" y="81114"/>
                  </a:lnTo>
                  <a:cubicBezTo>
                    <a:pt x="11965" y="87880"/>
                    <a:pt x="17796" y="92611"/>
                    <a:pt x="24397" y="92611"/>
                  </a:cubicBezTo>
                  <a:cubicBezTo>
                    <a:pt x="25112" y="92611"/>
                    <a:pt x="25882" y="92556"/>
                    <a:pt x="26653" y="92446"/>
                  </a:cubicBezTo>
                  <a:cubicBezTo>
                    <a:pt x="34134" y="91236"/>
                    <a:pt x="39250" y="84139"/>
                    <a:pt x="37985" y="76658"/>
                  </a:cubicBezTo>
                  <a:lnTo>
                    <a:pt x="27313" y="11525"/>
                  </a:lnTo>
                  <a:cubicBezTo>
                    <a:pt x="26102" y="4043"/>
                    <a:pt x="19061" y="-1073"/>
                    <a:pt x="11525" y="192"/>
                  </a:cubicBezTo>
                  <a:close/>
                </a:path>
              </a:pathLst>
            </a:custGeom>
            <a:grpFill/>
            <a:ln w="5500" cap="flat">
              <a:noFill/>
              <a:prstDash val="solid"/>
              <a:miter/>
            </a:ln>
          </p:spPr>
          <p:txBody>
            <a:bodyPr rtlCol="0" anchor="ctr"/>
            <a:lstStyle/>
            <a:p>
              <a:endParaRPr lang="en-US"/>
            </a:p>
          </p:txBody>
        </p:sp>
        <p:sp>
          <p:nvSpPr>
            <p:cNvPr id="92" name="Freeform: Shape 91">
              <a:extLst>
                <a:ext uri="{FF2B5EF4-FFF2-40B4-BE49-F238E27FC236}">
                  <a16:creationId xmlns:a16="http://schemas.microsoft.com/office/drawing/2014/main" id="{6E5DC5FA-4286-4D7B-9E49-3531DD38AEB9}"/>
                </a:ext>
              </a:extLst>
            </p:cNvPr>
            <p:cNvSpPr/>
            <p:nvPr/>
          </p:nvSpPr>
          <p:spPr>
            <a:xfrm>
              <a:off x="7523024" y="4270931"/>
              <a:ext cx="38177" cy="92597"/>
            </a:xfrm>
            <a:custGeom>
              <a:avLst/>
              <a:gdLst>
                <a:gd name="connsiteX0" fmla="*/ 10864 w 38177"/>
                <a:gd name="connsiteY0" fmla="*/ 81100 h 92597"/>
                <a:gd name="connsiteX1" fmla="*/ 24397 w 38177"/>
                <a:gd name="connsiteY1" fmla="*/ 92597 h 92597"/>
                <a:gd name="connsiteX2" fmla="*/ 26653 w 38177"/>
                <a:gd name="connsiteY2" fmla="*/ 92432 h 92597"/>
                <a:gd name="connsiteX3" fmla="*/ 37985 w 38177"/>
                <a:gd name="connsiteY3" fmla="*/ 76644 h 92597"/>
                <a:gd name="connsiteX4" fmla="*/ 27313 w 38177"/>
                <a:gd name="connsiteY4" fmla="*/ 11511 h 92597"/>
                <a:gd name="connsiteX5" fmla="*/ 11525 w 38177"/>
                <a:gd name="connsiteY5" fmla="*/ 179 h 92597"/>
                <a:gd name="connsiteX6" fmla="*/ 192 w 38177"/>
                <a:gd name="connsiteY6" fmla="*/ 15967 h 92597"/>
                <a:gd name="connsiteX7" fmla="*/ 10864 w 38177"/>
                <a:gd name="connsiteY7" fmla="*/ 81100 h 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77" h="92597">
                  <a:moveTo>
                    <a:pt x="10864" y="81100"/>
                  </a:moveTo>
                  <a:cubicBezTo>
                    <a:pt x="11965" y="87867"/>
                    <a:pt x="17796" y="92597"/>
                    <a:pt x="24397" y="92597"/>
                  </a:cubicBezTo>
                  <a:cubicBezTo>
                    <a:pt x="25112" y="92597"/>
                    <a:pt x="25883" y="92542"/>
                    <a:pt x="26653" y="92432"/>
                  </a:cubicBezTo>
                  <a:cubicBezTo>
                    <a:pt x="34134" y="91222"/>
                    <a:pt x="39250" y="84126"/>
                    <a:pt x="37985" y="76644"/>
                  </a:cubicBezTo>
                  <a:lnTo>
                    <a:pt x="27313" y="11511"/>
                  </a:lnTo>
                  <a:cubicBezTo>
                    <a:pt x="26102" y="4029"/>
                    <a:pt x="19006" y="-1031"/>
                    <a:pt x="11525" y="179"/>
                  </a:cubicBezTo>
                  <a:cubicBezTo>
                    <a:pt x="4043" y="1389"/>
                    <a:pt x="-1073" y="8485"/>
                    <a:pt x="192" y="15967"/>
                  </a:cubicBezTo>
                  <a:lnTo>
                    <a:pt x="10864" y="81100"/>
                  </a:lnTo>
                  <a:close/>
                </a:path>
              </a:pathLst>
            </a:custGeom>
            <a:grpFill/>
            <a:ln w="5500" cap="flat">
              <a:noFill/>
              <a:prstDash val="solid"/>
              <a:miter/>
            </a:ln>
          </p:spPr>
          <p:txBody>
            <a:bodyPr rtlCol="0" anchor="ctr"/>
            <a:lstStyle/>
            <a:p>
              <a:endParaRPr lang="en-US"/>
            </a:p>
          </p:txBody>
        </p:sp>
        <p:sp>
          <p:nvSpPr>
            <p:cNvPr id="93" name="Freeform: Shape 92">
              <a:extLst>
                <a:ext uri="{FF2B5EF4-FFF2-40B4-BE49-F238E27FC236}">
                  <a16:creationId xmlns:a16="http://schemas.microsoft.com/office/drawing/2014/main" id="{1F329878-1209-4599-A52E-4782EEF28D2E}"/>
                </a:ext>
              </a:extLst>
            </p:cNvPr>
            <p:cNvSpPr/>
            <p:nvPr/>
          </p:nvSpPr>
          <p:spPr>
            <a:xfrm>
              <a:off x="7587167" y="4661730"/>
              <a:ext cx="38177" cy="92597"/>
            </a:xfrm>
            <a:custGeom>
              <a:avLst/>
              <a:gdLst>
                <a:gd name="connsiteX0" fmla="*/ 11525 w 38177"/>
                <a:gd name="connsiteY0" fmla="*/ 179 h 92597"/>
                <a:gd name="connsiteX1" fmla="*/ 192 w 38177"/>
                <a:gd name="connsiteY1" fmla="*/ 15967 h 92597"/>
                <a:gd name="connsiteX2" fmla="*/ 10864 w 38177"/>
                <a:gd name="connsiteY2" fmla="*/ 81100 h 92597"/>
                <a:gd name="connsiteX3" fmla="*/ 24397 w 38177"/>
                <a:gd name="connsiteY3" fmla="*/ 92598 h 92597"/>
                <a:gd name="connsiteX4" fmla="*/ 26653 w 38177"/>
                <a:gd name="connsiteY4" fmla="*/ 92433 h 92597"/>
                <a:gd name="connsiteX5" fmla="*/ 37985 w 38177"/>
                <a:gd name="connsiteY5" fmla="*/ 76644 h 92597"/>
                <a:gd name="connsiteX6" fmla="*/ 27313 w 38177"/>
                <a:gd name="connsiteY6" fmla="*/ 11511 h 92597"/>
                <a:gd name="connsiteX7" fmla="*/ 11525 w 38177"/>
                <a:gd name="connsiteY7" fmla="*/ 179 h 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77" h="92597">
                  <a:moveTo>
                    <a:pt x="11525" y="179"/>
                  </a:moveTo>
                  <a:cubicBezTo>
                    <a:pt x="4043" y="1389"/>
                    <a:pt x="-1073" y="8486"/>
                    <a:pt x="192" y="15967"/>
                  </a:cubicBezTo>
                  <a:lnTo>
                    <a:pt x="10864" y="81100"/>
                  </a:lnTo>
                  <a:cubicBezTo>
                    <a:pt x="11965" y="87867"/>
                    <a:pt x="17796" y="92598"/>
                    <a:pt x="24397" y="92598"/>
                  </a:cubicBezTo>
                  <a:cubicBezTo>
                    <a:pt x="25112" y="92598"/>
                    <a:pt x="25883" y="92543"/>
                    <a:pt x="26653" y="92433"/>
                  </a:cubicBezTo>
                  <a:cubicBezTo>
                    <a:pt x="34134" y="91222"/>
                    <a:pt x="39250" y="84126"/>
                    <a:pt x="37985" y="76644"/>
                  </a:cubicBezTo>
                  <a:lnTo>
                    <a:pt x="27313" y="11511"/>
                  </a:lnTo>
                  <a:cubicBezTo>
                    <a:pt x="26102" y="4030"/>
                    <a:pt x="19061" y="-1031"/>
                    <a:pt x="11525" y="179"/>
                  </a:cubicBezTo>
                  <a:close/>
                </a:path>
              </a:pathLst>
            </a:custGeom>
            <a:grpFill/>
            <a:ln w="5500" cap="flat">
              <a:noFill/>
              <a:prstDash val="solid"/>
              <a:miter/>
            </a:ln>
          </p:spPr>
          <p:txBody>
            <a:bodyPr rtlCol="0" anchor="ctr"/>
            <a:lstStyle/>
            <a:p>
              <a:endParaRPr lang="en-US"/>
            </a:p>
          </p:txBody>
        </p:sp>
        <p:sp>
          <p:nvSpPr>
            <p:cNvPr id="94" name="Freeform: Shape 93">
              <a:extLst>
                <a:ext uri="{FF2B5EF4-FFF2-40B4-BE49-F238E27FC236}">
                  <a16:creationId xmlns:a16="http://schemas.microsoft.com/office/drawing/2014/main" id="{508CEDBC-9EDE-4045-B9E3-A76CA1ED5F86}"/>
                </a:ext>
              </a:extLst>
            </p:cNvPr>
            <p:cNvSpPr/>
            <p:nvPr/>
          </p:nvSpPr>
          <p:spPr>
            <a:xfrm>
              <a:off x="8001278" y="5101382"/>
              <a:ext cx="84605" cy="60742"/>
            </a:xfrm>
            <a:custGeom>
              <a:avLst/>
              <a:gdLst>
                <a:gd name="connsiteX0" fmla="*/ 77772 w 84605"/>
                <a:gd name="connsiteY0" fmla="*/ 35052 h 60742"/>
                <a:gd name="connsiteX1" fmla="*/ 20670 w 84605"/>
                <a:gd name="connsiteY1" fmla="*/ 1880 h 60742"/>
                <a:gd name="connsiteX2" fmla="*/ 1856 w 84605"/>
                <a:gd name="connsiteY2" fmla="*/ 6887 h 60742"/>
                <a:gd name="connsiteX3" fmla="*/ 6862 w 84605"/>
                <a:gd name="connsiteY3" fmla="*/ 25700 h 60742"/>
                <a:gd name="connsiteX4" fmla="*/ 63964 w 84605"/>
                <a:gd name="connsiteY4" fmla="*/ 58872 h 60742"/>
                <a:gd name="connsiteX5" fmla="*/ 70840 w 84605"/>
                <a:gd name="connsiteY5" fmla="*/ 60742 h 60742"/>
                <a:gd name="connsiteX6" fmla="*/ 82723 w 84605"/>
                <a:gd name="connsiteY6" fmla="*/ 53921 h 60742"/>
                <a:gd name="connsiteX7" fmla="*/ 77772 w 84605"/>
                <a:gd name="connsiteY7" fmla="*/ 35052 h 6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605" h="60742">
                  <a:moveTo>
                    <a:pt x="77772" y="35052"/>
                  </a:moveTo>
                  <a:lnTo>
                    <a:pt x="20670" y="1880"/>
                  </a:lnTo>
                  <a:cubicBezTo>
                    <a:pt x="14124" y="-1970"/>
                    <a:pt x="5707" y="285"/>
                    <a:pt x="1856" y="6887"/>
                  </a:cubicBezTo>
                  <a:cubicBezTo>
                    <a:pt x="-1940" y="13433"/>
                    <a:pt x="261" y="21850"/>
                    <a:pt x="6862" y="25700"/>
                  </a:cubicBezTo>
                  <a:lnTo>
                    <a:pt x="63964" y="58872"/>
                  </a:lnTo>
                  <a:cubicBezTo>
                    <a:pt x="66164" y="60137"/>
                    <a:pt x="68530" y="60742"/>
                    <a:pt x="70840" y="60742"/>
                  </a:cubicBezTo>
                  <a:cubicBezTo>
                    <a:pt x="75571" y="60742"/>
                    <a:pt x="80192" y="58267"/>
                    <a:pt x="82723" y="53921"/>
                  </a:cubicBezTo>
                  <a:cubicBezTo>
                    <a:pt x="86573" y="47265"/>
                    <a:pt x="84318" y="38848"/>
                    <a:pt x="77772" y="35052"/>
                  </a:cubicBezTo>
                  <a:close/>
                </a:path>
              </a:pathLst>
            </a:custGeom>
            <a:grpFill/>
            <a:ln w="5500" cap="flat">
              <a:noFill/>
              <a:prstDash val="solid"/>
              <a:miter/>
            </a:ln>
          </p:spPr>
          <p:txBody>
            <a:bodyPr rtlCol="0" anchor="ctr"/>
            <a:lstStyle/>
            <a:p>
              <a:endParaRPr lang="en-US"/>
            </a:p>
          </p:txBody>
        </p:sp>
        <p:sp>
          <p:nvSpPr>
            <p:cNvPr id="95" name="Freeform: Shape 94">
              <a:extLst>
                <a:ext uri="{FF2B5EF4-FFF2-40B4-BE49-F238E27FC236}">
                  <a16:creationId xmlns:a16="http://schemas.microsoft.com/office/drawing/2014/main" id="{2CA4EF69-21A9-4EAF-AC05-3B602E20F8BB}"/>
                </a:ext>
              </a:extLst>
            </p:cNvPr>
            <p:cNvSpPr/>
            <p:nvPr/>
          </p:nvSpPr>
          <p:spPr>
            <a:xfrm>
              <a:off x="7772981" y="4968695"/>
              <a:ext cx="84605" cy="60742"/>
            </a:xfrm>
            <a:custGeom>
              <a:avLst/>
              <a:gdLst>
                <a:gd name="connsiteX0" fmla="*/ 77772 w 84605"/>
                <a:gd name="connsiteY0" fmla="*/ 35052 h 60742"/>
                <a:gd name="connsiteX1" fmla="*/ 20670 w 84605"/>
                <a:gd name="connsiteY1" fmla="*/ 1880 h 60742"/>
                <a:gd name="connsiteX2" fmla="*/ 1856 w 84605"/>
                <a:gd name="connsiteY2" fmla="*/ 6887 h 60742"/>
                <a:gd name="connsiteX3" fmla="*/ 6862 w 84605"/>
                <a:gd name="connsiteY3" fmla="*/ 25700 h 60742"/>
                <a:gd name="connsiteX4" fmla="*/ 63964 w 84605"/>
                <a:gd name="connsiteY4" fmla="*/ 58872 h 60742"/>
                <a:gd name="connsiteX5" fmla="*/ 70840 w 84605"/>
                <a:gd name="connsiteY5" fmla="*/ 60742 h 60742"/>
                <a:gd name="connsiteX6" fmla="*/ 82722 w 84605"/>
                <a:gd name="connsiteY6" fmla="*/ 53921 h 60742"/>
                <a:gd name="connsiteX7" fmla="*/ 77772 w 84605"/>
                <a:gd name="connsiteY7" fmla="*/ 35052 h 6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605" h="60742">
                  <a:moveTo>
                    <a:pt x="77772" y="35052"/>
                  </a:moveTo>
                  <a:lnTo>
                    <a:pt x="20670" y="1880"/>
                  </a:lnTo>
                  <a:cubicBezTo>
                    <a:pt x="14124" y="-1970"/>
                    <a:pt x="5707" y="285"/>
                    <a:pt x="1856" y="6887"/>
                  </a:cubicBezTo>
                  <a:cubicBezTo>
                    <a:pt x="-1940" y="13433"/>
                    <a:pt x="261" y="21850"/>
                    <a:pt x="6862" y="25700"/>
                  </a:cubicBezTo>
                  <a:lnTo>
                    <a:pt x="63964" y="58872"/>
                  </a:lnTo>
                  <a:cubicBezTo>
                    <a:pt x="66164" y="60137"/>
                    <a:pt x="68530" y="60742"/>
                    <a:pt x="70840" y="60742"/>
                  </a:cubicBezTo>
                  <a:cubicBezTo>
                    <a:pt x="75571" y="60742"/>
                    <a:pt x="80192" y="58267"/>
                    <a:pt x="82722" y="53921"/>
                  </a:cubicBezTo>
                  <a:cubicBezTo>
                    <a:pt x="86573" y="47265"/>
                    <a:pt x="84318" y="38848"/>
                    <a:pt x="77772" y="35052"/>
                  </a:cubicBezTo>
                  <a:close/>
                </a:path>
              </a:pathLst>
            </a:custGeom>
            <a:grpFill/>
            <a:ln w="5500" cap="flat">
              <a:noFill/>
              <a:prstDash val="solid"/>
              <a:miter/>
            </a:ln>
          </p:spPr>
          <p:txBody>
            <a:bodyPr rtlCol="0" anchor="ctr"/>
            <a:lstStyle/>
            <a:p>
              <a:endParaRPr lang="en-US"/>
            </a:p>
          </p:txBody>
        </p:sp>
        <p:sp>
          <p:nvSpPr>
            <p:cNvPr id="96" name="Freeform: Shape 95">
              <a:extLst>
                <a:ext uri="{FF2B5EF4-FFF2-40B4-BE49-F238E27FC236}">
                  <a16:creationId xmlns:a16="http://schemas.microsoft.com/office/drawing/2014/main" id="{56FAB9CE-42C4-4482-97FB-7A88AB2AC2C9}"/>
                </a:ext>
              </a:extLst>
            </p:cNvPr>
            <p:cNvSpPr/>
            <p:nvPr/>
          </p:nvSpPr>
          <p:spPr>
            <a:xfrm>
              <a:off x="7608567" y="4792051"/>
              <a:ext cx="38177" cy="92597"/>
            </a:xfrm>
            <a:custGeom>
              <a:avLst/>
              <a:gdLst>
                <a:gd name="connsiteX0" fmla="*/ 27313 w 38177"/>
                <a:gd name="connsiteY0" fmla="*/ 11511 h 92597"/>
                <a:gd name="connsiteX1" fmla="*/ 11525 w 38177"/>
                <a:gd name="connsiteY1" fmla="*/ 179 h 92597"/>
                <a:gd name="connsiteX2" fmla="*/ 192 w 38177"/>
                <a:gd name="connsiteY2" fmla="*/ 15967 h 92597"/>
                <a:gd name="connsiteX3" fmla="*/ 10864 w 38177"/>
                <a:gd name="connsiteY3" fmla="*/ 81100 h 92597"/>
                <a:gd name="connsiteX4" fmla="*/ 24397 w 38177"/>
                <a:gd name="connsiteY4" fmla="*/ 92597 h 92597"/>
                <a:gd name="connsiteX5" fmla="*/ 26653 w 38177"/>
                <a:gd name="connsiteY5" fmla="*/ 92433 h 92597"/>
                <a:gd name="connsiteX6" fmla="*/ 37985 w 38177"/>
                <a:gd name="connsiteY6" fmla="*/ 76644 h 92597"/>
                <a:gd name="connsiteX7" fmla="*/ 27313 w 38177"/>
                <a:gd name="connsiteY7" fmla="*/ 11511 h 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77" h="92597">
                  <a:moveTo>
                    <a:pt x="27313" y="11511"/>
                  </a:moveTo>
                  <a:cubicBezTo>
                    <a:pt x="26102" y="4030"/>
                    <a:pt x="19061" y="-1031"/>
                    <a:pt x="11525" y="179"/>
                  </a:cubicBezTo>
                  <a:cubicBezTo>
                    <a:pt x="4043" y="1389"/>
                    <a:pt x="-1073" y="8486"/>
                    <a:pt x="192" y="15967"/>
                  </a:cubicBezTo>
                  <a:lnTo>
                    <a:pt x="10864" y="81100"/>
                  </a:lnTo>
                  <a:cubicBezTo>
                    <a:pt x="11965" y="87811"/>
                    <a:pt x="17796" y="92597"/>
                    <a:pt x="24397" y="92597"/>
                  </a:cubicBezTo>
                  <a:cubicBezTo>
                    <a:pt x="25112" y="92597"/>
                    <a:pt x="25882" y="92542"/>
                    <a:pt x="26653" y="92433"/>
                  </a:cubicBezTo>
                  <a:cubicBezTo>
                    <a:pt x="34134" y="91222"/>
                    <a:pt x="39250" y="84126"/>
                    <a:pt x="37985" y="76644"/>
                  </a:cubicBezTo>
                  <a:lnTo>
                    <a:pt x="27313" y="11511"/>
                  </a:lnTo>
                  <a:close/>
                </a:path>
              </a:pathLst>
            </a:custGeom>
            <a:grpFill/>
            <a:ln w="5500" cap="flat">
              <a:noFill/>
              <a:prstDash val="solid"/>
              <a:miter/>
            </a:ln>
          </p:spPr>
          <p:txBody>
            <a:bodyPr rtlCol="0" anchor="ctr"/>
            <a:lstStyle/>
            <a:p>
              <a:endParaRPr lang="en-US"/>
            </a:p>
          </p:txBody>
        </p:sp>
        <p:sp>
          <p:nvSpPr>
            <p:cNvPr id="97" name="Freeform: Shape 96">
              <a:extLst>
                <a:ext uri="{FF2B5EF4-FFF2-40B4-BE49-F238E27FC236}">
                  <a16:creationId xmlns:a16="http://schemas.microsoft.com/office/drawing/2014/main" id="{9DE03901-7977-48E1-8E04-AC1378B87944}"/>
                </a:ext>
              </a:extLst>
            </p:cNvPr>
            <p:cNvSpPr/>
            <p:nvPr/>
          </p:nvSpPr>
          <p:spPr>
            <a:xfrm>
              <a:off x="7887130" y="5035063"/>
              <a:ext cx="84605" cy="60718"/>
            </a:xfrm>
            <a:custGeom>
              <a:avLst/>
              <a:gdLst>
                <a:gd name="connsiteX0" fmla="*/ 77772 w 84605"/>
                <a:gd name="connsiteY0" fmla="*/ 35028 h 60718"/>
                <a:gd name="connsiteX1" fmla="*/ 20670 w 84605"/>
                <a:gd name="connsiteY1" fmla="*/ 1856 h 60718"/>
                <a:gd name="connsiteX2" fmla="*/ 1856 w 84605"/>
                <a:gd name="connsiteY2" fmla="*/ 6862 h 60718"/>
                <a:gd name="connsiteX3" fmla="*/ 6862 w 84605"/>
                <a:gd name="connsiteY3" fmla="*/ 25676 h 60718"/>
                <a:gd name="connsiteX4" fmla="*/ 63964 w 84605"/>
                <a:gd name="connsiteY4" fmla="*/ 58848 h 60718"/>
                <a:gd name="connsiteX5" fmla="*/ 70840 w 84605"/>
                <a:gd name="connsiteY5" fmla="*/ 60718 h 60718"/>
                <a:gd name="connsiteX6" fmla="*/ 82723 w 84605"/>
                <a:gd name="connsiteY6" fmla="*/ 53897 h 60718"/>
                <a:gd name="connsiteX7" fmla="*/ 77772 w 84605"/>
                <a:gd name="connsiteY7" fmla="*/ 35028 h 60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605" h="60718">
                  <a:moveTo>
                    <a:pt x="77772" y="35028"/>
                  </a:moveTo>
                  <a:lnTo>
                    <a:pt x="20670" y="1856"/>
                  </a:lnTo>
                  <a:cubicBezTo>
                    <a:pt x="14124" y="-1940"/>
                    <a:pt x="5707" y="261"/>
                    <a:pt x="1856" y="6862"/>
                  </a:cubicBezTo>
                  <a:cubicBezTo>
                    <a:pt x="-1940" y="13409"/>
                    <a:pt x="261" y="21825"/>
                    <a:pt x="6862" y="25676"/>
                  </a:cubicBezTo>
                  <a:lnTo>
                    <a:pt x="63964" y="58848"/>
                  </a:lnTo>
                  <a:cubicBezTo>
                    <a:pt x="66164" y="60113"/>
                    <a:pt x="68530" y="60718"/>
                    <a:pt x="70840" y="60718"/>
                  </a:cubicBezTo>
                  <a:cubicBezTo>
                    <a:pt x="75571" y="60718"/>
                    <a:pt x="80192" y="58243"/>
                    <a:pt x="82723" y="53897"/>
                  </a:cubicBezTo>
                  <a:cubicBezTo>
                    <a:pt x="86573" y="47240"/>
                    <a:pt x="84318" y="38824"/>
                    <a:pt x="77772" y="35028"/>
                  </a:cubicBezTo>
                  <a:close/>
                </a:path>
              </a:pathLst>
            </a:custGeom>
            <a:grpFill/>
            <a:ln w="5500" cap="flat">
              <a:noFill/>
              <a:prstDash val="solid"/>
              <a:miter/>
            </a:ln>
          </p:spPr>
          <p:txBody>
            <a:bodyPr rtlCol="0" anchor="ctr"/>
            <a:lstStyle/>
            <a:p>
              <a:endParaRPr lang="en-US"/>
            </a:p>
          </p:txBody>
        </p:sp>
        <p:sp>
          <p:nvSpPr>
            <p:cNvPr id="98" name="Freeform: Shape 97">
              <a:extLst>
                <a:ext uri="{FF2B5EF4-FFF2-40B4-BE49-F238E27FC236}">
                  <a16:creationId xmlns:a16="http://schemas.microsoft.com/office/drawing/2014/main" id="{298AB698-7340-45F9-8746-C2D66DFE5B58}"/>
                </a:ext>
              </a:extLst>
            </p:cNvPr>
            <p:cNvSpPr/>
            <p:nvPr/>
          </p:nvSpPr>
          <p:spPr>
            <a:xfrm>
              <a:off x="7658833" y="4902352"/>
              <a:ext cx="84605" cy="60742"/>
            </a:xfrm>
            <a:custGeom>
              <a:avLst/>
              <a:gdLst>
                <a:gd name="connsiteX0" fmla="*/ 77772 w 84605"/>
                <a:gd name="connsiteY0" fmla="*/ 35052 h 60742"/>
                <a:gd name="connsiteX1" fmla="*/ 20670 w 84605"/>
                <a:gd name="connsiteY1" fmla="*/ 1880 h 60742"/>
                <a:gd name="connsiteX2" fmla="*/ 1856 w 84605"/>
                <a:gd name="connsiteY2" fmla="*/ 6887 h 60742"/>
                <a:gd name="connsiteX3" fmla="*/ 6862 w 84605"/>
                <a:gd name="connsiteY3" fmla="*/ 25700 h 60742"/>
                <a:gd name="connsiteX4" fmla="*/ 63964 w 84605"/>
                <a:gd name="connsiteY4" fmla="*/ 58872 h 60742"/>
                <a:gd name="connsiteX5" fmla="*/ 70840 w 84605"/>
                <a:gd name="connsiteY5" fmla="*/ 60742 h 60742"/>
                <a:gd name="connsiteX6" fmla="*/ 82722 w 84605"/>
                <a:gd name="connsiteY6" fmla="*/ 53921 h 60742"/>
                <a:gd name="connsiteX7" fmla="*/ 77772 w 84605"/>
                <a:gd name="connsiteY7" fmla="*/ 35052 h 6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605" h="60742">
                  <a:moveTo>
                    <a:pt x="77772" y="35052"/>
                  </a:moveTo>
                  <a:lnTo>
                    <a:pt x="20670" y="1880"/>
                  </a:lnTo>
                  <a:cubicBezTo>
                    <a:pt x="14124" y="-1970"/>
                    <a:pt x="5707" y="285"/>
                    <a:pt x="1856" y="6887"/>
                  </a:cubicBezTo>
                  <a:cubicBezTo>
                    <a:pt x="-1940" y="13433"/>
                    <a:pt x="261" y="21850"/>
                    <a:pt x="6862" y="25700"/>
                  </a:cubicBezTo>
                  <a:lnTo>
                    <a:pt x="63964" y="58872"/>
                  </a:lnTo>
                  <a:cubicBezTo>
                    <a:pt x="66164" y="60137"/>
                    <a:pt x="68530" y="60742"/>
                    <a:pt x="70840" y="60742"/>
                  </a:cubicBezTo>
                  <a:cubicBezTo>
                    <a:pt x="75571" y="60742"/>
                    <a:pt x="80192" y="58267"/>
                    <a:pt x="82722" y="53921"/>
                  </a:cubicBezTo>
                  <a:cubicBezTo>
                    <a:pt x="86573" y="47320"/>
                    <a:pt x="84318" y="38903"/>
                    <a:pt x="77772" y="35052"/>
                  </a:cubicBezTo>
                  <a:close/>
                </a:path>
              </a:pathLst>
            </a:custGeom>
            <a:grpFill/>
            <a:ln w="5500" cap="flat">
              <a:noFill/>
              <a:prstDash val="solid"/>
              <a:miter/>
            </a:ln>
          </p:spPr>
          <p:txBody>
            <a:bodyPr rtlCol="0" anchor="ctr"/>
            <a:lstStyle/>
            <a:p>
              <a:endParaRPr lang="en-US"/>
            </a:p>
          </p:txBody>
        </p:sp>
        <p:sp>
          <p:nvSpPr>
            <p:cNvPr id="99" name="Freeform: Shape 98">
              <a:extLst>
                <a:ext uri="{FF2B5EF4-FFF2-40B4-BE49-F238E27FC236}">
                  <a16:creationId xmlns:a16="http://schemas.microsoft.com/office/drawing/2014/main" id="{307A3A66-E615-48B2-9457-A9313BE62523}"/>
                </a:ext>
              </a:extLst>
            </p:cNvPr>
            <p:cNvSpPr/>
            <p:nvPr/>
          </p:nvSpPr>
          <p:spPr>
            <a:xfrm>
              <a:off x="7005052" y="5037435"/>
              <a:ext cx="91073" cy="45363"/>
            </a:xfrm>
            <a:custGeom>
              <a:avLst/>
              <a:gdLst>
                <a:gd name="connsiteX0" fmla="*/ 73565 w 91073"/>
                <a:gd name="connsiteY0" fmla="*/ 529 h 45363"/>
                <a:gd name="connsiteX1" fmla="*/ 10027 w 91073"/>
                <a:gd name="connsiteY1" fmla="*/ 18353 h 45363"/>
                <a:gd name="connsiteX2" fmla="*/ 510 w 91073"/>
                <a:gd name="connsiteY2" fmla="*/ 35296 h 45363"/>
                <a:gd name="connsiteX3" fmla="*/ 13768 w 91073"/>
                <a:gd name="connsiteY3" fmla="*/ 45363 h 45363"/>
                <a:gd name="connsiteX4" fmla="*/ 17509 w 91073"/>
                <a:gd name="connsiteY4" fmla="*/ 44868 h 45363"/>
                <a:gd name="connsiteX5" fmla="*/ 81046 w 91073"/>
                <a:gd name="connsiteY5" fmla="*/ 27045 h 45363"/>
                <a:gd name="connsiteX6" fmla="*/ 90563 w 91073"/>
                <a:gd name="connsiteY6" fmla="*/ 10101 h 45363"/>
                <a:gd name="connsiteX7" fmla="*/ 73565 w 91073"/>
                <a:gd name="connsiteY7" fmla="*/ 529 h 45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073" h="45363">
                  <a:moveTo>
                    <a:pt x="73565" y="529"/>
                  </a:moveTo>
                  <a:lnTo>
                    <a:pt x="10027" y="18353"/>
                  </a:lnTo>
                  <a:cubicBezTo>
                    <a:pt x="2711" y="20388"/>
                    <a:pt x="-1525" y="27980"/>
                    <a:pt x="510" y="35296"/>
                  </a:cubicBezTo>
                  <a:cubicBezTo>
                    <a:pt x="2215" y="41348"/>
                    <a:pt x="7716" y="45363"/>
                    <a:pt x="13768" y="45363"/>
                  </a:cubicBezTo>
                  <a:cubicBezTo>
                    <a:pt x="14978" y="45363"/>
                    <a:pt x="16243" y="45198"/>
                    <a:pt x="17509" y="44868"/>
                  </a:cubicBezTo>
                  <a:lnTo>
                    <a:pt x="81046" y="27045"/>
                  </a:lnTo>
                  <a:cubicBezTo>
                    <a:pt x="88363" y="25009"/>
                    <a:pt x="92599" y="17418"/>
                    <a:pt x="90563" y="10101"/>
                  </a:cubicBezTo>
                  <a:cubicBezTo>
                    <a:pt x="88473" y="2730"/>
                    <a:pt x="80881" y="-1561"/>
                    <a:pt x="73565" y="529"/>
                  </a:cubicBezTo>
                  <a:close/>
                </a:path>
              </a:pathLst>
            </a:custGeom>
            <a:grpFill/>
            <a:ln w="5500" cap="flat">
              <a:noFill/>
              <a:prstDash val="solid"/>
              <a:miter/>
            </a:ln>
          </p:spPr>
          <p:txBody>
            <a:bodyPr rtlCol="0" anchor="ctr"/>
            <a:lstStyle/>
            <a:p>
              <a:endParaRPr lang="en-US"/>
            </a:p>
          </p:txBody>
        </p:sp>
        <p:sp>
          <p:nvSpPr>
            <p:cNvPr id="100" name="Freeform: Shape 99">
              <a:extLst>
                <a:ext uri="{FF2B5EF4-FFF2-40B4-BE49-F238E27FC236}">
                  <a16:creationId xmlns:a16="http://schemas.microsoft.com/office/drawing/2014/main" id="{8557F471-4890-452F-90D9-C8C2F9960D57}"/>
                </a:ext>
              </a:extLst>
            </p:cNvPr>
            <p:cNvSpPr/>
            <p:nvPr/>
          </p:nvSpPr>
          <p:spPr>
            <a:xfrm>
              <a:off x="7132183" y="5001753"/>
              <a:ext cx="91073" cy="45343"/>
            </a:xfrm>
            <a:custGeom>
              <a:avLst/>
              <a:gdLst>
                <a:gd name="connsiteX0" fmla="*/ 73565 w 91073"/>
                <a:gd name="connsiteY0" fmla="*/ 510 h 45343"/>
                <a:gd name="connsiteX1" fmla="*/ 10027 w 91073"/>
                <a:gd name="connsiteY1" fmla="*/ 18333 h 45343"/>
                <a:gd name="connsiteX2" fmla="*/ 510 w 91073"/>
                <a:gd name="connsiteY2" fmla="*/ 35277 h 45343"/>
                <a:gd name="connsiteX3" fmla="*/ 13768 w 91073"/>
                <a:gd name="connsiteY3" fmla="*/ 45344 h 45343"/>
                <a:gd name="connsiteX4" fmla="*/ 17508 w 91073"/>
                <a:gd name="connsiteY4" fmla="*/ 44849 h 45343"/>
                <a:gd name="connsiteX5" fmla="*/ 81046 w 91073"/>
                <a:gd name="connsiteY5" fmla="*/ 27025 h 45343"/>
                <a:gd name="connsiteX6" fmla="*/ 90563 w 91073"/>
                <a:gd name="connsiteY6" fmla="*/ 10082 h 45343"/>
                <a:gd name="connsiteX7" fmla="*/ 73565 w 91073"/>
                <a:gd name="connsiteY7" fmla="*/ 510 h 45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073" h="45343">
                  <a:moveTo>
                    <a:pt x="73565" y="510"/>
                  </a:moveTo>
                  <a:lnTo>
                    <a:pt x="10027" y="18333"/>
                  </a:lnTo>
                  <a:cubicBezTo>
                    <a:pt x="2710" y="20369"/>
                    <a:pt x="-1525" y="27960"/>
                    <a:pt x="510" y="35277"/>
                  </a:cubicBezTo>
                  <a:cubicBezTo>
                    <a:pt x="2215" y="41328"/>
                    <a:pt x="7716" y="45344"/>
                    <a:pt x="13768" y="45344"/>
                  </a:cubicBezTo>
                  <a:cubicBezTo>
                    <a:pt x="14978" y="45344"/>
                    <a:pt x="16243" y="45179"/>
                    <a:pt x="17508" y="44849"/>
                  </a:cubicBezTo>
                  <a:lnTo>
                    <a:pt x="81046" y="27025"/>
                  </a:lnTo>
                  <a:cubicBezTo>
                    <a:pt x="88363" y="24990"/>
                    <a:pt x="92599" y="17398"/>
                    <a:pt x="90563" y="10082"/>
                  </a:cubicBezTo>
                  <a:cubicBezTo>
                    <a:pt x="88473" y="2710"/>
                    <a:pt x="80881" y="-1526"/>
                    <a:pt x="73565" y="510"/>
                  </a:cubicBezTo>
                  <a:close/>
                </a:path>
              </a:pathLst>
            </a:custGeom>
            <a:grpFill/>
            <a:ln w="5500" cap="flat">
              <a:noFill/>
              <a:prstDash val="solid"/>
              <a:miter/>
            </a:ln>
          </p:spPr>
          <p:txBody>
            <a:bodyPr rtlCol="0" anchor="ctr"/>
            <a:lstStyle/>
            <a:p>
              <a:endParaRPr lang="en-US"/>
            </a:p>
          </p:txBody>
        </p:sp>
        <p:sp>
          <p:nvSpPr>
            <p:cNvPr id="101" name="Freeform: Shape 100">
              <a:extLst>
                <a:ext uri="{FF2B5EF4-FFF2-40B4-BE49-F238E27FC236}">
                  <a16:creationId xmlns:a16="http://schemas.microsoft.com/office/drawing/2014/main" id="{B6EDCE34-BA99-436A-A5AA-F37DF5E8C114}"/>
                </a:ext>
              </a:extLst>
            </p:cNvPr>
            <p:cNvSpPr/>
            <p:nvPr/>
          </p:nvSpPr>
          <p:spPr>
            <a:xfrm>
              <a:off x="7386389" y="4930384"/>
              <a:ext cx="91073" cy="45363"/>
            </a:xfrm>
            <a:custGeom>
              <a:avLst/>
              <a:gdLst>
                <a:gd name="connsiteX0" fmla="*/ 73565 w 91073"/>
                <a:gd name="connsiteY0" fmla="*/ 529 h 45363"/>
                <a:gd name="connsiteX1" fmla="*/ 10027 w 91073"/>
                <a:gd name="connsiteY1" fmla="*/ 18353 h 45363"/>
                <a:gd name="connsiteX2" fmla="*/ 510 w 91073"/>
                <a:gd name="connsiteY2" fmla="*/ 35296 h 45363"/>
                <a:gd name="connsiteX3" fmla="*/ 13768 w 91073"/>
                <a:gd name="connsiteY3" fmla="*/ 45363 h 45363"/>
                <a:gd name="connsiteX4" fmla="*/ 17508 w 91073"/>
                <a:gd name="connsiteY4" fmla="*/ 44868 h 45363"/>
                <a:gd name="connsiteX5" fmla="*/ 81046 w 91073"/>
                <a:gd name="connsiteY5" fmla="*/ 27045 h 45363"/>
                <a:gd name="connsiteX6" fmla="*/ 90563 w 91073"/>
                <a:gd name="connsiteY6" fmla="*/ 10101 h 45363"/>
                <a:gd name="connsiteX7" fmla="*/ 73565 w 91073"/>
                <a:gd name="connsiteY7" fmla="*/ 529 h 45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073" h="45363">
                  <a:moveTo>
                    <a:pt x="73565" y="529"/>
                  </a:moveTo>
                  <a:lnTo>
                    <a:pt x="10027" y="18353"/>
                  </a:lnTo>
                  <a:cubicBezTo>
                    <a:pt x="2710" y="20388"/>
                    <a:pt x="-1525" y="27980"/>
                    <a:pt x="510" y="35296"/>
                  </a:cubicBezTo>
                  <a:cubicBezTo>
                    <a:pt x="2215" y="41347"/>
                    <a:pt x="7716" y="45363"/>
                    <a:pt x="13768" y="45363"/>
                  </a:cubicBezTo>
                  <a:cubicBezTo>
                    <a:pt x="14978" y="45363"/>
                    <a:pt x="16243" y="45198"/>
                    <a:pt x="17508" y="44868"/>
                  </a:cubicBezTo>
                  <a:lnTo>
                    <a:pt x="81046" y="27045"/>
                  </a:lnTo>
                  <a:cubicBezTo>
                    <a:pt x="88363" y="25009"/>
                    <a:pt x="92599" y="17418"/>
                    <a:pt x="90563" y="10101"/>
                  </a:cubicBezTo>
                  <a:cubicBezTo>
                    <a:pt x="88473" y="2729"/>
                    <a:pt x="80881" y="-1561"/>
                    <a:pt x="73565" y="529"/>
                  </a:cubicBezTo>
                  <a:close/>
                </a:path>
              </a:pathLst>
            </a:custGeom>
            <a:grpFill/>
            <a:ln w="5500" cap="flat">
              <a:noFill/>
              <a:prstDash val="solid"/>
              <a:miter/>
            </a:ln>
          </p:spPr>
          <p:txBody>
            <a:bodyPr rtlCol="0" anchor="ctr"/>
            <a:lstStyle/>
            <a:p>
              <a:endParaRPr lang="en-US"/>
            </a:p>
          </p:txBody>
        </p:sp>
        <p:sp>
          <p:nvSpPr>
            <p:cNvPr id="102" name="Freeform: Shape 101">
              <a:extLst>
                <a:ext uri="{FF2B5EF4-FFF2-40B4-BE49-F238E27FC236}">
                  <a16:creationId xmlns:a16="http://schemas.microsoft.com/office/drawing/2014/main" id="{EA0EE93E-D961-4AD2-8E2F-B9AB809A10AE}"/>
                </a:ext>
              </a:extLst>
            </p:cNvPr>
            <p:cNvSpPr/>
            <p:nvPr/>
          </p:nvSpPr>
          <p:spPr>
            <a:xfrm>
              <a:off x="7513520" y="4894705"/>
              <a:ext cx="91073" cy="45339"/>
            </a:xfrm>
            <a:custGeom>
              <a:avLst/>
              <a:gdLst>
                <a:gd name="connsiteX0" fmla="*/ 73565 w 91073"/>
                <a:gd name="connsiteY0" fmla="*/ 506 h 45339"/>
                <a:gd name="connsiteX1" fmla="*/ 10027 w 91073"/>
                <a:gd name="connsiteY1" fmla="*/ 18329 h 45339"/>
                <a:gd name="connsiteX2" fmla="*/ 510 w 91073"/>
                <a:gd name="connsiteY2" fmla="*/ 35273 h 45339"/>
                <a:gd name="connsiteX3" fmla="*/ 13768 w 91073"/>
                <a:gd name="connsiteY3" fmla="*/ 45340 h 45339"/>
                <a:gd name="connsiteX4" fmla="*/ 17508 w 91073"/>
                <a:gd name="connsiteY4" fmla="*/ 44845 h 45339"/>
                <a:gd name="connsiteX5" fmla="*/ 81046 w 91073"/>
                <a:gd name="connsiteY5" fmla="*/ 27021 h 45339"/>
                <a:gd name="connsiteX6" fmla="*/ 90563 w 91073"/>
                <a:gd name="connsiteY6" fmla="*/ 10078 h 45339"/>
                <a:gd name="connsiteX7" fmla="*/ 73565 w 91073"/>
                <a:gd name="connsiteY7" fmla="*/ 506 h 45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073" h="45339">
                  <a:moveTo>
                    <a:pt x="73565" y="506"/>
                  </a:moveTo>
                  <a:lnTo>
                    <a:pt x="10027" y="18329"/>
                  </a:lnTo>
                  <a:cubicBezTo>
                    <a:pt x="2710" y="20365"/>
                    <a:pt x="-1525" y="27956"/>
                    <a:pt x="510" y="35273"/>
                  </a:cubicBezTo>
                  <a:cubicBezTo>
                    <a:pt x="2215" y="41324"/>
                    <a:pt x="7717" y="45340"/>
                    <a:pt x="13768" y="45340"/>
                  </a:cubicBezTo>
                  <a:cubicBezTo>
                    <a:pt x="14978" y="45340"/>
                    <a:pt x="16243" y="45175"/>
                    <a:pt x="17508" y="44845"/>
                  </a:cubicBezTo>
                  <a:lnTo>
                    <a:pt x="81046" y="27021"/>
                  </a:lnTo>
                  <a:cubicBezTo>
                    <a:pt x="88363" y="24986"/>
                    <a:pt x="92599" y="17394"/>
                    <a:pt x="90563" y="10078"/>
                  </a:cubicBezTo>
                  <a:cubicBezTo>
                    <a:pt x="88528" y="2761"/>
                    <a:pt x="80826" y="-1530"/>
                    <a:pt x="73565" y="506"/>
                  </a:cubicBezTo>
                  <a:close/>
                </a:path>
              </a:pathLst>
            </a:custGeom>
            <a:grpFill/>
            <a:ln w="5500" cap="flat">
              <a:noFill/>
              <a:prstDash val="solid"/>
              <a:miter/>
            </a:ln>
          </p:spPr>
          <p:txBody>
            <a:bodyPr rtlCol="0" anchor="ctr"/>
            <a:lstStyle/>
            <a:p>
              <a:endParaRPr lang="en-US"/>
            </a:p>
          </p:txBody>
        </p:sp>
      </p:grpSp>
      <p:sp>
        <p:nvSpPr>
          <p:cNvPr id="112" name="TextBox 111">
            <a:extLst>
              <a:ext uri="{FF2B5EF4-FFF2-40B4-BE49-F238E27FC236}">
                <a16:creationId xmlns:a16="http://schemas.microsoft.com/office/drawing/2014/main" id="{45124D4D-4BD9-4790-9789-E4B28347860F}"/>
              </a:ext>
            </a:extLst>
          </p:cNvPr>
          <p:cNvSpPr txBox="1"/>
          <p:nvPr/>
        </p:nvSpPr>
        <p:spPr>
          <a:xfrm>
            <a:off x="8660337" y="4517811"/>
            <a:ext cx="2240645" cy="1447832"/>
          </a:xfrm>
          <a:prstGeom prst="rect">
            <a:avLst/>
          </a:prstGeom>
          <a:noFill/>
        </p:spPr>
        <p:txBody>
          <a:bodyPr wrap="square" rtlCol="0" anchor="t">
            <a:spAutoFit/>
          </a:bodyPr>
          <a:lstStyle/>
          <a:p>
            <a:pPr>
              <a:lnSpc>
                <a:spcPct val="150000"/>
              </a:lnSpc>
            </a:pPr>
            <a:r>
              <a:rPr lang="en-US" sz="1200" dirty="0"/>
              <a:t>Cube, prism and </a:t>
            </a:r>
            <a:r>
              <a:rPr lang="en-US" sz="1200" dirty="0">
                <a:latin typeface="+mj-lt"/>
              </a:rPr>
              <a:t>Square of Rectangular Pyramid have angel, so this is not correct answer, good job! </a:t>
            </a:r>
          </a:p>
          <a:p>
            <a:pPr>
              <a:lnSpc>
                <a:spcPct val="150000"/>
              </a:lnSpc>
            </a:pPr>
            <a:endParaRPr lang="en-US" sz="1200" dirty="0"/>
          </a:p>
        </p:txBody>
      </p:sp>
      <p:sp>
        <p:nvSpPr>
          <p:cNvPr id="113" name="TextBox 112">
            <a:extLst>
              <a:ext uri="{FF2B5EF4-FFF2-40B4-BE49-F238E27FC236}">
                <a16:creationId xmlns:a16="http://schemas.microsoft.com/office/drawing/2014/main" id="{C4FDB0B3-680E-401C-81AB-E06D02A1B50C}"/>
              </a:ext>
            </a:extLst>
          </p:cNvPr>
          <p:cNvSpPr txBox="1"/>
          <p:nvPr/>
        </p:nvSpPr>
        <p:spPr>
          <a:xfrm>
            <a:off x="8660338" y="4176625"/>
            <a:ext cx="2240644" cy="400110"/>
          </a:xfrm>
          <a:prstGeom prst="rect">
            <a:avLst/>
          </a:prstGeom>
          <a:noFill/>
        </p:spPr>
        <p:txBody>
          <a:bodyPr wrap="square" rtlCol="0">
            <a:spAutoFit/>
          </a:bodyPr>
          <a:lstStyle/>
          <a:p>
            <a:r>
              <a:rPr lang="en-US" sz="2000" b="1" dirty="0">
                <a:solidFill>
                  <a:schemeClr val="accent2"/>
                </a:solidFill>
                <a:latin typeface="+mj-lt"/>
              </a:rPr>
              <a:t>Wrong answer</a:t>
            </a:r>
            <a:endParaRPr lang="en-ID" sz="2000" b="1" dirty="0">
              <a:solidFill>
                <a:schemeClr val="accent2"/>
              </a:solidFill>
              <a:latin typeface="+mj-lt"/>
            </a:endParaRPr>
          </a:p>
        </p:txBody>
      </p:sp>
      <p:grpSp>
        <p:nvGrpSpPr>
          <p:cNvPr id="119" name="Group 118">
            <a:extLst>
              <a:ext uri="{FF2B5EF4-FFF2-40B4-BE49-F238E27FC236}">
                <a16:creationId xmlns:a16="http://schemas.microsoft.com/office/drawing/2014/main" id="{EE379930-C04C-4E70-ADE4-8552EC7BB0BD}"/>
              </a:ext>
            </a:extLst>
          </p:cNvPr>
          <p:cNvGrpSpPr/>
          <p:nvPr/>
        </p:nvGrpSpPr>
        <p:grpSpPr>
          <a:xfrm>
            <a:off x="6982144" y="4248950"/>
            <a:ext cx="1128713" cy="1128713"/>
            <a:chOff x="595312" y="4542933"/>
            <a:chExt cx="1702308" cy="1702308"/>
          </a:xfrm>
        </p:grpSpPr>
        <p:grpSp>
          <p:nvGrpSpPr>
            <p:cNvPr id="120" name="Group 119">
              <a:extLst>
                <a:ext uri="{FF2B5EF4-FFF2-40B4-BE49-F238E27FC236}">
                  <a16:creationId xmlns:a16="http://schemas.microsoft.com/office/drawing/2014/main" id="{71342E83-15A8-4956-B97D-77A381A52ECB}"/>
                </a:ext>
              </a:extLst>
            </p:cNvPr>
            <p:cNvGrpSpPr/>
            <p:nvPr/>
          </p:nvGrpSpPr>
          <p:grpSpPr>
            <a:xfrm>
              <a:off x="595312" y="4542933"/>
              <a:ext cx="1702308" cy="1702308"/>
              <a:chOff x="-147638" y="3008386"/>
              <a:chExt cx="1702308" cy="1702308"/>
            </a:xfrm>
          </p:grpSpPr>
          <p:sp>
            <p:nvSpPr>
              <p:cNvPr id="122" name="Freeform: Shape 121">
                <a:extLst>
                  <a:ext uri="{FF2B5EF4-FFF2-40B4-BE49-F238E27FC236}">
                    <a16:creationId xmlns:a16="http://schemas.microsoft.com/office/drawing/2014/main" id="{266E2989-C9E8-4266-B961-81AA7ABFC352}"/>
                  </a:ext>
                </a:extLst>
              </p:cNvPr>
              <p:cNvSpPr/>
              <p:nvPr/>
            </p:nvSpPr>
            <p:spPr>
              <a:xfrm>
                <a:off x="-147638" y="3008386"/>
                <a:ext cx="1702308" cy="1702308"/>
              </a:xfrm>
              <a:custGeom>
                <a:avLst/>
                <a:gdLst>
                  <a:gd name="connsiteX0" fmla="*/ 1702308 w 1702308"/>
                  <a:gd name="connsiteY0" fmla="*/ 851154 h 1702308"/>
                  <a:gd name="connsiteX1" fmla="*/ 851154 w 1702308"/>
                  <a:gd name="connsiteY1" fmla="*/ 1702308 h 1702308"/>
                  <a:gd name="connsiteX2" fmla="*/ 0 w 1702308"/>
                  <a:gd name="connsiteY2" fmla="*/ 851154 h 1702308"/>
                  <a:gd name="connsiteX3" fmla="*/ 851154 w 1702308"/>
                  <a:gd name="connsiteY3" fmla="*/ 0 h 1702308"/>
                  <a:gd name="connsiteX4" fmla="*/ 1702308 w 1702308"/>
                  <a:gd name="connsiteY4" fmla="*/ 851154 h 17023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2308" h="1702308">
                    <a:moveTo>
                      <a:pt x="1702308" y="851154"/>
                    </a:moveTo>
                    <a:cubicBezTo>
                      <a:pt x="1702308" y="1321234"/>
                      <a:pt x="1321234" y="1702308"/>
                      <a:pt x="851154" y="1702308"/>
                    </a:cubicBezTo>
                    <a:cubicBezTo>
                      <a:pt x="381075" y="1702308"/>
                      <a:pt x="0" y="1321234"/>
                      <a:pt x="0" y="851154"/>
                    </a:cubicBezTo>
                    <a:cubicBezTo>
                      <a:pt x="0" y="381075"/>
                      <a:pt x="381075" y="0"/>
                      <a:pt x="851154" y="0"/>
                    </a:cubicBezTo>
                    <a:cubicBezTo>
                      <a:pt x="1321234" y="0"/>
                      <a:pt x="1702308" y="381075"/>
                      <a:pt x="1702308" y="851154"/>
                    </a:cubicBezTo>
                    <a:close/>
                  </a:path>
                </a:pathLst>
              </a:custGeom>
              <a:solidFill>
                <a:schemeClr val="accent2"/>
              </a:solidFill>
              <a:ln w="9525" cap="flat">
                <a:noFill/>
                <a:prstDash val="solid"/>
                <a:miter/>
              </a:ln>
            </p:spPr>
            <p:txBody>
              <a:bodyPr rtlCol="0" anchor="ctr"/>
              <a:lstStyle/>
              <a:p>
                <a:endParaRPr lang="en-US"/>
              </a:p>
            </p:txBody>
          </p:sp>
          <p:sp>
            <p:nvSpPr>
              <p:cNvPr id="123" name="Freeform: Shape 122">
                <a:extLst>
                  <a:ext uri="{FF2B5EF4-FFF2-40B4-BE49-F238E27FC236}">
                    <a16:creationId xmlns:a16="http://schemas.microsoft.com/office/drawing/2014/main" id="{6980CAC1-2622-49BB-ABCD-46CFC485EA42}"/>
                  </a:ext>
                </a:extLst>
              </p:cNvPr>
              <p:cNvSpPr/>
              <p:nvPr/>
            </p:nvSpPr>
            <p:spPr>
              <a:xfrm>
                <a:off x="78676" y="3234700"/>
                <a:ext cx="1249680" cy="1249680"/>
              </a:xfrm>
              <a:custGeom>
                <a:avLst/>
                <a:gdLst>
                  <a:gd name="connsiteX0" fmla="*/ 1249680 w 1249680"/>
                  <a:gd name="connsiteY0" fmla="*/ 624840 h 1249680"/>
                  <a:gd name="connsiteX1" fmla="*/ 624840 w 1249680"/>
                  <a:gd name="connsiteY1" fmla="*/ 1249680 h 1249680"/>
                  <a:gd name="connsiteX2" fmla="*/ 0 w 1249680"/>
                  <a:gd name="connsiteY2" fmla="*/ 624840 h 1249680"/>
                  <a:gd name="connsiteX3" fmla="*/ 624840 w 1249680"/>
                  <a:gd name="connsiteY3" fmla="*/ 0 h 1249680"/>
                  <a:gd name="connsiteX4" fmla="*/ 1249680 w 1249680"/>
                  <a:gd name="connsiteY4" fmla="*/ 624840 h 1249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9680" h="1249680">
                    <a:moveTo>
                      <a:pt x="1249680" y="624840"/>
                    </a:moveTo>
                    <a:cubicBezTo>
                      <a:pt x="1249680" y="969930"/>
                      <a:pt x="969930" y="1249680"/>
                      <a:pt x="624840" y="1249680"/>
                    </a:cubicBezTo>
                    <a:cubicBezTo>
                      <a:pt x="279750" y="1249680"/>
                      <a:pt x="0" y="969930"/>
                      <a:pt x="0" y="624840"/>
                    </a:cubicBezTo>
                    <a:cubicBezTo>
                      <a:pt x="0" y="279750"/>
                      <a:pt x="279750" y="0"/>
                      <a:pt x="624840" y="0"/>
                    </a:cubicBezTo>
                    <a:cubicBezTo>
                      <a:pt x="969930" y="0"/>
                      <a:pt x="1249680" y="279750"/>
                      <a:pt x="1249680" y="624840"/>
                    </a:cubicBezTo>
                    <a:close/>
                  </a:path>
                </a:pathLst>
              </a:custGeom>
              <a:noFill/>
              <a:ln w="19050" cap="flat">
                <a:solidFill>
                  <a:schemeClr val="accent1">
                    <a:lumMod val="20000"/>
                    <a:lumOff val="80000"/>
                  </a:schemeClr>
                </a:solidFill>
                <a:prstDash val="dash"/>
                <a:miter/>
              </a:ln>
            </p:spPr>
            <p:txBody>
              <a:bodyPr rtlCol="0" anchor="ctr"/>
              <a:lstStyle/>
              <a:p>
                <a:endParaRPr lang="en-US"/>
              </a:p>
            </p:txBody>
          </p:sp>
        </p:grpSp>
        <p:sp>
          <p:nvSpPr>
            <p:cNvPr id="121" name="Graphic 40">
              <a:extLst>
                <a:ext uri="{FF2B5EF4-FFF2-40B4-BE49-F238E27FC236}">
                  <a16:creationId xmlns:a16="http://schemas.microsoft.com/office/drawing/2014/main" id="{EC3CB6A8-7CFF-4AC3-856F-AA5EE60DDAA3}"/>
                </a:ext>
              </a:extLst>
            </p:cNvPr>
            <p:cNvSpPr/>
            <p:nvPr/>
          </p:nvSpPr>
          <p:spPr>
            <a:xfrm>
              <a:off x="1121282" y="5068903"/>
              <a:ext cx="650368" cy="650368"/>
            </a:xfrm>
            <a:custGeom>
              <a:avLst/>
              <a:gdLst>
                <a:gd name="connsiteX0" fmla="*/ 807149 w 807148"/>
                <a:gd name="connsiteY0" fmla="*/ 194691 h 807148"/>
                <a:gd name="connsiteX1" fmla="*/ 612458 w 807148"/>
                <a:gd name="connsiteY1" fmla="*/ 0 h 807148"/>
                <a:gd name="connsiteX2" fmla="*/ 403574 w 807148"/>
                <a:gd name="connsiteY2" fmla="*/ 208883 h 807148"/>
                <a:gd name="connsiteX3" fmla="*/ 194691 w 807148"/>
                <a:gd name="connsiteY3" fmla="*/ 0 h 807148"/>
                <a:gd name="connsiteX4" fmla="*/ 0 w 807148"/>
                <a:gd name="connsiteY4" fmla="*/ 194691 h 807148"/>
                <a:gd name="connsiteX5" fmla="*/ 208883 w 807148"/>
                <a:gd name="connsiteY5" fmla="*/ 403574 h 807148"/>
                <a:gd name="connsiteX6" fmla="*/ 0 w 807148"/>
                <a:gd name="connsiteY6" fmla="*/ 612458 h 807148"/>
                <a:gd name="connsiteX7" fmla="*/ 194691 w 807148"/>
                <a:gd name="connsiteY7" fmla="*/ 807149 h 807148"/>
                <a:gd name="connsiteX8" fmla="*/ 403574 w 807148"/>
                <a:gd name="connsiteY8" fmla="*/ 598265 h 807148"/>
                <a:gd name="connsiteX9" fmla="*/ 612458 w 807148"/>
                <a:gd name="connsiteY9" fmla="*/ 807149 h 807148"/>
                <a:gd name="connsiteX10" fmla="*/ 807149 w 807148"/>
                <a:gd name="connsiteY10" fmla="*/ 612458 h 807148"/>
                <a:gd name="connsiteX11" fmla="*/ 598265 w 807148"/>
                <a:gd name="connsiteY11" fmla="*/ 403574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7148" h="807148">
                  <a:moveTo>
                    <a:pt x="807149" y="194691"/>
                  </a:moveTo>
                  <a:lnTo>
                    <a:pt x="612458" y="0"/>
                  </a:lnTo>
                  <a:lnTo>
                    <a:pt x="403574" y="208883"/>
                  </a:lnTo>
                  <a:lnTo>
                    <a:pt x="194691" y="0"/>
                  </a:lnTo>
                  <a:lnTo>
                    <a:pt x="0" y="194691"/>
                  </a:lnTo>
                  <a:lnTo>
                    <a:pt x="208883" y="403574"/>
                  </a:lnTo>
                  <a:lnTo>
                    <a:pt x="0" y="612458"/>
                  </a:lnTo>
                  <a:lnTo>
                    <a:pt x="194691" y="807149"/>
                  </a:lnTo>
                  <a:lnTo>
                    <a:pt x="403574" y="598265"/>
                  </a:lnTo>
                  <a:lnTo>
                    <a:pt x="612458" y="807149"/>
                  </a:lnTo>
                  <a:lnTo>
                    <a:pt x="807149" y="612458"/>
                  </a:lnTo>
                  <a:lnTo>
                    <a:pt x="598265" y="403574"/>
                  </a:lnTo>
                  <a:close/>
                </a:path>
              </a:pathLst>
            </a:custGeom>
            <a:solidFill>
              <a:schemeClr val="bg2"/>
            </a:solidFill>
            <a:ln w="9525" cap="flat">
              <a:noFill/>
              <a:prstDash val="solid"/>
              <a:miter/>
            </a:ln>
          </p:spPr>
          <p:txBody>
            <a:bodyPr rtlCol="0" anchor="ctr"/>
            <a:lstStyle/>
            <a:p>
              <a:endParaRPr lang="en-US"/>
            </a:p>
          </p:txBody>
        </p:sp>
      </p:grpSp>
      <p:sp>
        <p:nvSpPr>
          <p:cNvPr id="3" name="Text Placeholder 2">
            <a:extLst>
              <a:ext uri="{FF2B5EF4-FFF2-40B4-BE49-F238E27FC236}">
                <a16:creationId xmlns:a16="http://schemas.microsoft.com/office/drawing/2014/main" id="{FD47CFB7-BB06-466D-8B5C-03E245E60847}"/>
              </a:ext>
            </a:extLst>
          </p:cNvPr>
          <p:cNvSpPr>
            <a:spLocks noGrp="1"/>
          </p:cNvSpPr>
          <p:nvPr>
            <p:ph type="body" sz="quarter" idx="10"/>
          </p:nvPr>
        </p:nvSpPr>
        <p:spPr/>
        <p:txBody>
          <a:bodyPr/>
          <a:lstStyle/>
          <a:p>
            <a:pPr algn="ctr"/>
            <a:r>
              <a:rPr lang="en-US" sz="4000" b="1" dirty="0">
                <a:latin typeface="+mj-lt"/>
              </a:rPr>
              <a:t>Answer for Question 4</a:t>
            </a:r>
          </a:p>
        </p:txBody>
      </p:sp>
    </p:spTree>
    <p:extLst>
      <p:ext uri="{BB962C8B-B14F-4D97-AF65-F5344CB8AC3E}">
        <p14:creationId xmlns:p14="http://schemas.microsoft.com/office/powerpoint/2010/main" val="281472639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4" name="Group 83">
            <a:extLst>
              <a:ext uri="{FF2B5EF4-FFF2-40B4-BE49-F238E27FC236}">
                <a16:creationId xmlns:a16="http://schemas.microsoft.com/office/drawing/2014/main" id="{08838DA8-3840-4EDD-8057-63A35645771B}"/>
              </a:ext>
            </a:extLst>
          </p:cNvPr>
          <p:cNvGrpSpPr/>
          <p:nvPr/>
        </p:nvGrpSpPr>
        <p:grpSpPr>
          <a:xfrm>
            <a:off x="770052" y="1879894"/>
            <a:ext cx="974715" cy="856510"/>
            <a:chOff x="1487197" y="2121468"/>
            <a:chExt cx="2076794" cy="1824939"/>
          </a:xfrm>
        </p:grpSpPr>
        <p:sp>
          <p:nvSpPr>
            <p:cNvPr id="11" name="Rectangle: Rounded Corners 10">
              <a:extLst>
                <a:ext uri="{FF2B5EF4-FFF2-40B4-BE49-F238E27FC236}">
                  <a16:creationId xmlns:a16="http://schemas.microsoft.com/office/drawing/2014/main" id="{8FD11CA4-9AAC-4725-A737-89CB7E60DCE2}"/>
                </a:ext>
              </a:extLst>
            </p:cNvPr>
            <p:cNvSpPr/>
            <p:nvPr/>
          </p:nvSpPr>
          <p:spPr>
            <a:xfrm>
              <a:off x="1487197" y="2121468"/>
              <a:ext cx="2076794" cy="1824939"/>
            </a:xfrm>
            <a:prstGeom prst="roundRect">
              <a:avLst>
                <a:gd name="adj" fmla="val 13362"/>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012F08B9-9DC1-4019-A36A-E913A47A0B7F}"/>
                </a:ext>
              </a:extLst>
            </p:cNvPr>
            <p:cNvSpPr/>
            <p:nvPr/>
          </p:nvSpPr>
          <p:spPr>
            <a:xfrm>
              <a:off x="1609895" y="2290851"/>
              <a:ext cx="1831398" cy="1486173"/>
            </a:xfrm>
            <a:prstGeom prst="roundRect">
              <a:avLst>
                <a:gd name="adj" fmla="val 13362"/>
              </a:avLst>
            </a:prstGeom>
            <a:noFill/>
            <a:ln w="19050">
              <a:solidFill>
                <a:schemeClr val="accent1">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081C202E-050A-41C3-B4C4-8DE021CC6738}"/>
                </a:ext>
              </a:extLst>
            </p:cNvPr>
            <p:cNvGrpSpPr/>
            <p:nvPr/>
          </p:nvGrpSpPr>
          <p:grpSpPr>
            <a:xfrm>
              <a:off x="1954982" y="2532994"/>
              <a:ext cx="1152758" cy="1043121"/>
              <a:chOff x="5399017" y="3951330"/>
              <a:chExt cx="1152758" cy="1043121"/>
            </a:xfrm>
            <a:solidFill>
              <a:schemeClr val="bg2"/>
            </a:solidFill>
          </p:grpSpPr>
          <p:sp>
            <p:nvSpPr>
              <p:cNvPr id="16" name="Freeform: Shape 15">
                <a:extLst>
                  <a:ext uri="{FF2B5EF4-FFF2-40B4-BE49-F238E27FC236}">
                    <a16:creationId xmlns:a16="http://schemas.microsoft.com/office/drawing/2014/main" id="{620287A1-97D3-459B-8558-54F05AD0B784}"/>
                  </a:ext>
                </a:extLst>
              </p:cNvPr>
              <p:cNvSpPr/>
              <p:nvPr/>
            </p:nvSpPr>
            <p:spPr>
              <a:xfrm>
                <a:off x="5399017" y="3951330"/>
                <a:ext cx="1152758" cy="1043121"/>
              </a:xfrm>
              <a:custGeom>
                <a:avLst/>
                <a:gdLst>
                  <a:gd name="connsiteX0" fmla="*/ 1152758 w 1152758"/>
                  <a:gd name="connsiteY0" fmla="*/ 13368 h 1043121"/>
                  <a:gd name="connsiteX1" fmla="*/ 1152538 w 1152758"/>
                  <a:gd name="connsiteY1" fmla="*/ 11277 h 1043121"/>
                  <a:gd name="connsiteX2" fmla="*/ 1152318 w 1152758"/>
                  <a:gd name="connsiteY2" fmla="*/ 10397 h 1043121"/>
                  <a:gd name="connsiteX3" fmla="*/ 1152098 w 1152758"/>
                  <a:gd name="connsiteY3" fmla="*/ 9572 h 1043121"/>
                  <a:gd name="connsiteX4" fmla="*/ 1151823 w 1152758"/>
                  <a:gd name="connsiteY4" fmla="*/ 8912 h 1043121"/>
                  <a:gd name="connsiteX5" fmla="*/ 1151438 w 1152758"/>
                  <a:gd name="connsiteY5" fmla="*/ 8032 h 1043121"/>
                  <a:gd name="connsiteX6" fmla="*/ 1150668 w 1152758"/>
                  <a:gd name="connsiteY6" fmla="*/ 6601 h 1043121"/>
                  <a:gd name="connsiteX7" fmla="*/ 1150283 w 1152758"/>
                  <a:gd name="connsiteY7" fmla="*/ 5941 h 1043121"/>
                  <a:gd name="connsiteX8" fmla="*/ 1148742 w 1152758"/>
                  <a:gd name="connsiteY8" fmla="*/ 4071 h 1043121"/>
                  <a:gd name="connsiteX9" fmla="*/ 1148687 w 1152758"/>
                  <a:gd name="connsiteY9" fmla="*/ 4016 h 1043121"/>
                  <a:gd name="connsiteX10" fmla="*/ 1146872 w 1152758"/>
                  <a:gd name="connsiteY10" fmla="*/ 2530 h 1043121"/>
                  <a:gd name="connsiteX11" fmla="*/ 1146212 w 1152758"/>
                  <a:gd name="connsiteY11" fmla="*/ 2090 h 1043121"/>
                  <a:gd name="connsiteX12" fmla="*/ 1144782 w 1152758"/>
                  <a:gd name="connsiteY12" fmla="*/ 1320 h 1043121"/>
                  <a:gd name="connsiteX13" fmla="*/ 1143956 w 1152758"/>
                  <a:gd name="connsiteY13" fmla="*/ 990 h 1043121"/>
                  <a:gd name="connsiteX14" fmla="*/ 1142361 w 1152758"/>
                  <a:gd name="connsiteY14" fmla="*/ 495 h 1043121"/>
                  <a:gd name="connsiteX15" fmla="*/ 1141536 w 1152758"/>
                  <a:gd name="connsiteY15" fmla="*/ 275 h 1043121"/>
                  <a:gd name="connsiteX16" fmla="*/ 1139005 w 1152758"/>
                  <a:gd name="connsiteY16" fmla="*/ 0 h 1043121"/>
                  <a:gd name="connsiteX17" fmla="*/ 388874 w 1152758"/>
                  <a:gd name="connsiteY17" fmla="*/ 0 h 1043121"/>
                  <a:gd name="connsiteX18" fmla="*/ 386398 w 1152758"/>
                  <a:gd name="connsiteY18" fmla="*/ 275 h 1043121"/>
                  <a:gd name="connsiteX19" fmla="*/ 385573 w 1152758"/>
                  <a:gd name="connsiteY19" fmla="*/ 440 h 1043121"/>
                  <a:gd name="connsiteX20" fmla="*/ 383978 w 1152758"/>
                  <a:gd name="connsiteY20" fmla="*/ 935 h 1043121"/>
                  <a:gd name="connsiteX21" fmla="*/ 383153 w 1152758"/>
                  <a:gd name="connsiteY21" fmla="*/ 1265 h 1043121"/>
                  <a:gd name="connsiteX22" fmla="*/ 381667 w 1152758"/>
                  <a:gd name="connsiteY22" fmla="*/ 2090 h 1043121"/>
                  <a:gd name="connsiteX23" fmla="*/ 381062 w 1152758"/>
                  <a:gd name="connsiteY23" fmla="*/ 2475 h 1043121"/>
                  <a:gd name="connsiteX24" fmla="*/ 380952 w 1152758"/>
                  <a:gd name="connsiteY24" fmla="*/ 2530 h 1043121"/>
                  <a:gd name="connsiteX25" fmla="*/ 6161 w 1152758"/>
                  <a:gd name="connsiteY25" fmla="*/ 267904 h 1043121"/>
                  <a:gd name="connsiteX26" fmla="*/ 6161 w 1152758"/>
                  <a:gd name="connsiteY26" fmla="*/ 267904 h 1043121"/>
                  <a:gd name="connsiteX27" fmla="*/ 5886 w 1152758"/>
                  <a:gd name="connsiteY27" fmla="*/ 268069 h 1043121"/>
                  <a:gd name="connsiteX28" fmla="*/ 4126 w 1152758"/>
                  <a:gd name="connsiteY28" fmla="*/ 269555 h 1043121"/>
                  <a:gd name="connsiteX29" fmla="*/ 3851 w 1152758"/>
                  <a:gd name="connsiteY29" fmla="*/ 269885 h 1043121"/>
                  <a:gd name="connsiteX30" fmla="*/ 2586 w 1152758"/>
                  <a:gd name="connsiteY30" fmla="*/ 271425 h 1043121"/>
                  <a:gd name="connsiteX31" fmla="*/ 2145 w 1152758"/>
                  <a:gd name="connsiteY31" fmla="*/ 272140 h 1043121"/>
                  <a:gd name="connsiteX32" fmla="*/ 1375 w 1152758"/>
                  <a:gd name="connsiteY32" fmla="*/ 273515 h 1043121"/>
                  <a:gd name="connsiteX33" fmla="*/ 990 w 1152758"/>
                  <a:gd name="connsiteY33" fmla="*/ 274396 h 1043121"/>
                  <a:gd name="connsiteX34" fmla="*/ 495 w 1152758"/>
                  <a:gd name="connsiteY34" fmla="*/ 275991 h 1043121"/>
                  <a:gd name="connsiteX35" fmla="*/ 275 w 1152758"/>
                  <a:gd name="connsiteY35" fmla="*/ 276761 h 1043121"/>
                  <a:gd name="connsiteX36" fmla="*/ 0 w 1152758"/>
                  <a:gd name="connsiteY36" fmla="*/ 279236 h 1043121"/>
                  <a:gd name="connsiteX37" fmla="*/ 0 w 1152758"/>
                  <a:gd name="connsiteY37" fmla="*/ 279291 h 1043121"/>
                  <a:gd name="connsiteX38" fmla="*/ 0 w 1152758"/>
                  <a:gd name="connsiteY38" fmla="*/ 1029423 h 1043121"/>
                  <a:gd name="connsiteX39" fmla="*/ 0 w 1152758"/>
                  <a:gd name="connsiteY39" fmla="*/ 1029588 h 1043121"/>
                  <a:gd name="connsiteX40" fmla="*/ 165 w 1152758"/>
                  <a:gd name="connsiteY40" fmla="*/ 1031349 h 1043121"/>
                  <a:gd name="connsiteX41" fmla="*/ 275 w 1152758"/>
                  <a:gd name="connsiteY41" fmla="*/ 1032284 h 1043121"/>
                  <a:gd name="connsiteX42" fmla="*/ 660 w 1152758"/>
                  <a:gd name="connsiteY42" fmla="*/ 1033604 h 1043121"/>
                  <a:gd name="connsiteX43" fmla="*/ 1100 w 1152758"/>
                  <a:gd name="connsiteY43" fmla="*/ 1034869 h 1043121"/>
                  <a:gd name="connsiteX44" fmla="*/ 1540 w 1152758"/>
                  <a:gd name="connsiteY44" fmla="*/ 1035695 h 1043121"/>
                  <a:gd name="connsiteX45" fmla="*/ 2421 w 1152758"/>
                  <a:gd name="connsiteY45" fmla="*/ 1037235 h 1043121"/>
                  <a:gd name="connsiteX46" fmla="*/ 2476 w 1152758"/>
                  <a:gd name="connsiteY46" fmla="*/ 1037345 h 1043121"/>
                  <a:gd name="connsiteX47" fmla="*/ 2806 w 1152758"/>
                  <a:gd name="connsiteY47" fmla="*/ 1037730 h 1043121"/>
                  <a:gd name="connsiteX48" fmla="*/ 4456 w 1152758"/>
                  <a:gd name="connsiteY48" fmla="*/ 1039545 h 1043121"/>
                  <a:gd name="connsiteX49" fmla="*/ 5281 w 1152758"/>
                  <a:gd name="connsiteY49" fmla="*/ 1040205 h 1043121"/>
                  <a:gd name="connsiteX50" fmla="*/ 6931 w 1152758"/>
                  <a:gd name="connsiteY50" fmla="*/ 1041306 h 1043121"/>
                  <a:gd name="connsiteX51" fmla="*/ 7867 w 1152758"/>
                  <a:gd name="connsiteY51" fmla="*/ 1041801 h 1043121"/>
                  <a:gd name="connsiteX52" fmla="*/ 9902 w 1152758"/>
                  <a:gd name="connsiteY52" fmla="*/ 1042571 h 1043121"/>
                  <a:gd name="connsiteX53" fmla="*/ 10672 w 1152758"/>
                  <a:gd name="connsiteY53" fmla="*/ 1042791 h 1043121"/>
                  <a:gd name="connsiteX54" fmla="*/ 13698 w 1152758"/>
                  <a:gd name="connsiteY54" fmla="*/ 1043121 h 1043121"/>
                  <a:gd name="connsiteX55" fmla="*/ 763830 w 1152758"/>
                  <a:gd name="connsiteY55" fmla="*/ 1043121 h 1043121"/>
                  <a:gd name="connsiteX56" fmla="*/ 766305 w 1152758"/>
                  <a:gd name="connsiteY56" fmla="*/ 1042846 h 1043121"/>
                  <a:gd name="connsiteX57" fmla="*/ 767130 w 1152758"/>
                  <a:gd name="connsiteY57" fmla="*/ 1042681 h 1043121"/>
                  <a:gd name="connsiteX58" fmla="*/ 768726 w 1152758"/>
                  <a:gd name="connsiteY58" fmla="*/ 1042186 h 1043121"/>
                  <a:gd name="connsiteX59" fmla="*/ 769551 w 1152758"/>
                  <a:gd name="connsiteY59" fmla="*/ 1041856 h 1043121"/>
                  <a:gd name="connsiteX60" fmla="*/ 771036 w 1152758"/>
                  <a:gd name="connsiteY60" fmla="*/ 1041031 h 1043121"/>
                  <a:gd name="connsiteX61" fmla="*/ 771641 w 1152758"/>
                  <a:gd name="connsiteY61" fmla="*/ 1040645 h 1043121"/>
                  <a:gd name="connsiteX62" fmla="*/ 771751 w 1152758"/>
                  <a:gd name="connsiteY62" fmla="*/ 1040590 h 1043121"/>
                  <a:gd name="connsiteX63" fmla="*/ 1146542 w 1152758"/>
                  <a:gd name="connsiteY63" fmla="*/ 775217 h 1043121"/>
                  <a:gd name="connsiteX64" fmla="*/ 1146542 w 1152758"/>
                  <a:gd name="connsiteY64" fmla="*/ 775217 h 1043121"/>
                  <a:gd name="connsiteX65" fmla="*/ 1146817 w 1152758"/>
                  <a:gd name="connsiteY65" fmla="*/ 775052 h 1043121"/>
                  <a:gd name="connsiteX66" fmla="*/ 1147477 w 1152758"/>
                  <a:gd name="connsiteY66" fmla="*/ 774502 h 1043121"/>
                  <a:gd name="connsiteX67" fmla="*/ 1148742 w 1152758"/>
                  <a:gd name="connsiteY67" fmla="*/ 773401 h 1043121"/>
                  <a:gd name="connsiteX68" fmla="*/ 1149513 w 1152758"/>
                  <a:gd name="connsiteY68" fmla="*/ 772466 h 1043121"/>
                  <a:gd name="connsiteX69" fmla="*/ 1150393 w 1152758"/>
                  <a:gd name="connsiteY69" fmla="*/ 771366 h 1043121"/>
                  <a:gd name="connsiteX70" fmla="*/ 1150998 w 1152758"/>
                  <a:gd name="connsiteY70" fmla="*/ 770211 h 1043121"/>
                  <a:gd name="connsiteX71" fmla="*/ 1151603 w 1152758"/>
                  <a:gd name="connsiteY71" fmla="*/ 768946 h 1043121"/>
                  <a:gd name="connsiteX72" fmla="*/ 1151988 w 1152758"/>
                  <a:gd name="connsiteY72" fmla="*/ 767680 h 1043121"/>
                  <a:gd name="connsiteX73" fmla="*/ 1152318 w 1152758"/>
                  <a:gd name="connsiteY73" fmla="*/ 766415 h 1043121"/>
                  <a:gd name="connsiteX74" fmla="*/ 1152483 w 1152758"/>
                  <a:gd name="connsiteY74" fmla="*/ 764820 h 1043121"/>
                  <a:gd name="connsiteX75" fmla="*/ 1152593 w 1152758"/>
                  <a:gd name="connsiteY75" fmla="*/ 763885 h 1043121"/>
                  <a:gd name="connsiteX76" fmla="*/ 1152593 w 1152758"/>
                  <a:gd name="connsiteY76" fmla="*/ 13698 h 1043121"/>
                  <a:gd name="connsiteX77" fmla="*/ 1152758 w 1152758"/>
                  <a:gd name="connsiteY77" fmla="*/ 13368 h 1043121"/>
                  <a:gd name="connsiteX78" fmla="*/ 777692 w 1152758"/>
                  <a:gd name="connsiteY78" fmla="*/ 286333 h 1043121"/>
                  <a:gd name="connsiteX79" fmla="*/ 1125253 w 1152758"/>
                  <a:gd name="connsiteY79" fmla="*/ 40268 h 1043121"/>
                  <a:gd name="connsiteX80" fmla="*/ 1125253 w 1152758"/>
                  <a:gd name="connsiteY80" fmla="*/ 750077 h 1043121"/>
                  <a:gd name="connsiteX81" fmla="*/ 1072992 w 1152758"/>
                  <a:gd name="connsiteY81" fmla="*/ 750077 h 1043121"/>
                  <a:gd name="connsiteX82" fmla="*/ 1059239 w 1152758"/>
                  <a:gd name="connsiteY82" fmla="*/ 763830 h 1043121"/>
                  <a:gd name="connsiteX83" fmla="*/ 1072992 w 1152758"/>
                  <a:gd name="connsiteY83" fmla="*/ 777582 h 1043121"/>
                  <a:gd name="connsiteX84" fmla="*/ 1095767 w 1152758"/>
                  <a:gd name="connsiteY84" fmla="*/ 777582 h 1043121"/>
                  <a:gd name="connsiteX85" fmla="*/ 777692 w 1152758"/>
                  <a:gd name="connsiteY85" fmla="*/ 1002798 h 1043121"/>
                  <a:gd name="connsiteX86" fmla="*/ 777692 w 1152758"/>
                  <a:gd name="connsiteY86" fmla="*/ 286333 h 1043121"/>
                  <a:gd name="connsiteX87" fmla="*/ 375121 w 1152758"/>
                  <a:gd name="connsiteY87" fmla="*/ 40268 h 1043121"/>
                  <a:gd name="connsiteX88" fmla="*/ 375121 w 1152758"/>
                  <a:gd name="connsiteY88" fmla="*/ 61667 h 1043121"/>
                  <a:gd name="connsiteX89" fmla="*/ 388874 w 1152758"/>
                  <a:gd name="connsiteY89" fmla="*/ 75420 h 1043121"/>
                  <a:gd name="connsiteX90" fmla="*/ 402626 w 1152758"/>
                  <a:gd name="connsiteY90" fmla="*/ 61667 h 1043121"/>
                  <a:gd name="connsiteX91" fmla="*/ 402626 w 1152758"/>
                  <a:gd name="connsiteY91" fmla="*/ 27451 h 1043121"/>
                  <a:gd name="connsiteX92" fmla="*/ 1095767 w 1152758"/>
                  <a:gd name="connsiteY92" fmla="*/ 27451 h 1043121"/>
                  <a:gd name="connsiteX93" fmla="*/ 759539 w 1152758"/>
                  <a:gd name="connsiteY93" fmla="*/ 265484 h 1043121"/>
                  <a:gd name="connsiteX94" fmla="*/ 402626 w 1152758"/>
                  <a:gd name="connsiteY94" fmla="*/ 265484 h 1043121"/>
                  <a:gd name="connsiteX95" fmla="*/ 402626 w 1152758"/>
                  <a:gd name="connsiteY95" fmla="*/ 259708 h 1043121"/>
                  <a:gd name="connsiteX96" fmla="*/ 388874 w 1152758"/>
                  <a:gd name="connsiteY96" fmla="*/ 245955 h 1043121"/>
                  <a:gd name="connsiteX97" fmla="*/ 375121 w 1152758"/>
                  <a:gd name="connsiteY97" fmla="*/ 259708 h 1043121"/>
                  <a:gd name="connsiteX98" fmla="*/ 375121 w 1152758"/>
                  <a:gd name="connsiteY98" fmla="*/ 265484 h 1043121"/>
                  <a:gd name="connsiteX99" fmla="*/ 57047 w 1152758"/>
                  <a:gd name="connsiteY99" fmla="*/ 265484 h 1043121"/>
                  <a:gd name="connsiteX100" fmla="*/ 375121 w 1152758"/>
                  <a:gd name="connsiteY100" fmla="*/ 40268 h 1043121"/>
                  <a:gd name="connsiteX101" fmla="*/ 57047 w 1152758"/>
                  <a:gd name="connsiteY101" fmla="*/ 1015615 h 1043121"/>
                  <a:gd name="connsiteX102" fmla="*/ 75640 w 1152758"/>
                  <a:gd name="connsiteY102" fmla="*/ 1002468 h 1043121"/>
                  <a:gd name="connsiteX103" fmla="*/ 78941 w 1152758"/>
                  <a:gd name="connsiteY103" fmla="*/ 983324 h 1043121"/>
                  <a:gd name="connsiteX104" fmla="*/ 59797 w 1152758"/>
                  <a:gd name="connsiteY104" fmla="*/ 980023 h 1043121"/>
                  <a:gd name="connsiteX105" fmla="*/ 27616 w 1152758"/>
                  <a:gd name="connsiteY105" fmla="*/ 1002798 h 1043121"/>
                  <a:gd name="connsiteX106" fmla="*/ 27616 w 1152758"/>
                  <a:gd name="connsiteY106" fmla="*/ 292989 h 1043121"/>
                  <a:gd name="connsiteX107" fmla="*/ 375176 w 1152758"/>
                  <a:gd name="connsiteY107" fmla="*/ 292989 h 1043121"/>
                  <a:gd name="connsiteX108" fmla="*/ 375176 w 1152758"/>
                  <a:gd name="connsiteY108" fmla="*/ 325721 h 1043121"/>
                  <a:gd name="connsiteX109" fmla="*/ 388929 w 1152758"/>
                  <a:gd name="connsiteY109" fmla="*/ 339474 h 1043121"/>
                  <a:gd name="connsiteX110" fmla="*/ 402682 w 1152758"/>
                  <a:gd name="connsiteY110" fmla="*/ 325721 h 1043121"/>
                  <a:gd name="connsiteX111" fmla="*/ 402682 w 1152758"/>
                  <a:gd name="connsiteY111" fmla="*/ 292989 h 1043121"/>
                  <a:gd name="connsiteX112" fmla="*/ 750242 w 1152758"/>
                  <a:gd name="connsiteY112" fmla="*/ 292989 h 1043121"/>
                  <a:gd name="connsiteX113" fmla="*/ 750242 w 1152758"/>
                  <a:gd name="connsiteY113" fmla="*/ 752222 h 1043121"/>
                  <a:gd name="connsiteX114" fmla="*/ 742980 w 1152758"/>
                  <a:gd name="connsiteY114" fmla="*/ 750132 h 1043121"/>
                  <a:gd name="connsiteX115" fmla="*/ 676967 w 1152758"/>
                  <a:gd name="connsiteY115" fmla="*/ 750132 h 1043121"/>
                  <a:gd name="connsiteX116" fmla="*/ 663214 w 1152758"/>
                  <a:gd name="connsiteY116" fmla="*/ 763885 h 1043121"/>
                  <a:gd name="connsiteX117" fmla="*/ 676967 w 1152758"/>
                  <a:gd name="connsiteY117" fmla="*/ 777637 h 1043121"/>
                  <a:gd name="connsiteX118" fmla="*/ 742980 w 1152758"/>
                  <a:gd name="connsiteY118" fmla="*/ 777637 h 1043121"/>
                  <a:gd name="connsiteX119" fmla="*/ 750242 w 1152758"/>
                  <a:gd name="connsiteY119" fmla="*/ 775547 h 1043121"/>
                  <a:gd name="connsiteX120" fmla="*/ 750242 w 1152758"/>
                  <a:gd name="connsiteY120" fmla="*/ 1015671 h 1043121"/>
                  <a:gd name="connsiteX121" fmla="*/ 57047 w 1152758"/>
                  <a:gd name="connsiteY121" fmla="*/ 1015671 h 1043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1152758" h="1043121">
                    <a:moveTo>
                      <a:pt x="1152758" y="13368"/>
                    </a:moveTo>
                    <a:cubicBezTo>
                      <a:pt x="1152758" y="12652"/>
                      <a:pt x="1152648" y="11937"/>
                      <a:pt x="1152538" y="11277"/>
                    </a:cubicBezTo>
                    <a:cubicBezTo>
                      <a:pt x="1152483" y="10947"/>
                      <a:pt x="1152428" y="10672"/>
                      <a:pt x="1152318" y="10397"/>
                    </a:cubicBezTo>
                    <a:cubicBezTo>
                      <a:pt x="1152263" y="10122"/>
                      <a:pt x="1152208" y="9847"/>
                      <a:pt x="1152098" y="9572"/>
                    </a:cubicBezTo>
                    <a:cubicBezTo>
                      <a:pt x="1152043" y="9352"/>
                      <a:pt x="1151933" y="9132"/>
                      <a:pt x="1151823" y="8912"/>
                    </a:cubicBezTo>
                    <a:cubicBezTo>
                      <a:pt x="1151713" y="8582"/>
                      <a:pt x="1151603" y="8307"/>
                      <a:pt x="1151438" y="8032"/>
                    </a:cubicBezTo>
                    <a:cubicBezTo>
                      <a:pt x="1151218" y="7536"/>
                      <a:pt x="1150943" y="7041"/>
                      <a:pt x="1150668" y="6601"/>
                    </a:cubicBezTo>
                    <a:cubicBezTo>
                      <a:pt x="1150503" y="6381"/>
                      <a:pt x="1150393" y="6161"/>
                      <a:pt x="1150283" y="5941"/>
                    </a:cubicBezTo>
                    <a:cubicBezTo>
                      <a:pt x="1149843" y="5281"/>
                      <a:pt x="1149293" y="4621"/>
                      <a:pt x="1148742" y="4071"/>
                    </a:cubicBezTo>
                    <a:cubicBezTo>
                      <a:pt x="1148742" y="4071"/>
                      <a:pt x="1148742" y="4071"/>
                      <a:pt x="1148687" y="4016"/>
                    </a:cubicBezTo>
                    <a:cubicBezTo>
                      <a:pt x="1148137" y="3466"/>
                      <a:pt x="1147532" y="2970"/>
                      <a:pt x="1146872" y="2530"/>
                    </a:cubicBezTo>
                    <a:cubicBezTo>
                      <a:pt x="1146652" y="2365"/>
                      <a:pt x="1146432" y="2255"/>
                      <a:pt x="1146212" y="2090"/>
                    </a:cubicBezTo>
                    <a:cubicBezTo>
                      <a:pt x="1145717" y="1815"/>
                      <a:pt x="1145277" y="1540"/>
                      <a:pt x="1144782" y="1320"/>
                    </a:cubicBezTo>
                    <a:cubicBezTo>
                      <a:pt x="1144507" y="1210"/>
                      <a:pt x="1144232" y="1100"/>
                      <a:pt x="1143956" y="990"/>
                    </a:cubicBezTo>
                    <a:cubicBezTo>
                      <a:pt x="1143461" y="770"/>
                      <a:pt x="1142911" y="660"/>
                      <a:pt x="1142361" y="495"/>
                    </a:cubicBezTo>
                    <a:cubicBezTo>
                      <a:pt x="1142086" y="440"/>
                      <a:pt x="1141811" y="330"/>
                      <a:pt x="1141536" y="275"/>
                    </a:cubicBezTo>
                    <a:cubicBezTo>
                      <a:pt x="1140711" y="110"/>
                      <a:pt x="1139886" y="0"/>
                      <a:pt x="1139005" y="0"/>
                    </a:cubicBezTo>
                    <a:lnTo>
                      <a:pt x="388874" y="0"/>
                    </a:lnTo>
                    <a:cubicBezTo>
                      <a:pt x="388049" y="0"/>
                      <a:pt x="387223" y="110"/>
                      <a:pt x="386398" y="275"/>
                    </a:cubicBezTo>
                    <a:cubicBezTo>
                      <a:pt x="386123" y="330"/>
                      <a:pt x="385848" y="385"/>
                      <a:pt x="385573" y="440"/>
                    </a:cubicBezTo>
                    <a:cubicBezTo>
                      <a:pt x="385023" y="550"/>
                      <a:pt x="384528" y="715"/>
                      <a:pt x="383978" y="935"/>
                    </a:cubicBezTo>
                    <a:cubicBezTo>
                      <a:pt x="383703" y="1045"/>
                      <a:pt x="383428" y="1155"/>
                      <a:pt x="383153" y="1265"/>
                    </a:cubicBezTo>
                    <a:cubicBezTo>
                      <a:pt x="382657" y="1485"/>
                      <a:pt x="382162" y="1760"/>
                      <a:pt x="381667" y="2090"/>
                    </a:cubicBezTo>
                    <a:cubicBezTo>
                      <a:pt x="381447" y="2200"/>
                      <a:pt x="381227" y="2310"/>
                      <a:pt x="381062" y="2475"/>
                    </a:cubicBezTo>
                    <a:cubicBezTo>
                      <a:pt x="381007" y="2530"/>
                      <a:pt x="380952" y="2530"/>
                      <a:pt x="380952" y="2530"/>
                    </a:cubicBezTo>
                    <a:lnTo>
                      <a:pt x="6161" y="267904"/>
                    </a:lnTo>
                    <a:cubicBezTo>
                      <a:pt x="6161" y="267904"/>
                      <a:pt x="6161" y="267904"/>
                      <a:pt x="6161" y="267904"/>
                    </a:cubicBezTo>
                    <a:lnTo>
                      <a:pt x="5886" y="268069"/>
                    </a:lnTo>
                    <a:cubicBezTo>
                      <a:pt x="5281" y="268509"/>
                      <a:pt x="4676" y="269004"/>
                      <a:pt x="4126" y="269555"/>
                    </a:cubicBezTo>
                    <a:cubicBezTo>
                      <a:pt x="4016" y="269665"/>
                      <a:pt x="3906" y="269774"/>
                      <a:pt x="3851" y="269885"/>
                    </a:cubicBezTo>
                    <a:cubicBezTo>
                      <a:pt x="3411" y="270380"/>
                      <a:pt x="2971" y="270875"/>
                      <a:pt x="2586" y="271425"/>
                    </a:cubicBezTo>
                    <a:cubicBezTo>
                      <a:pt x="2421" y="271645"/>
                      <a:pt x="2310" y="271920"/>
                      <a:pt x="2145" y="272140"/>
                    </a:cubicBezTo>
                    <a:cubicBezTo>
                      <a:pt x="1870" y="272580"/>
                      <a:pt x="1595" y="273075"/>
                      <a:pt x="1375" y="273515"/>
                    </a:cubicBezTo>
                    <a:cubicBezTo>
                      <a:pt x="1265" y="273790"/>
                      <a:pt x="1100" y="274066"/>
                      <a:pt x="990" y="274396"/>
                    </a:cubicBezTo>
                    <a:cubicBezTo>
                      <a:pt x="770" y="274891"/>
                      <a:pt x="660" y="275441"/>
                      <a:pt x="495" y="275991"/>
                    </a:cubicBezTo>
                    <a:cubicBezTo>
                      <a:pt x="440" y="276266"/>
                      <a:pt x="330" y="276486"/>
                      <a:pt x="275" y="276761"/>
                    </a:cubicBezTo>
                    <a:cubicBezTo>
                      <a:pt x="110" y="277586"/>
                      <a:pt x="55" y="278411"/>
                      <a:pt x="0" y="279236"/>
                    </a:cubicBezTo>
                    <a:cubicBezTo>
                      <a:pt x="0" y="279236"/>
                      <a:pt x="0" y="279291"/>
                      <a:pt x="0" y="279291"/>
                    </a:cubicBezTo>
                    <a:lnTo>
                      <a:pt x="0" y="1029423"/>
                    </a:lnTo>
                    <a:cubicBezTo>
                      <a:pt x="0" y="1029478"/>
                      <a:pt x="0" y="1029533"/>
                      <a:pt x="0" y="1029588"/>
                    </a:cubicBezTo>
                    <a:cubicBezTo>
                      <a:pt x="0" y="1030194"/>
                      <a:pt x="110" y="1030744"/>
                      <a:pt x="165" y="1031349"/>
                    </a:cubicBezTo>
                    <a:cubicBezTo>
                      <a:pt x="220" y="1031679"/>
                      <a:pt x="220" y="1032009"/>
                      <a:pt x="275" y="1032284"/>
                    </a:cubicBezTo>
                    <a:cubicBezTo>
                      <a:pt x="385" y="1032724"/>
                      <a:pt x="550" y="1033164"/>
                      <a:pt x="660" y="1033604"/>
                    </a:cubicBezTo>
                    <a:cubicBezTo>
                      <a:pt x="770" y="1034044"/>
                      <a:pt x="880" y="1034484"/>
                      <a:pt x="1100" y="1034869"/>
                    </a:cubicBezTo>
                    <a:cubicBezTo>
                      <a:pt x="1210" y="1035144"/>
                      <a:pt x="1430" y="1035419"/>
                      <a:pt x="1540" y="1035695"/>
                    </a:cubicBezTo>
                    <a:cubicBezTo>
                      <a:pt x="1815" y="1036245"/>
                      <a:pt x="2090" y="1036740"/>
                      <a:pt x="2421" y="1037235"/>
                    </a:cubicBezTo>
                    <a:cubicBezTo>
                      <a:pt x="2476" y="1037290"/>
                      <a:pt x="2476" y="1037345"/>
                      <a:pt x="2476" y="1037345"/>
                    </a:cubicBezTo>
                    <a:cubicBezTo>
                      <a:pt x="2586" y="1037510"/>
                      <a:pt x="2696" y="1037565"/>
                      <a:pt x="2806" y="1037730"/>
                    </a:cubicBezTo>
                    <a:cubicBezTo>
                      <a:pt x="3301" y="1038390"/>
                      <a:pt x="3851" y="1038995"/>
                      <a:pt x="4456" y="1039545"/>
                    </a:cubicBezTo>
                    <a:cubicBezTo>
                      <a:pt x="4731" y="1039765"/>
                      <a:pt x="5006" y="1039985"/>
                      <a:pt x="5281" y="1040205"/>
                    </a:cubicBezTo>
                    <a:cubicBezTo>
                      <a:pt x="5831" y="1040590"/>
                      <a:pt x="6381" y="1040976"/>
                      <a:pt x="6931" y="1041306"/>
                    </a:cubicBezTo>
                    <a:cubicBezTo>
                      <a:pt x="7261" y="1041471"/>
                      <a:pt x="7537" y="1041636"/>
                      <a:pt x="7867" y="1041801"/>
                    </a:cubicBezTo>
                    <a:cubicBezTo>
                      <a:pt x="8527" y="1042131"/>
                      <a:pt x="9187" y="1042351"/>
                      <a:pt x="9902" y="1042571"/>
                    </a:cubicBezTo>
                    <a:cubicBezTo>
                      <a:pt x="10177" y="1042626"/>
                      <a:pt x="10397" y="1042736"/>
                      <a:pt x="10672" y="1042791"/>
                    </a:cubicBezTo>
                    <a:cubicBezTo>
                      <a:pt x="11662" y="1043011"/>
                      <a:pt x="12653" y="1043121"/>
                      <a:pt x="13698" y="1043121"/>
                    </a:cubicBezTo>
                    <a:lnTo>
                      <a:pt x="763830" y="1043121"/>
                    </a:lnTo>
                    <a:cubicBezTo>
                      <a:pt x="764655" y="1043121"/>
                      <a:pt x="765480" y="1043011"/>
                      <a:pt x="766305" y="1042846"/>
                    </a:cubicBezTo>
                    <a:cubicBezTo>
                      <a:pt x="766580" y="1042791"/>
                      <a:pt x="766855" y="1042736"/>
                      <a:pt x="767130" y="1042681"/>
                    </a:cubicBezTo>
                    <a:cubicBezTo>
                      <a:pt x="767680" y="1042571"/>
                      <a:pt x="768175" y="1042406"/>
                      <a:pt x="768726" y="1042186"/>
                    </a:cubicBezTo>
                    <a:cubicBezTo>
                      <a:pt x="769001" y="1042076"/>
                      <a:pt x="769276" y="1041966"/>
                      <a:pt x="769551" y="1041856"/>
                    </a:cubicBezTo>
                    <a:cubicBezTo>
                      <a:pt x="770046" y="1041636"/>
                      <a:pt x="770541" y="1041361"/>
                      <a:pt x="771036" y="1041031"/>
                    </a:cubicBezTo>
                    <a:cubicBezTo>
                      <a:pt x="771256" y="1040920"/>
                      <a:pt x="771476" y="1040811"/>
                      <a:pt x="771641" y="1040645"/>
                    </a:cubicBezTo>
                    <a:cubicBezTo>
                      <a:pt x="771696" y="1040590"/>
                      <a:pt x="771751" y="1040590"/>
                      <a:pt x="771751" y="1040590"/>
                    </a:cubicBezTo>
                    <a:lnTo>
                      <a:pt x="1146542" y="775217"/>
                    </a:lnTo>
                    <a:cubicBezTo>
                      <a:pt x="1146542" y="775217"/>
                      <a:pt x="1146542" y="775217"/>
                      <a:pt x="1146542" y="775217"/>
                    </a:cubicBezTo>
                    <a:lnTo>
                      <a:pt x="1146817" y="775052"/>
                    </a:lnTo>
                    <a:cubicBezTo>
                      <a:pt x="1147037" y="774887"/>
                      <a:pt x="1147257" y="774667"/>
                      <a:pt x="1147477" y="774502"/>
                    </a:cubicBezTo>
                    <a:cubicBezTo>
                      <a:pt x="1147917" y="774117"/>
                      <a:pt x="1148357" y="773787"/>
                      <a:pt x="1148742" y="773401"/>
                    </a:cubicBezTo>
                    <a:cubicBezTo>
                      <a:pt x="1149018" y="773126"/>
                      <a:pt x="1149293" y="772741"/>
                      <a:pt x="1149513" y="772466"/>
                    </a:cubicBezTo>
                    <a:cubicBezTo>
                      <a:pt x="1149788" y="772081"/>
                      <a:pt x="1150118" y="771751"/>
                      <a:pt x="1150393" y="771366"/>
                    </a:cubicBezTo>
                    <a:cubicBezTo>
                      <a:pt x="1150613" y="770981"/>
                      <a:pt x="1150833" y="770596"/>
                      <a:pt x="1150998" y="770211"/>
                    </a:cubicBezTo>
                    <a:cubicBezTo>
                      <a:pt x="1151218" y="769826"/>
                      <a:pt x="1151438" y="769386"/>
                      <a:pt x="1151603" y="768946"/>
                    </a:cubicBezTo>
                    <a:cubicBezTo>
                      <a:pt x="1151768" y="768560"/>
                      <a:pt x="1151878" y="768120"/>
                      <a:pt x="1151988" y="767680"/>
                    </a:cubicBezTo>
                    <a:cubicBezTo>
                      <a:pt x="1152098" y="767240"/>
                      <a:pt x="1152263" y="766855"/>
                      <a:pt x="1152318" y="766415"/>
                    </a:cubicBezTo>
                    <a:cubicBezTo>
                      <a:pt x="1152428" y="765865"/>
                      <a:pt x="1152428" y="765370"/>
                      <a:pt x="1152483" y="764820"/>
                    </a:cubicBezTo>
                    <a:cubicBezTo>
                      <a:pt x="1152483" y="764490"/>
                      <a:pt x="1152593" y="764215"/>
                      <a:pt x="1152593" y="763885"/>
                    </a:cubicBezTo>
                    <a:lnTo>
                      <a:pt x="1152593" y="13698"/>
                    </a:lnTo>
                    <a:cubicBezTo>
                      <a:pt x="1152758" y="13588"/>
                      <a:pt x="1152758" y="13478"/>
                      <a:pt x="1152758" y="13368"/>
                    </a:cubicBezTo>
                    <a:close/>
                    <a:moveTo>
                      <a:pt x="777692" y="286333"/>
                    </a:moveTo>
                    <a:lnTo>
                      <a:pt x="1125253" y="40268"/>
                    </a:lnTo>
                    <a:lnTo>
                      <a:pt x="1125253" y="750077"/>
                    </a:lnTo>
                    <a:lnTo>
                      <a:pt x="1072992" y="750077"/>
                    </a:lnTo>
                    <a:cubicBezTo>
                      <a:pt x="1065401" y="750077"/>
                      <a:pt x="1059239" y="756238"/>
                      <a:pt x="1059239" y="763830"/>
                    </a:cubicBezTo>
                    <a:cubicBezTo>
                      <a:pt x="1059239" y="771421"/>
                      <a:pt x="1065401" y="777582"/>
                      <a:pt x="1072992" y="777582"/>
                    </a:cubicBezTo>
                    <a:lnTo>
                      <a:pt x="1095767" y="777582"/>
                    </a:lnTo>
                    <a:lnTo>
                      <a:pt x="777692" y="1002798"/>
                    </a:lnTo>
                    <a:lnTo>
                      <a:pt x="777692" y="286333"/>
                    </a:lnTo>
                    <a:close/>
                    <a:moveTo>
                      <a:pt x="375121" y="40268"/>
                    </a:moveTo>
                    <a:lnTo>
                      <a:pt x="375121" y="61667"/>
                    </a:lnTo>
                    <a:cubicBezTo>
                      <a:pt x="375121" y="69259"/>
                      <a:pt x="381282" y="75420"/>
                      <a:pt x="388874" y="75420"/>
                    </a:cubicBezTo>
                    <a:cubicBezTo>
                      <a:pt x="396465" y="75420"/>
                      <a:pt x="402626" y="69259"/>
                      <a:pt x="402626" y="61667"/>
                    </a:cubicBezTo>
                    <a:lnTo>
                      <a:pt x="402626" y="27451"/>
                    </a:lnTo>
                    <a:lnTo>
                      <a:pt x="1095767" y="27451"/>
                    </a:lnTo>
                    <a:lnTo>
                      <a:pt x="759539" y="265484"/>
                    </a:lnTo>
                    <a:lnTo>
                      <a:pt x="402626" y="265484"/>
                    </a:lnTo>
                    <a:lnTo>
                      <a:pt x="402626" y="259708"/>
                    </a:lnTo>
                    <a:cubicBezTo>
                      <a:pt x="402626" y="252116"/>
                      <a:pt x="396465" y="245955"/>
                      <a:pt x="388874" y="245955"/>
                    </a:cubicBezTo>
                    <a:cubicBezTo>
                      <a:pt x="381282" y="245955"/>
                      <a:pt x="375121" y="252116"/>
                      <a:pt x="375121" y="259708"/>
                    </a:cubicBezTo>
                    <a:lnTo>
                      <a:pt x="375121" y="265484"/>
                    </a:lnTo>
                    <a:lnTo>
                      <a:pt x="57047" y="265484"/>
                    </a:lnTo>
                    <a:lnTo>
                      <a:pt x="375121" y="40268"/>
                    </a:lnTo>
                    <a:close/>
                    <a:moveTo>
                      <a:pt x="57047" y="1015615"/>
                    </a:moveTo>
                    <a:lnTo>
                      <a:pt x="75640" y="1002468"/>
                    </a:lnTo>
                    <a:cubicBezTo>
                      <a:pt x="81857" y="998067"/>
                      <a:pt x="83287" y="989485"/>
                      <a:pt x="78941" y="983324"/>
                    </a:cubicBezTo>
                    <a:cubicBezTo>
                      <a:pt x="74540" y="977108"/>
                      <a:pt x="65958" y="975677"/>
                      <a:pt x="59797" y="980023"/>
                    </a:cubicBezTo>
                    <a:lnTo>
                      <a:pt x="27616" y="1002798"/>
                    </a:lnTo>
                    <a:lnTo>
                      <a:pt x="27616" y="292989"/>
                    </a:lnTo>
                    <a:lnTo>
                      <a:pt x="375176" y="292989"/>
                    </a:lnTo>
                    <a:lnTo>
                      <a:pt x="375176" y="325721"/>
                    </a:lnTo>
                    <a:cubicBezTo>
                      <a:pt x="375176" y="333312"/>
                      <a:pt x="381337" y="339474"/>
                      <a:pt x="388929" y="339474"/>
                    </a:cubicBezTo>
                    <a:cubicBezTo>
                      <a:pt x="396520" y="339474"/>
                      <a:pt x="402682" y="333312"/>
                      <a:pt x="402682" y="325721"/>
                    </a:cubicBezTo>
                    <a:lnTo>
                      <a:pt x="402682" y="292989"/>
                    </a:lnTo>
                    <a:lnTo>
                      <a:pt x="750242" y="292989"/>
                    </a:lnTo>
                    <a:lnTo>
                      <a:pt x="750242" y="752222"/>
                    </a:lnTo>
                    <a:cubicBezTo>
                      <a:pt x="748151" y="750902"/>
                      <a:pt x="745676" y="750132"/>
                      <a:pt x="742980" y="750132"/>
                    </a:cubicBezTo>
                    <a:lnTo>
                      <a:pt x="676967" y="750132"/>
                    </a:lnTo>
                    <a:cubicBezTo>
                      <a:pt x="669375" y="750132"/>
                      <a:pt x="663214" y="756293"/>
                      <a:pt x="663214" y="763885"/>
                    </a:cubicBezTo>
                    <a:cubicBezTo>
                      <a:pt x="663214" y="771476"/>
                      <a:pt x="669375" y="777637"/>
                      <a:pt x="676967" y="777637"/>
                    </a:cubicBezTo>
                    <a:lnTo>
                      <a:pt x="742980" y="777637"/>
                    </a:lnTo>
                    <a:cubicBezTo>
                      <a:pt x="745676" y="777637"/>
                      <a:pt x="748151" y="776867"/>
                      <a:pt x="750242" y="775547"/>
                    </a:cubicBezTo>
                    <a:lnTo>
                      <a:pt x="750242" y="1015671"/>
                    </a:lnTo>
                    <a:lnTo>
                      <a:pt x="57047" y="1015671"/>
                    </a:lnTo>
                    <a:close/>
                  </a:path>
                </a:pathLst>
              </a:custGeom>
              <a:grpFill/>
              <a:ln w="5500"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09CD07A9-3A51-46C1-83FF-7D00545B00D7}"/>
                  </a:ext>
                </a:extLst>
              </p:cNvPr>
              <p:cNvSpPr/>
              <p:nvPr/>
            </p:nvSpPr>
            <p:spPr>
              <a:xfrm>
                <a:off x="5774138" y="4065258"/>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335C1AFE-F056-4253-9A2D-02B57CCC45C6}"/>
                  </a:ext>
                </a:extLst>
              </p:cNvPr>
              <p:cNvSpPr/>
              <p:nvPr/>
            </p:nvSpPr>
            <p:spPr>
              <a:xfrm>
                <a:off x="5774138" y="4329311"/>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7BCDF0E8-4D1E-4788-8EAE-F5D9AF782175}"/>
                  </a:ext>
                </a:extLst>
              </p:cNvPr>
              <p:cNvSpPr/>
              <p:nvPr/>
            </p:nvSpPr>
            <p:spPr>
              <a:xfrm>
                <a:off x="6326230" y="4701407"/>
                <a:ext cx="93518" cy="27505"/>
              </a:xfrm>
              <a:custGeom>
                <a:avLst/>
                <a:gdLst>
                  <a:gd name="connsiteX0" fmla="*/ 79766 w 93518"/>
                  <a:gd name="connsiteY0" fmla="*/ 0 h 27505"/>
                  <a:gd name="connsiteX1" fmla="*/ 13753 w 93518"/>
                  <a:gd name="connsiteY1" fmla="*/ 0 h 27505"/>
                  <a:gd name="connsiteX2" fmla="*/ 0 w 93518"/>
                  <a:gd name="connsiteY2" fmla="*/ 13753 h 27505"/>
                  <a:gd name="connsiteX3" fmla="*/ 13753 w 93518"/>
                  <a:gd name="connsiteY3" fmla="*/ 27506 h 27505"/>
                  <a:gd name="connsiteX4" fmla="*/ 79766 w 93518"/>
                  <a:gd name="connsiteY4" fmla="*/ 27506 h 27505"/>
                  <a:gd name="connsiteX5" fmla="*/ 93519 w 93518"/>
                  <a:gd name="connsiteY5" fmla="*/ 13753 h 27505"/>
                  <a:gd name="connsiteX6" fmla="*/ 79766 w 93518"/>
                  <a:gd name="connsiteY6" fmla="*/ 0 h 27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518" h="27505">
                    <a:moveTo>
                      <a:pt x="79766" y="0"/>
                    </a:moveTo>
                    <a:lnTo>
                      <a:pt x="13753" y="0"/>
                    </a:lnTo>
                    <a:cubicBezTo>
                      <a:pt x="6161" y="0"/>
                      <a:pt x="0" y="6161"/>
                      <a:pt x="0" y="13753"/>
                    </a:cubicBezTo>
                    <a:cubicBezTo>
                      <a:pt x="0" y="21344"/>
                      <a:pt x="6161" y="27506"/>
                      <a:pt x="13753" y="27506"/>
                    </a:cubicBezTo>
                    <a:lnTo>
                      <a:pt x="79766" y="27506"/>
                    </a:lnTo>
                    <a:cubicBezTo>
                      <a:pt x="87358" y="27506"/>
                      <a:pt x="93519" y="21344"/>
                      <a:pt x="93519" y="13753"/>
                    </a:cubicBezTo>
                    <a:cubicBezTo>
                      <a:pt x="93519" y="6161"/>
                      <a:pt x="87358" y="0"/>
                      <a:pt x="79766" y="0"/>
                    </a:cubicBezTo>
                    <a:close/>
                  </a:path>
                </a:pathLst>
              </a:custGeom>
              <a:grpFill/>
              <a:ln w="5500"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843CCE84-C9BA-4BA3-89F5-D0E62517BBC8}"/>
                  </a:ext>
                </a:extLst>
              </p:cNvPr>
              <p:cNvSpPr/>
              <p:nvPr/>
            </p:nvSpPr>
            <p:spPr>
              <a:xfrm>
                <a:off x="6194203" y="4701407"/>
                <a:ext cx="93518" cy="27505"/>
              </a:xfrm>
              <a:custGeom>
                <a:avLst/>
                <a:gdLst>
                  <a:gd name="connsiteX0" fmla="*/ 79766 w 93518"/>
                  <a:gd name="connsiteY0" fmla="*/ 0 h 27505"/>
                  <a:gd name="connsiteX1" fmla="*/ 13753 w 93518"/>
                  <a:gd name="connsiteY1" fmla="*/ 0 h 27505"/>
                  <a:gd name="connsiteX2" fmla="*/ 0 w 93518"/>
                  <a:gd name="connsiteY2" fmla="*/ 13753 h 27505"/>
                  <a:gd name="connsiteX3" fmla="*/ 13753 w 93518"/>
                  <a:gd name="connsiteY3" fmla="*/ 27506 h 27505"/>
                  <a:gd name="connsiteX4" fmla="*/ 79766 w 93518"/>
                  <a:gd name="connsiteY4" fmla="*/ 27506 h 27505"/>
                  <a:gd name="connsiteX5" fmla="*/ 93519 w 93518"/>
                  <a:gd name="connsiteY5" fmla="*/ 13753 h 27505"/>
                  <a:gd name="connsiteX6" fmla="*/ 79766 w 93518"/>
                  <a:gd name="connsiteY6" fmla="*/ 0 h 27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518" h="27505">
                    <a:moveTo>
                      <a:pt x="79766" y="0"/>
                    </a:moveTo>
                    <a:lnTo>
                      <a:pt x="13753" y="0"/>
                    </a:lnTo>
                    <a:cubicBezTo>
                      <a:pt x="6161" y="0"/>
                      <a:pt x="0" y="6161"/>
                      <a:pt x="0" y="13753"/>
                    </a:cubicBezTo>
                    <a:cubicBezTo>
                      <a:pt x="0" y="21344"/>
                      <a:pt x="6161" y="27506"/>
                      <a:pt x="13753" y="27506"/>
                    </a:cubicBezTo>
                    <a:lnTo>
                      <a:pt x="79766" y="27506"/>
                    </a:lnTo>
                    <a:cubicBezTo>
                      <a:pt x="87358" y="27506"/>
                      <a:pt x="93519" y="21344"/>
                      <a:pt x="93519" y="13753"/>
                    </a:cubicBezTo>
                    <a:cubicBezTo>
                      <a:pt x="93519" y="6161"/>
                      <a:pt x="87358" y="0"/>
                      <a:pt x="79766" y="0"/>
                    </a:cubicBezTo>
                    <a:close/>
                  </a:path>
                </a:pathLst>
              </a:custGeom>
              <a:grpFill/>
              <a:ln w="5500"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2B4B7F81-EF54-4ED3-9E79-74615EBE4E39}"/>
                  </a:ext>
                </a:extLst>
              </p:cNvPr>
              <p:cNvSpPr/>
              <p:nvPr/>
            </p:nvSpPr>
            <p:spPr>
              <a:xfrm>
                <a:off x="5774138" y="4461338"/>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7A336D16-A8C8-4233-A1D1-B229DFD70753}"/>
                  </a:ext>
                </a:extLst>
              </p:cNvPr>
              <p:cNvSpPr/>
              <p:nvPr/>
            </p:nvSpPr>
            <p:spPr>
              <a:xfrm>
                <a:off x="5930149" y="4701407"/>
                <a:ext cx="93518" cy="27505"/>
              </a:xfrm>
              <a:custGeom>
                <a:avLst/>
                <a:gdLst>
                  <a:gd name="connsiteX0" fmla="*/ 79766 w 93518"/>
                  <a:gd name="connsiteY0" fmla="*/ 0 h 27505"/>
                  <a:gd name="connsiteX1" fmla="*/ 13753 w 93518"/>
                  <a:gd name="connsiteY1" fmla="*/ 0 h 27505"/>
                  <a:gd name="connsiteX2" fmla="*/ 0 w 93518"/>
                  <a:gd name="connsiteY2" fmla="*/ 13753 h 27505"/>
                  <a:gd name="connsiteX3" fmla="*/ 13753 w 93518"/>
                  <a:gd name="connsiteY3" fmla="*/ 27506 h 27505"/>
                  <a:gd name="connsiteX4" fmla="*/ 79766 w 93518"/>
                  <a:gd name="connsiteY4" fmla="*/ 27506 h 27505"/>
                  <a:gd name="connsiteX5" fmla="*/ 93519 w 93518"/>
                  <a:gd name="connsiteY5" fmla="*/ 13753 h 27505"/>
                  <a:gd name="connsiteX6" fmla="*/ 79766 w 93518"/>
                  <a:gd name="connsiteY6" fmla="*/ 0 h 27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518" h="27505">
                    <a:moveTo>
                      <a:pt x="79766" y="0"/>
                    </a:moveTo>
                    <a:lnTo>
                      <a:pt x="13753" y="0"/>
                    </a:lnTo>
                    <a:cubicBezTo>
                      <a:pt x="6161" y="0"/>
                      <a:pt x="0" y="6161"/>
                      <a:pt x="0" y="13753"/>
                    </a:cubicBezTo>
                    <a:cubicBezTo>
                      <a:pt x="0" y="21344"/>
                      <a:pt x="6161" y="27506"/>
                      <a:pt x="13753" y="27506"/>
                    </a:cubicBezTo>
                    <a:lnTo>
                      <a:pt x="79766" y="27506"/>
                    </a:lnTo>
                    <a:cubicBezTo>
                      <a:pt x="87358" y="27506"/>
                      <a:pt x="93519" y="21344"/>
                      <a:pt x="93519" y="13753"/>
                    </a:cubicBezTo>
                    <a:cubicBezTo>
                      <a:pt x="93519" y="6161"/>
                      <a:pt x="87358" y="0"/>
                      <a:pt x="79766" y="0"/>
                    </a:cubicBezTo>
                    <a:close/>
                  </a:path>
                </a:pathLst>
              </a:custGeom>
              <a:grpFill/>
              <a:ln w="5500"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D09F70DA-A416-45F6-A5D9-2E54743DE6D7}"/>
                  </a:ext>
                </a:extLst>
              </p:cNvPr>
              <p:cNvSpPr/>
              <p:nvPr/>
            </p:nvSpPr>
            <p:spPr>
              <a:xfrm>
                <a:off x="5722340" y="4701407"/>
                <a:ext cx="169301" cy="64197"/>
              </a:xfrm>
              <a:custGeom>
                <a:avLst/>
                <a:gdLst>
                  <a:gd name="connsiteX0" fmla="*/ 155549 w 169301"/>
                  <a:gd name="connsiteY0" fmla="*/ 0 h 64197"/>
                  <a:gd name="connsiteX1" fmla="*/ 89535 w 169301"/>
                  <a:gd name="connsiteY1" fmla="*/ 0 h 64197"/>
                  <a:gd name="connsiteX2" fmla="*/ 77543 w 169301"/>
                  <a:gd name="connsiteY2" fmla="*/ 7151 h 64197"/>
                  <a:gd name="connsiteX3" fmla="*/ 76773 w 169301"/>
                  <a:gd name="connsiteY3" fmla="*/ 5831 h 64197"/>
                  <a:gd name="connsiteX4" fmla="*/ 57629 w 169301"/>
                  <a:gd name="connsiteY4" fmla="*/ 2530 h 64197"/>
                  <a:gd name="connsiteX5" fmla="*/ 5808 w 169301"/>
                  <a:gd name="connsiteY5" fmla="*/ 39223 h 64197"/>
                  <a:gd name="connsiteX6" fmla="*/ 2508 w 169301"/>
                  <a:gd name="connsiteY6" fmla="*/ 58367 h 64197"/>
                  <a:gd name="connsiteX7" fmla="*/ 13730 w 169301"/>
                  <a:gd name="connsiteY7" fmla="*/ 64198 h 64197"/>
                  <a:gd name="connsiteX8" fmla="*/ 21652 w 169301"/>
                  <a:gd name="connsiteY8" fmla="*/ 61667 h 64197"/>
                  <a:gd name="connsiteX9" fmla="*/ 73472 w 169301"/>
                  <a:gd name="connsiteY9" fmla="*/ 24975 h 64197"/>
                  <a:gd name="connsiteX10" fmla="*/ 77543 w 169301"/>
                  <a:gd name="connsiteY10" fmla="*/ 20354 h 64197"/>
                  <a:gd name="connsiteX11" fmla="*/ 89535 w 169301"/>
                  <a:gd name="connsiteY11" fmla="*/ 27506 h 64197"/>
                  <a:gd name="connsiteX12" fmla="*/ 155549 w 169301"/>
                  <a:gd name="connsiteY12" fmla="*/ 27506 h 64197"/>
                  <a:gd name="connsiteX13" fmla="*/ 169302 w 169301"/>
                  <a:gd name="connsiteY13" fmla="*/ 13753 h 64197"/>
                  <a:gd name="connsiteX14" fmla="*/ 155549 w 169301"/>
                  <a:gd name="connsiteY14" fmla="*/ 0 h 64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9301" h="64197">
                    <a:moveTo>
                      <a:pt x="155549" y="0"/>
                    </a:moveTo>
                    <a:lnTo>
                      <a:pt x="89535" y="0"/>
                    </a:lnTo>
                    <a:cubicBezTo>
                      <a:pt x="84364" y="0"/>
                      <a:pt x="79853" y="2916"/>
                      <a:pt x="77543" y="7151"/>
                    </a:cubicBezTo>
                    <a:cubicBezTo>
                      <a:pt x="77268" y="6711"/>
                      <a:pt x="77103" y="6216"/>
                      <a:pt x="76773" y="5831"/>
                    </a:cubicBezTo>
                    <a:cubicBezTo>
                      <a:pt x="72372" y="-385"/>
                      <a:pt x="63790" y="-1815"/>
                      <a:pt x="57629" y="2530"/>
                    </a:cubicBezTo>
                    <a:lnTo>
                      <a:pt x="5808" y="39223"/>
                    </a:lnTo>
                    <a:cubicBezTo>
                      <a:pt x="-408" y="43624"/>
                      <a:pt x="-1838" y="52206"/>
                      <a:pt x="2508" y="58367"/>
                    </a:cubicBezTo>
                    <a:cubicBezTo>
                      <a:pt x="5203" y="62163"/>
                      <a:pt x="9439" y="64198"/>
                      <a:pt x="13730" y="64198"/>
                    </a:cubicBezTo>
                    <a:cubicBezTo>
                      <a:pt x="16481" y="64198"/>
                      <a:pt x="19231" y="63373"/>
                      <a:pt x="21652" y="61667"/>
                    </a:cubicBezTo>
                    <a:lnTo>
                      <a:pt x="73472" y="24975"/>
                    </a:lnTo>
                    <a:cubicBezTo>
                      <a:pt x="75232" y="23710"/>
                      <a:pt x="76553" y="22114"/>
                      <a:pt x="77543" y="20354"/>
                    </a:cubicBezTo>
                    <a:cubicBezTo>
                      <a:pt x="79908" y="24590"/>
                      <a:pt x="84364" y="27506"/>
                      <a:pt x="89535" y="27506"/>
                    </a:cubicBezTo>
                    <a:lnTo>
                      <a:pt x="155549" y="27506"/>
                    </a:lnTo>
                    <a:cubicBezTo>
                      <a:pt x="163140" y="27506"/>
                      <a:pt x="169302" y="21344"/>
                      <a:pt x="169302" y="13753"/>
                    </a:cubicBezTo>
                    <a:cubicBezTo>
                      <a:pt x="169302" y="6161"/>
                      <a:pt x="163140" y="0"/>
                      <a:pt x="155549" y="0"/>
                    </a:cubicBezTo>
                    <a:close/>
                  </a:path>
                </a:pathLst>
              </a:custGeom>
              <a:grpFill/>
              <a:ln w="5500"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4BB9365E-5411-41CE-9C88-88C1CAFC0FE5}"/>
                  </a:ext>
                </a:extLst>
              </p:cNvPr>
              <p:cNvSpPr/>
              <p:nvPr/>
            </p:nvSpPr>
            <p:spPr>
              <a:xfrm>
                <a:off x="5774138" y="4593365"/>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5BC19B58-4916-4AFA-82DE-BA71B6C01E58}"/>
                  </a:ext>
                </a:extLst>
              </p:cNvPr>
              <p:cNvSpPr/>
              <p:nvPr/>
            </p:nvSpPr>
            <p:spPr>
              <a:xfrm>
                <a:off x="5506862" y="4852490"/>
                <a:ext cx="81315" cy="65605"/>
              </a:xfrm>
              <a:custGeom>
                <a:avLst/>
                <a:gdLst>
                  <a:gd name="connsiteX0" fmla="*/ 59664 w 81315"/>
                  <a:gd name="connsiteY0" fmla="*/ 2508 h 65605"/>
                  <a:gd name="connsiteX1" fmla="*/ 5808 w 81315"/>
                  <a:gd name="connsiteY1" fmla="*/ 40631 h 65605"/>
                  <a:gd name="connsiteX2" fmla="*/ 2508 w 81315"/>
                  <a:gd name="connsiteY2" fmla="*/ 59774 h 65605"/>
                  <a:gd name="connsiteX3" fmla="*/ 13730 w 81315"/>
                  <a:gd name="connsiteY3" fmla="*/ 65606 h 65605"/>
                  <a:gd name="connsiteX4" fmla="*/ 21652 w 81315"/>
                  <a:gd name="connsiteY4" fmla="*/ 63075 h 65605"/>
                  <a:gd name="connsiteX5" fmla="*/ 75508 w 81315"/>
                  <a:gd name="connsiteY5" fmla="*/ 24952 h 65605"/>
                  <a:gd name="connsiteX6" fmla="*/ 78808 w 81315"/>
                  <a:gd name="connsiteY6" fmla="*/ 5808 h 65605"/>
                  <a:gd name="connsiteX7" fmla="*/ 59664 w 81315"/>
                  <a:gd name="connsiteY7" fmla="*/ 2508 h 65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315" h="65605">
                    <a:moveTo>
                      <a:pt x="59664" y="2508"/>
                    </a:moveTo>
                    <a:lnTo>
                      <a:pt x="5808" y="40631"/>
                    </a:lnTo>
                    <a:cubicBezTo>
                      <a:pt x="-408" y="45031"/>
                      <a:pt x="-1838" y="53613"/>
                      <a:pt x="2508" y="59774"/>
                    </a:cubicBezTo>
                    <a:cubicBezTo>
                      <a:pt x="5203" y="63570"/>
                      <a:pt x="9439" y="65606"/>
                      <a:pt x="13730" y="65606"/>
                    </a:cubicBezTo>
                    <a:cubicBezTo>
                      <a:pt x="16481" y="65606"/>
                      <a:pt x="19231" y="64780"/>
                      <a:pt x="21652" y="63075"/>
                    </a:cubicBezTo>
                    <a:lnTo>
                      <a:pt x="75508" y="24952"/>
                    </a:lnTo>
                    <a:cubicBezTo>
                      <a:pt x="81724" y="20551"/>
                      <a:pt x="83154" y="11970"/>
                      <a:pt x="78808" y="5808"/>
                    </a:cubicBezTo>
                    <a:cubicBezTo>
                      <a:pt x="74462" y="-408"/>
                      <a:pt x="65881" y="-1838"/>
                      <a:pt x="59664" y="2508"/>
                    </a:cubicBezTo>
                    <a:close/>
                  </a:path>
                </a:pathLst>
              </a:custGeom>
              <a:grpFill/>
              <a:ln w="5500"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45DD3541-FEC3-468C-A918-6613A1F6F4DC}"/>
                  </a:ext>
                </a:extLst>
              </p:cNvPr>
              <p:cNvSpPr/>
              <p:nvPr/>
            </p:nvSpPr>
            <p:spPr>
              <a:xfrm>
                <a:off x="5614628" y="4776221"/>
                <a:ext cx="81315" cy="65629"/>
              </a:xfrm>
              <a:custGeom>
                <a:avLst/>
                <a:gdLst>
                  <a:gd name="connsiteX0" fmla="*/ 59664 w 81315"/>
                  <a:gd name="connsiteY0" fmla="*/ 2532 h 65629"/>
                  <a:gd name="connsiteX1" fmla="*/ 5808 w 81315"/>
                  <a:gd name="connsiteY1" fmla="*/ 40654 h 65629"/>
                  <a:gd name="connsiteX2" fmla="*/ 2508 w 81315"/>
                  <a:gd name="connsiteY2" fmla="*/ 59798 h 65629"/>
                  <a:gd name="connsiteX3" fmla="*/ 13730 w 81315"/>
                  <a:gd name="connsiteY3" fmla="*/ 65630 h 65629"/>
                  <a:gd name="connsiteX4" fmla="*/ 21652 w 81315"/>
                  <a:gd name="connsiteY4" fmla="*/ 63099 h 65629"/>
                  <a:gd name="connsiteX5" fmla="*/ 75508 w 81315"/>
                  <a:gd name="connsiteY5" fmla="*/ 24976 h 65629"/>
                  <a:gd name="connsiteX6" fmla="*/ 78808 w 81315"/>
                  <a:gd name="connsiteY6" fmla="*/ 5832 h 65629"/>
                  <a:gd name="connsiteX7" fmla="*/ 59664 w 81315"/>
                  <a:gd name="connsiteY7" fmla="*/ 2532 h 65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315" h="65629">
                    <a:moveTo>
                      <a:pt x="59664" y="2532"/>
                    </a:moveTo>
                    <a:lnTo>
                      <a:pt x="5808" y="40654"/>
                    </a:lnTo>
                    <a:cubicBezTo>
                      <a:pt x="-408" y="45055"/>
                      <a:pt x="-1838" y="53637"/>
                      <a:pt x="2508" y="59798"/>
                    </a:cubicBezTo>
                    <a:cubicBezTo>
                      <a:pt x="5203" y="63594"/>
                      <a:pt x="9439" y="65630"/>
                      <a:pt x="13730" y="65630"/>
                    </a:cubicBezTo>
                    <a:cubicBezTo>
                      <a:pt x="16481" y="65630"/>
                      <a:pt x="19231" y="64804"/>
                      <a:pt x="21652" y="63099"/>
                    </a:cubicBezTo>
                    <a:lnTo>
                      <a:pt x="75508" y="24976"/>
                    </a:lnTo>
                    <a:cubicBezTo>
                      <a:pt x="81724" y="20575"/>
                      <a:pt x="83154" y="11994"/>
                      <a:pt x="78808" y="5832"/>
                    </a:cubicBezTo>
                    <a:cubicBezTo>
                      <a:pt x="74462" y="-384"/>
                      <a:pt x="65881" y="-1869"/>
                      <a:pt x="59664" y="2532"/>
                    </a:cubicBezTo>
                    <a:close/>
                  </a:path>
                </a:pathLst>
              </a:custGeom>
              <a:grpFill/>
              <a:ln w="5500" cap="flat">
                <a:noFill/>
                <a:prstDash val="solid"/>
                <a:miter/>
              </a:ln>
            </p:spPr>
            <p:txBody>
              <a:bodyPr rtlCol="0" anchor="ctr"/>
              <a:lstStyle/>
              <a:p>
                <a:endParaRPr lang="en-US"/>
              </a:p>
            </p:txBody>
          </p:sp>
        </p:grpSp>
      </p:grpSp>
      <p:grpSp>
        <p:nvGrpSpPr>
          <p:cNvPr id="85" name="Group 84">
            <a:extLst>
              <a:ext uri="{FF2B5EF4-FFF2-40B4-BE49-F238E27FC236}">
                <a16:creationId xmlns:a16="http://schemas.microsoft.com/office/drawing/2014/main" id="{CA89CF67-42F8-448D-A144-D821D2DA2CF6}"/>
              </a:ext>
            </a:extLst>
          </p:cNvPr>
          <p:cNvGrpSpPr/>
          <p:nvPr/>
        </p:nvGrpSpPr>
        <p:grpSpPr>
          <a:xfrm>
            <a:off x="770052" y="3057584"/>
            <a:ext cx="974715" cy="856510"/>
            <a:chOff x="3887314" y="2121468"/>
            <a:chExt cx="2076794" cy="1824939"/>
          </a:xfrm>
        </p:grpSpPr>
        <p:sp>
          <p:nvSpPr>
            <p:cNvPr id="27" name="Rectangle: Rounded Corners 26">
              <a:extLst>
                <a:ext uri="{FF2B5EF4-FFF2-40B4-BE49-F238E27FC236}">
                  <a16:creationId xmlns:a16="http://schemas.microsoft.com/office/drawing/2014/main" id="{7CB44579-AB27-4986-B341-8092CC338983}"/>
                </a:ext>
              </a:extLst>
            </p:cNvPr>
            <p:cNvSpPr/>
            <p:nvPr/>
          </p:nvSpPr>
          <p:spPr>
            <a:xfrm>
              <a:off x="3887314" y="2121468"/>
              <a:ext cx="2076794" cy="1824939"/>
            </a:xfrm>
            <a:prstGeom prst="roundRect">
              <a:avLst>
                <a:gd name="adj" fmla="val 1336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5651BC23-DF8F-4157-83F1-C591B1F14D6E}"/>
                </a:ext>
              </a:extLst>
            </p:cNvPr>
            <p:cNvSpPr/>
            <p:nvPr/>
          </p:nvSpPr>
          <p:spPr>
            <a:xfrm>
              <a:off x="4010012" y="2290851"/>
              <a:ext cx="1831398" cy="1486173"/>
            </a:xfrm>
            <a:prstGeom prst="roundRect">
              <a:avLst>
                <a:gd name="adj" fmla="val 13362"/>
              </a:avLst>
            </a:prstGeom>
            <a:noFill/>
            <a:ln w="19050">
              <a:solidFill>
                <a:schemeClr val="accent2">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90762554-8C10-4F43-9A98-423C810942F8}"/>
                </a:ext>
              </a:extLst>
            </p:cNvPr>
            <p:cNvGrpSpPr/>
            <p:nvPr/>
          </p:nvGrpSpPr>
          <p:grpSpPr>
            <a:xfrm>
              <a:off x="4430888" y="2618508"/>
              <a:ext cx="957607" cy="957607"/>
              <a:chOff x="6788213" y="2325421"/>
              <a:chExt cx="1356629" cy="1356629"/>
            </a:xfrm>
            <a:solidFill>
              <a:schemeClr val="bg2"/>
            </a:solidFill>
          </p:grpSpPr>
          <p:sp>
            <p:nvSpPr>
              <p:cNvPr id="40" name="Freeform: Shape 39">
                <a:extLst>
                  <a:ext uri="{FF2B5EF4-FFF2-40B4-BE49-F238E27FC236}">
                    <a16:creationId xmlns:a16="http://schemas.microsoft.com/office/drawing/2014/main" id="{21F115CA-571E-4D84-88E8-FDB75DCF06B4}"/>
                  </a:ext>
                </a:extLst>
              </p:cNvPr>
              <p:cNvSpPr/>
              <p:nvPr/>
            </p:nvSpPr>
            <p:spPr>
              <a:xfrm>
                <a:off x="7561825" y="2390819"/>
                <a:ext cx="63256" cy="82911"/>
              </a:xfrm>
              <a:custGeom>
                <a:avLst/>
                <a:gdLst>
                  <a:gd name="connsiteX0" fmla="*/ 37417 w 63256"/>
                  <a:gd name="connsiteY0" fmla="*/ 75650 h 82911"/>
                  <a:gd name="connsiteX1" fmla="*/ 49520 w 63256"/>
                  <a:gd name="connsiteY1" fmla="*/ 82911 h 82911"/>
                  <a:gd name="connsiteX2" fmla="*/ 56011 w 63256"/>
                  <a:gd name="connsiteY2" fmla="*/ 81261 h 82911"/>
                  <a:gd name="connsiteX3" fmla="*/ 61622 w 63256"/>
                  <a:gd name="connsiteY3" fmla="*/ 62612 h 82911"/>
                  <a:gd name="connsiteX4" fmla="*/ 24545 w 63256"/>
                  <a:gd name="connsiteY4" fmla="*/ 5236 h 82911"/>
                  <a:gd name="connsiteX5" fmla="*/ 5236 w 63256"/>
                  <a:gd name="connsiteY5" fmla="*/ 2925 h 82911"/>
                  <a:gd name="connsiteX6" fmla="*/ 2925 w 63256"/>
                  <a:gd name="connsiteY6" fmla="*/ 22234 h 82911"/>
                  <a:gd name="connsiteX7" fmla="*/ 37417 w 63256"/>
                  <a:gd name="connsiteY7" fmla="*/ 75650 h 82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256" h="82911">
                    <a:moveTo>
                      <a:pt x="37417" y="75650"/>
                    </a:moveTo>
                    <a:cubicBezTo>
                      <a:pt x="39893" y="80271"/>
                      <a:pt x="44624" y="82911"/>
                      <a:pt x="49520" y="82911"/>
                    </a:cubicBezTo>
                    <a:cubicBezTo>
                      <a:pt x="51720" y="82911"/>
                      <a:pt x="53976" y="82361"/>
                      <a:pt x="56011" y="81261"/>
                    </a:cubicBezTo>
                    <a:cubicBezTo>
                      <a:pt x="62722" y="77685"/>
                      <a:pt x="65198" y="69324"/>
                      <a:pt x="61622" y="62612"/>
                    </a:cubicBezTo>
                    <a:cubicBezTo>
                      <a:pt x="49960" y="40938"/>
                      <a:pt x="37472" y="21629"/>
                      <a:pt x="24545" y="5236"/>
                    </a:cubicBezTo>
                    <a:cubicBezTo>
                      <a:pt x="19869" y="-706"/>
                      <a:pt x="11177" y="-1751"/>
                      <a:pt x="5236" y="2925"/>
                    </a:cubicBezTo>
                    <a:cubicBezTo>
                      <a:pt x="-706" y="7601"/>
                      <a:pt x="-1751" y="16293"/>
                      <a:pt x="2925" y="22234"/>
                    </a:cubicBezTo>
                    <a:cubicBezTo>
                      <a:pt x="14863" y="37362"/>
                      <a:pt x="26470" y="55351"/>
                      <a:pt x="37417" y="75650"/>
                    </a:cubicBezTo>
                    <a:close/>
                  </a:path>
                </a:pathLst>
              </a:custGeom>
              <a:grpFill/>
              <a:ln w="5500" cap="flat">
                <a:noFill/>
                <a:prstDash val="solid"/>
                <a:miter/>
              </a:ln>
            </p:spPr>
            <p:txBody>
              <a:bodyPr rtlCol="0" anchor="ctr"/>
              <a:lstStyle/>
              <a:p>
                <a:endParaRPr lang="en-US"/>
              </a:p>
            </p:txBody>
          </p:sp>
          <p:sp>
            <p:nvSpPr>
              <p:cNvPr id="41" name="Freeform: Shape 40">
                <a:extLst>
                  <a:ext uri="{FF2B5EF4-FFF2-40B4-BE49-F238E27FC236}">
                    <a16:creationId xmlns:a16="http://schemas.microsoft.com/office/drawing/2014/main" id="{BDBA72C0-3393-4E65-865B-31579AB94699}"/>
                  </a:ext>
                </a:extLst>
              </p:cNvPr>
              <p:cNvSpPr/>
              <p:nvPr/>
            </p:nvSpPr>
            <p:spPr>
              <a:xfrm>
                <a:off x="7664967" y="2631892"/>
                <a:ext cx="41283" cy="92084"/>
              </a:xfrm>
              <a:custGeom>
                <a:avLst/>
                <a:gdLst>
                  <a:gd name="connsiteX0" fmla="*/ 398 w 41283"/>
                  <a:gd name="connsiteY0" fmla="*/ 16994 h 92084"/>
                  <a:gd name="connsiteX1" fmla="*/ 14041 w 41283"/>
                  <a:gd name="connsiteY1" fmla="*/ 80862 h 92084"/>
                  <a:gd name="connsiteX2" fmla="*/ 27519 w 41283"/>
                  <a:gd name="connsiteY2" fmla="*/ 92084 h 92084"/>
                  <a:gd name="connsiteX3" fmla="*/ 30050 w 41283"/>
                  <a:gd name="connsiteY3" fmla="*/ 91864 h 92084"/>
                  <a:gd name="connsiteX4" fmla="*/ 41052 w 41283"/>
                  <a:gd name="connsiteY4" fmla="*/ 75801 h 92084"/>
                  <a:gd name="connsiteX5" fmla="*/ 27079 w 41283"/>
                  <a:gd name="connsiteY5" fmla="*/ 10503 h 92084"/>
                  <a:gd name="connsiteX6" fmla="*/ 10466 w 41283"/>
                  <a:gd name="connsiteY6" fmla="*/ 381 h 92084"/>
                  <a:gd name="connsiteX7" fmla="*/ 398 w 41283"/>
                  <a:gd name="connsiteY7" fmla="*/ 16994 h 92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283" h="92084">
                    <a:moveTo>
                      <a:pt x="398" y="16994"/>
                    </a:moveTo>
                    <a:cubicBezTo>
                      <a:pt x="5404" y="37513"/>
                      <a:pt x="9970" y="59022"/>
                      <a:pt x="14041" y="80862"/>
                    </a:cubicBezTo>
                    <a:cubicBezTo>
                      <a:pt x="15252" y="87463"/>
                      <a:pt x="21028" y="92084"/>
                      <a:pt x="27519" y="92084"/>
                    </a:cubicBezTo>
                    <a:cubicBezTo>
                      <a:pt x="28344" y="92084"/>
                      <a:pt x="29224" y="92029"/>
                      <a:pt x="30050" y="91864"/>
                    </a:cubicBezTo>
                    <a:cubicBezTo>
                      <a:pt x="37531" y="90489"/>
                      <a:pt x="42427" y="83282"/>
                      <a:pt x="41052" y="75801"/>
                    </a:cubicBezTo>
                    <a:cubicBezTo>
                      <a:pt x="36871" y="53466"/>
                      <a:pt x="32195" y="31517"/>
                      <a:pt x="27079" y="10503"/>
                    </a:cubicBezTo>
                    <a:cubicBezTo>
                      <a:pt x="25264" y="3131"/>
                      <a:pt x="17837" y="-1380"/>
                      <a:pt x="10466" y="381"/>
                    </a:cubicBezTo>
                    <a:cubicBezTo>
                      <a:pt x="3149" y="2196"/>
                      <a:pt x="-1417" y="9622"/>
                      <a:pt x="398" y="16994"/>
                    </a:cubicBezTo>
                    <a:close/>
                  </a:path>
                </a:pathLst>
              </a:custGeom>
              <a:grpFill/>
              <a:ln w="5500" cap="flat">
                <a:noFill/>
                <a:prstDash val="solid"/>
                <a:miter/>
              </a:ln>
            </p:spPr>
            <p:txBody>
              <a:bodyPr rtlCol="0" anchor="ctr"/>
              <a:lstStyle/>
              <a:p>
                <a:endParaRPr lang="en-US"/>
              </a:p>
            </p:txBody>
          </p:sp>
          <p:sp>
            <p:nvSpPr>
              <p:cNvPr id="42" name="Freeform: Shape 41">
                <a:extLst>
                  <a:ext uri="{FF2B5EF4-FFF2-40B4-BE49-F238E27FC236}">
                    <a16:creationId xmlns:a16="http://schemas.microsoft.com/office/drawing/2014/main" id="{842C124B-3921-476A-8DE9-2DEEB7B16D3D}"/>
                  </a:ext>
                </a:extLst>
              </p:cNvPr>
              <p:cNvSpPr/>
              <p:nvPr/>
            </p:nvSpPr>
            <p:spPr>
              <a:xfrm>
                <a:off x="7625381" y="2506086"/>
                <a:ext cx="49578" cy="89714"/>
              </a:xfrm>
              <a:custGeom>
                <a:avLst/>
                <a:gdLst>
                  <a:gd name="connsiteX0" fmla="*/ 22656 w 49578"/>
                  <a:gd name="connsiteY0" fmla="*/ 80033 h 89714"/>
                  <a:gd name="connsiteX1" fmla="*/ 35804 w 49578"/>
                  <a:gd name="connsiteY1" fmla="*/ 89715 h 89714"/>
                  <a:gd name="connsiteX2" fmla="*/ 39930 w 49578"/>
                  <a:gd name="connsiteY2" fmla="*/ 89110 h 89714"/>
                  <a:gd name="connsiteX3" fmla="*/ 48951 w 49578"/>
                  <a:gd name="connsiteY3" fmla="*/ 71891 h 89714"/>
                  <a:gd name="connsiteX4" fmla="*/ 26507 w 49578"/>
                  <a:gd name="connsiteY4" fmla="*/ 8628 h 89714"/>
                  <a:gd name="connsiteX5" fmla="*/ 8628 w 49578"/>
                  <a:gd name="connsiteY5" fmla="*/ 982 h 89714"/>
                  <a:gd name="connsiteX6" fmla="*/ 982 w 49578"/>
                  <a:gd name="connsiteY6" fmla="*/ 18860 h 89714"/>
                  <a:gd name="connsiteX7" fmla="*/ 22656 w 49578"/>
                  <a:gd name="connsiteY7" fmla="*/ 80033 h 89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578" h="89714">
                    <a:moveTo>
                      <a:pt x="22656" y="80033"/>
                    </a:moveTo>
                    <a:cubicBezTo>
                      <a:pt x="24471" y="85919"/>
                      <a:pt x="29918" y="89715"/>
                      <a:pt x="35804" y="89715"/>
                    </a:cubicBezTo>
                    <a:cubicBezTo>
                      <a:pt x="37179" y="89715"/>
                      <a:pt x="38554" y="89495"/>
                      <a:pt x="39930" y="89110"/>
                    </a:cubicBezTo>
                    <a:cubicBezTo>
                      <a:pt x="47191" y="86854"/>
                      <a:pt x="51207" y="79153"/>
                      <a:pt x="48951" y="71891"/>
                    </a:cubicBezTo>
                    <a:cubicBezTo>
                      <a:pt x="42020" y="49667"/>
                      <a:pt x="34483" y="28377"/>
                      <a:pt x="26507" y="8628"/>
                    </a:cubicBezTo>
                    <a:cubicBezTo>
                      <a:pt x="23646" y="1587"/>
                      <a:pt x="15670" y="-1824"/>
                      <a:pt x="8628" y="982"/>
                    </a:cubicBezTo>
                    <a:cubicBezTo>
                      <a:pt x="1587" y="3842"/>
                      <a:pt x="-1824" y="11819"/>
                      <a:pt x="982" y="18860"/>
                    </a:cubicBezTo>
                    <a:cubicBezTo>
                      <a:pt x="8683" y="37894"/>
                      <a:pt x="15945" y="58468"/>
                      <a:pt x="22656" y="80033"/>
                    </a:cubicBezTo>
                    <a:close/>
                  </a:path>
                </a:pathLst>
              </a:custGeom>
              <a:grpFill/>
              <a:ln w="5500" cap="flat">
                <a:noFill/>
                <a:prstDash val="solid"/>
                <a:miter/>
              </a:ln>
            </p:spPr>
            <p:txBody>
              <a:bodyPr rtlCol="0" anchor="ctr"/>
              <a:lstStyle/>
              <a:p>
                <a:endParaRPr lang="en-US"/>
              </a:p>
            </p:txBody>
          </p:sp>
          <p:sp>
            <p:nvSpPr>
              <p:cNvPr id="43" name="Freeform: Shape 42">
                <a:extLst>
                  <a:ext uri="{FF2B5EF4-FFF2-40B4-BE49-F238E27FC236}">
                    <a16:creationId xmlns:a16="http://schemas.microsoft.com/office/drawing/2014/main" id="{DF2258AB-3056-4FCD-9B7A-77B5BE861EA5}"/>
                  </a:ext>
                </a:extLst>
              </p:cNvPr>
              <p:cNvSpPr/>
              <p:nvPr/>
            </p:nvSpPr>
            <p:spPr>
              <a:xfrm>
                <a:off x="7701704" y="3025107"/>
                <a:ext cx="30062" cy="93463"/>
              </a:xfrm>
              <a:custGeom>
                <a:avLst/>
                <a:gdLst>
                  <a:gd name="connsiteX0" fmla="*/ 16582 w 30062"/>
                  <a:gd name="connsiteY0" fmla="*/ 0 h 93463"/>
                  <a:gd name="connsiteX1" fmla="*/ 16307 w 30062"/>
                  <a:gd name="connsiteY1" fmla="*/ 0 h 93463"/>
                  <a:gd name="connsiteX2" fmla="*/ 2554 w 30062"/>
                  <a:gd name="connsiteY2" fmla="*/ 13478 h 93463"/>
                  <a:gd name="connsiteX3" fmla="*/ 24 w 30062"/>
                  <a:gd name="connsiteY3" fmla="*/ 78941 h 93463"/>
                  <a:gd name="connsiteX4" fmla="*/ 12951 w 30062"/>
                  <a:gd name="connsiteY4" fmla="*/ 93464 h 93463"/>
                  <a:gd name="connsiteX5" fmla="*/ 13776 w 30062"/>
                  <a:gd name="connsiteY5" fmla="*/ 93464 h 93463"/>
                  <a:gd name="connsiteX6" fmla="*/ 27474 w 30062"/>
                  <a:gd name="connsiteY6" fmla="*/ 80481 h 93463"/>
                  <a:gd name="connsiteX7" fmla="*/ 30060 w 30062"/>
                  <a:gd name="connsiteY7" fmla="*/ 13973 h 93463"/>
                  <a:gd name="connsiteX8" fmla="*/ 16582 w 30062"/>
                  <a:gd name="connsiteY8" fmla="*/ 0 h 93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062" h="93463">
                    <a:moveTo>
                      <a:pt x="16582" y="0"/>
                    </a:moveTo>
                    <a:cubicBezTo>
                      <a:pt x="16472" y="0"/>
                      <a:pt x="16417" y="0"/>
                      <a:pt x="16307" y="0"/>
                    </a:cubicBezTo>
                    <a:cubicBezTo>
                      <a:pt x="8825" y="0"/>
                      <a:pt x="2719" y="5996"/>
                      <a:pt x="2554" y="13478"/>
                    </a:cubicBezTo>
                    <a:cubicBezTo>
                      <a:pt x="2114" y="35427"/>
                      <a:pt x="1289" y="57432"/>
                      <a:pt x="24" y="78941"/>
                    </a:cubicBezTo>
                    <a:cubicBezTo>
                      <a:pt x="-417" y="86532"/>
                      <a:pt x="5360" y="93024"/>
                      <a:pt x="12951" y="93464"/>
                    </a:cubicBezTo>
                    <a:cubicBezTo>
                      <a:pt x="13226" y="93464"/>
                      <a:pt x="13501" y="93464"/>
                      <a:pt x="13776" y="93464"/>
                    </a:cubicBezTo>
                    <a:cubicBezTo>
                      <a:pt x="20983" y="93464"/>
                      <a:pt x="27089" y="87798"/>
                      <a:pt x="27474" y="80481"/>
                    </a:cubicBezTo>
                    <a:cubicBezTo>
                      <a:pt x="28739" y="58642"/>
                      <a:pt x="29620" y="36307"/>
                      <a:pt x="30060" y="13973"/>
                    </a:cubicBezTo>
                    <a:cubicBezTo>
                      <a:pt x="30225" y="6381"/>
                      <a:pt x="24173" y="110"/>
                      <a:pt x="16582" y="0"/>
                    </a:cubicBezTo>
                    <a:close/>
                  </a:path>
                </a:pathLst>
              </a:custGeom>
              <a:grpFill/>
              <a:ln w="5500" cap="flat">
                <a:noFill/>
                <a:prstDash val="solid"/>
                <a:miter/>
              </a:ln>
            </p:spPr>
            <p:txBody>
              <a:bodyPr rtlCol="0" anchor="ctr"/>
              <a:lstStyle/>
              <a:p>
                <a:endParaRPr lang="en-US"/>
              </a:p>
            </p:txBody>
          </p:sp>
          <p:sp>
            <p:nvSpPr>
              <p:cNvPr id="44" name="Freeform: Shape 43">
                <a:extLst>
                  <a:ext uri="{FF2B5EF4-FFF2-40B4-BE49-F238E27FC236}">
                    <a16:creationId xmlns:a16="http://schemas.microsoft.com/office/drawing/2014/main" id="{20BF939D-7D6E-4020-AA79-85E46A1E0801}"/>
                  </a:ext>
                </a:extLst>
              </p:cNvPr>
              <p:cNvSpPr/>
              <p:nvPr/>
            </p:nvSpPr>
            <p:spPr>
              <a:xfrm>
                <a:off x="7701979" y="2893118"/>
                <a:ext cx="29896" cy="93482"/>
              </a:xfrm>
              <a:custGeom>
                <a:avLst/>
                <a:gdLst>
                  <a:gd name="connsiteX0" fmla="*/ 24 w 29896"/>
                  <a:gd name="connsiteY0" fmla="*/ 14486 h 93482"/>
                  <a:gd name="connsiteX1" fmla="*/ 2389 w 29896"/>
                  <a:gd name="connsiteY1" fmla="*/ 79949 h 93482"/>
                  <a:gd name="connsiteX2" fmla="*/ 16142 w 29896"/>
                  <a:gd name="connsiteY2" fmla="*/ 93482 h 93482"/>
                  <a:gd name="connsiteX3" fmla="*/ 16362 w 29896"/>
                  <a:gd name="connsiteY3" fmla="*/ 93482 h 93482"/>
                  <a:gd name="connsiteX4" fmla="*/ 29895 w 29896"/>
                  <a:gd name="connsiteY4" fmla="*/ 79509 h 93482"/>
                  <a:gd name="connsiteX5" fmla="*/ 27474 w 29896"/>
                  <a:gd name="connsiteY5" fmla="*/ 13001 h 93482"/>
                  <a:gd name="connsiteX6" fmla="*/ 13006 w 29896"/>
                  <a:gd name="connsiteY6" fmla="*/ 18 h 93482"/>
                  <a:gd name="connsiteX7" fmla="*/ 24 w 29896"/>
                  <a:gd name="connsiteY7" fmla="*/ 14486 h 93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896" h="93482">
                    <a:moveTo>
                      <a:pt x="24" y="14486"/>
                    </a:moveTo>
                    <a:cubicBezTo>
                      <a:pt x="1234" y="36105"/>
                      <a:pt x="2004" y="58110"/>
                      <a:pt x="2389" y="79949"/>
                    </a:cubicBezTo>
                    <a:cubicBezTo>
                      <a:pt x="2499" y="87486"/>
                      <a:pt x="8660" y="93482"/>
                      <a:pt x="16142" y="93482"/>
                    </a:cubicBezTo>
                    <a:cubicBezTo>
                      <a:pt x="16197" y="93482"/>
                      <a:pt x="16307" y="93482"/>
                      <a:pt x="16362" y="93482"/>
                    </a:cubicBezTo>
                    <a:cubicBezTo>
                      <a:pt x="23953" y="93372"/>
                      <a:pt x="30005" y="87101"/>
                      <a:pt x="29895" y="79509"/>
                    </a:cubicBezTo>
                    <a:cubicBezTo>
                      <a:pt x="29510" y="57340"/>
                      <a:pt x="28684" y="34950"/>
                      <a:pt x="27474" y="13001"/>
                    </a:cubicBezTo>
                    <a:cubicBezTo>
                      <a:pt x="27034" y="5409"/>
                      <a:pt x="20653" y="-367"/>
                      <a:pt x="13006" y="18"/>
                    </a:cubicBezTo>
                    <a:cubicBezTo>
                      <a:pt x="5360" y="403"/>
                      <a:pt x="-416" y="6895"/>
                      <a:pt x="24" y="14486"/>
                    </a:cubicBezTo>
                    <a:close/>
                  </a:path>
                </a:pathLst>
              </a:custGeom>
              <a:grpFill/>
              <a:ln w="5500" cap="flat">
                <a:noFill/>
                <a:prstDash val="solid"/>
                <a:miter/>
              </a:ln>
            </p:spPr>
            <p:txBody>
              <a:bodyPr rtlCol="0" anchor="ctr"/>
              <a:lstStyle/>
              <a:p>
                <a:endParaRPr lang="en-US"/>
              </a:p>
            </p:txBody>
          </p:sp>
          <p:sp>
            <p:nvSpPr>
              <p:cNvPr id="45" name="Freeform: Shape 44">
                <a:extLst>
                  <a:ext uri="{FF2B5EF4-FFF2-40B4-BE49-F238E27FC236}">
                    <a16:creationId xmlns:a16="http://schemas.microsoft.com/office/drawing/2014/main" id="{6EA96226-25C4-456D-8579-DD87BA67522D}"/>
                  </a:ext>
                </a:extLst>
              </p:cNvPr>
              <p:cNvSpPr/>
              <p:nvPr/>
            </p:nvSpPr>
            <p:spPr>
              <a:xfrm>
                <a:off x="7623747" y="3415694"/>
                <a:ext cx="49918" cy="89660"/>
              </a:xfrm>
              <a:custGeom>
                <a:avLst/>
                <a:gdLst>
                  <a:gd name="connsiteX0" fmla="*/ 40298 w 49918"/>
                  <a:gd name="connsiteY0" fmla="*/ 653 h 89660"/>
                  <a:gd name="connsiteX1" fmla="*/ 23025 w 49918"/>
                  <a:gd name="connsiteY1" fmla="*/ 9620 h 89660"/>
                  <a:gd name="connsiteX2" fmla="*/ 1020 w 49918"/>
                  <a:gd name="connsiteY2" fmla="*/ 70682 h 89660"/>
                  <a:gd name="connsiteX3" fmla="*/ 8557 w 49918"/>
                  <a:gd name="connsiteY3" fmla="*/ 88616 h 89660"/>
                  <a:gd name="connsiteX4" fmla="*/ 13783 w 49918"/>
                  <a:gd name="connsiteY4" fmla="*/ 89661 h 89660"/>
                  <a:gd name="connsiteX5" fmla="*/ 26491 w 49918"/>
                  <a:gd name="connsiteY5" fmla="*/ 81134 h 89660"/>
                  <a:gd name="connsiteX6" fmla="*/ 49265 w 49918"/>
                  <a:gd name="connsiteY6" fmla="*/ 17982 h 89660"/>
                  <a:gd name="connsiteX7" fmla="*/ 40298 w 49918"/>
                  <a:gd name="connsiteY7" fmla="*/ 653 h 89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918" h="89660">
                    <a:moveTo>
                      <a:pt x="40298" y="653"/>
                    </a:moveTo>
                    <a:cubicBezTo>
                      <a:pt x="33092" y="-1658"/>
                      <a:pt x="25335" y="2358"/>
                      <a:pt x="23025" y="9620"/>
                    </a:cubicBezTo>
                    <a:cubicBezTo>
                      <a:pt x="16204" y="31129"/>
                      <a:pt x="8832" y="51648"/>
                      <a:pt x="1020" y="70682"/>
                    </a:cubicBezTo>
                    <a:cubicBezTo>
                      <a:pt x="-1840" y="77724"/>
                      <a:pt x="1516" y="85755"/>
                      <a:pt x="8557" y="88616"/>
                    </a:cubicBezTo>
                    <a:cubicBezTo>
                      <a:pt x="10262" y="89331"/>
                      <a:pt x="12023" y="89661"/>
                      <a:pt x="13783" y="89661"/>
                    </a:cubicBezTo>
                    <a:cubicBezTo>
                      <a:pt x="19229" y="89661"/>
                      <a:pt x="24345" y="86415"/>
                      <a:pt x="26491" y="81134"/>
                    </a:cubicBezTo>
                    <a:cubicBezTo>
                      <a:pt x="34577" y="61440"/>
                      <a:pt x="42224" y="40151"/>
                      <a:pt x="49265" y="17982"/>
                    </a:cubicBezTo>
                    <a:cubicBezTo>
                      <a:pt x="51576" y="10665"/>
                      <a:pt x="47560" y="2908"/>
                      <a:pt x="40298" y="653"/>
                    </a:cubicBezTo>
                    <a:close/>
                  </a:path>
                </a:pathLst>
              </a:custGeom>
              <a:grpFill/>
              <a:ln w="5500" cap="flat">
                <a:noFill/>
                <a:prstDash val="solid"/>
                <a:miter/>
              </a:ln>
            </p:spPr>
            <p:txBody>
              <a:bodyPr rtlCol="0" anchor="ctr"/>
              <a:lstStyle/>
              <a:p>
                <a:endParaRPr lang="en-US"/>
              </a:p>
            </p:txBody>
          </p:sp>
          <p:sp>
            <p:nvSpPr>
              <p:cNvPr id="46" name="Freeform: Shape 45">
                <a:extLst>
                  <a:ext uri="{FF2B5EF4-FFF2-40B4-BE49-F238E27FC236}">
                    <a16:creationId xmlns:a16="http://schemas.microsoft.com/office/drawing/2014/main" id="{E9A146D5-3E35-4006-8A8A-5E4E951324AF}"/>
                  </a:ext>
                </a:extLst>
              </p:cNvPr>
              <p:cNvSpPr/>
              <p:nvPr/>
            </p:nvSpPr>
            <p:spPr>
              <a:xfrm>
                <a:off x="7664029" y="3287592"/>
                <a:ext cx="41506" cy="92061"/>
              </a:xfrm>
              <a:custGeom>
                <a:avLst/>
                <a:gdLst>
                  <a:gd name="connsiteX0" fmla="*/ 30328 w 41506"/>
                  <a:gd name="connsiteY0" fmla="*/ 248 h 92061"/>
                  <a:gd name="connsiteX1" fmla="*/ 14264 w 41506"/>
                  <a:gd name="connsiteY1" fmla="*/ 11195 h 92061"/>
                  <a:gd name="connsiteX2" fmla="*/ 402 w 41506"/>
                  <a:gd name="connsiteY2" fmla="*/ 75008 h 92061"/>
                  <a:gd name="connsiteX3" fmla="*/ 10469 w 41506"/>
                  <a:gd name="connsiteY3" fmla="*/ 91677 h 92061"/>
                  <a:gd name="connsiteX4" fmla="*/ 13769 w 41506"/>
                  <a:gd name="connsiteY4" fmla="*/ 92062 h 92061"/>
                  <a:gd name="connsiteX5" fmla="*/ 27082 w 41506"/>
                  <a:gd name="connsiteY5" fmla="*/ 81610 h 92061"/>
                  <a:gd name="connsiteX6" fmla="*/ 41275 w 41506"/>
                  <a:gd name="connsiteY6" fmla="*/ 16366 h 92061"/>
                  <a:gd name="connsiteX7" fmla="*/ 30328 w 41506"/>
                  <a:gd name="connsiteY7" fmla="*/ 248 h 92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506" h="92061">
                    <a:moveTo>
                      <a:pt x="30328" y="248"/>
                    </a:moveTo>
                    <a:cubicBezTo>
                      <a:pt x="22846" y="-1182"/>
                      <a:pt x="15640" y="3714"/>
                      <a:pt x="14264" y="11195"/>
                    </a:cubicBezTo>
                    <a:cubicBezTo>
                      <a:pt x="10083" y="33035"/>
                      <a:pt x="5463" y="54489"/>
                      <a:pt x="402" y="75008"/>
                    </a:cubicBezTo>
                    <a:cubicBezTo>
                      <a:pt x="-1414" y="82380"/>
                      <a:pt x="3097" y="89861"/>
                      <a:pt x="10469" y="91677"/>
                    </a:cubicBezTo>
                    <a:cubicBezTo>
                      <a:pt x="11569" y="91952"/>
                      <a:pt x="12669" y="92062"/>
                      <a:pt x="13769" y="92062"/>
                    </a:cubicBezTo>
                    <a:cubicBezTo>
                      <a:pt x="19931" y="92062"/>
                      <a:pt x="25542" y="87881"/>
                      <a:pt x="27082" y="81610"/>
                    </a:cubicBezTo>
                    <a:cubicBezTo>
                      <a:pt x="32253" y="60650"/>
                      <a:pt x="37039" y="38701"/>
                      <a:pt x="41275" y="16366"/>
                    </a:cubicBezTo>
                    <a:cubicBezTo>
                      <a:pt x="42650" y="8885"/>
                      <a:pt x="37754" y="1678"/>
                      <a:pt x="30328" y="248"/>
                    </a:cubicBezTo>
                    <a:close/>
                  </a:path>
                </a:pathLst>
              </a:custGeom>
              <a:grpFill/>
              <a:ln w="5500" cap="flat">
                <a:noFill/>
                <a:prstDash val="solid"/>
                <a:miter/>
              </a:ln>
            </p:spPr>
            <p:txBody>
              <a:bodyPr rtlCol="0" anchor="ctr"/>
              <a:lstStyle/>
              <a:p>
                <a:endParaRPr lang="en-US"/>
              </a:p>
            </p:txBody>
          </p:sp>
          <p:sp>
            <p:nvSpPr>
              <p:cNvPr id="47" name="Freeform: Shape 46">
                <a:extLst>
                  <a:ext uri="{FF2B5EF4-FFF2-40B4-BE49-F238E27FC236}">
                    <a16:creationId xmlns:a16="http://schemas.microsoft.com/office/drawing/2014/main" id="{546DF671-E1C8-49B6-99B4-79B25D722925}"/>
                  </a:ext>
                </a:extLst>
              </p:cNvPr>
              <p:cNvSpPr/>
              <p:nvPr/>
            </p:nvSpPr>
            <p:spPr>
              <a:xfrm>
                <a:off x="7559196" y="3537445"/>
                <a:ext cx="63871" cy="82497"/>
              </a:xfrm>
              <a:custGeom>
                <a:avLst/>
                <a:gdLst>
                  <a:gd name="connsiteX0" fmla="*/ 56715 w 63871"/>
                  <a:gd name="connsiteY0" fmla="*/ 1686 h 82497"/>
                  <a:gd name="connsiteX1" fmla="*/ 38066 w 63871"/>
                  <a:gd name="connsiteY1" fmla="*/ 7133 h 82497"/>
                  <a:gd name="connsiteX2" fmla="*/ 3079 w 63871"/>
                  <a:gd name="connsiteY2" fmla="*/ 60053 h 82497"/>
                  <a:gd name="connsiteX3" fmla="*/ 5114 w 63871"/>
                  <a:gd name="connsiteY3" fmla="*/ 79417 h 82497"/>
                  <a:gd name="connsiteX4" fmla="*/ 13751 w 63871"/>
                  <a:gd name="connsiteY4" fmla="*/ 82498 h 82497"/>
                  <a:gd name="connsiteX5" fmla="*/ 24423 w 63871"/>
                  <a:gd name="connsiteY5" fmla="*/ 77437 h 82497"/>
                  <a:gd name="connsiteX6" fmla="*/ 62161 w 63871"/>
                  <a:gd name="connsiteY6" fmla="*/ 20390 h 82497"/>
                  <a:gd name="connsiteX7" fmla="*/ 56715 w 63871"/>
                  <a:gd name="connsiteY7" fmla="*/ 1686 h 82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871" h="82497">
                    <a:moveTo>
                      <a:pt x="56715" y="1686"/>
                    </a:moveTo>
                    <a:cubicBezTo>
                      <a:pt x="50059" y="-1944"/>
                      <a:pt x="41697" y="476"/>
                      <a:pt x="38066" y="7133"/>
                    </a:cubicBezTo>
                    <a:cubicBezTo>
                      <a:pt x="26954" y="27322"/>
                      <a:pt x="15182" y="45145"/>
                      <a:pt x="3079" y="60053"/>
                    </a:cubicBezTo>
                    <a:cubicBezTo>
                      <a:pt x="-1707" y="65939"/>
                      <a:pt x="-827" y="74631"/>
                      <a:pt x="5114" y="79417"/>
                    </a:cubicBezTo>
                    <a:cubicBezTo>
                      <a:pt x="7645" y="81508"/>
                      <a:pt x="10726" y="82498"/>
                      <a:pt x="13751" y="82498"/>
                    </a:cubicBezTo>
                    <a:cubicBezTo>
                      <a:pt x="17767" y="82498"/>
                      <a:pt x="21728" y="80737"/>
                      <a:pt x="24423" y="77437"/>
                    </a:cubicBezTo>
                    <a:cubicBezTo>
                      <a:pt x="37571" y="61263"/>
                      <a:pt x="50279" y="42065"/>
                      <a:pt x="62161" y="20390"/>
                    </a:cubicBezTo>
                    <a:cubicBezTo>
                      <a:pt x="65847" y="13734"/>
                      <a:pt x="63371" y="5372"/>
                      <a:pt x="56715" y="1686"/>
                    </a:cubicBezTo>
                    <a:close/>
                  </a:path>
                </a:pathLst>
              </a:custGeom>
              <a:grpFill/>
              <a:ln w="5500" cap="flat">
                <a:noFill/>
                <a:prstDash val="solid"/>
                <a:miter/>
              </a:ln>
            </p:spPr>
            <p:txBody>
              <a:bodyPr rtlCol="0" anchor="ctr"/>
              <a:lstStyle/>
              <a:p>
                <a:endParaRPr lang="en-US"/>
              </a:p>
            </p:txBody>
          </p:sp>
          <p:sp>
            <p:nvSpPr>
              <p:cNvPr id="48" name="Freeform: Shape 47">
                <a:extLst>
                  <a:ext uri="{FF2B5EF4-FFF2-40B4-BE49-F238E27FC236}">
                    <a16:creationId xmlns:a16="http://schemas.microsoft.com/office/drawing/2014/main" id="{1C1AE877-1651-4BDC-A92E-52C25B86AC7E}"/>
                  </a:ext>
                </a:extLst>
              </p:cNvPr>
              <p:cNvSpPr/>
              <p:nvPr/>
            </p:nvSpPr>
            <p:spPr>
              <a:xfrm>
                <a:off x="7750384" y="2764657"/>
                <a:ext cx="92023" cy="41561"/>
              </a:xfrm>
              <a:custGeom>
                <a:avLst/>
                <a:gdLst>
                  <a:gd name="connsiteX0" fmla="*/ 11196 w 92023"/>
                  <a:gd name="connsiteY0" fmla="*/ 27314 h 41561"/>
                  <a:gd name="connsiteX1" fmla="*/ 75008 w 92023"/>
                  <a:gd name="connsiteY1" fmla="*/ 41177 h 41561"/>
                  <a:gd name="connsiteX2" fmla="*/ 78309 w 92023"/>
                  <a:gd name="connsiteY2" fmla="*/ 41562 h 41561"/>
                  <a:gd name="connsiteX3" fmla="*/ 91622 w 92023"/>
                  <a:gd name="connsiteY3" fmla="*/ 31109 h 41561"/>
                  <a:gd name="connsiteX4" fmla="*/ 81555 w 92023"/>
                  <a:gd name="connsiteY4" fmla="*/ 14441 h 41561"/>
                  <a:gd name="connsiteX5" fmla="*/ 16312 w 92023"/>
                  <a:gd name="connsiteY5" fmla="*/ 248 h 41561"/>
                  <a:gd name="connsiteX6" fmla="*/ 248 w 92023"/>
                  <a:gd name="connsiteY6" fmla="*/ 11195 h 41561"/>
                  <a:gd name="connsiteX7" fmla="*/ 11196 w 92023"/>
                  <a:gd name="connsiteY7" fmla="*/ 27314 h 41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023" h="41561">
                    <a:moveTo>
                      <a:pt x="11196" y="27314"/>
                    </a:moveTo>
                    <a:cubicBezTo>
                      <a:pt x="33035" y="31495"/>
                      <a:pt x="54489" y="36115"/>
                      <a:pt x="75008" y="41177"/>
                    </a:cubicBezTo>
                    <a:cubicBezTo>
                      <a:pt x="76109" y="41452"/>
                      <a:pt x="77209" y="41562"/>
                      <a:pt x="78309" y="41562"/>
                    </a:cubicBezTo>
                    <a:cubicBezTo>
                      <a:pt x="84470" y="41562"/>
                      <a:pt x="90081" y="37381"/>
                      <a:pt x="91622" y="31109"/>
                    </a:cubicBezTo>
                    <a:cubicBezTo>
                      <a:pt x="93437" y="23738"/>
                      <a:pt x="88926" y="16256"/>
                      <a:pt x="81555" y="14441"/>
                    </a:cubicBezTo>
                    <a:cubicBezTo>
                      <a:pt x="60595" y="9270"/>
                      <a:pt x="38646" y="4484"/>
                      <a:pt x="16312" y="248"/>
                    </a:cubicBezTo>
                    <a:cubicBezTo>
                      <a:pt x="8830" y="-1182"/>
                      <a:pt x="1623" y="3714"/>
                      <a:pt x="248" y="11195"/>
                    </a:cubicBezTo>
                    <a:cubicBezTo>
                      <a:pt x="-1182" y="18677"/>
                      <a:pt x="3714" y="25883"/>
                      <a:pt x="11196" y="27314"/>
                    </a:cubicBezTo>
                    <a:close/>
                  </a:path>
                </a:pathLst>
              </a:custGeom>
              <a:grpFill/>
              <a:ln w="5500" cap="flat">
                <a:noFill/>
                <a:prstDash val="solid"/>
                <a:miter/>
              </a:ln>
            </p:spPr>
            <p:txBody>
              <a:bodyPr rtlCol="0" anchor="ctr"/>
              <a:lstStyle/>
              <a:p>
                <a:endParaRPr lang="en-US"/>
              </a:p>
            </p:txBody>
          </p:sp>
          <p:sp>
            <p:nvSpPr>
              <p:cNvPr id="49" name="Freeform: Shape 48">
                <a:extLst>
                  <a:ext uri="{FF2B5EF4-FFF2-40B4-BE49-F238E27FC236}">
                    <a16:creationId xmlns:a16="http://schemas.microsoft.com/office/drawing/2014/main" id="{B59218C3-D3B0-451B-B757-BCA334EB9759}"/>
                  </a:ext>
                </a:extLst>
              </p:cNvPr>
              <p:cNvSpPr/>
              <p:nvPr/>
            </p:nvSpPr>
            <p:spPr>
              <a:xfrm>
                <a:off x="6788213" y="2325421"/>
                <a:ext cx="1356629" cy="1356629"/>
              </a:xfrm>
              <a:custGeom>
                <a:avLst/>
                <a:gdLst>
                  <a:gd name="connsiteX0" fmla="*/ 1356630 w 1356629"/>
                  <a:gd name="connsiteY0" fmla="*/ 678287 h 1356629"/>
                  <a:gd name="connsiteX1" fmla="*/ 1356630 w 1356629"/>
                  <a:gd name="connsiteY1" fmla="*/ 678287 h 1356629"/>
                  <a:gd name="connsiteX2" fmla="*/ 678342 w 1356629"/>
                  <a:gd name="connsiteY2" fmla="*/ 0 h 1356629"/>
                  <a:gd name="connsiteX3" fmla="*/ 0 w 1356629"/>
                  <a:gd name="connsiteY3" fmla="*/ 678342 h 1356629"/>
                  <a:gd name="connsiteX4" fmla="*/ 678342 w 1356629"/>
                  <a:gd name="connsiteY4" fmla="*/ 1356630 h 1356629"/>
                  <a:gd name="connsiteX5" fmla="*/ 678342 w 1356629"/>
                  <a:gd name="connsiteY5" fmla="*/ 1356630 h 1356629"/>
                  <a:gd name="connsiteX6" fmla="*/ 678342 w 1356629"/>
                  <a:gd name="connsiteY6" fmla="*/ 1356630 h 1356629"/>
                  <a:gd name="connsiteX7" fmla="*/ 678342 w 1356629"/>
                  <a:gd name="connsiteY7" fmla="*/ 1356630 h 1356629"/>
                  <a:gd name="connsiteX8" fmla="*/ 1356630 w 1356629"/>
                  <a:gd name="connsiteY8" fmla="*/ 678287 h 1356629"/>
                  <a:gd name="connsiteX9" fmla="*/ 1356630 w 1356629"/>
                  <a:gd name="connsiteY9" fmla="*/ 678287 h 1356629"/>
                  <a:gd name="connsiteX10" fmla="*/ 1356630 w 1356629"/>
                  <a:gd name="connsiteY10" fmla="*/ 678287 h 1356629"/>
                  <a:gd name="connsiteX11" fmla="*/ 732308 w 1356629"/>
                  <a:gd name="connsiteY11" fmla="*/ 45219 h 1356629"/>
                  <a:gd name="connsiteX12" fmla="*/ 739900 w 1356629"/>
                  <a:gd name="connsiteY12" fmla="*/ 47530 h 1356629"/>
                  <a:gd name="connsiteX13" fmla="*/ 751342 w 1356629"/>
                  <a:gd name="connsiteY13" fmla="*/ 41368 h 1356629"/>
                  <a:gd name="connsiteX14" fmla="*/ 753432 w 1356629"/>
                  <a:gd name="connsiteY14" fmla="*/ 31851 h 1356629"/>
                  <a:gd name="connsiteX15" fmla="*/ 1325053 w 1356629"/>
                  <a:gd name="connsiteY15" fmla="*/ 606498 h 1356629"/>
                  <a:gd name="connsiteX16" fmla="*/ 1317792 w 1356629"/>
                  <a:gd name="connsiteY16" fmla="*/ 608533 h 1356629"/>
                  <a:gd name="connsiteX17" fmla="*/ 1313391 w 1356629"/>
                  <a:gd name="connsiteY17" fmla="*/ 627457 h 1356629"/>
                  <a:gd name="connsiteX18" fmla="*/ 1329069 w 1356629"/>
                  <a:gd name="connsiteY18" fmla="*/ 678232 h 1356629"/>
                  <a:gd name="connsiteX19" fmla="*/ 929908 w 1356629"/>
                  <a:gd name="connsiteY19" fmla="*/ 897122 h 1356629"/>
                  <a:gd name="connsiteX20" fmla="*/ 935794 w 1356629"/>
                  <a:gd name="connsiteY20" fmla="*/ 846511 h 1356629"/>
                  <a:gd name="connsiteX21" fmla="*/ 923472 w 1356629"/>
                  <a:gd name="connsiteY21" fmla="*/ 831493 h 1356629"/>
                  <a:gd name="connsiteX22" fmla="*/ 908454 w 1356629"/>
                  <a:gd name="connsiteY22" fmla="*/ 843816 h 1356629"/>
                  <a:gd name="connsiteX23" fmla="*/ 901687 w 1356629"/>
                  <a:gd name="connsiteY23" fmla="*/ 901302 h 1356629"/>
                  <a:gd name="connsiteX24" fmla="*/ 678287 w 1356629"/>
                  <a:gd name="connsiteY24" fmla="*/ 916320 h 1356629"/>
                  <a:gd name="connsiteX25" fmla="*/ 455162 w 1356629"/>
                  <a:gd name="connsiteY25" fmla="*/ 901302 h 1356629"/>
                  <a:gd name="connsiteX26" fmla="*/ 440144 w 1356629"/>
                  <a:gd name="connsiteY26" fmla="*/ 678177 h 1356629"/>
                  <a:gd name="connsiteX27" fmla="*/ 455217 w 1356629"/>
                  <a:gd name="connsiteY27" fmla="*/ 454777 h 1356629"/>
                  <a:gd name="connsiteX28" fmla="*/ 516885 w 1356629"/>
                  <a:gd name="connsiteY28" fmla="*/ 447626 h 1356629"/>
                  <a:gd name="connsiteX29" fmla="*/ 529262 w 1356629"/>
                  <a:gd name="connsiteY29" fmla="*/ 432608 h 1356629"/>
                  <a:gd name="connsiteX30" fmla="*/ 514244 w 1356629"/>
                  <a:gd name="connsiteY30" fmla="*/ 420230 h 1356629"/>
                  <a:gd name="connsiteX31" fmla="*/ 459398 w 1356629"/>
                  <a:gd name="connsiteY31" fmla="*/ 426501 h 1356629"/>
                  <a:gd name="connsiteX32" fmla="*/ 678287 w 1356629"/>
                  <a:gd name="connsiteY32" fmla="*/ 27451 h 1356629"/>
                  <a:gd name="connsiteX33" fmla="*/ 732308 w 1356629"/>
                  <a:gd name="connsiteY33" fmla="*/ 45219 h 1356629"/>
                  <a:gd name="connsiteX34" fmla="*/ 41368 w 1356629"/>
                  <a:gd name="connsiteY34" fmla="*/ 605232 h 1356629"/>
                  <a:gd name="connsiteX35" fmla="*/ 31851 w 1356629"/>
                  <a:gd name="connsiteY35" fmla="*/ 603142 h 1356629"/>
                  <a:gd name="connsiteX36" fmla="*/ 595000 w 1356629"/>
                  <a:gd name="connsiteY36" fmla="*/ 32842 h 1356629"/>
                  <a:gd name="connsiteX37" fmla="*/ 412638 w 1356629"/>
                  <a:gd name="connsiteY37" fmla="*/ 678342 h 1356629"/>
                  <a:gd name="connsiteX38" fmla="*/ 426226 w 1356629"/>
                  <a:gd name="connsiteY38" fmla="*/ 897177 h 1356629"/>
                  <a:gd name="connsiteX39" fmla="*/ 27395 w 1356629"/>
                  <a:gd name="connsiteY39" fmla="*/ 678342 h 1356629"/>
                  <a:gd name="connsiteX40" fmla="*/ 45109 w 1356629"/>
                  <a:gd name="connsiteY40" fmla="*/ 624321 h 1356629"/>
                  <a:gd name="connsiteX41" fmla="*/ 41368 w 1356629"/>
                  <a:gd name="connsiteY41" fmla="*/ 605232 h 1356629"/>
                  <a:gd name="connsiteX42" fmla="*/ 32787 w 1356629"/>
                  <a:gd name="connsiteY42" fmla="*/ 761574 h 1356629"/>
                  <a:gd name="connsiteX43" fmla="*/ 430352 w 1356629"/>
                  <a:gd name="connsiteY43" fmla="*/ 926222 h 1356629"/>
                  <a:gd name="connsiteX44" fmla="*/ 595000 w 1356629"/>
                  <a:gd name="connsiteY44" fmla="*/ 1323788 h 1356629"/>
                  <a:gd name="connsiteX45" fmla="*/ 32787 w 1356629"/>
                  <a:gd name="connsiteY45" fmla="*/ 761574 h 1356629"/>
                  <a:gd name="connsiteX46" fmla="*/ 750077 w 1356629"/>
                  <a:gd name="connsiteY46" fmla="*/ 1325108 h 1356629"/>
                  <a:gd name="connsiteX47" fmla="*/ 748041 w 1356629"/>
                  <a:gd name="connsiteY47" fmla="*/ 1317847 h 1356629"/>
                  <a:gd name="connsiteX48" fmla="*/ 729117 w 1356629"/>
                  <a:gd name="connsiteY48" fmla="*/ 1313446 h 1356629"/>
                  <a:gd name="connsiteX49" fmla="*/ 678342 w 1356629"/>
                  <a:gd name="connsiteY49" fmla="*/ 1329124 h 1356629"/>
                  <a:gd name="connsiteX50" fmla="*/ 459508 w 1356629"/>
                  <a:gd name="connsiteY50" fmla="*/ 930293 h 1356629"/>
                  <a:gd name="connsiteX51" fmla="*/ 678342 w 1356629"/>
                  <a:gd name="connsiteY51" fmla="*/ 943881 h 1356629"/>
                  <a:gd name="connsiteX52" fmla="*/ 1323843 w 1356629"/>
                  <a:gd name="connsiteY52" fmla="*/ 761519 h 1356629"/>
                  <a:gd name="connsiteX53" fmla="*/ 750077 w 1356629"/>
                  <a:gd name="connsiteY53" fmla="*/ 1325108 h 1356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1356629" h="1356629">
                    <a:moveTo>
                      <a:pt x="1356630" y="678287"/>
                    </a:moveTo>
                    <a:cubicBezTo>
                      <a:pt x="1356630" y="678287"/>
                      <a:pt x="1356630" y="678287"/>
                      <a:pt x="1356630" y="678287"/>
                    </a:cubicBezTo>
                    <a:cubicBezTo>
                      <a:pt x="1356630" y="304267"/>
                      <a:pt x="1052363" y="0"/>
                      <a:pt x="678342" y="0"/>
                    </a:cubicBezTo>
                    <a:cubicBezTo>
                      <a:pt x="304321" y="0"/>
                      <a:pt x="0" y="304267"/>
                      <a:pt x="0" y="678342"/>
                    </a:cubicBezTo>
                    <a:cubicBezTo>
                      <a:pt x="0" y="1052363"/>
                      <a:pt x="304267" y="1356630"/>
                      <a:pt x="678342" y="1356630"/>
                    </a:cubicBezTo>
                    <a:cubicBezTo>
                      <a:pt x="678342" y="1356630"/>
                      <a:pt x="678342" y="1356630"/>
                      <a:pt x="678342" y="1356630"/>
                    </a:cubicBezTo>
                    <a:cubicBezTo>
                      <a:pt x="678342" y="1356630"/>
                      <a:pt x="678342" y="1356630"/>
                      <a:pt x="678342" y="1356630"/>
                    </a:cubicBezTo>
                    <a:cubicBezTo>
                      <a:pt x="678342" y="1356630"/>
                      <a:pt x="678342" y="1356630"/>
                      <a:pt x="678342" y="1356630"/>
                    </a:cubicBezTo>
                    <a:cubicBezTo>
                      <a:pt x="1052308" y="1356574"/>
                      <a:pt x="1356630" y="1052308"/>
                      <a:pt x="1356630" y="678287"/>
                    </a:cubicBezTo>
                    <a:cubicBezTo>
                      <a:pt x="1356630" y="678287"/>
                      <a:pt x="1356630" y="678287"/>
                      <a:pt x="1356630" y="678287"/>
                    </a:cubicBezTo>
                    <a:cubicBezTo>
                      <a:pt x="1356630" y="678287"/>
                      <a:pt x="1356630" y="678287"/>
                      <a:pt x="1356630" y="678287"/>
                    </a:cubicBezTo>
                    <a:close/>
                    <a:moveTo>
                      <a:pt x="732308" y="45219"/>
                    </a:moveTo>
                    <a:cubicBezTo>
                      <a:pt x="734619" y="46759"/>
                      <a:pt x="737259" y="47530"/>
                      <a:pt x="739900" y="47530"/>
                    </a:cubicBezTo>
                    <a:cubicBezTo>
                      <a:pt x="744356" y="47530"/>
                      <a:pt x="748702" y="45384"/>
                      <a:pt x="751342" y="41368"/>
                    </a:cubicBezTo>
                    <a:cubicBezTo>
                      <a:pt x="753267" y="38453"/>
                      <a:pt x="753927" y="35042"/>
                      <a:pt x="753432" y="31851"/>
                    </a:cubicBezTo>
                    <a:cubicBezTo>
                      <a:pt x="1053463" y="66508"/>
                      <a:pt x="1291936" y="306027"/>
                      <a:pt x="1325053" y="606498"/>
                    </a:cubicBezTo>
                    <a:cubicBezTo>
                      <a:pt x="1322578" y="606498"/>
                      <a:pt x="1320047" y="607103"/>
                      <a:pt x="1317792" y="608533"/>
                    </a:cubicBezTo>
                    <a:cubicBezTo>
                      <a:pt x="1311355" y="612549"/>
                      <a:pt x="1309375" y="621021"/>
                      <a:pt x="1313391" y="627457"/>
                    </a:cubicBezTo>
                    <a:cubicBezTo>
                      <a:pt x="1323788" y="644125"/>
                      <a:pt x="1329069" y="661234"/>
                      <a:pt x="1329069" y="678232"/>
                    </a:cubicBezTo>
                    <a:cubicBezTo>
                      <a:pt x="1329069" y="774887"/>
                      <a:pt x="1161945" y="860264"/>
                      <a:pt x="929908" y="897122"/>
                    </a:cubicBezTo>
                    <a:cubicBezTo>
                      <a:pt x="932109" y="880453"/>
                      <a:pt x="934089" y="863565"/>
                      <a:pt x="935794" y="846511"/>
                    </a:cubicBezTo>
                    <a:cubicBezTo>
                      <a:pt x="936509" y="838975"/>
                      <a:pt x="931008" y="832208"/>
                      <a:pt x="923472" y="831493"/>
                    </a:cubicBezTo>
                    <a:cubicBezTo>
                      <a:pt x="915935" y="830778"/>
                      <a:pt x="909169" y="836279"/>
                      <a:pt x="908454" y="843816"/>
                    </a:cubicBezTo>
                    <a:cubicBezTo>
                      <a:pt x="906528" y="863235"/>
                      <a:pt x="904218" y="882489"/>
                      <a:pt x="901687" y="901302"/>
                    </a:cubicBezTo>
                    <a:cubicBezTo>
                      <a:pt x="831658" y="910984"/>
                      <a:pt x="756348" y="916320"/>
                      <a:pt x="678287" y="916320"/>
                    </a:cubicBezTo>
                    <a:cubicBezTo>
                      <a:pt x="600391" y="916320"/>
                      <a:pt x="525136" y="910984"/>
                      <a:pt x="455162" y="901302"/>
                    </a:cubicBezTo>
                    <a:cubicBezTo>
                      <a:pt x="445480" y="831328"/>
                      <a:pt x="440144" y="756128"/>
                      <a:pt x="440144" y="678177"/>
                    </a:cubicBezTo>
                    <a:cubicBezTo>
                      <a:pt x="440144" y="600171"/>
                      <a:pt x="445480" y="524806"/>
                      <a:pt x="455217" y="454777"/>
                    </a:cubicBezTo>
                    <a:cubicBezTo>
                      <a:pt x="475406" y="452026"/>
                      <a:pt x="496090" y="449606"/>
                      <a:pt x="516885" y="447626"/>
                    </a:cubicBezTo>
                    <a:cubicBezTo>
                      <a:pt x="524421" y="446910"/>
                      <a:pt x="529977" y="440199"/>
                      <a:pt x="529262" y="432608"/>
                    </a:cubicBezTo>
                    <a:cubicBezTo>
                      <a:pt x="528547" y="425016"/>
                      <a:pt x="521835" y="419515"/>
                      <a:pt x="514244" y="420230"/>
                    </a:cubicBezTo>
                    <a:cubicBezTo>
                      <a:pt x="495815" y="421990"/>
                      <a:pt x="477441" y="424136"/>
                      <a:pt x="459398" y="426501"/>
                    </a:cubicBezTo>
                    <a:cubicBezTo>
                      <a:pt x="496255" y="194574"/>
                      <a:pt x="581633" y="27451"/>
                      <a:pt x="678287" y="27451"/>
                    </a:cubicBezTo>
                    <a:cubicBezTo>
                      <a:pt x="696386" y="27451"/>
                      <a:pt x="714595" y="33447"/>
                      <a:pt x="732308" y="45219"/>
                    </a:cubicBezTo>
                    <a:close/>
                    <a:moveTo>
                      <a:pt x="41368" y="605232"/>
                    </a:moveTo>
                    <a:cubicBezTo>
                      <a:pt x="38453" y="603307"/>
                      <a:pt x="35097" y="602647"/>
                      <a:pt x="31851" y="603142"/>
                    </a:cubicBezTo>
                    <a:cubicBezTo>
                      <a:pt x="66068" y="306962"/>
                      <a:pt x="299921" y="70689"/>
                      <a:pt x="595000" y="32842"/>
                    </a:cubicBezTo>
                    <a:cubicBezTo>
                      <a:pt x="488059" y="120144"/>
                      <a:pt x="412638" y="372590"/>
                      <a:pt x="412638" y="678342"/>
                    </a:cubicBezTo>
                    <a:cubicBezTo>
                      <a:pt x="412638" y="755248"/>
                      <a:pt x="417424" y="828798"/>
                      <a:pt x="426226" y="897177"/>
                    </a:cubicBezTo>
                    <a:cubicBezTo>
                      <a:pt x="194354" y="860319"/>
                      <a:pt x="27395" y="774942"/>
                      <a:pt x="27395" y="678342"/>
                    </a:cubicBezTo>
                    <a:cubicBezTo>
                      <a:pt x="27395" y="660244"/>
                      <a:pt x="33337" y="642090"/>
                      <a:pt x="45109" y="624321"/>
                    </a:cubicBezTo>
                    <a:cubicBezTo>
                      <a:pt x="49400" y="617940"/>
                      <a:pt x="47695" y="609413"/>
                      <a:pt x="41368" y="605232"/>
                    </a:cubicBezTo>
                    <a:close/>
                    <a:moveTo>
                      <a:pt x="32787" y="761574"/>
                    </a:moveTo>
                    <a:cubicBezTo>
                      <a:pt x="94949" y="837765"/>
                      <a:pt x="240949" y="897892"/>
                      <a:pt x="430352" y="926222"/>
                    </a:cubicBezTo>
                    <a:cubicBezTo>
                      <a:pt x="458683" y="1115626"/>
                      <a:pt x="518810" y="1261570"/>
                      <a:pt x="595000" y="1323788"/>
                    </a:cubicBezTo>
                    <a:cubicBezTo>
                      <a:pt x="302616" y="1286270"/>
                      <a:pt x="70304" y="1053958"/>
                      <a:pt x="32787" y="761574"/>
                    </a:cubicBezTo>
                    <a:close/>
                    <a:moveTo>
                      <a:pt x="750077" y="1325108"/>
                    </a:moveTo>
                    <a:cubicBezTo>
                      <a:pt x="750077" y="1322633"/>
                      <a:pt x="749472" y="1320102"/>
                      <a:pt x="748041" y="1317847"/>
                    </a:cubicBezTo>
                    <a:cubicBezTo>
                      <a:pt x="744026" y="1311410"/>
                      <a:pt x="735554" y="1309430"/>
                      <a:pt x="729117" y="1313446"/>
                    </a:cubicBezTo>
                    <a:cubicBezTo>
                      <a:pt x="712449" y="1323843"/>
                      <a:pt x="695341" y="1329124"/>
                      <a:pt x="678342" y="1329124"/>
                    </a:cubicBezTo>
                    <a:cubicBezTo>
                      <a:pt x="581743" y="1329124"/>
                      <a:pt x="496365" y="1162165"/>
                      <a:pt x="459508" y="930293"/>
                    </a:cubicBezTo>
                    <a:cubicBezTo>
                      <a:pt x="527887" y="939150"/>
                      <a:pt x="601437" y="943881"/>
                      <a:pt x="678342" y="943881"/>
                    </a:cubicBezTo>
                    <a:cubicBezTo>
                      <a:pt x="984094" y="943881"/>
                      <a:pt x="1236540" y="868461"/>
                      <a:pt x="1323843" y="761519"/>
                    </a:cubicBezTo>
                    <a:cubicBezTo>
                      <a:pt x="1285775" y="1057809"/>
                      <a:pt x="1047852" y="1292267"/>
                      <a:pt x="750077" y="1325108"/>
                    </a:cubicBezTo>
                    <a:close/>
                  </a:path>
                </a:pathLst>
              </a:custGeom>
              <a:grpFill/>
              <a:ln w="5500" cap="flat">
                <a:noFill/>
                <a:prstDash val="solid"/>
                <a:miter/>
              </a:ln>
            </p:spPr>
            <p:txBody>
              <a:bodyPr rtlCol="0" anchor="ctr"/>
              <a:lstStyle/>
              <a:p>
                <a:endParaRPr lang="en-US"/>
              </a:p>
            </p:txBody>
          </p:sp>
          <p:sp>
            <p:nvSpPr>
              <p:cNvPr id="50" name="Freeform: Shape 49">
                <a:extLst>
                  <a:ext uri="{FF2B5EF4-FFF2-40B4-BE49-F238E27FC236}">
                    <a16:creationId xmlns:a16="http://schemas.microsoft.com/office/drawing/2014/main" id="{E4933C06-4480-460B-8DE5-DEE59AD3880A}"/>
                  </a:ext>
                </a:extLst>
              </p:cNvPr>
              <p:cNvSpPr/>
              <p:nvPr/>
            </p:nvSpPr>
            <p:spPr>
              <a:xfrm>
                <a:off x="7094667" y="2763903"/>
                <a:ext cx="92113" cy="41324"/>
              </a:xfrm>
              <a:custGeom>
                <a:avLst/>
                <a:gdLst>
                  <a:gd name="connsiteX0" fmla="*/ 13766 w 92113"/>
                  <a:gd name="connsiteY0" fmla="*/ 41325 h 41324"/>
                  <a:gd name="connsiteX1" fmla="*/ 17012 w 92113"/>
                  <a:gd name="connsiteY1" fmla="*/ 40940 h 41324"/>
                  <a:gd name="connsiteX2" fmla="*/ 80880 w 92113"/>
                  <a:gd name="connsiteY2" fmla="*/ 27297 h 41324"/>
                  <a:gd name="connsiteX3" fmla="*/ 91882 w 92113"/>
                  <a:gd name="connsiteY3" fmla="*/ 11234 h 41324"/>
                  <a:gd name="connsiteX4" fmla="*/ 75819 w 92113"/>
                  <a:gd name="connsiteY4" fmla="*/ 231 h 41324"/>
                  <a:gd name="connsiteX5" fmla="*/ 10520 w 92113"/>
                  <a:gd name="connsiteY5" fmla="*/ 14204 h 41324"/>
                  <a:gd name="connsiteX6" fmla="*/ 398 w 92113"/>
                  <a:gd name="connsiteY6" fmla="*/ 30818 h 41324"/>
                  <a:gd name="connsiteX7" fmla="*/ 13766 w 92113"/>
                  <a:gd name="connsiteY7" fmla="*/ 41325 h 41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113" h="41324">
                    <a:moveTo>
                      <a:pt x="13766" y="41325"/>
                    </a:moveTo>
                    <a:cubicBezTo>
                      <a:pt x="14866" y="41325"/>
                      <a:pt x="15911" y="41215"/>
                      <a:pt x="17012" y="40940"/>
                    </a:cubicBezTo>
                    <a:cubicBezTo>
                      <a:pt x="37531" y="35934"/>
                      <a:pt x="59040" y="31368"/>
                      <a:pt x="80880" y="27297"/>
                    </a:cubicBezTo>
                    <a:cubicBezTo>
                      <a:pt x="88361" y="25921"/>
                      <a:pt x="93257" y="18715"/>
                      <a:pt x="91882" y="11234"/>
                    </a:cubicBezTo>
                    <a:cubicBezTo>
                      <a:pt x="90507" y="3752"/>
                      <a:pt x="83300" y="-1144"/>
                      <a:pt x="75819" y="231"/>
                    </a:cubicBezTo>
                    <a:cubicBezTo>
                      <a:pt x="53484" y="4412"/>
                      <a:pt x="31535" y="9088"/>
                      <a:pt x="10520" y="14204"/>
                    </a:cubicBezTo>
                    <a:cubicBezTo>
                      <a:pt x="3149" y="16020"/>
                      <a:pt x="-1417" y="23446"/>
                      <a:pt x="398" y="30818"/>
                    </a:cubicBezTo>
                    <a:cubicBezTo>
                      <a:pt x="1939" y="37144"/>
                      <a:pt x="7605" y="41325"/>
                      <a:pt x="13766" y="41325"/>
                    </a:cubicBezTo>
                    <a:close/>
                  </a:path>
                </a:pathLst>
              </a:custGeom>
              <a:grpFill/>
              <a:ln w="5500" cap="flat">
                <a:noFill/>
                <a:prstDash val="solid"/>
                <a:miter/>
              </a:ln>
            </p:spPr>
            <p:txBody>
              <a:bodyPr rtlCol="0" anchor="ctr"/>
              <a:lstStyle/>
              <a:p>
                <a:endParaRPr lang="en-US"/>
              </a:p>
            </p:txBody>
          </p:sp>
          <p:sp>
            <p:nvSpPr>
              <p:cNvPr id="51" name="Freeform: Shape 50">
                <a:extLst>
                  <a:ext uri="{FF2B5EF4-FFF2-40B4-BE49-F238E27FC236}">
                    <a16:creationId xmlns:a16="http://schemas.microsoft.com/office/drawing/2014/main" id="{90026C85-C872-419D-B893-4040B91CBB94}"/>
                  </a:ext>
                </a:extLst>
              </p:cNvPr>
              <p:cNvSpPr/>
              <p:nvPr/>
            </p:nvSpPr>
            <p:spPr>
              <a:xfrm>
                <a:off x="7878486" y="2796619"/>
                <a:ext cx="89636" cy="49867"/>
              </a:xfrm>
              <a:custGeom>
                <a:avLst/>
                <a:gdLst>
                  <a:gd name="connsiteX0" fmla="*/ 9620 w 89636"/>
                  <a:gd name="connsiteY0" fmla="*/ 26818 h 49867"/>
                  <a:gd name="connsiteX1" fmla="*/ 70682 w 89636"/>
                  <a:gd name="connsiteY1" fmla="*/ 48822 h 49867"/>
                  <a:gd name="connsiteX2" fmla="*/ 75908 w 89636"/>
                  <a:gd name="connsiteY2" fmla="*/ 49867 h 49867"/>
                  <a:gd name="connsiteX3" fmla="*/ 88616 w 89636"/>
                  <a:gd name="connsiteY3" fmla="*/ 41341 h 49867"/>
                  <a:gd name="connsiteX4" fmla="*/ 81079 w 89636"/>
                  <a:gd name="connsiteY4" fmla="*/ 23407 h 49867"/>
                  <a:gd name="connsiteX5" fmla="*/ 17926 w 89636"/>
                  <a:gd name="connsiteY5" fmla="*/ 632 h 49867"/>
                  <a:gd name="connsiteX6" fmla="*/ 653 w 89636"/>
                  <a:gd name="connsiteY6" fmla="*/ 9599 h 49867"/>
                  <a:gd name="connsiteX7" fmla="*/ 9620 w 89636"/>
                  <a:gd name="connsiteY7" fmla="*/ 26818 h 49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636" h="49867">
                    <a:moveTo>
                      <a:pt x="9620" y="26818"/>
                    </a:moveTo>
                    <a:cubicBezTo>
                      <a:pt x="31129" y="33639"/>
                      <a:pt x="51648" y="41011"/>
                      <a:pt x="70682" y="48822"/>
                    </a:cubicBezTo>
                    <a:cubicBezTo>
                      <a:pt x="72388" y="49537"/>
                      <a:pt x="74148" y="49867"/>
                      <a:pt x="75908" y="49867"/>
                    </a:cubicBezTo>
                    <a:cubicBezTo>
                      <a:pt x="81299" y="49867"/>
                      <a:pt x="86470" y="46622"/>
                      <a:pt x="88616" y="41341"/>
                    </a:cubicBezTo>
                    <a:cubicBezTo>
                      <a:pt x="91476" y="34299"/>
                      <a:pt x="88121" y="26268"/>
                      <a:pt x="81079" y="23407"/>
                    </a:cubicBezTo>
                    <a:cubicBezTo>
                      <a:pt x="61385" y="15320"/>
                      <a:pt x="40151" y="7674"/>
                      <a:pt x="17926" y="632"/>
                    </a:cubicBezTo>
                    <a:cubicBezTo>
                      <a:pt x="10665" y="-1623"/>
                      <a:pt x="2963" y="2338"/>
                      <a:pt x="653" y="9599"/>
                    </a:cubicBezTo>
                    <a:cubicBezTo>
                      <a:pt x="-1658" y="16751"/>
                      <a:pt x="2358" y="24507"/>
                      <a:pt x="9620" y="26818"/>
                    </a:cubicBezTo>
                    <a:close/>
                  </a:path>
                </a:pathLst>
              </a:custGeom>
              <a:grpFill/>
              <a:ln w="5500" cap="flat">
                <a:noFill/>
                <a:prstDash val="solid"/>
                <a:miter/>
              </a:ln>
            </p:spPr>
            <p:txBody>
              <a:bodyPr rtlCol="0" anchor="ctr"/>
              <a:lstStyle/>
              <a:p>
                <a:endParaRPr lang="en-US"/>
              </a:p>
            </p:txBody>
          </p:sp>
          <p:sp>
            <p:nvSpPr>
              <p:cNvPr id="52" name="Freeform: Shape 51">
                <a:extLst>
                  <a:ext uri="{FF2B5EF4-FFF2-40B4-BE49-F238E27FC236}">
                    <a16:creationId xmlns:a16="http://schemas.microsoft.com/office/drawing/2014/main" id="{49C5E85E-D2C3-4442-9BF6-4782BAFD6F10}"/>
                  </a:ext>
                </a:extLst>
              </p:cNvPr>
              <p:cNvSpPr/>
              <p:nvPr/>
            </p:nvSpPr>
            <p:spPr>
              <a:xfrm>
                <a:off x="8000219" y="2847165"/>
                <a:ext cx="82458" cy="63849"/>
              </a:xfrm>
              <a:custGeom>
                <a:avLst/>
                <a:gdLst>
                  <a:gd name="connsiteX0" fmla="*/ 7150 w 82458"/>
                  <a:gd name="connsiteY0" fmla="*/ 25781 h 63849"/>
                  <a:gd name="connsiteX1" fmla="*/ 60071 w 82458"/>
                  <a:gd name="connsiteY1" fmla="*/ 60768 h 63849"/>
                  <a:gd name="connsiteX2" fmla="*/ 68708 w 82458"/>
                  <a:gd name="connsiteY2" fmla="*/ 63849 h 63849"/>
                  <a:gd name="connsiteX3" fmla="*/ 79380 w 82458"/>
                  <a:gd name="connsiteY3" fmla="*/ 58788 h 63849"/>
                  <a:gd name="connsiteX4" fmla="*/ 77344 w 82458"/>
                  <a:gd name="connsiteY4" fmla="*/ 39424 h 63849"/>
                  <a:gd name="connsiteX5" fmla="*/ 20298 w 82458"/>
                  <a:gd name="connsiteY5" fmla="*/ 1686 h 63849"/>
                  <a:gd name="connsiteX6" fmla="*/ 1649 w 82458"/>
                  <a:gd name="connsiteY6" fmla="*/ 7133 h 63849"/>
                  <a:gd name="connsiteX7" fmla="*/ 7150 w 82458"/>
                  <a:gd name="connsiteY7" fmla="*/ 25781 h 63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58" h="63849">
                    <a:moveTo>
                      <a:pt x="7150" y="25781"/>
                    </a:moveTo>
                    <a:cubicBezTo>
                      <a:pt x="27340" y="36894"/>
                      <a:pt x="45163" y="48666"/>
                      <a:pt x="60071" y="60768"/>
                    </a:cubicBezTo>
                    <a:cubicBezTo>
                      <a:pt x="62602" y="62859"/>
                      <a:pt x="65682" y="63849"/>
                      <a:pt x="68708" y="63849"/>
                    </a:cubicBezTo>
                    <a:cubicBezTo>
                      <a:pt x="72724" y="63849"/>
                      <a:pt x="76684" y="62089"/>
                      <a:pt x="79380" y="58788"/>
                    </a:cubicBezTo>
                    <a:cubicBezTo>
                      <a:pt x="84166" y="52902"/>
                      <a:pt x="83286" y="44210"/>
                      <a:pt x="77344" y="39424"/>
                    </a:cubicBezTo>
                    <a:cubicBezTo>
                      <a:pt x="61171" y="26276"/>
                      <a:pt x="41972" y="13569"/>
                      <a:pt x="20298" y="1686"/>
                    </a:cubicBezTo>
                    <a:cubicBezTo>
                      <a:pt x="13642" y="-1944"/>
                      <a:pt x="5280" y="476"/>
                      <a:pt x="1649" y="7133"/>
                    </a:cubicBezTo>
                    <a:cubicBezTo>
                      <a:pt x="-1926" y="13789"/>
                      <a:pt x="494" y="22151"/>
                      <a:pt x="7150" y="25781"/>
                    </a:cubicBezTo>
                    <a:close/>
                  </a:path>
                </a:pathLst>
              </a:custGeom>
              <a:grpFill/>
              <a:ln w="5500" cap="flat">
                <a:noFill/>
                <a:prstDash val="solid"/>
                <a:miter/>
              </a:ln>
            </p:spPr>
            <p:txBody>
              <a:bodyPr rtlCol="0" anchor="ctr"/>
              <a:lstStyle/>
              <a:p>
                <a:endParaRPr lang="en-US"/>
              </a:p>
            </p:txBody>
          </p:sp>
          <p:sp>
            <p:nvSpPr>
              <p:cNvPr id="53" name="Freeform: Shape 52">
                <a:extLst>
                  <a:ext uri="{FF2B5EF4-FFF2-40B4-BE49-F238E27FC236}">
                    <a16:creationId xmlns:a16="http://schemas.microsoft.com/office/drawing/2014/main" id="{61046C7F-8CCE-4A8D-AAE2-D7E349AB3909}"/>
                  </a:ext>
                </a:extLst>
              </p:cNvPr>
              <p:cNvSpPr/>
              <p:nvPr/>
            </p:nvSpPr>
            <p:spPr>
              <a:xfrm>
                <a:off x="7355855" y="2738388"/>
                <a:ext cx="93483" cy="29872"/>
              </a:xfrm>
              <a:custGeom>
                <a:avLst/>
                <a:gdLst>
                  <a:gd name="connsiteX0" fmla="*/ 18 w 93483"/>
                  <a:gd name="connsiteY0" fmla="*/ 16890 h 29872"/>
                  <a:gd name="connsiteX1" fmla="*/ 13716 w 93483"/>
                  <a:gd name="connsiteY1" fmla="*/ 29872 h 29872"/>
                  <a:gd name="connsiteX2" fmla="*/ 14486 w 93483"/>
                  <a:gd name="connsiteY2" fmla="*/ 29872 h 29872"/>
                  <a:gd name="connsiteX3" fmla="*/ 79949 w 93483"/>
                  <a:gd name="connsiteY3" fmla="*/ 27507 h 29872"/>
                  <a:gd name="connsiteX4" fmla="*/ 93482 w 93483"/>
                  <a:gd name="connsiteY4" fmla="*/ 13534 h 29872"/>
                  <a:gd name="connsiteX5" fmla="*/ 79509 w 93483"/>
                  <a:gd name="connsiteY5" fmla="*/ 1 h 29872"/>
                  <a:gd name="connsiteX6" fmla="*/ 13001 w 93483"/>
                  <a:gd name="connsiteY6" fmla="*/ 2422 h 29872"/>
                  <a:gd name="connsiteX7" fmla="*/ 18 w 93483"/>
                  <a:gd name="connsiteY7" fmla="*/ 16890 h 2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483" h="29872">
                    <a:moveTo>
                      <a:pt x="18" y="16890"/>
                    </a:moveTo>
                    <a:cubicBezTo>
                      <a:pt x="403" y="24206"/>
                      <a:pt x="6509" y="29872"/>
                      <a:pt x="13716" y="29872"/>
                    </a:cubicBezTo>
                    <a:cubicBezTo>
                      <a:pt x="13991" y="29872"/>
                      <a:pt x="14211" y="29872"/>
                      <a:pt x="14486" y="29872"/>
                    </a:cubicBezTo>
                    <a:cubicBezTo>
                      <a:pt x="36105" y="28662"/>
                      <a:pt x="58110" y="27892"/>
                      <a:pt x="79949" y="27507"/>
                    </a:cubicBezTo>
                    <a:cubicBezTo>
                      <a:pt x="87541" y="27397"/>
                      <a:pt x="93592" y="21126"/>
                      <a:pt x="93482" y="13534"/>
                    </a:cubicBezTo>
                    <a:cubicBezTo>
                      <a:pt x="93372" y="5943"/>
                      <a:pt x="87046" y="-109"/>
                      <a:pt x="79509" y="1"/>
                    </a:cubicBezTo>
                    <a:cubicBezTo>
                      <a:pt x="57340" y="387"/>
                      <a:pt x="34950" y="1212"/>
                      <a:pt x="13001" y="2422"/>
                    </a:cubicBezTo>
                    <a:cubicBezTo>
                      <a:pt x="5409" y="2807"/>
                      <a:pt x="-367" y="9298"/>
                      <a:pt x="18" y="16890"/>
                    </a:cubicBezTo>
                    <a:close/>
                  </a:path>
                </a:pathLst>
              </a:custGeom>
              <a:grpFill/>
              <a:ln w="5500" cap="flat">
                <a:noFill/>
                <a:prstDash val="solid"/>
                <a:miter/>
              </a:ln>
            </p:spPr>
            <p:txBody>
              <a:bodyPr rtlCol="0" anchor="ctr"/>
              <a:lstStyle/>
              <a:p>
                <a:endParaRPr lang="en-US"/>
              </a:p>
            </p:txBody>
          </p:sp>
          <p:sp>
            <p:nvSpPr>
              <p:cNvPr id="54" name="Freeform: Shape 53">
                <a:extLst>
                  <a:ext uri="{FF2B5EF4-FFF2-40B4-BE49-F238E27FC236}">
                    <a16:creationId xmlns:a16="http://schemas.microsoft.com/office/drawing/2014/main" id="{A8BB1AB1-AB54-41AE-BFE8-6015071E0FEA}"/>
                  </a:ext>
                </a:extLst>
              </p:cNvPr>
              <p:cNvSpPr/>
              <p:nvPr/>
            </p:nvSpPr>
            <p:spPr>
              <a:xfrm>
                <a:off x="6968768" y="2795304"/>
                <a:ext cx="89736" cy="49532"/>
              </a:xfrm>
              <a:custGeom>
                <a:avLst/>
                <a:gdLst>
                  <a:gd name="connsiteX0" fmla="*/ 13799 w 89736"/>
                  <a:gd name="connsiteY0" fmla="*/ 49532 h 49532"/>
                  <a:gd name="connsiteX1" fmla="*/ 18915 w 89736"/>
                  <a:gd name="connsiteY1" fmla="*/ 48542 h 49532"/>
                  <a:gd name="connsiteX2" fmla="*/ 80088 w 89736"/>
                  <a:gd name="connsiteY2" fmla="*/ 26868 h 49532"/>
                  <a:gd name="connsiteX3" fmla="*/ 89110 w 89736"/>
                  <a:gd name="connsiteY3" fmla="*/ 9649 h 49532"/>
                  <a:gd name="connsiteX4" fmla="*/ 71891 w 89736"/>
                  <a:gd name="connsiteY4" fmla="*/ 627 h 49532"/>
                  <a:gd name="connsiteX5" fmla="*/ 8628 w 89736"/>
                  <a:gd name="connsiteY5" fmla="*/ 23072 h 49532"/>
                  <a:gd name="connsiteX6" fmla="*/ 982 w 89736"/>
                  <a:gd name="connsiteY6" fmla="*/ 40950 h 49532"/>
                  <a:gd name="connsiteX7" fmla="*/ 13799 w 89736"/>
                  <a:gd name="connsiteY7" fmla="*/ 49532 h 49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736" h="49532">
                    <a:moveTo>
                      <a:pt x="13799" y="49532"/>
                    </a:moveTo>
                    <a:cubicBezTo>
                      <a:pt x="15505" y="49532"/>
                      <a:pt x="17265" y="49202"/>
                      <a:pt x="18915" y="48542"/>
                    </a:cubicBezTo>
                    <a:cubicBezTo>
                      <a:pt x="38004" y="40840"/>
                      <a:pt x="58578" y="33579"/>
                      <a:pt x="80088" y="26868"/>
                    </a:cubicBezTo>
                    <a:cubicBezTo>
                      <a:pt x="87349" y="24612"/>
                      <a:pt x="91365" y="16911"/>
                      <a:pt x="89110" y="9649"/>
                    </a:cubicBezTo>
                    <a:cubicBezTo>
                      <a:pt x="86854" y="2388"/>
                      <a:pt x="79152" y="-1628"/>
                      <a:pt x="71891" y="627"/>
                    </a:cubicBezTo>
                    <a:cubicBezTo>
                      <a:pt x="49667" y="7559"/>
                      <a:pt x="28377" y="15095"/>
                      <a:pt x="8628" y="23072"/>
                    </a:cubicBezTo>
                    <a:cubicBezTo>
                      <a:pt x="1587" y="25932"/>
                      <a:pt x="-1824" y="33909"/>
                      <a:pt x="982" y="40950"/>
                    </a:cubicBezTo>
                    <a:cubicBezTo>
                      <a:pt x="3237" y="46286"/>
                      <a:pt x="8353" y="49532"/>
                      <a:pt x="13799" y="49532"/>
                    </a:cubicBezTo>
                    <a:close/>
                  </a:path>
                </a:pathLst>
              </a:custGeom>
              <a:grpFill/>
              <a:ln w="5500" cap="flat">
                <a:noFill/>
                <a:prstDash val="solid"/>
                <a:miter/>
              </a:ln>
            </p:spPr>
            <p:txBody>
              <a:bodyPr rtlCol="0" anchor="ctr"/>
              <a:lstStyle/>
              <a:p>
                <a:endParaRPr lang="en-US"/>
              </a:p>
            </p:txBody>
          </p:sp>
          <p:sp>
            <p:nvSpPr>
              <p:cNvPr id="55" name="Freeform: Shape 54">
                <a:extLst>
                  <a:ext uri="{FF2B5EF4-FFF2-40B4-BE49-F238E27FC236}">
                    <a16:creationId xmlns:a16="http://schemas.microsoft.com/office/drawing/2014/main" id="{E31E1B9F-EB76-43CC-83B8-F271573D1595}"/>
                  </a:ext>
                </a:extLst>
              </p:cNvPr>
              <p:cNvSpPr/>
              <p:nvPr/>
            </p:nvSpPr>
            <p:spPr>
              <a:xfrm>
                <a:off x="7487896" y="2738389"/>
                <a:ext cx="93490" cy="30091"/>
              </a:xfrm>
              <a:custGeom>
                <a:avLst/>
                <a:gdLst>
                  <a:gd name="connsiteX0" fmla="*/ 13481 w 93490"/>
                  <a:gd name="connsiteY0" fmla="*/ 27561 h 30091"/>
                  <a:gd name="connsiteX1" fmla="*/ 78944 w 93490"/>
                  <a:gd name="connsiteY1" fmla="*/ 30091 h 30091"/>
                  <a:gd name="connsiteX2" fmla="*/ 79769 w 93490"/>
                  <a:gd name="connsiteY2" fmla="*/ 30091 h 30091"/>
                  <a:gd name="connsiteX3" fmla="*/ 93467 w 93490"/>
                  <a:gd name="connsiteY3" fmla="*/ 17108 h 30091"/>
                  <a:gd name="connsiteX4" fmla="*/ 80540 w 93490"/>
                  <a:gd name="connsiteY4" fmla="*/ 2586 h 30091"/>
                  <a:gd name="connsiteX5" fmla="*/ 14031 w 93490"/>
                  <a:gd name="connsiteY5" fmla="*/ 0 h 30091"/>
                  <a:gd name="connsiteX6" fmla="*/ 13756 w 93490"/>
                  <a:gd name="connsiteY6" fmla="*/ 0 h 30091"/>
                  <a:gd name="connsiteX7" fmla="*/ 3 w 93490"/>
                  <a:gd name="connsiteY7" fmla="*/ 13478 h 30091"/>
                  <a:gd name="connsiteX8" fmla="*/ 13481 w 93490"/>
                  <a:gd name="connsiteY8" fmla="*/ 27561 h 30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3490" h="30091">
                    <a:moveTo>
                      <a:pt x="13481" y="27561"/>
                    </a:moveTo>
                    <a:cubicBezTo>
                      <a:pt x="35320" y="28001"/>
                      <a:pt x="57325" y="28826"/>
                      <a:pt x="78944" y="30091"/>
                    </a:cubicBezTo>
                    <a:cubicBezTo>
                      <a:pt x="79219" y="30091"/>
                      <a:pt x="79494" y="30091"/>
                      <a:pt x="79769" y="30091"/>
                    </a:cubicBezTo>
                    <a:cubicBezTo>
                      <a:pt x="87031" y="30091"/>
                      <a:pt x="93082" y="24425"/>
                      <a:pt x="93467" y="17108"/>
                    </a:cubicBezTo>
                    <a:cubicBezTo>
                      <a:pt x="93907" y="9517"/>
                      <a:pt x="88131" y="3026"/>
                      <a:pt x="80540" y="2586"/>
                    </a:cubicBezTo>
                    <a:cubicBezTo>
                      <a:pt x="58590" y="1320"/>
                      <a:pt x="36201" y="440"/>
                      <a:pt x="14031" y="0"/>
                    </a:cubicBezTo>
                    <a:cubicBezTo>
                      <a:pt x="13921" y="0"/>
                      <a:pt x="13866" y="0"/>
                      <a:pt x="13756" y="0"/>
                    </a:cubicBezTo>
                    <a:cubicBezTo>
                      <a:pt x="6274" y="0"/>
                      <a:pt x="168" y="5996"/>
                      <a:pt x="3" y="13478"/>
                    </a:cubicBezTo>
                    <a:cubicBezTo>
                      <a:pt x="-162" y="21124"/>
                      <a:pt x="5889" y="27396"/>
                      <a:pt x="13481" y="27561"/>
                    </a:cubicBezTo>
                    <a:close/>
                  </a:path>
                </a:pathLst>
              </a:custGeom>
              <a:grpFill/>
              <a:ln w="5500" cap="flat">
                <a:noFill/>
                <a:prstDash val="solid"/>
                <a:miter/>
              </a:ln>
            </p:spPr>
            <p:txBody>
              <a:bodyPr rtlCol="0" anchor="ctr"/>
              <a:lstStyle/>
              <a:p>
                <a:endParaRPr lang="en-US"/>
              </a:p>
            </p:txBody>
          </p:sp>
          <p:sp>
            <p:nvSpPr>
              <p:cNvPr id="56" name="Freeform: Shape 55">
                <a:extLst>
                  <a:ext uri="{FF2B5EF4-FFF2-40B4-BE49-F238E27FC236}">
                    <a16:creationId xmlns:a16="http://schemas.microsoft.com/office/drawing/2014/main" id="{691323E7-F68F-48DB-A161-04E21BE7E8A8}"/>
                  </a:ext>
                </a:extLst>
              </p:cNvPr>
              <p:cNvSpPr/>
              <p:nvPr/>
            </p:nvSpPr>
            <p:spPr>
              <a:xfrm>
                <a:off x="6853557" y="2845071"/>
                <a:ext cx="82895" cy="63302"/>
              </a:xfrm>
              <a:custGeom>
                <a:avLst/>
                <a:gdLst>
                  <a:gd name="connsiteX0" fmla="*/ 13762 w 82895"/>
                  <a:gd name="connsiteY0" fmla="*/ 63302 h 63302"/>
                  <a:gd name="connsiteX1" fmla="*/ 22234 w 82895"/>
                  <a:gd name="connsiteY1" fmla="*/ 60332 h 63302"/>
                  <a:gd name="connsiteX2" fmla="*/ 75650 w 82895"/>
                  <a:gd name="connsiteY2" fmla="*/ 25895 h 63302"/>
                  <a:gd name="connsiteX3" fmla="*/ 81261 w 82895"/>
                  <a:gd name="connsiteY3" fmla="*/ 7246 h 63302"/>
                  <a:gd name="connsiteX4" fmla="*/ 62612 w 82895"/>
                  <a:gd name="connsiteY4" fmla="*/ 1635 h 63302"/>
                  <a:gd name="connsiteX5" fmla="*/ 5236 w 82895"/>
                  <a:gd name="connsiteY5" fmla="*/ 38712 h 63302"/>
                  <a:gd name="connsiteX6" fmla="*/ 2925 w 82895"/>
                  <a:gd name="connsiteY6" fmla="*/ 58021 h 63302"/>
                  <a:gd name="connsiteX7" fmla="*/ 13762 w 82895"/>
                  <a:gd name="connsiteY7" fmla="*/ 63302 h 63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895" h="63302">
                    <a:moveTo>
                      <a:pt x="13762" y="63302"/>
                    </a:moveTo>
                    <a:cubicBezTo>
                      <a:pt x="16733" y="63302"/>
                      <a:pt x="19759" y="62367"/>
                      <a:pt x="22234" y="60332"/>
                    </a:cubicBezTo>
                    <a:cubicBezTo>
                      <a:pt x="37362" y="48394"/>
                      <a:pt x="55351" y="36842"/>
                      <a:pt x="75650" y="25895"/>
                    </a:cubicBezTo>
                    <a:cubicBezTo>
                      <a:pt x="82361" y="22264"/>
                      <a:pt x="84837" y="13957"/>
                      <a:pt x="81261" y="7246"/>
                    </a:cubicBezTo>
                    <a:cubicBezTo>
                      <a:pt x="77685" y="535"/>
                      <a:pt x="69324" y="-1941"/>
                      <a:pt x="62612" y="1635"/>
                    </a:cubicBezTo>
                    <a:cubicBezTo>
                      <a:pt x="40938" y="13352"/>
                      <a:pt x="21629" y="25785"/>
                      <a:pt x="5236" y="38712"/>
                    </a:cubicBezTo>
                    <a:cubicBezTo>
                      <a:pt x="-706" y="43388"/>
                      <a:pt x="-1751" y="52080"/>
                      <a:pt x="2925" y="58021"/>
                    </a:cubicBezTo>
                    <a:cubicBezTo>
                      <a:pt x="5676" y="61487"/>
                      <a:pt x="9692" y="63302"/>
                      <a:pt x="13762" y="63302"/>
                    </a:cubicBezTo>
                    <a:close/>
                  </a:path>
                </a:pathLst>
              </a:custGeom>
              <a:grpFill/>
              <a:ln w="5500" cap="flat">
                <a:noFill/>
                <a:prstDash val="solid"/>
                <a:miter/>
              </a:ln>
            </p:spPr>
            <p:txBody>
              <a:bodyPr rtlCol="0" anchor="ctr"/>
              <a:lstStyle/>
              <a:p>
                <a:endParaRPr lang="en-US"/>
              </a:p>
            </p:txBody>
          </p:sp>
          <p:sp>
            <p:nvSpPr>
              <p:cNvPr id="57" name="Freeform: Shape 56">
                <a:extLst>
                  <a:ext uri="{FF2B5EF4-FFF2-40B4-BE49-F238E27FC236}">
                    <a16:creationId xmlns:a16="http://schemas.microsoft.com/office/drawing/2014/main" id="{C22448A5-3B33-4965-8641-DD61A86AC323}"/>
                  </a:ext>
                </a:extLst>
              </p:cNvPr>
              <p:cNvSpPr/>
              <p:nvPr/>
            </p:nvSpPr>
            <p:spPr>
              <a:xfrm>
                <a:off x="7619699" y="2746075"/>
                <a:ext cx="104810" cy="108608"/>
              </a:xfrm>
              <a:custGeom>
                <a:avLst/>
                <a:gdLst>
                  <a:gd name="connsiteX0" fmla="*/ 81259 w 104810"/>
                  <a:gd name="connsiteY0" fmla="*/ 7993 h 108608"/>
                  <a:gd name="connsiteX1" fmla="*/ 15080 w 104810"/>
                  <a:gd name="connsiteY1" fmla="*/ 71 h 108608"/>
                  <a:gd name="connsiteX2" fmla="*/ 63 w 104810"/>
                  <a:gd name="connsiteY2" fmla="*/ 12394 h 108608"/>
                  <a:gd name="connsiteX3" fmla="*/ 12385 w 104810"/>
                  <a:gd name="connsiteY3" fmla="*/ 27412 h 108608"/>
                  <a:gd name="connsiteX4" fmla="*/ 70147 w 104810"/>
                  <a:gd name="connsiteY4" fmla="*/ 34233 h 108608"/>
                  <a:gd name="connsiteX5" fmla="*/ 77353 w 104810"/>
                  <a:gd name="connsiteY5" fmla="*/ 96176 h 108608"/>
                  <a:gd name="connsiteX6" fmla="*/ 91051 w 104810"/>
                  <a:gd name="connsiteY6" fmla="*/ 108608 h 108608"/>
                  <a:gd name="connsiteX7" fmla="*/ 92371 w 104810"/>
                  <a:gd name="connsiteY7" fmla="*/ 108553 h 108608"/>
                  <a:gd name="connsiteX8" fmla="*/ 104749 w 104810"/>
                  <a:gd name="connsiteY8" fmla="*/ 93535 h 108608"/>
                  <a:gd name="connsiteX9" fmla="*/ 97047 w 104810"/>
                  <a:gd name="connsiteY9" fmla="*/ 27357 h 108608"/>
                  <a:gd name="connsiteX10" fmla="*/ 92811 w 104810"/>
                  <a:gd name="connsiteY10" fmla="*/ 19325 h 108608"/>
                  <a:gd name="connsiteX11" fmla="*/ 81259 w 104810"/>
                  <a:gd name="connsiteY11" fmla="*/ 7993 h 108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4810" h="108608">
                    <a:moveTo>
                      <a:pt x="81259" y="7993"/>
                    </a:moveTo>
                    <a:cubicBezTo>
                      <a:pt x="59749" y="4967"/>
                      <a:pt x="37470" y="2272"/>
                      <a:pt x="15080" y="71"/>
                    </a:cubicBezTo>
                    <a:cubicBezTo>
                      <a:pt x="7544" y="-699"/>
                      <a:pt x="778" y="4857"/>
                      <a:pt x="63" y="12394"/>
                    </a:cubicBezTo>
                    <a:cubicBezTo>
                      <a:pt x="-653" y="19930"/>
                      <a:pt x="4848" y="26697"/>
                      <a:pt x="12385" y="27412"/>
                    </a:cubicBezTo>
                    <a:cubicBezTo>
                      <a:pt x="31914" y="29337"/>
                      <a:pt x="51278" y="31648"/>
                      <a:pt x="70147" y="34233"/>
                    </a:cubicBezTo>
                    <a:cubicBezTo>
                      <a:pt x="72897" y="54532"/>
                      <a:pt x="75318" y="75327"/>
                      <a:pt x="77353" y="96176"/>
                    </a:cubicBezTo>
                    <a:cubicBezTo>
                      <a:pt x="78013" y="103272"/>
                      <a:pt x="84009" y="108608"/>
                      <a:pt x="91051" y="108608"/>
                    </a:cubicBezTo>
                    <a:cubicBezTo>
                      <a:pt x="91491" y="108608"/>
                      <a:pt x="91931" y="108608"/>
                      <a:pt x="92371" y="108553"/>
                    </a:cubicBezTo>
                    <a:cubicBezTo>
                      <a:pt x="99908" y="107838"/>
                      <a:pt x="105464" y="101127"/>
                      <a:pt x="104749" y="93535"/>
                    </a:cubicBezTo>
                    <a:cubicBezTo>
                      <a:pt x="102603" y="71256"/>
                      <a:pt x="100018" y="48976"/>
                      <a:pt x="97047" y="27357"/>
                    </a:cubicBezTo>
                    <a:cubicBezTo>
                      <a:pt x="96607" y="24111"/>
                      <a:pt x="95012" y="21361"/>
                      <a:pt x="92811" y="19325"/>
                    </a:cubicBezTo>
                    <a:cubicBezTo>
                      <a:pt x="91876" y="13604"/>
                      <a:pt x="87310" y="8873"/>
                      <a:pt x="81259" y="7993"/>
                    </a:cubicBezTo>
                    <a:close/>
                  </a:path>
                </a:pathLst>
              </a:custGeom>
              <a:grpFill/>
              <a:ln w="5500" cap="flat">
                <a:noFill/>
                <a:prstDash val="solid"/>
                <a:miter/>
              </a:ln>
            </p:spPr>
            <p:txBody>
              <a:bodyPr rtlCol="0" anchor="ctr"/>
              <a:lstStyle/>
              <a:p>
                <a:endParaRPr lang="en-US"/>
              </a:p>
            </p:txBody>
          </p:sp>
        </p:grpSp>
      </p:grpSp>
      <p:grpSp>
        <p:nvGrpSpPr>
          <p:cNvPr id="86" name="Group 85">
            <a:extLst>
              <a:ext uri="{FF2B5EF4-FFF2-40B4-BE49-F238E27FC236}">
                <a16:creationId xmlns:a16="http://schemas.microsoft.com/office/drawing/2014/main" id="{338257C1-94E0-489A-BE6F-BD804A90FB76}"/>
              </a:ext>
            </a:extLst>
          </p:cNvPr>
          <p:cNvGrpSpPr/>
          <p:nvPr/>
        </p:nvGrpSpPr>
        <p:grpSpPr>
          <a:xfrm>
            <a:off x="770052" y="4235274"/>
            <a:ext cx="974715" cy="856510"/>
            <a:chOff x="6287431" y="2121468"/>
            <a:chExt cx="2076794" cy="1824939"/>
          </a:xfrm>
        </p:grpSpPr>
        <p:sp>
          <p:nvSpPr>
            <p:cNvPr id="31" name="Rectangle: Rounded Corners 30">
              <a:extLst>
                <a:ext uri="{FF2B5EF4-FFF2-40B4-BE49-F238E27FC236}">
                  <a16:creationId xmlns:a16="http://schemas.microsoft.com/office/drawing/2014/main" id="{FA803A59-AEA5-4C01-B26C-F7CE88826A7B}"/>
                </a:ext>
              </a:extLst>
            </p:cNvPr>
            <p:cNvSpPr/>
            <p:nvPr/>
          </p:nvSpPr>
          <p:spPr>
            <a:xfrm>
              <a:off x="6287431" y="2121468"/>
              <a:ext cx="2076794" cy="1824939"/>
            </a:xfrm>
            <a:prstGeom prst="roundRect">
              <a:avLst>
                <a:gd name="adj" fmla="val 13362"/>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Rounded Corners 31">
              <a:extLst>
                <a:ext uri="{FF2B5EF4-FFF2-40B4-BE49-F238E27FC236}">
                  <a16:creationId xmlns:a16="http://schemas.microsoft.com/office/drawing/2014/main" id="{972DC2E3-4F23-4E1B-A700-FB35B33AC697}"/>
                </a:ext>
              </a:extLst>
            </p:cNvPr>
            <p:cNvSpPr/>
            <p:nvPr/>
          </p:nvSpPr>
          <p:spPr>
            <a:xfrm>
              <a:off x="6410129" y="2290851"/>
              <a:ext cx="1831398" cy="1486173"/>
            </a:xfrm>
            <a:prstGeom prst="roundRect">
              <a:avLst>
                <a:gd name="adj" fmla="val 13362"/>
              </a:avLst>
            </a:prstGeom>
            <a:noFill/>
            <a:ln w="19050">
              <a:solidFill>
                <a:schemeClr val="accent3">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8726E80B-CB8B-4791-B6A3-D48105B532AF}"/>
                </a:ext>
              </a:extLst>
            </p:cNvPr>
            <p:cNvGrpSpPr/>
            <p:nvPr/>
          </p:nvGrpSpPr>
          <p:grpSpPr>
            <a:xfrm>
              <a:off x="7068955" y="2565244"/>
              <a:ext cx="521097" cy="1039943"/>
              <a:chOff x="8859712" y="4084023"/>
              <a:chExt cx="676527" cy="1350132"/>
            </a:xfrm>
            <a:solidFill>
              <a:schemeClr val="bg2"/>
            </a:solidFill>
          </p:grpSpPr>
          <p:sp>
            <p:nvSpPr>
              <p:cNvPr id="59" name="Freeform: Shape 58">
                <a:extLst>
                  <a:ext uri="{FF2B5EF4-FFF2-40B4-BE49-F238E27FC236}">
                    <a16:creationId xmlns:a16="http://schemas.microsoft.com/office/drawing/2014/main" id="{F6DAB100-F0A6-4AD0-80E8-9FA1F832BEA6}"/>
                  </a:ext>
                </a:extLst>
              </p:cNvPr>
              <p:cNvSpPr/>
              <p:nvPr/>
            </p:nvSpPr>
            <p:spPr>
              <a:xfrm>
                <a:off x="8859712" y="4084023"/>
                <a:ext cx="676527" cy="1350132"/>
              </a:xfrm>
              <a:custGeom>
                <a:avLst/>
                <a:gdLst>
                  <a:gd name="connsiteX0" fmla="*/ 676417 w 676527"/>
                  <a:gd name="connsiteY0" fmla="*/ 13747 h 1350132"/>
                  <a:gd name="connsiteX1" fmla="*/ 676362 w 676527"/>
                  <a:gd name="connsiteY1" fmla="*/ 13087 h 1350132"/>
                  <a:gd name="connsiteX2" fmla="*/ 676252 w 676527"/>
                  <a:gd name="connsiteY2" fmla="*/ 11931 h 1350132"/>
                  <a:gd name="connsiteX3" fmla="*/ 675757 w 676527"/>
                  <a:gd name="connsiteY3" fmla="*/ 9676 h 1350132"/>
                  <a:gd name="connsiteX4" fmla="*/ 675427 w 676527"/>
                  <a:gd name="connsiteY4" fmla="*/ 8631 h 1350132"/>
                  <a:gd name="connsiteX5" fmla="*/ 674107 w 676527"/>
                  <a:gd name="connsiteY5" fmla="*/ 6100 h 1350132"/>
                  <a:gd name="connsiteX6" fmla="*/ 673886 w 676527"/>
                  <a:gd name="connsiteY6" fmla="*/ 5715 h 1350132"/>
                  <a:gd name="connsiteX7" fmla="*/ 673832 w 676527"/>
                  <a:gd name="connsiteY7" fmla="*/ 5660 h 1350132"/>
                  <a:gd name="connsiteX8" fmla="*/ 671796 w 676527"/>
                  <a:gd name="connsiteY8" fmla="*/ 3405 h 1350132"/>
                  <a:gd name="connsiteX9" fmla="*/ 671521 w 676527"/>
                  <a:gd name="connsiteY9" fmla="*/ 3185 h 1350132"/>
                  <a:gd name="connsiteX10" fmla="*/ 670751 w 676527"/>
                  <a:gd name="connsiteY10" fmla="*/ 2635 h 1350132"/>
                  <a:gd name="connsiteX11" fmla="*/ 668661 w 676527"/>
                  <a:gd name="connsiteY11" fmla="*/ 1369 h 1350132"/>
                  <a:gd name="connsiteX12" fmla="*/ 667670 w 676527"/>
                  <a:gd name="connsiteY12" fmla="*/ 929 h 1350132"/>
                  <a:gd name="connsiteX13" fmla="*/ 665305 w 676527"/>
                  <a:gd name="connsiteY13" fmla="*/ 269 h 1350132"/>
                  <a:gd name="connsiteX14" fmla="*/ 664370 w 676527"/>
                  <a:gd name="connsiteY14" fmla="*/ 104 h 1350132"/>
                  <a:gd name="connsiteX15" fmla="*/ 660904 w 676527"/>
                  <a:gd name="connsiteY15" fmla="*/ 104 h 1350132"/>
                  <a:gd name="connsiteX16" fmla="*/ 11772 w 676527"/>
                  <a:gd name="connsiteY16" fmla="*/ 88782 h 1350132"/>
                  <a:gd name="connsiteX17" fmla="*/ 9462 w 676527"/>
                  <a:gd name="connsiteY17" fmla="*/ 89332 h 1350132"/>
                  <a:gd name="connsiteX18" fmla="*/ 8747 w 676527"/>
                  <a:gd name="connsiteY18" fmla="*/ 89607 h 1350132"/>
                  <a:gd name="connsiteX19" fmla="*/ 7372 w 676527"/>
                  <a:gd name="connsiteY19" fmla="*/ 90212 h 1350132"/>
                  <a:gd name="connsiteX20" fmla="*/ 6601 w 676527"/>
                  <a:gd name="connsiteY20" fmla="*/ 90653 h 1350132"/>
                  <a:gd name="connsiteX21" fmla="*/ 5446 w 676527"/>
                  <a:gd name="connsiteY21" fmla="*/ 91423 h 1350132"/>
                  <a:gd name="connsiteX22" fmla="*/ 4731 w 676527"/>
                  <a:gd name="connsiteY22" fmla="*/ 91973 h 1350132"/>
                  <a:gd name="connsiteX23" fmla="*/ 3741 w 676527"/>
                  <a:gd name="connsiteY23" fmla="*/ 92963 h 1350132"/>
                  <a:gd name="connsiteX24" fmla="*/ 3136 w 676527"/>
                  <a:gd name="connsiteY24" fmla="*/ 93623 h 1350132"/>
                  <a:gd name="connsiteX25" fmla="*/ 2256 w 676527"/>
                  <a:gd name="connsiteY25" fmla="*/ 94833 h 1350132"/>
                  <a:gd name="connsiteX26" fmla="*/ 1815 w 676527"/>
                  <a:gd name="connsiteY26" fmla="*/ 95493 h 1350132"/>
                  <a:gd name="connsiteX27" fmla="*/ 990 w 676527"/>
                  <a:gd name="connsiteY27" fmla="*/ 97199 h 1350132"/>
                  <a:gd name="connsiteX28" fmla="*/ 825 w 676527"/>
                  <a:gd name="connsiteY28" fmla="*/ 97584 h 1350132"/>
                  <a:gd name="connsiteX29" fmla="*/ 220 w 676527"/>
                  <a:gd name="connsiteY29" fmla="*/ 99729 h 1350132"/>
                  <a:gd name="connsiteX30" fmla="*/ 220 w 676527"/>
                  <a:gd name="connsiteY30" fmla="*/ 99839 h 1350132"/>
                  <a:gd name="connsiteX31" fmla="*/ 165 w 676527"/>
                  <a:gd name="connsiteY31" fmla="*/ 100445 h 1350132"/>
                  <a:gd name="connsiteX32" fmla="*/ 0 w 676527"/>
                  <a:gd name="connsiteY32" fmla="*/ 102205 h 1350132"/>
                  <a:gd name="connsiteX33" fmla="*/ 0 w 676527"/>
                  <a:gd name="connsiteY33" fmla="*/ 102480 h 1350132"/>
                  <a:gd name="connsiteX34" fmla="*/ 0 w 676527"/>
                  <a:gd name="connsiteY34" fmla="*/ 1058188 h 1350132"/>
                  <a:gd name="connsiteX35" fmla="*/ 55 w 676527"/>
                  <a:gd name="connsiteY35" fmla="*/ 1058573 h 1350132"/>
                  <a:gd name="connsiteX36" fmla="*/ 220 w 676527"/>
                  <a:gd name="connsiteY36" fmla="*/ 1060059 h 1350132"/>
                  <a:gd name="connsiteX37" fmla="*/ 385 w 676527"/>
                  <a:gd name="connsiteY37" fmla="*/ 1061269 h 1350132"/>
                  <a:gd name="connsiteX38" fmla="*/ 770 w 676527"/>
                  <a:gd name="connsiteY38" fmla="*/ 1062534 h 1350132"/>
                  <a:gd name="connsiteX39" fmla="*/ 1210 w 676527"/>
                  <a:gd name="connsiteY39" fmla="*/ 1063800 h 1350132"/>
                  <a:gd name="connsiteX40" fmla="*/ 1815 w 676527"/>
                  <a:gd name="connsiteY40" fmla="*/ 1064955 h 1350132"/>
                  <a:gd name="connsiteX41" fmla="*/ 2476 w 676527"/>
                  <a:gd name="connsiteY41" fmla="*/ 1066110 h 1350132"/>
                  <a:gd name="connsiteX42" fmla="*/ 3301 w 676527"/>
                  <a:gd name="connsiteY42" fmla="*/ 1067100 h 1350132"/>
                  <a:gd name="connsiteX43" fmla="*/ 4181 w 676527"/>
                  <a:gd name="connsiteY43" fmla="*/ 1068090 h 1350132"/>
                  <a:gd name="connsiteX44" fmla="*/ 5116 w 676527"/>
                  <a:gd name="connsiteY44" fmla="*/ 1068860 h 1350132"/>
                  <a:gd name="connsiteX45" fmla="*/ 6326 w 676527"/>
                  <a:gd name="connsiteY45" fmla="*/ 1069741 h 1350132"/>
                  <a:gd name="connsiteX46" fmla="*/ 6601 w 676527"/>
                  <a:gd name="connsiteY46" fmla="*/ 1069961 h 1350132"/>
                  <a:gd name="connsiteX47" fmla="*/ 474306 w 676527"/>
                  <a:gd name="connsiteY47" fmla="*/ 1348152 h 1350132"/>
                  <a:gd name="connsiteX48" fmla="*/ 474801 w 676527"/>
                  <a:gd name="connsiteY48" fmla="*/ 1348372 h 1350132"/>
                  <a:gd name="connsiteX49" fmla="*/ 477222 w 676527"/>
                  <a:gd name="connsiteY49" fmla="*/ 1349417 h 1350132"/>
                  <a:gd name="connsiteX50" fmla="*/ 478047 w 676527"/>
                  <a:gd name="connsiteY50" fmla="*/ 1349692 h 1350132"/>
                  <a:gd name="connsiteX51" fmla="*/ 481347 w 676527"/>
                  <a:gd name="connsiteY51" fmla="*/ 1350132 h 1350132"/>
                  <a:gd name="connsiteX52" fmla="*/ 484868 w 676527"/>
                  <a:gd name="connsiteY52" fmla="*/ 1349637 h 1350132"/>
                  <a:gd name="connsiteX53" fmla="*/ 485253 w 676527"/>
                  <a:gd name="connsiteY53" fmla="*/ 1349582 h 1350132"/>
                  <a:gd name="connsiteX54" fmla="*/ 485913 w 676527"/>
                  <a:gd name="connsiteY54" fmla="*/ 1349307 h 1350132"/>
                  <a:gd name="connsiteX55" fmla="*/ 487344 w 676527"/>
                  <a:gd name="connsiteY55" fmla="*/ 1348702 h 1350132"/>
                  <a:gd name="connsiteX56" fmla="*/ 488389 w 676527"/>
                  <a:gd name="connsiteY56" fmla="*/ 1348097 h 1350132"/>
                  <a:gd name="connsiteX57" fmla="*/ 489654 w 676527"/>
                  <a:gd name="connsiteY57" fmla="*/ 1347272 h 1350132"/>
                  <a:gd name="connsiteX58" fmla="*/ 490590 w 676527"/>
                  <a:gd name="connsiteY58" fmla="*/ 1346502 h 1350132"/>
                  <a:gd name="connsiteX59" fmla="*/ 491634 w 676527"/>
                  <a:gd name="connsiteY59" fmla="*/ 1345457 h 1350132"/>
                  <a:gd name="connsiteX60" fmla="*/ 492405 w 676527"/>
                  <a:gd name="connsiteY60" fmla="*/ 1344521 h 1350132"/>
                  <a:gd name="connsiteX61" fmla="*/ 493230 w 676527"/>
                  <a:gd name="connsiteY61" fmla="*/ 1343201 h 1350132"/>
                  <a:gd name="connsiteX62" fmla="*/ 493670 w 676527"/>
                  <a:gd name="connsiteY62" fmla="*/ 1342486 h 1350132"/>
                  <a:gd name="connsiteX63" fmla="*/ 675097 w 676527"/>
                  <a:gd name="connsiteY63" fmla="*/ 975562 h 1350132"/>
                  <a:gd name="connsiteX64" fmla="*/ 675097 w 676527"/>
                  <a:gd name="connsiteY64" fmla="*/ 975562 h 1350132"/>
                  <a:gd name="connsiteX65" fmla="*/ 675207 w 676527"/>
                  <a:gd name="connsiteY65" fmla="*/ 975231 h 1350132"/>
                  <a:gd name="connsiteX66" fmla="*/ 675702 w 676527"/>
                  <a:gd name="connsiteY66" fmla="*/ 973966 h 1350132"/>
                  <a:gd name="connsiteX67" fmla="*/ 676032 w 676527"/>
                  <a:gd name="connsiteY67" fmla="*/ 973031 h 1350132"/>
                  <a:gd name="connsiteX68" fmla="*/ 676087 w 676527"/>
                  <a:gd name="connsiteY68" fmla="*/ 972591 h 1350132"/>
                  <a:gd name="connsiteX69" fmla="*/ 676307 w 676527"/>
                  <a:gd name="connsiteY69" fmla="*/ 971326 h 1350132"/>
                  <a:gd name="connsiteX70" fmla="*/ 676472 w 676527"/>
                  <a:gd name="connsiteY70" fmla="*/ 970336 h 1350132"/>
                  <a:gd name="connsiteX71" fmla="*/ 676472 w 676527"/>
                  <a:gd name="connsiteY71" fmla="*/ 969840 h 1350132"/>
                  <a:gd name="connsiteX72" fmla="*/ 676527 w 676527"/>
                  <a:gd name="connsiteY72" fmla="*/ 969455 h 1350132"/>
                  <a:gd name="connsiteX73" fmla="*/ 676527 w 676527"/>
                  <a:gd name="connsiteY73" fmla="*/ 13747 h 1350132"/>
                  <a:gd name="connsiteX74" fmla="*/ 487509 w 676527"/>
                  <a:gd name="connsiteY74" fmla="*/ 1292701 h 1350132"/>
                  <a:gd name="connsiteX75" fmla="*/ 481238 w 676527"/>
                  <a:gd name="connsiteY75" fmla="*/ 1291106 h 1350132"/>
                  <a:gd name="connsiteX76" fmla="*/ 467485 w 676527"/>
                  <a:gd name="connsiteY76" fmla="*/ 1304858 h 1350132"/>
                  <a:gd name="connsiteX77" fmla="*/ 467485 w 676527"/>
                  <a:gd name="connsiteY77" fmla="*/ 1312175 h 1350132"/>
                  <a:gd name="connsiteX78" fmla="*/ 27286 w 676527"/>
                  <a:gd name="connsiteY78" fmla="*/ 1050322 h 1350132"/>
                  <a:gd name="connsiteX79" fmla="*/ 27286 w 676527"/>
                  <a:gd name="connsiteY79" fmla="*/ 126630 h 1350132"/>
                  <a:gd name="connsiteX80" fmla="*/ 467485 w 676527"/>
                  <a:gd name="connsiteY80" fmla="*/ 388483 h 1350132"/>
                  <a:gd name="connsiteX81" fmla="*/ 467485 w 676527"/>
                  <a:gd name="connsiteY81" fmla="*/ 446685 h 1350132"/>
                  <a:gd name="connsiteX82" fmla="*/ 481238 w 676527"/>
                  <a:gd name="connsiteY82" fmla="*/ 460437 h 1350132"/>
                  <a:gd name="connsiteX83" fmla="*/ 494990 w 676527"/>
                  <a:gd name="connsiteY83" fmla="*/ 446685 h 1350132"/>
                  <a:gd name="connsiteX84" fmla="*/ 494990 w 676527"/>
                  <a:gd name="connsiteY84" fmla="*/ 383917 h 1350132"/>
                  <a:gd name="connsiteX85" fmla="*/ 648911 w 676527"/>
                  <a:gd name="connsiteY85" fmla="*/ 72609 h 1350132"/>
                  <a:gd name="connsiteX86" fmla="*/ 648911 w 676527"/>
                  <a:gd name="connsiteY86" fmla="*/ 957463 h 1350132"/>
                  <a:gd name="connsiteX87" fmla="*/ 595386 w 676527"/>
                  <a:gd name="connsiteY87" fmla="*/ 964779 h 1350132"/>
                  <a:gd name="connsiteX88" fmla="*/ 583613 w 676527"/>
                  <a:gd name="connsiteY88" fmla="*/ 980293 h 1350132"/>
                  <a:gd name="connsiteX89" fmla="*/ 597201 w 676527"/>
                  <a:gd name="connsiteY89" fmla="*/ 992175 h 1350132"/>
                  <a:gd name="connsiteX90" fmla="*/ 599071 w 676527"/>
                  <a:gd name="connsiteY90" fmla="*/ 992065 h 1350132"/>
                  <a:gd name="connsiteX91" fmla="*/ 638789 w 676527"/>
                  <a:gd name="connsiteY91" fmla="*/ 986619 h 1350132"/>
                  <a:gd name="connsiteX92" fmla="*/ 487509 w 676527"/>
                  <a:gd name="connsiteY92" fmla="*/ 1292701 h 1350132"/>
                  <a:gd name="connsiteX93" fmla="*/ 638844 w 676527"/>
                  <a:gd name="connsiteY93" fmla="*/ 30910 h 1350132"/>
                  <a:gd name="connsiteX94" fmla="*/ 475461 w 676527"/>
                  <a:gd name="connsiteY94" fmla="*/ 361252 h 1350132"/>
                  <a:gd name="connsiteX95" fmla="*/ 54351 w 676527"/>
                  <a:gd name="connsiteY95" fmla="*/ 110732 h 1350132"/>
                  <a:gd name="connsiteX96" fmla="*/ 638844 w 676527"/>
                  <a:gd name="connsiteY96" fmla="*/ 30910 h 1350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676527" h="1350132">
                    <a:moveTo>
                      <a:pt x="676417" y="13747"/>
                    </a:moveTo>
                    <a:cubicBezTo>
                      <a:pt x="676417" y="13527"/>
                      <a:pt x="676362" y="13307"/>
                      <a:pt x="676362" y="13087"/>
                    </a:cubicBezTo>
                    <a:cubicBezTo>
                      <a:pt x="676362" y="12702"/>
                      <a:pt x="676307" y="12317"/>
                      <a:pt x="676252" y="11931"/>
                    </a:cubicBezTo>
                    <a:cubicBezTo>
                      <a:pt x="676142" y="11161"/>
                      <a:pt x="675977" y="10391"/>
                      <a:pt x="675757" y="9676"/>
                    </a:cubicBezTo>
                    <a:cubicBezTo>
                      <a:pt x="675647" y="9346"/>
                      <a:pt x="675537" y="8961"/>
                      <a:pt x="675427" y="8631"/>
                    </a:cubicBezTo>
                    <a:cubicBezTo>
                      <a:pt x="675097" y="7751"/>
                      <a:pt x="674602" y="6926"/>
                      <a:pt x="674107" y="6100"/>
                    </a:cubicBezTo>
                    <a:cubicBezTo>
                      <a:pt x="673996" y="5990"/>
                      <a:pt x="673996" y="5825"/>
                      <a:pt x="673886" y="5715"/>
                    </a:cubicBezTo>
                    <a:cubicBezTo>
                      <a:pt x="673886" y="5715"/>
                      <a:pt x="673832" y="5660"/>
                      <a:pt x="673832" y="5660"/>
                    </a:cubicBezTo>
                    <a:cubicBezTo>
                      <a:pt x="673226" y="4835"/>
                      <a:pt x="672566" y="4065"/>
                      <a:pt x="671796" y="3405"/>
                    </a:cubicBezTo>
                    <a:cubicBezTo>
                      <a:pt x="671686" y="3350"/>
                      <a:pt x="671631" y="3295"/>
                      <a:pt x="671521" y="3185"/>
                    </a:cubicBezTo>
                    <a:cubicBezTo>
                      <a:pt x="671246" y="2965"/>
                      <a:pt x="670971" y="2800"/>
                      <a:pt x="670751" y="2635"/>
                    </a:cubicBezTo>
                    <a:cubicBezTo>
                      <a:pt x="670091" y="2140"/>
                      <a:pt x="669376" y="1700"/>
                      <a:pt x="668661" y="1369"/>
                    </a:cubicBezTo>
                    <a:cubicBezTo>
                      <a:pt x="668331" y="1204"/>
                      <a:pt x="668000" y="1094"/>
                      <a:pt x="667670" y="929"/>
                    </a:cubicBezTo>
                    <a:cubicBezTo>
                      <a:pt x="666900" y="654"/>
                      <a:pt x="666130" y="434"/>
                      <a:pt x="665305" y="269"/>
                    </a:cubicBezTo>
                    <a:cubicBezTo>
                      <a:pt x="664975" y="214"/>
                      <a:pt x="664700" y="159"/>
                      <a:pt x="664370" y="104"/>
                    </a:cubicBezTo>
                    <a:cubicBezTo>
                      <a:pt x="663214" y="-6"/>
                      <a:pt x="662059" y="-61"/>
                      <a:pt x="660904" y="104"/>
                    </a:cubicBezTo>
                    <a:lnTo>
                      <a:pt x="11772" y="88782"/>
                    </a:lnTo>
                    <a:cubicBezTo>
                      <a:pt x="11002" y="88892"/>
                      <a:pt x="10232" y="89057"/>
                      <a:pt x="9462" y="89332"/>
                    </a:cubicBezTo>
                    <a:cubicBezTo>
                      <a:pt x="9187" y="89387"/>
                      <a:pt x="8967" y="89552"/>
                      <a:pt x="8747" y="89607"/>
                    </a:cubicBezTo>
                    <a:cubicBezTo>
                      <a:pt x="8252" y="89772"/>
                      <a:pt x="7812" y="89992"/>
                      <a:pt x="7372" y="90212"/>
                    </a:cubicBezTo>
                    <a:cubicBezTo>
                      <a:pt x="7097" y="90377"/>
                      <a:pt x="6822" y="90488"/>
                      <a:pt x="6601" y="90653"/>
                    </a:cubicBezTo>
                    <a:cubicBezTo>
                      <a:pt x="6216" y="90873"/>
                      <a:pt x="5831" y="91148"/>
                      <a:pt x="5446" y="91423"/>
                    </a:cubicBezTo>
                    <a:cubicBezTo>
                      <a:pt x="5226" y="91588"/>
                      <a:pt x="4951" y="91808"/>
                      <a:pt x="4731" y="91973"/>
                    </a:cubicBezTo>
                    <a:cubicBezTo>
                      <a:pt x="4401" y="92303"/>
                      <a:pt x="4071" y="92578"/>
                      <a:pt x="3741" y="92963"/>
                    </a:cubicBezTo>
                    <a:cubicBezTo>
                      <a:pt x="3521" y="93183"/>
                      <a:pt x="3356" y="93403"/>
                      <a:pt x="3136" y="93623"/>
                    </a:cubicBezTo>
                    <a:cubicBezTo>
                      <a:pt x="2806" y="94008"/>
                      <a:pt x="2531" y="94393"/>
                      <a:pt x="2256" y="94833"/>
                    </a:cubicBezTo>
                    <a:cubicBezTo>
                      <a:pt x="2090" y="95053"/>
                      <a:pt x="1926" y="95273"/>
                      <a:pt x="1815" y="95493"/>
                    </a:cubicBezTo>
                    <a:cubicBezTo>
                      <a:pt x="1485" y="96044"/>
                      <a:pt x="1210" y="96594"/>
                      <a:pt x="990" y="97199"/>
                    </a:cubicBezTo>
                    <a:cubicBezTo>
                      <a:pt x="935" y="97309"/>
                      <a:pt x="880" y="97474"/>
                      <a:pt x="825" y="97584"/>
                    </a:cubicBezTo>
                    <a:cubicBezTo>
                      <a:pt x="550" y="98244"/>
                      <a:pt x="385" y="98959"/>
                      <a:pt x="220" y="99729"/>
                    </a:cubicBezTo>
                    <a:cubicBezTo>
                      <a:pt x="220" y="99784"/>
                      <a:pt x="220" y="99784"/>
                      <a:pt x="220" y="99839"/>
                    </a:cubicBezTo>
                    <a:cubicBezTo>
                      <a:pt x="165" y="100059"/>
                      <a:pt x="165" y="100280"/>
                      <a:pt x="165" y="100445"/>
                    </a:cubicBezTo>
                    <a:cubicBezTo>
                      <a:pt x="55" y="101050"/>
                      <a:pt x="0" y="101600"/>
                      <a:pt x="0" y="102205"/>
                    </a:cubicBezTo>
                    <a:cubicBezTo>
                      <a:pt x="0" y="102315"/>
                      <a:pt x="0" y="102370"/>
                      <a:pt x="0" y="102480"/>
                    </a:cubicBezTo>
                    <a:lnTo>
                      <a:pt x="0" y="1058188"/>
                    </a:lnTo>
                    <a:cubicBezTo>
                      <a:pt x="0" y="1058298"/>
                      <a:pt x="55" y="1058409"/>
                      <a:pt x="55" y="1058573"/>
                    </a:cubicBezTo>
                    <a:cubicBezTo>
                      <a:pt x="55" y="1059069"/>
                      <a:pt x="110" y="1059564"/>
                      <a:pt x="220" y="1060059"/>
                    </a:cubicBezTo>
                    <a:cubicBezTo>
                      <a:pt x="275" y="1060499"/>
                      <a:pt x="330" y="1060884"/>
                      <a:pt x="385" y="1061269"/>
                    </a:cubicBezTo>
                    <a:cubicBezTo>
                      <a:pt x="495" y="1061709"/>
                      <a:pt x="660" y="1062094"/>
                      <a:pt x="770" y="1062534"/>
                    </a:cubicBezTo>
                    <a:cubicBezTo>
                      <a:pt x="935" y="1062974"/>
                      <a:pt x="1045" y="1063414"/>
                      <a:pt x="1210" y="1063800"/>
                    </a:cubicBezTo>
                    <a:cubicBezTo>
                      <a:pt x="1375" y="1064185"/>
                      <a:pt x="1596" y="1064570"/>
                      <a:pt x="1815" y="1064955"/>
                    </a:cubicBezTo>
                    <a:cubicBezTo>
                      <a:pt x="2035" y="1065340"/>
                      <a:pt x="2256" y="1065725"/>
                      <a:pt x="2476" y="1066110"/>
                    </a:cubicBezTo>
                    <a:cubicBezTo>
                      <a:pt x="2751" y="1066495"/>
                      <a:pt x="3026" y="1066770"/>
                      <a:pt x="3301" y="1067100"/>
                    </a:cubicBezTo>
                    <a:cubicBezTo>
                      <a:pt x="3576" y="1067430"/>
                      <a:pt x="3851" y="1067815"/>
                      <a:pt x="4181" y="1068090"/>
                    </a:cubicBezTo>
                    <a:cubicBezTo>
                      <a:pt x="4456" y="1068366"/>
                      <a:pt x="4786" y="1068641"/>
                      <a:pt x="5116" y="1068860"/>
                    </a:cubicBezTo>
                    <a:cubicBezTo>
                      <a:pt x="5501" y="1069190"/>
                      <a:pt x="5886" y="1069465"/>
                      <a:pt x="6326" y="1069741"/>
                    </a:cubicBezTo>
                    <a:cubicBezTo>
                      <a:pt x="6437" y="1069796"/>
                      <a:pt x="6492" y="1069906"/>
                      <a:pt x="6601" y="1069961"/>
                    </a:cubicBezTo>
                    <a:lnTo>
                      <a:pt x="474306" y="1348152"/>
                    </a:lnTo>
                    <a:cubicBezTo>
                      <a:pt x="474471" y="1348262"/>
                      <a:pt x="474636" y="1348262"/>
                      <a:pt x="474801" y="1348372"/>
                    </a:cubicBezTo>
                    <a:cubicBezTo>
                      <a:pt x="475571" y="1348812"/>
                      <a:pt x="476342" y="1349142"/>
                      <a:pt x="477222" y="1349417"/>
                    </a:cubicBezTo>
                    <a:cubicBezTo>
                      <a:pt x="477497" y="1349527"/>
                      <a:pt x="477772" y="1349582"/>
                      <a:pt x="478047" y="1349692"/>
                    </a:cubicBezTo>
                    <a:cubicBezTo>
                      <a:pt x="479092" y="1349968"/>
                      <a:pt x="480192" y="1350132"/>
                      <a:pt x="481347" y="1350132"/>
                    </a:cubicBezTo>
                    <a:cubicBezTo>
                      <a:pt x="482558" y="1350132"/>
                      <a:pt x="483713" y="1349912"/>
                      <a:pt x="484868" y="1349637"/>
                    </a:cubicBezTo>
                    <a:cubicBezTo>
                      <a:pt x="484978" y="1349582"/>
                      <a:pt x="485143" y="1349637"/>
                      <a:pt x="485253" y="1349582"/>
                    </a:cubicBezTo>
                    <a:cubicBezTo>
                      <a:pt x="485473" y="1349527"/>
                      <a:pt x="485693" y="1349417"/>
                      <a:pt x="485913" y="1349307"/>
                    </a:cubicBezTo>
                    <a:cubicBezTo>
                      <a:pt x="486409" y="1349142"/>
                      <a:pt x="486904" y="1348922"/>
                      <a:pt x="487344" y="1348702"/>
                    </a:cubicBezTo>
                    <a:cubicBezTo>
                      <a:pt x="487729" y="1348537"/>
                      <a:pt x="488059" y="1348317"/>
                      <a:pt x="488389" y="1348097"/>
                    </a:cubicBezTo>
                    <a:cubicBezTo>
                      <a:pt x="488829" y="1347822"/>
                      <a:pt x="489214" y="1347547"/>
                      <a:pt x="489654" y="1347272"/>
                    </a:cubicBezTo>
                    <a:cubicBezTo>
                      <a:pt x="489984" y="1346997"/>
                      <a:pt x="490314" y="1346777"/>
                      <a:pt x="490590" y="1346502"/>
                    </a:cubicBezTo>
                    <a:cubicBezTo>
                      <a:pt x="490974" y="1346172"/>
                      <a:pt x="491304" y="1345787"/>
                      <a:pt x="491634" y="1345457"/>
                    </a:cubicBezTo>
                    <a:cubicBezTo>
                      <a:pt x="491910" y="1345127"/>
                      <a:pt x="492185" y="1344851"/>
                      <a:pt x="492405" y="1344521"/>
                    </a:cubicBezTo>
                    <a:cubicBezTo>
                      <a:pt x="492735" y="1344081"/>
                      <a:pt x="492955" y="1343641"/>
                      <a:pt x="493230" y="1343201"/>
                    </a:cubicBezTo>
                    <a:cubicBezTo>
                      <a:pt x="493340" y="1342981"/>
                      <a:pt x="493560" y="1342761"/>
                      <a:pt x="493670" y="1342486"/>
                    </a:cubicBezTo>
                    <a:lnTo>
                      <a:pt x="675097" y="975562"/>
                    </a:lnTo>
                    <a:cubicBezTo>
                      <a:pt x="675097" y="975562"/>
                      <a:pt x="675097" y="975562"/>
                      <a:pt x="675097" y="975562"/>
                    </a:cubicBezTo>
                    <a:cubicBezTo>
                      <a:pt x="675152" y="975452"/>
                      <a:pt x="675152" y="975341"/>
                      <a:pt x="675207" y="975231"/>
                    </a:cubicBezTo>
                    <a:cubicBezTo>
                      <a:pt x="675372" y="974847"/>
                      <a:pt x="675537" y="974406"/>
                      <a:pt x="675702" y="973966"/>
                    </a:cubicBezTo>
                    <a:cubicBezTo>
                      <a:pt x="675812" y="973636"/>
                      <a:pt x="675977" y="973361"/>
                      <a:pt x="676032" y="973031"/>
                    </a:cubicBezTo>
                    <a:cubicBezTo>
                      <a:pt x="676087" y="972921"/>
                      <a:pt x="676087" y="972756"/>
                      <a:pt x="676087" y="972591"/>
                    </a:cubicBezTo>
                    <a:cubicBezTo>
                      <a:pt x="676197" y="972206"/>
                      <a:pt x="676252" y="971766"/>
                      <a:pt x="676307" y="971326"/>
                    </a:cubicBezTo>
                    <a:cubicBezTo>
                      <a:pt x="676362" y="970996"/>
                      <a:pt x="676417" y="970666"/>
                      <a:pt x="676472" y="970336"/>
                    </a:cubicBezTo>
                    <a:cubicBezTo>
                      <a:pt x="676472" y="970170"/>
                      <a:pt x="676472" y="970006"/>
                      <a:pt x="676472" y="969840"/>
                    </a:cubicBezTo>
                    <a:cubicBezTo>
                      <a:pt x="676472" y="969730"/>
                      <a:pt x="676527" y="969565"/>
                      <a:pt x="676527" y="969455"/>
                    </a:cubicBezTo>
                    <a:lnTo>
                      <a:pt x="676527" y="13747"/>
                    </a:lnTo>
                    <a:close/>
                    <a:moveTo>
                      <a:pt x="487509" y="1292701"/>
                    </a:moveTo>
                    <a:cubicBezTo>
                      <a:pt x="485638" y="1291711"/>
                      <a:pt x="483493" y="1291106"/>
                      <a:pt x="481238" y="1291106"/>
                    </a:cubicBezTo>
                    <a:cubicBezTo>
                      <a:pt x="473646" y="1291106"/>
                      <a:pt x="467485" y="1297267"/>
                      <a:pt x="467485" y="1304858"/>
                    </a:cubicBezTo>
                    <a:lnTo>
                      <a:pt x="467485" y="1312175"/>
                    </a:lnTo>
                    <a:lnTo>
                      <a:pt x="27286" y="1050322"/>
                    </a:lnTo>
                    <a:lnTo>
                      <a:pt x="27286" y="126630"/>
                    </a:lnTo>
                    <a:lnTo>
                      <a:pt x="467485" y="388483"/>
                    </a:lnTo>
                    <a:lnTo>
                      <a:pt x="467485" y="446685"/>
                    </a:lnTo>
                    <a:cubicBezTo>
                      <a:pt x="467485" y="454276"/>
                      <a:pt x="473646" y="460437"/>
                      <a:pt x="481238" y="460437"/>
                    </a:cubicBezTo>
                    <a:cubicBezTo>
                      <a:pt x="488829" y="460437"/>
                      <a:pt x="494990" y="454276"/>
                      <a:pt x="494990" y="446685"/>
                    </a:cubicBezTo>
                    <a:lnTo>
                      <a:pt x="494990" y="383917"/>
                    </a:lnTo>
                    <a:lnTo>
                      <a:pt x="648911" y="72609"/>
                    </a:lnTo>
                    <a:lnTo>
                      <a:pt x="648911" y="957463"/>
                    </a:lnTo>
                    <a:lnTo>
                      <a:pt x="595386" y="964779"/>
                    </a:lnTo>
                    <a:cubicBezTo>
                      <a:pt x="587849" y="965825"/>
                      <a:pt x="582568" y="972756"/>
                      <a:pt x="583613" y="980293"/>
                    </a:cubicBezTo>
                    <a:cubicBezTo>
                      <a:pt x="584548" y="987169"/>
                      <a:pt x="590435" y="992175"/>
                      <a:pt x="597201" y="992175"/>
                    </a:cubicBezTo>
                    <a:cubicBezTo>
                      <a:pt x="597806" y="992175"/>
                      <a:pt x="598466" y="992120"/>
                      <a:pt x="599071" y="992065"/>
                    </a:cubicBezTo>
                    <a:lnTo>
                      <a:pt x="638789" y="986619"/>
                    </a:lnTo>
                    <a:lnTo>
                      <a:pt x="487509" y="1292701"/>
                    </a:lnTo>
                    <a:close/>
                    <a:moveTo>
                      <a:pt x="638844" y="30910"/>
                    </a:moveTo>
                    <a:lnTo>
                      <a:pt x="475461" y="361252"/>
                    </a:lnTo>
                    <a:lnTo>
                      <a:pt x="54351" y="110732"/>
                    </a:lnTo>
                    <a:lnTo>
                      <a:pt x="638844" y="30910"/>
                    </a:lnTo>
                    <a:close/>
                  </a:path>
                </a:pathLst>
              </a:custGeom>
              <a:grpFill/>
              <a:ln w="5500" cap="flat">
                <a:noFill/>
                <a:prstDash val="solid"/>
                <a:miter/>
              </a:ln>
            </p:spPr>
            <p:txBody>
              <a:bodyPr rtlCol="0" anchor="ctr"/>
              <a:lstStyle/>
              <a:p>
                <a:endParaRPr lang="en-US"/>
              </a:p>
            </p:txBody>
          </p:sp>
          <p:sp>
            <p:nvSpPr>
              <p:cNvPr id="60" name="Freeform: Shape 59">
                <a:extLst>
                  <a:ext uri="{FF2B5EF4-FFF2-40B4-BE49-F238E27FC236}">
                    <a16:creationId xmlns:a16="http://schemas.microsoft.com/office/drawing/2014/main" id="{AB4FD8DB-5C9E-406C-8EDF-91D42EA3F008}"/>
                  </a:ext>
                </a:extLst>
              </p:cNvPr>
              <p:cNvSpPr/>
              <p:nvPr/>
            </p:nvSpPr>
            <p:spPr>
              <a:xfrm>
                <a:off x="9327197" y="4582968"/>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a:p>
            </p:txBody>
          </p:sp>
          <p:sp>
            <p:nvSpPr>
              <p:cNvPr id="61" name="Freeform: Shape 60">
                <a:extLst>
                  <a:ext uri="{FF2B5EF4-FFF2-40B4-BE49-F238E27FC236}">
                    <a16:creationId xmlns:a16="http://schemas.microsoft.com/office/drawing/2014/main" id="{6D3D6DC3-A782-43EB-B235-7003C3371BEE}"/>
                  </a:ext>
                </a:extLst>
              </p:cNvPr>
              <p:cNvSpPr/>
              <p:nvPr/>
            </p:nvSpPr>
            <p:spPr>
              <a:xfrm>
                <a:off x="9327197" y="4714994"/>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a:p>
            </p:txBody>
          </p:sp>
          <p:sp>
            <p:nvSpPr>
              <p:cNvPr id="62" name="Freeform: Shape 61">
                <a:extLst>
                  <a:ext uri="{FF2B5EF4-FFF2-40B4-BE49-F238E27FC236}">
                    <a16:creationId xmlns:a16="http://schemas.microsoft.com/office/drawing/2014/main" id="{CAAF43DD-B20B-4621-99C4-D2139827919C}"/>
                  </a:ext>
                </a:extLst>
              </p:cNvPr>
              <p:cNvSpPr/>
              <p:nvPr/>
            </p:nvSpPr>
            <p:spPr>
              <a:xfrm>
                <a:off x="9327197" y="5243101"/>
                <a:ext cx="27505" cy="93518"/>
              </a:xfrm>
              <a:custGeom>
                <a:avLst/>
                <a:gdLst>
                  <a:gd name="connsiteX0" fmla="*/ 13753 w 27505"/>
                  <a:gd name="connsiteY0" fmla="*/ 0 h 93518"/>
                  <a:gd name="connsiteX1" fmla="*/ 0 w 27505"/>
                  <a:gd name="connsiteY1" fmla="*/ 13753 h 93518"/>
                  <a:gd name="connsiteX2" fmla="*/ 0 w 27505"/>
                  <a:gd name="connsiteY2" fmla="*/ 79766 h 93518"/>
                  <a:gd name="connsiteX3" fmla="*/ 13753 w 27505"/>
                  <a:gd name="connsiteY3" fmla="*/ 93519 h 93518"/>
                  <a:gd name="connsiteX4" fmla="*/ 27506 w 27505"/>
                  <a:gd name="connsiteY4" fmla="*/ 79766 h 93518"/>
                  <a:gd name="connsiteX5" fmla="*/ 27506 w 27505"/>
                  <a:gd name="connsiteY5" fmla="*/ 13753 h 93518"/>
                  <a:gd name="connsiteX6" fmla="*/ 13753 w 27505"/>
                  <a:gd name="connsiteY6" fmla="*/ 0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0"/>
                    </a:moveTo>
                    <a:cubicBezTo>
                      <a:pt x="6161" y="0"/>
                      <a:pt x="0" y="6161"/>
                      <a:pt x="0" y="13753"/>
                    </a:cubicBezTo>
                    <a:lnTo>
                      <a:pt x="0" y="79766"/>
                    </a:lnTo>
                    <a:cubicBezTo>
                      <a:pt x="0" y="87358"/>
                      <a:pt x="6161" y="93519"/>
                      <a:pt x="13753" y="93519"/>
                    </a:cubicBezTo>
                    <a:cubicBezTo>
                      <a:pt x="21344" y="93519"/>
                      <a:pt x="27506" y="87358"/>
                      <a:pt x="27506" y="79766"/>
                    </a:cubicBezTo>
                    <a:lnTo>
                      <a:pt x="27506" y="13753"/>
                    </a:lnTo>
                    <a:cubicBezTo>
                      <a:pt x="27506" y="6161"/>
                      <a:pt x="21344" y="0"/>
                      <a:pt x="13753" y="0"/>
                    </a:cubicBezTo>
                    <a:close/>
                  </a:path>
                </a:pathLst>
              </a:custGeom>
              <a:grpFill/>
              <a:ln w="5500" cap="flat">
                <a:noFill/>
                <a:prstDash val="solid"/>
                <a:miter/>
              </a:ln>
            </p:spPr>
            <p:txBody>
              <a:bodyPr rtlCol="0" anchor="ctr"/>
              <a:lstStyle/>
              <a:p>
                <a:endParaRPr lang="en-US"/>
              </a:p>
            </p:txBody>
          </p:sp>
          <p:sp>
            <p:nvSpPr>
              <p:cNvPr id="63" name="Freeform: Shape 62">
                <a:extLst>
                  <a:ext uri="{FF2B5EF4-FFF2-40B4-BE49-F238E27FC236}">
                    <a16:creationId xmlns:a16="http://schemas.microsoft.com/office/drawing/2014/main" id="{0469EE9A-24DE-43F2-834E-73A4AE4DAA7E}"/>
                  </a:ext>
                </a:extLst>
              </p:cNvPr>
              <p:cNvSpPr/>
              <p:nvPr/>
            </p:nvSpPr>
            <p:spPr>
              <a:xfrm>
                <a:off x="9327197" y="5111075"/>
                <a:ext cx="27505" cy="93518"/>
              </a:xfrm>
              <a:custGeom>
                <a:avLst/>
                <a:gdLst>
                  <a:gd name="connsiteX0" fmla="*/ 13753 w 27505"/>
                  <a:gd name="connsiteY0" fmla="*/ 0 h 93518"/>
                  <a:gd name="connsiteX1" fmla="*/ 0 w 27505"/>
                  <a:gd name="connsiteY1" fmla="*/ 13753 h 93518"/>
                  <a:gd name="connsiteX2" fmla="*/ 0 w 27505"/>
                  <a:gd name="connsiteY2" fmla="*/ 79766 h 93518"/>
                  <a:gd name="connsiteX3" fmla="*/ 13753 w 27505"/>
                  <a:gd name="connsiteY3" fmla="*/ 93519 h 93518"/>
                  <a:gd name="connsiteX4" fmla="*/ 27506 w 27505"/>
                  <a:gd name="connsiteY4" fmla="*/ 79766 h 93518"/>
                  <a:gd name="connsiteX5" fmla="*/ 27506 w 27505"/>
                  <a:gd name="connsiteY5" fmla="*/ 13753 h 93518"/>
                  <a:gd name="connsiteX6" fmla="*/ 13753 w 27505"/>
                  <a:gd name="connsiteY6" fmla="*/ 0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0"/>
                    </a:moveTo>
                    <a:cubicBezTo>
                      <a:pt x="6161" y="0"/>
                      <a:pt x="0" y="6161"/>
                      <a:pt x="0" y="13753"/>
                    </a:cubicBezTo>
                    <a:lnTo>
                      <a:pt x="0" y="79766"/>
                    </a:lnTo>
                    <a:cubicBezTo>
                      <a:pt x="0" y="87358"/>
                      <a:pt x="6161" y="93519"/>
                      <a:pt x="13753" y="93519"/>
                    </a:cubicBezTo>
                    <a:cubicBezTo>
                      <a:pt x="21344" y="93519"/>
                      <a:pt x="27506" y="87358"/>
                      <a:pt x="27506" y="79766"/>
                    </a:cubicBezTo>
                    <a:lnTo>
                      <a:pt x="27506" y="13753"/>
                    </a:lnTo>
                    <a:cubicBezTo>
                      <a:pt x="27506" y="6161"/>
                      <a:pt x="21344" y="0"/>
                      <a:pt x="13753" y="0"/>
                    </a:cubicBezTo>
                    <a:close/>
                  </a:path>
                </a:pathLst>
              </a:custGeom>
              <a:grpFill/>
              <a:ln w="5500" cap="flat">
                <a:noFill/>
                <a:prstDash val="solid"/>
                <a:miter/>
              </a:ln>
            </p:spPr>
            <p:txBody>
              <a:bodyPr rtlCol="0" anchor="ctr"/>
              <a:lstStyle/>
              <a:p>
                <a:endParaRPr lang="en-US"/>
              </a:p>
            </p:txBody>
          </p:sp>
          <p:sp>
            <p:nvSpPr>
              <p:cNvPr id="64" name="Freeform: Shape 63">
                <a:extLst>
                  <a:ext uri="{FF2B5EF4-FFF2-40B4-BE49-F238E27FC236}">
                    <a16:creationId xmlns:a16="http://schemas.microsoft.com/office/drawing/2014/main" id="{6F515F2F-8A35-46DF-AE8A-98ADAA6E4505}"/>
                  </a:ext>
                </a:extLst>
              </p:cNvPr>
              <p:cNvSpPr/>
              <p:nvPr/>
            </p:nvSpPr>
            <p:spPr>
              <a:xfrm>
                <a:off x="9327197" y="4847021"/>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a:p>
            </p:txBody>
          </p:sp>
          <p:sp>
            <p:nvSpPr>
              <p:cNvPr id="65" name="Freeform: Shape 64">
                <a:extLst>
                  <a:ext uri="{FF2B5EF4-FFF2-40B4-BE49-F238E27FC236}">
                    <a16:creationId xmlns:a16="http://schemas.microsoft.com/office/drawing/2014/main" id="{B1B53364-9071-4AE5-91AF-BB3DE0FCB97B}"/>
                  </a:ext>
                </a:extLst>
              </p:cNvPr>
              <p:cNvSpPr/>
              <p:nvPr/>
            </p:nvSpPr>
            <p:spPr>
              <a:xfrm>
                <a:off x="9312432" y="4978993"/>
                <a:ext cx="92902" cy="114973"/>
              </a:xfrm>
              <a:custGeom>
                <a:avLst/>
                <a:gdLst>
                  <a:gd name="connsiteX0" fmla="*/ 77258 w 92902"/>
                  <a:gd name="connsiteY0" fmla="*/ 78721 h 114973"/>
                  <a:gd name="connsiteX1" fmla="*/ 41665 w 92902"/>
                  <a:gd name="connsiteY1" fmla="*/ 83562 h 114973"/>
                  <a:gd name="connsiteX2" fmla="*/ 42271 w 92902"/>
                  <a:gd name="connsiteY2" fmla="*/ 79766 h 114973"/>
                  <a:gd name="connsiteX3" fmla="*/ 42271 w 92902"/>
                  <a:gd name="connsiteY3" fmla="*/ 13753 h 114973"/>
                  <a:gd name="connsiteX4" fmla="*/ 28518 w 92902"/>
                  <a:gd name="connsiteY4" fmla="*/ 0 h 114973"/>
                  <a:gd name="connsiteX5" fmla="*/ 14765 w 92902"/>
                  <a:gd name="connsiteY5" fmla="*/ 13753 h 114973"/>
                  <a:gd name="connsiteX6" fmla="*/ 14765 w 92902"/>
                  <a:gd name="connsiteY6" fmla="*/ 79766 h 114973"/>
                  <a:gd name="connsiteX7" fmla="*/ 16856 w 92902"/>
                  <a:gd name="connsiteY7" fmla="*/ 86918 h 114973"/>
                  <a:gd name="connsiteX8" fmla="*/ 11904 w 92902"/>
                  <a:gd name="connsiteY8" fmla="*/ 87578 h 114973"/>
                  <a:gd name="connsiteX9" fmla="*/ 132 w 92902"/>
                  <a:gd name="connsiteY9" fmla="*/ 103091 h 114973"/>
                  <a:gd name="connsiteX10" fmla="*/ 13720 w 92902"/>
                  <a:gd name="connsiteY10" fmla="*/ 114973 h 114973"/>
                  <a:gd name="connsiteX11" fmla="*/ 15590 w 92902"/>
                  <a:gd name="connsiteY11" fmla="*/ 114863 h 114973"/>
                  <a:gd name="connsiteX12" fmla="*/ 80998 w 92902"/>
                  <a:gd name="connsiteY12" fmla="*/ 105896 h 114973"/>
                  <a:gd name="connsiteX13" fmla="*/ 92771 w 92902"/>
                  <a:gd name="connsiteY13" fmla="*/ 90383 h 114973"/>
                  <a:gd name="connsiteX14" fmla="*/ 77258 w 92902"/>
                  <a:gd name="connsiteY14" fmla="*/ 78721 h 114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2902" h="114973">
                    <a:moveTo>
                      <a:pt x="77258" y="78721"/>
                    </a:moveTo>
                    <a:lnTo>
                      <a:pt x="41665" y="83562"/>
                    </a:lnTo>
                    <a:cubicBezTo>
                      <a:pt x="41996" y="82352"/>
                      <a:pt x="42271" y="81086"/>
                      <a:pt x="42271" y="79766"/>
                    </a:cubicBezTo>
                    <a:lnTo>
                      <a:pt x="42271" y="13753"/>
                    </a:lnTo>
                    <a:cubicBezTo>
                      <a:pt x="42271" y="6161"/>
                      <a:pt x="36109" y="0"/>
                      <a:pt x="28518" y="0"/>
                    </a:cubicBezTo>
                    <a:cubicBezTo>
                      <a:pt x="20926" y="0"/>
                      <a:pt x="14765" y="6161"/>
                      <a:pt x="14765" y="13753"/>
                    </a:cubicBezTo>
                    <a:lnTo>
                      <a:pt x="14765" y="79766"/>
                    </a:lnTo>
                    <a:cubicBezTo>
                      <a:pt x="14765" y="82407"/>
                      <a:pt x="15535" y="84827"/>
                      <a:pt x="16856" y="86918"/>
                    </a:cubicBezTo>
                    <a:lnTo>
                      <a:pt x="11904" y="87578"/>
                    </a:lnTo>
                    <a:cubicBezTo>
                      <a:pt x="4368" y="88623"/>
                      <a:pt x="-913" y="95554"/>
                      <a:pt x="132" y="103091"/>
                    </a:cubicBezTo>
                    <a:cubicBezTo>
                      <a:pt x="1067" y="109967"/>
                      <a:pt x="6953" y="114973"/>
                      <a:pt x="13720" y="114973"/>
                    </a:cubicBezTo>
                    <a:cubicBezTo>
                      <a:pt x="14325" y="114973"/>
                      <a:pt x="14985" y="114918"/>
                      <a:pt x="15590" y="114863"/>
                    </a:cubicBezTo>
                    <a:lnTo>
                      <a:pt x="80998" y="105896"/>
                    </a:lnTo>
                    <a:cubicBezTo>
                      <a:pt x="88535" y="104851"/>
                      <a:pt x="93816" y="97920"/>
                      <a:pt x="92771" y="90383"/>
                    </a:cubicBezTo>
                    <a:cubicBezTo>
                      <a:pt x="91726" y="82957"/>
                      <a:pt x="84849" y="77676"/>
                      <a:pt x="77258" y="78721"/>
                    </a:cubicBezTo>
                    <a:close/>
                  </a:path>
                </a:pathLst>
              </a:custGeom>
              <a:grpFill/>
              <a:ln w="5500" cap="flat">
                <a:noFill/>
                <a:prstDash val="solid"/>
                <a:miter/>
              </a:ln>
            </p:spPr>
            <p:txBody>
              <a:bodyPr rtlCol="0" anchor="ctr"/>
              <a:lstStyle/>
              <a:p>
                <a:endParaRPr lang="en-US"/>
              </a:p>
            </p:txBody>
          </p:sp>
          <p:sp>
            <p:nvSpPr>
              <p:cNvPr id="66" name="Freeform: Shape 65">
                <a:extLst>
                  <a:ext uri="{FF2B5EF4-FFF2-40B4-BE49-F238E27FC236}">
                    <a16:creationId xmlns:a16="http://schemas.microsoft.com/office/drawing/2014/main" id="{50E29010-7F59-4B8A-8928-0935FD50AC95}"/>
                  </a:ext>
                </a:extLst>
              </p:cNvPr>
              <p:cNvSpPr/>
              <p:nvPr/>
            </p:nvSpPr>
            <p:spPr>
              <a:xfrm>
                <a:off x="9181560" y="5075460"/>
                <a:ext cx="92902" cy="36494"/>
              </a:xfrm>
              <a:custGeom>
                <a:avLst/>
                <a:gdLst>
                  <a:gd name="connsiteX0" fmla="*/ 77312 w 92902"/>
                  <a:gd name="connsiteY0" fmla="*/ 132 h 36494"/>
                  <a:gd name="connsiteX1" fmla="*/ 11904 w 92902"/>
                  <a:gd name="connsiteY1" fmla="*/ 9099 h 36494"/>
                  <a:gd name="connsiteX2" fmla="*/ 132 w 92902"/>
                  <a:gd name="connsiteY2" fmla="*/ 24612 h 36494"/>
                  <a:gd name="connsiteX3" fmla="*/ 13719 w 92902"/>
                  <a:gd name="connsiteY3" fmla="*/ 36494 h 36494"/>
                  <a:gd name="connsiteX4" fmla="*/ 15590 w 92902"/>
                  <a:gd name="connsiteY4" fmla="*/ 36384 h 36494"/>
                  <a:gd name="connsiteX5" fmla="*/ 80998 w 92902"/>
                  <a:gd name="connsiteY5" fmla="*/ 27418 h 36494"/>
                  <a:gd name="connsiteX6" fmla="*/ 92770 w 92902"/>
                  <a:gd name="connsiteY6" fmla="*/ 11904 h 36494"/>
                  <a:gd name="connsiteX7" fmla="*/ 77312 w 92902"/>
                  <a:gd name="connsiteY7" fmla="*/ 132 h 36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902" h="36494">
                    <a:moveTo>
                      <a:pt x="77312" y="132"/>
                    </a:moveTo>
                    <a:lnTo>
                      <a:pt x="11904" y="9099"/>
                    </a:lnTo>
                    <a:cubicBezTo>
                      <a:pt x="4368" y="10144"/>
                      <a:pt x="-913" y="17075"/>
                      <a:pt x="132" y="24612"/>
                    </a:cubicBezTo>
                    <a:cubicBezTo>
                      <a:pt x="1067" y="31488"/>
                      <a:pt x="6953" y="36494"/>
                      <a:pt x="13719" y="36494"/>
                    </a:cubicBezTo>
                    <a:cubicBezTo>
                      <a:pt x="14325" y="36494"/>
                      <a:pt x="14985" y="36439"/>
                      <a:pt x="15590" y="36384"/>
                    </a:cubicBezTo>
                    <a:lnTo>
                      <a:pt x="80998" y="27418"/>
                    </a:lnTo>
                    <a:cubicBezTo>
                      <a:pt x="88535" y="26372"/>
                      <a:pt x="93816" y="19441"/>
                      <a:pt x="92770" y="11904"/>
                    </a:cubicBezTo>
                    <a:cubicBezTo>
                      <a:pt x="91780" y="4368"/>
                      <a:pt x="84904" y="-913"/>
                      <a:pt x="77312" y="132"/>
                    </a:cubicBezTo>
                    <a:close/>
                  </a:path>
                </a:pathLst>
              </a:custGeom>
              <a:grpFill/>
              <a:ln w="5500" cap="flat">
                <a:noFill/>
                <a:prstDash val="solid"/>
                <a:miter/>
              </a:ln>
            </p:spPr>
            <p:txBody>
              <a:bodyPr rtlCol="0" anchor="ctr"/>
              <a:lstStyle/>
              <a:p>
                <a:endParaRPr lang="en-US"/>
              </a:p>
            </p:txBody>
          </p:sp>
          <p:sp>
            <p:nvSpPr>
              <p:cNvPr id="67" name="Freeform: Shape 66">
                <a:extLst>
                  <a:ext uri="{FF2B5EF4-FFF2-40B4-BE49-F238E27FC236}">
                    <a16:creationId xmlns:a16="http://schemas.microsoft.com/office/drawing/2014/main" id="{735DF28F-D382-40E8-A55A-1445D01160B3}"/>
                  </a:ext>
                </a:extLst>
              </p:cNvPr>
              <p:cNvSpPr/>
              <p:nvPr/>
            </p:nvSpPr>
            <p:spPr>
              <a:xfrm>
                <a:off x="9050799" y="5093339"/>
                <a:ext cx="92902" cy="36384"/>
              </a:xfrm>
              <a:custGeom>
                <a:avLst/>
                <a:gdLst>
                  <a:gd name="connsiteX0" fmla="*/ 77313 w 92902"/>
                  <a:gd name="connsiteY0" fmla="*/ 132 h 36384"/>
                  <a:gd name="connsiteX1" fmla="*/ 11904 w 92902"/>
                  <a:gd name="connsiteY1" fmla="*/ 9044 h 36384"/>
                  <a:gd name="connsiteX2" fmla="*/ 132 w 92902"/>
                  <a:gd name="connsiteY2" fmla="*/ 24502 h 36384"/>
                  <a:gd name="connsiteX3" fmla="*/ 13720 w 92902"/>
                  <a:gd name="connsiteY3" fmla="*/ 36384 h 36384"/>
                  <a:gd name="connsiteX4" fmla="*/ 15590 w 92902"/>
                  <a:gd name="connsiteY4" fmla="*/ 36274 h 36384"/>
                  <a:gd name="connsiteX5" fmla="*/ 80998 w 92902"/>
                  <a:gd name="connsiteY5" fmla="*/ 27362 h 36384"/>
                  <a:gd name="connsiteX6" fmla="*/ 92771 w 92902"/>
                  <a:gd name="connsiteY6" fmla="*/ 11904 h 36384"/>
                  <a:gd name="connsiteX7" fmla="*/ 77313 w 92902"/>
                  <a:gd name="connsiteY7" fmla="*/ 132 h 36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902" h="36384">
                    <a:moveTo>
                      <a:pt x="77313" y="132"/>
                    </a:moveTo>
                    <a:lnTo>
                      <a:pt x="11904" y="9044"/>
                    </a:lnTo>
                    <a:cubicBezTo>
                      <a:pt x="4368" y="10089"/>
                      <a:pt x="-913" y="17020"/>
                      <a:pt x="132" y="24502"/>
                    </a:cubicBezTo>
                    <a:cubicBezTo>
                      <a:pt x="1067" y="31378"/>
                      <a:pt x="6953" y="36384"/>
                      <a:pt x="13720" y="36384"/>
                    </a:cubicBezTo>
                    <a:cubicBezTo>
                      <a:pt x="14325" y="36384"/>
                      <a:pt x="14985" y="36329"/>
                      <a:pt x="15590" y="36274"/>
                    </a:cubicBezTo>
                    <a:lnTo>
                      <a:pt x="80998" y="27362"/>
                    </a:lnTo>
                    <a:cubicBezTo>
                      <a:pt x="88535" y="26317"/>
                      <a:pt x="93816" y="19386"/>
                      <a:pt x="92771" y="11904"/>
                    </a:cubicBezTo>
                    <a:cubicBezTo>
                      <a:pt x="91726" y="4368"/>
                      <a:pt x="84794" y="-913"/>
                      <a:pt x="77313" y="132"/>
                    </a:cubicBezTo>
                    <a:close/>
                  </a:path>
                </a:pathLst>
              </a:custGeom>
              <a:grpFill/>
              <a:ln w="5500" cap="flat">
                <a:noFill/>
                <a:prstDash val="solid"/>
                <a:miter/>
              </a:ln>
            </p:spPr>
            <p:txBody>
              <a:bodyPr rtlCol="0" anchor="ctr"/>
              <a:lstStyle/>
              <a:p>
                <a:endParaRPr lang="en-US"/>
              </a:p>
            </p:txBody>
          </p:sp>
          <p:sp>
            <p:nvSpPr>
              <p:cNvPr id="68" name="Freeform: Shape 67">
                <a:extLst>
                  <a:ext uri="{FF2B5EF4-FFF2-40B4-BE49-F238E27FC236}">
                    <a16:creationId xmlns:a16="http://schemas.microsoft.com/office/drawing/2014/main" id="{54F19B68-795F-47C8-A62C-DF54040CC678}"/>
                  </a:ext>
                </a:extLst>
              </p:cNvPr>
              <p:cNvSpPr/>
              <p:nvPr/>
            </p:nvSpPr>
            <p:spPr>
              <a:xfrm>
                <a:off x="8919982" y="5111218"/>
                <a:ext cx="92902" cy="36384"/>
              </a:xfrm>
              <a:custGeom>
                <a:avLst/>
                <a:gdLst>
                  <a:gd name="connsiteX0" fmla="*/ 77312 w 92902"/>
                  <a:gd name="connsiteY0" fmla="*/ 132 h 36384"/>
                  <a:gd name="connsiteX1" fmla="*/ 11904 w 92902"/>
                  <a:gd name="connsiteY1" fmla="*/ 9044 h 36384"/>
                  <a:gd name="connsiteX2" fmla="*/ 132 w 92902"/>
                  <a:gd name="connsiteY2" fmla="*/ 24502 h 36384"/>
                  <a:gd name="connsiteX3" fmla="*/ 13720 w 92902"/>
                  <a:gd name="connsiteY3" fmla="*/ 36384 h 36384"/>
                  <a:gd name="connsiteX4" fmla="*/ 15590 w 92902"/>
                  <a:gd name="connsiteY4" fmla="*/ 36274 h 36384"/>
                  <a:gd name="connsiteX5" fmla="*/ 80998 w 92902"/>
                  <a:gd name="connsiteY5" fmla="*/ 27362 h 36384"/>
                  <a:gd name="connsiteX6" fmla="*/ 92770 w 92902"/>
                  <a:gd name="connsiteY6" fmla="*/ 11904 h 36384"/>
                  <a:gd name="connsiteX7" fmla="*/ 77312 w 92902"/>
                  <a:gd name="connsiteY7" fmla="*/ 132 h 36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902" h="36384">
                    <a:moveTo>
                      <a:pt x="77312" y="132"/>
                    </a:moveTo>
                    <a:lnTo>
                      <a:pt x="11904" y="9044"/>
                    </a:lnTo>
                    <a:cubicBezTo>
                      <a:pt x="4368" y="10089"/>
                      <a:pt x="-913" y="17020"/>
                      <a:pt x="132" y="24502"/>
                    </a:cubicBezTo>
                    <a:cubicBezTo>
                      <a:pt x="1067" y="31378"/>
                      <a:pt x="6953" y="36384"/>
                      <a:pt x="13720" y="36384"/>
                    </a:cubicBezTo>
                    <a:cubicBezTo>
                      <a:pt x="14325" y="36384"/>
                      <a:pt x="14985" y="36329"/>
                      <a:pt x="15590" y="36274"/>
                    </a:cubicBezTo>
                    <a:lnTo>
                      <a:pt x="80998" y="27362"/>
                    </a:lnTo>
                    <a:cubicBezTo>
                      <a:pt x="88535" y="26317"/>
                      <a:pt x="93816" y="19386"/>
                      <a:pt x="92770" y="11904"/>
                    </a:cubicBezTo>
                    <a:cubicBezTo>
                      <a:pt x="91725" y="4368"/>
                      <a:pt x="84794" y="-913"/>
                      <a:pt x="77312" y="132"/>
                    </a:cubicBezTo>
                    <a:close/>
                  </a:path>
                </a:pathLst>
              </a:custGeom>
              <a:grpFill/>
              <a:ln w="5500" cap="flat">
                <a:noFill/>
                <a:prstDash val="solid"/>
                <a:miter/>
              </a:ln>
            </p:spPr>
            <p:txBody>
              <a:bodyPr rtlCol="0" anchor="ctr"/>
              <a:lstStyle/>
              <a:p>
                <a:endParaRPr lang="en-US"/>
              </a:p>
            </p:txBody>
          </p:sp>
        </p:grpSp>
      </p:grpSp>
      <p:grpSp>
        <p:nvGrpSpPr>
          <p:cNvPr id="87" name="Group 86">
            <a:extLst>
              <a:ext uri="{FF2B5EF4-FFF2-40B4-BE49-F238E27FC236}">
                <a16:creationId xmlns:a16="http://schemas.microsoft.com/office/drawing/2014/main" id="{131AC43D-3AE6-4797-BD60-52B98765F5D6}"/>
              </a:ext>
            </a:extLst>
          </p:cNvPr>
          <p:cNvGrpSpPr/>
          <p:nvPr/>
        </p:nvGrpSpPr>
        <p:grpSpPr>
          <a:xfrm>
            <a:off x="770052" y="5412964"/>
            <a:ext cx="974715" cy="856510"/>
            <a:chOff x="8687548" y="2121468"/>
            <a:chExt cx="2076794" cy="1824939"/>
          </a:xfrm>
        </p:grpSpPr>
        <p:sp>
          <p:nvSpPr>
            <p:cNvPr id="35" name="Rectangle: Rounded Corners 34">
              <a:extLst>
                <a:ext uri="{FF2B5EF4-FFF2-40B4-BE49-F238E27FC236}">
                  <a16:creationId xmlns:a16="http://schemas.microsoft.com/office/drawing/2014/main" id="{B27E5113-F597-4AFC-BA21-8B3DD6E8EF00}"/>
                </a:ext>
              </a:extLst>
            </p:cNvPr>
            <p:cNvSpPr/>
            <p:nvPr/>
          </p:nvSpPr>
          <p:spPr>
            <a:xfrm>
              <a:off x="8687548" y="2121468"/>
              <a:ext cx="2076794" cy="1824939"/>
            </a:xfrm>
            <a:prstGeom prst="roundRect">
              <a:avLst>
                <a:gd name="adj" fmla="val 13362"/>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Rounded Corners 35">
              <a:extLst>
                <a:ext uri="{FF2B5EF4-FFF2-40B4-BE49-F238E27FC236}">
                  <a16:creationId xmlns:a16="http://schemas.microsoft.com/office/drawing/2014/main" id="{036525AE-E422-4B20-84D7-F5C4DA7A74E3}"/>
                </a:ext>
              </a:extLst>
            </p:cNvPr>
            <p:cNvSpPr/>
            <p:nvPr/>
          </p:nvSpPr>
          <p:spPr>
            <a:xfrm>
              <a:off x="8810246" y="2290851"/>
              <a:ext cx="1831398" cy="1486173"/>
            </a:xfrm>
            <a:prstGeom prst="roundRect">
              <a:avLst>
                <a:gd name="adj" fmla="val 13362"/>
              </a:avLst>
            </a:prstGeom>
            <a:noFill/>
            <a:ln w="19050">
              <a:solidFill>
                <a:schemeClr val="accent4">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a:extLst>
                <a:ext uri="{FF2B5EF4-FFF2-40B4-BE49-F238E27FC236}">
                  <a16:creationId xmlns:a16="http://schemas.microsoft.com/office/drawing/2014/main" id="{C84B5AD9-5260-4B41-8738-8ACBA14BFF70}"/>
                </a:ext>
              </a:extLst>
            </p:cNvPr>
            <p:cNvGrpSpPr/>
            <p:nvPr/>
          </p:nvGrpSpPr>
          <p:grpSpPr>
            <a:xfrm>
              <a:off x="9277148" y="2604075"/>
              <a:ext cx="976551" cy="1024800"/>
              <a:chOff x="6877991" y="4084072"/>
              <a:chExt cx="1322060" cy="1387380"/>
            </a:xfrm>
            <a:solidFill>
              <a:schemeClr val="bg2"/>
            </a:solidFill>
          </p:grpSpPr>
          <p:sp>
            <p:nvSpPr>
              <p:cNvPr id="70" name="Freeform: Shape 69">
                <a:extLst>
                  <a:ext uri="{FF2B5EF4-FFF2-40B4-BE49-F238E27FC236}">
                    <a16:creationId xmlns:a16="http://schemas.microsoft.com/office/drawing/2014/main" id="{D8BE6B64-15AB-41EE-A77A-C408782C1222}"/>
                  </a:ext>
                </a:extLst>
              </p:cNvPr>
              <p:cNvSpPr/>
              <p:nvPr/>
            </p:nvSpPr>
            <p:spPr>
              <a:xfrm>
                <a:off x="6877991" y="4084072"/>
                <a:ext cx="1322060" cy="1387380"/>
              </a:xfrm>
              <a:custGeom>
                <a:avLst/>
                <a:gdLst>
                  <a:gd name="connsiteX0" fmla="*/ 1321147 w 1322060"/>
                  <a:gd name="connsiteY0" fmla="*/ 1135320 h 1387380"/>
                  <a:gd name="connsiteX1" fmla="*/ 1321753 w 1322060"/>
                  <a:gd name="connsiteY1" fmla="*/ 1133174 h 1387380"/>
                  <a:gd name="connsiteX2" fmla="*/ 1321917 w 1322060"/>
                  <a:gd name="connsiteY2" fmla="*/ 1132459 h 1387380"/>
                  <a:gd name="connsiteX3" fmla="*/ 1322028 w 1322060"/>
                  <a:gd name="connsiteY3" fmla="*/ 1129489 h 1387380"/>
                  <a:gd name="connsiteX4" fmla="*/ 1321917 w 1322060"/>
                  <a:gd name="connsiteY4" fmla="*/ 1128938 h 1387380"/>
                  <a:gd name="connsiteX5" fmla="*/ 1321478 w 1322060"/>
                  <a:gd name="connsiteY5" fmla="*/ 1126628 h 1387380"/>
                  <a:gd name="connsiteX6" fmla="*/ 1321147 w 1322060"/>
                  <a:gd name="connsiteY6" fmla="*/ 1125693 h 1387380"/>
                  <a:gd name="connsiteX7" fmla="*/ 1320322 w 1322060"/>
                  <a:gd name="connsiteY7" fmla="*/ 1123877 h 1387380"/>
                  <a:gd name="connsiteX8" fmla="*/ 1320102 w 1322060"/>
                  <a:gd name="connsiteY8" fmla="*/ 1123382 h 1387380"/>
                  <a:gd name="connsiteX9" fmla="*/ 639835 w 1322060"/>
                  <a:gd name="connsiteY9" fmla="*/ 6546 h 1387380"/>
                  <a:gd name="connsiteX10" fmla="*/ 639174 w 1322060"/>
                  <a:gd name="connsiteY10" fmla="*/ 5611 h 1387380"/>
                  <a:gd name="connsiteX11" fmla="*/ 638679 w 1322060"/>
                  <a:gd name="connsiteY11" fmla="*/ 4896 h 1387380"/>
                  <a:gd name="connsiteX12" fmla="*/ 637304 w 1322060"/>
                  <a:gd name="connsiteY12" fmla="*/ 3466 h 1387380"/>
                  <a:gd name="connsiteX13" fmla="*/ 636754 w 1322060"/>
                  <a:gd name="connsiteY13" fmla="*/ 3026 h 1387380"/>
                  <a:gd name="connsiteX14" fmla="*/ 635379 w 1322060"/>
                  <a:gd name="connsiteY14" fmla="*/ 2035 h 1387380"/>
                  <a:gd name="connsiteX15" fmla="*/ 634608 w 1322060"/>
                  <a:gd name="connsiteY15" fmla="*/ 1650 h 1387380"/>
                  <a:gd name="connsiteX16" fmla="*/ 633343 w 1322060"/>
                  <a:gd name="connsiteY16" fmla="*/ 1045 h 1387380"/>
                  <a:gd name="connsiteX17" fmla="*/ 633013 w 1322060"/>
                  <a:gd name="connsiteY17" fmla="*/ 880 h 1387380"/>
                  <a:gd name="connsiteX18" fmla="*/ 632463 w 1322060"/>
                  <a:gd name="connsiteY18" fmla="*/ 715 h 1387380"/>
                  <a:gd name="connsiteX19" fmla="*/ 631143 w 1322060"/>
                  <a:gd name="connsiteY19" fmla="*/ 330 h 1387380"/>
                  <a:gd name="connsiteX20" fmla="*/ 630208 w 1322060"/>
                  <a:gd name="connsiteY20" fmla="*/ 165 h 1387380"/>
                  <a:gd name="connsiteX21" fmla="*/ 628997 w 1322060"/>
                  <a:gd name="connsiteY21" fmla="*/ 55 h 1387380"/>
                  <a:gd name="connsiteX22" fmla="*/ 627952 w 1322060"/>
                  <a:gd name="connsiteY22" fmla="*/ 0 h 1387380"/>
                  <a:gd name="connsiteX23" fmla="*/ 626797 w 1322060"/>
                  <a:gd name="connsiteY23" fmla="*/ 110 h 1387380"/>
                  <a:gd name="connsiteX24" fmla="*/ 625697 w 1322060"/>
                  <a:gd name="connsiteY24" fmla="*/ 220 h 1387380"/>
                  <a:gd name="connsiteX25" fmla="*/ 625587 w 1322060"/>
                  <a:gd name="connsiteY25" fmla="*/ 220 h 1387380"/>
                  <a:gd name="connsiteX26" fmla="*/ 624596 w 1322060"/>
                  <a:gd name="connsiteY26" fmla="*/ 495 h 1387380"/>
                  <a:gd name="connsiteX27" fmla="*/ 623551 w 1322060"/>
                  <a:gd name="connsiteY27" fmla="*/ 770 h 1387380"/>
                  <a:gd name="connsiteX28" fmla="*/ 621571 w 1322060"/>
                  <a:gd name="connsiteY28" fmla="*/ 1650 h 1387380"/>
                  <a:gd name="connsiteX29" fmla="*/ 620856 w 1322060"/>
                  <a:gd name="connsiteY29" fmla="*/ 2090 h 1387380"/>
                  <a:gd name="connsiteX30" fmla="*/ 619701 w 1322060"/>
                  <a:gd name="connsiteY30" fmla="*/ 2861 h 1387380"/>
                  <a:gd name="connsiteX31" fmla="*/ 619040 w 1322060"/>
                  <a:gd name="connsiteY31" fmla="*/ 3466 h 1387380"/>
                  <a:gd name="connsiteX32" fmla="*/ 618050 w 1322060"/>
                  <a:gd name="connsiteY32" fmla="*/ 4401 h 1387380"/>
                  <a:gd name="connsiteX33" fmla="*/ 617500 w 1322060"/>
                  <a:gd name="connsiteY33" fmla="*/ 5061 h 1387380"/>
                  <a:gd name="connsiteX34" fmla="*/ 616620 w 1322060"/>
                  <a:gd name="connsiteY34" fmla="*/ 6271 h 1387380"/>
                  <a:gd name="connsiteX35" fmla="*/ 616345 w 1322060"/>
                  <a:gd name="connsiteY35" fmla="*/ 6656 h 1387380"/>
                  <a:gd name="connsiteX36" fmla="*/ 1925 w 1322060"/>
                  <a:gd name="connsiteY36" fmla="*/ 1013470 h 1387380"/>
                  <a:gd name="connsiteX37" fmla="*/ 1815 w 1322060"/>
                  <a:gd name="connsiteY37" fmla="*/ 1013690 h 1387380"/>
                  <a:gd name="connsiteX38" fmla="*/ 1375 w 1322060"/>
                  <a:gd name="connsiteY38" fmla="*/ 1014570 h 1387380"/>
                  <a:gd name="connsiteX39" fmla="*/ 770 w 1322060"/>
                  <a:gd name="connsiteY39" fmla="*/ 1016001 h 1387380"/>
                  <a:gd name="connsiteX40" fmla="*/ 495 w 1322060"/>
                  <a:gd name="connsiteY40" fmla="*/ 1016936 h 1387380"/>
                  <a:gd name="connsiteX41" fmla="*/ 165 w 1322060"/>
                  <a:gd name="connsiteY41" fmla="*/ 1018421 h 1387380"/>
                  <a:gd name="connsiteX42" fmla="*/ 55 w 1322060"/>
                  <a:gd name="connsiteY42" fmla="*/ 1019411 h 1387380"/>
                  <a:gd name="connsiteX43" fmla="*/ 0 w 1322060"/>
                  <a:gd name="connsiteY43" fmla="*/ 1021006 h 1387380"/>
                  <a:gd name="connsiteX44" fmla="*/ 55 w 1322060"/>
                  <a:gd name="connsiteY44" fmla="*/ 1021942 h 1387380"/>
                  <a:gd name="connsiteX45" fmla="*/ 385 w 1322060"/>
                  <a:gd name="connsiteY45" fmla="*/ 1023867 h 1387380"/>
                  <a:gd name="connsiteX46" fmla="*/ 495 w 1322060"/>
                  <a:gd name="connsiteY46" fmla="*/ 1024362 h 1387380"/>
                  <a:gd name="connsiteX47" fmla="*/ 550 w 1322060"/>
                  <a:gd name="connsiteY47" fmla="*/ 1024472 h 1387380"/>
                  <a:gd name="connsiteX48" fmla="*/ 990 w 1322060"/>
                  <a:gd name="connsiteY48" fmla="*/ 1025628 h 1387380"/>
                  <a:gd name="connsiteX49" fmla="*/ 1375 w 1322060"/>
                  <a:gd name="connsiteY49" fmla="*/ 1026618 h 1387380"/>
                  <a:gd name="connsiteX50" fmla="*/ 1871 w 1322060"/>
                  <a:gd name="connsiteY50" fmla="*/ 1027443 h 1387380"/>
                  <a:gd name="connsiteX51" fmla="*/ 2586 w 1322060"/>
                  <a:gd name="connsiteY51" fmla="*/ 1028598 h 1387380"/>
                  <a:gd name="connsiteX52" fmla="*/ 3081 w 1322060"/>
                  <a:gd name="connsiteY52" fmla="*/ 1029203 h 1387380"/>
                  <a:gd name="connsiteX53" fmla="*/ 4071 w 1322060"/>
                  <a:gd name="connsiteY53" fmla="*/ 1030303 h 1387380"/>
                  <a:gd name="connsiteX54" fmla="*/ 4236 w 1322060"/>
                  <a:gd name="connsiteY54" fmla="*/ 1030469 h 1387380"/>
                  <a:gd name="connsiteX55" fmla="*/ 370390 w 1322060"/>
                  <a:gd name="connsiteY55" fmla="*/ 1383530 h 1387380"/>
                  <a:gd name="connsiteX56" fmla="*/ 370500 w 1322060"/>
                  <a:gd name="connsiteY56" fmla="*/ 1383640 h 1387380"/>
                  <a:gd name="connsiteX57" fmla="*/ 370555 w 1322060"/>
                  <a:gd name="connsiteY57" fmla="*/ 1383695 h 1387380"/>
                  <a:gd name="connsiteX58" fmla="*/ 371600 w 1322060"/>
                  <a:gd name="connsiteY58" fmla="*/ 1384520 h 1387380"/>
                  <a:gd name="connsiteX59" fmla="*/ 372535 w 1322060"/>
                  <a:gd name="connsiteY59" fmla="*/ 1385235 h 1387380"/>
                  <a:gd name="connsiteX60" fmla="*/ 373966 w 1322060"/>
                  <a:gd name="connsiteY60" fmla="*/ 1385950 h 1387380"/>
                  <a:gd name="connsiteX61" fmla="*/ 374846 w 1322060"/>
                  <a:gd name="connsiteY61" fmla="*/ 1386390 h 1387380"/>
                  <a:gd name="connsiteX62" fmla="*/ 376661 w 1322060"/>
                  <a:gd name="connsiteY62" fmla="*/ 1386941 h 1387380"/>
                  <a:gd name="connsiteX63" fmla="*/ 377321 w 1322060"/>
                  <a:gd name="connsiteY63" fmla="*/ 1387161 h 1387380"/>
                  <a:gd name="connsiteX64" fmla="*/ 379907 w 1322060"/>
                  <a:gd name="connsiteY64" fmla="*/ 1387381 h 1387380"/>
                  <a:gd name="connsiteX65" fmla="*/ 379907 w 1322060"/>
                  <a:gd name="connsiteY65" fmla="*/ 1387381 h 1387380"/>
                  <a:gd name="connsiteX66" fmla="*/ 379907 w 1322060"/>
                  <a:gd name="connsiteY66" fmla="*/ 1387381 h 1387380"/>
                  <a:gd name="connsiteX67" fmla="*/ 383043 w 1322060"/>
                  <a:gd name="connsiteY67" fmla="*/ 1386996 h 1387380"/>
                  <a:gd name="connsiteX68" fmla="*/ 383373 w 1322060"/>
                  <a:gd name="connsiteY68" fmla="*/ 1386941 h 1387380"/>
                  <a:gd name="connsiteX69" fmla="*/ 1311851 w 1322060"/>
                  <a:gd name="connsiteY69" fmla="*/ 1143791 h 1387380"/>
                  <a:gd name="connsiteX70" fmla="*/ 1311851 w 1322060"/>
                  <a:gd name="connsiteY70" fmla="*/ 1143791 h 1387380"/>
                  <a:gd name="connsiteX71" fmla="*/ 1311906 w 1322060"/>
                  <a:gd name="connsiteY71" fmla="*/ 1143791 h 1387380"/>
                  <a:gd name="connsiteX72" fmla="*/ 1314986 w 1322060"/>
                  <a:gd name="connsiteY72" fmla="*/ 1142526 h 1387380"/>
                  <a:gd name="connsiteX73" fmla="*/ 1315811 w 1322060"/>
                  <a:gd name="connsiteY73" fmla="*/ 1141921 h 1387380"/>
                  <a:gd name="connsiteX74" fmla="*/ 1317682 w 1322060"/>
                  <a:gd name="connsiteY74" fmla="*/ 1140491 h 1387380"/>
                  <a:gd name="connsiteX75" fmla="*/ 1318507 w 1322060"/>
                  <a:gd name="connsiteY75" fmla="*/ 1139610 h 1387380"/>
                  <a:gd name="connsiteX76" fmla="*/ 1319882 w 1322060"/>
                  <a:gd name="connsiteY76" fmla="*/ 1137795 h 1387380"/>
                  <a:gd name="connsiteX77" fmla="*/ 1320212 w 1322060"/>
                  <a:gd name="connsiteY77" fmla="*/ 1137355 h 1387380"/>
                  <a:gd name="connsiteX78" fmla="*/ 1320707 w 1322060"/>
                  <a:gd name="connsiteY78" fmla="*/ 1136310 h 1387380"/>
                  <a:gd name="connsiteX79" fmla="*/ 1321092 w 1322060"/>
                  <a:gd name="connsiteY79" fmla="*/ 1135595 h 1387380"/>
                  <a:gd name="connsiteX80" fmla="*/ 1321147 w 1322060"/>
                  <a:gd name="connsiteY80" fmla="*/ 1135320 h 1387380"/>
                  <a:gd name="connsiteX81" fmla="*/ 40488 w 1322060"/>
                  <a:gd name="connsiteY81" fmla="*/ 1027388 h 1387380"/>
                  <a:gd name="connsiteX82" fmla="*/ 80921 w 1322060"/>
                  <a:gd name="connsiteY82" fmla="*/ 1016056 h 1387380"/>
                  <a:gd name="connsiteX83" fmla="*/ 90438 w 1322060"/>
                  <a:gd name="connsiteY83" fmla="*/ 999112 h 1387380"/>
                  <a:gd name="connsiteX84" fmla="*/ 73495 w 1322060"/>
                  <a:gd name="connsiteY84" fmla="*/ 989595 h 1387380"/>
                  <a:gd name="connsiteX85" fmla="*/ 43624 w 1322060"/>
                  <a:gd name="connsiteY85" fmla="*/ 997957 h 1387380"/>
                  <a:gd name="connsiteX86" fmla="*/ 601272 w 1322060"/>
                  <a:gd name="connsiteY86" fmla="*/ 84057 h 1387380"/>
                  <a:gd name="connsiteX87" fmla="*/ 455547 w 1322060"/>
                  <a:gd name="connsiteY87" fmla="*/ 882378 h 1387380"/>
                  <a:gd name="connsiteX88" fmla="*/ 454832 w 1322060"/>
                  <a:gd name="connsiteY88" fmla="*/ 882488 h 1387380"/>
                  <a:gd name="connsiteX89" fmla="*/ 391294 w 1322060"/>
                  <a:gd name="connsiteY89" fmla="*/ 900312 h 1387380"/>
                  <a:gd name="connsiteX90" fmla="*/ 381777 w 1322060"/>
                  <a:gd name="connsiteY90" fmla="*/ 917256 h 1387380"/>
                  <a:gd name="connsiteX91" fmla="*/ 395035 w 1322060"/>
                  <a:gd name="connsiteY91" fmla="*/ 927323 h 1387380"/>
                  <a:gd name="connsiteX92" fmla="*/ 398776 w 1322060"/>
                  <a:gd name="connsiteY92" fmla="*/ 926827 h 1387380"/>
                  <a:gd name="connsiteX93" fmla="*/ 450101 w 1322060"/>
                  <a:gd name="connsiteY93" fmla="*/ 912415 h 1387380"/>
                  <a:gd name="connsiteX94" fmla="*/ 370940 w 1322060"/>
                  <a:gd name="connsiteY94" fmla="*/ 1346012 h 1387380"/>
                  <a:gd name="connsiteX95" fmla="*/ 40488 w 1322060"/>
                  <a:gd name="connsiteY95" fmla="*/ 1027388 h 1387380"/>
                  <a:gd name="connsiteX96" fmla="*/ 635159 w 1322060"/>
                  <a:gd name="connsiteY96" fmla="*/ 51710 h 1387380"/>
                  <a:gd name="connsiteX97" fmla="*/ 638129 w 1322060"/>
                  <a:gd name="connsiteY97" fmla="*/ 56551 h 1387380"/>
                  <a:gd name="connsiteX98" fmla="*/ 635214 w 1322060"/>
                  <a:gd name="connsiteY98" fmla="*/ 56716 h 1387380"/>
                  <a:gd name="connsiteX99" fmla="*/ 634223 w 1322060"/>
                  <a:gd name="connsiteY99" fmla="*/ 56991 h 1387380"/>
                  <a:gd name="connsiteX100" fmla="*/ 635159 w 1322060"/>
                  <a:gd name="connsiteY100" fmla="*/ 51710 h 1387380"/>
                  <a:gd name="connsiteX101" fmla="*/ 627402 w 1322060"/>
                  <a:gd name="connsiteY101" fmla="*/ 94234 h 1387380"/>
                  <a:gd name="connsiteX102" fmla="*/ 634553 w 1322060"/>
                  <a:gd name="connsiteY102" fmla="*/ 137693 h 1387380"/>
                  <a:gd name="connsiteX103" fmla="*/ 648086 w 1322060"/>
                  <a:gd name="connsiteY103" fmla="*/ 149190 h 1387380"/>
                  <a:gd name="connsiteX104" fmla="*/ 650342 w 1322060"/>
                  <a:gd name="connsiteY104" fmla="*/ 149025 h 1387380"/>
                  <a:gd name="connsiteX105" fmla="*/ 661674 w 1322060"/>
                  <a:gd name="connsiteY105" fmla="*/ 133237 h 1387380"/>
                  <a:gd name="connsiteX106" fmla="*/ 653147 w 1322060"/>
                  <a:gd name="connsiteY106" fmla="*/ 81251 h 1387380"/>
                  <a:gd name="connsiteX107" fmla="*/ 1268392 w 1322060"/>
                  <a:gd name="connsiteY107" fmla="*/ 1091476 h 1387380"/>
                  <a:gd name="connsiteX108" fmla="*/ 1258160 w 1322060"/>
                  <a:gd name="connsiteY108" fmla="*/ 1085535 h 1387380"/>
                  <a:gd name="connsiteX109" fmla="*/ 1239346 w 1322060"/>
                  <a:gd name="connsiteY109" fmla="*/ 1090541 h 1387380"/>
                  <a:gd name="connsiteX110" fmla="*/ 1244352 w 1322060"/>
                  <a:gd name="connsiteY110" fmla="*/ 1109354 h 1387380"/>
                  <a:gd name="connsiteX111" fmla="*/ 1272628 w 1322060"/>
                  <a:gd name="connsiteY111" fmla="*/ 1125803 h 1387380"/>
                  <a:gd name="connsiteX112" fmla="*/ 397235 w 1322060"/>
                  <a:gd name="connsiteY112" fmla="*/ 1354924 h 1387380"/>
                  <a:gd name="connsiteX113" fmla="*/ 627402 w 1322060"/>
                  <a:gd name="connsiteY113" fmla="*/ 94234 h 1387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Lst>
                <a:rect l="l" t="t" r="r" b="b"/>
                <a:pathLst>
                  <a:path w="1322060" h="1387380">
                    <a:moveTo>
                      <a:pt x="1321147" y="1135320"/>
                    </a:moveTo>
                    <a:cubicBezTo>
                      <a:pt x="1321422" y="1134605"/>
                      <a:pt x="1321587" y="1133889"/>
                      <a:pt x="1321753" y="1133174"/>
                    </a:cubicBezTo>
                    <a:cubicBezTo>
                      <a:pt x="1321808" y="1132899"/>
                      <a:pt x="1321863" y="1132679"/>
                      <a:pt x="1321917" y="1132459"/>
                    </a:cubicBezTo>
                    <a:cubicBezTo>
                      <a:pt x="1322083" y="1131469"/>
                      <a:pt x="1322083" y="1130479"/>
                      <a:pt x="1322028" y="1129489"/>
                    </a:cubicBezTo>
                    <a:cubicBezTo>
                      <a:pt x="1322028" y="1129323"/>
                      <a:pt x="1321972" y="1129104"/>
                      <a:pt x="1321917" y="1128938"/>
                    </a:cubicBezTo>
                    <a:cubicBezTo>
                      <a:pt x="1321808" y="1128168"/>
                      <a:pt x="1321697" y="1127398"/>
                      <a:pt x="1321478" y="1126628"/>
                    </a:cubicBezTo>
                    <a:cubicBezTo>
                      <a:pt x="1321367" y="1126298"/>
                      <a:pt x="1321257" y="1126023"/>
                      <a:pt x="1321147" y="1125693"/>
                    </a:cubicBezTo>
                    <a:cubicBezTo>
                      <a:pt x="1320927" y="1125033"/>
                      <a:pt x="1320652" y="1124427"/>
                      <a:pt x="1320322" y="1123877"/>
                    </a:cubicBezTo>
                    <a:cubicBezTo>
                      <a:pt x="1320212" y="1123712"/>
                      <a:pt x="1320212" y="1123547"/>
                      <a:pt x="1320102" y="1123382"/>
                    </a:cubicBezTo>
                    <a:lnTo>
                      <a:pt x="639835" y="6546"/>
                    </a:lnTo>
                    <a:cubicBezTo>
                      <a:pt x="639615" y="6216"/>
                      <a:pt x="639394" y="5941"/>
                      <a:pt x="639174" y="5611"/>
                    </a:cubicBezTo>
                    <a:cubicBezTo>
                      <a:pt x="639009" y="5391"/>
                      <a:pt x="638844" y="5116"/>
                      <a:pt x="638679" y="4896"/>
                    </a:cubicBezTo>
                    <a:cubicBezTo>
                      <a:pt x="638239" y="4401"/>
                      <a:pt x="637799" y="3906"/>
                      <a:pt x="637304" y="3466"/>
                    </a:cubicBezTo>
                    <a:cubicBezTo>
                      <a:pt x="637139" y="3301"/>
                      <a:pt x="636919" y="3136"/>
                      <a:pt x="636754" y="3026"/>
                    </a:cubicBezTo>
                    <a:cubicBezTo>
                      <a:pt x="636314" y="2640"/>
                      <a:pt x="635874" y="2310"/>
                      <a:pt x="635379" y="2035"/>
                    </a:cubicBezTo>
                    <a:cubicBezTo>
                      <a:pt x="635159" y="1870"/>
                      <a:pt x="634883" y="1760"/>
                      <a:pt x="634608" y="1650"/>
                    </a:cubicBezTo>
                    <a:cubicBezTo>
                      <a:pt x="634168" y="1430"/>
                      <a:pt x="633783" y="1210"/>
                      <a:pt x="633343" y="1045"/>
                    </a:cubicBezTo>
                    <a:cubicBezTo>
                      <a:pt x="633233" y="990"/>
                      <a:pt x="633123" y="935"/>
                      <a:pt x="633013" y="880"/>
                    </a:cubicBezTo>
                    <a:cubicBezTo>
                      <a:pt x="632848" y="825"/>
                      <a:pt x="632683" y="770"/>
                      <a:pt x="632463" y="715"/>
                    </a:cubicBezTo>
                    <a:cubicBezTo>
                      <a:pt x="632023" y="550"/>
                      <a:pt x="631583" y="440"/>
                      <a:pt x="631143" y="330"/>
                    </a:cubicBezTo>
                    <a:cubicBezTo>
                      <a:pt x="630813" y="275"/>
                      <a:pt x="630483" y="165"/>
                      <a:pt x="630208" y="165"/>
                    </a:cubicBezTo>
                    <a:cubicBezTo>
                      <a:pt x="629823" y="110"/>
                      <a:pt x="629382" y="55"/>
                      <a:pt x="628997" y="55"/>
                    </a:cubicBezTo>
                    <a:cubicBezTo>
                      <a:pt x="628667" y="55"/>
                      <a:pt x="628337" y="0"/>
                      <a:pt x="627952" y="0"/>
                    </a:cubicBezTo>
                    <a:cubicBezTo>
                      <a:pt x="627567" y="0"/>
                      <a:pt x="627182" y="55"/>
                      <a:pt x="626797" y="110"/>
                    </a:cubicBezTo>
                    <a:cubicBezTo>
                      <a:pt x="626412" y="165"/>
                      <a:pt x="626082" y="165"/>
                      <a:pt x="625697" y="220"/>
                    </a:cubicBezTo>
                    <a:cubicBezTo>
                      <a:pt x="625642" y="220"/>
                      <a:pt x="625642" y="220"/>
                      <a:pt x="625587" y="220"/>
                    </a:cubicBezTo>
                    <a:cubicBezTo>
                      <a:pt x="625257" y="275"/>
                      <a:pt x="624926" y="385"/>
                      <a:pt x="624596" y="495"/>
                    </a:cubicBezTo>
                    <a:cubicBezTo>
                      <a:pt x="624266" y="605"/>
                      <a:pt x="623881" y="660"/>
                      <a:pt x="623551" y="770"/>
                    </a:cubicBezTo>
                    <a:cubicBezTo>
                      <a:pt x="622891" y="990"/>
                      <a:pt x="622231" y="1320"/>
                      <a:pt x="621571" y="1650"/>
                    </a:cubicBezTo>
                    <a:cubicBezTo>
                      <a:pt x="621351" y="1760"/>
                      <a:pt x="621076" y="1925"/>
                      <a:pt x="620856" y="2090"/>
                    </a:cubicBezTo>
                    <a:cubicBezTo>
                      <a:pt x="620471" y="2310"/>
                      <a:pt x="620085" y="2586"/>
                      <a:pt x="619701" y="2861"/>
                    </a:cubicBezTo>
                    <a:cubicBezTo>
                      <a:pt x="619480" y="3026"/>
                      <a:pt x="619260" y="3246"/>
                      <a:pt x="619040" y="3466"/>
                    </a:cubicBezTo>
                    <a:cubicBezTo>
                      <a:pt x="618710" y="3741"/>
                      <a:pt x="618380" y="4071"/>
                      <a:pt x="618050" y="4401"/>
                    </a:cubicBezTo>
                    <a:cubicBezTo>
                      <a:pt x="617830" y="4621"/>
                      <a:pt x="617665" y="4841"/>
                      <a:pt x="617500" y="5061"/>
                    </a:cubicBezTo>
                    <a:cubicBezTo>
                      <a:pt x="617170" y="5446"/>
                      <a:pt x="616895" y="5831"/>
                      <a:pt x="616620" y="6271"/>
                    </a:cubicBezTo>
                    <a:cubicBezTo>
                      <a:pt x="616510" y="6381"/>
                      <a:pt x="616455" y="6491"/>
                      <a:pt x="616345" y="6656"/>
                    </a:cubicBezTo>
                    <a:lnTo>
                      <a:pt x="1925" y="1013470"/>
                    </a:lnTo>
                    <a:cubicBezTo>
                      <a:pt x="1871" y="1013525"/>
                      <a:pt x="1871" y="1013635"/>
                      <a:pt x="1815" y="1013690"/>
                    </a:cubicBezTo>
                    <a:cubicBezTo>
                      <a:pt x="1650" y="1013965"/>
                      <a:pt x="1540" y="1014240"/>
                      <a:pt x="1375" y="1014570"/>
                    </a:cubicBezTo>
                    <a:cubicBezTo>
                      <a:pt x="1155" y="1015065"/>
                      <a:pt x="935" y="1015505"/>
                      <a:pt x="770" y="1016001"/>
                    </a:cubicBezTo>
                    <a:cubicBezTo>
                      <a:pt x="660" y="1016331"/>
                      <a:pt x="605" y="1016606"/>
                      <a:pt x="495" y="1016936"/>
                    </a:cubicBezTo>
                    <a:cubicBezTo>
                      <a:pt x="330" y="1017431"/>
                      <a:pt x="220" y="1017926"/>
                      <a:pt x="165" y="1018421"/>
                    </a:cubicBezTo>
                    <a:cubicBezTo>
                      <a:pt x="110" y="1018751"/>
                      <a:pt x="55" y="1019081"/>
                      <a:pt x="55" y="1019411"/>
                    </a:cubicBezTo>
                    <a:cubicBezTo>
                      <a:pt x="0" y="1019961"/>
                      <a:pt x="0" y="1020457"/>
                      <a:pt x="0" y="1021006"/>
                    </a:cubicBezTo>
                    <a:cubicBezTo>
                      <a:pt x="0" y="1021337"/>
                      <a:pt x="0" y="1021612"/>
                      <a:pt x="55" y="1021942"/>
                    </a:cubicBezTo>
                    <a:cubicBezTo>
                      <a:pt x="110" y="1022602"/>
                      <a:pt x="220" y="1023207"/>
                      <a:pt x="385" y="1023867"/>
                    </a:cubicBezTo>
                    <a:cubicBezTo>
                      <a:pt x="440" y="1024032"/>
                      <a:pt x="440" y="1024197"/>
                      <a:pt x="495" y="1024362"/>
                    </a:cubicBezTo>
                    <a:cubicBezTo>
                      <a:pt x="495" y="1024417"/>
                      <a:pt x="550" y="1024417"/>
                      <a:pt x="550" y="1024472"/>
                    </a:cubicBezTo>
                    <a:cubicBezTo>
                      <a:pt x="660" y="1024857"/>
                      <a:pt x="825" y="1025242"/>
                      <a:pt x="990" y="1025628"/>
                    </a:cubicBezTo>
                    <a:cubicBezTo>
                      <a:pt x="1100" y="1025958"/>
                      <a:pt x="1210" y="1026288"/>
                      <a:pt x="1375" y="1026618"/>
                    </a:cubicBezTo>
                    <a:cubicBezTo>
                      <a:pt x="1540" y="1026893"/>
                      <a:pt x="1705" y="1027168"/>
                      <a:pt x="1871" y="1027443"/>
                    </a:cubicBezTo>
                    <a:cubicBezTo>
                      <a:pt x="2090" y="1027828"/>
                      <a:pt x="2311" y="1028213"/>
                      <a:pt x="2586" y="1028598"/>
                    </a:cubicBezTo>
                    <a:cubicBezTo>
                      <a:pt x="2751" y="1028818"/>
                      <a:pt x="2916" y="1029038"/>
                      <a:pt x="3081" y="1029203"/>
                    </a:cubicBezTo>
                    <a:cubicBezTo>
                      <a:pt x="3411" y="1029588"/>
                      <a:pt x="3686" y="1029973"/>
                      <a:pt x="4071" y="1030303"/>
                    </a:cubicBezTo>
                    <a:cubicBezTo>
                      <a:pt x="4126" y="1030358"/>
                      <a:pt x="4181" y="1030414"/>
                      <a:pt x="4236" y="1030469"/>
                    </a:cubicBezTo>
                    <a:lnTo>
                      <a:pt x="370390" y="1383530"/>
                    </a:lnTo>
                    <a:cubicBezTo>
                      <a:pt x="370445" y="1383585"/>
                      <a:pt x="370500" y="1383585"/>
                      <a:pt x="370500" y="1383640"/>
                    </a:cubicBezTo>
                    <a:cubicBezTo>
                      <a:pt x="370500" y="1383640"/>
                      <a:pt x="370555" y="1383695"/>
                      <a:pt x="370555" y="1383695"/>
                    </a:cubicBezTo>
                    <a:cubicBezTo>
                      <a:pt x="370885" y="1384025"/>
                      <a:pt x="371270" y="1384245"/>
                      <a:pt x="371600" y="1384520"/>
                    </a:cubicBezTo>
                    <a:cubicBezTo>
                      <a:pt x="371930" y="1384740"/>
                      <a:pt x="372205" y="1385015"/>
                      <a:pt x="372535" y="1385235"/>
                    </a:cubicBezTo>
                    <a:cubicBezTo>
                      <a:pt x="372976" y="1385510"/>
                      <a:pt x="373471" y="1385730"/>
                      <a:pt x="373966" y="1385950"/>
                    </a:cubicBezTo>
                    <a:cubicBezTo>
                      <a:pt x="374241" y="1386115"/>
                      <a:pt x="374516" y="1386281"/>
                      <a:pt x="374846" y="1386390"/>
                    </a:cubicBezTo>
                    <a:cubicBezTo>
                      <a:pt x="375451" y="1386611"/>
                      <a:pt x="376056" y="1386775"/>
                      <a:pt x="376661" y="1386941"/>
                    </a:cubicBezTo>
                    <a:cubicBezTo>
                      <a:pt x="376881" y="1386996"/>
                      <a:pt x="377101" y="1387106"/>
                      <a:pt x="377321" y="1387161"/>
                    </a:cubicBezTo>
                    <a:cubicBezTo>
                      <a:pt x="378147" y="1387326"/>
                      <a:pt x="379027" y="1387381"/>
                      <a:pt x="379907" y="1387381"/>
                    </a:cubicBezTo>
                    <a:cubicBezTo>
                      <a:pt x="379907" y="1387381"/>
                      <a:pt x="379907" y="1387381"/>
                      <a:pt x="379907" y="1387381"/>
                    </a:cubicBezTo>
                    <a:cubicBezTo>
                      <a:pt x="379907" y="1387381"/>
                      <a:pt x="379907" y="1387381"/>
                      <a:pt x="379907" y="1387381"/>
                    </a:cubicBezTo>
                    <a:cubicBezTo>
                      <a:pt x="380952" y="1387381"/>
                      <a:pt x="381997" y="1387216"/>
                      <a:pt x="383043" y="1386996"/>
                    </a:cubicBezTo>
                    <a:cubicBezTo>
                      <a:pt x="383153" y="1386996"/>
                      <a:pt x="383263" y="1386996"/>
                      <a:pt x="383373" y="1386941"/>
                    </a:cubicBezTo>
                    <a:lnTo>
                      <a:pt x="1311851" y="1143791"/>
                    </a:lnTo>
                    <a:lnTo>
                      <a:pt x="1311851" y="1143791"/>
                    </a:lnTo>
                    <a:cubicBezTo>
                      <a:pt x="1311851" y="1143791"/>
                      <a:pt x="1311851" y="1143791"/>
                      <a:pt x="1311906" y="1143791"/>
                    </a:cubicBezTo>
                    <a:cubicBezTo>
                      <a:pt x="1313006" y="1143516"/>
                      <a:pt x="1314051" y="1143076"/>
                      <a:pt x="1314986" y="1142526"/>
                    </a:cubicBezTo>
                    <a:cubicBezTo>
                      <a:pt x="1315261" y="1142361"/>
                      <a:pt x="1315536" y="1142141"/>
                      <a:pt x="1315811" y="1141921"/>
                    </a:cubicBezTo>
                    <a:cubicBezTo>
                      <a:pt x="1316471" y="1141481"/>
                      <a:pt x="1317131" y="1141041"/>
                      <a:pt x="1317682" y="1140491"/>
                    </a:cubicBezTo>
                    <a:cubicBezTo>
                      <a:pt x="1317957" y="1140216"/>
                      <a:pt x="1318232" y="1139885"/>
                      <a:pt x="1318507" y="1139610"/>
                    </a:cubicBezTo>
                    <a:cubicBezTo>
                      <a:pt x="1319002" y="1139061"/>
                      <a:pt x="1319497" y="1138455"/>
                      <a:pt x="1319882" y="1137795"/>
                    </a:cubicBezTo>
                    <a:cubicBezTo>
                      <a:pt x="1319992" y="1137630"/>
                      <a:pt x="1320102" y="1137520"/>
                      <a:pt x="1320212" y="1137355"/>
                    </a:cubicBezTo>
                    <a:cubicBezTo>
                      <a:pt x="1320432" y="1137025"/>
                      <a:pt x="1320542" y="1136640"/>
                      <a:pt x="1320707" y="1136310"/>
                    </a:cubicBezTo>
                    <a:cubicBezTo>
                      <a:pt x="1320817" y="1136035"/>
                      <a:pt x="1320982" y="1135870"/>
                      <a:pt x="1321092" y="1135595"/>
                    </a:cubicBezTo>
                    <a:cubicBezTo>
                      <a:pt x="1321092" y="1135595"/>
                      <a:pt x="1321092" y="1135485"/>
                      <a:pt x="1321147" y="1135320"/>
                    </a:cubicBezTo>
                    <a:close/>
                    <a:moveTo>
                      <a:pt x="40488" y="1027388"/>
                    </a:moveTo>
                    <a:lnTo>
                      <a:pt x="80921" y="1016056"/>
                    </a:lnTo>
                    <a:cubicBezTo>
                      <a:pt x="88238" y="1014020"/>
                      <a:pt x="92474" y="1006429"/>
                      <a:pt x="90438" y="999112"/>
                    </a:cubicBezTo>
                    <a:cubicBezTo>
                      <a:pt x="88403" y="991796"/>
                      <a:pt x="80811" y="987560"/>
                      <a:pt x="73495" y="989595"/>
                    </a:cubicBezTo>
                    <a:lnTo>
                      <a:pt x="43624" y="997957"/>
                    </a:lnTo>
                    <a:lnTo>
                      <a:pt x="601272" y="84057"/>
                    </a:lnTo>
                    <a:lnTo>
                      <a:pt x="455547" y="882378"/>
                    </a:lnTo>
                    <a:cubicBezTo>
                      <a:pt x="455327" y="882433"/>
                      <a:pt x="455107" y="882433"/>
                      <a:pt x="454832" y="882488"/>
                    </a:cubicBezTo>
                    <a:lnTo>
                      <a:pt x="391294" y="900312"/>
                    </a:lnTo>
                    <a:cubicBezTo>
                      <a:pt x="383978" y="902347"/>
                      <a:pt x="379742" y="909939"/>
                      <a:pt x="381777" y="917256"/>
                    </a:cubicBezTo>
                    <a:cubicBezTo>
                      <a:pt x="383483" y="923307"/>
                      <a:pt x="388984" y="927323"/>
                      <a:pt x="395035" y="927323"/>
                    </a:cubicBezTo>
                    <a:cubicBezTo>
                      <a:pt x="396245" y="927323"/>
                      <a:pt x="397510" y="927158"/>
                      <a:pt x="398776" y="926827"/>
                    </a:cubicBezTo>
                    <a:lnTo>
                      <a:pt x="450101" y="912415"/>
                    </a:lnTo>
                    <a:lnTo>
                      <a:pt x="370940" y="1346012"/>
                    </a:lnTo>
                    <a:lnTo>
                      <a:pt x="40488" y="1027388"/>
                    </a:lnTo>
                    <a:close/>
                    <a:moveTo>
                      <a:pt x="635159" y="51710"/>
                    </a:moveTo>
                    <a:lnTo>
                      <a:pt x="638129" y="56551"/>
                    </a:lnTo>
                    <a:cubicBezTo>
                      <a:pt x="637139" y="56496"/>
                      <a:pt x="636204" y="56551"/>
                      <a:pt x="635214" y="56716"/>
                    </a:cubicBezTo>
                    <a:cubicBezTo>
                      <a:pt x="634883" y="56771"/>
                      <a:pt x="634553" y="56881"/>
                      <a:pt x="634223" y="56991"/>
                    </a:cubicBezTo>
                    <a:lnTo>
                      <a:pt x="635159" y="51710"/>
                    </a:lnTo>
                    <a:close/>
                    <a:moveTo>
                      <a:pt x="627402" y="94234"/>
                    </a:moveTo>
                    <a:lnTo>
                      <a:pt x="634553" y="137693"/>
                    </a:lnTo>
                    <a:cubicBezTo>
                      <a:pt x="635654" y="144459"/>
                      <a:pt x="641485" y="149190"/>
                      <a:pt x="648086" y="149190"/>
                    </a:cubicBezTo>
                    <a:cubicBezTo>
                      <a:pt x="648801" y="149190"/>
                      <a:pt x="649572" y="149135"/>
                      <a:pt x="650342" y="149025"/>
                    </a:cubicBezTo>
                    <a:cubicBezTo>
                      <a:pt x="657823" y="147815"/>
                      <a:pt x="662939" y="140718"/>
                      <a:pt x="661674" y="133237"/>
                    </a:cubicBezTo>
                    <a:lnTo>
                      <a:pt x="653147" y="81251"/>
                    </a:lnTo>
                    <a:lnTo>
                      <a:pt x="1268392" y="1091476"/>
                    </a:lnTo>
                    <a:lnTo>
                      <a:pt x="1258160" y="1085535"/>
                    </a:lnTo>
                    <a:cubicBezTo>
                      <a:pt x="1251613" y="1081684"/>
                      <a:pt x="1243196" y="1083939"/>
                      <a:pt x="1239346" y="1090541"/>
                    </a:cubicBezTo>
                    <a:cubicBezTo>
                      <a:pt x="1235550" y="1097087"/>
                      <a:pt x="1237750" y="1105504"/>
                      <a:pt x="1244352" y="1109354"/>
                    </a:cubicBezTo>
                    <a:lnTo>
                      <a:pt x="1272628" y="1125803"/>
                    </a:lnTo>
                    <a:lnTo>
                      <a:pt x="397235" y="1354924"/>
                    </a:lnTo>
                    <a:lnTo>
                      <a:pt x="627402" y="94234"/>
                    </a:lnTo>
                    <a:close/>
                  </a:path>
                </a:pathLst>
              </a:custGeom>
              <a:grpFill/>
              <a:ln w="5500" cap="flat">
                <a:noFill/>
                <a:prstDash val="solid"/>
                <a:miter/>
              </a:ln>
            </p:spPr>
            <p:txBody>
              <a:bodyPr rtlCol="0" anchor="ctr"/>
              <a:lstStyle/>
              <a:p>
                <a:endParaRPr lang="en-US"/>
              </a:p>
            </p:txBody>
          </p:sp>
          <p:sp>
            <p:nvSpPr>
              <p:cNvPr id="71" name="Freeform: Shape 70">
                <a:extLst>
                  <a:ext uri="{FF2B5EF4-FFF2-40B4-BE49-F238E27FC236}">
                    <a16:creationId xmlns:a16="http://schemas.microsoft.com/office/drawing/2014/main" id="{48C14492-C82F-40D4-B2A6-1A2E4BB2DC3E}"/>
                  </a:ext>
                </a:extLst>
              </p:cNvPr>
              <p:cNvSpPr/>
              <p:nvPr/>
            </p:nvSpPr>
            <p:spPr>
              <a:xfrm>
                <a:off x="7544424" y="4401197"/>
                <a:ext cx="38177" cy="92597"/>
              </a:xfrm>
              <a:custGeom>
                <a:avLst/>
                <a:gdLst>
                  <a:gd name="connsiteX0" fmla="*/ 11525 w 38177"/>
                  <a:gd name="connsiteY0" fmla="*/ 179 h 92597"/>
                  <a:gd name="connsiteX1" fmla="*/ 192 w 38177"/>
                  <a:gd name="connsiteY1" fmla="*/ 15967 h 92597"/>
                  <a:gd name="connsiteX2" fmla="*/ 10864 w 38177"/>
                  <a:gd name="connsiteY2" fmla="*/ 81100 h 92597"/>
                  <a:gd name="connsiteX3" fmla="*/ 24397 w 38177"/>
                  <a:gd name="connsiteY3" fmla="*/ 92597 h 92597"/>
                  <a:gd name="connsiteX4" fmla="*/ 26653 w 38177"/>
                  <a:gd name="connsiteY4" fmla="*/ 92432 h 92597"/>
                  <a:gd name="connsiteX5" fmla="*/ 37985 w 38177"/>
                  <a:gd name="connsiteY5" fmla="*/ 76644 h 92597"/>
                  <a:gd name="connsiteX6" fmla="*/ 27313 w 38177"/>
                  <a:gd name="connsiteY6" fmla="*/ 11511 h 92597"/>
                  <a:gd name="connsiteX7" fmla="*/ 11525 w 38177"/>
                  <a:gd name="connsiteY7" fmla="*/ 179 h 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77" h="92597">
                    <a:moveTo>
                      <a:pt x="11525" y="179"/>
                    </a:moveTo>
                    <a:cubicBezTo>
                      <a:pt x="4043" y="1389"/>
                      <a:pt x="-1073" y="8486"/>
                      <a:pt x="192" y="15967"/>
                    </a:cubicBezTo>
                    <a:lnTo>
                      <a:pt x="10864" y="81100"/>
                    </a:lnTo>
                    <a:cubicBezTo>
                      <a:pt x="11965" y="87811"/>
                      <a:pt x="17796" y="92597"/>
                      <a:pt x="24397" y="92597"/>
                    </a:cubicBezTo>
                    <a:cubicBezTo>
                      <a:pt x="25112" y="92597"/>
                      <a:pt x="25882" y="92543"/>
                      <a:pt x="26653" y="92432"/>
                    </a:cubicBezTo>
                    <a:cubicBezTo>
                      <a:pt x="34134" y="91222"/>
                      <a:pt x="39250" y="84126"/>
                      <a:pt x="37985" y="76644"/>
                    </a:cubicBezTo>
                    <a:lnTo>
                      <a:pt x="27313" y="11511"/>
                    </a:lnTo>
                    <a:cubicBezTo>
                      <a:pt x="26047" y="4029"/>
                      <a:pt x="19061" y="-1031"/>
                      <a:pt x="11525" y="179"/>
                    </a:cubicBezTo>
                    <a:close/>
                  </a:path>
                </a:pathLst>
              </a:custGeom>
              <a:grpFill/>
              <a:ln w="5500" cap="flat">
                <a:noFill/>
                <a:prstDash val="solid"/>
                <a:miter/>
              </a:ln>
            </p:spPr>
            <p:txBody>
              <a:bodyPr rtlCol="0" anchor="ctr"/>
              <a:lstStyle/>
              <a:p>
                <a:endParaRPr lang="en-US"/>
              </a:p>
            </p:txBody>
          </p:sp>
          <p:sp>
            <p:nvSpPr>
              <p:cNvPr id="72" name="Freeform: Shape 71">
                <a:extLst>
                  <a:ext uri="{FF2B5EF4-FFF2-40B4-BE49-F238E27FC236}">
                    <a16:creationId xmlns:a16="http://schemas.microsoft.com/office/drawing/2014/main" id="{AAE41588-7E3C-4686-ABEA-C5ABDCF7052F}"/>
                  </a:ext>
                </a:extLst>
              </p:cNvPr>
              <p:cNvSpPr/>
              <p:nvPr/>
            </p:nvSpPr>
            <p:spPr>
              <a:xfrm>
                <a:off x="7565768" y="4531450"/>
                <a:ext cx="38177" cy="92610"/>
              </a:xfrm>
              <a:custGeom>
                <a:avLst/>
                <a:gdLst>
                  <a:gd name="connsiteX0" fmla="*/ 11525 w 38177"/>
                  <a:gd name="connsiteY0" fmla="*/ 192 h 92610"/>
                  <a:gd name="connsiteX1" fmla="*/ 192 w 38177"/>
                  <a:gd name="connsiteY1" fmla="*/ 15980 h 92610"/>
                  <a:gd name="connsiteX2" fmla="*/ 10864 w 38177"/>
                  <a:gd name="connsiteY2" fmla="*/ 81114 h 92610"/>
                  <a:gd name="connsiteX3" fmla="*/ 24397 w 38177"/>
                  <a:gd name="connsiteY3" fmla="*/ 92611 h 92610"/>
                  <a:gd name="connsiteX4" fmla="*/ 26653 w 38177"/>
                  <a:gd name="connsiteY4" fmla="*/ 92446 h 92610"/>
                  <a:gd name="connsiteX5" fmla="*/ 37985 w 38177"/>
                  <a:gd name="connsiteY5" fmla="*/ 76658 h 92610"/>
                  <a:gd name="connsiteX6" fmla="*/ 27313 w 38177"/>
                  <a:gd name="connsiteY6" fmla="*/ 11525 h 92610"/>
                  <a:gd name="connsiteX7" fmla="*/ 11525 w 38177"/>
                  <a:gd name="connsiteY7" fmla="*/ 192 h 92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77" h="92610">
                    <a:moveTo>
                      <a:pt x="11525" y="192"/>
                    </a:moveTo>
                    <a:cubicBezTo>
                      <a:pt x="4043" y="1403"/>
                      <a:pt x="-1073" y="8499"/>
                      <a:pt x="192" y="15980"/>
                    </a:cubicBezTo>
                    <a:lnTo>
                      <a:pt x="10864" y="81114"/>
                    </a:lnTo>
                    <a:cubicBezTo>
                      <a:pt x="11965" y="87880"/>
                      <a:pt x="17796" y="92611"/>
                      <a:pt x="24397" y="92611"/>
                    </a:cubicBezTo>
                    <a:cubicBezTo>
                      <a:pt x="25112" y="92611"/>
                      <a:pt x="25882" y="92556"/>
                      <a:pt x="26653" y="92446"/>
                    </a:cubicBezTo>
                    <a:cubicBezTo>
                      <a:pt x="34134" y="91236"/>
                      <a:pt x="39250" y="84139"/>
                      <a:pt x="37985" y="76658"/>
                    </a:cubicBezTo>
                    <a:lnTo>
                      <a:pt x="27313" y="11525"/>
                    </a:lnTo>
                    <a:cubicBezTo>
                      <a:pt x="26102" y="4043"/>
                      <a:pt x="19061" y="-1073"/>
                      <a:pt x="11525" y="192"/>
                    </a:cubicBezTo>
                    <a:close/>
                  </a:path>
                </a:pathLst>
              </a:custGeom>
              <a:grpFill/>
              <a:ln w="5500" cap="flat">
                <a:noFill/>
                <a:prstDash val="solid"/>
                <a:miter/>
              </a:ln>
            </p:spPr>
            <p:txBody>
              <a:bodyPr rtlCol="0" anchor="ctr"/>
              <a:lstStyle/>
              <a:p>
                <a:endParaRPr lang="en-US"/>
              </a:p>
            </p:txBody>
          </p:sp>
          <p:sp>
            <p:nvSpPr>
              <p:cNvPr id="73" name="Freeform: Shape 72">
                <a:extLst>
                  <a:ext uri="{FF2B5EF4-FFF2-40B4-BE49-F238E27FC236}">
                    <a16:creationId xmlns:a16="http://schemas.microsoft.com/office/drawing/2014/main" id="{C16B6D32-0230-4DFF-8A88-78BA7726A5C0}"/>
                  </a:ext>
                </a:extLst>
              </p:cNvPr>
              <p:cNvSpPr/>
              <p:nvPr/>
            </p:nvSpPr>
            <p:spPr>
              <a:xfrm>
                <a:off x="7523024" y="4270931"/>
                <a:ext cx="38177" cy="92597"/>
              </a:xfrm>
              <a:custGeom>
                <a:avLst/>
                <a:gdLst>
                  <a:gd name="connsiteX0" fmla="*/ 10864 w 38177"/>
                  <a:gd name="connsiteY0" fmla="*/ 81100 h 92597"/>
                  <a:gd name="connsiteX1" fmla="*/ 24397 w 38177"/>
                  <a:gd name="connsiteY1" fmla="*/ 92597 h 92597"/>
                  <a:gd name="connsiteX2" fmla="*/ 26653 w 38177"/>
                  <a:gd name="connsiteY2" fmla="*/ 92432 h 92597"/>
                  <a:gd name="connsiteX3" fmla="*/ 37985 w 38177"/>
                  <a:gd name="connsiteY3" fmla="*/ 76644 h 92597"/>
                  <a:gd name="connsiteX4" fmla="*/ 27313 w 38177"/>
                  <a:gd name="connsiteY4" fmla="*/ 11511 h 92597"/>
                  <a:gd name="connsiteX5" fmla="*/ 11525 w 38177"/>
                  <a:gd name="connsiteY5" fmla="*/ 179 h 92597"/>
                  <a:gd name="connsiteX6" fmla="*/ 192 w 38177"/>
                  <a:gd name="connsiteY6" fmla="*/ 15967 h 92597"/>
                  <a:gd name="connsiteX7" fmla="*/ 10864 w 38177"/>
                  <a:gd name="connsiteY7" fmla="*/ 81100 h 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77" h="92597">
                    <a:moveTo>
                      <a:pt x="10864" y="81100"/>
                    </a:moveTo>
                    <a:cubicBezTo>
                      <a:pt x="11965" y="87867"/>
                      <a:pt x="17796" y="92597"/>
                      <a:pt x="24397" y="92597"/>
                    </a:cubicBezTo>
                    <a:cubicBezTo>
                      <a:pt x="25112" y="92597"/>
                      <a:pt x="25883" y="92542"/>
                      <a:pt x="26653" y="92432"/>
                    </a:cubicBezTo>
                    <a:cubicBezTo>
                      <a:pt x="34134" y="91222"/>
                      <a:pt x="39250" y="84126"/>
                      <a:pt x="37985" y="76644"/>
                    </a:cubicBezTo>
                    <a:lnTo>
                      <a:pt x="27313" y="11511"/>
                    </a:lnTo>
                    <a:cubicBezTo>
                      <a:pt x="26102" y="4029"/>
                      <a:pt x="19006" y="-1031"/>
                      <a:pt x="11525" y="179"/>
                    </a:cubicBezTo>
                    <a:cubicBezTo>
                      <a:pt x="4043" y="1389"/>
                      <a:pt x="-1073" y="8485"/>
                      <a:pt x="192" y="15967"/>
                    </a:cubicBezTo>
                    <a:lnTo>
                      <a:pt x="10864" y="81100"/>
                    </a:lnTo>
                    <a:close/>
                  </a:path>
                </a:pathLst>
              </a:custGeom>
              <a:grpFill/>
              <a:ln w="5500" cap="flat">
                <a:noFill/>
                <a:prstDash val="solid"/>
                <a:miter/>
              </a:ln>
            </p:spPr>
            <p:txBody>
              <a:bodyPr rtlCol="0" anchor="ctr"/>
              <a:lstStyle/>
              <a:p>
                <a:endParaRPr lang="en-US"/>
              </a:p>
            </p:txBody>
          </p:sp>
          <p:sp>
            <p:nvSpPr>
              <p:cNvPr id="74" name="Freeform: Shape 73">
                <a:extLst>
                  <a:ext uri="{FF2B5EF4-FFF2-40B4-BE49-F238E27FC236}">
                    <a16:creationId xmlns:a16="http://schemas.microsoft.com/office/drawing/2014/main" id="{3082F5F9-B89F-44DA-97D6-7A6CCC5E36B9}"/>
                  </a:ext>
                </a:extLst>
              </p:cNvPr>
              <p:cNvSpPr/>
              <p:nvPr/>
            </p:nvSpPr>
            <p:spPr>
              <a:xfrm>
                <a:off x="7587167" y="4661730"/>
                <a:ext cx="38177" cy="92597"/>
              </a:xfrm>
              <a:custGeom>
                <a:avLst/>
                <a:gdLst>
                  <a:gd name="connsiteX0" fmla="*/ 11525 w 38177"/>
                  <a:gd name="connsiteY0" fmla="*/ 179 h 92597"/>
                  <a:gd name="connsiteX1" fmla="*/ 192 w 38177"/>
                  <a:gd name="connsiteY1" fmla="*/ 15967 h 92597"/>
                  <a:gd name="connsiteX2" fmla="*/ 10864 w 38177"/>
                  <a:gd name="connsiteY2" fmla="*/ 81100 h 92597"/>
                  <a:gd name="connsiteX3" fmla="*/ 24397 w 38177"/>
                  <a:gd name="connsiteY3" fmla="*/ 92598 h 92597"/>
                  <a:gd name="connsiteX4" fmla="*/ 26653 w 38177"/>
                  <a:gd name="connsiteY4" fmla="*/ 92433 h 92597"/>
                  <a:gd name="connsiteX5" fmla="*/ 37985 w 38177"/>
                  <a:gd name="connsiteY5" fmla="*/ 76644 h 92597"/>
                  <a:gd name="connsiteX6" fmla="*/ 27313 w 38177"/>
                  <a:gd name="connsiteY6" fmla="*/ 11511 h 92597"/>
                  <a:gd name="connsiteX7" fmla="*/ 11525 w 38177"/>
                  <a:gd name="connsiteY7" fmla="*/ 179 h 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77" h="92597">
                    <a:moveTo>
                      <a:pt x="11525" y="179"/>
                    </a:moveTo>
                    <a:cubicBezTo>
                      <a:pt x="4043" y="1389"/>
                      <a:pt x="-1073" y="8486"/>
                      <a:pt x="192" y="15967"/>
                    </a:cubicBezTo>
                    <a:lnTo>
                      <a:pt x="10864" y="81100"/>
                    </a:lnTo>
                    <a:cubicBezTo>
                      <a:pt x="11965" y="87867"/>
                      <a:pt x="17796" y="92598"/>
                      <a:pt x="24397" y="92598"/>
                    </a:cubicBezTo>
                    <a:cubicBezTo>
                      <a:pt x="25112" y="92598"/>
                      <a:pt x="25883" y="92543"/>
                      <a:pt x="26653" y="92433"/>
                    </a:cubicBezTo>
                    <a:cubicBezTo>
                      <a:pt x="34134" y="91222"/>
                      <a:pt x="39250" y="84126"/>
                      <a:pt x="37985" y="76644"/>
                    </a:cubicBezTo>
                    <a:lnTo>
                      <a:pt x="27313" y="11511"/>
                    </a:lnTo>
                    <a:cubicBezTo>
                      <a:pt x="26102" y="4030"/>
                      <a:pt x="19061" y="-1031"/>
                      <a:pt x="11525" y="179"/>
                    </a:cubicBezTo>
                    <a:close/>
                  </a:path>
                </a:pathLst>
              </a:custGeom>
              <a:grpFill/>
              <a:ln w="5500" cap="flat">
                <a:noFill/>
                <a:prstDash val="solid"/>
                <a:miter/>
              </a:ln>
            </p:spPr>
            <p:txBody>
              <a:bodyPr rtlCol="0" anchor="ctr"/>
              <a:lstStyle/>
              <a:p>
                <a:endParaRPr lang="en-US"/>
              </a:p>
            </p:txBody>
          </p:sp>
          <p:sp>
            <p:nvSpPr>
              <p:cNvPr id="75" name="Freeform: Shape 74">
                <a:extLst>
                  <a:ext uri="{FF2B5EF4-FFF2-40B4-BE49-F238E27FC236}">
                    <a16:creationId xmlns:a16="http://schemas.microsoft.com/office/drawing/2014/main" id="{30A4390A-B7BA-4F38-A2ED-13DD3CEA4C6E}"/>
                  </a:ext>
                </a:extLst>
              </p:cNvPr>
              <p:cNvSpPr/>
              <p:nvPr/>
            </p:nvSpPr>
            <p:spPr>
              <a:xfrm>
                <a:off x="8001278" y="5101382"/>
                <a:ext cx="84605" cy="60742"/>
              </a:xfrm>
              <a:custGeom>
                <a:avLst/>
                <a:gdLst>
                  <a:gd name="connsiteX0" fmla="*/ 77772 w 84605"/>
                  <a:gd name="connsiteY0" fmla="*/ 35052 h 60742"/>
                  <a:gd name="connsiteX1" fmla="*/ 20670 w 84605"/>
                  <a:gd name="connsiteY1" fmla="*/ 1880 h 60742"/>
                  <a:gd name="connsiteX2" fmla="*/ 1856 w 84605"/>
                  <a:gd name="connsiteY2" fmla="*/ 6887 h 60742"/>
                  <a:gd name="connsiteX3" fmla="*/ 6862 w 84605"/>
                  <a:gd name="connsiteY3" fmla="*/ 25700 h 60742"/>
                  <a:gd name="connsiteX4" fmla="*/ 63964 w 84605"/>
                  <a:gd name="connsiteY4" fmla="*/ 58872 h 60742"/>
                  <a:gd name="connsiteX5" fmla="*/ 70840 w 84605"/>
                  <a:gd name="connsiteY5" fmla="*/ 60742 h 60742"/>
                  <a:gd name="connsiteX6" fmla="*/ 82723 w 84605"/>
                  <a:gd name="connsiteY6" fmla="*/ 53921 h 60742"/>
                  <a:gd name="connsiteX7" fmla="*/ 77772 w 84605"/>
                  <a:gd name="connsiteY7" fmla="*/ 35052 h 6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605" h="60742">
                    <a:moveTo>
                      <a:pt x="77772" y="35052"/>
                    </a:moveTo>
                    <a:lnTo>
                      <a:pt x="20670" y="1880"/>
                    </a:lnTo>
                    <a:cubicBezTo>
                      <a:pt x="14124" y="-1970"/>
                      <a:pt x="5707" y="285"/>
                      <a:pt x="1856" y="6887"/>
                    </a:cubicBezTo>
                    <a:cubicBezTo>
                      <a:pt x="-1940" y="13433"/>
                      <a:pt x="261" y="21850"/>
                      <a:pt x="6862" y="25700"/>
                    </a:cubicBezTo>
                    <a:lnTo>
                      <a:pt x="63964" y="58872"/>
                    </a:lnTo>
                    <a:cubicBezTo>
                      <a:pt x="66164" y="60137"/>
                      <a:pt x="68530" y="60742"/>
                      <a:pt x="70840" y="60742"/>
                    </a:cubicBezTo>
                    <a:cubicBezTo>
                      <a:pt x="75571" y="60742"/>
                      <a:pt x="80192" y="58267"/>
                      <a:pt x="82723" y="53921"/>
                    </a:cubicBezTo>
                    <a:cubicBezTo>
                      <a:pt x="86573" y="47265"/>
                      <a:pt x="84318" y="38848"/>
                      <a:pt x="77772" y="35052"/>
                    </a:cubicBezTo>
                    <a:close/>
                  </a:path>
                </a:pathLst>
              </a:custGeom>
              <a:grpFill/>
              <a:ln w="5500" cap="flat">
                <a:noFill/>
                <a:prstDash val="solid"/>
                <a:miter/>
              </a:ln>
            </p:spPr>
            <p:txBody>
              <a:bodyPr rtlCol="0" anchor="ctr"/>
              <a:lstStyle/>
              <a:p>
                <a:endParaRPr lang="en-US"/>
              </a:p>
            </p:txBody>
          </p:sp>
          <p:sp>
            <p:nvSpPr>
              <p:cNvPr id="76" name="Freeform: Shape 75">
                <a:extLst>
                  <a:ext uri="{FF2B5EF4-FFF2-40B4-BE49-F238E27FC236}">
                    <a16:creationId xmlns:a16="http://schemas.microsoft.com/office/drawing/2014/main" id="{D6F97CE8-0C04-41E6-B91A-5A05ACAFCAB3}"/>
                  </a:ext>
                </a:extLst>
              </p:cNvPr>
              <p:cNvSpPr/>
              <p:nvPr/>
            </p:nvSpPr>
            <p:spPr>
              <a:xfrm>
                <a:off x="7772981" y="4968695"/>
                <a:ext cx="84605" cy="60742"/>
              </a:xfrm>
              <a:custGeom>
                <a:avLst/>
                <a:gdLst>
                  <a:gd name="connsiteX0" fmla="*/ 77772 w 84605"/>
                  <a:gd name="connsiteY0" fmla="*/ 35052 h 60742"/>
                  <a:gd name="connsiteX1" fmla="*/ 20670 w 84605"/>
                  <a:gd name="connsiteY1" fmla="*/ 1880 h 60742"/>
                  <a:gd name="connsiteX2" fmla="*/ 1856 w 84605"/>
                  <a:gd name="connsiteY2" fmla="*/ 6887 h 60742"/>
                  <a:gd name="connsiteX3" fmla="*/ 6862 w 84605"/>
                  <a:gd name="connsiteY3" fmla="*/ 25700 h 60742"/>
                  <a:gd name="connsiteX4" fmla="*/ 63964 w 84605"/>
                  <a:gd name="connsiteY4" fmla="*/ 58872 h 60742"/>
                  <a:gd name="connsiteX5" fmla="*/ 70840 w 84605"/>
                  <a:gd name="connsiteY5" fmla="*/ 60742 h 60742"/>
                  <a:gd name="connsiteX6" fmla="*/ 82722 w 84605"/>
                  <a:gd name="connsiteY6" fmla="*/ 53921 h 60742"/>
                  <a:gd name="connsiteX7" fmla="*/ 77772 w 84605"/>
                  <a:gd name="connsiteY7" fmla="*/ 35052 h 6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605" h="60742">
                    <a:moveTo>
                      <a:pt x="77772" y="35052"/>
                    </a:moveTo>
                    <a:lnTo>
                      <a:pt x="20670" y="1880"/>
                    </a:lnTo>
                    <a:cubicBezTo>
                      <a:pt x="14124" y="-1970"/>
                      <a:pt x="5707" y="285"/>
                      <a:pt x="1856" y="6887"/>
                    </a:cubicBezTo>
                    <a:cubicBezTo>
                      <a:pt x="-1940" y="13433"/>
                      <a:pt x="261" y="21850"/>
                      <a:pt x="6862" y="25700"/>
                    </a:cubicBezTo>
                    <a:lnTo>
                      <a:pt x="63964" y="58872"/>
                    </a:lnTo>
                    <a:cubicBezTo>
                      <a:pt x="66164" y="60137"/>
                      <a:pt x="68530" y="60742"/>
                      <a:pt x="70840" y="60742"/>
                    </a:cubicBezTo>
                    <a:cubicBezTo>
                      <a:pt x="75571" y="60742"/>
                      <a:pt x="80192" y="58267"/>
                      <a:pt x="82722" y="53921"/>
                    </a:cubicBezTo>
                    <a:cubicBezTo>
                      <a:pt x="86573" y="47265"/>
                      <a:pt x="84318" y="38848"/>
                      <a:pt x="77772" y="35052"/>
                    </a:cubicBezTo>
                    <a:close/>
                  </a:path>
                </a:pathLst>
              </a:custGeom>
              <a:grpFill/>
              <a:ln w="5500" cap="flat">
                <a:noFill/>
                <a:prstDash val="solid"/>
                <a:miter/>
              </a:ln>
            </p:spPr>
            <p:txBody>
              <a:bodyPr rtlCol="0" anchor="ctr"/>
              <a:lstStyle/>
              <a:p>
                <a:endParaRPr lang="en-US"/>
              </a:p>
            </p:txBody>
          </p:sp>
          <p:sp>
            <p:nvSpPr>
              <p:cNvPr id="77" name="Freeform: Shape 76">
                <a:extLst>
                  <a:ext uri="{FF2B5EF4-FFF2-40B4-BE49-F238E27FC236}">
                    <a16:creationId xmlns:a16="http://schemas.microsoft.com/office/drawing/2014/main" id="{906192E9-1FFF-4880-95B8-4F45E65450B7}"/>
                  </a:ext>
                </a:extLst>
              </p:cNvPr>
              <p:cNvSpPr/>
              <p:nvPr/>
            </p:nvSpPr>
            <p:spPr>
              <a:xfrm>
                <a:off x="7608567" y="4792051"/>
                <a:ext cx="38177" cy="92597"/>
              </a:xfrm>
              <a:custGeom>
                <a:avLst/>
                <a:gdLst>
                  <a:gd name="connsiteX0" fmla="*/ 27313 w 38177"/>
                  <a:gd name="connsiteY0" fmla="*/ 11511 h 92597"/>
                  <a:gd name="connsiteX1" fmla="*/ 11525 w 38177"/>
                  <a:gd name="connsiteY1" fmla="*/ 179 h 92597"/>
                  <a:gd name="connsiteX2" fmla="*/ 192 w 38177"/>
                  <a:gd name="connsiteY2" fmla="*/ 15967 h 92597"/>
                  <a:gd name="connsiteX3" fmla="*/ 10864 w 38177"/>
                  <a:gd name="connsiteY3" fmla="*/ 81100 h 92597"/>
                  <a:gd name="connsiteX4" fmla="*/ 24397 w 38177"/>
                  <a:gd name="connsiteY4" fmla="*/ 92597 h 92597"/>
                  <a:gd name="connsiteX5" fmla="*/ 26653 w 38177"/>
                  <a:gd name="connsiteY5" fmla="*/ 92433 h 92597"/>
                  <a:gd name="connsiteX6" fmla="*/ 37985 w 38177"/>
                  <a:gd name="connsiteY6" fmla="*/ 76644 h 92597"/>
                  <a:gd name="connsiteX7" fmla="*/ 27313 w 38177"/>
                  <a:gd name="connsiteY7" fmla="*/ 11511 h 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77" h="92597">
                    <a:moveTo>
                      <a:pt x="27313" y="11511"/>
                    </a:moveTo>
                    <a:cubicBezTo>
                      <a:pt x="26102" y="4030"/>
                      <a:pt x="19061" y="-1031"/>
                      <a:pt x="11525" y="179"/>
                    </a:cubicBezTo>
                    <a:cubicBezTo>
                      <a:pt x="4043" y="1389"/>
                      <a:pt x="-1073" y="8486"/>
                      <a:pt x="192" y="15967"/>
                    </a:cubicBezTo>
                    <a:lnTo>
                      <a:pt x="10864" y="81100"/>
                    </a:lnTo>
                    <a:cubicBezTo>
                      <a:pt x="11965" y="87811"/>
                      <a:pt x="17796" y="92597"/>
                      <a:pt x="24397" y="92597"/>
                    </a:cubicBezTo>
                    <a:cubicBezTo>
                      <a:pt x="25112" y="92597"/>
                      <a:pt x="25882" y="92542"/>
                      <a:pt x="26653" y="92433"/>
                    </a:cubicBezTo>
                    <a:cubicBezTo>
                      <a:pt x="34134" y="91222"/>
                      <a:pt x="39250" y="84126"/>
                      <a:pt x="37985" y="76644"/>
                    </a:cubicBezTo>
                    <a:lnTo>
                      <a:pt x="27313" y="11511"/>
                    </a:lnTo>
                    <a:close/>
                  </a:path>
                </a:pathLst>
              </a:custGeom>
              <a:grpFill/>
              <a:ln w="5500" cap="flat">
                <a:noFill/>
                <a:prstDash val="solid"/>
                <a:miter/>
              </a:ln>
            </p:spPr>
            <p:txBody>
              <a:bodyPr rtlCol="0" anchor="ctr"/>
              <a:lstStyle/>
              <a:p>
                <a:endParaRPr lang="en-US"/>
              </a:p>
            </p:txBody>
          </p:sp>
          <p:sp>
            <p:nvSpPr>
              <p:cNvPr id="78" name="Freeform: Shape 77">
                <a:extLst>
                  <a:ext uri="{FF2B5EF4-FFF2-40B4-BE49-F238E27FC236}">
                    <a16:creationId xmlns:a16="http://schemas.microsoft.com/office/drawing/2014/main" id="{DDB8107C-9FB7-4987-AF86-A30CBE247A91}"/>
                  </a:ext>
                </a:extLst>
              </p:cNvPr>
              <p:cNvSpPr/>
              <p:nvPr/>
            </p:nvSpPr>
            <p:spPr>
              <a:xfrm>
                <a:off x="7887130" y="5035063"/>
                <a:ext cx="84605" cy="60718"/>
              </a:xfrm>
              <a:custGeom>
                <a:avLst/>
                <a:gdLst>
                  <a:gd name="connsiteX0" fmla="*/ 77772 w 84605"/>
                  <a:gd name="connsiteY0" fmla="*/ 35028 h 60718"/>
                  <a:gd name="connsiteX1" fmla="*/ 20670 w 84605"/>
                  <a:gd name="connsiteY1" fmla="*/ 1856 h 60718"/>
                  <a:gd name="connsiteX2" fmla="*/ 1856 w 84605"/>
                  <a:gd name="connsiteY2" fmla="*/ 6862 h 60718"/>
                  <a:gd name="connsiteX3" fmla="*/ 6862 w 84605"/>
                  <a:gd name="connsiteY3" fmla="*/ 25676 h 60718"/>
                  <a:gd name="connsiteX4" fmla="*/ 63964 w 84605"/>
                  <a:gd name="connsiteY4" fmla="*/ 58848 h 60718"/>
                  <a:gd name="connsiteX5" fmla="*/ 70840 w 84605"/>
                  <a:gd name="connsiteY5" fmla="*/ 60718 h 60718"/>
                  <a:gd name="connsiteX6" fmla="*/ 82723 w 84605"/>
                  <a:gd name="connsiteY6" fmla="*/ 53897 h 60718"/>
                  <a:gd name="connsiteX7" fmla="*/ 77772 w 84605"/>
                  <a:gd name="connsiteY7" fmla="*/ 35028 h 60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605" h="60718">
                    <a:moveTo>
                      <a:pt x="77772" y="35028"/>
                    </a:moveTo>
                    <a:lnTo>
                      <a:pt x="20670" y="1856"/>
                    </a:lnTo>
                    <a:cubicBezTo>
                      <a:pt x="14124" y="-1940"/>
                      <a:pt x="5707" y="261"/>
                      <a:pt x="1856" y="6862"/>
                    </a:cubicBezTo>
                    <a:cubicBezTo>
                      <a:pt x="-1940" y="13409"/>
                      <a:pt x="261" y="21825"/>
                      <a:pt x="6862" y="25676"/>
                    </a:cubicBezTo>
                    <a:lnTo>
                      <a:pt x="63964" y="58848"/>
                    </a:lnTo>
                    <a:cubicBezTo>
                      <a:pt x="66164" y="60113"/>
                      <a:pt x="68530" y="60718"/>
                      <a:pt x="70840" y="60718"/>
                    </a:cubicBezTo>
                    <a:cubicBezTo>
                      <a:pt x="75571" y="60718"/>
                      <a:pt x="80192" y="58243"/>
                      <a:pt x="82723" y="53897"/>
                    </a:cubicBezTo>
                    <a:cubicBezTo>
                      <a:pt x="86573" y="47240"/>
                      <a:pt x="84318" y="38824"/>
                      <a:pt x="77772" y="35028"/>
                    </a:cubicBezTo>
                    <a:close/>
                  </a:path>
                </a:pathLst>
              </a:custGeom>
              <a:grpFill/>
              <a:ln w="5500" cap="flat">
                <a:noFill/>
                <a:prstDash val="solid"/>
                <a:miter/>
              </a:ln>
            </p:spPr>
            <p:txBody>
              <a:bodyPr rtlCol="0" anchor="ctr"/>
              <a:lstStyle/>
              <a:p>
                <a:endParaRPr lang="en-US"/>
              </a:p>
            </p:txBody>
          </p:sp>
          <p:sp>
            <p:nvSpPr>
              <p:cNvPr id="79" name="Freeform: Shape 78">
                <a:extLst>
                  <a:ext uri="{FF2B5EF4-FFF2-40B4-BE49-F238E27FC236}">
                    <a16:creationId xmlns:a16="http://schemas.microsoft.com/office/drawing/2014/main" id="{9A790C96-4577-4EC2-98F2-CE2913A2F9E7}"/>
                  </a:ext>
                </a:extLst>
              </p:cNvPr>
              <p:cNvSpPr/>
              <p:nvPr/>
            </p:nvSpPr>
            <p:spPr>
              <a:xfrm>
                <a:off x="7658833" y="4902352"/>
                <a:ext cx="84605" cy="60742"/>
              </a:xfrm>
              <a:custGeom>
                <a:avLst/>
                <a:gdLst>
                  <a:gd name="connsiteX0" fmla="*/ 77772 w 84605"/>
                  <a:gd name="connsiteY0" fmla="*/ 35052 h 60742"/>
                  <a:gd name="connsiteX1" fmla="*/ 20670 w 84605"/>
                  <a:gd name="connsiteY1" fmla="*/ 1880 h 60742"/>
                  <a:gd name="connsiteX2" fmla="*/ 1856 w 84605"/>
                  <a:gd name="connsiteY2" fmla="*/ 6887 h 60742"/>
                  <a:gd name="connsiteX3" fmla="*/ 6862 w 84605"/>
                  <a:gd name="connsiteY3" fmla="*/ 25700 h 60742"/>
                  <a:gd name="connsiteX4" fmla="*/ 63964 w 84605"/>
                  <a:gd name="connsiteY4" fmla="*/ 58872 h 60742"/>
                  <a:gd name="connsiteX5" fmla="*/ 70840 w 84605"/>
                  <a:gd name="connsiteY5" fmla="*/ 60742 h 60742"/>
                  <a:gd name="connsiteX6" fmla="*/ 82722 w 84605"/>
                  <a:gd name="connsiteY6" fmla="*/ 53921 h 60742"/>
                  <a:gd name="connsiteX7" fmla="*/ 77772 w 84605"/>
                  <a:gd name="connsiteY7" fmla="*/ 35052 h 6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605" h="60742">
                    <a:moveTo>
                      <a:pt x="77772" y="35052"/>
                    </a:moveTo>
                    <a:lnTo>
                      <a:pt x="20670" y="1880"/>
                    </a:lnTo>
                    <a:cubicBezTo>
                      <a:pt x="14124" y="-1970"/>
                      <a:pt x="5707" y="285"/>
                      <a:pt x="1856" y="6887"/>
                    </a:cubicBezTo>
                    <a:cubicBezTo>
                      <a:pt x="-1940" y="13433"/>
                      <a:pt x="261" y="21850"/>
                      <a:pt x="6862" y="25700"/>
                    </a:cubicBezTo>
                    <a:lnTo>
                      <a:pt x="63964" y="58872"/>
                    </a:lnTo>
                    <a:cubicBezTo>
                      <a:pt x="66164" y="60137"/>
                      <a:pt x="68530" y="60742"/>
                      <a:pt x="70840" y="60742"/>
                    </a:cubicBezTo>
                    <a:cubicBezTo>
                      <a:pt x="75571" y="60742"/>
                      <a:pt x="80192" y="58267"/>
                      <a:pt x="82722" y="53921"/>
                    </a:cubicBezTo>
                    <a:cubicBezTo>
                      <a:pt x="86573" y="47320"/>
                      <a:pt x="84318" y="38903"/>
                      <a:pt x="77772" y="35052"/>
                    </a:cubicBezTo>
                    <a:close/>
                  </a:path>
                </a:pathLst>
              </a:custGeom>
              <a:grpFill/>
              <a:ln w="5500" cap="flat">
                <a:noFill/>
                <a:prstDash val="solid"/>
                <a:miter/>
              </a:ln>
            </p:spPr>
            <p:txBody>
              <a:bodyPr rtlCol="0" anchor="ctr"/>
              <a:lstStyle/>
              <a:p>
                <a:endParaRPr lang="en-US"/>
              </a:p>
            </p:txBody>
          </p:sp>
          <p:sp>
            <p:nvSpPr>
              <p:cNvPr id="80" name="Freeform: Shape 79">
                <a:extLst>
                  <a:ext uri="{FF2B5EF4-FFF2-40B4-BE49-F238E27FC236}">
                    <a16:creationId xmlns:a16="http://schemas.microsoft.com/office/drawing/2014/main" id="{858D615D-69AB-44D7-9E8D-1ED9AC094CDC}"/>
                  </a:ext>
                </a:extLst>
              </p:cNvPr>
              <p:cNvSpPr/>
              <p:nvPr/>
            </p:nvSpPr>
            <p:spPr>
              <a:xfrm>
                <a:off x="7005052" y="5037435"/>
                <a:ext cx="91073" cy="45363"/>
              </a:xfrm>
              <a:custGeom>
                <a:avLst/>
                <a:gdLst>
                  <a:gd name="connsiteX0" fmla="*/ 73565 w 91073"/>
                  <a:gd name="connsiteY0" fmla="*/ 529 h 45363"/>
                  <a:gd name="connsiteX1" fmla="*/ 10027 w 91073"/>
                  <a:gd name="connsiteY1" fmla="*/ 18353 h 45363"/>
                  <a:gd name="connsiteX2" fmla="*/ 510 w 91073"/>
                  <a:gd name="connsiteY2" fmla="*/ 35296 h 45363"/>
                  <a:gd name="connsiteX3" fmla="*/ 13768 w 91073"/>
                  <a:gd name="connsiteY3" fmla="*/ 45363 h 45363"/>
                  <a:gd name="connsiteX4" fmla="*/ 17509 w 91073"/>
                  <a:gd name="connsiteY4" fmla="*/ 44868 h 45363"/>
                  <a:gd name="connsiteX5" fmla="*/ 81046 w 91073"/>
                  <a:gd name="connsiteY5" fmla="*/ 27045 h 45363"/>
                  <a:gd name="connsiteX6" fmla="*/ 90563 w 91073"/>
                  <a:gd name="connsiteY6" fmla="*/ 10101 h 45363"/>
                  <a:gd name="connsiteX7" fmla="*/ 73565 w 91073"/>
                  <a:gd name="connsiteY7" fmla="*/ 529 h 45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073" h="45363">
                    <a:moveTo>
                      <a:pt x="73565" y="529"/>
                    </a:moveTo>
                    <a:lnTo>
                      <a:pt x="10027" y="18353"/>
                    </a:lnTo>
                    <a:cubicBezTo>
                      <a:pt x="2711" y="20388"/>
                      <a:pt x="-1525" y="27980"/>
                      <a:pt x="510" y="35296"/>
                    </a:cubicBezTo>
                    <a:cubicBezTo>
                      <a:pt x="2215" y="41348"/>
                      <a:pt x="7716" y="45363"/>
                      <a:pt x="13768" y="45363"/>
                    </a:cubicBezTo>
                    <a:cubicBezTo>
                      <a:pt x="14978" y="45363"/>
                      <a:pt x="16243" y="45198"/>
                      <a:pt x="17509" y="44868"/>
                    </a:cubicBezTo>
                    <a:lnTo>
                      <a:pt x="81046" y="27045"/>
                    </a:lnTo>
                    <a:cubicBezTo>
                      <a:pt x="88363" y="25009"/>
                      <a:pt x="92599" y="17418"/>
                      <a:pt x="90563" y="10101"/>
                    </a:cubicBezTo>
                    <a:cubicBezTo>
                      <a:pt x="88473" y="2730"/>
                      <a:pt x="80881" y="-1561"/>
                      <a:pt x="73565" y="529"/>
                    </a:cubicBezTo>
                    <a:close/>
                  </a:path>
                </a:pathLst>
              </a:custGeom>
              <a:grpFill/>
              <a:ln w="5500" cap="flat">
                <a:noFill/>
                <a:prstDash val="solid"/>
                <a:miter/>
              </a:ln>
            </p:spPr>
            <p:txBody>
              <a:bodyPr rtlCol="0" anchor="ctr"/>
              <a:lstStyle/>
              <a:p>
                <a:endParaRPr lang="en-US"/>
              </a:p>
            </p:txBody>
          </p:sp>
          <p:sp>
            <p:nvSpPr>
              <p:cNvPr id="81" name="Freeform: Shape 80">
                <a:extLst>
                  <a:ext uri="{FF2B5EF4-FFF2-40B4-BE49-F238E27FC236}">
                    <a16:creationId xmlns:a16="http://schemas.microsoft.com/office/drawing/2014/main" id="{3E4221CE-4E36-43EF-9FF9-A829F60DD5DC}"/>
                  </a:ext>
                </a:extLst>
              </p:cNvPr>
              <p:cNvSpPr/>
              <p:nvPr/>
            </p:nvSpPr>
            <p:spPr>
              <a:xfrm>
                <a:off x="7132183" y="5001753"/>
                <a:ext cx="91073" cy="45343"/>
              </a:xfrm>
              <a:custGeom>
                <a:avLst/>
                <a:gdLst>
                  <a:gd name="connsiteX0" fmla="*/ 73565 w 91073"/>
                  <a:gd name="connsiteY0" fmla="*/ 510 h 45343"/>
                  <a:gd name="connsiteX1" fmla="*/ 10027 w 91073"/>
                  <a:gd name="connsiteY1" fmla="*/ 18333 h 45343"/>
                  <a:gd name="connsiteX2" fmla="*/ 510 w 91073"/>
                  <a:gd name="connsiteY2" fmla="*/ 35277 h 45343"/>
                  <a:gd name="connsiteX3" fmla="*/ 13768 w 91073"/>
                  <a:gd name="connsiteY3" fmla="*/ 45344 h 45343"/>
                  <a:gd name="connsiteX4" fmla="*/ 17508 w 91073"/>
                  <a:gd name="connsiteY4" fmla="*/ 44849 h 45343"/>
                  <a:gd name="connsiteX5" fmla="*/ 81046 w 91073"/>
                  <a:gd name="connsiteY5" fmla="*/ 27025 h 45343"/>
                  <a:gd name="connsiteX6" fmla="*/ 90563 w 91073"/>
                  <a:gd name="connsiteY6" fmla="*/ 10082 h 45343"/>
                  <a:gd name="connsiteX7" fmla="*/ 73565 w 91073"/>
                  <a:gd name="connsiteY7" fmla="*/ 510 h 45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073" h="45343">
                    <a:moveTo>
                      <a:pt x="73565" y="510"/>
                    </a:moveTo>
                    <a:lnTo>
                      <a:pt x="10027" y="18333"/>
                    </a:lnTo>
                    <a:cubicBezTo>
                      <a:pt x="2710" y="20369"/>
                      <a:pt x="-1525" y="27960"/>
                      <a:pt x="510" y="35277"/>
                    </a:cubicBezTo>
                    <a:cubicBezTo>
                      <a:pt x="2215" y="41328"/>
                      <a:pt x="7716" y="45344"/>
                      <a:pt x="13768" y="45344"/>
                    </a:cubicBezTo>
                    <a:cubicBezTo>
                      <a:pt x="14978" y="45344"/>
                      <a:pt x="16243" y="45179"/>
                      <a:pt x="17508" y="44849"/>
                    </a:cubicBezTo>
                    <a:lnTo>
                      <a:pt x="81046" y="27025"/>
                    </a:lnTo>
                    <a:cubicBezTo>
                      <a:pt x="88363" y="24990"/>
                      <a:pt x="92599" y="17398"/>
                      <a:pt x="90563" y="10082"/>
                    </a:cubicBezTo>
                    <a:cubicBezTo>
                      <a:pt x="88473" y="2710"/>
                      <a:pt x="80881" y="-1526"/>
                      <a:pt x="73565" y="510"/>
                    </a:cubicBezTo>
                    <a:close/>
                  </a:path>
                </a:pathLst>
              </a:custGeom>
              <a:grpFill/>
              <a:ln w="5500" cap="flat">
                <a:noFill/>
                <a:prstDash val="solid"/>
                <a:miter/>
              </a:ln>
            </p:spPr>
            <p:txBody>
              <a:bodyPr rtlCol="0" anchor="ctr"/>
              <a:lstStyle/>
              <a:p>
                <a:endParaRPr lang="en-US"/>
              </a:p>
            </p:txBody>
          </p:sp>
          <p:sp>
            <p:nvSpPr>
              <p:cNvPr id="82" name="Freeform: Shape 81">
                <a:extLst>
                  <a:ext uri="{FF2B5EF4-FFF2-40B4-BE49-F238E27FC236}">
                    <a16:creationId xmlns:a16="http://schemas.microsoft.com/office/drawing/2014/main" id="{F77D0053-7936-4D42-A6B7-EAF6E914A80E}"/>
                  </a:ext>
                </a:extLst>
              </p:cNvPr>
              <p:cNvSpPr/>
              <p:nvPr/>
            </p:nvSpPr>
            <p:spPr>
              <a:xfrm>
                <a:off x="7386389" y="4930384"/>
                <a:ext cx="91073" cy="45363"/>
              </a:xfrm>
              <a:custGeom>
                <a:avLst/>
                <a:gdLst>
                  <a:gd name="connsiteX0" fmla="*/ 73565 w 91073"/>
                  <a:gd name="connsiteY0" fmla="*/ 529 h 45363"/>
                  <a:gd name="connsiteX1" fmla="*/ 10027 w 91073"/>
                  <a:gd name="connsiteY1" fmla="*/ 18353 h 45363"/>
                  <a:gd name="connsiteX2" fmla="*/ 510 w 91073"/>
                  <a:gd name="connsiteY2" fmla="*/ 35296 h 45363"/>
                  <a:gd name="connsiteX3" fmla="*/ 13768 w 91073"/>
                  <a:gd name="connsiteY3" fmla="*/ 45363 h 45363"/>
                  <a:gd name="connsiteX4" fmla="*/ 17508 w 91073"/>
                  <a:gd name="connsiteY4" fmla="*/ 44868 h 45363"/>
                  <a:gd name="connsiteX5" fmla="*/ 81046 w 91073"/>
                  <a:gd name="connsiteY5" fmla="*/ 27045 h 45363"/>
                  <a:gd name="connsiteX6" fmla="*/ 90563 w 91073"/>
                  <a:gd name="connsiteY6" fmla="*/ 10101 h 45363"/>
                  <a:gd name="connsiteX7" fmla="*/ 73565 w 91073"/>
                  <a:gd name="connsiteY7" fmla="*/ 529 h 45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073" h="45363">
                    <a:moveTo>
                      <a:pt x="73565" y="529"/>
                    </a:moveTo>
                    <a:lnTo>
                      <a:pt x="10027" y="18353"/>
                    </a:lnTo>
                    <a:cubicBezTo>
                      <a:pt x="2710" y="20388"/>
                      <a:pt x="-1525" y="27980"/>
                      <a:pt x="510" y="35296"/>
                    </a:cubicBezTo>
                    <a:cubicBezTo>
                      <a:pt x="2215" y="41347"/>
                      <a:pt x="7716" y="45363"/>
                      <a:pt x="13768" y="45363"/>
                    </a:cubicBezTo>
                    <a:cubicBezTo>
                      <a:pt x="14978" y="45363"/>
                      <a:pt x="16243" y="45198"/>
                      <a:pt x="17508" y="44868"/>
                    </a:cubicBezTo>
                    <a:lnTo>
                      <a:pt x="81046" y="27045"/>
                    </a:lnTo>
                    <a:cubicBezTo>
                      <a:pt x="88363" y="25009"/>
                      <a:pt x="92599" y="17418"/>
                      <a:pt x="90563" y="10101"/>
                    </a:cubicBezTo>
                    <a:cubicBezTo>
                      <a:pt x="88473" y="2729"/>
                      <a:pt x="80881" y="-1561"/>
                      <a:pt x="73565" y="529"/>
                    </a:cubicBezTo>
                    <a:close/>
                  </a:path>
                </a:pathLst>
              </a:custGeom>
              <a:grpFill/>
              <a:ln w="5500" cap="flat">
                <a:noFill/>
                <a:prstDash val="solid"/>
                <a:miter/>
              </a:ln>
            </p:spPr>
            <p:txBody>
              <a:bodyPr rtlCol="0" anchor="ctr"/>
              <a:lstStyle/>
              <a:p>
                <a:endParaRPr lang="en-US"/>
              </a:p>
            </p:txBody>
          </p:sp>
          <p:sp>
            <p:nvSpPr>
              <p:cNvPr id="83" name="Freeform: Shape 82">
                <a:extLst>
                  <a:ext uri="{FF2B5EF4-FFF2-40B4-BE49-F238E27FC236}">
                    <a16:creationId xmlns:a16="http://schemas.microsoft.com/office/drawing/2014/main" id="{67656B07-DDDC-430D-B8E7-98836FE5D429}"/>
                  </a:ext>
                </a:extLst>
              </p:cNvPr>
              <p:cNvSpPr/>
              <p:nvPr/>
            </p:nvSpPr>
            <p:spPr>
              <a:xfrm>
                <a:off x="7513520" y="4894705"/>
                <a:ext cx="91073" cy="45339"/>
              </a:xfrm>
              <a:custGeom>
                <a:avLst/>
                <a:gdLst>
                  <a:gd name="connsiteX0" fmla="*/ 73565 w 91073"/>
                  <a:gd name="connsiteY0" fmla="*/ 506 h 45339"/>
                  <a:gd name="connsiteX1" fmla="*/ 10027 w 91073"/>
                  <a:gd name="connsiteY1" fmla="*/ 18329 h 45339"/>
                  <a:gd name="connsiteX2" fmla="*/ 510 w 91073"/>
                  <a:gd name="connsiteY2" fmla="*/ 35273 h 45339"/>
                  <a:gd name="connsiteX3" fmla="*/ 13768 w 91073"/>
                  <a:gd name="connsiteY3" fmla="*/ 45340 h 45339"/>
                  <a:gd name="connsiteX4" fmla="*/ 17508 w 91073"/>
                  <a:gd name="connsiteY4" fmla="*/ 44845 h 45339"/>
                  <a:gd name="connsiteX5" fmla="*/ 81046 w 91073"/>
                  <a:gd name="connsiteY5" fmla="*/ 27021 h 45339"/>
                  <a:gd name="connsiteX6" fmla="*/ 90563 w 91073"/>
                  <a:gd name="connsiteY6" fmla="*/ 10078 h 45339"/>
                  <a:gd name="connsiteX7" fmla="*/ 73565 w 91073"/>
                  <a:gd name="connsiteY7" fmla="*/ 506 h 45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073" h="45339">
                    <a:moveTo>
                      <a:pt x="73565" y="506"/>
                    </a:moveTo>
                    <a:lnTo>
                      <a:pt x="10027" y="18329"/>
                    </a:lnTo>
                    <a:cubicBezTo>
                      <a:pt x="2710" y="20365"/>
                      <a:pt x="-1525" y="27956"/>
                      <a:pt x="510" y="35273"/>
                    </a:cubicBezTo>
                    <a:cubicBezTo>
                      <a:pt x="2215" y="41324"/>
                      <a:pt x="7717" y="45340"/>
                      <a:pt x="13768" y="45340"/>
                    </a:cubicBezTo>
                    <a:cubicBezTo>
                      <a:pt x="14978" y="45340"/>
                      <a:pt x="16243" y="45175"/>
                      <a:pt x="17508" y="44845"/>
                    </a:cubicBezTo>
                    <a:lnTo>
                      <a:pt x="81046" y="27021"/>
                    </a:lnTo>
                    <a:cubicBezTo>
                      <a:pt x="88363" y="24986"/>
                      <a:pt x="92599" y="17394"/>
                      <a:pt x="90563" y="10078"/>
                    </a:cubicBezTo>
                    <a:cubicBezTo>
                      <a:pt x="88528" y="2761"/>
                      <a:pt x="80826" y="-1530"/>
                      <a:pt x="73565" y="506"/>
                    </a:cubicBezTo>
                    <a:close/>
                  </a:path>
                </a:pathLst>
              </a:custGeom>
              <a:grpFill/>
              <a:ln w="5500" cap="flat">
                <a:noFill/>
                <a:prstDash val="solid"/>
                <a:miter/>
              </a:ln>
            </p:spPr>
            <p:txBody>
              <a:bodyPr rtlCol="0" anchor="ctr"/>
              <a:lstStyle/>
              <a:p>
                <a:endParaRPr lang="en-US"/>
              </a:p>
            </p:txBody>
          </p:sp>
        </p:grpSp>
      </p:grpSp>
      <p:sp>
        <p:nvSpPr>
          <p:cNvPr id="89" name="Oval 88">
            <a:extLst>
              <a:ext uri="{FF2B5EF4-FFF2-40B4-BE49-F238E27FC236}">
                <a16:creationId xmlns:a16="http://schemas.microsoft.com/office/drawing/2014/main" id="{75128797-A57C-4763-9577-60F5EB4A71C2}"/>
              </a:ext>
            </a:extLst>
          </p:cNvPr>
          <p:cNvSpPr/>
          <p:nvPr/>
        </p:nvSpPr>
        <p:spPr>
          <a:xfrm>
            <a:off x="2026418" y="2074809"/>
            <a:ext cx="395148" cy="395148"/>
          </a:xfrm>
          <a:prstGeom prst="ellipse">
            <a:avLst/>
          </a:prstGeom>
          <a:ln w="5715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3C8C833D-14E7-4462-9532-3D6A710CC476}"/>
              </a:ext>
            </a:extLst>
          </p:cNvPr>
          <p:cNvSpPr txBox="1"/>
          <p:nvPr/>
        </p:nvSpPr>
        <p:spPr>
          <a:xfrm>
            <a:off x="2026419" y="2121051"/>
            <a:ext cx="392689" cy="338554"/>
          </a:xfrm>
          <a:prstGeom prst="rect">
            <a:avLst/>
          </a:prstGeom>
          <a:noFill/>
        </p:spPr>
        <p:txBody>
          <a:bodyPr wrap="square" rtlCol="0">
            <a:spAutoFit/>
          </a:bodyPr>
          <a:lstStyle/>
          <a:p>
            <a:pPr algn="ctr"/>
            <a:r>
              <a:rPr lang="en-US" sz="1600" b="1" dirty="0">
                <a:solidFill>
                  <a:schemeClr val="bg2"/>
                </a:solidFill>
                <a:latin typeface="+mj-lt"/>
              </a:rPr>
              <a:t>1</a:t>
            </a:r>
            <a:endParaRPr lang="en-ID" sz="1600" b="1" dirty="0">
              <a:solidFill>
                <a:schemeClr val="bg2"/>
              </a:solidFill>
              <a:latin typeface="+mj-lt"/>
            </a:endParaRPr>
          </a:p>
        </p:txBody>
      </p:sp>
      <p:sp>
        <p:nvSpPr>
          <p:cNvPr id="94" name="Oval 93">
            <a:extLst>
              <a:ext uri="{FF2B5EF4-FFF2-40B4-BE49-F238E27FC236}">
                <a16:creationId xmlns:a16="http://schemas.microsoft.com/office/drawing/2014/main" id="{5F73C571-98C3-4B6C-8B62-3AEB498F1A01}"/>
              </a:ext>
            </a:extLst>
          </p:cNvPr>
          <p:cNvSpPr/>
          <p:nvPr/>
        </p:nvSpPr>
        <p:spPr>
          <a:xfrm>
            <a:off x="2026418" y="3345155"/>
            <a:ext cx="395148" cy="395148"/>
          </a:xfrm>
          <a:prstGeom prst="ellipse">
            <a:avLst/>
          </a:prstGeom>
          <a:solidFill>
            <a:schemeClr val="accent2"/>
          </a:solidFill>
          <a:ln w="57150">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977FF407-980F-40A5-8A9C-FD50B71ECDEC}"/>
              </a:ext>
            </a:extLst>
          </p:cNvPr>
          <p:cNvSpPr txBox="1"/>
          <p:nvPr/>
        </p:nvSpPr>
        <p:spPr>
          <a:xfrm>
            <a:off x="2026419" y="3377949"/>
            <a:ext cx="392689" cy="338554"/>
          </a:xfrm>
          <a:prstGeom prst="rect">
            <a:avLst/>
          </a:prstGeom>
          <a:noFill/>
        </p:spPr>
        <p:txBody>
          <a:bodyPr wrap="square" rtlCol="0">
            <a:spAutoFit/>
          </a:bodyPr>
          <a:lstStyle/>
          <a:p>
            <a:pPr algn="ctr"/>
            <a:r>
              <a:rPr lang="en-US" sz="1600" b="1" dirty="0">
                <a:solidFill>
                  <a:schemeClr val="bg2"/>
                </a:solidFill>
                <a:latin typeface="+mj-lt"/>
              </a:rPr>
              <a:t>2</a:t>
            </a:r>
            <a:endParaRPr lang="en-ID" sz="1600" b="1" dirty="0">
              <a:solidFill>
                <a:schemeClr val="bg2"/>
              </a:solidFill>
              <a:latin typeface="+mj-lt"/>
            </a:endParaRPr>
          </a:p>
        </p:txBody>
      </p:sp>
      <p:sp>
        <p:nvSpPr>
          <p:cNvPr id="100" name="Oval 99">
            <a:extLst>
              <a:ext uri="{FF2B5EF4-FFF2-40B4-BE49-F238E27FC236}">
                <a16:creationId xmlns:a16="http://schemas.microsoft.com/office/drawing/2014/main" id="{8433CD1C-5735-447B-9E34-271748A419DF}"/>
              </a:ext>
            </a:extLst>
          </p:cNvPr>
          <p:cNvSpPr/>
          <p:nvPr/>
        </p:nvSpPr>
        <p:spPr>
          <a:xfrm>
            <a:off x="2026418" y="4494400"/>
            <a:ext cx="395148" cy="395148"/>
          </a:xfrm>
          <a:prstGeom prst="ellipse">
            <a:avLst/>
          </a:prstGeom>
          <a:solidFill>
            <a:schemeClr val="accent3"/>
          </a:solidFill>
          <a:ln w="57150">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TextBox 100">
            <a:extLst>
              <a:ext uri="{FF2B5EF4-FFF2-40B4-BE49-F238E27FC236}">
                <a16:creationId xmlns:a16="http://schemas.microsoft.com/office/drawing/2014/main" id="{AA780D21-F845-4493-A838-88E26C533190}"/>
              </a:ext>
            </a:extLst>
          </p:cNvPr>
          <p:cNvSpPr txBox="1"/>
          <p:nvPr/>
        </p:nvSpPr>
        <p:spPr>
          <a:xfrm>
            <a:off x="2026419" y="4527194"/>
            <a:ext cx="392689" cy="338554"/>
          </a:xfrm>
          <a:prstGeom prst="rect">
            <a:avLst/>
          </a:prstGeom>
          <a:noFill/>
        </p:spPr>
        <p:txBody>
          <a:bodyPr wrap="square" rtlCol="0">
            <a:spAutoFit/>
          </a:bodyPr>
          <a:lstStyle/>
          <a:p>
            <a:pPr algn="ctr"/>
            <a:r>
              <a:rPr lang="en-US" sz="1600" b="1" dirty="0">
                <a:solidFill>
                  <a:schemeClr val="bg2"/>
                </a:solidFill>
                <a:latin typeface="+mj-lt"/>
              </a:rPr>
              <a:t>3</a:t>
            </a:r>
            <a:endParaRPr lang="en-ID" sz="1600" b="1" dirty="0">
              <a:solidFill>
                <a:schemeClr val="bg2"/>
              </a:solidFill>
              <a:latin typeface="+mj-lt"/>
            </a:endParaRPr>
          </a:p>
        </p:txBody>
      </p:sp>
      <p:sp>
        <p:nvSpPr>
          <p:cNvPr id="103" name="Oval 102">
            <a:extLst>
              <a:ext uri="{FF2B5EF4-FFF2-40B4-BE49-F238E27FC236}">
                <a16:creationId xmlns:a16="http://schemas.microsoft.com/office/drawing/2014/main" id="{20099232-E667-4B87-8BC8-F141C1857F14}"/>
              </a:ext>
            </a:extLst>
          </p:cNvPr>
          <p:cNvSpPr/>
          <p:nvPr/>
        </p:nvSpPr>
        <p:spPr>
          <a:xfrm>
            <a:off x="2026418" y="5658207"/>
            <a:ext cx="395148" cy="395148"/>
          </a:xfrm>
          <a:prstGeom prst="ellipse">
            <a:avLst/>
          </a:prstGeom>
          <a:solidFill>
            <a:schemeClr val="accent4"/>
          </a:solidFill>
          <a:ln w="57150">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Box 103">
            <a:extLst>
              <a:ext uri="{FF2B5EF4-FFF2-40B4-BE49-F238E27FC236}">
                <a16:creationId xmlns:a16="http://schemas.microsoft.com/office/drawing/2014/main" id="{8FAC8EEA-EA4F-425A-B5E9-0E3F62C49016}"/>
              </a:ext>
            </a:extLst>
          </p:cNvPr>
          <p:cNvSpPr txBox="1"/>
          <p:nvPr/>
        </p:nvSpPr>
        <p:spPr>
          <a:xfrm>
            <a:off x="2026419" y="5691001"/>
            <a:ext cx="392689" cy="338554"/>
          </a:xfrm>
          <a:prstGeom prst="rect">
            <a:avLst/>
          </a:prstGeom>
          <a:noFill/>
        </p:spPr>
        <p:txBody>
          <a:bodyPr wrap="square" rtlCol="0">
            <a:spAutoFit/>
          </a:bodyPr>
          <a:lstStyle/>
          <a:p>
            <a:pPr algn="ctr"/>
            <a:r>
              <a:rPr lang="en-US" sz="1600" b="1" dirty="0">
                <a:solidFill>
                  <a:schemeClr val="bg2"/>
                </a:solidFill>
                <a:latin typeface="+mj-lt"/>
              </a:rPr>
              <a:t>4</a:t>
            </a:r>
            <a:endParaRPr lang="en-ID" sz="1600" b="1" dirty="0">
              <a:solidFill>
                <a:schemeClr val="bg2"/>
              </a:solidFill>
              <a:latin typeface="+mj-lt"/>
            </a:endParaRPr>
          </a:p>
        </p:txBody>
      </p:sp>
      <p:grpSp>
        <p:nvGrpSpPr>
          <p:cNvPr id="147" name="Group 146">
            <a:extLst>
              <a:ext uri="{FF2B5EF4-FFF2-40B4-BE49-F238E27FC236}">
                <a16:creationId xmlns:a16="http://schemas.microsoft.com/office/drawing/2014/main" id="{1EBB173B-D058-47BB-B19E-106048F5F780}"/>
              </a:ext>
            </a:extLst>
          </p:cNvPr>
          <p:cNvGrpSpPr/>
          <p:nvPr/>
        </p:nvGrpSpPr>
        <p:grpSpPr>
          <a:xfrm>
            <a:off x="6220920" y="1821584"/>
            <a:ext cx="2295813" cy="4507438"/>
            <a:chOff x="4942715" y="1747444"/>
            <a:chExt cx="2295813" cy="4507438"/>
          </a:xfrm>
        </p:grpSpPr>
        <p:sp>
          <p:nvSpPr>
            <p:cNvPr id="106" name="Rectangle: Rounded Corners 105">
              <a:extLst>
                <a:ext uri="{FF2B5EF4-FFF2-40B4-BE49-F238E27FC236}">
                  <a16:creationId xmlns:a16="http://schemas.microsoft.com/office/drawing/2014/main" id="{7E7FF0D3-9843-45D2-B62A-9D6255D6D0EA}"/>
                </a:ext>
              </a:extLst>
            </p:cNvPr>
            <p:cNvSpPr/>
            <p:nvPr/>
          </p:nvSpPr>
          <p:spPr>
            <a:xfrm>
              <a:off x="5194249" y="1747444"/>
              <a:ext cx="2044279" cy="937488"/>
            </a:xfrm>
            <a:prstGeom prst="roundRect">
              <a:avLst>
                <a:gd name="adj" fmla="val 13362"/>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Rounded Corners 109">
              <a:extLst>
                <a:ext uri="{FF2B5EF4-FFF2-40B4-BE49-F238E27FC236}">
                  <a16:creationId xmlns:a16="http://schemas.microsoft.com/office/drawing/2014/main" id="{8B0E7F0D-1616-4F28-9834-FD6DE4EF1101}"/>
                </a:ext>
              </a:extLst>
            </p:cNvPr>
            <p:cNvSpPr/>
            <p:nvPr/>
          </p:nvSpPr>
          <p:spPr>
            <a:xfrm>
              <a:off x="5338927" y="1850797"/>
              <a:ext cx="1754924" cy="741866"/>
            </a:xfrm>
            <a:prstGeom prst="roundRect">
              <a:avLst>
                <a:gd name="adj" fmla="val 13362"/>
              </a:avLst>
            </a:prstGeom>
            <a:noFill/>
            <a:ln w="19050">
              <a:solidFill>
                <a:schemeClr val="accent4">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TextBox 107">
              <a:extLst>
                <a:ext uri="{FF2B5EF4-FFF2-40B4-BE49-F238E27FC236}">
                  <a16:creationId xmlns:a16="http://schemas.microsoft.com/office/drawing/2014/main" id="{0D254CD5-4160-4084-AE34-5F40BD05136D}"/>
                </a:ext>
              </a:extLst>
            </p:cNvPr>
            <p:cNvSpPr txBox="1"/>
            <p:nvPr/>
          </p:nvSpPr>
          <p:spPr>
            <a:xfrm>
              <a:off x="5647615" y="2019838"/>
              <a:ext cx="1198762" cy="400110"/>
            </a:xfrm>
            <a:prstGeom prst="rect">
              <a:avLst/>
            </a:prstGeom>
            <a:noFill/>
          </p:spPr>
          <p:txBody>
            <a:bodyPr wrap="square" rtlCol="0" anchor="t">
              <a:spAutoFit/>
            </a:bodyPr>
            <a:lstStyle/>
            <a:p>
              <a:pPr algn="ctr"/>
              <a:r>
                <a:rPr lang="en-US" sz="2000" b="1" dirty="0">
                  <a:solidFill>
                    <a:schemeClr val="bg2"/>
                  </a:solidFill>
                  <a:latin typeface="+mj-lt"/>
                </a:rPr>
                <a:t>Ball</a:t>
              </a:r>
            </a:p>
          </p:txBody>
        </p:sp>
        <p:sp>
          <p:nvSpPr>
            <p:cNvPr id="112" name="Oval 111">
              <a:extLst>
                <a:ext uri="{FF2B5EF4-FFF2-40B4-BE49-F238E27FC236}">
                  <a16:creationId xmlns:a16="http://schemas.microsoft.com/office/drawing/2014/main" id="{2135461C-47C7-4B24-BD9E-555F11E77713}"/>
                </a:ext>
              </a:extLst>
            </p:cNvPr>
            <p:cNvSpPr/>
            <p:nvPr/>
          </p:nvSpPr>
          <p:spPr>
            <a:xfrm>
              <a:off x="4942715" y="1936393"/>
              <a:ext cx="559590" cy="559590"/>
            </a:xfrm>
            <a:prstGeom prst="ellipse">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TextBox 113">
              <a:extLst>
                <a:ext uri="{FF2B5EF4-FFF2-40B4-BE49-F238E27FC236}">
                  <a16:creationId xmlns:a16="http://schemas.microsoft.com/office/drawing/2014/main" id="{FEE20349-2786-458F-8FC2-46E0093F89CB}"/>
                </a:ext>
              </a:extLst>
            </p:cNvPr>
            <p:cNvSpPr txBox="1"/>
            <p:nvPr/>
          </p:nvSpPr>
          <p:spPr>
            <a:xfrm>
              <a:off x="4965486" y="2061041"/>
              <a:ext cx="508358" cy="307777"/>
            </a:xfrm>
            <a:prstGeom prst="rect">
              <a:avLst/>
            </a:prstGeom>
            <a:noFill/>
          </p:spPr>
          <p:txBody>
            <a:bodyPr wrap="square" rtlCol="0" anchor="t">
              <a:spAutoFit/>
            </a:bodyPr>
            <a:lstStyle/>
            <a:p>
              <a:pPr algn="ctr"/>
              <a:r>
                <a:rPr lang="en-US" sz="1400" b="1" dirty="0">
                  <a:solidFill>
                    <a:schemeClr val="accent4">
                      <a:lumMod val="50000"/>
                    </a:schemeClr>
                  </a:solidFill>
                </a:rPr>
                <a:t>A</a:t>
              </a:r>
            </a:p>
          </p:txBody>
        </p:sp>
        <p:sp>
          <p:nvSpPr>
            <p:cNvPr id="118" name="Rectangle: Rounded Corners 117">
              <a:extLst>
                <a:ext uri="{FF2B5EF4-FFF2-40B4-BE49-F238E27FC236}">
                  <a16:creationId xmlns:a16="http://schemas.microsoft.com/office/drawing/2014/main" id="{F497FE13-0A00-4D37-9A81-C90CBEBE4A1D}"/>
                </a:ext>
              </a:extLst>
            </p:cNvPr>
            <p:cNvSpPr/>
            <p:nvPr/>
          </p:nvSpPr>
          <p:spPr>
            <a:xfrm>
              <a:off x="5194249" y="2937427"/>
              <a:ext cx="2044279" cy="937488"/>
            </a:xfrm>
            <a:prstGeom prst="roundRect">
              <a:avLst>
                <a:gd name="adj" fmla="val 1336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Rectangle: Rounded Corners 118">
              <a:extLst>
                <a:ext uri="{FF2B5EF4-FFF2-40B4-BE49-F238E27FC236}">
                  <a16:creationId xmlns:a16="http://schemas.microsoft.com/office/drawing/2014/main" id="{D5077C45-7137-46B8-BC7D-7FF2974CD6DB}"/>
                </a:ext>
              </a:extLst>
            </p:cNvPr>
            <p:cNvSpPr/>
            <p:nvPr/>
          </p:nvSpPr>
          <p:spPr>
            <a:xfrm>
              <a:off x="5338927" y="3040780"/>
              <a:ext cx="1754924" cy="741866"/>
            </a:xfrm>
            <a:prstGeom prst="roundRect">
              <a:avLst>
                <a:gd name="adj" fmla="val 13362"/>
              </a:avLst>
            </a:prstGeom>
            <a:noFill/>
            <a:ln w="19050">
              <a:solidFill>
                <a:schemeClr val="accent2">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Box 119">
              <a:extLst>
                <a:ext uri="{FF2B5EF4-FFF2-40B4-BE49-F238E27FC236}">
                  <a16:creationId xmlns:a16="http://schemas.microsoft.com/office/drawing/2014/main" id="{EE4B3CC6-CDC2-47AE-BBF2-8AF6842D3379}"/>
                </a:ext>
              </a:extLst>
            </p:cNvPr>
            <p:cNvSpPr txBox="1"/>
            <p:nvPr/>
          </p:nvSpPr>
          <p:spPr>
            <a:xfrm>
              <a:off x="5647615" y="3209821"/>
              <a:ext cx="1198762" cy="400110"/>
            </a:xfrm>
            <a:prstGeom prst="rect">
              <a:avLst/>
            </a:prstGeom>
            <a:noFill/>
          </p:spPr>
          <p:txBody>
            <a:bodyPr wrap="square" rtlCol="0" anchor="t">
              <a:spAutoFit/>
            </a:bodyPr>
            <a:lstStyle/>
            <a:p>
              <a:pPr algn="ctr"/>
              <a:r>
                <a:rPr lang="en-US" sz="2000" b="1" dirty="0">
                  <a:solidFill>
                    <a:schemeClr val="bg2"/>
                  </a:solidFill>
                  <a:latin typeface="+mj-lt"/>
                </a:rPr>
                <a:t>Prism</a:t>
              </a:r>
            </a:p>
          </p:txBody>
        </p:sp>
        <p:sp>
          <p:nvSpPr>
            <p:cNvPr id="121" name="Oval 120">
              <a:extLst>
                <a:ext uri="{FF2B5EF4-FFF2-40B4-BE49-F238E27FC236}">
                  <a16:creationId xmlns:a16="http://schemas.microsoft.com/office/drawing/2014/main" id="{58A2EEF9-52CB-49FA-A8A6-1739DDFD62AB}"/>
                </a:ext>
              </a:extLst>
            </p:cNvPr>
            <p:cNvSpPr/>
            <p:nvPr/>
          </p:nvSpPr>
          <p:spPr>
            <a:xfrm>
              <a:off x="4942715" y="3126376"/>
              <a:ext cx="559590" cy="559590"/>
            </a:xfrm>
            <a:prstGeom prst="ellips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TextBox 121">
              <a:extLst>
                <a:ext uri="{FF2B5EF4-FFF2-40B4-BE49-F238E27FC236}">
                  <a16:creationId xmlns:a16="http://schemas.microsoft.com/office/drawing/2014/main" id="{681D5A9A-B7A4-4938-9125-5D40B16870B5}"/>
                </a:ext>
              </a:extLst>
            </p:cNvPr>
            <p:cNvSpPr txBox="1"/>
            <p:nvPr/>
          </p:nvSpPr>
          <p:spPr>
            <a:xfrm>
              <a:off x="4965486" y="3251024"/>
              <a:ext cx="508358" cy="307777"/>
            </a:xfrm>
            <a:prstGeom prst="rect">
              <a:avLst/>
            </a:prstGeom>
            <a:noFill/>
          </p:spPr>
          <p:txBody>
            <a:bodyPr wrap="square" rtlCol="0" anchor="t">
              <a:spAutoFit/>
            </a:bodyPr>
            <a:lstStyle/>
            <a:p>
              <a:pPr algn="ctr"/>
              <a:r>
                <a:rPr lang="en-US" sz="1400" b="1" dirty="0">
                  <a:solidFill>
                    <a:schemeClr val="accent2">
                      <a:lumMod val="50000"/>
                    </a:schemeClr>
                  </a:solidFill>
                </a:rPr>
                <a:t>B</a:t>
              </a:r>
            </a:p>
          </p:txBody>
        </p:sp>
        <p:sp>
          <p:nvSpPr>
            <p:cNvPr id="136" name="Rectangle: Rounded Corners 135">
              <a:extLst>
                <a:ext uri="{FF2B5EF4-FFF2-40B4-BE49-F238E27FC236}">
                  <a16:creationId xmlns:a16="http://schemas.microsoft.com/office/drawing/2014/main" id="{8585EA50-B140-406F-BA2A-CAC5C230A44D}"/>
                </a:ext>
              </a:extLst>
            </p:cNvPr>
            <p:cNvSpPr/>
            <p:nvPr/>
          </p:nvSpPr>
          <p:spPr>
            <a:xfrm>
              <a:off x="5194249" y="4127410"/>
              <a:ext cx="2044279" cy="937488"/>
            </a:xfrm>
            <a:prstGeom prst="roundRect">
              <a:avLst>
                <a:gd name="adj" fmla="val 13362"/>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Rectangle: Rounded Corners 136">
              <a:extLst>
                <a:ext uri="{FF2B5EF4-FFF2-40B4-BE49-F238E27FC236}">
                  <a16:creationId xmlns:a16="http://schemas.microsoft.com/office/drawing/2014/main" id="{17B2183A-3B00-4DE3-A278-813B709EC5F3}"/>
                </a:ext>
              </a:extLst>
            </p:cNvPr>
            <p:cNvSpPr/>
            <p:nvPr/>
          </p:nvSpPr>
          <p:spPr>
            <a:xfrm>
              <a:off x="5338927" y="4230763"/>
              <a:ext cx="1754924" cy="741866"/>
            </a:xfrm>
            <a:prstGeom prst="roundRect">
              <a:avLst>
                <a:gd name="adj" fmla="val 13362"/>
              </a:avLst>
            </a:prstGeom>
            <a:noFill/>
            <a:ln w="19050">
              <a:solidFill>
                <a:schemeClr val="accent3">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TextBox 137">
              <a:extLst>
                <a:ext uri="{FF2B5EF4-FFF2-40B4-BE49-F238E27FC236}">
                  <a16:creationId xmlns:a16="http://schemas.microsoft.com/office/drawing/2014/main" id="{22519482-A794-4D17-84C6-37CD5DA67FC1}"/>
                </a:ext>
              </a:extLst>
            </p:cNvPr>
            <p:cNvSpPr txBox="1"/>
            <p:nvPr/>
          </p:nvSpPr>
          <p:spPr>
            <a:xfrm>
              <a:off x="5647614" y="4399804"/>
              <a:ext cx="1405559" cy="400110"/>
            </a:xfrm>
            <a:prstGeom prst="rect">
              <a:avLst/>
            </a:prstGeom>
            <a:noFill/>
          </p:spPr>
          <p:txBody>
            <a:bodyPr wrap="square" rtlCol="0" anchor="t">
              <a:spAutoFit/>
            </a:bodyPr>
            <a:lstStyle/>
            <a:p>
              <a:pPr algn="ctr"/>
              <a:r>
                <a:rPr lang="en-US" sz="2000" b="1" dirty="0">
                  <a:solidFill>
                    <a:schemeClr val="bg2"/>
                  </a:solidFill>
                  <a:latin typeface="+mj-lt"/>
                </a:rPr>
                <a:t>Pyramid</a:t>
              </a:r>
            </a:p>
          </p:txBody>
        </p:sp>
        <p:sp>
          <p:nvSpPr>
            <p:cNvPr id="139" name="Oval 138">
              <a:extLst>
                <a:ext uri="{FF2B5EF4-FFF2-40B4-BE49-F238E27FC236}">
                  <a16:creationId xmlns:a16="http://schemas.microsoft.com/office/drawing/2014/main" id="{12F499F7-730E-493F-A803-23D2C40DA559}"/>
                </a:ext>
              </a:extLst>
            </p:cNvPr>
            <p:cNvSpPr/>
            <p:nvPr/>
          </p:nvSpPr>
          <p:spPr>
            <a:xfrm>
              <a:off x="4942715" y="4316359"/>
              <a:ext cx="559590" cy="559590"/>
            </a:xfrm>
            <a:prstGeom prst="ellipse">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TextBox 139">
              <a:extLst>
                <a:ext uri="{FF2B5EF4-FFF2-40B4-BE49-F238E27FC236}">
                  <a16:creationId xmlns:a16="http://schemas.microsoft.com/office/drawing/2014/main" id="{EA39F350-EEB2-4600-9C29-C68DA1F4F43A}"/>
                </a:ext>
              </a:extLst>
            </p:cNvPr>
            <p:cNvSpPr txBox="1"/>
            <p:nvPr/>
          </p:nvSpPr>
          <p:spPr>
            <a:xfrm>
              <a:off x="4965486" y="4441007"/>
              <a:ext cx="508358" cy="307777"/>
            </a:xfrm>
            <a:prstGeom prst="rect">
              <a:avLst/>
            </a:prstGeom>
            <a:noFill/>
          </p:spPr>
          <p:txBody>
            <a:bodyPr wrap="square" rtlCol="0" anchor="t">
              <a:spAutoFit/>
            </a:bodyPr>
            <a:lstStyle/>
            <a:p>
              <a:pPr algn="ctr"/>
              <a:r>
                <a:rPr lang="en-US" sz="1400" b="1" dirty="0">
                  <a:solidFill>
                    <a:schemeClr val="accent3">
                      <a:lumMod val="50000"/>
                    </a:schemeClr>
                  </a:solidFill>
                </a:rPr>
                <a:t>C</a:t>
              </a:r>
            </a:p>
          </p:txBody>
        </p:sp>
        <p:sp>
          <p:nvSpPr>
            <p:cNvPr id="142" name="Rectangle: Rounded Corners 141">
              <a:extLst>
                <a:ext uri="{FF2B5EF4-FFF2-40B4-BE49-F238E27FC236}">
                  <a16:creationId xmlns:a16="http://schemas.microsoft.com/office/drawing/2014/main" id="{BEE12274-2AAC-430C-AA52-C3508F0C2BE3}"/>
                </a:ext>
              </a:extLst>
            </p:cNvPr>
            <p:cNvSpPr/>
            <p:nvPr/>
          </p:nvSpPr>
          <p:spPr>
            <a:xfrm>
              <a:off x="5194249" y="5317394"/>
              <a:ext cx="2044279" cy="937488"/>
            </a:xfrm>
            <a:prstGeom prst="roundRect">
              <a:avLst>
                <a:gd name="adj" fmla="val 13362"/>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Rounded Corners 142">
              <a:extLst>
                <a:ext uri="{FF2B5EF4-FFF2-40B4-BE49-F238E27FC236}">
                  <a16:creationId xmlns:a16="http://schemas.microsoft.com/office/drawing/2014/main" id="{7C488BBD-EC6C-4E95-924D-D017136738D2}"/>
                </a:ext>
              </a:extLst>
            </p:cNvPr>
            <p:cNvSpPr/>
            <p:nvPr/>
          </p:nvSpPr>
          <p:spPr>
            <a:xfrm>
              <a:off x="5338927" y="5420747"/>
              <a:ext cx="1754924" cy="741866"/>
            </a:xfrm>
            <a:prstGeom prst="roundRect">
              <a:avLst>
                <a:gd name="adj" fmla="val 13362"/>
              </a:avLst>
            </a:prstGeom>
            <a:noFill/>
            <a:ln w="19050">
              <a:solidFill>
                <a:schemeClr val="accent1">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TextBox 143">
              <a:extLst>
                <a:ext uri="{FF2B5EF4-FFF2-40B4-BE49-F238E27FC236}">
                  <a16:creationId xmlns:a16="http://schemas.microsoft.com/office/drawing/2014/main" id="{12C88668-35AD-476F-8BB1-9AB1B0BD53A0}"/>
                </a:ext>
              </a:extLst>
            </p:cNvPr>
            <p:cNvSpPr txBox="1"/>
            <p:nvPr/>
          </p:nvSpPr>
          <p:spPr>
            <a:xfrm>
              <a:off x="5647615" y="5589788"/>
              <a:ext cx="1198762" cy="400110"/>
            </a:xfrm>
            <a:prstGeom prst="rect">
              <a:avLst/>
            </a:prstGeom>
            <a:noFill/>
          </p:spPr>
          <p:txBody>
            <a:bodyPr wrap="square" rtlCol="0" anchor="t">
              <a:spAutoFit/>
            </a:bodyPr>
            <a:lstStyle/>
            <a:p>
              <a:pPr algn="ctr"/>
              <a:r>
                <a:rPr lang="en-US" sz="2000" b="1" dirty="0">
                  <a:solidFill>
                    <a:schemeClr val="bg2"/>
                  </a:solidFill>
                  <a:latin typeface="+mj-lt"/>
                </a:rPr>
                <a:t>Cube</a:t>
              </a:r>
            </a:p>
          </p:txBody>
        </p:sp>
        <p:sp>
          <p:nvSpPr>
            <p:cNvPr id="145" name="Oval 144">
              <a:extLst>
                <a:ext uri="{FF2B5EF4-FFF2-40B4-BE49-F238E27FC236}">
                  <a16:creationId xmlns:a16="http://schemas.microsoft.com/office/drawing/2014/main" id="{1D390A05-EAE5-4C12-98ED-2CB26A98BF51}"/>
                </a:ext>
              </a:extLst>
            </p:cNvPr>
            <p:cNvSpPr/>
            <p:nvPr/>
          </p:nvSpPr>
          <p:spPr>
            <a:xfrm>
              <a:off x="4942715" y="5506343"/>
              <a:ext cx="559590" cy="559590"/>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TextBox 145">
              <a:extLst>
                <a:ext uri="{FF2B5EF4-FFF2-40B4-BE49-F238E27FC236}">
                  <a16:creationId xmlns:a16="http://schemas.microsoft.com/office/drawing/2014/main" id="{437FADFC-9ABE-4F89-853B-3BAB2383285C}"/>
                </a:ext>
              </a:extLst>
            </p:cNvPr>
            <p:cNvSpPr txBox="1"/>
            <p:nvPr/>
          </p:nvSpPr>
          <p:spPr>
            <a:xfrm>
              <a:off x="4965486" y="5630991"/>
              <a:ext cx="508358" cy="307777"/>
            </a:xfrm>
            <a:prstGeom prst="rect">
              <a:avLst/>
            </a:prstGeom>
            <a:noFill/>
          </p:spPr>
          <p:txBody>
            <a:bodyPr wrap="square" rtlCol="0" anchor="t">
              <a:spAutoFit/>
            </a:bodyPr>
            <a:lstStyle/>
            <a:p>
              <a:pPr algn="ctr"/>
              <a:r>
                <a:rPr lang="en-US" sz="1400" b="1" dirty="0">
                  <a:solidFill>
                    <a:schemeClr val="accent1">
                      <a:lumMod val="50000"/>
                    </a:schemeClr>
                  </a:solidFill>
                </a:rPr>
                <a:t>D</a:t>
              </a:r>
            </a:p>
          </p:txBody>
        </p:sp>
      </p:grpSp>
      <p:cxnSp>
        <p:nvCxnSpPr>
          <p:cNvPr id="149" name="Straight Connector 148">
            <a:extLst>
              <a:ext uri="{FF2B5EF4-FFF2-40B4-BE49-F238E27FC236}">
                <a16:creationId xmlns:a16="http://schemas.microsoft.com/office/drawing/2014/main" id="{A662C2A7-505E-4198-A40C-A77027C13891}"/>
              </a:ext>
            </a:extLst>
          </p:cNvPr>
          <p:cNvCxnSpPr>
            <a:stCxn id="91" idx="3"/>
            <a:endCxn id="146" idx="1"/>
          </p:cNvCxnSpPr>
          <p:nvPr/>
        </p:nvCxnSpPr>
        <p:spPr>
          <a:xfrm>
            <a:off x="2419108" y="2290328"/>
            <a:ext cx="3824583" cy="3568692"/>
          </a:xfrm>
          <a:prstGeom prst="line">
            <a:avLst/>
          </a:prstGeom>
          <a:ln w="19050">
            <a:prstDash val="dash"/>
            <a:tailEnd type="arrow"/>
          </a:ln>
        </p:spPr>
        <p:style>
          <a:lnRef idx="1">
            <a:schemeClr val="accent1"/>
          </a:lnRef>
          <a:fillRef idx="0">
            <a:schemeClr val="accent1"/>
          </a:fillRef>
          <a:effectRef idx="0">
            <a:schemeClr val="accent1"/>
          </a:effectRef>
          <a:fontRef idx="minor">
            <a:schemeClr val="tx1"/>
          </a:fontRef>
        </p:style>
      </p:cxnSp>
      <p:cxnSp>
        <p:nvCxnSpPr>
          <p:cNvPr id="151" name="Straight Connector 150">
            <a:extLst>
              <a:ext uri="{FF2B5EF4-FFF2-40B4-BE49-F238E27FC236}">
                <a16:creationId xmlns:a16="http://schemas.microsoft.com/office/drawing/2014/main" id="{D2C4444B-9EF2-4B5E-87EA-AAB04E9475BF}"/>
              </a:ext>
            </a:extLst>
          </p:cNvPr>
          <p:cNvCxnSpPr>
            <a:stCxn id="95" idx="3"/>
            <a:endCxn id="114" idx="1"/>
          </p:cNvCxnSpPr>
          <p:nvPr/>
        </p:nvCxnSpPr>
        <p:spPr>
          <a:xfrm flipV="1">
            <a:off x="2419108" y="2289070"/>
            <a:ext cx="3824583" cy="1258156"/>
          </a:xfrm>
          <a:prstGeom prst="line">
            <a:avLst/>
          </a:prstGeom>
          <a:ln w="19050">
            <a:solidFill>
              <a:schemeClr val="accent2"/>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153" name="Straight Connector 152">
            <a:extLst>
              <a:ext uri="{FF2B5EF4-FFF2-40B4-BE49-F238E27FC236}">
                <a16:creationId xmlns:a16="http://schemas.microsoft.com/office/drawing/2014/main" id="{3BD6E59B-89FE-430E-ADD7-1C4A2CFA608B}"/>
              </a:ext>
            </a:extLst>
          </p:cNvPr>
          <p:cNvCxnSpPr>
            <a:stCxn id="100" idx="6"/>
            <a:endCxn id="122" idx="1"/>
          </p:cNvCxnSpPr>
          <p:nvPr/>
        </p:nvCxnSpPr>
        <p:spPr>
          <a:xfrm flipV="1">
            <a:off x="2421566" y="3479053"/>
            <a:ext cx="3822125" cy="1212921"/>
          </a:xfrm>
          <a:prstGeom prst="line">
            <a:avLst/>
          </a:prstGeom>
          <a:ln w="19050">
            <a:solidFill>
              <a:schemeClr val="accent3"/>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155" name="Straight Connector 154">
            <a:extLst>
              <a:ext uri="{FF2B5EF4-FFF2-40B4-BE49-F238E27FC236}">
                <a16:creationId xmlns:a16="http://schemas.microsoft.com/office/drawing/2014/main" id="{129B4588-E776-483F-BFB5-BA2BEF668B73}"/>
              </a:ext>
            </a:extLst>
          </p:cNvPr>
          <p:cNvCxnSpPr>
            <a:stCxn id="104" idx="3"/>
            <a:endCxn id="139" idx="2"/>
          </p:cNvCxnSpPr>
          <p:nvPr/>
        </p:nvCxnSpPr>
        <p:spPr>
          <a:xfrm flipV="1">
            <a:off x="2419108" y="4670294"/>
            <a:ext cx="3801812" cy="1189984"/>
          </a:xfrm>
          <a:prstGeom prst="line">
            <a:avLst/>
          </a:prstGeom>
          <a:ln w="19050">
            <a:solidFill>
              <a:schemeClr val="accent5"/>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167" name="TextBox 166">
            <a:extLst>
              <a:ext uri="{FF2B5EF4-FFF2-40B4-BE49-F238E27FC236}">
                <a16:creationId xmlns:a16="http://schemas.microsoft.com/office/drawing/2014/main" id="{CBBC8D70-7C4B-4A52-887F-13EC611D5357}"/>
              </a:ext>
            </a:extLst>
          </p:cNvPr>
          <p:cNvSpPr txBox="1"/>
          <p:nvPr/>
        </p:nvSpPr>
        <p:spPr>
          <a:xfrm>
            <a:off x="9199097" y="2105795"/>
            <a:ext cx="2240645" cy="1170833"/>
          </a:xfrm>
          <a:prstGeom prst="rect">
            <a:avLst/>
          </a:prstGeom>
          <a:noFill/>
        </p:spPr>
        <p:txBody>
          <a:bodyPr wrap="square" rtlCol="0" anchor="t">
            <a:spAutoFit/>
          </a:bodyPr>
          <a:lstStyle/>
          <a:p>
            <a:pPr>
              <a:lnSpc>
                <a:spcPct val="150000"/>
              </a:lnSpc>
            </a:pPr>
            <a:r>
              <a:rPr lang="en-US" sz="1200" dirty="0"/>
              <a:t>Connect between the diagram on the left and on the right to determine the correct answer</a:t>
            </a:r>
          </a:p>
        </p:txBody>
      </p:sp>
      <p:sp>
        <p:nvSpPr>
          <p:cNvPr id="169" name="TextBox 168">
            <a:extLst>
              <a:ext uri="{FF2B5EF4-FFF2-40B4-BE49-F238E27FC236}">
                <a16:creationId xmlns:a16="http://schemas.microsoft.com/office/drawing/2014/main" id="{91D6A255-9441-4188-B1DB-D617374E3D0A}"/>
              </a:ext>
            </a:extLst>
          </p:cNvPr>
          <p:cNvSpPr txBox="1"/>
          <p:nvPr/>
        </p:nvSpPr>
        <p:spPr>
          <a:xfrm>
            <a:off x="9199098" y="1764609"/>
            <a:ext cx="2240644" cy="400110"/>
          </a:xfrm>
          <a:prstGeom prst="rect">
            <a:avLst/>
          </a:prstGeom>
          <a:noFill/>
        </p:spPr>
        <p:txBody>
          <a:bodyPr wrap="square" rtlCol="0">
            <a:spAutoFit/>
          </a:bodyPr>
          <a:lstStyle/>
          <a:p>
            <a:r>
              <a:rPr lang="en-US" sz="2000" b="1" dirty="0">
                <a:latin typeface="+mj-lt"/>
              </a:rPr>
              <a:t>Match diagram</a:t>
            </a:r>
            <a:endParaRPr lang="en-ID" sz="2000" b="1" dirty="0">
              <a:latin typeface="+mj-lt"/>
            </a:endParaRPr>
          </a:p>
        </p:txBody>
      </p:sp>
      <p:sp>
        <p:nvSpPr>
          <p:cNvPr id="3" name="Text Placeholder 2">
            <a:extLst>
              <a:ext uri="{FF2B5EF4-FFF2-40B4-BE49-F238E27FC236}">
                <a16:creationId xmlns:a16="http://schemas.microsoft.com/office/drawing/2014/main" id="{A7CDF80E-F749-4D22-AA5F-5679E81D5453}"/>
              </a:ext>
            </a:extLst>
          </p:cNvPr>
          <p:cNvSpPr>
            <a:spLocks noGrp="1"/>
          </p:cNvSpPr>
          <p:nvPr>
            <p:ph type="body" sz="quarter" idx="10"/>
          </p:nvPr>
        </p:nvSpPr>
        <p:spPr/>
        <p:txBody>
          <a:bodyPr/>
          <a:lstStyle/>
          <a:p>
            <a:pPr algn="ctr"/>
            <a:r>
              <a:rPr lang="en-US" sz="4000" b="1" dirty="0">
                <a:latin typeface="+mj-lt"/>
              </a:rPr>
              <a:t>Question 5</a:t>
            </a:r>
          </a:p>
        </p:txBody>
      </p:sp>
    </p:spTree>
    <p:extLst>
      <p:ext uri="{BB962C8B-B14F-4D97-AF65-F5344CB8AC3E}">
        <p14:creationId xmlns:p14="http://schemas.microsoft.com/office/powerpoint/2010/main" val="350572428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D08F3A7D-7E50-4FED-94B5-71CEAC5067FF}"/>
              </a:ext>
            </a:extLst>
          </p:cNvPr>
          <p:cNvSpPr txBox="1"/>
          <p:nvPr/>
        </p:nvSpPr>
        <p:spPr>
          <a:xfrm>
            <a:off x="1218978" y="2176224"/>
            <a:ext cx="3453690" cy="1447832"/>
          </a:xfrm>
          <a:prstGeom prst="rect">
            <a:avLst/>
          </a:prstGeom>
          <a:noFill/>
        </p:spPr>
        <p:txBody>
          <a:bodyPr wrap="square" rtlCol="0" anchor="t">
            <a:spAutoFit/>
          </a:bodyPr>
          <a:lstStyle/>
          <a:p>
            <a:pPr>
              <a:lnSpc>
                <a:spcPct val="150000"/>
              </a:lnSpc>
            </a:pPr>
            <a:r>
              <a:rPr lang="en-US" sz="1200" dirty="0"/>
              <a:t>On this slide we will display the results of the 5 tests that have been carried out previously. There are several categories such as great category, less and enough. It depends on how we answered the test on the previous slide</a:t>
            </a:r>
          </a:p>
        </p:txBody>
      </p:sp>
      <p:sp>
        <p:nvSpPr>
          <p:cNvPr id="15" name="TextBox 14">
            <a:extLst>
              <a:ext uri="{FF2B5EF4-FFF2-40B4-BE49-F238E27FC236}">
                <a16:creationId xmlns:a16="http://schemas.microsoft.com/office/drawing/2014/main" id="{57C05665-4137-4B59-A13A-137B34A4F80E}"/>
              </a:ext>
            </a:extLst>
          </p:cNvPr>
          <p:cNvSpPr txBox="1"/>
          <p:nvPr/>
        </p:nvSpPr>
        <p:spPr>
          <a:xfrm>
            <a:off x="1218978" y="1835038"/>
            <a:ext cx="2639242" cy="400110"/>
          </a:xfrm>
          <a:prstGeom prst="rect">
            <a:avLst/>
          </a:prstGeom>
          <a:noFill/>
        </p:spPr>
        <p:txBody>
          <a:bodyPr wrap="square" rtlCol="0">
            <a:spAutoFit/>
          </a:bodyPr>
          <a:lstStyle/>
          <a:p>
            <a:r>
              <a:rPr lang="en-US" sz="2000" b="1" dirty="0">
                <a:solidFill>
                  <a:schemeClr val="accent1"/>
                </a:solidFill>
                <a:latin typeface="+mj-lt"/>
              </a:rPr>
              <a:t>Description</a:t>
            </a:r>
            <a:endParaRPr lang="en-ID" sz="2000" b="1" dirty="0">
              <a:solidFill>
                <a:schemeClr val="accent1"/>
              </a:solidFill>
              <a:latin typeface="+mj-lt"/>
            </a:endParaRPr>
          </a:p>
        </p:txBody>
      </p:sp>
      <p:sp>
        <p:nvSpPr>
          <p:cNvPr id="16" name="TextBox 15">
            <a:extLst>
              <a:ext uri="{FF2B5EF4-FFF2-40B4-BE49-F238E27FC236}">
                <a16:creationId xmlns:a16="http://schemas.microsoft.com/office/drawing/2014/main" id="{0A977DD6-1F50-4EEE-9D76-8E004E84085B}"/>
              </a:ext>
            </a:extLst>
          </p:cNvPr>
          <p:cNvSpPr txBox="1"/>
          <p:nvPr/>
        </p:nvSpPr>
        <p:spPr>
          <a:xfrm>
            <a:off x="1218978" y="5025275"/>
            <a:ext cx="3372604" cy="893834"/>
          </a:xfrm>
          <a:prstGeom prst="rect">
            <a:avLst/>
          </a:prstGeom>
          <a:noFill/>
        </p:spPr>
        <p:txBody>
          <a:bodyPr wrap="square" rtlCol="0" anchor="t">
            <a:spAutoFit/>
          </a:bodyPr>
          <a:lstStyle/>
          <a:p>
            <a:pPr>
              <a:lnSpc>
                <a:spcPct val="150000"/>
              </a:lnSpc>
            </a:pPr>
            <a:r>
              <a:rPr lang="en-US" sz="1200" dirty="0"/>
              <a:t>A wonderful serenity has taken possession of my entire soul, like these sweet mornings of spring which I enjoy with heart</a:t>
            </a:r>
          </a:p>
        </p:txBody>
      </p:sp>
      <p:sp>
        <p:nvSpPr>
          <p:cNvPr id="17" name="TextBox 16">
            <a:extLst>
              <a:ext uri="{FF2B5EF4-FFF2-40B4-BE49-F238E27FC236}">
                <a16:creationId xmlns:a16="http://schemas.microsoft.com/office/drawing/2014/main" id="{75FEF81D-FB46-40DE-B0E0-DF6EF0D778B1}"/>
              </a:ext>
            </a:extLst>
          </p:cNvPr>
          <p:cNvSpPr txBox="1"/>
          <p:nvPr/>
        </p:nvSpPr>
        <p:spPr>
          <a:xfrm>
            <a:off x="1218978" y="4684089"/>
            <a:ext cx="2639242" cy="400110"/>
          </a:xfrm>
          <a:prstGeom prst="rect">
            <a:avLst/>
          </a:prstGeom>
          <a:noFill/>
        </p:spPr>
        <p:txBody>
          <a:bodyPr wrap="square" rtlCol="0">
            <a:spAutoFit/>
          </a:bodyPr>
          <a:lstStyle/>
          <a:p>
            <a:r>
              <a:rPr lang="en-US" sz="2000" b="1" dirty="0">
                <a:solidFill>
                  <a:schemeClr val="accent2"/>
                </a:solidFill>
                <a:latin typeface="+mj-lt"/>
              </a:rPr>
              <a:t>So, what your result?</a:t>
            </a:r>
            <a:endParaRPr lang="en-ID" sz="2000" b="1" dirty="0">
              <a:solidFill>
                <a:schemeClr val="accent2"/>
              </a:solidFill>
              <a:latin typeface="+mj-lt"/>
            </a:endParaRPr>
          </a:p>
        </p:txBody>
      </p:sp>
      <p:sp>
        <p:nvSpPr>
          <p:cNvPr id="18" name="Rectangle: Rounded Corners 17">
            <a:extLst>
              <a:ext uri="{FF2B5EF4-FFF2-40B4-BE49-F238E27FC236}">
                <a16:creationId xmlns:a16="http://schemas.microsoft.com/office/drawing/2014/main" id="{F52DFF68-17DF-409A-B54B-D060C60130AC}"/>
              </a:ext>
            </a:extLst>
          </p:cNvPr>
          <p:cNvSpPr/>
          <p:nvPr/>
        </p:nvSpPr>
        <p:spPr>
          <a:xfrm>
            <a:off x="5220737" y="1835039"/>
            <a:ext cx="1492143" cy="1311190"/>
          </a:xfrm>
          <a:prstGeom prst="roundRect">
            <a:avLst>
              <a:gd name="adj" fmla="val 13362"/>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08C8D1F3-98FC-4691-9FBD-D92392B56167}"/>
              </a:ext>
            </a:extLst>
          </p:cNvPr>
          <p:cNvSpPr/>
          <p:nvPr/>
        </p:nvSpPr>
        <p:spPr>
          <a:xfrm>
            <a:off x="5308894" y="1956738"/>
            <a:ext cx="1315830" cy="1067792"/>
          </a:xfrm>
          <a:prstGeom prst="roundRect">
            <a:avLst>
              <a:gd name="adj" fmla="val 13362"/>
            </a:avLst>
          </a:prstGeom>
          <a:noFill/>
          <a:ln w="19050">
            <a:solidFill>
              <a:schemeClr val="accent1">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Rounded Corners 32">
            <a:extLst>
              <a:ext uri="{FF2B5EF4-FFF2-40B4-BE49-F238E27FC236}">
                <a16:creationId xmlns:a16="http://schemas.microsoft.com/office/drawing/2014/main" id="{86C05163-AB37-47D2-998A-8F2110624634}"/>
              </a:ext>
            </a:extLst>
          </p:cNvPr>
          <p:cNvSpPr/>
          <p:nvPr/>
        </p:nvSpPr>
        <p:spPr>
          <a:xfrm>
            <a:off x="5220737" y="3359591"/>
            <a:ext cx="1492143" cy="1311190"/>
          </a:xfrm>
          <a:prstGeom prst="roundRect">
            <a:avLst>
              <a:gd name="adj" fmla="val 1336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7C5E0DC-6DB2-4989-A999-F5F2F88B012C}"/>
              </a:ext>
            </a:extLst>
          </p:cNvPr>
          <p:cNvSpPr/>
          <p:nvPr/>
        </p:nvSpPr>
        <p:spPr>
          <a:xfrm>
            <a:off x="5308894" y="3481290"/>
            <a:ext cx="1315830" cy="1067792"/>
          </a:xfrm>
          <a:prstGeom prst="roundRect">
            <a:avLst>
              <a:gd name="adj" fmla="val 13362"/>
            </a:avLst>
          </a:prstGeom>
          <a:noFill/>
          <a:ln w="19050">
            <a:solidFill>
              <a:schemeClr val="accent2">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Rounded Corners 35">
            <a:extLst>
              <a:ext uri="{FF2B5EF4-FFF2-40B4-BE49-F238E27FC236}">
                <a16:creationId xmlns:a16="http://schemas.microsoft.com/office/drawing/2014/main" id="{19F8BFF8-40DD-4364-978E-F4FE1E41C9C9}"/>
              </a:ext>
            </a:extLst>
          </p:cNvPr>
          <p:cNvSpPr/>
          <p:nvPr/>
        </p:nvSpPr>
        <p:spPr>
          <a:xfrm>
            <a:off x="5220737" y="4884144"/>
            <a:ext cx="1492143" cy="1311190"/>
          </a:xfrm>
          <a:prstGeom prst="roundRect">
            <a:avLst>
              <a:gd name="adj" fmla="val 13362"/>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Rounded Corners 36">
            <a:extLst>
              <a:ext uri="{FF2B5EF4-FFF2-40B4-BE49-F238E27FC236}">
                <a16:creationId xmlns:a16="http://schemas.microsoft.com/office/drawing/2014/main" id="{40B67844-6518-4D0F-BD07-282B988EEAF1}"/>
              </a:ext>
            </a:extLst>
          </p:cNvPr>
          <p:cNvSpPr/>
          <p:nvPr/>
        </p:nvSpPr>
        <p:spPr>
          <a:xfrm>
            <a:off x="5308894" y="5005843"/>
            <a:ext cx="1315830" cy="1067792"/>
          </a:xfrm>
          <a:prstGeom prst="roundRect">
            <a:avLst>
              <a:gd name="adj" fmla="val 13362"/>
            </a:avLst>
          </a:prstGeom>
          <a:noFill/>
          <a:ln w="19050">
            <a:solidFill>
              <a:schemeClr val="accent3">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368FEE2C-6698-443A-8C7F-08DCCAE3CE5A}"/>
              </a:ext>
            </a:extLst>
          </p:cNvPr>
          <p:cNvSpPr txBox="1"/>
          <p:nvPr/>
        </p:nvSpPr>
        <p:spPr>
          <a:xfrm>
            <a:off x="5220736" y="2005097"/>
            <a:ext cx="1492143" cy="646331"/>
          </a:xfrm>
          <a:prstGeom prst="rect">
            <a:avLst/>
          </a:prstGeom>
          <a:noFill/>
        </p:spPr>
        <p:txBody>
          <a:bodyPr wrap="square" rtlCol="0">
            <a:spAutoFit/>
          </a:bodyPr>
          <a:lstStyle/>
          <a:p>
            <a:pPr algn="ctr"/>
            <a:r>
              <a:rPr lang="en-US" sz="3600" b="1" dirty="0">
                <a:solidFill>
                  <a:schemeClr val="bg2"/>
                </a:solidFill>
                <a:latin typeface="+mj-lt"/>
              </a:rPr>
              <a:t>100</a:t>
            </a:r>
            <a:endParaRPr lang="en-ID" sz="3600" b="1" dirty="0">
              <a:solidFill>
                <a:schemeClr val="bg2"/>
              </a:solidFill>
              <a:latin typeface="+mj-lt"/>
            </a:endParaRPr>
          </a:p>
        </p:txBody>
      </p:sp>
      <p:sp>
        <p:nvSpPr>
          <p:cNvPr id="73" name="TextBox 72">
            <a:extLst>
              <a:ext uri="{FF2B5EF4-FFF2-40B4-BE49-F238E27FC236}">
                <a16:creationId xmlns:a16="http://schemas.microsoft.com/office/drawing/2014/main" id="{FAFDB618-993B-415A-8DAA-5DFC49CACC78}"/>
              </a:ext>
            </a:extLst>
          </p:cNvPr>
          <p:cNvSpPr txBox="1"/>
          <p:nvPr/>
        </p:nvSpPr>
        <p:spPr>
          <a:xfrm>
            <a:off x="5220736" y="2575664"/>
            <a:ext cx="1492143" cy="338554"/>
          </a:xfrm>
          <a:prstGeom prst="rect">
            <a:avLst/>
          </a:prstGeom>
          <a:noFill/>
        </p:spPr>
        <p:txBody>
          <a:bodyPr wrap="square" rtlCol="0">
            <a:spAutoFit/>
          </a:bodyPr>
          <a:lstStyle/>
          <a:p>
            <a:pPr algn="ctr"/>
            <a:r>
              <a:rPr lang="en-US" sz="1600" b="1" dirty="0">
                <a:solidFill>
                  <a:schemeClr val="bg2"/>
                </a:solidFill>
                <a:latin typeface="+mj-lt"/>
              </a:rPr>
              <a:t>Perfect</a:t>
            </a:r>
            <a:endParaRPr lang="en-ID" sz="1600" b="1" dirty="0">
              <a:solidFill>
                <a:schemeClr val="bg2"/>
              </a:solidFill>
              <a:latin typeface="+mj-lt"/>
            </a:endParaRPr>
          </a:p>
        </p:txBody>
      </p:sp>
      <p:sp>
        <p:nvSpPr>
          <p:cNvPr id="74" name="TextBox 73">
            <a:extLst>
              <a:ext uri="{FF2B5EF4-FFF2-40B4-BE49-F238E27FC236}">
                <a16:creationId xmlns:a16="http://schemas.microsoft.com/office/drawing/2014/main" id="{A5497BDA-9FCA-4D24-BE53-160E06B28C50}"/>
              </a:ext>
            </a:extLst>
          </p:cNvPr>
          <p:cNvSpPr txBox="1"/>
          <p:nvPr/>
        </p:nvSpPr>
        <p:spPr>
          <a:xfrm>
            <a:off x="5220736" y="3509040"/>
            <a:ext cx="1492143" cy="646331"/>
          </a:xfrm>
          <a:prstGeom prst="rect">
            <a:avLst/>
          </a:prstGeom>
          <a:noFill/>
        </p:spPr>
        <p:txBody>
          <a:bodyPr wrap="square" rtlCol="0">
            <a:spAutoFit/>
          </a:bodyPr>
          <a:lstStyle/>
          <a:p>
            <a:pPr algn="ctr"/>
            <a:r>
              <a:rPr lang="en-US" sz="3600" b="1" dirty="0">
                <a:solidFill>
                  <a:schemeClr val="bg2"/>
                </a:solidFill>
                <a:latin typeface="+mj-lt"/>
              </a:rPr>
              <a:t>80</a:t>
            </a:r>
            <a:endParaRPr lang="en-ID" sz="3600" b="1" dirty="0">
              <a:solidFill>
                <a:schemeClr val="bg2"/>
              </a:solidFill>
              <a:latin typeface="+mj-lt"/>
            </a:endParaRPr>
          </a:p>
        </p:txBody>
      </p:sp>
      <p:sp>
        <p:nvSpPr>
          <p:cNvPr id="75" name="TextBox 74">
            <a:extLst>
              <a:ext uri="{FF2B5EF4-FFF2-40B4-BE49-F238E27FC236}">
                <a16:creationId xmlns:a16="http://schemas.microsoft.com/office/drawing/2014/main" id="{04D16645-0ED9-43E5-84CC-F4CBCACD8068}"/>
              </a:ext>
            </a:extLst>
          </p:cNvPr>
          <p:cNvSpPr txBox="1"/>
          <p:nvPr/>
        </p:nvSpPr>
        <p:spPr>
          <a:xfrm>
            <a:off x="5220736" y="4079607"/>
            <a:ext cx="1492143" cy="338554"/>
          </a:xfrm>
          <a:prstGeom prst="rect">
            <a:avLst/>
          </a:prstGeom>
          <a:noFill/>
        </p:spPr>
        <p:txBody>
          <a:bodyPr wrap="square" rtlCol="0">
            <a:spAutoFit/>
          </a:bodyPr>
          <a:lstStyle/>
          <a:p>
            <a:pPr algn="ctr"/>
            <a:r>
              <a:rPr lang="en-US" sz="1600" b="1" dirty="0">
                <a:solidFill>
                  <a:schemeClr val="bg2"/>
                </a:solidFill>
                <a:latin typeface="+mj-lt"/>
              </a:rPr>
              <a:t>Good</a:t>
            </a:r>
            <a:endParaRPr lang="en-ID" sz="1600" b="1" dirty="0">
              <a:solidFill>
                <a:schemeClr val="bg2"/>
              </a:solidFill>
              <a:latin typeface="+mj-lt"/>
            </a:endParaRPr>
          </a:p>
        </p:txBody>
      </p:sp>
      <p:sp>
        <p:nvSpPr>
          <p:cNvPr id="76" name="TextBox 75">
            <a:extLst>
              <a:ext uri="{FF2B5EF4-FFF2-40B4-BE49-F238E27FC236}">
                <a16:creationId xmlns:a16="http://schemas.microsoft.com/office/drawing/2014/main" id="{F86A09B2-083A-4F42-9E7D-2A1D277188B1}"/>
              </a:ext>
            </a:extLst>
          </p:cNvPr>
          <p:cNvSpPr txBox="1"/>
          <p:nvPr/>
        </p:nvSpPr>
        <p:spPr>
          <a:xfrm>
            <a:off x="5220736" y="5025845"/>
            <a:ext cx="1492143" cy="646331"/>
          </a:xfrm>
          <a:prstGeom prst="rect">
            <a:avLst/>
          </a:prstGeom>
          <a:noFill/>
        </p:spPr>
        <p:txBody>
          <a:bodyPr wrap="square" rtlCol="0">
            <a:spAutoFit/>
          </a:bodyPr>
          <a:lstStyle/>
          <a:p>
            <a:pPr algn="ctr"/>
            <a:r>
              <a:rPr lang="en-US" sz="3600" b="1" dirty="0">
                <a:solidFill>
                  <a:schemeClr val="bg2"/>
                </a:solidFill>
                <a:latin typeface="+mj-lt"/>
              </a:rPr>
              <a:t>70</a:t>
            </a:r>
            <a:endParaRPr lang="en-ID" sz="3600" b="1" dirty="0">
              <a:solidFill>
                <a:schemeClr val="bg2"/>
              </a:solidFill>
              <a:latin typeface="+mj-lt"/>
            </a:endParaRPr>
          </a:p>
        </p:txBody>
      </p:sp>
      <p:sp>
        <p:nvSpPr>
          <p:cNvPr id="77" name="TextBox 76">
            <a:extLst>
              <a:ext uri="{FF2B5EF4-FFF2-40B4-BE49-F238E27FC236}">
                <a16:creationId xmlns:a16="http://schemas.microsoft.com/office/drawing/2014/main" id="{AFF18C65-2427-44D6-BD13-C2169CFC1F3B}"/>
              </a:ext>
            </a:extLst>
          </p:cNvPr>
          <p:cNvSpPr txBox="1"/>
          <p:nvPr/>
        </p:nvSpPr>
        <p:spPr>
          <a:xfrm>
            <a:off x="5220736" y="5596412"/>
            <a:ext cx="1492143" cy="338554"/>
          </a:xfrm>
          <a:prstGeom prst="rect">
            <a:avLst/>
          </a:prstGeom>
          <a:noFill/>
        </p:spPr>
        <p:txBody>
          <a:bodyPr wrap="square" rtlCol="0">
            <a:spAutoFit/>
          </a:bodyPr>
          <a:lstStyle/>
          <a:p>
            <a:pPr algn="ctr"/>
            <a:r>
              <a:rPr lang="en-US" sz="1600" b="1" dirty="0">
                <a:solidFill>
                  <a:schemeClr val="bg2"/>
                </a:solidFill>
                <a:latin typeface="+mj-lt"/>
              </a:rPr>
              <a:t>Enough</a:t>
            </a:r>
            <a:endParaRPr lang="en-ID" sz="1600" b="1" dirty="0">
              <a:solidFill>
                <a:schemeClr val="bg2"/>
              </a:solidFill>
              <a:latin typeface="+mj-lt"/>
            </a:endParaRPr>
          </a:p>
        </p:txBody>
      </p:sp>
      <p:sp>
        <p:nvSpPr>
          <p:cNvPr id="79" name="TextBox 78">
            <a:extLst>
              <a:ext uri="{FF2B5EF4-FFF2-40B4-BE49-F238E27FC236}">
                <a16:creationId xmlns:a16="http://schemas.microsoft.com/office/drawing/2014/main" id="{6B7B0AB0-2481-43E9-8353-DF35ADFCBEA2}"/>
              </a:ext>
            </a:extLst>
          </p:cNvPr>
          <p:cNvSpPr txBox="1"/>
          <p:nvPr/>
        </p:nvSpPr>
        <p:spPr>
          <a:xfrm>
            <a:off x="7391737" y="1835038"/>
            <a:ext cx="3037365" cy="400110"/>
          </a:xfrm>
          <a:prstGeom prst="rect">
            <a:avLst/>
          </a:prstGeom>
          <a:noFill/>
        </p:spPr>
        <p:txBody>
          <a:bodyPr wrap="square" rtlCol="0">
            <a:spAutoFit/>
          </a:bodyPr>
          <a:lstStyle/>
          <a:p>
            <a:r>
              <a:rPr lang="en-US" sz="2000" b="1" dirty="0">
                <a:solidFill>
                  <a:schemeClr val="accent1"/>
                </a:solidFill>
                <a:latin typeface="+mj-lt"/>
              </a:rPr>
              <a:t>Total question answer</a:t>
            </a:r>
            <a:endParaRPr lang="en-ID" sz="2000" b="1" dirty="0">
              <a:solidFill>
                <a:schemeClr val="accent1"/>
              </a:solidFill>
              <a:latin typeface="+mj-lt"/>
            </a:endParaRPr>
          </a:p>
        </p:txBody>
      </p:sp>
      <p:sp>
        <p:nvSpPr>
          <p:cNvPr id="81" name="Rectangle: Rounded Corners 80">
            <a:extLst>
              <a:ext uri="{FF2B5EF4-FFF2-40B4-BE49-F238E27FC236}">
                <a16:creationId xmlns:a16="http://schemas.microsoft.com/office/drawing/2014/main" id="{A167D907-A813-46C4-B33B-02D34A023C7F}"/>
              </a:ext>
            </a:extLst>
          </p:cNvPr>
          <p:cNvSpPr/>
          <p:nvPr/>
        </p:nvSpPr>
        <p:spPr>
          <a:xfrm>
            <a:off x="7454860" y="2429549"/>
            <a:ext cx="620536" cy="545283"/>
          </a:xfrm>
          <a:prstGeom prst="roundRect">
            <a:avLst>
              <a:gd name="adj" fmla="val 13362"/>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Rounded Corners 81">
            <a:extLst>
              <a:ext uri="{FF2B5EF4-FFF2-40B4-BE49-F238E27FC236}">
                <a16:creationId xmlns:a16="http://schemas.microsoft.com/office/drawing/2014/main" id="{9A860692-F847-4778-A9B3-109BC61ED861}"/>
              </a:ext>
            </a:extLst>
          </p:cNvPr>
          <p:cNvSpPr/>
          <p:nvPr/>
        </p:nvSpPr>
        <p:spPr>
          <a:xfrm>
            <a:off x="7491522" y="2480160"/>
            <a:ext cx="547213" cy="444061"/>
          </a:xfrm>
          <a:prstGeom prst="roundRect">
            <a:avLst>
              <a:gd name="adj" fmla="val 13362"/>
            </a:avLst>
          </a:prstGeom>
          <a:noFill/>
          <a:ln w="19050">
            <a:solidFill>
              <a:schemeClr val="accent1">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Rounded Corners 84">
            <a:extLst>
              <a:ext uri="{FF2B5EF4-FFF2-40B4-BE49-F238E27FC236}">
                <a16:creationId xmlns:a16="http://schemas.microsoft.com/office/drawing/2014/main" id="{FCE9F3E4-CF5C-4E73-B127-6F6B7AE5B2EA}"/>
              </a:ext>
            </a:extLst>
          </p:cNvPr>
          <p:cNvSpPr/>
          <p:nvPr/>
        </p:nvSpPr>
        <p:spPr>
          <a:xfrm>
            <a:off x="8288340" y="2429549"/>
            <a:ext cx="620536" cy="545283"/>
          </a:xfrm>
          <a:prstGeom prst="roundRect">
            <a:avLst>
              <a:gd name="adj" fmla="val 1336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Rounded Corners 85">
            <a:extLst>
              <a:ext uri="{FF2B5EF4-FFF2-40B4-BE49-F238E27FC236}">
                <a16:creationId xmlns:a16="http://schemas.microsoft.com/office/drawing/2014/main" id="{141C01EF-BC6F-4D18-B538-B300144D5BC4}"/>
              </a:ext>
            </a:extLst>
          </p:cNvPr>
          <p:cNvSpPr/>
          <p:nvPr/>
        </p:nvSpPr>
        <p:spPr>
          <a:xfrm>
            <a:off x="8325002" y="2480160"/>
            <a:ext cx="547213" cy="444061"/>
          </a:xfrm>
          <a:prstGeom prst="roundRect">
            <a:avLst>
              <a:gd name="adj" fmla="val 13362"/>
            </a:avLst>
          </a:prstGeom>
          <a:noFill/>
          <a:ln w="19050">
            <a:solidFill>
              <a:schemeClr val="accent2">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913D7548-1C32-4893-9DB6-6C4C28198346}"/>
              </a:ext>
            </a:extLst>
          </p:cNvPr>
          <p:cNvSpPr/>
          <p:nvPr/>
        </p:nvSpPr>
        <p:spPr>
          <a:xfrm>
            <a:off x="9121820" y="2429549"/>
            <a:ext cx="620536" cy="545283"/>
          </a:xfrm>
          <a:prstGeom prst="roundRect">
            <a:avLst>
              <a:gd name="adj" fmla="val 13362"/>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Rounded Corners 88">
            <a:extLst>
              <a:ext uri="{FF2B5EF4-FFF2-40B4-BE49-F238E27FC236}">
                <a16:creationId xmlns:a16="http://schemas.microsoft.com/office/drawing/2014/main" id="{CF8D2E68-BBC8-4EA3-85C1-94F933A5F347}"/>
              </a:ext>
            </a:extLst>
          </p:cNvPr>
          <p:cNvSpPr/>
          <p:nvPr/>
        </p:nvSpPr>
        <p:spPr>
          <a:xfrm>
            <a:off x="9158482" y="2480160"/>
            <a:ext cx="547213" cy="444061"/>
          </a:xfrm>
          <a:prstGeom prst="roundRect">
            <a:avLst>
              <a:gd name="adj" fmla="val 13362"/>
            </a:avLst>
          </a:prstGeom>
          <a:noFill/>
          <a:ln w="19050">
            <a:solidFill>
              <a:schemeClr val="accent3">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Rounded Corners 90">
            <a:extLst>
              <a:ext uri="{FF2B5EF4-FFF2-40B4-BE49-F238E27FC236}">
                <a16:creationId xmlns:a16="http://schemas.microsoft.com/office/drawing/2014/main" id="{39C266E3-58CC-4DE4-B054-4C47C62A63FE}"/>
              </a:ext>
            </a:extLst>
          </p:cNvPr>
          <p:cNvSpPr/>
          <p:nvPr/>
        </p:nvSpPr>
        <p:spPr>
          <a:xfrm>
            <a:off x="9955300" y="2429549"/>
            <a:ext cx="620536" cy="545283"/>
          </a:xfrm>
          <a:prstGeom prst="roundRect">
            <a:avLst>
              <a:gd name="adj" fmla="val 13362"/>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Rounded Corners 91">
            <a:extLst>
              <a:ext uri="{FF2B5EF4-FFF2-40B4-BE49-F238E27FC236}">
                <a16:creationId xmlns:a16="http://schemas.microsoft.com/office/drawing/2014/main" id="{CDBD13A5-F7FB-41B2-954C-17898EB7B174}"/>
              </a:ext>
            </a:extLst>
          </p:cNvPr>
          <p:cNvSpPr/>
          <p:nvPr/>
        </p:nvSpPr>
        <p:spPr>
          <a:xfrm>
            <a:off x="9991962" y="2480160"/>
            <a:ext cx="547213" cy="444061"/>
          </a:xfrm>
          <a:prstGeom prst="roundRect">
            <a:avLst>
              <a:gd name="adj" fmla="val 13362"/>
            </a:avLst>
          </a:prstGeom>
          <a:noFill/>
          <a:ln w="19050">
            <a:solidFill>
              <a:schemeClr val="accent4">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Rounded Corners 93">
            <a:extLst>
              <a:ext uri="{FF2B5EF4-FFF2-40B4-BE49-F238E27FC236}">
                <a16:creationId xmlns:a16="http://schemas.microsoft.com/office/drawing/2014/main" id="{159E8345-B071-400A-92FB-0C19BC79CC4A}"/>
              </a:ext>
            </a:extLst>
          </p:cNvPr>
          <p:cNvSpPr/>
          <p:nvPr/>
        </p:nvSpPr>
        <p:spPr>
          <a:xfrm>
            <a:off x="10788780" y="2429549"/>
            <a:ext cx="620536" cy="545283"/>
          </a:xfrm>
          <a:prstGeom prst="roundRect">
            <a:avLst>
              <a:gd name="adj" fmla="val 13362"/>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Rounded Corners 94">
            <a:extLst>
              <a:ext uri="{FF2B5EF4-FFF2-40B4-BE49-F238E27FC236}">
                <a16:creationId xmlns:a16="http://schemas.microsoft.com/office/drawing/2014/main" id="{8671302E-80BC-4AAE-8E64-77EB6482E0BD}"/>
              </a:ext>
            </a:extLst>
          </p:cNvPr>
          <p:cNvSpPr/>
          <p:nvPr/>
        </p:nvSpPr>
        <p:spPr>
          <a:xfrm>
            <a:off x="10825442" y="2480160"/>
            <a:ext cx="547213" cy="444061"/>
          </a:xfrm>
          <a:prstGeom prst="roundRect">
            <a:avLst>
              <a:gd name="adj" fmla="val 13362"/>
            </a:avLst>
          </a:prstGeom>
          <a:noFill/>
          <a:ln w="19050">
            <a:solidFill>
              <a:schemeClr val="accent5">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TextBox 111">
            <a:extLst>
              <a:ext uri="{FF2B5EF4-FFF2-40B4-BE49-F238E27FC236}">
                <a16:creationId xmlns:a16="http://schemas.microsoft.com/office/drawing/2014/main" id="{32D7F1B1-16E1-427C-813A-42BB25CE3ACA}"/>
              </a:ext>
            </a:extLst>
          </p:cNvPr>
          <p:cNvSpPr txBox="1"/>
          <p:nvPr/>
        </p:nvSpPr>
        <p:spPr>
          <a:xfrm>
            <a:off x="7391737" y="3372898"/>
            <a:ext cx="3037365" cy="400110"/>
          </a:xfrm>
          <a:prstGeom prst="rect">
            <a:avLst/>
          </a:prstGeom>
          <a:noFill/>
        </p:spPr>
        <p:txBody>
          <a:bodyPr wrap="square" rtlCol="0">
            <a:spAutoFit/>
          </a:bodyPr>
          <a:lstStyle/>
          <a:p>
            <a:r>
              <a:rPr lang="en-US" sz="2000" b="1" dirty="0">
                <a:solidFill>
                  <a:schemeClr val="accent1"/>
                </a:solidFill>
                <a:latin typeface="+mj-lt"/>
              </a:rPr>
              <a:t>Total question answer</a:t>
            </a:r>
            <a:endParaRPr lang="en-ID" sz="2000" b="1" dirty="0">
              <a:solidFill>
                <a:schemeClr val="accent1"/>
              </a:solidFill>
              <a:latin typeface="+mj-lt"/>
            </a:endParaRPr>
          </a:p>
        </p:txBody>
      </p:sp>
      <p:sp>
        <p:nvSpPr>
          <p:cNvPr id="113" name="Rectangle: Rounded Corners 112">
            <a:extLst>
              <a:ext uri="{FF2B5EF4-FFF2-40B4-BE49-F238E27FC236}">
                <a16:creationId xmlns:a16="http://schemas.microsoft.com/office/drawing/2014/main" id="{442FE758-826D-4BB9-A47F-299AE49F51EF}"/>
              </a:ext>
            </a:extLst>
          </p:cNvPr>
          <p:cNvSpPr/>
          <p:nvPr/>
        </p:nvSpPr>
        <p:spPr>
          <a:xfrm>
            <a:off x="7454860" y="3967409"/>
            <a:ext cx="620536" cy="545283"/>
          </a:xfrm>
          <a:prstGeom prst="roundRect">
            <a:avLst>
              <a:gd name="adj" fmla="val 13362"/>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Rounded Corners 113">
            <a:extLst>
              <a:ext uri="{FF2B5EF4-FFF2-40B4-BE49-F238E27FC236}">
                <a16:creationId xmlns:a16="http://schemas.microsoft.com/office/drawing/2014/main" id="{CE09C7E0-245C-49E0-ACE3-08A9542B97C2}"/>
              </a:ext>
            </a:extLst>
          </p:cNvPr>
          <p:cNvSpPr/>
          <p:nvPr/>
        </p:nvSpPr>
        <p:spPr>
          <a:xfrm>
            <a:off x="7491522" y="4018020"/>
            <a:ext cx="547213" cy="444061"/>
          </a:xfrm>
          <a:prstGeom prst="roundRect">
            <a:avLst>
              <a:gd name="adj" fmla="val 13362"/>
            </a:avLst>
          </a:prstGeom>
          <a:noFill/>
          <a:ln w="19050">
            <a:solidFill>
              <a:schemeClr val="accent1">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Rounded Corners 114">
            <a:extLst>
              <a:ext uri="{FF2B5EF4-FFF2-40B4-BE49-F238E27FC236}">
                <a16:creationId xmlns:a16="http://schemas.microsoft.com/office/drawing/2014/main" id="{54C77B89-D391-46A0-B51E-8310FF8C37DB}"/>
              </a:ext>
            </a:extLst>
          </p:cNvPr>
          <p:cNvSpPr/>
          <p:nvPr/>
        </p:nvSpPr>
        <p:spPr>
          <a:xfrm>
            <a:off x="8288340" y="3967409"/>
            <a:ext cx="620536" cy="545283"/>
          </a:xfrm>
          <a:prstGeom prst="roundRect">
            <a:avLst>
              <a:gd name="adj" fmla="val 1336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Rounded Corners 115">
            <a:extLst>
              <a:ext uri="{FF2B5EF4-FFF2-40B4-BE49-F238E27FC236}">
                <a16:creationId xmlns:a16="http://schemas.microsoft.com/office/drawing/2014/main" id="{87CE67D0-593C-4A22-BF07-C84DD404EF82}"/>
              </a:ext>
            </a:extLst>
          </p:cNvPr>
          <p:cNvSpPr/>
          <p:nvPr/>
        </p:nvSpPr>
        <p:spPr>
          <a:xfrm>
            <a:off x="8325002" y="4018020"/>
            <a:ext cx="547213" cy="444061"/>
          </a:xfrm>
          <a:prstGeom prst="roundRect">
            <a:avLst>
              <a:gd name="adj" fmla="val 13362"/>
            </a:avLst>
          </a:prstGeom>
          <a:noFill/>
          <a:ln w="19050">
            <a:solidFill>
              <a:schemeClr val="accent2">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Rounded Corners 116">
            <a:extLst>
              <a:ext uri="{FF2B5EF4-FFF2-40B4-BE49-F238E27FC236}">
                <a16:creationId xmlns:a16="http://schemas.microsoft.com/office/drawing/2014/main" id="{17DC2C6E-B4B5-49F0-9534-C3A86BDF6533}"/>
              </a:ext>
            </a:extLst>
          </p:cNvPr>
          <p:cNvSpPr/>
          <p:nvPr/>
        </p:nvSpPr>
        <p:spPr>
          <a:xfrm>
            <a:off x="9121820" y="3967409"/>
            <a:ext cx="620536" cy="545283"/>
          </a:xfrm>
          <a:prstGeom prst="roundRect">
            <a:avLst>
              <a:gd name="adj" fmla="val 13362"/>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Rectangle: Rounded Corners 117">
            <a:extLst>
              <a:ext uri="{FF2B5EF4-FFF2-40B4-BE49-F238E27FC236}">
                <a16:creationId xmlns:a16="http://schemas.microsoft.com/office/drawing/2014/main" id="{75C550D6-A206-480C-B24B-CBEA75F4DFCA}"/>
              </a:ext>
            </a:extLst>
          </p:cNvPr>
          <p:cNvSpPr/>
          <p:nvPr/>
        </p:nvSpPr>
        <p:spPr>
          <a:xfrm>
            <a:off x="9158482" y="4018020"/>
            <a:ext cx="547213" cy="444061"/>
          </a:xfrm>
          <a:prstGeom prst="roundRect">
            <a:avLst>
              <a:gd name="adj" fmla="val 13362"/>
            </a:avLst>
          </a:prstGeom>
          <a:noFill/>
          <a:ln w="19050">
            <a:solidFill>
              <a:schemeClr val="accent3">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Rectangle: Rounded Corners 118">
            <a:extLst>
              <a:ext uri="{FF2B5EF4-FFF2-40B4-BE49-F238E27FC236}">
                <a16:creationId xmlns:a16="http://schemas.microsoft.com/office/drawing/2014/main" id="{3E14B361-3830-464E-AF44-09B2A04B1FFC}"/>
              </a:ext>
            </a:extLst>
          </p:cNvPr>
          <p:cNvSpPr/>
          <p:nvPr/>
        </p:nvSpPr>
        <p:spPr>
          <a:xfrm>
            <a:off x="9955300" y="3967409"/>
            <a:ext cx="620536" cy="545283"/>
          </a:xfrm>
          <a:prstGeom prst="roundRect">
            <a:avLst>
              <a:gd name="adj" fmla="val 13362"/>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Rectangle: Rounded Corners 119">
            <a:extLst>
              <a:ext uri="{FF2B5EF4-FFF2-40B4-BE49-F238E27FC236}">
                <a16:creationId xmlns:a16="http://schemas.microsoft.com/office/drawing/2014/main" id="{612F34B5-6E0D-4919-B669-C42896CC66B8}"/>
              </a:ext>
            </a:extLst>
          </p:cNvPr>
          <p:cNvSpPr/>
          <p:nvPr/>
        </p:nvSpPr>
        <p:spPr>
          <a:xfrm>
            <a:off x="9991962" y="4018020"/>
            <a:ext cx="547213" cy="444061"/>
          </a:xfrm>
          <a:prstGeom prst="roundRect">
            <a:avLst>
              <a:gd name="adj" fmla="val 13362"/>
            </a:avLst>
          </a:prstGeom>
          <a:noFill/>
          <a:ln w="19050">
            <a:solidFill>
              <a:schemeClr val="accent4">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Rectangle: Rounded Corners 120">
            <a:extLst>
              <a:ext uri="{FF2B5EF4-FFF2-40B4-BE49-F238E27FC236}">
                <a16:creationId xmlns:a16="http://schemas.microsoft.com/office/drawing/2014/main" id="{BDD4878B-E2DD-4FBD-8A61-C25AAE2C8AD2}"/>
              </a:ext>
            </a:extLst>
          </p:cNvPr>
          <p:cNvSpPr/>
          <p:nvPr/>
        </p:nvSpPr>
        <p:spPr>
          <a:xfrm>
            <a:off x="10788780" y="3967409"/>
            <a:ext cx="620536" cy="545283"/>
          </a:xfrm>
          <a:prstGeom prst="roundRect">
            <a:avLst>
              <a:gd name="adj" fmla="val 13362"/>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ectangle: Rounded Corners 121">
            <a:extLst>
              <a:ext uri="{FF2B5EF4-FFF2-40B4-BE49-F238E27FC236}">
                <a16:creationId xmlns:a16="http://schemas.microsoft.com/office/drawing/2014/main" id="{B298F835-2E9D-46FB-B771-06151015D6EC}"/>
              </a:ext>
            </a:extLst>
          </p:cNvPr>
          <p:cNvSpPr/>
          <p:nvPr/>
        </p:nvSpPr>
        <p:spPr>
          <a:xfrm>
            <a:off x="10825442" y="4018020"/>
            <a:ext cx="547213" cy="444061"/>
          </a:xfrm>
          <a:prstGeom prst="roundRect">
            <a:avLst>
              <a:gd name="adj" fmla="val 13362"/>
            </a:avLst>
          </a:prstGeom>
          <a:noFill/>
          <a:ln w="19050">
            <a:solidFill>
              <a:schemeClr val="bg2">
                <a:lumMod val="9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TextBox 124">
            <a:extLst>
              <a:ext uri="{FF2B5EF4-FFF2-40B4-BE49-F238E27FC236}">
                <a16:creationId xmlns:a16="http://schemas.microsoft.com/office/drawing/2014/main" id="{A46E4713-3FD4-496A-9B7D-EB3A65669150}"/>
              </a:ext>
            </a:extLst>
          </p:cNvPr>
          <p:cNvSpPr txBox="1"/>
          <p:nvPr/>
        </p:nvSpPr>
        <p:spPr>
          <a:xfrm>
            <a:off x="7391737" y="4884142"/>
            <a:ext cx="3037365" cy="400110"/>
          </a:xfrm>
          <a:prstGeom prst="rect">
            <a:avLst/>
          </a:prstGeom>
          <a:noFill/>
        </p:spPr>
        <p:txBody>
          <a:bodyPr wrap="square" rtlCol="0">
            <a:spAutoFit/>
          </a:bodyPr>
          <a:lstStyle/>
          <a:p>
            <a:r>
              <a:rPr lang="en-US" sz="2000" b="1" dirty="0">
                <a:solidFill>
                  <a:schemeClr val="accent1"/>
                </a:solidFill>
                <a:latin typeface="+mj-lt"/>
              </a:rPr>
              <a:t>Total question answer</a:t>
            </a:r>
            <a:endParaRPr lang="en-ID" sz="2000" b="1" dirty="0">
              <a:solidFill>
                <a:schemeClr val="accent1"/>
              </a:solidFill>
              <a:latin typeface="+mj-lt"/>
            </a:endParaRPr>
          </a:p>
        </p:txBody>
      </p:sp>
      <p:sp>
        <p:nvSpPr>
          <p:cNvPr id="126" name="Rectangle: Rounded Corners 125">
            <a:extLst>
              <a:ext uri="{FF2B5EF4-FFF2-40B4-BE49-F238E27FC236}">
                <a16:creationId xmlns:a16="http://schemas.microsoft.com/office/drawing/2014/main" id="{487BE3B7-57E8-4EBD-A568-A260C60AB88B}"/>
              </a:ext>
            </a:extLst>
          </p:cNvPr>
          <p:cNvSpPr/>
          <p:nvPr/>
        </p:nvSpPr>
        <p:spPr>
          <a:xfrm>
            <a:off x="7454860" y="5478653"/>
            <a:ext cx="620536" cy="545283"/>
          </a:xfrm>
          <a:prstGeom prst="roundRect">
            <a:avLst>
              <a:gd name="adj" fmla="val 13362"/>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Rectangle: Rounded Corners 126">
            <a:extLst>
              <a:ext uri="{FF2B5EF4-FFF2-40B4-BE49-F238E27FC236}">
                <a16:creationId xmlns:a16="http://schemas.microsoft.com/office/drawing/2014/main" id="{044C0725-4FE6-4147-945E-ADD885B1D9FF}"/>
              </a:ext>
            </a:extLst>
          </p:cNvPr>
          <p:cNvSpPr/>
          <p:nvPr/>
        </p:nvSpPr>
        <p:spPr>
          <a:xfrm>
            <a:off x="7491522" y="5529264"/>
            <a:ext cx="547213" cy="444061"/>
          </a:xfrm>
          <a:prstGeom prst="roundRect">
            <a:avLst>
              <a:gd name="adj" fmla="val 13362"/>
            </a:avLst>
          </a:prstGeom>
          <a:noFill/>
          <a:ln w="19050">
            <a:solidFill>
              <a:schemeClr val="accent1">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Rectangle: Rounded Corners 127">
            <a:extLst>
              <a:ext uri="{FF2B5EF4-FFF2-40B4-BE49-F238E27FC236}">
                <a16:creationId xmlns:a16="http://schemas.microsoft.com/office/drawing/2014/main" id="{0F21998F-849B-488E-A34E-566685E4CFD1}"/>
              </a:ext>
            </a:extLst>
          </p:cNvPr>
          <p:cNvSpPr/>
          <p:nvPr/>
        </p:nvSpPr>
        <p:spPr>
          <a:xfrm>
            <a:off x="8288340" y="5478653"/>
            <a:ext cx="620536" cy="545283"/>
          </a:xfrm>
          <a:prstGeom prst="roundRect">
            <a:avLst>
              <a:gd name="adj" fmla="val 1336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Rectangle: Rounded Corners 128">
            <a:extLst>
              <a:ext uri="{FF2B5EF4-FFF2-40B4-BE49-F238E27FC236}">
                <a16:creationId xmlns:a16="http://schemas.microsoft.com/office/drawing/2014/main" id="{C430909B-BF1E-46FD-A4F3-7B208A1AF850}"/>
              </a:ext>
            </a:extLst>
          </p:cNvPr>
          <p:cNvSpPr/>
          <p:nvPr/>
        </p:nvSpPr>
        <p:spPr>
          <a:xfrm>
            <a:off x="8325002" y="5529264"/>
            <a:ext cx="547213" cy="444061"/>
          </a:xfrm>
          <a:prstGeom prst="roundRect">
            <a:avLst>
              <a:gd name="adj" fmla="val 13362"/>
            </a:avLst>
          </a:prstGeom>
          <a:noFill/>
          <a:ln w="19050">
            <a:solidFill>
              <a:schemeClr val="accent2">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Rectangle: Rounded Corners 129">
            <a:extLst>
              <a:ext uri="{FF2B5EF4-FFF2-40B4-BE49-F238E27FC236}">
                <a16:creationId xmlns:a16="http://schemas.microsoft.com/office/drawing/2014/main" id="{8ECB182E-36AC-4D61-9159-0F2600AF7586}"/>
              </a:ext>
            </a:extLst>
          </p:cNvPr>
          <p:cNvSpPr/>
          <p:nvPr/>
        </p:nvSpPr>
        <p:spPr>
          <a:xfrm>
            <a:off x="9121820" y="5478653"/>
            <a:ext cx="620536" cy="545283"/>
          </a:xfrm>
          <a:prstGeom prst="roundRect">
            <a:avLst>
              <a:gd name="adj" fmla="val 13362"/>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Rectangle: Rounded Corners 130">
            <a:extLst>
              <a:ext uri="{FF2B5EF4-FFF2-40B4-BE49-F238E27FC236}">
                <a16:creationId xmlns:a16="http://schemas.microsoft.com/office/drawing/2014/main" id="{72885C9E-F6BF-4C28-99C1-3D34AF81C790}"/>
              </a:ext>
            </a:extLst>
          </p:cNvPr>
          <p:cNvSpPr/>
          <p:nvPr/>
        </p:nvSpPr>
        <p:spPr>
          <a:xfrm>
            <a:off x="9158482" y="5529264"/>
            <a:ext cx="547213" cy="444061"/>
          </a:xfrm>
          <a:prstGeom prst="roundRect">
            <a:avLst>
              <a:gd name="adj" fmla="val 13362"/>
            </a:avLst>
          </a:prstGeom>
          <a:noFill/>
          <a:ln w="19050">
            <a:solidFill>
              <a:schemeClr val="accent3">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Rectangle: Rounded Corners 131">
            <a:extLst>
              <a:ext uri="{FF2B5EF4-FFF2-40B4-BE49-F238E27FC236}">
                <a16:creationId xmlns:a16="http://schemas.microsoft.com/office/drawing/2014/main" id="{2CDEE4D2-DAF3-450B-84EA-D58CA2F54594}"/>
              </a:ext>
            </a:extLst>
          </p:cNvPr>
          <p:cNvSpPr/>
          <p:nvPr/>
        </p:nvSpPr>
        <p:spPr>
          <a:xfrm>
            <a:off x="9955300" y="5478653"/>
            <a:ext cx="620536" cy="545283"/>
          </a:xfrm>
          <a:prstGeom prst="roundRect">
            <a:avLst>
              <a:gd name="adj" fmla="val 13362"/>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Rectangle: Rounded Corners 132">
            <a:extLst>
              <a:ext uri="{FF2B5EF4-FFF2-40B4-BE49-F238E27FC236}">
                <a16:creationId xmlns:a16="http://schemas.microsoft.com/office/drawing/2014/main" id="{A0E301E0-4AC3-4CAD-9C64-0D77A7601AA7}"/>
              </a:ext>
            </a:extLst>
          </p:cNvPr>
          <p:cNvSpPr/>
          <p:nvPr/>
        </p:nvSpPr>
        <p:spPr>
          <a:xfrm>
            <a:off x="9991962" y="5529264"/>
            <a:ext cx="547213" cy="444061"/>
          </a:xfrm>
          <a:prstGeom prst="roundRect">
            <a:avLst>
              <a:gd name="adj" fmla="val 13362"/>
            </a:avLst>
          </a:prstGeom>
          <a:noFill/>
          <a:ln w="19050">
            <a:solidFill>
              <a:schemeClr val="bg2">
                <a:lumMod val="9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Rectangle: Rounded Corners 133">
            <a:extLst>
              <a:ext uri="{FF2B5EF4-FFF2-40B4-BE49-F238E27FC236}">
                <a16:creationId xmlns:a16="http://schemas.microsoft.com/office/drawing/2014/main" id="{D0F5D628-FCE7-4A36-A060-3177F8749589}"/>
              </a:ext>
            </a:extLst>
          </p:cNvPr>
          <p:cNvSpPr/>
          <p:nvPr/>
        </p:nvSpPr>
        <p:spPr>
          <a:xfrm>
            <a:off x="10788780" y="5478653"/>
            <a:ext cx="620536" cy="545283"/>
          </a:xfrm>
          <a:prstGeom prst="roundRect">
            <a:avLst>
              <a:gd name="adj" fmla="val 13362"/>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Rectangle: Rounded Corners 134">
            <a:extLst>
              <a:ext uri="{FF2B5EF4-FFF2-40B4-BE49-F238E27FC236}">
                <a16:creationId xmlns:a16="http://schemas.microsoft.com/office/drawing/2014/main" id="{10E42F7B-F1E2-4D4D-990F-F1C8002335C1}"/>
              </a:ext>
            </a:extLst>
          </p:cNvPr>
          <p:cNvSpPr/>
          <p:nvPr/>
        </p:nvSpPr>
        <p:spPr>
          <a:xfrm>
            <a:off x="10825442" y="5529264"/>
            <a:ext cx="547213" cy="444061"/>
          </a:xfrm>
          <a:prstGeom prst="roundRect">
            <a:avLst>
              <a:gd name="adj" fmla="val 13362"/>
            </a:avLst>
          </a:prstGeom>
          <a:noFill/>
          <a:ln w="19050">
            <a:solidFill>
              <a:schemeClr val="bg2">
                <a:lumMod val="9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TextBox 135">
            <a:extLst>
              <a:ext uri="{FF2B5EF4-FFF2-40B4-BE49-F238E27FC236}">
                <a16:creationId xmlns:a16="http://schemas.microsoft.com/office/drawing/2014/main" id="{38EC4E9C-20DD-46B5-9EFA-1F9D6ABFA063}"/>
              </a:ext>
            </a:extLst>
          </p:cNvPr>
          <p:cNvSpPr txBox="1"/>
          <p:nvPr/>
        </p:nvSpPr>
        <p:spPr>
          <a:xfrm>
            <a:off x="7454859" y="2509259"/>
            <a:ext cx="620537" cy="400110"/>
          </a:xfrm>
          <a:prstGeom prst="rect">
            <a:avLst/>
          </a:prstGeom>
          <a:noFill/>
        </p:spPr>
        <p:txBody>
          <a:bodyPr wrap="square" rtlCol="0">
            <a:spAutoFit/>
          </a:bodyPr>
          <a:lstStyle/>
          <a:p>
            <a:pPr algn="ctr"/>
            <a:r>
              <a:rPr lang="en-US" sz="2000" b="1" dirty="0">
                <a:solidFill>
                  <a:schemeClr val="bg2"/>
                </a:solidFill>
                <a:latin typeface="+mj-lt"/>
              </a:rPr>
              <a:t>1</a:t>
            </a:r>
            <a:endParaRPr lang="en-ID" sz="2000" b="1" dirty="0">
              <a:solidFill>
                <a:schemeClr val="bg2"/>
              </a:solidFill>
              <a:latin typeface="+mj-lt"/>
            </a:endParaRPr>
          </a:p>
        </p:txBody>
      </p:sp>
      <p:sp>
        <p:nvSpPr>
          <p:cNvPr id="137" name="TextBox 136">
            <a:extLst>
              <a:ext uri="{FF2B5EF4-FFF2-40B4-BE49-F238E27FC236}">
                <a16:creationId xmlns:a16="http://schemas.microsoft.com/office/drawing/2014/main" id="{C6BBF086-DA62-4E7E-88A6-5A0E384417B3}"/>
              </a:ext>
            </a:extLst>
          </p:cNvPr>
          <p:cNvSpPr txBox="1"/>
          <p:nvPr/>
        </p:nvSpPr>
        <p:spPr>
          <a:xfrm>
            <a:off x="8288340" y="2509259"/>
            <a:ext cx="620537" cy="400110"/>
          </a:xfrm>
          <a:prstGeom prst="rect">
            <a:avLst/>
          </a:prstGeom>
          <a:noFill/>
        </p:spPr>
        <p:txBody>
          <a:bodyPr wrap="square" rtlCol="0">
            <a:spAutoFit/>
          </a:bodyPr>
          <a:lstStyle/>
          <a:p>
            <a:pPr algn="ctr"/>
            <a:r>
              <a:rPr lang="en-US" sz="2000" b="1" dirty="0">
                <a:solidFill>
                  <a:schemeClr val="bg2"/>
                </a:solidFill>
                <a:latin typeface="+mj-lt"/>
              </a:rPr>
              <a:t>2</a:t>
            </a:r>
            <a:endParaRPr lang="en-ID" sz="2000" b="1" dirty="0">
              <a:solidFill>
                <a:schemeClr val="bg2"/>
              </a:solidFill>
              <a:latin typeface="+mj-lt"/>
            </a:endParaRPr>
          </a:p>
        </p:txBody>
      </p:sp>
      <p:sp>
        <p:nvSpPr>
          <p:cNvPr id="138" name="TextBox 137">
            <a:extLst>
              <a:ext uri="{FF2B5EF4-FFF2-40B4-BE49-F238E27FC236}">
                <a16:creationId xmlns:a16="http://schemas.microsoft.com/office/drawing/2014/main" id="{8538FB1A-6209-476A-BE4D-7F62D10F1648}"/>
              </a:ext>
            </a:extLst>
          </p:cNvPr>
          <p:cNvSpPr txBox="1"/>
          <p:nvPr/>
        </p:nvSpPr>
        <p:spPr>
          <a:xfrm>
            <a:off x="9121819" y="2509259"/>
            <a:ext cx="620537" cy="400110"/>
          </a:xfrm>
          <a:prstGeom prst="rect">
            <a:avLst/>
          </a:prstGeom>
          <a:noFill/>
        </p:spPr>
        <p:txBody>
          <a:bodyPr wrap="square" rtlCol="0">
            <a:spAutoFit/>
          </a:bodyPr>
          <a:lstStyle/>
          <a:p>
            <a:pPr algn="ctr"/>
            <a:r>
              <a:rPr lang="en-US" sz="2000" b="1" dirty="0">
                <a:solidFill>
                  <a:schemeClr val="bg2"/>
                </a:solidFill>
                <a:latin typeface="+mj-lt"/>
              </a:rPr>
              <a:t>3</a:t>
            </a:r>
            <a:endParaRPr lang="en-ID" sz="2000" b="1" dirty="0">
              <a:solidFill>
                <a:schemeClr val="bg2"/>
              </a:solidFill>
              <a:latin typeface="+mj-lt"/>
            </a:endParaRPr>
          </a:p>
        </p:txBody>
      </p:sp>
      <p:sp>
        <p:nvSpPr>
          <p:cNvPr id="139" name="TextBox 138">
            <a:extLst>
              <a:ext uri="{FF2B5EF4-FFF2-40B4-BE49-F238E27FC236}">
                <a16:creationId xmlns:a16="http://schemas.microsoft.com/office/drawing/2014/main" id="{E07D8007-1F38-4367-9484-1CCDA44B4C14}"/>
              </a:ext>
            </a:extLst>
          </p:cNvPr>
          <p:cNvSpPr txBox="1"/>
          <p:nvPr/>
        </p:nvSpPr>
        <p:spPr>
          <a:xfrm>
            <a:off x="9955299" y="2509259"/>
            <a:ext cx="620537" cy="400110"/>
          </a:xfrm>
          <a:prstGeom prst="rect">
            <a:avLst/>
          </a:prstGeom>
          <a:noFill/>
        </p:spPr>
        <p:txBody>
          <a:bodyPr wrap="square" rtlCol="0">
            <a:spAutoFit/>
          </a:bodyPr>
          <a:lstStyle/>
          <a:p>
            <a:pPr algn="ctr"/>
            <a:r>
              <a:rPr lang="en-US" sz="2000" b="1" dirty="0">
                <a:solidFill>
                  <a:schemeClr val="bg2"/>
                </a:solidFill>
                <a:latin typeface="+mj-lt"/>
              </a:rPr>
              <a:t>4</a:t>
            </a:r>
            <a:endParaRPr lang="en-ID" sz="2000" b="1" dirty="0">
              <a:solidFill>
                <a:schemeClr val="bg2"/>
              </a:solidFill>
              <a:latin typeface="+mj-lt"/>
            </a:endParaRPr>
          </a:p>
        </p:txBody>
      </p:sp>
      <p:sp>
        <p:nvSpPr>
          <p:cNvPr id="140" name="TextBox 139">
            <a:extLst>
              <a:ext uri="{FF2B5EF4-FFF2-40B4-BE49-F238E27FC236}">
                <a16:creationId xmlns:a16="http://schemas.microsoft.com/office/drawing/2014/main" id="{E88E9DDD-C2B3-4DC7-A23E-8538C991F9F0}"/>
              </a:ext>
            </a:extLst>
          </p:cNvPr>
          <p:cNvSpPr txBox="1"/>
          <p:nvPr/>
        </p:nvSpPr>
        <p:spPr>
          <a:xfrm>
            <a:off x="10792703" y="2509259"/>
            <a:ext cx="620537" cy="400110"/>
          </a:xfrm>
          <a:prstGeom prst="rect">
            <a:avLst/>
          </a:prstGeom>
          <a:noFill/>
        </p:spPr>
        <p:txBody>
          <a:bodyPr wrap="square" rtlCol="0">
            <a:spAutoFit/>
          </a:bodyPr>
          <a:lstStyle/>
          <a:p>
            <a:pPr algn="ctr"/>
            <a:r>
              <a:rPr lang="en-US" sz="2000" b="1" dirty="0">
                <a:solidFill>
                  <a:schemeClr val="bg2"/>
                </a:solidFill>
                <a:latin typeface="+mj-lt"/>
              </a:rPr>
              <a:t>5</a:t>
            </a:r>
            <a:endParaRPr lang="en-ID" sz="2000" b="1" dirty="0">
              <a:solidFill>
                <a:schemeClr val="bg2"/>
              </a:solidFill>
              <a:latin typeface="+mj-lt"/>
            </a:endParaRPr>
          </a:p>
        </p:txBody>
      </p:sp>
      <p:sp>
        <p:nvSpPr>
          <p:cNvPr id="141" name="TextBox 140">
            <a:extLst>
              <a:ext uri="{FF2B5EF4-FFF2-40B4-BE49-F238E27FC236}">
                <a16:creationId xmlns:a16="http://schemas.microsoft.com/office/drawing/2014/main" id="{2D5C11E0-640C-495F-9C5F-B2C0EBA53454}"/>
              </a:ext>
            </a:extLst>
          </p:cNvPr>
          <p:cNvSpPr txBox="1"/>
          <p:nvPr/>
        </p:nvSpPr>
        <p:spPr>
          <a:xfrm>
            <a:off x="7454859" y="4050103"/>
            <a:ext cx="620537" cy="400110"/>
          </a:xfrm>
          <a:prstGeom prst="rect">
            <a:avLst/>
          </a:prstGeom>
          <a:noFill/>
        </p:spPr>
        <p:txBody>
          <a:bodyPr wrap="square" rtlCol="0">
            <a:spAutoFit/>
          </a:bodyPr>
          <a:lstStyle/>
          <a:p>
            <a:pPr algn="ctr"/>
            <a:r>
              <a:rPr lang="en-US" sz="2000" b="1" dirty="0">
                <a:solidFill>
                  <a:schemeClr val="bg2"/>
                </a:solidFill>
                <a:latin typeface="+mj-lt"/>
              </a:rPr>
              <a:t>1</a:t>
            </a:r>
            <a:endParaRPr lang="en-ID" sz="2000" b="1" dirty="0">
              <a:solidFill>
                <a:schemeClr val="bg2"/>
              </a:solidFill>
              <a:latin typeface="+mj-lt"/>
            </a:endParaRPr>
          </a:p>
        </p:txBody>
      </p:sp>
      <p:sp>
        <p:nvSpPr>
          <p:cNvPr id="142" name="TextBox 141">
            <a:extLst>
              <a:ext uri="{FF2B5EF4-FFF2-40B4-BE49-F238E27FC236}">
                <a16:creationId xmlns:a16="http://schemas.microsoft.com/office/drawing/2014/main" id="{D7F4969B-615C-4CCC-8BC5-DE035A9CAA76}"/>
              </a:ext>
            </a:extLst>
          </p:cNvPr>
          <p:cNvSpPr txBox="1"/>
          <p:nvPr/>
        </p:nvSpPr>
        <p:spPr>
          <a:xfrm>
            <a:off x="8288340" y="4050103"/>
            <a:ext cx="620537" cy="400110"/>
          </a:xfrm>
          <a:prstGeom prst="rect">
            <a:avLst/>
          </a:prstGeom>
          <a:noFill/>
        </p:spPr>
        <p:txBody>
          <a:bodyPr wrap="square" rtlCol="0">
            <a:spAutoFit/>
          </a:bodyPr>
          <a:lstStyle/>
          <a:p>
            <a:pPr algn="ctr"/>
            <a:r>
              <a:rPr lang="en-US" sz="2000" b="1" dirty="0">
                <a:solidFill>
                  <a:schemeClr val="bg2"/>
                </a:solidFill>
                <a:latin typeface="+mj-lt"/>
              </a:rPr>
              <a:t>2</a:t>
            </a:r>
            <a:endParaRPr lang="en-ID" sz="2000" b="1" dirty="0">
              <a:solidFill>
                <a:schemeClr val="bg2"/>
              </a:solidFill>
              <a:latin typeface="+mj-lt"/>
            </a:endParaRPr>
          </a:p>
        </p:txBody>
      </p:sp>
      <p:sp>
        <p:nvSpPr>
          <p:cNvPr id="143" name="TextBox 142">
            <a:extLst>
              <a:ext uri="{FF2B5EF4-FFF2-40B4-BE49-F238E27FC236}">
                <a16:creationId xmlns:a16="http://schemas.microsoft.com/office/drawing/2014/main" id="{20D28208-73C2-4010-8163-13C374ABC7F2}"/>
              </a:ext>
            </a:extLst>
          </p:cNvPr>
          <p:cNvSpPr txBox="1"/>
          <p:nvPr/>
        </p:nvSpPr>
        <p:spPr>
          <a:xfrm>
            <a:off x="9121819" y="4050103"/>
            <a:ext cx="620537" cy="400110"/>
          </a:xfrm>
          <a:prstGeom prst="rect">
            <a:avLst/>
          </a:prstGeom>
          <a:noFill/>
        </p:spPr>
        <p:txBody>
          <a:bodyPr wrap="square" rtlCol="0">
            <a:spAutoFit/>
          </a:bodyPr>
          <a:lstStyle/>
          <a:p>
            <a:pPr algn="ctr"/>
            <a:r>
              <a:rPr lang="en-US" sz="2000" b="1" dirty="0">
                <a:solidFill>
                  <a:schemeClr val="bg2"/>
                </a:solidFill>
                <a:latin typeface="+mj-lt"/>
              </a:rPr>
              <a:t>3</a:t>
            </a:r>
            <a:endParaRPr lang="en-ID" sz="2000" b="1" dirty="0">
              <a:solidFill>
                <a:schemeClr val="bg2"/>
              </a:solidFill>
              <a:latin typeface="+mj-lt"/>
            </a:endParaRPr>
          </a:p>
        </p:txBody>
      </p:sp>
      <p:sp>
        <p:nvSpPr>
          <p:cNvPr id="144" name="TextBox 143">
            <a:extLst>
              <a:ext uri="{FF2B5EF4-FFF2-40B4-BE49-F238E27FC236}">
                <a16:creationId xmlns:a16="http://schemas.microsoft.com/office/drawing/2014/main" id="{B93D79A4-70FE-4019-BB0D-21327FB9C530}"/>
              </a:ext>
            </a:extLst>
          </p:cNvPr>
          <p:cNvSpPr txBox="1"/>
          <p:nvPr/>
        </p:nvSpPr>
        <p:spPr>
          <a:xfrm>
            <a:off x="9955299" y="4050103"/>
            <a:ext cx="620537" cy="400110"/>
          </a:xfrm>
          <a:prstGeom prst="rect">
            <a:avLst/>
          </a:prstGeom>
          <a:noFill/>
        </p:spPr>
        <p:txBody>
          <a:bodyPr wrap="square" rtlCol="0">
            <a:spAutoFit/>
          </a:bodyPr>
          <a:lstStyle/>
          <a:p>
            <a:pPr algn="ctr"/>
            <a:r>
              <a:rPr lang="en-US" sz="2000" b="1" dirty="0">
                <a:solidFill>
                  <a:schemeClr val="bg2"/>
                </a:solidFill>
                <a:latin typeface="+mj-lt"/>
              </a:rPr>
              <a:t>4</a:t>
            </a:r>
            <a:endParaRPr lang="en-ID" sz="2000" b="1" dirty="0">
              <a:solidFill>
                <a:schemeClr val="bg2"/>
              </a:solidFill>
              <a:latin typeface="+mj-lt"/>
            </a:endParaRPr>
          </a:p>
        </p:txBody>
      </p:sp>
      <p:sp>
        <p:nvSpPr>
          <p:cNvPr id="145" name="TextBox 144">
            <a:extLst>
              <a:ext uri="{FF2B5EF4-FFF2-40B4-BE49-F238E27FC236}">
                <a16:creationId xmlns:a16="http://schemas.microsoft.com/office/drawing/2014/main" id="{E4F99AEB-85B9-4C64-BCEE-2A2E4C178D06}"/>
              </a:ext>
            </a:extLst>
          </p:cNvPr>
          <p:cNvSpPr txBox="1"/>
          <p:nvPr/>
        </p:nvSpPr>
        <p:spPr>
          <a:xfrm>
            <a:off x="10792703" y="4050103"/>
            <a:ext cx="620537" cy="400110"/>
          </a:xfrm>
          <a:prstGeom prst="rect">
            <a:avLst/>
          </a:prstGeom>
          <a:noFill/>
        </p:spPr>
        <p:txBody>
          <a:bodyPr wrap="square" rtlCol="0">
            <a:spAutoFit/>
          </a:bodyPr>
          <a:lstStyle/>
          <a:p>
            <a:pPr algn="ctr"/>
            <a:r>
              <a:rPr lang="en-US" sz="2000" b="1" dirty="0">
                <a:solidFill>
                  <a:schemeClr val="bg2"/>
                </a:solidFill>
                <a:latin typeface="+mj-lt"/>
              </a:rPr>
              <a:t>5</a:t>
            </a:r>
            <a:endParaRPr lang="en-ID" sz="2000" b="1" dirty="0">
              <a:solidFill>
                <a:schemeClr val="bg2"/>
              </a:solidFill>
              <a:latin typeface="+mj-lt"/>
            </a:endParaRPr>
          </a:p>
        </p:txBody>
      </p:sp>
      <p:sp>
        <p:nvSpPr>
          <p:cNvPr id="146" name="TextBox 145">
            <a:extLst>
              <a:ext uri="{FF2B5EF4-FFF2-40B4-BE49-F238E27FC236}">
                <a16:creationId xmlns:a16="http://schemas.microsoft.com/office/drawing/2014/main" id="{699DC74E-BEFD-4D50-9BC3-768D83F24F48}"/>
              </a:ext>
            </a:extLst>
          </p:cNvPr>
          <p:cNvSpPr txBox="1"/>
          <p:nvPr/>
        </p:nvSpPr>
        <p:spPr>
          <a:xfrm>
            <a:off x="7454859" y="5573297"/>
            <a:ext cx="620537" cy="400110"/>
          </a:xfrm>
          <a:prstGeom prst="rect">
            <a:avLst/>
          </a:prstGeom>
          <a:noFill/>
        </p:spPr>
        <p:txBody>
          <a:bodyPr wrap="square" rtlCol="0">
            <a:spAutoFit/>
          </a:bodyPr>
          <a:lstStyle/>
          <a:p>
            <a:pPr algn="ctr"/>
            <a:r>
              <a:rPr lang="en-US" sz="2000" b="1" dirty="0">
                <a:solidFill>
                  <a:schemeClr val="bg2"/>
                </a:solidFill>
                <a:latin typeface="+mj-lt"/>
              </a:rPr>
              <a:t>1</a:t>
            </a:r>
            <a:endParaRPr lang="en-ID" sz="2000" b="1" dirty="0">
              <a:solidFill>
                <a:schemeClr val="bg2"/>
              </a:solidFill>
              <a:latin typeface="+mj-lt"/>
            </a:endParaRPr>
          </a:p>
        </p:txBody>
      </p:sp>
      <p:sp>
        <p:nvSpPr>
          <p:cNvPr id="147" name="TextBox 146">
            <a:extLst>
              <a:ext uri="{FF2B5EF4-FFF2-40B4-BE49-F238E27FC236}">
                <a16:creationId xmlns:a16="http://schemas.microsoft.com/office/drawing/2014/main" id="{0FD84A47-AB87-4DF5-A1DE-7DCEB87F0237}"/>
              </a:ext>
            </a:extLst>
          </p:cNvPr>
          <p:cNvSpPr txBox="1"/>
          <p:nvPr/>
        </p:nvSpPr>
        <p:spPr>
          <a:xfrm>
            <a:off x="8288340" y="5573297"/>
            <a:ext cx="620537" cy="400110"/>
          </a:xfrm>
          <a:prstGeom prst="rect">
            <a:avLst/>
          </a:prstGeom>
          <a:noFill/>
        </p:spPr>
        <p:txBody>
          <a:bodyPr wrap="square" rtlCol="0">
            <a:spAutoFit/>
          </a:bodyPr>
          <a:lstStyle/>
          <a:p>
            <a:pPr algn="ctr"/>
            <a:r>
              <a:rPr lang="en-US" sz="2000" b="1" dirty="0">
                <a:solidFill>
                  <a:schemeClr val="bg2"/>
                </a:solidFill>
                <a:latin typeface="+mj-lt"/>
              </a:rPr>
              <a:t>2</a:t>
            </a:r>
            <a:endParaRPr lang="en-ID" sz="2000" b="1" dirty="0">
              <a:solidFill>
                <a:schemeClr val="bg2"/>
              </a:solidFill>
              <a:latin typeface="+mj-lt"/>
            </a:endParaRPr>
          </a:p>
        </p:txBody>
      </p:sp>
      <p:sp>
        <p:nvSpPr>
          <p:cNvPr id="148" name="TextBox 147">
            <a:extLst>
              <a:ext uri="{FF2B5EF4-FFF2-40B4-BE49-F238E27FC236}">
                <a16:creationId xmlns:a16="http://schemas.microsoft.com/office/drawing/2014/main" id="{B627EDC7-C0BE-4AD2-9444-B1905278C614}"/>
              </a:ext>
            </a:extLst>
          </p:cNvPr>
          <p:cNvSpPr txBox="1"/>
          <p:nvPr/>
        </p:nvSpPr>
        <p:spPr>
          <a:xfrm>
            <a:off x="9121819" y="5573297"/>
            <a:ext cx="620537" cy="400110"/>
          </a:xfrm>
          <a:prstGeom prst="rect">
            <a:avLst/>
          </a:prstGeom>
          <a:noFill/>
        </p:spPr>
        <p:txBody>
          <a:bodyPr wrap="square" rtlCol="0">
            <a:spAutoFit/>
          </a:bodyPr>
          <a:lstStyle/>
          <a:p>
            <a:pPr algn="ctr"/>
            <a:r>
              <a:rPr lang="en-US" sz="2000" b="1" dirty="0">
                <a:solidFill>
                  <a:schemeClr val="bg2"/>
                </a:solidFill>
                <a:latin typeface="+mj-lt"/>
              </a:rPr>
              <a:t>3</a:t>
            </a:r>
            <a:endParaRPr lang="en-ID" sz="2000" b="1" dirty="0">
              <a:solidFill>
                <a:schemeClr val="bg2"/>
              </a:solidFill>
              <a:latin typeface="+mj-lt"/>
            </a:endParaRPr>
          </a:p>
        </p:txBody>
      </p:sp>
      <p:sp>
        <p:nvSpPr>
          <p:cNvPr id="149" name="TextBox 148">
            <a:extLst>
              <a:ext uri="{FF2B5EF4-FFF2-40B4-BE49-F238E27FC236}">
                <a16:creationId xmlns:a16="http://schemas.microsoft.com/office/drawing/2014/main" id="{424738FA-D984-4D11-B596-0E39496339D7}"/>
              </a:ext>
            </a:extLst>
          </p:cNvPr>
          <p:cNvSpPr txBox="1"/>
          <p:nvPr/>
        </p:nvSpPr>
        <p:spPr>
          <a:xfrm>
            <a:off x="9955299" y="5573297"/>
            <a:ext cx="620537" cy="400110"/>
          </a:xfrm>
          <a:prstGeom prst="rect">
            <a:avLst/>
          </a:prstGeom>
          <a:noFill/>
        </p:spPr>
        <p:txBody>
          <a:bodyPr wrap="square" rtlCol="0">
            <a:spAutoFit/>
          </a:bodyPr>
          <a:lstStyle/>
          <a:p>
            <a:pPr algn="ctr"/>
            <a:r>
              <a:rPr lang="en-US" sz="2000" b="1" dirty="0">
                <a:solidFill>
                  <a:schemeClr val="bg2"/>
                </a:solidFill>
                <a:latin typeface="+mj-lt"/>
              </a:rPr>
              <a:t>4</a:t>
            </a:r>
            <a:endParaRPr lang="en-ID" sz="2000" b="1" dirty="0">
              <a:solidFill>
                <a:schemeClr val="bg2"/>
              </a:solidFill>
              <a:latin typeface="+mj-lt"/>
            </a:endParaRPr>
          </a:p>
        </p:txBody>
      </p:sp>
      <p:sp>
        <p:nvSpPr>
          <p:cNvPr id="150" name="TextBox 149">
            <a:extLst>
              <a:ext uri="{FF2B5EF4-FFF2-40B4-BE49-F238E27FC236}">
                <a16:creationId xmlns:a16="http://schemas.microsoft.com/office/drawing/2014/main" id="{854EC10E-E1EC-49F3-A9A5-BBC4A4EC8865}"/>
              </a:ext>
            </a:extLst>
          </p:cNvPr>
          <p:cNvSpPr txBox="1"/>
          <p:nvPr/>
        </p:nvSpPr>
        <p:spPr>
          <a:xfrm>
            <a:off x="10792703" y="5573297"/>
            <a:ext cx="620537" cy="400110"/>
          </a:xfrm>
          <a:prstGeom prst="rect">
            <a:avLst/>
          </a:prstGeom>
          <a:noFill/>
        </p:spPr>
        <p:txBody>
          <a:bodyPr wrap="square" rtlCol="0">
            <a:spAutoFit/>
          </a:bodyPr>
          <a:lstStyle/>
          <a:p>
            <a:pPr algn="ctr"/>
            <a:r>
              <a:rPr lang="en-US" sz="2000" b="1" dirty="0">
                <a:solidFill>
                  <a:schemeClr val="bg2"/>
                </a:solidFill>
                <a:latin typeface="+mj-lt"/>
              </a:rPr>
              <a:t>5</a:t>
            </a:r>
            <a:endParaRPr lang="en-ID" sz="2000" b="1" dirty="0">
              <a:solidFill>
                <a:schemeClr val="bg2"/>
              </a:solidFill>
              <a:latin typeface="+mj-lt"/>
            </a:endParaRPr>
          </a:p>
        </p:txBody>
      </p:sp>
      <p:sp>
        <p:nvSpPr>
          <p:cNvPr id="2" name="Text Placeholder 1">
            <a:extLst>
              <a:ext uri="{FF2B5EF4-FFF2-40B4-BE49-F238E27FC236}">
                <a16:creationId xmlns:a16="http://schemas.microsoft.com/office/drawing/2014/main" id="{E934759F-B537-4E24-B68B-D34728859393}"/>
              </a:ext>
            </a:extLst>
          </p:cNvPr>
          <p:cNvSpPr>
            <a:spLocks noGrp="1"/>
          </p:cNvSpPr>
          <p:nvPr>
            <p:ph type="body" sz="quarter" idx="10"/>
          </p:nvPr>
        </p:nvSpPr>
        <p:spPr/>
        <p:txBody>
          <a:bodyPr/>
          <a:lstStyle/>
          <a:p>
            <a:pPr algn="ctr"/>
            <a:r>
              <a:rPr lang="en-US" sz="4000" b="1" dirty="0">
                <a:latin typeface="+mj-lt"/>
              </a:rPr>
              <a:t>Test Resume</a:t>
            </a:r>
          </a:p>
        </p:txBody>
      </p:sp>
    </p:spTree>
    <p:extLst>
      <p:ext uri="{BB962C8B-B14F-4D97-AF65-F5344CB8AC3E}">
        <p14:creationId xmlns:p14="http://schemas.microsoft.com/office/powerpoint/2010/main" val="312367477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7989932-5ED0-432C-99CE-BF514C24D246}"/>
              </a:ext>
            </a:extLst>
          </p:cNvPr>
          <p:cNvSpPr/>
          <p:nvPr/>
        </p:nvSpPr>
        <p:spPr>
          <a:xfrm>
            <a:off x="0" y="0"/>
            <a:ext cx="12192000" cy="68579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a:extLst>
              <a:ext uri="{FF2B5EF4-FFF2-40B4-BE49-F238E27FC236}">
                <a16:creationId xmlns:a16="http://schemas.microsoft.com/office/drawing/2014/main" id="{490F5996-356B-4DBF-AB38-ACFB7381CC2A}"/>
              </a:ext>
            </a:extLst>
          </p:cNvPr>
          <p:cNvGrpSpPr/>
          <p:nvPr/>
        </p:nvGrpSpPr>
        <p:grpSpPr>
          <a:xfrm>
            <a:off x="-119741" y="0"/>
            <a:ext cx="12462970" cy="7011437"/>
            <a:chOff x="152517" y="153168"/>
            <a:chExt cx="12190711" cy="6858269"/>
          </a:xfrm>
          <a:solidFill>
            <a:schemeClr val="accent4">
              <a:lumMod val="75000"/>
            </a:schemeClr>
          </a:solidFill>
        </p:grpSpPr>
        <p:grpSp>
          <p:nvGrpSpPr>
            <p:cNvPr id="6" name="Graphic 2">
              <a:extLst>
                <a:ext uri="{FF2B5EF4-FFF2-40B4-BE49-F238E27FC236}">
                  <a16:creationId xmlns:a16="http://schemas.microsoft.com/office/drawing/2014/main" id="{DF3FC53B-E6F6-4597-9594-91D277833747}"/>
                </a:ext>
              </a:extLst>
            </p:cNvPr>
            <p:cNvGrpSpPr/>
            <p:nvPr/>
          </p:nvGrpSpPr>
          <p:grpSpPr>
            <a:xfrm>
              <a:off x="7622569" y="6577195"/>
              <a:ext cx="313226" cy="373898"/>
              <a:chOff x="7622569" y="6577195"/>
              <a:chExt cx="313226" cy="373898"/>
            </a:xfrm>
            <a:grpFill/>
          </p:grpSpPr>
          <p:sp>
            <p:nvSpPr>
              <p:cNvPr id="147" name="Freeform: Shape 146">
                <a:extLst>
                  <a:ext uri="{FF2B5EF4-FFF2-40B4-BE49-F238E27FC236}">
                    <a16:creationId xmlns:a16="http://schemas.microsoft.com/office/drawing/2014/main" id="{9916BC46-F71A-450E-8D06-D1A01B4481A1}"/>
                  </a:ext>
                </a:extLst>
              </p:cNvPr>
              <p:cNvSpPr/>
              <p:nvPr/>
            </p:nvSpPr>
            <p:spPr>
              <a:xfrm>
                <a:off x="7622569" y="6577195"/>
                <a:ext cx="313226" cy="373898"/>
              </a:xfrm>
              <a:custGeom>
                <a:avLst/>
                <a:gdLst>
                  <a:gd name="connsiteX0" fmla="*/ 293496 w 313226"/>
                  <a:gd name="connsiteY0" fmla="*/ 0 h 373898"/>
                  <a:gd name="connsiteX1" fmla="*/ 42832 w 313226"/>
                  <a:gd name="connsiteY1" fmla="*/ 0 h 373898"/>
                  <a:gd name="connsiteX2" fmla="*/ 23101 w 313226"/>
                  <a:gd name="connsiteY2" fmla="*/ 19731 h 373898"/>
                  <a:gd name="connsiteX3" fmla="*/ 23101 w 313226"/>
                  <a:gd name="connsiteY3" fmla="*/ 29431 h 373898"/>
                  <a:gd name="connsiteX4" fmla="*/ 11592 w 313226"/>
                  <a:gd name="connsiteY4" fmla="*/ 29431 h 373898"/>
                  <a:gd name="connsiteX5" fmla="*/ 0 w 313226"/>
                  <a:gd name="connsiteY5" fmla="*/ 41024 h 373898"/>
                  <a:gd name="connsiteX6" fmla="*/ 11592 w 313226"/>
                  <a:gd name="connsiteY6" fmla="*/ 52615 h 373898"/>
                  <a:gd name="connsiteX7" fmla="*/ 23101 w 313226"/>
                  <a:gd name="connsiteY7" fmla="*/ 52615 h 373898"/>
                  <a:gd name="connsiteX8" fmla="*/ 23101 w 313226"/>
                  <a:gd name="connsiteY8" fmla="*/ 95119 h 373898"/>
                  <a:gd name="connsiteX9" fmla="*/ 11592 w 313226"/>
                  <a:gd name="connsiteY9" fmla="*/ 95119 h 373898"/>
                  <a:gd name="connsiteX10" fmla="*/ 0 w 313226"/>
                  <a:gd name="connsiteY10" fmla="*/ 106711 h 373898"/>
                  <a:gd name="connsiteX11" fmla="*/ 11592 w 313226"/>
                  <a:gd name="connsiteY11" fmla="*/ 118302 h 373898"/>
                  <a:gd name="connsiteX12" fmla="*/ 23101 w 313226"/>
                  <a:gd name="connsiteY12" fmla="*/ 118302 h 373898"/>
                  <a:gd name="connsiteX13" fmla="*/ 23101 w 313226"/>
                  <a:gd name="connsiteY13" fmla="*/ 160806 h 373898"/>
                  <a:gd name="connsiteX14" fmla="*/ 11592 w 313226"/>
                  <a:gd name="connsiteY14" fmla="*/ 160806 h 373898"/>
                  <a:gd name="connsiteX15" fmla="*/ 0 w 313226"/>
                  <a:gd name="connsiteY15" fmla="*/ 172398 h 373898"/>
                  <a:gd name="connsiteX16" fmla="*/ 11592 w 313226"/>
                  <a:gd name="connsiteY16" fmla="*/ 183990 h 373898"/>
                  <a:gd name="connsiteX17" fmla="*/ 23101 w 313226"/>
                  <a:gd name="connsiteY17" fmla="*/ 183990 h 373898"/>
                  <a:gd name="connsiteX18" fmla="*/ 23101 w 313226"/>
                  <a:gd name="connsiteY18" fmla="*/ 226493 h 373898"/>
                  <a:gd name="connsiteX19" fmla="*/ 11592 w 313226"/>
                  <a:gd name="connsiteY19" fmla="*/ 226493 h 373898"/>
                  <a:gd name="connsiteX20" fmla="*/ 0 w 313226"/>
                  <a:gd name="connsiteY20" fmla="*/ 238085 h 373898"/>
                  <a:gd name="connsiteX21" fmla="*/ 11592 w 313226"/>
                  <a:gd name="connsiteY21" fmla="*/ 249677 h 373898"/>
                  <a:gd name="connsiteX22" fmla="*/ 23101 w 313226"/>
                  <a:gd name="connsiteY22" fmla="*/ 249677 h 373898"/>
                  <a:gd name="connsiteX23" fmla="*/ 23101 w 313226"/>
                  <a:gd name="connsiteY23" fmla="*/ 292180 h 373898"/>
                  <a:gd name="connsiteX24" fmla="*/ 11592 w 313226"/>
                  <a:gd name="connsiteY24" fmla="*/ 292180 h 373898"/>
                  <a:gd name="connsiteX25" fmla="*/ 0 w 313226"/>
                  <a:gd name="connsiteY25" fmla="*/ 303772 h 373898"/>
                  <a:gd name="connsiteX26" fmla="*/ 11592 w 313226"/>
                  <a:gd name="connsiteY26" fmla="*/ 315364 h 373898"/>
                  <a:gd name="connsiteX27" fmla="*/ 23101 w 313226"/>
                  <a:gd name="connsiteY27" fmla="*/ 315364 h 373898"/>
                  <a:gd name="connsiteX28" fmla="*/ 23101 w 313226"/>
                  <a:gd name="connsiteY28" fmla="*/ 315775 h 373898"/>
                  <a:gd name="connsiteX29" fmla="*/ 23101 w 313226"/>
                  <a:gd name="connsiteY29" fmla="*/ 318981 h 373898"/>
                  <a:gd name="connsiteX30" fmla="*/ 23101 w 313226"/>
                  <a:gd name="connsiteY30" fmla="*/ 354168 h 373898"/>
                  <a:gd name="connsiteX31" fmla="*/ 42832 w 313226"/>
                  <a:gd name="connsiteY31" fmla="*/ 373899 h 373898"/>
                  <a:gd name="connsiteX32" fmla="*/ 293496 w 313226"/>
                  <a:gd name="connsiteY32" fmla="*/ 373899 h 373898"/>
                  <a:gd name="connsiteX33" fmla="*/ 313227 w 313226"/>
                  <a:gd name="connsiteY33" fmla="*/ 354168 h 373898"/>
                  <a:gd name="connsiteX34" fmla="*/ 313227 w 313226"/>
                  <a:gd name="connsiteY34" fmla="*/ 318981 h 373898"/>
                  <a:gd name="connsiteX35" fmla="*/ 313227 w 313226"/>
                  <a:gd name="connsiteY35" fmla="*/ 317337 h 373898"/>
                  <a:gd name="connsiteX36" fmla="*/ 313227 w 313226"/>
                  <a:gd name="connsiteY36" fmla="*/ 19731 h 373898"/>
                  <a:gd name="connsiteX37" fmla="*/ 293496 w 313226"/>
                  <a:gd name="connsiteY37" fmla="*/ 0 h 373898"/>
                  <a:gd name="connsiteX38" fmla="*/ 23101 w 313226"/>
                  <a:gd name="connsiteY38" fmla="*/ 310431 h 373898"/>
                  <a:gd name="connsiteX39" fmla="*/ 11592 w 313226"/>
                  <a:gd name="connsiteY39" fmla="*/ 310431 h 373898"/>
                  <a:gd name="connsiteX40" fmla="*/ 5179 w 313226"/>
                  <a:gd name="connsiteY40" fmla="*/ 304019 h 373898"/>
                  <a:gd name="connsiteX41" fmla="*/ 11592 w 313226"/>
                  <a:gd name="connsiteY41" fmla="*/ 297606 h 373898"/>
                  <a:gd name="connsiteX42" fmla="*/ 23101 w 313226"/>
                  <a:gd name="connsiteY42" fmla="*/ 297606 h 373898"/>
                  <a:gd name="connsiteX43" fmla="*/ 23101 w 313226"/>
                  <a:gd name="connsiteY43" fmla="*/ 310431 h 373898"/>
                  <a:gd name="connsiteX44" fmla="*/ 23101 w 313226"/>
                  <a:gd name="connsiteY44" fmla="*/ 244662 h 373898"/>
                  <a:gd name="connsiteX45" fmla="*/ 11592 w 313226"/>
                  <a:gd name="connsiteY45" fmla="*/ 244662 h 373898"/>
                  <a:gd name="connsiteX46" fmla="*/ 5179 w 313226"/>
                  <a:gd name="connsiteY46" fmla="*/ 238249 h 373898"/>
                  <a:gd name="connsiteX47" fmla="*/ 11592 w 313226"/>
                  <a:gd name="connsiteY47" fmla="*/ 231837 h 373898"/>
                  <a:gd name="connsiteX48" fmla="*/ 23101 w 313226"/>
                  <a:gd name="connsiteY48" fmla="*/ 231837 h 373898"/>
                  <a:gd name="connsiteX49" fmla="*/ 23101 w 313226"/>
                  <a:gd name="connsiteY49" fmla="*/ 244662 h 373898"/>
                  <a:gd name="connsiteX50" fmla="*/ 23101 w 313226"/>
                  <a:gd name="connsiteY50" fmla="*/ 178975 h 373898"/>
                  <a:gd name="connsiteX51" fmla="*/ 11592 w 313226"/>
                  <a:gd name="connsiteY51" fmla="*/ 178975 h 373898"/>
                  <a:gd name="connsiteX52" fmla="*/ 5179 w 313226"/>
                  <a:gd name="connsiteY52" fmla="*/ 172562 h 373898"/>
                  <a:gd name="connsiteX53" fmla="*/ 11592 w 313226"/>
                  <a:gd name="connsiteY53" fmla="*/ 166150 h 373898"/>
                  <a:gd name="connsiteX54" fmla="*/ 23101 w 313226"/>
                  <a:gd name="connsiteY54" fmla="*/ 166150 h 373898"/>
                  <a:gd name="connsiteX55" fmla="*/ 23101 w 313226"/>
                  <a:gd name="connsiteY55" fmla="*/ 178975 h 373898"/>
                  <a:gd name="connsiteX56" fmla="*/ 23101 w 313226"/>
                  <a:gd name="connsiteY56" fmla="*/ 113205 h 373898"/>
                  <a:gd name="connsiteX57" fmla="*/ 11592 w 313226"/>
                  <a:gd name="connsiteY57" fmla="*/ 113205 h 373898"/>
                  <a:gd name="connsiteX58" fmla="*/ 5179 w 313226"/>
                  <a:gd name="connsiteY58" fmla="*/ 106793 h 373898"/>
                  <a:gd name="connsiteX59" fmla="*/ 11592 w 313226"/>
                  <a:gd name="connsiteY59" fmla="*/ 100380 h 373898"/>
                  <a:gd name="connsiteX60" fmla="*/ 23101 w 313226"/>
                  <a:gd name="connsiteY60" fmla="*/ 100380 h 373898"/>
                  <a:gd name="connsiteX61" fmla="*/ 23101 w 313226"/>
                  <a:gd name="connsiteY61" fmla="*/ 113205 h 373898"/>
                  <a:gd name="connsiteX62" fmla="*/ 23101 w 313226"/>
                  <a:gd name="connsiteY62" fmla="*/ 47436 h 373898"/>
                  <a:gd name="connsiteX63" fmla="*/ 11592 w 313226"/>
                  <a:gd name="connsiteY63" fmla="*/ 47436 h 373898"/>
                  <a:gd name="connsiteX64" fmla="*/ 5179 w 313226"/>
                  <a:gd name="connsiteY64" fmla="*/ 41024 h 373898"/>
                  <a:gd name="connsiteX65" fmla="*/ 11592 w 313226"/>
                  <a:gd name="connsiteY65" fmla="*/ 34611 h 373898"/>
                  <a:gd name="connsiteX66" fmla="*/ 23101 w 313226"/>
                  <a:gd name="connsiteY66" fmla="*/ 34611 h 373898"/>
                  <a:gd name="connsiteX67" fmla="*/ 23101 w 313226"/>
                  <a:gd name="connsiteY67" fmla="*/ 47436 h 373898"/>
                  <a:gd name="connsiteX68" fmla="*/ 28281 w 313226"/>
                  <a:gd name="connsiteY68" fmla="*/ 316104 h 373898"/>
                  <a:gd name="connsiteX69" fmla="*/ 28281 w 313226"/>
                  <a:gd name="connsiteY69" fmla="*/ 297606 h 373898"/>
                  <a:gd name="connsiteX70" fmla="*/ 44559 w 313226"/>
                  <a:gd name="connsiteY70" fmla="*/ 297606 h 373898"/>
                  <a:gd name="connsiteX71" fmla="*/ 48751 w 313226"/>
                  <a:gd name="connsiteY71" fmla="*/ 299168 h 373898"/>
                  <a:gd name="connsiteX72" fmla="*/ 46778 w 313226"/>
                  <a:gd name="connsiteY72" fmla="*/ 304019 h 373898"/>
                  <a:gd name="connsiteX73" fmla="*/ 53684 w 313226"/>
                  <a:gd name="connsiteY73" fmla="*/ 310924 h 373898"/>
                  <a:gd name="connsiteX74" fmla="*/ 60590 w 313226"/>
                  <a:gd name="connsiteY74" fmla="*/ 304019 h 373898"/>
                  <a:gd name="connsiteX75" fmla="*/ 54095 w 313226"/>
                  <a:gd name="connsiteY75" fmla="*/ 297195 h 373898"/>
                  <a:gd name="connsiteX76" fmla="*/ 44723 w 313226"/>
                  <a:gd name="connsiteY76" fmla="*/ 292427 h 373898"/>
                  <a:gd name="connsiteX77" fmla="*/ 28445 w 313226"/>
                  <a:gd name="connsiteY77" fmla="*/ 292427 h 373898"/>
                  <a:gd name="connsiteX78" fmla="*/ 28445 w 313226"/>
                  <a:gd name="connsiteY78" fmla="*/ 231919 h 373898"/>
                  <a:gd name="connsiteX79" fmla="*/ 44723 w 313226"/>
                  <a:gd name="connsiteY79" fmla="*/ 231919 h 373898"/>
                  <a:gd name="connsiteX80" fmla="*/ 48916 w 313226"/>
                  <a:gd name="connsiteY80" fmla="*/ 233481 h 373898"/>
                  <a:gd name="connsiteX81" fmla="*/ 46943 w 313226"/>
                  <a:gd name="connsiteY81" fmla="*/ 238332 h 373898"/>
                  <a:gd name="connsiteX82" fmla="*/ 53849 w 313226"/>
                  <a:gd name="connsiteY82" fmla="*/ 245237 h 373898"/>
                  <a:gd name="connsiteX83" fmla="*/ 60754 w 313226"/>
                  <a:gd name="connsiteY83" fmla="*/ 238332 h 373898"/>
                  <a:gd name="connsiteX84" fmla="*/ 54260 w 313226"/>
                  <a:gd name="connsiteY84" fmla="*/ 231508 h 373898"/>
                  <a:gd name="connsiteX85" fmla="*/ 44887 w 313226"/>
                  <a:gd name="connsiteY85" fmla="*/ 226740 h 373898"/>
                  <a:gd name="connsiteX86" fmla="*/ 28610 w 313226"/>
                  <a:gd name="connsiteY86" fmla="*/ 226740 h 373898"/>
                  <a:gd name="connsiteX87" fmla="*/ 28610 w 313226"/>
                  <a:gd name="connsiteY87" fmla="*/ 166232 h 373898"/>
                  <a:gd name="connsiteX88" fmla="*/ 44887 w 313226"/>
                  <a:gd name="connsiteY88" fmla="*/ 166232 h 373898"/>
                  <a:gd name="connsiteX89" fmla="*/ 49080 w 313226"/>
                  <a:gd name="connsiteY89" fmla="*/ 167794 h 373898"/>
                  <a:gd name="connsiteX90" fmla="*/ 47107 w 313226"/>
                  <a:gd name="connsiteY90" fmla="*/ 172645 h 373898"/>
                  <a:gd name="connsiteX91" fmla="*/ 54013 w 313226"/>
                  <a:gd name="connsiteY91" fmla="*/ 179550 h 373898"/>
                  <a:gd name="connsiteX92" fmla="*/ 60919 w 313226"/>
                  <a:gd name="connsiteY92" fmla="*/ 172645 h 373898"/>
                  <a:gd name="connsiteX93" fmla="*/ 54424 w 313226"/>
                  <a:gd name="connsiteY93" fmla="*/ 165821 h 373898"/>
                  <a:gd name="connsiteX94" fmla="*/ 45052 w 313226"/>
                  <a:gd name="connsiteY94" fmla="*/ 161053 h 373898"/>
                  <a:gd name="connsiteX95" fmla="*/ 28774 w 313226"/>
                  <a:gd name="connsiteY95" fmla="*/ 161053 h 373898"/>
                  <a:gd name="connsiteX96" fmla="*/ 28774 w 313226"/>
                  <a:gd name="connsiteY96" fmla="*/ 100545 h 373898"/>
                  <a:gd name="connsiteX97" fmla="*/ 45052 w 313226"/>
                  <a:gd name="connsiteY97" fmla="*/ 100545 h 373898"/>
                  <a:gd name="connsiteX98" fmla="*/ 49245 w 313226"/>
                  <a:gd name="connsiteY98" fmla="*/ 102107 h 373898"/>
                  <a:gd name="connsiteX99" fmla="*/ 47272 w 313226"/>
                  <a:gd name="connsiteY99" fmla="*/ 106957 h 373898"/>
                  <a:gd name="connsiteX100" fmla="*/ 54177 w 313226"/>
                  <a:gd name="connsiteY100" fmla="*/ 113863 h 373898"/>
                  <a:gd name="connsiteX101" fmla="*/ 61083 w 313226"/>
                  <a:gd name="connsiteY101" fmla="*/ 106957 h 373898"/>
                  <a:gd name="connsiteX102" fmla="*/ 54588 w 313226"/>
                  <a:gd name="connsiteY102" fmla="*/ 100134 h 373898"/>
                  <a:gd name="connsiteX103" fmla="*/ 45216 w 313226"/>
                  <a:gd name="connsiteY103" fmla="*/ 95365 h 373898"/>
                  <a:gd name="connsiteX104" fmla="*/ 28938 w 313226"/>
                  <a:gd name="connsiteY104" fmla="*/ 95365 h 373898"/>
                  <a:gd name="connsiteX105" fmla="*/ 28938 w 313226"/>
                  <a:gd name="connsiteY105" fmla="*/ 34858 h 373898"/>
                  <a:gd name="connsiteX106" fmla="*/ 45216 w 313226"/>
                  <a:gd name="connsiteY106" fmla="*/ 34858 h 373898"/>
                  <a:gd name="connsiteX107" fmla="*/ 49409 w 313226"/>
                  <a:gd name="connsiteY107" fmla="*/ 36420 h 373898"/>
                  <a:gd name="connsiteX108" fmla="*/ 47436 w 313226"/>
                  <a:gd name="connsiteY108" fmla="*/ 41270 h 373898"/>
                  <a:gd name="connsiteX109" fmla="*/ 54342 w 313226"/>
                  <a:gd name="connsiteY109" fmla="*/ 48176 h 373898"/>
                  <a:gd name="connsiteX110" fmla="*/ 61247 w 313226"/>
                  <a:gd name="connsiteY110" fmla="*/ 41270 h 373898"/>
                  <a:gd name="connsiteX111" fmla="*/ 54753 w 313226"/>
                  <a:gd name="connsiteY111" fmla="*/ 34447 h 373898"/>
                  <a:gd name="connsiteX112" fmla="*/ 45381 w 313226"/>
                  <a:gd name="connsiteY112" fmla="*/ 29678 h 373898"/>
                  <a:gd name="connsiteX113" fmla="*/ 29103 w 313226"/>
                  <a:gd name="connsiteY113" fmla="*/ 29678 h 373898"/>
                  <a:gd name="connsiteX114" fmla="*/ 29103 w 313226"/>
                  <a:gd name="connsiteY114" fmla="*/ 19977 h 373898"/>
                  <a:gd name="connsiteX115" fmla="*/ 43572 w 313226"/>
                  <a:gd name="connsiteY115" fmla="*/ 5508 h 373898"/>
                  <a:gd name="connsiteX116" fmla="*/ 72429 w 313226"/>
                  <a:gd name="connsiteY116" fmla="*/ 5508 h 373898"/>
                  <a:gd name="connsiteX117" fmla="*/ 72429 w 313226"/>
                  <a:gd name="connsiteY117" fmla="*/ 333779 h 373898"/>
                  <a:gd name="connsiteX118" fmla="*/ 43572 w 313226"/>
                  <a:gd name="connsiteY118" fmla="*/ 333779 h 373898"/>
                  <a:gd name="connsiteX119" fmla="*/ 29103 w 313226"/>
                  <a:gd name="connsiteY119" fmla="*/ 319310 h 373898"/>
                  <a:gd name="connsiteX120" fmla="*/ 29103 w 313226"/>
                  <a:gd name="connsiteY120" fmla="*/ 316104 h 373898"/>
                  <a:gd name="connsiteX121" fmla="*/ 307965 w 313226"/>
                  <a:gd name="connsiteY121" fmla="*/ 354415 h 373898"/>
                  <a:gd name="connsiteX122" fmla="*/ 293496 w 313226"/>
                  <a:gd name="connsiteY122" fmla="*/ 368884 h 373898"/>
                  <a:gd name="connsiteX123" fmla="*/ 42832 w 313226"/>
                  <a:gd name="connsiteY123" fmla="*/ 368884 h 373898"/>
                  <a:gd name="connsiteX124" fmla="*/ 28363 w 313226"/>
                  <a:gd name="connsiteY124" fmla="*/ 354415 h 373898"/>
                  <a:gd name="connsiteX125" fmla="*/ 28363 w 313226"/>
                  <a:gd name="connsiteY125" fmla="*/ 332546 h 373898"/>
                  <a:gd name="connsiteX126" fmla="*/ 42832 w 313226"/>
                  <a:gd name="connsiteY126" fmla="*/ 338959 h 373898"/>
                  <a:gd name="connsiteX127" fmla="*/ 293496 w 313226"/>
                  <a:gd name="connsiteY127" fmla="*/ 338959 h 373898"/>
                  <a:gd name="connsiteX128" fmla="*/ 307965 w 313226"/>
                  <a:gd name="connsiteY128" fmla="*/ 332546 h 373898"/>
                  <a:gd name="connsiteX129" fmla="*/ 307965 w 313226"/>
                  <a:gd name="connsiteY129" fmla="*/ 354415 h 373898"/>
                  <a:gd name="connsiteX130" fmla="*/ 307965 w 313226"/>
                  <a:gd name="connsiteY130" fmla="*/ 317666 h 373898"/>
                  <a:gd name="connsiteX131" fmla="*/ 307965 w 313226"/>
                  <a:gd name="connsiteY131" fmla="*/ 319310 h 373898"/>
                  <a:gd name="connsiteX132" fmla="*/ 293496 w 313226"/>
                  <a:gd name="connsiteY132" fmla="*/ 333779 h 373898"/>
                  <a:gd name="connsiteX133" fmla="*/ 76868 w 313226"/>
                  <a:gd name="connsiteY133" fmla="*/ 333779 h 373898"/>
                  <a:gd name="connsiteX134" fmla="*/ 76868 w 313226"/>
                  <a:gd name="connsiteY134" fmla="*/ 5261 h 373898"/>
                  <a:gd name="connsiteX135" fmla="*/ 293496 w 313226"/>
                  <a:gd name="connsiteY135" fmla="*/ 5261 h 373898"/>
                  <a:gd name="connsiteX136" fmla="*/ 307965 w 313226"/>
                  <a:gd name="connsiteY136" fmla="*/ 19731 h 373898"/>
                  <a:gd name="connsiteX137" fmla="*/ 307965 w 313226"/>
                  <a:gd name="connsiteY137" fmla="*/ 317666 h 373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313226" h="373898">
                    <a:moveTo>
                      <a:pt x="293496" y="0"/>
                    </a:moveTo>
                    <a:lnTo>
                      <a:pt x="42832" y="0"/>
                    </a:lnTo>
                    <a:cubicBezTo>
                      <a:pt x="31980" y="0"/>
                      <a:pt x="23101" y="8879"/>
                      <a:pt x="23101" y="19731"/>
                    </a:cubicBezTo>
                    <a:lnTo>
                      <a:pt x="23101" y="29431"/>
                    </a:lnTo>
                    <a:lnTo>
                      <a:pt x="11592" y="29431"/>
                    </a:lnTo>
                    <a:cubicBezTo>
                      <a:pt x="5179" y="29431"/>
                      <a:pt x="0" y="34611"/>
                      <a:pt x="0" y="41024"/>
                    </a:cubicBezTo>
                    <a:cubicBezTo>
                      <a:pt x="0" y="47436"/>
                      <a:pt x="5179" y="52615"/>
                      <a:pt x="11592" y="52615"/>
                    </a:cubicBezTo>
                    <a:lnTo>
                      <a:pt x="23101" y="52615"/>
                    </a:lnTo>
                    <a:lnTo>
                      <a:pt x="23101" y="95119"/>
                    </a:lnTo>
                    <a:lnTo>
                      <a:pt x="11592" y="95119"/>
                    </a:lnTo>
                    <a:cubicBezTo>
                      <a:pt x="5179" y="95119"/>
                      <a:pt x="0" y="100298"/>
                      <a:pt x="0" y="106711"/>
                    </a:cubicBezTo>
                    <a:cubicBezTo>
                      <a:pt x="0" y="113123"/>
                      <a:pt x="5179" y="118302"/>
                      <a:pt x="11592" y="118302"/>
                    </a:cubicBezTo>
                    <a:lnTo>
                      <a:pt x="23101" y="118302"/>
                    </a:lnTo>
                    <a:lnTo>
                      <a:pt x="23101" y="160806"/>
                    </a:lnTo>
                    <a:lnTo>
                      <a:pt x="11592" y="160806"/>
                    </a:lnTo>
                    <a:cubicBezTo>
                      <a:pt x="5179" y="160806"/>
                      <a:pt x="0" y="165986"/>
                      <a:pt x="0" y="172398"/>
                    </a:cubicBezTo>
                    <a:cubicBezTo>
                      <a:pt x="0" y="178811"/>
                      <a:pt x="5179" y="183990"/>
                      <a:pt x="11592" y="183990"/>
                    </a:cubicBezTo>
                    <a:lnTo>
                      <a:pt x="23101" y="183990"/>
                    </a:lnTo>
                    <a:lnTo>
                      <a:pt x="23101" y="226493"/>
                    </a:lnTo>
                    <a:lnTo>
                      <a:pt x="11592" y="226493"/>
                    </a:lnTo>
                    <a:cubicBezTo>
                      <a:pt x="5179" y="226493"/>
                      <a:pt x="0" y="231673"/>
                      <a:pt x="0" y="238085"/>
                    </a:cubicBezTo>
                    <a:cubicBezTo>
                      <a:pt x="0" y="244498"/>
                      <a:pt x="5179" y="249677"/>
                      <a:pt x="11592" y="249677"/>
                    </a:cubicBezTo>
                    <a:lnTo>
                      <a:pt x="23101" y="249677"/>
                    </a:lnTo>
                    <a:lnTo>
                      <a:pt x="23101" y="292180"/>
                    </a:lnTo>
                    <a:lnTo>
                      <a:pt x="11592" y="292180"/>
                    </a:lnTo>
                    <a:cubicBezTo>
                      <a:pt x="5179" y="292180"/>
                      <a:pt x="0" y="297360"/>
                      <a:pt x="0" y="303772"/>
                    </a:cubicBezTo>
                    <a:cubicBezTo>
                      <a:pt x="0" y="310185"/>
                      <a:pt x="5179" y="315364"/>
                      <a:pt x="11592" y="315364"/>
                    </a:cubicBezTo>
                    <a:lnTo>
                      <a:pt x="23101" y="315364"/>
                    </a:lnTo>
                    <a:lnTo>
                      <a:pt x="23101" y="315775"/>
                    </a:lnTo>
                    <a:lnTo>
                      <a:pt x="23101" y="318981"/>
                    </a:lnTo>
                    <a:lnTo>
                      <a:pt x="23101" y="354168"/>
                    </a:lnTo>
                    <a:cubicBezTo>
                      <a:pt x="23101" y="365020"/>
                      <a:pt x="31980" y="373899"/>
                      <a:pt x="42832" y="373899"/>
                    </a:cubicBezTo>
                    <a:lnTo>
                      <a:pt x="293496" y="373899"/>
                    </a:lnTo>
                    <a:cubicBezTo>
                      <a:pt x="304348" y="373899"/>
                      <a:pt x="313227" y="365020"/>
                      <a:pt x="313227" y="354168"/>
                    </a:cubicBezTo>
                    <a:lnTo>
                      <a:pt x="313227" y="318981"/>
                    </a:lnTo>
                    <a:lnTo>
                      <a:pt x="313227" y="317337"/>
                    </a:lnTo>
                    <a:lnTo>
                      <a:pt x="313227" y="19731"/>
                    </a:lnTo>
                    <a:cubicBezTo>
                      <a:pt x="313227" y="8879"/>
                      <a:pt x="304348" y="0"/>
                      <a:pt x="293496" y="0"/>
                    </a:cubicBezTo>
                    <a:close/>
                    <a:moveTo>
                      <a:pt x="23101" y="310431"/>
                    </a:moveTo>
                    <a:lnTo>
                      <a:pt x="11592" y="310431"/>
                    </a:lnTo>
                    <a:cubicBezTo>
                      <a:pt x="8057" y="310431"/>
                      <a:pt x="5179" y="307554"/>
                      <a:pt x="5179" y="304019"/>
                    </a:cubicBezTo>
                    <a:cubicBezTo>
                      <a:pt x="5179" y="300484"/>
                      <a:pt x="8057" y="297606"/>
                      <a:pt x="11592" y="297606"/>
                    </a:cubicBezTo>
                    <a:lnTo>
                      <a:pt x="23101" y="297606"/>
                    </a:lnTo>
                    <a:lnTo>
                      <a:pt x="23101" y="310431"/>
                    </a:lnTo>
                    <a:close/>
                    <a:moveTo>
                      <a:pt x="23101" y="244662"/>
                    </a:moveTo>
                    <a:lnTo>
                      <a:pt x="11592" y="244662"/>
                    </a:lnTo>
                    <a:cubicBezTo>
                      <a:pt x="8057" y="244662"/>
                      <a:pt x="5179" y="241785"/>
                      <a:pt x="5179" y="238249"/>
                    </a:cubicBezTo>
                    <a:cubicBezTo>
                      <a:pt x="5179" y="234714"/>
                      <a:pt x="8057" y="231837"/>
                      <a:pt x="11592" y="231837"/>
                    </a:cubicBezTo>
                    <a:lnTo>
                      <a:pt x="23101" y="231837"/>
                    </a:lnTo>
                    <a:lnTo>
                      <a:pt x="23101" y="244662"/>
                    </a:lnTo>
                    <a:close/>
                    <a:moveTo>
                      <a:pt x="23101" y="178975"/>
                    </a:moveTo>
                    <a:lnTo>
                      <a:pt x="11592" y="178975"/>
                    </a:lnTo>
                    <a:cubicBezTo>
                      <a:pt x="8057" y="178975"/>
                      <a:pt x="5179" y="176097"/>
                      <a:pt x="5179" y="172562"/>
                    </a:cubicBezTo>
                    <a:cubicBezTo>
                      <a:pt x="5179" y="169027"/>
                      <a:pt x="8057" y="166150"/>
                      <a:pt x="11592" y="166150"/>
                    </a:cubicBezTo>
                    <a:lnTo>
                      <a:pt x="23101" y="166150"/>
                    </a:lnTo>
                    <a:lnTo>
                      <a:pt x="23101" y="178975"/>
                    </a:lnTo>
                    <a:close/>
                    <a:moveTo>
                      <a:pt x="23101" y="113205"/>
                    </a:moveTo>
                    <a:lnTo>
                      <a:pt x="11592" y="113205"/>
                    </a:lnTo>
                    <a:cubicBezTo>
                      <a:pt x="8057" y="113205"/>
                      <a:pt x="5179" y="110328"/>
                      <a:pt x="5179" y="106793"/>
                    </a:cubicBezTo>
                    <a:cubicBezTo>
                      <a:pt x="5179" y="103258"/>
                      <a:pt x="8057" y="100380"/>
                      <a:pt x="11592" y="100380"/>
                    </a:cubicBezTo>
                    <a:lnTo>
                      <a:pt x="23101" y="100380"/>
                    </a:lnTo>
                    <a:lnTo>
                      <a:pt x="23101" y="113205"/>
                    </a:lnTo>
                    <a:close/>
                    <a:moveTo>
                      <a:pt x="23101" y="47436"/>
                    </a:moveTo>
                    <a:lnTo>
                      <a:pt x="11592" y="47436"/>
                    </a:lnTo>
                    <a:cubicBezTo>
                      <a:pt x="8057" y="47436"/>
                      <a:pt x="5179" y="44559"/>
                      <a:pt x="5179" y="41024"/>
                    </a:cubicBezTo>
                    <a:cubicBezTo>
                      <a:pt x="5179" y="37489"/>
                      <a:pt x="8057" y="34611"/>
                      <a:pt x="11592" y="34611"/>
                    </a:cubicBezTo>
                    <a:lnTo>
                      <a:pt x="23101" y="34611"/>
                    </a:lnTo>
                    <a:lnTo>
                      <a:pt x="23101" y="47436"/>
                    </a:lnTo>
                    <a:close/>
                    <a:moveTo>
                      <a:pt x="28281" y="316104"/>
                    </a:moveTo>
                    <a:lnTo>
                      <a:pt x="28281" y="297606"/>
                    </a:lnTo>
                    <a:lnTo>
                      <a:pt x="44559" y="297606"/>
                    </a:lnTo>
                    <a:cubicBezTo>
                      <a:pt x="46121" y="297606"/>
                      <a:pt x="47600" y="298182"/>
                      <a:pt x="48751" y="299168"/>
                    </a:cubicBezTo>
                    <a:cubicBezTo>
                      <a:pt x="47518" y="300402"/>
                      <a:pt x="46778" y="302128"/>
                      <a:pt x="46778" y="304019"/>
                    </a:cubicBezTo>
                    <a:cubicBezTo>
                      <a:pt x="46778" y="307801"/>
                      <a:pt x="49820" y="310924"/>
                      <a:pt x="53684" y="310924"/>
                    </a:cubicBezTo>
                    <a:cubicBezTo>
                      <a:pt x="57466" y="310924"/>
                      <a:pt x="60590" y="307883"/>
                      <a:pt x="60590" y="304019"/>
                    </a:cubicBezTo>
                    <a:cubicBezTo>
                      <a:pt x="60590" y="300319"/>
                      <a:pt x="57712" y="297360"/>
                      <a:pt x="54095" y="297195"/>
                    </a:cubicBezTo>
                    <a:cubicBezTo>
                      <a:pt x="51957" y="294318"/>
                      <a:pt x="48587" y="292427"/>
                      <a:pt x="44723" y="292427"/>
                    </a:cubicBezTo>
                    <a:lnTo>
                      <a:pt x="28445" y="292427"/>
                    </a:lnTo>
                    <a:lnTo>
                      <a:pt x="28445" y="231919"/>
                    </a:lnTo>
                    <a:lnTo>
                      <a:pt x="44723" y="231919"/>
                    </a:lnTo>
                    <a:cubicBezTo>
                      <a:pt x="46285" y="231919"/>
                      <a:pt x="47765" y="232495"/>
                      <a:pt x="48916" y="233481"/>
                    </a:cubicBezTo>
                    <a:cubicBezTo>
                      <a:pt x="47683" y="234714"/>
                      <a:pt x="46943" y="236441"/>
                      <a:pt x="46943" y="238332"/>
                    </a:cubicBezTo>
                    <a:cubicBezTo>
                      <a:pt x="46943" y="242113"/>
                      <a:pt x="49984" y="245237"/>
                      <a:pt x="53849" y="245237"/>
                    </a:cubicBezTo>
                    <a:cubicBezTo>
                      <a:pt x="57630" y="245237"/>
                      <a:pt x="60754" y="242195"/>
                      <a:pt x="60754" y="238332"/>
                    </a:cubicBezTo>
                    <a:cubicBezTo>
                      <a:pt x="60754" y="234632"/>
                      <a:pt x="57877" y="231673"/>
                      <a:pt x="54260" y="231508"/>
                    </a:cubicBezTo>
                    <a:cubicBezTo>
                      <a:pt x="52122" y="228631"/>
                      <a:pt x="48751" y="226740"/>
                      <a:pt x="44887" y="226740"/>
                    </a:cubicBezTo>
                    <a:lnTo>
                      <a:pt x="28610" y="226740"/>
                    </a:lnTo>
                    <a:lnTo>
                      <a:pt x="28610" y="166232"/>
                    </a:lnTo>
                    <a:lnTo>
                      <a:pt x="44887" y="166232"/>
                    </a:lnTo>
                    <a:cubicBezTo>
                      <a:pt x="46449" y="166232"/>
                      <a:pt x="47929" y="166807"/>
                      <a:pt x="49080" y="167794"/>
                    </a:cubicBezTo>
                    <a:cubicBezTo>
                      <a:pt x="47847" y="169027"/>
                      <a:pt x="47107" y="170753"/>
                      <a:pt x="47107" y="172645"/>
                    </a:cubicBezTo>
                    <a:cubicBezTo>
                      <a:pt x="47107" y="176426"/>
                      <a:pt x="50149" y="179550"/>
                      <a:pt x="54013" y="179550"/>
                    </a:cubicBezTo>
                    <a:cubicBezTo>
                      <a:pt x="57795" y="179550"/>
                      <a:pt x="60919" y="176508"/>
                      <a:pt x="60919" y="172645"/>
                    </a:cubicBezTo>
                    <a:cubicBezTo>
                      <a:pt x="60919" y="168945"/>
                      <a:pt x="58041" y="165986"/>
                      <a:pt x="54424" y="165821"/>
                    </a:cubicBezTo>
                    <a:cubicBezTo>
                      <a:pt x="52287" y="162943"/>
                      <a:pt x="48916" y="161053"/>
                      <a:pt x="45052" y="161053"/>
                    </a:cubicBezTo>
                    <a:lnTo>
                      <a:pt x="28774" y="161053"/>
                    </a:lnTo>
                    <a:lnTo>
                      <a:pt x="28774" y="100545"/>
                    </a:lnTo>
                    <a:lnTo>
                      <a:pt x="45052" y="100545"/>
                    </a:lnTo>
                    <a:cubicBezTo>
                      <a:pt x="46614" y="100545"/>
                      <a:pt x="48094" y="101120"/>
                      <a:pt x="49245" y="102107"/>
                    </a:cubicBezTo>
                    <a:cubicBezTo>
                      <a:pt x="48011" y="103340"/>
                      <a:pt x="47272" y="105066"/>
                      <a:pt x="47272" y="106957"/>
                    </a:cubicBezTo>
                    <a:cubicBezTo>
                      <a:pt x="47272" y="110739"/>
                      <a:pt x="50314" y="113863"/>
                      <a:pt x="54177" y="113863"/>
                    </a:cubicBezTo>
                    <a:cubicBezTo>
                      <a:pt x="57959" y="113863"/>
                      <a:pt x="61083" y="110821"/>
                      <a:pt x="61083" y="106957"/>
                    </a:cubicBezTo>
                    <a:cubicBezTo>
                      <a:pt x="61083" y="103258"/>
                      <a:pt x="58206" y="100298"/>
                      <a:pt x="54588" y="100134"/>
                    </a:cubicBezTo>
                    <a:cubicBezTo>
                      <a:pt x="52451" y="97256"/>
                      <a:pt x="49080" y="95365"/>
                      <a:pt x="45216" y="95365"/>
                    </a:cubicBezTo>
                    <a:lnTo>
                      <a:pt x="28938" y="95365"/>
                    </a:lnTo>
                    <a:lnTo>
                      <a:pt x="28938" y="34858"/>
                    </a:lnTo>
                    <a:lnTo>
                      <a:pt x="45216" y="34858"/>
                    </a:lnTo>
                    <a:cubicBezTo>
                      <a:pt x="46778" y="34858"/>
                      <a:pt x="48258" y="35433"/>
                      <a:pt x="49409" y="36420"/>
                    </a:cubicBezTo>
                    <a:cubicBezTo>
                      <a:pt x="48176" y="37653"/>
                      <a:pt x="47436" y="39379"/>
                      <a:pt x="47436" y="41270"/>
                    </a:cubicBezTo>
                    <a:cubicBezTo>
                      <a:pt x="47436" y="45052"/>
                      <a:pt x="50478" y="48176"/>
                      <a:pt x="54342" y="48176"/>
                    </a:cubicBezTo>
                    <a:cubicBezTo>
                      <a:pt x="58123" y="48176"/>
                      <a:pt x="61247" y="45134"/>
                      <a:pt x="61247" y="41270"/>
                    </a:cubicBezTo>
                    <a:cubicBezTo>
                      <a:pt x="61247" y="37570"/>
                      <a:pt x="58370" y="34611"/>
                      <a:pt x="54753" y="34447"/>
                    </a:cubicBezTo>
                    <a:cubicBezTo>
                      <a:pt x="52615" y="31569"/>
                      <a:pt x="49245" y="29678"/>
                      <a:pt x="45381" y="29678"/>
                    </a:cubicBezTo>
                    <a:lnTo>
                      <a:pt x="29103" y="29678"/>
                    </a:lnTo>
                    <a:lnTo>
                      <a:pt x="29103" y="19977"/>
                    </a:lnTo>
                    <a:cubicBezTo>
                      <a:pt x="29103" y="12003"/>
                      <a:pt x="35597" y="5508"/>
                      <a:pt x="43572" y="5508"/>
                    </a:cubicBezTo>
                    <a:lnTo>
                      <a:pt x="72429" y="5508"/>
                    </a:lnTo>
                    <a:lnTo>
                      <a:pt x="72429" y="333779"/>
                    </a:lnTo>
                    <a:lnTo>
                      <a:pt x="43572" y="333779"/>
                    </a:lnTo>
                    <a:cubicBezTo>
                      <a:pt x="35597" y="333779"/>
                      <a:pt x="29103" y="327285"/>
                      <a:pt x="29103" y="319310"/>
                    </a:cubicBezTo>
                    <a:lnTo>
                      <a:pt x="29103" y="316104"/>
                    </a:lnTo>
                    <a:close/>
                    <a:moveTo>
                      <a:pt x="307965" y="354415"/>
                    </a:moveTo>
                    <a:cubicBezTo>
                      <a:pt x="307965" y="362389"/>
                      <a:pt x="301470" y="368884"/>
                      <a:pt x="293496" y="368884"/>
                    </a:cubicBezTo>
                    <a:lnTo>
                      <a:pt x="42832" y="368884"/>
                    </a:lnTo>
                    <a:cubicBezTo>
                      <a:pt x="34858" y="368884"/>
                      <a:pt x="28363" y="362389"/>
                      <a:pt x="28363" y="354415"/>
                    </a:cubicBezTo>
                    <a:lnTo>
                      <a:pt x="28363" y="332546"/>
                    </a:lnTo>
                    <a:cubicBezTo>
                      <a:pt x="31980" y="336493"/>
                      <a:pt x="37159" y="338959"/>
                      <a:pt x="42832" y="338959"/>
                    </a:cubicBezTo>
                    <a:lnTo>
                      <a:pt x="293496" y="338959"/>
                    </a:lnTo>
                    <a:cubicBezTo>
                      <a:pt x="299250" y="338959"/>
                      <a:pt x="304348" y="336493"/>
                      <a:pt x="307965" y="332546"/>
                    </a:cubicBezTo>
                    <a:lnTo>
                      <a:pt x="307965" y="354415"/>
                    </a:lnTo>
                    <a:close/>
                    <a:moveTo>
                      <a:pt x="307965" y="317666"/>
                    </a:moveTo>
                    <a:lnTo>
                      <a:pt x="307965" y="319310"/>
                    </a:lnTo>
                    <a:cubicBezTo>
                      <a:pt x="307965" y="327285"/>
                      <a:pt x="301470" y="333779"/>
                      <a:pt x="293496" y="333779"/>
                    </a:cubicBezTo>
                    <a:lnTo>
                      <a:pt x="76868" y="333779"/>
                    </a:lnTo>
                    <a:lnTo>
                      <a:pt x="76868" y="5261"/>
                    </a:lnTo>
                    <a:lnTo>
                      <a:pt x="293496" y="5261"/>
                    </a:lnTo>
                    <a:cubicBezTo>
                      <a:pt x="301470" y="5261"/>
                      <a:pt x="307965" y="11756"/>
                      <a:pt x="307965" y="19731"/>
                    </a:cubicBezTo>
                    <a:lnTo>
                      <a:pt x="307965" y="317666"/>
                    </a:lnTo>
                    <a:close/>
                  </a:path>
                </a:pathLst>
              </a:custGeom>
              <a:grpFill/>
              <a:ln w="8221" cap="flat">
                <a:noFill/>
                <a:prstDash val="solid"/>
                <a:miter/>
              </a:ln>
            </p:spPr>
            <p:txBody>
              <a:bodyPr rtlCol="0" anchor="ctr"/>
              <a:lstStyle/>
              <a:p>
                <a:endParaRPr lang="en-US"/>
              </a:p>
            </p:txBody>
          </p:sp>
          <p:sp>
            <p:nvSpPr>
              <p:cNvPr id="148" name="Freeform: Shape 147">
                <a:extLst>
                  <a:ext uri="{FF2B5EF4-FFF2-40B4-BE49-F238E27FC236}">
                    <a16:creationId xmlns:a16="http://schemas.microsoft.com/office/drawing/2014/main" id="{65079990-F45B-46AD-B510-670C534A76B2}"/>
                  </a:ext>
                </a:extLst>
              </p:cNvPr>
              <p:cNvSpPr/>
              <p:nvPr/>
            </p:nvSpPr>
            <p:spPr>
              <a:xfrm>
                <a:off x="7741364" y="6657433"/>
                <a:ext cx="143459" cy="45381"/>
              </a:xfrm>
              <a:custGeom>
                <a:avLst/>
                <a:gdLst>
                  <a:gd name="connsiteX0" fmla="*/ 0 w 143459"/>
                  <a:gd name="connsiteY0" fmla="*/ 45381 h 45381"/>
                  <a:gd name="connsiteX1" fmla="*/ 143460 w 143459"/>
                  <a:gd name="connsiteY1" fmla="*/ 45381 h 45381"/>
                  <a:gd name="connsiteX2" fmla="*/ 143460 w 143459"/>
                  <a:gd name="connsiteY2" fmla="*/ 0 h 45381"/>
                  <a:gd name="connsiteX3" fmla="*/ 0 w 143459"/>
                  <a:gd name="connsiteY3" fmla="*/ 0 h 45381"/>
                  <a:gd name="connsiteX4" fmla="*/ 0 w 143459"/>
                  <a:gd name="connsiteY4" fmla="*/ 45381 h 45381"/>
                  <a:gd name="connsiteX5" fmla="*/ 5262 w 143459"/>
                  <a:gd name="connsiteY5" fmla="*/ 5262 h 45381"/>
                  <a:gd name="connsiteX6" fmla="*/ 138280 w 143459"/>
                  <a:gd name="connsiteY6" fmla="*/ 5262 h 45381"/>
                  <a:gd name="connsiteX7" fmla="*/ 138280 w 143459"/>
                  <a:gd name="connsiteY7" fmla="*/ 40202 h 45381"/>
                  <a:gd name="connsiteX8" fmla="*/ 5262 w 143459"/>
                  <a:gd name="connsiteY8" fmla="*/ 40202 h 45381"/>
                  <a:gd name="connsiteX9" fmla="*/ 5262 w 143459"/>
                  <a:gd name="connsiteY9" fmla="*/ 5262 h 45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459" h="45381">
                    <a:moveTo>
                      <a:pt x="0" y="45381"/>
                    </a:moveTo>
                    <a:lnTo>
                      <a:pt x="143460" y="45381"/>
                    </a:lnTo>
                    <a:lnTo>
                      <a:pt x="143460" y="0"/>
                    </a:lnTo>
                    <a:lnTo>
                      <a:pt x="0" y="0"/>
                    </a:lnTo>
                    <a:lnTo>
                      <a:pt x="0" y="45381"/>
                    </a:lnTo>
                    <a:close/>
                    <a:moveTo>
                      <a:pt x="5262" y="5262"/>
                    </a:moveTo>
                    <a:lnTo>
                      <a:pt x="138280" y="5262"/>
                    </a:lnTo>
                    <a:lnTo>
                      <a:pt x="138280" y="40202"/>
                    </a:lnTo>
                    <a:lnTo>
                      <a:pt x="5262" y="40202"/>
                    </a:lnTo>
                    <a:lnTo>
                      <a:pt x="5262" y="5262"/>
                    </a:lnTo>
                    <a:close/>
                  </a:path>
                </a:pathLst>
              </a:custGeom>
              <a:grpFill/>
              <a:ln w="8221" cap="flat">
                <a:noFill/>
                <a:prstDash val="solid"/>
                <a:miter/>
              </a:ln>
            </p:spPr>
            <p:txBody>
              <a:bodyPr rtlCol="0" anchor="ctr"/>
              <a:lstStyle/>
              <a:p>
                <a:endParaRPr lang="en-US"/>
              </a:p>
            </p:txBody>
          </p:sp>
          <p:sp>
            <p:nvSpPr>
              <p:cNvPr id="149" name="Freeform: Shape 148">
                <a:extLst>
                  <a:ext uri="{FF2B5EF4-FFF2-40B4-BE49-F238E27FC236}">
                    <a16:creationId xmlns:a16="http://schemas.microsoft.com/office/drawing/2014/main" id="{453EEEB1-2B42-4D89-ACEF-EA0F3E2ACB2A}"/>
                  </a:ext>
                </a:extLst>
              </p:cNvPr>
              <p:cNvSpPr/>
              <p:nvPr/>
            </p:nvSpPr>
            <p:spPr>
              <a:xfrm>
                <a:off x="7696806" y="6927910"/>
                <a:ext cx="191060" cy="5179"/>
              </a:xfrm>
              <a:custGeom>
                <a:avLst/>
                <a:gdLst>
                  <a:gd name="connsiteX0" fmla="*/ 0 w 191060"/>
                  <a:gd name="connsiteY0" fmla="*/ 0 h 5179"/>
                  <a:gd name="connsiteX1" fmla="*/ 191060 w 191060"/>
                  <a:gd name="connsiteY1" fmla="*/ 0 h 5179"/>
                  <a:gd name="connsiteX2" fmla="*/ 191060 w 191060"/>
                  <a:gd name="connsiteY2" fmla="*/ 5179 h 5179"/>
                  <a:gd name="connsiteX3" fmla="*/ 0 w 191060"/>
                  <a:gd name="connsiteY3" fmla="*/ 5179 h 5179"/>
                </a:gdLst>
                <a:ahLst/>
                <a:cxnLst>
                  <a:cxn ang="0">
                    <a:pos x="connsiteX0" y="connsiteY0"/>
                  </a:cxn>
                  <a:cxn ang="0">
                    <a:pos x="connsiteX1" y="connsiteY1"/>
                  </a:cxn>
                  <a:cxn ang="0">
                    <a:pos x="connsiteX2" y="connsiteY2"/>
                  </a:cxn>
                  <a:cxn ang="0">
                    <a:pos x="connsiteX3" y="connsiteY3"/>
                  </a:cxn>
                </a:cxnLst>
                <a:rect l="l" t="t" r="r" b="b"/>
                <a:pathLst>
                  <a:path w="191060" h="5179">
                    <a:moveTo>
                      <a:pt x="0" y="0"/>
                    </a:moveTo>
                    <a:lnTo>
                      <a:pt x="191060" y="0"/>
                    </a:lnTo>
                    <a:lnTo>
                      <a:pt x="191060" y="5179"/>
                    </a:lnTo>
                    <a:lnTo>
                      <a:pt x="0" y="5179"/>
                    </a:lnTo>
                    <a:close/>
                  </a:path>
                </a:pathLst>
              </a:custGeom>
              <a:grpFill/>
              <a:ln w="8221" cap="flat">
                <a:noFill/>
                <a:prstDash val="solid"/>
                <a:miter/>
              </a:ln>
            </p:spPr>
            <p:txBody>
              <a:bodyPr rtlCol="0" anchor="ctr"/>
              <a:lstStyle/>
              <a:p>
                <a:endParaRPr lang="en-US"/>
              </a:p>
            </p:txBody>
          </p:sp>
        </p:grpSp>
        <p:grpSp>
          <p:nvGrpSpPr>
            <p:cNvPr id="7" name="Graphic 2">
              <a:extLst>
                <a:ext uri="{FF2B5EF4-FFF2-40B4-BE49-F238E27FC236}">
                  <a16:creationId xmlns:a16="http://schemas.microsoft.com/office/drawing/2014/main" id="{53573650-4B71-455C-AEC4-9FA6122BC0A4}"/>
                </a:ext>
              </a:extLst>
            </p:cNvPr>
            <p:cNvGrpSpPr/>
            <p:nvPr/>
          </p:nvGrpSpPr>
          <p:grpSpPr>
            <a:xfrm>
              <a:off x="1497725" y="5411683"/>
              <a:ext cx="455436" cy="450958"/>
              <a:chOff x="1497725" y="5411683"/>
              <a:chExt cx="455436" cy="450958"/>
            </a:xfrm>
            <a:grpFill/>
          </p:grpSpPr>
          <p:sp>
            <p:nvSpPr>
              <p:cNvPr id="144" name="Freeform: Shape 143">
                <a:extLst>
                  <a:ext uri="{FF2B5EF4-FFF2-40B4-BE49-F238E27FC236}">
                    <a16:creationId xmlns:a16="http://schemas.microsoft.com/office/drawing/2014/main" id="{C0D7EFE6-92BA-4349-9E5B-5B54C3926B0B}"/>
                  </a:ext>
                </a:extLst>
              </p:cNvPr>
              <p:cNvSpPr/>
              <p:nvPr/>
            </p:nvSpPr>
            <p:spPr>
              <a:xfrm>
                <a:off x="1497725" y="5411683"/>
                <a:ext cx="455436" cy="450958"/>
              </a:xfrm>
              <a:custGeom>
                <a:avLst/>
                <a:gdLst>
                  <a:gd name="connsiteX0" fmla="*/ 5167 w 455436"/>
                  <a:gd name="connsiteY0" fmla="*/ 259950 h 450958"/>
                  <a:gd name="connsiteX1" fmla="*/ 175181 w 455436"/>
                  <a:gd name="connsiteY1" fmla="*/ 444186 h 450958"/>
                  <a:gd name="connsiteX2" fmla="*/ 203050 w 455436"/>
                  <a:gd name="connsiteY2" fmla="*/ 445337 h 450958"/>
                  <a:gd name="connsiteX3" fmla="*/ 210203 w 455436"/>
                  <a:gd name="connsiteY3" fmla="*/ 438760 h 450958"/>
                  <a:gd name="connsiteX4" fmla="*/ 218013 w 455436"/>
                  <a:gd name="connsiteY4" fmla="*/ 447228 h 450958"/>
                  <a:gd name="connsiteX5" fmla="*/ 234455 w 455436"/>
                  <a:gd name="connsiteY5" fmla="*/ 447885 h 450958"/>
                  <a:gd name="connsiteX6" fmla="*/ 235113 w 455436"/>
                  <a:gd name="connsiteY6" fmla="*/ 431443 h 450958"/>
                  <a:gd name="connsiteX7" fmla="*/ 227303 w 455436"/>
                  <a:gd name="connsiteY7" fmla="*/ 422976 h 450958"/>
                  <a:gd name="connsiteX8" fmla="*/ 258543 w 455436"/>
                  <a:gd name="connsiteY8" fmla="*/ 394201 h 450958"/>
                  <a:gd name="connsiteX9" fmla="*/ 266353 w 455436"/>
                  <a:gd name="connsiteY9" fmla="*/ 402669 h 450958"/>
                  <a:gd name="connsiteX10" fmla="*/ 282796 w 455436"/>
                  <a:gd name="connsiteY10" fmla="*/ 403327 h 450958"/>
                  <a:gd name="connsiteX11" fmla="*/ 283453 w 455436"/>
                  <a:gd name="connsiteY11" fmla="*/ 386884 h 450958"/>
                  <a:gd name="connsiteX12" fmla="*/ 275643 w 455436"/>
                  <a:gd name="connsiteY12" fmla="*/ 378416 h 450958"/>
                  <a:gd name="connsiteX13" fmla="*/ 306884 w 455436"/>
                  <a:gd name="connsiteY13" fmla="*/ 349642 h 450958"/>
                  <a:gd name="connsiteX14" fmla="*/ 314694 w 455436"/>
                  <a:gd name="connsiteY14" fmla="*/ 358110 h 450958"/>
                  <a:gd name="connsiteX15" fmla="*/ 331136 w 455436"/>
                  <a:gd name="connsiteY15" fmla="*/ 358768 h 450958"/>
                  <a:gd name="connsiteX16" fmla="*/ 331794 w 455436"/>
                  <a:gd name="connsiteY16" fmla="*/ 342326 h 450958"/>
                  <a:gd name="connsiteX17" fmla="*/ 323984 w 455436"/>
                  <a:gd name="connsiteY17" fmla="*/ 333858 h 450958"/>
                  <a:gd name="connsiteX18" fmla="*/ 355224 w 455436"/>
                  <a:gd name="connsiteY18" fmla="*/ 305084 h 450958"/>
                  <a:gd name="connsiteX19" fmla="*/ 363034 w 455436"/>
                  <a:gd name="connsiteY19" fmla="*/ 313552 h 450958"/>
                  <a:gd name="connsiteX20" fmla="*/ 379477 w 455436"/>
                  <a:gd name="connsiteY20" fmla="*/ 314209 h 450958"/>
                  <a:gd name="connsiteX21" fmla="*/ 380134 w 455436"/>
                  <a:gd name="connsiteY21" fmla="*/ 297767 h 450958"/>
                  <a:gd name="connsiteX22" fmla="*/ 372324 w 455436"/>
                  <a:gd name="connsiteY22" fmla="*/ 289299 h 450958"/>
                  <a:gd name="connsiteX23" fmla="*/ 403565 w 455436"/>
                  <a:gd name="connsiteY23" fmla="*/ 260525 h 450958"/>
                  <a:gd name="connsiteX24" fmla="*/ 411375 w 455436"/>
                  <a:gd name="connsiteY24" fmla="*/ 268993 h 450958"/>
                  <a:gd name="connsiteX25" fmla="*/ 427817 w 455436"/>
                  <a:gd name="connsiteY25" fmla="*/ 269650 h 450958"/>
                  <a:gd name="connsiteX26" fmla="*/ 428475 w 455436"/>
                  <a:gd name="connsiteY26" fmla="*/ 253208 h 450958"/>
                  <a:gd name="connsiteX27" fmla="*/ 420665 w 455436"/>
                  <a:gd name="connsiteY27" fmla="*/ 244741 h 450958"/>
                  <a:gd name="connsiteX28" fmla="*/ 420994 w 455436"/>
                  <a:gd name="connsiteY28" fmla="*/ 244411 h 450958"/>
                  <a:gd name="connsiteX29" fmla="*/ 423296 w 455436"/>
                  <a:gd name="connsiteY29" fmla="*/ 242274 h 450958"/>
                  <a:gd name="connsiteX30" fmla="*/ 449110 w 455436"/>
                  <a:gd name="connsiteY30" fmla="*/ 218433 h 450958"/>
                  <a:gd name="connsiteX31" fmla="*/ 450261 w 455436"/>
                  <a:gd name="connsiteY31" fmla="*/ 190563 h 450958"/>
                  <a:gd name="connsiteX32" fmla="*/ 280247 w 455436"/>
                  <a:gd name="connsiteY32" fmla="*/ 6327 h 450958"/>
                  <a:gd name="connsiteX33" fmla="*/ 252377 w 455436"/>
                  <a:gd name="connsiteY33" fmla="*/ 5175 h 450958"/>
                  <a:gd name="connsiteX34" fmla="*/ 226563 w 455436"/>
                  <a:gd name="connsiteY34" fmla="*/ 29017 h 450958"/>
                  <a:gd name="connsiteX35" fmla="*/ 225330 w 455436"/>
                  <a:gd name="connsiteY35" fmla="*/ 30085 h 450958"/>
                  <a:gd name="connsiteX36" fmla="*/ 6400 w 455436"/>
                  <a:gd name="connsiteY36" fmla="*/ 232162 h 450958"/>
                  <a:gd name="connsiteX37" fmla="*/ 5167 w 455436"/>
                  <a:gd name="connsiteY37" fmla="*/ 259950 h 450958"/>
                  <a:gd name="connsiteX38" fmla="*/ 416719 w 455436"/>
                  <a:gd name="connsiteY38" fmla="*/ 248193 h 450958"/>
                  <a:gd name="connsiteX39" fmla="*/ 424529 w 455436"/>
                  <a:gd name="connsiteY39" fmla="*/ 256661 h 450958"/>
                  <a:gd name="connsiteX40" fmla="*/ 424200 w 455436"/>
                  <a:gd name="connsiteY40" fmla="*/ 265704 h 450958"/>
                  <a:gd name="connsiteX41" fmla="*/ 415157 w 455436"/>
                  <a:gd name="connsiteY41" fmla="*/ 265375 h 450958"/>
                  <a:gd name="connsiteX42" fmla="*/ 407346 w 455436"/>
                  <a:gd name="connsiteY42" fmla="*/ 256908 h 450958"/>
                  <a:gd name="connsiteX43" fmla="*/ 416719 w 455436"/>
                  <a:gd name="connsiteY43" fmla="*/ 248193 h 450958"/>
                  <a:gd name="connsiteX44" fmla="*/ 368378 w 455436"/>
                  <a:gd name="connsiteY44" fmla="*/ 292752 h 450958"/>
                  <a:gd name="connsiteX45" fmla="*/ 376188 w 455436"/>
                  <a:gd name="connsiteY45" fmla="*/ 301220 h 450958"/>
                  <a:gd name="connsiteX46" fmla="*/ 375859 w 455436"/>
                  <a:gd name="connsiteY46" fmla="*/ 310263 h 450958"/>
                  <a:gd name="connsiteX47" fmla="*/ 366816 w 455436"/>
                  <a:gd name="connsiteY47" fmla="*/ 309934 h 450958"/>
                  <a:gd name="connsiteX48" fmla="*/ 359006 w 455436"/>
                  <a:gd name="connsiteY48" fmla="*/ 301466 h 450958"/>
                  <a:gd name="connsiteX49" fmla="*/ 368378 w 455436"/>
                  <a:gd name="connsiteY49" fmla="*/ 292752 h 450958"/>
                  <a:gd name="connsiteX50" fmla="*/ 320120 w 455436"/>
                  <a:gd name="connsiteY50" fmla="*/ 337311 h 450958"/>
                  <a:gd name="connsiteX51" fmla="*/ 327930 w 455436"/>
                  <a:gd name="connsiteY51" fmla="*/ 345779 h 450958"/>
                  <a:gd name="connsiteX52" fmla="*/ 327601 w 455436"/>
                  <a:gd name="connsiteY52" fmla="*/ 354822 h 450958"/>
                  <a:gd name="connsiteX53" fmla="*/ 318558 w 455436"/>
                  <a:gd name="connsiteY53" fmla="*/ 354493 h 450958"/>
                  <a:gd name="connsiteX54" fmla="*/ 310748 w 455436"/>
                  <a:gd name="connsiteY54" fmla="*/ 346025 h 450958"/>
                  <a:gd name="connsiteX55" fmla="*/ 320120 w 455436"/>
                  <a:gd name="connsiteY55" fmla="*/ 337311 h 450958"/>
                  <a:gd name="connsiteX56" fmla="*/ 271779 w 455436"/>
                  <a:gd name="connsiteY56" fmla="*/ 381952 h 450958"/>
                  <a:gd name="connsiteX57" fmla="*/ 279589 w 455436"/>
                  <a:gd name="connsiteY57" fmla="*/ 390420 h 450958"/>
                  <a:gd name="connsiteX58" fmla="*/ 279261 w 455436"/>
                  <a:gd name="connsiteY58" fmla="*/ 399463 h 450958"/>
                  <a:gd name="connsiteX59" fmla="*/ 270217 w 455436"/>
                  <a:gd name="connsiteY59" fmla="*/ 399134 h 450958"/>
                  <a:gd name="connsiteX60" fmla="*/ 262407 w 455436"/>
                  <a:gd name="connsiteY60" fmla="*/ 390666 h 450958"/>
                  <a:gd name="connsiteX61" fmla="*/ 271779 w 455436"/>
                  <a:gd name="connsiteY61" fmla="*/ 381952 h 450958"/>
                  <a:gd name="connsiteX62" fmla="*/ 223439 w 455436"/>
                  <a:gd name="connsiteY62" fmla="*/ 426511 h 450958"/>
                  <a:gd name="connsiteX63" fmla="*/ 231249 w 455436"/>
                  <a:gd name="connsiteY63" fmla="*/ 434978 h 450958"/>
                  <a:gd name="connsiteX64" fmla="*/ 230920 w 455436"/>
                  <a:gd name="connsiteY64" fmla="*/ 444022 h 450958"/>
                  <a:gd name="connsiteX65" fmla="*/ 221877 w 455436"/>
                  <a:gd name="connsiteY65" fmla="*/ 443693 h 450958"/>
                  <a:gd name="connsiteX66" fmla="*/ 214067 w 455436"/>
                  <a:gd name="connsiteY66" fmla="*/ 435225 h 450958"/>
                  <a:gd name="connsiteX67" fmla="*/ 223439 w 455436"/>
                  <a:gd name="connsiteY67" fmla="*/ 426511 h 450958"/>
                  <a:gd name="connsiteX68" fmla="*/ 417376 w 455436"/>
                  <a:gd name="connsiteY68" fmla="*/ 240465 h 450958"/>
                  <a:gd name="connsiteX69" fmla="*/ 403811 w 455436"/>
                  <a:gd name="connsiteY69" fmla="*/ 253044 h 450958"/>
                  <a:gd name="connsiteX70" fmla="*/ 392795 w 455436"/>
                  <a:gd name="connsiteY70" fmla="*/ 241041 h 450958"/>
                  <a:gd name="connsiteX71" fmla="*/ 391151 w 455436"/>
                  <a:gd name="connsiteY71" fmla="*/ 236930 h 450958"/>
                  <a:gd name="connsiteX72" fmla="*/ 396084 w 455436"/>
                  <a:gd name="connsiteY72" fmla="*/ 235121 h 450958"/>
                  <a:gd name="connsiteX73" fmla="*/ 396494 w 455436"/>
                  <a:gd name="connsiteY73" fmla="*/ 225421 h 450958"/>
                  <a:gd name="connsiteX74" fmla="*/ 386794 w 455436"/>
                  <a:gd name="connsiteY74" fmla="*/ 225010 h 450958"/>
                  <a:gd name="connsiteX75" fmla="*/ 386218 w 455436"/>
                  <a:gd name="connsiteY75" fmla="*/ 234464 h 450958"/>
                  <a:gd name="connsiteX76" fmla="*/ 389013 w 455436"/>
                  <a:gd name="connsiteY76" fmla="*/ 244576 h 450958"/>
                  <a:gd name="connsiteX77" fmla="*/ 400030 w 455436"/>
                  <a:gd name="connsiteY77" fmla="*/ 256579 h 450958"/>
                  <a:gd name="connsiteX78" fmla="*/ 355553 w 455436"/>
                  <a:gd name="connsiteY78" fmla="*/ 297603 h 450958"/>
                  <a:gd name="connsiteX79" fmla="*/ 344537 w 455436"/>
                  <a:gd name="connsiteY79" fmla="*/ 285600 h 450958"/>
                  <a:gd name="connsiteX80" fmla="*/ 342893 w 455436"/>
                  <a:gd name="connsiteY80" fmla="*/ 281489 h 450958"/>
                  <a:gd name="connsiteX81" fmla="*/ 347825 w 455436"/>
                  <a:gd name="connsiteY81" fmla="*/ 279681 h 450958"/>
                  <a:gd name="connsiteX82" fmla="*/ 348236 w 455436"/>
                  <a:gd name="connsiteY82" fmla="*/ 269979 h 450958"/>
                  <a:gd name="connsiteX83" fmla="*/ 338535 w 455436"/>
                  <a:gd name="connsiteY83" fmla="*/ 269568 h 450958"/>
                  <a:gd name="connsiteX84" fmla="*/ 337960 w 455436"/>
                  <a:gd name="connsiteY84" fmla="*/ 279023 h 450958"/>
                  <a:gd name="connsiteX85" fmla="*/ 340755 w 455436"/>
                  <a:gd name="connsiteY85" fmla="*/ 289135 h 450958"/>
                  <a:gd name="connsiteX86" fmla="*/ 351771 w 455436"/>
                  <a:gd name="connsiteY86" fmla="*/ 301138 h 450958"/>
                  <a:gd name="connsiteX87" fmla="*/ 307295 w 455436"/>
                  <a:gd name="connsiteY87" fmla="*/ 342161 h 450958"/>
                  <a:gd name="connsiteX88" fmla="*/ 296278 w 455436"/>
                  <a:gd name="connsiteY88" fmla="*/ 330158 h 450958"/>
                  <a:gd name="connsiteX89" fmla="*/ 294634 w 455436"/>
                  <a:gd name="connsiteY89" fmla="*/ 326048 h 450958"/>
                  <a:gd name="connsiteX90" fmla="*/ 299567 w 455436"/>
                  <a:gd name="connsiteY90" fmla="*/ 324239 h 450958"/>
                  <a:gd name="connsiteX91" fmla="*/ 299978 w 455436"/>
                  <a:gd name="connsiteY91" fmla="*/ 314538 h 450958"/>
                  <a:gd name="connsiteX92" fmla="*/ 290277 w 455436"/>
                  <a:gd name="connsiteY92" fmla="*/ 314127 h 450958"/>
                  <a:gd name="connsiteX93" fmla="*/ 289702 w 455436"/>
                  <a:gd name="connsiteY93" fmla="*/ 323581 h 450958"/>
                  <a:gd name="connsiteX94" fmla="*/ 292497 w 455436"/>
                  <a:gd name="connsiteY94" fmla="*/ 333693 h 450958"/>
                  <a:gd name="connsiteX95" fmla="*/ 303513 w 455436"/>
                  <a:gd name="connsiteY95" fmla="*/ 345696 h 450958"/>
                  <a:gd name="connsiteX96" fmla="*/ 259036 w 455436"/>
                  <a:gd name="connsiteY96" fmla="*/ 386720 h 450958"/>
                  <a:gd name="connsiteX97" fmla="*/ 248020 w 455436"/>
                  <a:gd name="connsiteY97" fmla="*/ 374717 h 450958"/>
                  <a:gd name="connsiteX98" fmla="*/ 246376 w 455436"/>
                  <a:gd name="connsiteY98" fmla="*/ 370607 h 450958"/>
                  <a:gd name="connsiteX99" fmla="*/ 251309 w 455436"/>
                  <a:gd name="connsiteY99" fmla="*/ 368798 h 450958"/>
                  <a:gd name="connsiteX100" fmla="*/ 251720 w 455436"/>
                  <a:gd name="connsiteY100" fmla="*/ 359097 h 450958"/>
                  <a:gd name="connsiteX101" fmla="*/ 242019 w 455436"/>
                  <a:gd name="connsiteY101" fmla="*/ 358686 h 450958"/>
                  <a:gd name="connsiteX102" fmla="*/ 241443 w 455436"/>
                  <a:gd name="connsiteY102" fmla="*/ 368140 h 450958"/>
                  <a:gd name="connsiteX103" fmla="*/ 244238 w 455436"/>
                  <a:gd name="connsiteY103" fmla="*/ 378252 h 450958"/>
                  <a:gd name="connsiteX104" fmla="*/ 255255 w 455436"/>
                  <a:gd name="connsiteY104" fmla="*/ 390255 h 450958"/>
                  <a:gd name="connsiteX105" fmla="*/ 210778 w 455436"/>
                  <a:gd name="connsiteY105" fmla="*/ 431279 h 450958"/>
                  <a:gd name="connsiteX106" fmla="*/ 199762 w 455436"/>
                  <a:gd name="connsiteY106" fmla="*/ 419276 h 450958"/>
                  <a:gd name="connsiteX107" fmla="*/ 198118 w 455436"/>
                  <a:gd name="connsiteY107" fmla="*/ 415165 h 450958"/>
                  <a:gd name="connsiteX108" fmla="*/ 203050 w 455436"/>
                  <a:gd name="connsiteY108" fmla="*/ 413356 h 450958"/>
                  <a:gd name="connsiteX109" fmla="*/ 203461 w 455436"/>
                  <a:gd name="connsiteY109" fmla="*/ 403656 h 450958"/>
                  <a:gd name="connsiteX110" fmla="*/ 193760 w 455436"/>
                  <a:gd name="connsiteY110" fmla="*/ 403245 h 450958"/>
                  <a:gd name="connsiteX111" fmla="*/ 193185 w 455436"/>
                  <a:gd name="connsiteY111" fmla="*/ 412699 h 450958"/>
                  <a:gd name="connsiteX112" fmla="*/ 195980 w 455436"/>
                  <a:gd name="connsiteY112" fmla="*/ 422811 h 450958"/>
                  <a:gd name="connsiteX113" fmla="*/ 206997 w 455436"/>
                  <a:gd name="connsiteY113" fmla="*/ 434814 h 450958"/>
                  <a:gd name="connsiteX114" fmla="*/ 199844 w 455436"/>
                  <a:gd name="connsiteY114" fmla="*/ 441391 h 450958"/>
                  <a:gd name="connsiteX115" fmla="*/ 179373 w 455436"/>
                  <a:gd name="connsiteY115" fmla="*/ 440569 h 450958"/>
                  <a:gd name="connsiteX116" fmla="*/ 159807 w 455436"/>
                  <a:gd name="connsiteY116" fmla="*/ 419358 h 450958"/>
                  <a:gd name="connsiteX117" fmla="*/ 401263 w 455436"/>
                  <a:gd name="connsiteY117" fmla="*/ 196564 h 450958"/>
                  <a:gd name="connsiteX118" fmla="*/ 420829 w 455436"/>
                  <a:gd name="connsiteY118" fmla="*/ 217775 h 450958"/>
                  <a:gd name="connsiteX119" fmla="*/ 420007 w 455436"/>
                  <a:gd name="connsiteY119" fmla="*/ 238246 h 450958"/>
                  <a:gd name="connsiteX120" fmla="*/ 417376 w 455436"/>
                  <a:gd name="connsiteY120" fmla="*/ 240465 h 450958"/>
                  <a:gd name="connsiteX121" fmla="*/ 255830 w 455436"/>
                  <a:gd name="connsiteY121" fmla="*/ 8957 h 450958"/>
                  <a:gd name="connsiteX122" fmla="*/ 276301 w 455436"/>
                  <a:gd name="connsiteY122" fmla="*/ 9779 h 450958"/>
                  <a:gd name="connsiteX123" fmla="*/ 446315 w 455436"/>
                  <a:gd name="connsiteY123" fmla="*/ 194016 h 450958"/>
                  <a:gd name="connsiteX124" fmla="*/ 445493 w 455436"/>
                  <a:gd name="connsiteY124" fmla="*/ 214486 h 450958"/>
                  <a:gd name="connsiteX125" fmla="*/ 429461 w 455436"/>
                  <a:gd name="connsiteY125" fmla="*/ 229285 h 450958"/>
                  <a:gd name="connsiteX126" fmla="*/ 424364 w 455436"/>
                  <a:gd name="connsiteY126" fmla="*/ 214322 h 450958"/>
                  <a:gd name="connsiteX127" fmla="*/ 254350 w 455436"/>
                  <a:gd name="connsiteY127" fmla="*/ 30085 h 450958"/>
                  <a:gd name="connsiteX128" fmla="*/ 239799 w 455436"/>
                  <a:gd name="connsiteY128" fmla="*/ 23755 h 450958"/>
                  <a:gd name="connsiteX129" fmla="*/ 255830 w 455436"/>
                  <a:gd name="connsiteY129" fmla="*/ 8957 h 450958"/>
                  <a:gd name="connsiteX130" fmla="*/ 228783 w 455436"/>
                  <a:gd name="connsiteY130" fmla="*/ 33950 h 450958"/>
                  <a:gd name="connsiteX131" fmla="*/ 230016 w 455436"/>
                  <a:gd name="connsiteY131" fmla="*/ 32881 h 450958"/>
                  <a:gd name="connsiteX132" fmla="*/ 250486 w 455436"/>
                  <a:gd name="connsiteY132" fmla="*/ 33703 h 450958"/>
                  <a:gd name="connsiteX133" fmla="*/ 397399 w 455436"/>
                  <a:gd name="connsiteY133" fmla="*/ 192947 h 450958"/>
                  <a:gd name="connsiteX134" fmla="*/ 155943 w 455436"/>
                  <a:gd name="connsiteY134" fmla="*/ 415741 h 450958"/>
                  <a:gd name="connsiteX135" fmla="*/ 9031 w 455436"/>
                  <a:gd name="connsiteY135" fmla="*/ 256497 h 450958"/>
                  <a:gd name="connsiteX136" fmla="*/ 9853 w 455436"/>
                  <a:gd name="connsiteY136" fmla="*/ 236026 h 450958"/>
                  <a:gd name="connsiteX137" fmla="*/ 228783 w 455436"/>
                  <a:gd name="connsiteY137" fmla="*/ 33950 h 4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455436" h="450958">
                    <a:moveTo>
                      <a:pt x="5167" y="259950"/>
                    </a:moveTo>
                    <a:lnTo>
                      <a:pt x="175181" y="444186"/>
                    </a:lnTo>
                    <a:cubicBezTo>
                      <a:pt x="182580" y="452161"/>
                      <a:pt x="195076" y="452654"/>
                      <a:pt x="203050" y="445337"/>
                    </a:cubicBezTo>
                    <a:lnTo>
                      <a:pt x="210203" y="438760"/>
                    </a:lnTo>
                    <a:lnTo>
                      <a:pt x="218013" y="447228"/>
                    </a:lnTo>
                    <a:cubicBezTo>
                      <a:pt x="222370" y="451914"/>
                      <a:pt x="229769" y="452243"/>
                      <a:pt x="234455" y="447885"/>
                    </a:cubicBezTo>
                    <a:cubicBezTo>
                      <a:pt x="239141" y="443529"/>
                      <a:pt x="239470" y="436129"/>
                      <a:pt x="235113" y="431443"/>
                    </a:cubicBezTo>
                    <a:lnTo>
                      <a:pt x="227303" y="422976"/>
                    </a:lnTo>
                    <a:lnTo>
                      <a:pt x="258543" y="394201"/>
                    </a:lnTo>
                    <a:lnTo>
                      <a:pt x="266353" y="402669"/>
                    </a:lnTo>
                    <a:cubicBezTo>
                      <a:pt x="270711" y="407355"/>
                      <a:pt x="278110" y="407684"/>
                      <a:pt x="282796" y="403327"/>
                    </a:cubicBezTo>
                    <a:cubicBezTo>
                      <a:pt x="287482" y="398969"/>
                      <a:pt x="287811" y="391571"/>
                      <a:pt x="283453" y="386884"/>
                    </a:cubicBezTo>
                    <a:lnTo>
                      <a:pt x="275643" y="378416"/>
                    </a:lnTo>
                    <a:lnTo>
                      <a:pt x="306884" y="349642"/>
                    </a:lnTo>
                    <a:lnTo>
                      <a:pt x="314694" y="358110"/>
                    </a:lnTo>
                    <a:cubicBezTo>
                      <a:pt x="319051" y="362797"/>
                      <a:pt x="326450" y="363125"/>
                      <a:pt x="331136" y="358768"/>
                    </a:cubicBezTo>
                    <a:cubicBezTo>
                      <a:pt x="335822" y="354411"/>
                      <a:pt x="336151" y="347012"/>
                      <a:pt x="331794" y="342326"/>
                    </a:cubicBezTo>
                    <a:lnTo>
                      <a:pt x="323984" y="333858"/>
                    </a:lnTo>
                    <a:lnTo>
                      <a:pt x="355224" y="305084"/>
                    </a:lnTo>
                    <a:lnTo>
                      <a:pt x="363034" y="313552"/>
                    </a:lnTo>
                    <a:cubicBezTo>
                      <a:pt x="367392" y="318238"/>
                      <a:pt x="374791" y="318567"/>
                      <a:pt x="379477" y="314209"/>
                    </a:cubicBezTo>
                    <a:cubicBezTo>
                      <a:pt x="384163" y="309852"/>
                      <a:pt x="384492" y="302453"/>
                      <a:pt x="380134" y="297767"/>
                    </a:cubicBezTo>
                    <a:lnTo>
                      <a:pt x="372324" y="289299"/>
                    </a:lnTo>
                    <a:lnTo>
                      <a:pt x="403565" y="260525"/>
                    </a:lnTo>
                    <a:lnTo>
                      <a:pt x="411375" y="268993"/>
                    </a:lnTo>
                    <a:cubicBezTo>
                      <a:pt x="415732" y="273679"/>
                      <a:pt x="423131" y="274008"/>
                      <a:pt x="427817" y="269650"/>
                    </a:cubicBezTo>
                    <a:cubicBezTo>
                      <a:pt x="432503" y="265294"/>
                      <a:pt x="432832" y="257894"/>
                      <a:pt x="428475" y="253208"/>
                    </a:cubicBezTo>
                    <a:lnTo>
                      <a:pt x="420665" y="244741"/>
                    </a:lnTo>
                    <a:lnTo>
                      <a:pt x="420994" y="244411"/>
                    </a:lnTo>
                    <a:lnTo>
                      <a:pt x="423296" y="242274"/>
                    </a:lnTo>
                    <a:lnTo>
                      <a:pt x="449110" y="218433"/>
                    </a:lnTo>
                    <a:cubicBezTo>
                      <a:pt x="457085" y="211033"/>
                      <a:pt x="457578" y="198538"/>
                      <a:pt x="450261" y="190563"/>
                    </a:cubicBezTo>
                    <a:lnTo>
                      <a:pt x="280247" y="6327"/>
                    </a:lnTo>
                    <a:cubicBezTo>
                      <a:pt x="272848" y="-1648"/>
                      <a:pt x="260352" y="-2142"/>
                      <a:pt x="252377" y="5175"/>
                    </a:cubicBezTo>
                    <a:lnTo>
                      <a:pt x="226563" y="29017"/>
                    </a:lnTo>
                    <a:lnTo>
                      <a:pt x="225330" y="30085"/>
                    </a:lnTo>
                    <a:lnTo>
                      <a:pt x="6400" y="232162"/>
                    </a:lnTo>
                    <a:cubicBezTo>
                      <a:pt x="-1657" y="239479"/>
                      <a:pt x="-2150" y="251975"/>
                      <a:pt x="5167" y="259950"/>
                    </a:cubicBezTo>
                    <a:close/>
                    <a:moveTo>
                      <a:pt x="416719" y="248193"/>
                    </a:moveTo>
                    <a:lnTo>
                      <a:pt x="424529" y="256661"/>
                    </a:lnTo>
                    <a:cubicBezTo>
                      <a:pt x="426913" y="259292"/>
                      <a:pt x="426748" y="263320"/>
                      <a:pt x="424200" y="265704"/>
                    </a:cubicBezTo>
                    <a:cubicBezTo>
                      <a:pt x="421569" y="268088"/>
                      <a:pt x="417541" y="267924"/>
                      <a:pt x="415157" y="265375"/>
                    </a:cubicBezTo>
                    <a:lnTo>
                      <a:pt x="407346" y="256908"/>
                    </a:lnTo>
                    <a:lnTo>
                      <a:pt x="416719" y="248193"/>
                    </a:lnTo>
                    <a:close/>
                    <a:moveTo>
                      <a:pt x="368378" y="292752"/>
                    </a:moveTo>
                    <a:lnTo>
                      <a:pt x="376188" y="301220"/>
                    </a:lnTo>
                    <a:cubicBezTo>
                      <a:pt x="378572" y="303851"/>
                      <a:pt x="378408" y="307879"/>
                      <a:pt x="375859" y="310263"/>
                    </a:cubicBezTo>
                    <a:cubicBezTo>
                      <a:pt x="373229" y="312647"/>
                      <a:pt x="369200" y="312483"/>
                      <a:pt x="366816" y="309934"/>
                    </a:cubicBezTo>
                    <a:lnTo>
                      <a:pt x="359006" y="301466"/>
                    </a:lnTo>
                    <a:lnTo>
                      <a:pt x="368378" y="292752"/>
                    </a:lnTo>
                    <a:close/>
                    <a:moveTo>
                      <a:pt x="320120" y="337311"/>
                    </a:moveTo>
                    <a:lnTo>
                      <a:pt x="327930" y="345779"/>
                    </a:lnTo>
                    <a:cubicBezTo>
                      <a:pt x="330314" y="348409"/>
                      <a:pt x="330150" y="352438"/>
                      <a:pt x="327601" y="354822"/>
                    </a:cubicBezTo>
                    <a:cubicBezTo>
                      <a:pt x="324970" y="357206"/>
                      <a:pt x="320942" y="357042"/>
                      <a:pt x="318558" y="354493"/>
                    </a:cubicBezTo>
                    <a:lnTo>
                      <a:pt x="310748" y="346025"/>
                    </a:lnTo>
                    <a:lnTo>
                      <a:pt x="320120" y="337311"/>
                    </a:lnTo>
                    <a:close/>
                    <a:moveTo>
                      <a:pt x="271779" y="381952"/>
                    </a:moveTo>
                    <a:lnTo>
                      <a:pt x="279589" y="390420"/>
                    </a:lnTo>
                    <a:cubicBezTo>
                      <a:pt x="281974" y="393050"/>
                      <a:pt x="281809" y="397079"/>
                      <a:pt x="279261" y="399463"/>
                    </a:cubicBezTo>
                    <a:cubicBezTo>
                      <a:pt x="276630" y="401847"/>
                      <a:pt x="272601" y="401683"/>
                      <a:pt x="270217" y="399134"/>
                    </a:cubicBezTo>
                    <a:lnTo>
                      <a:pt x="262407" y="390666"/>
                    </a:lnTo>
                    <a:lnTo>
                      <a:pt x="271779" y="381952"/>
                    </a:lnTo>
                    <a:close/>
                    <a:moveTo>
                      <a:pt x="223439" y="426511"/>
                    </a:moveTo>
                    <a:lnTo>
                      <a:pt x="231249" y="434978"/>
                    </a:lnTo>
                    <a:cubicBezTo>
                      <a:pt x="233633" y="437609"/>
                      <a:pt x="233469" y="441637"/>
                      <a:pt x="230920" y="444022"/>
                    </a:cubicBezTo>
                    <a:cubicBezTo>
                      <a:pt x="228289" y="446406"/>
                      <a:pt x="224261" y="446241"/>
                      <a:pt x="221877" y="443693"/>
                    </a:cubicBezTo>
                    <a:lnTo>
                      <a:pt x="214067" y="435225"/>
                    </a:lnTo>
                    <a:lnTo>
                      <a:pt x="223439" y="426511"/>
                    </a:lnTo>
                    <a:close/>
                    <a:moveTo>
                      <a:pt x="417376" y="240465"/>
                    </a:moveTo>
                    <a:lnTo>
                      <a:pt x="403811" y="253044"/>
                    </a:lnTo>
                    <a:lnTo>
                      <a:pt x="392795" y="241041"/>
                    </a:lnTo>
                    <a:cubicBezTo>
                      <a:pt x="391726" y="239890"/>
                      <a:pt x="391151" y="238410"/>
                      <a:pt x="391151" y="236930"/>
                    </a:cubicBezTo>
                    <a:cubicBezTo>
                      <a:pt x="392877" y="237013"/>
                      <a:pt x="394686" y="236437"/>
                      <a:pt x="396084" y="235121"/>
                    </a:cubicBezTo>
                    <a:cubicBezTo>
                      <a:pt x="398879" y="232573"/>
                      <a:pt x="399043" y="228216"/>
                      <a:pt x="396494" y="225421"/>
                    </a:cubicBezTo>
                    <a:cubicBezTo>
                      <a:pt x="393946" y="222626"/>
                      <a:pt x="389589" y="222461"/>
                      <a:pt x="386794" y="225010"/>
                    </a:cubicBezTo>
                    <a:cubicBezTo>
                      <a:pt x="384081" y="227476"/>
                      <a:pt x="383834" y="231669"/>
                      <a:pt x="386218" y="234464"/>
                    </a:cubicBezTo>
                    <a:cubicBezTo>
                      <a:pt x="385560" y="237999"/>
                      <a:pt x="386465" y="241781"/>
                      <a:pt x="389013" y="244576"/>
                    </a:cubicBezTo>
                    <a:lnTo>
                      <a:pt x="400030" y="256579"/>
                    </a:lnTo>
                    <a:lnTo>
                      <a:pt x="355553" y="297603"/>
                    </a:lnTo>
                    <a:lnTo>
                      <a:pt x="344537" y="285600"/>
                    </a:lnTo>
                    <a:cubicBezTo>
                      <a:pt x="343468" y="284448"/>
                      <a:pt x="342893" y="282969"/>
                      <a:pt x="342893" y="281489"/>
                    </a:cubicBezTo>
                    <a:cubicBezTo>
                      <a:pt x="344619" y="281571"/>
                      <a:pt x="346428" y="280996"/>
                      <a:pt x="347825" y="279681"/>
                    </a:cubicBezTo>
                    <a:cubicBezTo>
                      <a:pt x="350620" y="277132"/>
                      <a:pt x="350785" y="272775"/>
                      <a:pt x="348236" y="269979"/>
                    </a:cubicBezTo>
                    <a:cubicBezTo>
                      <a:pt x="345688" y="267184"/>
                      <a:pt x="341330" y="267020"/>
                      <a:pt x="338535" y="269568"/>
                    </a:cubicBezTo>
                    <a:cubicBezTo>
                      <a:pt x="335822" y="272034"/>
                      <a:pt x="335576" y="276227"/>
                      <a:pt x="337960" y="279023"/>
                    </a:cubicBezTo>
                    <a:cubicBezTo>
                      <a:pt x="337302" y="282558"/>
                      <a:pt x="338206" y="286340"/>
                      <a:pt x="340755" y="289135"/>
                    </a:cubicBezTo>
                    <a:lnTo>
                      <a:pt x="351771" y="301138"/>
                    </a:lnTo>
                    <a:lnTo>
                      <a:pt x="307295" y="342161"/>
                    </a:lnTo>
                    <a:lnTo>
                      <a:pt x="296278" y="330158"/>
                    </a:lnTo>
                    <a:cubicBezTo>
                      <a:pt x="295210" y="329008"/>
                      <a:pt x="294634" y="327527"/>
                      <a:pt x="294634" y="326048"/>
                    </a:cubicBezTo>
                    <a:cubicBezTo>
                      <a:pt x="296361" y="326130"/>
                      <a:pt x="298169" y="325554"/>
                      <a:pt x="299567" y="324239"/>
                    </a:cubicBezTo>
                    <a:cubicBezTo>
                      <a:pt x="302362" y="321691"/>
                      <a:pt x="302527" y="317333"/>
                      <a:pt x="299978" y="314538"/>
                    </a:cubicBezTo>
                    <a:cubicBezTo>
                      <a:pt x="297429" y="311743"/>
                      <a:pt x="293072" y="311579"/>
                      <a:pt x="290277" y="314127"/>
                    </a:cubicBezTo>
                    <a:cubicBezTo>
                      <a:pt x="287564" y="316594"/>
                      <a:pt x="287317" y="320786"/>
                      <a:pt x="289702" y="323581"/>
                    </a:cubicBezTo>
                    <a:cubicBezTo>
                      <a:pt x="289044" y="327116"/>
                      <a:pt x="289948" y="330898"/>
                      <a:pt x="292497" y="333693"/>
                    </a:cubicBezTo>
                    <a:lnTo>
                      <a:pt x="303513" y="345696"/>
                    </a:lnTo>
                    <a:lnTo>
                      <a:pt x="259036" y="386720"/>
                    </a:lnTo>
                    <a:lnTo>
                      <a:pt x="248020" y="374717"/>
                    </a:lnTo>
                    <a:cubicBezTo>
                      <a:pt x="246951" y="373566"/>
                      <a:pt x="246376" y="372086"/>
                      <a:pt x="246376" y="370607"/>
                    </a:cubicBezTo>
                    <a:cubicBezTo>
                      <a:pt x="248102" y="370689"/>
                      <a:pt x="249911" y="370113"/>
                      <a:pt x="251309" y="368798"/>
                    </a:cubicBezTo>
                    <a:cubicBezTo>
                      <a:pt x="254104" y="366249"/>
                      <a:pt x="254268" y="361892"/>
                      <a:pt x="251720" y="359097"/>
                    </a:cubicBezTo>
                    <a:cubicBezTo>
                      <a:pt x="249171" y="356301"/>
                      <a:pt x="244814" y="356137"/>
                      <a:pt x="242019" y="358686"/>
                    </a:cubicBezTo>
                    <a:cubicBezTo>
                      <a:pt x="239306" y="361152"/>
                      <a:pt x="239059" y="365345"/>
                      <a:pt x="241443" y="368140"/>
                    </a:cubicBezTo>
                    <a:cubicBezTo>
                      <a:pt x="240785" y="371676"/>
                      <a:pt x="241690" y="375457"/>
                      <a:pt x="244238" y="378252"/>
                    </a:cubicBezTo>
                    <a:lnTo>
                      <a:pt x="255255" y="390255"/>
                    </a:lnTo>
                    <a:lnTo>
                      <a:pt x="210778" y="431279"/>
                    </a:lnTo>
                    <a:lnTo>
                      <a:pt x="199762" y="419276"/>
                    </a:lnTo>
                    <a:cubicBezTo>
                      <a:pt x="198693" y="418125"/>
                      <a:pt x="198118" y="416645"/>
                      <a:pt x="198118" y="415165"/>
                    </a:cubicBezTo>
                    <a:cubicBezTo>
                      <a:pt x="199844" y="415248"/>
                      <a:pt x="201653" y="414672"/>
                      <a:pt x="203050" y="413356"/>
                    </a:cubicBezTo>
                    <a:cubicBezTo>
                      <a:pt x="205845" y="410808"/>
                      <a:pt x="206010" y="406451"/>
                      <a:pt x="203461" y="403656"/>
                    </a:cubicBezTo>
                    <a:cubicBezTo>
                      <a:pt x="200913" y="400861"/>
                      <a:pt x="196556" y="400696"/>
                      <a:pt x="193760" y="403245"/>
                    </a:cubicBezTo>
                    <a:cubicBezTo>
                      <a:pt x="191047" y="405711"/>
                      <a:pt x="190801" y="409904"/>
                      <a:pt x="193185" y="412699"/>
                    </a:cubicBezTo>
                    <a:cubicBezTo>
                      <a:pt x="192527" y="416234"/>
                      <a:pt x="193432" y="420016"/>
                      <a:pt x="195980" y="422811"/>
                    </a:cubicBezTo>
                    <a:lnTo>
                      <a:pt x="206997" y="434814"/>
                    </a:lnTo>
                    <a:lnTo>
                      <a:pt x="199844" y="441391"/>
                    </a:lnTo>
                    <a:cubicBezTo>
                      <a:pt x="194007" y="446817"/>
                      <a:pt x="184799" y="446406"/>
                      <a:pt x="179373" y="440569"/>
                    </a:cubicBezTo>
                    <a:lnTo>
                      <a:pt x="159807" y="419358"/>
                    </a:lnTo>
                    <a:lnTo>
                      <a:pt x="401263" y="196564"/>
                    </a:lnTo>
                    <a:lnTo>
                      <a:pt x="420829" y="217775"/>
                    </a:lnTo>
                    <a:cubicBezTo>
                      <a:pt x="426255" y="223612"/>
                      <a:pt x="425844" y="232820"/>
                      <a:pt x="420007" y="238246"/>
                    </a:cubicBezTo>
                    <a:lnTo>
                      <a:pt x="417376" y="240465"/>
                    </a:lnTo>
                    <a:close/>
                    <a:moveTo>
                      <a:pt x="255830" y="8957"/>
                    </a:moveTo>
                    <a:cubicBezTo>
                      <a:pt x="261667" y="3531"/>
                      <a:pt x="270875" y="3942"/>
                      <a:pt x="276301" y="9779"/>
                    </a:cubicBezTo>
                    <a:lnTo>
                      <a:pt x="446315" y="194016"/>
                    </a:lnTo>
                    <a:cubicBezTo>
                      <a:pt x="451741" y="199853"/>
                      <a:pt x="451330" y="209060"/>
                      <a:pt x="445493" y="214486"/>
                    </a:cubicBezTo>
                    <a:lnTo>
                      <a:pt x="429461" y="229285"/>
                    </a:lnTo>
                    <a:cubicBezTo>
                      <a:pt x="429872" y="223941"/>
                      <a:pt x="428228" y="218515"/>
                      <a:pt x="424364" y="214322"/>
                    </a:cubicBezTo>
                    <a:lnTo>
                      <a:pt x="254350" y="30085"/>
                    </a:lnTo>
                    <a:cubicBezTo>
                      <a:pt x="250486" y="25893"/>
                      <a:pt x="245143" y="23755"/>
                      <a:pt x="239799" y="23755"/>
                    </a:cubicBezTo>
                    <a:lnTo>
                      <a:pt x="255830" y="8957"/>
                    </a:lnTo>
                    <a:close/>
                    <a:moveTo>
                      <a:pt x="228783" y="33950"/>
                    </a:moveTo>
                    <a:lnTo>
                      <a:pt x="230016" y="32881"/>
                    </a:lnTo>
                    <a:cubicBezTo>
                      <a:pt x="235853" y="27455"/>
                      <a:pt x="245060" y="27866"/>
                      <a:pt x="250486" y="33703"/>
                    </a:cubicBezTo>
                    <a:lnTo>
                      <a:pt x="397399" y="192947"/>
                    </a:lnTo>
                    <a:lnTo>
                      <a:pt x="155943" y="415741"/>
                    </a:lnTo>
                    <a:lnTo>
                      <a:pt x="9031" y="256497"/>
                    </a:lnTo>
                    <a:cubicBezTo>
                      <a:pt x="3605" y="250660"/>
                      <a:pt x="4016" y="241452"/>
                      <a:pt x="9853" y="236026"/>
                    </a:cubicBezTo>
                    <a:lnTo>
                      <a:pt x="228783" y="33950"/>
                    </a:lnTo>
                    <a:close/>
                  </a:path>
                </a:pathLst>
              </a:custGeom>
              <a:grpFill/>
              <a:ln w="8221" cap="flat">
                <a:noFill/>
                <a:prstDash val="solid"/>
                <a:miter/>
              </a:ln>
            </p:spPr>
            <p:txBody>
              <a:bodyPr rtlCol="0" anchor="ctr"/>
              <a:lstStyle/>
              <a:p>
                <a:endParaRPr lang="en-US"/>
              </a:p>
            </p:txBody>
          </p:sp>
          <p:sp>
            <p:nvSpPr>
              <p:cNvPr id="145" name="Freeform: Shape 144">
                <a:extLst>
                  <a:ext uri="{FF2B5EF4-FFF2-40B4-BE49-F238E27FC236}">
                    <a16:creationId xmlns:a16="http://schemas.microsoft.com/office/drawing/2014/main" id="{289BBDFC-B09A-40B6-B282-8D101F5D0761}"/>
                  </a:ext>
                </a:extLst>
              </p:cNvPr>
              <p:cNvSpPr/>
              <p:nvPr/>
            </p:nvSpPr>
            <p:spPr>
              <a:xfrm>
                <a:off x="1583130" y="5609398"/>
                <a:ext cx="130552" cy="136142"/>
              </a:xfrm>
              <a:custGeom>
                <a:avLst/>
                <a:gdLst>
                  <a:gd name="connsiteX0" fmla="*/ 130552 w 130552"/>
                  <a:gd name="connsiteY0" fmla="*/ 105396 h 136142"/>
                  <a:gd name="connsiteX1" fmla="*/ 33296 w 130552"/>
                  <a:gd name="connsiteY1" fmla="*/ 0 h 136142"/>
                  <a:gd name="connsiteX2" fmla="*/ 0 w 130552"/>
                  <a:gd name="connsiteY2" fmla="*/ 30747 h 136142"/>
                  <a:gd name="connsiteX3" fmla="*/ 97256 w 130552"/>
                  <a:gd name="connsiteY3" fmla="*/ 136143 h 136142"/>
                  <a:gd name="connsiteX4" fmla="*/ 130552 w 130552"/>
                  <a:gd name="connsiteY4" fmla="*/ 105396 h 136142"/>
                  <a:gd name="connsiteX5" fmla="*/ 97503 w 130552"/>
                  <a:gd name="connsiteY5" fmla="*/ 128826 h 136142"/>
                  <a:gd name="connsiteX6" fmla="*/ 7317 w 130552"/>
                  <a:gd name="connsiteY6" fmla="*/ 31076 h 136142"/>
                  <a:gd name="connsiteX7" fmla="*/ 32967 w 130552"/>
                  <a:gd name="connsiteY7" fmla="*/ 7399 h 136142"/>
                  <a:gd name="connsiteX8" fmla="*/ 123153 w 130552"/>
                  <a:gd name="connsiteY8" fmla="*/ 105149 h 136142"/>
                  <a:gd name="connsiteX9" fmla="*/ 97503 w 130552"/>
                  <a:gd name="connsiteY9" fmla="*/ 128826 h 136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0552" h="136142">
                    <a:moveTo>
                      <a:pt x="130552" y="105396"/>
                    </a:moveTo>
                    <a:lnTo>
                      <a:pt x="33296" y="0"/>
                    </a:lnTo>
                    <a:lnTo>
                      <a:pt x="0" y="30747"/>
                    </a:lnTo>
                    <a:lnTo>
                      <a:pt x="97256" y="136143"/>
                    </a:lnTo>
                    <a:lnTo>
                      <a:pt x="130552" y="105396"/>
                    </a:lnTo>
                    <a:close/>
                    <a:moveTo>
                      <a:pt x="97503" y="128826"/>
                    </a:moveTo>
                    <a:lnTo>
                      <a:pt x="7317" y="31076"/>
                    </a:lnTo>
                    <a:lnTo>
                      <a:pt x="32967" y="7399"/>
                    </a:lnTo>
                    <a:lnTo>
                      <a:pt x="123153" y="105149"/>
                    </a:lnTo>
                    <a:lnTo>
                      <a:pt x="97503" y="128826"/>
                    </a:lnTo>
                    <a:close/>
                  </a:path>
                </a:pathLst>
              </a:custGeom>
              <a:grpFill/>
              <a:ln w="8221" cap="flat">
                <a:noFill/>
                <a:prstDash val="solid"/>
                <a:miter/>
              </a:ln>
            </p:spPr>
            <p:txBody>
              <a:bodyPr rtlCol="0" anchor="ctr"/>
              <a:lstStyle/>
              <a:p>
                <a:endParaRPr lang="en-US"/>
              </a:p>
            </p:txBody>
          </p:sp>
          <p:sp>
            <p:nvSpPr>
              <p:cNvPr id="146" name="Freeform: Shape 145">
                <a:extLst>
                  <a:ext uri="{FF2B5EF4-FFF2-40B4-BE49-F238E27FC236}">
                    <a16:creationId xmlns:a16="http://schemas.microsoft.com/office/drawing/2014/main" id="{1405734D-39F9-427A-9404-62B560092328}"/>
                  </a:ext>
                </a:extLst>
              </p:cNvPr>
              <p:cNvSpPr/>
              <p:nvPr/>
            </p:nvSpPr>
            <p:spPr>
              <a:xfrm rot="19037864">
                <a:off x="1844128" y="5427300"/>
                <a:ext cx="5179" cy="191063"/>
              </a:xfrm>
              <a:custGeom>
                <a:avLst/>
                <a:gdLst>
                  <a:gd name="connsiteX0" fmla="*/ 0 w 5179"/>
                  <a:gd name="connsiteY0" fmla="*/ 0 h 191063"/>
                  <a:gd name="connsiteX1" fmla="*/ 5179 w 5179"/>
                  <a:gd name="connsiteY1" fmla="*/ 0 h 191063"/>
                  <a:gd name="connsiteX2" fmla="*/ 5179 w 5179"/>
                  <a:gd name="connsiteY2" fmla="*/ 191063 h 191063"/>
                  <a:gd name="connsiteX3" fmla="*/ 0 w 5179"/>
                  <a:gd name="connsiteY3" fmla="*/ 191063 h 191063"/>
                </a:gdLst>
                <a:ahLst/>
                <a:cxnLst>
                  <a:cxn ang="0">
                    <a:pos x="connsiteX0" y="connsiteY0"/>
                  </a:cxn>
                  <a:cxn ang="0">
                    <a:pos x="connsiteX1" y="connsiteY1"/>
                  </a:cxn>
                  <a:cxn ang="0">
                    <a:pos x="connsiteX2" y="connsiteY2"/>
                  </a:cxn>
                  <a:cxn ang="0">
                    <a:pos x="connsiteX3" y="connsiteY3"/>
                  </a:cxn>
                </a:cxnLst>
                <a:rect l="l" t="t" r="r" b="b"/>
                <a:pathLst>
                  <a:path w="5179" h="191063">
                    <a:moveTo>
                      <a:pt x="0" y="0"/>
                    </a:moveTo>
                    <a:lnTo>
                      <a:pt x="5179" y="0"/>
                    </a:lnTo>
                    <a:lnTo>
                      <a:pt x="5179" y="191063"/>
                    </a:lnTo>
                    <a:lnTo>
                      <a:pt x="0" y="191063"/>
                    </a:lnTo>
                    <a:close/>
                  </a:path>
                </a:pathLst>
              </a:custGeom>
              <a:grpFill/>
              <a:ln w="8221" cap="flat">
                <a:noFill/>
                <a:prstDash val="solid"/>
                <a:miter/>
              </a:ln>
            </p:spPr>
            <p:txBody>
              <a:bodyPr rtlCol="0" anchor="ctr"/>
              <a:lstStyle/>
              <a:p>
                <a:endParaRPr lang="en-US"/>
              </a:p>
            </p:txBody>
          </p:sp>
        </p:grpSp>
        <p:grpSp>
          <p:nvGrpSpPr>
            <p:cNvPr id="8" name="Graphic 2">
              <a:extLst>
                <a:ext uri="{FF2B5EF4-FFF2-40B4-BE49-F238E27FC236}">
                  <a16:creationId xmlns:a16="http://schemas.microsoft.com/office/drawing/2014/main" id="{698881CE-CA97-42AB-97D2-A535A1C3B3C1}"/>
                </a:ext>
              </a:extLst>
            </p:cNvPr>
            <p:cNvGrpSpPr/>
            <p:nvPr/>
          </p:nvGrpSpPr>
          <p:grpSpPr>
            <a:xfrm>
              <a:off x="6086611" y="4508809"/>
              <a:ext cx="419060" cy="454791"/>
              <a:chOff x="6086611" y="4508809"/>
              <a:chExt cx="419060" cy="454791"/>
            </a:xfrm>
            <a:grpFill/>
          </p:grpSpPr>
          <p:sp>
            <p:nvSpPr>
              <p:cNvPr id="142" name="Freeform: Shape 141">
                <a:extLst>
                  <a:ext uri="{FF2B5EF4-FFF2-40B4-BE49-F238E27FC236}">
                    <a16:creationId xmlns:a16="http://schemas.microsoft.com/office/drawing/2014/main" id="{00506BE0-100B-4A5A-934A-4807E6EE13E2}"/>
                  </a:ext>
                </a:extLst>
              </p:cNvPr>
              <p:cNvSpPr/>
              <p:nvPr/>
            </p:nvSpPr>
            <p:spPr>
              <a:xfrm>
                <a:off x="6224476" y="4593344"/>
                <a:ext cx="281195" cy="370256"/>
              </a:xfrm>
              <a:custGeom>
                <a:avLst/>
                <a:gdLst>
                  <a:gd name="connsiteX0" fmla="*/ 80321 w 281195"/>
                  <a:gd name="connsiteY0" fmla="*/ 362718 h 370256"/>
                  <a:gd name="connsiteX1" fmla="*/ 278451 w 281195"/>
                  <a:gd name="connsiteY1" fmla="*/ 60672 h 370256"/>
                  <a:gd name="connsiteX2" fmla="*/ 273600 w 281195"/>
                  <a:gd name="connsiteY2" fmla="*/ 37406 h 370256"/>
                  <a:gd name="connsiteX3" fmla="*/ 216545 w 281195"/>
                  <a:gd name="connsiteY3" fmla="*/ 0 h 370256"/>
                  <a:gd name="connsiteX4" fmla="*/ 0 w 281195"/>
                  <a:gd name="connsiteY4" fmla="*/ 330080 h 370256"/>
                  <a:gd name="connsiteX5" fmla="*/ 57055 w 281195"/>
                  <a:gd name="connsiteY5" fmla="*/ 367486 h 370256"/>
                  <a:gd name="connsiteX6" fmla="*/ 80321 w 281195"/>
                  <a:gd name="connsiteY6" fmla="*/ 362718 h 370256"/>
                  <a:gd name="connsiteX7" fmla="*/ 25732 w 281195"/>
                  <a:gd name="connsiteY7" fmla="*/ 340685 h 370256"/>
                  <a:gd name="connsiteX8" fmla="*/ 7316 w 281195"/>
                  <a:gd name="connsiteY8" fmla="*/ 328600 h 370256"/>
                  <a:gd name="connsiteX9" fmla="*/ 22115 w 281195"/>
                  <a:gd name="connsiteY9" fmla="*/ 305992 h 370256"/>
                  <a:gd name="connsiteX10" fmla="*/ 33460 w 281195"/>
                  <a:gd name="connsiteY10" fmla="*/ 313391 h 370256"/>
                  <a:gd name="connsiteX11" fmla="*/ 36337 w 281195"/>
                  <a:gd name="connsiteY11" fmla="*/ 309034 h 370256"/>
                  <a:gd name="connsiteX12" fmla="*/ 24992 w 281195"/>
                  <a:gd name="connsiteY12" fmla="*/ 301635 h 370256"/>
                  <a:gd name="connsiteX13" fmla="*/ 39955 w 281195"/>
                  <a:gd name="connsiteY13" fmla="*/ 278780 h 370256"/>
                  <a:gd name="connsiteX14" fmla="*/ 51300 w 281195"/>
                  <a:gd name="connsiteY14" fmla="*/ 286179 h 370256"/>
                  <a:gd name="connsiteX15" fmla="*/ 54177 w 281195"/>
                  <a:gd name="connsiteY15" fmla="*/ 281822 h 370256"/>
                  <a:gd name="connsiteX16" fmla="*/ 42832 w 281195"/>
                  <a:gd name="connsiteY16" fmla="*/ 274422 h 370256"/>
                  <a:gd name="connsiteX17" fmla="*/ 57795 w 281195"/>
                  <a:gd name="connsiteY17" fmla="*/ 251568 h 370256"/>
                  <a:gd name="connsiteX18" fmla="*/ 69140 w 281195"/>
                  <a:gd name="connsiteY18" fmla="*/ 258967 h 370256"/>
                  <a:gd name="connsiteX19" fmla="*/ 72017 w 281195"/>
                  <a:gd name="connsiteY19" fmla="*/ 254610 h 370256"/>
                  <a:gd name="connsiteX20" fmla="*/ 60672 w 281195"/>
                  <a:gd name="connsiteY20" fmla="*/ 247210 h 370256"/>
                  <a:gd name="connsiteX21" fmla="*/ 75634 w 281195"/>
                  <a:gd name="connsiteY21" fmla="*/ 224356 h 370256"/>
                  <a:gd name="connsiteX22" fmla="*/ 86980 w 281195"/>
                  <a:gd name="connsiteY22" fmla="*/ 231755 h 370256"/>
                  <a:gd name="connsiteX23" fmla="*/ 89857 w 281195"/>
                  <a:gd name="connsiteY23" fmla="*/ 227397 h 370256"/>
                  <a:gd name="connsiteX24" fmla="*/ 78512 w 281195"/>
                  <a:gd name="connsiteY24" fmla="*/ 219998 h 370256"/>
                  <a:gd name="connsiteX25" fmla="*/ 93475 w 281195"/>
                  <a:gd name="connsiteY25" fmla="*/ 197144 h 370256"/>
                  <a:gd name="connsiteX26" fmla="*/ 104820 w 281195"/>
                  <a:gd name="connsiteY26" fmla="*/ 204542 h 370256"/>
                  <a:gd name="connsiteX27" fmla="*/ 107697 w 281195"/>
                  <a:gd name="connsiteY27" fmla="*/ 200185 h 370256"/>
                  <a:gd name="connsiteX28" fmla="*/ 96352 w 281195"/>
                  <a:gd name="connsiteY28" fmla="*/ 192786 h 370256"/>
                  <a:gd name="connsiteX29" fmla="*/ 111315 w 281195"/>
                  <a:gd name="connsiteY29" fmla="*/ 169932 h 370256"/>
                  <a:gd name="connsiteX30" fmla="*/ 122660 w 281195"/>
                  <a:gd name="connsiteY30" fmla="*/ 177330 h 370256"/>
                  <a:gd name="connsiteX31" fmla="*/ 125537 w 281195"/>
                  <a:gd name="connsiteY31" fmla="*/ 172973 h 370256"/>
                  <a:gd name="connsiteX32" fmla="*/ 114192 w 281195"/>
                  <a:gd name="connsiteY32" fmla="*/ 165574 h 370256"/>
                  <a:gd name="connsiteX33" fmla="*/ 129154 w 281195"/>
                  <a:gd name="connsiteY33" fmla="*/ 142719 h 370256"/>
                  <a:gd name="connsiteX34" fmla="*/ 140500 w 281195"/>
                  <a:gd name="connsiteY34" fmla="*/ 150118 h 370256"/>
                  <a:gd name="connsiteX35" fmla="*/ 143377 w 281195"/>
                  <a:gd name="connsiteY35" fmla="*/ 145761 h 370256"/>
                  <a:gd name="connsiteX36" fmla="*/ 132032 w 281195"/>
                  <a:gd name="connsiteY36" fmla="*/ 138362 h 370256"/>
                  <a:gd name="connsiteX37" fmla="*/ 146994 w 281195"/>
                  <a:gd name="connsiteY37" fmla="*/ 115507 h 370256"/>
                  <a:gd name="connsiteX38" fmla="*/ 158339 w 281195"/>
                  <a:gd name="connsiteY38" fmla="*/ 122906 h 370256"/>
                  <a:gd name="connsiteX39" fmla="*/ 161217 w 281195"/>
                  <a:gd name="connsiteY39" fmla="*/ 118549 h 370256"/>
                  <a:gd name="connsiteX40" fmla="*/ 149872 w 281195"/>
                  <a:gd name="connsiteY40" fmla="*/ 111150 h 370256"/>
                  <a:gd name="connsiteX41" fmla="*/ 164834 w 281195"/>
                  <a:gd name="connsiteY41" fmla="*/ 88295 h 370256"/>
                  <a:gd name="connsiteX42" fmla="*/ 176180 w 281195"/>
                  <a:gd name="connsiteY42" fmla="*/ 95694 h 370256"/>
                  <a:gd name="connsiteX43" fmla="*/ 179057 w 281195"/>
                  <a:gd name="connsiteY43" fmla="*/ 91337 h 370256"/>
                  <a:gd name="connsiteX44" fmla="*/ 167712 w 281195"/>
                  <a:gd name="connsiteY44" fmla="*/ 83938 h 370256"/>
                  <a:gd name="connsiteX45" fmla="*/ 182674 w 281195"/>
                  <a:gd name="connsiteY45" fmla="*/ 61083 h 370256"/>
                  <a:gd name="connsiteX46" fmla="*/ 194019 w 281195"/>
                  <a:gd name="connsiteY46" fmla="*/ 68482 h 370256"/>
                  <a:gd name="connsiteX47" fmla="*/ 196897 w 281195"/>
                  <a:gd name="connsiteY47" fmla="*/ 64125 h 370256"/>
                  <a:gd name="connsiteX48" fmla="*/ 185551 w 281195"/>
                  <a:gd name="connsiteY48" fmla="*/ 56726 h 370256"/>
                  <a:gd name="connsiteX49" fmla="*/ 200514 w 281195"/>
                  <a:gd name="connsiteY49" fmla="*/ 33871 h 370256"/>
                  <a:gd name="connsiteX50" fmla="*/ 211859 w 281195"/>
                  <a:gd name="connsiteY50" fmla="*/ 41270 h 370256"/>
                  <a:gd name="connsiteX51" fmla="*/ 214737 w 281195"/>
                  <a:gd name="connsiteY51" fmla="*/ 36913 h 370256"/>
                  <a:gd name="connsiteX52" fmla="*/ 203392 w 281195"/>
                  <a:gd name="connsiteY52" fmla="*/ 29514 h 370256"/>
                  <a:gd name="connsiteX53" fmla="*/ 218190 w 281195"/>
                  <a:gd name="connsiteY53" fmla="*/ 6906 h 370256"/>
                  <a:gd name="connsiteX54" fmla="*/ 236605 w 281195"/>
                  <a:gd name="connsiteY54" fmla="*/ 18991 h 370256"/>
                  <a:gd name="connsiteX55" fmla="*/ 25732 w 281195"/>
                  <a:gd name="connsiteY55" fmla="*/ 340685 h 370256"/>
                  <a:gd name="connsiteX56" fmla="*/ 240880 w 281195"/>
                  <a:gd name="connsiteY56" fmla="*/ 22197 h 370256"/>
                  <a:gd name="connsiteX57" fmla="*/ 270805 w 281195"/>
                  <a:gd name="connsiteY57" fmla="*/ 41845 h 370256"/>
                  <a:gd name="connsiteX58" fmla="*/ 274094 w 281195"/>
                  <a:gd name="connsiteY58" fmla="*/ 57877 h 370256"/>
                  <a:gd name="connsiteX59" fmla="*/ 75964 w 281195"/>
                  <a:gd name="connsiteY59" fmla="*/ 359923 h 370256"/>
                  <a:gd name="connsiteX60" fmla="*/ 59932 w 281195"/>
                  <a:gd name="connsiteY60" fmla="*/ 363294 h 370256"/>
                  <a:gd name="connsiteX61" fmla="*/ 30007 w 281195"/>
                  <a:gd name="connsiteY61" fmla="*/ 343645 h 370256"/>
                  <a:gd name="connsiteX62" fmla="*/ 240880 w 281195"/>
                  <a:gd name="connsiteY62" fmla="*/ 22197 h 370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281195" h="370256">
                    <a:moveTo>
                      <a:pt x="80321" y="362718"/>
                    </a:moveTo>
                    <a:lnTo>
                      <a:pt x="278451" y="60672"/>
                    </a:lnTo>
                    <a:cubicBezTo>
                      <a:pt x="283548" y="52944"/>
                      <a:pt x="281328" y="42503"/>
                      <a:pt x="273600" y="37406"/>
                    </a:cubicBezTo>
                    <a:lnTo>
                      <a:pt x="216545" y="0"/>
                    </a:lnTo>
                    <a:lnTo>
                      <a:pt x="0" y="330080"/>
                    </a:lnTo>
                    <a:lnTo>
                      <a:pt x="57055" y="367486"/>
                    </a:lnTo>
                    <a:cubicBezTo>
                      <a:pt x="64865" y="372583"/>
                      <a:pt x="75306" y="370446"/>
                      <a:pt x="80321" y="362718"/>
                    </a:cubicBezTo>
                    <a:close/>
                    <a:moveTo>
                      <a:pt x="25732" y="340685"/>
                    </a:moveTo>
                    <a:lnTo>
                      <a:pt x="7316" y="328600"/>
                    </a:lnTo>
                    <a:lnTo>
                      <a:pt x="22115" y="305992"/>
                    </a:lnTo>
                    <a:lnTo>
                      <a:pt x="33460" y="313391"/>
                    </a:lnTo>
                    <a:lnTo>
                      <a:pt x="36337" y="309034"/>
                    </a:lnTo>
                    <a:lnTo>
                      <a:pt x="24992" y="301635"/>
                    </a:lnTo>
                    <a:lnTo>
                      <a:pt x="39955" y="278780"/>
                    </a:lnTo>
                    <a:lnTo>
                      <a:pt x="51300" y="286179"/>
                    </a:lnTo>
                    <a:lnTo>
                      <a:pt x="54177" y="281822"/>
                    </a:lnTo>
                    <a:lnTo>
                      <a:pt x="42832" y="274422"/>
                    </a:lnTo>
                    <a:lnTo>
                      <a:pt x="57795" y="251568"/>
                    </a:lnTo>
                    <a:lnTo>
                      <a:pt x="69140" y="258967"/>
                    </a:lnTo>
                    <a:lnTo>
                      <a:pt x="72017" y="254610"/>
                    </a:lnTo>
                    <a:lnTo>
                      <a:pt x="60672" y="247210"/>
                    </a:lnTo>
                    <a:lnTo>
                      <a:pt x="75634" y="224356"/>
                    </a:lnTo>
                    <a:lnTo>
                      <a:pt x="86980" y="231755"/>
                    </a:lnTo>
                    <a:lnTo>
                      <a:pt x="89857" y="227397"/>
                    </a:lnTo>
                    <a:lnTo>
                      <a:pt x="78512" y="219998"/>
                    </a:lnTo>
                    <a:lnTo>
                      <a:pt x="93475" y="197144"/>
                    </a:lnTo>
                    <a:lnTo>
                      <a:pt x="104820" y="204542"/>
                    </a:lnTo>
                    <a:lnTo>
                      <a:pt x="107697" y="200185"/>
                    </a:lnTo>
                    <a:lnTo>
                      <a:pt x="96352" y="192786"/>
                    </a:lnTo>
                    <a:lnTo>
                      <a:pt x="111315" y="169932"/>
                    </a:lnTo>
                    <a:lnTo>
                      <a:pt x="122660" y="177330"/>
                    </a:lnTo>
                    <a:lnTo>
                      <a:pt x="125537" y="172973"/>
                    </a:lnTo>
                    <a:lnTo>
                      <a:pt x="114192" y="165574"/>
                    </a:lnTo>
                    <a:lnTo>
                      <a:pt x="129154" y="142719"/>
                    </a:lnTo>
                    <a:lnTo>
                      <a:pt x="140500" y="150118"/>
                    </a:lnTo>
                    <a:lnTo>
                      <a:pt x="143377" y="145761"/>
                    </a:lnTo>
                    <a:lnTo>
                      <a:pt x="132032" y="138362"/>
                    </a:lnTo>
                    <a:lnTo>
                      <a:pt x="146994" y="115507"/>
                    </a:lnTo>
                    <a:lnTo>
                      <a:pt x="158339" y="122906"/>
                    </a:lnTo>
                    <a:lnTo>
                      <a:pt x="161217" y="118549"/>
                    </a:lnTo>
                    <a:lnTo>
                      <a:pt x="149872" y="111150"/>
                    </a:lnTo>
                    <a:lnTo>
                      <a:pt x="164834" y="88295"/>
                    </a:lnTo>
                    <a:lnTo>
                      <a:pt x="176180" y="95694"/>
                    </a:lnTo>
                    <a:lnTo>
                      <a:pt x="179057" y="91337"/>
                    </a:lnTo>
                    <a:lnTo>
                      <a:pt x="167712" y="83938"/>
                    </a:lnTo>
                    <a:lnTo>
                      <a:pt x="182674" y="61083"/>
                    </a:lnTo>
                    <a:lnTo>
                      <a:pt x="194019" y="68482"/>
                    </a:lnTo>
                    <a:lnTo>
                      <a:pt x="196897" y="64125"/>
                    </a:lnTo>
                    <a:lnTo>
                      <a:pt x="185551" y="56726"/>
                    </a:lnTo>
                    <a:lnTo>
                      <a:pt x="200514" y="33871"/>
                    </a:lnTo>
                    <a:lnTo>
                      <a:pt x="211859" y="41270"/>
                    </a:lnTo>
                    <a:lnTo>
                      <a:pt x="214737" y="36913"/>
                    </a:lnTo>
                    <a:lnTo>
                      <a:pt x="203392" y="29514"/>
                    </a:lnTo>
                    <a:lnTo>
                      <a:pt x="218190" y="6906"/>
                    </a:lnTo>
                    <a:lnTo>
                      <a:pt x="236605" y="18991"/>
                    </a:lnTo>
                    <a:lnTo>
                      <a:pt x="25732" y="340685"/>
                    </a:lnTo>
                    <a:close/>
                    <a:moveTo>
                      <a:pt x="240880" y="22197"/>
                    </a:moveTo>
                    <a:lnTo>
                      <a:pt x="270805" y="41845"/>
                    </a:lnTo>
                    <a:cubicBezTo>
                      <a:pt x="276149" y="45381"/>
                      <a:pt x="277629" y="52533"/>
                      <a:pt x="274094" y="57877"/>
                    </a:cubicBezTo>
                    <a:lnTo>
                      <a:pt x="75964" y="359923"/>
                    </a:lnTo>
                    <a:cubicBezTo>
                      <a:pt x="72429" y="365267"/>
                      <a:pt x="65276" y="366746"/>
                      <a:pt x="59932" y="363294"/>
                    </a:cubicBezTo>
                    <a:lnTo>
                      <a:pt x="30007" y="343645"/>
                    </a:lnTo>
                    <a:lnTo>
                      <a:pt x="240880" y="22197"/>
                    </a:lnTo>
                    <a:close/>
                  </a:path>
                </a:pathLst>
              </a:custGeom>
              <a:grpFill/>
              <a:ln w="8221" cap="flat">
                <a:noFill/>
                <a:prstDash val="solid"/>
                <a:miter/>
              </a:ln>
            </p:spPr>
            <p:txBody>
              <a:bodyPr rtlCol="0" anchor="ctr"/>
              <a:lstStyle/>
              <a:p>
                <a:endParaRPr lang="en-US"/>
              </a:p>
            </p:txBody>
          </p:sp>
          <p:sp>
            <p:nvSpPr>
              <p:cNvPr id="143" name="Freeform: Shape 142">
                <a:extLst>
                  <a:ext uri="{FF2B5EF4-FFF2-40B4-BE49-F238E27FC236}">
                    <a16:creationId xmlns:a16="http://schemas.microsoft.com/office/drawing/2014/main" id="{3CC79F0D-163D-41EB-A5AA-1AD5C3A4EBF2}"/>
                  </a:ext>
                </a:extLst>
              </p:cNvPr>
              <p:cNvSpPr/>
              <p:nvPr/>
            </p:nvSpPr>
            <p:spPr>
              <a:xfrm>
                <a:off x="6086611" y="4508809"/>
                <a:ext cx="229432" cy="332212"/>
              </a:xfrm>
              <a:custGeom>
                <a:avLst/>
                <a:gdLst>
                  <a:gd name="connsiteX0" fmla="*/ 12656 w 229432"/>
                  <a:gd name="connsiteY0" fmla="*/ 327634 h 332212"/>
                  <a:gd name="connsiteX1" fmla="*/ 51542 w 229432"/>
                  <a:gd name="connsiteY1" fmla="*/ 319577 h 332212"/>
                  <a:gd name="connsiteX2" fmla="*/ 220158 w 229432"/>
                  <a:gd name="connsiteY2" fmla="*/ 62583 h 332212"/>
                  <a:gd name="connsiteX3" fmla="*/ 229366 w 229432"/>
                  <a:gd name="connsiteY3" fmla="*/ 6351 h 332212"/>
                  <a:gd name="connsiteX4" fmla="*/ 226982 w 229432"/>
                  <a:gd name="connsiteY4" fmla="*/ 925 h 332212"/>
                  <a:gd name="connsiteX5" fmla="*/ 221063 w 229432"/>
                  <a:gd name="connsiteY5" fmla="*/ 925 h 332212"/>
                  <a:gd name="connsiteX6" fmla="*/ 173133 w 229432"/>
                  <a:gd name="connsiteY6" fmla="*/ 31754 h 332212"/>
                  <a:gd name="connsiteX7" fmla="*/ 4517 w 229432"/>
                  <a:gd name="connsiteY7" fmla="*/ 288748 h 332212"/>
                  <a:gd name="connsiteX8" fmla="*/ 12656 w 229432"/>
                  <a:gd name="connsiteY8" fmla="*/ 327634 h 332212"/>
                  <a:gd name="connsiteX9" fmla="*/ 77356 w 229432"/>
                  <a:gd name="connsiteY9" fmla="*/ 270744 h 332212"/>
                  <a:gd name="connsiteX10" fmla="*/ 68807 w 229432"/>
                  <a:gd name="connsiteY10" fmla="*/ 265153 h 332212"/>
                  <a:gd name="connsiteX11" fmla="*/ 205525 w 229432"/>
                  <a:gd name="connsiteY11" fmla="*/ 56664 h 332212"/>
                  <a:gd name="connsiteX12" fmla="*/ 214075 w 229432"/>
                  <a:gd name="connsiteY12" fmla="*/ 62255 h 332212"/>
                  <a:gd name="connsiteX13" fmla="*/ 77356 w 229432"/>
                  <a:gd name="connsiteY13" fmla="*/ 270744 h 332212"/>
                  <a:gd name="connsiteX14" fmla="*/ 223940 w 229432"/>
                  <a:gd name="connsiteY14" fmla="*/ 5282 h 332212"/>
                  <a:gd name="connsiteX15" fmla="*/ 224187 w 229432"/>
                  <a:gd name="connsiteY15" fmla="*/ 5446 h 332212"/>
                  <a:gd name="connsiteX16" fmla="*/ 221227 w 229432"/>
                  <a:gd name="connsiteY16" fmla="*/ 23615 h 332212"/>
                  <a:gd name="connsiteX17" fmla="*/ 208402 w 229432"/>
                  <a:gd name="connsiteY17" fmla="*/ 15229 h 332212"/>
                  <a:gd name="connsiteX18" fmla="*/ 223940 w 229432"/>
                  <a:gd name="connsiteY18" fmla="*/ 5282 h 332212"/>
                  <a:gd name="connsiteX19" fmla="*/ 203634 w 229432"/>
                  <a:gd name="connsiteY19" fmla="*/ 18354 h 332212"/>
                  <a:gd name="connsiteX20" fmla="*/ 220323 w 229432"/>
                  <a:gd name="connsiteY20" fmla="*/ 29288 h 332212"/>
                  <a:gd name="connsiteX21" fmla="*/ 215801 w 229432"/>
                  <a:gd name="connsiteY21" fmla="*/ 57158 h 332212"/>
                  <a:gd name="connsiteX22" fmla="*/ 179957 w 229432"/>
                  <a:gd name="connsiteY22" fmla="*/ 33645 h 332212"/>
                  <a:gd name="connsiteX23" fmla="*/ 203634 w 229432"/>
                  <a:gd name="connsiteY23" fmla="*/ 18354 h 332212"/>
                  <a:gd name="connsiteX24" fmla="*/ 201167 w 229432"/>
                  <a:gd name="connsiteY24" fmla="*/ 53869 h 332212"/>
                  <a:gd name="connsiteX25" fmla="*/ 64449 w 229432"/>
                  <a:gd name="connsiteY25" fmla="*/ 262358 h 332212"/>
                  <a:gd name="connsiteX26" fmla="*/ 51296 w 229432"/>
                  <a:gd name="connsiteY26" fmla="*/ 253726 h 332212"/>
                  <a:gd name="connsiteX27" fmla="*/ 188014 w 229432"/>
                  <a:gd name="connsiteY27" fmla="*/ 45237 h 332212"/>
                  <a:gd name="connsiteX28" fmla="*/ 201167 w 229432"/>
                  <a:gd name="connsiteY28" fmla="*/ 53869 h 332212"/>
                  <a:gd name="connsiteX29" fmla="*/ 175846 w 229432"/>
                  <a:gd name="connsiteY29" fmla="*/ 37263 h 332212"/>
                  <a:gd name="connsiteX30" fmla="*/ 183656 w 229432"/>
                  <a:gd name="connsiteY30" fmla="*/ 42360 h 332212"/>
                  <a:gd name="connsiteX31" fmla="*/ 46939 w 229432"/>
                  <a:gd name="connsiteY31" fmla="*/ 250849 h 332212"/>
                  <a:gd name="connsiteX32" fmla="*/ 39128 w 229432"/>
                  <a:gd name="connsiteY32" fmla="*/ 245751 h 332212"/>
                  <a:gd name="connsiteX33" fmla="*/ 175846 w 229432"/>
                  <a:gd name="connsiteY33" fmla="*/ 37263 h 332212"/>
                  <a:gd name="connsiteX34" fmla="*/ 36251 w 229432"/>
                  <a:gd name="connsiteY34" fmla="*/ 250026 h 332212"/>
                  <a:gd name="connsiteX35" fmla="*/ 74479 w 229432"/>
                  <a:gd name="connsiteY35" fmla="*/ 275101 h 332212"/>
                  <a:gd name="connsiteX36" fmla="*/ 68971 w 229432"/>
                  <a:gd name="connsiteY36" fmla="*/ 283486 h 332212"/>
                  <a:gd name="connsiteX37" fmla="*/ 30743 w 229432"/>
                  <a:gd name="connsiteY37" fmla="*/ 258412 h 332212"/>
                  <a:gd name="connsiteX38" fmla="*/ 36251 w 229432"/>
                  <a:gd name="connsiteY38" fmla="*/ 250026 h 332212"/>
                  <a:gd name="connsiteX39" fmla="*/ 27865 w 229432"/>
                  <a:gd name="connsiteY39" fmla="*/ 262769 h 332212"/>
                  <a:gd name="connsiteX40" fmla="*/ 66094 w 229432"/>
                  <a:gd name="connsiteY40" fmla="*/ 287844 h 332212"/>
                  <a:gd name="connsiteX41" fmla="*/ 47185 w 229432"/>
                  <a:gd name="connsiteY41" fmla="*/ 316618 h 332212"/>
                  <a:gd name="connsiteX42" fmla="*/ 15534 w 229432"/>
                  <a:gd name="connsiteY42" fmla="*/ 323195 h 332212"/>
                  <a:gd name="connsiteX43" fmla="*/ 8956 w 229432"/>
                  <a:gd name="connsiteY43" fmla="*/ 291543 h 332212"/>
                  <a:gd name="connsiteX44" fmla="*/ 27865 w 229432"/>
                  <a:gd name="connsiteY44" fmla="*/ 262769 h 332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229432" h="332212">
                    <a:moveTo>
                      <a:pt x="12656" y="327634"/>
                    </a:moveTo>
                    <a:cubicBezTo>
                      <a:pt x="25563" y="336102"/>
                      <a:pt x="43074" y="332485"/>
                      <a:pt x="51542" y="319577"/>
                    </a:cubicBezTo>
                    <a:lnTo>
                      <a:pt x="220158" y="62583"/>
                    </a:lnTo>
                    <a:lnTo>
                      <a:pt x="229366" y="6351"/>
                    </a:lnTo>
                    <a:cubicBezTo>
                      <a:pt x="229695" y="4213"/>
                      <a:pt x="228791" y="2158"/>
                      <a:pt x="226982" y="925"/>
                    </a:cubicBezTo>
                    <a:cubicBezTo>
                      <a:pt x="225174" y="-308"/>
                      <a:pt x="222954" y="-308"/>
                      <a:pt x="221063" y="925"/>
                    </a:cubicBezTo>
                    <a:lnTo>
                      <a:pt x="173133" y="31754"/>
                    </a:lnTo>
                    <a:lnTo>
                      <a:pt x="4517" y="288748"/>
                    </a:lnTo>
                    <a:cubicBezTo>
                      <a:pt x="-3869" y="301655"/>
                      <a:pt x="-251" y="319166"/>
                      <a:pt x="12656" y="327634"/>
                    </a:cubicBezTo>
                    <a:close/>
                    <a:moveTo>
                      <a:pt x="77356" y="270744"/>
                    </a:moveTo>
                    <a:lnTo>
                      <a:pt x="68807" y="265153"/>
                    </a:lnTo>
                    <a:lnTo>
                      <a:pt x="205525" y="56664"/>
                    </a:lnTo>
                    <a:lnTo>
                      <a:pt x="214075" y="62255"/>
                    </a:lnTo>
                    <a:lnTo>
                      <a:pt x="77356" y="270744"/>
                    </a:lnTo>
                    <a:close/>
                    <a:moveTo>
                      <a:pt x="223940" y="5282"/>
                    </a:moveTo>
                    <a:lnTo>
                      <a:pt x="224187" y="5446"/>
                    </a:lnTo>
                    <a:lnTo>
                      <a:pt x="221227" y="23615"/>
                    </a:lnTo>
                    <a:lnTo>
                      <a:pt x="208402" y="15229"/>
                    </a:lnTo>
                    <a:lnTo>
                      <a:pt x="223940" y="5282"/>
                    </a:lnTo>
                    <a:close/>
                    <a:moveTo>
                      <a:pt x="203634" y="18354"/>
                    </a:moveTo>
                    <a:lnTo>
                      <a:pt x="220323" y="29288"/>
                    </a:lnTo>
                    <a:lnTo>
                      <a:pt x="215801" y="57158"/>
                    </a:lnTo>
                    <a:lnTo>
                      <a:pt x="179957" y="33645"/>
                    </a:lnTo>
                    <a:lnTo>
                      <a:pt x="203634" y="18354"/>
                    </a:lnTo>
                    <a:close/>
                    <a:moveTo>
                      <a:pt x="201167" y="53869"/>
                    </a:moveTo>
                    <a:lnTo>
                      <a:pt x="64449" y="262358"/>
                    </a:lnTo>
                    <a:lnTo>
                      <a:pt x="51296" y="253726"/>
                    </a:lnTo>
                    <a:lnTo>
                      <a:pt x="188014" y="45237"/>
                    </a:lnTo>
                    <a:lnTo>
                      <a:pt x="201167" y="53869"/>
                    </a:lnTo>
                    <a:close/>
                    <a:moveTo>
                      <a:pt x="175846" y="37263"/>
                    </a:moveTo>
                    <a:lnTo>
                      <a:pt x="183656" y="42360"/>
                    </a:lnTo>
                    <a:lnTo>
                      <a:pt x="46939" y="250849"/>
                    </a:lnTo>
                    <a:lnTo>
                      <a:pt x="39128" y="245751"/>
                    </a:lnTo>
                    <a:lnTo>
                      <a:pt x="175846" y="37263"/>
                    </a:lnTo>
                    <a:close/>
                    <a:moveTo>
                      <a:pt x="36251" y="250026"/>
                    </a:moveTo>
                    <a:lnTo>
                      <a:pt x="74479" y="275101"/>
                    </a:lnTo>
                    <a:lnTo>
                      <a:pt x="68971" y="283486"/>
                    </a:lnTo>
                    <a:lnTo>
                      <a:pt x="30743" y="258412"/>
                    </a:lnTo>
                    <a:lnTo>
                      <a:pt x="36251" y="250026"/>
                    </a:lnTo>
                    <a:close/>
                    <a:moveTo>
                      <a:pt x="27865" y="262769"/>
                    </a:moveTo>
                    <a:lnTo>
                      <a:pt x="66094" y="287844"/>
                    </a:lnTo>
                    <a:lnTo>
                      <a:pt x="47185" y="316618"/>
                    </a:lnTo>
                    <a:cubicBezTo>
                      <a:pt x="40279" y="327141"/>
                      <a:pt x="26056" y="330101"/>
                      <a:pt x="15534" y="323195"/>
                    </a:cubicBezTo>
                    <a:cubicBezTo>
                      <a:pt x="5010" y="316289"/>
                      <a:pt x="2051" y="302066"/>
                      <a:pt x="8956" y="291543"/>
                    </a:cubicBezTo>
                    <a:lnTo>
                      <a:pt x="27865" y="262769"/>
                    </a:lnTo>
                    <a:close/>
                  </a:path>
                </a:pathLst>
              </a:custGeom>
              <a:grpFill/>
              <a:ln w="8221" cap="flat">
                <a:noFill/>
                <a:prstDash val="solid"/>
                <a:miter/>
              </a:ln>
            </p:spPr>
            <p:txBody>
              <a:bodyPr rtlCol="0" anchor="ctr"/>
              <a:lstStyle/>
              <a:p>
                <a:endParaRPr lang="en-US"/>
              </a:p>
            </p:txBody>
          </p:sp>
        </p:grpSp>
        <p:sp>
          <p:nvSpPr>
            <p:cNvPr id="9" name="Freeform: Shape 8">
              <a:extLst>
                <a:ext uri="{FF2B5EF4-FFF2-40B4-BE49-F238E27FC236}">
                  <a16:creationId xmlns:a16="http://schemas.microsoft.com/office/drawing/2014/main" id="{70CA4201-E874-412F-9D71-4E51BBC85329}"/>
                </a:ext>
              </a:extLst>
            </p:cNvPr>
            <p:cNvSpPr/>
            <p:nvPr/>
          </p:nvSpPr>
          <p:spPr>
            <a:xfrm>
              <a:off x="3388253" y="6222924"/>
              <a:ext cx="386724" cy="298531"/>
            </a:xfrm>
            <a:custGeom>
              <a:avLst/>
              <a:gdLst>
                <a:gd name="connsiteX0" fmla="*/ 383107 w 386724"/>
                <a:gd name="connsiteY0" fmla="*/ 93824 h 298531"/>
                <a:gd name="connsiteX1" fmla="*/ 196239 w 386724"/>
                <a:gd name="connsiteY1" fmla="*/ 678 h 298531"/>
                <a:gd name="connsiteX2" fmla="*/ 190484 w 386724"/>
                <a:gd name="connsiteY2" fmla="*/ 678 h 298531"/>
                <a:gd name="connsiteX3" fmla="*/ 3617 w 386724"/>
                <a:gd name="connsiteY3" fmla="*/ 93824 h 298531"/>
                <a:gd name="connsiteX4" fmla="*/ 0 w 386724"/>
                <a:gd name="connsiteY4" fmla="*/ 99579 h 298531"/>
                <a:gd name="connsiteX5" fmla="*/ 3535 w 386724"/>
                <a:gd name="connsiteY5" fmla="*/ 105416 h 298531"/>
                <a:gd name="connsiteX6" fmla="*/ 92570 w 386724"/>
                <a:gd name="connsiteY6" fmla="*/ 150139 h 298531"/>
                <a:gd name="connsiteX7" fmla="*/ 92570 w 386724"/>
                <a:gd name="connsiteY7" fmla="*/ 152934 h 298531"/>
                <a:gd name="connsiteX8" fmla="*/ 92570 w 386724"/>
                <a:gd name="connsiteY8" fmla="*/ 197822 h 298531"/>
                <a:gd name="connsiteX9" fmla="*/ 193280 w 386724"/>
                <a:gd name="connsiteY9" fmla="*/ 298531 h 298531"/>
                <a:gd name="connsiteX10" fmla="*/ 264475 w 386724"/>
                <a:gd name="connsiteY10" fmla="*/ 269017 h 298531"/>
                <a:gd name="connsiteX11" fmla="*/ 293989 w 386724"/>
                <a:gd name="connsiteY11" fmla="*/ 197822 h 298531"/>
                <a:gd name="connsiteX12" fmla="*/ 293989 w 386724"/>
                <a:gd name="connsiteY12" fmla="*/ 152934 h 298531"/>
                <a:gd name="connsiteX13" fmla="*/ 293989 w 386724"/>
                <a:gd name="connsiteY13" fmla="*/ 150139 h 298531"/>
                <a:gd name="connsiteX14" fmla="*/ 326627 w 386724"/>
                <a:gd name="connsiteY14" fmla="*/ 133779 h 298531"/>
                <a:gd name="connsiteX15" fmla="*/ 326627 w 386724"/>
                <a:gd name="connsiteY15" fmla="*/ 228405 h 298531"/>
                <a:gd name="connsiteX16" fmla="*/ 328189 w 386724"/>
                <a:gd name="connsiteY16" fmla="*/ 230789 h 298531"/>
                <a:gd name="connsiteX17" fmla="*/ 330984 w 386724"/>
                <a:gd name="connsiteY17" fmla="*/ 230378 h 298531"/>
                <a:gd name="connsiteX18" fmla="*/ 343069 w 386724"/>
                <a:gd name="connsiteY18" fmla="*/ 219854 h 298531"/>
                <a:gd name="connsiteX19" fmla="*/ 353428 w 386724"/>
                <a:gd name="connsiteY19" fmla="*/ 230213 h 298531"/>
                <a:gd name="connsiteX20" fmla="*/ 355237 w 386724"/>
                <a:gd name="connsiteY20" fmla="*/ 230953 h 298531"/>
                <a:gd name="connsiteX21" fmla="*/ 356223 w 386724"/>
                <a:gd name="connsiteY21" fmla="*/ 230789 h 298531"/>
                <a:gd name="connsiteX22" fmla="*/ 357868 w 386724"/>
                <a:gd name="connsiteY22" fmla="*/ 228405 h 298531"/>
                <a:gd name="connsiteX23" fmla="*/ 357868 w 386724"/>
                <a:gd name="connsiteY23" fmla="*/ 118159 h 298531"/>
                <a:gd name="connsiteX24" fmla="*/ 383189 w 386724"/>
                <a:gd name="connsiteY24" fmla="*/ 105498 h 298531"/>
                <a:gd name="connsiteX25" fmla="*/ 383189 w 386724"/>
                <a:gd name="connsiteY25" fmla="*/ 105498 h 298531"/>
                <a:gd name="connsiteX26" fmla="*/ 386724 w 386724"/>
                <a:gd name="connsiteY26" fmla="*/ 99661 h 298531"/>
                <a:gd name="connsiteX27" fmla="*/ 383107 w 386724"/>
                <a:gd name="connsiteY27" fmla="*/ 93824 h 298531"/>
                <a:gd name="connsiteX28" fmla="*/ 288892 w 386724"/>
                <a:gd name="connsiteY28" fmla="*/ 197739 h 298531"/>
                <a:gd name="connsiteX29" fmla="*/ 260940 w 386724"/>
                <a:gd name="connsiteY29" fmla="*/ 265235 h 298531"/>
                <a:gd name="connsiteX30" fmla="*/ 193444 w 386724"/>
                <a:gd name="connsiteY30" fmla="*/ 293187 h 298531"/>
                <a:gd name="connsiteX31" fmla="*/ 97914 w 386724"/>
                <a:gd name="connsiteY31" fmla="*/ 197657 h 298531"/>
                <a:gd name="connsiteX32" fmla="*/ 97914 w 386724"/>
                <a:gd name="connsiteY32" fmla="*/ 184750 h 298531"/>
                <a:gd name="connsiteX33" fmla="*/ 193444 w 386724"/>
                <a:gd name="connsiteY33" fmla="*/ 253562 h 298531"/>
                <a:gd name="connsiteX34" fmla="*/ 264640 w 386724"/>
                <a:gd name="connsiteY34" fmla="*/ 224047 h 298531"/>
                <a:gd name="connsiteX35" fmla="*/ 288892 w 386724"/>
                <a:gd name="connsiteY35" fmla="*/ 184914 h 298531"/>
                <a:gd name="connsiteX36" fmla="*/ 288892 w 386724"/>
                <a:gd name="connsiteY36" fmla="*/ 197739 h 298531"/>
                <a:gd name="connsiteX37" fmla="*/ 288892 w 386724"/>
                <a:gd name="connsiteY37" fmla="*/ 152852 h 298531"/>
                <a:gd name="connsiteX38" fmla="*/ 260940 w 386724"/>
                <a:gd name="connsiteY38" fmla="*/ 220430 h 298531"/>
                <a:gd name="connsiteX39" fmla="*/ 193444 w 386724"/>
                <a:gd name="connsiteY39" fmla="*/ 248382 h 298531"/>
                <a:gd name="connsiteX40" fmla="*/ 97914 w 386724"/>
                <a:gd name="connsiteY40" fmla="*/ 152852 h 298531"/>
                <a:gd name="connsiteX41" fmla="*/ 97914 w 386724"/>
                <a:gd name="connsiteY41" fmla="*/ 152688 h 298531"/>
                <a:gd name="connsiteX42" fmla="*/ 190484 w 386724"/>
                <a:gd name="connsiteY42" fmla="*/ 199137 h 298531"/>
                <a:gd name="connsiteX43" fmla="*/ 191882 w 386724"/>
                <a:gd name="connsiteY43" fmla="*/ 199631 h 298531"/>
                <a:gd name="connsiteX44" fmla="*/ 192704 w 386724"/>
                <a:gd name="connsiteY44" fmla="*/ 199712 h 298531"/>
                <a:gd name="connsiteX45" fmla="*/ 193362 w 386724"/>
                <a:gd name="connsiteY45" fmla="*/ 199795 h 298531"/>
                <a:gd name="connsiteX46" fmla="*/ 193362 w 386724"/>
                <a:gd name="connsiteY46" fmla="*/ 199795 h 298531"/>
                <a:gd name="connsiteX47" fmla="*/ 194677 w 386724"/>
                <a:gd name="connsiteY47" fmla="*/ 199631 h 298531"/>
                <a:gd name="connsiteX48" fmla="*/ 194842 w 386724"/>
                <a:gd name="connsiteY48" fmla="*/ 199631 h 298531"/>
                <a:gd name="connsiteX49" fmla="*/ 196239 w 386724"/>
                <a:gd name="connsiteY49" fmla="*/ 199137 h 298531"/>
                <a:gd name="connsiteX50" fmla="*/ 288810 w 386724"/>
                <a:gd name="connsiteY50" fmla="*/ 152688 h 298531"/>
                <a:gd name="connsiteX51" fmla="*/ 288810 w 386724"/>
                <a:gd name="connsiteY51" fmla="*/ 152852 h 298531"/>
                <a:gd name="connsiteX52" fmla="*/ 352688 w 386724"/>
                <a:gd name="connsiteY52" fmla="*/ 222074 h 298531"/>
                <a:gd name="connsiteX53" fmla="*/ 345043 w 386724"/>
                <a:gd name="connsiteY53" fmla="*/ 214429 h 298531"/>
                <a:gd name="connsiteX54" fmla="*/ 341508 w 386724"/>
                <a:gd name="connsiteY54" fmla="*/ 214264 h 298531"/>
                <a:gd name="connsiteX55" fmla="*/ 331971 w 386724"/>
                <a:gd name="connsiteY55" fmla="*/ 222568 h 298531"/>
                <a:gd name="connsiteX56" fmla="*/ 331971 w 386724"/>
                <a:gd name="connsiteY56" fmla="*/ 129422 h 298531"/>
                <a:gd name="connsiteX57" fmla="*/ 331971 w 386724"/>
                <a:gd name="connsiteY57" fmla="*/ 129339 h 298531"/>
                <a:gd name="connsiteX58" fmla="*/ 331971 w 386724"/>
                <a:gd name="connsiteY58" fmla="*/ 129257 h 298531"/>
                <a:gd name="connsiteX59" fmla="*/ 331889 w 386724"/>
                <a:gd name="connsiteY59" fmla="*/ 128928 h 298531"/>
                <a:gd name="connsiteX60" fmla="*/ 331806 w 386724"/>
                <a:gd name="connsiteY60" fmla="*/ 128600 h 298531"/>
                <a:gd name="connsiteX61" fmla="*/ 331560 w 386724"/>
                <a:gd name="connsiteY61" fmla="*/ 128189 h 298531"/>
                <a:gd name="connsiteX62" fmla="*/ 331395 w 386724"/>
                <a:gd name="connsiteY62" fmla="*/ 127942 h 298531"/>
                <a:gd name="connsiteX63" fmla="*/ 330984 w 386724"/>
                <a:gd name="connsiteY63" fmla="*/ 127531 h 298531"/>
                <a:gd name="connsiteX64" fmla="*/ 330820 w 386724"/>
                <a:gd name="connsiteY64" fmla="*/ 127366 h 298531"/>
                <a:gd name="connsiteX65" fmla="*/ 330080 w 386724"/>
                <a:gd name="connsiteY65" fmla="*/ 127038 h 298531"/>
                <a:gd name="connsiteX66" fmla="*/ 194760 w 386724"/>
                <a:gd name="connsiteY66" fmla="*/ 86671 h 298531"/>
                <a:gd name="connsiteX67" fmla="*/ 192704 w 386724"/>
                <a:gd name="connsiteY67" fmla="*/ 84781 h 298531"/>
                <a:gd name="connsiteX68" fmla="*/ 191636 w 386724"/>
                <a:gd name="connsiteY68" fmla="*/ 83712 h 298531"/>
                <a:gd name="connsiteX69" fmla="*/ 190978 w 386724"/>
                <a:gd name="connsiteY69" fmla="*/ 72367 h 298531"/>
                <a:gd name="connsiteX70" fmla="*/ 202570 w 386724"/>
                <a:gd name="connsiteY70" fmla="*/ 68256 h 298531"/>
                <a:gd name="connsiteX71" fmla="*/ 352688 w 386724"/>
                <a:gd name="connsiteY71" fmla="*/ 118323 h 298531"/>
                <a:gd name="connsiteX72" fmla="*/ 352688 w 386724"/>
                <a:gd name="connsiteY72" fmla="*/ 222074 h 298531"/>
                <a:gd name="connsiteX73" fmla="*/ 380805 w 386724"/>
                <a:gd name="connsiteY73" fmla="*/ 100730 h 298531"/>
                <a:gd name="connsiteX74" fmla="*/ 355073 w 386724"/>
                <a:gd name="connsiteY74" fmla="*/ 113637 h 298531"/>
                <a:gd name="connsiteX75" fmla="*/ 204132 w 386724"/>
                <a:gd name="connsiteY75" fmla="*/ 63323 h 298531"/>
                <a:gd name="connsiteX76" fmla="*/ 186620 w 386724"/>
                <a:gd name="connsiteY76" fmla="*/ 69489 h 298531"/>
                <a:gd name="connsiteX77" fmla="*/ 187689 w 386724"/>
                <a:gd name="connsiteY77" fmla="*/ 87165 h 298531"/>
                <a:gd name="connsiteX78" fmla="*/ 189169 w 386724"/>
                <a:gd name="connsiteY78" fmla="*/ 88645 h 298531"/>
                <a:gd name="connsiteX79" fmla="*/ 191718 w 386724"/>
                <a:gd name="connsiteY79" fmla="*/ 90946 h 298531"/>
                <a:gd name="connsiteX80" fmla="*/ 192704 w 386724"/>
                <a:gd name="connsiteY80" fmla="*/ 91522 h 298531"/>
                <a:gd name="connsiteX81" fmla="*/ 322352 w 386724"/>
                <a:gd name="connsiteY81" fmla="*/ 130162 h 298531"/>
                <a:gd name="connsiteX82" fmla="*/ 290454 w 386724"/>
                <a:gd name="connsiteY82" fmla="*/ 146193 h 298531"/>
                <a:gd name="connsiteX83" fmla="*/ 290454 w 386724"/>
                <a:gd name="connsiteY83" fmla="*/ 146193 h 298531"/>
                <a:gd name="connsiteX84" fmla="*/ 194102 w 386724"/>
                <a:gd name="connsiteY84" fmla="*/ 194533 h 298531"/>
                <a:gd name="connsiteX85" fmla="*/ 192951 w 386724"/>
                <a:gd name="connsiteY85" fmla="*/ 194533 h 298531"/>
                <a:gd name="connsiteX86" fmla="*/ 96599 w 386724"/>
                <a:gd name="connsiteY86" fmla="*/ 146193 h 298531"/>
                <a:gd name="connsiteX87" fmla="*/ 96599 w 386724"/>
                <a:gd name="connsiteY87" fmla="*/ 146193 h 298531"/>
                <a:gd name="connsiteX88" fmla="*/ 6084 w 386724"/>
                <a:gd name="connsiteY88" fmla="*/ 100812 h 298531"/>
                <a:gd name="connsiteX89" fmla="*/ 5426 w 386724"/>
                <a:gd name="connsiteY89" fmla="*/ 99661 h 298531"/>
                <a:gd name="connsiteX90" fmla="*/ 6166 w 386724"/>
                <a:gd name="connsiteY90" fmla="*/ 98510 h 298531"/>
                <a:gd name="connsiteX91" fmla="*/ 192951 w 386724"/>
                <a:gd name="connsiteY91" fmla="*/ 5446 h 298531"/>
                <a:gd name="connsiteX92" fmla="*/ 193609 w 386724"/>
                <a:gd name="connsiteY92" fmla="*/ 5282 h 298531"/>
                <a:gd name="connsiteX93" fmla="*/ 194184 w 386724"/>
                <a:gd name="connsiteY93" fmla="*/ 5364 h 298531"/>
                <a:gd name="connsiteX94" fmla="*/ 381051 w 386724"/>
                <a:gd name="connsiteY94" fmla="*/ 98510 h 298531"/>
                <a:gd name="connsiteX95" fmla="*/ 381709 w 386724"/>
                <a:gd name="connsiteY95" fmla="*/ 99579 h 298531"/>
                <a:gd name="connsiteX96" fmla="*/ 380805 w 386724"/>
                <a:gd name="connsiteY96" fmla="*/ 100730 h 29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386724" h="298531">
                  <a:moveTo>
                    <a:pt x="383107" y="93824"/>
                  </a:moveTo>
                  <a:lnTo>
                    <a:pt x="196239" y="678"/>
                  </a:lnTo>
                  <a:cubicBezTo>
                    <a:pt x="194431" y="-226"/>
                    <a:pt x="192293" y="-226"/>
                    <a:pt x="190484" y="678"/>
                  </a:cubicBezTo>
                  <a:lnTo>
                    <a:pt x="3617" y="93824"/>
                  </a:lnTo>
                  <a:cubicBezTo>
                    <a:pt x="1397" y="94892"/>
                    <a:pt x="0" y="97112"/>
                    <a:pt x="0" y="99579"/>
                  </a:cubicBezTo>
                  <a:cubicBezTo>
                    <a:pt x="0" y="102045"/>
                    <a:pt x="1315" y="104265"/>
                    <a:pt x="3535" y="105416"/>
                  </a:cubicBezTo>
                  <a:lnTo>
                    <a:pt x="92570" y="150139"/>
                  </a:lnTo>
                  <a:lnTo>
                    <a:pt x="92570" y="152934"/>
                  </a:lnTo>
                  <a:lnTo>
                    <a:pt x="92570" y="197822"/>
                  </a:lnTo>
                  <a:cubicBezTo>
                    <a:pt x="92570" y="253315"/>
                    <a:pt x="137705" y="298531"/>
                    <a:pt x="193280" y="298531"/>
                  </a:cubicBezTo>
                  <a:cubicBezTo>
                    <a:pt x="220163" y="298531"/>
                    <a:pt x="245484" y="288090"/>
                    <a:pt x="264475" y="269017"/>
                  </a:cubicBezTo>
                  <a:cubicBezTo>
                    <a:pt x="283466" y="250026"/>
                    <a:pt x="293989" y="224705"/>
                    <a:pt x="293989" y="197822"/>
                  </a:cubicBezTo>
                  <a:lnTo>
                    <a:pt x="293989" y="152934"/>
                  </a:lnTo>
                  <a:lnTo>
                    <a:pt x="293989" y="150139"/>
                  </a:lnTo>
                  <a:lnTo>
                    <a:pt x="326627" y="133779"/>
                  </a:lnTo>
                  <a:lnTo>
                    <a:pt x="326627" y="228405"/>
                  </a:lnTo>
                  <a:cubicBezTo>
                    <a:pt x="326627" y="229391"/>
                    <a:pt x="327203" y="230378"/>
                    <a:pt x="328189" y="230789"/>
                  </a:cubicBezTo>
                  <a:cubicBezTo>
                    <a:pt x="329094" y="231200"/>
                    <a:pt x="330244" y="231035"/>
                    <a:pt x="330984" y="230378"/>
                  </a:cubicBezTo>
                  <a:lnTo>
                    <a:pt x="343069" y="219854"/>
                  </a:lnTo>
                  <a:lnTo>
                    <a:pt x="353428" y="230213"/>
                  </a:lnTo>
                  <a:cubicBezTo>
                    <a:pt x="353921" y="230706"/>
                    <a:pt x="354579" y="230953"/>
                    <a:pt x="355237" y="230953"/>
                  </a:cubicBezTo>
                  <a:cubicBezTo>
                    <a:pt x="355566" y="230953"/>
                    <a:pt x="355895" y="230871"/>
                    <a:pt x="356223" y="230789"/>
                  </a:cubicBezTo>
                  <a:cubicBezTo>
                    <a:pt x="357210" y="230378"/>
                    <a:pt x="357868" y="229473"/>
                    <a:pt x="357868" y="228405"/>
                  </a:cubicBezTo>
                  <a:lnTo>
                    <a:pt x="357868" y="118159"/>
                  </a:lnTo>
                  <a:lnTo>
                    <a:pt x="383189" y="105498"/>
                  </a:lnTo>
                  <a:cubicBezTo>
                    <a:pt x="383189" y="105498"/>
                    <a:pt x="383189" y="105498"/>
                    <a:pt x="383189" y="105498"/>
                  </a:cubicBezTo>
                  <a:cubicBezTo>
                    <a:pt x="385409" y="104347"/>
                    <a:pt x="386724" y="102127"/>
                    <a:pt x="386724" y="99661"/>
                  </a:cubicBezTo>
                  <a:cubicBezTo>
                    <a:pt x="386724" y="97112"/>
                    <a:pt x="385326" y="94892"/>
                    <a:pt x="383107" y="93824"/>
                  </a:cubicBezTo>
                  <a:close/>
                  <a:moveTo>
                    <a:pt x="288892" y="197739"/>
                  </a:moveTo>
                  <a:cubicBezTo>
                    <a:pt x="288892" y="223225"/>
                    <a:pt x="278944" y="247231"/>
                    <a:pt x="260940" y="265235"/>
                  </a:cubicBezTo>
                  <a:cubicBezTo>
                    <a:pt x="242936" y="283240"/>
                    <a:pt x="218930" y="293187"/>
                    <a:pt x="193444" y="293187"/>
                  </a:cubicBezTo>
                  <a:cubicBezTo>
                    <a:pt x="140829" y="293187"/>
                    <a:pt x="97914" y="250355"/>
                    <a:pt x="97914" y="197657"/>
                  </a:cubicBezTo>
                  <a:lnTo>
                    <a:pt x="97914" y="184750"/>
                  </a:lnTo>
                  <a:cubicBezTo>
                    <a:pt x="111315" y="224705"/>
                    <a:pt x="149050" y="253562"/>
                    <a:pt x="193444" y="253562"/>
                  </a:cubicBezTo>
                  <a:cubicBezTo>
                    <a:pt x="220327" y="253562"/>
                    <a:pt x="245649" y="243121"/>
                    <a:pt x="264640" y="224047"/>
                  </a:cubicBezTo>
                  <a:cubicBezTo>
                    <a:pt x="275820" y="212867"/>
                    <a:pt x="284041" y="199466"/>
                    <a:pt x="288892" y="184914"/>
                  </a:cubicBezTo>
                  <a:lnTo>
                    <a:pt x="288892" y="197739"/>
                  </a:lnTo>
                  <a:close/>
                  <a:moveTo>
                    <a:pt x="288892" y="152852"/>
                  </a:moveTo>
                  <a:cubicBezTo>
                    <a:pt x="288892" y="178420"/>
                    <a:pt x="278944" y="202343"/>
                    <a:pt x="260940" y="220430"/>
                  </a:cubicBezTo>
                  <a:cubicBezTo>
                    <a:pt x="242936" y="238517"/>
                    <a:pt x="218930" y="248382"/>
                    <a:pt x="193444" y="248382"/>
                  </a:cubicBezTo>
                  <a:cubicBezTo>
                    <a:pt x="140829" y="248382"/>
                    <a:pt x="97914" y="205550"/>
                    <a:pt x="97914" y="152852"/>
                  </a:cubicBezTo>
                  <a:lnTo>
                    <a:pt x="97914" y="152688"/>
                  </a:lnTo>
                  <a:lnTo>
                    <a:pt x="190484" y="199137"/>
                  </a:lnTo>
                  <a:cubicBezTo>
                    <a:pt x="190978" y="199384"/>
                    <a:pt x="191389" y="199548"/>
                    <a:pt x="191882" y="199631"/>
                  </a:cubicBezTo>
                  <a:cubicBezTo>
                    <a:pt x="192129" y="199712"/>
                    <a:pt x="192375" y="199712"/>
                    <a:pt x="192704" y="199712"/>
                  </a:cubicBezTo>
                  <a:cubicBezTo>
                    <a:pt x="192951" y="199712"/>
                    <a:pt x="193198" y="199795"/>
                    <a:pt x="193362" y="199795"/>
                  </a:cubicBezTo>
                  <a:cubicBezTo>
                    <a:pt x="193362" y="199795"/>
                    <a:pt x="193362" y="199795"/>
                    <a:pt x="193362" y="199795"/>
                  </a:cubicBezTo>
                  <a:cubicBezTo>
                    <a:pt x="193773" y="199795"/>
                    <a:pt x="194266" y="199712"/>
                    <a:pt x="194677" y="199631"/>
                  </a:cubicBezTo>
                  <a:cubicBezTo>
                    <a:pt x="194760" y="199631"/>
                    <a:pt x="194760" y="199631"/>
                    <a:pt x="194842" y="199631"/>
                  </a:cubicBezTo>
                  <a:cubicBezTo>
                    <a:pt x="195335" y="199548"/>
                    <a:pt x="195828" y="199384"/>
                    <a:pt x="196239" y="199137"/>
                  </a:cubicBezTo>
                  <a:lnTo>
                    <a:pt x="288810" y="152688"/>
                  </a:lnTo>
                  <a:lnTo>
                    <a:pt x="288810" y="152852"/>
                  </a:lnTo>
                  <a:close/>
                  <a:moveTo>
                    <a:pt x="352688" y="222074"/>
                  </a:moveTo>
                  <a:lnTo>
                    <a:pt x="345043" y="214429"/>
                  </a:lnTo>
                  <a:cubicBezTo>
                    <a:pt x="344056" y="213442"/>
                    <a:pt x="342494" y="213442"/>
                    <a:pt x="341508" y="214264"/>
                  </a:cubicBezTo>
                  <a:lnTo>
                    <a:pt x="331971" y="222568"/>
                  </a:lnTo>
                  <a:lnTo>
                    <a:pt x="331971" y="129422"/>
                  </a:lnTo>
                  <a:cubicBezTo>
                    <a:pt x="331971" y="129422"/>
                    <a:pt x="331971" y="129339"/>
                    <a:pt x="331971" y="129339"/>
                  </a:cubicBezTo>
                  <a:cubicBezTo>
                    <a:pt x="331971" y="129339"/>
                    <a:pt x="331971" y="129257"/>
                    <a:pt x="331971" y="129257"/>
                  </a:cubicBezTo>
                  <a:cubicBezTo>
                    <a:pt x="331971" y="129175"/>
                    <a:pt x="331889" y="129011"/>
                    <a:pt x="331889" y="128928"/>
                  </a:cubicBezTo>
                  <a:cubicBezTo>
                    <a:pt x="331889" y="128846"/>
                    <a:pt x="331889" y="128682"/>
                    <a:pt x="331806" y="128600"/>
                  </a:cubicBezTo>
                  <a:cubicBezTo>
                    <a:pt x="331724" y="128435"/>
                    <a:pt x="331642" y="128353"/>
                    <a:pt x="331560" y="128189"/>
                  </a:cubicBezTo>
                  <a:cubicBezTo>
                    <a:pt x="331478" y="128106"/>
                    <a:pt x="331478" y="128024"/>
                    <a:pt x="331395" y="127942"/>
                  </a:cubicBezTo>
                  <a:cubicBezTo>
                    <a:pt x="331313" y="127777"/>
                    <a:pt x="331149" y="127695"/>
                    <a:pt x="330984" y="127531"/>
                  </a:cubicBezTo>
                  <a:cubicBezTo>
                    <a:pt x="330902" y="127449"/>
                    <a:pt x="330902" y="127366"/>
                    <a:pt x="330820" y="127366"/>
                  </a:cubicBezTo>
                  <a:cubicBezTo>
                    <a:pt x="330573" y="127202"/>
                    <a:pt x="330327" y="127120"/>
                    <a:pt x="330080" y="127038"/>
                  </a:cubicBezTo>
                  <a:lnTo>
                    <a:pt x="194760" y="86671"/>
                  </a:lnTo>
                  <a:lnTo>
                    <a:pt x="192704" y="84781"/>
                  </a:lnTo>
                  <a:cubicBezTo>
                    <a:pt x="192375" y="84452"/>
                    <a:pt x="191964" y="84123"/>
                    <a:pt x="191636" y="83712"/>
                  </a:cubicBezTo>
                  <a:cubicBezTo>
                    <a:pt x="188183" y="79848"/>
                    <a:pt x="189087" y="75326"/>
                    <a:pt x="190978" y="72367"/>
                  </a:cubicBezTo>
                  <a:cubicBezTo>
                    <a:pt x="192951" y="69325"/>
                    <a:pt x="197226" y="66448"/>
                    <a:pt x="202570" y="68256"/>
                  </a:cubicBezTo>
                  <a:lnTo>
                    <a:pt x="352688" y="118323"/>
                  </a:lnTo>
                  <a:lnTo>
                    <a:pt x="352688" y="222074"/>
                  </a:lnTo>
                  <a:close/>
                  <a:moveTo>
                    <a:pt x="380805" y="100730"/>
                  </a:moveTo>
                  <a:lnTo>
                    <a:pt x="355073" y="113637"/>
                  </a:lnTo>
                  <a:lnTo>
                    <a:pt x="204132" y="63323"/>
                  </a:lnTo>
                  <a:cubicBezTo>
                    <a:pt x="197555" y="61104"/>
                    <a:pt x="190484" y="63570"/>
                    <a:pt x="186620" y="69489"/>
                  </a:cubicBezTo>
                  <a:cubicBezTo>
                    <a:pt x="182839" y="75162"/>
                    <a:pt x="183250" y="82067"/>
                    <a:pt x="187689" y="87165"/>
                  </a:cubicBezTo>
                  <a:cubicBezTo>
                    <a:pt x="188100" y="87658"/>
                    <a:pt x="188594" y="88152"/>
                    <a:pt x="189169" y="88645"/>
                  </a:cubicBezTo>
                  <a:lnTo>
                    <a:pt x="191718" y="90946"/>
                  </a:lnTo>
                  <a:cubicBezTo>
                    <a:pt x="192046" y="91193"/>
                    <a:pt x="192375" y="91440"/>
                    <a:pt x="192704" y="91522"/>
                  </a:cubicBezTo>
                  <a:lnTo>
                    <a:pt x="322352" y="130162"/>
                  </a:lnTo>
                  <a:lnTo>
                    <a:pt x="290454" y="146193"/>
                  </a:lnTo>
                  <a:cubicBezTo>
                    <a:pt x="290454" y="146193"/>
                    <a:pt x="290454" y="146193"/>
                    <a:pt x="290454" y="146193"/>
                  </a:cubicBezTo>
                  <a:lnTo>
                    <a:pt x="194102" y="194533"/>
                  </a:lnTo>
                  <a:cubicBezTo>
                    <a:pt x="193773" y="194698"/>
                    <a:pt x="193280" y="194698"/>
                    <a:pt x="192951" y="194533"/>
                  </a:cubicBezTo>
                  <a:lnTo>
                    <a:pt x="96599" y="146193"/>
                  </a:lnTo>
                  <a:cubicBezTo>
                    <a:pt x="96599" y="146193"/>
                    <a:pt x="96599" y="146193"/>
                    <a:pt x="96599" y="146193"/>
                  </a:cubicBezTo>
                  <a:lnTo>
                    <a:pt x="6084" y="100812"/>
                  </a:lnTo>
                  <a:cubicBezTo>
                    <a:pt x="5426" y="100483"/>
                    <a:pt x="5426" y="99908"/>
                    <a:pt x="5426" y="99661"/>
                  </a:cubicBezTo>
                  <a:cubicBezTo>
                    <a:pt x="5426" y="99415"/>
                    <a:pt x="5508" y="98839"/>
                    <a:pt x="6166" y="98510"/>
                  </a:cubicBezTo>
                  <a:lnTo>
                    <a:pt x="192951" y="5446"/>
                  </a:lnTo>
                  <a:cubicBezTo>
                    <a:pt x="193115" y="5364"/>
                    <a:pt x="193362" y="5282"/>
                    <a:pt x="193609" y="5282"/>
                  </a:cubicBezTo>
                  <a:cubicBezTo>
                    <a:pt x="193773" y="5282"/>
                    <a:pt x="194020" y="5282"/>
                    <a:pt x="194184" y="5364"/>
                  </a:cubicBezTo>
                  <a:lnTo>
                    <a:pt x="381051" y="98510"/>
                  </a:lnTo>
                  <a:cubicBezTo>
                    <a:pt x="381627" y="98839"/>
                    <a:pt x="381709" y="99332"/>
                    <a:pt x="381709" y="99579"/>
                  </a:cubicBezTo>
                  <a:cubicBezTo>
                    <a:pt x="381545" y="99825"/>
                    <a:pt x="381462" y="100401"/>
                    <a:pt x="380805" y="100730"/>
                  </a:cubicBezTo>
                  <a:close/>
                </a:path>
              </a:pathLst>
            </a:custGeom>
            <a:grpFill/>
            <a:ln w="8221"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16F36F6E-3FC2-407C-AEFC-0FAFA5678C00}"/>
                </a:ext>
              </a:extLst>
            </p:cNvPr>
            <p:cNvSpPr/>
            <p:nvPr/>
          </p:nvSpPr>
          <p:spPr>
            <a:xfrm>
              <a:off x="8525468" y="3897624"/>
              <a:ext cx="295266" cy="380517"/>
            </a:xfrm>
            <a:custGeom>
              <a:avLst/>
              <a:gdLst>
                <a:gd name="connsiteX0" fmla="*/ 168813 w 295266"/>
                <a:gd name="connsiteY0" fmla="*/ 377971 h 380517"/>
                <a:gd name="connsiteX1" fmla="*/ 294022 w 295266"/>
                <a:gd name="connsiteY1" fmla="*/ 210916 h 380517"/>
                <a:gd name="connsiteX2" fmla="*/ 295008 w 295266"/>
                <a:gd name="connsiteY2" fmla="*/ 205244 h 380517"/>
                <a:gd name="connsiteX3" fmla="*/ 237049 w 295266"/>
                <a:gd name="connsiteY3" fmla="*/ 4730 h 380517"/>
                <a:gd name="connsiteX4" fmla="*/ 232034 w 295266"/>
                <a:gd name="connsiteY4" fmla="*/ 126 h 380517"/>
                <a:gd name="connsiteX5" fmla="*/ 225704 w 295266"/>
                <a:gd name="connsiteY5" fmla="*/ 2592 h 380517"/>
                <a:gd name="connsiteX6" fmla="*/ 165689 w 295266"/>
                <a:gd name="connsiteY6" fmla="*/ 82173 h 380517"/>
                <a:gd name="connsiteX7" fmla="*/ 162977 w 295266"/>
                <a:gd name="connsiteY7" fmla="*/ 81680 h 380517"/>
                <a:gd name="connsiteX8" fmla="*/ 118829 w 295266"/>
                <a:gd name="connsiteY8" fmla="*/ 73623 h 380517"/>
                <a:gd name="connsiteX9" fmla="*/ 1677 w 295266"/>
                <a:gd name="connsiteY9" fmla="*/ 154519 h 380517"/>
                <a:gd name="connsiteX10" fmla="*/ 17873 w 295266"/>
                <a:gd name="connsiteY10" fmla="*/ 229907 h 380517"/>
                <a:gd name="connsiteX11" fmla="*/ 82656 w 295266"/>
                <a:gd name="connsiteY11" fmla="*/ 271753 h 380517"/>
                <a:gd name="connsiteX12" fmla="*/ 126803 w 295266"/>
                <a:gd name="connsiteY12" fmla="*/ 279810 h 380517"/>
                <a:gd name="connsiteX13" fmla="*/ 129516 w 295266"/>
                <a:gd name="connsiteY13" fmla="*/ 280303 h 380517"/>
                <a:gd name="connsiteX14" fmla="*/ 139710 w 295266"/>
                <a:gd name="connsiteY14" fmla="*/ 315325 h 380517"/>
                <a:gd name="connsiteX15" fmla="*/ 46647 w 295266"/>
                <a:gd name="connsiteY15" fmla="*/ 298308 h 380517"/>
                <a:gd name="connsiteX16" fmla="*/ 44016 w 295266"/>
                <a:gd name="connsiteY16" fmla="*/ 299376 h 380517"/>
                <a:gd name="connsiteX17" fmla="*/ 43934 w 295266"/>
                <a:gd name="connsiteY17" fmla="*/ 302172 h 380517"/>
                <a:gd name="connsiteX18" fmla="*/ 52073 w 295266"/>
                <a:gd name="connsiteY18" fmla="*/ 315901 h 380517"/>
                <a:gd name="connsiteX19" fmla="*/ 39988 w 295266"/>
                <a:gd name="connsiteY19" fmla="*/ 324204 h 380517"/>
                <a:gd name="connsiteX20" fmla="*/ 38919 w 295266"/>
                <a:gd name="connsiteY20" fmla="*/ 325849 h 380517"/>
                <a:gd name="connsiteX21" fmla="*/ 38919 w 295266"/>
                <a:gd name="connsiteY21" fmla="*/ 326835 h 380517"/>
                <a:gd name="connsiteX22" fmla="*/ 40974 w 295266"/>
                <a:gd name="connsiteY22" fmla="*/ 328890 h 380517"/>
                <a:gd name="connsiteX23" fmla="*/ 149411 w 295266"/>
                <a:gd name="connsiteY23" fmla="*/ 348703 h 380517"/>
                <a:gd name="connsiteX24" fmla="*/ 157303 w 295266"/>
                <a:gd name="connsiteY24" fmla="*/ 375833 h 380517"/>
                <a:gd name="connsiteX25" fmla="*/ 157303 w 295266"/>
                <a:gd name="connsiteY25" fmla="*/ 375833 h 380517"/>
                <a:gd name="connsiteX26" fmla="*/ 162401 w 295266"/>
                <a:gd name="connsiteY26" fmla="*/ 380355 h 380517"/>
                <a:gd name="connsiteX27" fmla="*/ 168813 w 295266"/>
                <a:gd name="connsiteY27" fmla="*/ 377971 h 380517"/>
                <a:gd name="connsiteX28" fmla="*/ 83642 w 295266"/>
                <a:gd name="connsiteY28" fmla="*/ 266574 h 380517"/>
                <a:gd name="connsiteX29" fmla="*/ 22230 w 295266"/>
                <a:gd name="connsiteY29" fmla="*/ 226948 h 380517"/>
                <a:gd name="connsiteX30" fmla="*/ 6856 w 295266"/>
                <a:gd name="connsiteY30" fmla="*/ 155506 h 380517"/>
                <a:gd name="connsiteX31" fmla="*/ 118006 w 295266"/>
                <a:gd name="connsiteY31" fmla="*/ 78720 h 380517"/>
                <a:gd name="connsiteX32" fmla="*/ 130749 w 295266"/>
                <a:gd name="connsiteY32" fmla="*/ 81022 h 380517"/>
                <a:gd name="connsiteX33" fmla="*/ 45907 w 295266"/>
                <a:gd name="connsiteY33" fmla="*/ 162576 h 380517"/>
                <a:gd name="connsiteX34" fmla="*/ 62103 w 295266"/>
                <a:gd name="connsiteY34" fmla="*/ 237964 h 380517"/>
                <a:gd name="connsiteX35" fmla="*/ 96221 w 295266"/>
                <a:gd name="connsiteY35" fmla="*/ 268876 h 380517"/>
                <a:gd name="connsiteX36" fmla="*/ 83642 w 295266"/>
                <a:gd name="connsiteY36" fmla="*/ 266574 h 380517"/>
                <a:gd name="connsiteX37" fmla="*/ 127707 w 295266"/>
                <a:gd name="connsiteY37" fmla="*/ 274631 h 380517"/>
                <a:gd name="connsiteX38" fmla="*/ 66296 w 295266"/>
                <a:gd name="connsiteY38" fmla="*/ 235004 h 380517"/>
                <a:gd name="connsiteX39" fmla="*/ 50922 w 295266"/>
                <a:gd name="connsiteY39" fmla="*/ 163562 h 380517"/>
                <a:gd name="connsiteX40" fmla="*/ 162071 w 295266"/>
                <a:gd name="connsiteY40" fmla="*/ 86859 h 380517"/>
                <a:gd name="connsiteX41" fmla="*/ 162236 w 295266"/>
                <a:gd name="connsiteY41" fmla="*/ 86859 h 380517"/>
                <a:gd name="connsiteX42" fmla="*/ 99920 w 295266"/>
                <a:gd name="connsiteY42" fmla="*/ 169564 h 380517"/>
                <a:gd name="connsiteX43" fmla="*/ 99180 w 295266"/>
                <a:gd name="connsiteY43" fmla="*/ 170879 h 380517"/>
                <a:gd name="connsiteX44" fmla="*/ 98933 w 295266"/>
                <a:gd name="connsiteY44" fmla="*/ 171619 h 380517"/>
                <a:gd name="connsiteX45" fmla="*/ 98769 w 295266"/>
                <a:gd name="connsiteY45" fmla="*/ 172277 h 380517"/>
                <a:gd name="connsiteX46" fmla="*/ 98769 w 295266"/>
                <a:gd name="connsiteY46" fmla="*/ 172277 h 380517"/>
                <a:gd name="connsiteX47" fmla="*/ 98686 w 295266"/>
                <a:gd name="connsiteY47" fmla="*/ 173592 h 380517"/>
                <a:gd name="connsiteX48" fmla="*/ 98686 w 295266"/>
                <a:gd name="connsiteY48" fmla="*/ 173757 h 380517"/>
                <a:gd name="connsiteX49" fmla="*/ 98933 w 295266"/>
                <a:gd name="connsiteY49" fmla="*/ 175237 h 380517"/>
                <a:gd name="connsiteX50" fmla="*/ 127954 w 295266"/>
                <a:gd name="connsiteY50" fmla="*/ 274631 h 380517"/>
                <a:gd name="connsiteX51" fmla="*/ 127707 w 295266"/>
                <a:gd name="connsiteY51" fmla="*/ 274631 h 380517"/>
                <a:gd name="connsiteX52" fmla="*/ 48208 w 295266"/>
                <a:gd name="connsiteY52" fmla="*/ 324944 h 380517"/>
                <a:gd name="connsiteX53" fmla="*/ 57088 w 295266"/>
                <a:gd name="connsiteY53" fmla="*/ 318861 h 380517"/>
                <a:gd name="connsiteX54" fmla="*/ 57827 w 295266"/>
                <a:gd name="connsiteY54" fmla="*/ 315408 h 380517"/>
                <a:gd name="connsiteX55" fmla="*/ 51332 w 295266"/>
                <a:gd name="connsiteY55" fmla="*/ 304473 h 380517"/>
                <a:gd name="connsiteX56" fmla="*/ 142916 w 295266"/>
                <a:gd name="connsiteY56" fmla="*/ 321245 h 380517"/>
                <a:gd name="connsiteX57" fmla="*/ 142999 w 295266"/>
                <a:gd name="connsiteY57" fmla="*/ 321245 h 380517"/>
                <a:gd name="connsiteX58" fmla="*/ 143081 w 295266"/>
                <a:gd name="connsiteY58" fmla="*/ 321245 h 380517"/>
                <a:gd name="connsiteX59" fmla="*/ 143410 w 295266"/>
                <a:gd name="connsiteY59" fmla="*/ 321245 h 380517"/>
                <a:gd name="connsiteX60" fmla="*/ 143738 w 295266"/>
                <a:gd name="connsiteY60" fmla="*/ 321245 h 380517"/>
                <a:gd name="connsiteX61" fmla="*/ 144232 w 295266"/>
                <a:gd name="connsiteY61" fmla="*/ 321080 h 380517"/>
                <a:gd name="connsiteX62" fmla="*/ 144561 w 295266"/>
                <a:gd name="connsiteY62" fmla="*/ 320998 h 380517"/>
                <a:gd name="connsiteX63" fmla="*/ 144972 w 295266"/>
                <a:gd name="connsiteY63" fmla="*/ 320669 h 380517"/>
                <a:gd name="connsiteX64" fmla="*/ 145219 w 295266"/>
                <a:gd name="connsiteY64" fmla="*/ 320505 h 380517"/>
                <a:gd name="connsiteX65" fmla="*/ 145711 w 295266"/>
                <a:gd name="connsiteY65" fmla="*/ 319847 h 380517"/>
                <a:gd name="connsiteX66" fmla="*/ 209755 w 295266"/>
                <a:gd name="connsiteY66" fmla="*/ 193981 h 380517"/>
                <a:gd name="connsiteX67" fmla="*/ 211974 w 295266"/>
                <a:gd name="connsiteY67" fmla="*/ 192254 h 380517"/>
                <a:gd name="connsiteX68" fmla="*/ 213208 w 295266"/>
                <a:gd name="connsiteY68" fmla="*/ 191432 h 380517"/>
                <a:gd name="connsiteX69" fmla="*/ 224471 w 295266"/>
                <a:gd name="connsiteY69" fmla="*/ 192830 h 380517"/>
                <a:gd name="connsiteX70" fmla="*/ 226444 w 295266"/>
                <a:gd name="connsiteY70" fmla="*/ 204915 h 380517"/>
                <a:gd name="connsiteX71" fmla="*/ 150151 w 295266"/>
                <a:gd name="connsiteY71" fmla="*/ 343606 h 380517"/>
                <a:gd name="connsiteX72" fmla="*/ 48208 w 295266"/>
                <a:gd name="connsiteY72" fmla="*/ 324944 h 380517"/>
                <a:gd name="connsiteX73" fmla="*/ 162483 w 295266"/>
                <a:gd name="connsiteY73" fmla="*/ 374436 h 380517"/>
                <a:gd name="connsiteX74" fmla="*/ 154426 w 295266"/>
                <a:gd name="connsiteY74" fmla="*/ 346812 h 380517"/>
                <a:gd name="connsiteX75" fmla="*/ 231129 w 295266"/>
                <a:gd name="connsiteY75" fmla="*/ 207381 h 380517"/>
                <a:gd name="connsiteX76" fmla="*/ 228252 w 295266"/>
                <a:gd name="connsiteY76" fmla="*/ 189048 h 380517"/>
                <a:gd name="connsiteX77" fmla="*/ 210741 w 295266"/>
                <a:gd name="connsiteY77" fmla="*/ 186911 h 380517"/>
                <a:gd name="connsiteX78" fmla="*/ 209015 w 295266"/>
                <a:gd name="connsiteY78" fmla="*/ 188062 h 380517"/>
                <a:gd name="connsiteX79" fmla="*/ 206301 w 295266"/>
                <a:gd name="connsiteY79" fmla="*/ 190117 h 380517"/>
                <a:gd name="connsiteX80" fmla="*/ 205562 w 295266"/>
                <a:gd name="connsiteY80" fmla="*/ 191021 h 380517"/>
                <a:gd name="connsiteX81" fmla="*/ 144232 w 295266"/>
                <a:gd name="connsiteY81" fmla="*/ 311544 h 380517"/>
                <a:gd name="connsiteX82" fmla="*/ 134203 w 295266"/>
                <a:gd name="connsiteY82" fmla="*/ 277261 h 380517"/>
                <a:gd name="connsiteX83" fmla="*/ 134203 w 295266"/>
                <a:gd name="connsiteY83" fmla="*/ 277261 h 380517"/>
                <a:gd name="connsiteX84" fmla="*/ 103948 w 295266"/>
                <a:gd name="connsiteY84" fmla="*/ 173757 h 380517"/>
                <a:gd name="connsiteX85" fmla="*/ 104113 w 295266"/>
                <a:gd name="connsiteY85" fmla="*/ 172606 h 380517"/>
                <a:gd name="connsiteX86" fmla="*/ 169060 w 295266"/>
                <a:gd name="connsiteY86" fmla="*/ 86530 h 380517"/>
                <a:gd name="connsiteX87" fmla="*/ 169060 w 295266"/>
                <a:gd name="connsiteY87" fmla="*/ 86530 h 380517"/>
                <a:gd name="connsiteX88" fmla="*/ 229978 w 295266"/>
                <a:gd name="connsiteY88" fmla="*/ 5716 h 380517"/>
                <a:gd name="connsiteX89" fmla="*/ 231212 w 295266"/>
                <a:gd name="connsiteY89" fmla="*/ 5223 h 380517"/>
                <a:gd name="connsiteX90" fmla="*/ 232198 w 295266"/>
                <a:gd name="connsiteY90" fmla="*/ 6127 h 380517"/>
                <a:gd name="connsiteX91" fmla="*/ 290158 w 295266"/>
                <a:gd name="connsiteY91" fmla="*/ 206642 h 380517"/>
                <a:gd name="connsiteX92" fmla="*/ 290158 w 295266"/>
                <a:gd name="connsiteY92" fmla="*/ 207299 h 380517"/>
                <a:gd name="connsiteX93" fmla="*/ 289911 w 295266"/>
                <a:gd name="connsiteY93" fmla="*/ 207792 h 380517"/>
                <a:gd name="connsiteX94" fmla="*/ 164703 w 295266"/>
                <a:gd name="connsiteY94" fmla="*/ 374847 h 380517"/>
                <a:gd name="connsiteX95" fmla="*/ 163469 w 295266"/>
                <a:gd name="connsiteY95" fmla="*/ 375340 h 380517"/>
                <a:gd name="connsiteX96" fmla="*/ 162483 w 295266"/>
                <a:gd name="connsiteY96" fmla="*/ 374436 h 380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295266" h="380517">
                  <a:moveTo>
                    <a:pt x="168813" y="377971"/>
                  </a:moveTo>
                  <a:lnTo>
                    <a:pt x="294022" y="210916"/>
                  </a:lnTo>
                  <a:cubicBezTo>
                    <a:pt x="295173" y="209354"/>
                    <a:pt x="295584" y="207217"/>
                    <a:pt x="295008" y="205244"/>
                  </a:cubicBezTo>
                  <a:lnTo>
                    <a:pt x="237049" y="4730"/>
                  </a:lnTo>
                  <a:cubicBezTo>
                    <a:pt x="236391" y="2345"/>
                    <a:pt x="234418" y="619"/>
                    <a:pt x="232034" y="126"/>
                  </a:cubicBezTo>
                  <a:cubicBezTo>
                    <a:pt x="229568" y="-368"/>
                    <a:pt x="227183" y="619"/>
                    <a:pt x="225704" y="2592"/>
                  </a:cubicBezTo>
                  <a:lnTo>
                    <a:pt x="165689" y="82173"/>
                  </a:lnTo>
                  <a:lnTo>
                    <a:pt x="162977" y="81680"/>
                  </a:lnTo>
                  <a:lnTo>
                    <a:pt x="118829" y="73623"/>
                  </a:lnTo>
                  <a:cubicBezTo>
                    <a:pt x="64240" y="63593"/>
                    <a:pt x="11625" y="99931"/>
                    <a:pt x="1677" y="154519"/>
                  </a:cubicBezTo>
                  <a:cubicBezTo>
                    <a:pt x="-3173" y="180992"/>
                    <a:pt x="2581" y="207710"/>
                    <a:pt x="17873" y="229907"/>
                  </a:cubicBezTo>
                  <a:cubicBezTo>
                    <a:pt x="33164" y="252022"/>
                    <a:pt x="56184" y="266903"/>
                    <a:pt x="82656" y="271753"/>
                  </a:cubicBezTo>
                  <a:lnTo>
                    <a:pt x="126803" y="279810"/>
                  </a:lnTo>
                  <a:lnTo>
                    <a:pt x="129516" y="280303"/>
                  </a:lnTo>
                  <a:lnTo>
                    <a:pt x="139710" y="315325"/>
                  </a:lnTo>
                  <a:lnTo>
                    <a:pt x="46647" y="298308"/>
                  </a:lnTo>
                  <a:cubicBezTo>
                    <a:pt x="45660" y="298143"/>
                    <a:pt x="44592" y="298554"/>
                    <a:pt x="44016" y="299376"/>
                  </a:cubicBezTo>
                  <a:cubicBezTo>
                    <a:pt x="43440" y="300199"/>
                    <a:pt x="43358" y="301349"/>
                    <a:pt x="43934" y="302172"/>
                  </a:cubicBezTo>
                  <a:lnTo>
                    <a:pt x="52073" y="315901"/>
                  </a:lnTo>
                  <a:lnTo>
                    <a:pt x="39988" y="324204"/>
                  </a:lnTo>
                  <a:cubicBezTo>
                    <a:pt x="39412" y="324615"/>
                    <a:pt x="39001" y="325191"/>
                    <a:pt x="38919" y="325849"/>
                  </a:cubicBezTo>
                  <a:cubicBezTo>
                    <a:pt x="38837" y="326177"/>
                    <a:pt x="38837" y="326506"/>
                    <a:pt x="38919" y="326835"/>
                  </a:cubicBezTo>
                  <a:cubicBezTo>
                    <a:pt x="39165" y="327904"/>
                    <a:pt x="39988" y="328644"/>
                    <a:pt x="40974" y="328890"/>
                  </a:cubicBezTo>
                  <a:lnTo>
                    <a:pt x="149411" y="348703"/>
                  </a:lnTo>
                  <a:lnTo>
                    <a:pt x="157303" y="375833"/>
                  </a:lnTo>
                  <a:cubicBezTo>
                    <a:pt x="157303" y="375833"/>
                    <a:pt x="157303" y="375833"/>
                    <a:pt x="157303" y="375833"/>
                  </a:cubicBezTo>
                  <a:cubicBezTo>
                    <a:pt x="158043" y="378217"/>
                    <a:pt x="159935" y="379944"/>
                    <a:pt x="162401" y="380355"/>
                  </a:cubicBezTo>
                  <a:cubicBezTo>
                    <a:pt x="164950" y="380930"/>
                    <a:pt x="167415" y="379944"/>
                    <a:pt x="168813" y="377971"/>
                  </a:cubicBezTo>
                  <a:close/>
                  <a:moveTo>
                    <a:pt x="83642" y="266574"/>
                  </a:moveTo>
                  <a:cubicBezTo>
                    <a:pt x="58567" y="261970"/>
                    <a:pt x="36781" y="247912"/>
                    <a:pt x="22230" y="226948"/>
                  </a:cubicBezTo>
                  <a:cubicBezTo>
                    <a:pt x="7760" y="205984"/>
                    <a:pt x="2252" y="180580"/>
                    <a:pt x="6856" y="155506"/>
                  </a:cubicBezTo>
                  <a:cubicBezTo>
                    <a:pt x="16311" y="103712"/>
                    <a:pt x="66213" y="69266"/>
                    <a:pt x="118006" y="78720"/>
                  </a:cubicBezTo>
                  <a:lnTo>
                    <a:pt x="130749" y="81022"/>
                  </a:lnTo>
                  <a:cubicBezTo>
                    <a:pt x="89068" y="87023"/>
                    <a:pt x="53881" y="118922"/>
                    <a:pt x="45907" y="162576"/>
                  </a:cubicBezTo>
                  <a:cubicBezTo>
                    <a:pt x="41056" y="189048"/>
                    <a:pt x="46811" y="215767"/>
                    <a:pt x="62103" y="237964"/>
                  </a:cubicBezTo>
                  <a:cubicBezTo>
                    <a:pt x="71063" y="250954"/>
                    <a:pt x="82820" y="261477"/>
                    <a:pt x="96221" y="268876"/>
                  </a:cubicBezTo>
                  <a:lnTo>
                    <a:pt x="83642" y="266574"/>
                  </a:lnTo>
                  <a:close/>
                  <a:moveTo>
                    <a:pt x="127707" y="274631"/>
                  </a:moveTo>
                  <a:cubicBezTo>
                    <a:pt x="102632" y="270027"/>
                    <a:pt x="80765" y="255969"/>
                    <a:pt x="66296" y="235004"/>
                  </a:cubicBezTo>
                  <a:cubicBezTo>
                    <a:pt x="51826" y="214041"/>
                    <a:pt x="46318" y="188637"/>
                    <a:pt x="50922" y="163562"/>
                  </a:cubicBezTo>
                  <a:cubicBezTo>
                    <a:pt x="60376" y="111769"/>
                    <a:pt x="110279" y="77322"/>
                    <a:pt x="162071" y="86859"/>
                  </a:cubicBezTo>
                  <a:lnTo>
                    <a:pt x="162236" y="86859"/>
                  </a:lnTo>
                  <a:lnTo>
                    <a:pt x="99920" y="169564"/>
                  </a:lnTo>
                  <a:cubicBezTo>
                    <a:pt x="99591" y="169975"/>
                    <a:pt x="99345" y="170386"/>
                    <a:pt x="99180" y="170879"/>
                  </a:cubicBezTo>
                  <a:cubicBezTo>
                    <a:pt x="99098" y="171126"/>
                    <a:pt x="99016" y="171373"/>
                    <a:pt x="98933" y="171619"/>
                  </a:cubicBezTo>
                  <a:cubicBezTo>
                    <a:pt x="98851" y="171866"/>
                    <a:pt x="98769" y="172030"/>
                    <a:pt x="98769" y="172277"/>
                  </a:cubicBezTo>
                  <a:cubicBezTo>
                    <a:pt x="98769" y="172277"/>
                    <a:pt x="98769" y="172277"/>
                    <a:pt x="98769" y="172277"/>
                  </a:cubicBezTo>
                  <a:cubicBezTo>
                    <a:pt x="98686" y="172688"/>
                    <a:pt x="98686" y="173181"/>
                    <a:pt x="98686" y="173592"/>
                  </a:cubicBezTo>
                  <a:cubicBezTo>
                    <a:pt x="98686" y="173675"/>
                    <a:pt x="98686" y="173675"/>
                    <a:pt x="98686" y="173757"/>
                  </a:cubicBezTo>
                  <a:cubicBezTo>
                    <a:pt x="98686" y="174250"/>
                    <a:pt x="98769" y="174743"/>
                    <a:pt x="98933" y="175237"/>
                  </a:cubicBezTo>
                  <a:lnTo>
                    <a:pt x="127954" y="274631"/>
                  </a:lnTo>
                  <a:lnTo>
                    <a:pt x="127707" y="274631"/>
                  </a:lnTo>
                  <a:close/>
                  <a:moveTo>
                    <a:pt x="48208" y="324944"/>
                  </a:moveTo>
                  <a:lnTo>
                    <a:pt x="57088" y="318861"/>
                  </a:lnTo>
                  <a:cubicBezTo>
                    <a:pt x="58239" y="318121"/>
                    <a:pt x="58567" y="316559"/>
                    <a:pt x="57827" y="315408"/>
                  </a:cubicBezTo>
                  <a:lnTo>
                    <a:pt x="51332" y="304473"/>
                  </a:lnTo>
                  <a:lnTo>
                    <a:pt x="142916" y="321245"/>
                  </a:lnTo>
                  <a:cubicBezTo>
                    <a:pt x="142916" y="321245"/>
                    <a:pt x="142999" y="321245"/>
                    <a:pt x="142999" y="321245"/>
                  </a:cubicBezTo>
                  <a:cubicBezTo>
                    <a:pt x="143081" y="321245"/>
                    <a:pt x="143081" y="321245"/>
                    <a:pt x="143081" y="321245"/>
                  </a:cubicBezTo>
                  <a:cubicBezTo>
                    <a:pt x="143163" y="321245"/>
                    <a:pt x="143328" y="321245"/>
                    <a:pt x="143410" y="321245"/>
                  </a:cubicBezTo>
                  <a:cubicBezTo>
                    <a:pt x="143492" y="321245"/>
                    <a:pt x="143656" y="321245"/>
                    <a:pt x="143738" y="321245"/>
                  </a:cubicBezTo>
                  <a:cubicBezTo>
                    <a:pt x="143903" y="321245"/>
                    <a:pt x="144068" y="321162"/>
                    <a:pt x="144232" y="321080"/>
                  </a:cubicBezTo>
                  <a:cubicBezTo>
                    <a:pt x="144314" y="321080"/>
                    <a:pt x="144397" y="320998"/>
                    <a:pt x="144561" y="320998"/>
                  </a:cubicBezTo>
                  <a:cubicBezTo>
                    <a:pt x="144725" y="320916"/>
                    <a:pt x="144889" y="320834"/>
                    <a:pt x="144972" y="320669"/>
                  </a:cubicBezTo>
                  <a:cubicBezTo>
                    <a:pt x="145054" y="320587"/>
                    <a:pt x="145136" y="320587"/>
                    <a:pt x="145219" y="320505"/>
                  </a:cubicBezTo>
                  <a:cubicBezTo>
                    <a:pt x="145383" y="320340"/>
                    <a:pt x="145548" y="320094"/>
                    <a:pt x="145711" y="319847"/>
                  </a:cubicBezTo>
                  <a:lnTo>
                    <a:pt x="209755" y="193981"/>
                  </a:lnTo>
                  <a:lnTo>
                    <a:pt x="211974" y="192254"/>
                  </a:lnTo>
                  <a:cubicBezTo>
                    <a:pt x="212386" y="191926"/>
                    <a:pt x="212796" y="191679"/>
                    <a:pt x="213208" y="191432"/>
                  </a:cubicBezTo>
                  <a:cubicBezTo>
                    <a:pt x="217647" y="188801"/>
                    <a:pt x="221922" y="190446"/>
                    <a:pt x="224471" y="192830"/>
                  </a:cubicBezTo>
                  <a:cubicBezTo>
                    <a:pt x="227101" y="195296"/>
                    <a:pt x="229156" y="199982"/>
                    <a:pt x="226444" y="204915"/>
                  </a:cubicBezTo>
                  <a:lnTo>
                    <a:pt x="150151" y="343606"/>
                  </a:lnTo>
                  <a:lnTo>
                    <a:pt x="48208" y="324944"/>
                  </a:lnTo>
                  <a:close/>
                  <a:moveTo>
                    <a:pt x="162483" y="374436"/>
                  </a:moveTo>
                  <a:lnTo>
                    <a:pt x="154426" y="346812"/>
                  </a:lnTo>
                  <a:lnTo>
                    <a:pt x="231129" y="207381"/>
                  </a:lnTo>
                  <a:cubicBezTo>
                    <a:pt x="234500" y="201298"/>
                    <a:pt x="233349" y="193899"/>
                    <a:pt x="228252" y="189048"/>
                  </a:cubicBezTo>
                  <a:cubicBezTo>
                    <a:pt x="223320" y="184280"/>
                    <a:pt x="216497" y="183458"/>
                    <a:pt x="210741" y="186911"/>
                  </a:cubicBezTo>
                  <a:cubicBezTo>
                    <a:pt x="210166" y="187239"/>
                    <a:pt x="209590" y="187651"/>
                    <a:pt x="209015" y="188062"/>
                  </a:cubicBezTo>
                  <a:lnTo>
                    <a:pt x="206301" y="190117"/>
                  </a:lnTo>
                  <a:cubicBezTo>
                    <a:pt x="205973" y="190364"/>
                    <a:pt x="205726" y="190692"/>
                    <a:pt x="205562" y="191021"/>
                  </a:cubicBezTo>
                  <a:lnTo>
                    <a:pt x="144232" y="311544"/>
                  </a:lnTo>
                  <a:lnTo>
                    <a:pt x="134203" y="277261"/>
                  </a:lnTo>
                  <a:cubicBezTo>
                    <a:pt x="134203" y="277261"/>
                    <a:pt x="134203" y="277261"/>
                    <a:pt x="134203" y="277261"/>
                  </a:cubicBezTo>
                  <a:lnTo>
                    <a:pt x="103948" y="173757"/>
                  </a:lnTo>
                  <a:cubicBezTo>
                    <a:pt x="103866" y="173346"/>
                    <a:pt x="103948" y="172935"/>
                    <a:pt x="104113" y="172606"/>
                  </a:cubicBezTo>
                  <a:lnTo>
                    <a:pt x="169060" y="86530"/>
                  </a:lnTo>
                  <a:cubicBezTo>
                    <a:pt x="169060" y="86530"/>
                    <a:pt x="169060" y="86530"/>
                    <a:pt x="169060" y="86530"/>
                  </a:cubicBezTo>
                  <a:lnTo>
                    <a:pt x="229978" y="5716"/>
                  </a:lnTo>
                  <a:cubicBezTo>
                    <a:pt x="230390" y="5140"/>
                    <a:pt x="230965" y="5223"/>
                    <a:pt x="231212" y="5223"/>
                  </a:cubicBezTo>
                  <a:cubicBezTo>
                    <a:pt x="231459" y="5305"/>
                    <a:pt x="231951" y="5469"/>
                    <a:pt x="232198" y="6127"/>
                  </a:cubicBezTo>
                  <a:lnTo>
                    <a:pt x="290158" y="206642"/>
                  </a:lnTo>
                  <a:cubicBezTo>
                    <a:pt x="290240" y="206888"/>
                    <a:pt x="290240" y="207053"/>
                    <a:pt x="290158" y="207299"/>
                  </a:cubicBezTo>
                  <a:cubicBezTo>
                    <a:pt x="290158" y="207464"/>
                    <a:pt x="290076" y="207628"/>
                    <a:pt x="289911" y="207792"/>
                  </a:cubicBezTo>
                  <a:lnTo>
                    <a:pt x="164703" y="374847"/>
                  </a:lnTo>
                  <a:cubicBezTo>
                    <a:pt x="164291" y="375422"/>
                    <a:pt x="163799" y="375422"/>
                    <a:pt x="163469" y="375340"/>
                  </a:cubicBezTo>
                  <a:cubicBezTo>
                    <a:pt x="163222" y="375258"/>
                    <a:pt x="162647" y="375093"/>
                    <a:pt x="162483" y="374436"/>
                  </a:cubicBezTo>
                  <a:close/>
                </a:path>
              </a:pathLst>
            </a:custGeom>
            <a:grpFill/>
            <a:ln w="8221"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D296A640-CF5D-4890-AC62-CBC39AEF8AC7}"/>
                </a:ext>
              </a:extLst>
            </p:cNvPr>
            <p:cNvSpPr/>
            <p:nvPr/>
          </p:nvSpPr>
          <p:spPr>
            <a:xfrm>
              <a:off x="10926870" y="6568720"/>
              <a:ext cx="383441" cy="257740"/>
            </a:xfrm>
            <a:custGeom>
              <a:avLst/>
              <a:gdLst>
                <a:gd name="connsiteX0" fmla="*/ 382073 w 383441"/>
                <a:gd name="connsiteY0" fmla="*/ 17189 h 257740"/>
                <a:gd name="connsiteX1" fmla="*/ 372865 w 383441"/>
                <a:gd name="connsiteY1" fmla="*/ 11763 h 257740"/>
                <a:gd name="connsiteX2" fmla="*/ 363904 w 383441"/>
                <a:gd name="connsiteY2" fmla="*/ 16696 h 257740"/>
                <a:gd name="connsiteX3" fmla="*/ 359300 w 383441"/>
                <a:gd name="connsiteY3" fmla="*/ 24095 h 257740"/>
                <a:gd name="connsiteX4" fmla="*/ 315892 w 383441"/>
                <a:gd name="connsiteY4" fmla="*/ 335 h 257740"/>
                <a:gd name="connsiteX5" fmla="*/ 312768 w 383441"/>
                <a:gd name="connsiteY5" fmla="*/ 829 h 257740"/>
                <a:gd name="connsiteX6" fmla="*/ 191506 w 383441"/>
                <a:gd name="connsiteY6" fmla="*/ 209154 h 257740"/>
                <a:gd name="connsiteX7" fmla="*/ 70243 w 383441"/>
                <a:gd name="connsiteY7" fmla="*/ 829 h 257740"/>
                <a:gd name="connsiteX8" fmla="*/ 67119 w 383441"/>
                <a:gd name="connsiteY8" fmla="*/ 335 h 257740"/>
                <a:gd name="connsiteX9" fmla="*/ 24040 w 383441"/>
                <a:gd name="connsiteY9" fmla="*/ 23931 h 257740"/>
                <a:gd name="connsiteX10" fmla="*/ 19518 w 383441"/>
                <a:gd name="connsiteY10" fmla="*/ 16696 h 257740"/>
                <a:gd name="connsiteX11" fmla="*/ 10558 w 383441"/>
                <a:gd name="connsiteY11" fmla="*/ 11763 h 257740"/>
                <a:gd name="connsiteX12" fmla="*/ 1350 w 383441"/>
                <a:gd name="connsiteY12" fmla="*/ 17189 h 257740"/>
                <a:gd name="connsiteX13" fmla="*/ 1679 w 383441"/>
                <a:gd name="connsiteY13" fmla="*/ 27877 h 257740"/>
                <a:gd name="connsiteX14" fmla="*/ 144891 w 383441"/>
                <a:gd name="connsiteY14" fmla="*/ 256508 h 257740"/>
                <a:gd name="connsiteX15" fmla="*/ 147111 w 383441"/>
                <a:gd name="connsiteY15" fmla="*/ 257740 h 257740"/>
                <a:gd name="connsiteX16" fmla="*/ 236475 w 383441"/>
                <a:gd name="connsiteY16" fmla="*/ 257740 h 257740"/>
                <a:gd name="connsiteX17" fmla="*/ 238695 w 383441"/>
                <a:gd name="connsiteY17" fmla="*/ 256508 h 257740"/>
                <a:gd name="connsiteX18" fmla="*/ 381908 w 383441"/>
                <a:gd name="connsiteY18" fmla="*/ 27877 h 257740"/>
                <a:gd name="connsiteX19" fmla="*/ 382073 w 383441"/>
                <a:gd name="connsiteY19" fmla="*/ 17189 h 257740"/>
                <a:gd name="connsiteX20" fmla="*/ 315153 w 383441"/>
                <a:gd name="connsiteY20" fmla="*/ 5926 h 257740"/>
                <a:gd name="connsiteX21" fmla="*/ 356504 w 383441"/>
                <a:gd name="connsiteY21" fmla="*/ 28616 h 257740"/>
                <a:gd name="connsiteX22" fmla="*/ 226939 w 383441"/>
                <a:gd name="connsiteY22" fmla="*/ 235379 h 257740"/>
                <a:gd name="connsiteX23" fmla="*/ 219129 w 383441"/>
                <a:gd name="connsiteY23" fmla="*/ 235379 h 257740"/>
                <a:gd name="connsiteX24" fmla="*/ 256289 w 383441"/>
                <a:gd name="connsiteY24" fmla="*/ 155551 h 257740"/>
                <a:gd name="connsiteX25" fmla="*/ 256042 w 383441"/>
                <a:gd name="connsiteY25" fmla="*/ 151852 h 257740"/>
                <a:gd name="connsiteX26" fmla="*/ 252343 w 383441"/>
                <a:gd name="connsiteY26" fmla="*/ 152099 h 257740"/>
                <a:gd name="connsiteX27" fmla="*/ 213621 w 383441"/>
                <a:gd name="connsiteY27" fmla="*/ 235379 h 257740"/>
                <a:gd name="connsiteX28" fmla="*/ 205071 w 383441"/>
                <a:gd name="connsiteY28" fmla="*/ 235379 h 257740"/>
                <a:gd name="connsiteX29" fmla="*/ 262619 w 383441"/>
                <a:gd name="connsiteY29" fmla="*/ 100223 h 257740"/>
                <a:gd name="connsiteX30" fmla="*/ 262125 w 383441"/>
                <a:gd name="connsiteY30" fmla="*/ 96606 h 257740"/>
                <a:gd name="connsiteX31" fmla="*/ 258509 w 383441"/>
                <a:gd name="connsiteY31" fmla="*/ 97099 h 257740"/>
                <a:gd name="connsiteX32" fmla="*/ 199727 w 383441"/>
                <a:gd name="connsiteY32" fmla="*/ 235461 h 257740"/>
                <a:gd name="connsiteX33" fmla="*/ 194218 w 383441"/>
                <a:gd name="connsiteY33" fmla="*/ 235461 h 257740"/>
                <a:gd name="connsiteX34" fmla="*/ 194055 w 383441"/>
                <a:gd name="connsiteY34" fmla="*/ 230940 h 257740"/>
                <a:gd name="connsiteX35" fmla="*/ 315153 w 383441"/>
                <a:gd name="connsiteY35" fmla="*/ 5926 h 257740"/>
                <a:gd name="connsiteX36" fmla="*/ 67777 w 383441"/>
                <a:gd name="connsiteY36" fmla="*/ 5926 h 257740"/>
                <a:gd name="connsiteX37" fmla="*/ 188875 w 383441"/>
                <a:gd name="connsiteY37" fmla="*/ 230940 h 257740"/>
                <a:gd name="connsiteX38" fmla="*/ 188711 w 383441"/>
                <a:gd name="connsiteY38" fmla="*/ 235461 h 257740"/>
                <a:gd name="connsiteX39" fmla="*/ 182710 w 383441"/>
                <a:gd name="connsiteY39" fmla="*/ 235461 h 257740"/>
                <a:gd name="connsiteX40" fmla="*/ 123928 w 383441"/>
                <a:gd name="connsiteY40" fmla="*/ 97099 h 257740"/>
                <a:gd name="connsiteX41" fmla="*/ 120310 w 383441"/>
                <a:gd name="connsiteY41" fmla="*/ 96606 h 257740"/>
                <a:gd name="connsiteX42" fmla="*/ 119817 w 383441"/>
                <a:gd name="connsiteY42" fmla="*/ 100223 h 257740"/>
                <a:gd name="connsiteX43" fmla="*/ 177366 w 383441"/>
                <a:gd name="connsiteY43" fmla="*/ 235379 h 257740"/>
                <a:gd name="connsiteX44" fmla="*/ 168815 w 383441"/>
                <a:gd name="connsiteY44" fmla="*/ 235379 h 257740"/>
                <a:gd name="connsiteX45" fmla="*/ 130094 w 383441"/>
                <a:gd name="connsiteY45" fmla="*/ 152099 h 257740"/>
                <a:gd name="connsiteX46" fmla="*/ 126394 w 383441"/>
                <a:gd name="connsiteY46" fmla="*/ 151852 h 257740"/>
                <a:gd name="connsiteX47" fmla="*/ 126148 w 383441"/>
                <a:gd name="connsiteY47" fmla="*/ 155551 h 257740"/>
                <a:gd name="connsiteX48" fmla="*/ 163307 w 383441"/>
                <a:gd name="connsiteY48" fmla="*/ 235379 h 257740"/>
                <a:gd name="connsiteX49" fmla="*/ 156401 w 383441"/>
                <a:gd name="connsiteY49" fmla="*/ 235379 h 257740"/>
                <a:gd name="connsiteX50" fmla="*/ 26753 w 383441"/>
                <a:gd name="connsiteY50" fmla="*/ 28370 h 257740"/>
                <a:gd name="connsiteX51" fmla="*/ 67777 w 383441"/>
                <a:gd name="connsiteY51" fmla="*/ 5926 h 257740"/>
                <a:gd name="connsiteX52" fmla="*/ 377386 w 383441"/>
                <a:gd name="connsiteY52" fmla="*/ 25164 h 257740"/>
                <a:gd name="connsiteX53" fmla="*/ 234914 w 383441"/>
                <a:gd name="connsiteY53" fmla="*/ 252562 h 257740"/>
                <a:gd name="connsiteX54" fmla="*/ 148427 w 383441"/>
                <a:gd name="connsiteY54" fmla="*/ 252562 h 257740"/>
                <a:gd name="connsiteX55" fmla="*/ 5954 w 383441"/>
                <a:gd name="connsiteY55" fmla="*/ 25164 h 257740"/>
                <a:gd name="connsiteX56" fmla="*/ 5790 w 383441"/>
                <a:gd name="connsiteY56" fmla="*/ 19738 h 257740"/>
                <a:gd name="connsiteX57" fmla="*/ 10475 w 383441"/>
                <a:gd name="connsiteY57" fmla="*/ 17025 h 257740"/>
                <a:gd name="connsiteX58" fmla="*/ 14997 w 383441"/>
                <a:gd name="connsiteY58" fmla="*/ 19491 h 257740"/>
                <a:gd name="connsiteX59" fmla="*/ 152702 w 383441"/>
                <a:gd name="connsiteY59" fmla="*/ 239407 h 257740"/>
                <a:gd name="connsiteX60" fmla="*/ 154922 w 383441"/>
                <a:gd name="connsiteY60" fmla="*/ 240641 h 257740"/>
                <a:gd name="connsiteX61" fmla="*/ 166842 w 383441"/>
                <a:gd name="connsiteY61" fmla="*/ 240641 h 257740"/>
                <a:gd name="connsiteX62" fmla="*/ 166842 w 383441"/>
                <a:gd name="connsiteY62" fmla="*/ 240641 h 257740"/>
                <a:gd name="connsiteX63" fmla="*/ 166842 w 383441"/>
                <a:gd name="connsiteY63" fmla="*/ 240641 h 257740"/>
                <a:gd name="connsiteX64" fmla="*/ 180654 w 383441"/>
                <a:gd name="connsiteY64" fmla="*/ 240641 h 257740"/>
                <a:gd name="connsiteX65" fmla="*/ 180654 w 383441"/>
                <a:gd name="connsiteY65" fmla="*/ 240641 h 257740"/>
                <a:gd name="connsiteX66" fmla="*/ 180654 w 383441"/>
                <a:gd name="connsiteY66" fmla="*/ 240641 h 257740"/>
                <a:gd name="connsiteX67" fmla="*/ 201782 w 383441"/>
                <a:gd name="connsiteY67" fmla="*/ 240641 h 257740"/>
                <a:gd name="connsiteX68" fmla="*/ 201782 w 383441"/>
                <a:gd name="connsiteY68" fmla="*/ 240641 h 257740"/>
                <a:gd name="connsiteX69" fmla="*/ 201782 w 383441"/>
                <a:gd name="connsiteY69" fmla="*/ 240641 h 257740"/>
                <a:gd name="connsiteX70" fmla="*/ 215594 w 383441"/>
                <a:gd name="connsiteY70" fmla="*/ 240641 h 257740"/>
                <a:gd name="connsiteX71" fmla="*/ 215594 w 383441"/>
                <a:gd name="connsiteY71" fmla="*/ 240641 h 257740"/>
                <a:gd name="connsiteX72" fmla="*/ 215594 w 383441"/>
                <a:gd name="connsiteY72" fmla="*/ 240641 h 257740"/>
                <a:gd name="connsiteX73" fmla="*/ 228419 w 383441"/>
                <a:gd name="connsiteY73" fmla="*/ 240641 h 257740"/>
                <a:gd name="connsiteX74" fmla="*/ 230639 w 383441"/>
                <a:gd name="connsiteY74" fmla="*/ 239407 h 257740"/>
                <a:gd name="connsiteX75" fmla="*/ 368343 w 383441"/>
                <a:gd name="connsiteY75" fmla="*/ 19491 h 257740"/>
                <a:gd name="connsiteX76" fmla="*/ 372865 w 383441"/>
                <a:gd name="connsiteY76" fmla="*/ 17025 h 257740"/>
                <a:gd name="connsiteX77" fmla="*/ 377551 w 383441"/>
                <a:gd name="connsiteY77" fmla="*/ 19738 h 257740"/>
                <a:gd name="connsiteX78" fmla="*/ 377386 w 383441"/>
                <a:gd name="connsiteY78" fmla="*/ 25164 h 257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383441" h="257740">
                  <a:moveTo>
                    <a:pt x="382073" y="17189"/>
                  </a:moveTo>
                  <a:cubicBezTo>
                    <a:pt x="380181" y="13818"/>
                    <a:pt x="376729" y="11763"/>
                    <a:pt x="372865" y="11763"/>
                  </a:cubicBezTo>
                  <a:cubicBezTo>
                    <a:pt x="369247" y="11763"/>
                    <a:pt x="365877" y="13572"/>
                    <a:pt x="363904" y="16696"/>
                  </a:cubicBezTo>
                  <a:lnTo>
                    <a:pt x="359300" y="24095"/>
                  </a:lnTo>
                  <a:lnTo>
                    <a:pt x="315892" y="335"/>
                  </a:lnTo>
                  <a:cubicBezTo>
                    <a:pt x="314823" y="-240"/>
                    <a:pt x="313508" y="7"/>
                    <a:pt x="312768" y="829"/>
                  </a:cubicBezTo>
                  <a:cubicBezTo>
                    <a:pt x="308165" y="5762"/>
                    <a:pt x="209511" y="112226"/>
                    <a:pt x="191506" y="209154"/>
                  </a:cubicBezTo>
                  <a:cubicBezTo>
                    <a:pt x="173502" y="112226"/>
                    <a:pt x="74848" y="5762"/>
                    <a:pt x="70243" y="829"/>
                  </a:cubicBezTo>
                  <a:cubicBezTo>
                    <a:pt x="69422" y="-75"/>
                    <a:pt x="68106" y="-240"/>
                    <a:pt x="67119" y="335"/>
                  </a:cubicBezTo>
                  <a:lnTo>
                    <a:pt x="24040" y="23931"/>
                  </a:lnTo>
                  <a:lnTo>
                    <a:pt x="19518" y="16696"/>
                  </a:lnTo>
                  <a:cubicBezTo>
                    <a:pt x="17545" y="13572"/>
                    <a:pt x="14258" y="11763"/>
                    <a:pt x="10558" y="11763"/>
                  </a:cubicBezTo>
                  <a:cubicBezTo>
                    <a:pt x="6694" y="11763"/>
                    <a:pt x="3241" y="13818"/>
                    <a:pt x="1350" y="17189"/>
                  </a:cubicBezTo>
                  <a:cubicBezTo>
                    <a:pt x="-541" y="20560"/>
                    <a:pt x="-458" y="24588"/>
                    <a:pt x="1679" y="27877"/>
                  </a:cubicBezTo>
                  <a:lnTo>
                    <a:pt x="144891" y="256508"/>
                  </a:lnTo>
                  <a:cubicBezTo>
                    <a:pt x="145385" y="257247"/>
                    <a:pt x="146207" y="257740"/>
                    <a:pt x="147111" y="257740"/>
                  </a:cubicBezTo>
                  <a:lnTo>
                    <a:pt x="236475" y="257740"/>
                  </a:lnTo>
                  <a:cubicBezTo>
                    <a:pt x="237380" y="257740"/>
                    <a:pt x="238202" y="257247"/>
                    <a:pt x="238695" y="256508"/>
                  </a:cubicBezTo>
                  <a:lnTo>
                    <a:pt x="381908" y="27877"/>
                  </a:lnTo>
                  <a:cubicBezTo>
                    <a:pt x="383881" y="24588"/>
                    <a:pt x="383964" y="20642"/>
                    <a:pt x="382073" y="17189"/>
                  </a:cubicBezTo>
                  <a:close/>
                  <a:moveTo>
                    <a:pt x="315153" y="5926"/>
                  </a:moveTo>
                  <a:lnTo>
                    <a:pt x="356504" y="28616"/>
                  </a:lnTo>
                  <a:lnTo>
                    <a:pt x="226939" y="235379"/>
                  </a:lnTo>
                  <a:lnTo>
                    <a:pt x="219129" y="235379"/>
                  </a:lnTo>
                  <a:cubicBezTo>
                    <a:pt x="223404" y="222389"/>
                    <a:pt x="239599" y="174954"/>
                    <a:pt x="256289" y="155551"/>
                  </a:cubicBezTo>
                  <a:cubicBezTo>
                    <a:pt x="257193" y="154482"/>
                    <a:pt x="257111" y="152839"/>
                    <a:pt x="256042" y="151852"/>
                  </a:cubicBezTo>
                  <a:cubicBezTo>
                    <a:pt x="254973" y="150947"/>
                    <a:pt x="253329" y="151030"/>
                    <a:pt x="252343" y="152099"/>
                  </a:cubicBezTo>
                  <a:cubicBezTo>
                    <a:pt x="233927" y="173473"/>
                    <a:pt x="216991" y="224856"/>
                    <a:pt x="213621" y="235379"/>
                  </a:cubicBezTo>
                  <a:lnTo>
                    <a:pt x="205071" y="235379"/>
                  </a:lnTo>
                  <a:cubicBezTo>
                    <a:pt x="209346" y="218937"/>
                    <a:pt x="230392" y="142726"/>
                    <a:pt x="262619" y="100223"/>
                  </a:cubicBezTo>
                  <a:cubicBezTo>
                    <a:pt x="263523" y="99072"/>
                    <a:pt x="263276" y="97428"/>
                    <a:pt x="262125" y="96606"/>
                  </a:cubicBezTo>
                  <a:cubicBezTo>
                    <a:pt x="260974" y="95701"/>
                    <a:pt x="259330" y="95948"/>
                    <a:pt x="258509" y="97099"/>
                  </a:cubicBezTo>
                  <a:cubicBezTo>
                    <a:pt x="224720" y="141657"/>
                    <a:pt x="203180" y="221979"/>
                    <a:pt x="199727" y="235461"/>
                  </a:cubicBezTo>
                  <a:lnTo>
                    <a:pt x="194218" y="235461"/>
                  </a:lnTo>
                  <a:cubicBezTo>
                    <a:pt x="194218" y="233982"/>
                    <a:pt x="194136" y="232502"/>
                    <a:pt x="194055" y="230940"/>
                  </a:cubicBezTo>
                  <a:cubicBezTo>
                    <a:pt x="199152" y="136643"/>
                    <a:pt x="302080" y="20395"/>
                    <a:pt x="315153" y="5926"/>
                  </a:cubicBezTo>
                  <a:close/>
                  <a:moveTo>
                    <a:pt x="67777" y="5926"/>
                  </a:moveTo>
                  <a:cubicBezTo>
                    <a:pt x="80931" y="20395"/>
                    <a:pt x="183778" y="136725"/>
                    <a:pt x="188875" y="230940"/>
                  </a:cubicBezTo>
                  <a:cubicBezTo>
                    <a:pt x="188793" y="232420"/>
                    <a:pt x="188711" y="233982"/>
                    <a:pt x="188711" y="235461"/>
                  </a:cubicBezTo>
                  <a:lnTo>
                    <a:pt x="182710" y="235461"/>
                  </a:lnTo>
                  <a:cubicBezTo>
                    <a:pt x="179256" y="221979"/>
                    <a:pt x="157717" y="141657"/>
                    <a:pt x="123928" y="97099"/>
                  </a:cubicBezTo>
                  <a:cubicBezTo>
                    <a:pt x="123024" y="95948"/>
                    <a:pt x="121461" y="95701"/>
                    <a:pt x="120310" y="96606"/>
                  </a:cubicBezTo>
                  <a:cubicBezTo>
                    <a:pt x="119159" y="97510"/>
                    <a:pt x="118913" y="99072"/>
                    <a:pt x="119817" y="100223"/>
                  </a:cubicBezTo>
                  <a:cubicBezTo>
                    <a:pt x="152044" y="142809"/>
                    <a:pt x="173090" y="219019"/>
                    <a:pt x="177366" y="235379"/>
                  </a:cubicBezTo>
                  <a:lnTo>
                    <a:pt x="168815" y="235379"/>
                  </a:lnTo>
                  <a:cubicBezTo>
                    <a:pt x="165444" y="224856"/>
                    <a:pt x="148509" y="173473"/>
                    <a:pt x="130094" y="152099"/>
                  </a:cubicBezTo>
                  <a:cubicBezTo>
                    <a:pt x="129190" y="151030"/>
                    <a:pt x="127545" y="150865"/>
                    <a:pt x="126394" y="151852"/>
                  </a:cubicBezTo>
                  <a:cubicBezTo>
                    <a:pt x="125325" y="152756"/>
                    <a:pt x="125161" y="154401"/>
                    <a:pt x="126148" y="155551"/>
                  </a:cubicBezTo>
                  <a:cubicBezTo>
                    <a:pt x="142918" y="175035"/>
                    <a:pt x="159115" y="222389"/>
                    <a:pt x="163307" y="235379"/>
                  </a:cubicBezTo>
                  <a:lnTo>
                    <a:pt x="156401" y="235379"/>
                  </a:lnTo>
                  <a:lnTo>
                    <a:pt x="26753" y="28370"/>
                  </a:lnTo>
                  <a:lnTo>
                    <a:pt x="67777" y="5926"/>
                  </a:lnTo>
                  <a:close/>
                  <a:moveTo>
                    <a:pt x="377386" y="25164"/>
                  </a:moveTo>
                  <a:lnTo>
                    <a:pt x="234914" y="252562"/>
                  </a:lnTo>
                  <a:lnTo>
                    <a:pt x="148427" y="252562"/>
                  </a:lnTo>
                  <a:lnTo>
                    <a:pt x="5954" y="25164"/>
                  </a:lnTo>
                  <a:cubicBezTo>
                    <a:pt x="4886" y="23519"/>
                    <a:pt x="4886" y="21464"/>
                    <a:pt x="5790" y="19738"/>
                  </a:cubicBezTo>
                  <a:cubicBezTo>
                    <a:pt x="6776" y="18011"/>
                    <a:pt x="8502" y="17025"/>
                    <a:pt x="10475" y="17025"/>
                  </a:cubicBezTo>
                  <a:cubicBezTo>
                    <a:pt x="12284" y="17025"/>
                    <a:pt x="14011" y="17929"/>
                    <a:pt x="14997" y="19491"/>
                  </a:cubicBezTo>
                  <a:lnTo>
                    <a:pt x="152702" y="239407"/>
                  </a:lnTo>
                  <a:cubicBezTo>
                    <a:pt x="153195" y="240147"/>
                    <a:pt x="154018" y="240641"/>
                    <a:pt x="154922" y="240641"/>
                  </a:cubicBezTo>
                  <a:lnTo>
                    <a:pt x="166842" y="240641"/>
                  </a:lnTo>
                  <a:cubicBezTo>
                    <a:pt x="166842" y="240641"/>
                    <a:pt x="166842" y="240641"/>
                    <a:pt x="166842" y="240641"/>
                  </a:cubicBezTo>
                  <a:cubicBezTo>
                    <a:pt x="166842" y="240641"/>
                    <a:pt x="166842" y="240641"/>
                    <a:pt x="166842" y="240641"/>
                  </a:cubicBezTo>
                  <a:lnTo>
                    <a:pt x="180654" y="240641"/>
                  </a:lnTo>
                  <a:cubicBezTo>
                    <a:pt x="180654" y="240641"/>
                    <a:pt x="180654" y="240641"/>
                    <a:pt x="180654" y="240641"/>
                  </a:cubicBezTo>
                  <a:cubicBezTo>
                    <a:pt x="180654" y="240641"/>
                    <a:pt x="180654" y="240641"/>
                    <a:pt x="180654" y="240641"/>
                  </a:cubicBezTo>
                  <a:lnTo>
                    <a:pt x="201782" y="240641"/>
                  </a:lnTo>
                  <a:cubicBezTo>
                    <a:pt x="201782" y="240641"/>
                    <a:pt x="201782" y="240641"/>
                    <a:pt x="201782" y="240641"/>
                  </a:cubicBezTo>
                  <a:cubicBezTo>
                    <a:pt x="201782" y="240641"/>
                    <a:pt x="201782" y="240641"/>
                    <a:pt x="201782" y="240641"/>
                  </a:cubicBezTo>
                  <a:lnTo>
                    <a:pt x="215594" y="240641"/>
                  </a:lnTo>
                  <a:cubicBezTo>
                    <a:pt x="215594" y="240641"/>
                    <a:pt x="215594" y="240641"/>
                    <a:pt x="215594" y="240641"/>
                  </a:cubicBezTo>
                  <a:cubicBezTo>
                    <a:pt x="215594" y="240641"/>
                    <a:pt x="215594" y="240641"/>
                    <a:pt x="215594" y="240641"/>
                  </a:cubicBezTo>
                  <a:lnTo>
                    <a:pt x="228419" y="240641"/>
                  </a:lnTo>
                  <a:cubicBezTo>
                    <a:pt x="229323" y="240641"/>
                    <a:pt x="230145" y="240147"/>
                    <a:pt x="230639" y="239407"/>
                  </a:cubicBezTo>
                  <a:lnTo>
                    <a:pt x="368343" y="19491"/>
                  </a:lnTo>
                  <a:cubicBezTo>
                    <a:pt x="369330" y="17929"/>
                    <a:pt x="370974" y="17025"/>
                    <a:pt x="372865" y="17025"/>
                  </a:cubicBezTo>
                  <a:cubicBezTo>
                    <a:pt x="374838" y="17025"/>
                    <a:pt x="376564" y="18011"/>
                    <a:pt x="377551" y="19738"/>
                  </a:cubicBezTo>
                  <a:cubicBezTo>
                    <a:pt x="378455" y="21464"/>
                    <a:pt x="378373" y="23519"/>
                    <a:pt x="377386" y="25164"/>
                  </a:cubicBezTo>
                  <a:close/>
                </a:path>
              </a:pathLst>
            </a:custGeom>
            <a:grpFill/>
            <a:ln w="8221" cap="flat">
              <a:noFill/>
              <a:prstDash val="solid"/>
              <a:miter/>
            </a:ln>
          </p:spPr>
          <p:txBody>
            <a:bodyPr rtlCol="0" anchor="ctr"/>
            <a:lstStyle/>
            <a:p>
              <a:endParaRPr lang="en-US"/>
            </a:p>
          </p:txBody>
        </p:sp>
        <p:grpSp>
          <p:nvGrpSpPr>
            <p:cNvPr id="12" name="Graphic 2">
              <a:extLst>
                <a:ext uri="{FF2B5EF4-FFF2-40B4-BE49-F238E27FC236}">
                  <a16:creationId xmlns:a16="http://schemas.microsoft.com/office/drawing/2014/main" id="{328F28E0-302E-4C04-9758-9BBE0F29F94C}"/>
                </a:ext>
              </a:extLst>
            </p:cNvPr>
            <p:cNvGrpSpPr/>
            <p:nvPr/>
          </p:nvGrpSpPr>
          <p:grpSpPr>
            <a:xfrm>
              <a:off x="10044544" y="4694152"/>
              <a:ext cx="384223" cy="486823"/>
              <a:chOff x="10044544" y="4694152"/>
              <a:chExt cx="384223" cy="486823"/>
            </a:xfrm>
            <a:grpFill/>
          </p:grpSpPr>
          <p:sp>
            <p:nvSpPr>
              <p:cNvPr id="134" name="Freeform: Shape 133">
                <a:extLst>
                  <a:ext uri="{FF2B5EF4-FFF2-40B4-BE49-F238E27FC236}">
                    <a16:creationId xmlns:a16="http://schemas.microsoft.com/office/drawing/2014/main" id="{286B4E61-1116-411F-8044-92997640BF74}"/>
                  </a:ext>
                </a:extLst>
              </p:cNvPr>
              <p:cNvSpPr/>
              <p:nvPr/>
            </p:nvSpPr>
            <p:spPr>
              <a:xfrm>
                <a:off x="10044544" y="4694152"/>
                <a:ext cx="384223" cy="486823"/>
              </a:xfrm>
              <a:custGeom>
                <a:avLst/>
                <a:gdLst>
                  <a:gd name="connsiteX0" fmla="*/ 156925 w 384223"/>
                  <a:gd name="connsiteY0" fmla="*/ 61559 h 486823"/>
                  <a:gd name="connsiteX1" fmla="*/ 156925 w 384223"/>
                  <a:gd name="connsiteY1" fmla="*/ 61559 h 486823"/>
                  <a:gd name="connsiteX2" fmla="*/ 179780 w 384223"/>
                  <a:gd name="connsiteY2" fmla="*/ 80221 h 486823"/>
                  <a:gd name="connsiteX3" fmla="*/ 7792 w 384223"/>
                  <a:gd name="connsiteY3" fmla="*/ 290848 h 486823"/>
                  <a:gd name="connsiteX4" fmla="*/ 12726 w 384223"/>
                  <a:gd name="connsiteY4" fmla="*/ 339681 h 486823"/>
                  <a:gd name="connsiteX5" fmla="*/ 183398 w 384223"/>
                  <a:gd name="connsiteY5" fmla="*/ 479030 h 486823"/>
                  <a:gd name="connsiteX6" fmla="*/ 232231 w 384223"/>
                  <a:gd name="connsiteY6" fmla="*/ 474098 h 486823"/>
                  <a:gd name="connsiteX7" fmla="*/ 227298 w 384223"/>
                  <a:gd name="connsiteY7" fmla="*/ 425264 h 486823"/>
                  <a:gd name="connsiteX8" fmla="*/ 204443 w 384223"/>
                  <a:gd name="connsiteY8" fmla="*/ 406602 h 486823"/>
                  <a:gd name="connsiteX9" fmla="*/ 376431 w 384223"/>
                  <a:gd name="connsiteY9" fmla="*/ 195975 h 486823"/>
                  <a:gd name="connsiteX10" fmla="*/ 371497 w 384223"/>
                  <a:gd name="connsiteY10" fmla="*/ 147142 h 486823"/>
                  <a:gd name="connsiteX11" fmla="*/ 200826 w 384223"/>
                  <a:gd name="connsiteY11" fmla="*/ 7793 h 486823"/>
                  <a:gd name="connsiteX12" fmla="*/ 151992 w 384223"/>
                  <a:gd name="connsiteY12" fmla="*/ 12726 h 486823"/>
                  <a:gd name="connsiteX13" fmla="*/ 156925 w 384223"/>
                  <a:gd name="connsiteY13" fmla="*/ 61559 h 486823"/>
                  <a:gd name="connsiteX14" fmla="*/ 183068 w 384223"/>
                  <a:gd name="connsiteY14" fmla="*/ 76193 h 486823"/>
                  <a:gd name="connsiteX15" fmla="*/ 174271 w 384223"/>
                  <a:gd name="connsiteY15" fmla="*/ 69041 h 486823"/>
                  <a:gd name="connsiteX16" fmla="*/ 190139 w 384223"/>
                  <a:gd name="connsiteY16" fmla="*/ 67478 h 486823"/>
                  <a:gd name="connsiteX17" fmla="*/ 183068 w 384223"/>
                  <a:gd name="connsiteY17" fmla="*/ 76193 h 486823"/>
                  <a:gd name="connsiteX18" fmla="*/ 10342 w 384223"/>
                  <a:gd name="connsiteY18" fmla="*/ 296274 h 486823"/>
                  <a:gd name="connsiteX19" fmla="*/ 55805 w 384223"/>
                  <a:gd name="connsiteY19" fmla="*/ 333433 h 486823"/>
                  <a:gd name="connsiteX20" fmla="*/ 16096 w 384223"/>
                  <a:gd name="connsiteY20" fmla="*/ 335653 h 486823"/>
                  <a:gd name="connsiteX21" fmla="*/ 10342 w 384223"/>
                  <a:gd name="connsiteY21" fmla="*/ 296274 h 486823"/>
                  <a:gd name="connsiteX22" fmla="*/ 13630 w 384223"/>
                  <a:gd name="connsiteY22" fmla="*/ 292246 h 486823"/>
                  <a:gd name="connsiteX23" fmla="*/ 53338 w 384223"/>
                  <a:gd name="connsiteY23" fmla="*/ 290026 h 486823"/>
                  <a:gd name="connsiteX24" fmla="*/ 55476 w 384223"/>
                  <a:gd name="connsiteY24" fmla="*/ 291999 h 486823"/>
                  <a:gd name="connsiteX25" fmla="*/ 56133 w 384223"/>
                  <a:gd name="connsiteY25" fmla="*/ 292739 h 486823"/>
                  <a:gd name="connsiteX26" fmla="*/ 57449 w 384223"/>
                  <a:gd name="connsiteY26" fmla="*/ 294136 h 486823"/>
                  <a:gd name="connsiteX27" fmla="*/ 58106 w 384223"/>
                  <a:gd name="connsiteY27" fmla="*/ 295041 h 486823"/>
                  <a:gd name="connsiteX28" fmla="*/ 59093 w 384223"/>
                  <a:gd name="connsiteY28" fmla="*/ 296438 h 486823"/>
                  <a:gd name="connsiteX29" fmla="*/ 59751 w 384223"/>
                  <a:gd name="connsiteY29" fmla="*/ 297425 h 486823"/>
                  <a:gd name="connsiteX30" fmla="*/ 60573 w 384223"/>
                  <a:gd name="connsiteY30" fmla="*/ 298822 h 486823"/>
                  <a:gd name="connsiteX31" fmla="*/ 61148 w 384223"/>
                  <a:gd name="connsiteY31" fmla="*/ 299891 h 486823"/>
                  <a:gd name="connsiteX32" fmla="*/ 61806 w 384223"/>
                  <a:gd name="connsiteY32" fmla="*/ 301289 h 486823"/>
                  <a:gd name="connsiteX33" fmla="*/ 62217 w 384223"/>
                  <a:gd name="connsiteY33" fmla="*/ 302440 h 486823"/>
                  <a:gd name="connsiteX34" fmla="*/ 62710 w 384223"/>
                  <a:gd name="connsiteY34" fmla="*/ 303837 h 486823"/>
                  <a:gd name="connsiteX35" fmla="*/ 63040 w 384223"/>
                  <a:gd name="connsiteY35" fmla="*/ 305071 h 486823"/>
                  <a:gd name="connsiteX36" fmla="*/ 63368 w 384223"/>
                  <a:gd name="connsiteY36" fmla="*/ 306550 h 486823"/>
                  <a:gd name="connsiteX37" fmla="*/ 63615 w 384223"/>
                  <a:gd name="connsiteY37" fmla="*/ 307783 h 486823"/>
                  <a:gd name="connsiteX38" fmla="*/ 63861 w 384223"/>
                  <a:gd name="connsiteY38" fmla="*/ 309263 h 486823"/>
                  <a:gd name="connsiteX39" fmla="*/ 63944 w 384223"/>
                  <a:gd name="connsiteY39" fmla="*/ 310496 h 486823"/>
                  <a:gd name="connsiteX40" fmla="*/ 64026 w 384223"/>
                  <a:gd name="connsiteY40" fmla="*/ 311976 h 486823"/>
                  <a:gd name="connsiteX41" fmla="*/ 64026 w 384223"/>
                  <a:gd name="connsiteY41" fmla="*/ 313209 h 486823"/>
                  <a:gd name="connsiteX42" fmla="*/ 63944 w 384223"/>
                  <a:gd name="connsiteY42" fmla="*/ 314689 h 486823"/>
                  <a:gd name="connsiteX43" fmla="*/ 63861 w 384223"/>
                  <a:gd name="connsiteY43" fmla="*/ 315923 h 486823"/>
                  <a:gd name="connsiteX44" fmla="*/ 63615 w 384223"/>
                  <a:gd name="connsiteY44" fmla="*/ 317402 h 486823"/>
                  <a:gd name="connsiteX45" fmla="*/ 63368 w 384223"/>
                  <a:gd name="connsiteY45" fmla="*/ 318635 h 486823"/>
                  <a:gd name="connsiteX46" fmla="*/ 63040 w 384223"/>
                  <a:gd name="connsiteY46" fmla="*/ 320115 h 486823"/>
                  <a:gd name="connsiteX47" fmla="*/ 62710 w 384223"/>
                  <a:gd name="connsiteY47" fmla="*/ 321348 h 486823"/>
                  <a:gd name="connsiteX48" fmla="*/ 62217 w 384223"/>
                  <a:gd name="connsiteY48" fmla="*/ 322828 h 486823"/>
                  <a:gd name="connsiteX49" fmla="*/ 61806 w 384223"/>
                  <a:gd name="connsiteY49" fmla="*/ 324061 h 486823"/>
                  <a:gd name="connsiteX50" fmla="*/ 61148 w 384223"/>
                  <a:gd name="connsiteY50" fmla="*/ 325541 h 486823"/>
                  <a:gd name="connsiteX51" fmla="*/ 60573 w 384223"/>
                  <a:gd name="connsiteY51" fmla="*/ 326692 h 486823"/>
                  <a:gd name="connsiteX52" fmla="*/ 59751 w 384223"/>
                  <a:gd name="connsiteY52" fmla="*/ 328090 h 486823"/>
                  <a:gd name="connsiteX53" fmla="*/ 59093 w 384223"/>
                  <a:gd name="connsiteY53" fmla="*/ 329159 h 486823"/>
                  <a:gd name="connsiteX54" fmla="*/ 59011 w 384223"/>
                  <a:gd name="connsiteY54" fmla="*/ 329323 h 486823"/>
                  <a:gd name="connsiteX55" fmla="*/ 13630 w 384223"/>
                  <a:gd name="connsiteY55" fmla="*/ 292246 h 486823"/>
                  <a:gd name="connsiteX56" fmla="*/ 224010 w 384223"/>
                  <a:gd name="connsiteY56" fmla="*/ 429292 h 486823"/>
                  <a:gd name="connsiteX57" fmla="*/ 228203 w 384223"/>
                  <a:gd name="connsiteY57" fmla="*/ 470809 h 486823"/>
                  <a:gd name="connsiteX58" fmla="*/ 186685 w 384223"/>
                  <a:gd name="connsiteY58" fmla="*/ 475002 h 486823"/>
                  <a:gd name="connsiteX59" fmla="*/ 30237 w 384223"/>
                  <a:gd name="connsiteY59" fmla="*/ 347245 h 486823"/>
                  <a:gd name="connsiteX60" fmla="*/ 31141 w 384223"/>
                  <a:gd name="connsiteY60" fmla="*/ 347327 h 486823"/>
                  <a:gd name="connsiteX61" fmla="*/ 31799 w 384223"/>
                  <a:gd name="connsiteY61" fmla="*/ 347409 h 486823"/>
                  <a:gd name="connsiteX62" fmla="*/ 34758 w 384223"/>
                  <a:gd name="connsiteY62" fmla="*/ 347574 h 486823"/>
                  <a:gd name="connsiteX63" fmla="*/ 35170 w 384223"/>
                  <a:gd name="connsiteY63" fmla="*/ 347574 h 486823"/>
                  <a:gd name="connsiteX64" fmla="*/ 37800 w 384223"/>
                  <a:gd name="connsiteY64" fmla="*/ 347409 h 486823"/>
                  <a:gd name="connsiteX65" fmla="*/ 38458 w 384223"/>
                  <a:gd name="connsiteY65" fmla="*/ 347327 h 486823"/>
                  <a:gd name="connsiteX66" fmla="*/ 41335 w 384223"/>
                  <a:gd name="connsiteY66" fmla="*/ 346916 h 486823"/>
                  <a:gd name="connsiteX67" fmla="*/ 41828 w 384223"/>
                  <a:gd name="connsiteY67" fmla="*/ 346834 h 486823"/>
                  <a:gd name="connsiteX68" fmla="*/ 44377 w 384223"/>
                  <a:gd name="connsiteY68" fmla="*/ 346176 h 486823"/>
                  <a:gd name="connsiteX69" fmla="*/ 44870 w 384223"/>
                  <a:gd name="connsiteY69" fmla="*/ 346012 h 486823"/>
                  <a:gd name="connsiteX70" fmla="*/ 47666 w 384223"/>
                  <a:gd name="connsiteY70" fmla="*/ 345025 h 486823"/>
                  <a:gd name="connsiteX71" fmla="*/ 48241 w 384223"/>
                  <a:gd name="connsiteY71" fmla="*/ 344779 h 486823"/>
                  <a:gd name="connsiteX72" fmla="*/ 50625 w 384223"/>
                  <a:gd name="connsiteY72" fmla="*/ 343628 h 486823"/>
                  <a:gd name="connsiteX73" fmla="*/ 51036 w 384223"/>
                  <a:gd name="connsiteY73" fmla="*/ 343463 h 486823"/>
                  <a:gd name="connsiteX74" fmla="*/ 53585 w 384223"/>
                  <a:gd name="connsiteY74" fmla="*/ 341984 h 486823"/>
                  <a:gd name="connsiteX75" fmla="*/ 54160 w 384223"/>
                  <a:gd name="connsiteY75" fmla="*/ 341573 h 486823"/>
                  <a:gd name="connsiteX76" fmla="*/ 56462 w 384223"/>
                  <a:gd name="connsiteY76" fmla="*/ 339928 h 486823"/>
                  <a:gd name="connsiteX77" fmla="*/ 56709 w 384223"/>
                  <a:gd name="connsiteY77" fmla="*/ 339764 h 486823"/>
                  <a:gd name="connsiteX78" fmla="*/ 59011 w 384223"/>
                  <a:gd name="connsiteY78" fmla="*/ 337708 h 486823"/>
                  <a:gd name="connsiteX79" fmla="*/ 59504 w 384223"/>
                  <a:gd name="connsiteY79" fmla="*/ 337215 h 486823"/>
                  <a:gd name="connsiteX80" fmla="*/ 61642 w 384223"/>
                  <a:gd name="connsiteY80" fmla="*/ 334831 h 486823"/>
                  <a:gd name="connsiteX81" fmla="*/ 63532 w 384223"/>
                  <a:gd name="connsiteY81" fmla="*/ 332283 h 486823"/>
                  <a:gd name="connsiteX82" fmla="*/ 63944 w 384223"/>
                  <a:gd name="connsiteY82" fmla="*/ 331707 h 486823"/>
                  <a:gd name="connsiteX83" fmla="*/ 65505 w 384223"/>
                  <a:gd name="connsiteY83" fmla="*/ 329076 h 486823"/>
                  <a:gd name="connsiteX84" fmla="*/ 65670 w 384223"/>
                  <a:gd name="connsiteY84" fmla="*/ 328829 h 486823"/>
                  <a:gd name="connsiteX85" fmla="*/ 66821 w 384223"/>
                  <a:gd name="connsiteY85" fmla="*/ 326281 h 486823"/>
                  <a:gd name="connsiteX86" fmla="*/ 67068 w 384223"/>
                  <a:gd name="connsiteY86" fmla="*/ 325624 h 486823"/>
                  <a:gd name="connsiteX87" fmla="*/ 68054 w 384223"/>
                  <a:gd name="connsiteY87" fmla="*/ 322828 h 486823"/>
                  <a:gd name="connsiteX88" fmla="*/ 68137 w 384223"/>
                  <a:gd name="connsiteY88" fmla="*/ 322417 h 486823"/>
                  <a:gd name="connsiteX89" fmla="*/ 68794 w 384223"/>
                  <a:gd name="connsiteY89" fmla="*/ 319869 h 486823"/>
                  <a:gd name="connsiteX90" fmla="*/ 68876 w 384223"/>
                  <a:gd name="connsiteY90" fmla="*/ 319293 h 486823"/>
                  <a:gd name="connsiteX91" fmla="*/ 69288 w 384223"/>
                  <a:gd name="connsiteY91" fmla="*/ 316416 h 486823"/>
                  <a:gd name="connsiteX92" fmla="*/ 69288 w 384223"/>
                  <a:gd name="connsiteY92" fmla="*/ 315840 h 486823"/>
                  <a:gd name="connsiteX93" fmla="*/ 69369 w 384223"/>
                  <a:gd name="connsiteY93" fmla="*/ 313209 h 486823"/>
                  <a:gd name="connsiteX94" fmla="*/ 69369 w 384223"/>
                  <a:gd name="connsiteY94" fmla="*/ 312634 h 486823"/>
                  <a:gd name="connsiteX95" fmla="*/ 69205 w 384223"/>
                  <a:gd name="connsiteY95" fmla="*/ 309757 h 486823"/>
                  <a:gd name="connsiteX96" fmla="*/ 69123 w 384223"/>
                  <a:gd name="connsiteY96" fmla="*/ 309099 h 486823"/>
                  <a:gd name="connsiteX97" fmla="*/ 68712 w 384223"/>
                  <a:gd name="connsiteY97" fmla="*/ 306468 h 486823"/>
                  <a:gd name="connsiteX98" fmla="*/ 68629 w 384223"/>
                  <a:gd name="connsiteY98" fmla="*/ 306057 h 486823"/>
                  <a:gd name="connsiteX99" fmla="*/ 67890 w 384223"/>
                  <a:gd name="connsiteY99" fmla="*/ 303179 h 486823"/>
                  <a:gd name="connsiteX100" fmla="*/ 67725 w 384223"/>
                  <a:gd name="connsiteY100" fmla="*/ 302522 h 486823"/>
                  <a:gd name="connsiteX101" fmla="*/ 67478 w 384223"/>
                  <a:gd name="connsiteY101" fmla="*/ 301617 h 486823"/>
                  <a:gd name="connsiteX102" fmla="*/ 199099 w 384223"/>
                  <a:gd name="connsiteY102" fmla="*/ 409068 h 486823"/>
                  <a:gd name="connsiteX103" fmla="*/ 224010 w 384223"/>
                  <a:gd name="connsiteY103" fmla="*/ 429292 h 486823"/>
                  <a:gd name="connsiteX104" fmla="*/ 368209 w 384223"/>
                  <a:gd name="connsiteY104" fmla="*/ 151170 h 486823"/>
                  <a:gd name="connsiteX105" fmla="*/ 372402 w 384223"/>
                  <a:gd name="connsiteY105" fmla="*/ 192687 h 486823"/>
                  <a:gd name="connsiteX106" fmla="*/ 200415 w 384223"/>
                  <a:gd name="connsiteY106" fmla="*/ 403313 h 486823"/>
                  <a:gd name="connsiteX107" fmla="*/ 56627 w 384223"/>
                  <a:gd name="connsiteY107" fmla="*/ 285915 h 486823"/>
                  <a:gd name="connsiteX108" fmla="*/ 23331 w 384223"/>
                  <a:gd name="connsiteY108" fmla="*/ 280078 h 486823"/>
                  <a:gd name="connsiteX109" fmla="*/ 205759 w 384223"/>
                  <a:gd name="connsiteY109" fmla="*/ 56709 h 486823"/>
                  <a:gd name="connsiteX110" fmla="*/ 207650 w 384223"/>
                  <a:gd name="connsiteY110" fmla="*/ 54160 h 486823"/>
                  <a:gd name="connsiteX111" fmla="*/ 208061 w 384223"/>
                  <a:gd name="connsiteY111" fmla="*/ 53585 h 486823"/>
                  <a:gd name="connsiteX112" fmla="*/ 209623 w 384223"/>
                  <a:gd name="connsiteY112" fmla="*/ 50954 h 486823"/>
                  <a:gd name="connsiteX113" fmla="*/ 209787 w 384223"/>
                  <a:gd name="connsiteY113" fmla="*/ 50707 h 486823"/>
                  <a:gd name="connsiteX114" fmla="*/ 210938 w 384223"/>
                  <a:gd name="connsiteY114" fmla="*/ 48159 h 486823"/>
                  <a:gd name="connsiteX115" fmla="*/ 211184 w 384223"/>
                  <a:gd name="connsiteY115" fmla="*/ 47501 h 486823"/>
                  <a:gd name="connsiteX116" fmla="*/ 212172 w 384223"/>
                  <a:gd name="connsiteY116" fmla="*/ 44706 h 486823"/>
                  <a:gd name="connsiteX117" fmla="*/ 212253 w 384223"/>
                  <a:gd name="connsiteY117" fmla="*/ 44295 h 486823"/>
                  <a:gd name="connsiteX118" fmla="*/ 212829 w 384223"/>
                  <a:gd name="connsiteY118" fmla="*/ 41746 h 486823"/>
                  <a:gd name="connsiteX119" fmla="*/ 212994 w 384223"/>
                  <a:gd name="connsiteY119" fmla="*/ 41088 h 486823"/>
                  <a:gd name="connsiteX120" fmla="*/ 213404 w 384223"/>
                  <a:gd name="connsiteY120" fmla="*/ 38211 h 486823"/>
                  <a:gd name="connsiteX121" fmla="*/ 213486 w 384223"/>
                  <a:gd name="connsiteY121" fmla="*/ 37636 h 486823"/>
                  <a:gd name="connsiteX122" fmla="*/ 213569 w 384223"/>
                  <a:gd name="connsiteY122" fmla="*/ 35087 h 486823"/>
                  <a:gd name="connsiteX123" fmla="*/ 213569 w 384223"/>
                  <a:gd name="connsiteY123" fmla="*/ 34511 h 486823"/>
                  <a:gd name="connsiteX124" fmla="*/ 213404 w 384223"/>
                  <a:gd name="connsiteY124" fmla="*/ 31634 h 486823"/>
                  <a:gd name="connsiteX125" fmla="*/ 213322 w 384223"/>
                  <a:gd name="connsiteY125" fmla="*/ 30976 h 486823"/>
                  <a:gd name="connsiteX126" fmla="*/ 212911 w 384223"/>
                  <a:gd name="connsiteY126" fmla="*/ 28428 h 486823"/>
                  <a:gd name="connsiteX127" fmla="*/ 212829 w 384223"/>
                  <a:gd name="connsiteY127" fmla="*/ 28017 h 486823"/>
                  <a:gd name="connsiteX128" fmla="*/ 212089 w 384223"/>
                  <a:gd name="connsiteY128" fmla="*/ 25222 h 486823"/>
                  <a:gd name="connsiteX129" fmla="*/ 211843 w 384223"/>
                  <a:gd name="connsiteY129" fmla="*/ 24564 h 486823"/>
                  <a:gd name="connsiteX130" fmla="*/ 211596 w 384223"/>
                  <a:gd name="connsiteY130" fmla="*/ 23659 h 486823"/>
                  <a:gd name="connsiteX131" fmla="*/ 368209 w 384223"/>
                  <a:gd name="connsiteY131" fmla="*/ 151170 h 486823"/>
                  <a:gd name="connsiteX132" fmla="*/ 197538 w 384223"/>
                  <a:gd name="connsiteY132" fmla="*/ 11821 h 486823"/>
                  <a:gd name="connsiteX133" fmla="*/ 201731 w 384223"/>
                  <a:gd name="connsiteY133" fmla="*/ 53338 h 486823"/>
                  <a:gd name="connsiteX134" fmla="*/ 160213 w 384223"/>
                  <a:gd name="connsiteY134" fmla="*/ 57531 h 486823"/>
                  <a:gd name="connsiteX135" fmla="*/ 156020 w 384223"/>
                  <a:gd name="connsiteY135" fmla="*/ 16014 h 486823"/>
                  <a:gd name="connsiteX136" fmla="*/ 197538 w 384223"/>
                  <a:gd name="connsiteY136" fmla="*/ 11821 h 486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Lst>
                <a:rect l="l" t="t" r="r" b="b"/>
                <a:pathLst>
                  <a:path w="384223" h="486823">
                    <a:moveTo>
                      <a:pt x="156925" y="61559"/>
                    </a:moveTo>
                    <a:cubicBezTo>
                      <a:pt x="156925" y="61559"/>
                      <a:pt x="156925" y="61559"/>
                      <a:pt x="156925" y="61559"/>
                    </a:cubicBezTo>
                    <a:lnTo>
                      <a:pt x="179780" y="80221"/>
                    </a:lnTo>
                    <a:lnTo>
                      <a:pt x="7792" y="290848"/>
                    </a:lnTo>
                    <a:cubicBezTo>
                      <a:pt x="-4292" y="305646"/>
                      <a:pt x="-2073" y="327597"/>
                      <a:pt x="12726" y="339681"/>
                    </a:cubicBezTo>
                    <a:lnTo>
                      <a:pt x="183398" y="479030"/>
                    </a:lnTo>
                    <a:cubicBezTo>
                      <a:pt x="198195" y="491116"/>
                      <a:pt x="220146" y="488896"/>
                      <a:pt x="232231" y="474098"/>
                    </a:cubicBezTo>
                    <a:cubicBezTo>
                      <a:pt x="244316" y="459299"/>
                      <a:pt x="242096" y="437349"/>
                      <a:pt x="227298" y="425264"/>
                    </a:cubicBezTo>
                    <a:lnTo>
                      <a:pt x="204443" y="406602"/>
                    </a:lnTo>
                    <a:lnTo>
                      <a:pt x="376431" y="195975"/>
                    </a:lnTo>
                    <a:cubicBezTo>
                      <a:pt x="388515" y="181177"/>
                      <a:pt x="386296" y="159227"/>
                      <a:pt x="371497" y="147142"/>
                    </a:cubicBezTo>
                    <a:lnTo>
                      <a:pt x="200826" y="7793"/>
                    </a:lnTo>
                    <a:cubicBezTo>
                      <a:pt x="186028" y="-4292"/>
                      <a:pt x="164077" y="-2073"/>
                      <a:pt x="151992" y="12726"/>
                    </a:cubicBezTo>
                    <a:cubicBezTo>
                      <a:pt x="139907" y="27606"/>
                      <a:pt x="142127" y="49474"/>
                      <a:pt x="156925" y="61559"/>
                    </a:cubicBezTo>
                    <a:close/>
                    <a:moveTo>
                      <a:pt x="183068" y="76193"/>
                    </a:moveTo>
                    <a:lnTo>
                      <a:pt x="174271" y="69041"/>
                    </a:lnTo>
                    <a:cubicBezTo>
                      <a:pt x="179615" y="69781"/>
                      <a:pt x="185041" y="69205"/>
                      <a:pt x="190139" y="67478"/>
                    </a:cubicBezTo>
                    <a:lnTo>
                      <a:pt x="183068" y="76193"/>
                    </a:lnTo>
                    <a:close/>
                    <a:moveTo>
                      <a:pt x="10342" y="296274"/>
                    </a:moveTo>
                    <a:lnTo>
                      <a:pt x="55805" y="333433"/>
                    </a:lnTo>
                    <a:cubicBezTo>
                      <a:pt x="45281" y="344285"/>
                      <a:pt x="27935" y="345436"/>
                      <a:pt x="16096" y="335653"/>
                    </a:cubicBezTo>
                    <a:cubicBezTo>
                      <a:pt x="4176" y="325952"/>
                      <a:pt x="1873" y="308770"/>
                      <a:pt x="10342" y="296274"/>
                    </a:cubicBezTo>
                    <a:close/>
                    <a:moveTo>
                      <a:pt x="13630" y="292246"/>
                    </a:moveTo>
                    <a:cubicBezTo>
                      <a:pt x="24153" y="281394"/>
                      <a:pt x="41500" y="280243"/>
                      <a:pt x="53338" y="290026"/>
                    </a:cubicBezTo>
                    <a:cubicBezTo>
                      <a:pt x="54078" y="290684"/>
                      <a:pt x="54818" y="291341"/>
                      <a:pt x="55476" y="291999"/>
                    </a:cubicBezTo>
                    <a:cubicBezTo>
                      <a:pt x="55723" y="292246"/>
                      <a:pt x="55887" y="292492"/>
                      <a:pt x="56133" y="292739"/>
                    </a:cubicBezTo>
                    <a:cubicBezTo>
                      <a:pt x="56544" y="293232"/>
                      <a:pt x="57037" y="293643"/>
                      <a:pt x="57449" y="294136"/>
                    </a:cubicBezTo>
                    <a:cubicBezTo>
                      <a:pt x="57696" y="294465"/>
                      <a:pt x="57942" y="294712"/>
                      <a:pt x="58106" y="295041"/>
                    </a:cubicBezTo>
                    <a:cubicBezTo>
                      <a:pt x="58435" y="295534"/>
                      <a:pt x="58764" y="295945"/>
                      <a:pt x="59093" y="296438"/>
                    </a:cubicBezTo>
                    <a:cubicBezTo>
                      <a:pt x="59339" y="296767"/>
                      <a:pt x="59504" y="297096"/>
                      <a:pt x="59751" y="297425"/>
                    </a:cubicBezTo>
                    <a:cubicBezTo>
                      <a:pt x="59998" y="297918"/>
                      <a:pt x="60326" y="298329"/>
                      <a:pt x="60573" y="298822"/>
                    </a:cubicBezTo>
                    <a:cubicBezTo>
                      <a:pt x="60737" y="299151"/>
                      <a:pt x="60902" y="299562"/>
                      <a:pt x="61148" y="299891"/>
                    </a:cubicBezTo>
                    <a:cubicBezTo>
                      <a:pt x="61395" y="300384"/>
                      <a:pt x="61642" y="300795"/>
                      <a:pt x="61806" y="301289"/>
                    </a:cubicBezTo>
                    <a:cubicBezTo>
                      <a:pt x="61971" y="301700"/>
                      <a:pt x="62135" y="302029"/>
                      <a:pt x="62217" y="302440"/>
                    </a:cubicBezTo>
                    <a:cubicBezTo>
                      <a:pt x="62381" y="302933"/>
                      <a:pt x="62546" y="303426"/>
                      <a:pt x="62710" y="303837"/>
                    </a:cubicBezTo>
                    <a:cubicBezTo>
                      <a:pt x="62875" y="304248"/>
                      <a:pt x="62957" y="304659"/>
                      <a:pt x="63040" y="305071"/>
                    </a:cubicBezTo>
                    <a:cubicBezTo>
                      <a:pt x="63203" y="305564"/>
                      <a:pt x="63285" y="306057"/>
                      <a:pt x="63368" y="306550"/>
                    </a:cubicBezTo>
                    <a:cubicBezTo>
                      <a:pt x="63450" y="306961"/>
                      <a:pt x="63532" y="307372"/>
                      <a:pt x="63615" y="307783"/>
                    </a:cubicBezTo>
                    <a:cubicBezTo>
                      <a:pt x="63697" y="308276"/>
                      <a:pt x="63779" y="308770"/>
                      <a:pt x="63861" y="309263"/>
                    </a:cubicBezTo>
                    <a:cubicBezTo>
                      <a:pt x="63944" y="309674"/>
                      <a:pt x="63944" y="310085"/>
                      <a:pt x="63944" y="310496"/>
                    </a:cubicBezTo>
                    <a:cubicBezTo>
                      <a:pt x="63944" y="310990"/>
                      <a:pt x="64026" y="311483"/>
                      <a:pt x="64026" y="311976"/>
                    </a:cubicBezTo>
                    <a:cubicBezTo>
                      <a:pt x="64026" y="312387"/>
                      <a:pt x="64026" y="312799"/>
                      <a:pt x="64026" y="313209"/>
                    </a:cubicBezTo>
                    <a:cubicBezTo>
                      <a:pt x="64026" y="313703"/>
                      <a:pt x="64026" y="314196"/>
                      <a:pt x="63944" y="314689"/>
                    </a:cubicBezTo>
                    <a:cubicBezTo>
                      <a:pt x="63944" y="315100"/>
                      <a:pt x="63861" y="315511"/>
                      <a:pt x="63861" y="315923"/>
                    </a:cubicBezTo>
                    <a:cubicBezTo>
                      <a:pt x="63779" y="316416"/>
                      <a:pt x="63697" y="316909"/>
                      <a:pt x="63615" y="317402"/>
                    </a:cubicBezTo>
                    <a:cubicBezTo>
                      <a:pt x="63532" y="317813"/>
                      <a:pt x="63450" y="318224"/>
                      <a:pt x="63368" y="318635"/>
                    </a:cubicBezTo>
                    <a:cubicBezTo>
                      <a:pt x="63285" y="319128"/>
                      <a:pt x="63122" y="319622"/>
                      <a:pt x="63040" y="320115"/>
                    </a:cubicBezTo>
                    <a:cubicBezTo>
                      <a:pt x="62957" y="320526"/>
                      <a:pt x="62793" y="320937"/>
                      <a:pt x="62710" y="321348"/>
                    </a:cubicBezTo>
                    <a:cubicBezTo>
                      <a:pt x="62546" y="321842"/>
                      <a:pt x="62381" y="322335"/>
                      <a:pt x="62217" y="322828"/>
                    </a:cubicBezTo>
                    <a:cubicBezTo>
                      <a:pt x="62053" y="323239"/>
                      <a:pt x="61971" y="323650"/>
                      <a:pt x="61806" y="324061"/>
                    </a:cubicBezTo>
                    <a:cubicBezTo>
                      <a:pt x="61642" y="324555"/>
                      <a:pt x="61395" y="325048"/>
                      <a:pt x="61148" y="325541"/>
                    </a:cubicBezTo>
                    <a:cubicBezTo>
                      <a:pt x="60984" y="325952"/>
                      <a:pt x="60820" y="326281"/>
                      <a:pt x="60573" y="326692"/>
                    </a:cubicBezTo>
                    <a:cubicBezTo>
                      <a:pt x="60326" y="327186"/>
                      <a:pt x="59998" y="327679"/>
                      <a:pt x="59751" y="328090"/>
                    </a:cubicBezTo>
                    <a:cubicBezTo>
                      <a:pt x="59504" y="328418"/>
                      <a:pt x="59339" y="328829"/>
                      <a:pt x="59093" y="329159"/>
                    </a:cubicBezTo>
                    <a:cubicBezTo>
                      <a:pt x="59093" y="329241"/>
                      <a:pt x="59011" y="329241"/>
                      <a:pt x="59011" y="329323"/>
                    </a:cubicBezTo>
                    <a:lnTo>
                      <a:pt x="13630" y="292246"/>
                    </a:lnTo>
                    <a:close/>
                    <a:moveTo>
                      <a:pt x="224010" y="429292"/>
                    </a:moveTo>
                    <a:cubicBezTo>
                      <a:pt x="236588" y="439569"/>
                      <a:pt x="238479" y="458231"/>
                      <a:pt x="228203" y="470809"/>
                    </a:cubicBezTo>
                    <a:cubicBezTo>
                      <a:pt x="217926" y="483388"/>
                      <a:pt x="199264" y="485279"/>
                      <a:pt x="186685" y="475002"/>
                    </a:cubicBezTo>
                    <a:lnTo>
                      <a:pt x="30237" y="347245"/>
                    </a:lnTo>
                    <a:cubicBezTo>
                      <a:pt x="30565" y="347245"/>
                      <a:pt x="30894" y="347327"/>
                      <a:pt x="31141" y="347327"/>
                    </a:cubicBezTo>
                    <a:cubicBezTo>
                      <a:pt x="31387" y="347327"/>
                      <a:pt x="31634" y="347409"/>
                      <a:pt x="31799" y="347409"/>
                    </a:cubicBezTo>
                    <a:cubicBezTo>
                      <a:pt x="32785" y="347492"/>
                      <a:pt x="33772" y="347574"/>
                      <a:pt x="34758" y="347574"/>
                    </a:cubicBezTo>
                    <a:cubicBezTo>
                      <a:pt x="34923" y="347574"/>
                      <a:pt x="35087" y="347574"/>
                      <a:pt x="35170" y="347574"/>
                    </a:cubicBezTo>
                    <a:cubicBezTo>
                      <a:pt x="36074" y="347574"/>
                      <a:pt x="36896" y="347492"/>
                      <a:pt x="37800" y="347409"/>
                    </a:cubicBezTo>
                    <a:cubicBezTo>
                      <a:pt x="38047" y="347409"/>
                      <a:pt x="38211" y="347409"/>
                      <a:pt x="38458" y="347327"/>
                    </a:cubicBezTo>
                    <a:cubicBezTo>
                      <a:pt x="39445" y="347245"/>
                      <a:pt x="40349" y="347081"/>
                      <a:pt x="41335" y="346916"/>
                    </a:cubicBezTo>
                    <a:cubicBezTo>
                      <a:pt x="41500" y="346916"/>
                      <a:pt x="41664" y="346834"/>
                      <a:pt x="41828" y="346834"/>
                    </a:cubicBezTo>
                    <a:cubicBezTo>
                      <a:pt x="42650" y="346670"/>
                      <a:pt x="43555" y="346423"/>
                      <a:pt x="44377" y="346176"/>
                    </a:cubicBezTo>
                    <a:cubicBezTo>
                      <a:pt x="44542" y="346094"/>
                      <a:pt x="44705" y="346094"/>
                      <a:pt x="44870" y="346012"/>
                    </a:cubicBezTo>
                    <a:cubicBezTo>
                      <a:pt x="45774" y="345765"/>
                      <a:pt x="46761" y="345436"/>
                      <a:pt x="47666" y="345025"/>
                    </a:cubicBezTo>
                    <a:cubicBezTo>
                      <a:pt x="47830" y="344943"/>
                      <a:pt x="48076" y="344861"/>
                      <a:pt x="48241" y="344779"/>
                    </a:cubicBezTo>
                    <a:cubicBezTo>
                      <a:pt x="49063" y="344450"/>
                      <a:pt x="49885" y="344039"/>
                      <a:pt x="50625" y="343628"/>
                    </a:cubicBezTo>
                    <a:cubicBezTo>
                      <a:pt x="50790" y="343546"/>
                      <a:pt x="50871" y="343463"/>
                      <a:pt x="51036" y="343463"/>
                    </a:cubicBezTo>
                    <a:cubicBezTo>
                      <a:pt x="51940" y="342970"/>
                      <a:pt x="52763" y="342477"/>
                      <a:pt x="53585" y="341984"/>
                    </a:cubicBezTo>
                    <a:cubicBezTo>
                      <a:pt x="53750" y="341819"/>
                      <a:pt x="53995" y="341737"/>
                      <a:pt x="54160" y="341573"/>
                    </a:cubicBezTo>
                    <a:cubicBezTo>
                      <a:pt x="54901" y="341079"/>
                      <a:pt x="55723" y="340504"/>
                      <a:pt x="56462" y="339928"/>
                    </a:cubicBezTo>
                    <a:cubicBezTo>
                      <a:pt x="56544" y="339846"/>
                      <a:pt x="56627" y="339846"/>
                      <a:pt x="56709" y="339764"/>
                    </a:cubicBezTo>
                    <a:cubicBezTo>
                      <a:pt x="57531" y="339106"/>
                      <a:pt x="58271" y="338449"/>
                      <a:pt x="59011" y="337708"/>
                    </a:cubicBezTo>
                    <a:cubicBezTo>
                      <a:pt x="59175" y="337544"/>
                      <a:pt x="59339" y="337380"/>
                      <a:pt x="59504" y="337215"/>
                    </a:cubicBezTo>
                    <a:cubicBezTo>
                      <a:pt x="60244" y="336476"/>
                      <a:pt x="60984" y="335735"/>
                      <a:pt x="61642" y="334831"/>
                    </a:cubicBezTo>
                    <a:cubicBezTo>
                      <a:pt x="62299" y="334009"/>
                      <a:pt x="62957" y="333187"/>
                      <a:pt x="63532" y="332283"/>
                    </a:cubicBezTo>
                    <a:cubicBezTo>
                      <a:pt x="63697" y="332118"/>
                      <a:pt x="63779" y="331871"/>
                      <a:pt x="63944" y="331707"/>
                    </a:cubicBezTo>
                    <a:cubicBezTo>
                      <a:pt x="64519" y="330803"/>
                      <a:pt x="65013" y="329981"/>
                      <a:pt x="65505" y="329076"/>
                    </a:cubicBezTo>
                    <a:cubicBezTo>
                      <a:pt x="65588" y="328994"/>
                      <a:pt x="65588" y="328912"/>
                      <a:pt x="65670" y="328829"/>
                    </a:cubicBezTo>
                    <a:cubicBezTo>
                      <a:pt x="66081" y="328008"/>
                      <a:pt x="66492" y="327103"/>
                      <a:pt x="66821" y="326281"/>
                    </a:cubicBezTo>
                    <a:cubicBezTo>
                      <a:pt x="66903" y="326035"/>
                      <a:pt x="66986" y="325870"/>
                      <a:pt x="67068" y="325624"/>
                    </a:cubicBezTo>
                    <a:cubicBezTo>
                      <a:pt x="67396" y="324719"/>
                      <a:pt x="67725" y="323732"/>
                      <a:pt x="68054" y="322828"/>
                    </a:cubicBezTo>
                    <a:cubicBezTo>
                      <a:pt x="68137" y="322664"/>
                      <a:pt x="68137" y="322499"/>
                      <a:pt x="68137" y="322417"/>
                    </a:cubicBezTo>
                    <a:cubicBezTo>
                      <a:pt x="68382" y="321595"/>
                      <a:pt x="68547" y="320691"/>
                      <a:pt x="68794" y="319869"/>
                    </a:cubicBezTo>
                    <a:cubicBezTo>
                      <a:pt x="68794" y="319704"/>
                      <a:pt x="68876" y="319458"/>
                      <a:pt x="68876" y="319293"/>
                    </a:cubicBezTo>
                    <a:cubicBezTo>
                      <a:pt x="69041" y="318307"/>
                      <a:pt x="69205" y="317320"/>
                      <a:pt x="69288" y="316416"/>
                    </a:cubicBezTo>
                    <a:cubicBezTo>
                      <a:pt x="69288" y="316251"/>
                      <a:pt x="69288" y="316087"/>
                      <a:pt x="69288" y="315840"/>
                    </a:cubicBezTo>
                    <a:cubicBezTo>
                      <a:pt x="69369" y="314936"/>
                      <a:pt x="69369" y="314114"/>
                      <a:pt x="69369" y="313209"/>
                    </a:cubicBezTo>
                    <a:cubicBezTo>
                      <a:pt x="69369" y="313045"/>
                      <a:pt x="69369" y="312880"/>
                      <a:pt x="69369" y="312634"/>
                    </a:cubicBezTo>
                    <a:cubicBezTo>
                      <a:pt x="69369" y="311647"/>
                      <a:pt x="69288" y="310661"/>
                      <a:pt x="69205" y="309757"/>
                    </a:cubicBezTo>
                    <a:cubicBezTo>
                      <a:pt x="69205" y="309510"/>
                      <a:pt x="69123" y="309345"/>
                      <a:pt x="69123" y="309099"/>
                    </a:cubicBezTo>
                    <a:cubicBezTo>
                      <a:pt x="69041" y="308195"/>
                      <a:pt x="68876" y="307372"/>
                      <a:pt x="68712" y="306468"/>
                    </a:cubicBezTo>
                    <a:cubicBezTo>
                      <a:pt x="68712" y="306303"/>
                      <a:pt x="68629" y="306139"/>
                      <a:pt x="68629" y="306057"/>
                    </a:cubicBezTo>
                    <a:cubicBezTo>
                      <a:pt x="68465" y="305071"/>
                      <a:pt x="68219" y="304166"/>
                      <a:pt x="67890" y="303179"/>
                    </a:cubicBezTo>
                    <a:cubicBezTo>
                      <a:pt x="67807" y="302933"/>
                      <a:pt x="67725" y="302768"/>
                      <a:pt x="67725" y="302522"/>
                    </a:cubicBezTo>
                    <a:cubicBezTo>
                      <a:pt x="67643" y="302193"/>
                      <a:pt x="67561" y="301947"/>
                      <a:pt x="67478" y="301617"/>
                    </a:cubicBezTo>
                    <a:lnTo>
                      <a:pt x="199099" y="409068"/>
                    </a:lnTo>
                    <a:lnTo>
                      <a:pt x="224010" y="429292"/>
                    </a:lnTo>
                    <a:close/>
                    <a:moveTo>
                      <a:pt x="368209" y="151170"/>
                    </a:moveTo>
                    <a:cubicBezTo>
                      <a:pt x="380787" y="161446"/>
                      <a:pt x="382679" y="180109"/>
                      <a:pt x="372402" y="192687"/>
                    </a:cubicBezTo>
                    <a:lnTo>
                      <a:pt x="200415" y="403313"/>
                    </a:lnTo>
                    <a:lnTo>
                      <a:pt x="56627" y="285915"/>
                    </a:lnTo>
                    <a:cubicBezTo>
                      <a:pt x="47008" y="278023"/>
                      <a:pt x="34348" y="276296"/>
                      <a:pt x="23331" y="280078"/>
                    </a:cubicBezTo>
                    <a:lnTo>
                      <a:pt x="205759" y="56709"/>
                    </a:lnTo>
                    <a:cubicBezTo>
                      <a:pt x="206416" y="55887"/>
                      <a:pt x="207074" y="55064"/>
                      <a:pt x="207650" y="54160"/>
                    </a:cubicBezTo>
                    <a:cubicBezTo>
                      <a:pt x="207814" y="53996"/>
                      <a:pt x="207897" y="53749"/>
                      <a:pt x="208061" y="53585"/>
                    </a:cubicBezTo>
                    <a:cubicBezTo>
                      <a:pt x="208636" y="52680"/>
                      <a:pt x="209129" y="51858"/>
                      <a:pt x="209623" y="50954"/>
                    </a:cubicBezTo>
                    <a:cubicBezTo>
                      <a:pt x="209705" y="50872"/>
                      <a:pt x="209705" y="50790"/>
                      <a:pt x="209787" y="50707"/>
                    </a:cubicBezTo>
                    <a:cubicBezTo>
                      <a:pt x="210198" y="49885"/>
                      <a:pt x="210609" y="48981"/>
                      <a:pt x="210938" y="48159"/>
                    </a:cubicBezTo>
                    <a:cubicBezTo>
                      <a:pt x="211021" y="47912"/>
                      <a:pt x="211103" y="47747"/>
                      <a:pt x="211184" y="47501"/>
                    </a:cubicBezTo>
                    <a:cubicBezTo>
                      <a:pt x="211513" y="46597"/>
                      <a:pt x="211843" y="45610"/>
                      <a:pt x="212172" y="44706"/>
                    </a:cubicBezTo>
                    <a:cubicBezTo>
                      <a:pt x="212253" y="44542"/>
                      <a:pt x="212253" y="44377"/>
                      <a:pt x="212253" y="44295"/>
                    </a:cubicBezTo>
                    <a:cubicBezTo>
                      <a:pt x="212500" y="43473"/>
                      <a:pt x="212664" y="42569"/>
                      <a:pt x="212829" y="41746"/>
                    </a:cubicBezTo>
                    <a:cubicBezTo>
                      <a:pt x="212911" y="41500"/>
                      <a:pt x="212911" y="41335"/>
                      <a:pt x="212994" y="41088"/>
                    </a:cubicBezTo>
                    <a:cubicBezTo>
                      <a:pt x="213158" y="40102"/>
                      <a:pt x="213322" y="39198"/>
                      <a:pt x="213404" y="38211"/>
                    </a:cubicBezTo>
                    <a:cubicBezTo>
                      <a:pt x="213404" y="38047"/>
                      <a:pt x="213404" y="37800"/>
                      <a:pt x="213486" y="37636"/>
                    </a:cubicBezTo>
                    <a:cubicBezTo>
                      <a:pt x="213569" y="36814"/>
                      <a:pt x="213569" y="35909"/>
                      <a:pt x="213569" y="35087"/>
                    </a:cubicBezTo>
                    <a:cubicBezTo>
                      <a:pt x="213569" y="34922"/>
                      <a:pt x="213569" y="34676"/>
                      <a:pt x="213569" y="34511"/>
                    </a:cubicBezTo>
                    <a:cubicBezTo>
                      <a:pt x="213569" y="33525"/>
                      <a:pt x="213486" y="32538"/>
                      <a:pt x="213404" y="31634"/>
                    </a:cubicBezTo>
                    <a:cubicBezTo>
                      <a:pt x="213404" y="31387"/>
                      <a:pt x="213322" y="31223"/>
                      <a:pt x="213322" y="30976"/>
                    </a:cubicBezTo>
                    <a:cubicBezTo>
                      <a:pt x="213240" y="30155"/>
                      <a:pt x="213076" y="29250"/>
                      <a:pt x="212911" y="28428"/>
                    </a:cubicBezTo>
                    <a:cubicBezTo>
                      <a:pt x="212911" y="28263"/>
                      <a:pt x="212829" y="28099"/>
                      <a:pt x="212829" y="28017"/>
                    </a:cubicBezTo>
                    <a:cubicBezTo>
                      <a:pt x="212664" y="27030"/>
                      <a:pt x="212418" y="26126"/>
                      <a:pt x="212089" y="25222"/>
                    </a:cubicBezTo>
                    <a:cubicBezTo>
                      <a:pt x="212007" y="24975"/>
                      <a:pt x="211925" y="24811"/>
                      <a:pt x="211843" y="24564"/>
                    </a:cubicBezTo>
                    <a:cubicBezTo>
                      <a:pt x="211760" y="24235"/>
                      <a:pt x="211678" y="23989"/>
                      <a:pt x="211596" y="23659"/>
                    </a:cubicBezTo>
                    <a:lnTo>
                      <a:pt x="368209" y="151170"/>
                    </a:lnTo>
                    <a:close/>
                    <a:moveTo>
                      <a:pt x="197538" y="11821"/>
                    </a:moveTo>
                    <a:cubicBezTo>
                      <a:pt x="210116" y="22097"/>
                      <a:pt x="212007" y="40760"/>
                      <a:pt x="201731" y="53338"/>
                    </a:cubicBezTo>
                    <a:cubicBezTo>
                      <a:pt x="191454" y="65916"/>
                      <a:pt x="172792" y="67807"/>
                      <a:pt x="160213" y="57531"/>
                    </a:cubicBezTo>
                    <a:cubicBezTo>
                      <a:pt x="147635" y="47254"/>
                      <a:pt x="145744" y="28592"/>
                      <a:pt x="156020" y="16014"/>
                    </a:cubicBezTo>
                    <a:cubicBezTo>
                      <a:pt x="166297" y="3436"/>
                      <a:pt x="184959" y="1544"/>
                      <a:pt x="197538" y="11821"/>
                    </a:cubicBezTo>
                    <a:close/>
                  </a:path>
                </a:pathLst>
              </a:custGeom>
              <a:grpFill/>
              <a:ln w="8221" cap="flat">
                <a:noFill/>
                <a:prstDash val="solid"/>
                <a:miter/>
              </a:ln>
            </p:spPr>
            <p:txBody>
              <a:bodyPr rtlCol="0" anchor="ctr"/>
              <a:lstStyle/>
              <a:p>
                <a:endParaRPr lang="en-US"/>
              </a:p>
            </p:txBody>
          </p:sp>
          <p:sp>
            <p:nvSpPr>
              <p:cNvPr id="135" name="Freeform: Shape 134">
                <a:extLst>
                  <a:ext uri="{FF2B5EF4-FFF2-40B4-BE49-F238E27FC236}">
                    <a16:creationId xmlns:a16="http://schemas.microsoft.com/office/drawing/2014/main" id="{F4B6443F-0B6F-46ED-86FF-F727FA120BB8}"/>
                  </a:ext>
                </a:extLst>
              </p:cNvPr>
              <p:cNvSpPr/>
              <p:nvPr/>
            </p:nvSpPr>
            <p:spPr>
              <a:xfrm>
                <a:off x="10221847" y="4832843"/>
                <a:ext cx="45210" cy="45183"/>
              </a:xfrm>
              <a:custGeom>
                <a:avLst/>
                <a:gdLst>
                  <a:gd name="connsiteX0" fmla="*/ 8313 w 45210"/>
                  <a:gd name="connsiteY0" fmla="*/ 40103 h 45183"/>
                  <a:gd name="connsiteX1" fmla="*/ 40129 w 45210"/>
                  <a:gd name="connsiteY1" fmla="*/ 36897 h 45183"/>
                  <a:gd name="connsiteX2" fmla="*/ 36924 w 45210"/>
                  <a:gd name="connsiteY2" fmla="*/ 5081 h 45183"/>
                  <a:gd name="connsiteX3" fmla="*/ 5107 w 45210"/>
                  <a:gd name="connsiteY3" fmla="*/ 8287 h 45183"/>
                  <a:gd name="connsiteX4" fmla="*/ 8313 w 45210"/>
                  <a:gd name="connsiteY4" fmla="*/ 40103 h 45183"/>
                  <a:gd name="connsiteX5" fmla="*/ 33635 w 45210"/>
                  <a:gd name="connsiteY5" fmla="*/ 9109 h 45183"/>
                  <a:gd name="connsiteX6" fmla="*/ 36101 w 45210"/>
                  <a:gd name="connsiteY6" fmla="*/ 33608 h 45183"/>
                  <a:gd name="connsiteX7" fmla="*/ 11602 w 45210"/>
                  <a:gd name="connsiteY7" fmla="*/ 36074 h 45183"/>
                  <a:gd name="connsiteX8" fmla="*/ 9136 w 45210"/>
                  <a:gd name="connsiteY8" fmla="*/ 11575 h 45183"/>
                  <a:gd name="connsiteX9" fmla="*/ 33635 w 45210"/>
                  <a:gd name="connsiteY9" fmla="*/ 9109 h 45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210" h="45183">
                    <a:moveTo>
                      <a:pt x="8313" y="40103"/>
                    </a:moveTo>
                    <a:cubicBezTo>
                      <a:pt x="17932" y="47995"/>
                      <a:pt x="32237" y="46515"/>
                      <a:pt x="40129" y="36897"/>
                    </a:cubicBezTo>
                    <a:cubicBezTo>
                      <a:pt x="48022" y="27278"/>
                      <a:pt x="46542" y="12973"/>
                      <a:pt x="36924" y="5081"/>
                    </a:cubicBezTo>
                    <a:cubicBezTo>
                      <a:pt x="27304" y="-2812"/>
                      <a:pt x="13000" y="-1332"/>
                      <a:pt x="5107" y="8287"/>
                    </a:cubicBezTo>
                    <a:cubicBezTo>
                      <a:pt x="-2785" y="17906"/>
                      <a:pt x="-1387" y="32211"/>
                      <a:pt x="8313" y="40103"/>
                    </a:cubicBezTo>
                    <a:close/>
                    <a:moveTo>
                      <a:pt x="33635" y="9109"/>
                    </a:moveTo>
                    <a:cubicBezTo>
                      <a:pt x="41034" y="15193"/>
                      <a:pt x="42184" y="26127"/>
                      <a:pt x="36101" y="33608"/>
                    </a:cubicBezTo>
                    <a:cubicBezTo>
                      <a:pt x="30017" y="41007"/>
                      <a:pt x="19083" y="42158"/>
                      <a:pt x="11602" y="36074"/>
                    </a:cubicBezTo>
                    <a:cubicBezTo>
                      <a:pt x="4202" y="29991"/>
                      <a:pt x="3051" y="19057"/>
                      <a:pt x="9136" y="11575"/>
                    </a:cubicBezTo>
                    <a:cubicBezTo>
                      <a:pt x="15220" y="4094"/>
                      <a:pt x="26153" y="3026"/>
                      <a:pt x="33635" y="9109"/>
                    </a:cubicBezTo>
                    <a:close/>
                  </a:path>
                </a:pathLst>
              </a:custGeom>
              <a:grpFill/>
              <a:ln w="8221" cap="flat">
                <a:noFill/>
                <a:prstDash val="solid"/>
                <a:miter/>
              </a:ln>
            </p:spPr>
            <p:txBody>
              <a:bodyPr rtlCol="0" anchor="ctr"/>
              <a:lstStyle/>
              <a:p>
                <a:endParaRPr lang="en-US"/>
              </a:p>
            </p:txBody>
          </p:sp>
          <p:sp>
            <p:nvSpPr>
              <p:cNvPr id="136" name="Freeform: Shape 135">
                <a:extLst>
                  <a:ext uri="{FF2B5EF4-FFF2-40B4-BE49-F238E27FC236}">
                    <a16:creationId xmlns:a16="http://schemas.microsoft.com/office/drawing/2014/main" id="{540E5679-AE65-4C92-A18E-6DDB6726048D}"/>
                  </a:ext>
                </a:extLst>
              </p:cNvPr>
              <p:cNvSpPr/>
              <p:nvPr/>
            </p:nvSpPr>
            <p:spPr>
              <a:xfrm>
                <a:off x="10196191" y="4769593"/>
                <a:ext cx="124184" cy="133950"/>
              </a:xfrm>
              <a:custGeom>
                <a:avLst/>
                <a:gdLst>
                  <a:gd name="connsiteX0" fmla="*/ 12677 w 124184"/>
                  <a:gd name="connsiteY0" fmla="*/ 75071 h 133950"/>
                  <a:gd name="connsiteX1" fmla="*/ 674 w 124184"/>
                  <a:gd name="connsiteY1" fmla="*/ 88636 h 133950"/>
                  <a:gd name="connsiteX2" fmla="*/ 16 w 124184"/>
                  <a:gd name="connsiteY2" fmla="*/ 90609 h 133950"/>
                  <a:gd name="connsiteX3" fmla="*/ 1002 w 124184"/>
                  <a:gd name="connsiteY3" fmla="*/ 92418 h 133950"/>
                  <a:gd name="connsiteX4" fmla="*/ 15471 w 124184"/>
                  <a:gd name="connsiteY4" fmla="*/ 103352 h 133950"/>
                  <a:gd name="connsiteX5" fmla="*/ 16623 w 124184"/>
                  <a:gd name="connsiteY5" fmla="*/ 121439 h 133950"/>
                  <a:gd name="connsiteX6" fmla="*/ 19582 w 124184"/>
                  <a:gd name="connsiteY6" fmla="*/ 123823 h 133950"/>
                  <a:gd name="connsiteX7" fmla="*/ 37587 w 124184"/>
                  <a:gd name="connsiteY7" fmla="*/ 121275 h 133950"/>
                  <a:gd name="connsiteX8" fmla="*/ 51152 w 124184"/>
                  <a:gd name="connsiteY8" fmla="*/ 133277 h 133950"/>
                  <a:gd name="connsiteX9" fmla="*/ 53125 w 124184"/>
                  <a:gd name="connsiteY9" fmla="*/ 133935 h 133950"/>
                  <a:gd name="connsiteX10" fmla="*/ 54933 w 124184"/>
                  <a:gd name="connsiteY10" fmla="*/ 132949 h 133950"/>
                  <a:gd name="connsiteX11" fmla="*/ 65867 w 124184"/>
                  <a:gd name="connsiteY11" fmla="*/ 118479 h 133950"/>
                  <a:gd name="connsiteX12" fmla="*/ 83954 w 124184"/>
                  <a:gd name="connsiteY12" fmla="*/ 117328 h 133950"/>
                  <a:gd name="connsiteX13" fmla="*/ 85845 w 124184"/>
                  <a:gd name="connsiteY13" fmla="*/ 116342 h 133950"/>
                  <a:gd name="connsiteX14" fmla="*/ 86420 w 124184"/>
                  <a:gd name="connsiteY14" fmla="*/ 114369 h 133950"/>
                  <a:gd name="connsiteX15" fmla="*/ 83872 w 124184"/>
                  <a:gd name="connsiteY15" fmla="*/ 96364 h 133950"/>
                  <a:gd name="connsiteX16" fmla="*/ 95875 w 124184"/>
                  <a:gd name="connsiteY16" fmla="*/ 82799 h 133950"/>
                  <a:gd name="connsiteX17" fmla="*/ 96532 w 124184"/>
                  <a:gd name="connsiteY17" fmla="*/ 80826 h 133950"/>
                  <a:gd name="connsiteX18" fmla="*/ 95546 w 124184"/>
                  <a:gd name="connsiteY18" fmla="*/ 79018 h 133950"/>
                  <a:gd name="connsiteX19" fmla="*/ 88476 w 124184"/>
                  <a:gd name="connsiteY19" fmla="*/ 73756 h 133950"/>
                  <a:gd name="connsiteX20" fmla="*/ 123580 w 124184"/>
                  <a:gd name="connsiteY20" fmla="*/ 30760 h 133950"/>
                  <a:gd name="connsiteX21" fmla="*/ 124074 w 124184"/>
                  <a:gd name="connsiteY21" fmla="*/ 28293 h 133950"/>
                  <a:gd name="connsiteX22" fmla="*/ 122264 w 124184"/>
                  <a:gd name="connsiteY22" fmla="*/ 26567 h 133950"/>
                  <a:gd name="connsiteX23" fmla="*/ 101301 w 124184"/>
                  <a:gd name="connsiteY23" fmla="*/ 20812 h 133950"/>
                  <a:gd name="connsiteX24" fmla="*/ 91435 w 124184"/>
                  <a:gd name="connsiteY24" fmla="*/ 1410 h 133950"/>
                  <a:gd name="connsiteX25" fmla="*/ 90778 w 124184"/>
                  <a:gd name="connsiteY25" fmla="*/ 587 h 133950"/>
                  <a:gd name="connsiteX26" fmla="*/ 89380 w 124184"/>
                  <a:gd name="connsiteY26" fmla="*/ 12 h 133950"/>
                  <a:gd name="connsiteX27" fmla="*/ 87079 w 124184"/>
                  <a:gd name="connsiteY27" fmla="*/ 917 h 133950"/>
                  <a:gd name="connsiteX28" fmla="*/ 51974 w 124184"/>
                  <a:gd name="connsiteY28" fmla="*/ 43913 h 133950"/>
                  <a:gd name="connsiteX29" fmla="*/ 45397 w 124184"/>
                  <a:gd name="connsiteY29" fmla="*/ 38076 h 133950"/>
                  <a:gd name="connsiteX30" fmla="*/ 43424 w 124184"/>
                  <a:gd name="connsiteY30" fmla="*/ 37419 h 133950"/>
                  <a:gd name="connsiteX31" fmla="*/ 41615 w 124184"/>
                  <a:gd name="connsiteY31" fmla="*/ 38405 h 133950"/>
                  <a:gd name="connsiteX32" fmla="*/ 30681 w 124184"/>
                  <a:gd name="connsiteY32" fmla="*/ 52875 h 133950"/>
                  <a:gd name="connsiteX33" fmla="*/ 12594 w 124184"/>
                  <a:gd name="connsiteY33" fmla="*/ 54025 h 133950"/>
                  <a:gd name="connsiteX34" fmla="*/ 10704 w 124184"/>
                  <a:gd name="connsiteY34" fmla="*/ 55012 h 133950"/>
                  <a:gd name="connsiteX35" fmla="*/ 10128 w 124184"/>
                  <a:gd name="connsiteY35" fmla="*/ 56985 h 133950"/>
                  <a:gd name="connsiteX36" fmla="*/ 12677 w 124184"/>
                  <a:gd name="connsiteY36" fmla="*/ 75071 h 133950"/>
                  <a:gd name="connsiteX37" fmla="*/ 88558 w 124184"/>
                  <a:gd name="connsiteY37" fmla="*/ 7411 h 133950"/>
                  <a:gd name="connsiteX38" fmla="*/ 97108 w 124184"/>
                  <a:gd name="connsiteY38" fmla="*/ 24265 h 133950"/>
                  <a:gd name="connsiteX39" fmla="*/ 98752 w 124184"/>
                  <a:gd name="connsiteY39" fmla="*/ 25580 h 133950"/>
                  <a:gd name="connsiteX40" fmla="*/ 117004 w 124184"/>
                  <a:gd name="connsiteY40" fmla="*/ 30595 h 133950"/>
                  <a:gd name="connsiteX41" fmla="*/ 84283 w 124184"/>
                  <a:gd name="connsiteY41" fmla="*/ 70632 h 133950"/>
                  <a:gd name="connsiteX42" fmla="*/ 80995 w 124184"/>
                  <a:gd name="connsiteY42" fmla="*/ 68166 h 133950"/>
                  <a:gd name="connsiteX43" fmla="*/ 79844 w 124184"/>
                  <a:gd name="connsiteY43" fmla="*/ 50079 h 133950"/>
                  <a:gd name="connsiteX44" fmla="*/ 78857 w 124184"/>
                  <a:gd name="connsiteY44" fmla="*/ 48188 h 133950"/>
                  <a:gd name="connsiteX45" fmla="*/ 76884 w 124184"/>
                  <a:gd name="connsiteY45" fmla="*/ 47613 h 133950"/>
                  <a:gd name="connsiteX46" fmla="*/ 58879 w 124184"/>
                  <a:gd name="connsiteY46" fmla="*/ 50161 h 133950"/>
                  <a:gd name="connsiteX47" fmla="*/ 55755 w 124184"/>
                  <a:gd name="connsiteY47" fmla="*/ 47448 h 133950"/>
                  <a:gd name="connsiteX48" fmla="*/ 88558 w 124184"/>
                  <a:gd name="connsiteY48" fmla="*/ 7411 h 133950"/>
                  <a:gd name="connsiteX49" fmla="*/ 32161 w 124184"/>
                  <a:gd name="connsiteY49" fmla="*/ 58218 h 133950"/>
                  <a:gd name="connsiteX50" fmla="*/ 34051 w 124184"/>
                  <a:gd name="connsiteY50" fmla="*/ 57149 h 133950"/>
                  <a:gd name="connsiteX51" fmla="*/ 44000 w 124184"/>
                  <a:gd name="connsiteY51" fmla="*/ 43996 h 133950"/>
                  <a:gd name="connsiteX52" fmla="*/ 56414 w 124184"/>
                  <a:gd name="connsiteY52" fmla="*/ 54930 h 133950"/>
                  <a:gd name="connsiteX53" fmla="*/ 58469 w 124184"/>
                  <a:gd name="connsiteY53" fmla="*/ 55587 h 133950"/>
                  <a:gd name="connsiteX54" fmla="*/ 74829 w 124184"/>
                  <a:gd name="connsiteY54" fmla="*/ 53285 h 133950"/>
                  <a:gd name="connsiteX55" fmla="*/ 75816 w 124184"/>
                  <a:gd name="connsiteY55" fmla="*/ 69810 h 133950"/>
                  <a:gd name="connsiteX56" fmla="*/ 76802 w 124184"/>
                  <a:gd name="connsiteY56" fmla="*/ 71701 h 133950"/>
                  <a:gd name="connsiteX57" fmla="*/ 76884 w 124184"/>
                  <a:gd name="connsiteY57" fmla="*/ 71783 h 133950"/>
                  <a:gd name="connsiteX58" fmla="*/ 90038 w 124184"/>
                  <a:gd name="connsiteY58" fmla="*/ 81730 h 133950"/>
                  <a:gd name="connsiteX59" fmla="*/ 79103 w 124184"/>
                  <a:gd name="connsiteY59" fmla="*/ 94144 h 133950"/>
                  <a:gd name="connsiteX60" fmla="*/ 78446 w 124184"/>
                  <a:gd name="connsiteY60" fmla="*/ 96200 h 133950"/>
                  <a:gd name="connsiteX61" fmla="*/ 80748 w 124184"/>
                  <a:gd name="connsiteY61" fmla="*/ 112560 h 133950"/>
                  <a:gd name="connsiteX62" fmla="*/ 64223 w 124184"/>
                  <a:gd name="connsiteY62" fmla="*/ 113547 h 133950"/>
                  <a:gd name="connsiteX63" fmla="*/ 62333 w 124184"/>
                  <a:gd name="connsiteY63" fmla="*/ 114615 h 133950"/>
                  <a:gd name="connsiteX64" fmla="*/ 52384 w 124184"/>
                  <a:gd name="connsiteY64" fmla="*/ 127769 h 133950"/>
                  <a:gd name="connsiteX65" fmla="*/ 39971 w 124184"/>
                  <a:gd name="connsiteY65" fmla="*/ 116835 h 133950"/>
                  <a:gd name="connsiteX66" fmla="*/ 37916 w 124184"/>
                  <a:gd name="connsiteY66" fmla="*/ 116177 h 133950"/>
                  <a:gd name="connsiteX67" fmla="*/ 21555 w 124184"/>
                  <a:gd name="connsiteY67" fmla="*/ 118479 h 133950"/>
                  <a:gd name="connsiteX68" fmla="*/ 20569 w 124184"/>
                  <a:gd name="connsiteY68" fmla="*/ 101955 h 133950"/>
                  <a:gd name="connsiteX69" fmla="*/ 19500 w 124184"/>
                  <a:gd name="connsiteY69" fmla="*/ 100064 h 133950"/>
                  <a:gd name="connsiteX70" fmla="*/ 6346 w 124184"/>
                  <a:gd name="connsiteY70" fmla="*/ 90116 h 133950"/>
                  <a:gd name="connsiteX71" fmla="*/ 17281 w 124184"/>
                  <a:gd name="connsiteY71" fmla="*/ 77702 h 133950"/>
                  <a:gd name="connsiteX72" fmla="*/ 17938 w 124184"/>
                  <a:gd name="connsiteY72" fmla="*/ 75647 h 133950"/>
                  <a:gd name="connsiteX73" fmla="*/ 15636 w 124184"/>
                  <a:gd name="connsiteY73" fmla="*/ 59287 h 133950"/>
                  <a:gd name="connsiteX74" fmla="*/ 32161 w 124184"/>
                  <a:gd name="connsiteY74" fmla="*/ 58218 h 133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124184" h="133950">
                    <a:moveTo>
                      <a:pt x="12677" y="75071"/>
                    </a:moveTo>
                    <a:lnTo>
                      <a:pt x="674" y="88636"/>
                    </a:lnTo>
                    <a:cubicBezTo>
                      <a:pt x="180" y="89212"/>
                      <a:pt x="-67" y="89870"/>
                      <a:pt x="16" y="90609"/>
                    </a:cubicBezTo>
                    <a:cubicBezTo>
                      <a:pt x="98" y="91350"/>
                      <a:pt x="427" y="92007"/>
                      <a:pt x="1002" y="92418"/>
                    </a:cubicBezTo>
                    <a:lnTo>
                      <a:pt x="15471" y="103352"/>
                    </a:lnTo>
                    <a:lnTo>
                      <a:pt x="16623" y="121439"/>
                    </a:lnTo>
                    <a:cubicBezTo>
                      <a:pt x="16705" y="122919"/>
                      <a:pt x="18185" y="124070"/>
                      <a:pt x="19582" y="123823"/>
                    </a:cubicBezTo>
                    <a:lnTo>
                      <a:pt x="37587" y="121275"/>
                    </a:lnTo>
                    <a:lnTo>
                      <a:pt x="51152" y="133277"/>
                    </a:lnTo>
                    <a:cubicBezTo>
                      <a:pt x="51727" y="133771"/>
                      <a:pt x="52384" y="134017"/>
                      <a:pt x="53125" y="133935"/>
                    </a:cubicBezTo>
                    <a:cubicBezTo>
                      <a:pt x="53865" y="133853"/>
                      <a:pt x="54522" y="133524"/>
                      <a:pt x="54933" y="132949"/>
                    </a:cubicBezTo>
                    <a:lnTo>
                      <a:pt x="65867" y="118479"/>
                    </a:lnTo>
                    <a:lnTo>
                      <a:pt x="83954" y="117328"/>
                    </a:lnTo>
                    <a:cubicBezTo>
                      <a:pt x="84694" y="117246"/>
                      <a:pt x="85351" y="116917"/>
                      <a:pt x="85845" y="116342"/>
                    </a:cubicBezTo>
                    <a:cubicBezTo>
                      <a:pt x="86338" y="115766"/>
                      <a:pt x="86503" y="115027"/>
                      <a:pt x="86420" y="114369"/>
                    </a:cubicBezTo>
                    <a:lnTo>
                      <a:pt x="83872" y="96364"/>
                    </a:lnTo>
                    <a:lnTo>
                      <a:pt x="95875" y="82799"/>
                    </a:lnTo>
                    <a:cubicBezTo>
                      <a:pt x="96369" y="82224"/>
                      <a:pt x="96614" y="81566"/>
                      <a:pt x="96532" y="80826"/>
                    </a:cubicBezTo>
                    <a:cubicBezTo>
                      <a:pt x="96451" y="80087"/>
                      <a:pt x="96122" y="79429"/>
                      <a:pt x="95546" y="79018"/>
                    </a:cubicBezTo>
                    <a:lnTo>
                      <a:pt x="88476" y="73756"/>
                    </a:lnTo>
                    <a:lnTo>
                      <a:pt x="123580" y="30760"/>
                    </a:lnTo>
                    <a:cubicBezTo>
                      <a:pt x="124156" y="30102"/>
                      <a:pt x="124320" y="29198"/>
                      <a:pt x="124074" y="28293"/>
                    </a:cubicBezTo>
                    <a:cubicBezTo>
                      <a:pt x="123827" y="27471"/>
                      <a:pt x="123170" y="26813"/>
                      <a:pt x="122264" y="26567"/>
                    </a:cubicBezTo>
                    <a:lnTo>
                      <a:pt x="101301" y="20812"/>
                    </a:lnTo>
                    <a:lnTo>
                      <a:pt x="91435" y="1410"/>
                    </a:lnTo>
                    <a:cubicBezTo>
                      <a:pt x="91271" y="1081"/>
                      <a:pt x="91025" y="834"/>
                      <a:pt x="90778" y="587"/>
                    </a:cubicBezTo>
                    <a:cubicBezTo>
                      <a:pt x="90366" y="259"/>
                      <a:pt x="89956" y="94"/>
                      <a:pt x="89380" y="12"/>
                    </a:cubicBezTo>
                    <a:cubicBezTo>
                      <a:pt x="88476" y="-70"/>
                      <a:pt x="87654" y="259"/>
                      <a:pt x="87079" y="917"/>
                    </a:cubicBezTo>
                    <a:lnTo>
                      <a:pt x="51974" y="43913"/>
                    </a:lnTo>
                    <a:lnTo>
                      <a:pt x="45397" y="38076"/>
                    </a:lnTo>
                    <a:cubicBezTo>
                      <a:pt x="44822" y="37583"/>
                      <a:pt x="44163" y="37336"/>
                      <a:pt x="43424" y="37419"/>
                    </a:cubicBezTo>
                    <a:cubicBezTo>
                      <a:pt x="42684" y="37501"/>
                      <a:pt x="42027" y="37830"/>
                      <a:pt x="41615" y="38405"/>
                    </a:cubicBezTo>
                    <a:lnTo>
                      <a:pt x="30681" y="52875"/>
                    </a:lnTo>
                    <a:lnTo>
                      <a:pt x="12594" y="54025"/>
                    </a:lnTo>
                    <a:cubicBezTo>
                      <a:pt x="11855" y="54107"/>
                      <a:pt x="11197" y="54437"/>
                      <a:pt x="10704" y="55012"/>
                    </a:cubicBezTo>
                    <a:cubicBezTo>
                      <a:pt x="10210" y="55587"/>
                      <a:pt x="10046" y="56327"/>
                      <a:pt x="10128" y="56985"/>
                    </a:cubicBezTo>
                    <a:lnTo>
                      <a:pt x="12677" y="75071"/>
                    </a:lnTo>
                    <a:close/>
                    <a:moveTo>
                      <a:pt x="88558" y="7411"/>
                    </a:moveTo>
                    <a:lnTo>
                      <a:pt x="97108" y="24265"/>
                    </a:lnTo>
                    <a:cubicBezTo>
                      <a:pt x="97437" y="24922"/>
                      <a:pt x="98012" y="25416"/>
                      <a:pt x="98752" y="25580"/>
                    </a:cubicBezTo>
                    <a:lnTo>
                      <a:pt x="117004" y="30595"/>
                    </a:lnTo>
                    <a:lnTo>
                      <a:pt x="84283" y="70632"/>
                    </a:lnTo>
                    <a:lnTo>
                      <a:pt x="80995" y="68166"/>
                    </a:lnTo>
                    <a:lnTo>
                      <a:pt x="79844" y="50079"/>
                    </a:lnTo>
                    <a:cubicBezTo>
                      <a:pt x="79762" y="49339"/>
                      <a:pt x="79432" y="48682"/>
                      <a:pt x="78857" y="48188"/>
                    </a:cubicBezTo>
                    <a:cubicBezTo>
                      <a:pt x="78281" y="47695"/>
                      <a:pt x="77542" y="47531"/>
                      <a:pt x="76884" y="47613"/>
                    </a:cubicBezTo>
                    <a:lnTo>
                      <a:pt x="58879" y="50161"/>
                    </a:lnTo>
                    <a:lnTo>
                      <a:pt x="55755" y="47448"/>
                    </a:lnTo>
                    <a:lnTo>
                      <a:pt x="88558" y="7411"/>
                    </a:lnTo>
                    <a:close/>
                    <a:moveTo>
                      <a:pt x="32161" y="58218"/>
                    </a:moveTo>
                    <a:cubicBezTo>
                      <a:pt x="32900" y="58136"/>
                      <a:pt x="33641" y="57807"/>
                      <a:pt x="34051" y="57149"/>
                    </a:cubicBezTo>
                    <a:lnTo>
                      <a:pt x="44000" y="43996"/>
                    </a:lnTo>
                    <a:lnTo>
                      <a:pt x="56414" y="54930"/>
                    </a:lnTo>
                    <a:cubicBezTo>
                      <a:pt x="56989" y="55423"/>
                      <a:pt x="57728" y="55669"/>
                      <a:pt x="58469" y="55587"/>
                    </a:cubicBezTo>
                    <a:lnTo>
                      <a:pt x="74829" y="53285"/>
                    </a:lnTo>
                    <a:lnTo>
                      <a:pt x="75816" y="69810"/>
                    </a:lnTo>
                    <a:cubicBezTo>
                      <a:pt x="75898" y="70550"/>
                      <a:pt x="76226" y="71208"/>
                      <a:pt x="76802" y="71701"/>
                    </a:cubicBezTo>
                    <a:cubicBezTo>
                      <a:pt x="76802" y="71701"/>
                      <a:pt x="76884" y="71783"/>
                      <a:pt x="76884" y="71783"/>
                    </a:cubicBezTo>
                    <a:lnTo>
                      <a:pt x="90038" y="81730"/>
                    </a:lnTo>
                    <a:lnTo>
                      <a:pt x="79103" y="94144"/>
                    </a:lnTo>
                    <a:cubicBezTo>
                      <a:pt x="78610" y="94720"/>
                      <a:pt x="78364" y="95460"/>
                      <a:pt x="78446" y="96200"/>
                    </a:cubicBezTo>
                    <a:lnTo>
                      <a:pt x="80748" y="112560"/>
                    </a:lnTo>
                    <a:lnTo>
                      <a:pt x="64223" y="113547"/>
                    </a:lnTo>
                    <a:cubicBezTo>
                      <a:pt x="63484" y="113629"/>
                      <a:pt x="62743" y="113958"/>
                      <a:pt x="62333" y="114615"/>
                    </a:cubicBezTo>
                    <a:lnTo>
                      <a:pt x="52384" y="127769"/>
                    </a:lnTo>
                    <a:lnTo>
                      <a:pt x="39971" y="116835"/>
                    </a:lnTo>
                    <a:cubicBezTo>
                      <a:pt x="39395" y="116342"/>
                      <a:pt x="38656" y="116095"/>
                      <a:pt x="37916" y="116177"/>
                    </a:cubicBezTo>
                    <a:lnTo>
                      <a:pt x="21555" y="118479"/>
                    </a:lnTo>
                    <a:lnTo>
                      <a:pt x="20569" y="101955"/>
                    </a:lnTo>
                    <a:cubicBezTo>
                      <a:pt x="20486" y="101215"/>
                      <a:pt x="20158" y="100475"/>
                      <a:pt x="19500" y="100064"/>
                    </a:cubicBezTo>
                    <a:lnTo>
                      <a:pt x="6346" y="90116"/>
                    </a:lnTo>
                    <a:lnTo>
                      <a:pt x="17281" y="77702"/>
                    </a:lnTo>
                    <a:cubicBezTo>
                      <a:pt x="17774" y="77127"/>
                      <a:pt x="18020" y="76387"/>
                      <a:pt x="17938" y="75647"/>
                    </a:cubicBezTo>
                    <a:lnTo>
                      <a:pt x="15636" y="59287"/>
                    </a:lnTo>
                    <a:lnTo>
                      <a:pt x="32161" y="58218"/>
                    </a:lnTo>
                    <a:close/>
                  </a:path>
                </a:pathLst>
              </a:custGeom>
              <a:grpFill/>
              <a:ln w="8221" cap="flat">
                <a:noFill/>
                <a:prstDash val="solid"/>
                <a:miter/>
              </a:ln>
            </p:spPr>
            <p:txBody>
              <a:bodyPr rtlCol="0" anchor="ctr"/>
              <a:lstStyle/>
              <a:p>
                <a:endParaRPr lang="en-US"/>
              </a:p>
            </p:txBody>
          </p:sp>
          <p:sp>
            <p:nvSpPr>
              <p:cNvPr id="137" name="Freeform: Shape 136">
                <a:extLst>
                  <a:ext uri="{FF2B5EF4-FFF2-40B4-BE49-F238E27FC236}">
                    <a16:creationId xmlns:a16="http://schemas.microsoft.com/office/drawing/2014/main" id="{12686EDF-CFD5-4880-B283-0A2412C761A8}"/>
                  </a:ext>
                </a:extLst>
              </p:cNvPr>
              <p:cNvSpPr/>
              <p:nvPr/>
            </p:nvSpPr>
            <p:spPr>
              <a:xfrm>
                <a:off x="10132734" y="4964771"/>
                <a:ext cx="101294" cy="83618"/>
              </a:xfrm>
              <a:custGeom>
                <a:avLst/>
                <a:gdLst>
                  <a:gd name="connsiteX0" fmla="*/ 100304 w 101294"/>
                  <a:gd name="connsiteY0" fmla="*/ 78928 h 83618"/>
                  <a:gd name="connsiteX1" fmla="*/ 4280 w 101294"/>
                  <a:gd name="connsiteY1" fmla="*/ 581 h 83618"/>
                  <a:gd name="connsiteX2" fmla="*/ 581 w 101294"/>
                  <a:gd name="connsiteY2" fmla="*/ 991 h 83618"/>
                  <a:gd name="connsiteX3" fmla="*/ 991 w 101294"/>
                  <a:gd name="connsiteY3" fmla="*/ 4691 h 83618"/>
                  <a:gd name="connsiteX4" fmla="*/ 97015 w 101294"/>
                  <a:gd name="connsiteY4" fmla="*/ 83039 h 83618"/>
                  <a:gd name="connsiteX5" fmla="*/ 100714 w 101294"/>
                  <a:gd name="connsiteY5" fmla="*/ 82628 h 83618"/>
                  <a:gd name="connsiteX6" fmla="*/ 100304 w 10129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8">
                    <a:moveTo>
                      <a:pt x="100304" y="78928"/>
                    </a:moveTo>
                    <a:lnTo>
                      <a:pt x="4280" y="581"/>
                    </a:lnTo>
                    <a:cubicBezTo>
                      <a:pt x="3129" y="-324"/>
                      <a:pt x="1485" y="-160"/>
                      <a:pt x="581" y="991"/>
                    </a:cubicBezTo>
                    <a:cubicBezTo>
                      <a:pt x="-324" y="2143"/>
                      <a:pt x="-160" y="3786"/>
                      <a:pt x="991" y="4691"/>
                    </a:cubicBezTo>
                    <a:lnTo>
                      <a:pt x="97015" y="83039"/>
                    </a:lnTo>
                    <a:cubicBezTo>
                      <a:pt x="98166" y="83943"/>
                      <a:pt x="99810" y="83779"/>
                      <a:pt x="100714" y="82628"/>
                    </a:cubicBezTo>
                    <a:cubicBezTo>
                      <a:pt x="101618" y="81477"/>
                      <a:pt x="101454" y="79832"/>
                      <a:pt x="100304" y="78928"/>
                    </a:cubicBezTo>
                    <a:close/>
                  </a:path>
                </a:pathLst>
              </a:custGeom>
              <a:grpFill/>
              <a:ln w="8221" cap="flat">
                <a:noFill/>
                <a:prstDash val="solid"/>
                <a:miter/>
              </a:ln>
            </p:spPr>
            <p:txBody>
              <a:bodyPr rtlCol="0" anchor="ctr"/>
              <a:lstStyle/>
              <a:p>
                <a:endParaRPr lang="en-US"/>
              </a:p>
            </p:txBody>
          </p:sp>
          <p:sp>
            <p:nvSpPr>
              <p:cNvPr id="138" name="Freeform: Shape 137">
                <a:extLst>
                  <a:ext uri="{FF2B5EF4-FFF2-40B4-BE49-F238E27FC236}">
                    <a16:creationId xmlns:a16="http://schemas.microsoft.com/office/drawing/2014/main" id="{8000CD14-D79C-47D9-9DD3-C265A1763CEF}"/>
                  </a:ext>
                </a:extLst>
              </p:cNvPr>
              <p:cNvSpPr/>
              <p:nvPr/>
            </p:nvSpPr>
            <p:spPr>
              <a:xfrm>
                <a:off x="10151396" y="4941916"/>
                <a:ext cx="101294" cy="83619"/>
              </a:xfrm>
              <a:custGeom>
                <a:avLst/>
                <a:gdLst>
                  <a:gd name="connsiteX0" fmla="*/ 100303 w 101294"/>
                  <a:gd name="connsiteY0" fmla="*/ 78928 h 83619"/>
                  <a:gd name="connsiteX1" fmla="*/ 4280 w 101294"/>
                  <a:gd name="connsiteY1" fmla="*/ 580 h 83619"/>
                  <a:gd name="connsiteX2" fmla="*/ 580 w 101294"/>
                  <a:gd name="connsiteY2" fmla="*/ 991 h 83619"/>
                  <a:gd name="connsiteX3" fmla="*/ 992 w 101294"/>
                  <a:gd name="connsiteY3" fmla="*/ 4691 h 83619"/>
                  <a:gd name="connsiteX4" fmla="*/ 97015 w 101294"/>
                  <a:gd name="connsiteY4" fmla="*/ 83039 h 83619"/>
                  <a:gd name="connsiteX5" fmla="*/ 100714 w 101294"/>
                  <a:gd name="connsiteY5" fmla="*/ 82627 h 83619"/>
                  <a:gd name="connsiteX6" fmla="*/ 100303 w 101294"/>
                  <a:gd name="connsiteY6" fmla="*/ 78928 h 83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9">
                    <a:moveTo>
                      <a:pt x="100303" y="78928"/>
                    </a:moveTo>
                    <a:lnTo>
                      <a:pt x="4280" y="580"/>
                    </a:lnTo>
                    <a:cubicBezTo>
                      <a:pt x="3129" y="-324"/>
                      <a:pt x="1485" y="-160"/>
                      <a:pt x="580" y="991"/>
                    </a:cubicBezTo>
                    <a:cubicBezTo>
                      <a:pt x="-324" y="2142"/>
                      <a:pt x="-160" y="3787"/>
                      <a:pt x="992" y="4691"/>
                    </a:cubicBezTo>
                    <a:lnTo>
                      <a:pt x="97015" y="83039"/>
                    </a:lnTo>
                    <a:cubicBezTo>
                      <a:pt x="98165" y="83943"/>
                      <a:pt x="99810" y="83779"/>
                      <a:pt x="100714" y="82627"/>
                    </a:cubicBezTo>
                    <a:cubicBezTo>
                      <a:pt x="101619" y="81477"/>
                      <a:pt x="101454" y="79833"/>
                      <a:pt x="100303" y="78928"/>
                    </a:cubicBezTo>
                    <a:close/>
                  </a:path>
                </a:pathLst>
              </a:custGeom>
              <a:grpFill/>
              <a:ln w="8221" cap="flat">
                <a:noFill/>
                <a:prstDash val="solid"/>
                <a:miter/>
              </a:ln>
            </p:spPr>
            <p:txBody>
              <a:bodyPr rtlCol="0" anchor="ctr"/>
              <a:lstStyle/>
              <a:p>
                <a:endParaRPr lang="en-US"/>
              </a:p>
            </p:txBody>
          </p:sp>
          <p:sp>
            <p:nvSpPr>
              <p:cNvPr id="139" name="Freeform: Shape 138">
                <a:extLst>
                  <a:ext uri="{FF2B5EF4-FFF2-40B4-BE49-F238E27FC236}">
                    <a16:creationId xmlns:a16="http://schemas.microsoft.com/office/drawing/2014/main" id="{5FFF50C1-C7DD-42E4-86A2-0E2EE4254FD6}"/>
                  </a:ext>
                </a:extLst>
              </p:cNvPr>
              <p:cNvSpPr/>
              <p:nvPr/>
            </p:nvSpPr>
            <p:spPr>
              <a:xfrm>
                <a:off x="10170059" y="4919061"/>
                <a:ext cx="101234" cy="83618"/>
              </a:xfrm>
              <a:custGeom>
                <a:avLst/>
                <a:gdLst>
                  <a:gd name="connsiteX0" fmla="*/ 100303 w 101234"/>
                  <a:gd name="connsiteY0" fmla="*/ 78928 h 83618"/>
                  <a:gd name="connsiteX1" fmla="*/ 4280 w 101234"/>
                  <a:gd name="connsiteY1" fmla="*/ 581 h 83618"/>
                  <a:gd name="connsiteX2" fmla="*/ 580 w 101234"/>
                  <a:gd name="connsiteY2" fmla="*/ 991 h 83618"/>
                  <a:gd name="connsiteX3" fmla="*/ 992 w 101234"/>
                  <a:gd name="connsiteY3" fmla="*/ 4691 h 83618"/>
                  <a:gd name="connsiteX4" fmla="*/ 97014 w 101234"/>
                  <a:gd name="connsiteY4" fmla="*/ 83039 h 83618"/>
                  <a:gd name="connsiteX5" fmla="*/ 100714 w 101234"/>
                  <a:gd name="connsiteY5" fmla="*/ 82628 h 83618"/>
                  <a:gd name="connsiteX6" fmla="*/ 100303 w 10123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8">
                    <a:moveTo>
                      <a:pt x="100303" y="78928"/>
                    </a:moveTo>
                    <a:lnTo>
                      <a:pt x="4280" y="581"/>
                    </a:lnTo>
                    <a:cubicBezTo>
                      <a:pt x="3129" y="-324"/>
                      <a:pt x="1484" y="-160"/>
                      <a:pt x="580" y="991"/>
                    </a:cubicBezTo>
                    <a:cubicBezTo>
                      <a:pt x="-324" y="2142"/>
                      <a:pt x="-160" y="3786"/>
                      <a:pt x="992" y="4691"/>
                    </a:cubicBezTo>
                    <a:lnTo>
                      <a:pt x="97014" y="83039"/>
                    </a:lnTo>
                    <a:cubicBezTo>
                      <a:pt x="98165" y="83943"/>
                      <a:pt x="99810" y="83779"/>
                      <a:pt x="100714" y="82628"/>
                    </a:cubicBezTo>
                    <a:cubicBezTo>
                      <a:pt x="101536" y="81477"/>
                      <a:pt x="101372" y="79832"/>
                      <a:pt x="100303" y="78928"/>
                    </a:cubicBezTo>
                    <a:close/>
                  </a:path>
                </a:pathLst>
              </a:custGeom>
              <a:grpFill/>
              <a:ln w="8221" cap="flat">
                <a:noFill/>
                <a:prstDash val="solid"/>
                <a:miter/>
              </a:ln>
            </p:spPr>
            <p:txBody>
              <a:bodyPr rtlCol="0" anchor="ctr"/>
              <a:lstStyle/>
              <a:p>
                <a:endParaRPr lang="en-US"/>
              </a:p>
            </p:txBody>
          </p:sp>
          <p:sp>
            <p:nvSpPr>
              <p:cNvPr id="140" name="Freeform: Shape 139">
                <a:extLst>
                  <a:ext uri="{FF2B5EF4-FFF2-40B4-BE49-F238E27FC236}">
                    <a16:creationId xmlns:a16="http://schemas.microsoft.com/office/drawing/2014/main" id="{24C09172-C9DD-4C43-9DA5-871C05A38C5F}"/>
                  </a:ext>
                </a:extLst>
              </p:cNvPr>
              <p:cNvSpPr/>
              <p:nvPr/>
            </p:nvSpPr>
            <p:spPr>
              <a:xfrm>
                <a:off x="10188721" y="4896207"/>
                <a:ext cx="101234" cy="83619"/>
              </a:xfrm>
              <a:custGeom>
                <a:avLst/>
                <a:gdLst>
                  <a:gd name="connsiteX0" fmla="*/ 100303 w 101234"/>
                  <a:gd name="connsiteY0" fmla="*/ 78928 h 83619"/>
                  <a:gd name="connsiteX1" fmla="*/ 4280 w 101234"/>
                  <a:gd name="connsiteY1" fmla="*/ 580 h 83619"/>
                  <a:gd name="connsiteX2" fmla="*/ 580 w 101234"/>
                  <a:gd name="connsiteY2" fmla="*/ 991 h 83619"/>
                  <a:gd name="connsiteX3" fmla="*/ 992 w 101234"/>
                  <a:gd name="connsiteY3" fmla="*/ 4691 h 83619"/>
                  <a:gd name="connsiteX4" fmla="*/ 97014 w 101234"/>
                  <a:gd name="connsiteY4" fmla="*/ 83039 h 83619"/>
                  <a:gd name="connsiteX5" fmla="*/ 100714 w 101234"/>
                  <a:gd name="connsiteY5" fmla="*/ 82627 h 83619"/>
                  <a:gd name="connsiteX6" fmla="*/ 100303 w 101234"/>
                  <a:gd name="connsiteY6" fmla="*/ 78928 h 83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9">
                    <a:moveTo>
                      <a:pt x="100303" y="78928"/>
                    </a:moveTo>
                    <a:lnTo>
                      <a:pt x="4280" y="580"/>
                    </a:lnTo>
                    <a:cubicBezTo>
                      <a:pt x="3129" y="-324"/>
                      <a:pt x="1484" y="-160"/>
                      <a:pt x="580" y="991"/>
                    </a:cubicBezTo>
                    <a:cubicBezTo>
                      <a:pt x="-324" y="2142"/>
                      <a:pt x="-160" y="3787"/>
                      <a:pt x="992" y="4691"/>
                    </a:cubicBezTo>
                    <a:lnTo>
                      <a:pt x="97014" y="83039"/>
                    </a:lnTo>
                    <a:cubicBezTo>
                      <a:pt x="98165" y="83943"/>
                      <a:pt x="99810" y="83779"/>
                      <a:pt x="100714" y="82627"/>
                    </a:cubicBezTo>
                    <a:cubicBezTo>
                      <a:pt x="101536" y="81477"/>
                      <a:pt x="101372" y="79833"/>
                      <a:pt x="100303" y="78928"/>
                    </a:cubicBezTo>
                    <a:close/>
                  </a:path>
                </a:pathLst>
              </a:custGeom>
              <a:grpFill/>
              <a:ln w="8221" cap="flat">
                <a:noFill/>
                <a:prstDash val="solid"/>
                <a:miter/>
              </a:ln>
            </p:spPr>
            <p:txBody>
              <a:bodyPr rtlCol="0" anchor="ctr"/>
              <a:lstStyle/>
              <a:p>
                <a:endParaRPr lang="en-US"/>
              </a:p>
            </p:txBody>
          </p:sp>
          <p:sp>
            <p:nvSpPr>
              <p:cNvPr id="141" name="Freeform: Shape 140">
                <a:extLst>
                  <a:ext uri="{FF2B5EF4-FFF2-40B4-BE49-F238E27FC236}">
                    <a16:creationId xmlns:a16="http://schemas.microsoft.com/office/drawing/2014/main" id="{FF7393FB-D3EB-477B-B849-A3444B79C57F}"/>
                  </a:ext>
                </a:extLst>
              </p:cNvPr>
              <p:cNvSpPr/>
              <p:nvPr/>
            </p:nvSpPr>
            <p:spPr>
              <a:xfrm>
                <a:off x="10314202" y="4876640"/>
                <a:ext cx="35499" cy="29934"/>
              </a:xfrm>
              <a:custGeom>
                <a:avLst/>
                <a:gdLst>
                  <a:gd name="connsiteX0" fmla="*/ 966 w 35499"/>
                  <a:gd name="connsiteY0" fmla="*/ 4691 h 29934"/>
                  <a:gd name="connsiteX1" fmla="*/ 31219 w 35499"/>
                  <a:gd name="connsiteY1" fmla="*/ 29354 h 29934"/>
                  <a:gd name="connsiteX2" fmla="*/ 34920 w 35499"/>
                  <a:gd name="connsiteY2" fmla="*/ 28943 h 29934"/>
                  <a:gd name="connsiteX3" fmla="*/ 34508 w 35499"/>
                  <a:gd name="connsiteY3" fmla="*/ 25244 h 29934"/>
                  <a:gd name="connsiteX4" fmla="*/ 4254 w 35499"/>
                  <a:gd name="connsiteY4" fmla="*/ 580 h 29934"/>
                  <a:gd name="connsiteX5" fmla="*/ 555 w 35499"/>
                  <a:gd name="connsiteY5" fmla="*/ 991 h 29934"/>
                  <a:gd name="connsiteX6" fmla="*/ 966 w 35499"/>
                  <a:gd name="connsiteY6" fmla="*/ 4691 h 29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499" h="29934">
                    <a:moveTo>
                      <a:pt x="966" y="4691"/>
                    </a:moveTo>
                    <a:lnTo>
                      <a:pt x="31219" y="29354"/>
                    </a:lnTo>
                    <a:cubicBezTo>
                      <a:pt x="32370" y="30258"/>
                      <a:pt x="34014" y="30094"/>
                      <a:pt x="34920" y="28943"/>
                    </a:cubicBezTo>
                    <a:cubicBezTo>
                      <a:pt x="35824" y="27792"/>
                      <a:pt x="35659" y="26148"/>
                      <a:pt x="34508" y="25244"/>
                    </a:cubicBezTo>
                    <a:lnTo>
                      <a:pt x="4254" y="580"/>
                    </a:lnTo>
                    <a:cubicBezTo>
                      <a:pt x="3104" y="-324"/>
                      <a:pt x="1459" y="-159"/>
                      <a:pt x="555" y="991"/>
                    </a:cubicBezTo>
                    <a:cubicBezTo>
                      <a:pt x="-350" y="2142"/>
                      <a:pt x="-103" y="3787"/>
                      <a:pt x="966" y="4691"/>
                    </a:cubicBezTo>
                    <a:close/>
                  </a:path>
                </a:pathLst>
              </a:custGeom>
              <a:grpFill/>
              <a:ln w="8221" cap="flat">
                <a:noFill/>
                <a:prstDash val="solid"/>
                <a:miter/>
              </a:ln>
            </p:spPr>
            <p:txBody>
              <a:bodyPr rtlCol="0" anchor="ctr"/>
              <a:lstStyle/>
              <a:p>
                <a:endParaRPr lang="en-US"/>
              </a:p>
            </p:txBody>
          </p:sp>
        </p:grpSp>
        <p:grpSp>
          <p:nvGrpSpPr>
            <p:cNvPr id="13" name="Graphic 2">
              <a:extLst>
                <a:ext uri="{FF2B5EF4-FFF2-40B4-BE49-F238E27FC236}">
                  <a16:creationId xmlns:a16="http://schemas.microsoft.com/office/drawing/2014/main" id="{D102E4A0-83D1-4484-9075-6A40A6654DB1}"/>
                </a:ext>
              </a:extLst>
            </p:cNvPr>
            <p:cNvGrpSpPr/>
            <p:nvPr/>
          </p:nvGrpSpPr>
          <p:grpSpPr>
            <a:xfrm>
              <a:off x="152517" y="4559651"/>
              <a:ext cx="392361" cy="386500"/>
              <a:chOff x="152517" y="4559651"/>
              <a:chExt cx="392361" cy="386500"/>
            </a:xfrm>
            <a:grpFill/>
          </p:grpSpPr>
          <p:sp>
            <p:nvSpPr>
              <p:cNvPr id="126" name="Freeform: Shape 125">
                <a:extLst>
                  <a:ext uri="{FF2B5EF4-FFF2-40B4-BE49-F238E27FC236}">
                    <a16:creationId xmlns:a16="http://schemas.microsoft.com/office/drawing/2014/main" id="{28EEC3FC-608F-4D41-9081-9FD977E880A3}"/>
                  </a:ext>
                </a:extLst>
              </p:cNvPr>
              <p:cNvSpPr/>
              <p:nvPr/>
            </p:nvSpPr>
            <p:spPr>
              <a:xfrm>
                <a:off x="344597" y="4641834"/>
                <a:ext cx="123263" cy="207694"/>
              </a:xfrm>
              <a:custGeom>
                <a:avLst/>
                <a:gdLst>
                  <a:gd name="connsiteX0" fmla="*/ 343 w 123263"/>
                  <a:gd name="connsiteY0" fmla="*/ 36023 h 207694"/>
                  <a:gd name="connsiteX1" fmla="*/ 25582 w 123263"/>
                  <a:gd name="connsiteY1" fmla="*/ 187868 h 207694"/>
                  <a:gd name="connsiteX2" fmla="*/ 52876 w 123263"/>
                  <a:gd name="connsiteY2" fmla="*/ 207352 h 207694"/>
                  <a:gd name="connsiteX3" fmla="*/ 103436 w 123263"/>
                  <a:gd name="connsiteY3" fmla="*/ 198966 h 207694"/>
                  <a:gd name="connsiteX4" fmla="*/ 122921 w 123263"/>
                  <a:gd name="connsiteY4" fmla="*/ 171672 h 207694"/>
                  <a:gd name="connsiteX5" fmla="*/ 97682 w 123263"/>
                  <a:gd name="connsiteY5" fmla="*/ 19827 h 207694"/>
                  <a:gd name="connsiteX6" fmla="*/ 70387 w 123263"/>
                  <a:gd name="connsiteY6" fmla="*/ 343 h 207694"/>
                  <a:gd name="connsiteX7" fmla="*/ 19827 w 123263"/>
                  <a:gd name="connsiteY7" fmla="*/ 8728 h 207694"/>
                  <a:gd name="connsiteX8" fmla="*/ 343 w 123263"/>
                  <a:gd name="connsiteY8" fmla="*/ 36023 h 207694"/>
                  <a:gd name="connsiteX9" fmla="*/ 71292 w 123263"/>
                  <a:gd name="connsiteY9" fmla="*/ 5440 h 207694"/>
                  <a:gd name="connsiteX10" fmla="*/ 92584 w 123263"/>
                  <a:gd name="connsiteY10" fmla="*/ 20649 h 207694"/>
                  <a:gd name="connsiteX11" fmla="*/ 117823 w 123263"/>
                  <a:gd name="connsiteY11" fmla="*/ 172494 h 207694"/>
                  <a:gd name="connsiteX12" fmla="*/ 102614 w 123263"/>
                  <a:gd name="connsiteY12" fmla="*/ 193787 h 207694"/>
                  <a:gd name="connsiteX13" fmla="*/ 72525 w 123263"/>
                  <a:gd name="connsiteY13" fmla="*/ 198802 h 207694"/>
                  <a:gd name="connsiteX14" fmla="*/ 41202 w 123263"/>
                  <a:gd name="connsiteY14" fmla="*/ 10372 h 207694"/>
                  <a:gd name="connsiteX15" fmla="*/ 71292 w 123263"/>
                  <a:gd name="connsiteY15" fmla="*/ 5440 h 207694"/>
                  <a:gd name="connsiteX16" fmla="*/ 36105 w 123263"/>
                  <a:gd name="connsiteY16" fmla="*/ 11277 h 207694"/>
                  <a:gd name="connsiteX17" fmla="*/ 67428 w 123263"/>
                  <a:gd name="connsiteY17" fmla="*/ 199706 h 207694"/>
                  <a:gd name="connsiteX18" fmla="*/ 52054 w 123263"/>
                  <a:gd name="connsiteY18" fmla="*/ 202255 h 207694"/>
                  <a:gd name="connsiteX19" fmla="*/ 30761 w 123263"/>
                  <a:gd name="connsiteY19" fmla="*/ 187045 h 207694"/>
                  <a:gd name="connsiteX20" fmla="*/ 5522 w 123263"/>
                  <a:gd name="connsiteY20" fmla="*/ 35201 h 207694"/>
                  <a:gd name="connsiteX21" fmla="*/ 20731 w 123263"/>
                  <a:gd name="connsiteY21" fmla="*/ 13908 h 207694"/>
                  <a:gd name="connsiteX22" fmla="*/ 36105 w 123263"/>
                  <a:gd name="connsiteY22" fmla="*/ 11277 h 207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3263" h="207694">
                    <a:moveTo>
                      <a:pt x="343" y="36023"/>
                    </a:moveTo>
                    <a:lnTo>
                      <a:pt x="25582" y="187868"/>
                    </a:lnTo>
                    <a:cubicBezTo>
                      <a:pt x="27719" y="200775"/>
                      <a:pt x="39969" y="209571"/>
                      <a:pt x="52876" y="207352"/>
                    </a:cubicBezTo>
                    <a:lnTo>
                      <a:pt x="103436" y="198966"/>
                    </a:lnTo>
                    <a:cubicBezTo>
                      <a:pt x="116344" y="196829"/>
                      <a:pt x="125140" y="184579"/>
                      <a:pt x="122921" y="171672"/>
                    </a:cubicBezTo>
                    <a:lnTo>
                      <a:pt x="97682" y="19827"/>
                    </a:lnTo>
                    <a:cubicBezTo>
                      <a:pt x="95544" y="6920"/>
                      <a:pt x="83294" y="-1877"/>
                      <a:pt x="70387" y="343"/>
                    </a:cubicBezTo>
                    <a:lnTo>
                      <a:pt x="19827" y="8728"/>
                    </a:lnTo>
                    <a:cubicBezTo>
                      <a:pt x="6920" y="10866"/>
                      <a:pt x="-1877" y="23115"/>
                      <a:pt x="343" y="36023"/>
                    </a:cubicBezTo>
                    <a:close/>
                    <a:moveTo>
                      <a:pt x="71292" y="5440"/>
                    </a:moveTo>
                    <a:cubicBezTo>
                      <a:pt x="81404" y="3796"/>
                      <a:pt x="90940" y="10619"/>
                      <a:pt x="92584" y="20649"/>
                    </a:cubicBezTo>
                    <a:lnTo>
                      <a:pt x="117823" y="172494"/>
                    </a:lnTo>
                    <a:cubicBezTo>
                      <a:pt x="119468" y="182606"/>
                      <a:pt x="112644" y="192143"/>
                      <a:pt x="102614" y="193787"/>
                    </a:cubicBezTo>
                    <a:lnTo>
                      <a:pt x="72525" y="198802"/>
                    </a:lnTo>
                    <a:lnTo>
                      <a:pt x="41202" y="10372"/>
                    </a:lnTo>
                    <a:lnTo>
                      <a:pt x="71292" y="5440"/>
                    </a:lnTo>
                    <a:close/>
                    <a:moveTo>
                      <a:pt x="36105" y="11277"/>
                    </a:moveTo>
                    <a:lnTo>
                      <a:pt x="67428" y="199706"/>
                    </a:lnTo>
                    <a:lnTo>
                      <a:pt x="52054" y="202255"/>
                    </a:lnTo>
                    <a:cubicBezTo>
                      <a:pt x="41942" y="203899"/>
                      <a:pt x="32405" y="197076"/>
                      <a:pt x="30761" y="187045"/>
                    </a:cubicBezTo>
                    <a:lnTo>
                      <a:pt x="5522" y="35201"/>
                    </a:lnTo>
                    <a:cubicBezTo>
                      <a:pt x="3878" y="25088"/>
                      <a:pt x="10702" y="15552"/>
                      <a:pt x="20731" y="13908"/>
                    </a:cubicBezTo>
                    <a:lnTo>
                      <a:pt x="36105" y="11277"/>
                    </a:lnTo>
                    <a:close/>
                  </a:path>
                </a:pathLst>
              </a:custGeom>
              <a:grpFill/>
              <a:ln w="8221" cap="flat">
                <a:noFill/>
                <a:prstDash val="solid"/>
                <a:miter/>
              </a:ln>
            </p:spPr>
            <p:txBody>
              <a:bodyPr rtlCol="0" anchor="ctr"/>
              <a:lstStyle/>
              <a:p>
                <a:endParaRPr lang="en-US"/>
              </a:p>
            </p:txBody>
          </p:sp>
          <p:sp>
            <p:nvSpPr>
              <p:cNvPr id="127" name="Freeform: Shape 126">
                <a:extLst>
                  <a:ext uri="{FF2B5EF4-FFF2-40B4-BE49-F238E27FC236}">
                    <a16:creationId xmlns:a16="http://schemas.microsoft.com/office/drawing/2014/main" id="{B62F8FDE-B66D-4531-B1A9-F7F726534350}"/>
                  </a:ext>
                </a:extLst>
              </p:cNvPr>
              <p:cNvSpPr/>
              <p:nvPr/>
            </p:nvSpPr>
            <p:spPr>
              <a:xfrm>
                <a:off x="370189" y="4739385"/>
                <a:ext cx="21166" cy="21144"/>
              </a:xfrm>
              <a:custGeom>
                <a:avLst/>
                <a:gdLst>
                  <a:gd name="connsiteX0" fmla="*/ 154 w 21166"/>
                  <a:gd name="connsiteY0" fmla="*/ 12298 h 21144"/>
                  <a:gd name="connsiteX1" fmla="*/ 12321 w 21166"/>
                  <a:gd name="connsiteY1" fmla="*/ 21013 h 21144"/>
                  <a:gd name="connsiteX2" fmla="*/ 21035 w 21166"/>
                  <a:gd name="connsiteY2" fmla="*/ 8846 h 21144"/>
                  <a:gd name="connsiteX3" fmla="*/ 8868 w 21166"/>
                  <a:gd name="connsiteY3" fmla="*/ 131 h 21144"/>
                  <a:gd name="connsiteX4" fmla="*/ 154 w 21166"/>
                  <a:gd name="connsiteY4" fmla="*/ 12298 h 21144"/>
                  <a:gd name="connsiteX5" fmla="*/ 15856 w 21166"/>
                  <a:gd name="connsiteY5" fmla="*/ 9668 h 21144"/>
                  <a:gd name="connsiteX6" fmla="*/ 11499 w 21166"/>
                  <a:gd name="connsiteY6" fmla="*/ 15834 h 21144"/>
                  <a:gd name="connsiteX7" fmla="*/ 5333 w 21166"/>
                  <a:gd name="connsiteY7" fmla="*/ 11476 h 21144"/>
                  <a:gd name="connsiteX8" fmla="*/ 9772 w 21166"/>
                  <a:gd name="connsiteY8" fmla="*/ 5311 h 21144"/>
                  <a:gd name="connsiteX9" fmla="*/ 15856 w 21166"/>
                  <a:gd name="connsiteY9" fmla="*/ 9668 h 21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66" h="21144">
                    <a:moveTo>
                      <a:pt x="154" y="12298"/>
                    </a:moveTo>
                    <a:cubicBezTo>
                      <a:pt x="1140" y="18053"/>
                      <a:pt x="6566" y="21917"/>
                      <a:pt x="12321" y="21013"/>
                    </a:cubicBezTo>
                    <a:cubicBezTo>
                      <a:pt x="18076" y="20026"/>
                      <a:pt x="21940" y="14601"/>
                      <a:pt x="21035" y="8846"/>
                    </a:cubicBezTo>
                    <a:cubicBezTo>
                      <a:pt x="20049" y="3091"/>
                      <a:pt x="14623" y="-773"/>
                      <a:pt x="8868" y="131"/>
                    </a:cubicBezTo>
                    <a:cubicBezTo>
                      <a:pt x="3031" y="1118"/>
                      <a:pt x="-833" y="6544"/>
                      <a:pt x="154" y="12298"/>
                    </a:cubicBezTo>
                    <a:close/>
                    <a:moveTo>
                      <a:pt x="15856" y="9668"/>
                    </a:moveTo>
                    <a:cubicBezTo>
                      <a:pt x="16349" y="12545"/>
                      <a:pt x="14376" y="15340"/>
                      <a:pt x="11499" y="15834"/>
                    </a:cubicBezTo>
                    <a:cubicBezTo>
                      <a:pt x="8621" y="16327"/>
                      <a:pt x="5826" y="14354"/>
                      <a:pt x="5333" y="11476"/>
                    </a:cubicBezTo>
                    <a:cubicBezTo>
                      <a:pt x="4840" y="8599"/>
                      <a:pt x="6813" y="5804"/>
                      <a:pt x="9772" y="5311"/>
                    </a:cubicBezTo>
                    <a:cubicBezTo>
                      <a:pt x="12568" y="4817"/>
                      <a:pt x="15363" y="6790"/>
                      <a:pt x="15856" y="9668"/>
                    </a:cubicBezTo>
                    <a:close/>
                  </a:path>
                </a:pathLst>
              </a:custGeom>
              <a:grpFill/>
              <a:ln w="8221" cap="flat">
                <a:noFill/>
                <a:prstDash val="solid"/>
                <a:miter/>
              </a:ln>
            </p:spPr>
            <p:txBody>
              <a:bodyPr rtlCol="0" anchor="ctr"/>
              <a:lstStyle/>
              <a:p>
                <a:endParaRPr lang="en-US"/>
              </a:p>
            </p:txBody>
          </p:sp>
          <p:sp>
            <p:nvSpPr>
              <p:cNvPr id="128" name="Freeform: Shape 127">
                <a:extLst>
                  <a:ext uri="{FF2B5EF4-FFF2-40B4-BE49-F238E27FC236}">
                    <a16:creationId xmlns:a16="http://schemas.microsoft.com/office/drawing/2014/main" id="{7F2E8BBA-A445-4DE2-A40E-C08D2CD6B3DD}"/>
                  </a:ext>
                </a:extLst>
              </p:cNvPr>
              <p:cNvSpPr/>
              <p:nvPr/>
            </p:nvSpPr>
            <p:spPr>
              <a:xfrm>
                <a:off x="152517" y="4559651"/>
                <a:ext cx="392361" cy="369247"/>
              </a:xfrm>
              <a:custGeom>
                <a:avLst/>
                <a:gdLst>
                  <a:gd name="connsiteX0" fmla="*/ 224402 w 392361"/>
                  <a:gd name="connsiteY0" fmla="*/ 40022 h 369247"/>
                  <a:gd name="connsiteX1" fmla="*/ 225718 w 392361"/>
                  <a:gd name="connsiteY1" fmla="*/ 47915 h 369247"/>
                  <a:gd name="connsiteX2" fmla="*/ 109224 w 392361"/>
                  <a:gd name="connsiteY2" fmla="*/ 67234 h 369247"/>
                  <a:gd name="connsiteX3" fmla="*/ 107415 w 392361"/>
                  <a:gd name="connsiteY3" fmla="*/ 56301 h 369247"/>
                  <a:gd name="connsiteX4" fmla="*/ 104455 w 392361"/>
                  <a:gd name="connsiteY4" fmla="*/ 54163 h 369247"/>
                  <a:gd name="connsiteX5" fmla="*/ 46496 w 392361"/>
                  <a:gd name="connsiteY5" fmla="*/ 63782 h 369247"/>
                  <a:gd name="connsiteX6" fmla="*/ 13447 w 392361"/>
                  <a:gd name="connsiteY6" fmla="*/ 110067 h 369247"/>
                  <a:gd name="connsiteX7" fmla="*/ 24052 w 392361"/>
                  <a:gd name="connsiteY7" fmla="*/ 174110 h 369247"/>
                  <a:gd name="connsiteX8" fmla="*/ 458 w 392361"/>
                  <a:gd name="connsiteY8" fmla="*/ 212092 h 369247"/>
                  <a:gd name="connsiteX9" fmla="*/ 5637 w 392361"/>
                  <a:gd name="connsiteY9" fmla="*/ 243250 h 369247"/>
                  <a:gd name="connsiteX10" fmla="*/ 40248 w 392361"/>
                  <a:gd name="connsiteY10" fmla="*/ 271613 h 369247"/>
                  <a:gd name="connsiteX11" fmla="*/ 50853 w 392361"/>
                  <a:gd name="connsiteY11" fmla="*/ 335574 h 369247"/>
                  <a:gd name="connsiteX12" fmla="*/ 97139 w 392361"/>
                  <a:gd name="connsiteY12" fmla="*/ 368705 h 369247"/>
                  <a:gd name="connsiteX13" fmla="*/ 155098 w 392361"/>
                  <a:gd name="connsiteY13" fmla="*/ 359086 h 369247"/>
                  <a:gd name="connsiteX14" fmla="*/ 157235 w 392361"/>
                  <a:gd name="connsiteY14" fmla="*/ 356127 h 369247"/>
                  <a:gd name="connsiteX15" fmla="*/ 155427 w 392361"/>
                  <a:gd name="connsiteY15" fmla="*/ 345192 h 369247"/>
                  <a:gd name="connsiteX16" fmla="*/ 271921 w 392361"/>
                  <a:gd name="connsiteY16" fmla="*/ 325790 h 369247"/>
                  <a:gd name="connsiteX17" fmla="*/ 273236 w 392361"/>
                  <a:gd name="connsiteY17" fmla="*/ 333683 h 369247"/>
                  <a:gd name="connsiteX18" fmla="*/ 309903 w 392361"/>
                  <a:gd name="connsiteY18" fmla="*/ 351934 h 369247"/>
                  <a:gd name="connsiteX19" fmla="*/ 373041 w 392361"/>
                  <a:gd name="connsiteY19" fmla="*/ 341411 h 369247"/>
                  <a:gd name="connsiteX20" fmla="*/ 392196 w 392361"/>
                  <a:gd name="connsiteY20" fmla="*/ 321762 h 369247"/>
                  <a:gd name="connsiteX21" fmla="*/ 384797 w 392361"/>
                  <a:gd name="connsiteY21" fmla="*/ 277450 h 369247"/>
                  <a:gd name="connsiteX22" fmla="*/ 384633 w 392361"/>
                  <a:gd name="connsiteY22" fmla="*/ 277039 h 369247"/>
                  <a:gd name="connsiteX23" fmla="*/ 384386 w 392361"/>
                  <a:gd name="connsiteY23" fmla="*/ 275148 h 369247"/>
                  <a:gd name="connsiteX24" fmla="*/ 348542 w 392361"/>
                  <a:gd name="connsiteY24" fmla="*/ 59342 h 369247"/>
                  <a:gd name="connsiteX25" fmla="*/ 348131 w 392361"/>
                  <a:gd name="connsiteY25" fmla="*/ 57534 h 369247"/>
                  <a:gd name="connsiteX26" fmla="*/ 348131 w 392361"/>
                  <a:gd name="connsiteY26" fmla="*/ 57123 h 369247"/>
                  <a:gd name="connsiteX27" fmla="*/ 340732 w 392361"/>
                  <a:gd name="connsiteY27" fmla="*/ 12810 h 369247"/>
                  <a:gd name="connsiteX28" fmla="*/ 316233 w 392361"/>
                  <a:gd name="connsiteY28" fmla="*/ 396 h 369247"/>
                  <a:gd name="connsiteX29" fmla="*/ 253094 w 392361"/>
                  <a:gd name="connsiteY29" fmla="*/ 10920 h 369247"/>
                  <a:gd name="connsiteX30" fmla="*/ 224402 w 392361"/>
                  <a:gd name="connsiteY30" fmla="*/ 40022 h 369247"/>
                  <a:gd name="connsiteX31" fmla="*/ 10652 w 392361"/>
                  <a:gd name="connsiteY31" fmla="*/ 242428 h 369247"/>
                  <a:gd name="connsiteX32" fmla="*/ 5472 w 392361"/>
                  <a:gd name="connsiteY32" fmla="*/ 211270 h 369247"/>
                  <a:gd name="connsiteX33" fmla="*/ 24792 w 392361"/>
                  <a:gd name="connsiteY33" fmla="*/ 179289 h 369247"/>
                  <a:gd name="connsiteX34" fmla="*/ 26848 w 392361"/>
                  <a:gd name="connsiteY34" fmla="*/ 191785 h 369247"/>
                  <a:gd name="connsiteX35" fmla="*/ 15420 w 392361"/>
                  <a:gd name="connsiteY35" fmla="*/ 213983 h 369247"/>
                  <a:gd name="connsiteX36" fmla="*/ 19202 w 392361"/>
                  <a:gd name="connsiteY36" fmla="*/ 236591 h 369247"/>
                  <a:gd name="connsiteX37" fmla="*/ 37206 w 392361"/>
                  <a:gd name="connsiteY37" fmla="*/ 253938 h 369247"/>
                  <a:gd name="connsiteX38" fmla="*/ 39261 w 392361"/>
                  <a:gd name="connsiteY38" fmla="*/ 266434 h 369247"/>
                  <a:gd name="connsiteX39" fmla="*/ 10652 w 392361"/>
                  <a:gd name="connsiteY39" fmla="*/ 242428 h 369247"/>
                  <a:gd name="connsiteX40" fmla="*/ 27752 w 392361"/>
                  <a:gd name="connsiteY40" fmla="*/ 197211 h 369247"/>
                  <a:gd name="connsiteX41" fmla="*/ 36302 w 392361"/>
                  <a:gd name="connsiteY41" fmla="*/ 248511 h 369247"/>
                  <a:gd name="connsiteX42" fmla="*/ 24299 w 392361"/>
                  <a:gd name="connsiteY42" fmla="*/ 235769 h 369247"/>
                  <a:gd name="connsiteX43" fmla="*/ 20517 w 392361"/>
                  <a:gd name="connsiteY43" fmla="*/ 213160 h 369247"/>
                  <a:gd name="connsiteX44" fmla="*/ 27752 w 392361"/>
                  <a:gd name="connsiteY44" fmla="*/ 197211 h 369247"/>
                  <a:gd name="connsiteX45" fmla="*/ 151563 w 392361"/>
                  <a:gd name="connsiteY45" fmla="*/ 354400 h 369247"/>
                  <a:gd name="connsiteX46" fmla="*/ 96152 w 392361"/>
                  <a:gd name="connsiteY46" fmla="*/ 363608 h 369247"/>
                  <a:gd name="connsiteX47" fmla="*/ 55868 w 392361"/>
                  <a:gd name="connsiteY47" fmla="*/ 334752 h 369247"/>
                  <a:gd name="connsiteX48" fmla="*/ 44852 w 392361"/>
                  <a:gd name="connsiteY48" fmla="*/ 268489 h 369247"/>
                  <a:gd name="connsiteX49" fmla="*/ 41974 w 392361"/>
                  <a:gd name="connsiteY49" fmla="*/ 251142 h 369247"/>
                  <a:gd name="connsiteX50" fmla="*/ 32273 w 392361"/>
                  <a:gd name="connsiteY50" fmla="*/ 192937 h 369247"/>
                  <a:gd name="connsiteX51" fmla="*/ 29396 w 392361"/>
                  <a:gd name="connsiteY51" fmla="*/ 175589 h 369247"/>
                  <a:gd name="connsiteX52" fmla="*/ 18380 w 392361"/>
                  <a:gd name="connsiteY52" fmla="*/ 109245 h 369247"/>
                  <a:gd name="connsiteX53" fmla="*/ 47154 w 392361"/>
                  <a:gd name="connsiteY53" fmla="*/ 68961 h 369247"/>
                  <a:gd name="connsiteX54" fmla="*/ 102565 w 392361"/>
                  <a:gd name="connsiteY54" fmla="*/ 59753 h 369247"/>
                  <a:gd name="connsiteX55" fmla="*/ 104373 w 392361"/>
                  <a:gd name="connsiteY55" fmla="*/ 70688 h 369247"/>
                  <a:gd name="connsiteX56" fmla="*/ 149672 w 392361"/>
                  <a:gd name="connsiteY56" fmla="*/ 343466 h 369247"/>
                  <a:gd name="connsiteX57" fmla="*/ 151563 w 392361"/>
                  <a:gd name="connsiteY57" fmla="*/ 354400 h 369247"/>
                  <a:gd name="connsiteX58" fmla="*/ 116623 w 392361"/>
                  <a:gd name="connsiteY58" fmla="*/ 112040 h 369247"/>
                  <a:gd name="connsiteX59" fmla="*/ 162826 w 392361"/>
                  <a:gd name="connsiteY59" fmla="*/ 104394 h 369247"/>
                  <a:gd name="connsiteX60" fmla="*/ 165539 w 392361"/>
                  <a:gd name="connsiteY60" fmla="*/ 120754 h 369247"/>
                  <a:gd name="connsiteX61" fmla="*/ 119336 w 392361"/>
                  <a:gd name="connsiteY61" fmla="*/ 128400 h 369247"/>
                  <a:gd name="connsiteX62" fmla="*/ 116623 w 392361"/>
                  <a:gd name="connsiteY62" fmla="*/ 112040 h 369247"/>
                  <a:gd name="connsiteX63" fmla="*/ 145232 w 392361"/>
                  <a:gd name="connsiteY63" fmla="*/ 284027 h 369247"/>
                  <a:gd name="connsiteX64" fmla="*/ 191435 w 392361"/>
                  <a:gd name="connsiteY64" fmla="*/ 276381 h 369247"/>
                  <a:gd name="connsiteX65" fmla="*/ 194148 w 392361"/>
                  <a:gd name="connsiteY65" fmla="*/ 292741 h 369247"/>
                  <a:gd name="connsiteX66" fmla="*/ 147945 w 392361"/>
                  <a:gd name="connsiteY66" fmla="*/ 300387 h 369247"/>
                  <a:gd name="connsiteX67" fmla="*/ 145232 w 392361"/>
                  <a:gd name="connsiteY67" fmla="*/ 284027 h 369247"/>
                  <a:gd name="connsiteX68" fmla="*/ 308998 w 392361"/>
                  <a:gd name="connsiteY68" fmla="*/ 346837 h 369247"/>
                  <a:gd name="connsiteX69" fmla="*/ 278333 w 392361"/>
                  <a:gd name="connsiteY69" fmla="*/ 332943 h 369247"/>
                  <a:gd name="connsiteX70" fmla="*/ 277018 w 392361"/>
                  <a:gd name="connsiteY70" fmla="*/ 325051 h 369247"/>
                  <a:gd name="connsiteX71" fmla="*/ 305463 w 392361"/>
                  <a:gd name="connsiteY71" fmla="*/ 320365 h 369247"/>
                  <a:gd name="connsiteX72" fmla="*/ 309820 w 392361"/>
                  <a:gd name="connsiteY72" fmla="*/ 346837 h 369247"/>
                  <a:gd name="connsiteX73" fmla="*/ 308998 w 392361"/>
                  <a:gd name="connsiteY73" fmla="*/ 346837 h 369247"/>
                  <a:gd name="connsiteX74" fmla="*/ 386935 w 392361"/>
                  <a:gd name="connsiteY74" fmla="*/ 322666 h 369247"/>
                  <a:gd name="connsiteX75" fmla="*/ 372055 w 392361"/>
                  <a:gd name="connsiteY75" fmla="*/ 336314 h 369247"/>
                  <a:gd name="connsiteX76" fmla="*/ 314917 w 392361"/>
                  <a:gd name="connsiteY76" fmla="*/ 345768 h 369247"/>
                  <a:gd name="connsiteX77" fmla="*/ 310560 w 392361"/>
                  <a:gd name="connsiteY77" fmla="*/ 319296 h 369247"/>
                  <a:gd name="connsiteX78" fmla="*/ 358407 w 392361"/>
                  <a:gd name="connsiteY78" fmla="*/ 311321 h 369247"/>
                  <a:gd name="connsiteX79" fmla="*/ 362025 w 392361"/>
                  <a:gd name="connsiteY79" fmla="*/ 310499 h 369247"/>
                  <a:gd name="connsiteX80" fmla="*/ 362929 w 392361"/>
                  <a:gd name="connsiteY80" fmla="*/ 310170 h 369247"/>
                  <a:gd name="connsiteX81" fmla="*/ 365560 w 392361"/>
                  <a:gd name="connsiteY81" fmla="*/ 309184 h 369247"/>
                  <a:gd name="connsiteX82" fmla="*/ 366382 w 392361"/>
                  <a:gd name="connsiteY82" fmla="*/ 308855 h 369247"/>
                  <a:gd name="connsiteX83" fmla="*/ 369259 w 392361"/>
                  <a:gd name="connsiteY83" fmla="*/ 307293 h 369247"/>
                  <a:gd name="connsiteX84" fmla="*/ 369506 w 392361"/>
                  <a:gd name="connsiteY84" fmla="*/ 307128 h 369247"/>
                  <a:gd name="connsiteX85" fmla="*/ 375507 w 392361"/>
                  <a:gd name="connsiteY85" fmla="*/ 302443 h 369247"/>
                  <a:gd name="connsiteX86" fmla="*/ 375507 w 392361"/>
                  <a:gd name="connsiteY86" fmla="*/ 302443 h 369247"/>
                  <a:gd name="connsiteX87" fmla="*/ 377974 w 392361"/>
                  <a:gd name="connsiteY87" fmla="*/ 299730 h 369247"/>
                  <a:gd name="connsiteX88" fmla="*/ 378138 w 392361"/>
                  <a:gd name="connsiteY88" fmla="*/ 299565 h 369247"/>
                  <a:gd name="connsiteX89" fmla="*/ 382002 w 392361"/>
                  <a:gd name="connsiteY89" fmla="*/ 293070 h 369247"/>
                  <a:gd name="connsiteX90" fmla="*/ 386935 w 392361"/>
                  <a:gd name="connsiteY90" fmla="*/ 322666 h 369247"/>
                  <a:gd name="connsiteX91" fmla="*/ 342952 w 392361"/>
                  <a:gd name="connsiteY91" fmla="*/ 58274 h 369247"/>
                  <a:gd name="connsiteX92" fmla="*/ 343363 w 392361"/>
                  <a:gd name="connsiteY92" fmla="*/ 60247 h 369247"/>
                  <a:gd name="connsiteX93" fmla="*/ 379207 w 392361"/>
                  <a:gd name="connsiteY93" fmla="*/ 276052 h 369247"/>
                  <a:gd name="connsiteX94" fmla="*/ 379454 w 392361"/>
                  <a:gd name="connsiteY94" fmla="*/ 278272 h 369247"/>
                  <a:gd name="connsiteX95" fmla="*/ 379536 w 392361"/>
                  <a:gd name="connsiteY95" fmla="*/ 279998 h 369247"/>
                  <a:gd name="connsiteX96" fmla="*/ 379536 w 392361"/>
                  <a:gd name="connsiteY96" fmla="*/ 280903 h 369247"/>
                  <a:gd name="connsiteX97" fmla="*/ 379454 w 392361"/>
                  <a:gd name="connsiteY97" fmla="*/ 282465 h 369247"/>
                  <a:gd name="connsiteX98" fmla="*/ 379371 w 392361"/>
                  <a:gd name="connsiteY98" fmla="*/ 283451 h 369247"/>
                  <a:gd name="connsiteX99" fmla="*/ 379125 w 392361"/>
                  <a:gd name="connsiteY99" fmla="*/ 284931 h 369247"/>
                  <a:gd name="connsiteX100" fmla="*/ 378960 w 392361"/>
                  <a:gd name="connsiteY100" fmla="*/ 285918 h 369247"/>
                  <a:gd name="connsiteX101" fmla="*/ 378549 w 392361"/>
                  <a:gd name="connsiteY101" fmla="*/ 287398 h 369247"/>
                  <a:gd name="connsiteX102" fmla="*/ 378303 w 392361"/>
                  <a:gd name="connsiteY102" fmla="*/ 288302 h 369247"/>
                  <a:gd name="connsiteX103" fmla="*/ 377727 w 392361"/>
                  <a:gd name="connsiteY103" fmla="*/ 289864 h 369247"/>
                  <a:gd name="connsiteX104" fmla="*/ 377398 w 392361"/>
                  <a:gd name="connsiteY104" fmla="*/ 290604 h 369247"/>
                  <a:gd name="connsiteX105" fmla="*/ 376658 w 392361"/>
                  <a:gd name="connsiteY105" fmla="*/ 292166 h 369247"/>
                  <a:gd name="connsiteX106" fmla="*/ 376412 w 392361"/>
                  <a:gd name="connsiteY106" fmla="*/ 292741 h 369247"/>
                  <a:gd name="connsiteX107" fmla="*/ 375425 w 392361"/>
                  <a:gd name="connsiteY107" fmla="*/ 294386 h 369247"/>
                  <a:gd name="connsiteX108" fmla="*/ 375179 w 392361"/>
                  <a:gd name="connsiteY108" fmla="*/ 294797 h 369247"/>
                  <a:gd name="connsiteX109" fmla="*/ 374028 w 392361"/>
                  <a:gd name="connsiteY109" fmla="*/ 296441 h 369247"/>
                  <a:gd name="connsiteX110" fmla="*/ 373863 w 392361"/>
                  <a:gd name="connsiteY110" fmla="*/ 296688 h 369247"/>
                  <a:gd name="connsiteX111" fmla="*/ 372466 w 392361"/>
                  <a:gd name="connsiteY111" fmla="*/ 298332 h 369247"/>
                  <a:gd name="connsiteX112" fmla="*/ 372301 w 392361"/>
                  <a:gd name="connsiteY112" fmla="*/ 298496 h 369247"/>
                  <a:gd name="connsiteX113" fmla="*/ 370739 w 392361"/>
                  <a:gd name="connsiteY113" fmla="*/ 300058 h 369247"/>
                  <a:gd name="connsiteX114" fmla="*/ 370575 w 392361"/>
                  <a:gd name="connsiteY114" fmla="*/ 300223 h 369247"/>
                  <a:gd name="connsiteX115" fmla="*/ 368848 w 392361"/>
                  <a:gd name="connsiteY115" fmla="*/ 301620 h 369247"/>
                  <a:gd name="connsiteX116" fmla="*/ 368602 w 392361"/>
                  <a:gd name="connsiteY116" fmla="*/ 301785 h 369247"/>
                  <a:gd name="connsiteX117" fmla="*/ 366793 w 392361"/>
                  <a:gd name="connsiteY117" fmla="*/ 303018 h 369247"/>
                  <a:gd name="connsiteX118" fmla="*/ 366464 w 392361"/>
                  <a:gd name="connsiteY118" fmla="*/ 303182 h 369247"/>
                  <a:gd name="connsiteX119" fmla="*/ 364656 w 392361"/>
                  <a:gd name="connsiteY119" fmla="*/ 304169 h 369247"/>
                  <a:gd name="connsiteX120" fmla="*/ 364080 w 392361"/>
                  <a:gd name="connsiteY120" fmla="*/ 304416 h 369247"/>
                  <a:gd name="connsiteX121" fmla="*/ 362436 w 392361"/>
                  <a:gd name="connsiteY121" fmla="*/ 305155 h 369247"/>
                  <a:gd name="connsiteX122" fmla="*/ 361367 w 392361"/>
                  <a:gd name="connsiteY122" fmla="*/ 305484 h 369247"/>
                  <a:gd name="connsiteX123" fmla="*/ 360052 w 392361"/>
                  <a:gd name="connsiteY123" fmla="*/ 305895 h 369247"/>
                  <a:gd name="connsiteX124" fmla="*/ 357503 w 392361"/>
                  <a:gd name="connsiteY124" fmla="*/ 306471 h 369247"/>
                  <a:gd name="connsiteX125" fmla="*/ 273483 w 392361"/>
                  <a:gd name="connsiteY125" fmla="*/ 320447 h 369247"/>
                  <a:gd name="connsiteX126" fmla="*/ 154358 w 392361"/>
                  <a:gd name="connsiteY126" fmla="*/ 340260 h 369247"/>
                  <a:gd name="connsiteX127" fmla="*/ 148603 w 392361"/>
                  <a:gd name="connsiteY127" fmla="*/ 305813 h 369247"/>
                  <a:gd name="connsiteX128" fmla="*/ 197355 w 392361"/>
                  <a:gd name="connsiteY128" fmla="*/ 297674 h 369247"/>
                  <a:gd name="connsiteX129" fmla="*/ 199492 w 392361"/>
                  <a:gd name="connsiteY129" fmla="*/ 294715 h 369247"/>
                  <a:gd name="connsiteX130" fmla="*/ 195875 w 392361"/>
                  <a:gd name="connsiteY130" fmla="*/ 273175 h 369247"/>
                  <a:gd name="connsiteX131" fmla="*/ 192915 w 392361"/>
                  <a:gd name="connsiteY131" fmla="*/ 271038 h 369247"/>
                  <a:gd name="connsiteX132" fmla="*/ 144164 w 392361"/>
                  <a:gd name="connsiteY132" fmla="*/ 279177 h 369247"/>
                  <a:gd name="connsiteX133" fmla="*/ 119993 w 392361"/>
                  <a:gd name="connsiteY133" fmla="*/ 133826 h 369247"/>
                  <a:gd name="connsiteX134" fmla="*/ 168745 w 392361"/>
                  <a:gd name="connsiteY134" fmla="*/ 125687 h 369247"/>
                  <a:gd name="connsiteX135" fmla="*/ 170882 w 392361"/>
                  <a:gd name="connsiteY135" fmla="*/ 122727 h 369247"/>
                  <a:gd name="connsiteX136" fmla="*/ 167265 w 392361"/>
                  <a:gd name="connsiteY136" fmla="*/ 101188 h 369247"/>
                  <a:gd name="connsiteX137" fmla="*/ 164306 w 392361"/>
                  <a:gd name="connsiteY137" fmla="*/ 99050 h 369247"/>
                  <a:gd name="connsiteX138" fmla="*/ 115554 w 392361"/>
                  <a:gd name="connsiteY138" fmla="*/ 107190 h 369247"/>
                  <a:gd name="connsiteX139" fmla="*/ 109799 w 392361"/>
                  <a:gd name="connsiteY139" fmla="*/ 72743 h 369247"/>
                  <a:gd name="connsiteX140" fmla="*/ 228924 w 392361"/>
                  <a:gd name="connsiteY140" fmla="*/ 52930 h 369247"/>
                  <a:gd name="connsiteX141" fmla="*/ 312944 w 392361"/>
                  <a:gd name="connsiteY141" fmla="*/ 38954 h 369247"/>
                  <a:gd name="connsiteX142" fmla="*/ 315493 w 392361"/>
                  <a:gd name="connsiteY142" fmla="*/ 38625 h 369247"/>
                  <a:gd name="connsiteX143" fmla="*/ 342952 w 392361"/>
                  <a:gd name="connsiteY143" fmla="*/ 58274 h 369247"/>
                  <a:gd name="connsiteX144" fmla="*/ 317137 w 392361"/>
                  <a:gd name="connsiteY144" fmla="*/ 5576 h 369247"/>
                  <a:gd name="connsiteX145" fmla="*/ 335635 w 392361"/>
                  <a:gd name="connsiteY145" fmla="*/ 13715 h 369247"/>
                  <a:gd name="connsiteX146" fmla="*/ 340567 w 392361"/>
                  <a:gd name="connsiteY146" fmla="*/ 43229 h 369247"/>
                  <a:gd name="connsiteX147" fmla="*/ 340074 w 392361"/>
                  <a:gd name="connsiteY147" fmla="*/ 42818 h 369247"/>
                  <a:gd name="connsiteX148" fmla="*/ 338266 w 392361"/>
                  <a:gd name="connsiteY148" fmla="*/ 41091 h 369247"/>
                  <a:gd name="connsiteX149" fmla="*/ 337526 w 392361"/>
                  <a:gd name="connsiteY149" fmla="*/ 40433 h 369247"/>
                  <a:gd name="connsiteX150" fmla="*/ 334730 w 392361"/>
                  <a:gd name="connsiteY150" fmla="*/ 38378 h 369247"/>
                  <a:gd name="connsiteX151" fmla="*/ 334566 w 392361"/>
                  <a:gd name="connsiteY151" fmla="*/ 38296 h 369247"/>
                  <a:gd name="connsiteX152" fmla="*/ 331771 w 392361"/>
                  <a:gd name="connsiteY152" fmla="*/ 36652 h 369247"/>
                  <a:gd name="connsiteX153" fmla="*/ 330867 w 392361"/>
                  <a:gd name="connsiteY153" fmla="*/ 36241 h 369247"/>
                  <a:gd name="connsiteX154" fmla="*/ 328482 w 392361"/>
                  <a:gd name="connsiteY154" fmla="*/ 35254 h 369247"/>
                  <a:gd name="connsiteX155" fmla="*/ 327496 w 392361"/>
                  <a:gd name="connsiteY155" fmla="*/ 34925 h 369247"/>
                  <a:gd name="connsiteX156" fmla="*/ 324125 w 392361"/>
                  <a:gd name="connsiteY156" fmla="*/ 33939 h 369247"/>
                  <a:gd name="connsiteX157" fmla="*/ 324043 w 392361"/>
                  <a:gd name="connsiteY157" fmla="*/ 33939 h 369247"/>
                  <a:gd name="connsiteX158" fmla="*/ 320672 w 392361"/>
                  <a:gd name="connsiteY158" fmla="*/ 33446 h 369247"/>
                  <a:gd name="connsiteX159" fmla="*/ 319604 w 392361"/>
                  <a:gd name="connsiteY159" fmla="*/ 33363 h 369247"/>
                  <a:gd name="connsiteX160" fmla="*/ 316973 w 392361"/>
                  <a:gd name="connsiteY160" fmla="*/ 33281 h 369247"/>
                  <a:gd name="connsiteX161" fmla="*/ 315904 w 392361"/>
                  <a:gd name="connsiteY161" fmla="*/ 33281 h 369247"/>
                  <a:gd name="connsiteX162" fmla="*/ 312287 w 392361"/>
                  <a:gd name="connsiteY162" fmla="*/ 33610 h 369247"/>
                  <a:gd name="connsiteX163" fmla="*/ 264439 w 392361"/>
                  <a:gd name="connsiteY163" fmla="*/ 41584 h 369247"/>
                  <a:gd name="connsiteX164" fmla="*/ 260082 w 392361"/>
                  <a:gd name="connsiteY164" fmla="*/ 15112 h 369247"/>
                  <a:gd name="connsiteX165" fmla="*/ 317137 w 392361"/>
                  <a:gd name="connsiteY165" fmla="*/ 5576 h 369247"/>
                  <a:gd name="connsiteX166" fmla="*/ 254821 w 392361"/>
                  <a:gd name="connsiteY166" fmla="*/ 15934 h 369247"/>
                  <a:gd name="connsiteX167" fmla="*/ 259178 w 392361"/>
                  <a:gd name="connsiteY167" fmla="*/ 42407 h 369247"/>
                  <a:gd name="connsiteX168" fmla="*/ 230733 w 392361"/>
                  <a:gd name="connsiteY168" fmla="*/ 47092 h 369247"/>
                  <a:gd name="connsiteX169" fmla="*/ 229417 w 392361"/>
                  <a:gd name="connsiteY169" fmla="*/ 39200 h 369247"/>
                  <a:gd name="connsiteX170" fmla="*/ 253916 w 392361"/>
                  <a:gd name="connsiteY170" fmla="*/ 16099 h 369247"/>
                  <a:gd name="connsiteX171" fmla="*/ 254821 w 392361"/>
                  <a:gd name="connsiteY171" fmla="*/ 15934 h 369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392361" h="369247">
                    <a:moveTo>
                      <a:pt x="224402" y="40022"/>
                    </a:moveTo>
                    <a:lnTo>
                      <a:pt x="225718" y="47915"/>
                    </a:lnTo>
                    <a:lnTo>
                      <a:pt x="109224" y="67234"/>
                    </a:lnTo>
                    <a:lnTo>
                      <a:pt x="107415" y="56301"/>
                    </a:lnTo>
                    <a:cubicBezTo>
                      <a:pt x="107168" y="54903"/>
                      <a:pt x="105853" y="53916"/>
                      <a:pt x="104455" y="54163"/>
                    </a:cubicBezTo>
                    <a:lnTo>
                      <a:pt x="46496" y="63782"/>
                    </a:lnTo>
                    <a:cubicBezTo>
                      <a:pt x="24628" y="67399"/>
                      <a:pt x="9747" y="88198"/>
                      <a:pt x="13447" y="110067"/>
                    </a:cubicBezTo>
                    <a:lnTo>
                      <a:pt x="24052" y="174110"/>
                    </a:lnTo>
                    <a:cubicBezTo>
                      <a:pt x="7939" y="178960"/>
                      <a:pt x="-2338" y="195238"/>
                      <a:pt x="458" y="212092"/>
                    </a:cubicBezTo>
                    <a:lnTo>
                      <a:pt x="5637" y="243250"/>
                    </a:lnTo>
                    <a:cubicBezTo>
                      <a:pt x="8432" y="260186"/>
                      <a:pt x="23395" y="272188"/>
                      <a:pt x="40248" y="271613"/>
                    </a:cubicBezTo>
                    <a:lnTo>
                      <a:pt x="50853" y="335574"/>
                    </a:lnTo>
                    <a:cubicBezTo>
                      <a:pt x="54471" y="357442"/>
                      <a:pt x="75270" y="372323"/>
                      <a:pt x="97139" y="368705"/>
                    </a:cubicBezTo>
                    <a:lnTo>
                      <a:pt x="155098" y="359086"/>
                    </a:lnTo>
                    <a:cubicBezTo>
                      <a:pt x="156495" y="358840"/>
                      <a:pt x="157482" y="357524"/>
                      <a:pt x="157235" y="356127"/>
                    </a:cubicBezTo>
                    <a:lnTo>
                      <a:pt x="155427" y="345192"/>
                    </a:lnTo>
                    <a:lnTo>
                      <a:pt x="271921" y="325790"/>
                    </a:lnTo>
                    <a:lnTo>
                      <a:pt x="273236" y="333683"/>
                    </a:lnTo>
                    <a:cubicBezTo>
                      <a:pt x="275374" y="346754"/>
                      <a:pt x="291816" y="354893"/>
                      <a:pt x="309903" y="351934"/>
                    </a:cubicBezTo>
                    <a:lnTo>
                      <a:pt x="373041" y="341411"/>
                    </a:lnTo>
                    <a:cubicBezTo>
                      <a:pt x="385044" y="339438"/>
                      <a:pt x="393676" y="330559"/>
                      <a:pt x="392196" y="321762"/>
                    </a:cubicBezTo>
                    <a:lnTo>
                      <a:pt x="384797" y="277450"/>
                    </a:lnTo>
                    <a:cubicBezTo>
                      <a:pt x="384797" y="277285"/>
                      <a:pt x="384715" y="277204"/>
                      <a:pt x="384633" y="277039"/>
                    </a:cubicBezTo>
                    <a:cubicBezTo>
                      <a:pt x="384551" y="276381"/>
                      <a:pt x="384551" y="275806"/>
                      <a:pt x="384386" y="275148"/>
                    </a:cubicBezTo>
                    <a:lnTo>
                      <a:pt x="348542" y="59342"/>
                    </a:lnTo>
                    <a:cubicBezTo>
                      <a:pt x="348460" y="58685"/>
                      <a:pt x="348295" y="58109"/>
                      <a:pt x="348131" y="57534"/>
                    </a:cubicBezTo>
                    <a:cubicBezTo>
                      <a:pt x="348131" y="57369"/>
                      <a:pt x="348131" y="57287"/>
                      <a:pt x="348131" y="57123"/>
                    </a:cubicBezTo>
                    <a:lnTo>
                      <a:pt x="340732" y="12810"/>
                    </a:lnTo>
                    <a:cubicBezTo>
                      <a:pt x="339252" y="4014"/>
                      <a:pt x="328318" y="-1577"/>
                      <a:pt x="316233" y="396"/>
                    </a:cubicBezTo>
                    <a:lnTo>
                      <a:pt x="253094" y="10920"/>
                    </a:lnTo>
                    <a:cubicBezTo>
                      <a:pt x="235172" y="13879"/>
                      <a:pt x="222183" y="26951"/>
                      <a:pt x="224402" y="40022"/>
                    </a:cubicBezTo>
                    <a:close/>
                    <a:moveTo>
                      <a:pt x="10652" y="242428"/>
                    </a:moveTo>
                    <a:lnTo>
                      <a:pt x="5472" y="211270"/>
                    </a:lnTo>
                    <a:cubicBezTo>
                      <a:pt x="3171" y="197211"/>
                      <a:pt x="11474" y="183647"/>
                      <a:pt x="24792" y="179289"/>
                    </a:cubicBezTo>
                    <a:lnTo>
                      <a:pt x="26848" y="191785"/>
                    </a:lnTo>
                    <a:cubicBezTo>
                      <a:pt x="18626" y="195814"/>
                      <a:pt x="13858" y="204775"/>
                      <a:pt x="15420" y="213983"/>
                    </a:cubicBezTo>
                    <a:lnTo>
                      <a:pt x="19202" y="236591"/>
                    </a:lnTo>
                    <a:cubicBezTo>
                      <a:pt x="20764" y="245799"/>
                      <a:pt x="28163" y="252786"/>
                      <a:pt x="37206" y="253938"/>
                    </a:cubicBezTo>
                    <a:lnTo>
                      <a:pt x="39261" y="266434"/>
                    </a:lnTo>
                    <a:cubicBezTo>
                      <a:pt x="25285" y="266680"/>
                      <a:pt x="13036" y="256568"/>
                      <a:pt x="10652" y="242428"/>
                    </a:cubicBezTo>
                    <a:close/>
                    <a:moveTo>
                      <a:pt x="27752" y="197211"/>
                    </a:moveTo>
                    <a:lnTo>
                      <a:pt x="36302" y="248511"/>
                    </a:lnTo>
                    <a:cubicBezTo>
                      <a:pt x="30218" y="247114"/>
                      <a:pt x="25368" y="242181"/>
                      <a:pt x="24299" y="235769"/>
                    </a:cubicBezTo>
                    <a:lnTo>
                      <a:pt x="20517" y="213160"/>
                    </a:lnTo>
                    <a:cubicBezTo>
                      <a:pt x="19448" y="206830"/>
                      <a:pt x="22408" y="200500"/>
                      <a:pt x="27752" y="197211"/>
                    </a:cubicBezTo>
                    <a:close/>
                    <a:moveTo>
                      <a:pt x="151563" y="354400"/>
                    </a:moveTo>
                    <a:lnTo>
                      <a:pt x="96152" y="363608"/>
                    </a:lnTo>
                    <a:cubicBezTo>
                      <a:pt x="77079" y="366732"/>
                      <a:pt x="59075" y="353825"/>
                      <a:pt x="55868" y="334752"/>
                    </a:cubicBezTo>
                    <a:lnTo>
                      <a:pt x="44852" y="268489"/>
                    </a:lnTo>
                    <a:lnTo>
                      <a:pt x="41974" y="251142"/>
                    </a:lnTo>
                    <a:lnTo>
                      <a:pt x="32273" y="192937"/>
                    </a:lnTo>
                    <a:lnTo>
                      <a:pt x="29396" y="175589"/>
                    </a:lnTo>
                    <a:lnTo>
                      <a:pt x="18380" y="109245"/>
                    </a:lnTo>
                    <a:cubicBezTo>
                      <a:pt x="15256" y="90172"/>
                      <a:pt x="28163" y="72167"/>
                      <a:pt x="47154" y="68961"/>
                    </a:cubicBezTo>
                    <a:lnTo>
                      <a:pt x="102565" y="59753"/>
                    </a:lnTo>
                    <a:lnTo>
                      <a:pt x="104373" y="70688"/>
                    </a:lnTo>
                    <a:lnTo>
                      <a:pt x="149672" y="343466"/>
                    </a:lnTo>
                    <a:lnTo>
                      <a:pt x="151563" y="354400"/>
                    </a:lnTo>
                    <a:close/>
                    <a:moveTo>
                      <a:pt x="116623" y="112040"/>
                    </a:moveTo>
                    <a:lnTo>
                      <a:pt x="162826" y="104394"/>
                    </a:lnTo>
                    <a:lnTo>
                      <a:pt x="165539" y="120754"/>
                    </a:lnTo>
                    <a:lnTo>
                      <a:pt x="119336" y="128400"/>
                    </a:lnTo>
                    <a:lnTo>
                      <a:pt x="116623" y="112040"/>
                    </a:lnTo>
                    <a:close/>
                    <a:moveTo>
                      <a:pt x="145232" y="284027"/>
                    </a:moveTo>
                    <a:lnTo>
                      <a:pt x="191435" y="276381"/>
                    </a:lnTo>
                    <a:lnTo>
                      <a:pt x="194148" y="292741"/>
                    </a:lnTo>
                    <a:lnTo>
                      <a:pt x="147945" y="300387"/>
                    </a:lnTo>
                    <a:lnTo>
                      <a:pt x="145232" y="284027"/>
                    </a:lnTo>
                    <a:close/>
                    <a:moveTo>
                      <a:pt x="308998" y="346837"/>
                    </a:moveTo>
                    <a:cubicBezTo>
                      <a:pt x="293789" y="349385"/>
                      <a:pt x="280060" y="343137"/>
                      <a:pt x="278333" y="332943"/>
                    </a:cubicBezTo>
                    <a:lnTo>
                      <a:pt x="277018" y="325051"/>
                    </a:lnTo>
                    <a:lnTo>
                      <a:pt x="305463" y="320365"/>
                    </a:lnTo>
                    <a:lnTo>
                      <a:pt x="309820" y="346837"/>
                    </a:lnTo>
                    <a:lnTo>
                      <a:pt x="308998" y="346837"/>
                    </a:lnTo>
                    <a:close/>
                    <a:moveTo>
                      <a:pt x="386935" y="322666"/>
                    </a:moveTo>
                    <a:cubicBezTo>
                      <a:pt x="387921" y="328586"/>
                      <a:pt x="381098" y="334834"/>
                      <a:pt x="372055" y="336314"/>
                    </a:cubicBezTo>
                    <a:lnTo>
                      <a:pt x="314917" y="345768"/>
                    </a:lnTo>
                    <a:lnTo>
                      <a:pt x="310560" y="319296"/>
                    </a:lnTo>
                    <a:lnTo>
                      <a:pt x="358407" y="311321"/>
                    </a:lnTo>
                    <a:cubicBezTo>
                      <a:pt x="359641" y="311075"/>
                      <a:pt x="360874" y="310828"/>
                      <a:pt x="362025" y="310499"/>
                    </a:cubicBezTo>
                    <a:cubicBezTo>
                      <a:pt x="362354" y="310417"/>
                      <a:pt x="362600" y="310335"/>
                      <a:pt x="362929" y="310170"/>
                    </a:cubicBezTo>
                    <a:cubicBezTo>
                      <a:pt x="363833" y="309841"/>
                      <a:pt x="364738" y="309513"/>
                      <a:pt x="365560" y="309184"/>
                    </a:cubicBezTo>
                    <a:cubicBezTo>
                      <a:pt x="365806" y="309102"/>
                      <a:pt x="366053" y="308937"/>
                      <a:pt x="366382" y="308855"/>
                    </a:cubicBezTo>
                    <a:cubicBezTo>
                      <a:pt x="367369" y="308362"/>
                      <a:pt x="368355" y="307868"/>
                      <a:pt x="369259" y="307293"/>
                    </a:cubicBezTo>
                    <a:cubicBezTo>
                      <a:pt x="369342" y="307211"/>
                      <a:pt x="369424" y="307211"/>
                      <a:pt x="369506" y="307128"/>
                    </a:cubicBezTo>
                    <a:cubicBezTo>
                      <a:pt x="371726" y="305813"/>
                      <a:pt x="373699" y="304251"/>
                      <a:pt x="375507" y="302443"/>
                    </a:cubicBezTo>
                    <a:cubicBezTo>
                      <a:pt x="375507" y="302443"/>
                      <a:pt x="375507" y="302443"/>
                      <a:pt x="375507" y="302443"/>
                    </a:cubicBezTo>
                    <a:cubicBezTo>
                      <a:pt x="376412" y="301538"/>
                      <a:pt x="377152" y="300634"/>
                      <a:pt x="377974" y="299730"/>
                    </a:cubicBezTo>
                    <a:cubicBezTo>
                      <a:pt x="378056" y="299647"/>
                      <a:pt x="378056" y="299647"/>
                      <a:pt x="378138" y="299565"/>
                    </a:cubicBezTo>
                    <a:cubicBezTo>
                      <a:pt x="379700" y="297592"/>
                      <a:pt x="381016" y="295372"/>
                      <a:pt x="382002" y="293070"/>
                    </a:cubicBezTo>
                    <a:lnTo>
                      <a:pt x="386935" y="322666"/>
                    </a:lnTo>
                    <a:close/>
                    <a:moveTo>
                      <a:pt x="342952" y="58274"/>
                    </a:moveTo>
                    <a:cubicBezTo>
                      <a:pt x="343116" y="58931"/>
                      <a:pt x="343280" y="59589"/>
                      <a:pt x="343363" y="60247"/>
                    </a:cubicBezTo>
                    <a:lnTo>
                      <a:pt x="379207" y="276052"/>
                    </a:lnTo>
                    <a:cubicBezTo>
                      <a:pt x="379289" y="276792"/>
                      <a:pt x="379371" y="277532"/>
                      <a:pt x="379454" y="278272"/>
                    </a:cubicBezTo>
                    <a:cubicBezTo>
                      <a:pt x="379536" y="278847"/>
                      <a:pt x="379536" y="279423"/>
                      <a:pt x="379536" y="279998"/>
                    </a:cubicBezTo>
                    <a:cubicBezTo>
                      <a:pt x="379536" y="280328"/>
                      <a:pt x="379536" y="280574"/>
                      <a:pt x="379536" y="280903"/>
                    </a:cubicBezTo>
                    <a:cubicBezTo>
                      <a:pt x="379536" y="281396"/>
                      <a:pt x="379454" y="281971"/>
                      <a:pt x="379454" y="282465"/>
                    </a:cubicBezTo>
                    <a:cubicBezTo>
                      <a:pt x="379454" y="282794"/>
                      <a:pt x="379371" y="283123"/>
                      <a:pt x="379371" y="283451"/>
                    </a:cubicBezTo>
                    <a:cubicBezTo>
                      <a:pt x="379289" y="283945"/>
                      <a:pt x="379207" y="284438"/>
                      <a:pt x="379125" y="284931"/>
                    </a:cubicBezTo>
                    <a:cubicBezTo>
                      <a:pt x="379043" y="285260"/>
                      <a:pt x="379043" y="285589"/>
                      <a:pt x="378960" y="285918"/>
                    </a:cubicBezTo>
                    <a:cubicBezTo>
                      <a:pt x="378878" y="286411"/>
                      <a:pt x="378714" y="286904"/>
                      <a:pt x="378549" y="287398"/>
                    </a:cubicBezTo>
                    <a:cubicBezTo>
                      <a:pt x="378467" y="287726"/>
                      <a:pt x="378385" y="287973"/>
                      <a:pt x="378303" y="288302"/>
                    </a:cubicBezTo>
                    <a:cubicBezTo>
                      <a:pt x="378138" y="288795"/>
                      <a:pt x="377974" y="289288"/>
                      <a:pt x="377727" y="289864"/>
                    </a:cubicBezTo>
                    <a:cubicBezTo>
                      <a:pt x="377645" y="290111"/>
                      <a:pt x="377563" y="290357"/>
                      <a:pt x="377398" y="290604"/>
                    </a:cubicBezTo>
                    <a:cubicBezTo>
                      <a:pt x="377152" y="291179"/>
                      <a:pt x="376905" y="291672"/>
                      <a:pt x="376658" y="292166"/>
                    </a:cubicBezTo>
                    <a:cubicBezTo>
                      <a:pt x="376576" y="292330"/>
                      <a:pt x="376494" y="292495"/>
                      <a:pt x="376412" y="292741"/>
                    </a:cubicBezTo>
                    <a:cubicBezTo>
                      <a:pt x="376083" y="293317"/>
                      <a:pt x="375836" y="293810"/>
                      <a:pt x="375425" y="294386"/>
                    </a:cubicBezTo>
                    <a:cubicBezTo>
                      <a:pt x="375343" y="294550"/>
                      <a:pt x="375261" y="294632"/>
                      <a:pt x="375179" y="294797"/>
                    </a:cubicBezTo>
                    <a:cubicBezTo>
                      <a:pt x="374768" y="295372"/>
                      <a:pt x="374439" y="295948"/>
                      <a:pt x="374028" y="296441"/>
                    </a:cubicBezTo>
                    <a:cubicBezTo>
                      <a:pt x="373945" y="296523"/>
                      <a:pt x="373863" y="296605"/>
                      <a:pt x="373863" y="296688"/>
                    </a:cubicBezTo>
                    <a:cubicBezTo>
                      <a:pt x="373452" y="297263"/>
                      <a:pt x="372959" y="297757"/>
                      <a:pt x="372466" y="298332"/>
                    </a:cubicBezTo>
                    <a:cubicBezTo>
                      <a:pt x="372383" y="298414"/>
                      <a:pt x="372383" y="298414"/>
                      <a:pt x="372301" y="298496"/>
                    </a:cubicBezTo>
                    <a:cubicBezTo>
                      <a:pt x="371808" y="298989"/>
                      <a:pt x="371315" y="299565"/>
                      <a:pt x="370739" y="300058"/>
                    </a:cubicBezTo>
                    <a:cubicBezTo>
                      <a:pt x="370657" y="300140"/>
                      <a:pt x="370657" y="300140"/>
                      <a:pt x="370575" y="300223"/>
                    </a:cubicBezTo>
                    <a:cubicBezTo>
                      <a:pt x="369999" y="300716"/>
                      <a:pt x="369424" y="301209"/>
                      <a:pt x="368848" y="301620"/>
                    </a:cubicBezTo>
                    <a:cubicBezTo>
                      <a:pt x="368766" y="301703"/>
                      <a:pt x="368684" y="301703"/>
                      <a:pt x="368602" y="301785"/>
                    </a:cubicBezTo>
                    <a:cubicBezTo>
                      <a:pt x="368026" y="302196"/>
                      <a:pt x="367451" y="302607"/>
                      <a:pt x="366793" y="303018"/>
                    </a:cubicBezTo>
                    <a:cubicBezTo>
                      <a:pt x="366711" y="303100"/>
                      <a:pt x="366546" y="303182"/>
                      <a:pt x="366464" y="303182"/>
                    </a:cubicBezTo>
                    <a:cubicBezTo>
                      <a:pt x="365889" y="303511"/>
                      <a:pt x="365313" y="303840"/>
                      <a:pt x="364656" y="304169"/>
                    </a:cubicBezTo>
                    <a:cubicBezTo>
                      <a:pt x="364491" y="304251"/>
                      <a:pt x="364244" y="304333"/>
                      <a:pt x="364080" y="304416"/>
                    </a:cubicBezTo>
                    <a:cubicBezTo>
                      <a:pt x="363505" y="304662"/>
                      <a:pt x="363011" y="304909"/>
                      <a:pt x="362436" y="305155"/>
                    </a:cubicBezTo>
                    <a:cubicBezTo>
                      <a:pt x="362107" y="305320"/>
                      <a:pt x="361696" y="305402"/>
                      <a:pt x="361367" y="305484"/>
                    </a:cubicBezTo>
                    <a:cubicBezTo>
                      <a:pt x="360956" y="305649"/>
                      <a:pt x="360463" y="305813"/>
                      <a:pt x="360052" y="305895"/>
                    </a:cubicBezTo>
                    <a:cubicBezTo>
                      <a:pt x="359230" y="306142"/>
                      <a:pt x="358407" y="306306"/>
                      <a:pt x="357503" y="306471"/>
                    </a:cubicBezTo>
                    <a:lnTo>
                      <a:pt x="273483" y="320447"/>
                    </a:lnTo>
                    <a:lnTo>
                      <a:pt x="154358" y="340260"/>
                    </a:lnTo>
                    <a:lnTo>
                      <a:pt x="148603" y="305813"/>
                    </a:lnTo>
                    <a:lnTo>
                      <a:pt x="197355" y="297674"/>
                    </a:lnTo>
                    <a:cubicBezTo>
                      <a:pt x="198752" y="297427"/>
                      <a:pt x="199739" y="296112"/>
                      <a:pt x="199492" y="294715"/>
                    </a:cubicBezTo>
                    <a:lnTo>
                      <a:pt x="195875" y="273175"/>
                    </a:lnTo>
                    <a:cubicBezTo>
                      <a:pt x="195628" y="271777"/>
                      <a:pt x="194313" y="270791"/>
                      <a:pt x="192915" y="271038"/>
                    </a:cubicBezTo>
                    <a:lnTo>
                      <a:pt x="144164" y="279177"/>
                    </a:lnTo>
                    <a:lnTo>
                      <a:pt x="119993" y="133826"/>
                    </a:lnTo>
                    <a:lnTo>
                      <a:pt x="168745" y="125687"/>
                    </a:lnTo>
                    <a:cubicBezTo>
                      <a:pt x="170143" y="125441"/>
                      <a:pt x="171129" y="124125"/>
                      <a:pt x="170882" y="122727"/>
                    </a:cubicBezTo>
                    <a:lnTo>
                      <a:pt x="167265" y="101188"/>
                    </a:lnTo>
                    <a:cubicBezTo>
                      <a:pt x="167019" y="99790"/>
                      <a:pt x="165703" y="98804"/>
                      <a:pt x="164306" y="99050"/>
                    </a:cubicBezTo>
                    <a:lnTo>
                      <a:pt x="115554" y="107190"/>
                    </a:lnTo>
                    <a:lnTo>
                      <a:pt x="109799" y="72743"/>
                    </a:lnTo>
                    <a:lnTo>
                      <a:pt x="228924" y="52930"/>
                    </a:lnTo>
                    <a:lnTo>
                      <a:pt x="312944" y="38954"/>
                    </a:lnTo>
                    <a:cubicBezTo>
                      <a:pt x="313766" y="38790"/>
                      <a:pt x="314589" y="38707"/>
                      <a:pt x="315493" y="38625"/>
                    </a:cubicBezTo>
                    <a:cubicBezTo>
                      <a:pt x="328154" y="37556"/>
                      <a:pt x="339910" y="45860"/>
                      <a:pt x="342952" y="58274"/>
                    </a:cubicBezTo>
                    <a:close/>
                    <a:moveTo>
                      <a:pt x="317137" y="5576"/>
                    </a:moveTo>
                    <a:cubicBezTo>
                      <a:pt x="326180" y="4096"/>
                      <a:pt x="334648" y="7796"/>
                      <a:pt x="335635" y="13715"/>
                    </a:cubicBezTo>
                    <a:lnTo>
                      <a:pt x="340567" y="43229"/>
                    </a:lnTo>
                    <a:cubicBezTo>
                      <a:pt x="340403" y="43064"/>
                      <a:pt x="340239" y="42982"/>
                      <a:pt x="340074" y="42818"/>
                    </a:cubicBezTo>
                    <a:cubicBezTo>
                      <a:pt x="339499" y="42242"/>
                      <a:pt x="338841" y="41584"/>
                      <a:pt x="338266" y="41091"/>
                    </a:cubicBezTo>
                    <a:cubicBezTo>
                      <a:pt x="338019" y="40845"/>
                      <a:pt x="337772" y="40680"/>
                      <a:pt x="337526" y="40433"/>
                    </a:cubicBezTo>
                    <a:cubicBezTo>
                      <a:pt x="336621" y="39694"/>
                      <a:pt x="335717" y="39036"/>
                      <a:pt x="334730" y="38378"/>
                    </a:cubicBezTo>
                    <a:cubicBezTo>
                      <a:pt x="334648" y="38378"/>
                      <a:pt x="334648" y="38296"/>
                      <a:pt x="334566" y="38296"/>
                    </a:cubicBezTo>
                    <a:cubicBezTo>
                      <a:pt x="333662" y="37721"/>
                      <a:pt x="332675" y="37145"/>
                      <a:pt x="331771" y="36652"/>
                    </a:cubicBezTo>
                    <a:cubicBezTo>
                      <a:pt x="331442" y="36487"/>
                      <a:pt x="331113" y="36323"/>
                      <a:pt x="330867" y="36241"/>
                    </a:cubicBezTo>
                    <a:cubicBezTo>
                      <a:pt x="330127" y="35912"/>
                      <a:pt x="329304" y="35583"/>
                      <a:pt x="328482" y="35254"/>
                    </a:cubicBezTo>
                    <a:cubicBezTo>
                      <a:pt x="328154" y="35172"/>
                      <a:pt x="327825" y="35008"/>
                      <a:pt x="327496" y="34925"/>
                    </a:cubicBezTo>
                    <a:cubicBezTo>
                      <a:pt x="326427" y="34514"/>
                      <a:pt x="325276" y="34186"/>
                      <a:pt x="324125" y="33939"/>
                    </a:cubicBezTo>
                    <a:cubicBezTo>
                      <a:pt x="324125" y="33939"/>
                      <a:pt x="324043" y="33939"/>
                      <a:pt x="324043" y="33939"/>
                    </a:cubicBezTo>
                    <a:cubicBezTo>
                      <a:pt x="322974" y="33692"/>
                      <a:pt x="321823" y="33528"/>
                      <a:pt x="320672" y="33446"/>
                    </a:cubicBezTo>
                    <a:cubicBezTo>
                      <a:pt x="320343" y="33446"/>
                      <a:pt x="319932" y="33363"/>
                      <a:pt x="319604" y="33363"/>
                    </a:cubicBezTo>
                    <a:cubicBezTo>
                      <a:pt x="318699" y="33281"/>
                      <a:pt x="317877" y="33281"/>
                      <a:pt x="316973" y="33281"/>
                    </a:cubicBezTo>
                    <a:cubicBezTo>
                      <a:pt x="316644" y="33281"/>
                      <a:pt x="316233" y="33281"/>
                      <a:pt x="315904" y="33281"/>
                    </a:cubicBezTo>
                    <a:cubicBezTo>
                      <a:pt x="314671" y="33363"/>
                      <a:pt x="313520" y="33446"/>
                      <a:pt x="312287" y="33610"/>
                    </a:cubicBezTo>
                    <a:lnTo>
                      <a:pt x="264439" y="41584"/>
                    </a:lnTo>
                    <a:lnTo>
                      <a:pt x="260082" y="15112"/>
                    </a:lnTo>
                    <a:lnTo>
                      <a:pt x="317137" y="5576"/>
                    </a:lnTo>
                    <a:close/>
                    <a:moveTo>
                      <a:pt x="254821" y="15934"/>
                    </a:moveTo>
                    <a:lnTo>
                      <a:pt x="259178" y="42407"/>
                    </a:lnTo>
                    <a:lnTo>
                      <a:pt x="230733" y="47092"/>
                    </a:lnTo>
                    <a:lnTo>
                      <a:pt x="229417" y="39200"/>
                    </a:lnTo>
                    <a:cubicBezTo>
                      <a:pt x="227691" y="29006"/>
                      <a:pt x="238707" y="18648"/>
                      <a:pt x="253916" y="16099"/>
                    </a:cubicBezTo>
                    <a:lnTo>
                      <a:pt x="254821" y="15934"/>
                    </a:lnTo>
                    <a:close/>
                  </a:path>
                </a:pathLst>
              </a:custGeom>
              <a:grpFill/>
              <a:ln w="8221" cap="flat">
                <a:noFill/>
                <a:prstDash val="solid"/>
                <a:miter/>
              </a:ln>
            </p:spPr>
            <p:txBody>
              <a:bodyPr rtlCol="0" anchor="ctr"/>
              <a:lstStyle/>
              <a:p>
                <a:endParaRPr lang="en-US"/>
              </a:p>
            </p:txBody>
          </p:sp>
          <p:sp>
            <p:nvSpPr>
              <p:cNvPr id="129" name="Freeform: Shape 128">
                <a:extLst>
                  <a:ext uri="{FF2B5EF4-FFF2-40B4-BE49-F238E27FC236}">
                    <a16:creationId xmlns:a16="http://schemas.microsoft.com/office/drawing/2014/main" id="{0BA3DA56-2388-40C8-B558-A34DB7FDDA7C}"/>
                  </a:ext>
                </a:extLst>
              </p:cNvPr>
              <p:cNvSpPr/>
              <p:nvPr/>
            </p:nvSpPr>
            <p:spPr>
              <a:xfrm>
                <a:off x="338407" y="4587551"/>
                <a:ext cx="18408" cy="7392"/>
              </a:xfrm>
              <a:custGeom>
                <a:avLst/>
                <a:gdLst>
                  <a:gd name="connsiteX0" fmla="*/ 18371 w 18408"/>
                  <a:gd name="connsiteY0" fmla="*/ 2176 h 7392"/>
                  <a:gd name="connsiteX1" fmla="*/ 15411 w 18408"/>
                  <a:gd name="connsiteY1" fmla="*/ 38 h 7392"/>
                  <a:gd name="connsiteX2" fmla="*/ 2175 w 18408"/>
                  <a:gd name="connsiteY2" fmla="*/ 2257 h 7392"/>
                  <a:gd name="connsiteX3" fmla="*/ 38 w 18408"/>
                  <a:gd name="connsiteY3" fmla="*/ 5217 h 7392"/>
                  <a:gd name="connsiteX4" fmla="*/ 2997 w 18408"/>
                  <a:gd name="connsiteY4" fmla="*/ 7355 h 7392"/>
                  <a:gd name="connsiteX5" fmla="*/ 16234 w 18408"/>
                  <a:gd name="connsiteY5" fmla="*/ 5135 h 7392"/>
                  <a:gd name="connsiteX6" fmla="*/ 18371 w 18408"/>
                  <a:gd name="connsiteY6" fmla="*/ 2176 h 7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08" h="7392">
                    <a:moveTo>
                      <a:pt x="18371" y="2176"/>
                    </a:moveTo>
                    <a:cubicBezTo>
                      <a:pt x="18124" y="778"/>
                      <a:pt x="16809" y="-209"/>
                      <a:pt x="15411" y="38"/>
                    </a:cubicBezTo>
                    <a:lnTo>
                      <a:pt x="2175" y="2257"/>
                    </a:lnTo>
                    <a:cubicBezTo>
                      <a:pt x="778" y="2504"/>
                      <a:pt x="-209" y="3819"/>
                      <a:pt x="38" y="5217"/>
                    </a:cubicBezTo>
                    <a:cubicBezTo>
                      <a:pt x="284" y="6615"/>
                      <a:pt x="1600" y="7601"/>
                      <a:pt x="2997" y="7355"/>
                    </a:cubicBezTo>
                    <a:lnTo>
                      <a:pt x="16234" y="5135"/>
                    </a:lnTo>
                    <a:cubicBezTo>
                      <a:pt x="17631" y="4888"/>
                      <a:pt x="18618" y="3573"/>
                      <a:pt x="18371" y="2176"/>
                    </a:cubicBezTo>
                    <a:close/>
                  </a:path>
                </a:pathLst>
              </a:custGeom>
              <a:grpFill/>
              <a:ln w="8221" cap="flat">
                <a:noFill/>
                <a:prstDash val="solid"/>
                <a:miter/>
              </a:ln>
            </p:spPr>
            <p:txBody>
              <a:bodyPr rtlCol="0" anchor="ctr"/>
              <a:lstStyle/>
              <a:p>
                <a:endParaRPr lang="en-US"/>
              </a:p>
            </p:txBody>
          </p:sp>
          <p:sp>
            <p:nvSpPr>
              <p:cNvPr id="130" name="Freeform: Shape 129">
                <a:extLst>
                  <a:ext uri="{FF2B5EF4-FFF2-40B4-BE49-F238E27FC236}">
                    <a16:creationId xmlns:a16="http://schemas.microsoft.com/office/drawing/2014/main" id="{FBFB6FAB-EAED-4AE0-A2D6-9FA61FD099AC}"/>
                  </a:ext>
                </a:extLst>
              </p:cNvPr>
              <p:cNvSpPr/>
              <p:nvPr/>
            </p:nvSpPr>
            <p:spPr>
              <a:xfrm>
                <a:off x="299356" y="4931936"/>
                <a:ext cx="11832" cy="6241"/>
              </a:xfrm>
              <a:custGeom>
                <a:avLst/>
                <a:gdLst>
                  <a:gd name="connsiteX0" fmla="*/ 11794 w 11832"/>
                  <a:gd name="connsiteY0" fmla="*/ 2175 h 6241"/>
                  <a:gd name="connsiteX1" fmla="*/ 8835 w 11832"/>
                  <a:gd name="connsiteY1" fmla="*/ 38 h 6241"/>
                  <a:gd name="connsiteX2" fmla="*/ 2175 w 11832"/>
                  <a:gd name="connsiteY2" fmla="*/ 1106 h 6241"/>
                  <a:gd name="connsiteX3" fmla="*/ 38 w 11832"/>
                  <a:gd name="connsiteY3" fmla="*/ 4066 h 6241"/>
                  <a:gd name="connsiteX4" fmla="*/ 2997 w 11832"/>
                  <a:gd name="connsiteY4" fmla="*/ 6204 h 6241"/>
                  <a:gd name="connsiteX5" fmla="*/ 9657 w 11832"/>
                  <a:gd name="connsiteY5" fmla="*/ 5135 h 6241"/>
                  <a:gd name="connsiteX6" fmla="*/ 11794 w 11832"/>
                  <a:gd name="connsiteY6" fmla="*/ 2175 h 6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32" h="6241">
                    <a:moveTo>
                      <a:pt x="11794" y="2175"/>
                    </a:moveTo>
                    <a:cubicBezTo>
                      <a:pt x="11548" y="778"/>
                      <a:pt x="10232" y="-209"/>
                      <a:pt x="8835" y="38"/>
                    </a:cubicBezTo>
                    <a:lnTo>
                      <a:pt x="2175" y="1106"/>
                    </a:lnTo>
                    <a:cubicBezTo>
                      <a:pt x="778" y="1353"/>
                      <a:pt x="-209" y="2668"/>
                      <a:pt x="38" y="4066"/>
                    </a:cubicBezTo>
                    <a:cubicBezTo>
                      <a:pt x="284" y="5464"/>
                      <a:pt x="1600" y="6450"/>
                      <a:pt x="2997" y="6204"/>
                    </a:cubicBezTo>
                    <a:lnTo>
                      <a:pt x="9657" y="5135"/>
                    </a:lnTo>
                    <a:cubicBezTo>
                      <a:pt x="11054" y="4888"/>
                      <a:pt x="12041" y="3573"/>
                      <a:pt x="11794" y="2175"/>
                    </a:cubicBezTo>
                    <a:close/>
                  </a:path>
                </a:pathLst>
              </a:custGeom>
              <a:grpFill/>
              <a:ln w="8221" cap="flat">
                <a:noFill/>
                <a:prstDash val="solid"/>
                <a:miter/>
              </a:ln>
            </p:spPr>
            <p:txBody>
              <a:bodyPr rtlCol="0" anchor="ctr"/>
              <a:lstStyle/>
              <a:p>
                <a:endParaRPr lang="en-US"/>
              </a:p>
            </p:txBody>
          </p:sp>
          <p:sp>
            <p:nvSpPr>
              <p:cNvPr id="131" name="Freeform: Shape 130">
                <a:extLst>
                  <a:ext uri="{FF2B5EF4-FFF2-40B4-BE49-F238E27FC236}">
                    <a16:creationId xmlns:a16="http://schemas.microsoft.com/office/drawing/2014/main" id="{9B630FC2-162A-4283-9EF3-E5EE765FF61F}"/>
                  </a:ext>
                </a:extLst>
              </p:cNvPr>
              <p:cNvSpPr/>
              <p:nvPr/>
            </p:nvSpPr>
            <p:spPr>
              <a:xfrm>
                <a:off x="251591" y="4935471"/>
                <a:ext cx="38386" cy="10680"/>
              </a:xfrm>
              <a:custGeom>
                <a:avLst/>
                <a:gdLst>
                  <a:gd name="connsiteX0" fmla="*/ 38349 w 38386"/>
                  <a:gd name="connsiteY0" fmla="*/ 2175 h 10680"/>
                  <a:gd name="connsiteX1" fmla="*/ 35389 w 38386"/>
                  <a:gd name="connsiteY1" fmla="*/ 38 h 10680"/>
                  <a:gd name="connsiteX2" fmla="*/ 2175 w 38386"/>
                  <a:gd name="connsiteY2" fmla="*/ 5546 h 10680"/>
                  <a:gd name="connsiteX3" fmla="*/ 38 w 38386"/>
                  <a:gd name="connsiteY3" fmla="*/ 8505 h 10680"/>
                  <a:gd name="connsiteX4" fmla="*/ 2997 w 38386"/>
                  <a:gd name="connsiteY4" fmla="*/ 10643 h 10680"/>
                  <a:gd name="connsiteX5" fmla="*/ 36211 w 38386"/>
                  <a:gd name="connsiteY5" fmla="*/ 5135 h 10680"/>
                  <a:gd name="connsiteX6" fmla="*/ 38349 w 38386"/>
                  <a:gd name="connsiteY6" fmla="*/ 2175 h 10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386" h="10680">
                    <a:moveTo>
                      <a:pt x="38349" y="2175"/>
                    </a:moveTo>
                    <a:cubicBezTo>
                      <a:pt x="38102" y="778"/>
                      <a:pt x="36787" y="-209"/>
                      <a:pt x="35389" y="38"/>
                    </a:cubicBezTo>
                    <a:lnTo>
                      <a:pt x="2175" y="5546"/>
                    </a:lnTo>
                    <a:cubicBezTo>
                      <a:pt x="778" y="5792"/>
                      <a:pt x="-209" y="7108"/>
                      <a:pt x="38" y="8505"/>
                    </a:cubicBezTo>
                    <a:cubicBezTo>
                      <a:pt x="285" y="9903"/>
                      <a:pt x="1600" y="10890"/>
                      <a:pt x="2997" y="10643"/>
                    </a:cubicBezTo>
                    <a:lnTo>
                      <a:pt x="36211" y="5135"/>
                    </a:lnTo>
                    <a:cubicBezTo>
                      <a:pt x="37609" y="4888"/>
                      <a:pt x="38595" y="3573"/>
                      <a:pt x="38349" y="2175"/>
                    </a:cubicBezTo>
                    <a:close/>
                  </a:path>
                </a:pathLst>
              </a:custGeom>
              <a:grpFill/>
              <a:ln w="8221" cap="flat">
                <a:noFill/>
                <a:prstDash val="solid"/>
                <a:miter/>
              </a:ln>
            </p:spPr>
            <p:txBody>
              <a:bodyPr rtlCol="0" anchor="ctr"/>
              <a:lstStyle/>
              <a:p>
                <a:endParaRPr lang="en-US"/>
              </a:p>
            </p:txBody>
          </p:sp>
          <p:sp>
            <p:nvSpPr>
              <p:cNvPr id="132" name="Freeform: Shape 131">
                <a:extLst>
                  <a:ext uri="{FF2B5EF4-FFF2-40B4-BE49-F238E27FC236}">
                    <a16:creationId xmlns:a16="http://schemas.microsoft.com/office/drawing/2014/main" id="{D86C0325-E3FE-4E0D-81EE-547F88D9D1D5}"/>
                  </a:ext>
                </a:extLst>
              </p:cNvPr>
              <p:cNvSpPr/>
              <p:nvPr/>
            </p:nvSpPr>
            <p:spPr>
              <a:xfrm>
                <a:off x="273953" y="4592812"/>
                <a:ext cx="50964" cy="12818"/>
              </a:xfrm>
              <a:custGeom>
                <a:avLst/>
                <a:gdLst>
                  <a:gd name="connsiteX0" fmla="*/ 50927 w 50964"/>
                  <a:gd name="connsiteY0" fmla="*/ 2175 h 12818"/>
                  <a:gd name="connsiteX1" fmla="*/ 47967 w 50964"/>
                  <a:gd name="connsiteY1" fmla="*/ 38 h 12818"/>
                  <a:gd name="connsiteX2" fmla="*/ 2175 w 50964"/>
                  <a:gd name="connsiteY2" fmla="*/ 7684 h 12818"/>
                  <a:gd name="connsiteX3" fmla="*/ 38 w 50964"/>
                  <a:gd name="connsiteY3" fmla="*/ 10643 h 12818"/>
                  <a:gd name="connsiteX4" fmla="*/ 2997 w 50964"/>
                  <a:gd name="connsiteY4" fmla="*/ 12781 h 12818"/>
                  <a:gd name="connsiteX5" fmla="*/ 48789 w 50964"/>
                  <a:gd name="connsiteY5" fmla="*/ 5135 h 12818"/>
                  <a:gd name="connsiteX6" fmla="*/ 50927 w 50964"/>
                  <a:gd name="connsiteY6" fmla="*/ 2175 h 12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964" h="12818">
                    <a:moveTo>
                      <a:pt x="50927" y="2175"/>
                    </a:moveTo>
                    <a:cubicBezTo>
                      <a:pt x="50680" y="778"/>
                      <a:pt x="49365" y="-209"/>
                      <a:pt x="47967" y="38"/>
                    </a:cubicBezTo>
                    <a:lnTo>
                      <a:pt x="2175" y="7684"/>
                    </a:lnTo>
                    <a:cubicBezTo>
                      <a:pt x="778" y="7930"/>
                      <a:pt x="-209" y="9246"/>
                      <a:pt x="38" y="10643"/>
                    </a:cubicBezTo>
                    <a:cubicBezTo>
                      <a:pt x="284" y="12041"/>
                      <a:pt x="1600" y="13027"/>
                      <a:pt x="2997" y="12781"/>
                    </a:cubicBezTo>
                    <a:lnTo>
                      <a:pt x="48789" y="5135"/>
                    </a:lnTo>
                    <a:cubicBezTo>
                      <a:pt x="50187" y="4970"/>
                      <a:pt x="51174" y="3573"/>
                      <a:pt x="50927" y="2175"/>
                    </a:cubicBezTo>
                    <a:close/>
                  </a:path>
                </a:pathLst>
              </a:custGeom>
              <a:grpFill/>
              <a:ln w="8221" cap="flat">
                <a:noFill/>
                <a:prstDash val="solid"/>
                <a:miter/>
              </a:ln>
            </p:spPr>
            <p:txBody>
              <a:bodyPr rtlCol="0" anchor="ctr"/>
              <a:lstStyle/>
              <a:p>
                <a:endParaRPr lang="en-US"/>
              </a:p>
            </p:txBody>
          </p:sp>
          <p:sp>
            <p:nvSpPr>
              <p:cNvPr id="133" name="Freeform: Shape 132">
                <a:extLst>
                  <a:ext uri="{FF2B5EF4-FFF2-40B4-BE49-F238E27FC236}">
                    <a16:creationId xmlns:a16="http://schemas.microsoft.com/office/drawing/2014/main" id="{40DD88C2-0740-42A4-A885-8370FA73DEF3}"/>
                  </a:ext>
                </a:extLst>
              </p:cNvPr>
              <p:cNvSpPr/>
              <p:nvPr/>
            </p:nvSpPr>
            <p:spPr>
              <a:xfrm>
                <a:off x="259566" y="4578919"/>
                <a:ext cx="50964" cy="12818"/>
              </a:xfrm>
              <a:custGeom>
                <a:avLst/>
                <a:gdLst>
                  <a:gd name="connsiteX0" fmla="*/ 38 w 50964"/>
                  <a:gd name="connsiteY0" fmla="*/ 10643 h 12818"/>
                  <a:gd name="connsiteX1" fmla="*/ 2997 w 50964"/>
                  <a:gd name="connsiteY1" fmla="*/ 12781 h 12818"/>
                  <a:gd name="connsiteX2" fmla="*/ 48789 w 50964"/>
                  <a:gd name="connsiteY2" fmla="*/ 5135 h 12818"/>
                  <a:gd name="connsiteX3" fmla="*/ 50927 w 50964"/>
                  <a:gd name="connsiteY3" fmla="*/ 2175 h 12818"/>
                  <a:gd name="connsiteX4" fmla="*/ 47967 w 50964"/>
                  <a:gd name="connsiteY4" fmla="*/ 38 h 12818"/>
                  <a:gd name="connsiteX5" fmla="*/ 2175 w 50964"/>
                  <a:gd name="connsiteY5" fmla="*/ 7684 h 12818"/>
                  <a:gd name="connsiteX6" fmla="*/ 38 w 50964"/>
                  <a:gd name="connsiteY6" fmla="*/ 10643 h 12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964" h="12818">
                    <a:moveTo>
                      <a:pt x="38" y="10643"/>
                    </a:moveTo>
                    <a:cubicBezTo>
                      <a:pt x="284" y="12041"/>
                      <a:pt x="1600" y="13027"/>
                      <a:pt x="2997" y="12781"/>
                    </a:cubicBezTo>
                    <a:lnTo>
                      <a:pt x="48789" y="5135"/>
                    </a:lnTo>
                    <a:cubicBezTo>
                      <a:pt x="50187" y="4888"/>
                      <a:pt x="51174" y="3573"/>
                      <a:pt x="50927" y="2175"/>
                    </a:cubicBezTo>
                    <a:cubicBezTo>
                      <a:pt x="50680" y="778"/>
                      <a:pt x="49365" y="-209"/>
                      <a:pt x="47967" y="38"/>
                    </a:cubicBezTo>
                    <a:lnTo>
                      <a:pt x="2175" y="7684"/>
                    </a:lnTo>
                    <a:cubicBezTo>
                      <a:pt x="778" y="7930"/>
                      <a:pt x="-209" y="9246"/>
                      <a:pt x="38" y="10643"/>
                    </a:cubicBezTo>
                    <a:close/>
                  </a:path>
                </a:pathLst>
              </a:custGeom>
              <a:grpFill/>
              <a:ln w="8221" cap="flat">
                <a:noFill/>
                <a:prstDash val="solid"/>
                <a:miter/>
              </a:ln>
            </p:spPr>
            <p:txBody>
              <a:bodyPr rtlCol="0" anchor="ctr"/>
              <a:lstStyle/>
              <a:p>
                <a:endParaRPr lang="en-US"/>
              </a:p>
            </p:txBody>
          </p:sp>
        </p:grpSp>
        <p:grpSp>
          <p:nvGrpSpPr>
            <p:cNvPr id="14" name="Graphic 2">
              <a:extLst>
                <a:ext uri="{FF2B5EF4-FFF2-40B4-BE49-F238E27FC236}">
                  <a16:creationId xmlns:a16="http://schemas.microsoft.com/office/drawing/2014/main" id="{39E2DDC1-AC3E-48DC-9068-8C0E74E475A5}"/>
                </a:ext>
              </a:extLst>
            </p:cNvPr>
            <p:cNvGrpSpPr/>
            <p:nvPr/>
          </p:nvGrpSpPr>
          <p:grpSpPr>
            <a:xfrm>
              <a:off x="3881124" y="4349642"/>
              <a:ext cx="374963" cy="417864"/>
              <a:chOff x="3881124" y="4349642"/>
              <a:chExt cx="374963" cy="417864"/>
            </a:xfrm>
            <a:grpFill/>
          </p:grpSpPr>
          <p:sp>
            <p:nvSpPr>
              <p:cNvPr id="116" name="Freeform: Shape 115">
                <a:extLst>
                  <a:ext uri="{FF2B5EF4-FFF2-40B4-BE49-F238E27FC236}">
                    <a16:creationId xmlns:a16="http://schemas.microsoft.com/office/drawing/2014/main" id="{EAB6EE7A-C86B-4E5B-807C-D921F038F576}"/>
                  </a:ext>
                </a:extLst>
              </p:cNvPr>
              <p:cNvSpPr/>
              <p:nvPr/>
            </p:nvSpPr>
            <p:spPr>
              <a:xfrm>
                <a:off x="3937238" y="4500566"/>
                <a:ext cx="318849" cy="266940"/>
              </a:xfrm>
              <a:custGeom>
                <a:avLst/>
                <a:gdLst>
                  <a:gd name="connsiteX0" fmla="*/ 138799 w 318849"/>
                  <a:gd name="connsiteY0" fmla="*/ 62359 h 266940"/>
                  <a:gd name="connsiteX1" fmla="*/ 55519 w 318849"/>
                  <a:gd name="connsiteY1" fmla="*/ 34653 h 266940"/>
                  <a:gd name="connsiteX2" fmla="*/ 57327 w 318849"/>
                  <a:gd name="connsiteY2" fmla="*/ 29309 h 266940"/>
                  <a:gd name="connsiteX3" fmla="*/ 46886 w 318849"/>
                  <a:gd name="connsiteY3" fmla="*/ 8428 h 266940"/>
                  <a:gd name="connsiteX4" fmla="*/ 26005 w 318849"/>
                  <a:gd name="connsiteY4" fmla="*/ 18868 h 266940"/>
                  <a:gd name="connsiteX5" fmla="*/ 848 w 318849"/>
                  <a:gd name="connsiteY5" fmla="*/ 94503 h 266940"/>
                  <a:gd name="connsiteX6" fmla="*/ 11289 w 318849"/>
                  <a:gd name="connsiteY6" fmla="*/ 115385 h 266940"/>
                  <a:gd name="connsiteX7" fmla="*/ 32170 w 318849"/>
                  <a:gd name="connsiteY7" fmla="*/ 104944 h 266940"/>
                  <a:gd name="connsiteX8" fmla="*/ 33979 w 318849"/>
                  <a:gd name="connsiteY8" fmla="*/ 99600 h 266940"/>
                  <a:gd name="connsiteX9" fmla="*/ 117260 w 318849"/>
                  <a:gd name="connsiteY9" fmla="*/ 127306 h 266940"/>
                  <a:gd name="connsiteX10" fmla="*/ 174726 w 318849"/>
                  <a:gd name="connsiteY10" fmla="*/ 242073 h 266940"/>
                  <a:gd name="connsiteX11" fmla="*/ 218216 w 318849"/>
                  <a:gd name="connsiteY11" fmla="*/ 266819 h 266940"/>
                  <a:gd name="connsiteX12" fmla="*/ 257677 w 318849"/>
                  <a:gd name="connsiteY12" fmla="*/ 236154 h 266940"/>
                  <a:gd name="connsiteX13" fmla="*/ 316459 w 318849"/>
                  <a:gd name="connsiteY13" fmla="*/ 59317 h 266940"/>
                  <a:gd name="connsiteX14" fmla="*/ 303223 w 318849"/>
                  <a:gd name="connsiteY14" fmla="*/ 11140 h 266940"/>
                  <a:gd name="connsiteX15" fmla="*/ 253567 w 318849"/>
                  <a:gd name="connsiteY15" fmla="*/ 4893 h 266940"/>
                  <a:gd name="connsiteX16" fmla="*/ 138799 w 318849"/>
                  <a:gd name="connsiteY16" fmla="*/ 62359 h 266940"/>
                  <a:gd name="connsiteX17" fmla="*/ 27238 w 318849"/>
                  <a:gd name="connsiteY17" fmla="*/ 103300 h 266940"/>
                  <a:gd name="connsiteX18" fmla="*/ 12933 w 318849"/>
                  <a:gd name="connsiteY18" fmla="*/ 110452 h 266940"/>
                  <a:gd name="connsiteX19" fmla="*/ 5780 w 318849"/>
                  <a:gd name="connsiteY19" fmla="*/ 96148 h 266940"/>
                  <a:gd name="connsiteX20" fmla="*/ 30937 w 318849"/>
                  <a:gd name="connsiteY20" fmla="*/ 20513 h 266940"/>
                  <a:gd name="connsiteX21" fmla="*/ 45242 w 318849"/>
                  <a:gd name="connsiteY21" fmla="*/ 13360 h 266940"/>
                  <a:gd name="connsiteX22" fmla="*/ 52394 w 318849"/>
                  <a:gd name="connsiteY22" fmla="*/ 27665 h 266940"/>
                  <a:gd name="connsiteX23" fmla="*/ 49764 w 318849"/>
                  <a:gd name="connsiteY23" fmla="*/ 35475 h 266940"/>
                  <a:gd name="connsiteX24" fmla="*/ 29786 w 318849"/>
                  <a:gd name="connsiteY24" fmla="*/ 95408 h 266940"/>
                  <a:gd name="connsiteX25" fmla="*/ 27238 w 318849"/>
                  <a:gd name="connsiteY25" fmla="*/ 103300 h 266940"/>
                  <a:gd name="connsiteX26" fmla="*/ 299770 w 318849"/>
                  <a:gd name="connsiteY26" fmla="*/ 15087 h 266940"/>
                  <a:gd name="connsiteX27" fmla="*/ 311444 w 318849"/>
                  <a:gd name="connsiteY27" fmla="*/ 57673 h 266940"/>
                  <a:gd name="connsiteX28" fmla="*/ 252662 w 318849"/>
                  <a:gd name="connsiteY28" fmla="*/ 234510 h 266940"/>
                  <a:gd name="connsiteX29" fmla="*/ 217804 w 318849"/>
                  <a:gd name="connsiteY29" fmla="*/ 261640 h 266940"/>
                  <a:gd name="connsiteX30" fmla="*/ 179329 w 318849"/>
                  <a:gd name="connsiteY30" fmla="*/ 239771 h 266940"/>
                  <a:gd name="connsiteX31" fmla="*/ 121370 w 318849"/>
                  <a:gd name="connsiteY31" fmla="*/ 124018 h 266940"/>
                  <a:gd name="connsiteX32" fmla="*/ 119890 w 318849"/>
                  <a:gd name="connsiteY32" fmla="*/ 122702 h 266940"/>
                  <a:gd name="connsiteX33" fmla="*/ 35623 w 318849"/>
                  <a:gd name="connsiteY33" fmla="*/ 94668 h 266940"/>
                  <a:gd name="connsiteX34" fmla="*/ 38583 w 318849"/>
                  <a:gd name="connsiteY34" fmla="*/ 85871 h 266940"/>
                  <a:gd name="connsiteX35" fmla="*/ 119890 w 318849"/>
                  <a:gd name="connsiteY35" fmla="*/ 112919 h 266940"/>
                  <a:gd name="connsiteX36" fmla="*/ 123179 w 318849"/>
                  <a:gd name="connsiteY36" fmla="*/ 111275 h 266940"/>
                  <a:gd name="connsiteX37" fmla="*/ 121535 w 318849"/>
                  <a:gd name="connsiteY37" fmla="*/ 107986 h 266940"/>
                  <a:gd name="connsiteX38" fmla="*/ 40227 w 318849"/>
                  <a:gd name="connsiteY38" fmla="*/ 80939 h 266940"/>
                  <a:gd name="connsiteX39" fmla="*/ 53956 w 318849"/>
                  <a:gd name="connsiteY39" fmla="*/ 39668 h 266940"/>
                  <a:gd name="connsiteX40" fmla="*/ 138224 w 318849"/>
                  <a:gd name="connsiteY40" fmla="*/ 67702 h 266940"/>
                  <a:gd name="connsiteX41" fmla="*/ 140197 w 318849"/>
                  <a:gd name="connsiteY41" fmla="*/ 67538 h 266940"/>
                  <a:gd name="connsiteX42" fmla="*/ 255951 w 318849"/>
                  <a:gd name="connsiteY42" fmla="*/ 9578 h 266940"/>
                  <a:gd name="connsiteX43" fmla="*/ 299770 w 318849"/>
                  <a:gd name="connsiteY43" fmla="*/ 15087 h 266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18849" h="266940">
                    <a:moveTo>
                      <a:pt x="138799" y="62359"/>
                    </a:moveTo>
                    <a:lnTo>
                      <a:pt x="55519" y="34653"/>
                    </a:lnTo>
                    <a:lnTo>
                      <a:pt x="57327" y="29309"/>
                    </a:lnTo>
                    <a:cubicBezTo>
                      <a:pt x="60205" y="20677"/>
                      <a:pt x="55519" y="11305"/>
                      <a:pt x="46886" y="8428"/>
                    </a:cubicBezTo>
                    <a:cubicBezTo>
                      <a:pt x="38254" y="5550"/>
                      <a:pt x="28882" y="10236"/>
                      <a:pt x="26005" y="18868"/>
                    </a:cubicBezTo>
                    <a:lnTo>
                      <a:pt x="848" y="94503"/>
                    </a:lnTo>
                    <a:cubicBezTo>
                      <a:pt x="-2030" y="103135"/>
                      <a:pt x="2656" y="112508"/>
                      <a:pt x="11289" y="115385"/>
                    </a:cubicBezTo>
                    <a:cubicBezTo>
                      <a:pt x="19921" y="118263"/>
                      <a:pt x="29293" y="113576"/>
                      <a:pt x="32170" y="104944"/>
                    </a:cubicBezTo>
                    <a:lnTo>
                      <a:pt x="33979" y="99600"/>
                    </a:lnTo>
                    <a:lnTo>
                      <a:pt x="117260" y="127306"/>
                    </a:lnTo>
                    <a:lnTo>
                      <a:pt x="174726" y="242073"/>
                    </a:lnTo>
                    <a:cubicBezTo>
                      <a:pt x="183029" y="258680"/>
                      <a:pt x="199718" y="268134"/>
                      <a:pt x="218216" y="266819"/>
                    </a:cubicBezTo>
                    <a:cubicBezTo>
                      <a:pt x="236713" y="265504"/>
                      <a:pt x="251840" y="253747"/>
                      <a:pt x="257677" y="236154"/>
                    </a:cubicBezTo>
                    <a:lnTo>
                      <a:pt x="316459" y="59317"/>
                    </a:lnTo>
                    <a:cubicBezTo>
                      <a:pt x="322295" y="41724"/>
                      <a:pt x="317281" y="23226"/>
                      <a:pt x="303223" y="11140"/>
                    </a:cubicBezTo>
                    <a:cubicBezTo>
                      <a:pt x="289164" y="-1027"/>
                      <a:pt x="270173" y="-3411"/>
                      <a:pt x="253567" y="4893"/>
                    </a:cubicBezTo>
                    <a:lnTo>
                      <a:pt x="138799" y="62359"/>
                    </a:lnTo>
                    <a:close/>
                    <a:moveTo>
                      <a:pt x="27238" y="103300"/>
                    </a:moveTo>
                    <a:cubicBezTo>
                      <a:pt x="25265" y="109220"/>
                      <a:pt x="18852" y="112425"/>
                      <a:pt x="12933" y="110452"/>
                    </a:cubicBezTo>
                    <a:cubicBezTo>
                      <a:pt x="7014" y="108479"/>
                      <a:pt x="3807" y="102067"/>
                      <a:pt x="5780" y="96148"/>
                    </a:cubicBezTo>
                    <a:lnTo>
                      <a:pt x="30937" y="20513"/>
                    </a:lnTo>
                    <a:cubicBezTo>
                      <a:pt x="32910" y="14594"/>
                      <a:pt x="39323" y="11387"/>
                      <a:pt x="45242" y="13360"/>
                    </a:cubicBezTo>
                    <a:cubicBezTo>
                      <a:pt x="51161" y="15333"/>
                      <a:pt x="54367" y="21746"/>
                      <a:pt x="52394" y="27665"/>
                    </a:cubicBezTo>
                    <a:lnTo>
                      <a:pt x="49764" y="35475"/>
                    </a:lnTo>
                    <a:lnTo>
                      <a:pt x="29786" y="95408"/>
                    </a:lnTo>
                    <a:lnTo>
                      <a:pt x="27238" y="103300"/>
                    </a:lnTo>
                    <a:close/>
                    <a:moveTo>
                      <a:pt x="299770" y="15087"/>
                    </a:moveTo>
                    <a:cubicBezTo>
                      <a:pt x="312184" y="25857"/>
                      <a:pt x="316623" y="42134"/>
                      <a:pt x="311444" y="57673"/>
                    </a:cubicBezTo>
                    <a:lnTo>
                      <a:pt x="252662" y="234510"/>
                    </a:lnTo>
                    <a:cubicBezTo>
                      <a:pt x="247483" y="250048"/>
                      <a:pt x="234082" y="260489"/>
                      <a:pt x="217804" y="261640"/>
                    </a:cubicBezTo>
                    <a:cubicBezTo>
                      <a:pt x="201444" y="262791"/>
                      <a:pt x="186728" y="254405"/>
                      <a:pt x="179329" y="239771"/>
                    </a:cubicBezTo>
                    <a:lnTo>
                      <a:pt x="121370" y="124018"/>
                    </a:lnTo>
                    <a:cubicBezTo>
                      <a:pt x="121041" y="123360"/>
                      <a:pt x="120548" y="122949"/>
                      <a:pt x="119890" y="122702"/>
                    </a:cubicBezTo>
                    <a:lnTo>
                      <a:pt x="35623" y="94668"/>
                    </a:lnTo>
                    <a:lnTo>
                      <a:pt x="38583" y="85871"/>
                    </a:lnTo>
                    <a:lnTo>
                      <a:pt x="119890" y="112919"/>
                    </a:lnTo>
                    <a:cubicBezTo>
                      <a:pt x="121288" y="113412"/>
                      <a:pt x="122768" y="112672"/>
                      <a:pt x="123179" y="111275"/>
                    </a:cubicBezTo>
                    <a:cubicBezTo>
                      <a:pt x="123672" y="109877"/>
                      <a:pt x="122932" y="108397"/>
                      <a:pt x="121535" y="107986"/>
                    </a:cubicBezTo>
                    <a:lnTo>
                      <a:pt x="40227" y="80939"/>
                    </a:lnTo>
                    <a:lnTo>
                      <a:pt x="53956" y="39668"/>
                    </a:lnTo>
                    <a:lnTo>
                      <a:pt x="138224" y="67702"/>
                    </a:lnTo>
                    <a:cubicBezTo>
                      <a:pt x="138881" y="67949"/>
                      <a:pt x="139621" y="67867"/>
                      <a:pt x="140197" y="67538"/>
                    </a:cubicBezTo>
                    <a:lnTo>
                      <a:pt x="255951" y="9578"/>
                    </a:lnTo>
                    <a:cubicBezTo>
                      <a:pt x="270584" y="2180"/>
                      <a:pt x="287355" y="4317"/>
                      <a:pt x="299770" y="15087"/>
                    </a:cubicBezTo>
                    <a:close/>
                  </a:path>
                </a:pathLst>
              </a:custGeom>
              <a:grpFill/>
              <a:ln w="8221" cap="flat">
                <a:noFill/>
                <a:prstDash val="solid"/>
                <a:miter/>
              </a:ln>
            </p:spPr>
            <p:txBody>
              <a:bodyPr rtlCol="0" anchor="ctr"/>
              <a:lstStyle/>
              <a:p>
                <a:endParaRPr lang="en-US"/>
              </a:p>
            </p:txBody>
          </p:sp>
          <p:sp>
            <p:nvSpPr>
              <p:cNvPr id="117" name="Freeform: Shape 116">
                <a:extLst>
                  <a:ext uri="{FF2B5EF4-FFF2-40B4-BE49-F238E27FC236}">
                    <a16:creationId xmlns:a16="http://schemas.microsoft.com/office/drawing/2014/main" id="{DA73AA94-5EFB-440D-8F0E-6AC77CE9F37A}"/>
                  </a:ext>
                </a:extLst>
              </p:cNvPr>
              <p:cNvSpPr/>
              <p:nvPr/>
            </p:nvSpPr>
            <p:spPr>
              <a:xfrm>
                <a:off x="4145016" y="4618340"/>
                <a:ext cx="32136" cy="32137"/>
              </a:xfrm>
              <a:custGeom>
                <a:avLst/>
                <a:gdLst>
                  <a:gd name="connsiteX0" fmla="*/ 31319 w 32136"/>
                  <a:gd name="connsiteY0" fmla="*/ 21125 h 32137"/>
                  <a:gd name="connsiteX1" fmla="*/ 21125 w 32136"/>
                  <a:gd name="connsiteY1" fmla="*/ 818 h 32137"/>
                  <a:gd name="connsiteX2" fmla="*/ 818 w 32136"/>
                  <a:gd name="connsiteY2" fmla="*/ 11012 h 32137"/>
                  <a:gd name="connsiteX3" fmla="*/ 11012 w 32136"/>
                  <a:gd name="connsiteY3" fmla="*/ 31319 h 32137"/>
                  <a:gd name="connsiteX4" fmla="*/ 31319 w 32136"/>
                  <a:gd name="connsiteY4" fmla="*/ 21125 h 32137"/>
                  <a:gd name="connsiteX5" fmla="*/ 5751 w 32136"/>
                  <a:gd name="connsiteY5" fmla="*/ 12657 h 32137"/>
                  <a:gd name="connsiteX6" fmla="*/ 19480 w 32136"/>
                  <a:gd name="connsiteY6" fmla="*/ 5751 h 32137"/>
                  <a:gd name="connsiteX7" fmla="*/ 26386 w 32136"/>
                  <a:gd name="connsiteY7" fmla="*/ 19480 h 32137"/>
                  <a:gd name="connsiteX8" fmla="*/ 12657 w 32136"/>
                  <a:gd name="connsiteY8" fmla="*/ 26386 h 32137"/>
                  <a:gd name="connsiteX9" fmla="*/ 5751 w 32136"/>
                  <a:gd name="connsiteY9" fmla="*/ 12657 h 32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136" h="32137">
                    <a:moveTo>
                      <a:pt x="31319" y="21125"/>
                    </a:moveTo>
                    <a:cubicBezTo>
                      <a:pt x="34114" y="12739"/>
                      <a:pt x="29510" y="3614"/>
                      <a:pt x="21125" y="818"/>
                    </a:cubicBezTo>
                    <a:cubicBezTo>
                      <a:pt x="12739" y="-1977"/>
                      <a:pt x="3613" y="2627"/>
                      <a:pt x="818" y="11012"/>
                    </a:cubicBezTo>
                    <a:cubicBezTo>
                      <a:pt x="-1977" y="19398"/>
                      <a:pt x="2627" y="28523"/>
                      <a:pt x="11012" y="31319"/>
                    </a:cubicBezTo>
                    <a:cubicBezTo>
                      <a:pt x="19398" y="34114"/>
                      <a:pt x="28441" y="29510"/>
                      <a:pt x="31319" y="21125"/>
                    </a:cubicBezTo>
                    <a:close/>
                    <a:moveTo>
                      <a:pt x="5751" y="12657"/>
                    </a:moveTo>
                    <a:cubicBezTo>
                      <a:pt x="7642" y="6984"/>
                      <a:pt x="13808" y="3860"/>
                      <a:pt x="19480" y="5751"/>
                    </a:cubicBezTo>
                    <a:cubicBezTo>
                      <a:pt x="25153" y="7642"/>
                      <a:pt x="28277" y="13808"/>
                      <a:pt x="26386" y="19480"/>
                    </a:cubicBezTo>
                    <a:cubicBezTo>
                      <a:pt x="24495" y="25153"/>
                      <a:pt x="18329" y="28277"/>
                      <a:pt x="12657" y="26386"/>
                    </a:cubicBezTo>
                    <a:cubicBezTo>
                      <a:pt x="6984" y="24495"/>
                      <a:pt x="3860" y="18329"/>
                      <a:pt x="5751" y="12657"/>
                    </a:cubicBezTo>
                    <a:close/>
                  </a:path>
                </a:pathLst>
              </a:custGeom>
              <a:grpFill/>
              <a:ln w="8221" cap="flat">
                <a:noFill/>
                <a:prstDash val="solid"/>
                <a:miter/>
              </a:ln>
            </p:spPr>
            <p:txBody>
              <a:bodyPr rtlCol="0" anchor="ctr"/>
              <a:lstStyle/>
              <a:p>
                <a:endParaRPr lang="en-US"/>
              </a:p>
            </p:txBody>
          </p:sp>
          <p:sp>
            <p:nvSpPr>
              <p:cNvPr id="118" name="Freeform: Shape 117">
                <a:extLst>
                  <a:ext uri="{FF2B5EF4-FFF2-40B4-BE49-F238E27FC236}">
                    <a16:creationId xmlns:a16="http://schemas.microsoft.com/office/drawing/2014/main" id="{A9CE5E72-7652-4EB5-8836-F53908F6ED24}"/>
                  </a:ext>
                </a:extLst>
              </p:cNvPr>
              <p:cNvSpPr/>
              <p:nvPr/>
            </p:nvSpPr>
            <p:spPr>
              <a:xfrm>
                <a:off x="4104475" y="4588239"/>
                <a:ext cx="22539" cy="22539"/>
              </a:xfrm>
              <a:custGeom>
                <a:avLst/>
                <a:gdLst>
                  <a:gd name="connsiteX0" fmla="*/ 21957 w 22539"/>
                  <a:gd name="connsiteY0" fmla="*/ 14805 h 22539"/>
                  <a:gd name="connsiteX1" fmla="*/ 14805 w 22539"/>
                  <a:gd name="connsiteY1" fmla="*/ 582 h 22539"/>
                  <a:gd name="connsiteX2" fmla="*/ 582 w 22539"/>
                  <a:gd name="connsiteY2" fmla="*/ 7734 h 22539"/>
                  <a:gd name="connsiteX3" fmla="*/ 7735 w 22539"/>
                  <a:gd name="connsiteY3" fmla="*/ 21957 h 22539"/>
                  <a:gd name="connsiteX4" fmla="*/ 21957 w 22539"/>
                  <a:gd name="connsiteY4" fmla="*/ 14805 h 22539"/>
                  <a:gd name="connsiteX5" fmla="*/ 5515 w 22539"/>
                  <a:gd name="connsiteY5" fmla="*/ 9379 h 22539"/>
                  <a:gd name="connsiteX6" fmla="*/ 13161 w 22539"/>
                  <a:gd name="connsiteY6" fmla="*/ 5597 h 22539"/>
                  <a:gd name="connsiteX7" fmla="*/ 16942 w 22539"/>
                  <a:gd name="connsiteY7" fmla="*/ 13243 h 22539"/>
                  <a:gd name="connsiteX8" fmla="*/ 9297 w 22539"/>
                  <a:gd name="connsiteY8" fmla="*/ 17024 h 22539"/>
                  <a:gd name="connsiteX9" fmla="*/ 5515 w 22539"/>
                  <a:gd name="connsiteY9" fmla="*/ 9379 h 22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539" h="22539">
                    <a:moveTo>
                      <a:pt x="21957" y="14805"/>
                    </a:moveTo>
                    <a:cubicBezTo>
                      <a:pt x="23930" y="8968"/>
                      <a:pt x="20724" y="2556"/>
                      <a:pt x="14805" y="582"/>
                    </a:cubicBezTo>
                    <a:cubicBezTo>
                      <a:pt x="8968" y="-1391"/>
                      <a:pt x="2555" y="1815"/>
                      <a:pt x="582" y="7734"/>
                    </a:cubicBezTo>
                    <a:cubicBezTo>
                      <a:pt x="-1391" y="13654"/>
                      <a:pt x="1815" y="19984"/>
                      <a:pt x="7735" y="21957"/>
                    </a:cubicBezTo>
                    <a:cubicBezTo>
                      <a:pt x="13571" y="23930"/>
                      <a:pt x="19984" y="20724"/>
                      <a:pt x="21957" y="14805"/>
                    </a:cubicBezTo>
                    <a:close/>
                    <a:moveTo>
                      <a:pt x="5515" y="9379"/>
                    </a:moveTo>
                    <a:cubicBezTo>
                      <a:pt x="6583" y="6255"/>
                      <a:pt x="9954" y="4529"/>
                      <a:pt x="13161" y="5597"/>
                    </a:cubicBezTo>
                    <a:cubicBezTo>
                      <a:pt x="16285" y="6666"/>
                      <a:pt x="18011" y="10037"/>
                      <a:pt x="16942" y="13243"/>
                    </a:cubicBezTo>
                    <a:cubicBezTo>
                      <a:pt x="15873" y="16449"/>
                      <a:pt x="12503" y="18093"/>
                      <a:pt x="9297" y="17024"/>
                    </a:cubicBezTo>
                    <a:cubicBezTo>
                      <a:pt x="6255" y="15956"/>
                      <a:pt x="4528" y="12503"/>
                      <a:pt x="5515" y="9379"/>
                    </a:cubicBezTo>
                    <a:close/>
                  </a:path>
                </a:pathLst>
              </a:custGeom>
              <a:grpFill/>
              <a:ln w="8221" cap="flat">
                <a:noFill/>
                <a:prstDash val="solid"/>
                <a:miter/>
              </a:ln>
            </p:spPr>
            <p:txBody>
              <a:bodyPr rtlCol="0" anchor="ctr"/>
              <a:lstStyle/>
              <a:p>
                <a:endParaRPr lang="en-US"/>
              </a:p>
            </p:txBody>
          </p:sp>
          <p:sp>
            <p:nvSpPr>
              <p:cNvPr id="119" name="Freeform: Shape 118">
                <a:extLst>
                  <a:ext uri="{FF2B5EF4-FFF2-40B4-BE49-F238E27FC236}">
                    <a16:creationId xmlns:a16="http://schemas.microsoft.com/office/drawing/2014/main" id="{70EAB050-D5E9-418A-B5AE-69DE72E10368}"/>
                  </a:ext>
                </a:extLst>
              </p:cNvPr>
              <p:cNvSpPr/>
              <p:nvPr/>
            </p:nvSpPr>
            <p:spPr>
              <a:xfrm>
                <a:off x="3910230" y="4538970"/>
                <a:ext cx="33616" cy="23508"/>
              </a:xfrm>
              <a:custGeom>
                <a:avLst/>
                <a:gdLst>
                  <a:gd name="connsiteX0" fmla="*/ 33035 w 33616"/>
                  <a:gd name="connsiteY0" fmla="*/ 15816 h 23508"/>
                  <a:gd name="connsiteX1" fmla="*/ 25882 w 33616"/>
                  <a:gd name="connsiteY1" fmla="*/ 1593 h 23508"/>
                  <a:gd name="connsiteX2" fmla="*/ 232 w 33616"/>
                  <a:gd name="connsiteY2" fmla="*/ 4881 h 23508"/>
                  <a:gd name="connsiteX3" fmla="*/ 18812 w 33616"/>
                  <a:gd name="connsiteY3" fmla="*/ 22886 h 23508"/>
                  <a:gd name="connsiteX4" fmla="*/ 33035 w 33616"/>
                  <a:gd name="connsiteY4" fmla="*/ 15816 h 23508"/>
                  <a:gd name="connsiteX5" fmla="*/ 5165 w 33616"/>
                  <a:gd name="connsiteY5" fmla="*/ 6690 h 23508"/>
                  <a:gd name="connsiteX6" fmla="*/ 24320 w 33616"/>
                  <a:gd name="connsiteY6" fmla="*/ 6608 h 23508"/>
                  <a:gd name="connsiteX7" fmla="*/ 28102 w 33616"/>
                  <a:gd name="connsiteY7" fmla="*/ 14254 h 23508"/>
                  <a:gd name="connsiteX8" fmla="*/ 20456 w 33616"/>
                  <a:gd name="connsiteY8" fmla="*/ 18035 h 23508"/>
                  <a:gd name="connsiteX9" fmla="*/ 5165 w 33616"/>
                  <a:gd name="connsiteY9" fmla="*/ 6690 h 23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616" h="23508">
                    <a:moveTo>
                      <a:pt x="33035" y="15816"/>
                    </a:moveTo>
                    <a:cubicBezTo>
                      <a:pt x="35008" y="9979"/>
                      <a:pt x="31801" y="3566"/>
                      <a:pt x="25882" y="1593"/>
                    </a:cubicBezTo>
                    <a:cubicBezTo>
                      <a:pt x="22758" y="524"/>
                      <a:pt x="2699" y="-2682"/>
                      <a:pt x="232" y="4881"/>
                    </a:cubicBezTo>
                    <a:cubicBezTo>
                      <a:pt x="-2234" y="12445"/>
                      <a:pt x="15688" y="21817"/>
                      <a:pt x="18812" y="22886"/>
                    </a:cubicBezTo>
                    <a:cubicBezTo>
                      <a:pt x="24731" y="24941"/>
                      <a:pt x="31062" y="21735"/>
                      <a:pt x="33035" y="15816"/>
                    </a:cubicBezTo>
                    <a:close/>
                    <a:moveTo>
                      <a:pt x="5165" y="6690"/>
                    </a:moveTo>
                    <a:cubicBezTo>
                      <a:pt x="6727" y="4717"/>
                      <a:pt x="19388" y="4964"/>
                      <a:pt x="24320" y="6608"/>
                    </a:cubicBezTo>
                    <a:cubicBezTo>
                      <a:pt x="27444" y="7676"/>
                      <a:pt x="29171" y="11047"/>
                      <a:pt x="28102" y="14254"/>
                    </a:cubicBezTo>
                    <a:cubicBezTo>
                      <a:pt x="27033" y="17378"/>
                      <a:pt x="23663" y="19104"/>
                      <a:pt x="20456" y="18035"/>
                    </a:cubicBezTo>
                    <a:cubicBezTo>
                      <a:pt x="15524" y="16391"/>
                      <a:pt x="5247" y="8992"/>
                      <a:pt x="5165" y="6690"/>
                    </a:cubicBezTo>
                    <a:close/>
                  </a:path>
                </a:pathLst>
              </a:custGeom>
              <a:grpFill/>
              <a:ln w="8221" cap="flat">
                <a:noFill/>
                <a:prstDash val="solid"/>
                <a:miter/>
              </a:ln>
            </p:spPr>
            <p:txBody>
              <a:bodyPr rtlCol="0" anchor="ctr"/>
              <a:lstStyle/>
              <a:p>
                <a:endParaRPr lang="en-US"/>
              </a:p>
            </p:txBody>
          </p:sp>
          <p:sp>
            <p:nvSpPr>
              <p:cNvPr id="120" name="Freeform: Shape 119">
                <a:extLst>
                  <a:ext uri="{FF2B5EF4-FFF2-40B4-BE49-F238E27FC236}">
                    <a16:creationId xmlns:a16="http://schemas.microsoft.com/office/drawing/2014/main" id="{3561934E-D2C2-457C-9AE5-0456DCAAE409}"/>
                  </a:ext>
                </a:extLst>
              </p:cNvPr>
              <p:cNvSpPr/>
              <p:nvPr/>
            </p:nvSpPr>
            <p:spPr>
              <a:xfrm>
                <a:off x="4173140" y="4546741"/>
                <a:ext cx="67144" cy="191448"/>
              </a:xfrm>
              <a:custGeom>
                <a:avLst/>
                <a:gdLst>
                  <a:gd name="connsiteX0" fmla="*/ 62058 w 67144"/>
                  <a:gd name="connsiteY0" fmla="*/ 1797 h 191448"/>
                  <a:gd name="connsiteX1" fmla="*/ 153 w 67144"/>
                  <a:gd name="connsiteY1" fmla="*/ 188007 h 191448"/>
                  <a:gd name="connsiteX2" fmla="*/ 1797 w 67144"/>
                  <a:gd name="connsiteY2" fmla="*/ 191295 h 191448"/>
                  <a:gd name="connsiteX3" fmla="*/ 5086 w 67144"/>
                  <a:gd name="connsiteY3" fmla="*/ 189651 h 191448"/>
                  <a:gd name="connsiteX4" fmla="*/ 66991 w 67144"/>
                  <a:gd name="connsiteY4" fmla="*/ 3442 h 191448"/>
                  <a:gd name="connsiteX5" fmla="*/ 65347 w 67144"/>
                  <a:gd name="connsiteY5" fmla="*/ 153 h 191448"/>
                  <a:gd name="connsiteX6" fmla="*/ 62058 w 67144"/>
                  <a:gd name="connsiteY6" fmla="*/ 1797 h 191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144" h="191448">
                    <a:moveTo>
                      <a:pt x="62058" y="1797"/>
                    </a:moveTo>
                    <a:lnTo>
                      <a:pt x="153" y="188007"/>
                    </a:lnTo>
                    <a:cubicBezTo>
                      <a:pt x="-340" y="189405"/>
                      <a:pt x="400" y="190884"/>
                      <a:pt x="1797" y="191295"/>
                    </a:cubicBezTo>
                    <a:cubicBezTo>
                      <a:pt x="3195" y="191789"/>
                      <a:pt x="4675" y="191048"/>
                      <a:pt x="5086" y="189651"/>
                    </a:cubicBezTo>
                    <a:lnTo>
                      <a:pt x="66991" y="3442"/>
                    </a:lnTo>
                    <a:cubicBezTo>
                      <a:pt x="67484" y="2044"/>
                      <a:pt x="66744" y="564"/>
                      <a:pt x="65347" y="153"/>
                    </a:cubicBezTo>
                    <a:cubicBezTo>
                      <a:pt x="63949" y="-340"/>
                      <a:pt x="62470" y="399"/>
                      <a:pt x="62058" y="1797"/>
                    </a:cubicBezTo>
                    <a:close/>
                  </a:path>
                </a:pathLst>
              </a:custGeom>
              <a:grpFill/>
              <a:ln w="8221" cap="flat">
                <a:noFill/>
                <a:prstDash val="solid"/>
                <a:miter/>
              </a:ln>
            </p:spPr>
            <p:txBody>
              <a:bodyPr rtlCol="0" anchor="ctr"/>
              <a:lstStyle/>
              <a:p>
                <a:endParaRPr lang="en-US"/>
              </a:p>
            </p:txBody>
          </p:sp>
          <p:sp>
            <p:nvSpPr>
              <p:cNvPr id="121" name="Freeform: Shape 120">
                <a:extLst>
                  <a:ext uri="{FF2B5EF4-FFF2-40B4-BE49-F238E27FC236}">
                    <a16:creationId xmlns:a16="http://schemas.microsoft.com/office/drawing/2014/main" id="{32AABE86-3189-4206-8F76-F32924844998}"/>
                  </a:ext>
                </a:extLst>
              </p:cNvPr>
              <p:cNvSpPr/>
              <p:nvPr/>
            </p:nvSpPr>
            <p:spPr>
              <a:xfrm>
                <a:off x="3881124" y="4349642"/>
                <a:ext cx="81613" cy="187868"/>
              </a:xfrm>
              <a:custGeom>
                <a:avLst/>
                <a:gdLst>
                  <a:gd name="connsiteX0" fmla="*/ 49480 w 81613"/>
                  <a:gd name="connsiteY0" fmla="*/ 10631 h 187868"/>
                  <a:gd name="connsiteX1" fmla="*/ 36244 w 81613"/>
                  <a:gd name="connsiteY1" fmla="*/ 50339 h 187868"/>
                  <a:gd name="connsiteX2" fmla="*/ 22021 w 81613"/>
                  <a:gd name="connsiteY2" fmla="*/ 45571 h 187868"/>
                  <a:gd name="connsiteX3" fmla="*/ 18733 w 81613"/>
                  <a:gd name="connsiteY3" fmla="*/ 47215 h 187868"/>
                  <a:gd name="connsiteX4" fmla="*/ 12156 w 81613"/>
                  <a:gd name="connsiteY4" fmla="*/ 66946 h 187868"/>
                  <a:gd name="connsiteX5" fmla="*/ 13800 w 81613"/>
                  <a:gd name="connsiteY5" fmla="*/ 70235 h 187868"/>
                  <a:gd name="connsiteX6" fmla="*/ 28023 w 81613"/>
                  <a:gd name="connsiteY6" fmla="*/ 75003 h 187868"/>
                  <a:gd name="connsiteX7" fmla="*/ 4674 w 81613"/>
                  <a:gd name="connsiteY7" fmla="*/ 145129 h 187868"/>
                  <a:gd name="connsiteX8" fmla="*/ 5168 w 81613"/>
                  <a:gd name="connsiteY8" fmla="*/ 152446 h 187868"/>
                  <a:gd name="connsiteX9" fmla="*/ 8374 w 81613"/>
                  <a:gd name="connsiteY9" fmla="*/ 156064 h 187868"/>
                  <a:gd name="connsiteX10" fmla="*/ 153 w 81613"/>
                  <a:gd name="connsiteY10" fmla="*/ 180727 h 187868"/>
                  <a:gd name="connsiteX11" fmla="*/ 1797 w 81613"/>
                  <a:gd name="connsiteY11" fmla="*/ 184016 h 187868"/>
                  <a:gd name="connsiteX12" fmla="*/ 12978 w 81613"/>
                  <a:gd name="connsiteY12" fmla="*/ 187715 h 187868"/>
                  <a:gd name="connsiteX13" fmla="*/ 16266 w 81613"/>
                  <a:gd name="connsiteY13" fmla="*/ 186071 h 187868"/>
                  <a:gd name="connsiteX14" fmla="*/ 24488 w 81613"/>
                  <a:gd name="connsiteY14" fmla="*/ 161408 h 187868"/>
                  <a:gd name="connsiteX15" fmla="*/ 34024 w 81613"/>
                  <a:gd name="connsiteY15" fmla="*/ 154831 h 187868"/>
                  <a:gd name="connsiteX16" fmla="*/ 57372 w 81613"/>
                  <a:gd name="connsiteY16" fmla="*/ 84704 h 187868"/>
                  <a:gd name="connsiteX17" fmla="*/ 71595 w 81613"/>
                  <a:gd name="connsiteY17" fmla="*/ 89472 h 187868"/>
                  <a:gd name="connsiteX18" fmla="*/ 74883 w 81613"/>
                  <a:gd name="connsiteY18" fmla="*/ 87828 h 187868"/>
                  <a:gd name="connsiteX19" fmla="*/ 81460 w 81613"/>
                  <a:gd name="connsiteY19" fmla="*/ 68097 h 187868"/>
                  <a:gd name="connsiteX20" fmla="*/ 79816 w 81613"/>
                  <a:gd name="connsiteY20" fmla="*/ 64809 h 187868"/>
                  <a:gd name="connsiteX21" fmla="*/ 65593 w 81613"/>
                  <a:gd name="connsiteY21" fmla="*/ 60040 h 187868"/>
                  <a:gd name="connsiteX22" fmla="*/ 78830 w 81613"/>
                  <a:gd name="connsiteY22" fmla="*/ 20332 h 187868"/>
                  <a:gd name="connsiteX23" fmla="*/ 69046 w 81613"/>
                  <a:gd name="connsiteY23" fmla="*/ 766 h 187868"/>
                  <a:gd name="connsiteX24" fmla="*/ 49480 w 81613"/>
                  <a:gd name="connsiteY24" fmla="*/ 10631 h 187868"/>
                  <a:gd name="connsiteX25" fmla="*/ 52439 w 81613"/>
                  <a:gd name="connsiteY25" fmla="*/ 83060 h 187868"/>
                  <a:gd name="connsiteX26" fmla="*/ 29091 w 81613"/>
                  <a:gd name="connsiteY26" fmla="*/ 153186 h 187868"/>
                  <a:gd name="connsiteX27" fmla="*/ 23583 w 81613"/>
                  <a:gd name="connsiteY27" fmla="*/ 155981 h 187868"/>
                  <a:gd name="connsiteX28" fmla="*/ 20295 w 81613"/>
                  <a:gd name="connsiteY28" fmla="*/ 157626 h 187868"/>
                  <a:gd name="connsiteX29" fmla="*/ 12238 w 81613"/>
                  <a:gd name="connsiteY29" fmla="*/ 181878 h 187868"/>
                  <a:gd name="connsiteX30" fmla="*/ 5990 w 81613"/>
                  <a:gd name="connsiteY30" fmla="*/ 179823 h 187868"/>
                  <a:gd name="connsiteX31" fmla="*/ 14047 w 81613"/>
                  <a:gd name="connsiteY31" fmla="*/ 155570 h 187868"/>
                  <a:gd name="connsiteX32" fmla="*/ 12402 w 81613"/>
                  <a:gd name="connsiteY32" fmla="*/ 152282 h 187868"/>
                  <a:gd name="connsiteX33" fmla="*/ 9854 w 81613"/>
                  <a:gd name="connsiteY33" fmla="*/ 150145 h 187868"/>
                  <a:gd name="connsiteX34" fmla="*/ 9607 w 81613"/>
                  <a:gd name="connsiteY34" fmla="*/ 146774 h 187868"/>
                  <a:gd name="connsiteX35" fmla="*/ 32955 w 81613"/>
                  <a:gd name="connsiteY35" fmla="*/ 76647 h 187868"/>
                  <a:gd name="connsiteX36" fmla="*/ 52439 w 81613"/>
                  <a:gd name="connsiteY36" fmla="*/ 83060 h 187868"/>
                  <a:gd name="connsiteX37" fmla="*/ 37066 w 81613"/>
                  <a:gd name="connsiteY37" fmla="*/ 56012 h 187868"/>
                  <a:gd name="connsiteX38" fmla="*/ 37066 w 81613"/>
                  <a:gd name="connsiteY38" fmla="*/ 56012 h 187868"/>
                  <a:gd name="connsiteX39" fmla="*/ 61483 w 81613"/>
                  <a:gd name="connsiteY39" fmla="*/ 64151 h 187868"/>
                  <a:gd name="connsiteX40" fmla="*/ 61483 w 81613"/>
                  <a:gd name="connsiteY40" fmla="*/ 64151 h 187868"/>
                  <a:gd name="connsiteX41" fmla="*/ 75706 w 81613"/>
                  <a:gd name="connsiteY41" fmla="*/ 68837 h 187868"/>
                  <a:gd name="connsiteX42" fmla="*/ 70773 w 81613"/>
                  <a:gd name="connsiteY42" fmla="*/ 83635 h 187868"/>
                  <a:gd name="connsiteX43" fmla="*/ 56550 w 81613"/>
                  <a:gd name="connsiteY43" fmla="*/ 78867 h 187868"/>
                  <a:gd name="connsiteX44" fmla="*/ 32133 w 81613"/>
                  <a:gd name="connsiteY44" fmla="*/ 70728 h 187868"/>
                  <a:gd name="connsiteX45" fmla="*/ 17911 w 81613"/>
                  <a:gd name="connsiteY45" fmla="*/ 65959 h 187868"/>
                  <a:gd name="connsiteX46" fmla="*/ 22843 w 81613"/>
                  <a:gd name="connsiteY46" fmla="*/ 51161 h 187868"/>
                  <a:gd name="connsiteX47" fmla="*/ 37066 w 81613"/>
                  <a:gd name="connsiteY47" fmla="*/ 56012 h 187868"/>
                  <a:gd name="connsiteX48" fmla="*/ 73897 w 81613"/>
                  <a:gd name="connsiteY48" fmla="*/ 18688 h 187868"/>
                  <a:gd name="connsiteX49" fmla="*/ 60661 w 81613"/>
                  <a:gd name="connsiteY49" fmla="*/ 58396 h 187868"/>
                  <a:gd name="connsiteX50" fmla="*/ 41259 w 81613"/>
                  <a:gd name="connsiteY50" fmla="*/ 51901 h 187868"/>
                  <a:gd name="connsiteX51" fmla="*/ 54495 w 81613"/>
                  <a:gd name="connsiteY51" fmla="*/ 12193 h 187868"/>
                  <a:gd name="connsiteX52" fmla="*/ 67402 w 81613"/>
                  <a:gd name="connsiteY52" fmla="*/ 5698 h 187868"/>
                  <a:gd name="connsiteX53" fmla="*/ 73897 w 81613"/>
                  <a:gd name="connsiteY53" fmla="*/ 18688 h 18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81613" h="187868">
                    <a:moveTo>
                      <a:pt x="49480" y="10631"/>
                    </a:moveTo>
                    <a:lnTo>
                      <a:pt x="36244" y="50339"/>
                    </a:lnTo>
                    <a:lnTo>
                      <a:pt x="22021" y="45571"/>
                    </a:lnTo>
                    <a:cubicBezTo>
                      <a:pt x="20624" y="45078"/>
                      <a:pt x="19144" y="45818"/>
                      <a:pt x="18733" y="47215"/>
                    </a:cubicBezTo>
                    <a:lnTo>
                      <a:pt x="12156" y="66946"/>
                    </a:lnTo>
                    <a:cubicBezTo>
                      <a:pt x="11663" y="68344"/>
                      <a:pt x="12402" y="69824"/>
                      <a:pt x="13800" y="70235"/>
                    </a:cubicBezTo>
                    <a:lnTo>
                      <a:pt x="28023" y="75003"/>
                    </a:lnTo>
                    <a:lnTo>
                      <a:pt x="4674" y="145129"/>
                    </a:lnTo>
                    <a:cubicBezTo>
                      <a:pt x="3852" y="147514"/>
                      <a:pt x="4017" y="150145"/>
                      <a:pt x="5168" y="152446"/>
                    </a:cubicBezTo>
                    <a:cubicBezTo>
                      <a:pt x="5908" y="153926"/>
                      <a:pt x="6976" y="155159"/>
                      <a:pt x="8374" y="156064"/>
                    </a:cubicBezTo>
                    <a:lnTo>
                      <a:pt x="153" y="180727"/>
                    </a:lnTo>
                    <a:cubicBezTo>
                      <a:pt x="-340" y="182125"/>
                      <a:pt x="400" y="183605"/>
                      <a:pt x="1797" y="184016"/>
                    </a:cubicBezTo>
                    <a:lnTo>
                      <a:pt x="12978" y="187715"/>
                    </a:lnTo>
                    <a:cubicBezTo>
                      <a:pt x="14375" y="188209"/>
                      <a:pt x="15855" y="187469"/>
                      <a:pt x="16266" y="186071"/>
                    </a:cubicBezTo>
                    <a:lnTo>
                      <a:pt x="24488" y="161408"/>
                    </a:lnTo>
                    <a:cubicBezTo>
                      <a:pt x="28680" y="161572"/>
                      <a:pt x="32626" y="159023"/>
                      <a:pt x="34024" y="154831"/>
                    </a:cubicBezTo>
                    <a:lnTo>
                      <a:pt x="57372" y="84704"/>
                    </a:lnTo>
                    <a:lnTo>
                      <a:pt x="71595" y="89472"/>
                    </a:lnTo>
                    <a:cubicBezTo>
                      <a:pt x="72992" y="89966"/>
                      <a:pt x="74472" y="89225"/>
                      <a:pt x="74883" y="87828"/>
                    </a:cubicBezTo>
                    <a:lnTo>
                      <a:pt x="81460" y="68097"/>
                    </a:lnTo>
                    <a:cubicBezTo>
                      <a:pt x="81953" y="66699"/>
                      <a:pt x="81214" y="65220"/>
                      <a:pt x="79816" y="64809"/>
                    </a:cubicBezTo>
                    <a:lnTo>
                      <a:pt x="65593" y="60040"/>
                    </a:lnTo>
                    <a:lnTo>
                      <a:pt x="78830" y="20332"/>
                    </a:lnTo>
                    <a:cubicBezTo>
                      <a:pt x="81543" y="12275"/>
                      <a:pt x="77103" y="3479"/>
                      <a:pt x="69046" y="766"/>
                    </a:cubicBezTo>
                    <a:cubicBezTo>
                      <a:pt x="60907" y="-1865"/>
                      <a:pt x="52193" y="2492"/>
                      <a:pt x="49480" y="10631"/>
                    </a:cubicBezTo>
                    <a:close/>
                    <a:moveTo>
                      <a:pt x="52439" y="83060"/>
                    </a:moveTo>
                    <a:lnTo>
                      <a:pt x="29091" y="153186"/>
                    </a:lnTo>
                    <a:cubicBezTo>
                      <a:pt x="28352" y="155488"/>
                      <a:pt x="25885" y="156721"/>
                      <a:pt x="23583" y="155981"/>
                    </a:cubicBezTo>
                    <a:cubicBezTo>
                      <a:pt x="22186" y="155488"/>
                      <a:pt x="20706" y="156228"/>
                      <a:pt x="20295" y="157626"/>
                    </a:cubicBezTo>
                    <a:lnTo>
                      <a:pt x="12238" y="181878"/>
                    </a:lnTo>
                    <a:lnTo>
                      <a:pt x="5990" y="179823"/>
                    </a:lnTo>
                    <a:lnTo>
                      <a:pt x="14047" y="155570"/>
                    </a:lnTo>
                    <a:cubicBezTo>
                      <a:pt x="14540" y="154173"/>
                      <a:pt x="13800" y="152693"/>
                      <a:pt x="12402" y="152282"/>
                    </a:cubicBezTo>
                    <a:cubicBezTo>
                      <a:pt x="11334" y="151953"/>
                      <a:pt x="10429" y="151131"/>
                      <a:pt x="9854" y="150145"/>
                    </a:cubicBezTo>
                    <a:cubicBezTo>
                      <a:pt x="9361" y="149076"/>
                      <a:pt x="9278" y="147925"/>
                      <a:pt x="9607" y="146774"/>
                    </a:cubicBezTo>
                    <a:lnTo>
                      <a:pt x="32955" y="76647"/>
                    </a:lnTo>
                    <a:lnTo>
                      <a:pt x="52439" y="83060"/>
                    </a:lnTo>
                    <a:close/>
                    <a:moveTo>
                      <a:pt x="37066" y="56012"/>
                    </a:moveTo>
                    <a:cubicBezTo>
                      <a:pt x="37066" y="56012"/>
                      <a:pt x="37066" y="56012"/>
                      <a:pt x="37066" y="56012"/>
                    </a:cubicBezTo>
                    <a:lnTo>
                      <a:pt x="61483" y="64151"/>
                    </a:lnTo>
                    <a:cubicBezTo>
                      <a:pt x="61483" y="64151"/>
                      <a:pt x="61483" y="64151"/>
                      <a:pt x="61483" y="64151"/>
                    </a:cubicBezTo>
                    <a:lnTo>
                      <a:pt x="75706" y="68837"/>
                    </a:lnTo>
                    <a:lnTo>
                      <a:pt x="70773" y="83635"/>
                    </a:lnTo>
                    <a:lnTo>
                      <a:pt x="56550" y="78867"/>
                    </a:lnTo>
                    <a:lnTo>
                      <a:pt x="32133" y="70728"/>
                    </a:lnTo>
                    <a:lnTo>
                      <a:pt x="17911" y="65959"/>
                    </a:lnTo>
                    <a:lnTo>
                      <a:pt x="22843" y="51161"/>
                    </a:lnTo>
                    <a:lnTo>
                      <a:pt x="37066" y="56012"/>
                    </a:lnTo>
                    <a:close/>
                    <a:moveTo>
                      <a:pt x="73897" y="18688"/>
                    </a:moveTo>
                    <a:lnTo>
                      <a:pt x="60661" y="58396"/>
                    </a:lnTo>
                    <a:lnTo>
                      <a:pt x="41259" y="51901"/>
                    </a:lnTo>
                    <a:lnTo>
                      <a:pt x="54495" y="12193"/>
                    </a:lnTo>
                    <a:cubicBezTo>
                      <a:pt x="56303" y="6849"/>
                      <a:pt x="62058" y="3890"/>
                      <a:pt x="67402" y="5698"/>
                    </a:cubicBezTo>
                    <a:cubicBezTo>
                      <a:pt x="72746" y="7507"/>
                      <a:pt x="75623" y="13344"/>
                      <a:pt x="73897" y="18688"/>
                    </a:cubicBezTo>
                    <a:close/>
                  </a:path>
                </a:pathLst>
              </a:custGeom>
              <a:grpFill/>
              <a:ln w="8221" cap="flat">
                <a:noFill/>
                <a:prstDash val="solid"/>
                <a:miter/>
              </a:ln>
            </p:spPr>
            <p:txBody>
              <a:bodyPr rtlCol="0" anchor="ctr"/>
              <a:lstStyle/>
              <a:p>
                <a:endParaRPr lang="en-US"/>
              </a:p>
            </p:txBody>
          </p:sp>
          <p:sp>
            <p:nvSpPr>
              <p:cNvPr id="122" name="Freeform: Shape 121">
                <a:extLst>
                  <a:ext uri="{FF2B5EF4-FFF2-40B4-BE49-F238E27FC236}">
                    <a16:creationId xmlns:a16="http://schemas.microsoft.com/office/drawing/2014/main" id="{167E70E9-C68D-4E39-9147-A2115EC3C43A}"/>
                  </a:ext>
                </a:extLst>
              </p:cNvPr>
              <p:cNvSpPr/>
              <p:nvPr/>
            </p:nvSpPr>
            <p:spPr>
              <a:xfrm>
                <a:off x="4079908" y="4508539"/>
                <a:ext cx="71249" cy="38233"/>
              </a:xfrm>
              <a:custGeom>
                <a:avLst/>
                <a:gdLst>
                  <a:gd name="connsiteX0" fmla="*/ 239 w 71249"/>
                  <a:gd name="connsiteY0" fmla="*/ 36792 h 38233"/>
                  <a:gd name="connsiteX1" fmla="*/ 3774 w 71249"/>
                  <a:gd name="connsiteY1" fmla="*/ 37943 h 38233"/>
                  <a:gd name="connsiteX2" fmla="*/ 69790 w 71249"/>
                  <a:gd name="connsiteY2" fmla="*/ 4894 h 38233"/>
                  <a:gd name="connsiteX3" fmla="*/ 71106 w 71249"/>
                  <a:gd name="connsiteY3" fmla="*/ 3414 h 38233"/>
                  <a:gd name="connsiteX4" fmla="*/ 70941 w 71249"/>
                  <a:gd name="connsiteY4" fmla="*/ 1441 h 38233"/>
                  <a:gd name="connsiteX5" fmla="*/ 67406 w 71249"/>
                  <a:gd name="connsiteY5" fmla="*/ 290 h 38233"/>
                  <a:gd name="connsiteX6" fmla="*/ 1390 w 71249"/>
                  <a:gd name="connsiteY6" fmla="*/ 33339 h 38233"/>
                  <a:gd name="connsiteX7" fmla="*/ 239 w 71249"/>
                  <a:gd name="connsiteY7" fmla="*/ 36792 h 38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249" h="38233">
                    <a:moveTo>
                      <a:pt x="239" y="36792"/>
                    </a:moveTo>
                    <a:cubicBezTo>
                      <a:pt x="897" y="38107"/>
                      <a:pt x="2459" y="38601"/>
                      <a:pt x="3774" y="37943"/>
                    </a:cubicBezTo>
                    <a:lnTo>
                      <a:pt x="69790" y="4894"/>
                    </a:lnTo>
                    <a:cubicBezTo>
                      <a:pt x="70448" y="4565"/>
                      <a:pt x="70859" y="3990"/>
                      <a:pt x="71106" y="3414"/>
                    </a:cubicBezTo>
                    <a:cubicBezTo>
                      <a:pt x="71352" y="2756"/>
                      <a:pt x="71270" y="2099"/>
                      <a:pt x="70941" y="1441"/>
                    </a:cubicBezTo>
                    <a:cubicBezTo>
                      <a:pt x="70284" y="126"/>
                      <a:pt x="68722" y="-368"/>
                      <a:pt x="67406" y="290"/>
                    </a:cubicBezTo>
                    <a:lnTo>
                      <a:pt x="1390" y="33339"/>
                    </a:lnTo>
                    <a:cubicBezTo>
                      <a:pt x="157" y="33915"/>
                      <a:pt x="-336" y="35477"/>
                      <a:pt x="239" y="36792"/>
                    </a:cubicBezTo>
                    <a:close/>
                  </a:path>
                </a:pathLst>
              </a:custGeom>
              <a:grpFill/>
              <a:ln w="8221" cap="flat">
                <a:noFill/>
                <a:prstDash val="solid"/>
                <a:miter/>
              </a:ln>
            </p:spPr>
            <p:txBody>
              <a:bodyPr rtlCol="0" anchor="ctr"/>
              <a:lstStyle/>
              <a:p>
                <a:endParaRPr lang="en-US"/>
              </a:p>
            </p:txBody>
          </p:sp>
          <p:sp>
            <p:nvSpPr>
              <p:cNvPr id="123" name="Freeform: Shape 122">
                <a:extLst>
                  <a:ext uri="{FF2B5EF4-FFF2-40B4-BE49-F238E27FC236}">
                    <a16:creationId xmlns:a16="http://schemas.microsoft.com/office/drawing/2014/main" id="{D91FA685-7B73-4A51-8F77-256ADBB9BE71}"/>
                  </a:ext>
                </a:extLst>
              </p:cNvPr>
              <p:cNvSpPr/>
              <p:nvPr/>
            </p:nvSpPr>
            <p:spPr>
              <a:xfrm>
                <a:off x="4161165" y="4494564"/>
                <a:ext cx="17780" cy="11514"/>
              </a:xfrm>
              <a:custGeom>
                <a:avLst/>
                <a:gdLst>
                  <a:gd name="connsiteX0" fmla="*/ 17637 w 17780"/>
                  <a:gd name="connsiteY0" fmla="*/ 3414 h 11514"/>
                  <a:gd name="connsiteX1" fmla="*/ 17472 w 17780"/>
                  <a:gd name="connsiteY1" fmla="*/ 1441 h 11514"/>
                  <a:gd name="connsiteX2" fmla="*/ 13937 w 17780"/>
                  <a:gd name="connsiteY2" fmla="*/ 290 h 11514"/>
                  <a:gd name="connsiteX3" fmla="*/ 1441 w 17780"/>
                  <a:gd name="connsiteY3" fmla="*/ 6538 h 11514"/>
                  <a:gd name="connsiteX4" fmla="*/ 290 w 17780"/>
                  <a:gd name="connsiteY4" fmla="*/ 10073 h 11514"/>
                  <a:gd name="connsiteX5" fmla="*/ 3825 w 17780"/>
                  <a:gd name="connsiteY5" fmla="*/ 11224 h 11514"/>
                  <a:gd name="connsiteX6" fmla="*/ 16321 w 17780"/>
                  <a:gd name="connsiteY6" fmla="*/ 4976 h 11514"/>
                  <a:gd name="connsiteX7" fmla="*/ 17637 w 17780"/>
                  <a:gd name="connsiteY7" fmla="*/ 3414 h 11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80" h="11514">
                    <a:moveTo>
                      <a:pt x="17637" y="3414"/>
                    </a:moveTo>
                    <a:cubicBezTo>
                      <a:pt x="17883" y="2756"/>
                      <a:pt x="17801" y="2099"/>
                      <a:pt x="17472" y="1441"/>
                    </a:cubicBezTo>
                    <a:cubicBezTo>
                      <a:pt x="16815" y="126"/>
                      <a:pt x="15253" y="-368"/>
                      <a:pt x="13937" y="290"/>
                    </a:cubicBezTo>
                    <a:lnTo>
                      <a:pt x="1441" y="6538"/>
                    </a:lnTo>
                    <a:cubicBezTo>
                      <a:pt x="126" y="7196"/>
                      <a:pt x="-368" y="8758"/>
                      <a:pt x="290" y="10073"/>
                    </a:cubicBezTo>
                    <a:cubicBezTo>
                      <a:pt x="948" y="11389"/>
                      <a:pt x="2510" y="11882"/>
                      <a:pt x="3825" y="11224"/>
                    </a:cubicBezTo>
                    <a:lnTo>
                      <a:pt x="16321" y="4976"/>
                    </a:lnTo>
                    <a:cubicBezTo>
                      <a:pt x="16979" y="4565"/>
                      <a:pt x="17390" y="4072"/>
                      <a:pt x="17637" y="3414"/>
                    </a:cubicBezTo>
                    <a:close/>
                  </a:path>
                </a:pathLst>
              </a:custGeom>
              <a:grpFill/>
              <a:ln w="8221" cap="flat">
                <a:noFill/>
                <a:prstDash val="solid"/>
                <a:miter/>
              </a:ln>
            </p:spPr>
            <p:txBody>
              <a:bodyPr rtlCol="0" anchor="ctr"/>
              <a:lstStyle/>
              <a:p>
                <a:endParaRPr lang="en-US"/>
              </a:p>
            </p:txBody>
          </p:sp>
          <p:sp>
            <p:nvSpPr>
              <p:cNvPr id="124" name="Freeform: Shape 123">
                <a:extLst>
                  <a:ext uri="{FF2B5EF4-FFF2-40B4-BE49-F238E27FC236}">
                    <a16:creationId xmlns:a16="http://schemas.microsoft.com/office/drawing/2014/main" id="{44821841-059D-4C52-97F5-5F38A8F25F7B}"/>
                  </a:ext>
                </a:extLst>
              </p:cNvPr>
              <p:cNvSpPr/>
              <p:nvPr/>
            </p:nvSpPr>
            <p:spPr>
              <a:xfrm>
                <a:off x="3963171" y="4372730"/>
                <a:ext cx="13377" cy="29705"/>
              </a:xfrm>
              <a:custGeom>
                <a:avLst/>
                <a:gdLst>
                  <a:gd name="connsiteX0" fmla="*/ 8292 w 13377"/>
                  <a:gd name="connsiteY0" fmla="*/ 1765 h 29705"/>
                  <a:gd name="connsiteX1" fmla="*/ 153 w 13377"/>
                  <a:gd name="connsiteY1" fmla="*/ 26264 h 29705"/>
                  <a:gd name="connsiteX2" fmla="*/ 1797 w 13377"/>
                  <a:gd name="connsiteY2" fmla="*/ 29553 h 29705"/>
                  <a:gd name="connsiteX3" fmla="*/ 5086 w 13377"/>
                  <a:gd name="connsiteY3" fmla="*/ 27909 h 29705"/>
                  <a:gd name="connsiteX4" fmla="*/ 13225 w 13377"/>
                  <a:gd name="connsiteY4" fmla="*/ 3409 h 29705"/>
                  <a:gd name="connsiteX5" fmla="*/ 11580 w 13377"/>
                  <a:gd name="connsiteY5" fmla="*/ 121 h 29705"/>
                  <a:gd name="connsiteX6" fmla="*/ 8292 w 13377"/>
                  <a:gd name="connsiteY6" fmla="*/ 1765 h 29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77" h="29705">
                    <a:moveTo>
                      <a:pt x="8292" y="1765"/>
                    </a:moveTo>
                    <a:lnTo>
                      <a:pt x="153" y="26264"/>
                    </a:lnTo>
                    <a:cubicBezTo>
                      <a:pt x="-340" y="27662"/>
                      <a:pt x="400" y="29142"/>
                      <a:pt x="1797" y="29553"/>
                    </a:cubicBezTo>
                    <a:cubicBezTo>
                      <a:pt x="3195" y="30046"/>
                      <a:pt x="4675" y="29306"/>
                      <a:pt x="5086" y="27909"/>
                    </a:cubicBezTo>
                    <a:lnTo>
                      <a:pt x="13225" y="3409"/>
                    </a:lnTo>
                    <a:cubicBezTo>
                      <a:pt x="13718" y="2012"/>
                      <a:pt x="12978" y="532"/>
                      <a:pt x="11580" y="121"/>
                    </a:cubicBezTo>
                    <a:cubicBezTo>
                      <a:pt x="10183" y="-290"/>
                      <a:pt x="8785" y="368"/>
                      <a:pt x="8292" y="1765"/>
                    </a:cubicBezTo>
                    <a:close/>
                  </a:path>
                </a:pathLst>
              </a:custGeom>
              <a:grpFill/>
              <a:ln w="8221" cap="flat">
                <a:noFill/>
                <a:prstDash val="solid"/>
                <a:miter/>
              </a:ln>
            </p:spPr>
            <p:txBody>
              <a:bodyPr rtlCol="0" anchor="ctr"/>
              <a:lstStyle/>
              <a:p>
                <a:endParaRPr lang="en-US"/>
              </a:p>
            </p:txBody>
          </p:sp>
          <p:sp>
            <p:nvSpPr>
              <p:cNvPr id="125" name="Freeform: Shape 124">
                <a:extLst>
                  <a:ext uri="{FF2B5EF4-FFF2-40B4-BE49-F238E27FC236}">
                    <a16:creationId xmlns:a16="http://schemas.microsoft.com/office/drawing/2014/main" id="{94D8A34E-E698-4992-A616-23D2F0EB8DE4}"/>
                  </a:ext>
                </a:extLst>
              </p:cNvPr>
              <p:cNvSpPr/>
              <p:nvPr/>
            </p:nvSpPr>
            <p:spPr>
              <a:xfrm>
                <a:off x="3980847" y="4376891"/>
                <a:ext cx="8198" cy="14199"/>
              </a:xfrm>
              <a:custGeom>
                <a:avLst/>
                <a:gdLst>
                  <a:gd name="connsiteX0" fmla="*/ 3112 w 8198"/>
                  <a:gd name="connsiteY0" fmla="*/ 1797 h 14199"/>
                  <a:gd name="connsiteX1" fmla="*/ 153 w 8198"/>
                  <a:gd name="connsiteY1" fmla="*/ 10758 h 14199"/>
                  <a:gd name="connsiteX2" fmla="*/ 1797 w 8198"/>
                  <a:gd name="connsiteY2" fmla="*/ 14046 h 14199"/>
                  <a:gd name="connsiteX3" fmla="*/ 5085 w 8198"/>
                  <a:gd name="connsiteY3" fmla="*/ 12403 h 14199"/>
                  <a:gd name="connsiteX4" fmla="*/ 8045 w 8198"/>
                  <a:gd name="connsiteY4" fmla="*/ 3441 h 14199"/>
                  <a:gd name="connsiteX5" fmla="*/ 6401 w 8198"/>
                  <a:gd name="connsiteY5" fmla="*/ 153 h 14199"/>
                  <a:gd name="connsiteX6" fmla="*/ 3112 w 8198"/>
                  <a:gd name="connsiteY6" fmla="*/ 1797 h 14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98" h="14199">
                    <a:moveTo>
                      <a:pt x="3112" y="1797"/>
                    </a:moveTo>
                    <a:lnTo>
                      <a:pt x="153" y="10758"/>
                    </a:lnTo>
                    <a:cubicBezTo>
                      <a:pt x="-340" y="12156"/>
                      <a:pt x="400" y="13636"/>
                      <a:pt x="1797" y="14046"/>
                    </a:cubicBezTo>
                    <a:cubicBezTo>
                      <a:pt x="3195" y="14540"/>
                      <a:pt x="4674" y="13800"/>
                      <a:pt x="5085" y="12403"/>
                    </a:cubicBezTo>
                    <a:lnTo>
                      <a:pt x="8045" y="3441"/>
                    </a:lnTo>
                    <a:cubicBezTo>
                      <a:pt x="8538" y="2044"/>
                      <a:pt x="7799" y="564"/>
                      <a:pt x="6401" y="153"/>
                    </a:cubicBezTo>
                    <a:cubicBezTo>
                      <a:pt x="5085" y="-341"/>
                      <a:pt x="3606" y="400"/>
                      <a:pt x="3112" y="1797"/>
                    </a:cubicBezTo>
                    <a:close/>
                  </a:path>
                </a:pathLst>
              </a:custGeom>
              <a:grpFill/>
              <a:ln w="8221" cap="flat">
                <a:noFill/>
                <a:prstDash val="solid"/>
                <a:miter/>
              </a:ln>
            </p:spPr>
            <p:txBody>
              <a:bodyPr rtlCol="0" anchor="ctr"/>
              <a:lstStyle/>
              <a:p>
                <a:endParaRPr lang="en-US"/>
              </a:p>
            </p:txBody>
          </p:sp>
        </p:grpSp>
        <p:grpSp>
          <p:nvGrpSpPr>
            <p:cNvPr id="15" name="Graphic 2">
              <a:extLst>
                <a:ext uri="{FF2B5EF4-FFF2-40B4-BE49-F238E27FC236}">
                  <a16:creationId xmlns:a16="http://schemas.microsoft.com/office/drawing/2014/main" id="{B27A8EC8-486C-4A40-B015-B365BA98FEF9}"/>
                </a:ext>
              </a:extLst>
            </p:cNvPr>
            <p:cNvGrpSpPr/>
            <p:nvPr/>
          </p:nvGrpSpPr>
          <p:grpSpPr>
            <a:xfrm>
              <a:off x="11943206" y="4380415"/>
              <a:ext cx="400022" cy="308869"/>
              <a:chOff x="11943206" y="4380415"/>
              <a:chExt cx="400022" cy="308869"/>
            </a:xfrm>
            <a:grpFill/>
          </p:grpSpPr>
          <p:sp>
            <p:nvSpPr>
              <p:cNvPr id="111" name="Freeform: Shape 110">
                <a:extLst>
                  <a:ext uri="{FF2B5EF4-FFF2-40B4-BE49-F238E27FC236}">
                    <a16:creationId xmlns:a16="http://schemas.microsoft.com/office/drawing/2014/main" id="{06136066-55A4-496F-8595-43920D55E5C1}"/>
                  </a:ext>
                </a:extLst>
              </p:cNvPr>
              <p:cNvSpPr/>
              <p:nvPr/>
            </p:nvSpPr>
            <p:spPr>
              <a:xfrm>
                <a:off x="11959895" y="4380415"/>
                <a:ext cx="383333" cy="288727"/>
              </a:xfrm>
              <a:custGeom>
                <a:avLst/>
                <a:gdLst>
                  <a:gd name="connsiteX0" fmla="*/ 383024 w 383333"/>
                  <a:gd name="connsiteY0" fmla="*/ 269654 h 288727"/>
                  <a:gd name="connsiteX1" fmla="*/ 338301 w 383333"/>
                  <a:gd name="connsiteY1" fmla="*/ 45545 h 288727"/>
                  <a:gd name="connsiteX2" fmla="*/ 338301 w 383333"/>
                  <a:gd name="connsiteY2" fmla="*/ 44805 h 288727"/>
                  <a:gd name="connsiteX3" fmla="*/ 316680 w 383333"/>
                  <a:gd name="connsiteY3" fmla="*/ 23184 h 288727"/>
                  <a:gd name="connsiteX4" fmla="*/ 291605 w 383333"/>
                  <a:gd name="connsiteY4" fmla="*/ 23184 h 288727"/>
                  <a:gd name="connsiteX5" fmla="*/ 291605 w 383333"/>
                  <a:gd name="connsiteY5" fmla="*/ 11592 h 288727"/>
                  <a:gd name="connsiteX6" fmla="*/ 280014 w 383333"/>
                  <a:gd name="connsiteY6" fmla="*/ 0 h 288727"/>
                  <a:gd name="connsiteX7" fmla="*/ 268422 w 383333"/>
                  <a:gd name="connsiteY7" fmla="*/ 11592 h 288727"/>
                  <a:gd name="connsiteX8" fmla="*/ 268422 w 383333"/>
                  <a:gd name="connsiteY8" fmla="*/ 23184 h 288727"/>
                  <a:gd name="connsiteX9" fmla="*/ 246882 w 383333"/>
                  <a:gd name="connsiteY9" fmla="*/ 23184 h 288727"/>
                  <a:gd name="connsiteX10" fmla="*/ 246882 w 383333"/>
                  <a:gd name="connsiteY10" fmla="*/ 11592 h 288727"/>
                  <a:gd name="connsiteX11" fmla="*/ 235290 w 383333"/>
                  <a:gd name="connsiteY11" fmla="*/ 0 h 288727"/>
                  <a:gd name="connsiteX12" fmla="*/ 223698 w 383333"/>
                  <a:gd name="connsiteY12" fmla="*/ 11592 h 288727"/>
                  <a:gd name="connsiteX13" fmla="*/ 223698 w 383333"/>
                  <a:gd name="connsiteY13" fmla="*/ 23184 h 288727"/>
                  <a:gd name="connsiteX14" fmla="*/ 202158 w 383333"/>
                  <a:gd name="connsiteY14" fmla="*/ 23184 h 288727"/>
                  <a:gd name="connsiteX15" fmla="*/ 202158 w 383333"/>
                  <a:gd name="connsiteY15" fmla="*/ 11592 h 288727"/>
                  <a:gd name="connsiteX16" fmla="*/ 190567 w 383333"/>
                  <a:gd name="connsiteY16" fmla="*/ 0 h 288727"/>
                  <a:gd name="connsiteX17" fmla="*/ 178975 w 383333"/>
                  <a:gd name="connsiteY17" fmla="*/ 11592 h 288727"/>
                  <a:gd name="connsiteX18" fmla="*/ 178975 w 383333"/>
                  <a:gd name="connsiteY18" fmla="*/ 23184 h 288727"/>
                  <a:gd name="connsiteX19" fmla="*/ 157436 w 383333"/>
                  <a:gd name="connsiteY19" fmla="*/ 23184 h 288727"/>
                  <a:gd name="connsiteX20" fmla="*/ 157436 w 383333"/>
                  <a:gd name="connsiteY20" fmla="*/ 11592 h 288727"/>
                  <a:gd name="connsiteX21" fmla="*/ 145844 w 383333"/>
                  <a:gd name="connsiteY21" fmla="*/ 0 h 288727"/>
                  <a:gd name="connsiteX22" fmla="*/ 134252 w 383333"/>
                  <a:gd name="connsiteY22" fmla="*/ 11592 h 288727"/>
                  <a:gd name="connsiteX23" fmla="*/ 134252 w 383333"/>
                  <a:gd name="connsiteY23" fmla="*/ 23184 h 288727"/>
                  <a:gd name="connsiteX24" fmla="*/ 112712 w 383333"/>
                  <a:gd name="connsiteY24" fmla="*/ 23184 h 288727"/>
                  <a:gd name="connsiteX25" fmla="*/ 112712 w 383333"/>
                  <a:gd name="connsiteY25" fmla="*/ 11592 h 288727"/>
                  <a:gd name="connsiteX26" fmla="*/ 101121 w 383333"/>
                  <a:gd name="connsiteY26" fmla="*/ 0 h 288727"/>
                  <a:gd name="connsiteX27" fmla="*/ 89529 w 383333"/>
                  <a:gd name="connsiteY27" fmla="*/ 11592 h 288727"/>
                  <a:gd name="connsiteX28" fmla="*/ 89529 w 383333"/>
                  <a:gd name="connsiteY28" fmla="*/ 23184 h 288727"/>
                  <a:gd name="connsiteX29" fmla="*/ 67989 w 383333"/>
                  <a:gd name="connsiteY29" fmla="*/ 23184 h 288727"/>
                  <a:gd name="connsiteX30" fmla="*/ 67989 w 383333"/>
                  <a:gd name="connsiteY30" fmla="*/ 11592 h 288727"/>
                  <a:gd name="connsiteX31" fmla="*/ 56397 w 383333"/>
                  <a:gd name="connsiteY31" fmla="*/ 0 h 288727"/>
                  <a:gd name="connsiteX32" fmla="*/ 44806 w 383333"/>
                  <a:gd name="connsiteY32" fmla="*/ 11592 h 288727"/>
                  <a:gd name="connsiteX33" fmla="*/ 44806 w 383333"/>
                  <a:gd name="connsiteY33" fmla="*/ 23184 h 288727"/>
                  <a:gd name="connsiteX34" fmla="*/ 21622 w 383333"/>
                  <a:gd name="connsiteY34" fmla="*/ 23184 h 288727"/>
                  <a:gd name="connsiteX35" fmla="*/ 0 w 383333"/>
                  <a:gd name="connsiteY35" fmla="*/ 44805 h 288727"/>
                  <a:gd name="connsiteX36" fmla="*/ 0 w 383333"/>
                  <a:gd name="connsiteY36" fmla="*/ 89857 h 288727"/>
                  <a:gd name="connsiteX37" fmla="*/ 0 w 383333"/>
                  <a:gd name="connsiteY37" fmla="*/ 286097 h 288727"/>
                  <a:gd name="connsiteX38" fmla="*/ 2631 w 383333"/>
                  <a:gd name="connsiteY38" fmla="*/ 288728 h 288727"/>
                  <a:gd name="connsiteX39" fmla="*/ 336411 w 383333"/>
                  <a:gd name="connsiteY39" fmla="*/ 288728 h 288727"/>
                  <a:gd name="connsiteX40" fmla="*/ 368227 w 383333"/>
                  <a:gd name="connsiteY40" fmla="*/ 288728 h 288727"/>
                  <a:gd name="connsiteX41" fmla="*/ 380476 w 383333"/>
                  <a:gd name="connsiteY41" fmla="*/ 282890 h 288727"/>
                  <a:gd name="connsiteX42" fmla="*/ 383024 w 383333"/>
                  <a:gd name="connsiteY42" fmla="*/ 269654 h 288727"/>
                  <a:gd name="connsiteX43" fmla="*/ 273519 w 383333"/>
                  <a:gd name="connsiteY43" fmla="*/ 11592 h 288727"/>
                  <a:gd name="connsiteX44" fmla="*/ 279931 w 383333"/>
                  <a:gd name="connsiteY44" fmla="*/ 5179 h 288727"/>
                  <a:gd name="connsiteX45" fmla="*/ 286344 w 383333"/>
                  <a:gd name="connsiteY45" fmla="*/ 11592 h 288727"/>
                  <a:gd name="connsiteX46" fmla="*/ 286344 w 383333"/>
                  <a:gd name="connsiteY46" fmla="*/ 23184 h 288727"/>
                  <a:gd name="connsiteX47" fmla="*/ 273519 w 383333"/>
                  <a:gd name="connsiteY47" fmla="*/ 23184 h 288727"/>
                  <a:gd name="connsiteX48" fmla="*/ 273519 w 383333"/>
                  <a:gd name="connsiteY48" fmla="*/ 11592 h 288727"/>
                  <a:gd name="connsiteX49" fmla="*/ 228631 w 383333"/>
                  <a:gd name="connsiteY49" fmla="*/ 11592 h 288727"/>
                  <a:gd name="connsiteX50" fmla="*/ 235043 w 383333"/>
                  <a:gd name="connsiteY50" fmla="*/ 5179 h 288727"/>
                  <a:gd name="connsiteX51" fmla="*/ 241456 w 383333"/>
                  <a:gd name="connsiteY51" fmla="*/ 11592 h 288727"/>
                  <a:gd name="connsiteX52" fmla="*/ 241456 w 383333"/>
                  <a:gd name="connsiteY52" fmla="*/ 23184 h 288727"/>
                  <a:gd name="connsiteX53" fmla="*/ 228631 w 383333"/>
                  <a:gd name="connsiteY53" fmla="*/ 23184 h 288727"/>
                  <a:gd name="connsiteX54" fmla="*/ 228631 w 383333"/>
                  <a:gd name="connsiteY54" fmla="*/ 11592 h 288727"/>
                  <a:gd name="connsiteX55" fmla="*/ 183825 w 383333"/>
                  <a:gd name="connsiteY55" fmla="*/ 11592 h 288727"/>
                  <a:gd name="connsiteX56" fmla="*/ 190238 w 383333"/>
                  <a:gd name="connsiteY56" fmla="*/ 5179 h 288727"/>
                  <a:gd name="connsiteX57" fmla="*/ 196651 w 383333"/>
                  <a:gd name="connsiteY57" fmla="*/ 11592 h 288727"/>
                  <a:gd name="connsiteX58" fmla="*/ 196651 w 383333"/>
                  <a:gd name="connsiteY58" fmla="*/ 23184 h 288727"/>
                  <a:gd name="connsiteX59" fmla="*/ 183825 w 383333"/>
                  <a:gd name="connsiteY59" fmla="*/ 23184 h 288727"/>
                  <a:gd name="connsiteX60" fmla="*/ 183825 w 383333"/>
                  <a:gd name="connsiteY60" fmla="*/ 11592 h 288727"/>
                  <a:gd name="connsiteX61" fmla="*/ 139020 w 383333"/>
                  <a:gd name="connsiteY61" fmla="*/ 11592 h 288727"/>
                  <a:gd name="connsiteX62" fmla="*/ 145433 w 383333"/>
                  <a:gd name="connsiteY62" fmla="*/ 5179 h 288727"/>
                  <a:gd name="connsiteX63" fmla="*/ 151845 w 383333"/>
                  <a:gd name="connsiteY63" fmla="*/ 11592 h 288727"/>
                  <a:gd name="connsiteX64" fmla="*/ 151845 w 383333"/>
                  <a:gd name="connsiteY64" fmla="*/ 23184 h 288727"/>
                  <a:gd name="connsiteX65" fmla="*/ 139020 w 383333"/>
                  <a:gd name="connsiteY65" fmla="*/ 23184 h 288727"/>
                  <a:gd name="connsiteX66" fmla="*/ 139020 w 383333"/>
                  <a:gd name="connsiteY66" fmla="*/ 11592 h 288727"/>
                  <a:gd name="connsiteX67" fmla="*/ 94133 w 383333"/>
                  <a:gd name="connsiteY67" fmla="*/ 11592 h 288727"/>
                  <a:gd name="connsiteX68" fmla="*/ 100545 w 383333"/>
                  <a:gd name="connsiteY68" fmla="*/ 5179 h 288727"/>
                  <a:gd name="connsiteX69" fmla="*/ 106958 w 383333"/>
                  <a:gd name="connsiteY69" fmla="*/ 11592 h 288727"/>
                  <a:gd name="connsiteX70" fmla="*/ 106958 w 383333"/>
                  <a:gd name="connsiteY70" fmla="*/ 23184 h 288727"/>
                  <a:gd name="connsiteX71" fmla="*/ 94133 w 383333"/>
                  <a:gd name="connsiteY71" fmla="*/ 23184 h 288727"/>
                  <a:gd name="connsiteX72" fmla="*/ 94133 w 383333"/>
                  <a:gd name="connsiteY72" fmla="*/ 11592 h 288727"/>
                  <a:gd name="connsiteX73" fmla="*/ 49327 w 383333"/>
                  <a:gd name="connsiteY73" fmla="*/ 11592 h 288727"/>
                  <a:gd name="connsiteX74" fmla="*/ 55740 w 383333"/>
                  <a:gd name="connsiteY74" fmla="*/ 5179 h 288727"/>
                  <a:gd name="connsiteX75" fmla="*/ 62153 w 383333"/>
                  <a:gd name="connsiteY75" fmla="*/ 11592 h 288727"/>
                  <a:gd name="connsiteX76" fmla="*/ 62153 w 383333"/>
                  <a:gd name="connsiteY76" fmla="*/ 23184 h 288727"/>
                  <a:gd name="connsiteX77" fmla="*/ 49327 w 383333"/>
                  <a:gd name="connsiteY77" fmla="*/ 23184 h 288727"/>
                  <a:gd name="connsiteX78" fmla="*/ 49327 w 383333"/>
                  <a:gd name="connsiteY78" fmla="*/ 11592 h 288727"/>
                  <a:gd name="connsiteX79" fmla="*/ 333040 w 383333"/>
                  <a:gd name="connsiteY79" fmla="*/ 283466 h 288727"/>
                  <a:gd name="connsiteX80" fmla="*/ 4522 w 383333"/>
                  <a:gd name="connsiteY80" fmla="*/ 283466 h 288727"/>
                  <a:gd name="connsiteX81" fmla="*/ 4522 w 383333"/>
                  <a:gd name="connsiteY81" fmla="*/ 92488 h 288727"/>
                  <a:gd name="connsiteX82" fmla="*/ 333040 w 383333"/>
                  <a:gd name="connsiteY82" fmla="*/ 92488 h 288727"/>
                  <a:gd name="connsiteX83" fmla="*/ 333040 w 383333"/>
                  <a:gd name="connsiteY83" fmla="*/ 283466 h 288727"/>
                  <a:gd name="connsiteX84" fmla="*/ 333040 w 383333"/>
                  <a:gd name="connsiteY84" fmla="*/ 87227 h 288727"/>
                  <a:gd name="connsiteX85" fmla="*/ 4522 w 383333"/>
                  <a:gd name="connsiteY85" fmla="*/ 87227 h 288727"/>
                  <a:gd name="connsiteX86" fmla="*/ 4522 w 383333"/>
                  <a:gd name="connsiteY86" fmla="*/ 44805 h 288727"/>
                  <a:gd name="connsiteX87" fmla="*/ 20964 w 383333"/>
                  <a:gd name="connsiteY87" fmla="*/ 28363 h 288727"/>
                  <a:gd name="connsiteX88" fmla="*/ 44148 w 383333"/>
                  <a:gd name="connsiteY88" fmla="*/ 28363 h 288727"/>
                  <a:gd name="connsiteX89" fmla="*/ 44148 w 383333"/>
                  <a:gd name="connsiteY89" fmla="*/ 44559 h 288727"/>
                  <a:gd name="connsiteX90" fmla="*/ 49327 w 383333"/>
                  <a:gd name="connsiteY90" fmla="*/ 54178 h 288727"/>
                  <a:gd name="connsiteX91" fmla="*/ 55822 w 383333"/>
                  <a:gd name="connsiteY91" fmla="*/ 60097 h 288727"/>
                  <a:gd name="connsiteX92" fmla="*/ 62398 w 383333"/>
                  <a:gd name="connsiteY92" fmla="*/ 53520 h 288727"/>
                  <a:gd name="connsiteX93" fmla="*/ 55822 w 383333"/>
                  <a:gd name="connsiteY93" fmla="*/ 46943 h 288727"/>
                  <a:gd name="connsiteX94" fmla="*/ 51218 w 383333"/>
                  <a:gd name="connsiteY94" fmla="*/ 48834 h 288727"/>
                  <a:gd name="connsiteX95" fmla="*/ 49409 w 383333"/>
                  <a:gd name="connsiteY95" fmla="*/ 44395 h 288727"/>
                  <a:gd name="connsiteX96" fmla="*/ 49409 w 383333"/>
                  <a:gd name="connsiteY96" fmla="*/ 28199 h 288727"/>
                  <a:gd name="connsiteX97" fmla="*/ 89036 w 383333"/>
                  <a:gd name="connsiteY97" fmla="*/ 28199 h 288727"/>
                  <a:gd name="connsiteX98" fmla="*/ 89036 w 383333"/>
                  <a:gd name="connsiteY98" fmla="*/ 44395 h 288727"/>
                  <a:gd name="connsiteX99" fmla="*/ 94214 w 383333"/>
                  <a:gd name="connsiteY99" fmla="*/ 54013 h 288727"/>
                  <a:gd name="connsiteX100" fmla="*/ 100709 w 383333"/>
                  <a:gd name="connsiteY100" fmla="*/ 59932 h 288727"/>
                  <a:gd name="connsiteX101" fmla="*/ 107287 w 383333"/>
                  <a:gd name="connsiteY101" fmla="*/ 53355 h 288727"/>
                  <a:gd name="connsiteX102" fmla="*/ 100709 w 383333"/>
                  <a:gd name="connsiteY102" fmla="*/ 46779 h 288727"/>
                  <a:gd name="connsiteX103" fmla="*/ 96106 w 383333"/>
                  <a:gd name="connsiteY103" fmla="*/ 48669 h 288727"/>
                  <a:gd name="connsiteX104" fmla="*/ 94297 w 383333"/>
                  <a:gd name="connsiteY104" fmla="*/ 44230 h 288727"/>
                  <a:gd name="connsiteX105" fmla="*/ 94297 w 383333"/>
                  <a:gd name="connsiteY105" fmla="*/ 28034 h 288727"/>
                  <a:gd name="connsiteX106" fmla="*/ 133923 w 383333"/>
                  <a:gd name="connsiteY106" fmla="*/ 28034 h 288727"/>
                  <a:gd name="connsiteX107" fmla="*/ 133923 w 383333"/>
                  <a:gd name="connsiteY107" fmla="*/ 44230 h 288727"/>
                  <a:gd name="connsiteX108" fmla="*/ 139103 w 383333"/>
                  <a:gd name="connsiteY108" fmla="*/ 53849 h 288727"/>
                  <a:gd name="connsiteX109" fmla="*/ 145597 w 383333"/>
                  <a:gd name="connsiteY109" fmla="*/ 59768 h 288727"/>
                  <a:gd name="connsiteX110" fmla="*/ 152174 w 383333"/>
                  <a:gd name="connsiteY110" fmla="*/ 53191 h 288727"/>
                  <a:gd name="connsiteX111" fmla="*/ 145597 w 383333"/>
                  <a:gd name="connsiteY111" fmla="*/ 46614 h 288727"/>
                  <a:gd name="connsiteX112" fmla="*/ 140993 w 383333"/>
                  <a:gd name="connsiteY112" fmla="*/ 48505 h 288727"/>
                  <a:gd name="connsiteX113" fmla="*/ 139185 w 383333"/>
                  <a:gd name="connsiteY113" fmla="*/ 44065 h 288727"/>
                  <a:gd name="connsiteX114" fmla="*/ 139185 w 383333"/>
                  <a:gd name="connsiteY114" fmla="*/ 27870 h 288727"/>
                  <a:gd name="connsiteX115" fmla="*/ 178811 w 383333"/>
                  <a:gd name="connsiteY115" fmla="*/ 27870 h 288727"/>
                  <a:gd name="connsiteX116" fmla="*/ 178811 w 383333"/>
                  <a:gd name="connsiteY116" fmla="*/ 44065 h 288727"/>
                  <a:gd name="connsiteX117" fmla="*/ 183990 w 383333"/>
                  <a:gd name="connsiteY117" fmla="*/ 53684 h 288727"/>
                  <a:gd name="connsiteX118" fmla="*/ 190485 w 383333"/>
                  <a:gd name="connsiteY118" fmla="*/ 59604 h 288727"/>
                  <a:gd name="connsiteX119" fmla="*/ 197061 w 383333"/>
                  <a:gd name="connsiteY119" fmla="*/ 53027 h 288727"/>
                  <a:gd name="connsiteX120" fmla="*/ 190485 w 383333"/>
                  <a:gd name="connsiteY120" fmla="*/ 46450 h 288727"/>
                  <a:gd name="connsiteX121" fmla="*/ 185881 w 383333"/>
                  <a:gd name="connsiteY121" fmla="*/ 48341 h 288727"/>
                  <a:gd name="connsiteX122" fmla="*/ 184072 w 383333"/>
                  <a:gd name="connsiteY122" fmla="*/ 43901 h 288727"/>
                  <a:gd name="connsiteX123" fmla="*/ 184072 w 383333"/>
                  <a:gd name="connsiteY123" fmla="*/ 27705 h 288727"/>
                  <a:gd name="connsiteX124" fmla="*/ 223698 w 383333"/>
                  <a:gd name="connsiteY124" fmla="*/ 27705 h 288727"/>
                  <a:gd name="connsiteX125" fmla="*/ 223698 w 383333"/>
                  <a:gd name="connsiteY125" fmla="*/ 43901 h 288727"/>
                  <a:gd name="connsiteX126" fmla="*/ 228877 w 383333"/>
                  <a:gd name="connsiteY126" fmla="*/ 53520 h 288727"/>
                  <a:gd name="connsiteX127" fmla="*/ 235372 w 383333"/>
                  <a:gd name="connsiteY127" fmla="*/ 59439 h 288727"/>
                  <a:gd name="connsiteX128" fmla="*/ 241950 w 383333"/>
                  <a:gd name="connsiteY128" fmla="*/ 52862 h 288727"/>
                  <a:gd name="connsiteX129" fmla="*/ 235372 w 383333"/>
                  <a:gd name="connsiteY129" fmla="*/ 46285 h 288727"/>
                  <a:gd name="connsiteX130" fmla="*/ 230769 w 383333"/>
                  <a:gd name="connsiteY130" fmla="*/ 48176 h 288727"/>
                  <a:gd name="connsiteX131" fmla="*/ 228959 w 383333"/>
                  <a:gd name="connsiteY131" fmla="*/ 43737 h 288727"/>
                  <a:gd name="connsiteX132" fmla="*/ 228959 w 383333"/>
                  <a:gd name="connsiteY132" fmla="*/ 27541 h 288727"/>
                  <a:gd name="connsiteX133" fmla="*/ 268586 w 383333"/>
                  <a:gd name="connsiteY133" fmla="*/ 27541 h 288727"/>
                  <a:gd name="connsiteX134" fmla="*/ 268586 w 383333"/>
                  <a:gd name="connsiteY134" fmla="*/ 43737 h 288727"/>
                  <a:gd name="connsiteX135" fmla="*/ 273765 w 383333"/>
                  <a:gd name="connsiteY135" fmla="*/ 53355 h 288727"/>
                  <a:gd name="connsiteX136" fmla="*/ 280260 w 383333"/>
                  <a:gd name="connsiteY136" fmla="*/ 59275 h 288727"/>
                  <a:gd name="connsiteX137" fmla="*/ 286837 w 383333"/>
                  <a:gd name="connsiteY137" fmla="*/ 52698 h 288727"/>
                  <a:gd name="connsiteX138" fmla="*/ 280260 w 383333"/>
                  <a:gd name="connsiteY138" fmla="*/ 46121 h 288727"/>
                  <a:gd name="connsiteX139" fmla="*/ 275656 w 383333"/>
                  <a:gd name="connsiteY139" fmla="*/ 48012 h 288727"/>
                  <a:gd name="connsiteX140" fmla="*/ 273848 w 383333"/>
                  <a:gd name="connsiteY140" fmla="*/ 43572 h 288727"/>
                  <a:gd name="connsiteX141" fmla="*/ 273848 w 383333"/>
                  <a:gd name="connsiteY141" fmla="*/ 27377 h 288727"/>
                  <a:gd name="connsiteX142" fmla="*/ 316927 w 383333"/>
                  <a:gd name="connsiteY142" fmla="*/ 27377 h 288727"/>
                  <a:gd name="connsiteX143" fmla="*/ 331642 w 383333"/>
                  <a:gd name="connsiteY143" fmla="*/ 36584 h 288727"/>
                  <a:gd name="connsiteX144" fmla="*/ 333369 w 383333"/>
                  <a:gd name="connsiteY144" fmla="*/ 45134 h 288727"/>
                  <a:gd name="connsiteX145" fmla="*/ 333369 w 383333"/>
                  <a:gd name="connsiteY145" fmla="*/ 87227 h 288727"/>
                  <a:gd name="connsiteX146" fmla="*/ 375708 w 383333"/>
                  <a:gd name="connsiteY146" fmla="*/ 279602 h 288727"/>
                  <a:gd name="connsiteX147" fmla="*/ 367487 w 383333"/>
                  <a:gd name="connsiteY147" fmla="*/ 283466 h 288727"/>
                  <a:gd name="connsiteX148" fmla="*/ 338301 w 383333"/>
                  <a:gd name="connsiteY148" fmla="*/ 283466 h 288727"/>
                  <a:gd name="connsiteX149" fmla="*/ 338301 w 383333"/>
                  <a:gd name="connsiteY149" fmla="*/ 89857 h 288727"/>
                  <a:gd name="connsiteX150" fmla="*/ 338301 w 383333"/>
                  <a:gd name="connsiteY150" fmla="*/ 72264 h 288727"/>
                  <a:gd name="connsiteX151" fmla="*/ 377927 w 383333"/>
                  <a:gd name="connsiteY151" fmla="*/ 270723 h 288727"/>
                  <a:gd name="connsiteX152" fmla="*/ 375708 w 383333"/>
                  <a:gd name="connsiteY152" fmla="*/ 279602 h 288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383333" h="288727">
                    <a:moveTo>
                      <a:pt x="383024" y="269654"/>
                    </a:moveTo>
                    <a:lnTo>
                      <a:pt x="338301" y="45545"/>
                    </a:lnTo>
                    <a:lnTo>
                      <a:pt x="338301" y="44805"/>
                    </a:lnTo>
                    <a:cubicBezTo>
                      <a:pt x="338301" y="32885"/>
                      <a:pt x="328600" y="23184"/>
                      <a:pt x="316680" y="23184"/>
                    </a:cubicBezTo>
                    <a:lnTo>
                      <a:pt x="291605" y="23184"/>
                    </a:lnTo>
                    <a:lnTo>
                      <a:pt x="291605" y="11592"/>
                    </a:lnTo>
                    <a:cubicBezTo>
                      <a:pt x="291605" y="5179"/>
                      <a:pt x="286425" y="0"/>
                      <a:pt x="280014" y="0"/>
                    </a:cubicBezTo>
                    <a:cubicBezTo>
                      <a:pt x="273601" y="0"/>
                      <a:pt x="268422" y="5179"/>
                      <a:pt x="268422" y="11592"/>
                    </a:cubicBezTo>
                    <a:lnTo>
                      <a:pt x="268422" y="23184"/>
                    </a:lnTo>
                    <a:lnTo>
                      <a:pt x="246882" y="23184"/>
                    </a:lnTo>
                    <a:lnTo>
                      <a:pt x="246882" y="11592"/>
                    </a:lnTo>
                    <a:cubicBezTo>
                      <a:pt x="246882" y="5179"/>
                      <a:pt x="241703" y="0"/>
                      <a:pt x="235290" y="0"/>
                    </a:cubicBezTo>
                    <a:cubicBezTo>
                      <a:pt x="228877" y="0"/>
                      <a:pt x="223698" y="5179"/>
                      <a:pt x="223698" y="11592"/>
                    </a:cubicBezTo>
                    <a:lnTo>
                      <a:pt x="223698" y="23184"/>
                    </a:lnTo>
                    <a:lnTo>
                      <a:pt x="202158" y="23184"/>
                    </a:lnTo>
                    <a:lnTo>
                      <a:pt x="202158" y="11592"/>
                    </a:lnTo>
                    <a:cubicBezTo>
                      <a:pt x="202158" y="5179"/>
                      <a:pt x="196979" y="0"/>
                      <a:pt x="190567" y="0"/>
                    </a:cubicBezTo>
                    <a:cubicBezTo>
                      <a:pt x="184154" y="0"/>
                      <a:pt x="178975" y="5179"/>
                      <a:pt x="178975" y="11592"/>
                    </a:cubicBezTo>
                    <a:lnTo>
                      <a:pt x="178975" y="23184"/>
                    </a:lnTo>
                    <a:lnTo>
                      <a:pt x="157436" y="23184"/>
                    </a:lnTo>
                    <a:lnTo>
                      <a:pt x="157436" y="11592"/>
                    </a:lnTo>
                    <a:cubicBezTo>
                      <a:pt x="157436" y="5179"/>
                      <a:pt x="152256" y="0"/>
                      <a:pt x="145844" y="0"/>
                    </a:cubicBezTo>
                    <a:cubicBezTo>
                      <a:pt x="139431" y="0"/>
                      <a:pt x="134252" y="5179"/>
                      <a:pt x="134252" y="11592"/>
                    </a:cubicBezTo>
                    <a:lnTo>
                      <a:pt x="134252" y="23184"/>
                    </a:lnTo>
                    <a:lnTo>
                      <a:pt x="112712" y="23184"/>
                    </a:lnTo>
                    <a:lnTo>
                      <a:pt x="112712" y="11592"/>
                    </a:lnTo>
                    <a:cubicBezTo>
                      <a:pt x="112712" y="5179"/>
                      <a:pt x="107534" y="0"/>
                      <a:pt x="101121" y="0"/>
                    </a:cubicBezTo>
                    <a:cubicBezTo>
                      <a:pt x="94708" y="0"/>
                      <a:pt x="89529" y="5179"/>
                      <a:pt x="89529" y="11592"/>
                    </a:cubicBezTo>
                    <a:lnTo>
                      <a:pt x="89529" y="23184"/>
                    </a:lnTo>
                    <a:lnTo>
                      <a:pt x="67989" y="23184"/>
                    </a:lnTo>
                    <a:lnTo>
                      <a:pt x="67989" y="11592"/>
                    </a:lnTo>
                    <a:cubicBezTo>
                      <a:pt x="67989" y="5179"/>
                      <a:pt x="62810" y="0"/>
                      <a:pt x="56397" y="0"/>
                    </a:cubicBezTo>
                    <a:cubicBezTo>
                      <a:pt x="49985" y="0"/>
                      <a:pt x="44806" y="5179"/>
                      <a:pt x="44806" y="11592"/>
                    </a:cubicBezTo>
                    <a:lnTo>
                      <a:pt x="44806" y="23184"/>
                    </a:lnTo>
                    <a:lnTo>
                      <a:pt x="21622" y="23184"/>
                    </a:lnTo>
                    <a:cubicBezTo>
                      <a:pt x="9701" y="23184"/>
                      <a:pt x="0" y="32885"/>
                      <a:pt x="0" y="44805"/>
                    </a:cubicBezTo>
                    <a:lnTo>
                      <a:pt x="0" y="89857"/>
                    </a:lnTo>
                    <a:lnTo>
                      <a:pt x="0" y="286097"/>
                    </a:lnTo>
                    <a:cubicBezTo>
                      <a:pt x="0" y="287577"/>
                      <a:pt x="1151" y="288728"/>
                      <a:pt x="2631" y="288728"/>
                    </a:cubicBezTo>
                    <a:lnTo>
                      <a:pt x="336411" y="288728"/>
                    </a:lnTo>
                    <a:lnTo>
                      <a:pt x="368227" y="288728"/>
                    </a:lnTo>
                    <a:cubicBezTo>
                      <a:pt x="372995" y="288728"/>
                      <a:pt x="377434" y="286590"/>
                      <a:pt x="380476" y="282890"/>
                    </a:cubicBezTo>
                    <a:cubicBezTo>
                      <a:pt x="382778" y="279191"/>
                      <a:pt x="383929" y="274341"/>
                      <a:pt x="383024" y="269654"/>
                    </a:cubicBezTo>
                    <a:close/>
                    <a:moveTo>
                      <a:pt x="273519" y="11592"/>
                    </a:moveTo>
                    <a:cubicBezTo>
                      <a:pt x="273519" y="8057"/>
                      <a:pt x="276396" y="5179"/>
                      <a:pt x="279931" y="5179"/>
                    </a:cubicBezTo>
                    <a:cubicBezTo>
                      <a:pt x="283466" y="5179"/>
                      <a:pt x="286344" y="8057"/>
                      <a:pt x="286344" y="11592"/>
                    </a:cubicBezTo>
                    <a:lnTo>
                      <a:pt x="286344" y="23184"/>
                    </a:lnTo>
                    <a:lnTo>
                      <a:pt x="273519" y="23184"/>
                    </a:lnTo>
                    <a:lnTo>
                      <a:pt x="273519" y="11592"/>
                    </a:lnTo>
                    <a:close/>
                    <a:moveTo>
                      <a:pt x="228631" y="11592"/>
                    </a:moveTo>
                    <a:cubicBezTo>
                      <a:pt x="228631" y="8057"/>
                      <a:pt x="231509" y="5179"/>
                      <a:pt x="235043" y="5179"/>
                    </a:cubicBezTo>
                    <a:cubicBezTo>
                      <a:pt x="238579" y="5179"/>
                      <a:pt x="241456" y="8057"/>
                      <a:pt x="241456" y="11592"/>
                    </a:cubicBezTo>
                    <a:lnTo>
                      <a:pt x="241456" y="23184"/>
                    </a:lnTo>
                    <a:lnTo>
                      <a:pt x="228631" y="23184"/>
                    </a:lnTo>
                    <a:lnTo>
                      <a:pt x="228631" y="11592"/>
                    </a:lnTo>
                    <a:close/>
                    <a:moveTo>
                      <a:pt x="183825" y="11592"/>
                    </a:moveTo>
                    <a:cubicBezTo>
                      <a:pt x="183825" y="8057"/>
                      <a:pt x="186703" y="5179"/>
                      <a:pt x="190238" y="5179"/>
                    </a:cubicBezTo>
                    <a:cubicBezTo>
                      <a:pt x="193774" y="5179"/>
                      <a:pt x="196651" y="8057"/>
                      <a:pt x="196651" y="11592"/>
                    </a:cubicBezTo>
                    <a:lnTo>
                      <a:pt x="196651" y="23184"/>
                    </a:lnTo>
                    <a:lnTo>
                      <a:pt x="183825" y="23184"/>
                    </a:lnTo>
                    <a:lnTo>
                      <a:pt x="183825" y="11592"/>
                    </a:lnTo>
                    <a:close/>
                    <a:moveTo>
                      <a:pt x="139020" y="11592"/>
                    </a:moveTo>
                    <a:cubicBezTo>
                      <a:pt x="139020" y="8057"/>
                      <a:pt x="141898" y="5179"/>
                      <a:pt x="145433" y="5179"/>
                    </a:cubicBezTo>
                    <a:cubicBezTo>
                      <a:pt x="148968" y="5179"/>
                      <a:pt x="151845" y="8057"/>
                      <a:pt x="151845" y="11592"/>
                    </a:cubicBezTo>
                    <a:lnTo>
                      <a:pt x="151845" y="23184"/>
                    </a:lnTo>
                    <a:lnTo>
                      <a:pt x="139020" y="23184"/>
                    </a:lnTo>
                    <a:lnTo>
                      <a:pt x="139020" y="11592"/>
                    </a:lnTo>
                    <a:close/>
                    <a:moveTo>
                      <a:pt x="94133" y="11592"/>
                    </a:moveTo>
                    <a:cubicBezTo>
                      <a:pt x="94133" y="8057"/>
                      <a:pt x="97010" y="5179"/>
                      <a:pt x="100545" y="5179"/>
                    </a:cubicBezTo>
                    <a:cubicBezTo>
                      <a:pt x="104080" y="5179"/>
                      <a:pt x="106958" y="8057"/>
                      <a:pt x="106958" y="11592"/>
                    </a:cubicBezTo>
                    <a:lnTo>
                      <a:pt x="106958" y="23184"/>
                    </a:lnTo>
                    <a:lnTo>
                      <a:pt x="94133" y="23184"/>
                    </a:lnTo>
                    <a:lnTo>
                      <a:pt x="94133" y="11592"/>
                    </a:lnTo>
                    <a:close/>
                    <a:moveTo>
                      <a:pt x="49327" y="11592"/>
                    </a:moveTo>
                    <a:cubicBezTo>
                      <a:pt x="49327" y="8057"/>
                      <a:pt x="52204" y="5179"/>
                      <a:pt x="55740" y="5179"/>
                    </a:cubicBezTo>
                    <a:cubicBezTo>
                      <a:pt x="59274" y="5179"/>
                      <a:pt x="62153" y="8057"/>
                      <a:pt x="62153" y="11592"/>
                    </a:cubicBezTo>
                    <a:lnTo>
                      <a:pt x="62153" y="23184"/>
                    </a:lnTo>
                    <a:lnTo>
                      <a:pt x="49327" y="23184"/>
                    </a:lnTo>
                    <a:lnTo>
                      <a:pt x="49327" y="11592"/>
                    </a:lnTo>
                    <a:close/>
                    <a:moveTo>
                      <a:pt x="333040" y="283466"/>
                    </a:moveTo>
                    <a:lnTo>
                      <a:pt x="4522" y="283466"/>
                    </a:lnTo>
                    <a:lnTo>
                      <a:pt x="4522" y="92488"/>
                    </a:lnTo>
                    <a:lnTo>
                      <a:pt x="333040" y="92488"/>
                    </a:lnTo>
                    <a:lnTo>
                      <a:pt x="333040" y="283466"/>
                    </a:lnTo>
                    <a:close/>
                    <a:moveTo>
                      <a:pt x="333040" y="87227"/>
                    </a:moveTo>
                    <a:lnTo>
                      <a:pt x="4522" y="87227"/>
                    </a:lnTo>
                    <a:lnTo>
                      <a:pt x="4522" y="44805"/>
                    </a:lnTo>
                    <a:cubicBezTo>
                      <a:pt x="4522" y="35762"/>
                      <a:pt x="11921" y="28363"/>
                      <a:pt x="20964" y="28363"/>
                    </a:cubicBezTo>
                    <a:lnTo>
                      <a:pt x="44148" y="28363"/>
                    </a:lnTo>
                    <a:lnTo>
                      <a:pt x="44148" y="44559"/>
                    </a:lnTo>
                    <a:cubicBezTo>
                      <a:pt x="44148" y="48587"/>
                      <a:pt x="46203" y="52122"/>
                      <a:pt x="49327" y="54178"/>
                    </a:cubicBezTo>
                    <a:cubicBezTo>
                      <a:pt x="49656" y="57466"/>
                      <a:pt x="52369" y="60097"/>
                      <a:pt x="55822" y="60097"/>
                    </a:cubicBezTo>
                    <a:cubicBezTo>
                      <a:pt x="59439" y="60097"/>
                      <a:pt x="62398" y="57137"/>
                      <a:pt x="62398" y="53520"/>
                    </a:cubicBezTo>
                    <a:cubicBezTo>
                      <a:pt x="62398" y="49903"/>
                      <a:pt x="59439" y="46943"/>
                      <a:pt x="55822" y="46943"/>
                    </a:cubicBezTo>
                    <a:cubicBezTo>
                      <a:pt x="54014" y="46943"/>
                      <a:pt x="52369" y="47683"/>
                      <a:pt x="51218" y="48834"/>
                    </a:cubicBezTo>
                    <a:cubicBezTo>
                      <a:pt x="50149" y="47683"/>
                      <a:pt x="49409" y="46121"/>
                      <a:pt x="49409" y="44395"/>
                    </a:cubicBezTo>
                    <a:lnTo>
                      <a:pt x="49409" y="28199"/>
                    </a:lnTo>
                    <a:lnTo>
                      <a:pt x="89036" y="28199"/>
                    </a:lnTo>
                    <a:lnTo>
                      <a:pt x="89036" y="44395"/>
                    </a:lnTo>
                    <a:cubicBezTo>
                      <a:pt x="89036" y="48423"/>
                      <a:pt x="91091" y="51958"/>
                      <a:pt x="94214" y="54013"/>
                    </a:cubicBezTo>
                    <a:cubicBezTo>
                      <a:pt x="94543" y="57301"/>
                      <a:pt x="97257" y="59932"/>
                      <a:pt x="100709" y="59932"/>
                    </a:cubicBezTo>
                    <a:cubicBezTo>
                      <a:pt x="104327" y="59932"/>
                      <a:pt x="107287" y="56973"/>
                      <a:pt x="107287" y="53355"/>
                    </a:cubicBezTo>
                    <a:cubicBezTo>
                      <a:pt x="107287" y="49738"/>
                      <a:pt x="104327" y="46779"/>
                      <a:pt x="100709" y="46779"/>
                    </a:cubicBezTo>
                    <a:cubicBezTo>
                      <a:pt x="98901" y="46779"/>
                      <a:pt x="97257" y="47518"/>
                      <a:pt x="96106" y="48669"/>
                    </a:cubicBezTo>
                    <a:cubicBezTo>
                      <a:pt x="95037" y="47518"/>
                      <a:pt x="94297" y="45957"/>
                      <a:pt x="94297" y="44230"/>
                    </a:cubicBezTo>
                    <a:lnTo>
                      <a:pt x="94297" y="28034"/>
                    </a:lnTo>
                    <a:lnTo>
                      <a:pt x="133923" y="28034"/>
                    </a:lnTo>
                    <a:lnTo>
                      <a:pt x="133923" y="44230"/>
                    </a:lnTo>
                    <a:cubicBezTo>
                      <a:pt x="133923" y="48258"/>
                      <a:pt x="135979" y="51793"/>
                      <a:pt x="139103" y="53849"/>
                    </a:cubicBezTo>
                    <a:cubicBezTo>
                      <a:pt x="139431" y="57137"/>
                      <a:pt x="142144" y="59768"/>
                      <a:pt x="145597" y="59768"/>
                    </a:cubicBezTo>
                    <a:cubicBezTo>
                      <a:pt x="149215" y="59768"/>
                      <a:pt x="152174" y="56808"/>
                      <a:pt x="152174" y="53191"/>
                    </a:cubicBezTo>
                    <a:cubicBezTo>
                      <a:pt x="152174" y="49573"/>
                      <a:pt x="149215" y="46614"/>
                      <a:pt x="145597" y="46614"/>
                    </a:cubicBezTo>
                    <a:cubicBezTo>
                      <a:pt x="143788" y="46614"/>
                      <a:pt x="142144" y="47354"/>
                      <a:pt x="140993" y="48505"/>
                    </a:cubicBezTo>
                    <a:cubicBezTo>
                      <a:pt x="139925" y="47354"/>
                      <a:pt x="139185" y="45792"/>
                      <a:pt x="139185" y="44065"/>
                    </a:cubicBezTo>
                    <a:lnTo>
                      <a:pt x="139185" y="27870"/>
                    </a:lnTo>
                    <a:lnTo>
                      <a:pt x="178811" y="27870"/>
                    </a:lnTo>
                    <a:lnTo>
                      <a:pt x="178811" y="44065"/>
                    </a:lnTo>
                    <a:cubicBezTo>
                      <a:pt x="178811" y="48094"/>
                      <a:pt x="180866" y="51629"/>
                      <a:pt x="183990" y="53684"/>
                    </a:cubicBezTo>
                    <a:cubicBezTo>
                      <a:pt x="184319" y="56973"/>
                      <a:pt x="187032" y="59604"/>
                      <a:pt x="190485" y="59604"/>
                    </a:cubicBezTo>
                    <a:cubicBezTo>
                      <a:pt x="194102" y="59604"/>
                      <a:pt x="197061" y="56644"/>
                      <a:pt x="197061" y="53027"/>
                    </a:cubicBezTo>
                    <a:cubicBezTo>
                      <a:pt x="197061" y="49409"/>
                      <a:pt x="194102" y="46450"/>
                      <a:pt x="190485" y="46450"/>
                    </a:cubicBezTo>
                    <a:cubicBezTo>
                      <a:pt x="188677" y="46450"/>
                      <a:pt x="187032" y="47189"/>
                      <a:pt x="185881" y="48341"/>
                    </a:cubicBezTo>
                    <a:cubicBezTo>
                      <a:pt x="184812" y="47189"/>
                      <a:pt x="184072" y="45627"/>
                      <a:pt x="184072" y="43901"/>
                    </a:cubicBezTo>
                    <a:lnTo>
                      <a:pt x="184072" y="27705"/>
                    </a:lnTo>
                    <a:lnTo>
                      <a:pt x="223698" y="27705"/>
                    </a:lnTo>
                    <a:lnTo>
                      <a:pt x="223698" y="43901"/>
                    </a:lnTo>
                    <a:cubicBezTo>
                      <a:pt x="223698" y="47930"/>
                      <a:pt x="225753" y="51465"/>
                      <a:pt x="228877" y="53520"/>
                    </a:cubicBezTo>
                    <a:cubicBezTo>
                      <a:pt x="229206" y="56808"/>
                      <a:pt x="231919" y="59439"/>
                      <a:pt x="235372" y="59439"/>
                    </a:cubicBezTo>
                    <a:cubicBezTo>
                      <a:pt x="238990" y="59439"/>
                      <a:pt x="241950" y="56479"/>
                      <a:pt x="241950" y="52862"/>
                    </a:cubicBezTo>
                    <a:cubicBezTo>
                      <a:pt x="241950" y="49245"/>
                      <a:pt x="238990" y="46285"/>
                      <a:pt x="235372" y="46285"/>
                    </a:cubicBezTo>
                    <a:cubicBezTo>
                      <a:pt x="233564" y="46285"/>
                      <a:pt x="231919" y="47025"/>
                      <a:pt x="230769" y="48176"/>
                    </a:cubicBezTo>
                    <a:cubicBezTo>
                      <a:pt x="229700" y="47025"/>
                      <a:pt x="228959" y="45463"/>
                      <a:pt x="228959" y="43737"/>
                    </a:cubicBezTo>
                    <a:lnTo>
                      <a:pt x="228959" y="27541"/>
                    </a:lnTo>
                    <a:lnTo>
                      <a:pt x="268586" y="27541"/>
                    </a:lnTo>
                    <a:lnTo>
                      <a:pt x="268586" y="43737"/>
                    </a:lnTo>
                    <a:cubicBezTo>
                      <a:pt x="268586" y="47765"/>
                      <a:pt x="270641" y="51300"/>
                      <a:pt x="273765" y="53355"/>
                    </a:cubicBezTo>
                    <a:cubicBezTo>
                      <a:pt x="274094" y="56644"/>
                      <a:pt x="276807" y="59275"/>
                      <a:pt x="280260" y="59275"/>
                    </a:cubicBezTo>
                    <a:cubicBezTo>
                      <a:pt x="283877" y="59275"/>
                      <a:pt x="286837" y="56315"/>
                      <a:pt x="286837" y="52698"/>
                    </a:cubicBezTo>
                    <a:cubicBezTo>
                      <a:pt x="286837" y="49080"/>
                      <a:pt x="283877" y="46121"/>
                      <a:pt x="280260" y="46121"/>
                    </a:cubicBezTo>
                    <a:cubicBezTo>
                      <a:pt x="278451" y="46121"/>
                      <a:pt x="276807" y="46861"/>
                      <a:pt x="275656" y="48012"/>
                    </a:cubicBezTo>
                    <a:cubicBezTo>
                      <a:pt x="274587" y="46861"/>
                      <a:pt x="273848" y="45299"/>
                      <a:pt x="273848" y="43572"/>
                    </a:cubicBezTo>
                    <a:lnTo>
                      <a:pt x="273848" y="27377"/>
                    </a:lnTo>
                    <a:lnTo>
                      <a:pt x="316927" y="27377"/>
                    </a:lnTo>
                    <a:cubicBezTo>
                      <a:pt x="323421" y="27377"/>
                      <a:pt x="329012" y="31158"/>
                      <a:pt x="331642" y="36584"/>
                    </a:cubicBezTo>
                    <a:lnTo>
                      <a:pt x="333369" y="45134"/>
                    </a:lnTo>
                    <a:lnTo>
                      <a:pt x="333369" y="87227"/>
                    </a:lnTo>
                    <a:close/>
                    <a:moveTo>
                      <a:pt x="375708" y="279602"/>
                    </a:moveTo>
                    <a:cubicBezTo>
                      <a:pt x="373653" y="282068"/>
                      <a:pt x="370692" y="283466"/>
                      <a:pt x="367487" y="283466"/>
                    </a:cubicBezTo>
                    <a:lnTo>
                      <a:pt x="338301" y="283466"/>
                    </a:lnTo>
                    <a:lnTo>
                      <a:pt x="338301" y="89857"/>
                    </a:lnTo>
                    <a:lnTo>
                      <a:pt x="338301" y="72264"/>
                    </a:lnTo>
                    <a:lnTo>
                      <a:pt x="377927" y="270723"/>
                    </a:lnTo>
                    <a:cubicBezTo>
                      <a:pt x="378585" y="273847"/>
                      <a:pt x="377764" y="277054"/>
                      <a:pt x="375708" y="279602"/>
                    </a:cubicBezTo>
                    <a:close/>
                  </a:path>
                </a:pathLst>
              </a:custGeom>
              <a:grpFill/>
              <a:ln w="8221" cap="flat">
                <a:noFill/>
                <a:prstDash val="solid"/>
                <a:miter/>
              </a:ln>
            </p:spPr>
            <p:txBody>
              <a:bodyPr rtlCol="0" anchor="ctr"/>
              <a:lstStyle/>
              <a:p>
                <a:endParaRPr lang="en-US"/>
              </a:p>
            </p:txBody>
          </p:sp>
          <p:sp>
            <p:nvSpPr>
              <p:cNvPr id="112" name="Freeform: Shape 111">
                <a:extLst>
                  <a:ext uri="{FF2B5EF4-FFF2-40B4-BE49-F238E27FC236}">
                    <a16:creationId xmlns:a16="http://schemas.microsoft.com/office/drawing/2014/main" id="{9AB06D1E-45EF-458C-8BE0-028BAD5EA40C}"/>
                  </a:ext>
                </a:extLst>
              </p:cNvPr>
              <p:cNvSpPr/>
              <p:nvPr/>
            </p:nvSpPr>
            <p:spPr>
              <a:xfrm>
                <a:off x="11943206" y="4543687"/>
                <a:ext cx="5261" cy="70290"/>
              </a:xfrm>
              <a:custGeom>
                <a:avLst/>
                <a:gdLst>
                  <a:gd name="connsiteX0" fmla="*/ 2631 w 5261"/>
                  <a:gd name="connsiteY0" fmla="*/ 0 h 70290"/>
                  <a:gd name="connsiteX1" fmla="*/ 0 w 5261"/>
                  <a:gd name="connsiteY1" fmla="*/ 2631 h 70290"/>
                  <a:gd name="connsiteX2" fmla="*/ 0 w 5261"/>
                  <a:gd name="connsiteY2" fmla="*/ 67661 h 70290"/>
                  <a:gd name="connsiteX3" fmla="*/ 2631 w 5261"/>
                  <a:gd name="connsiteY3" fmla="*/ 70291 h 70290"/>
                  <a:gd name="connsiteX4" fmla="*/ 5262 w 5261"/>
                  <a:gd name="connsiteY4" fmla="*/ 67661 h 70290"/>
                  <a:gd name="connsiteX5" fmla="*/ 5262 w 5261"/>
                  <a:gd name="connsiteY5" fmla="*/ 2631 h 70290"/>
                  <a:gd name="connsiteX6" fmla="*/ 2631 w 5261"/>
                  <a:gd name="connsiteY6" fmla="*/ 0 h 70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70290">
                    <a:moveTo>
                      <a:pt x="2631" y="0"/>
                    </a:moveTo>
                    <a:cubicBezTo>
                      <a:pt x="1151" y="0"/>
                      <a:pt x="0" y="1151"/>
                      <a:pt x="0" y="2631"/>
                    </a:cubicBezTo>
                    <a:lnTo>
                      <a:pt x="0" y="67661"/>
                    </a:lnTo>
                    <a:cubicBezTo>
                      <a:pt x="0" y="69140"/>
                      <a:pt x="1151" y="70291"/>
                      <a:pt x="2631" y="70291"/>
                    </a:cubicBezTo>
                    <a:cubicBezTo>
                      <a:pt x="4111" y="70291"/>
                      <a:pt x="5262" y="69140"/>
                      <a:pt x="5262" y="67661"/>
                    </a:cubicBezTo>
                    <a:lnTo>
                      <a:pt x="5262" y="2631"/>
                    </a:lnTo>
                    <a:cubicBezTo>
                      <a:pt x="5262" y="1151"/>
                      <a:pt x="4111" y="0"/>
                      <a:pt x="2631" y="0"/>
                    </a:cubicBezTo>
                    <a:close/>
                  </a:path>
                </a:pathLst>
              </a:custGeom>
              <a:grpFill/>
              <a:ln w="8221" cap="flat">
                <a:noFill/>
                <a:prstDash val="solid"/>
                <a:miter/>
              </a:ln>
            </p:spPr>
            <p:txBody>
              <a:bodyPr rtlCol="0" anchor="ctr"/>
              <a:lstStyle/>
              <a:p>
                <a:endParaRPr lang="en-US"/>
              </a:p>
            </p:txBody>
          </p:sp>
          <p:sp>
            <p:nvSpPr>
              <p:cNvPr id="113" name="Freeform: Shape 112">
                <a:extLst>
                  <a:ext uri="{FF2B5EF4-FFF2-40B4-BE49-F238E27FC236}">
                    <a16:creationId xmlns:a16="http://schemas.microsoft.com/office/drawing/2014/main" id="{02420D66-00DB-457C-A258-ADAA666C1B04}"/>
                  </a:ext>
                </a:extLst>
              </p:cNvPr>
              <p:cNvSpPr/>
              <p:nvPr/>
            </p:nvSpPr>
            <p:spPr>
              <a:xfrm>
                <a:off x="11943206" y="4498800"/>
                <a:ext cx="5261" cy="30006"/>
              </a:xfrm>
              <a:custGeom>
                <a:avLst/>
                <a:gdLst>
                  <a:gd name="connsiteX0" fmla="*/ 2631 w 5261"/>
                  <a:gd name="connsiteY0" fmla="*/ 0 h 30006"/>
                  <a:gd name="connsiteX1" fmla="*/ 0 w 5261"/>
                  <a:gd name="connsiteY1" fmla="*/ 2630 h 30006"/>
                  <a:gd name="connsiteX2" fmla="*/ 0 w 5261"/>
                  <a:gd name="connsiteY2" fmla="*/ 27376 h 30006"/>
                  <a:gd name="connsiteX3" fmla="*/ 2631 w 5261"/>
                  <a:gd name="connsiteY3" fmla="*/ 30007 h 30006"/>
                  <a:gd name="connsiteX4" fmla="*/ 5262 w 5261"/>
                  <a:gd name="connsiteY4" fmla="*/ 27376 h 30006"/>
                  <a:gd name="connsiteX5" fmla="*/ 5262 w 5261"/>
                  <a:gd name="connsiteY5" fmla="*/ 2630 h 30006"/>
                  <a:gd name="connsiteX6" fmla="*/ 2631 w 5261"/>
                  <a:gd name="connsiteY6" fmla="*/ 0 h 30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30006">
                    <a:moveTo>
                      <a:pt x="2631" y="0"/>
                    </a:moveTo>
                    <a:cubicBezTo>
                      <a:pt x="1151" y="0"/>
                      <a:pt x="0" y="1151"/>
                      <a:pt x="0" y="2630"/>
                    </a:cubicBezTo>
                    <a:lnTo>
                      <a:pt x="0" y="27376"/>
                    </a:lnTo>
                    <a:cubicBezTo>
                      <a:pt x="0" y="28856"/>
                      <a:pt x="1151" y="30007"/>
                      <a:pt x="2631" y="30007"/>
                    </a:cubicBezTo>
                    <a:cubicBezTo>
                      <a:pt x="4111" y="30007"/>
                      <a:pt x="5262" y="28856"/>
                      <a:pt x="5262" y="27376"/>
                    </a:cubicBezTo>
                    <a:lnTo>
                      <a:pt x="5262" y="2630"/>
                    </a:lnTo>
                    <a:cubicBezTo>
                      <a:pt x="5262" y="1151"/>
                      <a:pt x="4111" y="0"/>
                      <a:pt x="2631" y="0"/>
                    </a:cubicBezTo>
                    <a:close/>
                  </a:path>
                </a:pathLst>
              </a:custGeom>
              <a:grpFill/>
              <a:ln w="8221" cap="flat">
                <a:noFill/>
                <a:prstDash val="solid"/>
                <a:miter/>
              </a:ln>
            </p:spPr>
            <p:txBody>
              <a:bodyPr rtlCol="0" anchor="ctr"/>
              <a:lstStyle/>
              <a:p>
                <a:endParaRPr lang="en-US"/>
              </a:p>
            </p:txBody>
          </p:sp>
          <p:sp>
            <p:nvSpPr>
              <p:cNvPr id="114" name="Freeform: Shape 113">
                <a:extLst>
                  <a:ext uri="{FF2B5EF4-FFF2-40B4-BE49-F238E27FC236}">
                    <a16:creationId xmlns:a16="http://schemas.microsoft.com/office/drawing/2014/main" id="{5364A185-2FBE-4AE5-8357-CD47DED1FECD}"/>
                  </a:ext>
                </a:extLst>
              </p:cNvPr>
              <p:cNvSpPr/>
              <p:nvPr/>
            </p:nvSpPr>
            <p:spPr>
              <a:xfrm>
                <a:off x="12006920" y="4684023"/>
                <a:ext cx="131621" cy="5261"/>
              </a:xfrm>
              <a:custGeom>
                <a:avLst/>
                <a:gdLst>
                  <a:gd name="connsiteX0" fmla="*/ 128991 w 131621"/>
                  <a:gd name="connsiteY0" fmla="*/ 0 h 5261"/>
                  <a:gd name="connsiteX1" fmla="*/ 2631 w 131621"/>
                  <a:gd name="connsiteY1" fmla="*/ 0 h 5261"/>
                  <a:gd name="connsiteX2" fmla="*/ 0 w 131621"/>
                  <a:gd name="connsiteY2" fmla="*/ 2631 h 5261"/>
                  <a:gd name="connsiteX3" fmla="*/ 2631 w 131621"/>
                  <a:gd name="connsiteY3" fmla="*/ 5262 h 5261"/>
                  <a:gd name="connsiteX4" fmla="*/ 128991 w 131621"/>
                  <a:gd name="connsiteY4" fmla="*/ 5262 h 5261"/>
                  <a:gd name="connsiteX5" fmla="*/ 131621 w 131621"/>
                  <a:gd name="connsiteY5" fmla="*/ 2631 h 5261"/>
                  <a:gd name="connsiteX6" fmla="*/ 128991 w 131621"/>
                  <a:gd name="connsiteY6" fmla="*/ 0 h 5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621" h="5261">
                    <a:moveTo>
                      <a:pt x="128991" y="0"/>
                    </a:moveTo>
                    <a:lnTo>
                      <a:pt x="2631" y="0"/>
                    </a:lnTo>
                    <a:cubicBezTo>
                      <a:pt x="1151" y="0"/>
                      <a:pt x="0" y="1151"/>
                      <a:pt x="0" y="2631"/>
                    </a:cubicBezTo>
                    <a:cubicBezTo>
                      <a:pt x="0" y="4111"/>
                      <a:pt x="1151" y="5262"/>
                      <a:pt x="2631" y="5262"/>
                    </a:cubicBezTo>
                    <a:lnTo>
                      <a:pt x="128991" y="5262"/>
                    </a:lnTo>
                    <a:cubicBezTo>
                      <a:pt x="130470" y="5262"/>
                      <a:pt x="131621" y="4111"/>
                      <a:pt x="131621" y="2631"/>
                    </a:cubicBezTo>
                    <a:cubicBezTo>
                      <a:pt x="131621" y="1151"/>
                      <a:pt x="130389" y="0"/>
                      <a:pt x="128991" y="0"/>
                    </a:cubicBezTo>
                    <a:close/>
                  </a:path>
                </a:pathLst>
              </a:custGeom>
              <a:grpFill/>
              <a:ln w="8221" cap="flat">
                <a:noFill/>
                <a:prstDash val="solid"/>
                <a:miter/>
              </a:ln>
            </p:spPr>
            <p:txBody>
              <a:bodyPr rtlCol="0" anchor="ctr"/>
              <a:lstStyle/>
              <a:p>
                <a:endParaRPr lang="en-US"/>
              </a:p>
            </p:txBody>
          </p:sp>
          <p:sp>
            <p:nvSpPr>
              <p:cNvPr id="115" name="Freeform: Shape 114">
                <a:extLst>
                  <a:ext uri="{FF2B5EF4-FFF2-40B4-BE49-F238E27FC236}">
                    <a16:creationId xmlns:a16="http://schemas.microsoft.com/office/drawing/2014/main" id="{6C64CD2E-659A-4742-8832-B493F17C41E4}"/>
                  </a:ext>
                </a:extLst>
              </p:cNvPr>
              <p:cNvSpPr/>
              <p:nvPr/>
            </p:nvSpPr>
            <p:spPr>
              <a:xfrm>
                <a:off x="12000919" y="4510803"/>
                <a:ext cx="255514" cy="122413"/>
              </a:xfrm>
              <a:custGeom>
                <a:avLst/>
                <a:gdLst>
                  <a:gd name="connsiteX0" fmla="*/ 2631 w 255514"/>
                  <a:gd name="connsiteY0" fmla="*/ 122413 h 122413"/>
                  <a:gd name="connsiteX1" fmla="*/ 65194 w 255514"/>
                  <a:gd name="connsiteY1" fmla="*/ 122413 h 122413"/>
                  <a:gd name="connsiteX2" fmla="*/ 127757 w 255514"/>
                  <a:gd name="connsiteY2" fmla="*/ 122413 h 122413"/>
                  <a:gd name="connsiteX3" fmla="*/ 190320 w 255514"/>
                  <a:gd name="connsiteY3" fmla="*/ 122413 h 122413"/>
                  <a:gd name="connsiteX4" fmla="*/ 252883 w 255514"/>
                  <a:gd name="connsiteY4" fmla="*/ 122413 h 122413"/>
                  <a:gd name="connsiteX5" fmla="*/ 255515 w 255514"/>
                  <a:gd name="connsiteY5" fmla="*/ 119783 h 122413"/>
                  <a:gd name="connsiteX6" fmla="*/ 255515 w 255514"/>
                  <a:gd name="connsiteY6" fmla="*/ 80732 h 122413"/>
                  <a:gd name="connsiteX7" fmla="*/ 255515 w 255514"/>
                  <a:gd name="connsiteY7" fmla="*/ 41681 h 122413"/>
                  <a:gd name="connsiteX8" fmla="*/ 255515 w 255514"/>
                  <a:gd name="connsiteY8" fmla="*/ 2631 h 122413"/>
                  <a:gd name="connsiteX9" fmla="*/ 252883 w 255514"/>
                  <a:gd name="connsiteY9" fmla="*/ 0 h 122413"/>
                  <a:gd name="connsiteX10" fmla="*/ 190320 w 255514"/>
                  <a:gd name="connsiteY10" fmla="*/ 0 h 122413"/>
                  <a:gd name="connsiteX11" fmla="*/ 127757 w 255514"/>
                  <a:gd name="connsiteY11" fmla="*/ 0 h 122413"/>
                  <a:gd name="connsiteX12" fmla="*/ 65194 w 255514"/>
                  <a:gd name="connsiteY12" fmla="*/ 0 h 122413"/>
                  <a:gd name="connsiteX13" fmla="*/ 2631 w 255514"/>
                  <a:gd name="connsiteY13" fmla="*/ 0 h 122413"/>
                  <a:gd name="connsiteX14" fmla="*/ 0 w 255514"/>
                  <a:gd name="connsiteY14" fmla="*/ 2631 h 122413"/>
                  <a:gd name="connsiteX15" fmla="*/ 0 w 255514"/>
                  <a:gd name="connsiteY15" fmla="*/ 41681 h 122413"/>
                  <a:gd name="connsiteX16" fmla="*/ 0 w 255514"/>
                  <a:gd name="connsiteY16" fmla="*/ 80732 h 122413"/>
                  <a:gd name="connsiteX17" fmla="*/ 0 w 255514"/>
                  <a:gd name="connsiteY17" fmla="*/ 119783 h 122413"/>
                  <a:gd name="connsiteX18" fmla="*/ 2631 w 255514"/>
                  <a:gd name="connsiteY18" fmla="*/ 122413 h 122413"/>
                  <a:gd name="connsiteX19" fmla="*/ 192951 w 255514"/>
                  <a:gd name="connsiteY19" fmla="*/ 5344 h 122413"/>
                  <a:gd name="connsiteX20" fmla="*/ 250335 w 255514"/>
                  <a:gd name="connsiteY20" fmla="*/ 5344 h 122413"/>
                  <a:gd name="connsiteX21" fmla="*/ 250335 w 255514"/>
                  <a:gd name="connsiteY21" fmla="*/ 39133 h 122413"/>
                  <a:gd name="connsiteX22" fmla="*/ 192951 w 255514"/>
                  <a:gd name="connsiteY22" fmla="*/ 39133 h 122413"/>
                  <a:gd name="connsiteX23" fmla="*/ 192951 w 255514"/>
                  <a:gd name="connsiteY23" fmla="*/ 5344 h 122413"/>
                  <a:gd name="connsiteX24" fmla="*/ 192951 w 255514"/>
                  <a:gd name="connsiteY24" fmla="*/ 44395 h 122413"/>
                  <a:gd name="connsiteX25" fmla="*/ 250335 w 255514"/>
                  <a:gd name="connsiteY25" fmla="*/ 44395 h 122413"/>
                  <a:gd name="connsiteX26" fmla="*/ 250335 w 255514"/>
                  <a:gd name="connsiteY26" fmla="*/ 78183 h 122413"/>
                  <a:gd name="connsiteX27" fmla="*/ 192951 w 255514"/>
                  <a:gd name="connsiteY27" fmla="*/ 78183 h 122413"/>
                  <a:gd name="connsiteX28" fmla="*/ 192951 w 255514"/>
                  <a:gd name="connsiteY28" fmla="*/ 44395 h 122413"/>
                  <a:gd name="connsiteX29" fmla="*/ 192951 w 255514"/>
                  <a:gd name="connsiteY29" fmla="*/ 83363 h 122413"/>
                  <a:gd name="connsiteX30" fmla="*/ 250335 w 255514"/>
                  <a:gd name="connsiteY30" fmla="*/ 83363 h 122413"/>
                  <a:gd name="connsiteX31" fmla="*/ 250335 w 255514"/>
                  <a:gd name="connsiteY31" fmla="*/ 117152 h 122413"/>
                  <a:gd name="connsiteX32" fmla="*/ 192951 w 255514"/>
                  <a:gd name="connsiteY32" fmla="*/ 117152 h 122413"/>
                  <a:gd name="connsiteX33" fmla="*/ 192951 w 255514"/>
                  <a:gd name="connsiteY33" fmla="*/ 83363 h 122413"/>
                  <a:gd name="connsiteX34" fmla="*/ 130388 w 255514"/>
                  <a:gd name="connsiteY34" fmla="*/ 5344 h 122413"/>
                  <a:gd name="connsiteX35" fmla="*/ 187772 w 255514"/>
                  <a:gd name="connsiteY35" fmla="*/ 5344 h 122413"/>
                  <a:gd name="connsiteX36" fmla="*/ 187772 w 255514"/>
                  <a:gd name="connsiteY36" fmla="*/ 39133 h 122413"/>
                  <a:gd name="connsiteX37" fmla="*/ 130388 w 255514"/>
                  <a:gd name="connsiteY37" fmla="*/ 39133 h 122413"/>
                  <a:gd name="connsiteX38" fmla="*/ 130388 w 255514"/>
                  <a:gd name="connsiteY38" fmla="*/ 5344 h 122413"/>
                  <a:gd name="connsiteX39" fmla="*/ 130388 w 255514"/>
                  <a:gd name="connsiteY39" fmla="*/ 44395 h 122413"/>
                  <a:gd name="connsiteX40" fmla="*/ 187772 w 255514"/>
                  <a:gd name="connsiteY40" fmla="*/ 44395 h 122413"/>
                  <a:gd name="connsiteX41" fmla="*/ 187772 w 255514"/>
                  <a:gd name="connsiteY41" fmla="*/ 78183 h 122413"/>
                  <a:gd name="connsiteX42" fmla="*/ 130388 w 255514"/>
                  <a:gd name="connsiteY42" fmla="*/ 78183 h 122413"/>
                  <a:gd name="connsiteX43" fmla="*/ 130388 w 255514"/>
                  <a:gd name="connsiteY43" fmla="*/ 44395 h 122413"/>
                  <a:gd name="connsiteX44" fmla="*/ 130388 w 255514"/>
                  <a:gd name="connsiteY44" fmla="*/ 83363 h 122413"/>
                  <a:gd name="connsiteX45" fmla="*/ 187772 w 255514"/>
                  <a:gd name="connsiteY45" fmla="*/ 83363 h 122413"/>
                  <a:gd name="connsiteX46" fmla="*/ 187772 w 255514"/>
                  <a:gd name="connsiteY46" fmla="*/ 117152 h 122413"/>
                  <a:gd name="connsiteX47" fmla="*/ 130388 w 255514"/>
                  <a:gd name="connsiteY47" fmla="*/ 117152 h 122413"/>
                  <a:gd name="connsiteX48" fmla="*/ 130388 w 255514"/>
                  <a:gd name="connsiteY48" fmla="*/ 83363 h 122413"/>
                  <a:gd name="connsiteX49" fmla="*/ 67825 w 255514"/>
                  <a:gd name="connsiteY49" fmla="*/ 5344 h 122413"/>
                  <a:gd name="connsiteX50" fmla="*/ 125208 w 255514"/>
                  <a:gd name="connsiteY50" fmla="*/ 5344 h 122413"/>
                  <a:gd name="connsiteX51" fmla="*/ 125208 w 255514"/>
                  <a:gd name="connsiteY51" fmla="*/ 39133 h 122413"/>
                  <a:gd name="connsiteX52" fmla="*/ 67825 w 255514"/>
                  <a:gd name="connsiteY52" fmla="*/ 39133 h 122413"/>
                  <a:gd name="connsiteX53" fmla="*/ 67825 w 255514"/>
                  <a:gd name="connsiteY53" fmla="*/ 5344 h 122413"/>
                  <a:gd name="connsiteX54" fmla="*/ 67825 w 255514"/>
                  <a:gd name="connsiteY54" fmla="*/ 44395 h 122413"/>
                  <a:gd name="connsiteX55" fmla="*/ 125208 w 255514"/>
                  <a:gd name="connsiteY55" fmla="*/ 44395 h 122413"/>
                  <a:gd name="connsiteX56" fmla="*/ 125208 w 255514"/>
                  <a:gd name="connsiteY56" fmla="*/ 78183 h 122413"/>
                  <a:gd name="connsiteX57" fmla="*/ 67825 w 255514"/>
                  <a:gd name="connsiteY57" fmla="*/ 78183 h 122413"/>
                  <a:gd name="connsiteX58" fmla="*/ 67825 w 255514"/>
                  <a:gd name="connsiteY58" fmla="*/ 44395 h 122413"/>
                  <a:gd name="connsiteX59" fmla="*/ 67825 w 255514"/>
                  <a:gd name="connsiteY59" fmla="*/ 83363 h 122413"/>
                  <a:gd name="connsiteX60" fmla="*/ 125208 w 255514"/>
                  <a:gd name="connsiteY60" fmla="*/ 83363 h 122413"/>
                  <a:gd name="connsiteX61" fmla="*/ 125208 w 255514"/>
                  <a:gd name="connsiteY61" fmla="*/ 117152 h 122413"/>
                  <a:gd name="connsiteX62" fmla="*/ 67825 w 255514"/>
                  <a:gd name="connsiteY62" fmla="*/ 117152 h 122413"/>
                  <a:gd name="connsiteX63" fmla="*/ 67825 w 255514"/>
                  <a:gd name="connsiteY63" fmla="*/ 83363 h 122413"/>
                  <a:gd name="connsiteX64" fmla="*/ 5262 w 255514"/>
                  <a:gd name="connsiteY64" fmla="*/ 5344 h 122413"/>
                  <a:gd name="connsiteX65" fmla="*/ 62645 w 255514"/>
                  <a:gd name="connsiteY65" fmla="*/ 5344 h 122413"/>
                  <a:gd name="connsiteX66" fmla="*/ 62645 w 255514"/>
                  <a:gd name="connsiteY66" fmla="*/ 39133 h 122413"/>
                  <a:gd name="connsiteX67" fmla="*/ 5262 w 255514"/>
                  <a:gd name="connsiteY67" fmla="*/ 39133 h 122413"/>
                  <a:gd name="connsiteX68" fmla="*/ 5262 w 255514"/>
                  <a:gd name="connsiteY68" fmla="*/ 5344 h 122413"/>
                  <a:gd name="connsiteX69" fmla="*/ 5262 w 255514"/>
                  <a:gd name="connsiteY69" fmla="*/ 44395 h 122413"/>
                  <a:gd name="connsiteX70" fmla="*/ 62645 w 255514"/>
                  <a:gd name="connsiteY70" fmla="*/ 44395 h 122413"/>
                  <a:gd name="connsiteX71" fmla="*/ 62645 w 255514"/>
                  <a:gd name="connsiteY71" fmla="*/ 78183 h 122413"/>
                  <a:gd name="connsiteX72" fmla="*/ 5262 w 255514"/>
                  <a:gd name="connsiteY72" fmla="*/ 78183 h 122413"/>
                  <a:gd name="connsiteX73" fmla="*/ 5262 w 255514"/>
                  <a:gd name="connsiteY73" fmla="*/ 44395 h 122413"/>
                  <a:gd name="connsiteX74" fmla="*/ 5262 w 255514"/>
                  <a:gd name="connsiteY74" fmla="*/ 83363 h 122413"/>
                  <a:gd name="connsiteX75" fmla="*/ 62645 w 255514"/>
                  <a:gd name="connsiteY75" fmla="*/ 83363 h 122413"/>
                  <a:gd name="connsiteX76" fmla="*/ 62645 w 255514"/>
                  <a:gd name="connsiteY76" fmla="*/ 117152 h 122413"/>
                  <a:gd name="connsiteX77" fmla="*/ 5262 w 255514"/>
                  <a:gd name="connsiteY77" fmla="*/ 117152 h 122413"/>
                  <a:gd name="connsiteX78" fmla="*/ 5262 w 255514"/>
                  <a:gd name="connsiteY78" fmla="*/ 83363 h 122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255514" h="122413">
                    <a:moveTo>
                      <a:pt x="2631" y="122413"/>
                    </a:moveTo>
                    <a:lnTo>
                      <a:pt x="65194" y="122413"/>
                    </a:lnTo>
                    <a:lnTo>
                      <a:pt x="127757" y="122413"/>
                    </a:lnTo>
                    <a:lnTo>
                      <a:pt x="190320" y="122413"/>
                    </a:lnTo>
                    <a:lnTo>
                      <a:pt x="252883" y="122413"/>
                    </a:lnTo>
                    <a:cubicBezTo>
                      <a:pt x="254364" y="122413"/>
                      <a:pt x="255515" y="121262"/>
                      <a:pt x="255515" y="119783"/>
                    </a:cubicBezTo>
                    <a:lnTo>
                      <a:pt x="255515" y="80732"/>
                    </a:lnTo>
                    <a:lnTo>
                      <a:pt x="255515" y="41681"/>
                    </a:lnTo>
                    <a:lnTo>
                      <a:pt x="255515" y="2631"/>
                    </a:lnTo>
                    <a:cubicBezTo>
                      <a:pt x="255515" y="1151"/>
                      <a:pt x="254364" y="0"/>
                      <a:pt x="252883" y="0"/>
                    </a:cubicBezTo>
                    <a:lnTo>
                      <a:pt x="190320" y="0"/>
                    </a:lnTo>
                    <a:lnTo>
                      <a:pt x="127757" y="0"/>
                    </a:lnTo>
                    <a:lnTo>
                      <a:pt x="65194" y="0"/>
                    </a:lnTo>
                    <a:lnTo>
                      <a:pt x="2631" y="0"/>
                    </a:lnTo>
                    <a:cubicBezTo>
                      <a:pt x="1151" y="0"/>
                      <a:pt x="0" y="1151"/>
                      <a:pt x="0" y="2631"/>
                    </a:cubicBezTo>
                    <a:lnTo>
                      <a:pt x="0" y="41681"/>
                    </a:lnTo>
                    <a:lnTo>
                      <a:pt x="0" y="80732"/>
                    </a:lnTo>
                    <a:lnTo>
                      <a:pt x="0" y="119783"/>
                    </a:lnTo>
                    <a:cubicBezTo>
                      <a:pt x="0" y="121262"/>
                      <a:pt x="1233" y="122413"/>
                      <a:pt x="2631" y="122413"/>
                    </a:cubicBezTo>
                    <a:close/>
                    <a:moveTo>
                      <a:pt x="192951" y="5344"/>
                    </a:moveTo>
                    <a:lnTo>
                      <a:pt x="250335" y="5344"/>
                    </a:lnTo>
                    <a:lnTo>
                      <a:pt x="250335" y="39133"/>
                    </a:lnTo>
                    <a:lnTo>
                      <a:pt x="192951" y="39133"/>
                    </a:lnTo>
                    <a:lnTo>
                      <a:pt x="192951" y="5344"/>
                    </a:lnTo>
                    <a:close/>
                    <a:moveTo>
                      <a:pt x="192951" y="44395"/>
                    </a:moveTo>
                    <a:lnTo>
                      <a:pt x="250335" y="44395"/>
                    </a:lnTo>
                    <a:lnTo>
                      <a:pt x="250335" y="78183"/>
                    </a:lnTo>
                    <a:lnTo>
                      <a:pt x="192951" y="78183"/>
                    </a:lnTo>
                    <a:lnTo>
                      <a:pt x="192951" y="44395"/>
                    </a:lnTo>
                    <a:close/>
                    <a:moveTo>
                      <a:pt x="192951" y="83363"/>
                    </a:moveTo>
                    <a:lnTo>
                      <a:pt x="250335" y="83363"/>
                    </a:lnTo>
                    <a:lnTo>
                      <a:pt x="250335" y="117152"/>
                    </a:lnTo>
                    <a:lnTo>
                      <a:pt x="192951" y="117152"/>
                    </a:lnTo>
                    <a:lnTo>
                      <a:pt x="192951" y="83363"/>
                    </a:lnTo>
                    <a:close/>
                    <a:moveTo>
                      <a:pt x="130388" y="5344"/>
                    </a:moveTo>
                    <a:lnTo>
                      <a:pt x="187772" y="5344"/>
                    </a:lnTo>
                    <a:lnTo>
                      <a:pt x="187772" y="39133"/>
                    </a:lnTo>
                    <a:lnTo>
                      <a:pt x="130388" y="39133"/>
                    </a:lnTo>
                    <a:lnTo>
                      <a:pt x="130388" y="5344"/>
                    </a:lnTo>
                    <a:close/>
                    <a:moveTo>
                      <a:pt x="130388" y="44395"/>
                    </a:moveTo>
                    <a:lnTo>
                      <a:pt x="187772" y="44395"/>
                    </a:lnTo>
                    <a:lnTo>
                      <a:pt x="187772" y="78183"/>
                    </a:lnTo>
                    <a:lnTo>
                      <a:pt x="130388" y="78183"/>
                    </a:lnTo>
                    <a:lnTo>
                      <a:pt x="130388" y="44395"/>
                    </a:lnTo>
                    <a:close/>
                    <a:moveTo>
                      <a:pt x="130388" y="83363"/>
                    </a:moveTo>
                    <a:lnTo>
                      <a:pt x="187772" y="83363"/>
                    </a:lnTo>
                    <a:lnTo>
                      <a:pt x="187772" y="117152"/>
                    </a:lnTo>
                    <a:lnTo>
                      <a:pt x="130388" y="117152"/>
                    </a:lnTo>
                    <a:lnTo>
                      <a:pt x="130388" y="83363"/>
                    </a:lnTo>
                    <a:close/>
                    <a:moveTo>
                      <a:pt x="67825" y="5344"/>
                    </a:moveTo>
                    <a:lnTo>
                      <a:pt x="125208" y="5344"/>
                    </a:lnTo>
                    <a:lnTo>
                      <a:pt x="125208" y="39133"/>
                    </a:lnTo>
                    <a:lnTo>
                      <a:pt x="67825" y="39133"/>
                    </a:lnTo>
                    <a:lnTo>
                      <a:pt x="67825" y="5344"/>
                    </a:lnTo>
                    <a:close/>
                    <a:moveTo>
                      <a:pt x="67825" y="44395"/>
                    </a:moveTo>
                    <a:lnTo>
                      <a:pt x="125208" y="44395"/>
                    </a:lnTo>
                    <a:lnTo>
                      <a:pt x="125208" y="78183"/>
                    </a:lnTo>
                    <a:lnTo>
                      <a:pt x="67825" y="78183"/>
                    </a:lnTo>
                    <a:lnTo>
                      <a:pt x="67825" y="44395"/>
                    </a:lnTo>
                    <a:close/>
                    <a:moveTo>
                      <a:pt x="67825" y="83363"/>
                    </a:moveTo>
                    <a:lnTo>
                      <a:pt x="125208" y="83363"/>
                    </a:lnTo>
                    <a:lnTo>
                      <a:pt x="125208" y="117152"/>
                    </a:lnTo>
                    <a:lnTo>
                      <a:pt x="67825" y="117152"/>
                    </a:lnTo>
                    <a:lnTo>
                      <a:pt x="67825" y="83363"/>
                    </a:lnTo>
                    <a:close/>
                    <a:moveTo>
                      <a:pt x="5262" y="5344"/>
                    </a:moveTo>
                    <a:lnTo>
                      <a:pt x="62645" y="5344"/>
                    </a:lnTo>
                    <a:lnTo>
                      <a:pt x="62645" y="39133"/>
                    </a:lnTo>
                    <a:lnTo>
                      <a:pt x="5262" y="39133"/>
                    </a:lnTo>
                    <a:lnTo>
                      <a:pt x="5262" y="5344"/>
                    </a:lnTo>
                    <a:close/>
                    <a:moveTo>
                      <a:pt x="5262" y="44395"/>
                    </a:moveTo>
                    <a:lnTo>
                      <a:pt x="62645" y="44395"/>
                    </a:lnTo>
                    <a:lnTo>
                      <a:pt x="62645" y="78183"/>
                    </a:lnTo>
                    <a:lnTo>
                      <a:pt x="5262" y="78183"/>
                    </a:lnTo>
                    <a:lnTo>
                      <a:pt x="5262" y="44395"/>
                    </a:lnTo>
                    <a:close/>
                    <a:moveTo>
                      <a:pt x="5262" y="83363"/>
                    </a:moveTo>
                    <a:lnTo>
                      <a:pt x="62645" y="83363"/>
                    </a:lnTo>
                    <a:lnTo>
                      <a:pt x="62645" y="117152"/>
                    </a:lnTo>
                    <a:lnTo>
                      <a:pt x="5262" y="117152"/>
                    </a:lnTo>
                    <a:lnTo>
                      <a:pt x="5262" y="83363"/>
                    </a:lnTo>
                    <a:close/>
                  </a:path>
                </a:pathLst>
              </a:custGeom>
              <a:grpFill/>
              <a:ln w="8221" cap="flat">
                <a:noFill/>
                <a:prstDash val="solid"/>
                <a:miter/>
              </a:ln>
            </p:spPr>
            <p:txBody>
              <a:bodyPr rtlCol="0" anchor="ctr"/>
              <a:lstStyle/>
              <a:p>
                <a:endParaRPr lang="en-US"/>
              </a:p>
            </p:txBody>
          </p:sp>
        </p:grpSp>
        <p:grpSp>
          <p:nvGrpSpPr>
            <p:cNvPr id="16" name="Graphic 2">
              <a:extLst>
                <a:ext uri="{FF2B5EF4-FFF2-40B4-BE49-F238E27FC236}">
                  <a16:creationId xmlns:a16="http://schemas.microsoft.com/office/drawing/2014/main" id="{9AC04307-E0CE-4C51-9331-254912E4D8C3}"/>
                </a:ext>
              </a:extLst>
            </p:cNvPr>
            <p:cNvGrpSpPr/>
            <p:nvPr/>
          </p:nvGrpSpPr>
          <p:grpSpPr>
            <a:xfrm>
              <a:off x="8433359" y="5388109"/>
              <a:ext cx="408063" cy="357413"/>
              <a:chOff x="8433359" y="5388109"/>
              <a:chExt cx="408063" cy="357413"/>
            </a:xfrm>
            <a:grpFill/>
          </p:grpSpPr>
          <p:sp>
            <p:nvSpPr>
              <p:cNvPr id="102" name="Freeform: Shape 101">
                <a:extLst>
                  <a:ext uri="{FF2B5EF4-FFF2-40B4-BE49-F238E27FC236}">
                    <a16:creationId xmlns:a16="http://schemas.microsoft.com/office/drawing/2014/main" id="{C4DE7C55-3782-4F75-9BD5-A9E90429A3E5}"/>
                  </a:ext>
                </a:extLst>
              </p:cNvPr>
              <p:cNvSpPr/>
              <p:nvPr/>
            </p:nvSpPr>
            <p:spPr>
              <a:xfrm>
                <a:off x="8433359" y="5388109"/>
                <a:ext cx="408063" cy="357413"/>
              </a:xfrm>
              <a:custGeom>
                <a:avLst/>
                <a:gdLst>
                  <a:gd name="connsiteX0" fmla="*/ 407835 w 408063"/>
                  <a:gd name="connsiteY0" fmla="*/ 284016 h 357413"/>
                  <a:gd name="connsiteX1" fmla="*/ 369853 w 408063"/>
                  <a:gd name="connsiteY1" fmla="*/ 36230 h 357413"/>
                  <a:gd name="connsiteX2" fmla="*/ 347409 w 408063"/>
                  <a:gd name="connsiteY2" fmla="*/ 19705 h 357413"/>
                  <a:gd name="connsiteX3" fmla="*/ 337790 w 408063"/>
                  <a:gd name="connsiteY3" fmla="*/ 21186 h 357413"/>
                  <a:gd name="connsiteX4" fmla="*/ 336064 w 408063"/>
                  <a:gd name="connsiteY4" fmla="*/ 9840 h 357413"/>
                  <a:gd name="connsiteX5" fmla="*/ 322828 w 408063"/>
                  <a:gd name="connsiteY5" fmla="*/ 139 h 357413"/>
                  <a:gd name="connsiteX6" fmla="*/ 313127 w 408063"/>
                  <a:gd name="connsiteY6" fmla="*/ 13375 h 357413"/>
                  <a:gd name="connsiteX7" fmla="*/ 314853 w 408063"/>
                  <a:gd name="connsiteY7" fmla="*/ 24721 h 357413"/>
                  <a:gd name="connsiteX8" fmla="*/ 207896 w 408063"/>
                  <a:gd name="connsiteY8" fmla="*/ 41081 h 357413"/>
                  <a:gd name="connsiteX9" fmla="*/ 206169 w 408063"/>
                  <a:gd name="connsiteY9" fmla="*/ 29736 h 357413"/>
                  <a:gd name="connsiteX10" fmla="*/ 192933 w 408063"/>
                  <a:gd name="connsiteY10" fmla="*/ 20035 h 357413"/>
                  <a:gd name="connsiteX11" fmla="*/ 183233 w 408063"/>
                  <a:gd name="connsiteY11" fmla="*/ 33271 h 357413"/>
                  <a:gd name="connsiteX12" fmla="*/ 184959 w 408063"/>
                  <a:gd name="connsiteY12" fmla="*/ 44616 h 357413"/>
                  <a:gd name="connsiteX13" fmla="*/ 78001 w 408063"/>
                  <a:gd name="connsiteY13" fmla="*/ 60976 h 357413"/>
                  <a:gd name="connsiteX14" fmla="*/ 76275 w 408063"/>
                  <a:gd name="connsiteY14" fmla="*/ 49631 h 357413"/>
                  <a:gd name="connsiteX15" fmla="*/ 63039 w 408063"/>
                  <a:gd name="connsiteY15" fmla="*/ 39930 h 357413"/>
                  <a:gd name="connsiteX16" fmla="*/ 53338 w 408063"/>
                  <a:gd name="connsiteY16" fmla="*/ 53166 h 357413"/>
                  <a:gd name="connsiteX17" fmla="*/ 55064 w 408063"/>
                  <a:gd name="connsiteY17" fmla="*/ 64511 h 357413"/>
                  <a:gd name="connsiteX18" fmla="*/ 54653 w 408063"/>
                  <a:gd name="connsiteY18" fmla="*/ 64593 h 357413"/>
                  <a:gd name="connsiteX19" fmla="*/ 51529 w 408063"/>
                  <a:gd name="connsiteY19" fmla="*/ 65086 h 357413"/>
                  <a:gd name="connsiteX20" fmla="*/ 16753 w 408063"/>
                  <a:gd name="connsiteY20" fmla="*/ 70430 h 357413"/>
                  <a:gd name="connsiteX21" fmla="*/ 229 w 408063"/>
                  <a:gd name="connsiteY21" fmla="*/ 92874 h 357413"/>
                  <a:gd name="connsiteX22" fmla="*/ 38210 w 408063"/>
                  <a:gd name="connsiteY22" fmla="*/ 340660 h 357413"/>
                  <a:gd name="connsiteX23" fmla="*/ 60655 w 408063"/>
                  <a:gd name="connsiteY23" fmla="*/ 357185 h 357413"/>
                  <a:gd name="connsiteX24" fmla="*/ 95430 w 408063"/>
                  <a:gd name="connsiteY24" fmla="*/ 351841 h 357413"/>
                  <a:gd name="connsiteX25" fmla="*/ 97074 w 408063"/>
                  <a:gd name="connsiteY25" fmla="*/ 351595 h 357413"/>
                  <a:gd name="connsiteX26" fmla="*/ 391557 w 408063"/>
                  <a:gd name="connsiteY26" fmla="*/ 306460 h 357413"/>
                  <a:gd name="connsiteX27" fmla="*/ 407835 w 408063"/>
                  <a:gd name="connsiteY27" fmla="*/ 284016 h 357413"/>
                  <a:gd name="connsiteX28" fmla="*/ 59997 w 408063"/>
                  <a:gd name="connsiteY28" fmla="*/ 63771 h 357413"/>
                  <a:gd name="connsiteX29" fmla="*/ 58270 w 408063"/>
                  <a:gd name="connsiteY29" fmla="*/ 52426 h 357413"/>
                  <a:gd name="connsiteX30" fmla="*/ 63614 w 408063"/>
                  <a:gd name="connsiteY30" fmla="*/ 45109 h 357413"/>
                  <a:gd name="connsiteX31" fmla="*/ 70931 w 408063"/>
                  <a:gd name="connsiteY31" fmla="*/ 50453 h 357413"/>
                  <a:gd name="connsiteX32" fmla="*/ 72657 w 408063"/>
                  <a:gd name="connsiteY32" fmla="*/ 61798 h 357413"/>
                  <a:gd name="connsiteX33" fmla="*/ 59997 w 408063"/>
                  <a:gd name="connsiteY33" fmla="*/ 63771 h 357413"/>
                  <a:gd name="connsiteX34" fmla="*/ 189974 w 408063"/>
                  <a:gd name="connsiteY34" fmla="*/ 43876 h 357413"/>
                  <a:gd name="connsiteX35" fmla="*/ 188247 w 408063"/>
                  <a:gd name="connsiteY35" fmla="*/ 32530 h 357413"/>
                  <a:gd name="connsiteX36" fmla="*/ 193590 w 408063"/>
                  <a:gd name="connsiteY36" fmla="*/ 25214 h 357413"/>
                  <a:gd name="connsiteX37" fmla="*/ 200907 w 408063"/>
                  <a:gd name="connsiteY37" fmla="*/ 30557 h 357413"/>
                  <a:gd name="connsiteX38" fmla="*/ 202634 w 408063"/>
                  <a:gd name="connsiteY38" fmla="*/ 41903 h 357413"/>
                  <a:gd name="connsiteX39" fmla="*/ 189974 w 408063"/>
                  <a:gd name="connsiteY39" fmla="*/ 43876 h 357413"/>
                  <a:gd name="connsiteX40" fmla="*/ 319950 w 408063"/>
                  <a:gd name="connsiteY40" fmla="*/ 23898 h 357413"/>
                  <a:gd name="connsiteX41" fmla="*/ 318224 w 408063"/>
                  <a:gd name="connsiteY41" fmla="*/ 12553 h 357413"/>
                  <a:gd name="connsiteX42" fmla="*/ 323568 w 408063"/>
                  <a:gd name="connsiteY42" fmla="*/ 5237 h 357413"/>
                  <a:gd name="connsiteX43" fmla="*/ 330885 w 408063"/>
                  <a:gd name="connsiteY43" fmla="*/ 10580 h 357413"/>
                  <a:gd name="connsiteX44" fmla="*/ 332611 w 408063"/>
                  <a:gd name="connsiteY44" fmla="*/ 21925 h 357413"/>
                  <a:gd name="connsiteX45" fmla="*/ 319950 w 408063"/>
                  <a:gd name="connsiteY45" fmla="*/ 23898 h 357413"/>
                  <a:gd name="connsiteX46" fmla="*/ 260100 w 408063"/>
                  <a:gd name="connsiteY46" fmla="*/ 87448 h 357413"/>
                  <a:gd name="connsiteX47" fmla="*/ 277200 w 408063"/>
                  <a:gd name="connsiteY47" fmla="*/ 199091 h 357413"/>
                  <a:gd name="connsiteX48" fmla="*/ 173696 w 408063"/>
                  <a:gd name="connsiteY48" fmla="*/ 214958 h 357413"/>
                  <a:gd name="connsiteX49" fmla="*/ 156595 w 408063"/>
                  <a:gd name="connsiteY49" fmla="*/ 103315 h 357413"/>
                  <a:gd name="connsiteX50" fmla="*/ 260100 w 408063"/>
                  <a:gd name="connsiteY50" fmla="*/ 87448 h 357413"/>
                  <a:gd name="connsiteX51" fmla="*/ 151416 w 408063"/>
                  <a:gd name="connsiteY51" fmla="*/ 104137 h 357413"/>
                  <a:gd name="connsiteX52" fmla="*/ 168516 w 408063"/>
                  <a:gd name="connsiteY52" fmla="*/ 215781 h 357413"/>
                  <a:gd name="connsiteX53" fmla="*/ 62217 w 408063"/>
                  <a:gd name="connsiteY53" fmla="*/ 232058 h 357413"/>
                  <a:gd name="connsiteX54" fmla="*/ 45116 w 408063"/>
                  <a:gd name="connsiteY54" fmla="*/ 120415 h 357413"/>
                  <a:gd name="connsiteX55" fmla="*/ 151416 w 408063"/>
                  <a:gd name="connsiteY55" fmla="*/ 104137 h 357413"/>
                  <a:gd name="connsiteX56" fmla="*/ 55228 w 408063"/>
                  <a:gd name="connsiteY56" fmla="*/ 69773 h 357413"/>
                  <a:gd name="connsiteX57" fmla="*/ 73480 w 408063"/>
                  <a:gd name="connsiteY57" fmla="*/ 66977 h 357413"/>
                  <a:gd name="connsiteX58" fmla="*/ 75946 w 408063"/>
                  <a:gd name="connsiteY58" fmla="*/ 83091 h 357413"/>
                  <a:gd name="connsiteX59" fmla="*/ 75042 w 408063"/>
                  <a:gd name="connsiteY59" fmla="*/ 87448 h 357413"/>
                  <a:gd name="connsiteX60" fmla="*/ 69945 w 408063"/>
                  <a:gd name="connsiteY60" fmla="*/ 86215 h 357413"/>
                  <a:gd name="connsiteX61" fmla="*/ 64190 w 408063"/>
                  <a:gd name="connsiteY61" fmla="*/ 94025 h 357413"/>
                  <a:gd name="connsiteX62" fmla="*/ 72000 w 408063"/>
                  <a:gd name="connsiteY62" fmla="*/ 99780 h 357413"/>
                  <a:gd name="connsiteX63" fmla="*/ 77754 w 408063"/>
                  <a:gd name="connsiteY63" fmla="*/ 92299 h 357413"/>
                  <a:gd name="connsiteX64" fmla="*/ 81043 w 408063"/>
                  <a:gd name="connsiteY64" fmla="*/ 82351 h 357413"/>
                  <a:gd name="connsiteX65" fmla="*/ 78577 w 408063"/>
                  <a:gd name="connsiteY65" fmla="*/ 66238 h 357413"/>
                  <a:gd name="connsiteX66" fmla="*/ 203374 w 408063"/>
                  <a:gd name="connsiteY66" fmla="*/ 47082 h 357413"/>
                  <a:gd name="connsiteX67" fmla="*/ 205841 w 408063"/>
                  <a:gd name="connsiteY67" fmla="*/ 63196 h 357413"/>
                  <a:gd name="connsiteX68" fmla="*/ 204936 w 408063"/>
                  <a:gd name="connsiteY68" fmla="*/ 67553 h 357413"/>
                  <a:gd name="connsiteX69" fmla="*/ 199839 w 408063"/>
                  <a:gd name="connsiteY69" fmla="*/ 66320 h 357413"/>
                  <a:gd name="connsiteX70" fmla="*/ 194084 w 408063"/>
                  <a:gd name="connsiteY70" fmla="*/ 74130 h 357413"/>
                  <a:gd name="connsiteX71" fmla="*/ 201894 w 408063"/>
                  <a:gd name="connsiteY71" fmla="*/ 79884 h 357413"/>
                  <a:gd name="connsiteX72" fmla="*/ 207649 w 408063"/>
                  <a:gd name="connsiteY72" fmla="*/ 72403 h 357413"/>
                  <a:gd name="connsiteX73" fmla="*/ 210938 w 408063"/>
                  <a:gd name="connsiteY73" fmla="*/ 62456 h 357413"/>
                  <a:gd name="connsiteX74" fmla="*/ 208471 w 408063"/>
                  <a:gd name="connsiteY74" fmla="*/ 46342 h 357413"/>
                  <a:gd name="connsiteX75" fmla="*/ 333269 w 408063"/>
                  <a:gd name="connsiteY75" fmla="*/ 27187 h 357413"/>
                  <a:gd name="connsiteX76" fmla="*/ 335735 w 408063"/>
                  <a:gd name="connsiteY76" fmla="*/ 43301 h 357413"/>
                  <a:gd name="connsiteX77" fmla="*/ 334831 w 408063"/>
                  <a:gd name="connsiteY77" fmla="*/ 47658 h 357413"/>
                  <a:gd name="connsiteX78" fmla="*/ 329733 w 408063"/>
                  <a:gd name="connsiteY78" fmla="*/ 46424 h 357413"/>
                  <a:gd name="connsiteX79" fmla="*/ 323979 w 408063"/>
                  <a:gd name="connsiteY79" fmla="*/ 54234 h 357413"/>
                  <a:gd name="connsiteX80" fmla="*/ 331789 w 408063"/>
                  <a:gd name="connsiteY80" fmla="*/ 59989 h 357413"/>
                  <a:gd name="connsiteX81" fmla="*/ 337543 w 408063"/>
                  <a:gd name="connsiteY81" fmla="*/ 52508 h 357413"/>
                  <a:gd name="connsiteX82" fmla="*/ 340832 w 408063"/>
                  <a:gd name="connsiteY82" fmla="*/ 42561 h 357413"/>
                  <a:gd name="connsiteX83" fmla="*/ 338366 w 408063"/>
                  <a:gd name="connsiteY83" fmla="*/ 26447 h 357413"/>
                  <a:gd name="connsiteX84" fmla="*/ 347984 w 408063"/>
                  <a:gd name="connsiteY84" fmla="*/ 24967 h 357413"/>
                  <a:gd name="connsiteX85" fmla="*/ 364509 w 408063"/>
                  <a:gd name="connsiteY85" fmla="*/ 37052 h 357413"/>
                  <a:gd name="connsiteX86" fmla="*/ 368866 w 408063"/>
                  <a:gd name="connsiteY86" fmla="*/ 65580 h 357413"/>
                  <a:gd name="connsiteX87" fmla="*/ 44130 w 408063"/>
                  <a:gd name="connsiteY87" fmla="*/ 115318 h 357413"/>
                  <a:gd name="connsiteX88" fmla="*/ 39773 w 408063"/>
                  <a:gd name="connsiteY88" fmla="*/ 86790 h 357413"/>
                  <a:gd name="connsiteX89" fmla="*/ 51940 w 408063"/>
                  <a:gd name="connsiteY89" fmla="*/ 70266 h 357413"/>
                  <a:gd name="connsiteX90" fmla="*/ 55228 w 408063"/>
                  <a:gd name="connsiteY90" fmla="*/ 69773 h 357413"/>
                  <a:gd name="connsiteX91" fmla="*/ 59668 w 408063"/>
                  <a:gd name="connsiteY91" fmla="*/ 352006 h 357413"/>
                  <a:gd name="connsiteX92" fmla="*/ 43143 w 408063"/>
                  <a:gd name="connsiteY92" fmla="*/ 339920 h 357413"/>
                  <a:gd name="connsiteX93" fmla="*/ 5162 w 408063"/>
                  <a:gd name="connsiteY93" fmla="*/ 92134 h 357413"/>
                  <a:gd name="connsiteX94" fmla="*/ 17247 w 408063"/>
                  <a:gd name="connsiteY94" fmla="*/ 75610 h 357413"/>
                  <a:gd name="connsiteX95" fmla="*/ 38868 w 408063"/>
                  <a:gd name="connsiteY95" fmla="*/ 72321 h 357413"/>
                  <a:gd name="connsiteX96" fmla="*/ 34758 w 408063"/>
                  <a:gd name="connsiteY96" fmla="*/ 87612 h 357413"/>
                  <a:gd name="connsiteX97" fmla="*/ 72740 w 408063"/>
                  <a:gd name="connsiteY97" fmla="*/ 335399 h 357413"/>
                  <a:gd name="connsiteX98" fmla="*/ 81289 w 408063"/>
                  <a:gd name="connsiteY98" fmla="*/ 348717 h 357413"/>
                  <a:gd name="connsiteX99" fmla="*/ 59668 w 408063"/>
                  <a:gd name="connsiteY99" fmla="*/ 352006 h 357413"/>
                  <a:gd name="connsiteX100" fmla="*/ 96006 w 408063"/>
                  <a:gd name="connsiteY100" fmla="*/ 346415 h 357413"/>
                  <a:gd name="connsiteX101" fmla="*/ 94361 w 408063"/>
                  <a:gd name="connsiteY101" fmla="*/ 346662 h 357413"/>
                  <a:gd name="connsiteX102" fmla="*/ 77837 w 408063"/>
                  <a:gd name="connsiteY102" fmla="*/ 334577 h 357413"/>
                  <a:gd name="connsiteX103" fmla="*/ 62956 w 408063"/>
                  <a:gd name="connsiteY103" fmla="*/ 237238 h 357413"/>
                  <a:gd name="connsiteX104" fmla="*/ 169256 w 408063"/>
                  <a:gd name="connsiteY104" fmla="*/ 220960 h 357413"/>
                  <a:gd name="connsiteX105" fmla="*/ 186356 w 408063"/>
                  <a:gd name="connsiteY105" fmla="*/ 332603 h 357413"/>
                  <a:gd name="connsiteX106" fmla="*/ 96006 w 408063"/>
                  <a:gd name="connsiteY106" fmla="*/ 346415 h 357413"/>
                  <a:gd name="connsiteX107" fmla="*/ 191535 w 408063"/>
                  <a:gd name="connsiteY107" fmla="*/ 331781 h 357413"/>
                  <a:gd name="connsiteX108" fmla="*/ 174435 w 408063"/>
                  <a:gd name="connsiteY108" fmla="*/ 220138 h 357413"/>
                  <a:gd name="connsiteX109" fmla="*/ 277940 w 408063"/>
                  <a:gd name="connsiteY109" fmla="*/ 204271 h 357413"/>
                  <a:gd name="connsiteX110" fmla="*/ 295040 w 408063"/>
                  <a:gd name="connsiteY110" fmla="*/ 315915 h 357413"/>
                  <a:gd name="connsiteX111" fmla="*/ 191535 w 408063"/>
                  <a:gd name="connsiteY111" fmla="*/ 331781 h 357413"/>
                  <a:gd name="connsiteX112" fmla="*/ 300220 w 408063"/>
                  <a:gd name="connsiteY112" fmla="*/ 315174 h 357413"/>
                  <a:gd name="connsiteX113" fmla="*/ 265197 w 408063"/>
                  <a:gd name="connsiteY113" fmla="*/ 86708 h 357413"/>
                  <a:gd name="connsiteX114" fmla="*/ 369771 w 408063"/>
                  <a:gd name="connsiteY114" fmla="*/ 70677 h 357413"/>
                  <a:gd name="connsiteX115" fmla="*/ 402573 w 408063"/>
                  <a:gd name="connsiteY115" fmla="*/ 284838 h 357413"/>
                  <a:gd name="connsiteX116" fmla="*/ 390488 w 408063"/>
                  <a:gd name="connsiteY116" fmla="*/ 301363 h 357413"/>
                  <a:gd name="connsiteX117" fmla="*/ 300220 w 408063"/>
                  <a:gd name="connsiteY117" fmla="*/ 315174 h 35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408063" h="357413">
                    <a:moveTo>
                      <a:pt x="407835" y="284016"/>
                    </a:moveTo>
                    <a:lnTo>
                      <a:pt x="369853" y="36230"/>
                    </a:lnTo>
                    <a:cubicBezTo>
                      <a:pt x="368209" y="25460"/>
                      <a:pt x="358096" y="18062"/>
                      <a:pt x="347409" y="19705"/>
                    </a:cubicBezTo>
                    <a:lnTo>
                      <a:pt x="337790" y="21186"/>
                    </a:lnTo>
                    <a:lnTo>
                      <a:pt x="336064" y="9840"/>
                    </a:lnTo>
                    <a:cubicBezTo>
                      <a:pt x="335077" y="3510"/>
                      <a:pt x="329158" y="-848"/>
                      <a:pt x="322828" y="139"/>
                    </a:cubicBezTo>
                    <a:cubicBezTo>
                      <a:pt x="316498" y="1126"/>
                      <a:pt x="312140" y="7045"/>
                      <a:pt x="313127" y="13375"/>
                    </a:cubicBezTo>
                    <a:lnTo>
                      <a:pt x="314853" y="24721"/>
                    </a:lnTo>
                    <a:lnTo>
                      <a:pt x="207896" y="41081"/>
                    </a:lnTo>
                    <a:lnTo>
                      <a:pt x="206169" y="29736"/>
                    </a:lnTo>
                    <a:cubicBezTo>
                      <a:pt x="205182" y="23405"/>
                      <a:pt x="199263" y="19048"/>
                      <a:pt x="192933" y="20035"/>
                    </a:cubicBezTo>
                    <a:cubicBezTo>
                      <a:pt x="186603" y="21021"/>
                      <a:pt x="182245" y="26940"/>
                      <a:pt x="183233" y="33271"/>
                    </a:cubicBezTo>
                    <a:lnTo>
                      <a:pt x="184959" y="44616"/>
                    </a:lnTo>
                    <a:lnTo>
                      <a:pt x="78001" y="60976"/>
                    </a:lnTo>
                    <a:lnTo>
                      <a:pt x="76275" y="49631"/>
                    </a:lnTo>
                    <a:cubicBezTo>
                      <a:pt x="75288" y="43301"/>
                      <a:pt x="69369" y="38943"/>
                      <a:pt x="63039" y="39930"/>
                    </a:cubicBezTo>
                    <a:cubicBezTo>
                      <a:pt x="56708" y="40916"/>
                      <a:pt x="52351" y="46836"/>
                      <a:pt x="53338" y="53166"/>
                    </a:cubicBezTo>
                    <a:lnTo>
                      <a:pt x="55064" y="64511"/>
                    </a:lnTo>
                    <a:lnTo>
                      <a:pt x="54653" y="64593"/>
                    </a:lnTo>
                    <a:lnTo>
                      <a:pt x="51529" y="65086"/>
                    </a:lnTo>
                    <a:lnTo>
                      <a:pt x="16753" y="70430"/>
                    </a:lnTo>
                    <a:cubicBezTo>
                      <a:pt x="5984" y="72075"/>
                      <a:pt x="-1416" y="82187"/>
                      <a:pt x="229" y="92874"/>
                    </a:cubicBezTo>
                    <a:lnTo>
                      <a:pt x="38210" y="340660"/>
                    </a:lnTo>
                    <a:cubicBezTo>
                      <a:pt x="39855" y="351430"/>
                      <a:pt x="49967" y="358829"/>
                      <a:pt x="60655" y="357185"/>
                    </a:cubicBezTo>
                    <a:lnTo>
                      <a:pt x="95430" y="351841"/>
                    </a:lnTo>
                    <a:lnTo>
                      <a:pt x="97074" y="351595"/>
                    </a:lnTo>
                    <a:lnTo>
                      <a:pt x="391557" y="306460"/>
                    </a:lnTo>
                    <a:cubicBezTo>
                      <a:pt x="402080" y="304816"/>
                      <a:pt x="409478" y="294704"/>
                      <a:pt x="407835" y="284016"/>
                    </a:cubicBezTo>
                    <a:close/>
                    <a:moveTo>
                      <a:pt x="59997" y="63771"/>
                    </a:moveTo>
                    <a:lnTo>
                      <a:pt x="58270" y="52426"/>
                    </a:lnTo>
                    <a:cubicBezTo>
                      <a:pt x="57695" y="48891"/>
                      <a:pt x="60161" y="45685"/>
                      <a:pt x="63614" y="45109"/>
                    </a:cubicBezTo>
                    <a:cubicBezTo>
                      <a:pt x="67149" y="44534"/>
                      <a:pt x="70356" y="47000"/>
                      <a:pt x="70931" y="50453"/>
                    </a:cubicBezTo>
                    <a:lnTo>
                      <a:pt x="72657" y="61798"/>
                    </a:lnTo>
                    <a:lnTo>
                      <a:pt x="59997" y="63771"/>
                    </a:lnTo>
                    <a:close/>
                    <a:moveTo>
                      <a:pt x="189974" y="43876"/>
                    </a:moveTo>
                    <a:lnTo>
                      <a:pt x="188247" y="32530"/>
                    </a:lnTo>
                    <a:cubicBezTo>
                      <a:pt x="187671" y="28995"/>
                      <a:pt x="190138" y="25790"/>
                      <a:pt x="193590" y="25214"/>
                    </a:cubicBezTo>
                    <a:cubicBezTo>
                      <a:pt x="197126" y="24638"/>
                      <a:pt x="200332" y="27105"/>
                      <a:pt x="200907" y="30557"/>
                    </a:cubicBezTo>
                    <a:lnTo>
                      <a:pt x="202634" y="41903"/>
                    </a:lnTo>
                    <a:lnTo>
                      <a:pt x="189974" y="43876"/>
                    </a:lnTo>
                    <a:close/>
                    <a:moveTo>
                      <a:pt x="319950" y="23898"/>
                    </a:moveTo>
                    <a:lnTo>
                      <a:pt x="318224" y="12553"/>
                    </a:lnTo>
                    <a:cubicBezTo>
                      <a:pt x="317649" y="9018"/>
                      <a:pt x="320114" y="5812"/>
                      <a:pt x="323568" y="5237"/>
                    </a:cubicBezTo>
                    <a:cubicBezTo>
                      <a:pt x="327103" y="4661"/>
                      <a:pt x="330309" y="7127"/>
                      <a:pt x="330885" y="10580"/>
                    </a:cubicBezTo>
                    <a:lnTo>
                      <a:pt x="332611" y="21925"/>
                    </a:lnTo>
                    <a:lnTo>
                      <a:pt x="319950" y="23898"/>
                    </a:lnTo>
                    <a:close/>
                    <a:moveTo>
                      <a:pt x="260100" y="87448"/>
                    </a:moveTo>
                    <a:lnTo>
                      <a:pt x="277200" y="199091"/>
                    </a:lnTo>
                    <a:lnTo>
                      <a:pt x="173696" y="214958"/>
                    </a:lnTo>
                    <a:lnTo>
                      <a:pt x="156595" y="103315"/>
                    </a:lnTo>
                    <a:lnTo>
                      <a:pt x="260100" y="87448"/>
                    </a:lnTo>
                    <a:close/>
                    <a:moveTo>
                      <a:pt x="151416" y="104137"/>
                    </a:moveTo>
                    <a:lnTo>
                      <a:pt x="168516" y="215781"/>
                    </a:lnTo>
                    <a:lnTo>
                      <a:pt x="62217" y="232058"/>
                    </a:lnTo>
                    <a:lnTo>
                      <a:pt x="45116" y="120415"/>
                    </a:lnTo>
                    <a:lnTo>
                      <a:pt x="151416" y="104137"/>
                    </a:lnTo>
                    <a:close/>
                    <a:moveTo>
                      <a:pt x="55228" y="69773"/>
                    </a:moveTo>
                    <a:lnTo>
                      <a:pt x="73480" y="66977"/>
                    </a:lnTo>
                    <a:lnTo>
                      <a:pt x="75946" y="83091"/>
                    </a:lnTo>
                    <a:cubicBezTo>
                      <a:pt x="76192" y="84653"/>
                      <a:pt x="75781" y="86215"/>
                      <a:pt x="75042" y="87448"/>
                    </a:cubicBezTo>
                    <a:cubicBezTo>
                      <a:pt x="73644" y="86380"/>
                      <a:pt x="71835" y="85886"/>
                      <a:pt x="69945" y="86215"/>
                    </a:cubicBezTo>
                    <a:cubicBezTo>
                      <a:pt x="66163" y="86790"/>
                      <a:pt x="63614" y="90326"/>
                      <a:pt x="64190" y="94025"/>
                    </a:cubicBezTo>
                    <a:cubicBezTo>
                      <a:pt x="64765" y="97807"/>
                      <a:pt x="68300" y="100355"/>
                      <a:pt x="72000" y="99780"/>
                    </a:cubicBezTo>
                    <a:cubicBezTo>
                      <a:pt x="75617" y="99205"/>
                      <a:pt x="78166" y="95916"/>
                      <a:pt x="77754" y="92299"/>
                    </a:cubicBezTo>
                    <a:cubicBezTo>
                      <a:pt x="80303" y="89750"/>
                      <a:pt x="81619" y="86133"/>
                      <a:pt x="81043" y="82351"/>
                    </a:cubicBezTo>
                    <a:lnTo>
                      <a:pt x="78577" y="66238"/>
                    </a:lnTo>
                    <a:lnTo>
                      <a:pt x="203374" y="47082"/>
                    </a:lnTo>
                    <a:lnTo>
                      <a:pt x="205841" y="63196"/>
                    </a:lnTo>
                    <a:cubicBezTo>
                      <a:pt x="206087" y="64758"/>
                      <a:pt x="205676" y="66320"/>
                      <a:pt x="204936" y="67553"/>
                    </a:cubicBezTo>
                    <a:cubicBezTo>
                      <a:pt x="203539" y="66484"/>
                      <a:pt x="201730" y="65991"/>
                      <a:pt x="199839" y="66320"/>
                    </a:cubicBezTo>
                    <a:cubicBezTo>
                      <a:pt x="196057" y="66895"/>
                      <a:pt x="193509" y="70430"/>
                      <a:pt x="194084" y="74130"/>
                    </a:cubicBezTo>
                    <a:cubicBezTo>
                      <a:pt x="194659" y="77911"/>
                      <a:pt x="198195" y="80460"/>
                      <a:pt x="201894" y="79884"/>
                    </a:cubicBezTo>
                    <a:cubicBezTo>
                      <a:pt x="205512" y="79309"/>
                      <a:pt x="208060" y="76021"/>
                      <a:pt x="207649" y="72403"/>
                    </a:cubicBezTo>
                    <a:cubicBezTo>
                      <a:pt x="210197" y="69855"/>
                      <a:pt x="211513" y="66238"/>
                      <a:pt x="210938" y="62456"/>
                    </a:cubicBezTo>
                    <a:lnTo>
                      <a:pt x="208471" y="46342"/>
                    </a:lnTo>
                    <a:lnTo>
                      <a:pt x="333269" y="27187"/>
                    </a:lnTo>
                    <a:lnTo>
                      <a:pt x="335735" y="43301"/>
                    </a:lnTo>
                    <a:cubicBezTo>
                      <a:pt x="335982" y="44862"/>
                      <a:pt x="335570" y="46424"/>
                      <a:pt x="334831" y="47658"/>
                    </a:cubicBezTo>
                    <a:cubicBezTo>
                      <a:pt x="333433" y="46589"/>
                      <a:pt x="331624" y="46096"/>
                      <a:pt x="329733" y="46424"/>
                    </a:cubicBezTo>
                    <a:cubicBezTo>
                      <a:pt x="325952" y="47000"/>
                      <a:pt x="323403" y="50535"/>
                      <a:pt x="323979" y="54234"/>
                    </a:cubicBezTo>
                    <a:cubicBezTo>
                      <a:pt x="324554" y="58016"/>
                      <a:pt x="328090" y="60565"/>
                      <a:pt x="331789" y="59989"/>
                    </a:cubicBezTo>
                    <a:cubicBezTo>
                      <a:pt x="335406" y="59414"/>
                      <a:pt x="337955" y="56126"/>
                      <a:pt x="337543" y="52508"/>
                    </a:cubicBezTo>
                    <a:cubicBezTo>
                      <a:pt x="340092" y="49960"/>
                      <a:pt x="341408" y="46342"/>
                      <a:pt x="340832" y="42561"/>
                    </a:cubicBezTo>
                    <a:lnTo>
                      <a:pt x="338366" y="26447"/>
                    </a:lnTo>
                    <a:lnTo>
                      <a:pt x="347984" y="24967"/>
                    </a:lnTo>
                    <a:cubicBezTo>
                      <a:pt x="355877" y="23734"/>
                      <a:pt x="363275" y="29160"/>
                      <a:pt x="364509" y="37052"/>
                    </a:cubicBezTo>
                    <a:lnTo>
                      <a:pt x="368866" y="65580"/>
                    </a:lnTo>
                    <a:lnTo>
                      <a:pt x="44130" y="115318"/>
                    </a:lnTo>
                    <a:lnTo>
                      <a:pt x="39773" y="86790"/>
                    </a:lnTo>
                    <a:cubicBezTo>
                      <a:pt x="38540" y="78898"/>
                      <a:pt x="43965" y="71499"/>
                      <a:pt x="51940" y="70266"/>
                    </a:cubicBezTo>
                    <a:lnTo>
                      <a:pt x="55228" y="69773"/>
                    </a:lnTo>
                    <a:close/>
                    <a:moveTo>
                      <a:pt x="59668" y="352006"/>
                    </a:moveTo>
                    <a:cubicBezTo>
                      <a:pt x="51776" y="353239"/>
                      <a:pt x="44376" y="347813"/>
                      <a:pt x="43143" y="339920"/>
                    </a:cubicBezTo>
                    <a:lnTo>
                      <a:pt x="5162" y="92134"/>
                    </a:lnTo>
                    <a:cubicBezTo>
                      <a:pt x="3928" y="84242"/>
                      <a:pt x="9354" y="76843"/>
                      <a:pt x="17247" y="75610"/>
                    </a:cubicBezTo>
                    <a:lnTo>
                      <a:pt x="38868" y="72321"/>
                    </a:lnTo>
                    <a:cubicBezTo>
                      <a:pt x="35580" y="76514"/>
                      <a:pt x="33854" y="81940"/>
                      <a:pt x="34758" y="87612"/>
                    </a:cubicBezTo>
                    <a:lnTo>
                      <a:pt x="72740" y="335399"/>
                    </a:lnTo>
                    <a:cubicBezTo>
                      <a:pt x="73644" y="341071"/>
                      <a:pt x="76850" y="345757"/>
                      <a:pt x="81289" y="348717"/>
                    </a:cubicBezTo>
                    <a:lnTo>
                      <a:pt x="59668" y="352006"/>
                    </a:lnTo>
                    <a:close/>
                    <a:moveTo>
                      <a:pt x="96006" y="346415"/>
                    </a:moveTo>
                    <a:lnTo>
                      <a:pt x="94361" y="346662"/>
                    </a:lnTo>
                    <a:cubicBezTo>
                      <a:pt x="86469" y="347895"/>
                      <a:pt x="79070" y="342469"/>
                      <a:pt x="77837" y="334577"/>
                    </a:cubicBezTo>
                    <a:lnTo>
                      <a:pt x="62956" y="237238"/>
                    </a:lnTo>
                    <a:lnTo>
                      <a:pt x="169256" y="220960"/>
                    </a:lnTo>
                    <a:lnTo>
                      <a:pt x="186356" y="332603"/>
                    </a:lnTo>
                    <a:lnTo>
                      <a:pt x="96006" y="346415"/>
                    </a:lnTo>
                    <a:close/>
                    <a:moveTo>
                      <a:pt x="191535" y="331781"/>
                    </a:moveTo>
                    <a:lnTo>
                      <a:pt x="174435" y="220138"/>
                    </a:lnTo>
                    <a:lnTo>
                      <a:pt x="277940" y="204271"/>
                    </a:lnTo>
                    <a:lnTo>
                      <a:pt x="295040" y="315915"/>
                    </a:lnTo>
                    <a:lnTo>
                      <a:pt x="191535" y="331781"/>
                    </a:lnTo>
                    <a:close/>
                    <a:moveTo>
                      <a:pt x="300220" y="315174"/>
                    </a:moveTo>
                    <a:lnTo>
                      <a:pt x="265197" y="86708"/>
                    </a:lnTo>
                    <a:lnTo>
                      <a:pt x="369771" y="70677"/>
                    </a:lnTo>
                    <a:lnTo>
                      <a:pt x="402573" y="284838"/>
                    </a:lnTo>
                    <a:cubicBezTo>
                      <a:pt x="403806" y="292731"/>
                      <a:pt x="398380" y="300130"/>
                      <a:pt x="390488" y="301363"/>
                    </a:cubicBezTo>
                    <a:lnTo>
                      <a:pt x="300220" y="315174"/>
                    </a:lnTo>
                    <a:close/>
                  </a:path>
                </a:pathLst>
              </a:custGeom>
              <a:grpFill/>
              <a:ln w="8221" cap="flat">
                <a:noFill/>
                <a:prstDash val="solid"/>
                <a:miter/>
              </a:ln>
            </p:spPr>
            <p:txBody>
              <a:bodyPr rtlCol="0" anchor="ctr"/>
              <a:lstStyle/>
              <a:p>
                <a:endParaRPr lang="en-US"/>
              </a:p>
            </p:txBody>
          </p:sp>
          <p:sp>
            <p:nvSpPr>
              <p:cNvPr id="103" name="Freeform: Shape 102">
                <a:extLst>
                  <a:ext uri="{FF2B5EF4-FFF2-40B4-BE49-F238E27FC236}">
                    <a16:creationId xmlns:a16="http://schemas.microsoft.com/office/drawing/2014/main" id="{5F67335A-58B4-4D96-BBA2-29C5D9C5671A}"/>
                  </a:ext>
                </a:extLst>
              </p:cNvPr>
              <p:cNvSpPr/>
              <p:nvPr/>
            </p:nvSpPr>
            <p:spPr>
              <a:xfrm>
                <a:off x="8566291" y="5665151"/>
                <a:ext cx="11564" cy="11564"/>
              </a:xfrm>
              <a:custGeom>
                <a:avLst/>
                <a:gdLst>
                  <a:gd name="connsiteX0" fmla="*/ 69 w 11564"/>
                  <a:gd name="connsiteY0" fmla="*/ 6646 h 11564"/>
                  <a:gd name="connsiteX1" fmla="*/ 6646 w 11564"/>
                  <a:gd name="connsiteY1" fmla="*/ 11496 h 11564"/>
                  <a:gd name="connsiteX2" fmla="*/ 11496 w 11564"/>
                  <a:gd name="connsiteY2" fmla="*/ 4919 h 11564"/>
                  <a:gd name="connsiteX3" fmla="*/ 4919 w 11564"/>
                  <a:gd name="connsiteY3" fmla="*/ 69 h 11564"/>
                  <a:gd name="connsiteX4" fmla="*/ 69 w 11564"/>
                  <a:gd name="connsiteY4" fmla="*/ 6646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69" y="6646"/>
                    </a:moveTo>
                    <a:cubicBezTo>
                      <a:pt x="562" y="9770"/>
                      <a:pt x="3521" y="11989"/>
                      <a:pt x="6646" y="11496"/>
                    </a:cubicBezTo>
                    <a:cubicBezTo>
                      <a:pt x="9770" y="11003"/>
                      <a:pt x="11989" y="8043"/>
                      <a:pt x="11496" y="4919"/>
                    </a:cubicBezTo>
                    <a:cubicBezTo>
                      <a:pt x="11003" y="1795"/>
                      <a:pt x="8043" y="-425"/>
                      <a:pt x="4919" y="69"/>
                    </a:cubicBezTo>
                    <a:cubicBezTo>
                      <a:pt x="1795" y="562"/>
                      <a:pt x="-425" y="3522"/>
                      <a:pt x="69" y="6646"/>
                    </a:cubicBezTo>
                    <a:close/>
                  </a:path>
                </a:pathLst>
              </a:custGeom>
              <a:grpFill/>
              <a:ln w="8221" cap="flat">
                <a:noFill/>
                <a:prstDash val="solid"/>
                <a:miter/>
              </a:ln>
            </p:spPr>
            <p:txBody>
              <a:bodyPr rtlCol="0" anchor="ctr"/>
              <a:lstStyle/>
              <a:p>
                <a:endParaRPr lang="en-US"/>
              </a:p>
            </p:txBody>
          </p:sp>
          <p:sp>
            <p:nvSpPr>
              <p:cNvPr id="104" name="Freeform: Shape 103">
                <a:extLst>
                  <a:ext uri="{FF2B5EF4-FFF2-40B4-BE49-F238E27FC236}">
                    <a16:creationId xmlns:a16="http://schemas.microsoft.com/office/drawing/2014/main" id="{F414C3AA-D067-4158-9AF6-0A263299A164}"/>
                  </a:ext>
                </a:extLst>
              </p:cNvPr>
              <p:cNvSpPr/>
              <p:nvPr/>
            </p:nvSpPr>
            <p:spPr>
              <a:xfrm>
                <a:off x="8529624" y="5670742"/>
                <a:ext cx="11564" cy="11564"/>
              </a:xfrm>
              <a:custGeom>
                <a:avLst/>
                <a:gdLst>
                  <a:gd name="connsiteX0" fmla="*/ 11496 w 11564"/>
                  <a:gd name="connsiteY0" fmla="*/ 4919 h 11564"/>
                  <a:gd name="connsiteX1" fmla="*/ 4919 w 11564"/>
                  <a:gd name="connsiteY1" fmla="*/ 69 h 11564"/>
                  <a:gd name="connsiteX2" fmla="*/ 69 w 11564"/>
                  <a:gd name="connsiteY2" fmla="*/ 6646 h 11564"/>
                  <a:gd name="connsiteX3" fmla="*/ 6646 w 11564"/>
                  <a:gd name="connsiteY3" fmla="*/ 11496 h 11564"/>
                  <a:gd name="connsiteX4" fmla="*/ 11496 w 11564"/>
                  <a:gd name="connsiteY4" fmla="*/ 4919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11496" y="4919"/>
                    </a:moveTo>
                    <a:cubicBezTo>
                      <a:pt x="11003" y="1795"/>
                      <a:pt x="8043" y="-425"/>
                      <a:pt x="4919" y="69"/>
                    </a:cubicBezTo>
                    <a:cubicBezTo>
                      <a:pt x="1795" y="562"/>
                      <a:pt x="-425" y="3521"/>
                      <a:pt x="69" y="6646"/>
                    </a:cubicBezTo>
                    <a:cubicBezTo>
                      <a:pt x="562" y="9770"/>
                      <a:pt x="3521" y="11989"/>
                      <a:pt x="6646" y="11496"/>
                    </a:cubicBezTo>
                    <a:cubicBezTo>
                      <a:pt x="9770" y="11085"/>
                      <a:pt x="11989" y="8125"/>
                      <a:pt x="11496" y="4919"/>
                    </a:cubicBezTo>
                    <a:close/>
                  </a:path>
                </a:pathLst>
              </a:custGeom>
              <a:grpFill/>
              <a:ln w="8221" cap="flat">
                <a:noFill/>
                <a:prstDash val="solid"/>
                <a:miter/>
              </a:ln>
            </p:spPr>
            <p:txBody>
              <a:bodyPr rtlCol="0" anchor="ctr"/>
              <a:lstStyle/>
              <a:p>
                <a:endParaRPr lang="en-US"/>
              </a:p>
            </p:txBody>
          </p:sp>
          <p:sp>
            <p:nvSpPr>
              <p:cNvPr id="105" name="Freeform: Shape 104">
                <a:extLst>
                  <a:ext uri="{FF2B5EF4-FFF2-40B4-BE49-F238E27FC236}">
                    <a16:creationId xmlns:a16="http://schemas.microsoft.com/office/drawing/2014/main" id="{DA1A145A-61F5-40C4-A1B3-4FB1D0E3C671}"/>
                  </a:ext>
                </a:extLst>
              </p:cNvPr>
              <p:cNvSpPr/>
              <p:nvPr/>
            </p:nvSpPr>
            <p:spPr>
              <a:xfrm>
                <a:off x="8456095" y="5506287"/>
                <a:ext cx="34171" cy="194055"/>
              </a:xfrm>
              <a:custGeom>
                <a:avLst/>
                <a:gdLst>
                  <a:gd name="connsiteX0" fmla="*/ 34136 w 34171"/>
                  <a:gd name="connsiteY0" fmla="*/ 191078 h 194055"/>
                  <a:gd name="connsiteX1" fmla="*/ 5197 w 34171"/>
                  <a:gd name="connsiteY1" fmla="*/ 2237 h 194055"/>
                  <a:gd name="connsiteX2" fmla="*/ 2238 w 34171"/>
                  <a:gd name="connsiteY2" fmla="*/ 18 h 194055"/>
                  <a:gd name="connsiteX3" fmla="*/ 18 w 34171"/>
                  <a:gd name="connsiteY3" fmla="*/ 2977 h 194055"/>
                  <a:gd name="connsiteX4" fmla="*/ 28957 w 34171"/>
                  <a:gd name="connsiteY4" fmla="*/ 191818 h 194055"/>
                  <a:gd name="connsiteX5" fmla="*/ 31916 w 34171"/>
                  <a:gd name="connsiteY5" fmla="*/ 194037 h 194055"/>
                  <a:gd name="connsiteX6" fmla="*/ 34136 w 34171"/>
                  <a:gd name="connsiteY6" fmla="*/ 191078 h 194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171" h="194055">
                    <a:moveTo>
                      <a:pt x="34136" y="191078"/>
                    </a:moveTo>
                    <a:lnTo>
                      <a:pt x="5197" y="2237"/>
                    </a:lnTo>
                    <a:cubicBezTo>
                      <a:pt x="4951" y="840"/>
                      <a:pt x="3635" y="-147"/>
                      <a:pt x="2238" y="18"/>
                    </a:cubicBezTo>
                    <a:cubicBezTo>
                      <a:pt x="840" y="264"/>
                      <a:pt x="-146" y="1580"/>
                      <a:pt x="18" y="2977"/>
                    </a:cubicBezTo>
                    <a:lnTo>
                      <a:pt x="28957" y="191818"/>
                    </a:lnTo>
                    <a:cubicBezTo>
                      <a:pt x="29203" y="193216"/>
                      <a:pt x="30519" y="194202"/>
                      <a:pt x="31916" y="194037"/>
                    </a:cubicBezTo>
                    <a:cubicBezTo>
                      <a:pt x="33314" y="193873"/>
                      <a:pt x="34382" y="192475"/>
                      <a:pt x="34136" y="191078"/>
                    </a:cubicBezTo>
                    <a:close/>
                  </a:path>
                </a:pathLst>
              </a:custGeom>
              <a:grpFill/>
              <a:ln w="8221" cap="flat">
                <a:noFill/>
                <a:prstDash val="solid"/>
                <a:miter/>
              </a:ln>
            </p:spPr>
            <p:txBody>
              <a:bodyPr rtlCol="0" anchor="ctr"/>
              <a:lstStyle/>
              <a:p>
                <a:endParaRPr lang="en-US"/>
              </a:p>
            </p:txBody>
          </p:sp>
          <p:sp>
            <p:nvSpPr>
              <p:cNvPr id="106" name="Freeform: Shape 105">
                <a:extLst>
                  <a:ext uri="{FF2B5EF4-FFF2-40B4-BE49-F238E27FC236}">
                    <a16:creationId xmlns:a16="http://schemas.microsoft.com/office/drawing/2014/main" id="{02A68054-8266-4785-B773-595CEAD23AB8}"/>
                  </a:ext>
                </a:extLst>
              </p:cNvPr>
              <p:cNvSpPr/>
              <p:nvPr/>
            </p:nvSpPr>
            <p:spPr>
              <a:xfrm>
                <a:off x="8546673" y="5639799"/>
                <a:ext cx="14853" cy="67942"/>
              </a:xfrm>
              <a:custGeom>
                <a:avLst/>
                <a:gdLst>
                  <a:gd name="connsiteX0" fmla="*/ 38 w 14853"/>
                  <a:gd name="connsiteY0" fmla="*/ 2977 h 67942"/>
                  <a:gd name="connsiteX1" fmla="*/ 9656 w 14853"/>
                  <a:gd name="connsiteY1" fmla="*/ 65705 h 67942"/>
                  <a:gd name="connsiteX2" fmla="*/ 12616 w 14853"/>
                  <a:gd name="connsiteY2" fmla="*/ 67925 h 67942"/>
                  <a:gd name="connsiteX3" fmla="*/ 14836 w 14853"/>
                  <a:gd name="connsiteY3" fmla="*/ 64965 h 67942"/>
                  <a:gd name="connsiteX4" fmla="*/ 5217 w 14853"/>
                  <a:gd name="connsiteY4" fmla="*/ 2238 h 67942"/>
                  <a:gd name="connsiteX5" fmla="*/ 2258 w 14853"/>
                  <a:gd name="connsiteY5" fmla="*/ 18 h 67942"/>
                  <a:gd name="connsiteX6" fmla="*/ 38 w 14853"/>
                  <a:gd name="connsiteY6" fmla="*/ 2977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3" h="67942">
                    <a:moveTo>
                      <a:pt x="38" y="2977"/>
                    </a:moveTo>
                    <a:lnTo>
                      <a:pt x="9656" y="65705"/>
                    </a:lnTo>
                    <a:cubicBezTo>
                      <a:pt x="9903" y="67102"/>
                      <a:pt x="11218" y="68089"/>
                      <a:pt x="12616" y="67925"/>
                    </a:cubicBezTo>
                    <a:cubicBezTo>
                      <a:pt x="14014" y="67760"/>
                      <a:pt x="15000" y="66363"/>
                      <a:pt x="14836" y="64965"/>
                    </a:cubicBezTo>
                    <a:lnTo>
                      <a:pt x="5217" y="2238"/>
                    </a:lnTo>
                    <a:cubicBezTo>
                      <a:pt x="4970" y="840"/>
                      <a:pt x="3655" y="-147"/>
                      <a:pt x="2258" y="18"/>
                    </a:cubicBezTo>
                    <a:cubicBezTo>
                      <a:pt x="778" y="183"/>
                      <a:pt x="-209" y="1498"/>
                      <a:pt x="38" y="2977"/>
                    </a:cubicBezTo>
                    <a:close/>
                  </a:path>
                </a:pathLst>
              </a:custGeom>
              <a:grpFill/>
              <a:ln w="8221" cap="flat">
                <a:noFill/>
                <a:prstDash val="solid"/>
                <a:miter/>
              </a:ln>
            </p:spPr>
            <p:txBody>
              <a:bodyPr rtlCol="0" anchor="ctr"/>
              <a:lstStyle/>
              <a:p>
                <a:endParaRPr lang="en-US"/>
              </a:p>
            </p:txBody>
          </p:sp>
          <p:sp>
            <p:nvSpPr>
              <p:cNvPr id="107" name="Freeform: Shape 106">
                <a:extLst>
                  <a:ext uri="{FF2B5EF4-FFF2-40B4-BE49-F238E27FC236}">
                    <a16:creationId xmlns:a16="http://schemas.microsoft.com/office/drawing/2014/main" id="{A74F47A3-CCA8-4A25-A339-602A9324F115}"/>
                  </a:ext>
                </a:extLst>
              </p:cNvPr>
              <p:cNvSpPr/>
              <p:nvPr/>
            </p:nvSpPr>
            <p:spPr>
              <a:xfrm>
                <a:off x="8508050" y="5528922"/>
                <a:ext cx="56244" cy="56378"/>
              </a:xfrm>
              <a:custGeom>
                <a:avLst/>
                <a:gdLst>
                  <a:gd name="connsiteX0" fmla="*/ 55760 w 56244"/>
                  <a:gd name="connsiteY0" fmla="*/ 48414 h 56378"/>
                  <a:gd name="connsiteX1" fmla="*/ 55185 w 56244"/>
                  <a:gd name="connsiteY1" fmla="*/ 44796 h 56378"/>
                  <a:gd name="connsiteX2" fmla="*/ 31754 w 56244"/>
                  <a:gd name="connsiteY2" fmla="*/ 27532 h 56378"/>
                  <a:gd name="connsiteX3" fmla="*/ 49019 w 56244"/>
                  <a:gd name="connsiteY3" fmla="*/ 4102 h 56378"/>
                  <a:gd name="connsiteX4" fmla="*/ 48443 w 56244"/>
                  <a:gd name="connsiteY4" fmla="*/ 484 h 56378"/>
                  <a:gd name="connsiteX5" fmla="*/ 44826 w 56244"/>
                  <a:gd name="connsiteY5" fmla="*/ 1060 h 56378"/>
                  <a:gd name="connsiteX6" fmla="*/ 27562 w 56244"/>
                  <a:gd name="connsiteY6" fmla="*/ 24490 h 56378"/>
                  <a:gd name="connsiteX7" fmla="*/ 4131 w 56244"/>
                  <a:gd name="connsiteY7" fmla="*/ 7226 h 56378"/>
                  <a:gd name="connsiteX8" fmla="*/ 514 w 56244"/>
                  <a:gd name="connsiteY8" fmla="*/ 7801 h 56378"/>
                  <a:gd name="connsiteX9" fmla="*/ 21 w 56244"/>
                  <a:gd name="connsiteY9" fmla="*/ 9774 h 56378"/>
                  <a:gd name="connsiteX10" fmla="*/ 1089 w 56244"/>
                  <a:gd name="connsiteY10" fmla="*/ 11500 h 56378"/>
                  <a:gd name="connsiteX11" fmla="*/ 24520 w 56244"/>
                  <a:gd name="connsiteY11" fmla="*/ 28765 h 56378"/>
                  <a:gd name="connsiteX12" fmla="*/ 7255 w 56244"/>
                  <a:gd name="connsiteY12" fmla="*/ 52195 h 56378"/>
                  <a:gd name="connsiteX13" fmla="*/ 6762 w 56244"/>
                  <a:gd name="connsiteY13" fmla="*/ 54168 h 56378"/>
                  <a:gd name="connsiteX14" fmla="*/ 7831 w 56244"/>
                  <a:gd name="connsiteY14" fmla="*/ 55895 h 56378"/>
                  <a:gd name="connsiteX15" fmla="*/ 11448 w 56244"/>
                  <a:gd name="connsiteY15" fmla="*/ 55319 h 56378"/>
                  <a:gd name="connsiteX16" fmla="*/ 28712 w 56244"/>
                  <a:gd name="connsiteY16" fmla="*/ 31889 h 56378"/>
                  <a:gd name="connsiteX17" fmla="*/ 52143 w 56244"/>
                  <a:gd name="connsiteY17" fmla="*/ 49153 h 56378"/>
                  <a:gd name="connsiteX18" fmla="*/ 55760 w 56244"/>
                  <a:gd name="connsiteY18" fmla="*/ 48414 h 56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6244" h="56378">
                    <a:moveTo>
                      <a:pt x="55760" y="48414"/>
                    </a:moveTo>
                    <a:cubicBezTo>
                      <a:pt x="56582" y="47263"/>
                      <a:pt x="56336" y="45618"/>
                      <a:pt x="55185" y="44796"/>
                    </a:cubicBezTo>
                    <a:lnTo>
                      <a:pt x="31754" y="27532"/>
                    </a:lnTo>
                    <a:lnTo>
                      <a:pt x="49019" y="4102"/>
                    </a:lnTo>
                    <a:cubicBezTo>
                      <a:pt x="49841" y="2950"/>
                      <a:pt x="49594" y="1306"/>
                      <a:pt x="48443" y="484"/>
                    </a:cubicBezTo>
                    <a:cubicBezTo>
                      <a:pt x="47292" y="-338"/>
                      <a:pt x="45648" y="-91"/>
                      <a:pt x="44826" y="1060"/>
                    </a:cubicBezTo>
                    <a:lnTo>
                      <a:pt x="27562" y="24490"/>
                    </a:lnTo>
                    <a:lnTo>
                      <a:pt x="4131" y="7226"/>
                    </a:lnTo>
                    <a:cubicBezTo>
                      <a:pt x="2980" y="6403"/>
                      <a:pt x="1336" y="6650"/>
                      <a:pt x="514" y="7801"/>
                    </a:cubicBezTo>
                    <a:cubicBezTo>
                      <a:pt x="103" y="8376"/>
                      <a:pt x="-62" y="9116"/>
                      <a:pt x="21" y="9774"/>
                    </a:cubicBezTo>
                    <a:cubicBezTo>
                      <a:pt x="103" y="10432"/>
                      <a:pt x="514" y="11089"/>
                      <a:pt x="1089" y="11500"/>
                    </a:cubicBezTo>
                    <a:lnTo>
                      <a:pt x="24520" y="28765"/>
                    </a:lnTo>
                    <a:lnTo>
                      <a:pt x="7255" y="52195"/>
                    </a:lnTo>
                    <a:cubicBezTo>
                      <a:pt x="6844" y="52771"/>
                      <a:pt x="6680" y="53511"/>
                      <a:pt x="6762" y="54168"/>
                    </a:cubicBezTo>
                    <a:cubicBezTo>
                      <a:pt x="6844" y="54826"/>
                      <a:pt x="7255" y="55484"/>
                      <a:pt x="7831" y="55895"/>
                    </a:cubicBezTo>
                    <a:cubicBezTo>
                      <a:pt x="8982" y="56717"/>
                      <a:pt x="10626" y="56470"/>
                      <a:pt x="11448" y="55319"/>
                    </a:cubicBezTo>
                    <a:lnTo>
                      <a:pt x="28712" y="31889"/>
                    </a:lnTo>
                    <a:lnTo>
                      <a:pt x="52143" y="49153"/>
                    </a:lnTo>
                    <a:cubicBezTo>
                      <a:pt x="53294" y="49811"/>
                      <a:pt x="54938" y="49564"/>
                      <a:pt x="55760" y="48414"/>
                    </a:cubicBezTo>
                    <a:close/>
                  </a:path>
                </a:pathLst>
              </a:custGeom>
              <a:grpFill/>
              <a:ln w="8221" cap="flat">
                <a:noFill/>
                <a:prstDash val="solid"/>
                <a:miter/>
              </a:ln>
            </p:spPr>
            <p:txBody>
              <a:bodyPr rtlCol="0" anchor="ctr"/>
              <a:lstStyle/>
              <a:p>
                <a:endParaRPr lang="en-US"/>
              </a:p>
            </p:txBody>
          </p:sp>
          <p:sp>
            <p:nvSpPr>
              <p:cNvPr id="108" name="Freeform: Shape 107">
                <a:extLst>
                  <a:ext uri="{FF2B5EF4-FFF2-40B4-BE49-F238E27FC236}">
                    <a16:creationId xmlns:a16="http://schemas.microsoft.com/office/drawing/2014/main" id="{88B2E1EF-AC58-4BB8-9409-7EC8584A978C}"/>
                  </a:ext>
                </a:extLst>
              </p:cNvPr>
              <p:cNvSpPr/>
              <p:nvPr/>
            </p:nvSpPr>
            <p:spPr>
              <a:xfrm>
                <a:off x="8615258" y="5504478"/>
                <a:ext cx="67942" cy="67942"/>
              </a:xfrm>
              <a:custGeom>
                <a:avLst/>
                <a:gdLst>
                  <a:gd name="connsiteX0" fmla="*/ 41371 w 67942"/>
                  <a:gd name="connsiteY0" fmla="*/ 64965 h 67942"/>
                  <a:gd name="connsiteX1" fmla="*/ 36931 w 67942"/>
                  <a:gd name="connsiteY1" fmla="*/ 36191 h 67942"/>
                  <a:gd name="connsiteX2" fmla="*/ 65705 w 67942"/>
                  <a:gd name="connsiteY2" fmla="*/ 31752 h 67942"/>
                  <a:gd name="connsiteX3" fmla="*/ 67925 w 67942"/>
                  <a:gd name="connsiteY3" fmla="*/ 28792 h 67942"/>
                  <a:gd name="connsiteX4" fmla="*/ 64965 w 67942"/>
                  <a:gd name="connsiteY4" fmla="*/ 26573 h 67942"/>
                  <a:gd name="connsiteX5" fmla="*/ 36191 w 67942"/>
                  <a:gd name="connsiteY5" fmla="*/ 31012 h 67942"/>
                  <a:gd name="connsiteX6" fmla="*/ 31752 w 67942"/>
                  <a:gd name="connsiteY6" fmla="*/ 2238 h 67942"/>
                  <a:gd name="connsiteX7" fmla="*/ 28792 w 67942"/>
                  <a:gd name="connsiteY7" fmla="*/ 18 h 67942"/>
                  <a:gd name="connsiteX8" fmla="*/ 26572 w 67942"/>
                  <a:gd name="connsiteY8" fmla="*/ 2978 h 67942"/>
                  <a:gd name="connsiteX9" fmla="*/ 31012 w 67942"/>
                  <a:gd name="connsiteY9" fmla="*/ 31752 h 67942"/>
                  <a:gd name="connsiteX10" fmla="*/ 2238 w 67942"/>
                  <a:gd name="connsiteY10" fmla="*/ 36191 h 67942"/>
                  <a:gd name="connsiteX11" fmla="*/ 18 w 67942"/>
                  <a:gd name="connsiteY11" fmla="*/ 39151 h 67942"/>
                  <a:gd name="connsiteX12" fmla="*/ 2977 w 67942"/>
                  <a:gd name="connsiteY12" fmla="*/ 41371 h 67942"/>
                  <a:gd name="connsiteX13" fmla="*/ 31752 w 67942"/>
                  <a:gd name="connsiteY13" fmla="*/ 36931 h 67942"/>
                  <a:gd name="connsiteX14" fmla="*/ 36191 w 67942"/>
                  <a:gd name="connsiteY14" fmla="*/ 65705 h 67942"/>
                  <a:gd name="connsiteX15" fmla="*/ 39151 w 67942"/>
                  <a:gd name="connsiteY15" fmla="*/ 67925 h 67942"/>
                  <a:gd name="connsiteX16" fmla="*/ 41371 w 67942"/>
                  <a:gd name="connsiteY16" fmla="*/ 64965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7942" h="67942">
                    <a:moveTo>
                      <a:pt x="41371" y="64965"/>
                    </a:moveTo>
                    <a:lnTo>
                      <a:pt x="36931" y="36191"/>
                    </a:lnTo>
                    <a:lnTo>
                      <a:pt x="65705" y="31752"/>
                    </a:lnTo>
                    <a:cubicBezTo>
                      <a:pt x="67103" y="31505"/>
                      <a:pt x="68089" y="30190"/>
                      <a:pt x="67925" y="28792"/>
                    </a:cubicBezTo>
                    <a:cubicBezTo>
                      <a:pt x="67678" y="27394"/>
                      <a:pt x="66362" y="26408"/>
                      <a:pt x="64965" y="26573"/>
                    </a:cubicBezTo>
                    <a:lnTo>
                      <a:pt x="36191" y="31012"/>
                    </a:lnTo>
                    <a:lnTo>
                      <a:pt x="31752" y="2238"/>
                    </a:lnTo>
                    <a:cubicBezTo>
                      <a:pt x="31505" y="840"/>
                      <a:pt x="30189" y="-146"/>
                      <a:pt x="28792" y="18"/>
                    </a:cubicBezTo>
                    <a:cubicBezTo>
                      <a:pt x="27394" y="182"/>
                      <a:pt x="26408" y="1580"/>
                      <a:pt x="26572" y="2978"/>
                    </a:cubicBezTo>
                    <a:lnTo>
                      <a:pt x="31012" y="31752"/>
                    </a:lnTo>
                    <a:lnTo>
                      <a:pt x="2238" y="36191"/>
                    </a:lnTo>
                    <a:cubicBezTo>
                      <a:pt x="840" y="36438"/>
                      <a:pt x="-147" y="37753"/>
                      <a:pt x="18" y="39151"/>
                    </a:cubicBezTo>
                    <a:cubicBezTo>
                      <a:pt x="183" y="40548"/>
                      <a:pt x="1579" y="41535"/>
                      <a:pt x="2977" y="41371"/>
                    </a:cubicBezTo>
                    <a:lnTo>
                      <a:pt x="31752" y="36931"/>
                    </a:lnTo>
                    <a:lnTo>
                      <a:pt x="36191" y="65705"/>
                    </a:lnTo>
                    <a:cubicBezTo>
                      <a:pt x="36437" y="67103"/>
                      <a:pt x="37753" y="68089"/>
                      <a:pt x="39151" y="67925"/>
                    </a:cubicBezTo>
                    <a:cubicBezTo>
                      <a:pt x="40630" y="67760"/>
                      <a:pt x="41617" y="66445"/>
                      <a:pt x="41371" y="64965"/>
                    </a:cubicBezTo>
                    <a:close/>
                  </a:path>
                </a:pathLst>
              </a:custGeom>
              <a:grpFill/>
              <a:ln w="8221" cap="flat">
                <a:noFill/>
                <a:prstDash val="solid"/>
                <a:miter/>
              </a:ln>
            </p:spPr>
            <p:txBody>
              <a:bodyPr rtlCol="0" anchor="ctr"/>
              <a:lstStyle/>
              <a:p>
                <a:endParaRPr lang="en-US"/>
              </a:p>
            </p:txBody>
          </p:sp>
          <p:sp>
            <p:nvSpPr>
              <p:cNvPr id="109" name="Freeform: Shape 108">
                <a:extLst>
                  <a:ext uri="{FF2B5EF4-FFF2-40B4-BE49-F238E27FC236}">
                    <a16:creationId xmlns:a16="http://schemas.microsoft.com/office/drawing/2014/main" id="{E2EEB192-896A-42FC-860B-B489649C1BF0}"/>
                  </a:ext>
                </a:extLst>
              </p:cNvPr>
              <p:cNvSpPr/>
              <p:nvPr/>
            </p:nvSpPr>
            <p:spPr>
              <a:xfrm>
                <a:off x="8659878" y="5622370"/>
                <a:ext cx="14854" cy="67942"/>
              </a:xfrm>
              <a:custGeom>
                <a:avLst/>
                <a:gdLst>
                  <a:gd name="connsiteX0" fmla="*/ 38 w 14854"/>
                  <a:gd name="connsiteY0" fmla="*/ 2977 h 67942"/>
                  <a:gd name="connsiteX1" fmla="*/ 9657 w 14854"/>
                  <a:gd name="connsiteY1" fmla="*/ 65705 h 67942"/>
                  <a:gd name="connsiteX2" fmla="*/ 12616 w 14854"/>
                  <a:gd name="connsiteY2" fmla="*/ 67925 h 67942"/>
                  <a:gd name="connsiteX3" fmla="*/ 14836 w 14854"/>
                  <a:gd name="connsiteY3" fmla="*/ 64965 h 67942"/>
                  <a:gd name="connsiteX4" fmla="*/ 5217 w 14854"/>
                  <a:gd name="connsiteY4" fmla="*/ 2238 h 67942"/>
                  <a:gd name="connsiteX5" fmla="*/ 2257 w 14854"/>
                  <a:gd name="connsiteY5" fmla="*/ 18 h 67942"/>
                  <a:gd name="connsiteX6" fmla="*/ 38 w 14854"/>
                  <a:gd name="connsiteY6" fmla="*/ 2977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4" h="67942">
                    <a:moveTo>
                      <a:pt x="38" y="2977"/>
                    </a:moveTo>
                    <a:lnTo>
                      <a:pt x="9657" y="65705"/>
                    </a:lnTo>
                    <a:cubicBezTo>
                      <a:pt x="9904" y="67102"/>
                      <a:pt x="11218" y="68089"/>
                      <a:pt x="12616" y="67925"/>
                    </a:cubicBezTo>
                    <a:cubicBezTo>
                      <a:pt x="14014" y="67678"/>
                      <a:pt x="15001" y="66363"/>
                      <a:pt x="14836" y="64965"/>
                    </a:cubicBezTo>
                    <a:lnTo>
                      <a:pt x="5217" y="2238"/>
                    </a:lnTo>
                    <a:cubicBezTo>
                      <a:pt x="4971" y="840"/>
                      <a:pt x="3655" y="-147"/>
                      <a:pt x="2257" y="18"/>
                    </a:cubicBezTo>
                    <a:cubicBezTo>
                      <a:pt x="778" y="264"/>
                      <a:pt x="-208" y="1580"/>
                      <a:pt x="38" y="2977"/>
                    </a:cubicBezTo>
                    <a:close/>
                  </a:path>
                </a:pathLst>
              </a:custGeom>
              <a:grpFill/>
              <a:ln w="8221" cap="flat">
                <a:noFill/>
                <a:prstDash val="solid"/>
                <a:miter/>
              </a:ln>
            </p:spPr>
            <p:txBody>
              <a:bodyPr rtlCol="0" anchor="ctr"/>
              <a:lstStyle/>
              <a:p>
                <a:endParaRPr lang="en-US"/>
              </a:p>
            </p:txBody>
          </p:sp>
          <p:sp>
            <p:nvSpPr>
              <p:cNvPr id="110" name="Freeform: Shape 109">
                <a:extLst>
                  <a:ext uri="{FF2B5EF4-FFF2-40B4-BE49-F238E27FC236}">
                    <a16:creationId xmlns:a16="http://schemas.microsoft.com/office/drawing/2014/main" id="{291B077E-12E4-41F0-AC28-23E14691A303}"/>
                  </a:ext>
                </a:extLst>
              </p:cNvPr>
              <p:cNvSpPr/>
              <p:nvPr/>
            </p:nvSpPr>
            <p:spPr>
              <a:xfrm>
                <a:off x="8723255" y="5493926"/>
                <a:ext cx="88718" cy="178164"/>
              </a:xfrm>
              <a:custGeom>
                <a:avLst/>
                <a:gdLst>
                  <a:gd name="connsiteX0" fmla="*/ 88589 w 88718"/>
                  <a:gd name="connsiteY0" fmla="*/ 159291 h 178164"/>
                  <a:gd name="connsiteX1" fmla="*/ 65487 w 88718"/>
                  <a:gd name="connsiteY1" fmla="*/ 8844 h 178164"/>
                  <a:gd name="connsiteX2" fmla="*/ 53567 w 88718"/>
                  <a:gd name="connsiteY2" fmla="*/ 129 h 178164"/>
                  <a:gd name="connsiteX3" fmla="*/ 8843 w 88718"/>
                  <a:gd name="connsiteY3" fmla="*/ 6952 h 178164"/>
                  <a:gd name="connsiteX4" fmla="*/ 129 w 88718"/>
                  <a:gd name="connsiteY4" fmla="*/ 18873 h 178164"/>
                  <a:gd name="connsiteX5" fmla="*/ 23230 w 88718"/>
                  <a:gd name="connsiteY5" fmla="*/ 169321 h 178164"/>
                  <a:gd name="connsiteX6" fmla="*/ 35152 w 88718"/>
                  <a:gd name="connsiteY6" fmla="*/ 178035 h 178164"/>
                  <a:gd name="connsiteX7" fmla="*/ 79874 w 88718"/>
                  <a:gd name="connsiteY7" fmla="*/ 171212 h 178164"/>
                  <a:gd name="connsiteX8" fmla="*/ 88589 w 88718"/>
                  <a:gd name="connsiteY8" fmla="*/ 159291 h 178164"/>
                  <a:gd name="connsiteX9" fmla="*/ 34411 w 88718"/>
                  <a:gd name="connsiteY9" fmla="*/ 172856 h 178164"/>
                  <a:gd name="connsiteX10" fmla="*/ 28492 w 88718"/>
                  <a:gd name="connsiteY10" fmla="*/ 168499 h 178164"/>
                  <a:gd name="connsiteX11" fmla="*/ 5390 w 88718"/>
                  <a:gd name="connsiteY11" fmla="*/ 18051 h 178164"/>
                  <a:gd name="connsiteX12" fmla="*/ 9747 w 88718"/>
                  <a:gd name="connsiteY12" fmla="*/ 12132 h 178164"/>
                  <a:gd name="connsiteX13" fmla="*/ 54471 w 88718"/>
                  <a:gd name="connsiteY13" fmla="*/ 5309 h 178164"/>
                  <a:gd name="connsiteX14" fmla="*/ 60390 w 88718"/>
                  <a:gd name="connsiteY14" fmla="*/ 9666 h 178164"/>
                  <a:gd name="connsiteX15" fmla="*/ 83491 w 88718"/>
                  <a:gd name="connsiteY15" fmla="*/ 160113 h 178164"/>
                  <a:gd name="connsiteX16" fmla="*/ 79135 w 88718"/>
                  <a:gd name="connsiteY16" fmla="*/ 166032 h 178164"/>
                  <a:gd name="connsiteX17" fmla="*/ 34411 w 88718"/>
                  <a:gd name="connsiteY17" fmla="*/ 172856 h 178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8718" h="178164">
                    <a:moveTo>
                      <a:pt x="88589" y="159291"/>
                    </a:moveTo>
                    <a:lnTo>
                      <a:pt x="65487" y="8844"/>
                    </a:lnTo>
                    <a:cubicBezTo>
                      <a:pt x="64583" y="3171"/>
                      <a:pt x="59321" y="-776"/>
                      <a:pt x="53567" y="129"/>
                    </a:cubicBezTo>
                    <a:lnTo>
                      <a:pt x="8843" y="6952"/>
                    </a:lnTo>
                    <a:cubicBezTo>
                      <a:pt x="3171" y="7857"/>
                      <a:pt x="-776" y="13118"/>
                      <a:pt x="129" y="18873"/>
                    </a:cubicBezTo>
                    <a:lnTo>
                      <a:pt x="23230" y="169321"/>
                    </a:lnTo>
                    <a:cubicBezTo>
                      <a:pt x="24134" y="174993"/>
                      <a:pt x="29396" y="178940"/>
                      <a:pt x="35152" y="178035"/>
                    </a:cubicBezTo>
                    <a:lnTo>
                      <a:pt x="79874" y="171212"/>
                    </a:lnTo>
                    <a:cubicBezTo>
                      <a:pt x="85546" y="170307"/>
                      <a:pt x="89493" y="164964"/>
                      <a:pt x="88589" y="159291"/>
                    </a:cubicBezTo>
                    <a:close/>
                    <a:moveTo>
                      <a:pt x="34411" y="172856"/>
                    </a:moveTo>
                    <a:cubicBezTo>
                      <a:pt x="31534" y="173267"/>
                      <a:pt x="28903" y="171376"/>
                      <a:pt x="28492" y="168499"/>
                    </a:cubicBezTo>
                    <a:lnTo>
                      <a:pt x="5390" y="18051"/>
                    </a:lnTo>
                    <a:cubicBezTo>
                      <a:pt x="4980" y="15174"/>
                      <a:pt x="6953" y="12543"/>
                      <a:pt x="9747" y="12132"/>
                    </a:cubicBezTo>
                    <a:lnTo>
                      <a:pt x="54471" y="5309"/>
                    </a:lnTo>
                    <a:cubicBezTo>
                      <a:pt x="57348" y="4897"/>
                      <a:pt x="59979" y="6788"/>
                      <a:pt x="60390" y="9666"/>
                    </a:cubicBezTo>
                    <a:lnTo>
                      <a:pt x="83491" y="160113"/>
                    </a:lnTo>
                    <a:cubicBezTo>
                      <a:pt x="83903" y="162991"/>
                      <a:pt x="81930" y="165621"/>
                      <a:pt x="79135" y="166032"/>
                    </a:cubicBezTo>
                    <a:lnTo>
                      <a:pt x="34411" y="172856"/>
                    </a:lnTo>
                    <a:close/>
                  </a:path>
                </a:pathLst>
              </a:custGeom>
              <a:grpFill/>
              <a:ln w="8221" cap="flat">
                <a:noFill/>
                <a:prstDash val="solid"/>
                <a:miter/>
              </a:ln>
            </p:spPr>
            <p:txBody>
              <a:bodyPr rtlCol="0" anchor="ctr"/>
              <a:lstStyle/>
              <a:p>
                <a:endParaRPr lang="en-US"/>
              </a:p>
            </p:txBody>
          </p:sp>
        </p:grpSp>
        <p:grpSp>
          <p:nvGrpSpPr>
            <p:cNvPr id="17" name="Graphic 2">
              <a:extLst>
                <a:ext uri="{FF2B5EF4-FFF2-40B4-BE49-F238E27FC236}">
                  <a16:creationId xmlns:a16="http://schemas.microsoft.com/office/drawing/2014/main" id="{F1E6CF30-9AC2-4385-8AA6-C69785D3E1BB}"/>
                </a:ext>
              </a:extLst>
            </p:cNvPr>
            <p:cNvGrpSpPr/>
            <p:nvPr/>
          </p:nvGrpSpPr>
          <p:grpSpPr>
            <a:xfrm>
              <a:off x="1733741" y="3793257"/>
              <a:ext cx="344880" cy="297033"/>
              <a:chOff x="1733741" y="3793257"/>
              <a:chExt cx="344880" cy="297033"/>
            </a:xfrm>
            <a:grpFill/>
          </p:grpSpPr>
          <p:sp>
            <p:nvSpPr>
              <p:cNvPr id="92" name="Freeform: Shape 91">
                <a:extLst>
                  <a:ext uri="{FF2B5EF4-FFF2-40B4-BE49-F238E27FC236}">
                    <a16:creationId xmlns:a16="http://schemas.microsoft.com/office/drawing/2014/main" id="{7997A7D9-FD86-4463-92EC-B465133B2B8F}"/>
                  </a:ext>
                </a:extLst>
              </p:cNvPr>
              <p:cNvSpPr/>
              <p:nvPr/>
            </p:nvSpPr>
            <p:spPr>
              <a:xfrm>
                <a:off x="1733741" y="3793257"/>
                <a:ext cx="344880" cy="297033"/>
              </a:xfrm>
              <a:custGeom>
                <a:avLst/>
                <a:gdLst>
                  <a:gd name="connsiteX0" fmla="*/ 1 w 344880"/>
                  <a:gd name="connsiteY0" fmla="*/ 16526 h 297033"/>
                  <a:gd name="connsiteX1" fmla="*/ 5920 w 344880"/>
                  <a:gd name="connsiteY1" fmla="*/ 287907 h 297033"/>
                  <a:gd name="connsiteX2" fmla="*/ 15457 w 344880"/>
                  <a:gd name="connsiteY2" fmla="*/ 297032 h 297033"/>
                  <a:gd name="connsiteX3" fmla="*/ 335754 w 344880"/>
                  <a:gd name="connsiteY3" fmla="*/ 290044 h 297033"/>
                  <a:gd name="connsiteX4" fmla="*/ 344879 w 344880"/>
                  <a:gd name="connsiteY4" fmla="*/ 280508 h 297033"/>
                  <a:gd name="connsiteX5" fmla="*/ 338960 w 344880"/>
                  <a:gd name="connsiteY5" fmla="*/ 9127 h 297033"/>
                  <a:gd name="connsiteX6" fmla="*/ 329424 w 344880"/>
                  <a:gd name="connsiteY6" fmla="*/ 1 h 297033"/>
                  <a:gd name="connsiteX7" fmla="*/ 9127 w 344880"/>
                  <a:gd name="connsiteY7" fmla="*/ 6989 h 297033"/>
                  <a:gd name="connsiteX8" fmla="*/ 1 w 344880"/>
                  <a:gd name="connsiteY8" fmla="*/ 16526 h 297033"/>
                  <a:gd name="connsiteX9" fmla="*/ 329506 w 344880"/>
                  <a:gd name="connsiteY9" fmla="*/ 5181 h 297033"/>
                  <a:gd name="connsiteX10" fmla="*/ 333699 w 344880"/>
                  <a:gd name="connsiteY10" fmla="*/ 9209 h 297033"/>
                  <a:gd name="connsiteX11" fmla="*/ 339618 w 344880"/>
                  <a:gd name="connsiteY11" fmla="*/ 280590 h 297033"/>
                  <a:gd name="connsiteX12" fmla="*/ 335589 w 344880"/>
                  <a:gd name="connsiteY12" fmla="*/ 284783 h 297033"/>
                  <a:gd name="connsiteX13" fmla="*/ 15293 w 344880"/>
                  <a:gd name="connsiteY13" fmla="*/ 291771 h 297033"/>
                  <a:gd name="connsiteX14" fmla="*/ 11100 w 344880"/>
                  <a:gd name="connsiteY14" fmla="*/ 287742 h 297033"/>
                  <a:gd name="connsiteX15" fmla="*/ 5180 w 344880"/>
                  <a:gd name="connsiteY15" fmla="*/ 16362 h 297033"/>
                  <a:gd name="connsiteX16" fmla="*/ 9209 w 344880"/>
                  <a:gd name="connsiteY16" fmla="*/ 12169 h 297033"/>
                  <a:gd name="connsiteX17" fmla="*/ 329506 w 344880"/>
                  <a:gd name="connsiteY17" fmla="*/ 5181 h 297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4880" h="297033">
                    <a:moveTo>
                      <a:pt x="1" y="16526"/>
                    </a:moveTo>
                    <a:lnTo>
                      <a:pt x="5920" y="287907"/>
                    </a:lnTo>
                    <a:cubicBezTo>
                      <a:pt x="6003" y="293004"/>
                      <a:pt x="10278" y="297115"/>
                      <a:pt x="15457" y="297032"/>
                    </a:cubicBezTo>
                    <a:lnTo>
                      <a:pt x="335754" y="290044"/>
                    </a:lnTo>
                    <a:cubicBezTo>
                      <a:pt x="340851" y="289962"/>
                      <a:pt x="344962" y="285687"/>
                      <a:pt x="344879" y="280508"/>
                    </a:cubicBezTo>
                    <a:lnTo>
                      <a:pt x="338960" y="9127"/>
                    </a:lnTo>
                    <a:cubicBezTo>
                      <a:pt x="338878" y="4030"/>
                      <a:pt x="334603" y="-81"/>
                      <a:pt x="329424" y="1"/>
                    </a:cubicBezTo>
                    <a:lnTo>
                      <a:pt x="9127" y="6989"/>
                    </a:lnTo>
                    <a:cubicBezTo>
                      <a:pt x="3947" y="7154"/>
                      <a:pt x="-81" y="11429"/>
                      <a:pt x="1" y="16526"/>
                    </a:cubicBezTo>
                    <a:close/>
                    <a:moveTo>
                      <a:pt x="329506" y="5181"/>
                    </a:moveTo>
                    <a:cubicBezTo>
                      <a:pt x="331808" y="5099"/>
                      <a:pt x="333616" y="6907"/>
                      <a:pt x="333699" y="9209"/>
                    </a:cubicBezTo>
                    <a:lnTo>
                      <a:pt x="339618" y="280590"/>
                    </a:lnTo>
                    <a:cubicBezTo>
                      <a:pt x="339700" y="282892"/>
                      <a:pt x="337891" y="284701"/>
                      <a:pt x="335589" y="284783"/>
                    </a:cubicBezTo>
                    <a:lnTo>
                      <a:pt x="15293" y="291771"/>
                    </a:lnTo>
                    <a:cubicBezTo>
                      <a:pt x="12991" y="291853"/>
                      <a:pt x="11182" y="290044"/>
                      <a:pt x="11100" y="287742"/>
                    </a:cubicBezTo>
                    <a:lnTo>
                      <a:pt x="5180" y="16362"/>
                    </a:lnTo>
                    <a:cubicBezTo>
                      <a:pt x="5098" y="14060"/>
                      <a:pt x="6907" y="12251"/>
                      <a:pt x="9209" y="12169"/>
                    </a:cubicBezTo>
                    <a:lnTo>
                      <a:pt x="329506" y="5181"/>
                    </a:lnTo>
                    <a:close/>
                  </a:path>
                </a:pathLst>
              </a:custGeom>
              <a:grpFill/>
              <a:ln w="8221" cap="flat">
                <a:noFill/>
                <a:prstDash val="solid"/>
                <a:miter/>
              </a:ln>
            </p:spPr>
            <p:txBody>
              <a:bodyPr rtlCol="0" anchor="ctr"/>
              <a:lstStyle/>
              <a:p>
                <a:endParaRPr lang="en-US"/>
              </a:p>
            </p:txBody>
          </p:sp>
          <p:sp>
            <p:nvSpPr>
              <p:cNvPr id="93" name="Freeform: Shape 92">
                <a:extLst>
                  <a:ext uri="{FF2B5EF4-FFF2-40B4-BE49-F238E27FC236}">
                    <a16:creationId xmlns:a16="http://schemas.microsoft.com/office/drawing/2014/main" id="{12E22D59-4DF1-46B0-BD3A-E0013C4F312C}"/>
                  </a:ext>
                </a:extLst>
              </p:cNvPr>
              <p:cNvSpPr/>
              <p:nvPr/>
            </p:nvSpPr>
            <p:spPr>
              <a:xfrm>
                <a:off x="1806851" y="4006244"/>
                <a:ext cx="36643" cy="46311"/>
              </a:xfrm>
              <a:custGeom>
                <a:avLst/>
                <a:gdLst>
                  <a:gd name="connsiteX0" fmla="*/ 882 w 36643"/>
                  <a:gd name="connsiteY0" fmla="*/ 4465 h 46311"/>
                  <a:gd name="connsiteX1" fmla="*/ 30231 w 36643"/>
                  <a:gd name="connsiteY1" fmla="*/ 30690 h 46311"/>
                  <a:gd name="connsiteX2" fmla="*/ 18393 w 36643"/>
                  <a:gd name="connsiteY2" fmla="*/ 41789 h 46311"/>
                  <a:gd name="connsiteX3" fmla="*/ 18229 w 36643"/>
                  <a:gd name="connsiteY3" fmla="*/ 45488 h 46311"/>
                  <a:gd name="connsiteX4" fmla="*/ 21928 w 36643"/>
                  <a:gd name="connsiteY4" fmla="*/ 45653 h 46311"/>
                  <a:gd name="connsiteX5" fmla="*/ 35822 w 36643"/>
                  <a:gd name="connsiteY5" fmla="*/ 32663 h 46311"/>
                  <a:gd name="connsiteX6" fmla="*/ 36644 w 36643"/>
                  <a:gd name="connsiteY6" fmla="*/ 30690 h 46311"/>
                  <a:gd name="connsiteX7" fmla="*/ 36644 w 36643"/>
                  <a:gd name="connsiteY7" fmla="*/ 30690 h 46311"/>
                  <a:gd name="connsiteX8" fmla="*/ 35740 w 36643"/>
                  <a:gd name="connsiteY8" fmla="*/ 28799 h 46311"/>
                  <a:gd name="connsiteX9" fmla="*/ 4252 w 36643"/>
                  <a:gd name="connsiteY9" fmla="*/ 683 h 46311"/>
                  <a:gd name="connsiteX10" fmla="*/ 553 w 36643"/>
                  <a:gd name="connsiteY10" fmla="*/ 930 h 46311"/>
                  <a:gd name="connsiteX11" fmla="*/ 882 w 36643"/>
                  <a:gd name="connsiteY11" fmla="*/ 4465 h 4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643" h="46311">
                    <a:moveTo>
                      <a:pt x="882" y="4465"/>
                    </a:moveTo>
                    <a:lnTo>
                      <a:pt x="30231" y="30690"/>
                    </a:lnTo>
                    <a:lnTo>
                      <a:pt x="18393" y="41789"/>
                    </a:lnTo>
                    <a:cubicBezTo>
                      <a:pt x="17324" y="42775"/>
                      <a:pt x="17324" y="44419"/>
                      <a:pt x="18229" y="45488"/>
                    </a:cubicBezTo>
                    <a:cubicBezTo>
                      <a:pt x="19215" y="46557"/>
                      <a:pt x="20859" y="46557"/>
                      <a:pt x="21928" y="45653"/>
                    </a:cubicBezTo>
                    <a:lnTo>
                      <a:pt x="35822" y="32663"/>
                    </a:lnTo>
                    <a:cubicBezTo>
                      <a:pt x="36397" y="32170"/>
                      <a:pt x="36644" y="31430"/>
                      <a:pt x="36644" y="30690"/>
                    </a:cubicBezTo>
                    <a:cubicBezTo>
                      <a:pt x="36644" y="30690"/>
                      <a:pt x="36644" y="30690"/>
                      <a:pt x="36644" y="30690"/>
                    </a:cubicBezTo>
                    <a:cubicBezTo>
                      <a:pt x="36644" y="29950"/>
                      <a:pt x="36315" y="29293"/>
                      <a:pt x="35740" y="28799"/>
                    </a:cubicBezTo>
                    <a:lnTo>
                      <a:pt x="4252" y="683"/>
                    </a:lnTo>
                    <a:cubicBezTo>
                      <a:pt x="3184" y="-303"/>
                      <a:pt x="1539" y="-221"/>
                      <a:pt x="553" y="930"/>
                    </a:cubicBezTo>
                    <a:cubicBezTo>
                      <a:pt x="-269" y="1834"/>
                      <a:pt x="-187" y="3478"/>
                      <a:pt x="882" y="4465"/>
                    </a:cubicBezTo>
                    <a:close/>
                  </a:path>
                </a:pathLst>
              </a:custGeom>
              <a:grpFill/>
              <a:ln w="8221" cap="flat">
                <a:noFill/>
                <a:prstDash val="solid"/>
                <a:miter/>
              </a:ln>
            </p:spPr>
            <p:txBody>
              <a:bodyPr rtlCol="0" anchor="ctr"/>
              <a:lstStyle/>
              <a:p>
                <a:endParaRPr lang="en-US"/>
              </a:p>
            </p:txBody>
          </p:sp>
          <p:sp>
            <p:nvSpPr>
              <p:cNvPr id="94" name="Freeform: Shape 93">
                <a:extLst>
                  <a:ext uri="{FF2B5EF4-FFF2-40B4-BE49-F238E27FC236}">
                    <a16:creationId xmlns:a16="http://schemas.microsoft.com/office/drawing/2014/main" id="{E17D7940-7149-4174-A929-1E4829E5D771}"/>
                  </a:ext>
                </a:extLst>
              </p:cNvPr>
              <p:cNvSpPr/>
              <p:nvPr/>
            </p:nvSpPr>
            <p:spPr>
              <a:xfrm>
                <a:off x="1889556" y="4004435"/>
                <a:ext cx="36643" cy="46311"/>
              </a:xfrm>
              <a:custGeom>
                <a:avLst/>
                <a:gdLst>
                  <a:gd name="connsiteX0" fmla="*/ 882 w 36643"/>
                  <a:gd name="connsiteY0" fmla="*/ 4465 h 46311"/>
                  <a:gd name="connsiteX1" fmla="*/ 30231 w 36643"/>
                  <a:gd name="connsiteY1" fmla="*/ 30690 h 46311"/>
                  <a:gd name="connsiteX2" fmla="*/ 18393 w 36643"/>
                  <a:gd name="connsiteY2" fmla="*/ 41789 h 46311"/>
                  <a:gd name="connsiteX3" fmla="*/ 18229 w 36643"/>
                  <a:gd name="connsiteY3" fmla="*/ 45488 h 46311"/>
                  <a:gd name="connsiteX4" fmla="*/ 21928 w 36643"/>
                  <a:gd name="connsiteY4" fmla="*/ 45653 h 46311"/>
                  <a:gd name="connsiteX5" fmla="*/ 35822 w 36643"/>
                  <a:gd name="connsiteY5" fmla="*/ 32663 h 46311"/>
                  <a:gd name="connsiteX6" fmla="*/ 36644 w 36643"/>
                  <a:gd name="connsiteY6" fmla="*/ 30690 h 46311"/>
                  <a:gd name="connsiteX7" fmla="*/ 36644 w 36643"/>
                  <a:gd name="connsiteY7" fmla="*/ 30690 h 46311"/>
                  <a:gd name="connsiteX8" fmla="*/ 35740 w 36643"/>
                  <a:gd name="connsiteY8" fmla="*/ 28799 h 46311"/>
                  <a:gd name="connsiteX9" fmla="*/ 4253 w 36643"/>
                  <a:gd name="connsiteY9" fmla="*/ 683 h 46311"/>
                  <a:gd name="connsiteX10" fmla="*/ 553 w 36643"/>
                  <a:gd name="connsiteY10" fmla="*/ 930 h 46311"/>
                  <a:gd name="connsiteX11" fmla="*/ 882 w 36643"/>
                  <a:gd name="connsiteY11" fmla="*/ 4465 h 4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643" h="46311">
                    <a:moveTo>
                      <a:pt x="882" y="4465"/>
                    </a:moveTo>
                    <a:lnTo>
                      <a:pt x="30231" y="30690"/>
                    </a:lnTo>
                    <a:lnTo>
                      <a:pt x="18393" y="41789"/>
                    </a:lnTo>
                    <a:cubicBezTo>
                      <a:pt x="17324" y="42775"/>
                      <a:pt x="17324" y="44419"/>
                      <a:pt x="18229" y="45488"/>
                    </a:cubicBezTo>
                    <a:cubicBezTo>
                      <a:pt x="19215" y="46557"/>
                      <a:pt x="20859" y="46557"/>
                      <a:pt x="21928" y="45653"/>
                    </a:cubicBezTo>
                    <a:lnTo>
                      <a:pt x="35822" y="32663"/>
                    </a:lnTo>
                    <a:cubicBezTo>
                      <a:pt x="36397" y="32170"/>
                      <a:pt x="36644" y="31430"/>
                      <a:pt x="36644" y="30690"/>
                    </a:cubicBezTo>
                    <a:cubicBezTo>
                      <a:pt x="36644" y="30690"/>
                      <a:pt x="36644" y="30690"/>
                      <a:pt x="36644" y="30690"/>
                    </a:cubicBezTo>
                    <a:cubicBezTo>
                      <a:pt x="36644" y="29950"/>
                      <a:pt x="36315" y="29293"/>
                      <a:pt x="35740" y="28799"/>
                    </a:cubicBezTo>
                    <a:lnTo>
                      <a:pt x="4253" y="683"/>
                    </a:lnTo>
                    <a:cubicBezTo>
                      <a:pt x="3184" y="-303"/>
                      <a:pt x="1540" y="-221"/>
                      <a:pt x="553" y="930"/>
                    </a:cubicBezTo>
                    <a:cubicBezTo>
                      <a:pt x="-269" y="1834"/>
                      <a:pt x="-187" y="3478"/>
                      <a:pt x="882" y="4465"/>
                    </a:cubicBezTo>
                    <a:close/>
                  </a:path>
                </a:pathLst>
              </a:custGeom>
              <a:grpFill/>
              <a:ln w="8221" cap="flat">
                <a:noFill/>
                <a:prstDash val="solid"/>
                <a:miter/>
              </a:ln>
            </p:spPr>
            <p:txBody>
              <a:bodyPr rtlCol="0" anchor="ctr"/>
              <a:lstStyle/>
              <a:p>
                <a:endParaRPr lang="en-US"/>
              </a:p>
            </p:txBody>
          </p:sp>
          <p:sp>
            <p:nvSpPr>
              <p:cNvPr id="95" name="Freeform: Shape 94">
                <a:extLst>
                  <a:ext uri="{FF2B5EF4-FFF2-40B4-BE49-F238E27FC236}">
                    <a16:creationId xmlns:a16="http://schemas.microsoft.com/office/drawing/2014/main" id="{5446FC57-4C95-4839-A374-D87E47AF2D83}"/>
                  </a:ext>
                </a:extLst>
              </p:cNvPr>
              <p:cNvSpPr/>
              <p:nvPr/>
            </p:nvSpPr>
            <p:spPr>
              <a:xfrm>
                <a:off x="1972378" y="4008910"/>
                <a:ext cx="36691" cy="34755"/>
              </a:xfrm>
              <a:custGeom>
                <a:avLst/>
                <a:gdLst>
                  <a:gd name="connsiteX0" fmla="*/ 683 w 36691"/>
                  <a:gd name="connsiteY0" fmla="*/ 1552 h 34755"/>
                  <a:gd name="connsiteX1" fmla="*/ 930 w 36691"/>
                  <a:gd name="connsiteY1" fmla="*/ 5252 h 34755"/>
                  <a:gd name="connsiteX2" fmla="*/ 14577 w 36691"/>
                  <a:gd name="connsiteY2" fmla="*/ 17419 h 34755"/>
                  <a:gd name="connsiteX3" fmla="*/ 1423 w 36691"/>
                  <a:gd name="connsiteY3" fmla="*/ 30244 h 34755"/>
                  <a:gd name="connsiteX4" fmla="*/ 1341 w 36691"/>
                  <a:gd name="connsiteY4" fmla="*/ 33944 h 34755"/>
                  <a:gd name="connsiteX5" fmla="*/ 5040 w 36691"/>
                  <a:gd name="connsiteY5" fmla="*/ 34026 h 34755"/>
                  <a:gd name="connsiteX6" fmla="*/ 18441 w 36691"/>
                  <a:gd name="connsiteY6" fmla="*/ 20954 h 34755"/>
                  <a:gd name="connsiteX7" fmla="*/ 32334 w 36691"/>
                  <a:gd name="connsiteY7" fmla="*/ 33368 h 34755"/>
                  <a:gd name="connsiteX8" fmla="*/ 36034 w 36691"/>
                  <a:gd name="connsiteY8" fmla="*/ 33121 h 34755"/>
                  <a:gd name="connsiteX9" fmla="*/ 36692 w 36691"/>
                  <a:gd name="connsiteY9" fmla="*/ 31313 h 34755"/>
                  <a:gd name="connsiteX10" fmla="*/ 35787 w 36691"/>
                  <a:gd name="connsiteY10" fmla="*/ 29422 h 34755"/>
                  <a:gd name="connsiteX11" fmla="*/ 22140 w 36691"/>
                  <a:gd name="connsiteY11" fmla="*/ 17255 h 34755"/>
                  <a:gd name="connsiteX12" fmla="*/ 35294 w 36691"/>
                  <a:gd name="connsiteY12" fmla="*/ 4430 h 34755"/>
                  <a:gd name="connsiteX13" fmla="*/ 36116 w 36691"/>
                  <a:gd name="connsiteY13" fmla="*/ 2539 h 34755"/>
                  <a:gd name="connsiteX14" fmla="*/ 35376 w 36691"/>
                  <a:gd name="connsiteY14" fmla="*/ 812 h 34755"/>
                  <a:gd name="connsiteX15" fmla="*/ 31677 w 36691"/>
                  <a:gd name="connsiteY15" fmla="*/ 730 h 34755"/>
                  <a:gd name="connsiteX16" fmla="*/ 18276 w 36691"/>
                  <a:gd name="connsiteY16" fmla="*/ 13802 h 34755"/>
                  <a:gd name="connsiteX17" fmla="*/ 4383 w 36691"/>
                  <a:gd name="connsiteY17" fmla="*/ 1388 h 34755"/>
                  <a:gd name="connsiteX18" fmla="*/ 683 w 36691"/>
                  <a:gd name="connsiteY18" fmla="*/ 1552 h 34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691" h="34755">
                    <a:moveTo>
                      <a:pt x="683" y="1552"/>
                    </a:moveTo>
                    <a:cubicBezTo>
                      <a:pt x="-304" y="2621"/>
                      <a:pt x="-221" y="4265"/>
                      <a:pt x="930" y="5252"/>
                    </a:cubicBezTo>
                    <a:lnTo>
                      <a:pt x="14577" y="17419"/>
                    </a:lnTo>
                    <a:lnTo>
                      <a:pt x="1423" y="30244"/>
                    </a:lnTo>
                    <a:cubicBezTo>
                      <a:pt x="354" y="31230"/>
                      <a:pt x="354" y="32875"/>
                      <a:pt x="1341" y="33944"/>
                    </a:cubicBezTo>
                    <a:cubicBezTo>
                      <a:pt x="2327" y="35012"/>
                      <a:pt x="3971" y="35012"/>
                      <a:pt x="5040" y="34026"/>
                    </a:cubicBezTo>
                    <a:lnTo>
                      <a:pt x="18441" y="20954"/>
                    </a:lnTo>
                    <a:lnTo>
                      <a:pt x="32334" y="33368"/>
                    </a:lnTo>
                    <a:cubicBezTo>
                      <a:pt x="33403" y="34354"/>
                      <a:pt x="35047" y="34272"/>
                      <a:pt x="36034" y="33121"/>
                    </a:cubicBezTo>
                    <a:cubicBezTo>
                      <a:pt x="36527" y="32628"/>
                      <a:pt x="36692" y="31971"/>
                      <a:pt x="36692" y="31313"/>
                    </a:cubicBezTo>
                    <a:cubicBezTo>
                      <a:pt x="36692" y="30655"/>
                      <a:pt x="36363" y="29915"/>
                      <a:pt x="35787" y="29422"/>
                    </a:cubicBezTo>
                    <a:lnTo>
                      <a:pt x="22140" y="17255"/>
                    </a:lnTo>
                    <a:lnTo>
                      <a:pt x="35294" y="4430"/>
                    </a:lnTo>
                    <a:cubicBezTo>
                      <a:pt x="35870" y="3936"/>
                      <a:pt x="36116" y="3196"/>
                      <a:pt x="36116" y="2539"/>
                    </a:cubicBezTo>
                    <a:cubicBezTo>
                      <a:pt x="36116" y="1881"/>
                      <a:pt x="35870" y="1305"/>
                      <a:pt x="35376" y="812"/>
                    </a:cubicBezTo>
                    <a:cubicBezTo>
                      <a:pt x="34390" y="-257"/>
                      <a:pt x="32746" y="-257"/>
                      <a:pt x="31677" y="730"/>
                    </a:cubicBezTo>
                    <a:lnTo>
                      <a:pt x="18276" y="13802"/>
                    </a:lnTo>
                    <a:lnTo>
                      <a:pt x="4383" y="1388"/>
                    </a:lnTo>
                    <a:cubicBezTo>
                      <a:pt x="3232" y="401"/>
                      <a:pt x="1587" y="483"/>
                      <a:pt x="683" y="1552"/>
                    </a:cubicBezTo>
                    <a:close/>
                  </a:path>
                </a:pathLst>
              </a:custGeom>
              <a:grpFill/>
              <a:ln w="8221" cap="flat">
                <a:noFill/>
                <a:prstDash val="solid"/>
                <a:miter/>
              </a:ln>
            </p:spPr>
            <p:txBody>
              <a:bodyPr rtlCol="0" anchor="ctr"/>
              <a:lstStyle/>
              <a:p>
                <a:endParaRPr lang="en-US"/>
              </a:p>
            </p:txBody>
          </p:sp>
          <p:sp>
            <p:nvSpPr>
              <p:cNvPr id="96" name="Freeform: Shape 95">
                <a:extLst>
                  <a:ext uri="{FF2B5EF4-FFF2-40B4-BE49-F238E27FC236}">
                    <a16:creationId xmlns:a16="http://schemas.microsoft.com/office/drawing/2014/main" id="{6E01934D-8AAF-4E89-9BFD-7013C55941CB}"/>
                  </a:ext>
                </a:extLst>
              </p:cNvPr>
              <p:cNvSpPr/>
              <p:nvPr/>
            </p:nvSpPr>
            <p:spPr>
              <a:xfrm>
                <a:off x="1803293" y="3843243"/>
                <a:ext cx="7810" cy="124879"/>
              </a:xfrm>
              <a:custGeom>
                <a:avLst/>
                <a:gdLst>
                  <a:gd name="connsiteX0" fmla="*/ 0 w 7810"/>
                  <a:gd name="connsiteY0" fmla="*/ 2631 h 124879"/>
                  <a:gd name="connsiteX1" fmla="*/ 2631 w 7810"/>
                  <a:gd name="connsiteY1" fmla="*/ 122331 h 124879"/>
                  <a:gd name="connsiteX2" fmla="*/ 5262 w 7810"/>
                  <a:gd name="connsiteY2" fmla="*/ 124880 h 124879"/>
                  <a:gd name="connsiteX3" fmla="*/ 7810 w 7810"/>
                  <a:gd name="connsiteY3" fmla="*/ 122249 h 124879"/>
                  <a:gd name="connsiteX4" fmla="*/ 5179 w 7810"/>
                  <a:gd name="connsiteY4" fmla="*/ 2549 h 124879"/>
                  <a:gd name="connsiteX5" fmla="*/ 2549 w 7810"/>
                  <a:gd name="connsiteY5" fmla="*/ 0 h 124879"/>
                  <a:gd name="connsiteX6" fmla="*/ 0 w 7810"/>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0" h="124879">
                    <a:moveTo>
                      <a:pt x="0" y="2631"/>
                    </a:moveTo>
                    <a:lnTo>
                      <a:pt x="2631" y="122331"/>
                    </a:lnTo>
                    <a:cubicBezTo>
                      <a:pt x="2631" y="123811"/>
                      <a:pt x="3864" y="124880"/>
                      <a:pt x="5262" y="124880"/>
                    </a:cubicBezTo>
                    <a:cubicBezTo>
                      <a:pt x="6741" y="124880"/>
                      <a:pt x="7810" y="123647"/>
                      <a:pt x="7810" y="122249"/>
                    </a:cubicBezTo>
                    <a:lnTo>
                      <a:pt x="5179" y="2549"/>
                    </a:lnTo>
                    <a:cubicBezTo>
                      <a:pt x="5179" y="1069"/>
                      <a:pt x="3946" y="0"/>
                      <a:pt x="2549" y="0"/>
                    </a:cubicBezTo>
                    <a:cubicBezTo>
                      <a:pt x="1151" y="0"/>
                      <a:pt x="0" y="1233"/>
                      <a:pt x="0" y="2631"/>
                    </a:cubicBezTo>
                    <a:close/>
                  </a:path>
                </a:pathLst>
              </a:custGeom>
              <a:grpFill/>
              <a:ln w="8221" cap="flat">
                <a:noFill/>
                <a:prstDash val="solid"/>
                <a:miter/>
              </a:ln>
            </p:spPr>
            <p:txBody>
              <a:bodyPr rtlCol="0" anchor="ctr"/>
              <a:lstStyle/>
              <a:p>
                <a:endParaRPr lang="en-US"/>
              </a:p>
            </p:txBody>
          </p:sp>
          <p:sp>
            <p:nvSpPr>
              <p:cNvPr id="97" name="Freeform: Shape 96">
                <a:extLst>
                  <a:ext uri="{FF2B5EF4-FFF2-40B4-BE49-F238E27FC236}">
                    <a16:creationId xmlns:a16="http://schemas.microsoft.com/office/drawing/2014/main" id="{D4A752BF-3F96-41EA-AA8B-6E9F297E4B0F}"/>
                  </a:ext>
                </a:extLst>
              </p:cNvPr>
              <p:cNvSpPr/>
              <p:nvPr/>
            </p:nvSpPr>
            <p:spPr>
              <a:xfrm>
                <a:off x="1824257" y="3842750"/>
                <a:ext cx="8385" cy="150940"/>
              </a:xfrm>
              <a:custGeom>
                <a:avLst/>
                <a:gdLst>
                  <a:gd name="connsiteX0" fmla="*/ 0 w 8385"/>
                  <a:gd name="connsiteY0" fmla="*/ 2713 h 150940"/>
                  <a:gd name="connsiteX1" fmla="*/ 3206 w 8385"/>
                  <a:gd name="connsiteY1" fmla="*/ 148392 h 150940"/>
                  <a:gd name="connsiteX2" fmla="*/ 5837 w 8385"/>
                  <a:gd name="connsiteY2" fmla="*/ 150941 h 150940"/>
                  <a:gd name="connsiteX3" fmla="*/ 8386 w 8385"/>
                  <a:gd name="connsiteY3" fmla="*/ 148310 h 150940"/>
                  <a:gd name="connsiteX4" fmla="*/ 5262 w 8385"/>
                  <a:gd name="connsiteY4" fmla="*/ 2549 h 150940"/>
                  <a:gd name="connsiteX5" fmla="*/ 2631 w 8385"/>
                  <a:gd name="connsiteY5" fmla="*/ 0 h 150940"/>
                  <a:gd name="connsiteX6" fmla="*/ 0 w 8385"/>
                  <a:gd name="connsiteY6" fmla="*/ 2713 h 150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5" h="150940">
                    <a:moveTo>
                      <a:pt x="0" y="2713"/>
                    </a:moveTo>
                    <a:lnTo>
                      <a:pt x="3206" y="148392"/>
                    </a:lnTo>
                    <a:cubicBezTo>
                      <a:pt x="3206" y="149872"/>
                      <a:pt x="4439" y="150941"/>
                      <a:pt x="5837" y="150941"/>
                    </a:cubicBezTo>
                    <a:cubicBezTo>
                      <a:pt x="7317" y="150941"/>
                      <a:pt x="8386" y="149708"/>
                      <a:pt x="8386" y="148310"/>
                    </a:cubicBezTo>
                    <a:lnTo>
                      <a:pt x="5262" y="2549"/>
                    </a:lnTo>
                    <a:cubicBezTo>
                      <a:pt x="5262" y="1069"/>
                      <a:pt x="4028" y="0"/>
                      <a:pt x="2631" y="0"/>
                    </a:cubicBezTo>
                    <a:cubicBezTo>
                      <a:pt x="1151" y="82"/>
                      <a:pt x="0" y="1233"/>
                      <a:pt x="0" y="2713"/>
                    </a:cubicBezTo>
                    <a:close/>
                  </a:path>
                </a:pathLst>
              </a:custGeom>
              <a:grpFill/>
              <a:ln w="8221" cap="flat">
                <a:noFill/>
                <a:prstDash val="solid"/>
                <a:miter/>
              </a:ln>
            </p:spPr>
            <p:txBody>
              <a:bodyPr rtlCol="0" anchor="ctr"/>
              <a:lstStyle/>
              <a:p>
                <a:endParaRPr lang="en-US"/>
              </a:p>
            </p:txBody>
          </p:sp>
          <p:sp>
            <p:nvSpPr>
              <p:cNvPr id="98" name="Freeform: Shape 97">
                <a:extLst>
                  <a:ext uri="{FF2B5EF4-FFF2-40B4-BE49-F238E27FC236}">
                    <a16:creationId xmlns:a16="http://schemas.microsoft.com/office/drawing/2014/main" id="{56843E22-41A9-486D-98ED-35236D2B0339}"/>
                  </a:ext>
                </a:extLst>
              </p:cNvPr>
              <p:cNvSpPr/>
              <p:nvPr/>
            </p:nvSpPr>
            <p:spPr>
              <a:xfrm>
                <a:off x="1885994" y="3841435"/>
                <a:ext cx="7814" cy="124879"/>
              </a:xfrm>
              <a:custGeom>
                <a:avLst/>
                <a:gdLst>
                  <a:gd name="connsiteX0" fmla="*/ 4 w 7814"/>
                  <a:gd name="connsiteY0" fmla="*/ 2631 h 124879"/>
                  <a:gd name="connsiteX1" fmla="*/ 2635 w 7814"/>
                  <a:gd name="connsiteY1" fmla="*/ 122331 h 124879"/>
                  <a:gd name="connsiteX2" fmla="*/ 5266 w 7814"/>
                  <a:gd name="connsiteY2" fmla="*/ 124880 h 124879"/>
                  <a:gd name="connsiteX3" fmla="*/ 7814 w 7814"/>
                  <a:gd name="connsiteY3" fmla="*/ 122249 h 124879"/>
                  <a:gd name="connsiteX4" fmla="*/ 5184 w 7814"/>
                  <a:gd name="connsiteY4" fmla="*/ 2549 h 124879"/>
                  <a:gd name="connsiteX5" fmla="*/ 2553 w 7814"/>
                  <a:gd name="connsiteY5" fmla="*/ 0 h 124879"/>
                  <a:gd name="connsiteX6" fmla="*/ 4 w 7814"/>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4" h="124879">
                    <a:moveTo>
                      <a:pt x="4" y="2631"/>
                    </a:moveTo>
                    <a:lnTo>
                      <a:pt x="2635" y="122331"/>
                    </a:lnTo>
                    <a:cubicBezTo>
                      <a:pt x="2635" y="123811"/>
                      <a:pt x="3868" y="124880"/>
                      <a:pt x="5266" y="124880"/>
                    </a:cubicBezTo>
                    <a:cubicBezTo>
                      <a:pt x="6746" y="124880"/>
                      <a:pt x="7814" y="123647"/>
                      <a:pt x="7814" y="122249"/>
                    </a:cubicBezTo>
                    <a:lnTo>
                      <a:pt x="5184" y="2549"/>
                    </a:lnTo>
                    <a:cubicBezTo>
                      <a:pt x="5184" y="1069"/>
                      <a:pt x="3950" y="0"/>
                      <a:pt x="2553" y="0"/>
                    </a:cubicBezTo>
                    <a:cubicBezTo>
                      <a:pt x="1073" y="0"/>
                      <a:pt x="-78" y="1233"/>
                      <a:pt x="4" y="2631"/>
                    </a:cubicBezTo>
                    <a:close/>
                  </a:path>
                </a:pathLst>
              </a:custGeom>
              <a:grpFill/>
              <a:ln w="8221" cap="flat">
                <a:noFill/>
                <a:prstDash val="solid"/>
                <a:miter/>
              </a:ln>
            </p:spPr>
            <p:txBody>
              <a:bodyPr rtlCol="0" anchor="ctr"/>
              <a:lstStyle/>
              <a:p>
                <a:endParaRPr lang="en-US"/>
              </a:p>
            </p:txBody>
          </p:sp>
          <p:sp>
            <p:nvSpPr>
              <p:cNvPr id="99" name="Freeform: Shape 98">
                <a:extLst>
                  <a:ext uri="{FF2B5EF4-FFF2-40B4-BE49-F238E27FC236}">
                    <a16:creationId xmlns:a16="http://schemas.microsoft.com/office/drawing/2014/main" id="{D00FB622-6E36-4F1D-8844-A10EF9170A16}"/>
                  </a:ext>
                </a:extLst>
              </p:cNvPr>
              <p:cNvSpPr/>
              <p:nvPr/>
            </p:nvSpPr>
            <p:spPr>
              <a:xfrm>
                <a:off x="1906958" y="3841024"/>
                <a:ext cx="8389" cy="150858"/>
              </a:xfrm>
              <a:custGeom>
                <a:avLst/>
                <a:gdLst>
                  <a:gd name="connsiteX0" fmla="*/ 4 w 8389"/>
                  <a:gd name="connsiteY0" fmla="*/ 2631 h 150858"/>
                  <a:gd name="connsiteX1" fmla="*/ 3210 w 8389"/>
                  <a:gd name="connsiteY1" fmla="*/ 148310 h 150858"/>
                  <a:gd name="connsiteX2" fmla="*/ 5841 w 8389"/>
                  <a:gd name="connsiteY2" fmla="*/ 150859 h 150858"/>
                  <a:gd name="connsiteX3" fmla="*/ 8390 w 8389"/>
                  <a:gd name="connsiteY3" fmla="*/ 148228 h 150858"/>
                  <a:gd name="connsiteX4" fmla="*/ 5184 w 8389"/>
                  <a:gd name="connsiteY4" fmla="*/ 2549 h 150858"/>
                  <a:gd name="connsiteX5" fmla="*/ 2553 w 8389"/>
                  <a:gd name="connsiteY5" fmla="*/ 0 h 150858"/>
                  <a:gd name="connsiteX6" fmla="*/ 4 w 8389"/>
                  <a:gd name="connsiteY6" fmla="*/ 2631 h 150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9" h="150858">
                    <a:moveTo>
                      <a:pt x="4" y="2631"/>
                    </a:moveTo>
                    <a:lnTo>
                      <a:pt x="3210" y="148310"/>
                    </a:lnTo>
                    <a:cubicBezTo>
                      <a:pt x="3210" y="149790"/>
                      <a:pt x="4444" y="150859"/>
                      <a:pt x="5841" y="150859"/>
                    </a:cubicBezTo>
                    <a:cubicBezTo>
                      <a:pt x="7321" y="150859"/>
                      <a:pt x="8390" y="149625"/>
                      <a:pt x="8390" y="148228"/>
                    </a:cubicBezTo>
                    <a:lnTo>
                      <a:pt x="5184" y="2549"/>
                    </a:lnTo>
                    <a:cubicBezTo>
                      <a:pt x="5184" y="1069"/>
                      <a:pt x="3950" y="0"/>
                      <a:pt x="2553" y="0"/>
                    </a:cubicBezTo>
                    <a:cubicBezTo>
                      <a:pt x="1073" y="0"/>
                      <a:pt x="-78" y="1151"/>
                      <a:pt x="4" y="2631"/>
                    </a:cubicBezTo>
                    <a:close/>
                  </a:path>
                </a:pathLst>
              </a:custGeom>
              <a:grpFill/>
              <a:ln w="8221" cap="flat">
                <a:noFill/>
                <a:prstDash val="solid"/>
                <a:miter/>
              </a:ln>
            </p:spPr>
            <p:txBody>
              <a:bodyPr rtlCol="0" anchor="ctr"/>
              <a:lstStyle/>
              <a:p>
                <a:endParaRPr lang="en-US"/>
              </a:p>
            </p:txBody>
          </p:sp>
          <p:sp>
            <p:nvSpPr>
              <p:cNvPr id="100" name="Freeform: Shape 99">
                <a:extLst>
                  <a:ext uri="{FF2B5EF4-FFF2-40B4-BE49-F238E27FC236}">
                    <a16:creationId xmlns:a16="http://schemas.microsoft.com/office/drawing/2014/main" id="{4DBF765E-D7D4-47B6-AE62-AED7A76B8DF5}"/>
                  </a:ext>
                </a:extLst>
              </p:cNvPr>
              <p:cNvSpPr/>
              <p:nvPr/>
            </p:nvSpPr>
            <p:spPr>
              <a:xfrm>
                <a:off x="1968621" y="3839626"/>
                <a:ext cx="7810" cy="124879"/>
              </a:xfrm>
              <a:custGeom>
                <a:avLst/>
                <a:gdLst>
                  <a:gd name="connsiteX0" fmla="*/ 0 w 7810"/>
                  <a:gd name="connsiteY0" fmla="*/ 2631 h 124879"/>
                  <a:gd name="connsiteX1" fmla="*/ 2631 w 7810"/>
                  <a:gd name="connsiteY1" fmla="*/ 122331 h 124879"/>
                  <a:gd name="connsiteX2" fmla="*/ 5262 w 7810"/>
                  <a:gd name="connsiteY2" fmla="*/ 124880 h 124879"/>
                  <a:gd name="connsiteX3" fmla="*/ 7810 w 7810"/>
                  <a:gd name="connsiteY3" fmla="*/ 122249 h 124879"/>
                  <a:gd name="connsiteX4" fmla="*/ 5179 w 7810"/>
                  <a:gd name="connsiteY4" fmla="*/ 2549 h 124879"/>
                  <a:gd name="connsiteX5" fmla="*/ 2549 w 7810"/>
                  <a:gd name="connsiteY5" fmla="*/ 0 h 124879"/>
                  <a:gd name="connsiteX6" fmla="*/ 0 w 7810"/>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0" h="124879">
                    <a:moveTo>
                      <a:pt x="0" y="2631"/>
                    </a:moveTo>
                    <a:lnTo>
                      <a:pt x="2631" y="122331"/>
                    </a:lnTo>
                    <a:cubicBezTo>
                      <a:pt x="2631" y="123811"/>
                      <a:pt x="3864" y="124880"/>
                      <a:pt x="5262" y="124880"/>
                    </a:cubicBezTo>
                    <a:cubicBezTo>
                      <a:pt x="6741" y="124880"/>
                      <a:pt x="7810" y="123647"/>
                      <a:pt x="7810" y="122249"/>
                    </a:cubicBezTo>
                    <a:lnTo>
                      <a:pt x="5179" y="2549"/>
                    </a:lnTo>
                    <a:cubicBezTo>
                      <a:pt x="5179" y="1069"/>
                      <a:pt x="3946" y="0"/>
                      <a:pt x="2549" y="0"/>
                    </a:cubicBezTo>
                    <a:cubicBezTo>
                      <a:pt x="1151" y="0"/>
                      <a:pt x="0" y="1233"/>
                      <a:pt x="0" y="2631"/>
                    </a:cubicBezTo>
                    <a:close/>
                  </a:path>
                </a:pathLst>
              </a:custGeom>
              <a:grpFill/>
              <a:ln w="8221" cap="flat">
                <a:noFill/>
                <a:prstDash val="solid"/>
                <a:miter/>
              </a:ln>
            </p:spPr>
            <p:txBody>
              <a:bodyPr rtlCol="0" anchor="ctr"/>
              <a:lstStyle/>
              <a:p>
                <a:endParaRPr lang="en-US"/>
              </a:p>
            </p:txBody>
          </p:sp>
          <p:sp>
            <p:nvSpPr>
              <p:cNvPr id="101" name="Freeform: Shape 100">
                <a:extLst>
                  <a:ext uri="{FF2B5EF4-FFF2-40B4-BE49-F238E27FC236}">
                    <a16:creationId xmlns:a16="http://schemas.microsoft.com/office/drawing/2014/main" id="{781265F3-6623-4155-A4E0-ED13E069312E}"/>
                  </a:ext>
                </a:extLst>
              </p:cNvPr>
              <p:cNvSpPr/>
              <p:nvPr/>
            </p:nvSpPr>
            <p:spPr>
              <a:xfrm>
                <a:off x="1989585" y="3839215"/>
                <a:ext cx="8385" cy="150858"/>
              </a:xfrm>
              <a:custGeom>
                <a:avLst/>
                <a:gdLst>
                  <a:gd name="connsiteX0" fmla="*/ 0 w 8385"/>
                  <a:gd name="connsiteY0" fmla="*/ 2631 h 150858"/>
                  <a:gd name="connsiteX1" fmla="*/ 3206 w 8385"/>
                  <a:gd name="connsiteY1" fmla="*/ 148310 h 150858"/>
                  <a:gd name="connsiteX2" fmla="*/ 5837 w 8385"/>
                  <a:gd name="connsiteY2" fmla="*/ 150859 h 150858"/>
                  <a:gd name="connsiteX3" fmla="*/ 8386 w 8385"/>
                  <a:gd name="connsiteY3" fmla="*/ 148228 h 150858"/>
                  <a:gd name="connsiteX4" fmla="*/ 5179 w 8385"/>
                  <a:gd name="connsiteY4" fmla="*/ 2549 h 150858"/>
                  <a:gd name="connsiteX5" fmla="*/ 2549 w 8385"/>
                  <a:gd name="connsiteY5" fmla="*/ 0 h 150858"/>
                  <a:gd name="connsiteX6" fmla="*/ 0 w 8385"/>
                  <a:gd name="connsiteY6" fmla="*/ 2631 h 150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5" h="150858">
                    <a:moveTo>
                      <a:pt x="0" y="2631"/>
                    </a:moveTo>
                    <a:lnTo>
                      <a:pt x="3206" y="148310"/>
                    </a:lnTo>
                    <a:cubicBezTo>
                      <a:pt x="3206" y="149790"/>
                      <a:pt x="4439" y="150859"/>
                      <a:pt x="5837" y="150859"/>
                    </a:cubicBezTo>
                    <a:cubicBezTo>
                      <a:pt x="7235" y="150859"/>
                      <a:pt x="8386" y="149625"/>
                      <a:pt x="8386" y="148228"/>
                    </a:cubicBezTo>
                    <a:lnTo>
                      <a:pt x="5179" y="2549"/>
                    </a:lnTo>
                    <a:cubicBezTo>
                      <a:pt x="5179" y="1069"/>
                      <a:pt x="3946" y="0"/>
                      <a:pt x="2549" y="0"/>
                    </a:cubicBezTo>
                    <a:cubicBezTo>
                      <a:pt x="1151" y="0"/>
                      <a:pt x="0" y="1151"/>
                      <a:pt x="0" y="2631"/>
                    </a:cubicBezTo>
                    <a:close/>
                  </a:path>
                </a:pathLst>
              </a:custGeom>
              <a:grpFill/>
              <a:ln w="8221" cap="flat">
                <a:noFill/>
                <a:prstDash val="solid"/>
                <a:miter/>
              </a:ln>
            </p:spPr>
            <p:txBody>
              <a:bodyPr rtlCol="0" anchor="ctr"/>
              <a:lstStyle/>
              <a:p>
                <a:endParaRPr lang="en-US"/>
              </a:p>
            </p:txBody>
          </p:sp>
        </p:grpSp>
        <p:sp>
          <p:nvSpPr>
            <p:cNvPr id="18" name="Freeform: Shape 17">
              <a:extLst>
                <a:ext uri="{FF2B5EF4-FFF2-40B4-BE49-F238E27FC236}">
                  <a16:creationId xmlns:a16="http://schemas.microsoft.com/office/drawing/2014/main" id="{1E039F31-8B7C-496B-AB29-6D34303F4D8A}"/>
                </a:ext>
              </a:extLst>
            </p:cNvPr>
            <p:cNvSpPr/>
            <p:nvPr/>
          </p:nvSpPr>
          <p:spPr>
            <a:xfrm>
              <a:off x="5640020" y="5799196"/>
              <a:ext cx="399820" cy="359816"/>
            </a:xfrm>
            <a:custGeom>
              <a:avLst/>
              <a:gdLst>
                <a:gd name="connsiteX0" fmla="*/ 66686 w 399820"/>
                <a:gd name="connsiteY0" fmla="*/ 32914 h 359816"/>
                <a:gd name="connsiteX1" fmla="*/ 96447 w 399820"/>
                <a:gd name="connsiteY1" fmla="*/ 54124 h 359816"/>
                <a:gd name="connsiteX2" fmla="*/ 101791 w 399820"/>
                <a:gd name="connsiteY2" fmla="*/ 78870 h 359816"/>
                <a:gd name="connsiteX3" fmla="*/ 76716 w 399820"/>
                <a:gd name="connsiteY3" fmla="*/ 123758 h 359816"/>
                <a:gd name="connsiteX4" fmla="*/ 77292 w 399820"/>
                <a:gd name="connsiteY4" fmla="*/ 125731 h 359816"/>
                <a:gd name="connsiteX5" fmla="*/ 35035 w 399820"/>
                <a:gd name="connsiteY5" fmla="*/ 134938 h 359816"/>
                <a:gd name="connsiteX6" fmla="*/ 14235 w 399820"/>
                <a:gd name="connsiteY6" fmla="*/ 123593 h 359816"/>
                <a:gd name="connsiteX7" fmla="*/ 423 w 399820"/>
                <a:gd name="connsiteY7" fmla="*/ 145132 h 359816"/>
                <a:gd name="connsiteX8" fmla="*/ 21963 w 399820"/>
                <a:gd name="connsiteY8" fmla="*/ 158944 h 359816"/>
                <a:gd name="connsiteX9" fmla="*/ 36186 w 399820"/>
                <a:gd name="connsiteY9" fmla="*/ 139953 h 359816"/>
                <a:gd name="connsiteX10" fmla="*/ 79018 w 399820"/>
                <a:gd name="connsiteY10" fmla="*/ 130663 h 359816"/>
                <a:gd name="connsiteX11" fmla="*/ 123001 w 399820"/>
                <a:gd name="connsiteY11" fmla="*/ 153436 h 359816"/>
                <a:gd name="connsiteX12" fmla="*/ 145856 w 399820"/>
                <a:gd name="connsiteY12" fmla="*/ 138638 h 359816"/>
                <a:gd name="connsiteX13" fmla="*/ 217956 w 399820"/>
                <a:gd name="connsiteY13" fmla="*/ 184923 h 359816"/>
                <a:gd name="connsiteX14" fmla="*/ 211790 w 399820"/>
                <a:gd name="connsiteY14" fmla="*/ 223645 h 359816"/>
                <a:gd name="connsiteX15" fmla="*/ 233905 w 399820"/>
                <a:gd name="connsiteY15" fmla="*/ 256694 h 359816"/>
                <a:gd name="connsiteX16" fmla="*/ 199623 w 399820"/>
                <a:gd name="connsiteY16" fmla="*/ 309967 h 359816"/>
                <a:gd name="connsiteX17" fmla="*/ 178987 w 399820"/>
                <a:gd name="connsiteY17" fmla="*/ 306103 h 359816"/>
                <a:gd name="connsiteX18" fmla="*/ 158188 w 399820"/>
                <a:gd name="connsiteY18" fmla="*/ 338412 h 359816"/>
                <a:gd name="connsiteX19" fmla="*/ 190497 w 399820"/>
                <a:gd name="connsiteY19" fmla="*/ 359212 h 359816"/>
                <a:gd name="connsiteX20" fmla="*/ 211297 w 399820"/>
                <a:gd name="connsiteY20" fmla="*/ 326903 h 359816"/>
                <a:gd name="connsiteX21" fmla="*/ 203733 w 399820"/>
                <a:gd name="connsiteY21" fmla="*/ 313256 h 359816"/>
                <a:gd name="connsiteX22" fmla="*/ 238344 w 399820"/>
                <a:gd name="connsiteY22" fmla="*/ 259489 h 359816"/>
                <a:gd name="connsiteX23" fmla="*/ 276573 w 399820"/>
                <a:gd name="connsiteY23" fmla="*/ 265326 h 359816"/>
                <a:gd name="connsiteX24" fmla="*/ 319405 w 399820"/>
                <a:gd name="connsiteY24" fmla="*/ 212546 h 359816"/>
                <a:gd name="connsiteX25" fmla="*/ 364786 w 399820"/>
                <a:gd name="connsiteY25" fmla="*/ 202681 h 359816"/>
                <a:gd name="connsiteX26" fmla="*/ 385586 w 399820"/>
                <a:gd name="connsiteY26" fmla="*/ 214026 h 359816"/>
                <a:gd name="connsiteX27" fmla="*/ 399397 w 399820"/>
                <a:gd name="connsiteY27" fmla="*/ 192486 h 359816"/>
                <a:gd name="connsiteX28" fmla="*/ 377858 w 399820"/>
                <a:gd name="connsiteY28" fmla="*/ 178675 h 359816"/>
                <a:gd name="connsiteX29" fmla="*/ 363635 w 399820"/>
                <a:gd name="connsiteY29" fmla="*/ 197666 h 359816"/>
                <a:gd name="connsiteX30" fmla="*/ 319158 w 399820"/>
                <a:gd name="connsiteY30" fmla="*/ 207367 h 359816"/>
                <a:gd name="connsiteX31" fmla="*/ 318172 w 399820"/>
                <a:gd name="connsiteY31" fmla="*/ 200625 h 359816"/>
                <a:gd name="connsiteX32" fmla="*/ 297043 w 399820"/>
                <a:gd name="connsiteY32" fmla="*/ 168234 h 359816"/>
                <a:gd name="connsiteX33" fmla="*/ 345713 w 399820"/>
                <a:gd name="connsiteY33" fmla="*/ 92435 h 359816"/>
                <a:gd name="connsiteX34" fmla="*/ 362484 w 399820"/>
                <a:gd name="connsiteY34" fmla="*/ 94161 h 359816"/>
                <a:gd name="connsiteX35" fmla="*/ 383283 w 399820"/>
                <a:gd name="connsiteY35" fmla="*/ 61852 h 359816"/>
                <a:gd name="connsiteX36" fmla="*/ 350974 w 399820"/>
                <a:gd name="connsiteY36" fmla="*/ 41053 h 359816"/>
                <a:gd name="connsiteX37" fmla="*/ 330174 w 399820"/>
                <a:gd name="connsiteY37" fmla="*/ 73362 h 359816"/>
                <a:gd name="connsiteX38" fmla="*/ 341191 w 399820"/>
                <a:gd name="connsiteY38" fmla="*/ 89804 h 359816"/>
                <a:gd name="connsiteX39" fmla="*/ 292686 w 399820"/>
                <a:gd name="connsiteY39" fmla="*/ 165274 h 359816"/>
                <a:gd name="connsiteX40" fmla="*/ 253389 w 399820"/>
                <a:gd name="connsiteY40" fmla="*/ 158862 h 359816"/>
                <a:gd name="connsiteX41" fmla="*/ 220669 w 399820"/>
                <a:gd name="connsiteY41" fmla="*/ 180483 h 359816"/>
                <a:gd name="connsiteX42" fmla="*/ 186797 w 399820"/>
                <a:gd name="connsiteY42" fmla="*/ 158780 h 359816"/>
                <a:gd name="connsiteX43" fmla="*/ 218695 w 399820"/>
                <a:gd name="connsiteY43" fmla="*/ 109206 h 359816"/>
                <a:gd name="connsiteX44" fmla="*/ 243112 w 399820"/>
                <a:gd name="connsiteY44" fmla="*/ 111919 h 359816"/>
                <a:gd name="connsiteX45" fmla="*/ 272791 w 399820"/>
                <a:gd name="connsiteY45" fmla="*/ 65716 h 359816"/>
                <a:gd name="connsiteX46" fmla="*/ 226588 w 399820"/>
                <a:gd name="connsiteY46" fmla="*/ 36038 h 359816"/>
                <a:gd name="connsiteX47" fmla="*/ 196910 w 399820"/>
                <a:gd name="connsiteY47" fmla="*/ 82241 h 359816"/>
                <a:gd name="connsiteX48" fmla="*/ 214092 w 399820"/>
                <a:gd name="connsiteY48" fmla="*/ 106740 h 359816"/>
                <a:gd name="connsiteX49" fmla="*/ 182440 w 399820"/>
                <a:gd name="connsiteY49" fmla="*/ 155984 h 359816"/>
                <a:gd name="connsiteX50" fmla="*/ 148569 w 399820"/>
                <a:gd name="connsiteY50" fmla="*/ 134199 h 359816"/>
                <a:gd name="connsiteX51" fmla="*/ 152597 w 399820"/>
                <a:gd name="connsiteY51" fmla="*/ 107233 h 359816"/>
                <a:gd name="connsiteX52" fmla="*/ 106805 w 399820"/>
                <a:gd name="connsiteY52" fmla="*/ 77472 h 359816"/>
                <a:gd name="connsiteX53" fmla="*/ 101462 w 399820"/>
                <a:gd name="connsiteY53" fmla="*/ 53055 h 359816"/>
                <a:gd name="connsiteX54" fmla="*/ 119713 w 399820"/>
                <a:gd name="connsiteY54" fmla="*/ 21404 h 359816"/>
                <a:gd name="connsiteX55" fmla="*/ 87403 w 399820"/>
                <a:gd name="connsiteY55" fmla="*/ 605 h 359816"/>
                <a:gd name="connsiteX56" fmla="*/ 66686 w 399820"/>
                <a:gd name="connsiteY56" fmla="*/ 32914 h 359816"/>
                <a:gd name="connsiteX57" fmla="*/ 206200 w 399820"/>
                <a:gd name="connsiteY57" fmla="*/ 328054 h 359816"/>
                <a:gd name="connsiteX58" fmla="*/ 189428 w 399820"/>
                <a:gd name="connsiteY58" fmla="*/ 354115 h 359816"/>
                <a:gd name="connsiteX59" fmla="*/ 163367 w 399820"/>
                <a:gd name="connsiteY59" fmla="*/ 337344 h 359816"/>
                <a:gd name="connsiteX60" fmla="*/ 180138 w 399820"/>
                <a:gd name="connsiteY60" fmla="*/ 311283 h 359816"/>
                <a:gd name="connsiteX61" fmla="*/ 206200 w 399820"/>
                <a:gd name="connsiteY61" fmla="*/ 328054 h 359816"/>
                <a:gd name="connsiteX62" fmla="*/ 335354 w 399820"/>
                <a:gd name="connsiteY62" fmla="*/ 72293 h 359816"/>
                <a:gd name="connsiteX63" fmla="*/ 352125 w 399820"/>
                <a:gd name="connsiteY63" fmla="*/ 46232 h 359816"/>
                <a:gd name="connsiteX64" fmla="*/ 378186 w 399820"/>
                <a:gd name="connsiteY64" fmla="*/ 63003 h 359816"/>
                <a:gd name="connsiteX65" fmla="*/ 361415 w 399820"/>
                <a:gd name="connsiteY65" fmla="*/ 89064 h 359816"/>
                <a:gd name="connsiteX66" fmla="*/ 335354 w 399820"/>
                <a:gd name="connsiteY66" fmla="*/ 72293 h 359816"/>
                <a:gd name="connsiteX67" fmla="*/ 379008 w 399820"/>
                <a:gd name="connsiteY67" fmla="*/ 183772 h 359816"/>
                <a:gd name="connsiteX68" fmla="*/ 394382 w 399820"/>
                <a:gd name="connsiteY68" fmla="*/ 193638 h 359816"/>
                <a:gd name="connsiteX69" fmla="*/ 384517 w 399820"/>
                <a:gd name="connsiteY69" fmla="*/ 209011 h 359816"/>
                <a:gd name="connsiteX70" fmla="*/ 369143 w 399820"/>
                <a:gd name="connsiteY70" fmla="*/ 199146 h 359816"/>
                <a:gd name="connsiteX71" fmla="*/ 379008 w 399820"/>
                <a:gd name="connsiteY71" fmla="*/ 183772 h 359816"/>
                <a:gd name="connsiteX72" fmla="*/ 254540 w 399820"/>
                <a:gd name="connsiteY72" fmla="*/ 163959 h 359816"/>
                <a:gd name="connsiteX73" fmla="*/ 292111 w 399820"/>
                <a:gd name="connsiteY73" fmla="*/ 170947 h 359816"/>
                <a:gd name="connsiteX74" fmla="*/ 313157 w 399820"/>
                <a:gd name="connsiteY74" fmla="*/ 201612 h 359816"/>
                <a:gd name="connsiteX75" fmla="*/ 275504 w 399820"/>
                <a:gd name="connsiteY75" fmla="*/ 260229 h 359816"/>
                <a:gd name="connsiteX76" fmla="*/ 238837 w 399820"/>
                <a:gd name="connsiteY76" fmla="*/ 253817 h 359816"/>
                <a:gd name="connsiteX77" fmla="*/ 216887 w 399820"/>
                <a:gd name="connsiteY77" fmla="*/ 222576 h 359816"/>
                <a:gd name="connsiteX78" fmla="*/ 254540 w 399820"/>
                <a:gd name="connsiteY78" fmla="*/ 163959 h 359816"/>
                <a:gd name="connsiteX79" fmla="*/ 202089 w 399820"/>
                <a:gd name="connsiteY79" fmla="*/ 81090 h 359816"/>
                <a:gd name="connsiteX80" fmla="*/ 227821 w 399820"/>
                <a:gd name="connsiteY80" fmla="*/ 41053 h 359816"/>
                <a:gd name="connsiteX81" fmla="*/ 267858 w 399820"/>
                <a:gd name="connsiteY81" fmla="*/ 66785 h 359816"/>
                <a:gd name="connsiteX82" fmla="*/ 242126 w 399820"/>
                <a:gd name="connsiteY82" fmla="*/ 106822 h 359816"/>
                <a:gd name="connsiteX83" fmla="*/ 202089 w 399820"/>
                <a:gd name="connsiteY83" fmla="*/ 81090 h 359816"/>
                <a:gd name="connsiteX84" fmla="*/ 20812 w 399820"/>
                <a:gd name="connsiteY84" fmla="*/ 153847 h 359816"/>
                <a:gd name="connsiteX85" fmla="*/ 5438 w 399820"/>
                <a:gd name="connsiteY85" fmla="*/ 143982 h 359816"/>
                <a:gd name="connsiteX86" fmla="*/ 15304 w 399820"/>
                <a:gd name="connsiteY86" fmla="*/ 128608 h 359816"/>
                <a:gd name="connsiteX87" fmla="*/ 30677 w 399820"/>
                <a:gd name="connsiteY87" fmla="*/ 138473 h 359816"/>
                <a:gd name="connsiteX88" fmla="*/ 20812 w 399820"/>
                <a:gd name="connsiteY88" fmla="*/ 153847 h 359816"/>
                <a:gd name="connsiteX89" fmla="*/ 147583 w 399820"/>
                <a:gd name="connsiteY89" fmla="*/ 108302 h 359816"/>
                <a:gd name="connsiteX90" fmla="*/ 121850 w 399820"/>
                <a:gd name="connsiteY90" fmla="*/ 148339 h 359816"/>
                <a:gd name="connsiteX91" fmla="*/ 81813 w 399820"/>
                <a:gd name="connsiteY91" fmla="*/ 122606 h 359816"/>
                <a:gd name="connsiteX92" fmla="*/ 107545 w 399820"/>
                <a:gd name="connsiteY92" fmla="*/ 82569 h 359816"/>
                <a:gd name="connsiteX93" fmla="*/ 147583 w 399820"/>
                <a:gd name="connsiteY93" fmla="*/ 108302 h 359816"/>
                <a:gd name="connsiteX94" fmla="*/ 114698 w 399820"/>
                <a:gd name="connsiteY94" fmla="*/ 22473 h 359816"/>
                <a:gd name="connsiteX95" fmla="*/ 97926 w 399820"/>
                <a:gd name="connsiteY95" fmla="*/ 48534 h 359816"/>
                <a:gd name="connsiteX96" fmla="*/ 71865 w 399820"/>
                <a:gd name="connsiteY96" fmla="*/ 31763 h 359816"/>
                <a:gd name="connsiteX97" fmla="*/ 88637 w 399820"/>
                <a:gd name="connsiteY97" fmla="*/ 5702 h 359816"/>
                <a:gd name="connsiteX98" fmla="*/ 114698 w 399820"/>
                <a:gd name="connsiteY98" fmla="*/ 22473 h 359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399820" h="359816">
                  <a:moveTo>
                    <a:pt x="66686" y="32914"/>
                  </a:moveTo>
                  <a:cubicBezTo>
                    <a:pt x="69645" y="46643"/>
                    <a:pt x="82717" y="55768"/>
                    <a:pt x="96447" y="54124"/>
                  </a:cubicBezTo>
                  <a:lnTo>
                    <a:pt x="101791" y="78870"/>
                  </a:lnTo>
                  <a:cubicBezTo>
                    <a:pt x="83539" y="85283"/>
                    <a:pt x="72523" y="104438"/>
                    <a:pt x="76716" y="123758"/>
                  </a:cubicBezTo>
                  <a:cubicBezTo>
                    <a:pt x="76880" y="124415"/>
                    <a:pt x="77045" y="125073"/>
                    <a:pt x="77292" y="125731"/>
                  </a:cubicBezTo>
                  <a:lnTo>
                    <a:pt x="35035" y="134938"/>
                  </a:lnTo>
                  <a:cubicBezTo>
                    <a:pt x="31911" y="126635"/>
                    <a:pt x="23114" y="121620"/>
                    <a:pt x="14235" y="123593"/>
                  </a:cubicBezTo>
                  <a:cubicBezTo>
                    <a:pt x="4452" y="125731"/>
                    <a:pt x="-1714" y="135349"/>
                    <a:pt x="423" y="145132"/>
                  </a:cubicBezTo>
                  <a:cubicBezTo>
                    <a:pt x="2561" y="154916"/>
                    <a:pt x="12180" y="161082"/>
                    <a:pt x="21963" y="158944"/>
                  </a:cubicBezTo>
                  <a:cubicBezTo>
                    <a:pt x="30842" y="156971"/>
                    <a:pt x="36761" y="148832"/>
                    <a:pt x="36186" y="139953"/>
                  </a:cubicBezTo>
                  <a:lnTo>
                    <a:pt x="79018" y="130663"/>
                  </a:lnTo>
                  <a:cubicBezTo>
                    <a:pt x="86170" y="147517"/>
                    <a:pt x="104504" y="157464"/>
                    <a:pt x="123001" y="153436"/>
                  </a:cubicBezTo>
                  <a:cubicBezTo>
                    <a:pt x="132538" y="151381"/>
                    <a:pt x="140512" y="145873"/>
                    <a:pt x="145856" y="138638"/>
                  </a:cubicBezTo>
                  <a:lnTo>
                    <a:pt x="217956" y="184923"/>
                  </a:lnTo>
                  <a:cubicBezTo>
                    <a:pt x="211379" y="196268"/>
                    <a:pt x="208830" y="209915"/>
                    <a:pt x="211790" y="223645"/>
                  </a:cubicBezTo>
                  <a:cubicBezTo>
                    <a:pt x="214749" y="237210"/>
                    <a:pt x="222560" y="248802"/>
                    <a:pt x="233905" y="256694"/>
                  </a:cubicBezTo>
                  <a:lnTo>
                    <a:pt x="199623" y="309967"/>
                  </a:lnTo>
                  <a:cubicBezTo>
                    <a:pt x="193703" y="306103"/>
                    <a:pt x="186386" y="304541"/>
                    <a:pt x="178987" y="306103"/>
                  </a:cubicBezTo>
                  <a:cubicBezTo>
                    <a:pt x="164354" y="309310"/>
                    <a:pt x="155064" y="323779"/>
                    <a:pt x="158188" y="338412"/>
                  </a:cubicBezTo>
                  <a:cubicBezTo>
                    <a:pt x="161394" y="353046"/>
                    <a:pt x="175863" y="362336"/>
                    <a:pt x="190497" y="359212"/>
                  </a:cubicBezTo>
                  <a:cubicBezTo>
                    <a:pt x="205131" y="356006"/>
                    <a:pt x="214421" y="341536"/>
                    <a:pt x="211297" y="326903"/>
                  </a:cubicBezTo>
                  <a:cubicBezTo>
                    <a:pt x="210146" y="321477"/>
                    <a:pt x="207432" y="316873"/>
                    <a:pt x="203733" y="313256"/>
                  </a:cubicBezTo>
                  <a:lnTo>
                    <a:pt x="238344" y="259489"/>
                  </a:lnTo>
                  <a:cubicBezTo>
                    <a:pt x="249936" y="266066"/>
                    <a:pt x="263419" y="268121"/>
                    <a:pt x="276573" y="265326"/>
                  </a:cubicBezTo>
                  <a:cubicBezTo>
                    <a:pt x="301894" y="259818"/>
                    <a:pt x="319241" y="237457"/>
                    <a:pt x="319405" y="212546"/>
                  </a:cubicBezTo>
                  <a:lnTo>
                    <a:pt x="364786" y="202681"/>
                  </a:lnTo>
                  <a:cubicBezTo>
                    <a:pt x="367910" y="210984"/>
                    <a:pt x="376707" y="215999"/>
                    <a:pt x="385586" y="214026"/>
                  </a:cubicBezTo>
                  <a:cubicBezTo>
                    <a:pt x="395369" y="211888"/>
                    <a:pt x="401535" y="202270"/>
                    <a:pt x="399397" y="192486"/>
                  </a:cubicBezTo>
                  <a:cubicBezTo>
                    <a:pt x="397260" y="182703"/>
                    <a:pt x="387641" y="176537"/>
                    <a:pt x="377858" y="178675"/>
                  </a:cubicBezTo>
                  <a:cubicBezTo>
                    <a:pt x="368979" y="180648"/>
                    <a:pt x="363059" y="188787"/>
                    <a:pt x="363635" y="197666"/>
                  </a:cubicBezTo>
                  <a:lnTo>
                    <a:pt x="319158" y="207367"/>
                  </a:lnTo>
                  <a:cubicBezTo>
                    <a:pt x="318994" y="205147"/>
                    <a:pt x="318665" y="202845"/>
                    <a:pt x="318172" y="200625"/>
                  </a:cubicBezTo>
                  <a:cubicBezTo>
                    <a:pt x="315294" y="187472"/>
                    <a:pt x="307813" y="176126"/>
                    <a:pt x="297043" y="168234"/>
                  </a:cubicBezTo>
                  <a:lnTo>
                    <a:pt x="345713" y="92435"/>
                  </a:lnTo>
                  <a:cubicBezTo>
                    <a:pt x="350810" y="94737"/>
                    <a:pt x="356647" y="95477"/>
                    <a:pt x="362484" y="94161"/>
                  </a:cubicBezTo>
                  <a:cubicBezTo>
                    <a:pt x="377118" y="90955"/>
                    <a:pt x="386407" y="76486"/>
                    <a:pt x="383283" y="61852"/>
                  </a:cubicBezTo>
                  <a:cubicBezTo>
                    <a:pt x="380077" y="47218"/>
                    <a:pt x="365608" y="37929"/>
                    <a:pt x="350974" y="41053"/>
                  </a:cubicBezTo>
                  <a:cubicBezTo>
                    <a:pt x="336340" y="44259"/>
                    <a:pt x="327051" y="58728"/>
                    <a:pt x="330174" y="73362"/>
                  </a:cubicBezTo>
                  <a:cubicBezTo>
                    <a:pt x="331655" y="80268"/>
                    <a:pt x="335765" y="86022"/>
                    <a:pt x="341191" y="89804"/>
                  </a:cubicBezTo>
                  <a:lnTo>
                    <a:pt x="292686" y="165274"/>
                  </a:lnTo>
                  <a:cubicBezTo>
                    <a:pt x="280847" y="158204"/>
                    <a:pt x="267036" y="155902"/>
                    <a:pt x="253389" y="158862"/>
                  </a:cubicBezTo>
                  <a:cubicBezTo>
                    <a:pt x="239660" y="161822"/>
                    <a:pt x="228232" y="169878"/>
                    <a:pt x="220669" y="180483"/>
                  </a:cubicBezTo>
                  <a:lnTo>
                    <a:pt x="186797" y="158780"/>
                  </a:lnTo>
                  <a:lnTo>
                    <a:pt x="218695" y="109206"/>
                  </a:lnTo>
                  <a:cubicBezTo>
                    <a:pt x="226095" y="112577"/>
                    <a:pt x="234563" y="113810"/>
                    <a:pt x="243112" y="111919"/>
                  </a:cubicBezTo>
                  <a:cubicBezTo>
                    <a:pt x="264076" y="107398"/>
                    <a:pt x="277395" y="86598"/>
                    <a:pt x="272791" y="65716"/>
                  </a:cubicBezTo>
                  <a:cubicBezTo>
                    <a:pt x="268269" y="44752"/>
                    <a:pt x="247469" y="31434"/>
                    <a:pt x="226588" y="36038"/>
                  </a:cubicBezTo>
                  <a:cubicBezTo>
                    <a:pt x="205624" y="40559"/>
                    <a:pt x="192306" y="61359"/>
                    <a:pt x="196910" y="82241"/>
                  </a:cubicBezTo>
                  <a:cubicBezTo>
                    <a:pt x="199211" y="92764"/>
                    <a:pt x="205624" y="101396"/>
                    <a:pt x="214092" y="106740"/>
                  </a:cubicBezTo>
                  <a:lnTo>
                    <a:pt x="182440" y="155984"/>
                  </a:lnTo>
                  <a:lnTo>
                    <a:pt x="148569" y="134199"/>
                  </a:lnTo>
                  <a:cubicBezTo>
                    <a:pt x="152926" y="126224"/>
                    <a:pt x="154653" y="116769"/>
                    <a:pt x="152597" y="107233"/>
                  </a:cubicBezTo>
                  <a:cubicBezTo>
                    <a:pt x="148076" y="86434"/>
                    <a:pt x="127605" y="73197"/>
                    <a:pt x="106805" y="77472"/>
                  </a:cubicBezTo>
                  <a:lnTo>
                    <a:pt x="101462" y="53055"/>
                  </a:lnTo>
                  <a:cubicBezTo>
                    <a:pt x="114616" y="48863"/>
                    <a:pt x="122672" y="35215"/>
                    <a:pt x="119713" y="21404"/>
                  </a:cubicBezTo>
                  <a:cubicBezTo>
                    <a:pt x="116506" y="6770"/>
                    <a:pt x="102037" y="-2520"/>
                    <a:pt x="87403" y="605"/>
                  </a:cubicBezTo>
                  <a:cubicBezTo>
                    <a:pt x="72852" y="3810"/>
                    <a:pt x="63480" y="18280"/>
                    <a:pt x="66686" y="32914"/>
                  </a:cubicBezTo>
                  <a:close/>
                  <a:moveTo>
                    <a:pt x="206200" y="328054"/>
                  </a:moveTo>
                  <a:cubicBezTo>
                    <a:pt x="208748" y="339892"/>
                    <a:pt x="201267" y="351566"/>
                    <a:pt x="189428" y="354115"/>
                  </a:cubicBezTo>
                  <a:cubicBezTo>
                    <a:pt x="177589" y="356664"/>
                    <a:pt x="165916" y="349182"/>
                    <a:pt x="163367" y="337344"/>
                  </a:cubicBezTo>
                  <a:cubicBezTo>
                    <a:pt x="160818" y="325505"/>
                    <a:pt x="168300" y="313831"/>
                    <a:pt x="180138" y="311283"/>
                  </a:cubicBezTo>
                  <a:cubicBezTo>
                    <a:pt x="191977" y="308734"/>
                    <a:pt x="203651" y="316215"/>
                    <a:pt x="206200" y="328054"/>
                  </a:cubicBezTo>
                  <a:close/>
                  <a:moveTo>
                    <a:pt x="335354" y="72293"/>
                  </a:moveTo>
                  <a:cubicBezTo>
                    <a:pt x="332805" y="60454"/>
                    <a:pt x="340287" y="48781"/>
                    <a:pt x="352125" y="46232"/>
                  </a:cubicBezTo>
                  <a:cubicBezTo>
                    <a:pt x="363964" y="43683"/>
                    <a:pt x="375638" y="51164"/>
                    <a:pt x="378186" y="63003"/>
                  </a:cubicBezTo>
                  <a:cubicBezTo>
                    <a:pt x="380735" y="74841"/>
                    <a:pt x="373254" y="86515"/>
                    <a:pt x="361415" y="89064"/>
                  </a:cubicBezTo>
                  <a:cubicBezTo>
                    <a:pt x="349577" y="91613"/>
                    <a:pt x="337902" y="84131"/>
                    <a:pt x="335354" y="72293"/>
                  </a:cubicBezTo>
                  <a:close/>
                  <a:moveTo>
                    <a:pt x="379008" y="183772"/>
                  </a:moveTo>
                  <a:cubicBezTo>
                    <a:pt x="385997" y="182292"/>
                    <a:pt x="392820" y="186649"/>
                    <a:pt x="394382" y="193638"/>
                  </a:cubicBezTo>
                  <a:cubicBezTo>
                    <a:pt x="395862" y="200625"/>
                    <a:pt x="391505" y="207449"/>
                    <a:pt x="384517" y="209011"/>
                  </a:cubicBezTo>
                  <a:cubicBezTo>
                    <a:pt x="377528" y="210491"/>
                    <a:pt x="370705" y="206134"/>
                    <a:pt x="369143" y="199146"/>
                  </a:cubicBezTo>
                  <a:cubicBezTo>
                    <a:pt x="367663" y="192158"/>
                    <a:pt x="372103" y="185252"/>
                    <a:pt x="379008" y="183772"/>
                  </a:cubicBezTo>
                  <a:close/>
                  <a:moveTo>
                    <a:pt x="254540" y="163959"/>
                  </a:moveTo>
                  <a:cubicBezTo>
                    <a:pt x="267611" y="161082"/>
                    <a:pt x="280930" y="163630"/>
                    <a:pt x="292111" y="170947"/>
                  </a:cubicBezTo>
                  <a:cubicBezTo>
                    <a:pt x="302881" y="178017"/>
                    <a:pt x="310362" y="188951"/>
                    <a:pt x="313157" y="201612"/>
                  </a:cubicBezTo>
                  <a:cubicBezTo>
                    <a:pt x="318911" y="228167"/>
                    <a:pt x="302058" y="254392"/>
                    <a:pt x="275504" y="260229"/>
                  </a:cubicBezTo>
                  <a:cubicBezTo>
                    <a:pt x="262843" y="263024"/>
                    <a:pt x="249854" y="260722"/>
                    <a:pt x="238837" y="253817"/>
                  </a:cubicBezTo>
                  <a:cubicBezTo>
                    <a:pt x="227492" y="246747"/>
                    <a:pt x="219682" y="235648"/>
                    <a:pt x="216887" y="222576"/>
                  </a:cubicBezTo>
                  <a:cubicBezTo>
                    <a:pt x="211132" y="196022"/>
                    <a:pt x="227985" y="169796"/>
                    <a:pt x="254540" y="163959"/>
                  </a:cubicBezTo>
                  <a:close/>
                  <a:moveTo>
                    <a:pt x="202089" y="81090"/>
                  </a:moveTo>
                  <a:cubicBezTo>
                    <a:pt x="198142" y="63003"/>
                    <a:pt x="209652" y="44999"/>
                    <a:pt x="227821" y="41053"/>
                  </a:cubicBezTo>
                  <a:cubicBezTo>
                    <a:pt x="245907" y="37107"/>
                    <a:pt x="263912" y="48616"/>
                    <a:pt x="267858" y="66785"/>
                  </a:cubicBezTo>
                  <a:cubicBezTo>
                    <a:pt x="271804" y="84872"/>
                    <a:pt x="260294" y="102876"/>
                    <a:pt x="242126" y="106822"/>
                  </a:cubicBezTo>
                  <a:cubicBezTo>
                    <a:pt x="223957" y="110768"/>
                    <a:pt x="206035" y="99176"/>
                    <a:pt x="202089" y="81090"/>
                  </a:cubicBezTo>
                  <a:close/>
                  <a:moveTo>
                    <a:pt x="20812" y="153847"/>
                  </a:moveTo>
                  <a:cubicBezTo>
                    <a:pt x="13824" y="155327"/>
                    <a:pt x="7000" y="150970"/>
                    <a:pt x="5438" y="143982"/>
                  </a:cubicBezTo>
                  <a:cubicBezTo>
                    <a:pt x="3958" y="136994"/>
                    <a:pt x="8316" y="130170"/>
                    <a:pt x="15304" y="128608"/>
                  </a:cubicBezTo>
                  <a:cubicBezTo>
                    <a:pt x="22292" y="127128"/>
                    <a:pt x="29115" y="131486"/>
                    <a:pt x="30677" y="138473"/>
                  </a:cubicBezTo>
                  <a:cubicBezTo>
                    <a:pt x="32157" y="145462"/>
                    <a:pt x="27718" y="152367"/>
                    <a:pt x="20812" y="153847"/>
                  </a:cubicBezTo>
                  <a:close/>
                  <a:moveTo>
                    <a:pt x="147583" y="108302"/>
                  </a:moveTo>
                  <a:cubicBezTo>
                    <a:pt x="151529" y="126388"/>
                    <a:pt x="140019" y="144393"/>
                    <a:pt x="121850" y="148339"/>
                  </a:cubicBezTo>
                  <a:cubicBezTo>
                    <a:pt x="103764" y="152285"/>
                    <a:pt x="85759" y="140775"/>
                    <a:pt x="81813" y="122606"/>
                  </a:cubicBezTo>
                  <a:cubicBezTo>
                    <a:pt x="77867" y="104520"/>
                    <a:pt x="89376" y="86515"/>
                    <a:pt x="107545" y="82569"/>
                  </a:cubicBezTo>
                  <a:cubicBezTo>
                    <a:pt x="125632" y="78706"/>
                    <a:pt x="143636" y="90215"/>
                    <a:pt x="147583" y="108302"/>
                  </a:cubicBezTo>
                  <a:close/>
                  <a:moveTo>
                    <a:pt x="114698" y="22473"/>
                  </a:moveTo>
                  <a:cubicBezTo>
                    <a:pt x="117246" y="34311"/>
                    <a:pt x="109765" y="45985"/>
                    <a:pt x="97926" y="48534"/>
                  </a:cubicBezTo>
                  <a:cubicBezTo>
                    <a:pt x="86088" y="51082"/>
                    <a:pt x="74414" y="43601"/>
                    <a:pt x="71865" y="31763"/>
                  </a:cubicBezTo>
                  <a:cubicBezTo>
                    <a:pt x="69317" y="19924"/>
                    <a:pt x="76798" y="8250"/>
                    <a:pt x="88637" y="5702"/>
                  </a:cubicBezTo>
                  <a:cubicBezTo>
                    <a:pt x="100393" y="3153"/>
                    <a:pt x="112067" y="10716"/>
                    <a:pt x="114698" y="22473"/>
                  </a:cubicBezTo>
                  <a:close/>
                </a:path>
              </a:pathLst>
            </a:custGeom>
            <a:grpFill/>
            <a:ln w="8221"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313C1285-F73E-44D3-AF2C-B768A4EF616D}"/>
                </a:ext>
              </a:extLst>
            </p:cNvPr>
            <p:cNvSpPr/>
            <p:nvPr/>
          </p:nvSpPr>
          <p:spPr>
            <a:xfrm>
              <a:off x="494729" y="6619534"/>
              <a:ext cx="372255" cy="391903"/>
            </a:xfrm>
            <a:custGeom>
              <a:avLst/>
              <a:gdLst>
                <a:gd name="connsiteX0" fmla="*/ 345125 w 372255"/>
                <a:gd name="connsiteY0" fmla="*/ 88624 h 391903"/>
                <a:gd name="connsiteX1" fmla="*/ 318077 w 372255"/>
                <a:gd name="connsiteY1" fmla="*/ 113206 h 391903"/>
                <a:gd name="connsiteX2" fmla="*/ 292756 w 372255"/>
                <a:gd name="connsiteY2" fmla="*/ 113206 h 391903"/>
                <a:gd name="connsiteX3" fmla="*/ 254199 w 372255"/>
                <a:gd name="connsiteY3" fmla="*/ 79170 h 391903"/>
                <a:gd name="connsiteX4" fmla="*/ 252143 w 372255"/>
                <a:gd name="connsiteY4" fmla="*/ 79252 h 391903"/>
                <a:gd name="connsiteX5" fmla="*/ 252143 w 372255"/>
                <a:gd name="connsiteY5" fmla="*/ 36009 h 391903"/>
                <a:gd name="connsiteX6" fmla="*/ 267681 w 372255"/>
                <a:gd name="connsiteY6" fmla="*/ 18087 h 391903"/>
                <a:gd name="connsiteX7" fmla="*/ 249595 w 372255"/>
                <a:gd name="connsiteY7" fmla="*/ 0 h 391903"/>
                <a:gd name="connsiteX8" fmla="*/ 231508 w 372255"/>
                <a:gd name="connsiteY8" fmla="*/ 18087 h 391903"/>
                <a:gd name="connsiteX9" fmla="*/ 247046 w 372255"/>
                <a:gd name="connsiteY9" fmla="*/ 36009 h 391903"/>
                <a:gd name="connsiteX10" fmla="*/ 247046 w 372255"/>
                <a:gd name="connsiteY10" fmla="*/ 79828 h 391903"/>
                <a:gd name="connsiteX11" fmla="*/ 215477 w 372255"/>
                <a:gd name="connsiteY11" fmla="*/ 117974 h 391903"/>
                <a:gd name="connsiteX12" fmla="*/ 225096 w 372255"/>
                <a:gd name="connsiteY12" fmla="*/ 143460 h 391903"/>
                <a:gd name="connsiteX13" fmla="*/ 164506 w 372255"/>
                <a:gd name="connsiteY13" fmla="*/ 204050 h 391903"/>
                <a:gd name="connsiteX14" fmla="*/ 127921 w 372255"/>
                <a:gd name="connsiteY14" fmla="*/ 189827 h 391903"/>
                <a:gd name="connsiteX15" fmla="*/ 90926 w 372255"/>
                <a:gd name="connsiteY15" fmla="*/ 204461 h 391903"/>
                <a:gd name="connsiteX16" fmla="*/ 46121 w 372255"/>
                <a:gd name="connsiteY16" fmla="*/ 159655 h 391903"/>
                <a:gd name="connsiteX17" fmla="*/ 54260 w 372255"/>
                <a:gd name="connsiteY17" fmla="*/ 140336 h 391903"/>
                <a:gd name="connsiteX18" fmla="*/ 27130 w 372255"/>
                <a:gd name="connsiteY18" fmla="*/ 113206 h 391903"/>
                <a:gd name="connsiteX19" fmla="*/ 0 w 372255"/>
                <a:gd name="connsiteY19" fmla="*/ 140336 h 391903"/>
                <a:gd name="connsiteX20" fmla="*/ 27130 w 372255"/>
                <a:gd name="connsiteY20" fmla="*/ 167465 h 391903"/>
                <a:gd name="connsiteX21" fmla="*/ 42092 w 372255"/>
                <a:gd name="connsiteY21" fmla="*/ 162944 h 391903"/>
                <a:gd name="connsiteX22" fmla="*/ 87309 w 372255"/>
                <a:gd name="connsiteY22" fmla="*/ 208160 h 391903"/>
                <a:gd name="connsiteX23" fmla="*/ 73497 w 372255"/>
                <a:gd name="connsiteY23" fmla="*/ 244334 h 391903"/>
                <a:gd name="connsiteX24" fmla="*/ 115919 w 372255"/>
                <a:gd name="connsiteY24" fmla="*/ 297442 h 391903"/>
                <a:gd name="connsiteX25" fmla="*/ 115919 w 372255"/>
                <a:gd name="connsiteY25" fmla="*/ 343892 h 391903"/>
                <a:gd name="connsiteX26" fmla="*/ 100381 w 372255"/>
                <a:gd name="connsiteY26" fmla="*/ 361814 h 391903"/>
                <a:gd name="connsiteX27" fmla="*/ 118467 w 372255"/>
                <a:gd name="connsiteY27" fmla="*/ 379901 h 391903"/>
                <a:gd name="connsiteX28" fmla="*/ 136554 w 372255"/>
                <a:gd name="connsiteY28" fmla="*/ 361814 h 391903"/>
                <a:gd name="connsiteX29" fmla="*/ 121016 w 372255"/>
                <a:gd name="connsiteY29" fmla="*/ 343892 h 391903"/>
                <a:gd name="connsiteX30" fmla="*/ 121016 w 372255"/>
                <a:gd name="connsiteY30" fmla="*/ 298347 h 391903"/>
                <a:gd name="connsiteX31" fmla="*/ 127839 w 372255"/>
                <a:gd name="connsiteY31" fmla="*/ 298840 h 391903"/>
                <a:gd name="connsiteX32" fmla="*/ 163930 w 372255"/>
                <a:gd name="connsiteY32" fmla="*/ 285028 h 391903"/>
                <a:gd name="connsiteX33" fmla="*/ 227644 w 372255"/>
                <a:gd name="connsiteY33" fmla="*/ 348742 h 391903"/>
                <a:gd name="connsiteX34" fmla="*/ 222383 w 372255"/>
                <a:gd name="connsiteY34" fmla="*/ 364773 h 391903"/>
                <a:gd name="connsiteX35" fmla="*/ 249513 w 372255"/>
                <a:gd name="connsiteY35" fmla="*/ 391903 h 391903"/>
                <a:gd name="connsiteX36" fmla="*/ 276643 w 372255"/>
                <a:gd name="connsiteY36" fmla="*/ 364773 h 391903"/>
                <a:gd name="connsiteX37" fmla="*/ 249513 w 372255"/>
                <a:gd name="connsiteY37" fmla="*/ 337644 h 391903"/>
                <a:gd name="connsiteX38" fmla="*/ 231097 w 372255"/>
                <a:gd name="connsiteY38" fmla="*/ 344878 h 391903"/>
                <a:gd name="connsiteX39" fmla="*/ 167630 w 372255"/>
                <a:gd name="connsiteY39" fmla="*/ 281411 h 391903"/>
                <a:gd name="connsiteX40" fmla="*/ 182263 w 372255"/>
                <a:gd name="connsiteY40" fmla="*/ 244416 h 391903"/>
                <a:gd name="connsiteX41" fmla="*/ 168041 w 372255"/>
                <a:gd name="connsiteY41" fmla="*/ 207832 h 391903"/>
                <a:gd name="connsiteX42" fmla="*/ 196486 w 372255"/>
                <a:gd name="connsiteY42" fmla="*/ 179386 h 391903"/>
                <a:gd name="connsiteX43" fmla="*/ 238167 w 372255"/>
                <a:gd name="connsiteY43" fmla="*/ 221067 h 391903"/>
                <a:gd name="connsiteX44" fmla="*/ 230357 w 372255"/>
                <a:gd name="connsiteY44" fmla="*/ 244416 h 391903"/>
                <a:gd name="connsiteX45" fmla="*/ 269243 w 372255"/>
                <a:gd name="connsiteY45" fmla="*/ 283302 h 391903"/>
                <a:gd name="connsiteX46" fmla="*/ 308130 w 372255"/>
                <a:gd name="connsiteY46" fmla="*/ 244416 h 391903"/>
                <a:gd name="connsiteX47" fmla="*/ 269243 w 372255"/>
                <a:gd name="connsiteY47" fmla="*/ 205529 h 391903"/>
                <a:gd name="connsiteX48" fmla="*/ 241620 w 372255"/>
                <a:gd name="connsiteY48" fmla="*/ 217121 h 391903"/>
                <a:gd name="connsiteX49" fmla="*/ 200268 w 372255"/>
                <a:gd name="connsiteY49" fmla="*/ 175686 h 391903"/>
                <a:gd name="connsiteX50" fmla="*/ 228713 w 372255"/>
                <a:gd name="connsiteY50" fmla="*/ 147242 h 391903"/>
                <a:gd name="connsiteX51" fmla="*/ 254281 w 372255"/>
                <a:gd name="connsiteY51" fmla="*/ 156860 h 391903"/>
                <a:gd name="connsiteX52" fmla="*/ 293085 w 372255"/>
                <a:gd name="connsiteY52" fmla="*/ 118385 h 391903"/>
                <a:gd name="connsiteX53" fmla="*/ 318077 w 372255"/>
                <a:gd name="connsiteY53" fmla="*/ 118385 h 391903"/>
                <a:gd name="connsiteX54" fmla="*/ 345125 w 372255"/>
                <a:gd name="connsiteY54" fmla="*/ 142966 h 391903"/>
                <a:gd name="connsiteX55" fmla="*/ 372255 w 372255"/>
                <a:gd name="connsiteY55" fmla="*/ 115837 h 391903"/>
                <a:gd name="connsiteX56" fmla="*/ 345125 w 372255"/>
                <a:gd name="connsiteY56" fmla="*/ 88624 h 391903"/>
                <a:gd name="connsiteX57" fmla="*/ 27130 w 372255"/>
                <a:gd name="connsiteY57" fmla="*/ 162286 h 391903"/>
                <a:gd name="connsiteX58" fmla="*/ 5179 w 372255"/>
                <a:gd name="connsiteY58" fmla="*/ 140336 h 391903"/>
                <a:gd name="connsiteX59" fmla="*/ 27130 w 372255"/>
                <a:gd name="connsiteY59" fmla="*/ 118385 h 391903"/>
                <a:gd name="connsiteX60" fmla="*/ 49080 w 372255"/>
                <a:gd name="connsiteY60" fmla="*/ 140336 h 391903"/>
                <a:gd name="connsiteX61" fmla="*/ 27130 w 372255"/>
                <a:gd name="connsiteY61" fmla="*/ 162286 h 391903"/>
                <a:gd name="connsiteX62" fmla="*/ 249595 w 372255"/>
                <a:gd name="connsiteY62" fmla="*/ 342823 h 391903"/>
                <a:gd name="connsiteX63" fmla="*/ 271545 w 372255"/>
                <a:gd name="connsiteY63" fmla="*/ 364773 h 391903"/>
                <a:gd name="connsiteX64" fmla="*/ 249595 w 372255"/>
                <a:gd name="connsiteY64" fmla="*/ 386724 h 391903"/>
                <a:gd name="connsiteX65" fmla="*/ 227644 w 372255"/>
                <a:gd name="connsiteY65" fmla="*/ 364773 h 391903"/>
                <a:gd name="connsiteX66" fmla="*/ 249595 w 372255"/>
                <a:gd name="connsiteY66" fmla="*/ 342823 h 391903"/>
                <a:gd name="connsiteX67" fmla="*/ 131457 w 372255"/>
                <a:gd name="connsiteY67" fmla="*/ 361814 h 391903"/>
                <a:gd name="connsiteX68" fmla="*/ 118549 w 372255"/>
                <a:gd name="connsiteY68" fmla="*/ 374721 h 391903"/>
                <a:gd name="connsiteX69" fmla="*/ 105642 w 372255"/>
                <a:gd name="connsiteY69" fmla="*/ 361814 h 391903"/>
                <a:gd name="connsiteX70" fmla="*/ 118549 w 372255"/>
                <a:gd name="connsiteY70" fmla="*/ 348907 h 391903"/>
                <a:gd name="connsiteX71" fmla="*/ 131457 w 372255"/>
                <a:gd name="connsiteY71" fmla="*/ 361814 h 391903"/>
                <a:gd name="connsiteX72" fmla="*/ 177166 w 372255"/>
                <a:gd name="connsiteY72" fmla="*/ 244334 h 391903"/>
                <a:gd name="connsiteX73" fmla="*/ 162368 w 372255"/>
                <a:gd name="connsiteY73" fmla="*/ 279520 h 391903"/>
                <a:gd name="connsiteX74" fmla="*/ 127921 w 372255"/>
                <a:gd name="connsiteY74" fmla="*/ 293578 h 391903"/>
                <a:gd name="connsiteX75" fmla="*/ 78677 w 372255"/>
                <a:gd name="connsiteY75" fmla="*/ 244334 h 391903"/>
                <a:gd name="connsiteX76" fmla="*/ 92735 w 372255"/>
                <a:gd name="connsiteY76" fmla="*/ 209887 h 391903"/>
                <a:gd name="connsiteX77" fmla="*/ 127921 w 372255"/>
                <a:gd name="connsiteY77" fmla="*/ 195089 h 391903"/>
                <a:gd name="connsiteX78" fmla="*/ 177166 w 372255"/>
                <a:gd name="connsiteY78" fmla="*/ 244334 h 391903"/>
                <a:gd name="connsiteX79" fmla="*/ 269326 w 372255"/>
                <a:gd name="connsiteY79" fmla="*/ 210709 h 391903"/>
                <a:gd name="connsiteX80" fmla="*/ 302950 w 372255"/>
                <a:gd name="connsiteY80" fmla="*/ 244334 h 391903"/>
                <a:gd name="connsiteX81" fmla="*/ 269326 w 372255"/>
                <a:gd name="connsiteY81" fmla="*/ 277958 h 391903"/>
                <a:gd name="connsiteX82" fmla="*/ 235701 w 372255"/>
                <a:gd name="connsiteY82" fmla="*/ 244334 h 391903"/>
                <a:gd name="connsiteX83" fmla="*/ 269326 w 372255"/>
                <a:gd name="connsiteY83" fmla="*/ 210709 h 391903"/>
                <a:gd name="connsiteX84" fmla="*/ 236688 w 372255"/>
                <a:gd name="connsiteY84" fmla="*/ 18087 h 391903"/>
                <a:gd name="connsiteX85" fmla="*/ 249595 w 372255"/>
                <a:gd name="connsiteY85" fmla="*/ 5179 h 391903"/>
                <a:gd name="connsiteX86" fmla="*/ 262502 w 372255"/>
                <a:gd name="connsiteY86" fmla="*/ 18087 h 391903"/>
                <a:gd name="connsiteX87" fmla="*/ 249595 w 372255"/>
                <a:gd name="connsiteY87" fmla="*/ 30994 h 391903"/>
                <a:gd name="connsiteX88" fmla="*/ 236688 w 372255"/>
                <a:gd name="connsiteY88" fmla="*/ 18087 h 391903"/>
                <a:gd name="connsiteX89" fmla="*/ 254281 w 372255"/>
                <a:gd name="connsiteY89" fmla="*/ 151598 h 391903"/>
                <a:gd name="connsiteX90" fmla="*/ 220656 w 372255"/>
                <a:gd name="connsiteY90" fmla="*/ 117974 h 391903"/>
                <a:gd name="connsiteX91" fmla="*/ 254281 w 372255"/>
                <a:gd name="connsiteY91" fmla="*/ 84349 h 391903"/>
                <a:gd name="connsiteX92" fmla="*/ 287906 w 372255"/>
                <a:gd name="connsiteY92" fmla="*/ 117974 h 391903"/>
                <a:gd name="connsiteX93" fmla="*/ 254281 w 372255"/>
                <a:gd name="connsiteY93" fmla="*/ 151598 h 391903"/>
                <a:gd name="connsiteX94" fmla="*/ 345125 w 372255"/>
                <a:gd name="connsiteY94" fmla="*/ 137705 h 391903"/>
                <a:gd name="connsiteX95" fmla="*/ 323174 w 372255"/>
                <a:gd name="connsiteY95" fmla="*/ 115754 h 391903"/>
                <a:gd name="connsiteX96" fmla="*/ 345125 w 372255"/>
                <a:gd name="connsiteY96" fmla="*/ 93804 h 391903"/>
                <a:gd name="connsiteX97" fmla="*/ 367075 w 372255"/>
                <a:gd name="connsiteY97" fmla="*/ 115754 h 391903"/>
                <a:gd name="connsiteX98" fmla="*/ 345125 w 372255"/>
                <a:gd name="connsiteY98" fmla="*/ 137705 h 39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372255" h="391903">
                  <a:moveTo>
                    <a:pt x="345125" y="88624"/>
                  </a:moveTo>
                  <a:cubicBezTo>
                    <a:pt x="331067" y="88624"/>
                    <a:pt x="319393" y="99394"/>
                    <a:pt x="318077" y="113206"/>
                  </a:cubicBezTo>
                  <a:lnTo>
                    <a:pt x="292756" y="113206"/>
                  </a:lnTo>
                  <a:cubicBezTo>
                    <a:pt x="290372" y="94050"/>
                    <a:pt x="274012" y="79170"/>
                    <a:pt x="254199" y="79170"/>
                  </a:cubicBezTo>
                  <a:cubicBezTo>
                    <a:pt x="253541" y="79170"/>
                    <a:pt x="252801" y="79252"/>
                    <a:pt x="252143" y="79252"/>
                  </a:cubicBezTo>
                  <a:lnTo>
                    <a:pt x="252143" y="36009"/>
                  </a:lnTo>
                  <a:cubicBezTo>
                    <a:pt x="260858" y="34776"/>
                    <a:pt x="267681" y="27212"/>
                    <a:pt x="267681" y="18087"/>
                  </a:cubicBezTo>
                  <a:cubicBezTo>
                    <a:pt x="267681" y="8139"/>
                    <a:pt x="259542" y="0"/>
                    <a:pt x="249595" y="0"/>
                  </a:cubicBezTo>
                  <a:cubicBezTo>
                    <a:pt x="239647" y="0"/>
                    <a:pt x="231508" y="8139"/>
                    <a:pt x="231508" y="18087"/>
                  </a:cubicBezTo>
                  <a:cubicBezTo>
                    <a:pt x="231508" y="27212"/>
                    <a:pt x="238250" y="34694"/>
                    <a:pt x="247046" y="36009"/>
                  </a:cubicBezTo>
                  <a:lnTo>
                    <a:pt x="247046" y="79828"/>
                  </a:lnTo>
                  <a:cubicBezTo>
                    <a:pt x="229124" y="83281"/>
                    <a:pt x="215477" y="99065"/>
                    <a:pt x="215477" y="117974"/>
                  </a:cubicBezTo>
                  <a:cubicBezTo>
                    <a:pt x="215477" y="127757"/>
                    <a:pt x="219094" y="136636"/>
                    <a:pt x="225096" y="143460"/>
                  </a:cubicBezTo>
                  <a:lnTo>
                    <a:pt x="164506" y="204050"/>
                  </a:lnTo>
                  <a:cubicBezTo>
                    <a:pt x="154805" y="195253"/>
                    <a:pt x="141980" y="189827"/>
                    <a:pt x="127921" y="189827"/>
                  </a:cubicBezTo>
                  <a:cubicBezTo>
                    <a:pt x="114028" y="189827"/>
                    <a:pt x="101038" y="195007"/>
                    <a:pt x="90926" y="204461"/>
                  </a:cubicBezTo>
                  <a:lnTo>
                    <a:pt x="46121" y="159655"/>
                  </a:lnTo>
                  <a:cubicBezTo>
                    <a:pt x="51136" y="154723"/>
                    <a:pt x="54260" y="147899"/>
                    <a:pt x="54260" y="140336"/>
                  </a:cubicBezTo>
                  <a:cubicBezTo>
                    <a:pt x="54260" y="125373"/>
                    <a:pt x="42092" y="113206"/>
                    <a:pt x="27130" y="113206"/>
                  </a:cubicBezTo>
                  <a:cubicBezTo>
                    <a:pt x="12167" y="113206"/>
                    <a:pt x="0" y="125373"/>
                    <a:pt x="0" y="140336"/>
                  </a:cubicBezTo>
                  <a:cubicBezTo>
                    <a:pt x="0" y="155298"/>
                    <a:pt x="12167" y="167465"/>
                    <a:pt x="27130" y="167465"/>
                  </a:cubicBezTo>
                  <a:cubicBezTo>
                    <a:pt x="32638" y="167465"/>
                    <a:pt x="37817" y="165821"/>
                    <a:pt x="42092" y="162944"/>
                  </a:cubicBezTo>
                  <a:lnTo>
                    <a:pt x="87309" y="208160"/>
                  </a:lnTo>
                  <a:cubicBezTo>
                    <a:pt x="78430" y="218108"/>
                    <a:pt x="73497" y="230851"/>
                    <a:pt x="73497" y="244334"/>
                  </a:cubicBezTo>
                  <a:cubicBezTo>
                    <a:pt x="73497" y="270230"/>
                    <a:pt x="91666" y="291934"/>
                    <a:pt x="115919" y="297442"/>
                  </a:cubicBezTo>
                  <a:lnTo>
                    <a:pt x="115919" y="343892"/>
                  </a:lnTo>
                  <a:cubicBezTo>
                    <a:pt x="107204" y="345125"/>
                    <a:pt x="100381" y="352689"/>
                    <a:pt x="100381" y="361814"/>
                  </a:cubicBezTo>
                  <a:cubicBezTo>
                    <a:pt x="100381" y="371762"/>
                    <a:pt x="108519" y="379901"/>
                    <a:pt x="118467" y="379901"/>
                  </a:cubicBezTo>
                  <a:cubicBezTo>
                    <a:pt x="128415" y="379901"/>
                    <a:pt x="136554" y="371762"/>
                    <a:pt x="136554" y="361814"/>
                  </a:cubicBezTo>
                  <a:cubicBezTo>
                    <a:pt x="136554" y="352689"/>
                    <a:pt x="129812" y="345207"/>
                    <a:pt x="121016" y="343892"/>
                  </a:cubicBezTo>
                  <a:lnTo>
                    <a:pt x="121016" y="298347"/>
                  </a:lnTo>
                  <a:cubicBezTo>
                    <a:pt x="123235" y="298593"/>
                    <a:pt x="125537" y="298840"/>
                    <a:pt x="127839" y="298840"/>
                  </a:cubicBezTo>
                  <a:cubicBezTo>
                    <a:pt x="141322" y="298840"/>
                    <a:pt x="153983" y="293907"/>
                    <a:pt x="163930" y="285028"/>
                  </a:cubicBezTo>
                  <a:lnTo>
                    <a:pt x="227644" y="348742"/>
                  </a:lnTo>
                  <a:cubicBezTo>
                    <a:pt x="224356" y="353264"/>
                    <a:pt x="222383" y="358772"/>
                    <a:pt x="222383" y="364773"/>
                  </a:cubicBezTo>
                  <a:cubicBezTo>
                    <a:pt x="222383" y="379736"/>
                    <a:pt x="234550" y="391903"/>
                    <a:pt x="249513" y="391903"/>
                  </a:cubicBezTo>
                  <a:cubicBezTo>
                    <a:pt x="264475" y="391903"/>
                    <a:pt x="276643" y="379736"/>
                    <a:pt x="276643" y="364773"/>
                  </a:cubicBezTo>
                  <a:cubicBezTo>
                    <a:pt x="276643" y="349811"/>
                    <a:pt x="264475" y="337644"/>
                    <a:pt x="249513" y="337644"/>
                  </a:cubicBezTo>
                  <a:cubicBezTo>
                    <a:pt x="242442" y="337644"/>
                    <a:pt x="235948" y="340439"/>
                    <a:pt x="231097" y="344878"/>
                  </a:cubicBezTo>
                  <a:lnTo>
                    <a:pt x="167630" y="281411"/>
                  </a:lnTo>
                  <a:cubicBezTo>
                    <a:pt x="177002" y="271381"/>
                    <a:pt x="182263" y="258309"/>
                    <a:pt x="182263" y="244416"/>
                  </a:cubicBezTo>
                  <a:cubicBezTo>
                    <a:pt x="182263" y="230357"/>
                    <a:pt x="176837" y="217532"/>
                    <a:pt x="168041" y="207832"/>
                  </a:cubicBezTo>
                  <a:lnTo>
                    <a:pt x="196486" y="179386"/>
                  </a:lnTo>
                  <a:lnTo>
                    <a:pt x="238167" y="221067"/>
                  </a:lnTo>
                  <a:cubicBezTo>
                    <a:pt x="233235" y="227562"/>
                    <a:pt x="230357" y="235619"/>
                    <a:pt x="230357" y="244416"/>
                  </a:cubicBezTo>
                  <a:cubicBezTo>
                    <a:pt x="230357" y="265873"/>
                    <a:pt x="247786" y="283302"/>
                    <a:pt x="269243" y="283302"/>
                  </a:cubicBezTo>
                  <a:cubicBezTo>
                    <a:pt x="290701" y="283302"/>
                    <a:pt x="308130" y="265873"/>
                    <a:pt x="308130" y="244416"/>
                  </a:cubicBezTo>
                  <a:cubicBezTo>
                    <a:pt x="308130" y="222958"/>
                    <a:pt x="290701" y="205529"/>
                    <a:pt x="269243" y="205529"/>
                  </a:cubicBezTo>
                  <a:cubicBezTo>
                    <a:pt x="258474" y="205529"/>
                    <a:pt x="248691" y="209969"/>
                    <a:pt x="241620" y="217121"/>
                  </a:cubicBezTo>
                  <a:lnTo>
                    <a:pt x="200268" y="175686"/>
                  </a:lnTo>
                  <a:lnTo>
                    <a:pt x="228713" y="147242"/>
                  </a:lnTo>
                  <a:cubicBezTo>
                    <a:pt x="235537" y="153243"/>
                    <a:pt x="244498" y="156860"/>
                    <a:pt x="254281" y="156860"/>
                  </a:cubicBezTo>
                  <a:cubicBezTo>
                    <a:pt x="275574" y="156860"/>
                    <a:pt x="292920" y="139678"/>
                    <a:pt x="293085" y="118385"/>
                  </a:cubicBezTo>
                  <a:lnTo>
                    <a:pt x="318077" y="118385"/>
                  </a:lnTo>
                  <a:cubicBezTo>
                    <a:pt x="319393" y="132114"/>
                    <a:pt x="330984" y="142966"/>
                    <a:pt x="345125" y="142966"/>
                  </a:cubicBezTo>
                  <a:cubicBezTo>
                    <a:pt x="360087" y="142966"/>
                    <a:pt x="372255" y="130799"/>
                    <a:pt x="372255" y="115837"/>
                  </a:cubicBezTo>
                  <a:cubicBezTo>
                    <a:pt x="372337" y="100792"/>
                    <a:pt x="360087" y="88624"/>
                    <a:pt x="345125" y="88624"/>
                  </a:cubicBezTo>
                  <a:close/>
                  <a:moveTo>
                    <a:pt x="27130" y="162286"/>
                  </a:moveTo>
                  <a:cubicBezTo>
                    <a:pt x="15045" y="162286"/>
                    <a:pt x="5179" y="152421"/>
                    <a:pt x="5179" y="140336"/>
                  </a:cubicBezTo>
                  <a:cubicBezTo>
                    <a:pt x="5179" y="128251"/>
                    <a:pt x="15045" y="118385"/>
                    <a:pt x="27130" y="118385"/>
                  </a:cubicBezTo>
                  <a:cubicBezTo>
                    <a:pt x="39215" y="118385"/>
                    <a:pt x="49080" y="128251"/>
                    <a:pt x="49080" y="140336"/>
                  </a:cubicBezTo>
                  <a:cubicBezTo>
                    <a:pt x="49080" y="152421"/>
                    <a:pt x="39215" y="162286"/>
                    <a:pt x="27130" y="162286"/>
                  </a:cubicBezTo>
                  <a:close/>
                  <a:moveTo>
                    <a:pt x="249595" y="342823"/>
                  </a:moveTo>
                  <a:cubicBezTo>
                    <a:pt x="261680" y="342823"/>
                    <a:pt x="271545" y="352689"/>
                    <a:pt x="271545" y="364773"/>
                  </a:cubicBezTo>
                  <a:cubicBezTo>
                    <a:pt x="271545" y="376859"/>
                    <a:pt x="261680" y="386724"/>
                    <a:pt x="249595" y="386724"/>
                  </a:cubicBezTo>
                  <a:cubicBezTo>
                    <a:pt x="237510" y="386724"/>
                    <a:pt x="227644" y="376859"/>
                    <a:pt x="227644" y="364773"/>
                  </a:cubicBezTo>
                  <a:cubicBezTo>
                    <a:pt x="227644" y="352606"/>
                    <a:pt x="237510" y="342823"/>
                    <a:pt x="249595" y="342823"/>
                  </a:cubicBezTo>
                  <a:close/>
                  <a:moveTo>
                    <a:pt x="131457" y="361814"/>
                  </a:moveTo>
                  <a:cubicBezTo>
                    <a:pt x="131457" y="368884"/>
                    <a:pt x="125702" y="374721"/>
                    <a:pt x="118549" y="374721"/>
                  </a:cubicBezTo>
                  <a:cubicBezTo>
                    <a:pt x="111397" y="374721"/>
                    <a:pt x="105642" y="368966"/>
                    <a:pt x="105642" y="361814"/>
                  </a:cubicBezTo>
                  <a:cubicBezTo>
                    <a:pt x="105642" y="354662"/>
                    <a:pt x="111397" y="348907"/>
                    <a:pt x="118549" y="348907"/>
                  </a:cubicBezTo>
                  <a:cubicBezTo>
                    <a:pt x="125620" y="348907"/>
                    <a:pt x="131457" y="354662"/>
                    <a:pt x="131457" y="361814"/>
                  </a:cubicBezTo>
                  <a:close/>
                  <a:moveTo>
                    <a:pt x="177166" y="244334"/>
                  </a:moveTo>
                  <a:cubicBezTo>
                    <a:pt x="177166" y="257734"/>
                    <a:pt x="171905" y="270230"/>
                    <a:pt x="162368" y="279520"/>
                  </a:cubicBezTo>
                  <a:cubicBezTo>
                    <a:pt x="153160" y="288564"/>
                    <a:pt x="140911" y="293578"/>
                    <a:pt x="127921" y="293578"/>
                  </a:cubicBezTo>
                  <a:cubicBezTo>
                    <a:pt x="100792" y="293578"/>
                    <a:pt x="78677" y="271463"/>
                    <a:pt x="78677" y="244334"/>
                  </a:cubicBezTo>
                  <a:cubicBezTo>
                    <a:pt x="78677" y="231344"/>
                    <a:pt x="83692" y="219094"/>
                    <a:pt x="92735" y="209887"/>
                  </a:cubicBezTo>
                  <a:cubicBezTo>
                    <a:pt x="102025" y="200350"/>
                    <a:pt x="114603" y="195089"/>
                    <a:pt x="127921" y="195089"/>
                  </a:cubicBezTo>
                  <a:cubicBezTo>
                    <a:pt x="155051" y="195089"/>
                    <a:pt x="177166" y="217203"/>
                    <a:pt x="177166" y="244334"/>
                  </a:cubicBezTo>
                  <a:close/>
                  <a:moveTo>
                    <a:pt x="269326" y="210709"/>
                  </a:moveTo>
                  <a:cubicBezTo>
                    <a:pt x="287906" y="210709"/>
                    <a:pt x="302950" y="225836"/>
                    <a:pt x="302950" y="244334"/>
                  </a:cubicBezTo>
                  <a:cubicBezTo>
                    <a:pt x="302950" y="262913"/>
                    <a:pt x="287823" y="277958"/>
                    <a:pt x="269326" y="277958"/>
                  </a:cubicBezTo>
                  <a:cubicBezTo>
                    <a:pt x="250746" y="277958"/>
                    <a:pt x="235701" y="262831"/>
                    <a:pt x="235701" y="244334"/>
                  </a:cubicBezTo>
                  <a:cubicBezTo>
                    <a:pt x="235701" y="225836"/>
                    <a:pt x="250746" y="210709"/>
                    <a:pt x="269326" y="210709"/>
                  </a:cubicBezTo>
                  <a:close/>
                  <a:moveTo>
                    <a:pt x="236688" y="18087"/>
                  </a:moveTo>
                  <a:cubicBezTo>
                    <a:pt x="236688" y="10934"/>
                    <a:pt x="242442" y="5179"/>
                    <a:pt x="249595" y="5179"/>
                  </a:cubicBezTo>
                  <a:cubicBezTo>
                    <a:pt x="256747" y="5179"/>
                    <a:pt x="262502" y="10934"/>
                    <a:pt x="262502" y="18087"/>
                  </a:cubicBezTo>
                  <a:cubicBezTo>
                    <a:pt x="262502" y="25239"/>
                    <a:pt x="256747" y="30994"/>
                    <a:pt x="249595" y="30994"/>
                  </a:cubicBezTo>
                  <a:cubicBezTo>
                    <a:pt x="242442" y="30994"/>
                    <a:pt x="236688" y="25239"/>
                    <a:pt x="236688" y="18087"/>
                  </a:cubicBezTo>
                  <a:close/>
                  <a:moveTo>
                    <a:pt x="254281" y="151598"/>
                  </a:moveTo>
                  <a:cubicBezTo>
                    <a:pt x="235701" y="151598"/>
                    <a:pt x="220656" y="136472"/>
                    <a:pt x="220656" y="117974"/>
                  </a:cubicBezTo>
                  <a:cubicBezTo>
                    <a:pt x="220656" y="99394"/>
                    <a:pt x="235783" y="84349"/>
                    <a:pt x="254281" y="84349"/>
                  </a:cubicBezTo>
                  <a:cubicBezTo>
                    <a:pt x="272861" y="84349"/>
                    <a:pt x="287906" y="99477"/>
                    <a:pt x="287906" y="117974"/>
                  </a:cubicBezTo>
                  <a:cubicBezTo>
                    <a:pt x="287906" y="136554"/>
                    <a:pt x="272861" y="151598"/>
                    <a:pt x="254281" y="151598"/>
                  </a:cubicBezTo>
                  <a:close/>
                  <a:moveTo>
                    <a:pt x="345125" y="137705"/>
                  </a:moveTo>
                  <a:cubicBezTo>
                    <a:pt x="333040" y="137705"/>
                    <a:pt x="323174" y="127839"/>
                    <a:pt x="323174" y="115754"/>
                  </a:cubicBezTo>
                  <a:cubicBezTo>
                    <a:pt x="323174" y="103669"/>
                    <a:pt x="333040" y="93804"/>
                    <a:pt x="345125" y="93804"/>
                  </a:cubicBezTo>
                  <a:cubicBezTo>
                    <a:pt x="357210" y="93804"/>
                    <a:pt x="367075" y="103669"/>
                    <a:pt x="367075" y="115754"/>
                  </a:cubicBezTo>
                  <a:cubicBezTo>
                    <a:pt x="367075" y="127921"/>
                    <a:pt x="357210" y="137705"/>
                    <a:pt x="345125" y="137705"/>
                  </a:cubicBezTo>
                  <a:close/>
                </a:path>
              </a:pathLst>
            </a:custGeom>
            <a:grpFill/>
            <a:ln w="8221" cap="flat">
              <a:noFill/>
              <a:prstDash val="solid"/>
              <a:miter/>
            </a:ln>
          </p:spPr>
          <p:txBody>
            <a:bodyPr rtlCol="0" anchor="ctr"/>
            <a:lstStyle/>
            <a:p>
              <a:endParaRPr lang="en-US"/>
            </a:p>
          </p:txBody>
        </p:sp>
        <p:grpSp>
          <p:nvGrpSpPr>
            <p:cNvPr id="20" name="Graphic 2">
              <a:extLst>
                <a:ext uri="{FF2B5EF4-FFF2-40B4-BE49-F238E27FC236}">
                  <a16:creationId xmlns:a16="http://schemas.microsoft.com/office/drawing/2014/main" id="{0CB7D440-419C-43F5-A257-26B7DD660FEB}"/>
                </a:ext>
              </a:extLst>
            </p:cNvPr>
            <p:cNvGrpSpPr/>
            <p:nvPr/>
          </p:nvGrpSpPr>
          <p:grpSpPr>
            <a:xfrm>
              <a:off x="7622569" y="2937106"/>
              <a:ext cx="313226" cy="373898"/>
              <a:chOff x="7622569" y="2937106"/>
              <a:chExt cx="313226" cy="373898"/>
            </a:xfrm>
            <a:grpFill/>
          </p:grpSpPr>
          <p:sp>
            <p:nvSpPr>
              <p:cNvPr id="89" name="Freeform: Shape 88">
                <a:extLst>
                  <a:ext uri="{FF2B5EF4-FFF2-40B4-BE49-F238E27FC236}">
                    <a16:creationId xmlns:a16="http://schemas.microsoft.com/office/drawing/2014/main" id="{FA6FBCB0-D1E0-4EE4-A286-586430A2B4F3}"/>
                  </a:ext>
                </a:extLst>
              </p:cNvPr>
              <p:cNvSpPr/>
              <p:nvPr/>
            </p:nvSpPr>
            <p:spPr>
              <a:xfrm>
                <a:off x="7622569" y="2937106"/>
                <a:ext cx="313226" cy="373898"/>
              </a:xfrm>
              <a:custGeom>
                <a:avLst/>
                <a:gdLst>
                  <a:gd name="connsiteX0" fmla="*/ 293496 w 313226"/>
                  <a:gd name="connsiteY0" fmla="*/ 0 h 373898"/>
                  <a:gd name="connsiteX1" fmla="*/ 42832 w 313226"/>
                  <a:gd name="connsiteY1" fmla="*/ 0 h 373898"/>
                  <a:gd name="connsiteX2" fmla="*/ 23101 w 313226"/>
                  <a:gd name="connsiteY2" fmla="*/ 19731 h 373898"/>
                  <a:gd name="connsiteX3" fmla="*/ 23101 w 313226"/>
                  <a:gd name="connsiteY3" fmla="*/ 29432 h 373898"/>
                  <a:gd name="connsiteX4" fmla="*/ 11592 w 313226"/>
                  <a:gd name="connsiteY4" fmla="*/ 29432 h 373898"/>
                  <a:gd name="connsiteX5" fmla="*/ 0 w 313226"/>
                  <a:gd name="connsiteY5" fmla="*/ 41024 h 373898"/>
                  <a:gd name="connsiteX6" fmla="*/ 11592 w 313226"/>
                  <a:gd name="connsiteY6" fmla="*/ 52615 h 373898"/>
                  <a:gd name="connsiteX7" fmla="*/ 23101 w 313226"/>
                  <a:gd name="connsiteY7" fmla="*/ 52615 h 373898"/>
                  <a:gd name="connsiteX8" fmla="*/ 23101 w 313226"/>
                  <a:gd name="connsiteY8" fmla="*/ 95119 h 373898"/>
                  <a:gd name="connsiteX9" fmla="*/ 11592 w 313226"/>
                  <a:gd name="connsiteY9" fmla="*/ 95119 h 373898"/>
                  <a:gd name="connsiteX10" fmla="*/ 0 w 313226"/>
                  <a:gd name="connsiteY10" fmla="*/ 106711 h 373898"/>
                  <a:gd name="connsiteX11" fmla="*/ 11592 w 313226"/>
                  <a:gd name="connsiteY11" fmla="*/ 118303 h 373898"/>
                  <a:gd name="connsiteX12" fmla="*/ 23101 w 313226"/>
                  <a:gd name="connsiteY12" fmla="*/ 118303 h 373898"/>
                  <a:gd name="connsiteX13" fmla="*/ 23101 w 313226"/>
                  <a:gd name="connsiteY13" fmla="*/ 160806 h 373898"/>
                  <a:gd name="connsiteX14" fmla="*/ 11592 w 313226"/>
                  <a:gd name="connsiteY14" fmla="*/ 160806 h 373898"/>
                  <a:gd name="connsiteX15" fmla="*/ 0 w 313226"/>
                  <a:gd name="connsiteY15" fmla="*/ 172398 h 373898"/>
                  <a:gd name="connsiteX16" fmla="*/ 11592 w 313226"/>
                  <a:gd name="connsiteY16" fmla="*/ 183990 h 373898"/>
                  <a:gd name="connsiteX17" fmla="*/ 23101 w 313226"/>
                  <a:gd name="connsiteY17" fmla="*/ 183990 h 373898"/>
                  <a:gd name="connsiteX18" fmla="*/ 23101 w 313226"/>
                  <a:gd name="connsiteY18" fmla="*/ 226493 h 373898"/>
                  <a:gd name="connsiteX19" fmla="*/ 11592 w 313226"/>
                  <a:gd name="connsiteY19" fmla="*/ 226493 h 373898"/>
                  <a:gd name="connsiteX20" fmla="*/ 0 w 313226"/>
                  <a:gd name="connsiteY20" fmla="*/ 238085 h 373898"/>
                  <a:gd name="connsiteX21" fmla="*/ 11592 w 313226"/>
                  <a:gd name="connsiteY21" fmla="*/ 249677 h 373898"/>
                  <a:gd name="connsiteX22" fmla="*/ 23101 w 313226"/>
                  <a:gd name="connsiteY22" fmla="*/ 249677 h 373898"/>
                  <a:gd name="connsiteX23" fmla="*/ 23101 w 313226"/>
                  <a:gd name="connsiteY23" fmla="*/ 292181 h 373898"/>
                  <a:gd name="connsiteX24" fmla="*/ 11592 w 313226"/>
                  <a:gd name="connsiteY24" fmla="*/ 292181 h 373898"/>
                  <a:gd name="connsiteX25" fmla="*/ 0 w 313226"/>
                  <a:gd name="connsiteY25" fmla="*/ 303772 h 373898"/>
                  <a:gd name="connsiteX26" fmla="*/ 11592 w 313226"/>
                  <a:gd name="connsiteY26" fmla="*/ 315364 h 373898"/>
                  <a:gd name="connsiteX27" fmla="*/ 23101 w 313226"/>
                  <a:gd name="connsiteY27" fmla="*/ 315364 h 373898"/>
                  <a:gd name="connsiteX28" fmla="*/ 23101 w 313226"/>
                  <a:gd name="connsiteY28" fmla="*/ 315775 h 373898"/>
                  <a:gd name="connsiteX29" fmla="*/ 23101 w 313226"/>
                  <a:gd name="connsiteY29" fmla="*/ 318981 h 373898"/>
                  <a:gd name="connsiteX30" fmla="*/ 23101 w 313226"/>
                  <a:gd name="connsiteY30" fmla="*/ 354168 h 373898"/>
                  <a:gd name="connsiteX31" fmla="*/ 42832 w 313226"/>
                  <a:gd name="connsiteY31" fmla="*/ 373899 h 373898"/>
                  <a:gd name="connsiteX32" fmla="*/ 293496 w 313226"/>
                  <a:gd name="connsiteY32" fmla="*/ 373899 h 373898"/>
                  <a:gd name="connsiteX33" fmla="*/ 313227 w 313226"/>
                  <a:gd name="connsiteY33" fmla="*/ 354168 h 373898"/>
                  <a:gd name="connsiteX34" fmla="*/ 313227 w 313226"/>
                  <a:gd name="connsiteY34" fmla="*/ 318981 h 373898"/>
                  <a:gd name="connsiteX35" fmla="*/ 313227 w 313226"/>
                  <a:gd name="connsiteY35" fmla="*/ 317337 h 373898"/>
                  <a:gd name="connsiteX36" fmla="*/ 313227 w 313226"/>
                  <a:gd name="connsiteY36" fmla="*/ 19402 h 373898"/>
                  <a:gd name="connsiteX37" fmla="*/ 293496 w 313226"/>
                  <a:gd name="connsiteY37" fmla="*/ 0 h 373898"/>
                  <a:gd name="connsiteX38" fmla="*/ 23101 w 313226"/>
                  <a:gd name="connsiteY38" fmla="*/ 310432 h 373898"/>
                  <a:gd name="connsiteX39" fmla="*/ 11592 w 313226"/>
                  <a:gd name="connsiteY39" fmla="*/ 310432 h 373898"/>
                  <a:gd name="connsiteX40" fmla="*/ 5179 w 313226"/>
                  <a:gd name="connsiteY40" fmla="*/ 304019 h 373898"/>
                  <a:gd name="connsiteX41" fmla="*/ 11592 w 313226"/>
                  <a:gd name="connsiteY41" fmla="*/ 297606 h 373898"/>
                  <a:gd name="connsiteX42" fmla="*/ 23101 w 313226"/>
                  <a:gd name="connsiteY42" fmla="*/ 297606 h 373898"/>
                  <a:gd name="connsiteX43" fmla="*/ 23101 w 313226"/>
                  <a:gd name="connsiteY43" fmla="*/ 310432 h 373898"/>
                  <a:gd name="connsiteX44" fmla="*/ 23101 w 313226"/>
                  <a:gd name="connsiteY44" fmla="*/ 244662 h 373898"/>
                  <a:gd name="connsiteX45" fmla="*/ 11592 w 313226"/>
                  <a:gd name="connsiteY45" fmla="*/ 244662 h 373898"/>
                  <a:gd name="connsiteX46" fmla="*/ 5179 w 313226"/>
                  <a:gd name="connsiteY46" fmla="*/ 238249 h 373898"/>
                  <a:gd name="connsiteX47" fmla="*/ 11592 w 313226"/>
                  <a:gd name="connsiteY47" fmla="*/ 231837 h 373898"/>
                  <a:gd name="connsiteX48" fmla="*/ 23101 w 313226"/>
                  <a:gd name="connsiteY48" fmla="*/ 231837 h 373898"/>
                  <a:gd name="connsiteX49" fmla="*/ 23101 w 313226"/>
                  <a:gd name="connsiteY49" fmla="*/ 244662 h 373898"/>
                  <a:gd name="connsiteX50" fmla="*/ 23101 w 313226"/>
                  <a:gd name="connsiteY50" fmla="*/ 178975 h 373898"/>
                  <a:gd name="connsiteX51" fmla="*/ 11592 w 313226"/>
                  <a:gd name="connsiteY51" fmla="*/ 178975 h 373898"/>
                  <a:gd name="connsiteX52" fmla="*/ 5179 w 313226"/>
                  <a:gd name="connsiteY52" fmla="*/ 172562 h 373898"/>
                  <a:gd name="connsiteX53" fmla="*/ 11592 w 313226"/>
                  <a:gd name="connsiteY53" fmla="*/ 166150 h 373898"/>
                  <a:gd name="connsiteX54" fmla="*/ 23101 w 313226"/>
                  <a:gd name="connsiteY54" fmla="*/ 166150 h 373898"/>
                  <a:gd name="connsiteX55" fmla="*/ 23101 w 313226"/>
                  <a:gd name="connsiteY55" fmla="*/ 178975 h 373898"/>
                  <a:gd name="connsiteX56" fmla="*/ 23101 w 313226"/>
                  <a:gd name="connsiteY56" fmla="*/ 113205 h 373898"/>
                  <a:gd name="connsiteX57" fmla="*/ 11592 w 313226"/>
                  <a:gd name="connsiteY57" fmla="*/ 113205 h 373898"/>
                  <a:gd name="connsiteX58" fmla="*/ 5179 w 313226"/>
                  <a:gd name="connsiteY58" fmla="*/ 106793 h 373898"/>
                  <a:gd name="connsiteX59" fmla="*/ 11592 w 313226"/>
                  <a:gd name="connsiteY59" fmla="*/ 100380 h 373898"/>
                  <a:gd name="connsiteX60" fmla="*/ 23101 w 313226"/>
                  <a:gd name="connsiteY60" fmla="*/ 100380 h 373898"/>
                  <a:gd name="connsiteX61" fmla="*/ 23101 w 313226"/>
                  <a:gd name="connsiteY61" fmla="*/ 113205 h 373898"/>
                  <a:gd name="connsiteX62" fmla="*/ 23101 w 313226"/>
                  <a:gd name="connsiteY62" fmla="*/ 47436 h 373898"/>
                  <a:gd name="connsiteX63" fmla="*/ 11592 w 313226"/>
                  <a:gd name="connsiteY63" fmla="*/ 47436 h 373898"/>
                  <a:gd name="connsiteX64" fmla="*/ 5179 w 313226"/>
                  <a:gd name="connsiteY64" fmla="*/ 41024 h 373898"/>
                  <a:gd name="connsiteX65" fmla="*/ 11592 w 313226"/>
                  <a:gd name="connsiteY65" fmla="*/ 34611 h 373898"/>
                  <a:gd name="connsiteX66" fmla="*/ 23101 w 313226"/>
                  <a:gd name="connsiteY66" fmla="*/ 34611 h 373898"/>
                  <a:gd name="connsiteX67" fmla="*/ 23101 w 313226"/>
                  <a:gd name="connsiteY67" fmla="*/ 47436 h 373898"/>
                  <a:gd name="connsiteX68" fmla="*/ 28281 w 313226"/>
                  <a:gd name="connsiteY68" fmla="*/ 316104 h 373898"/>
                  <a:gd name="connsiteX69" fmla="*/ 28281 w 313226"/>
                  <a:gd name="connsiteY69" fmla="*/ 297606 h 373898"/>
                  <a:gd name="connsiteX70" fmla="*/ 44559 w 313226"/>
                  <a:gd name="connsiteY70" fmla="*/ 297606 h 373898"/>
                  <a:gd name="connsiteX71" fmla="*/ 48751 w 313226"/>
                  <a:gd name="connsiteY71" fmla="*/ 299168 h 373898"/>
                  <a:gd name="connsiteX72" fmla="*/ 46778 w 313226"/>
                  <a:gd name="connsiteY72" fmla="*/ 304019 h 373898"/>
                  <a:gd name="connsiteX73" fmla="*/ 53684 w 313226"/>
                  <a:gd name="connsiteY73" fmla="*/ 310925 h 373898"/>
                  <a:gd name="connsiteX74" fmla="*/ 60590 w 313226"/>
                  <a:gd name="connsiteY74" fmla="*/ 304019 h 373898"/>
                  <a:gd name="connsiteX75" fmla="*/ 54095 w 313226"/>
                  <a:gd name="connsiteY75" fmla="*/ 297195 h 373898"/>
                  <a:gd name="connsiteX76" fmla="*/ 44723 w 313226"/>
                  <a:gd name="connsiteY76" fmla="*/ 292427 h 373898"/>
                  <a:gd name="connsiteX77" fmla="*/ 28445 w 313226"/>
                  <a:gd name="connsiteY77" fmla="*/ 292427 h 373898"/>
                  <a:gd name="connsiteX78" fmla="*/ 28445 w 313226"/>
                  <a:gd name="connsiteY78" fmla="*/ 231919 h 373898"/>
                  <a:gd name="connsiteX79" fmla="*/ 44723 w 313226"/>
                  <a:gd name="connsiteY79" fmla="*/ 231919 h 373898"/>
                  <a:gd name="connsiteX80" fmla="*/ 48916 w 313226"/>
                  <a:gd name="connsiteY80" fmla="*/ 233481 h 373898"/>
                  <a:gd name="connsiteX81" fmla="*/ 46943 w 313226"/>
                  <a:gd name="connsiteY81" fmla="*/ 238332 h 373898"/>
                  <a:gd name="connsiteX82" fmla="*/ 53849 w 313226"/>
                  <a:gd name="connsiteY82" fmla="*/ 245238 h 373898"/>
                  <a:gd name="connsiteX83" fmla="*/ 60754 w 313226"/>
                  <a:gd name="connsiteY83" fmla="*/ 238332 h 373898"/>
                  <a:gd name="connsiteX84" fmla="*/ 54260 w 313226"/>
                  <a:gd name="connsiteY84" fmla="*/ 231508 h 373898"/>
                  <a:gd name="connsiteX85" fmla="*/ 44887 w 313226"/>
                  <a:gd name="connsiteY85" fmla="*/ 226740 h 373898"/>
                  <a:gd name="connsiteX86" fmla="*/ 28610 w 313226"/>
                  <a:gd name="connsiteY86" fmla="*/ 226740 h 373898"/>
                  <a:gd name="connsiteX87" fmla="*/ 28610 w 313226"/>
                  <a:gd name="connsiteY87" fmla="*/ 166232 h 373898"/>
                  <a:gd name="connsiteX88" fmla="*/ 44887 w 313226"/>
                  <a:gd name="connsiteY88" fmla="*/ 166232 h 373898"/>
                  <a:gd name="connsiteX89" fmla="*/ 49080 w 313226"/>
                  <a:gd name="connsiteY89" fmla="*/ 167794 h 373898"/>
                  <a:gd name="connsiteX90" fmla="*/ 47107 w 313226"/>
                  <a:gd name="connsiteY90" fmla="*/ 172645 h 373898"/>
                  <a:gd name="connsiteX91" fmla="*/ 54013 w 313226"/>
                  <a:gd name="connsiteY91" fmla="*/ 179550 h 373898"/>
                  <a:gd name="connsiteX92" fmla="*/ 60919 w 313226"/>
                  <a:gd name="connsiteY92" fmla="*/ 172645 h 373898"/>
                  <a:gd name="connsiteX93" fmla="*/ 54424 w 313226"/>
                  <a:gd name="connsiteY93" fmla="*/ 165821 h 373898"/>
                  <a:gd name="connsiteX94" fmla="*/ 45052 w 313226"/>
                  <a:gd name="connsiteY94" fmla="*/ 161053 h 373898"/>
                  <a:gd name="connsiteX95" fmla="*/ 28774 w 313226"/>
                  <a:gd name="connsiteY95" fmla="*/ 161053 h 373898"/>
                  <a:gd name="connsiteX96" fmla="*/ 28774 w 313226"/>
                  <a:gd name="connsiteY96" fmla="*/ 100545 h 373898"/>
                  <a:gd name="connsiteX97" fmla="*/ 45052 w 313226"/>
                  <a:gd name="connsiteY97" fmla="*/ 100545 h 373898"/>
                  <a:gd name="connsiteX98" fmla="*/ 49245 w 313226"/>
                  <a:gd name="connsiteY98" fmla="*/ 102107 h 373898"/>
                  <a:gd name="connsiteX99" fmla="*/ 47272 w 313226"/>
                  <a:gd name="connsiteY99" fmla="*/ 106958 h 373898"/>
                  <a:gd name="connsiteX100" fmla="*/ 54177 w 313226"/>
                  <a:gd name="connsiteY100" fmla="*/ 113863 h 373898"/>
                  <a:gd name="connsiteX101" fmla="*/ 61083 w 313226"/>
                  <a:gd name="connsiteY101" fmla="*/ 106958 h 373898"/>
                  <a:gd name="connsiteX102" fmla="*/ 54588 w 313226"/>
                  <a:gd name="connsiteY102" fmla="*/ 100134 h 373898"/>
                  <a:gd name="connsiteX103" fmla="*/ 45216 w 313226"/>
                  <a:gd name="connsiteY103" fmla="*/ 95366 h 373898"/>
                  <a:gd name="connsiteX104" fmla="*/ 28938 w 313226"/>
                  <a:gd name="connsiteY104" fmla="*/ 95366 h 373898"/>
                  <a:gd name="connsiteX105" fmla="*/ 28938 w 313226"/>
                  <a:gd name="connsiteY105" fmla="*/ 34858 h 373898"/>
                  <a:gd name="connsiteX106" fmla="*/ 45216 w 313226"/>
                  <a:gd name="connsiteY106" fmla="*/ 34858 h 373898"/>
                  <a:gd name="connsiteX107" fmla="*/ 49409 w 313226"/>
                  <a:gd name="connsiteY107" fmla="*/ 36420 h 373898"/>
                  <a:gd name="connsiteX108" fmla="*/ 47436 w 313226"/>
                  <a:gd name="connsiteY108" fmla="*/ 41270 h 373898"/>
                  <a:gd name="connsiteX109" fmla="*/ 54342 w 313226"/>
                  <a:gd name="connsiteY109" fmla="*/ 48176 h 373898"/>
                  <a:gd name="connsiteX110" fmla="*/ 61247 w 313226"/>
                  <a:gd name="connsiteY110" fmla="*/ 41270 h 373898"/>
                  <a:gd name="connsiteX111" fmla="*/ 54753 w 313226"/>
                  <a:gd name="connsiteY111" fmla="*/ 34447 h 373898"/>
                  <a:gd name="connsiteX112" fmla="*/ 45381 w 313226"/>
                  <a:gd name="connsiteY112" fmla="*/ 29678 h 373898"/>
                  <a:gd name="connsiteX113" fmla="*/ 29103 w 313226"/>
                  <a:gd name="connsiteY113" fmla="*/ 29678 h 373898"/>
                  <a:gd name="connsiteX114" fmla="*/ 29103 w 313226"/>
                  <a:gd name="connsiteY114" fmla="*/ 19977 h 373898"/>
                  <a:gd name="connsiteX115" fmla="*/ 43572 w 313226"/>
                  <a:gd name="connsiteY115" fmla="*/ 5508 h 373898"/>
                  <a:gd name="connsiteX116" fmla="*/ 72429 w 313226"/>
                  <a:gd name="connsiteY116" fmla="*/ 5508 h 373898"/>
                  <a:gd name="connsiteX117" fmla="*/ 72429 w 313226"/>
                  <a:gd name="connsiteY117" fmla="*/ 334026 h 373898"/>
                  <a:gd name="connsiteX118" fmla="*/ 43572 w 313226"/>
                  <a:gd name="connsiteY118" fmla="*/ 334026 h 373898"/>
                  <a:gd name="connsiteX119" fmla="*/ 29103 w 313226"/>
                  <a:gd name="connsiteY119" fmla="*/ 319557 h 373898"/>
                  <a:gd name="connsiteX120" fmla="*/ 29103 w 313226"/>
                  <a:gd name="connsiteY120" fmla="*/ 316104 h 373898"/>
                  <a:gd name="connsiteX121" fmla="*/ 307965 w 313226"/>
                  <a:gd name="connsiteY121" fmla="*/ 354415 h 373898"/>
                  <a:gd name="connsiteX122" fmla="*/ 293496 w 313226"/>
                  <a:gd name="connsiteY122" fmla="*/ 368884 h 373898"/>
                  <a:gd name="connsiteX123" fmla="*/ 42832 w 313226"/>
                  <a:gd name="connsiteY123" fmla="*/ 368884 h 373898"/>
                  <a:gd name="connsiteX124" fmla="*/ 28363 w 313226"/>
                  <a:gd name="connsiteY124" fmla="*/ 354415 h 373898"/>
                  <a:gd name="connsiteX125" fmla="*/ 28363 w 313226"/>
                  <a:gd name="connsiteY125" fmla="*/ 332546 h 373898"/>
                  <a:gd name="connsiteX126" fmla="*/ 42832 w 313226"/>
                  <a:gd name="connsiteY126" fmla="*/ 338959 h 373898"/>
                  <a:gd name="connsiteX127" fmla="*/ 293496 w 313226"/>
                  <a:gd name="connsiteY127" fmla="*/ 338959 h 373898"/>
                  <a:gd name="connsiteX128" fmla="*/ 307965 w 313226"/>
                  <a:gd name="connsiteY128" fmla="*/ 332546 h 373898"/>
                  <a:gd name="connsiteX129" fmla="*/ 307965 w 313226"/>
                  <a:gd name="connsiteY129" fmla="*/ 354415 h 373898"/>
                  <a:gd name="connsiteX130" fmla="*/ 307965 w 313226"/>
                  <a:gd name="connsiteY130" fmla="*/ 317666 h 373898"/>
                  <a:gd name="connsiteX131" fmla="*/ 307965 w 313226"/>
                  <a:gd name="connsiteY131" fmla="*/ 319310 h 373898"/>
                  <a:gd name="connsiteX132" fmla="*/ 293496 w 313226"/>
                  <a:gd name="connsiteY132" fmla="*/ 333780 h 373898"/>
                  <a:gd name="connsiteX133" fmla="*/ 76868 w 313226"/>
                  <a:gd name="connsiteY133" fmla="*/ 333780 h 373898"/>
                  <a:gd name="connsiteX134" fmla="*/ 76868 w 313226"/>
                  <a:gd name="connsiteY134" fmla="*/ 5261 h 373898"/>
                  <a:gd name="connsiteX135" fmla="*/ 293496 w 313226"/>
                  <a:gd name="connsiteY135" fmla="*/ 5261 h 373898"/>
                  <a:gd name="connsiteX136" fmla="*/ 307965 w 313226"/>
                  <a:gd name="connsiteY136" fmla="*/ 19731 h 373898"/>
                  <a:gd name="connsiteX137" fmla="*/ 307965 w 313226"/>
                  <a:gd name="connsiteY137" fmla="*/ 317666 h 373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313226" h="373898">
                    <a:moveTo>
                      <a:pt x="293496" y="0"/>
                    </a:moveTo>
                    <a:lnTo>
                      <a:pt x="42832" y="0"/>
                    </a:lnTo>
                    <a:cubicBezTo>
                      <a:pt x="31980" y="0"/>
                      <a:pt x="23101" y="8879"/>
                      <a:pt x="23101" y="19731"/>
                    </a:cubicBezTo>
                    <a:lnTo>
                      <a:pt x="23101" y="29432"/>
                    </a:lnTo>
                    <a:lnTo>
                      <a:pt x="11592" y="29432"/>
                    </a:lnTo>
                    <a:cubicBezTo>
                      <a:pt x="5179" y="29432"/>
                      <a:pt x="0" y="34611"/>
                      <a:pt x="0" y="41024"/>
                    </a:cubicBezTo>
                    <a:cubicBezTo>
                      <a:pt x="0" y="47436"/>
                      <a:pt x="5179" y="52615"/>
                      <a:pt x="11592" y="52615"/>
                    </a:cubicBezTo>
                    <a:lnTo>
                      <a:pt x="23101" y="52615"/>
                    </a:lnTo>
                    <a:lnTo>
                      <a:pt x="23101" y="95119"/>
                    </a:lnTo>
                    <a:lnTo>
                      <a:pt x="11592" y="95119"/>
                    </a:lnTo>
                    <a:cubicBezTo>
                      <a:pt x="5179" y="95119"/>
                      <a:pt x="0" y="100298"/>
                      <a:pt x="0" y="106711"/>
                    </a:cubicBezTo>
                    <a:cubicBezTo>
                      <a:pt x="0" y="113123"/>
                      <a:pt x="5179" y="118303"/>
                      <a:pt x="11592" y="118303"/>
                    </a:cubicBezTo>
                    <a:lnTo>
                      <a:pt x="23101" y="118303"/>
                    </a:lnTo>
                    <a:lnTo>
                      <a:pt x="23101" y="160806"/>
                    </a:lnTo>
                    <a:lnTo>
                      <a:pt x="11592" y="160806"/>
                    </a:lnTo>
                    <a:cubicBezTo>
                      <a:pt x="5179" y="160806"/>
                      <a:pt x="0" y="165986"/>
                      <a:pt x="0" y="172398"/>
                    </a:cubicBezTo>
                    <a:cubicBezTo>
                      <a:pt x="0" y="178811"/>
                      <a:pt x="5179" y="183990"/>
                      <a:pt x="11592" y="183990"/>
                    </a:cubicBezTo>
                    <a:lnTo>
                      <a:pt x="23101" y="183990"/>
                    </a:lnTo>
                    <a:lnTo>
                      <a:pt x="23101" y="226493"/>
                    </a:lnTo>
                    <a:lnTo>
                      <a:pt x="11592" y="226493"/>
                    </a:lnTo>
                    <a:cubicBezTo>
                      <a:pt x="5179" y="226493"/>
                      <a:pt x="0" y="231673"/>
                      <a:pt x="0" y="238085"/>
                    </a:cubicBezTo>
                    <a:cubicBezTo>
                      <a:pt x="0" y="244498"/>
                      <a:pt x="5179" y="249677"/>
                      <a:pt x="11592" y="249677"/>
                    </a:cubicBezTo>
                    <a:lnTo>
                      <a:pt x="23101" y="249677"/>
                    </a:lnTo>
                    <a:lnTo>
                      <a:pt x="23101" y="292181"/>
                    </a:lnTo>
                    <a:lnTo>
                      <a:pt x="11592" y="292181"/>
                    </a:lnTo>
                    <a:cubicBezTo>
                      <a:pt x="5179" y="292181"/>
                      <a:pt x="0" y="297360"/>
                      <a:pt x="0" y="303772"/>
                    </a:cubicBezTo>
                    <a:cubicBezTo>
                      <a:pt x="0" y="310185"/>
                      <a:pt x="5179" y="315364"/>
                      <a:pt x="11592" y="315364"/>
                    </a:cubicBezTo>
                    <a:lnTo>
                      <a:pt x="23101" y="315364"/>
                    </a:lnTo>
                    <a:lnTo>
                      <a:pt x="23101" y="315775"/>
                    </a:lnTo>
                    <a:lnTo>
                      <a:pt x="23101" y="318981"/>
                    </a:lnTo>
                    <a:lnTo>
                      <a:pt x="23101" y="354168"/>
                    </a:lnTo>
                    <a:cubicBezTo>
                      <a:pt x="23101" y="365020"/>
                      <a:pt x="31980" y="373899"/>
                      <a:pt x="42832" y="373899"/>
                    </a:cubicBezTo>
                    <a:lnTo>
                      <a:pt x="293496" y="373899"/>
                    </a:lnTo>
                    <a:cubicBezTo>
                      <a:pt x="304348" y="373899"/>
                      <a:pt x="313227" y="365020"/>
                      <a:pt x="313227" y="354168"/>
                    </a:cubicBezTo>
                    <a:lnTo>
                      <a:pt x="313227" y="318981"/>
                    </a:lnTo>
                    <a:lnTo>
                      <a:pt x="313227" y="317337"/>
                    </a:lnTo>
                    <a:lnTo>
                      <a:pt x="313227" y="19402"/>
                    </a:lnTo>
                    <a:cubicBezTo>
                      <a:pt x="313227" y="8879"/>
                      <a:pt x="304348" y="0"/>
                      <a:pt x="293496" y="0"/>
                    </a:cubicBezTo>
                    <a:close/>
                    <a:moveTo>
                      <a:pt x="23101" y="310432"/>
                    </a:moveTo>
                    <a:lnTo>
                      <a:pt x="11592" y="310432"/>
                    </a:lnTo>
                    <a:cubicBezTo>
                      <a:pt x="8057" y="310432"/>
                      <a:pt x="5179" y="307554"/>
                      <a:pt x="5179" y="304019"/>
                    </a:cubicBezTo>
                    <a:cubicBezTo>
                      <a:pt x="5179" y="300484"/>
                      <a:pt x="8057" y="297606"/>
                      <a:pt x="11592" y="297606"/>
                    </a:cubicBezTo>
                    <a:lnTo>
                      <a:pt x="23101" y="297606"/>
                    </a:lnTo>
                    <a:lnTo>
                      <a:pt x="23101" y="310432"/>
                    </a:lnTo>
                    <a:close/>
                    <a:moveTo>
                      <a:pt x="23101" y="244662"/>
                    </a:moveTo>
                    <a:lnTo>
                      <a:pt x="11592" y="244662"/>
                    </a:lnTo>
                    <a:cubicBezTo>
                      <a:pt x="8057" y="244662"/>
                      <a:pt x="5179" y="241785"/>
                      <a:pt x="5179" y="238249"/>
                    </a:cubicBezTo>
                    <a:cubicBezTo>
                      <a:pt x="5179" y="234714"/>
                      <a:pt x="8057" y="231837"/>
                      <a:pt x="11592" y="231837"/>
                    </a:cubicBezTo>
                    <a:lnTo>
                      <a:pt x="23101" y="231837"/>
                    </a:lnTo>
                    <a:lnTo>
                      <a:pt x="23101" y="244662"/>
                    </a:lnTo>
                    <a:close/>
                    <a:moveTo>
                      <a:pt x="23101" y="178975"/>
                    </a:moveTo>
                    <a:lnTo>
                      <a:pt x="11592" y="178975"/>
                    </a:lnTo>
                    <a:cubicBezTo>
                      <a:pt x="8057" y="178975"/>
                      <a:pt x="5179" y="176097"/>
                      <a:pt x="5179" y="172562"/>
                    </a:cubicBezTo>
                    <a:cubicBezTo>
                      <a:pt x="5179" y="169027"/>
                      <a:pt x="8057" y="166150"/>
                      <a:pt x="11592" y="166150"/>
                    </a:cubicBezTo>
                    <a:lnTo>
                      <a:pt x="23101" y="166150"/>
                    </a:lnTo>
                    <a:lnTo>
                      <a:pt x="23101" y="178975"/>
                    </a:lnTo>
                    <a:close/>
                    <a:moveTo>
                      <a:pt x="23101" y="113205"/>
                    </a:moveTo>
                    <a:lnTo>
                      <a:pt x="11592" y="113205"/>
                    </a:lnTo>
                    <a:cubicBezTo>
                      <a:pt x="8057" y="113205"/>
                      <a:pt x="5179" y="110328"/>
                      <a:pt x="5179" y="106793"/>
                    </a:cubicBezTo>
                    <a:cubicBezTo>
                      <a:pt x="5179" y="103258"/>
                      <a:pt x="8057" y="100380"/>
                      <a:pt x="11592" y="100380"/>
                    </a:cubicBezTo>
                    <a:lnTo>
                      <a:pt x="23101" y="100380"/>
                    </a:lnTo>
                    <a:lnTo>
                      <a:pt x="23101" y="113205"/>
                    </a:lnTo>
                    <a:close/>
                    <a:moveTo>
                      <a:pt x="23101" y="47436"/>
                    </a:moveTo>
                    <a:lnTo>
                      <a:pt x="11592" y="47436"/>
                    </a:lnTo>
                    <a:cubicBezTo>
                      <a:pt x="8057" y="47436"/>
                      <a:pt x="5179" y="44559"/>
                      <a:pt x="5179" y="41024"/>
                    </a:cubicBezTo>
                    <a:cubicBezTo>
                      <a:pt x="5179" y="37489"/>
                      <a:pt x="8057" y="34611"/>
                      <a:pt x="11592" y="34611"/>
                    </a:cubicBezTo>
                    <a:lnTo>
                      <a:pt x="23101" y="34611"/>
                    </a:lnTo>
                    <a:lnTo>
                      <a:pt x="23101" y="47436"/>
                    </a:lnTo>
                    <a:close/>
                    <a:moveTo>
                      <a:pt x="28281" y="316104"/>
                    </a:moveTo>
                    <a:lnTo>
                      <a:pt x="28281" y="297606"/>
                    </a:lnTo>
                    <a:lnTo>
                      <a:pt x="44559" y="297606"/>
                    </a:lnTo>
                    <a:cubicBezTo>
                      <a:pt x="46121" y="297606"/>
                      <a:pt x="47600" y="298182"/>
                      <a:pt x="48751" y="299168"/>
                    </a:cubicBezTo>
                    <a:cubicBezTo>
                      <a:pt x="47518" y="300402"/>
                      <a:pt x="46778" y="302128"/>
                      <a:pt x="46778" y="304019"/>
                    </a:cubicBezTo>
                    <a:cubicBezTo>
                      <a:pt x="46778" y="307801"/>
                      <a:pt x="49820" y="310925"/>
                      <a:pt x="53684" y="310925"/>
                    </a:cubicBezTo>
                    <a:cubicBezTo>
                      <a:pt x="57466" y="310925"/>
                      <a:pt x="60590" y="307883"/>
                      <a:pt x="60590" y="304019"/>
                    </a:cubicBezTo>
                    <a:cubicBezTo>
                      <a:pt x="60590" y="300319"/>
                      <a:pt x="57712" y="297360"/>
                      <a:pt x="54095" y="297195"/>
                    </a:cubicBezTo>
                    <a:cubicBezTo>
                      <a:pt x="51957" y="294318"/>
                      <a:pt x="48587" y="292427"/>
                      <a:pt x="44723" y="292427"/>
                    </a:cubicBezTo>
                    <a:lnTo>
                      <a:pt x="28445" y="292427"/>
                    </a:lnTo>
                    <a:lnTo>
                      <a:pt x="28445" y="231919"/>
                    </a:lnTo>
                    <a:lnTo>
                      <a:pt x="44723" y="231919"/>
                    </a:lnTo>
                    <a:cubicBezTo>
                      <a:pt x="46285" y="231919"/>
                      <a:pt x="47765" y="232495"/>
                      <a:pt x="48916" y="233481"/>
                    </a:cubicBezTo>
                    <a:cubicBezTo>
                      <a:pt x="47683" y="234714"/>
                      <a:pt x="46943" y="236441"/>
                      <a:pt x="46943" y="238332"/>
                    </a:cubicBezTo>
                    <a:cubicBezTo>
                      <a:pt x="46943" y="242113"/>
                      <a:pt x="49984" y="245238"/>
                      <a:pt x="53849" y="245238"/>
                    </a:cubicBezTo>
                    <a:cubicBezTo>
                      <a:pt x="57630" y="245238"/>
                      <a:pt x="60754" y="242196"/>
                      <a:pt x="60754" y="238332"/>
                    </a:cubicBezTo>
                    <a:cubicBezTo>
                      <a:pt x="60754" y="234632"/>
                      <a:pt x="57877" y="231673"/>
                      <a:pt x="54260" y="231508"/>
                    </a:cubicBezTo>
                    <a:cubicBezTo>
                      <a:pt x="52122" y="228631"/>
                      <a:pt x="48751" y="226740"/>
                      <a:pt x="44887" y="226740"/>
                    </a:cubicBezTo>
                    <a:lnTo>
                      <a:pt x="28610" y="226740"/>
                    </a:lnTo>
                    <a:lnTo>
                      <a:pt x="28610" y="166232"/>
                    </a:lnTo>
                    <a:lnTo>
                      <a:pt x="44887" y="166232"/>
                    </a:lnTo>
                    <a:cubicBezTo>
                      <a:pt x="46449" y="166232"/>
                      <a:pt x="47929" y="166808"/>
                      <a:pt x="49080" y="167794"/>
                    </a:cubicBezTo>
                    <a:cubicBezTo>
                      <a:pt x="47847" y="169027"/>
                      <a:pt x="47107" y="170754"/>
                      <a:pt x="47107" y="172645"/>
                    </a:cubicBezTo>
                    <a:cubicBezTo>
                      <a:pt x="47107" y="176426"/>
                      <a:pt x="50149" y="179550"/>
                      <a:pt x="54013" y="179550"/>
                    </a:cubicBezTo>
                    <a:cubicBezTo>
                      <a:pt x="57795" y="179550"/>
                      <a:pt x="60919" y="176509"/>
                      <a:pt x="60919" y="172645"/>
                    </a:cubicBezTo>
                    <a:cubicBezTo>
                      <a:pt x="60919" y="168945"/>
                      <a:pt x="58041" y="165986"/>
                      <a:pt x="54424" y="165821"/>
                    </a:cubicBezTo>
                    <a:cubicBezTo>
                      <a:pt x="52287" y="162944"/>
                      <a:pt x="48916" y="161053"/>
                      <a:pt x="45052" y="161053"/>
                    </a:cubicBezTo>
                    <a:lnTo>
                      <a:pt x="28774" y="161053"/>
                    </a:lnTo>
                    <a:lnTo>
                      <a:pt x="28774" y="100545"/>
                    </a:lnTo>
                    <a:lnTo>
                      <a:pt x="45052" y="100545"/>
                    </a:lnTo>
                    <a:cubicBezTo>
                      <a:pt x="46614" y="100545"/>
                      <a:pt x="48094" y="101120"/>
                      <a:pt x="49245" y="102107"/>
                    </a:cubicBezTo>
                    <a:cubicBezTo>
                      <a:pt x="48011" y="103340"/>
                      <a:pt x="47272" y="105067"/>
                      <a:pt x="47272" y="106958"/>
                    </a:cubicBezTo>
                    <a:cubicBezTo>
                      <a:pt x="47272" y="110739"/>
                      <a:pt x="50314" y="113863"/>
                      <a:pt x="54177" y="113863"/>
                    </a:cubicBezTo>
                    <a:cubicBezTo>
                      <a:pt x="57959" y="113863"/>
                      <a:pt x="61083" y="110821"/>
                      <a:pt x="61083" y="106958"/>
                    </a:cubicBezTo>
                    <a:cubicBezTo>
                      <a:pt x="61083" y="103258"/>
                      <a:pt x="58206" y="100298"/>
                      <a:pt x="54588" y="100134"/>
                    </a:cubicBezTo>
                    <a:cubicBezTo>
                      <a:pt x="52451" y="97256"/>
                      <a:pt x="49080" y="95366"/>
                      <a:pt x="45216" y="95366"/>
                    </a:cubicBezTo>
                    <a:lnTo>
                      <a:pt x="28938" y="95366"/>
                    </a:lnTo>
                    <a:lnTo>
                      <a:pt x="28938" y="34858"/>
                    </a:lnTo>
                    <a:lnTo>
                      <a:pt x="45216" y="34858"/>
                    </a:lnTo>
                    <a:cubicBezTo>
                      <a:pt x="46778" y="34858"/>
                      <a:pt x="48258" y="35433"/>
                      <a:pt x="49409" y="36420"/>
                    </a:cubicBezTo>
                    <a:cubicBezTo>
                      <a:pt x="48176" y="37653"/>
                      <a:pt x="47436" y="39379"/>
                      <a:pt x="47436" y="41270"/>
                    </a:cubicBezTo>
                    <a:cubicBezTo>
                      <a:pt x="47436" y="45052"/>
                      <a:pt x="50478" y="48176"/>
                      <a:pt x="54342" y="48176"/>
                    </a:cubicBezTo>
                    <a:cubicBezTo>
                      <a:pt x="58123" y="48176"/>
                      <a:pt x="61247" y="45134"/>
                      <a:pt x="61247" y="41270"/>
                    </a:cubicBezTo>
                    <a:cubicBezTo>
                      <a:pt x="61247" y="37571"/>
                      <a:pt x="58370" y="34611"/>
                      <a:pt x="54753" y="34447"/>
                    </a:cubicBezTo>
                    <a:cubicBezTo>
                      <a:pt x="52615" y="31569"/>
                      <a:pt x="49245" y="29678"/>
                      <a:pt x="45381" y="29678"/>
                    </a:cubicBezTo>
                    <a:lnTo>
                      <a:pt x="29103" y="29678"/>
                    </a:lnTo>
                    <a:lnTo>
                      <a:pt x="29103" y="19977"/>
                    </a:lnTo>
                    <a:cubicBezTo>
                      <a:pt x="29103" y="12003"/>
                      <a:pt x="35597" y="5508"/>
                      <a:pt x="43572" y="5508"/>
                    </a:cubicBezTo>
                    <a:lnTo>
                      <a:pt x="72429" y="5508"/>
                    </a:lnTo>
                    <a:lnTo>
                      <a:pt x="72429" y="334026"/>
                    </a:lnTo>
                    <a:lnTo>
                      <a:pt x="43572" y="334026"/>
                    </a:lnTo>
                    <a:cubicBezTo>
                      <a:pt x="35597" y="334026"/>
                      <a:pt x="29103" y="327532"/>
                      <a:pt x="29103" y="319557"/>
                    </a:cubicBezTo>
                    <a:lnTo>
                      <a:pt x="29103" y="316104"/>
                    </a:lnTo>
                    <a:close/>
                    <a:moveTo>
                      <a:pt x="307965" y="354415"/>
                    </a:moveTo>
                    <a:cubicBezTo>
                      <a:pt x="307965" y="362389"/>
                      <a:pt x="301470" y="368884"/>
                      <a:pt x="293496" y="368884"/>
                    </a:cubicBezTo>
                    <a:lnTo>
                      <a:pt x="42832" y="368884"/>
                    </a:lnTo>
                    <a:cubicBezTo>
                      <a:pt x="34858" y="368884"/>
                      <a:pt x="28363" y="362389"/>
                      <a:pt x="28363" y="354415"/>
                    </a:cubicBezTo>
                    <a:lnTo>
                      <a:pt x="28363" y="332546"/>
                    </a:lnTo>
                    <a:cubicBezTo>
                      <a:pt x="31980" y="336493"/>
                      <a:pt x="37159" y="338959"/>
                      <a:pt x="42832" y="338959"/>
                    </a:cubicBezTo>
                    <a:lnTo>
                      <a:pt x="293496" y="338959"/>
                    </a:lnTo>
                    <a:cubicBezTo>
                      <a:pt x="299250" y="338959"/>
                      <a:pt x="304348" y="336493"/>
                      <a:pt x="307965" y="332546"/>
                    </a:cubicBezTo>
                    <a:lnTo>
                      <a:pt x="307965" y="354415"/>
                    </a:lnTo>
                    <a:close/>
                    <a:moveTo>
                      <a:pt x="307965" y="317666"/>
                    </a:moveTo>
                    <a:lnTo>
                      <a:pt x="307965" y="319310"/>
                    </a:lnTo>
                    <a:cubicBezTo>
                      <a:pt x="307965" y="327285"/>
                      <a:pt x="301470" y="333780"/>
                      <a:pt x="293496" y="333780"/>
                    </a:cubicBezTo>
                    <a:lnTo>
                      <a:pt x="76868" y="333780"/>
                    </a:lnTo>
                    <a:lnTo>
                      <a:pt x="76868" y="5261"/>
                    </a:lnTo>
                    <a:lnTo>
                      <a:pt x="293496" y="5261"/>
                    </a:lnTo>
                    <a:cubicBezTo>
                      <a:pt x="301470" y="5261"/>
                      <a:pt x="307965" y="11756"/>
                      <a:pt x="307965" y="19731"/>
                    </a:cubicBezTo>
                    <a:lnTo>
                      <a:pt x="307965" y="317666"/>
                    </a:lnTo>
                    <a:close/>
                  </a:path>
                </a:pathLst>
              </a:custGeom>
              <a:grpFill/>
              <a:ln w="8221" cap="flat">
                <a:noFill/>
                <a:prstDash val="solid"/>
                <a:miter/>
              </a:ln>
            </p:spPr>
            <p:txBody>
              <a:bodyPr rtlCol="0" anchor="ctr"/>
              <a:lstStyle/>
              <a:p>
                <a:endParaRPr lang="en-US"/>
              </a:p>
            </p:txBody>
          </p:sp>
          <p:sp>
            <p:nvSpPr>
              <p:cNvPr id="90" name="Freeform: Shape 89">
                <a:extLst>
                  <a:ext uri="{FF2B5EF4-FFF2-40B4-BE49-F238E27FC236}">
                    <a16:creationId xmlns:a16="http://schemas.microsoft.com/office/drawing/2014/main" id="{A57459C9-3818-4001-9C0E-74BEAA262028}"/>
                  </a:ext>
                </a:extLst>
              </p:cNvPr>
              <p:cNvSpPr/>
              <p:nvPr/>
            </p:nvSpPr>
            <p:spPr>
              <a:xfrm>
                <a:off x="7741364" y="3017344"/>
                <a:ext cx="143459" cy="45380"/>
              </a:xfrm>
              <a:custGeom>
                <a:avLst/>
                <a:gdLst>
                  <a:gd name="connsiteX0" fmla="*/ 0 w 143459"/>
                  <a:gd name="connsiteY0" fmla="*/ 45381 h 45380"/>
                  <a:gd name="connsiteX1" fmla="*/ 143460 w 143459"/>
                  <a:gd name="connsiteY1" fmla="*/ 45381 h 45380"/>
                  <a:gd name="connsiteX2" fmla="*/ 143460 w 143459"/>
                  <a:gd name="connsiteY2" fmla="*/ 0 h 45380"/>
                  <a:gd name="connsiteX3" fmla="*/ 0 w 143459"/>
                  <a:gd name="connsiteY3" fmla="*/ 0 h 45380"/>
                  <a:gd name="connsiteX4" fmla="*/ 0 w 143459"/>
                  <a:gd name="connsiteY4" fmla="*/ 45381 h 45380"/>
                  <a:gd name="connsiteX5" fmla="*/ 5262 w 143459"/>
                  <a:gd name="connsiteY5" fmla="*/ 5261 h 45380"/>
                  <a:gd name="connsiteX6" fmla="*/ 138280 w 143459"/>
                  <a:gd name="connsiteY6" fmla="*/ 5261 h 45380"/>
                  <a:gd name="connsiteX7" fmla="*/ 138280 w 143459"/>
                  <a:gd name="connsiteY7" fmla="*/ 40201 h 45380"/>
                  <a:gd name="connsiteX8" fmla="*/ 5262 w 143459"/>
                  <a:gd name="connsiteY8" fmla="*/ 40201 h 45380"/>
                  <a:gd name="connsiteX9" fmla="*/ 5262 w 143459"/>
                  <a:gd name="connsiteY9" fmla="*/ 5261 h 45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459" h="45380">
                    <a:moveTo>
                      <a:pt x="0" y="45381"/>
                    </a:moveTo>
                    <a:lnTo>
                      <a:pt x="143460" y="45381"/>
                    </a:lnTo>
                    <a:lnTo>
                      <a:pt x="143460" y="0"/>
                    </a:lnTo>
                    <a:lnTo>
                      <a:pt x="0" y="0"/>
                    </a:lnTo>
                    <a:lnTo>
                      <a:pt x="0" y="45381"/>
                    </a:lnTo>
                    <a:close/>
                    <a:moveTo>
                      <a:pt x="5262" y="5261"/>
                    </a:moveTo>
                    <a:lnTo>
                      <a:pt x="138280" y="5261"/>
                    </a:lnTo>
                    <a:lnTo>
                      <a:pt x="138280" y="40201"/>
                    </a:lnTo>
                    <a:lnTo>
                      <a:pt x="5262" y="40201"/>
                    </a:lnTo>
                    <a:lnTo>
                      <a:pt x="5262" y="5261"/>
                    </a:lnTo>
                    <a:close/>
                  </a:path>
                </a:pathLst>
              </a:custGeom>
              <a:grpFill/>
              <a:ln w="8221" cap="flat">
                <a:noFill/>
                <a:prstDash val="solid"/>
                <a:miter/>
              </a:ln>
            </p:spPr>
            <p:txBody>
              <a:bodyPr rtlCol="0" anchor="ctr"/>
              <a:lstStyle/>
              <a:p>
                <a:endParaRPr lang="en-US"/>
              </a:p>
            </p:txBody>
          </p:sp>
          <p:sp>
            <p:nvSpPr>
              <p:cNvPr id="91" name="Freeform: Shape 90">
                <a:extLst>
                  <a:ext uri="{FF2B5EF4-FFF2-40B4-BE49-F238E27FC236}">
                    <a16:creationId xmlns:a16="http://schemas.microsoft.com/office/drawing/2014/main" id="{A4ECAE50-D066-4BE9-84F0-C1F4D6E4C8FC}"/>
                  </a:ext>
                </a:extLst>
              </p:cNvPr>
              <p:cNvSpPr/>
              <p:nvPr/>
            </p:nvSpPr>
            <p:spPr>
              <a:xfrm>
                <a:off x="7696806" y="3287821"/>
                <a:ext cx="191060" cy="5179"/>
              </a:xfrm>
              <a:custGeom>
                <a:avLst/>
                <a:gdLst>
                  <a:gd name="connsiteX0" fmla="*/ 0 w 191060"/>
                  <a:gd name="connsiteY0" fmla="*/ 0 h 5179"/>
                  <a:gd name="connsiteX1" fmla="*/ 191060 w 191060"/>
                  <a:gd name="connsiteY1" fmla="*/ 0 h 5179"/>
                  <a:gd name="connsiteX2" fmla="*/ 191060 w 191060"/>
                  <a:gd name="connsiteY2" fmla="*/ 5179 h 5179"/>
                  <a:gd name="connsiteX3" fmla="*/ 0 w 191060"/>
                  <a:gd name="connsiteY3" fmla="*/ 5179 h 5179"/>
                </a:gdLst>
                <a:ahLst/>
                <a:cxnLst>
                  <a:cxn ang="0">
                    <a:pos x="connsiteX0" y="connsiteY0"/>
                  </a:cxn>
                  <a:cxn ang="0">
                    <a:pos x="connsiteX1" y="connsiteY1"/>
                  </a:cxn>
                  <a:cxn ang="0">
                    <a:pos x="connsiteX2" y="connsiteY2"/>
                  </a:cxn>
                  <a:cxn ang="0">
                    <a:pos x="connsiteX3" y="connsiteY3"/>
                  </a:cxn>
                </a:cxnLst>
                <a:rect l="l" t="t" r="r" b="b"/>
                <a:pathLst>
                  <a:path w="191060" h="5179">
                    <a:moveTo>
                      <a:pt x="0" y="0"/>
                    </a:moveTo>
                    <a:lnTo>
                      <a:pt x="191060" y="0"/>
                    </a:lnTo>
                    <a:lnTo>
                      <a:pt x="191060" y="5179"/>
                    </a:lnTo>
                    <a:lnTo>
                      <a:pt x="0" y="5179"/>
                    </a:lnTo>
                    <a:close/>
                  </a:path>
                </a:pathLst>
              </a:custGeom>
              <a:grpFill/>
              <a:ln w="8221" cap="flat">
                <a:noFill/>
                <a:prstDash val="solid"/>
                <a:miter/>
              </a:ln>
            </p:spPr>
            <p:txBody>
              <a:bodyPr rtlCol="0" anchor="ctr"/>
              <a:lstStyle/>
              <a:p>
                <a:endParaRPr lang="en-US"/>
              </a:p>
            </p:txBody>
          </p:sp>
        </p:grpSp>
        <p:grpSp>
          <p:nvGrpSpPr>
            <p:cNvPr id="21" name="Graphic 2">
              <a:extLst>
                <a:ext uri="{FF2B5EF4-FFF2-40B4-BE49-F238E27FC236}">
                  <a16:creationId xmlns:a16="http://schemas.microsoft.com/office/drawing/2014/main" id="{D6ED449F-5F2F-42AA-96DE-016239C5B17B}"/>
                </a:ext>
              </a:extLst>
            </p:cNvPr>
            <p:cNvGrpSpPr/>
            <p:nvPr/>
          </p:nvGrpSpPr>
          <p:grpSpPr>
            <a:xfrm>
              <a:off x="1497725" y="1771676"/>
              <a:ext cx="455436" cy="450958"/>
              <a:chOff x="1497725" y="1771676"/>
              <a:chExt cx="455436" cy="450958"/>
            </a:xfrm>
            <a:grpFill/>
          </p:grpSpPr>
          <p:sp>
            <p:nvSpPr>
              <p:cNvPr id="86" name="Freeform: Shape 85">
                <a:extLst>
                  <a:ext uri="{FF2B5EF4-FFF2-40B4-BE49-F238E27FC236}">
                    <a16:creationId xmlns:a16="http://schemas.microsoft.com/office/drawing/2014/main" id="{6B4A9379-0698-4CF6-AC25-C611AA00069A}"/>
                  </a:ext>
                </a:extLst>
              </p:cNvPr>
              <p:cNvSpPr/>
              <p:nvPr/>
            </p:nvSpPr>
            <p:spPr>
              <a:xfrm>
                <a:off x="1497725" y="1771676"/>
                <a:ext cx="455436" cy="450958"/>
              </a:xfrm>
              <a:custGeom>
                <a:avLst/>
                <a:gdLst>
                  <a:gd name="connsiteX0" fmla="*/ 5167 w 455436"/>
                  <a:gd name="connsiteY0" fmla="*/ 259950 h 450958"/>
                  <a:gd name="connsiteX1" fmla="*/ 175181 w 455436"/>
                  <a:gd name="connsiteY1" fmla="*/ 444186 h 450958"/>
                  <a:gd name="connsiteX2" fmla="*/ 203050 w 455436"/>
                  <a:gd name="connsiteY2" fmla="*/ 445337 h 450958"/>
                  <a:gd name="connsiteX3" fmla="*/ 210203 w 455436"/>
                  <a:gd name="connsiteY3" fmla="*/ 438760 h 450958"/>
                  <a:gd name="connsiteX4" fmla="*/ 218013 w 455436"/>
                  <a:gd name="connsiteY4" fmla="*/ 447228 h 450958"/>
                  <a:gd name="connsiteX5" fmla="*/ 234455 w 455436"/>
                  <a:gd name="connsiteY5" fmla="*/ 447886 h 450958"/>
                  <a:gd name="connsiteX6" fmla="*/ 235113 w 455436"/>
                  <a:gd name="connsiteY6" fmla="*/ 431443 h 450958"/>
                  <a:gd name="connsiteX7" fmla="*/ 227303 w 455436"/>
                  <a:gd name="connsiteY7" fmla="*/ 422975 h 450958"/>
                  <a:gd name="connsiteX8" fmla="*/ 258543 w 455436"/>
                  <a:gd name="connsiteY8" fmla="*/ 394201 h 450958"/>
                  <a:gd name="connsiteX9" fmla="*/ 266353 w 455436"/>
                  <a:gd name="connsiteY9" fmla="*/ 402669 h 450958"/>
                  <a:gd name="connsiteX10" fmla="*/ 282796 w 455436"/>
                  <a:gd name="connsiteY10" fmla="*/ 403327 h 450958"/>
                  <a:gd name="connsiteX11" fmla="*/ 283453 w 455436"/>
                  <a:gd name="connsiteY11" fmla="*/ 386884 h 450958"/>
                  <a:gd name="connsiteX12" fmla="*/ 275643 w 455436"/>
                  <a:gd name="connsiteY12" fmla="*/ 378417 h 450958"/>
                  <a:gd name="connsiteX13" fmla="*/ 306884 w 455436"/>
                  <a:gd name="connsiteY13" fmla="*/ 349643 h 450958"/>
                  <a:gd name="connsiteX14" fmla="*/ 314694 w 455436"/>
                  <a:gd name="connsiteY14" fmla="*/ 358110 h 450958"/>
                  <a:gd name="connsiteX15" fmla="*/ 331136 w 455436"/>
                  <a:gd name="connsiteY15" fmla="*/ 358768 h 450958"/>
                  <a:gd name="connsiteX16" fmla="*/ 331794 w 455436"/>
                  <a:gd name="connsiteY16" fmla="*/ 342326 h 450958"/>
                  <a:gd name="connsiteX17" fmla="*/ 323984 w 455436"/>
                  <a:gd name="connsiteY17" fmla="*/ 333858 h 450958"/>
                  <a:gd name="connsiteX18" fmla="*/ 355224 w 455436"/>
                  <a:gd name="connsiteY18" fmla="*/ 305084 h 450958"/>
                  <a:gd name="connsiteX19" fmla="*/ 363034 w 455436"/>
                  <a:gd name="connsiteY19" fmla="*/ 313552 h 450958"/>
                  <a:gd name="connsiteX20" fmla="*/ 379477 w 455436"/>
                  <a:gd name="connsiteY20" fmla="*/ 314209 h 450958"/>
                  <a:gd name="connsiteX21" fmla="*/ 380134 w 455436"/>
                  <a:gd name="connsiteY21" fmla="*/ 297767 h 450958"/>
                  <a:gd name="connsiteX22" fmla="*/ 372324 w 455436"/>
                  <a:gd name="connsiteY22" fmla="*/ 289299 h 450958"/>
                  <a:gd name="connsiteX23" fmla="*/ 403565 w 455436"/>
                  <a:gd name="connsiteY23" fmla="*/ 260525 h 450958"/>
                  <a:gd name="connsiteX24" fmla="*/ 411375 w 455436"/>
                  <a:gd name="connsiteY24" fmla="*/ 268993 h 450958"/>
                  <a:gd name="connsiteX25" fmla="*/ 427817 w 455436"/>
                  <a:gd name="connsiteY25" fmla="*/ 269651 h 450958"/>
                  <a:gd name="connsiteX26" fmla="*/ 428475 w 455436"/>
                  <a:gd name="connsiteY26" fmla="*/ 253208 h 450958"/>
                  <a:gd name="connsiteX27" fmla="*/ 420665 w 455436"/>
                  <a:gd name="connsiteY27" fmla="*/ 244740 h 450958"/>
                  <a:gd name="connsiteX28" fmla="*/ 420994 w 455436"/>
                  <a:gd name="connsiteY28" fmla="*/ 244412 h 450958"/>
                  <a:gd name="connsiteX29" fmla="*/ 423296 w 455436"/>
                  <a:gd name="connsiteY29" fmla="*/ 242274 h 450958"/>
                  <a:gd name="connsiteX30" fmla="*/ 449110 w 455436"/>
                  <a:gd name="connsiteY30" fmla="*/ 218433 h 450958"/>
                  <a:gd name="connsiteX31" fmla="*/ 450261 w 455436"/>
                  <a:gd name="connsiteY31" fmla="*/ 190563 h 450958"/>
                  <a:gd name="connsiteX32" fmla="*/ 280247 w 455436"/>
                  <a:gd name="connsiteY32" fmla="*/ 6326 h 450958"/>
                  <a:gd name="connsiteX33" fmla="*/ 252377 w 455436"/>
                  <a:gd name="connsiteY33" fmla="*/ 5175 h 450958"/>
                  <a:gd name="connsiteX34" fmla="*/ 226563 w 455436"/>
                  <a:gd name="connsiteY34" fmla="*/ 29017 h 450958"/>
                  <a:gd name="connsiteX35" fmla="*/ 225330 w 455436"/>
                  <a:gd name="connsiteY35" fmla="*/ 30086 h 450958"/>
                  <a:gd name="connsiteX36" fmla="*/ 6400 w 455436"/>
                  <a:gd name="connsiteY36" fmla="*/ 232162 h 450958"/>
                  <a:gd name="connsiteX37" fmla="*/ 5167 w 455436"/>
                  <a:gd name="connsiteY37" fmla="*/ 259950 h 450958"/>
                  <a:gd name="connsiteX38" fmla="*/ 416719 w 455436"/>
                  <a:gd name="connsiteY38" fmla="*/ 248111 h 450958"/>
                  <a:gd name="connsiteX39" fmla="*/ 424529 w 455436"/>
                  <a:gd name="connsiteY39" fmla="*/ 256579 h 450958"/>
                  <a:gd name="connsiteX40" fmla="*/ 424200 w 455436"/>
                  <a:gd name="connsiteY40" fmla="*/ 265622 h 450958"/>
                  <a:gd name="connsiteX41" fmla="*/ 415157 w 455436"/>
                  <a:gd name="connsiteY41" fmla="*/ 265293 h 450958"/>
                  <a:gd name="connsiteX42" fmla="*/ 407346 w 455436"/>
                  <a:gd name="connsiteY42" fmla="*/ 256826 h 450958"/>
                  <a:gd name="connsiteX43" fmla="*/ 416719 w 455436"/>
                  <a:gd name="connsiteY43" fmla="*/ 248111 h 450958"/>
                  <a:gd name="connsiteX44" fmla="*/ 368378 w 455436"/>
                  <a:gd name="connsiteY44" fmla="*/ 292670 h 450958"/>
                  <a:gd name="connsiteX45" fmla="*/ 376188 w 455436"/>
                  <a:gd name="connsiteY45" fmla="*/ 301138 h 450958"/>
                  <a:gd name="connsiteX46" fmla="*/ 375859 w 455436"/>
                  <a:gd name="connsiteY46" fmla="*/ 310181 h 450958"/>
                  <a:gd name="connsiteX47" fmla="*/ 366816 w 455436"/>
                  <a:gd name="connsiteY47" fmla="*/ 309852 h 450958"/>
                  <a:gd name="connsiteX48" fmla="*/ 359006 w 455436"/>
                  <a:gd name="connsiteY48" fmla="*/ 301384 h 450958"/>
                  <a:gd name="connsiteX49" fmla="*/ 368378 w 455436"/>
                  <a:gd name="connsiteY49" fmla="*/ 292670 h 450958"/>
                  <a:gd name="connsiteX50" fmla="*/ 320120 w 455436"/>
                  <a:gd name="connsiteY50" fmla="*/ 337311 h 450958"/>
                  <a:gd name="connsiteX51" fmla="*/ 327930 w 455436"/>
                  <a:gd name="connsiteY51" fmla="*/ 345779 h 450958"/>
                  <a:gd name="connsiteX52" fmla="*/ 327601 w 455436"/>
                  <a:gd name="connsiteY52" fmla="*/ 354822 h 450958"/>
                  <a:gd name="connsiteX53" fmla="*/ 318558 w 455436"/>
                  <a:gd name="connsiteY53" fmla="*/ 354493 h 450958"/>
                  <a:gd name="connsiteX54" fmla="*/ 310748 w 455436"/>
                  <a:gd name="connsiteY54" fmla="*/ 346025 h 450958"/>
                  <a:gd name="connsiteX55" fmla="*/ 320120 w 455436"/>
                  <a:gd name="connsiteY55" fmla="*/ 337311 h 450958"/>
                  <a:gd name="connsiteX56" fmla="*/ 271779 w 455436"/>
                  <a:gd name="connsiteY56" fmla="*/ 381870 h 450958"/>
                  <a:gd name="connsiteX57" fmla="*/ 279589 w 455436"/>
                  <a:gd name="connsiteY57" fmla="*/ 390337 h 450958"/>
                  <a:gd name="connsiteX58" fmla="*/ 279261 w 455436"/>
                  <a:gd name="connsiteY58" fmla="*/ 399381 h 450958"/>
                  <a:gd name="connsiteX59" fmla="*/ 270217 w 455436"/>
                  <a:gd name="connsiteY59" fmla="*/ 399052 h 450958"/>
                  <a:gd name="connsiteX60" fmla="*/ 262407 w 455436"/>
                  <a:gd name="connsiteY60" fmla="*/ 390584 h 450958"/>
                  <a:gd name="connsiteX61" fmla="*/ 271779 w 455436"/>
                  <a:gd name="connsiteY61" fmla="*/ 381870 h 450958"/>
                  <a:gd name="connsiteX62" fmla="*/ 223439 w 455436"/>
                  <a:gd name="connsiteY62" fmla="*/ 426428 h 450958"/>
                  <a:gd name="connsiteX63" fmla="*/ 231249 w 455436"/>
                  <a:gd name="connsiteY63" fmla="*/ 434896 h 450958"/>
                  <a:gd name="connsiteX64" fmla="*/ 230920 w 455436"/>
                  <a:gd name="connsiteY64" fmla="*/ 443939 h 450958"/>
                  <a:gd name="connsiteX65" fmla="*/ 221877 w 455436"/>
                  <a:gd name="connsiteY65" fmla="*/ 443611 h 450958"/>
                  <a:gd name="connsiteX66" fmla="*/ 214067 w 455436"/>
                  <a:gd name="connsiteY66" fmla="*/ 435143 h 450958"/>
                  <a:gd name="connsiteX67" fmla="*/ 223439 w 455436"/>
                  <a:gd name="connsiteY67" fmla="*/ 426428 h 450958"/>
                  <a:gd name="connsiteX68" fmla="*/ 417376 w 455436"/>
                  <a:gd name="connsiteY68" fmla="*/ 240465 h 450958"/>
                  <a:gd name="connsiteX69" fmla="*/ 403811 w 455436"/>
                  <a:gd name="connsiteY69" fmla="*/ 253044 h 450958"/>
                  <a:gd name="connsiteX70" fmla="*/ 392795 w 455436"/>
                  <a:gd name="connsiteY70" fmla="*/ 241041 h 450958"/>
                  <a:gd name="connsiteX71" fmla="*/ 391151 w 455436"/>
                  <a:gd name="connsiteY71" fmla="*/ 236930 h 450958"/>
                  <a:gd name="connsiteX72" fmla="*/ 396084 w 455436"/>
                  <a:gd name="connsiteY72" fmla="*/ 235122 h 450958"/>
                  <a:gd name="connsiteX73" fmla="*/ 396494 w 455436"/>
                  <a:gd name="connsiteY73" fmla="*/ 225421 h 450958"/>
                  <a:gd name="connsiteX74" fmla="*/ 386794 w 455436"/>
                  <a:gd name="connsiteY74" fmla="*/ 225010 h 450958"/>
                  <a:gd name="connsiteX75" fmla="*/ 386218 w 455436"/>
                  <a:gd name="connsiteY75" fmla="*/ 234464 h 450958"/>
                  <a:gd name="connsiteX76" fmla="*/ 389013 w 455436"/>
                  <a:gd name="connsiteY76" fmla="*/ 244576 h 450958"/>
                  <a:gd name="connsiteX77" fmla="*/ 400030 w 455436"/>
                  <a:gd name="connsiteY77" fmla="*/ 256579 h 450958"/>
                  <a:gd name="connsiteX78" fmla="*/ 355553 w 455436"/>
                  <a:gd name="connsiteY78" fmla="*/ 297603 h 450958"/>
                  <a:gd name="connsiteX79" fmla="*/ 344537 w 455436"/>
                  <a:gd name="connsiteY79" fmla="*/ 285600 h 450958"/>
                  <a:gd name="connsiteX80" fmla="*/ 342893 w 455436"/>
                  <a:gd name="connsiteY80" fmla="*/ 281489 h 450958"/>
                  <a:gd name="connsiteX81" fmla="*/ 347825 w 455436"/>
                  <a:gd name="connsiteY81" fmla="*/ 279680 h 450958"/>
                  <a:gd name="connsiteX82" fmla="*/ 348236 w 455436"/>
                  <a:gd name="connsiteY82" fmla="*/ 269979 h 450958"/>
                  <a:gd name="connsiteX83" fmla="*/ 338535 w 455436"/>
                  <a:gd name="connsiteY83" fmla="*/ 269568 h 450958"/>
                  <a:gd name="connsiteX84" fmla="*/ 337960 w 455436"/>
                  <a:gd name="connsiteY84" fmla="*/ 279023 h 450958"/>
                  <a:gd name="connsiteX85" fmla="*/ 340755 w 455436"/>
                  <a:gd name="connsiteY85" fmla="*/ 289135 h 450958"/>
                  <a:gd name="connsiteX86" fmla="*/ 351771 w 455436"/>
                  <a:gd name="connsiteY86" fmla="*/ 301138 h 450958"/>
                  <a:gd name="connsiteX87" fmla="*/ 307295 w 455436"/>
                  <a:gd name="connsiteY87" fmla="*/ 342161 h 450958"/>
                  <a:gd name="connsiteX88" fmla="*/ 296278 w 455436"/>
                  <a:gd name="connsiteY88" fmla="*/ 330158 h 450958"/>
                  <a:gd name="connsiteX89" fmla="*/ 294634 w 455436"/>
                  <a:gd name="connsiteY89" fmla="*/ 326048 h 450958"/>
                  <a:gd name="connsiteX90" fmla="*/ 299567 w 455436"/>
                  <a:gd name="connsiteY90" fmla="*/ 324239 h 450958"/>
                  <a:gd name="connsiteX91" fmla="*/ 299978 w 455436"/>
                  <a:gd name="connsiteY91" fmla="*/ 314538 h 450958"/>
                  <a:gd name="connsiteX92" fmla="*/ 290277 w 455436"/>
                  <a:gd name="connsiteY92" fmla="*/ 314127 h 450958"/>
                  <a:gd name="connsiteX93" fmla="*/ 289702 w 455436"/>
                  <a:gd name="connsiteY93" fmla="*/ 323581 h 450958"/>
                  <a:gd name="connsiteX94" fmla="*/ 292497 w 455436"/>
                  <a:gd name="connsiteY94" fmla="*/ 333694 h 450958"/>
                  <a:gd name="connsiteX95" fmla="*/ 303513 w 455436"/>
                  <a:gd name="connsiteY95" fmla="*/ 345696 h 450958"/>
                  <a:gd name="connsiteX96" fmla="*/ 259036 w 455436"/>
                  <a:gd name="connsiteY96" fmla="*/ 386720 h 450958"/>
                  <a:gd name="connsiteX97" fmla="*/ 248020 w 455436"/>
                  <a:gd name="connsiteY97" fmla="*/ 374717 h 450958"/>
                  <a:gd name="connsiteX98" fmla="*/ 246376 w 455436"/>
                  <a:gd name="connsiteY98" fmla="*/ 370607 h 450958"/>
                  <a:gd name="connsiteX99" fmla="*/ 251309 w 455436"/>
                  <a:gd name="connsiteY99" fmla="*/ 368798 h 450958"/>
                  <a:gd name="connsiteX100" fmla="*/ 251720 w 455436"/>
                  <a:gd name="connsiteY100" fmla="*/ 359097 h 450958"/>
                  <a:gd name="connsiteX101" fmla="*/ 242019 w 455436"/>
                  <a:gd name="connsiteY101" fmla="*/ 358686 h 450958"/>
                  <a:gd name="connsiteX102" fmla="*/ 241443 w 455436"/>
                  <a:gd name="connsiteY102" fmla="*/ 368140 h 450958"/>
                  <a:gd name="connsiteX103" fmla="*/ 244238 w 455436"/>
                  <a:gd name="connsiteY103" fmla="*/ 378252 h 450958"/>
                  <a:gd name="connsiteX104" fmla="*/ 255255 w 455436"/>
                  <a:gd name="connsiteY104" fmla="*/ 390255 h 450958"/>
                  <a:gd name="connsiteX105" fmla="*/ 210778 w 455436"/>
                  <a:gd name="connsiteY105" fmla="*/ 431279 h 450958"/>
                  <a:gd name="connsiteX106" fmla="*/ 199762 w 455436"/>
                  <a:gd name="connsiteY106" fmla="*/ 419276 h 450958"/>
                  <a:gd name="connsiteX107" fmla="*/ 198118 w 455436"/>
                  <a:gd name="connsiteY107" fmla="*/ 415165 h 450958"/>
                  <a:gd name="connsiteX108" fmla="*/ 203050 w 455436"/>
                  <a:gd name="connsiteY108" fmla="*/ 413357 h 450958"/>
                  <a:gd name="connsiteX109" fmla="*/ 203461 w 455436"/>
                  <a:gd name="connsiteY109" fmla="*/ 403656 h 450958"/>
                  <a:gd name="connsiteX110" fmla="*/ 193760 w 455436"/>
                  <a:gd name="connsiteY110" fmla="*/ 403245 h 450958"/>
                  <a:gd name="connsiteX111" fmla="*/ 193185 w 455436"/>
                  <a:gd name="connsiteY111" fmla="*/ 412699 h 450958"/>
                  <a:gd name="connsiteX112" fmla="*/ 195980 w 455436"/>
                  <a:gd name="connsiteY112" fmla="*/ 422811 h 450958"/>
                  <a:gd name="connsiteX113" fmla="*/ 206997 w 455436"/>
                  <a:gd name="connsiteY113" fmla="*/ 434814 h 450958"/>
                  <a:gd name="connsiteX114" fmla="*/ 199844 w 455436"/>
                  <a:gd name="connsiteY114" fmla="*/ 441391 h 450958"/>
                  <a:gd name="connsiteX115" fmla="*/ 179373 w 455436"/>
                  <a:gd name="connsiteY115" fmla="*/ 440569 h 450958"/>
                  <a:gd name="connsiteX116" fmla="*/ 159807 w 455436"/>
                  <a:gd name="connsiteY116" fmla="*/ 419358 h 450958"/>
                  <a:gd name="connsiteX117" fmla="*/ 401263 w 455436"/>
                  <a:gd name="connsiteY117" fmla="*/ 196564 h 450958"/>
                  <a:gd name="connsiteX118" fmla="*/ 420829 w 455436"/>
                  <a:gd name="connsiteY118" fmla="*/ 217775 h 450958"/>
                  <a:gd name="connsiteX119" fmla="*/ 420007 w 455436"/>
                  <a:gd name="connsiteY119" fmla="*/ 238246 h 450958"/>
                  <a:gd name="connsiteX120" fmla="*/ 417376 w 455436"/>
                  <a:gd name="connsiteY120" fmla="*/ 240465 h 450958"/>
                  <a:gd name="connsiteX121" fmla="*/ 255830 w 455436"/>
                  <a:gd name="connsiteY121" fmla="*/ 8875 h 450958"/>
                  <a:gd name="connsiteX122" fmla="*/ 276301 w 455436"/>
                  <a:gd name="connsiteY122" fmla="*/ 9697 h 450958"/>
                  <a:gd name="connsiteX123" fmla="*/ 446315 w 455436"/>
                  <a:gd name="connsiteY123" fmla="*/ 193934 h 450958"/>
                  <a:gd name="connsiteX124" fmla="*/ 445493 w 455436"/>
                  <a:gd name="connsiteY124" fmla="*/ 214404 h 450958"/>
                  <a:gd name="connsiteX125" fmla="*/ 429461 w 455436"/>
                  <a:gd name="connsiteY125" fmla="*/ 229202 h 450958"/>
                  <a:gd name="connsiteX126" fmla="*/ 424364 w 455436"/>
                  <a:gd name="connsiteY126" fmla="*/ 214240 h 450958"/>
                  <a:gd name="connsiteX127" fmla="*/ 254350 w 455436"/>
                  <a:gd name="connsiteY127" fmla="*/ 30003 h 450958"/>
                  <a:gd name="connsiteX128" fmla="*/ 239799 w 455436"/>
                  <a:gd name="connsiteY128" fmla="*/ 23673 h 450958"/>
                  <a:gd name="connsiteX129" fmla="*/ 255830 w 455436"/>
                  <a:gd name="connsiteY129" fmla="*/ 8875 h 450958"/>
                  <a:gd name="connsiteX130" fmla="*/ 228783 w 455436"/>
                  <a:gd name="connsiteY130" fmla="*/ 33867 h 450958"/>
                  <a:gd name="connsiteX131" fmla="*/ 230016 w 455436"/>
                  <a:gd name="connsiteY131" fmla="*/ 32799 h 450958"/>
                  <a:gd name="connsiteX132" fmla="*/ 250486 w 455436"/>
                  <a:gd name="connsiteY132" fmla="*/ 33621 h 450958"/>
                  <a:gd name="connsiteX133" fmla="*/ 397399 w 455436"/>
                  <a:gd name="connsiteY133" fmla="*/ 192865 h 450958"/>
                  <a:gd name="connsiteX134" fmla="*/ 155943 w 455436"/>
                  <a:gd name="connsiteY134" fmla="*/ 415659 h 450958"/>
                  <a:gd name="connsiteX135" fmla="*/ 9031 w 455436"/>
                  <a:gd name="connsiteY135" fmla="*/ 256414 h 450958"/>
                  <a:gd name="connsiteX136" fmla="*/ 9853 w 455436"/>
                  <a:gd name="connsiteY136" fmla="*/ 235944 h 450958"/>
                  <a:gd name="connsiteX137" fmla="*/ 228783 w 455436"/>
                  <a:gd name="connsiteY137" fmla="*/ 33867 h 4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455436" h="450958">
                    <a:moveTo>
                      <a:pt x="5167" y="259950"/>
                    </a:moveTo>
                    <a:lnTo>
                      <a:pt x="175181" y="444186"/>
                    </a:lnTo>
                    <a:cubicBezTo>
                      <a:pt x="182580" y="452161"/>
                      <a:pt x="195076" y="452654"/>
                      <a:pt x="203050" y="445337"/>
                    </a:cubicBezTo>
                    <a:lnTo>
                      <a:pt x="210203" y="438760"/>
                    </a:lnTo>
                    <a:lnTo>
                      <a:pt x="218013" y="447228"/>
                    </a:lnTo>
                    <a:cubicBezTo>
                      <a:pt x="222370" y="451914"/>
                      <a:pt x="229769" y="452243"/>
                      <a:pt x="234455" y="447886"/>
                    </a:cubicBezTo>
                    <a:cubicBezTo>
                      <a:pt x="239141" y="443528"/>
                      <a:pt x="239470" y="436129"/>
                      <a:pt x="235113" y="431443"/>
                    </a:cubicBezTo>
                    <a:lnTo>
                      <a:pt x="227303" y="422975"/>
                    </a:lnTo>
                    <a:lnTo>
                      <a:pt x="258543" y="394201"/>
                    </a:lnTo>
                    <a:lnTo>
                      <a:pt x="266353" y="402669"/>
                    </a:lnTo>
                    <a:cubicBezTo>
                      <a:pt x="270711" y="407355"/>
                      <a:pt x="278110" y="407684"/>
                      <a:pt x="282796" y="403327"/>
                    </a:cubicBezTo>
                    <a:cubicBezTo>
                      <a:pt x="287482" y="398970"/>
                      <a:pt x="287811" y="391571"/>
                      <a:pt x="283453" y="386884"/>
                    </a:cubicBezTo>
                    <a:lnTo>
                      <a:pt x="275643" y="378417"/>
                    </a:lnTo>
                    <a:lnTo>
                      <a:pt x="306884" y="349643"/>
                    </a:lnTo>
                    <a:lnTo>
                      <a:pt x="314694" y="358110"/>
                    </a:lnTo>
                    <a:cubicBezTo>
                      <a:pt x="319051" y="362796"/>
                      <a:pt x="326450" y="363125"/>
                      <a:pt x="331136" y="358768"/>
                    </a:cubicBezTo>
                    <a:cubicBezTo>
                      <a:pt x="335822" y="354411"/>
                      <a:pt x="336151" y="347012"/>
                      <a:pt x="331794" y="342326"/>
                    </a:cubicBezTo>
                    <a:lnTo>
                      <a:pt x="323984" y="333858"/>
                    </a:lnTo>
                    <a:lnTo>
                      <a:pt x="355224" y="305084"/>
                    </a:lnTo>
                    <a:lnTo>
                      <a:pt x="363034" y="313552"/>
                    </a:lnTo>
                    <a:cubicBezTo>
                      <a:pt x="367392" y="318238"/>
                      <a:pt x="374791" y="318566"/>
                      <a:pt x="379477" y="314209"/>
                    </a:cubicBezTo>
                    <a:cubicBezTo>
                      <a:pt x="384163" y="309852"/>
                      <a:pt x="384492" y="302453"/>
                      <a:pt x="380134" y="297767"/>
                    </a:cubicBezTo>
                    <a:lnTo>
                      <a:pt x="372324" y="289299"/>
                    </a:lnTo>
                    <a:lnTo>
                      <a:pt x="403565" y="260525"/>
                    </a:lnTo>
                    <a:lnTo>
                      <a:pt x="411375" y="268993"/>
                    </a:lnTo>
                    <a:cubicBezTo>
                      <a:pt x="415732" y="273679"/>
                      <a:pt x="423131" y="274008"/>
                      <a:pt x="427817" y="269651"/>
                    </a:cubicBezTo>
                    <a:cubicBezTo>
                      <a:pt x="432503" y="265293"/>
                      <a:pt x="432832" y="257894"/>
                      <a:pt x="428475" y="253208"/>
                    </a:cubicBezTo>
                    <a:lnTo>
                      <a:pt x="420665" y="244740"/>
                    </a:lnTo>
                    <a:lnTo>
                      <a:pt x="420994" y="244412"/>
                    </a:lnTo>
                    <a:lnTo>
                      <a:pt x="423296" y="242274"/>
                    </a:lnTo>
                    <a:lnTo>
                      <a:pt x="449110" y="218433"/>
                    </a:lnTo>
                    <a:cubicBezTo>
                      <a:pt x="457085" y="211034"/>
                      <a:pt x="457578" y="198537"/>
                      <a:pt x="450261" y="190563"/>
                    </a:cubicBezTo>
                    <a:lnTo>
                      <a:pt x="280247" y="6326"/>
                    </a:lnTo>
                    <a:cubicBezTo>
                      <a:pt x="272848" y="-1648"/>
                      <a:pt x="260352" y="-2141"/>
                      <a:pt x="252377" y="5175"/>
                    </a:cubicBezTo>
                    <a:lnTo>
                      <a:pt x="226563" y="29017"/>
                    </a:lnTo>
                    <a:lnTo>
                      <a:pt x="225330" y="30086"/>
                    </a:lnTo>
                    <a:lnTo>
                      <a:pt x="6400" y="232162"/>
                    </a:lnTo>
                    <a:cubicBezTo>
                      <a:pt x="-1657" y="239397"/>
                      <a:pt x="-2150" y="251893"/>
                      <a:pt x="5167" y="259950"/>
                    </a:cubicBezTo>
                    <a:close/>
                    <a:moveTo>
                      <a:pt x="416719" y="248111"/>
                    </a:moveTo>
                    <a:lnTo>
                      <a:pt x="424529" y="256579"/>
                    </a:lnTo>
                    <a:cubicBezTo>
                      <a:pt x="426913" y="259210"/>
                      <a:pt x="426748" y="263238"/>
                      <a:pt x="424200" y="265622"/>
                    </a:cubicBezTo>
                    <a:cubicBezTo>
                      <a:pt x="421569" y="268006"/>
                      <a:pt x="417541" y="267842"/>
                      <a:pt x="415157" y="265293"/>
                    </a:cubicBezTo>
                    <a:lnTo>
                      <a:pt x="407346" y="256826"/>
                    </a:lnTo>
                    <a:lnTo>
                      <a:pt x="416719" y="248111"/>
                    </a:lnTo>
                    <a:close/>
                    <a:moveTo>
                      <a:pt x="368378" y="292670"/>
                    </a:moveTo>
                    <a:lnTo>
                      <a:pt x="376188" y="301138"/>
                    </a:lnTo>
                    <a:cubicBezTo>
                      <a:pt x="378572" y="303768"/>
                      <a:pt x="378408" y="307797"/>
                      <a:pt x="375859" y="310181"/>
                    </a:cubicBezTo>
                    <a:cubicBezTo>
                      <a:pt x="373229" y="312565"/>
                      <a:pt x="369200" y="312401"/>
                      <a:pt x="366816" y="309852"/>
                    </a:cubicBezTo>
                    <a:lnTo>
                      <a:pt x="359006" y="301384"/>
                    </a:lnTo>
                    <a:lnTo>
                      <a:pt x="368378" y="292670"/>
                    </a:lnTo>
                    <a:close/>
                    <a:moveTo>
                      <a:pt x="320120" y="337311"/>
                    </a:moveTo>
                    <a:lnTo>
                      <a:pt x="327930" y="345779"/>
                    </a:lnTo>
                    <a:cubicBezTo>
                      <a:pt x="330314" y="348409"/>
                      <a:pt x="330150" y="352438"/>
                      <a:pt x="327601" y="354822"/>
                    </a:cubicBezTo>
                    <a:cubicBezTo>
                      <a:pt x="324970" y="357206"/>
                      <a:pt x="320942" y="357042"/>
                      <a:pt x="318558" y="354493"/>
                    </a:cubicBezTo>
                    <a:lnTo>
                      <a:pt x="310748" y="346025"/>
                    </a:lnTo>
                    <a:lnTo>
                      <a:pt x="320120" y="337311"/>
                    </a:lnTo>
                    <a:close/>
                    <a:moveTo>
                      <a:pt x="271779" y="381870"/>
                    </a:moveTo>
                    <a:lnTo>
                      <a:pt x="279589" y="390337"/>
                    </a:lnTo>
                    <a:cubicBezTo>
                      <a:pt x="281974" y="392968"/>
                      <a:pt x="281809" y="396997"/>
                      <a:pt x="279261" y="399381"/>
                    </a:cubicBezTo>
                    <a:cubicBezTo>
                      <a:pt x="276630" y="401765"/>
                      <a:pt x="272601" y="401600"/>
                      <a:pt x="270217" y="399052"/>
                    </a:cubicBezTo>
                    <a:lnTo>
                      <a:pt x="262407" y="390584"/>
                    </a:lnTo>
                    <a:lnTo>
                      <a:pt x="271779" y="381870"/>
                    </a:lnTo>
                    <a:close/>
                    <a:moveTo>
                      <a:pt x="223439" y="426428"/>
                    </a:moveTo>
                    <a:lnTo>
                      <a:pt x="231249" y="434896"/>
                    </a:lnTo>
                    <a:cubicBezTo>
                      <a:pt x="233633" y="437527"/>
                      <a:pt x="233469" y="441555"/>
                      <a:pt x="230920" y="443939"/>
                    </a:cubicBezTo>
                    <a:cubicBezTo>
                      <a:pt x="228289" y="446324"/>
                      <a:pt x="224261" y="446159"/>
                      <a:pt x="221877" y="443611"/>
                    </a:cubicBezTo>
                    <a:lnTo>
                      <a:pt x="214067" y="435143"/>
                    </a:lnTo>
                    <a:lnTo>
                      <a:pt x="223439" y="426428"/>
                    </a:lnTo>
                    <a:close/>
                    <a:moveTo>
                      <a:pt x="417376" y="240465"/>
                    </a:moveTo>
                    <a:lnTo>
                      <a:pt x="403811" y="253044"/>
                    </a:lnTo>
                    <a:lnTo>
                      <a:pt x="392795" y="241041"/>
                    </a:lnTo>
                    <a:cubicBezTo>
                      <a:pt x="391726" y="239890"/>
                      <a:pt x="391151" y="238410"/>
                      <a:pt x="391151" y="236930"/>
                    </a:cubicBezTo>
                    <a:cubicBezTo>
                      <a:pt x="392877" y="237012"/>
                      <a:pt x="394686" y="236437"/>
                      <a:pt x="396084" y="235122"/>
                    </a:cubicBezTo>
                    <a:cubicBezTo>
                      <a:pt x="398879" y="232573"/>
                      <a:pt x="399043" y="228216"/>
                      <a:pt x="396494" y="225421"/>
                    </a:cubicBezTo>
                    <a:cubicBezTo>
                      <a:pt x="393946" y="222625"/>
                      <a:pt x="389589" y="222461"/>
                      <a:pt x="386794" y="225010"/>
                    </a:cubicBezTo>
                    <a:cubicBezTo>
                      <a:pt x="384081" y="227476"/>
                      <a:pt x="383834" y="231669"/>
                      <a:pt x="386218" y="234464"/>
                    </a:cubicBezTo>
                    <a:cubicBezTo>
                      <a:pt x="385560" y="237999"/>
                      <a:pt x="386465" y="241781"/>
                      <a:pt x="389013" y="244576"/>
                    </a:cubicBezTo>
                    <a:lnTo>
                      <a:pt x="400030" y="256579"/>
                    </a:lnTo>
                    <a:lnTo>
                      <a:pt x="355553" y="297603"/>
                    </a:lnTo>
                    <a:lnTo>
                      <a:pt x="344537" y="285600"/>
                    </a:lnTo>
                    <a:cubicBezTo>
                      <a:pt x="343468" y="284449"/>
                      <a:pt x="342893" y="282969"/>
                      <a:pt x="342893" y="281489"/>
                    </a:cubicBezTo>
                    <a:cubicBezTo>
                      <a:pt x="344619" y="281571"/>
                      <a:pt x="346428" y="280996"/>
                      <a:pt x="347825" y="279680"/>
                    </a:cubicBezTo>
                    <a:cubicBezTo>
                      <a:pt x="350620" y="277132"/>
                      <a:pt x="350785" y="272775"/>
                      <a:pt x="348236" y="269979"/>
                    </a:cubicBezTo>
                    <a:cubicBezTo>
                      <a:pt x="345688" y="267184"/>
                      <a:pt x="341330" y="267020"/>
                      <a:pt x="338535" y="269568"/>
                    </a:cubicBezTo>
                    <a:cubicBezTo>
                      <a:pt x="335822" y="272035"/>
                      <a:pt x="335576" y="276227"/>
                      <a:pt x="337960" y="279023"/>
                    </a:cubicBezTo>
                    <a:cubicBezTo>
                      <a:pt x="337302" y="282558"/>
                      <a:pt x="338206" y="286339"/>
                      <a:pt x="340755" y="289135"/>
                    </a:cubicBezTo>
                    <a:lnTo>
                      <a:pt x="351771" y="301138"/>
                    </a:lnTo>
                    <a:lnTo>
                      <a:pt x="307295" y="342161"/>
                    </a:lnTo>
                    <a:lnTo>
                      <a:pt x="296278" y="330158"/>
                    </a:lnTo>
                    <a:cubicBezTo>
                      <a:pt x="295210" y="329007"/>
                      <a:pt x="294634" y="327528"/>
                      <a:pt x="294634" y="326048"/>
                    </a:cubicBezTo>
                    <a:cubicBezTo>
                      <a:pt x="296361" y="326130"/>
                      <a:pt x="298169" y="325555"/>
                      <a:pt x="299567" y="324239"/>
                    </a:cubicBezTo>
                    <a:cubicBezTo>
                      <a:pt x="302362" y="321691"/>
                      <a:pt x="302527" y="317333"/>
                      <a:pt x="299978" y="314538"/>
                    </a:cubicBezTo>
                    <a:cubicBezTo>
                      <a:pt x="297429" y="311743"/>
                      <a:pt x="293072" y="311579"/>
                      <a:pt x="290277" y="314127"/>
                    </a:cubicBezTo>
                    <a:cubicBezTo>
                      <a:pt x="287564" y="316593"/>
                      <a:pt x="287317" y="320786"/>
                      <a:pt x="289702" y="323581"/>
                    </a:cubicBezTo>
                    <a:cubicBezTo>
                      <a:pt x="289044" y="327117"/>
                      <a:pt x="289948" y="330898"/>
                      <a:pt x="292497" y="333694"/>
                    </a:cubicBezTo>
                    <a:lnTo>
                      <a:pt x="303513" y="345696"/>
                    </a:lnTo>
                    <a:lnTo>
                      <a:pt x="259036" y="386720"/>
                    </a:lnTo>
                    <a:lnTo>
                      <a:pt x="248020" y="374717"/>
                    </a:lnTo>
                    <a:cubicBezTo>
                      <a:pt x="246951" y="373566"/>
                      <a:pt x="246376" y="372086"/>
                      <a:pt x="246376" y="370607"/>
                    </a:cubicBezTo>
                    <a:cubicBezTo>
                      <a:pt x="248102" y="370689"/>
                      <a:pt x="249911" y="370113"/>
                      <a:pt x="251309" y="368798"/>
                    </a:cubicBezTo>
                    <a:cubicBezTo>
                      <a:pt x="254104" y="366249"/>
                      <a:pt x="254268" y="361892"/>
                      <a:pt x="251720" y="359097"/>
                    </a:cubicBezTo>
                    <a:cubicBezTo>
                      <a:pt x="249171" y="356302"/>
                      <a:pt x="244814" y="356137"/>
                      <a:pt x="242019" y="358686"/>
                    </a:cubicBezTo>
                    <a:cubicBezTo>
                      <a:pt x="239306" y="361152"/>
                      <a:pt x="239059" y="365345"/>
                      <a:pt x="241443" y="368140"/>
                    </a:cubicBezTo>
                    <a:cubicBezTo>
                      <a:pt x="240785" y="371675"/>
                      <a:pt x="241690" y="375457"/>
                      <a:pt x="244238" y="378252"/>
                    </a:cubicBezTo>
                    <a:lnTo>
                      <a:pt x="255255" y="390255"/>
                    </a:lnTo>
                    <a:lnTo>
                      <a:pt x="210778" y="431279"/>
                    </a:lnTo>
                    <a:lnTo>
                      <a:pt x="199762" y="419276"/>
                    </a:lnTo>
                    <a:cubicBezTo>
                      <a:pt x="198693" y="418125"/>
                      <a:pt x="198118" y="416645"/>
                      <a:pt x="198118" y="415165"/>
                    </a:cubicBezTo>
                    <a:cubicBezTo>
                      <a:pt x="199844" y="415248"/>
                      <a:pt x="201653" y="414672"/>
                      <a:pt x="203050" y="413357"/>
                    </a:cubicBezTo>
                    <a:cubicBezTo>
                      <a:pt x="205845" y="410808"/>
                      <a:pt x="206010" y="406451"/>
                      <a:pt x="203461" y="403656"/>
                    </a:cubicBezTo>
                    <a:cubicBezTo>
                      <a:pt x="200913" y="400861"/>
                      <a:pt x="196556" y="400696"/>
                      <a:pt x="193760" y="403245"/>
                    </a:cubicBezTo>
                    <a:cubicBezTo>
                      <a:pt x="191047" y="405711"/>
                      <a:pt x="190801" y="409904"/>
                      <a:pt x="193185" y="412699"/>
                    </a:cubicBezTo>
                    <a:cubicBezTo>
                      <a:pt x="192527" y="416234"/>
                      <a:pt x="193432" y="420016"/>
                      <a:pt x="195980" y="422811"/>
                    </a:cubicBezTo>
                    <a:lnTo>
                      <a:pt x="206997" y="434814"/>
                    </a:lnTo>
                    <a:lnTo>
                      <a:pt x="199844" y="441391"/>
                    </a:lnTo>
                    <a:cubicBezTo>
                      <a:pt x="194007" y="446817"/>
                      <a:pt x="184799" y="446406"/>
                      <a:pt x="179373" y="440569"/>
                    </a:cubicBezTo>
                    <a:lnTo>
                      <a:pt x="159807" y="419358"/>
                    </a:lnTo>
                    <a:lnTo>
                      <a:pt x="401263" y="196564"/>
                    </a:lnTo>
                    <a:lnTo>
                      <a:pt x="420829" y="217775"/>
                    </a:lnTo>
                    <a:cubicBezTo>
                      <a:pt x="426255" y="223612"/>
                      <a:pt x="425844" y="232820"/>
                      <a:pt x="420007" y="238246"/>
                    </a:cubicBezTo>
                    <a:lnTo>
                      <a:pt x="417376" y="240465"/>
                    </a:lnTo>
                    <a:close/>
                    <a:moveTo>
                      <a:pt x="255830" y="8875"/>
                    </a:moveTo>
                    <a:cubicBezTo>
                      <a:pt x="261667" y="3449"/>
                      <a:pt x="270875" y="3860"/>
                      <a:pt x="276301" y="9697"/>
                    </a:cubicBezTo>
                    <a:lnTo>
                      <a:pt x="446315" y="193934"/>
                    </a:lnTo>
                    <a:cubicBezTo>
                      <a:pt x="451741" y="199771"/>
                      <a:pt x="451330" y="208978"/>
                      <a:pt x="445493" y="214404"/>
                    </a:cubicBezTo>
                    <a:lnTo>
                      <a:pt x="429461" y="229202"/>
                    </a:lnTo>
                    <a:cubicBezTo>
                      <a:pt x="429872" y="223859"/>
                      <a:pt x="428228" y="218433"/>
                      <a:pt x="424364" y="214240"/>
                    </a:cubicBezTo>
                    <a:lnTo>
                      <a:pt x="254350" y="30003"/>
                    </a:lnTo>
                    <a:cubicBezTo>
                      <a:pt x="250486" y="25810"/>
                      <a:pt x="245143" y="23673"/>
                      <a:pt x="239799" y="23673"/>
                    </a:cubicBezTo>
                    <a:lnTo>
                      <a:pt x="255830" y="8875"/>
                    </a:lnTo>
                    <a:close/>
                    <a:moveTo>
                      <a:pt x="228783" y="33867"/>
                    </a:moveTo>
                    <a:lnTo>
                      <a:pt x="230016" y="32799"/>
                    </a:lnTo>
                    <a:cubicBezTo>
                      <a:pt x="235853" y="27373"/>
                      <a:pt x="245060" y="27784"/>
                      <a:pt x="250486" y="33621"/>
                    </a:cubicBezTo>
                    <a:lnTo>
                      <a:pt x="397399" y="192865"/>
                    </a:lnTo>
                    <a:lnTo>
                      <a:pt x="155943" y="415659"/>
                    </a:lnTo>
                    <a:lnTo>
                      <a:pt x="9031" y="256414"/>
                    </a:lnTo>
                    <a:cubicBezTo>
                      <a:pt x="3605" y="250577"/>
                      <a:pt x="4016" y="241370"/>
                      <a:pt x="9853" y="235944"/>
                    </a:cubicBezTo>
                    <a:lnTo>
                      <a:pt x="228783" y="33867"/>
                    </a:lnTo>
                    <a:close/>
                  </a:path>
                </a:pathLst>
              </a:custGeom>
              <a:grpFill/>
              <a:ln w="8221" cap="flat">
                <a:noFill/>
                <a:prstDash val="solid"/>
                <a:miter/>
              </a:ln>
            </p:spPr>
            <p:txBody>
              <a:bodyPr rtlCol="0" anchor="ctr"/>
              <a:lstStyle/>
              <a:p>
                <a:endParaRPr lang="en-US"/>
              </a:p>
            </p:txBody>
          </p:sp>
          <p:sp>
            <p:nvSpPr>
              <p:cNvPr id="87" name="Freeform: Shape 86">
                <a:extLst>
                  <a:ext uri="{FF2B5EF4-FFF2-40B4-BE49-F238E27FC236}">
                    <a16:creationId xmlns:a16="http://schemas.microsoft.com/office/drawing/2014/main" id="{B9B440EE-7A60-4ADE-B7F7-C71C19AB2D8B}"/>
                  </a:ext>
                </a:extLst>
              </p:cNvPr>
              <p:cNvSpPr/>
              <p:nvPr/>
            </p:nvSpPr>
            <p:spPr>
              <a:xfrm>
                <a:off x="1583130" y="1969309"/>
                <a:ext cx="130552" cy="136142"/>
              </a:xfrm>
              <a:custGeom>
                <a:avLst/>
                <a:gdLst>
                  <a:gd name="connsiteX0" fmla="*/ 130552 w 130552"/>
                  <a:gd name="connsiteY0" fmla="*/ 105395 h 136142"/>
                  <a:gd name="connsiteX1" fmla="*/ 33296 w 130552"/>
                  <a:gd name="connsiteY1" fmla="*/ 0 h 136142"/>
                  <a:gd name="connsiteX2" fmla="*/ 0 w 130552"/>
                  <a:gd name="connsiteY2" fmla="*/ 30747 h 136142"/>
                  <a:gd name="connsiteX3" fmla="*/ 97256 w 130552"/>
                  <a:gd name="connsiteY3" fmla="*/ 136143 h 136142"/>
                  <a:gd name="connsiteX4" fmla="*/ 130552 w 130552"/>
                  <a:gd name="connsiteY4" fmla="*/ 105395 h 136142"/>
                  <a:gd name="connsiteX5" fmla="*/ 97503 w 130552"/>
                  <a:gd name="connsiteY5" fmla="*/ 128826 h 136142"/>
                  <a:gd name="connsiteX6" fmla="*/ 7317 w 130552"/>
                  <a:gd name="connsiteY6" fmla="*/ 31076 h 136142"/>
                  <a:gd name="connsiteX7" fmla="*/ 32967 w 130552"/>
                  <a:gd name="connsiteY7" fmla="*/ 7399 h 136142"/>
                  <a:gd name="connsiteX8" fmla="*/ 123153 w 130552"/>
                  <a:gd name="connsiteY8" fmla="*/ 105149 h 136142"/>
                  <a:gd name="connsiteX9" fmla="*/ 97503 w 130552"/>
                  <a:gd name="connsiteY9" fmla="*/ 128826 h 136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0552" h="136142">
                    <a:moveTo>
                      <a:pt x="130552" y="105395"/>
                    </a:moveTo>
                    <a:lnTo>
                      <a:pt x="33296" y="0"/>
                    </a:lnTo>
                    <a:lnTo>
                      <a:pt x="0" y="30747"/>
                    </a:lnTo>
                    <a:lnTo>
                      <a:pt x="97256" y="136143"/>
                    </a:lnTo>
                    <a:lnTo>
                      <a:pt x="130552" y="105395"/>
                    </a:lnTo>
                    <a:close/>
                    <a:moveTo>
                      <a:pt x="97503" y="128826"/>
                    </a:moveTo>
                    <a:lnTo>
                      <a:pt x="7317" y="31076"/>
                    </a:lnTo>
                    <a:lnTo>
                      <a:pt x="32967" y="7399"/>
                    </a:lnTo>
                    <a:lnTo>
                      <a:pt x="123153" y="105149"/>
                    </a:lnTo>
                    <a:lnTo>
                      <a:pt x="97503" y="128826"/>
                    </a:lnTo>
                    <a:close/>
                  </a:path>
                </a:pathLst>
              </a:custGeom>
              <a:grpFill/>
              <a:ln w="8221" cap="flat">
                <a:noFill/>
                <a:prstDash val="solid"/>
                <a:miter/>
              </a:ln>
            </p:spPr>
            <p:txBody>
              <a:bodyPr rtlCol="0" anchor="ctr"/>
              <a:lstStyle/>
              <a:p>
                <a:endParaRPr lang="en-US"/>
              </a:p>
            </p:txBody>
          </p:sp>
          <p:sp>
            <p:nvSpPr>
              <p:cNvPr id="88" name="Freeform: Shape 87">
                <a:extLst>
                  <a:ext uri="{FF2B5EF4-FFF2-40B4-BE49-F238E27FC236}">
                    <a16:creationId xmlns:a16="http://schemas.microsoft.com/office/drawing/2014/main" id="{042EF0E4-AB0D-48CF-930D-227297AFD986}"/>
                  </a:ext>
                </a:extLst>
              </p:cNvPr>
              <p:cNvSpPr/>
              <p:nvPr/>
            </p:nvSpPr>
            <p:spPr>
              <a:xfrm rot="19037864">
                <a:off x="1843959" y="1787280"/>
                <a:ext cx="5179" cy="191063"/>
              </a:xfrm>
              <a:custGeom>
                <a:avLst/>
                <a:gdLst>
                  <a:gd name="connsiteX0" fmla="*/ 0 w 5179"/>
                  <a:gd name="connsiteY0" fmla="*/ 0 h 191063"/>
                  <a:gd name="connsiteX1" fmla="*/ 5179 w 5179"/>
                  <a:gd name="connsiteY1" fmla="*/ 0 h 191063"/>
                  <a:gd name="connsiteX2" fmla="*/ 5179 w 5179"/>
                  <a:gd name="connsiteY2" fmla="*/ 191063 h 191063"/>
                  <a:gd name="connsiteX3" fmla="*/ 0 w 5179"/>
                  <a:gd name="connsiteY3" fmla="*/ 191063 h 191063"/>
                </a:gdLst>
                <a:ahLst/>
                <a:cxnLst>
                  <a:cxn ang="0">
                    <a:pos x="connsiteX0" y="connsiteY0"/>
                  </a:cxn>
                  <a:cxn ang="0">
                    <a:pos x="connsiteX1" y="connsiteY1"/>
                  </a:cxn>
                  <a:cxn ang="0">
                    <a:pos x="connsiteX2" y="connsiteY2"/>
                  </a:cxn>
                  <a:cxn ang="0">
                    <a:pos x="connsiteX3" y="connsiteY3"/>
                  </a:cxn>
                </a:cxnLst>
                <a:rect l="l" t="t" r="r" b="b"/>
                <a:pathLst>
                  <a:path w="5179" h="191063">
                    <a:moveTo>
                      <a:pt x="0" y="0"/>
                    </a:moveTo>
                    <a:lnTo>
                      <a:pt x="5179" y="0"/>
                    </a:lnTo>
                    <a:lnTo>
                      <a:pt x="5179" y="191063"/>
                    </a:lnTo>
                    <a:lnTo>
                      <a:pt x="0" y="191063"/>
                    </a:lnTo>
                    <a:close/>
                  </a:path>
                </a:pathLst>
              </a:custGeom>
              <a:grpFill/>
              <a:ln w="8221" cap="flat">
                <a:noFill/>
                <a:prstDash val="solid"/>
                <a:miter/>
              </a:ln>
            </p:spPr>
            <p:txBody>
              <a:bodyPr rtlCol="0" anchor="ctr"/>
              <a:lstStyle/>
              <a:p>
                <a:endParaRPr lang="en-US"/>
              </a:p>
            </p:txBody>
          </p:sp>
        </p:grpSp>
        <p:grpSp>
          <p:nvGrpSpPr>
            <p:cNvPr id="22" name="Graphic 2">
              <a:extLst>
                <a:ext uri="{FF2B5EF4-FFF2-40B4-BE49-F238E27FC236}">
                  <a16:creationId xmlns:a16="http://schemas.microsoft.com/office/drawing/2014/main" id="{99152002-2390-4D82-8AD7-8EF6D2858D77}"/>
                </a:ext>
              </a:extLst>
            </p:cNvPr>
            <p:cNvGrpSpPr/>
            <p:nvPr/>
          </p:nvGrpSpPr>
          <p:grpSpPr>
            <a:xfrm>
              <a:off x="6086611" y="868720"/>
              <a:ext cx="419060" cy="454826"/>
              <a:chOff x="6086611" y="868720"/>
              <a:chExt cx="419060" cy="454826"/>
            </a:xfrm>
            <a:grpFill/>
          </p:grpSpPr>
          <p:sp>
            <p:nvSpPr>
              <p:cNvPr id="84" name="Freeform: Shape 83">
                <a:extLst>
                  <a:ext uri="{FF2B5EF4-FFF2-40B4-BE49-F238E27FC236}">
                    <a16:creationId xmlns:a16="http://schemas.microsoft.com/office/drawing/2014/main" id="{93C6C51B-FFFD-442B-8209-DFE9FCA06F3B}"/>
                  </a:ext>
                </a:extLst>
              </p:cNvPr>
              <p:cNvSpPr/>
              <p:nvPr/>
            </p:nvSpPr>
            <p:spPr>
              <a:xfrm>
                <a:off x="6224476" y="953254"/>
                <a:ext cx="281195" cy="370292"/>
              </a:xfrm>
              <a:custGeom>
                <a:avLst/>
                <a:gdLst>
                  <a:gd name="connsiteX0" fmla="*/ 80321 w 281195"/>
                  <a:gd name="connsiteY0" fmla="*/ 362718 h 370292"/>
                  <a:gd name="connsiteX1" fmla="*/ 278451 w 281195"/>
                  <a:gd name="connsiteY1" fmla="*/ 60672 h 370292"/>
                  <a:gd name="connsiteX2" fmla="*/ 273600 w 281195"/>
                  <a:gd name="connsiteY2" fmla="*/ 37406 h 370292"/>
                  <a:gd name="connsiteX3" fmla="*/ 216545 w 281195"/>
                  <a:gd name="connsiteY3" fmla="*/ 0 h 370292"/>
                  <a:gd name="connsiteX4" fmla="*/ 0 w 281195"/>
                  <a:gd name="connsiteY4" fmla="*/ 330080 h 370292"/>
                  <a:gd name="connsiteX5" fmla="*/ 57055 w 281195"/>
                  <a:gd name="connsiteY5" fmla="*/ 367487 h 370292"/>
                  <a:gd name="connsiteX6" fmla="*/ 80321 w 281195"/>
                  <a:gd name="connsiteY6" fmla="*/ 362718 h 370292"/>
                  <a:gd name="connsiteX7" fmla="*/ 25732 w 281195"/>
                  <a:gd name="connsiteY7" fmla="*/ 340685 h 370292"/>
                  <a:gd name="connsiteX8" fmla="*/ 7316 w 281195"/>
                  <a:gd name="connsiteY8" fmla="*/ 328600 h 370292"/>
                  <a:gd name="connsiteX9" fmla="*/ 22115 w 281195"/>
                  <a:gd name="connsiteY9" fmla="*/ 305992 h 370292"/>
                  <a:gd name="connsiteX10" fmla="*/ 33460 w 281195"/>
                  <a:gd name="connsiteY10" fmla="*/ 313391 h 370292"/>
                  <a:gd name="connsiteX11" fmla="*/ 36337 w 281195"/>
                  <a:gd name="connsiteY11" fmla="*/ 309034 h 370292"/>
                  <a:gd name="connsiteX12" fmla="*/ 24992 w 281195"/>
                  <a:gd name="connsiteY12" fmla="*/ 301635 h 370292"/>
                  <a:gd name="connsiteX13" fmla="*/ 39955 w 281195"/>
                  <a:gd name="connsiteY13" fmla="*/ 278780 h 370292"/>
                  <a:gd name="connsiteX14" fmla="*/ 51300 w 281195"/>
                  <a:gd name="connsiteY14" fmla="*/ 286179 h 370292"/>
                  <a:gd name="connsiteX15" fmla="*/ 54177 w 281195"/>
                  <a:gd name="connsiteY15" fmla="*/ 281822 h 370292"/>
                  <a:gd name="connsiteX16" fmla="*/ 42832 w 281195"/>
                  <a:gd name="connsiteY16" fmla="*/ 274423 h 370292"/>
                  <a:gd name="connsiteX17" fmla="*/ 57795 w 281195"/>
                  <a:gd name="connsiteY17" fmla="*/ 251568 h 370292"/>
                  <a:gd name="connsiteX18" fmla="*/ 69140 w 281195"/>
                  <a:gd name="connsiteY18" fmla="*/ 258967 h 370292"/>
                  <a:gd name="connsiteX19" fmla="*/ 72017 w 281195"/>
                  <a:gd name="connsiteY19" fmla="*/ 254610 h 370292"/>
                  <a:gd name="connsiteX20" fmla="*/ 60672 w 281195"/>
                  <a:gd name="connsiteY20" fmla="*/ 247211 h 370292"/>
                  <a:gd name="connsiteX21" fmla="*/ 75634 w 281195"/>
                  <a:gd name="connsiteY21" fmla="*/ 224356 h 370292"/>
                  <a:gd name="connsiteX22" fmla="*/ 86980 w 281195"/>
                  <a:gd name="connsiteY22" fmla="*/ 231755 h 370292"/>
                  <a:gd name="connsiteX23" fmla="*/ 89857 w 281195"/>
                  <a:gd name="connsiteY23" fmla="*/ 227398 h 370292"/>
                  <a:gd name="connsiteX24" fmla="*/ 78512 w 281195"/>
                  <a:gd name="connsiteY24" fmla="*/ 219999 h 370292"/>
                  <a:gd name="connsiteX25" fmla="*/ 93475 w 281195"/>
                  <a:gd name="connsiteY25" fmla="*/ 197144 h 370292"/>
                  <a:gd name="connsiteX26" fmla="*/ 104820 w 281195"/>
                  <a:gd name="connsiteY26" fmla="*/ 204543 h 370292"/>
                  <a:gd name="connsiteX27" fmla="*/ 107697 w 281195"/>
                  <a:gd name="connsiteY27" fmla="*/ 200186 h 370292"/>
                  <a:gd name="connsiteX28" fmla="*/ 96352 w 281195"/>
                  <a:gd name="connsiteY28" fmla="*/ 192787 h 370292"/>
                  <a:gd name="connsiteX29" fmla="*/ 111315 w 281195"/>
                  <a:gd name="connsiteY29" fmla="*/ 169932 h 370292"/>
                  <a:gd name="connsiteX30" fmla="*/ 122660 w 281195"/>
                  <a:gd name="connsiteY30" fmla="*/ 177331 h 370292"/>
                  <a:gd name="connsiteX31" fmla="*/ 125537 w 281195"/>
                  <a:gd name="connsiteY31" fmla="*/ 172974 h 370292"/>
                  <a:gd name="connsiteX32" fmla="*/ 114192 w 281195"/>
                  <a:gd name="connsiteY32" fmla="*/ 165574 h 370292"/>
                  <a:gd name="connsiteX33" fmla="*/ 129154 w 281195"/>
                  <a:gd name="connsiteY33" fmla="*/ 142720 h 370292"/>
                  <a:gd name="connsiteX34" fmla="*/ 140500 w 281195"/>
                  <a:gd name="connsiteY34" fmla="*/ 150119 h 370292"/>
                  <a:gd name="connsiteX35" fmla="*/ 143377 w 281195"/>
                  <a:gd name="connsiteY35" fmla="*/ 145761 h 370292"/>
                  <a:gd name="connsiteX36" fmla="*/ 132032 w 281195"/>
                  <a:gd name="connsiteY36" fmla="*/ 138362 h 370292"/>
                  <a:gd name="connsiteX37" fmla="*/ 146994 w 281195"/>
                  <a:gd name="connsiteY37" fmla="*/ 115508 h 370292"/>
                  <a:gd name="connsiteX38" fmla="*/ 158339 w 281195"/>
                  <a:gd name="connsiteY38" fmla="*/ 122907 h 370292"/>
                  <a:gd name="connsiteX39" fmla="*/ 161217 w 281195"/>
                  <a:gd name="connsiteY39" fmla="*/ 118549 h 370292"/>
                  <a:gd name="connsiteX40" fmla="*/ 149872 w 281195"/>
                  <a:gd name="connsiteY40" fmla="*/ 111150 h 370292"/>
                  <a:gd name="connsiteX41" fmla="*/ 164834 w 281195"/>
                  <a:gd name="connsiteY41" fmla="*/ 88295 h 370292"/>
                  <a:gd name="connsiteX42" fmla="*/ 176180 w 281195"/>
                  <a:gd name="connsiteY42" fmla="*/ 95694 h 370292"/>
                  <a:gd name="connsiteX43" fmla="*/ 179057 w 281195"/>
                  <a:gd name="connsiteY43" fmla="*/ 91337 h 370292"/>
                  <a:gd name="connsiteX44" fmla="*/ 167712 w 281195"/>
                  <a:gd name="connsiteY44" fmla="*/ 83938 h 370292"/>
                  <a:gd name="connsiteX45" fmla="*/ 182674 w 281195"/>
                  <a:gd name="connsiteY45" fmla="*/ 61083 h 370292"/>
                  <a:gd name="connsiteX46" fmla="*/ 194019 w 281195"/>
                  <a:gd name="connsiteY46" fmla="*/ 68482 h 370292"/>
                  <a:gd name="connsiteX47" fmla="*/ 196897 w 281195"/>
                  <a:gd name="connsiteY47" fmla="*/ 64125 h 370292"/>
                  <a:gd name="connsiteX48" fmla="*/ 185551 w 281195"/>
                  <a:gd name="connsiteY48" fmla="*/ 56726 h 370292"/>
                  <a:gd name="connsiteX49" fmla="*/ 200514 w 281195"/>
                  <a:gd name="connsiteY49" fmla="*/ 33871 h 370292"/>
                  <a:gd name="connsiteX50" fmla="*/ 211859 w 281195"/>
                  <a:gd name="connsiteY50" fmla="*/ 41270 h 370292"/>
                  <a:gd name="connsiteX51" fmla="*/ 214737 w 281195"/>
                  <a:gd name="connsiteY51" fmla="*/ 36913 h 370292"/>
                  <a:gd name="connsiteX52" fmla="*/ 203392 w 281195"/>
                  <a:gd name="connsiteY52" fmla="*/ 29514 h 370292"/>
                  <a:gd name="connsiteX53" fmla="*/ 218190 w 281195"/>
                  <a:gd name="connsiteY53" fmla="*/ 6906 h 370292"/>
                  <a:gd name="connsiteX54" fmla="*/ 236605 w 281195"/>
                  <a:gd name="connsiteY54" fmla="*/ 18991 h 370292"/>
                  <a:gd name="connsiteX55" fmla="*/ 25732 w 281195"/>
                  <a:gd name="connsiteY55" fmla="*/ 340685 h 370292"/>
                  <a:gd name="connsiteX56" fmla="*/ 240880 w 281195"/>
                  <a:gd name="connsiteY56" fmla="*/ 22197 h 370292"/>
                  <a:gd name="connsiteX57" fmla="*/ 270805 w 281195"/>
                  <a:gd name="connsiteY57" fmla="*/ 41846 h 370292"/>
                  <a:gd name="connsiteX58" fmla="*/ 274094 w 281195"/>
                  <a:gd name="connsiteY58" fmla="*/ 57877 h 370292"/>
                  <a:gd name="connsiteX59" fmla="*/ 75964 w 281195"/>
                  <a:gd name="connsiteY59" fmla="*/ 359923 h 370292"/>
                  <a:gd name="connsiteX60" fmla="*/ 59932 w 281195"/>
                  <a:gd name="connsiteY60" fmla="*/ 363211 h 370292"/>
                  <a:gd name="connsiteX61" fmla="*/ 30007 w 281195"/>
                  <a:gd name="connsiteY61" fmla="*/ 343563 h 370292"/>
                  <a:gd name="connsiteX62" fmla="*/ 240880 w 281195"/>
                  <a:gd name="connsiteY62" fmla="*/ 22197 h 370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281195" h="370292">
                    <a:moveTo>
                      <a:pt x="80321" y="362718"/>
                    </a:moveTo>
                    <a:lnTo>
                      <a:pt x="278451" y="60672"/>
                    </a:lnTo>
                    <a:cubicBezTo>
                      <a:pt x="283548" y="52944"/>
                      <a:pt x="281328" y="42503"/>
                      <a:pt x="273600" y="37406"/>
                    </a:cubicBezTo>
                    <a:lnTo>
                      <a:pt x="216545" y="0"/>
                    </a:lnTo>
                    <a:lnTo>
                      <a:pt x="0" y="330080"/>
                    </a:lnTo>
                    <a:lnTo>
                      <a:pt x="57055" y="367487"/>
                    </a:lnTo>
                    <a:cubicBezTo>
                      <a:pt x="64865" y="372666"/>
                      <a:pt x="75306" y="370446"/>
                      <a:pt x="80321" y="362718"/>
                    </a:cubicBezTo>
                    <a:close/>
                    <a:moveTo>
                      <a:pt x="25732" y="340685"/>
                    </a:moveTo>
                    <a:lnTo>
                      <a:pt x="7316" y="328600"/>
                    </a:lnTo>
                    <a:lnTo>
                      <a:pt x="22115" y="305992"/>
                    </a:lnTo>
                    <a:lnTo>
                      <a:pt x="33460" y="313391"/>
                    </a:lnTo>
                    <a:lnTo>
                      <a:pt x="36337" y="309034"/>
                    </a:lnTo>
                    <a:lnTo>
                      <a:pt x="24992" y="301635"/>
                    </a:lnTo>
                    <a:lnTo>
                      <a:pt x="39955" y="278780"/>
                    </a:lnTo>
                    <a:lnTo>
                      <a:pt x="51300" y="286179"/>
                    </a:lnTo>
                    <a:lnTo>
                      <a:pt x="54177" y="281822"/>
                    </a:lnTo>
                    <a:lnTo>
                      <a:pt x="42832" y="274423"/>
                    </a:lnTo>
                    <a:lnTo>
                      <a:pt x="57795" y="251568"/>
                    </a:lnTo>
                    <a:lnTo>
                      <a:pt x="69140" y="258967"/>
                    </a:lnTo>
                    <a:lnTo>
                      <a:pt x="72017" y="254610"/>
                    </a:lnTo>
                    <a:lnTo>
                      <a:pt x="60672" y="247211"/>
                    </a:lnTo>
                    <a:lnTo>
                      <a:pt x="75634" y="224356"/>
                    </a:lnTo>
                    <a:lnTo>
                      <a:pt x="86980" y="231755"/>
                    </a:lnTo>
                    <a:lnTo>
                      <a:pt x="89857" y="227398"/>
                    </a:lnTo>
                    <a:lnTo>
                      <a:pt x="78512" y="219999"/>
                    </a:lnTo>
                    <a:lnTo>
                      <a:pt x="93475" y="197144"/>
                    </a:lnTo>
                    <a:lnTo>
                      <a:pt x="104820" y="204543"/>
                    </a:lnTo>
                    <a:lnTo>
                      <a:pt x="107697" y="200186"/>
                    </a:lnTo>
                    <a:lnTo>
                      <a:pt x="96352" y="192787"/>
                    </a:lnTo>
                    <a:lnTo>
                      <a:pt x="111315" y="169932"/>
                    </a:lnTo>
                    <a:lnTo>
                      <a:pt x="122660" y="177331"/>
                    </a:lnTo>
                    <a:lnTo>
                      <a:pt x="125537" y="172974"/>
                    </a:lnTo>
                    <a:lnTo>
                      <a:pt x="114192" y="165574"/>
                    </a:lnTo>
                    <a:lnTo>
                      <a:pt x="129154" y="142720"/>
                    </a:lnTo>
                    <a:lnTo>
                      <a:pt x="140500" y="150119"/>
                    </a:lnTo>
                    <a:lnTo>
                      <a:pt x="143377" y="145761"/>
                    </a:lnTo>
                    <a:lnTo>
                      <a:pt x="132032" y="138362"/>
                    </a:lnTo>
                    <a:lnTo>
                      <a:pt x="146994" y="115508"/>
                    </a:lnTo>
                    <a:lnTo>
                      <a:pt x="158339" y="122907"/>
                    </a:lnTo>
                    <a:lnTo>
                      <a:pt x="161217" y="118549"/>
                    </a:lnTo>
                    <a:lnTo>
                      <a:pt x="149872" y="111150"/>
                    </a:lnTo>
                    <a:lnTo>
                      <a:pt x="164834" y="88295"/>
                    </a:lnTo>
                    <a:lnTo>
                      <a:pt x="176180" y="95694"/>
                    </a:lnTo>
                    <a:lnTo>
                      <a:pt x="179057" y="91337"/>
                    </a:lnTo>
                    <a:lnTo>
                      <a:pt x="167712" y="83938"/>
                    </a:lnTo>
                    <a:lnTo>
                      <a:pt x="182674" y="61083"/>
                    </a:lnTo>
                    <a:lnTo>
                      <a:pt x="194019" y="68482"/>
                    </a:lnTo>
                    <a:lnTo>
                      <a:pt x="196897" y="64125"/>
                    </a:lnTo>
                    <a:lnTo>
                      <a:pt x="185551" y="56726"/>
                    </a:lnTo>
                    <a:lnTo>
                      <a:pt x="200514" y="33871"/>
                    </a:lnTo>
                    <a:lnTo>
                      <a:pt x="211859" y="41270"/>
                    </a:lnTo>
                    <a:lnTo>
                      <a:pt x="214737" y="36913"/>
                    </a:lnTo>
                    <a:lnTo>
                      <a:pt x="203392" y="29514"/>
                    </a:lnTo>
                    <a:lnTo>
                      <a:pt x="218190" y="6906"/>
                    </a:lnTo>
                    <a:lnTo>
                      <a:pt x="236605" y="18991"/>
                    </a:lnTo>
                    <a:lnTo>
                      <a:pt x="25732" y="340685"/>
                    </a:lnTo>
                    <a:close/>
                    <a:moveTo>
                      <a:pt x="240880" y="22197"/>
                    </a:moveTo>
                    <a:lnTo>
                      <a:pt x="270805" y="41846"/>
                    </a:lnTo>
                    <a:cubicBezTo>
                      <a:pt x="276149" y="45381"/>
                      <a:pt x="277629" y="52533"/>
                      <a:pt x="274094" y="57877"/>
                    </a:cubicBezTo>
                    <a:lnTo>
                      <a:pt x="75964" y="359923"/>
                    </a:lnTo>
                    <a:cubicBezTo>
                      <a:pt x="72429" y="365267"/>
                      <a:pt x="65276" y="366747"/>
                      <a:pt x="59932" y="363211"/>
                    </a:cubicBezTo>
                    <a:lnTo>
                      <a:pt x="30007" y="343563"/>
                    </a:lnTo>
                    <a:lnTo>
                      <a:pt x="240880" y="22197"/>
                    </a:lnTo>
                    <a:close/>
                  </a:path>
                </a:pathLst>
              </a:custGeom>
              <a:grpFill/>
              <a:ln w="8221" cap="flat">
                <a:noFill/>
                <a:prstDash val="solid"/>
                <a:miter/>
              </a:ln>
            </p:spPr>
            <p:txBody>
              <a:bodyPr rtlCol="0" anchor="ctr"/>
              <a:lstStyle/>
              <a:p>
                <a:endParaRPr lang="en-US"/>
              </a:p>
            </p:txBody>
          </p:sp>
          <p:sp>
            <p:nvSpPr>
              <p:cNvPr id="85" name="Freeform: Shape 84">
                <a:extLst>
                  <a:ext uri="{FF2B5EF4-FFF2-40B4-BE49-F238E27FC236}">
                    <a16:creationId xmlns:a16="http://schemas.microsoft.com/office/drawing/2014/main" id="{974AC094-5B0F-42ED-AE7E-215E1764AD8E}"/>
                  </a:ext>
                </a:extLst>
              </p:cNvPr>
              <p:cNvSpPr/>
              <p:nvPr/>
            </p:nvSpPr>
            <p:spPr>
              <a:xfrm>
                <a:off x="6086611" y="868720"/>
                <a:ext cx="229432" cy="332212"/>
              </a:xfrm>
              <a:custGeom>
                <a:avLst/>
                <a:gdLst>
                  <a:gd name="connsiteX0" fmla="*/ 12656 w 229432"/>
                  <a:gd name="connsiteY0" fmla="*/ 327634 h 332212"/>
                  <a:gd name="connsiteX1" fmla="*/ 51542 w 229432"/>
                  <a:gd name="connsiteY1" fmla="*/ 319578 h 332212"/>
                  <a:gd name="connsiteX2" fmla="*/ 220158 w 229432"/>
                  <a:gd name="connsiteY2" fmla="*/ 62584 h 332212"/>
                  <a:gd name="connsiteX3" fmla="*/ 229366 w 229432"/>
                  <a:gd name="connsiteY3" fmla="*/ 6351 h 332212"/>
                  <a:gd name="connsiteX4" fmla="*/ 226982 w 229432"/>
                  <a:gd name="connsiteY4" fmla="*/ 925 h 332212"/>
                  <a:gd name="connsiteX5" fmla="*/ 221063 w 229432"/>
                  <a:gd name="connsiteY5" fmla="*/ 925 h 332212"/>
                  <a:gd name="connsiteX6" fmla="*/ 173133 w 229432"/>
                  <a:gd name="connsiteY6" fmla="*/ 31754 h 332212"/>
                  <a:gd name="connsiteX7" fmla="*/ 4517 w 229432"/>
                  <a:gd name="connsiteY7" fmla="*/ 288748 h 332212"/>
                  <a:gd name="connsiteX8" fmla="*/ 12656 w 229432"/>
                  <a:gd name="connsiteY8" fmla="*/ 327634 h 332212"/>
                  <a:gd name="connsiteX9" fmla="*/ 77356 w 229432"/>
                  <a:gd name="connsiteY9" fmla="*/ 270744 h 332212"/>
                  <a:gd name="connsiteX10" fmla="*/ 68807 w 229432"/>
                  <a:gd name="connsiteY10" fmla="*/ 265153 h 332212"/>
                  <a:gd name="connsiteX11" fmla="*/ 205525 w 229432"/>
                  <a:gd name="connsiteY11" fmla="*/ 56664 h 332212"/>
                  <a:gd name="connsiteX12" fmla="*/ 214075 w 229432"/>
                  <a:gd name="connsiteY12" fmla="*/ 62255 h 332212"/>
                  <a:gd name="connsiteX13" fmla="*/ 77356 w 229432"/>
                  <a:gd name="connsiteY13" fmla="*/ 270744 h 332212"/>
                  <a:gd name="connsiteX14" fmla="*/ 223940 w 229432"/>
                  <a:gd name="connsiteY14" fmla="*/ 5282 h 332212"/>
                  <a:gd name="connsiteX15" fmla="*/ 224187 w 229432"/>
                  <a:gd name="connsiteY15" fmla="*/ 5446 h 332212"/>
                  <a:gd name="connsiteX16" fmla="*/ 221227 w 229432"/>
                  <a:gd name="connsiteY16" fmla="*/ 23615 h 332212"/>
                  <a:gd name="connsiteX17" fmla="*/ 208402 w 229432"/>
                  <a:gd name="connsiteY17" fmla="*/ 15230 h 332212"/>
                  <a:gd name="connsiteX18" fmla="*/ 223940 w 229432"/>
                  <a:gd name="connsiteY18" fmla="*/ 5282 h 332212"/>
                  <a:gd name="connsiteX19" fmla="*/ 203634 w 229432"/>
                  <a:gd name="connsiteY19" fmla="*/ 18354 h 332212"/>
                  <a:gd name="connsiteX20" fmla="*/ 220323 w 229432"/>
                  <a:gd name="connsiteY20" fmla="*/ 29288 h 332212"/>
                  <a:gd name="connsiteX21" fmla="*/ 215801 w 229432"/>
                  <a:gd name="connsiteY21" fmla="*/ 57158 h 332212"/>
                  <a:gd name="connsiteX22" fmla="*/ 179957 w 229432"/>
                  <a:gd name="connsiteY22" fmla="*/ 33645 h 332212"/>
                  <a:gd name="connsiteX23" fmla="*/ 203634 w 229432"/>
                  <a:gd name="connsiteY23" fmla="*/ 18354 h 332212"/>
                  <a:gd name="connsiteX24" fmla="*/ 201167 w 229432"/>
                  <a:gd name="connsiteY24" fmla="*/ 53869 h 332212"/>
                  <a:gd name="connsiteX25" fmla="*/ 64449 w 229432"/>
                  <a:gd name="connsiteY25" fmla="*/ 262358 h 332212"/>
                  <a:gd name="connsiteX26" fmla="*/ 51296 w 229432"/>
                  <a:gd name="connsiteY26" fmla="*/ 253726 h 332212"/>
                  <a:gd name="connsiteX27" fmla="*/ 188014 w 229432"/>
                  <a:gd name="connsiteY27" fmla="*/ 45237 h 332212"/>
                  <a:gd name="connsiteX28" fmla="*/ 201167 w 229432"/>
                  <a:gd name="connsiteY28" fmla="*/ 53869 h 332212"/>
                  <a:gd name="connsiteX29" fmla="*/ 175846 w 229432"/>
                  <a:gd name="connsiteY29" fmla="*/ 37262 h 332212"/>
                  <a:gd name="connsiteX30" fmla="*/ 183656 w 229432"/>
                  <a:gd name="connsiteY30" fmla="*/ 42360 h 332212"/>
                  <a:gd name="connsiteX31" fmla="*/ 46939 w 229432"/>
                  <a:gd name="connsiteY31" fmla="*/ 250849 h 332212"/>
                  <a:gd name="connsiteX32" fmla="*/ 39128 w 229432"/>
                  <a:gd name="connsiteY32" fmla="*/ 245751 h 332212"/>
                  <a:gd name="connsiteX33" fmla="*/ 175846 w 229432"/>
                  <a:gd name="connsiteY33" fmla="*/ 37262 h 332212"/>
                  <a:gd name="connsiteX34" fmla="*/ 36251 w 229432"/>
                  <a:gd name="connsiteY34" fmla="*/ 250026 h 332212"/>
                  <a:gd name="connsiteX35" fmla="*/ 74479 w 229432"/>
                  <a:gd name="connsiteY35" fmla="*/ 275101 h 332212"/>
                  <a:gd name="connsiteX36" fmla="*/ 68971 w 229432"/>
                  <a:gd name="connsiteY36" fmla="*/ 283487 h 332212"/>
                  <a:gd name="connsiteX37" fmla="*/ 30743 w 229432"/>
                  <a:gd name="connsiteY37" fmla="*/ 258412 h 332212"/>
                  <a:gd name="connsiteX38" fmla="*/ 36251 w 229432"/>
                  <a:gd name="connsiteY38" fmla="*/ 250026 h 332212"/>
                  <a:gd name="connsiteX39" fmla="*/ 27865 w 229432"/>
                  <a:gd name="connsiteY39" fmla="*/ 262852 h 332212"/>
                  <a:gd name="connsiteX40" fmla="*/ 66094 w 229432"/>
                  <a:gd name="connsiteY40" fmla="*/ 287926 h 332212"/>
                  <a:gd name="connsiteX41" fmla="*/ 47185 w 229432"/>
                  <a:gd name="connsiteY41" fmla="*/ 316700 h 332212"/>
                  <a:gd name="connsiteX42" fmla="*/ 15534 w 229432"/>
                  <a:gd name="connsiteY42" fmla="*/ 323277 h 332212"/>
                  <a:gd name="connsiteX43" fmla="*/ 8956 w 229432"/>
                  <a:gd name="connsiteY43" fmla="*/ 291626 h 332212"/>
                  <a:gd name="connsiteX44" fmla="*/ 27865 w 229432"/>
                  <a:gd name="connsiteY44" fmla="*/ 262852 h 332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229432" h="332212">
                    <a:moveTo>
                      <a:pt x="12656" y="327634"/>
                    </a:moveTo>
                    <a:cubicBezTo>
                      <a:pt x="25563" y="336102"/>
                      <a:pt x="43074" y="332485"/>
                      <a:pt x="51542" y="319578"/>
                    </a:cubicBezTo>
                    <a:lnTo>
                      <a:pt x="220158" y="62584"/>
                    </a:lnTo>
                    <a:lnTo>
                      <a:pt x="229366" y="6351"/>
                    </a:lnTo>
                    <a:cubicBezTo>
                      <a:pt x="229695" y="4213"/>
                      <a:pt x="228791" y="2158"/>
                      <a:pt x="226982" y="925"/>
                    </a:cubicBezTo>
                    <a:cubicBezTo>
                      <a:pt x="225174" y="-308"/>
                      <a:pt x="222954" y="-308"/>
                      <a:pt x="221063" y="925"/>
                    </a:cubicBezTo>
                    <a:lnTo>
                      <a:pt x="173133" y="31754"/>
                    </a:lnTo>
                    <a:lnTo>
                      <a:pt x="4517" y="288748"/>
                    </a:lnTo>
                    <a:cubicBezTo>
                      <a:pt x="-3869" y="301738"/>
                      <a:pt x="-251" y="319167"/>
                      <a:pt x="12656" y="327634"/>
                    </a:cubicBezTo>
                    <a:close/>
                    <a:moveTo>
                      <a:pt x="77356" y="270744"/>
                    </a:moveTo>
                    <a:lnTo>
                      <a:pt x="68807" y="265153"/>
                    </a:lnTo>
                    <a:lnTo>
                      <a:pt x="205525" y="56664"/>
                    </a:lnTo>
                    <a:lnTo>
                      <a:pt x="214075" y="62255"/>
                    </a:lnTo>
                    <a:lnTo>
                      <a:pt x="77356" y="270744"/>
                    </a:lnTo>
                    <a:close/>
                    <a:moveTo>
                      <a:pt x="223940" y="5282"/>
                    </a:moveTo>
                    <a:lnTo>
                      <a:pt x="224187" y="5446"/>
                    </a:lnTo>
                    <a:lnTo>
                      <a:pt x="221227" y="23615"/>
                    </a:lnTo>
                    <a:lnTo>
                      <a:pt x="208402" y="15230"/>
                    </a:lnTo>
                    <a:lnTo>
                      <a:pt x="223940" y="5282"/>
                    </a:lnTo>
                    <a:close/>
                    <a:moveTo>
                      <a:pt x="203634" y="18354"/>
                    </a:moveTo>
                    <a:lnTo>
                      <a:pt x="220323" y="29288"/>
                    </a:lnTo>
                    <a:lnTo>
                      <a:pt x="215801" y="57158"/>
                    </a:lnTo>
                    <a:lnTo>
                      <a:pt x="179957" y="33645"/>
                    </a:lnTo>
                    <a:lnTo>
                      <a:pt x="203634" y="18354"/>
                    </a:lnTo>
                    <a:close/>
                    <a:moveTo>
                      <a:pt x="201167" y="53869"/>
                    </a:moveTo>
                    <a:lnTo>
                      <a:pt x="64449" y="262358"/>
                    </a:lnTo>
                    <a:lnTo>
                      <a:pt x="51296" y="253726"/>
                    </a:lnTo>
                    <a:lnTo>
                      <a:pt x="188014" y="45237"/>
                    </a:lnTo>
                    <a:lnTo>
                      <a:pt x="201167" y="53869"/>
                    </a:lnTo>
                    <a:close/>
                    <a:moveTo>
                      <a:pt x="175846" y="37262"/>
                    </a:moveTo>
                    <a:lnTo>
                      <a:pt x="183656" y="42360"/>
                    </a:lnTo>
                    <a:lnTo>
                      <a:pt x="46939" y="250849"/>
                    </a:lnTo>
                    <a:lnTo>
                      <a:pt x="39128" y="245751"/>
                    </a:lnTo>
                    <a:lnTo>
                      <a:pt x="175846" y="37262"/>
                    </a:lnTo>
                    <a:close/>
                    <a:moveTo>
                      <a:pt x="36251" y="250026"/>
                    </a:moveTo>
                    <a:lnTo>
                      <a:pt x="74479" y="275101"/>
                    </a:lnTo>
                    <a:lnTo>
                      <a:pt x="68971" y="283487"/>
                    </a:lnTo>
                    <a:lnTo>
                      <a:pt x="30743" y="258412"/>
                    </a:lnTo>
                    <a:lnTo>
                      <a:pt x="36251" y="250026"/>
                    </a:lnTo>
                    <a:close/>
                    <a:moveTo>
                      <a:pt x="27865" y="262852"/>
                    </a:moveTo>
                    <a:lnTo>
                      <a:pt x="66094" y="287926"/>
                    </a:lnTo>
                    <a:lnTo>
                      <a:pt x="47185" y="316700"/>
                    </a:lnTo>
                    <a:cubicBezTo>
                      <a:pt x="40279" y="327223"/>
                      <a:pt x="26056" y="330183"/>
                      <a:pt x="15534" y="323277"/>
                    </a:cubicBezTo>
                    <a:cubicBezTo>
                      <a:pt x="5010" y="316371"/>
                      <a:pt x="2051" y="302149"/>
                      <a:pt x="8956" y="291626"/>
                    </a:cubicBezTo>
                    <a:lnTo>
                      <a:pt x="27865" y="262852"/>
                    </a:lnTo>
                    <a:close/>
                  </a:path>
                </a:pathLst>
              </a:custGeom>
              <a:grpFill/>
              <a:ln w="8221" cap="flat">
                <a:noFill/>
                <a:prstDash val="solid"/>
                <a:miter/>
              </a:ln>
            </p:spPr>
            <p:txBody>
              <a:bodyPr rtlCol="0" anchor="ctr"/>
              <a:lstStyle/>
              <a:p>
                <a:endParaRPr lang="en-US"/>
              </a:p>
            </p:txBody>
          </p:sp>
        </p:grpSp>
        <p:sp>
          <p:nvSpPr>
            <p:cNvPr id="23" name="Freeform: Shape 22">
              <a:extLst>
                <a:ext uri="{FF2B5EF4-FFF2-40B4-BE49-F238E27FC236}">
                  <a16:creationId xmlns:a16="http://schemas.microsoft.com/office/drawing/2014/main" id="{375E681B-6B8F-40EB-ADA4-A0BB7460BD59}"/>
                </a:ext>
              </a:extLst>
            </p:cNvPr>
            <p:cNvSpPr/>
            <p:nvPr/>
          </p:nvSpPr>
          <p:spPr>
            <a:xfrm>
              <a:off x="3388253" y="2582835"/>
              <a:ext cx="386724" cy="298531"/>
            </a:xfrm>
            <a:custGeom>
              <a:avLst/>
              <a:gdLst>
                <a:gd name="connsiteX0" fmla="*/ 383107 w 386724"/>
                <a:gd name="connsiteY0" fmla="*/ 93824 h 298531"/>
                <a:gd name="connsiteX1" fmla="*/ 196239 w 386724"/>
                <a:gd name="connsiteY1" fmla="*/ 678 h 298531"/>
                <a:gd name="connsiteX2" fmla="*/ 190484 w 386724"/>
                <a:gd name="connsiteY2" fmla="*/ 678 h 298531"/>
                <a:gd name="connsiteX3" fmla="*/ 3617 w 386724"/>
                <a:gd name="connsiteY3" fmla="*/ 93824 h 298531"/>
                <a:gd name="connsiteX4" fmla="*/ 0 w 386724"/>
                <a:gd name="connsiteY4" fmla="*/ 99579 h 298531"/>
                <a:gd name="connsiteX5" fmla="*/ 3535 w 386724"/>
                <a:gd name="connsiteY5" fmla="*/ 105416 h 298531"/>
                <a:gd name="connsiteX6" fmla="*/ 92570 w 386724"/>
                <a:gd name="connsiteY6" fmla="*/ 150139 h 298531"/>
                <a:gd name="connsiteX7" fmla="*/ 92570 w 386724"/>
                <a:gd name="connsiteY7" fmla="*/ 152934 h 298531"/>
                <a:gd name="connsiteX8" fmla="*/ 92570 w 386724"/>
                <a:gd name="connsiteY8" fmla="*/ 197822 h 298531"/>
                <a:gd name="connsiteX9" fmla="*/ 193280 w 386724"/>
                <a:gd name="connsiteY9" fmla="*/ 298531 h 298531"/>
                <a:gd name="connsiteX10" fmla="*/ 264475 w 386724"/>
                <a:gd name="connsiteY10" fmla="*/ 269017 h 298531"/>
                <a:gd name="connsiteX11" fmla="*/ 293989 w 386724"/>
                <a:gd name="connsiteY11" fmla="*/ 197822 h 298531"/>
                <a:gd name="connsiteX12" fmla="*/ 293989 w 386724"/>
                <a:gd name="connsiteY12" fmla="*/ 152934 h 298531"/>
                <a:gd name="connsiteX13" fmla="*/ 293989 w 386724"/>
                <a:gd name="connsiteY13" fmla="*/ 150139 h 298531"/>
                <a:gd name="connsiteX14" fmla="*/ 326627 w 386724"/>
                <a:gd name="connsiteY14" fmla="*/ 133779 h 298531"/>
                <a:gd name="connsiteX15" fmla="*/ 326627 w 386724"/>
                <a:gd name="connsiteY15" fmla="*/ 228405 h 298531"/>
                <a:gd name="connsiteX16" fmla="*/ 328189 w 386724"/>
                <a:gd name="connsiteY16" fmla="*/ 230789 h 298531"/>
                <a:gd name="connsiteX17" fmla="*/ 330984 w 386724"/>
                <a:gd name="connsiteY17" fmla="*/ 230378 h 298531"/>
                <a:gd name="connsiteX18" fmla="*/ 343069 w 386724"/>
                <a:gd name="connsiteY18" fmla="*/ 219855 h 298531"/>
                <a:gd name="connsiteX19" fmla="*/ 353428 w 386724"/>
                <a:gd name="connsiteY19" fmla="*/ 230213 h 298531"/>
                <a:gd name="connsiteX20" fmla="*/ 355237 w 386724"/>
                <a:gd name="connsiteY20" fmla="*/ 230953 h 298531"/>
                <a:gd name="connsiteX21" fmla="*/ 356223 w 386724"/>
                <a:gd name="connsiteY21" fmla="*/ 230789 h 298531"/>
                <a:gd name="connsiteX22" fmla="*/ 357868 w 386724"/>
                <a:gd name="connsiteY22" fmla="*/ 228405 h 298531"/>
                <a:gd name="connsiteX23" fmla="*/ 357868 w 386724"/>
                <a:gd name="connsiteY23" fmla="*/ 118077 h 298531"/>
                <a:gd name="connsiteX24" fmla="*/ 383189 w 386724"/>
                <a:gd name="connsiteY24" fmla="*/ 105416 h 298531"/>
                <a:gd name="connsiteX25" fmla="*/ 383189 w 386724"/>
                <a:gd name="connsiteY25" fmla="*/ 105416 h 298531"/>
                <a:gd name="connsiteX26" fmla="*/ 386724 w 386724"/>
                <a:gd name="connsiteY26" fmla="*/ 99579 h 298531"/>
                <a:gd name="connsiteX27" fmla="*/ 383107 w 386724"/>
                <a:gd name="connsiteY27" fmla="*/ 93824 h 298531"/>
                <a:gd name="connsiteX28" fmla="*/ 288892 w 386724"/>
                <a:gd name="connsiteY28" fmla="*/ 197740 h 298531"/>
                <a:gd name="connsiteX29" fmla="*/ 260940 w 386724"/>
                <a:gd name="connsiteY29" fmla="*/ 265235 h 298531"/>
                <a:gd name="connsiteX30" fmla="*/ 193444 w 386724"/>
                <a:gd name="connsiteY30" fmla="*/ 293188 h 298531"/>
                <a:gd name="connsiteX31" fmla="*/ 97914 w 386724"/>
                <a:gd name="connsiteY31" fmla="*/ 197657 h 298531"/>
                <a:gd name="connsiteX32" fmla="*/ 97914 w 386724"/>
                <a:gd name="connsiteY32" fmla="*/ 184750 h 298531"/>
                <a:gd name="connsiteX33" fmla="*/ 193444 w 386724"/>
                <a:gd name="connsiteY33" fmla="*/ 253562 h 298531"/>
                <a:gd name="connsiteX34" fmla="*/ 264640 w 386724"/>
                <a:gd name="connsiteY34" fmla="*/ 224048 h 298531"/>
                <a:gd name="connsiteX35" fmla="*/ 288892 w 386724"/>
                <a:gd name="connsiteY35" fmla="*/ 184915 h 298531"/>
                <a:gd name="connsiteX36" fmla="*/ 288892 w 386724"/>
                <a:gd name="connsiteY36" fmla="*/ 197740 h 298531"/>
                <a:gd name="connsiteX37" fmla="*/ 288892 w 386724"/>
                <a:gd name="connsiteY37" fmla="*/ 152852 h 298531"/>
                <a:gd name="connsiteX38" fmla="*/ 260940 w 386724"/>
                <a:gd name="connsiteY38" fmla="*/ 220430 h 298531"/>
                <a:gd name="connsiteX39" fmla="*/ 193444 w 386724"/>
                <a:gd name="connsiteY39" fmla="*/ 248382 h 298531"/>
                <a:gd name="connsiteX40" fmla="*/ 97914 w 386724"/>
                <a:gd name="connsiteY40" fmla="*/ 152852 h 298531"/>
                <a:gd name="connsiteX41" fmla="*/ 97914 w 386724"/>
                <a:gd name="connsiteY41" fmla="*/ 152688 h 298531"/>
                <a:gd name="connsiteX42" fmla="*/ 190484 w 386724"/>
                <a:gd name="connsiteY42" fmla="*/ 199137 h 298531"/>
                <a:gd name="connsiteX43" fmla="*/ 191882 w 386724"/>
                <a:gd name="connsiteY43" fmla="*/ 199631 h 298531"/>
                <a:gd name="connsiteX44" fmla="*/ 192704 w 386724"/>
                <a:gd name="connsiteY44" fmla="*/ 199713 h 298531"/>
                <a:gd name="connsiteX45" fmla="*/ 193362 w 386724"/>
                <a:gd name="connsiteY45" fmla="*/ 199795 h 298531"/>
                <a:gd name="connsiteX46" fmla="*/ 193362 w 386724"/>
                <a:gd name="connsiteY46" fmla="*/ 199795 h 298531"/>
                <a:gd name="connsiteX47" fmla="*/ 194677 w 386724"/>
                <a:gd name="connsiteY47" fmla="*/ 199631 h 298531"/>
                <a:gd name="connsiteX48" fmla="*/ 194842 w 386724"/>
                <a:gd name="connsiteY48" fmla="*/ 199631 h 298531"/>
                <a:gd name="connsiteX49" fmla="*/ 196239 w 386724"/>
                <a:gd name="connsiteY49" fmla="*/ 199137 h 298531"/>
                <a:gd name="connsiteX50" fmla="*/ 288810 w 386724"/>
                <a:gd name="connsiteY50" fmla="*/ 152688 h 298531"/>
                <a:gd name="connsiteX51" fmla="*/ 288810 w 386724"/>
                <a:gd name="connsiteY51" fmla="*/ 152852 h 298531"/>
                <a:gd name="connsiteX52" fmla="*/ 352688 w 386724"/>
                <a:gd name="connsiteY52" fmla="*/ 222074 h 298531"/>
                <a:gd name="connsiteX53" fmla="*/ 345043 w 386724"/>
                <a:gd name="connsiteY53" fmla="*/ 214429 h 298531"/>
                <a:gd name="connsiteX54" fmla="*/ 341508 w 386724"/>
                <a:gd name="connsiteY54" fmla="*/ 214264 h 298531"/>
                <a:gd name="connsiteX55" fmla="*/ 331971 w 386724"/>
                <a:gd name="connsiteY55" fmla="*/ 222568 h 298531"/>
                <a:gd name="connsiteX56" fmla="*/ 331971 w 386724"/>
                <a:gd name="connsiteY56" fmla="*/ 129422 h 298531"/>
                <a:gd name="connsiteX57" fmla="*/ 331971 w 386724"/>
                <a:gd name="connsiteY57" fmla="*/ 129339 h 298531"/>
                <a:gd name="connsiteX58" fmla="*/ 331971 w 386724"/>
                <a:gd name="connsiteY58" fmla="*/ 129257 h 298531"/>
                <a:gd name="connsiteX59" fmla="*/ 331889 w 386724"/>
                <a:gd name="connsiteY59" fmla="*/ 128929 h 298531"/>
                <a:gd name="connsiteX60" fmla="*/ 331806 w 386724"/>
                <a:gd name="connsiteY60" fmla="*/ 128600 h 298531"/>
                <a:gd name="connsiteX61" fmla="*/ 331560 w 386724"/>
                <a:gd name="connsiteY61" fmla="*/ 128189 h 298531"/>
                <a:gd name="connsiteX62" fmla="*/ 331395 w 386724"/>
                <a:gd name="connsiteY62" fmla="*/ 127942 h 298531"/>
                <a:gd name="connsiteX63" fmla="*/ 330984 w 386724"/>
                <a:gd name="connsiteY63" fmla="*/ 127531 h 298531"/>
                <a:gd name="connsiteX64" fmla="*/ 330820 w 386724"/>
                <a:gd name="connsiteY64" fmla="*/ 127366 h 298531"/>
                <a:gd name="connsiteX65" fmla="*/ 330080 w 386724"/>
                <a:gd name="connsiteY65" fmla="*/ 127038 h 298531"/>
                <a:gd name="connsiteX66" fmla="*/ 194760 w 386724"/>
                <a:gd name="connsiteY66" fmla="*/ 86672 h 298531"/>
                <a:gd name="connsiteX67" fmla="*/ 192704 w 386724"/>
                <a:gd name="connsiteY67" fmla="*/ 84781 h 298531"/>
                <a:gd name="connsiteX68" fmla="*/ 191636 w 386724"/>
                <a:gd name="connsiteY68" fmla="*/ 83712 h 298531"/>
                <a:gd name="connsiteX69" fmla="*/ 190978 w 386724"/>
                <a:gd name="connsiteY69" fmla="*/ 72367 h 298531"/>
                <a:gd name="connsiteX70" fmla="*/ 202570 w 386724"/>
                <a:gd name="connsiteY70" fmla="*/ 68256 h 298531"/>
                <a:gd name="connsiteX71" fmla="*/ 352688 w 386724"/>
                <a:gd name="connsiteY71" fmla="*/ 118323 h 298531"/>
                <a:gd name="connsiteX72" fmla="*/ 352688 w 386724"/>
                <a:gd name="connsiteY72" fmla="*/ 222074 h 298531"/>
                <a:gd name="connsiteX73" fmla="*/ 380805 w 386724"/>
                <a:gd name="connsiteY73" fmla="*/ 100730 h 298531"/>
                <a:gd name="connsiteX74" fmla="*/ 355073 w 386724"/>
                <a:gd name="connsiteY74" fmla="*/ 113637 h 298531"/>
                <a:gd name="connsiteX75" fmla="*/ 204132 w 386724"/>
                <a:gd name="connsiteY75" fmla="*/ 63323 h 298531"/>
                <a:gd name="connsiteX76" fmla="*/ 186620 w 386724"/>
                <a:gd name="connsiteY76" fmla="*/ 69489 h 298531"/>
                <a:gd name="connsiteX77" fmla="*/ 187689 w 386724"/>
                <a:gd name="connsiteY77" fmla="*/ 87165 h 298531"/>
                <a:gd name="connsiteX78" fmla="*/ 189169 w 386724"/>
                <a:gd name="connsiteY78" fmla="*/ 88645 h 298531"/>
                <a:gd name="connsiteX79" fmla="*/ 191718 w 386724"/>
                <a:gd name="connsiteY79" fmla="*/ 90947 h 298531"/>
                <a:gd name="connsiteX80" fmla="*/ 192704 w 386724"/>
                <a:gd name="connsiteY80" fmla="*/ 91522 h 298531"/>
                <a:gd name="connsiteX81" fmla="*/ 322352 w 386724"/>
                <a:gd name="connsiteY81" fmla="*/ 130162 h 298531"/>
                <a:gd name="connsiteX82" fmla="*/ 290454 w 386724"/>
                <a:gd name="connsiteY82" fmla="*/ 146193 h 298531"/>
                <a:gd name="connsiteX83" fmla="*/ 290454 w 386724"/>
                <a:gd name="connsiteY83" fmla="*/ 146193 h 298531"/>
                <a:gd name="connsiteX84" fmla="*/ 194102 w 386724"/>
                <a:gd name="connsiteY84" fmla="*/ 194534 h 298531"/>
                <a:gd name="connsiteX85" fmla="*/ 192951 w 386724"/>
                <a:gd name="connsiteY85" fmla="*/ 194534 h 298531"/>
                <a:gd name="connsiteX86" fmla="*/ 96599 w 386724"/>
                <a:gd name="connsiteY86" fmla="*/ 146193 h 298531"/>
                <a:gd name="connsiteX87" fmla="*/ 96599 w 386724"/>
                <a:gd name="connsiteY87" fmla="*/ 146193 h 298531"/>
                <a:gd name="connsiteX88" fmla="*/ 6084 w 386724"/>
                <a:gd name="connsiteY88" fmla="*/ 100812 h 298531"/>
                <a:gd name="connsiteX89" fmla="*/ 5426 w 386724"/>
                <a:gd name="connsiteY89" fmla="*/ 99661 h 298531"/>
                <a:gd name="connsiteX90" fmla="*/ 6166 w 386724"/>
                <a:gd name="connsiteY90" fmla="*/ 98510 h 298531"/>
                <a:gd name="connsiteX91" fmla="*/ 192951 w 386724"/>
                <a:gd name="connsiteY91" fmla="*/ 5447 h 298531"/>
                <a:gd name="connsiteX92" fmla="*/ 193609 w 386724"/>
                <a:gd name="connsiteY92" fmla="*/ 5282 h 298531"/>
                <a:gd name="connsiteX93" fmla="*/ 194184 w 386724"/>
                <a:gd name="connsiteY93" fmla="*/ 5364 h 298531"/>
                <a:gd name="connsiteX94" fmla="*/ 381051 w 386724"/>
                <a:gd name="connsiteY94" fmla="*/ 98510 h 298531"/>
                <a:gd name="connsiteX95" fmla="*/ 381709 w 386724"/>
                <a:gd name="connsiteY95" fmla="*/ 99579 h 298531"/>
                <a:gd name="connsiteX96" fmla="*/ 380805 w 386724"/>
                <a:gd name="connsiteY96" fmla="*/ 100730 h 29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386724" h="298531">
                  <a:moveTo>
                    <a:pt x="383107" y="93824"/>
                  </a:moveTo>
                  <a:lnTo>
                    <a:pt x="196239" y="678"/>
                  </a:lnTo>
                  <a:cubicBezTo>
                    <a:pt x="194431" y="-226"/>
                    <a:pt x="192293" y="-226"/>
                    <a:pt x="190484" y="678"/>
                  </a:cubicBezTo>
                  <a:lnTo>
                    <a:pt x="3617" y="93824"/>
                  </a:lnTo>
                  <a:cubicBezTo>
                    <a:pt x="1397" y="94893"/>
                    <a:pt x="0" y="97113"/>
                    <a:pt x="0" y="99579"/>
                  </a:cubicBezTo>
                  <a:cubicBezTo>
                    <a:pt x="0" y="102045"/>
                    <a:pt x="1315" y="104265"/>
                    <a:pt x="3535" y="105416"/>
                  </a:cubicBezTo>
                  <a:lnTo>
                    <a:pt x="92570" y="150139"/>
                  </a:lnTo>
                  <a:lnTo>
                    <a:pt x="92570" y="152934"/>
                  </a:lnTo>
                  <a:lnTo>
                    <a:pt x="92570" y="197822"/>
                  </a:lnTo>
                  <a:cubicBezTo>
                    <a:pt x="92570" y="253315"/>
                    <a:pt x="137705" y="298531"/>
                    <a:pt x="193280" y="298531"/>
                  </a:cubicBezTo>
                  <a:cubicBezTo>
                    <a:pt x="220163" y="298531"/>
                    <a:pt x="245484" y="288090"/>
                    <a:pt x="264475" y="269017"/>
                  </a:cubicBezTo>
                  <a:cubicBezTo>
                    <a:pt x="283466" y="250027"/>
                    <a:pt x="293989" y="224705"/>
                    <a:pt x="293989" y="197822"/>
                  </a:cubicBezTo>
                  <a:lnTo>
                    <a:pt x="293989" y="152934"/>
                  </a:lnTo>
                  <a:lnTo>
                    <a:pt x="293989" y="150139"/>
                  </a:lnTo>
                  <a:lnTo>
                    <a:pt x="326627" y="133779"/>
                  </a:lnTo>
                  <a:lnTo>
                    <a:pt x="326627" y="228405"/>
                  </a:lnTo>
                  <a:cubicBezTo>
                    <a:pt x="326627" y="229391"/>
                    <a:pt x="327203" y="230378"/>
                    <a:pt x="328189" y="230789"/>
                  </a:cubicBezTo>
                  <a:cubicBezTo>
                    <a:pt x="329094" y="231200"/>
                    <a:pt x="330244" y="231036"/>
                    <a:pt x="330984" y="230378"/>
                  </a:cubicBezTo>
                  <a:lnTo>
                    <a:pt x="343069" y="219855"/>
                  </a:lnTo>
                  <a:lnTo>
                    <a:pt x="353428" y="230213"/>
                  </a:lnTo>
                  <a:cubicBezTo>
                    <a:pt x="353921" y="230707"/>
                    <a:pt x="354579" y="230953"/>
                    <a:pt x="355237" y="230953"/>
                  </a:cubicBezTo>
                  <a:cubicBezTo>
                    <a:pt x="355566" y="230953"/>
                    <a:pt x="355895" y="230871"/>
                    <a:pt x="356223" y="230789"/>
                  </a:cubicBezTo>
                  <a:cubicBezTo>
                    <a:pt x="357210" y="230378"/>
                    <a:pt x="357868" y="229474"/>
                    <a:pt x="357868" y="228405"/>
                  </a:cubicBezTo>
                  <a:lnTo>
                    <a:pt x="357868" y="118077"/>
                  </a:lnTo>
                  <a:lnTo>
                    <a:pt x="383189" y="105416"/>
                  </a:lnTo>
                  <a:cubicBezTo>
                    <a:pt x="383189" y="105416"/>
                    <a:pt x="383189" y="105416"/>
                    <a:pt x="383189" y="105416"/>
                  </a:cubicBezTo>
                  <a:cubicBezTo>
                    <a:pt x="385409" y="104265"/>
                    <a:pt x="386724" y="102045"/>
                    <a:pt x="386724" y="99579"/>
                  </a:cubicBezTo>
                  <a:cubicBezTo>
                    <a:pt x="386724" y="97113"/>
                    <a:pt x="385326" y="94893"/>
                    <a:pt x="383107" y="93824"/>
                  </a:cubicBezTo>
                  <a:close/>
                  <a:moveTo>
                    <a:pt x="288892" y="197740"/>
                  </a:moveTo>
                  <a:cubicBezTo>
                    <a:pt x="288892" y="223225"/>
                    <a:pt x="278944" y="247231"/>
                    <a:pt x="260940" y="265235"/>
                  </a:cubicBezTo>
                  <a:cubicBezTo>
                    <a:pt x="242936" y="283240"/>
                    <a:pt x="218930" y="293188"/>
                    <a:pt x="193444" y="293188"/>
                  </a:cubicBezTo>
                  <a:cubicBezTo>
                    <a:pt x="140829" y="293188"/>
                    <a:pt x="97914" y="250355"/>
                    <a:pt x="97914" y="197657"/>
                  </a:cubicBezTo>
                  <a:lnTo>
                    <a:pt x="97914" y="184750"/>
                  </a:lnTo>
                  <a:cubicBezTo>
                    <a:pt x="111315" y="224705"/>
                    <a:pt x="149050" y="253562"/>
                    <a:pt x="193444" y="253562"/>
                  </a:cubicBezTo>
                  <a:cubicBezTo>
                    <a:pt x="220327" y="253562"/>
                    <a:pt x="245649" y="243121"/>
                    <a:pt x="264640" y="224048"/>
                  </a:cubicBezTo>
                  <a:cubicBezTo>
                    <a:pt x="275820" y="212867"/>
                    <a:pt x="284041" y="199466"/>
                    <a:pt x="288892" y="184915"/>
                  </a:cubicBezTo>
                  <a:lnTo>
                    <a:pt x="288892" y="197740"/>
                  </a:lnTo>
                  <a:close/>
                  <a:moveTo>
                    <a:pt x="288892" y="152852"/>
                  </a:moveTo>
                  <a:cubicBezTo>
                    <a:pt x="288892" y="178420"/>
                    <a:pt x="278944" y="202344"/>
                    <a:pt x="260940" y="220430"/>
                  </a:cubicBezTo>
                  <a:cubicBezTo>
                    <a:pt x="242936" y="238517"/>
                    <a:pt x="218930" y="248382"/>
                    <a:pt x="193444" y="248382"/>
                  </a:cubicBezTo>
                  <a:cubicBezTo>
                    <a:pt x="140829" y="248382"/>
                    <a:pt x="97914" y="205550"/>
                    <a:pt x="97914" y="152852"/>
                  </a:cubicBezTo>
                  <a:lnTo>
                    <a:pt x="97914" y="152688"/>
                  </a:lnTo>
                  <a:lnTo>
                    <a:pt x="190484" y="199137"/>
                  </a:lnTo>
                  <a:cubicBezTo>
                    <a:pt x="190978" y="199384"/>
                    <a:pt x="191389" y="199548"/>
                    <a:pt x="191882" y="199631"/>
                  </a:cubicBezTo>
                  <a:cubicBezTo>
                    <a:pt x="192129" y="199713"/>
                    <a:pt x="192375" y="199713"/>
                    <a:pt x="192704" y="199713"/>
                  </a:cubicBezTo>
                  <a:cubicBezTo>
                    <a:pt x="192951" y="199713"/>
                    <a:pt x="193198" y="199795"/>
                    <a:pt x="193362" y="199795"/>
                  </a:cubicBezTo>
                  <a:cubicBezTo>
                    <a:pt x="193362" y="199795"/>
                    <a:pt x="193362" y="199795"/>
                    <a:pt x="193362" y="199795"/>
                  </a:cubicBezTo>
                  <a:cubicBezTo>
                    <a:pt x="193773" y="199795"/>
                    <a:pt x="194266" y="199713"/>
                    <a:pt x="194677" y="199631"/>
                  </a:cubicBezTo>
                  <a:cubicBezTo>
                    <a:pt x="194760" y="199631"/>
                    <a:pt x="194760" y="199631"/>
                    <a:pt x="194842" y="199631"/>
                  </a:cubicBezTo>
                  <a:cubicBezTo>
                    <a:pt x="195335" y="199548"/>
                    <a:pt x="195828" y="199384"/>
                    <a:pt x="196239" y="199137"/>
                  </a:cubicBezTo>
                  <a:lnTo>
                    <a:pt x="288810" y="152688"/>
                  </a:lnTo>
                  <a:lnTo>
                    <a:pt x="288810" y="152852"/>
                  </a:lnTo>
                  <a:close/>
                  <a:moveTo>
                    <a:pt x="352688" y="222074"/>
                  </a:moveTo>
                  <a:lnTo>
                    <a:pt x="345043" y="214429"/>
                  </a:lnTo>
                  <a:cubicBezTo>
                    <a:pt x="344056" y="213442"/>
                    <a:pt x="342494" y="213442"/>
                    <a:pt x="341508" y="214264"/>
                  </a:cubicBezTo>
                  <a:lnTo>
                    <a:pt x="331971" y="222568"/>
                  </a:lnTo>
                  <a:lnTo>
                    <a:pt x="331971" y="129422"/>
                  </a:lnTo>
                  <a:cubicBezTo>
                    <a:pt x="331971" y="129422"/>
                    <a:pt x="331971" y="129339"/>
                    <a:pt x="331971" y="129339"/>
                  </a:cubicBezTo>
                  <a:cubicBezTo>
                    <a:pt x="331971" y="129339"/>
                    <a:pt x="331971" y="129257"/>
                    <a:pt x="331971" y="129257"/>
                  </a:cubicBezTo>
                  <a:cubicBezTo>
                    <a:pt x="331971" y="129175"/>
                    <a:pt x="331889" y="129011"/>
                    <a:pt x="331889" y="128929"/>
                  </a:cubicBezTo>
                  <a:cubicBezTo>
                    <a:pt x="331889" y="128846"/>
                    <a:pt x="331889" y="128682"/>
                    <a:pt x="331806" y="128600"/>
                  </a:cubicBezTo>
                  <a:cubicBezTo>
                    <a:pt x="331724" y="128435"/>
                    <a:pt x="331642" y="128353"/>
                    <a:pt x="331560" y="128189"/>
                  </a:cubicBezTo>
                  <a:cubicBezTo>
                    <a:pt x="331478" y="128106"/>
                    <a:pt x="331478" y="128024"/>
                    <a:pt x="331395" y="127942"/>
                  </a:cubicBezTo>
                  <a:cubicBezTo>
                    <a:pt x="331313" y="127777"/>
                    <a:pt x="331149" y="127695"/>
                    <a:pt x="330984" y="127531"/>
                  </a:cubicBezTo>
                  <a:cubicBezTo>
                    <a:pt x="330902" y="127449"/>
                    <a:pt x="330902" y="127366"/>
                    <a:pt x="330820" y="127366"/>
                  </a:cubicBezTo>
                  <a:cubicBezTo>
                    <a:pt x="330573" y="127202"/>
                    <a:pt x="330327" y="127120"/>
                    <a:pt x="330080" y="127038"/>
                  </a:cubicBezTo>
                  <a:lnTo>
                    <a:pt x="194760" y="86672"/>
                  </a:lnTo>
                  <a:lnTo>
                    <a:pt x="192704" y="84781"/>
                  </a:lnTo>
                  <a:cubicBezTo>
                    <a:pt x="192375" y="84452"/>
                    <a:pt x="191964" y="84123"/>
                    <a:pt x="191636" y="83712"/>
                  </a:cubicBezTo>
                  <a:cubicBezTo>
                    <a:pt x="188183" y="79848"/>
                    <a:pt x="189087" y="75327"/>
                    <a:pt x="190978" y="72367"/>
                  </a:cubicBezTo>
                  <a:cubicBezTo>
                    <a:pt x="192951" y="69325"/>
                    <a:pt x="197226" y="66448"/>
                    <a:pt x="202570" y="68256"/>
                  </a:cubicBezTo>
                  <a:lnTo>
                    <a:pt x="352688" y="118323"/>
                  </a:lnTo>
                  <a:lnTo>
                    <a:pt x="352688" y="222074"/>
                  </a:lnTo>
                  <a:close/>
                  <a:moveTo>
                    <a:pt x="380805" y="100730"/>
                  </a:moveTo>
                  <a:lnTo>
                    <a:pt x="355073" y="113637"/>
                  </a:lnTo>
                  <a:lnTo>
                    <a:pt x="204132" y="63323"/>
                  </a:lnTo>
                  <a:cubicBezTo>
                    <a:pt x="197555" y="61104"/>
                    <a:pt x="190484" y="63570"/>
                    <a:pt x="186620" y="69489"/>
                  </a:cubicBezTo>
                  <a:cubicBezTo>
                    <a:pt x="182839" y="75162"/>
                    <a:pt x="183250" y="82068"/>
                    <a:pt x="187689" y="87165"/>
                  </a:cubicBezTo>
                  <a:cubicBezTo>
                    <a:pt x="188100" y="87658"/>
                    <a:pt x="188594" y="88152"/>
                    <a:pt x="189169" y="88645"/>
                  </a:cubicBezTo>
                  <a:lnTo>
                    <a:pt x="191718" y="90947"/>
                  </a:lnTo>
                  <a:cubicBezTo>
                    <a:pt x="192046" y="91193"/>
                    <a:pt x="192375" y="91440"/>
                    <a:pt x="192704" y="91522"/>
                  </a:cubicBezTo>
                  <a:lnTo>
                    <a:pt x="322352" y="130162"/>
                  </a:lnTo>
                  <a:lnTo>
                    <a:pt x="290454" y="146193"/>
                  </a:lnTo>
                  <a:cubicBezTo>
                    <a:pt x="290454" y="146193"/>
                    <a:pt x="290454" y="146193"/>
                    <a:pt x="290454" y="146193"/>
                  </a:cubicBezTo>
                  <a:lnTo>
                    <a:pt x="194102" y="194534"/>
                  </a:lnTo>
                  <a:cubicBezTo>
                    <a:pt x="193773" y="194698"/>
                    <a:pt x="193280" y="194698"/>
                    <a:pt x="192951" y="194534"/>
                  </a:cubicBezTo>
                  <a:lnTo>
                    <a:pt x="96599" y="146193"/>
                  </a:lnTo>
                  <a:cubicBezTo>
                    <a:pt x="96599" y="146193"/>
                    <a:pt x="96599" y="146193"/>
                    <a:pt x="96599" y="146193"/>
                  </a:cubicBezTo>
                  <a:lnTo>
                    <a:pt x="6084" y="100812"/>
                  </a:lnTo>
                  <a:cubicBezTo>
                    <a:pt x="5426" y="100483"/>
                    <a:pt x="5426" y="99908"/>
                    <a:pt x="5426" y="99661"/>
                  </a:cubicBezTo>
                  <a:cubicBezTo>
                    <a:pt x="5426" y="99415"/>
                    <a:pt x="5508" y="98839"/>
                    <a:pt x="6166" y="98510"/>
                  </a:cubicBezTo>
                  <a:lnTo>
                    <a:pt x="192951" y="5447"/>
                  </a:lnTo>
                  <a:cubicBezTo>
                    <a:pt x="193115" y="5364"/>
                    <a:pt x="193362" y="5282"/>
                    <a:pt x="193609" y="5282"/>
                  </a:cubicBezTo>
                  <a:cubicBezTo>
                    <a:pt x="193773" y="5282"/>
                    <a:pt x="194020" y="5282"/>
                    <a:pt x="194184" y="5364"/>
                  </a:cubicBezTo>
                  <a:lnTo>
                    <a:pt x="381051" y="98510"/>
                  </a:lnTo>
                  <a:cubicBezTo>
                    <a:pt x="381627" y="98839"/>
                    <a:pt x="381709" y="99332"/>
                    <a:pt x="381709" y="99579"/>
                  </a:cubicBezTo>
                  <a:cubicBezTo>
                    <a:pt x="381545" y="99825"/>
                    <a:pt x="381462" y="100401"/>
                    <a:pt x="380805" y="100730"/>
                  </a:cubicBezTo>
                  <a:close/>
                </a:path>
              </a:pathLst>
            </a:custGeom>
            <a:grpFill/>
            <a:ln w="8221"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6A91A812-9BAE-4C05-89AB-D52465FDACB2}"/>
                </a:ext>
              </a:extLst>
            </p:cNvPr>
            <p:cNvSpPr/>
            <p:nvPr/>
          </p:nvSpPr>
          <p:spPr>
            <a:xfrm>
              <a:off x="8525468" y="257535"/>
              <a:ext cx="295266" cy="380517"/>
            </a:xfrm>
            <a:custGeom>
              <a:avLst/>
              <a:gdLst>
                <a:gd name="connsiteX0" fmla="*/ 168813 w 295266"/>
                <a:gd name="connsiteY0" fmla="*/ 377971 h 380517"/>
                <a:gd name="connsiteX1" fmla="*/ 294022 w 295266"/>
                <a:gd name="connsiteY1" fmla="*/ 210917 h 380517"/>
                <a:gd name="connsiteX2" fmla="*/ 295008 w 295266"/>
                <a:gd name="connsiteY2" fmla="*/ 205244 h 380517"/>
                <a:gd name="connsiteX3" fmla="*/ 237049 w 295266"/>
                <a:gd name="connsiteY3" fmla="*/ 4730 h 380517"/>
                <a:gd name="connsiteX4" fmla="*/ 232034 w 295266"/>
                <a:gd name="connsiteY4" fmla="*/ 126 h 380517"/>
                <a:gd name="connsiteX5" fmla="*/ 225704 w 295266"/>
                <a:gd name="connsiteY5" fmla="*/ 2592 h 380517"/>
                <a:gd name="connsiteX6" fmla="*/ 165689 w 295266"/>
                <a:gd name="connsiteY6" fmla="*/ 82173 h 380517"/>
                <a:gd name="connsiteX7" fmla="*/ 162977 w 295266"/>
                <a:gd name="connsiteY7" fmla="*/ 81680 h 380517"/>
                <a:gd name="connsiteX8" fmla="*/ 118829 w 295266"/>
                <a:gd name="connsiteY8" fmla="*/ 73623 h 380517"/>
                <a:gd name="connsiteX9" fmla="*/ 1677 w 295266"/>
                <a:gd name="connsiteY9" fmla="*/ 154519 h 380517"/>
                <a:gd name="connsiteX10" fmla="*/ 17873 w 295266"/>
                <a:gd name="connsiteY10" fmla="*/ 229908 h 380517"/>
                <a:gd name="connsiteX11" fmla="*/ 82656 w 295266"/>
                <a:gd name="connsiteY11" fmla="*/ 271753 h 380517"/>
                <a:gd name="connsiteX12" fmla="*/ 126803 w 295266"/>
                <a:gd name="connsiteY12" fmla="*/ 279810 h 380517"/>
                <a:gd name="connsiteX13" fmla="*/ 129516 w 295266"/>
                <a:gd name="connsiteY13" fmla="*/ 280303 h 380517"/>
                <a:gd name="connsiteX14" fmla="*/ 139710 w 295266"/>
                <a:gd name="connsiteY14" fmla="*/ 315326 h 380517"/>
                <a:gd name="connsiteX15" fmla="*/ 46647 w 295266"/>
                <a:gd name="connsiteY15" fmla="*/ 298308 h 380517"/>
                <a:gd name="connsiteX16" fmla="*/ 44016 w 295266"/>
                <a:gd name="connsiteY16" fmla="*/ 299376 h 380517"/>
                <a:gd name="connsiteX17" fmla="*/ 43934 w 295266"/>
                <a:gd name="connsiteY17" fmla="*/ 302172 h 380517"/>
                <a:gd name="connsiteX18" fmla="*/ 52073 w 295266"/>
                <a:gd name="connsiteY18" fmla="*/ 315901 h 380517"/>
                <a:gd name="connsiteX19" fmla="*/ 39988 w 295266"/>
                <a:gd name="connsiteY19" fmla="*/ 324204 h 380517"/>
                <a:gd name="connsiteX20" fmla="*/ 38919 w 295266"/>
                <a:gd name="connsiteY20" fmla="*/ 325849 h 380517"/>
                <a:gd name="connsiteX21" fmla="*/ 38919 w 295266"/>
                <a:gd name="connsiteY21" fmla="*/ 326835 h 380517"/>
                <a:gd name="connsiteX22" fmla="*/ 40974 w 295266"/>
                <a:gd name="connsiteY22" fmla="*/ 328890 h 380517"/>
                <a:gd name="connsiteX23" fmla="*/ 149411 w 295266"/>
                <a:gd name="connsiteY23" fmla="*/ 348703 h 380517"/>
                <a:gd name="connsiteX24" fmla="*/ 157303 w 295266"/>
                <a:gd name="connsiteY24" fmla="*/ 375833 h 380517"/>
                <a:gd name="connsiteX25" fmla="*/ 157303 w 295266"/>
                <a:gd name="connsiteY25" fmla="*/ 375833 h 380517"/>
                <a:gd name="connsiteX26" fmla="*/ 162401 w 295266"/>
                <a:gd name="connsiteY26" fmla="*/ 380355 h 380517"/>
                <a:gd name="connsiteX27" fmla="*/ 168813 w 295266"/>
                <a:gd name="connsiteY27" fmla="*/ 377971 h 380517"/>
                <a:gd name="connsiteX28" fmla="*/ 83642 w 295266"/>
                <a:gd name="connsiteY28" fmla="*/ 266574 h 380517"/>
                <a:gd name="connsiteX29" fmla="*/ 22230 w 295266"/>
                <a:gd name="connsiteY29" fmla="*/ 226948 h 380517"/>
                <a:gd name="connsiteX30" fmla="*/ 6856 w 295266"/>
                <a:gd name="connsiteY30" fmla="*/ 155506 h 380517"/>
                <a:gd name="connsiteX31" fmla="*/ 118006 w 295266"/>
                <a:gd name="connsiteY31" fmla="*/ 78720 h 380517"/>
                <a:gd name="connsiteX32" fmla="*/ 130749 w 295266"/>
                <a:gd name="connsiteY32" fmla="*/ 81022 h 380517"/>
                <a:gd name="connsiteX33" fmla="*/ 45907 w 295266"/>
                <a:gd name="connsiteY33" fmla="*/ 162576 h 380517"/>
                <a:gd name="connsiteX34" fmla="*/ 62103 w 295266"/>
                <a:gd name="connsiteY34" fmla="*/ 237964 h 380517"/>
                <a:gd name="connsiteX35" fmla="*/ 96221 w 295266"/>
                <a:gd name="connsiteY35" fmla="*/ 268876 h 380517"/>
                <a:gd name="connsiteX36" fmla="*/ 83642 w 295266"/>
                <a:gd name="connsiteY36" fmla="*/ 266574 h 380517"/>
                <a:gd name="connsiteX37" fmla="*/ 127707 w 295266"/>
                <a:gd name="connsiteY37" fmla="*/ 274631 h 380517"/>
                <a:gd name="connsiteX38" fmla="*/ 66296 w 295266"/>
                <a:gd name="connsiteY38" fmla="*/ 235005 h 380517"/>
                <a:gd name="connsiteX39" fmla="*/ 50922 w 295266"/>
                <a:gd name="connsiteY39" fmla="*/ 163563 h 380517"/>
                <a:gd name="connsiteX40" fmla="*/ 162071 w 295266"/>
                <a:gd name="connsiteY40" fmla="*/ 86859 h 380517"/>
                <a:gd name="connsiteX41" fmla="*/ 162236 w 295266"/>
                <a:gd name="connsiteY41" fmla="*/ 86859 h 380517"/>
                <a:gd name="connsiteX42" fmla="*/ 99920 w 295266"/>
                <a:gd name="connsiteY42" fmla="*/ 169564 h 380517"/>
                <a:gd name="connsiteX43" fmla="*/ 99180 w 295266"/>
                <a:gd name="connsiteY43" fmla="*/ 170879 h 380517"/>
                <a:gd name="connsiteX44" fmla="*/ 98933 w 295266"/>
                <a:gd name="connsiteY44" fmla="*/ 171619 h 380517"/>
                <a:gd name="connsiteX45" fmla="*/ 98769 w 295266"/>
                <a:gd name="connsiteY45" fmla="*/ 172277 h 380517"/>
                <a:gd name="connsiteX46" fmla="*/ 98769 w 295266"/>
                <a:gd name="connsiteY46" fmla="*/ 172277 h 380517"/>
                <a:gd name="connsiteX47" fmla="*/ 98686 w 295266"/>
                <a:gd name="connsiteY47" fmla="*/ 173592 h 380517"/>
                <a:gd name="connsiteX48" fmla="*/ 98686 w 295266"/>
                <a:gd name="connsiteY48" fmla="*/ 173757 h 380517"/>
                <a:gd name="connsiteX49" fmla="*/ 98933 w 295266"/>
                <a:gd name="connsiteY49" fmla="*/ 175237 h 380517"/>
                <a:gd name="connsiteX50" fmla="*/ 127954 w 295266"/>
                <a:gd name="connsiteY50" fmla="*/ 274631 h 380517"/>
                <a:gd name="connsiteX51" fmla="*/ 127707 w 295266"/>
                <a:gd name="connsiteY51" fmla="*/ 274631 h 380517"/>
                <a:gd name="connsiteX52" fmla="*/ 48208 w 295266"/>
                <a:gd name="connsiteY52" fmla="*/ 324944 h 380517"/>
                <a:gd name="connsiteX53" fmla="*/ 57088 w 295266"/>
                <a:gd name="connsiteY53" fmla="*/ 318861 h 380517"/>
                <a:gd name="connsiteX54" fmla="*/ 57827 w 295266"/>
                <a:gd name="connsiteY54" fmla="*/ 315408 h 380517"/>
                <a:gd name="connsiteX55" fmla="*/ 51332 w 295266"/>
                <a:gd name="connsiteY55" fmla="*/ 304474 h 380517"/>
                <a:gd name="connsiteX56" fmla="*/ 142916 w 295266"/>
                <a:gd name="connsiteY56" fmla="*/ 321245 h 380517"/>
                <a:gd name="connsiteX57" fmla="*/ 142999 w 295266"/>
                <a:gd name="connsiteY57" fmla="*/ 321245 h 380517"/>
                <a:gd name="connsiteX58" fmla="*/ 143081 w 295266"/>
                <a:gd name="connsiteY58" fmla="*/ 321245 h 380517"/>
                <a:gd name="connsiteX59" fmla="*/ 143410 w 295266"/>
                <a:gd name="connsiteY59" fmla="*/ 321245 h 380517"/>
                <a:gd name="connsiteX60" fmla="*/ 143738 w 295266"/>
                <a:gd name="connsiteY60" fmla="*/ 321245 h 380517"/>
                <a:gd name="connsiteX61" fmla="*/ 144232 w 295266"/>
                <a:gd name="connsiteY61" fmla="*/ 321080 h 380517"/>
                <a:gd name="connsiteX62" fmla="*/ 144561 w 295266"/>
                <a:gd name="connsiteY62" fmla="*/ 320998 h 380517"/>
                <a:gd name="connsiteX63" fmla="*/ 144972 w 295266"/>
                <a:gd name="connsiteY63" fmla="*/ 320669 h 380517"/>
                <a:gd name="connsiteX64" fmla="*/ 145219 w 295266"/>
                <a:gd name="connsiteY64" fmla="*/ 320505 h 380517"/>
                <a:gd name="connsiteX65" fmla="*/ 145711 w 295266"/>
                <a:gd name="connsiteY65" fmla="*/ 319847 h 380517"/>
                <a:gd name="connsiteX66" fmla="*/ 209755 w 295266"/>
                <a:gd name="connsiteY66" fmla="*/ 193981 h 380517"/>
                <a:gd name="connsiteX67" fmla="*/ 211974 w 295266"/>
                <a:gd name="connsiteY67" fmla="*/ 192255 h 380517"/>
                <a:gd name="connsiteX68" fmla="*/ 213208 w 295266"/>
                <a:gd name="connsiteY68" fmla="*/ 191432 h 380517"/>
                <a:gd name="connsiteX69" fmla="*/ 224471 w 295266"/>
                <a:gd name="connsiteY69" fmla="*/ 192830 h 380517"/>
                <a:gd name="connsiteX70" fmla="*/ 226444 w 295266"/>
                <a:gd name="connsiteY70" fmla="*/ 204915 h 380517"/>
                <a:gd name="connsiteX71" fmla="*/ 150151 w 295266"/>
                <a:gd name="connsiteY71" fmla="*/ 343606 h 380517"/>
                <a:gd name="connsiteX72" fmla="*/ 48208 w 295266"/>
                <a:gd name="connsiteY72" fmla="*/ 324944 h 380517"/>
                <a:gd name="connsiteX73" fmla="*/ 162483 w 295266"/>
                <a:gd name="connsiteY73" fmla="*/ 374436 h 380517"/>
                <a:gd name="connsiteX74" fmla="*/ 154426 w 295266"/>
                <a:gd name="connsiteY74" fmla="*/ 346813 h 380517"/>
                <a:gd name="connsiteX75" fmla="*/ 231129 w 295266"/>
                <a:gd name="connsiteY75" fmla="*/ 207381 h 380517"/>
                <a:gd name="connsiteX76" fmla="*/ 228252 w 295266"/>
                <a:gd name="connsiteY76" fmla="*/ 189048 h 380517"/>
                <a:gd name="connsiteX77" fmla="*/ 210741 w 295266"/>
                <a:gd name="connsiteY77" fmla="*/ 186911 h 380517"/>
                <a:gd name="connsiteX78" fmla="*/ 209015 w 295266"/>
                <a:gd name="connsiteY78" fmla="*/ 188062 h 380517"/>
                <a:gd name="connsiteX79" fmla="*/ 206301 w 295266"/>
                <a:gd name="connsiteY79" fmla="*/ 190117 h 380517"/>
                <a:gd name="connsiteX80" fmla="*/ 205562 w 295266"/>
                <a:gd name="connsiteY80" fmla="*/ 191021 h 380517"/>
                <a:gd name="connsiteX81" fmla="*/ 144068 w 295266"/>
                <a:gd name="connsiteY81" fmla="*/ 311544 h 380517"/>
                <a:gd name="connsiteX82" fmla="*/ 134038 w 295266"/>
                <a:gd name="connsiteY82" fmla="*/ 277261 h 380517"/>
                <a:gd name="connsiteX83" fmla="*/ 134038 w 295266"/>
                <a:gd name="connsiteY83" fmla="*/ 277261 h 380517"/>
                <a:gd name="connsiteX84" fmla="*/ 103784 w 295266"/>
                <a:gd name="connsiteY84" fmla="*/ 173757 h 380517"/>
                <a:gd name="connsiteX85" fmla="*/ 103948 w 295266"/>
                <a:gd name="connsiteY85" fmla="*/ 172606 h 380517"/>
                <a:gd name="connsiteX86" fmla="*/ 168896 w 295266"/>
                <a:gd name="connsiteY86" fmla="*/ 86530 h 380517"/>
                <a:gd name="connsiteX87" fmla="*/ 168896 w 295266"/>
                <a:gd name="connsiteY87" fmla="*/ 86530 h 380517"/>
                <a:gd name="connsiteX88" fmla="*/ 229815 w 295266"/>
                <a:gd name="connsiteY88" fmla="*/ 5716 h 380517"/>
                <a:gd name="connsiteX89" fmla="*/ 231047 w 295266"/>
                <a:gd name="connsiteY89" fmla="*/ 5223 h 380517"/>
                <a:gd name="connsiteX90" fmla="*/ 232034 w 295266"/>
                <a:gd name="connsiteY90" fmla="*/ 6127 h 380517"/>
                <a:gd name="connsiteX91" fmla="*/ 289993 w 295266"/>
                <a:gd name="connsiteY91" fmla="*/ 206642 h 380517"/>
                <a:gd name="connsiteX92" fmla="*/ 289993 w 295266"/>
                <a:gd name="connsiteY92" fmla="*/ 207299 h 380517"/>
                <a:gd name="connsiteX93" fmla="*/ 289746 w 295266"/>
                <a:gd name="connsiteY93" fmla="*/ 207793 h 380517"/>
                <a:gd name="connsiteX94" fmla="*/ 164538 w 295266"/>
                <a:gd name="connsiteY94" fmla="*/ 374847 h 380517"/>
                <a:gd name="connsiteX95" fmla="*/ 163305 w 295266"/>
                <a:gd name="connsiteY95" fmla="*/ 375340 h 380517"/>
                <a:gd name="connsiteX96" fmla="*/ 162483 w 295266"/>
                <a:gd name="connsiteY96" fmla="*/ 374436 h 380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295266" h="380517">
                  <a:moveTo>
                    <a:pt x="168813" y="377971"/>
                  </a:moveTo>
                  <a:lnTo>
                    <a:pt x="294022" y="210917"/>
                  </a:lnTo>
                  <a:cubicBezTo>
                    <a:pt x="295173" y="209355"/>
                    <a:pt x="295584" y="207217"/>
                    <a:pt x="295008" y="205244"/>
                  </a:cubicBezTo>
                  <a:lnTo>
                    <a:pt x="237049" y="4730"/>
                  </a:lnTo>
                  <a:cubicBezTo>
                    <a:pt x="236391" y="2345"/>
                    <a:pt x="234418" y="619"/>
                    <a:pt x="232034" y="126"/>
                  </a:cubicBezTo>
                  <a:cubicBezTo>
                    <a:pt x="229568" y="-368"/>
                    <a:pt x="227183" y="619"/>
                    <a:pt x="225704" y="2592"/>
                  </a:cubicBezTo>
                  <a:lnTo>
                    <a:pt x="165689" y="82173"/>
                  </a:lnTo>
                  <a:lnTo>
                    <a:pt x="162977" y="81680"/>
                  </a:lnTo>
                  <a:lnTo>
                    <a:pt x="118829" y="73623"/>
                  </a:lnTo>
                  <a:cubicBezTo>
                    <a:pt x="64240" y="63593"/>
                    <a:pt x="11625" y="99931"/>
                    <a:pt x="1677" y="154519"/>
                  </a:cubicBezTo>
                  <a:cubicBezTo>
                    <a:pt x="-3173" y="180992"/>
                    <a:pt x="2581" y="207710"/>
                    <a:pt x="17873" y="229908"/>
                  </a:cubicBezTo>
                  <a:cubicBezTo>
                    <a:pt x="33164" y="252022"/>
                    <a:pt x="56184" y="266903"/>
                    <a:pt x="82656" y="271753"/>
                  </a:cubicBezTo>
                  <a:lnTo>
                    <a:pt x="126803" y="279810"/>
                  </a:lnTo>
                  <a:lnTo>
                    <a:pt x="129516" y="280303"/>
                  </a:lnTo>
                  <a:lnTo>
                    <a:pt x="139710" y="315326"/>
                  </a:lnTo>
                  <a:lnTo>
                    <a:pt x="46647" y="298308"/>
                  </a:lnTo>
                  <a:cubicBezTo>
                    <a:pt x="45660" y="298143"/>
                    <a:pt x="44592" y="298554"/>
                    <a:pt x="44016" y="299376"/>
                  </a:cubicBezTo>
                  <a:cubicBezTo>
                    <a:pt x="43440" y="300199"/>
                    <a:pt x="43358" y="301350"/>
                    <a:pt x="43934" y="302172"/>
                  </a:cubicBezTo>
                  <a:lnTo>
                    <a:pt x="52073" y="315901"/>
                  </a:lnTo>
                  <a:lnTo>
                    <a:pt x="39988" y="324204"/>
                  </a:lnTo>
                  <a:cubicBezTo>
                    <a:pt x="39412" y="324615"/>
                    <a:pt x="39001" y="325191"/>
                    <a:pt x="38919" y="325849"/>
                  </a:cubicBezTo>
                  <a:cubicBezTo>
                    <a:pt x="38837" y="326177"/>
                    <a:pt x="38837" y="326506"/>
                    <a:pt x="38919" y="326835"/>
                  </a:cubicBezTo>
                  <a:cubicBezTo>
                    <a:pt x="39165" y="327904"/>
                    <a:pt x="39988" y="328644"/>
                    <a:pt x="40974" y="328890"/>
                  </a:cubicBezTo>
                  <a:lnTo>
                    <a:pt x="149411" y="348703"/>
                  </a:lnTo>
                  <a:lnTo>
                    <a:pt x="157303" y="375833"/>
                  </a:lnTo>
                  <a:cubicBezTo>
                    <a:pt x="157303" y="375833"/>
                    <a:pt x="157303" y="375833"/>
                    <a:pt x="157303" y="375833"/>
                  </a:cubicBezTo>
                  <a:cubicBezTo>
                    <a:pt x="158043" y="378218"/>
                    <a:pt x="159935" y="379944"/>
                    <a:pt x="162401" y="380355"/>
                  </a:cubicBezTo>
                  <a:cubicBezTo>
                    <a:pt x="164950" y="380930"/>
                    <a:pt x="167415" y="379944"/>
                    <a:pt x="168813" y="377971"/>
                  </a:cubicBezTo>
                  <a:close/>
                  <a:moveTo>
                    <a:pt x="83642" y="266574"/>
                  </a:moveTo>
                  <a:cubicBezTo>
                    <a:pt x="58567" y="261970"/>
                    <a:pt x="36781" y="247912"/>
                    <a:pt x="22230" y="226948"/>
                  </a:cubicBezTo>
                  <a:cubicBezTo>
                    <a:pt x="7678" y="205984"/>
                    <a:pt x="2252" y="180580"/>
                    <a:pt x="6856" y="155506"/>
                  </a:cubicBezTo>
                  <a:cubicBezTo>
                    <a:pt x="16311" y="103712"/>
                    <a:pt x="66213" y="69266"/>
                    <a:pt x="118006" y="78720"/>
                  </a:cubicBezTo>
                  <a:lnTo>
                    <a:pt x="130749" y="81022"/>
                  </a:lnTo>
                  <a:cubicBezTo>
                    <a:pt x="89068" y="87024"/>
                    <a:pt x="53881" y="118922"/>
                    <a:pt x="45907" y="162576"/>
                  </a:cubicBezTo>
                  <a:cubicBezTo>
                    <a:pt x="41056" y="189048"/>
                    <a:pt x="46811" y="215767"/>
                    <a:pt x="62103" y="237964"/>
                  </a:cubicBezTo>
                  <a:cubicBezTo>
                    <a:pt x="71063" y="250954"/>
                    <a:pt x="82820" y="261477"/>
                    <a:pt x="96221" y="268876"/>
                  </a:cubicBezTo>
                  <a:lnTo>
                    <a:pt x="83642" y="266574"/>
                  </a:lnTo>
                  <a:close/>
                  <a:moveTo>
                    <a:pt x="127707" y="274631"/>
                  </a:moveTo>
                  <a:cubicBezTo>
                    <a:pt x="102632" y="270027"/>
                    <a:pt x="80765" y="255969"/>
                    <a:pt x="66296" y="235005"/>
                  </a:cubicBezTo>
                  <a:cubicBezTo>
                    <a:pt x="51826" y="214041"/>
                    <a:pt x="46318" y="188637"/>
                    <a:pt x="50922" y="163563"/>
                  </a:cubicBezTo>
                  <a:cubicBezTo>
                    <a:pt x="60376" y="111769"/>
                    <a:pt x="110279" y="77323"/>
                    <a:pt x="162071" y="86859"/>
                  </a:cubicBezTo>
                  <a:lnTo>
                    <a:pt x="162236" y="86859"/>
                  </a:lnTo>
                  <a:lnTo>
                    <a:pt x="99920" y="169564"/>
                  </a:lnTo>
                  <a:cubicBezTo>
                    <a:pt x="99591" y="169975"/>
                    <a:pt x="99345" y="170386"/>
                    <a:pt x="99180" y="170879"/>
                  </a:cubicBezTo>
                  <a:cubicBezTo>
                    <a:pt x="99098" y="171126"/>
                    <a:pt x="99016" y="171373"/>
                    <a:pt x="98933" y="171619"/>
                  </a:cubicBezTo>
                  <a:cubicBezTo>
                    <a:pt x="98851" y="171866"/>
                    <a:pt x="98769" y="172030"/>
                    <a:pt x="98769" y="172277"/>
                  </a:cubicBezTo>
                  <a:cubicBezTo>
                    <a:pt x="98769" y="172277"/>
                    <a:pt x="98769" y="172277"/>
                    <a:pt x="98769" y="172277"/>
                  </a:cubicBezTo>
                  <a:cubicBezTo>
                    <a:pt x="98686" y="172688"/>
                    <a:pt x="98686" y="173181"/>
                    <a:pt x="98686" y="173592"/>
                  </a:cubicBezTo>
                  <a:cubicBezTo>
                    <a:pt x="98686" y="173675"/>
                    <a:pt x="98686" y="173675"/>
                    <a:pt x="98686" y="173757"/>
                  </a:cubicBezTo>
                  <a:cubicBezTo>
                    <a:pt x="98686" y="174250"/>
                    <a:pt x="98769" y="174743"/>
                    <a:pt x="98933" y="175237"/>
                  </a:cubicBezTo>
                  <a:lnTo>
                    <a:pt x="127954" y="274631"/>
                  </a:lnTo>
                  <a:lnTo>
                    <a:pt x="127707" y="274631"/>
                  </a:lnTo>
                  <a:close/>
                  <a:moveTo>
                    <a:pt x="48208" y="324944"/>
                  </a:moveTo>
                  <a:lnTo>
                    <a:pt x="57088" y="318861"/>
                  </a:lnTo>
                  <a:cubicBezTo>
                    <a:pt x="58239" y="318121"/>
                    <a:pt x="58567" y="316559"/>
                    <a:pt x="57827" y="315408"/>
                  </a:cubicBezTo>
                  <a:lnTo>
                    <a:pt x="51332" y="304474"/>
                  </a:lnTo>
                  <a:lnTo>
                    <a:pt x="142916" y="321245"/>
                  </a:lnTo>
                  <a:cubicBezTo>
                    <a:pt x="142916" y="321245"/>
                    <a:pt x="142999" y="321245"/>
                    <a:pt x="142999" y="321245"/>
                  </a:cubicBezTo>
                  <a:cubicBezTo>
                    <a:pt x="143081" y="321245"/>
                    <a:pt x="143081" y="321245"/>
                    <a:pt x="143081" y="321245"/>
                  </a:cubicBezTo>
                  <a:cubicBezTo>
                    <a:pt x="143163" y="321245"/>
                    <a:pt x="143328" y="321245"/>
                    <a:pt x="143410" y="321245"/>
                  </a:cubicBezTo>
                  <a:cubicBezTo>
                    <a:pt x="143492" y="321245"/>
                    <a:pt x="143656" y="321245"/>
                    <a:pt x="143738" y="321245"/>
                  </a:cubicBezTo>
                  <a:cubicBezTo>
                    <a:pt x="143903" y="321245"/>
                    <a:pt x="144068" y="321163"/>
                    <a:pt x="144232" y="321080"/>
                  </a:cubicBezTo>
                  <a:cubicBezTo>
                    <a:pt x="144314" y="321080"/>
                    <a:pt x="144397" y="320998"/>
                    <a:pt x="144561" y="320998"/>
                  </a:cubicBezTo>
                  <a:cubicBezTo>
                    <a:pt x="144725" y="320916"/>
                    <a:pt x="144889" y="320834"/>
                    <a:pt x="144972" y="320669"/>
                  </a:cubicBezTo>
                  <a:cubicBezTo>
                    <a:pt x="145054" y="320587"/>
                    <a:pt x="145136" y="320587"/>
                    <a:pt x="145219" y="320505"/>
                  </a:cubicBezTo>
                  <a:cubicBezTo>
                    <a:pt x="145383" y="320340"/>
                    <a:pt x="145548" y="320094"/>
                    <a:pt x="145711" y="319847"/>
                  </a:cubicBezTo>
                  <a:lnTo>
                    <a:pt x="209755" y="193981"/>
                  </a:lnTo>
                  <a:lnTo>
                    <a:pt x="211974" y="192255"/>
                  </a:lnTo>
                  <a:cubicBezTo>
                    <a:pt x="212386" y="191926"/>
                    <a:pt x="212796" y="191679"/>
                    <a:pt x="213208" y="191432"/>
                  </a:cubicBezTo>
                  <a:cubicBezTo>
                    <a:pt x="217647" y="188802"/>
                    <a:pt x="221922" y="190446"/>
                    <a:pt x="224471" y="192830"/>
                  </a:cubicBezTo>
                  <a:cubicBezTo>
                    <a:pt x="227101" y="195296"/>
                    <a:pt x="229156" y="199982"/>
                    <a:pt x="226444" y="204915"/>
                  </a:cubicBezTo>
                  <a:lnTo>
                    <a:pt x="150151" y="343606"/>
                  </a:lnTo>
                  <a:lnTo>
                    <a:pt x="48208" y="324944"/>
                  </a:lnTo>
                  <a:close/>
                  <a:moveTo>
                    <a:pt x="162483" y="374436"/>
                  </a:moveTo>
                  <a:lnTo>
                    <a:pt x="154426" y="346813"/>
                  </a:lnTo>
                  <a:lnTo>
                    <a:pt x="231129" y="207381"/>
                  </a:lnTo>
                  <a:cubicBezTo>
                    <a:pt x="234500" y="201298"/>
                    <a:pt x="233349" y="193899"/>
                    <a:pt x="228252" y="189048"/>
                  </a:cubicBezTo>
                  <a:cubicBezTo>
                    <a:pt x="223320" y="184280"/>
                    <a:pt x="216497" y="183458"/>
                    <a:pt x="210741" y="186911"/>
                  </a:cubicBezTo>
                  <a:cubicBezTo>
                    <a:pt x="210166" y="187240"/>
                    <a:pt x="209590" y="187651"/>
                    <a:pt x="209015" y="188062"/>
                  </a:cubicBezTo>
                  <a:lnTo>
                    <a:pt x="206301" y="190117"/>
                  </a:lnTo>
                  <a:cubicBezTo>
                    <a:pt x="205973" y="190364"/>
                    <a:pt x="205726" y="190693"/>
                    <a:pt x="205562" y="191021"/>
                  </a:cubicBezTo>
                  <a:lnTo>
                    <a:pt x="144068" y="311544"/>
                  </a:lnTo>
                  <a:lnTo>
                    <a:pt x="134038" y="277261"/>
                  </a:lnTo>
                  <a:cubicBezTo>
                    <a:pt x="134038" y="277261"/>
                    <a:pt x="134038" y="277261"/>
                    <a:pt x="134038" y="277261"/>
                  </a:cubicBezTo>
                  <a:lnTo>
                    <a:pt x="103784" y="173757"/>
                  </a:lnTo>
                  <a:cubicBezTo>
                    <a:pt x="103701" y="173346"/>
                    <a:pt x="103784" y="172935"/>
                    <a:pt x="103948" y="172606"/>
                  </a:cubicBezTo>
                  <a:lnTo>
                    <a:pt x="168896" y="86530"/>
                  </a:lnTo>
                  <a:cubicBezTo>
                    <a:pt x="168896" y="86530"/>
                    <a:pt x="168896" y="86530"/>
                    <a:pt x="168896" y="86530"/>
                  </a:cubicBezTo>
                  <a:lnTo>
                    <a:pt x="229815" y="5716"/>
                  </a:lnTo>
                  <a:cubicBezTo>
                    <a:pt x="230225" y="5141"/>
                    <a:pt x="230801" y="5223"/>
                    <a:pt x="231047" y="5223"/>
                  </a:cubicBezTo>
                  <a:cubicBezTo>
                    <a:pt x="231294" y="5305"/>
                    <a:pt x="231788" y="5469"/>
                    <a:pt x="232034" y="6127"/>
                  </a:cubicBezTo>
                  <a:lnTo>
                    <a:pt x="289993" y="206642"/>
                  </a:lnTo>
                  <a:cubicBezTo>
                    <a:pt x="290076" y="206888"/>
                    <a:pt x="290076" y="207053"/>
                    <a:pt x="289993" y="207299"/>
                  </a:cubicBezTo>
                  <a:cubicBezTo>
                    <a:pt x="289993" y="207464"/>
                    <a:pt x="289911" y="207628"/>
                    <a:pt x="289746" y="207793"/>
                  </a:cubicBezTo>
                  <a:lnTo>
                    <a:pt x="164538" y="374847"/>
                  </a:lnTo>
                  <a:cubicBezTo>
                    <a:pt x="164127" y="375422"/>
                    <a:pt x="163634" y="375422"/>
                    <a:pt x="163305" y="375340"/>
                  </a:cubicBezTo>
                  <a:cubicBezTo>
                    <a:pt x="163222" y="375340"/>
                    <a:pt x="162647" y="375093"/>
                    <a:pt x="162483" y="374436"/>
                  </a:cubicBezTo>
                  <a:close/>
                </a:path>
              </a:pathLst>
            </a:custGeom>
            <a:grpFill/>
            <a:ln w="8221"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DF1E1DA3-77E4-494E-A990-38811939836D}"/>
                </a:ext>
              </a:extLst>
            </p:cNvPr>
            <p:cNvSpPr/>
            <p:nvPr/>
          </p:nvSpPr>
          <p:spPr>
            <a:xfrm>
              <a:off x="10926870" y="2928713"/>
              <a:ext cx="383441" cy="257740"/>
            </a:xfrm>
            <a:custGeom>
              <a:avLst/>
              <a:gdLst>
                <a:gd name="connsiteX0" fmla="*/ 382073 w 383441"/>
                <a:gd name="connsiteY0" fmla="*/ 17189 h 257740"/>
                <a:gd name="connsiteX1" fmla="*/ 372865 w 383441"/>
                <a:gd name="connsiteY1" fmla="*/ 11763 h 257740"/>
                <a:gd name="connsiteX2" fmla="*/ 363904 w 383441"/>
                <a:gd name="connsiteY2" fmla="*/ 16696 h 257740"/>
                <a:gd name="connsiteX3" fmla="*/ 359300 w 383441"/>
                <a:gd name="connsiteY3" fmla="*/ 24095 h 257740"/>
                <a:gd name="connsiteX4" fmla="*/ 315892 w 383441"/>
                <a:gd name="connsiteY4" fmla="*/ 336 h 257740"/>
                <a:gd name="connsiteX5" fmla="*/ 312768 w 383441"/>
                <a:gd name="connsiteY5" fmla="*/ 829 h 257740"/>
                <a:gd name="connsiteX6" fmla="*/ 191506 w 383441"/>
                <a:gd name="connsiteY6" fmla="*/ 209153 h 257740"/>
                <a:gd name="connsiteX7" fmla="*/ 70243 w 383441"/>
                <a:gd name="connsiteY7" fmla="*/ 829 h 257740"/>
                <a:gd name="connsiteX8" fmla="*/ 67119 w 383441"/>
                <a:gd name="connsiteY8" fmla="*/ 336 h 257740"/>
                <a:gd name="connsiteX9" fmla="*/ 24040 w 383441"/>
                <a:gd name="connsiteY9" fmla="*/ 23930 h 257740"/>
                <a:gd name="connsiteX10" fmla="*/ 19518 w 383441"/>
                <a:gd name="connsiteY10" fmla="*/ 16696 h 257740"/>
                <a:gd name="connsiteX11" fmla="*/ 10558 w 383441"/>
                <a:gd name="connsiteY11" fmla="*/ 11763 h 257740"/>
                <a:gd name="connsiteX12" fmla="*/ 1350 w 383441"/>
                <a:gd name="connsiteY12" fmla="*/ 17189 h 257740"/>
                <a:gd name="connsiteX13" fmla="*/ 1679 w 383441"/>
                <a:gd name="connsiteY13" fmla="*/ 27877 h 257740"/>
                <a:gd name="connsiteX14" fmla="*/ 144891 w 383441"/>
                <a:gd name="connsiteY14" fmla="*/ 256508 h 257740"/>
                <a:gd name="connsiteX15" fmla="*/ 147111 w 383441"/>
                <a:gd name="connsiteY15" fmla="*/ 257741 h 257740"/>
                <a:gd name="connsiteX16" fmla="*/ 236475 w 383441"/>
                <a:gd name="connsiteY16" fmla="*/ 257741 h 257740"/>
                <a:gd name="connsiteX17" fmla="*/ 238695 w 383441"/>
                <a:gd name="connsiteY17" fmla="*/ 256508 h 257740"/>
                <a:gd name="connsiteX18" fmla="*/ 381908 w 383441"/>
                <a:gd name="connsiteY18" fmla="*/ 27877 h 257740"/>
                <a:gd name="connsiteX19" fmla="*/ 382073 w 383441"/>
                <a:gd name="connsiteY19" fmla="*/ 17189 h 257740"/>
                <a:gd name="connsiteX20" fmla="*/ 315153 w 383441"/>
                <a:gd name="connsiteY20" fmla="*/ 5844 h 257740"/>
                <a:gd name="connsiteX21" fmla="*/ 356504 w 383441"/>
                <a:gd name="connsiteY21" fmla="*/ 28534 h 257740"/>
                <a:gd name="connsiteX22" fmla="*/ 226939 w 383441"/>
                <a:gd name="connsiteY22" fmla="*/ 235379 h 257740"/>
                <a:gd name="connsiteX23" fmla="*/ 219129 w 383441"/>
                <a:gd name="connsiteY23" fmla="*/ 235379 h 257740"/>
                <a:gd name="connsiteX24" fmla="*/ 256289 w 383441"/>
                <a:gd name="connsiteY24" fmla="*/ 155552 h 257740"/>
                <a:gd name="connsiteX25" fmla="*/ 256042 w 383441"/>
                <a:gd name="connsiteY25" fmla="*/ 151852 h 257740"/>
                <a:gd name="connsiteX26" fmla="*/ 252343 w 383441"/>
                <a:gd name="connsiteY26" fmla="*/ 152099 h 257740"/>
                <a:gd name="connsiteX27" fmla="*/ 213621 w 383441"/>
                <a:gd name="connsiteY27" fmla="*/ 235379 h 257740"/>
                <a:gd name="connsiteX28" fmla="*/ 205071 w 383441"/>
                <a:gd name="connsiteY28" fmla="*/ 235379 h 257740"/>
                <a:gd name="connsiteX29" fmla="*/ 262619 w 383441"/>
                <a:gd name="connsiteY29" fmla="*/ 100223 h 257740"/>
                <a:gd name="connsiteX30" fmla="*/ 262125 w 383441"/>
                <a:gd name="connsiteY30" fmla="*/ 96606 h 257740"/>
                <a:gd name="connsiteX31" fmla="*/ 258509 w 383441"/>
                <a:gd name="connsiteY31" fmla="*/ 97099 h 257740"/>
                <a:gd name="connsiteX32" fmla="*/ 199727 w 383441"/>
                <a:gd name="connsiteY32" fmla="*/ 235461 h 257740"/>
                <a:gd name="connsiteX33" fmla="*/ 194218 w 383441"/>
                <a:gd name="connsiteY33" fmla="*/ 235461 h 257740"/>
                <a:gd name="connsiteX34" fmla="*/ 194055 w 383441"/>
                <a:gd name="connsiteY34" fmla="*/ 230940 h 257740"/>
                <a:gd name="connsiteX35" fmla="*/ 315153 w 383441"/>
                <a:gd name="connsiteY35" fmla="*/ 5844 h 257740"/>
                <a:gd name="connsiteX36" fmla="*/ 67777 w 383441"/>
                <a:gd name="connsiteY36" fmla="*/ 5844 h 257740"/>
                <a:gd name="connsiteX37" fmla="*/ 188875 w 383441"/>
                <a:gd name="connsiteY37" fmla="*/ 230857 h 257740"/>
                <a:gd name="connsiteX38" fmla="*/ 188711 w 383441"/>
                <a:gd name="connsiteY38" fmla="*/ 235379 h 257740"/>
                <a:gd name="connsiteX39" fmla="*/ 182710 w 383441"/>
                <a:gd name="connsiteY39" fmla="*/ 235379 h 257740"/>
                <a:gd name="connsiteX40" fmla="*/ 123928 w 383441"/>
                <a:gd name="connsiteY40" fmla="*/ 97017 h 257740"/>
                <a:gd name="connsiteX41" fmla="*/ 120310 w 383441"/>
                <a:gd name="connsiteY41" fmla="*/ 96524 h 257740"/>
                <a:gd name="connsiteX42" fmla="*/ 119817 w 383441"/>
                <a:gd name="connsiteY42" fmla="*/ 100141 h 257740"/>
                <a:gd name="connsiteX43" fmla="*/ 177366 w 383441"/>
                <a:gd name="connsiteY43" fmla="*/ 235297 h 257740"/>
                <a:gd name="connsiteX44" fmla="*/ 168815 w 383441"/>
                <a:gd name="connsiteY44" fmla="*/ 235297 h 257740"/>
                <a:gd name="connsiteX45" fmla="*/ 130094 w 383441"/>
                <a:gd name="connsiteY45" fmla="*/ 152016 h 257740"/>
                <a:gd name="connsiteX46" fmla="*/ 126394 w 383441"/>
                <a:gd name="connsiteY46" fmla="*/ 151770 h 257740"/>
                <a:gd name="connsiteX47" fmla="*/ 126148 w 383441"/>
                <a:gd name="connsiteY47" fmla="*/ 155469 h 257740"/>
                <a:gd name="connsiteX48" fmla="*/ 163307 w 383441"/>
                <a:gd name="connsiteY48" fmla="*/ 235297 h 257740"/>
                <a:gd name="connsiteX49" fmla="*/ 156401 w 383441"/>
                <a:gd name="connsiteY49" fmla="*/ 235297 h 257740"/>
                <a:gd name="connsiteX50" fmla="*/ 26753 w 383441"/>
                <a:gd name="connsiteY50" fmla="*/ 28288 h 257740"/>
                <a:gd name="connsiteX51" fmla="*/ 67777 w 383441"/>
                <a:gd name="connsiteY51" fmla="*/ 5844 h 257740"/>
                <a:gd name="connsiteX52" fmla="*/ 377386 w 383441"/>
                <a:gd name="connsiteY52" fmla="*/ 25082 h 257740"/>
                <a:gd name="connsiteX53" fmla="*/ 234914 w 383441"/>
                <a:gd name="connsiteY53" fmla="*/ 252479 h 257740"/>
                <a:gd name="connsiteX54" fmla="*/ 148427 w 383441"/>
                <a:gd name="connsiteY54" fmla="*/ 252479 h 257740"/>
                <a:gd name="connsiteX55" fmla="*/ 5954 w 383441"/>
                <a:gd name="connsiteY55" fmla="*/ 25082 h 257740"/>
                <a:gd name="connsiteX56" fmla="*/ 5790 w 383441"/>
                <a:gd name="connsiteY56" fmla="*/ 19656 h 257740"/>
                <a:gd name="connsiteX57" fmla="*/ 10475 w 383441"/>
                <a:gd name="connsiteY57" fmla="*/ 16943 h 257740"/>
                <a:gd name="connsiteX58" fmla="*/ 14997 w 383441"/>
                <a:gd name="connsiteY58" fmla="*/ 19409 h 257740"/>
                <a:gd name="connsiteX59" fmla="*/ 152702 w 383441"/>
                <a:gd name="connsiteY59" fmla="*/ 239325 h 257740"/>
                <a:gd name="connsiteX60" fmla="*/ 154922 w 383441"/>
                <a:gd name="connsiteY60" fmla="*/ 240558 h 257740"/>
                <a:gd name="connsiteX61" fmla="*/ 166842 w 383441"/>
                <a:gd name="connsiteY61" fmla="*/ 240558 h 257740"/>
                <a:gd name="connsiteX62" fmla="*/ 166842 w 383441"/>
                <a:gd name="connsiteY62" fmla="*/ 240558 h 257740"/>
                <a:gd name="connsiteX63" fmla="*/ 166842 w 383441"/>
                <a:gd name="connsiteY63" fmla="*/ 240558 h 257740"/>
                <a:gd name="connsiteX64" fmla="*/ 180654 w 383441"/>
                <a:gd name="connsiteY64" fmla="*/ 240558 h 257740"/>
                <a:gd name="connsiteX65" fmla="*/ 180654 w 383441"/>
                <a:gd name="connsiteY65" fmla="*/ 240558 h 257740"/>
                <a:gd name="connsiteX66" fmla="*/ 180654 w 383441"/>
                <a:gd name="connsiteY66" fmla="*/ 240558 h 257740"/>
                <a:gd name="connsiteX67" fmla="*/ 201782 w 383441"/>
                <a:gd name="connsiteY67" fmla="*/ 240558 h 257740"/>
                <a:gd name="connsiteX68" fmla="*/ 201782 w 383441"/>
                <a:gd name="connsiteY68" fmla="*/ 240558 h 257740"/>
                <a:gd name="connsiteX69" fmla="*/ 201782 w 383441"/>
                <a:gd name="connsiteY69" fmla="*/ 240558 h 257740"/>
                <a:gd name="connsiteX70" fmla="*/ 215594 w 383441"/>
                <a:gd name="connsiteY70" fmla="*/ 240558 h 257740"/>
                <a:gd name="connsiteX71" fmla="*/ 215594 w 383441"/>
                <a:gd name="connsiteY71" fmla="*/ 240558 h 257740"/>
                <a:gd name="connsiteX72" fmla="*/ 215594 w 383441"/>
                <a:gd name="connsiteY72" fmla="*/ 240558 h 257740"/>
                <a:gd name="connsiteX73" fmla="*/ 228419 w 383441"/>
                <a:gd name="connsiteY73" fmla="*/ 240558 h 257740"/>
                <a:gd name="connsiteX74" fmla="*/ 230639 w 383441"/>
                <a:gd name="connsiteY74" fmla="*/ 239325 h 257740"/>
                <a:gd name="connsiteX75" fmla="*/ 368343 w 383441"/>
                <a:gd name="connsiteY75" fmla="*/ 19409 h 257740"/>
                <a:gd name="connsiteX76" fmla="*/ 372865 w 383441"/>
                <a:gd name="connsiteY76" fmla="*/ 16943 h 257740"/>
                <a:gd name="connsiteX77" fmla="*/ 377551 w 383441"/>
                <a:gd name="connsiteY77" fmla="*/ 19656 h 257740"/>
                <a:gd name="connsiteX78" fmla="*/ 377386 w 383441"/>
                <a:gd name="connsiteY78" fmla="*/ 25082 h 257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383441" h="257740">
                  <a:moveTo>
                    <a:pt x="382073" y="17189"/>
                  </a:moveTo>
                  <a:cubicBezTo>
                    <a:pt x="380181" y="13819"/>
                    <a:pt x="376729" y="11763"/>
                    <a:pt x="372865" y="11763"/>
                  </a:cubicBezTo>
                  <a:cubicBezTo>
                    <a:pt x="369247" y="11763"/>
                    <a:pt x="365877" y="13572"/>
                    <a:pt x="363904" y="16696"/>
                  </a:cubicBezTo>
                  <a:lnTo>
                    <a:pt x="359300" y="24095"/>
                  </a:lnTo>
                  <a:lnTo>
                    <a:pt x="315892" y="336"/>
                  </a:lnTo>
                  <a:cubicBezTo>
                    <a:pt x="314823" y="-240"/>
                    <a:pt x="313508" y="7"/>
                    <a:pt x="312768" y="829"/>
                  </a:cubicBezTo>
                  <a:cubicBezTo>
                    <a:pt x="308165" y="5762"/>
                    <a:pt x="209511" y="112226"/>
                    <a:pt x="191506" y="209153"/>
                  </a:cubicBezTo>
                  <a:cubicBezTo>
                    <a:pt x="173502" y="112226"/>
                    <a:pt x="74848" y="5762"/>
                    <a:pt x="70243" y="829"/>
                  </a:cubicBezTo>
                  <a:cubicBezTo>
                    <a:pt x="69422" y="-75"/>
                    <a:pt x="68106" y="-240"/>
                    <a:pt x="67119" y="336"/>
                  </a:cubicBezTo>
                  <a:lnTo>
                    <a:pt x="24040" y="23930"/>
                  </a:lnTo>
                  <a:lnTo>
                    <a:pt x="19518" y="16696"/>
                  </a:lnTo>
                  <a:cubicBezTo>
                    <a:pt x="17545" y="13572"/>
                    <a:pt x="14258" y="11763"/>
                    <a:pt x="10558" y="11763"/>
                  </a:cubicBezTo>
                  <a:cubicBezTo>
                    <a:pt x="6694" y="11763"/>
                    <a:pt x="3241" y="13819"/>
                    <a:pt x="1350" y="17189"/>
                  </a:cubicBezTo>
                  <a:cubicBezTo>
                    <a:pt x="-541" y="20560"/>
                    <a:pt x="-458" y="24588"/>
                    <a:pt x="1679" y="27877"/>
                  </a:cubicBezTo>
                  <a:lnTo>
                    <a:pt x="144891" y="256508"/>
                  </a:lnTo>
                  <a:cubicBezTo>
                    <a:pt x="145385" y="257247"/>
                    <a:pt x="146207" y="257741"/>
                    <a:pt x="147111" y="257741"/>
                  </a:cubicBezTo>
                  <a:lnTo>
                    <a:pt x="236475" y="257741"/>
                  </a:lnTo>
                  <a:cubicBezTo>
                    <a:pt x="237380" y="257741"/>
                    <a:pt x="238202" y="257247"/>
                    <a:pt x="238695" y="256508"/>
                  </a:cubicBezTo>
                  <a:lnTo>
                    <a:pt x="381908" y="27877"/>
                  </a:lnTo>
                  <a:cubicBezTo>
                    <a:pt x="383881" y="24588"/>
                    <a:pt x="383964" y="20560"/>
                    <a:pt x="382073" y="17189"/>
                  </a:cubicBezTo>
                  <a:close/>
                  <a:moveTo>
                    <a:pt x="315153" y="5844"/>
                  </a:moveTo>
                  <a:lnTo>
                    <a:pt x="356504" y="28534"/>
                  </a:lnTo>
                  <a:lnTo>
                    <a:pt x="226939" y="235379"/>
                  </a:lnTo>
                  <a:lnTo>
                    <a:pt x="219129" y="235379"/>
                  </a:lnTo>
                  <a:cubicBezTo>
                    <a:pt x="223404" y="222390"/>
                    <a:pt x="239599" y="174954"/>
                    <a:pt x="256289" y="155552"/>
                  </a:cubicBezTo>
                  <a:cubicBezTo>
                    <a:pt x="257193" y="154483"/>
                    <a:pt x="257111" y="152839"/>
                    <a:pt x="256042" y="151852"/>
                  </a:cubicBezTo>
                  <a:cubicBezTo>
                    <a:pt x="254973" y="150948"/>
                    <a:pt x="253329" y="151030"/>
                    <a:pt x="252343" y="152099"/>
                  </a:cubicBezTo>
                  <a:cubicBezTo>
                    <a:pt x="233927" y="173474"/>
                    <a:pt x="216991" y="224856"/>
                    <a:pt x="213621" y="235379"/>
                  </a:cubicBezTo>
                  <a:lnTo>
                    <a:pt x="205071" y="235379"/>
                  </a:lnTo>
                  <a:cubicBezTo>
                    <a:pt x="209346" y="218937"/>
                    <a:pt x="230392" y="142726"/>
                    <a:pt x="262619" y="100223"/>
                  </a:cubicBezTo>
                  <a:cubicBezTo>
                    <a:pt x="263523" y="99072"/>
                    <a:pt x="263276" y="97428"/>
                    <a:pt x="262125" y="96606"/>
                  </a:cubicBezTo>
                  <a:cubicBezTo>
                    <a:pt x="260974" y="95701"/>
                    <a:pt x="259330" y="95948"/>
                    <a:pt x="258509" y="97099"/>
                  </a:cubicBezTo>
                  <a:cubicBezTo>
                    <a:pt x="224720" y="141658"/>
                    <a:pt x="203180" y="221978"/>
                    <a:pt x="199727" y="235461"/>
                  </a:cubicBezTo>
                  <a:lnTo>
                    <a:pt x="194218" y="235461"/>
                  </a:lnTo>
                  <a:cubicBezTo>
                    <a:pt x="194218" y="233982"/>
                    <a:pt x="194136" y="232502"/>
                    <a:pt x="194055" y="230940"/>
                  </a:cubicBezTo>
                  <a:cubicBezTo>
                    <a:pt x="199152" y="136561"/>
                    <a:pt x="302080" y="20313"/>
                    <a:pt x="315153" y="5844"/>
                  </a:cubicBezTo>
                  <a:close/>
                  <a:moveTo>
                    <a:pt x="67777" y="5844"/>
                  </a:moveTo>
                  <a:cubicBezTo>
                    <a:pt x="80931" y="20313"/>
                    <a:pt x="183778" y="136643"/>
                    <a:pt x="188875" y="230857"/>
                  </a:cubicBezTo>
                  <a:cubicBezTo>
                    <a:pt x="188793" y="232337"/>
                    <a:pt x="188711" y="233899"/>
                    <a:pt x="188711" y="235379"/>
                  </a:cubicBezTo>
                  <a:lnTo>
                    <a:pt x="182710" y="235379"/>
                  </a:lnTo>
                  <a:cubicBezTo>
                    <a:pt x="179256" y="221896"/>
                    <a:pt x="157717" y="141575"/>
                    <a:pt x="123928" y="97017"/>
                  </a:cubicBezTo>
                  <a:cubicBezTo>
                    <a:pt x="123024" y="95866"/>
                    <a:pt x="121461" y="95619"/>
                    <a:pt x="120310" y="96524"/>
                  </a:cubicBezTo>
                  <a:cubicBezTo>
                    <a:pt x="119159" y="97428"/>
                    <a:pt x="118913" y="98990"/>
                    <a:pt x="119817" y="100141"/>
                  </a:cubicBezTo>
                  <a:cubicBezTo>
                    <a:pt x="152044" y="142726"/>
                    <a:pt x="173090" y="218937"/>
                    <a:pt x="177366" y="235297"/>
                  </a:cubicBezTo>
                  <a:lnTo>
                    <a:pt x="168815" y="235297"/>
                  </a:lnTo>
                  <a:cubicBezTo>
                    <a:pt x="165444" y="224774"/>
                    <a:pt x="148509" y="173392"/>
                    <a:pt x="130094" y="152016"/>
                  </a:cubicBezTo>
                  <a:cubicBezTo>
                    <a:pt x="129190" y="150948"/>
                    <a:pt x="127545" y="150783"/>
                    <a:pt x="126394" y="151770"/>
                  </a:cubicBezTo>
                  <a:cubicBezTo>
                    <a:pt x="125325" y="152674"/>
                    <a:pt x="125161" y="154318"/>
                    <a:pt x="126148" y="155469"/>
                  </a:cubicBezTo>
                  <a:cubicBezTo>
                    <a:pt x="142918" y="174954"/>
                    <a:pt x="159115" y="222307"/>
                    <a:pt x="163307" y="235297"/>
                  </a:cubicBezTo>
                  <a:lnTo>
                    <a:pt x="156401" y="235297"/>
                  </a:lnTo>
                  <a:lnTo>
                    <a:pt x="26753" y="28288"/>
                  </a:lnTo>
                  <a:lnTo>
                    <a:pt x="67777" y="5844"/>
                  </a:lnTo>
                  <a:close/>
                  <a:moveTo>
                    <a:pt x="377386" y="25082"/>
                  </a:moveTo>
                  <a:lnTo>
                    <a:pt x="234914" y="252479"/>
                  </a:lnTo>
                  <a:lnTo>
                    <a:pt x="148427" y="252479"/>
                  </a:lnTo>
                  <a:lnTo>
                    <a:pt x="5954" y="25082"/>
                  </a:lnTo>
                  <a:cubicBezTo>
                    <a:pt x="4886" y="23437"/>
                    <a:pt x="4886" y="21382"/>
                    <a:pt x="5790" y="19656"/>
                  </a:cubicBezTo>
                  <a:cubicBezTo>
                    <a:pt x="6776" y="17929"/>
                    <a:pt x="8502" y="16943"/>
                    <a:pt x="10475" y="16943"/>
                  </a:cubicBezTo>
                  <a:cubicBezTo>
                    <a:pt x="12284" y="16943"/>
                    <a:pt x="14011" y="17847"/>
                    <a:pt x="14997" y="19409"/>
                  </a:cubicBezTo>
                  <a:lnTo>
                    <a:pt x="152702" y="239325"/>
                  </a:lnTo>
                  <a:cubicBezTo>
                    <a:pt x="153195" y="240065"/>
                    <a:pt x="154018" y="240558"/>
                    <a:pt x="154922" y="240558"/>
                  </a:cubicBezTo>
                  <a:lnTo>
                    <a:pt x="166842" y="240558"/>
                  </a:lnTo>
                  <a:cubicBezTo>
                    <a:pt x="166842" y="240558"/>
                    <a:pt x="166842" y="240558"/>
                    <a:pt x="166842" y="240558"/>
                  </a:cubicBezTo>
                  <a:cubicBezTo>
                    <a:pt x="166842" y="240558"/>
                    <a:pt x="166842" y="240558"/>
                    <a:pt x="166842" y="240558"/>
                  </a:cubicBezTo>
                  <a:lnTo>
                    <a:pt x="180654" y="240558"/>
                  </a:lnTo>
                  <a:cubicBezTo>
                    <a:pt x="180654" y="240558"/>
                    <a:pt x="180654" y="240558"/>
                    <a:pt x="180654" y="240558"/>
                  </a:cubicBezTo>
                  <a:cubicBezTo>
                    <a:pt x="180654" y="240558"/>
                    <a:pt x="180654" y="240558"/>
                    <a:pt x="180654" y="240558"/>
                  </a:cubicBezTo>
                  <a:lnTo>
                    <a:pt x="201782" y="240558"/>
                  </a:lnTo>
                  <a:cubicBezTo>
                    <a:pt x="201782" y="240558"/>
                    <a:pt x="201782" y="240558"/>
                    <a:pt x="201782" y="240558"/>
                  </a:cubicBezTo>
                  <a:cubicBezTo>
                    <a:pt x="201782" y="240558"/>
                    <a:pt x="201782" y="240558"/>
                    <a:pt x="201782" y="240558"/>
                  </a:cubicBezTo>
                  <a:lnTo>
                    <a:pt x="215594" y="240558"/>
                  </a:lnTo>
                  <a:cubicBezTo>
                    <a:pt x="215594" y="240558"/>
                    <a:pt x="215594" y="240558"/>
                    <a:pt x="215594" y="240558"/>
                  </a:cubicBezTo>
                  <a:cubicBezTo>
                    <a:pt x="215594" y="240558"/>
                    <a:pt x="215594" y="240558"/>
                    <a:pt x="215594" y="240558"/>
                  </a:cubicBezTo>
                  <a:lnTo>
                    <a:pt x="228419" y="240558"/>
                  </a:lnTo>
                  <a:cubicBezTo>
                    <a:pt x="229323" y="240558"/>
                    <a:pt x="230145" y="240065"/>
                    <a:pt x="230639" y="239325"/>
                  </a:cubicBezTo>
                  <a:lnTo>
                    <a:pt x="368343" y="19409"/>
                  </a:lnTo>
                  <a:cubicBezTo>
                    <a:pt x="369330" y="17847"/>
                    <a:pt x="370974" y="16943"/>
                    <a:pt x="372865" y="16943"/>
                  </a:cubicBezTo>
                  <a:cubicBezTo>
                    <a:pt x="374838" y="16943"/>
                    <a:pt x="376564" y="17929"/>
                    <a:pt x="377551" y="19656"/>
                  </a:cubicBezTo>
                  <a:cubicBezTo>
                    <a:pt x="378455" y="21382"/>
                    <a:pt x="378373" y="23437"/>
                    <a:pt x="377386" y="25082"/>
                  </a:cubicBezTo>
                  <a:close/>
                </a:path>
              </a:pathLst>
            </a:custGeom>
            <a:grpFill/>
            <a:ln w="8221" cap="flat">
              <a:noFill/>
              <a:prstDash val="solid"/>
              <a:miter/>
            </a:ln>
          </p:spPr>
          <p:txBody>
            <a:bodyPr rtlCol="0" anchor="ctr"/>
            <a:lstStyle/>
            <a:p>
              <a:endParaRPr lang="en-US"/>
            </a:p>
          </p:txBody>
        </p:sp>
        <p:grpSp>
          <p:nvGrpSpPr>
            <p:cNvPr id="26" name="Graphic 2">
              <a:extLst>
                <a:ext uri="{FF2B5EF4-FFF2-40B4-BE49-F238E27FC236}">
                  <a16:creationId xmlns:a16="http://schemas.microsoft.com/office/drawing/2014/main" id="{4881C3BC-975B-4D80-9536-0F423FD5E2AF}"/>
                </a:ext>
              </a:extLst>
            </p:cNvPr>
            <p:cNvGrpSpPr/>
            <p:nvPr/>
          </p:nvGrpSpPr>
          <p:grpSpPr>
            <a:xfrm>
              <a:off x="10044544" y="1054063"/>
              <a:ext cx="384223" cy="486823"/>
              <a:chOff x="10044544" y="1054063"/>
              <a:chExt cx="384223" cy="486823"/>
            </a:xfrm>
            <a:grpFill/>
          </p:grpSpPr>
          <p:sp>
            <p:nvSpPr>
              <p:cNvPr id="76" name="Freeform: Shape 75">
                <a:extLst>
                  <a:ext uri="{FF2B5EF4-FFF2-40B4-BE49-F238E27FC236}">
                    <a16:creationId xmlns:a16="http://schemas.microsoft.com/office/drawing/2014/main" id="{0D63AB20-CDCD-4505-9407-8182079D41C9}"/>
                  </a:ext>
                </a:extLst>
              </p:cNvPr>
              <p:cNvSpPr/>
              <p:nvPr/>
            </p:nvSpPr>
            <p:spPr>
              <a:xfrm>
                <a:off x="10044544" y="1054063"/>
                <a:ext cx="384223" cy="486823"/>
              </a:xfrm>
              <a:custGeom>
                <a:avLst/>
                <a:gdLst>
                  <a:gd name="connsiteX0" fmla="*/ 156925 w 384223"/>
                  <a:gd name="connsiteY0" fmla="*/ 61559 h 486823"/>
                  <a:gd name="connsiteX1" fmla="*/ 156925 w 384223"/>
                  <a:gd name="connsiteY1" fmla="*/ 61559 h 486823"/>
                  <a:gd name="connsiteX2" fmla="*/ 179780 w 384223"/>
                  <a:gd name="connsiteY2" fmla="*/ 80221 h 486823"/>
                  <a:gd name="connsiteX3" fmla="*/ 7792 w 384223"/>
                  <a:gd name="connsiteY3" fmla="*/ 290848 h 486823"/>
                  <a:gd name="connsiteX4" fmla="*/ 12726 w 384223"/>
                  <a:gd name="connsiteY4" fmla="*/ 339682 h 486823"/>
                  <a:gd name="connsiteX5" fmla="*/ 183398 w 384223"/>
                  <a:gd name="connsiteY5" fmla="*/ 479031 h 486823"/>
                  <a:gd name="connsiteX6" fmla="*/ 232231 w 384223"/>
                  <a:gd name="connsiteY6" fmla="*/ 474098 h 486823"/>
                  <a:gd name="connsiteX7" fmla="*/ 227298 w 384223"/>
                  <a:gd name="connsiteY7" fmla="*/ 425264 h 486823"/>
                  <a:gd name="connsiteX8" fmla="*/ 204443 w 384223"/>
                  <a:gd name="connsiteY8" fmla="*/ 406602 h 486823"/>
                  <a:gd name="connsiteX9" fmla="*/ 376431 w 384223"/>
                  <a:gd name="connsiteY9" fmla="*/ 195975 h 486823"/>
                  <a:gd name="connsiteX10" fmla="*/ 371497 w 384223"/>
                  <a:gd name="connsiteY10" fmla="*/ 147142 h 486823"/>
                  <a:gd name="connsiteX11" fmla="*/ 200826 w 384223"/>
                  <a:gd name="connsiteY11" fmla="*/ 7793 h 486823"/>
                  <a:gd name="connsiteX12" fmla="*/ 151992 w 384223"/>
                  <a:gd name="connsiteY12" fmla="*/ 12725 h 486823"/>
                  <a:gd name="connsiteX13" fmla="*/ 156925 w 384223"/>
                  <a:gd name="connsiteY13" fmla="*/ 61559 h 486823"/>
                  <a:gd name="connsiteX14" fmla="*/ 183068 w 384223"/>
                  <a:gd name="connsiteY14" fmla="*/ 76193 h 486823"/>
                  <a:gd name="connsiteX15" fmla="*/ 174271 w 384223"/>
                  <a:gd name="connsiteY15" fmla="*/ 69041 h 486823"/>
                  <a:gd name="connsiteX16" fmla="*/ 190139 w 384223"/>
                  <a:gd name="connsiteY16" fmla="*/ 67478 h 486823"/>
                  <a:gd name="connsiteX17" fmla="*/ 183068 w 384223"/>
                  <a:gd name="connsiteY17" fmla="*/ 76193 h 486823"/>
                  <a:gd name="connsiteX18" fmla="*/ 10342 w 384223"/>
                  <a:gd name="connsiteY18" fmla="*/ 296274 h 486823"/>
                  <a:gd name="connsiteX19" fmla="*/ 55805 w 384223"/>
                  <a:gd name="connsiteY19" fmla="*/ 333433 h 486823"/>
                  <a:gd name="connsiteX20" fmla="*/ 16096 w 384223"/>
                  <a:gd name="connsiteY20" fmla="*/ 335653 h 486823"/>
                  <a:gd name="connsiteX21" fmla="*/ 10342 w 384223"/>
                  <a:gd name="connsiteY21" fmla="*/ 296274 h 486823"/>
                  <a:gd name="connsiteX22" fmla="*/ 13630 w 384223"/>
                  <a:gd name="connsiteY22" fmla="*/ 292245 h 486823"/>
                  <a:gd name="connsiteX23" fmla="*/ 53338 w 384223"/>
                  <a:gd name="connsiteY23" fmla="*/ 290026 h 486823"/>
                  <a:gd name="connsiteX24" fmla="*/ 55476 w 384223"/>
                  <a:gd name="connsiteY24" fmla="*/ 291999 h 486823"/>
                  <a:gd name="connsiteX25" fmla="*/ 56133 w 384223"/>
                  <a:gd name="connsiteY25" fmla="*/ 292739 h 486823"/>
                  <a:gd name="connsiteX26" fmla="*/ 57449 w 384223"/>
                  <a:gd name="connsiteY26" fmla="*/ 294136 h 486823"/>
                  <a:gd name="connsiteX27" fmla="*/ 58106 w 384223"/>
                  <a:gd name="connsiteY27" fmla="*/ 295041 h 486823"/>
                  <a:gd name="connsiteX28" fmla="*/ 59093 w 384223"/>
                  <a:gd name="connsiteY28" fmla="*/ 296438 h 486823"/>
                  <a:gd name="connsiteX29" fmla="*/ 59751 w 384223"/>
                  <a:gd name="connsiteY29" fmla="*/ 297425 h 486823"/>
                  <a:gd name="connsiteX30" fmla="*/ 60573 w 384223"/>
                  <a:gd name="connsiteY30" fmla="*/ 298822 h 486823"/>
                  <a:gd name="connsiteX31" fmla="*/ 61148 w 384223"/>
                  <a:gd name="connsiteY31" fmla="*/ 299891 h 486823"/>
                  <a:gd name="connsiteX32" fmla="*/ 61806 w 384223"/>
                  <a:gd name="connsiteY32" fmla="*/ 301289 h 486823"/>
                  <a:gd name="connsiteX33" fmla="*/ 62217 w 384223"/>
                  <a:gd name="connsiteY33" fmla="*/ 302440 h 486823"/>
                  <a:gd name="connsiteX34" fmla="*/ 62710 w 384223"/>
                  <a:gd name="connsiteY34" fmla="*/ 303837 h 486823"/>
                  <a:gd name="connsiteX35" fmla="*/ 63040 w 384223"/>
                  <a:gd name="connsiteY35" fmla="*/ 305070 h 486823"/>
                  <a:gd name="connsiteX36" fmla="*/ 63368 w 384223"/>
                  <a:gd name="connsiteY36" fmla="*/ 306550 h 486823"/>
                  <a:gd name="connsiteX37" fmla="*/ 63615 w 384223"/>
                  <a:gd name="connsiteY37" fmla="*/ 307783 h 486823"/>
                  <a:gd name="connsiteX38" fmla="*/ 63861 w 384223"/>
                  <a:gd name="connsiteY38" fmla="*/ 309263 h 486823"/>
                  <a:gd name="connsiteX39" fmla="*/ 63944 w 384223"/>
                  <a:gd name="connsiteY39" fmla="*/ 310496 h 486823"/>
                  <a:gd name="connsiteX40" fmla="*/ 64026 w 384223"/>
                  <a:gd name="connsiteY40" fmla="*/ 311976 h 486823"/>
                  <a:gd name="connsiteX41" fmla="*/ 64026 w 384223"/>
                  <a:gd name="connsiteY41" fmla="*/ 313209 h 486823"/>
                  <a:gd name="connsiteX42" fmla="*/ 63944 w 384223"/>
                  <a:gd name="connsiteY42" fmla="*/ 314689 h 486823"/>
                  <a:gd name="connsiteX43" fmla="*/ 63861 w 384223"/>
                  <a:gd name="connsiteY43" fmla="*/ 315922 h 486823"/>
                  <a:gd name="connsiteX44" fmla="*/ 63615 w 384223"/>
                  <a:gd name="connsiteY44" fmla="*/ 317402 h 486823"/>
                  <a:gd name="connsiteX45" fmla="*/ 63368 w 384223"/>
                  <a:gd name="connsiteY45" fmla="*/ 318635 h 486823"/>
                  <a:gd name="connsiteX46" fmla="*/ 63040 w 384223"/>
                  <a:gd name="connsiteY46" fmla="*/ 320115 h 486823"/>
                  <a:gd name="connsiteX47" fmla="*/ 62710 w 384223"/>
                  <a:gd name="connsiteY47" fmla="*/ 321348 h 486823"/>
                  <a:gd name="connsiteX48" fmla="*/ 62217 w 384223"/>
                  <a:gd name="connsiteY48" fmla="*/ 322828 h 486823"/>
                  <a:gd name="connsiteX49" fmla="*/ 61806 w 384223"/>
                  <a:gd name="connsiteY49" fmla="*/ 323979 h 486823"/>
                  <a:gd name="connsiteX50" fmla="*/ 61148 w 384223"/>
                  <a:gd name="connsiteY50" fmla="*/ 325459 h 486823"/>
                  <a:gd name="connsiteX51" fmla="*/ 60573 w 384223"/>
                  <a:gd name="connsiteY51" fmla="*/ 326610 h 486823"/>
                  <a:gd name="connsiteX52" fmla="*/ 59751 w 384223"/>
                  <a:gd name="connsiteY52" fmla="*/ 328007 h 486823"/>
                  <a:gd name="connsiteX53" fmla="*/ 59093 w 384223"/>
                  <a:gd name="connsiteY53" fmla="*/ 329076 h 486823"/>
                  <a:gd name="connsiteX54" fmla="*/ 59011 w 384223"/>
                  <a:gd name="connsiteY54" fmla="*/ 329241 h 486823"/>
                  <a:gd name="connsiteX55" fmla="*/ 13630 w 384223"/>
                  <a:gd name="connsiteY55" fmla="*/ 292245 h 486823"/>
                  <a:gd name="connsiteX56" fmla="*/ 224010 w 384223"/>
                  <a:gd name="connsiteY56" fmla="*/ 429292 h 486823"/>
                  <a:gd name="connsiteX57" fmla="*/ 228203 w 384223"/>
                  <a:gd name="connsiteY57" fmla="*/ 470809 h 486823"/>
                  <a:gd name="connsiteX58" fmla="*/ 186685 w 384223"/>
                  <a:gd name="connsiteY58" fmla="*/ 475002 h 486823"/>
                  <a:gd name="connsiteX59" fmla="*/ 30237 w 384223"/>
                  <a:gd name="connsiteY59" fmla="*/ 347245 h 486823"/>
                  <a:gd name="connsiteX60" fmla="*/ 31141 w 384223"/>
                  <a:gd name="connsiteY60" fmla="*/ 347327 h 486823"/>
                  <a:gd name="connsiteX61" fmla="*/ 31799 w 384223"/>
                  <a:gd name="connsiteY61" fmla="*/ 347409 h 486823"/>
                  <a:gd name="connsiteX62" fmla="*/ 34758 w 384223"/>
                  <a:gd name="connsiteY62" fmla="*/ 347574 h 486823"/>
                  <a:gd name="connsiteX63" fmla="*/ 35170 w 384223"/>
                  <a:gd name="connsiteY63" fmla="*/ 347574 h 486823"/>
                  <a:gd name="connsiteX64" fmla="*/ 37800 w 384223"/>
                  <a:gd name="connsiteY64" fmla="*/ 347409 h 486823"/>
                  <a:gd name="connsiteX65" fmla="*/ 38458 w 384223"/>
                  <a:gd name="connsiteY65" fmla="*/ 347327 h 486823"/>
                  <a:gd name="connsiteX66" fmla="*/ 41335 w 384223"/>
                  <a:gd name="connsiteY66" fmla="*/ 346916 h 486823"/>
                  <a:gd name="connsiteX67" fmla="*/ 41828 w 384223"/>
                  <a:gd name="connsiteY67" fmla="*/ 346834 h 486823"/>
                  <a:gd name="connsiteX68" fmla="*/ 44377 w 384223"/>
                  <a:gd name="connsiteY68" fmla="*/ 346176 h 486823"/>
                  <a:gd name="connsiteX69" fmla="*/ 44870 w 384223"/>
                  <a:gd name="connsiteY69" fmla="*/ 346012 h 486823"/>
                  <a:gd name="connsiteX70" fmla="*/ 47666 w 384223"/>
                  <a:gd name="connsiteY70" fmla="*/ 345025 h 486823"/>
                  <a:gd name="connsiteX71" fmla="*/ 48241 w 384223"/>
                  <a:gd name="connsiteY71" fmla="*/ 344779 h 486823"/>
                  <a:gd name="connsiteX72" fmla="*/ 50625 w 384223"/>
                  <a:gd name="connsiteY72" fmla="*/ 343628 h 486823"/>
                  <a:gd name="connsiteX73" fmla="*/ 51036 w 384223"/>
                  <a:gd name="connsiteY73" fmla="*/ 343463 h 486823"/>
                  <a:gd name="connsiteX74" fmla="*/ 53585 w 384223"/>
                  <a:gd name="connsiteY74" fmla="*/ 341983 h 486823"/>
                  <a:gd name="connsiteX75" fmla="*/ 54160 w 384223"/>
                  <a:gd name="connsiteY75" fmla="*/ 341572 h 486823"/>
                  <a:gd name="connsiteX76" fmla="*/ 56462 w 384223"/>
                  <a:gd name="connsiteY76" fmla="*/ 339928 h 486823"/>
                  <a:gd name="connsiteX77" fmla="*/ 56709 w 384223"/>
                  <a:gd name="connsiteY77" fmla="*/ 339764 h 486823"/>
                  <a:gd name="connsiteX78" fmla="*/ 59011 w 384223"/>
                  <a:gd name="connsiteY78" fmla="*/ 337709 h 486823"/>
                  <a:gd name="connsiteX79" fmla="*/ 59504 w 384223"/>
                  <a:gd name="connsiteY79" fmla="*/ 337215 h 486823"/>
                  <a:gd name="connsiteX80" fmla="*/ 61642 w 384223"/>
                  <a:gd name="connsiteY80" fmla="*/ 334831 h 486823"/>
                  <a:gd name="connsiteX81" fmla="*/ 63532 w 384223"/>
                  <a:gd name="connsiteY81" fmla="*/ 332283 h 486823"/>
                  <a:gd name="connsiteX82" fmla="*/ 63944 w 384223"/>
                  <a:gd name="connsiteY82" fmla="*/ 331707 h 486823"/>
                  <a:gd name="connsiteX83" fmla="*/ 65505 w 384223"/>
                  <a:gd name="connsiteY83" fmla="*/ 329076 h 486823"/>
                  <a:gd name="connsiteX84" fmla="*/ 65670 w 384223"/>
                  <a:gd name="connsiteY84" fmla="*/ 328830 h 486823"/>
                  <a:gd name="connsiteX85" fmla="*/ 66821 w 384223"/>
                  <a:gd name="connsiteY85" fmla="*/ 326281 h 486823"/>
                  <a:gd name="connsiteX86" fmla="*/ 67068 w 384223"/>
                  <a:gd name="connsiteY86" fmla="*/ 325623 h 486823"/>
                  <a:gd name="connsiteX87" fmla="*/ 68054 w 384223"/>
                  <a:gd name="connsiteY87" fmla="*/ 322828 h 486823"/>
                  <a:gd name="connsiteX88" fmla="*/ 68137 w 384223"/>
                  <a:gd name="connsiteY88" fmla="*/ 322417 h 486823"/>
                  <a:gd name="connsiteX89" fmla="*/ 68794 w 384223"/>
                  <a:gd name="connsiteY89" fmla="*/ 319869 h 486823"/>
                  <a:gd name="connsiteX90" fmla="*/ 68876 w 384223"/>
                  <a:gd name="connsiteY90" fmla="*/ 319293 h 486823"/>
                  <a:gd name="connsiteX91" fmla="*/ 69288 w 384223"/>
                  <a:gd name="connsiteY91" fmla="*/ 316416 h 486823"/>
                  <a:gd name="connsiteX92" fmla="*/ 69288 w 384223"/>
                  <a:gd name="connsiteY92" fmla="*/ 315840 h 486823"/>
                  <a:gd name="connsiteX93" fmla="*/ 69369 w 384223"/>
                  <a:gd name="connsiteY93" fmla="*/ 313209 h 486823"/>
                  <a:gd name="connsiteX94" fmla="*/ 69369 w 384223"/>
                  <a:gd name="connsiteY94" fmla="*/ 312634 h 486823"/>
                  <a:gd name="connsiteX95" fmla="*/ 69205 w 384223"/>
                  <a:gd name="connsiteY95" fmla="*/ 309756 h 486823"/>
                  <a:gd name="connsiteX96" fmla="*/ 69123 w 384223"/>
                  <a:gd name="connsiteY96" fmla="*/ 309099 h 486823"/>
                  <a:gd name="connsiteX97" fmla="*/ 68712 w 384223"/>
                  <a:gd name="connsiteY97" fmla="*/ 306468 h 486823"/>
                  <a:gd name="connsiteX98" fmla="*/ 68629 w 384223"/>
                  <a:gd name="connsiteY98" fmla="*/ 306057 h 486823"/>
                  <a:gd name="connsiteX99" fmla="*/ 67890 w 384223"/>
                  <a:gd name="connsiteY99" fmla="*/ 303180 h 486823"/>
                  <a:gd name="connsiteX100" fmla="*/ 67725 w 384223"/>
                  <a:gd name="connsiteY100" fmla="*/ 302522 h 486823"/>
                  <a:gd name="connsiteX101" fmla="*/ 67478 w 384223"/>
                  <a:gd name="connsiteY101" fmla="*/ 301618 h 486823"/>
                  <a:gd name="connsiteX102" fmla="*/ 199099 w 384223"/>
                  <a:gd name="connsiteY102" fmla="*/ 409068 h 486823"/>
                  <a:gd name="connsiteX103" fmla="*/ 224010 w 384223"/>
                  <a:gd name="connsiteY103" fmla="*/ 429292 h 486823"/>
                  <a:gd name="connsiteX104" fmla="*/ 368209 w 384223"/>
                  <a:gd name="connsiteY104" fmla="*/ 151252 h 486823"/>
                  <a:gd name="connsiteX105" fmla="*/ 372402 w 384223"/>
                  <a:gd name="connsiteY105" fmla="*/ 192769 h 486823"/>
                  <a:gd name="connsiteX106" fmla="*/ 200415 w 384223"/>
                  <a:gd name="connsiteY106" fmla="*/ 403396 h 486823"/>
                  <a:gd name="connsiteX107" fmla="*/ 56627 w 384223"/>
                  <a:gd name="connsiteY107" fmla="*/ 285997 h 486823"/>
                  <a:gd name="connsiteX108" fmla="*/ 23331 w 384223"/>
                  <a:gd name="connsiteY108" fmla="*/ 280160 h 486823"/>
                  <a:gd name="connsiteX109" fmla="*/ 205759 w 384223"/>
                  <a:gd name="connsiteY109" fmla="*/ 56791 h 486823"/>
                  <a:gd name="connsiteX110" fmla="*/ 207650 w 384223"/>
                  <a:gd name="connsiteY110" fmla="*/ 54242 h 486823"/>
                  <a:gd name="connsiteX111" fmla="*/ 208061 w 384223"/>
                  <a:gd name="connsiteY111" fmla="*/ 53667 h 486823"/>
                  <a:gd name="connsiteX112" fmla="*/ 209623 w 384223"/>
                  <a:gd name="connsiteY112" fmla="*/ 51036 h 486823"/>
                  <a:gd name="connsiteX113" fmla="*/ 209787 w 384223"/>
                  <a:gd name="connsiteY113" fmla="*/ 50790 h 486823"/>
                  <a:gd name="connsiteX114" fmla="*/ 210938 w 384223"/>
                  <a:gd name="connsiteY114" fmla="*/ 48241 h 486823"/>
                  <a:gd name="connsiteX115" fmla="*/ 211184 w 384223"/>
                  <a:gd name="connsiteY115" fmla="*/ 47583 h 486823"/>
                  <a:gd name="connsiteX116" fmla="*/ 212172 w 384223"/>
                  <a:gd name="connsiteY116" fmla="*/ 44788 h 486823"/>
                  <a:gd name="connsiteX117" fmla="*/ 212253 w 384223"/>
                  <a:gd name="connsiteY117" fmla="*/ 44377 h 486823"/>
                  <a:gd name="connsiteX118" fmla="*/ 212829 w 384223"/>
                  <a:gd name="connsiteY118" fmla="*/ 41828 h 486823"/>
                  <a:gd name="connsiteX119" fmla="*/ 212994 w 384223"/>
                  <a:gd name="connsiteY119" fmla="*/ 41171 h 486823"/>
                  <a:gd name="connsiteX120" fmla="*/ 213404 w 384223"/>
                  <a:gd name="connsiteY120" fmla="*/ 38293 h 486823"/>
                  <a:gd name="connsiteX121" fmla="*/ 213486 w 384223"/>
                  <a:gd name="connsiteY121" fmla="*/ 37718 h 486823"/>
                  <a:gd name="connsiteX122" fmla="*/ 213569 w 384223"/>
                  <a:gd name="connsiteY122" fmla="*/ 35169 h 486823"/>
                  <a:gd name="connsiteX123" fmla="*/ 213569 w 384223"/>
                  <a:gd name="connsiteY123" fmla="*/ 34594 h 486823"/>
                  <a:gd name="connsiteX124" fmla="*/ 213404 w 384223"/>
                  <a:gd name="connsiteY124" fmla="*/ 31716 h 486823"/>
                  <a:gd name="connsiteX125" fmla="*/ 213322 w 384223"/>
                  <a:gd name="connsiteY125" fmla="*/ 31059 h 486823"/>
                  <a:gd name="connsiteX126" fmla="*/ 212911 w 384223"/>
                  <a:gd name="connsiteY126" fmla="*/ 28510 h 486823"/>
                  <a:gd name="connsiteX127" fmla="*/ 212829 w 384223"/>
                  <a:gd name="connsiteY127" fmla="*/ 28099 h 486823"/>
                  <a:gd name="connsiteX128" fmla="*/ 212089 w 384223"/>
                  <a:gd name="connsiteY128" fmla="*/ 25304 h 486823"/>
                  <a:gd name="connsiteX129" fmla="*/ 211843 w 384223"/>
                  <a:gd name="connsiteY129" fmla="*/ 24646 h 486823"/>
                  <a:gd name="connsiteX130" fmla="*/ 211596 w 384223"/>
                  <a:gd name="connsiteY130" fmla="*/ 23742 h 486823"/>
                  <a:gd name="connsiteX131" fmla="*/ 368209 w 384223"/>
                  <a:gd name="connsiteY131" fmla="*/ 151252 h 486823"/>
                  <a:gd name="connsiteX132" fmla="*/ 197538 w 384223"/>
                  <a:gd name="connsiteY132" fmla="*/ 11903 h 486823"/>
                  <a:gd name="connsiteX133" fmla="*/ 201731 w 384223"/>
                  <a:gd name="connsiteY133" fmla="*/ 53420 h 486823"/>
                  <a:gd name="connsiteX134" fmla="*/ 160213 w 384223"/>
                  <a:gd name="connsiteY134" fmla="*/ 57613 h 486823"/>
                  <a:gd name="connsiteX135" fmla="*/ 156020 w 384223"/>
                  <a:gd name="connsiteY135" fmla="*/ 16096 h 486823"/>
                  <a:gd name="connsiteX136" fmla="*/ 197538 w 384223"/>
                  <a:gd name="connsiteY136" fmla="*/ 11903 h 486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Lst>
                <a:rect l="l" t="t" r="r" b="b"/>
                <a:pathLst>
                  <a:path w="384223" h="486823">
                    <a:moveTo>
                      <a:pt x="156925" y="61559"/>
                    </a:moveTo>
                    <a:cubicBezTo>
                      <a:pt x="156925" y="61559"/>
                      <a:pt x="156925" y="61559"/>
                      <a:pt x="156925" y="61559"/>
                    </a:cubicBezTo>
                    <a:lnTo>
                      <a:pt x="179780" y="80221"/>
                    </a:lnTo>
                    <a:lnTo>
                      <a:pt x="7792" y="290848"/>
                    </a:lnTo>
                    <a:cubicBezTo>
                      <a:pt x="-4292" y="305646"/>
                      <a:pt x="-2073" y="327596"/>
                      <a:pt x="12726" y="339682"/>
                    </a:cubicBezTo>
                    <a:lnTo>
                      <a:pt x="183398" y="479031"/>
                    </a:lnTo>
                    <a:cubicBezTo>
                      <a:pt x="198195" y="491116"/>
                      <a:pt x="220146" y="488896"/>
                      <a:pt x="232231" y="474098"/>
                    </a:cubicBezTo>
                    <a:cubicBezTo>
                      <a:pt x="244316" y="459300"/>
                      <a:pt x="242096" y="437349"/>
                      <a:pt x="227298" y="425264"/>
                    </a:cubicBezTo>
                    <a:lnTo>
                      <a:pt x="204443" y="406602"/>
                    </a:lnTo>
                    <a:lnTo>
                      <a:pt x="376431" y="195975"/>
                    </a:lnTo>
                    <a:cubicBezTo>
                      <a:pt x="388515" y="181177"/>
                      <a:pt x="386296" y="159227"/>
                      <a:pt x="371497" y="147142"/>
                    </a:cubicBezTo>
                    <a:lnTo>
                      <a:pt x="200826" y="7793"/>
                    </a:lnTo>
                    <a:cubicBezTo>
                      <a:pt x="186028" y="-4292"/>
                      <a:pt x="164077" y="-2073"/>
                      <a:pt x="151992" y="12725"/>
                    </a:cubicBezTo>
                    <a:cubicBezTo>
                      <a:pt x="139907" y="27606"/>
                      <a:pt x="142127" y="49474"/>
                      <a:pt x="156925" y="61559"/>
                    </a:cubicBezTo>
                    <a:close/>
                    <a:moveTo>
                      <a:pt x="183068" y="76193"/>
                    </a:moveTo>
                    <a:lnTo>
                      <a:pt x="174271" y="69041"/>
                    </a:lnTo>
                    <a:cubicBezTo>
                      <a:pt x="179615" y="69780"/>
                      <a:pt x="185041" y="69205"/>
                      <a:pt x="190139" y="67478"/>
                    </a:cubicBezTo>
                    <a:lnTo>
                      <a:pt x="183068" y="76193"/>
                    </a:lnTo>
                    <a:close/>
                    <a:moveTo>
                      <a:pt x="10342" y="296274"/>
                    </a:moveTo>
                    <a:lnTo>
                      <a:pt x="55805" y="333433"/>
                    </a:lnTo>
                    <a:cubicBezTo>
                      <a:pt x="45281" y="344285"/>
                      <a:pt x="27935" y="345436"/>
                      <a:pt x="16096" y="335653"/>
                    </a:cubicBezTo>
                    <a:cubicBezTo>
                      <a:pt x="4176" y="325952"/>
                      <a:pt x="1873" y="308770"/>
                      <a:pt x="10342" y="296274"/>
                    </a:cubicBezTo>
                    <a:close/>
                    <a:moveTo>
                      <a:pt x="13630" y="292245"/>
                    </a:moveTo>
                    <a:cubicBezTo>
                      <a:pt x="24153" y="281393"/>
                      <a:pt x="41500" y="280242"/>
                      <a:pt x="53338" y="290026"/>
                    </a:cubicBezTo>
                    <a:cubicBezTo>
                      <a:pt x="54078" y="290683"/>
                      <a:pt x="54818" y="291341"/>
                      <a:pt x="55476" y="291999"/>
                    </a:cubicBezTo>
                    <a:cubicBezTo>
                      <a:pt x="55723" y="292245"/>
                      <a:pt x="55887" y="292492"/>
                      <a:pt x="56133" y="292739"/>
                    </a:cubicBezTo>
                    <a:cubicBezTo>
                      <a:pt x="56544" y="293232"/>
                      <a:pt x="57037" y="293643"/>
                      <a:pt x="57449" y="294136"/>
                    </a:cubicBezTo>
                    <a:cubicBezTo>
                      <a:pt x="57696" y="294465"/>
                      <a:pt x="57942" y="294712"/>
                      <a:pt x="58106" y="295041"/>
                    </a:cubicBezTo>
                    <a:cubicBezTo>
                      <a:pt x="58435" y="295534"/>
                      <a:pt x="58764" y="295945"/>
                      <a:pt x="59093" y="296438"/>
                    </a:cubicBezTo>
                    <a:cubicBezTo>
                      <a:pt x="59339" y="296767"/>
                      <a:pt x="59504" y="297096"/>
                      <a:pt x="59751" y="297425"/>
                    </a:cubicBezTo>
                    <a:cubicBezTo>
                      <a:pt x="59998" y="297918"/>
                      <a:pt x="60326" y="298329"/>
                      <a:pt x="60573" y="298822"/>
                    </a:cubicBezTo>
                    <a:cubicBezTo>
                      <a:pt x="60737" y="299151"/>
                      <a:pt x="60902" y="299562"/>
                      <a:pt x="61148" y="299891"/>
                    </a:cubicBezTo>
                    <a:cubicBezTo>
                      <a:pt x="61395" y="300384"/>
                      <a:pt x="61642" y="300795"/>
                      <a:pt x="61806" y="301289"/>
                    </a:cubicBezTo>
                    <a:cubicBezTo>
                      <a:pt x="61971" y="301700"/>
                      <a:pt x="62135" y="302029"/>
                      <a:pt x="62217" y="302440"/>
                    </a:cubicBezTo>
                    <a:cubicBezTo>
                      <a:pt x="62381" y="302933"/>
                      <a:pt x="62546" y="303426"/>
                      <a:pt x="62710" y="303837"/>
                    </a:cubicBezTo>
                    <a:cubicBezTo>
                      <a:pt x="62875" y="304248"/>
                      <a:pt x="62957" y="304659"/>
                      <a:pt x="63040" y="305070"/>
                    </a:cubicBezTo>
                    <a:cubicBezTo>
                      <a:pt x="63203" y="305564"/>
                      <a:pt x="63285" y="306057"/>
                      <a:pt x="63368" y="306550"/>
                    </a:cubicBezTo>
                    <a:cubicBezTo>
                      <a:pt x="63450" y="306961"/>
                      <a:pt x="63532" y="307372"/>
                      <a:pt x="63615" y="307783"/>
                    </a:cubicBezTo>
                    <a:cubicBezTo>
                      <a:pt x="63697" y="308277"/>
                      <a:pt x="63779" y="308770"/>
                      <a:pt x="63861" y="309263"/>
                    </a:cubicBezTo>
                    <a:cubicBezTo>
                      <a:pt x="63944" y="309674"/>
                      <a:pt x="63944" y="310085"/>
                      <a:pt x="63944" y="310496"/>
                    </a:cubicBezTo>
                    <a:cubicBezTo>
                      <a:pt x="63944" y="310990"/>
                      <a:pt x="64026" y="311483"/>
                      <a:pt x="64026" y="311976"/>
                    </a:cubicBezTo>
                    <a:cubicBezTo>
                      <a:pt x="64026" y="312387"/>
                      <a:pt x="64026" y="312798"/>
                      <a:pt x="64026" y="313209"/>
                    </a:cubicBezTo>
                    <a:cubicBezTo>
                      <a:pt x="64026" y="313703"/>
                      <a:pt x="64026" y="314196"/>
                      <a:pt x="63944" y="314689"/>
                    </a:cubicBezTo>
                    <a:cubicBezTo>
                      <a:pt x="63944" y="315100"/>
                      <a:pt x="63861" y="315511"/>
                      <a:pt x="63861" y="315922"/>
                    </a:cubicBezTo>
                    <a:cubicBezTo>
                      <a:pt x="63779" y="316416"/>
                      <a:pt x="63697" y="316909"/>
                      <a:pt x="63615" y="317402"/>
                    </a:cubicBezTo>
                    <a:cubicBezTo>
                      <a:pt x="63532" y="317813"/>
                      <a:pt x="63450" y="318224"/>
                      <a:pt x="63368" y="318635"/>
                    </a:cubicBezTo>
                    <a:cubicBezTo>
                      <a:pt x="63285" y="319129"/>
                      <a:pt x="63122" y="319622"/>
                      <a:pt x="63040" y="320115"/>
                    </a:cubicBezTo>
                    <a:cubicBezTo>
                      <a:pt x="62957" y="320526"/>
                      <a:pt x="62793" y="320937"/>
                      <a:pt x="62710" y="321348"/>
                    </a:cubicBezTo>
                    <a:cubicBezTo>
                      <a:pt x="62546" y="321842"/>
                      <a:pt x="62381" y="322335"/>
                      <a:pt x="62217" y="322828"/>
                    </a:cubicBezTo>
                    <a:cubicBezTo>
                      <a:pt x="62053" y="323239"/>
                      <a:pt x="61971" y="323650"/>
                      <a:pt x="61806" y="323979"/>
                    </a:cubicBezTo>
                    <a:cubicBezTo>
                      <a:pt x="61642" y="324472"/>
                      <a:pt x="61395" y="324966"/>
                      <a:pt x="61148" y="325459"/>
                    </a:cubicBezTo>
                    <a:cubicBezTo>
                      <a:pt x="60984" y="325870"/>
                      <a:pt x="60820" y="326199"/>
                      <a:pt x="60573" y="326610"/>
                    </a:cubicBezTo>
                    <a:cubicBezTo>
                      <a:pt x="60326" y="327103"/>
                      <a:pt x="59998" y="327596"/>
                      <a:pt x="59751" y="328007"/>
                    </a:cubicBezTo>
                    <a:cubicBezTo>
                      <a:pt x="59504" y="328336"/>
                      <a:pt x="59339" y="328747"/>
                      <a:pt x="59093" y="329076"/>
                    </a:cubicBezTo>
                    <a:cubicBezTo>
                      <a:pt x="59093" y="329158"/>
                      <a:pt x="59011" y="329158"/>
                      <a:pt x="59011" y="329241"/>
                    </a:cubicBezTo>
                    <a:lnTo>
                      <a:pt x="13630" y="292245"/>
                    </a:lnTo>
                    <a:close/>
                    <a:moveTo>
                      <a:pt x="224010" y="429292"/>
                    </a:moveTo>
                    <a:cubicBezTo>
                      <a:pt x="236588" y="439569"/>
                      <a:pt x="238479" y="458231"/>
                      <a:pt x="228203" y="470809"/>
                    </a:cubicBezTo>
                    <a:cubicBezTo>
                      <a:pt x="217926" y="483388"/>
                      <a:pt x="199264" y="485279"/>
                      <a:pt x="186685" y="475002"/>
                    </a:cubicBezTo>
                    <a:lnTo>
                      <a:pt x="30237" y="347245"/>
                    </a:lnTo>
                    <a:cubicBezTo>
                      <a:pt x="30565" y="347245"/>
                      <a:pt x="30894" y="347327"/>
                      <a:pt x="31141" y="347327"/>
                    </a:cubicBezTo>
                    <a:cubicBezTo>
                      <a:pt x="31387" y="347327"/>
                      <a:pt x="31634" y="347409"/>
                      <a:pt x="31799" y="347409"/>
                    </a:cubicBezTo>
                    <a:cubicBezTo>
                      <a:pt x="32785" y="347492"/>
                      <a:pt x="33772" y="347574"/>
                      <a:pt x="34758" y="347574"/>
                    </a:cubicBezTo>
                    <a:cubicBezTo>
                      <a:pt x="34923" y="347574"/>
                      <a:pt x="35087" y="347574"/>
                      <a:pt x="35170" y="347574"/>
                    </a:cubicBezTo>
                    <a:cubicBezTo>
                      <a:pt x="36074" y="347574"/>
                      <a:pt x="36896" y="347492"/>
                      <a:pt x="37800" y="347409"/>
                    </a:cubicBezTo>
                    <a:cubicBezTo>
                      <a:pt x="38047" y="347409"/>
                      <a:pt x="38211" y="347409"/>
                      <a:pt x="38458" y="347327"/>
                    </a:cubicBezTo>
                    <a:cubicBezTo>
                      <a:pt x="39445" y="347245"/>
                      <a:pt x="40349" y="347081"/>
                      <a:pt x="41335" y="346916"/>
                    </a:cubicBezTo>
                    <a:cubicBezTo>
                      <a:pt x="41500" y="346916"/>
                      <a:pt x="41664" y="346834"/>
                      <a:pt x="41828" y="346834"/>
                    </a:cubicBezTo>
                    <a:cubicBezTo>
                      <a:pt x="42650" y="346670"/>
                      <a:pt x="43555" y="346423"/>
                      <a:pt x="44377" y="346176"/>
                    </a:cubicBezTo>
                    <a:cubicBezTo>
                      <a:pt x="44542" y="346094"/>
                      <a:pt x="44705" y="346094"/>
                      <a:pt x="44870" y="346012"/>
                    </a:cubicBezTo>
                    <a:cubicBezTo>
                      <a:pt x="45774" y="345765"/>
                      <a:pt x="46761" y="345436"/>
                      <a:pt x="47666" y="345025"/>
                    </a:cubicBezTo>
                    <a:cubicBezTo>
                      <a:pt x="47830" y="344943"/>
                      <a:pt x="48076" y="344861"/>
                      <a:pt x="48241" y="344779"/>
                    </a:cubicBezTo>
                    <a:cubicBezTo>
                      <a:pt x="49063" y="344450"/>
                      <a:pt x="49885" y="344039"/>
                      <a:pt x="50625" y="343628"/>
                    </a:cubicBezTo>
                    <a:cubicBezTo>
                      <a:pt x="50790" y="343545"/>
                      <a:pt x="50871" y="343463"/>
                      <a:pt x="51036" y="343463"/>
                    </a:cubicBezTo>
                    <a:cubicBezTo>
                      <a:pt x="51940" y="342970"/>
                      <a:pt x="52763" y="342477"/>
                      <a:pt x="53585" y="341983"/>
                    </a:cubicBezTo>
                    <a:cubicBezTo>
                      <a:pt x="53750" y="341819"/>
                      <a:pt x="53995" y="341737"/>
                      <a:pt x="54160" y="341572"/>
                    </a:cubicBezTo>
                    <a:cubicBezTo>
                      <a:pt x="54901" y="341079"/>
                      <a:pt x="55723" y="340504"/>
                      <a:pt x="56462" y="339928"/>
                    </a:cubicBezTo>
                    <a:cubicBezTo>
                      <a:pt x="56544" y="339846"/>
                      <a:pt x="56627" y="339846"/>
                      <a:pt x="56709" y="339764"/>
                    </a:cubicBezTo>
                    <a:cubicBezTo>
                      <a:pt x="57531" y="339106"/>
                      <a:pt x="58271" y="338448"/>
                      <a:pt x="59011" y="337709"/>
                    </a:cubicBezTo>
                    <a:cubicBezTo>
                      <a:pt x="59175" y="337544"/>
                      <a:pt x="59339" y="337380"/>
                      <a:pt x="59504" y="337215"/>
                    </a:cubicBezTo>
                    <a:cubicBezTo>
                      <a:pt x="60244" y="336475"/>
                      <a:pt x="60984" y="335735"/>
                      <a:pt x="61642" y="334831"/>
                    </a:cubicBezTo>
                    <a:cubicBezTo>
                      <a:pt x="62299" y="334009"/>
                      <a:pt x="62957" y="333187"/>
                      <a:pt x="63532" y="332283"/>
                    </a:cubicBezTo>
                    <a:cubicBezTo>
                      <a:pt x="63697" y="332118"/>
                      <a:pt x="63779" y="331871"/>
                      <a:pt x="63944" y="331707"/>
                    </a:cubicBezTo>
                    <a:cubicBezTo>
                      <a:pt x="64519" y="330803"/>
                      <a:pt x="65013" y="329981"/>
                      <a:pt x="65505" y="329076"/>
                    </a:cubicBezTo>
                    <a:cubicBezTo>
                      <a:pt x="65588" y="328994"/>
                      <a:pt x="65588" y="328912"/>
                      <a:pt x="65670" y="328830"/>
                    </a:cubicBezTo>
                    <a:cubicBezTo>
                      <a:pt x="66081" y="328007"/>
                      <a:pt x="66492" y="327103"/>
                      <a:pt x="66821" y="326281"/>
                    </a:cubicBezTo>
                    <a:cubicBezTo>
                      <a:pt x="66903" y="326034"/>
                      <a:pt x="66986" y="325870"/>
                      <a:pt x="67068" y="325623"/>
                    </a:cubicBezTo>
                    <a:cubicBezTo>
                      <a:pt x="67396" y="324719"/>
                      <a:pt x="67725" y="323733"/>
                      <a:pt x="68054" y="322828"/>
                    </a:cubicBezTo>
                    <a:cubicBezTo>
                      <a:pt x="68137" y="322664"/>
                      <a:pt x="68137" y="322499"/>
                      <a:pt x="68137" y="322417"/>
                    </a:cubicBezTo>
                    <a:cubicBezTo>
                      <a:pt x="68382" y="321595"/>
                      <a:pt x="68547" y="320691"/>
                      <a:pt x="68794" y="319869"/>
                    </a:cubicBezTo>
                    <a:cubicBezTo>
                      <a:pt x="68794" y="319704"/>
                      <a:pt x="68876" y="319458"/>
                      <a:pt x="68876" y="319293"/>
                    </a:cubicBezTo>
                    <a:cubicBezTo>
                      <a:pt x="69041" y="318307"/>
                      <a:pt x="69205" y="317320"/>
                      <a:pt x="69288" y="316416"/>
                    </a:cubicBezTo>
                    <a:cubicBezTo>
                      <a:pt x="69288" y="316251"/>
                      <a:pt x="69288" y="316087"/>
                      <a:pt x="69288" y="315840"/>
                    </a:cubicBezTo>
                    <a:cubicBezTo>
                      <a:pt x="69369" y="314936"/>
                      <a:pt x="69369" y="314114"/>
                      <a:pt x="69369" y="313209"/>
                    </a:cubicBezTo>
                    <a:cubicBezTo>
                      <a:pt x="69369" y="313045"/>
                      <a:pt x="69369" y="312881"/>
                      <a:pt x="69369" y="312634"/>
                    </a:cubicBezTo>
                    <a:cubicBezTo>
                      <a:pt x="69369" y="311647"/>
                      <a:pt x="69288" y="310661"/>
                      <a:pt x="69205" y="309756"/>
                    </a:cubicBezTo>
                    <a:cubicBezTo>
                      <a:pt x="69205" y="309510"/>
                      <a:pt x="69123" y="309345"/>
                      <a:pt x="69123" y="309099"/>
                    </a:cubicBezTo>
                    <a:cubicBezTo>
                      <a:pt x="69041" y="308195"/>
                      <a:pt x="68876" y="307372"/>
                      <a:pt x="68712" y="306468"/>
                    </a:cubicBezTo>
                    <a:cubicBezTo>
                      <a:pt x="68712" y="306304"/>
                      <a:pt x="68629" y="306139"/>
                      <a:pt x="68629" y="306057"/>
                    </a:cubicBezTo>
                    <a:cubicBezTo>
                      <a:pt x="68465" y="305070"/>
                      <a:pt x="68219" y="304166"/>
                      <a:pt x="67890" y="303180"/>
                    </a:cubicBezTo>
                    <a:cubicBezTo>
                      <a:pt x="67807" y="302933"/>
                      <a:pt x="67725" y="302769"/>
                      <a:pt x="67725" y="302522"/>
                    </a:cubicBezTo>
                    <a:cubicBezTo>
                      <a:pt x="67643" y="302193"/>
                      <a:pt x="67561" y="301946"/>
                      <a:pt x="67478" y="301618"/>
                    </a:cubicBezTo>
                    <a:lnTo>
                      <a:pt x="199099" y="409068"/>
                    </a:lnTo>
                    <a:lnTo>
                      <a:pt x="224010" y="429292"/>
                    </a:lnTo>
                    <a:close/>
                    <a:moveTo>
                      <a:pt x="368209" y="151252"/>
                    </a:moveTo>
                    <a:cubicBezTo>
                      <a:pt x="380787" y="161529"/>
                      <a:pt x="382679" y="180191"/>
                      <a:pt x="372402" y="192769"/>
                    </a:cubicBezTo>
                    <a:lnTo>
                      <a:pt x="200415" y="403396"/>
                    </a:lnTo>
                    <a:lnTo>
                      <a:pt x="56627" y="285997"/>
                    </a:lnTo>
                    <a:cubicBezTo>
                      <a:pt x="47008" y="278105"/>
                      <a:pt x="34348" y="276379"/>
                      <a:pt x="23331" y="280160"/>
                    </a:cubicBezTo>
                    <a:lnTo>
                      <a:pt x="205759" y="56791"/>
                    </a:lnTo>
                    <a:cubicBezTo>
                      <a:pt x="206416" y="55969"/>
                      <a:pt x="207074" y="55147"/>
                      <a:pt x="207650" y="54242"/>
                    </a:cubicBezTo>
                    <a:cubicBezTo>
                      <a:pt x="207814" y="54078"/>
                      <a:pt x="207897" y="53831"/>
                      <a:pt x="208061" y="53667"/>
                    </a:cubicBezTo>
                    <a:cubicBezTo>
                      <a:pt x="208636" y="52763"/>
                      <a:pt x="209129" y="51940"/>
                      <a:pt x="209623" y="51036"/>
                    </a:cubicBezTo>
                    <a:cubicBezTo>
                      <a:pt x="209705" y="50954"/>
                      <a:pt x="209705" y="50872"/>
                      <a:pt x="209787" y="50790"/>
                    </a:cubicBezTo>
                    <a:cubicBezTo>
                      <a:pt x="210198" y="49967"/>
                      <a:pt x="210609" y="49063"/>
                      <a:pt x="210938" y="48241"/>
                    </a:cubicBezTo>
                    <a:cubicBezTo>
                      <a:pt x="211021" y="47994"/>
                      <a:pt x="211103" y="47830"/>
                      <a:pt x="211184" y="47583"/>
                    </a:cubicBezTo>
                    <a:cubicBezTo>
                      <a:pt x="211513" y="46679"/>
                      <a:pt x="211843" y="45692"/>
                      <a:pt x="212172" y="44788"/>
                    </a:cubicBezTo>
                    <a:cubicBezTo>
                      <a:pt x="212253" y="44624"/>
                      <a:pt x="212253" y="44459"/>
                      <a:pt x="212253" y="44377"/>
                    </a:cubicBezTo>
                    <a:cubicBezTo>
                      <a:pt x="212500" y="43555"/>
                      <a:pt x="212664" y="42651"/>
                      <a:pt x="212829" y="41828"/>
                    </a:cubicBezTo>
                    <a:cubicBezTo>
                      <a:pt x="212911" y="41582"/>
                      <a:pt x="212911" y="41417"/>
                      <a:pt x="212994" y="41171"/>
                    </a:cubicBezTo>
                    <a:cubicBezTo>
                      <a:pt x="213158" y="40184"/>
                      <a:pt x="213322" y="39280"/>
                      <a:pt x="213404" y="38293"/>
                    </a:cubicBezTo>
                    <a:cubicBezTo>
                      <a:pt x="213404" y="38129"/>
                      <a:pt x="213404" y="37882"/>
                      <a:pt x="213486" y="37718"/>
                    </a:cubicBezTo>
                    <a:cubicBezTo>
                      <a:pt x="213569" y="36896"/>
                      <a:pt x="213569" y="35991"/>
                      <a:pt x="213569" y="35169"/>
                    </a:cubicBezTo>
                    <a:cubicBezTo>
                      <a:pt x="213569" y="35005"/>
                      <a:pt x="213569" y="34758"/>
                      <a:pt x="213569" y="34594"/>
                    </a:cubicBezTo>
                    <a:cubicBezTo>
                      <a:pt x="213569" y="33607"/>
                      <a:pt x="213486" y="32621"/>
                      <a:pt x="213404" y="31716"/>
                    </a:cubicBezTo>
                    <a:cubicBezTo>
                      <a:pt x="213404" y="31470"/>
                      <a:pt x="213322" y="31305"/>
                      <a:pt x="213322" y="31059"/>
                    </a:cubicBezTo>
                    <a:cubicBezTo>
                      <a:pt x="213240" y="30237"/>
                      <a:pt x="213076" y="29332"/>
                      <a:pt x="212911" y="28510"/>
                    </a:cubicBezTo>
                    <a:cubicBezTo>
                      <a:pt x="212911" y="28346"/>
                      <a:pt x="212829" y="28181"/>
                      <a:pt x="212829" y="28099"/>
                    </a:cubicBezTo>
                    <a:cubicBezTo>
                      <a:pt x="212664" y="27113"/>
                      <a:pt x="212418" y="26208"/>
                      <a:pt x="212089" y="25304"/>
                    </a:cubicBezTo>
                    <a:cubicBezTo>
                      <a:pt x="212007" y="25057"/>
                      <a:pt x="211925" y="24893"/>
                      <a:pt x="211843" y="24646"/>
                    </a:cubicBezTo>
                    <a:cubicBezTo>
                      <a:pt x="211760" y="24317"/>
                      <a:pt x="211678" y="24071"/>
                      <a:pt x="211596" y="23742"/>
                    </a:cubicBezTo>
                    <a:lnTo>
                      <a:pt x="368209" y="151252"/>
                    </a:lnTo>
                    <a:close/>
                    <a:moveTo>
                      <a:pt x="197538" y="11903"/>
                    </a:moveTo>
                    <a:cubicBezTo>
                      <a:pt x="210116" y="22180"/>
                      <a:pt x="212007" y="40842"/>
                      <a:pt x="201731" y="53420"/>
                    </a:cubicBezTo>
                    <a:cubicBezTo>
                      <a:pt x="191454" y="65999"/>
                      <a:pt x="172792" y="67890"/>
                      <a:pt x="160213" y="57613"/>
                    </a:cubicBezTo>
                    <a:cubicBezTo>
                      <a:pt x="147635" y="47337"/>
                      <a:pt x="145744" y="28675"/>
                      <a:pt x="156020" y="16096"/>
                    </a:cubicBezTo>
                    <a:cubicBezTo>
                      <a:pt x="166297" y="3518"/>
                      <a:pt x="184959" y="1627"/>
                      <a:pt x="197538" y="11903"/>
                    </a:cubicBezTo>
                    <a:close/>
                  </a:path>
                </a:pathLst>
              </a:custGeom>
              <a:grpFill/>
              <a:ln w="8221" cap="flat">
                <a:noFill/>
                <a:prstDash val="solid"/>
                <a:miter/>
              </a:ln>
            </p:spPr>
            <p:txBody>
              <a:bodyPr rtlCol="0" anchor="ctr"/>
              <a:lstStyle/>
              <a:p>
                <a:endParaRPr lang="en-US"/>
              </a:p>
            </p:txBody>
          </p:sp>
          <p:sp>
            <p:nvSpPr>
              <p:cNvPr id="77" name="Freeform: Shape 76">
                <a:extLst>
                  <a:ext uri="{FF2B5EF4-FFF2-40B4-BE49-F238E27FC236}">
                    <a16:creationId xmlns:a16="http://schemas.microsoft.com/office/drawing/2014/main" id="{412EC779-DAE7-4133-8FC9-EA252CC71449}"/>
                  </a:ext>
                </a:extLst>
              </p:cNvPr>
              <p:cNvSpPr/>
              <p:nvPr/>
            </p:nvSpPr>
            <p:spPr>
              <a:xfrm>
                <a:off x="10221847" y="1192753"/>
                <a:ext cx="45210" cy="45183"/>
              </a:xfrm>
              <a:custGeom>
                <a:avLst/>
                <a:gdLst>
                  <a:gd name="connsiteX0" fmla="*/ 8313 w 45210"/>
                  <a:gd name="connsiteY0" fmla="*/ 40103 h 45183"/>
                  <a:gd name="connsiteX1" fmla="*/ 40129 w 45210"/>
                  <a:gd name="connsiteY1" fmla="*/ 36897 h 45183"/>
                  <a:gd name="connsiteX2" fmla="*/ 36924 w 45210"/>
                  <a:gd name="connsiteY2" fmla="*/ 5081 h 45183"/>
                  <a:gd name="connsiteX3" fmla="*/ 5107 w 45210"/>
                  <a:gd name="connsiteY3" fmla="*/ 8287 h 45183"/>
                  <a:gd name="connsiteX4" fmla="*/ 8313 w 45210"/>
                  <a:gd name="connsiteY4" fmla="*/ 40103 h 45183"/>
                  <a:gd name="connsiteX5" fmla="*/ 33635 w 45210"/>
                  <a:gd name="connsiteY5" fmla="*/ 9109 h 45183"/>
                  <a:gd name="connsiteX6" fmla="*/ 36101 w 45210"/>
                  <a:gd name="connsiteY6" fmla="*/ 33608 h 45183"/>
                  <a:gd name="connsiteX7" fmla="*/ 11602 w 45210"/>
                  <a:gd name="connsiteY7" fmla="*/ 36075 h 45183"/>
                  <a:gd name="connsiteX8" fmla="*/ 9136 w 45210"/>
                  <a:gd name="connsiteY8" fmla="*/ 11575 h 45183"/>
                  <a:gd name="connsiteX9" fmla="*/ 33635 w 45210"/>
                  <a:gd name="connsiteY9" fmla="*/ 9109 h 45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210" h="45183">
                    <a:moveTo>
                      <a:pt x="8313" y="40103"/>
                    </a:moveTo>
                    <a:cubicBezTo>
                      <a:pt x="17932" y="47995"/>
                      <a:pt x="32237" y="46515"/>
                      <a:pt x="40129" y="36897"/>
                    </a:cubicBezTo>
                    <a:cubicBezTo>
                      <a:pt x="48022" y="27278"/>
                      <a:pt x="46542" y="12973"/>
                      <a:pt x="36924" y="5081"/>
                    </a:cubicBezTo>
                    <a:cubicBezTo>
                      <a:pt x="27304" y="-2812"/>
                      <a:pt x="13000" y="-1332"/>
                      <a:pt x="5107" y="8287"/>
                    </a:cubicBezTo>
                    <a:cubicBezTo>
                      <a:pt x="-2785" y="17906"/>
                      <a:pt x="-1387" y="32211"/>
                      <a:pt x="8313" y="40103"/>
                    </a:cubicBezTo>
                    <a:close/>
                    <a:moveTo>
                      <a:pt x="33635" y="9109"/>
                    </a:moveTo>
                    <a:cubicBezTo>
                      <a:pt x="41034" y="15193"/>
                      <a:pt x="42184" y="26127"/>
                      <a:pt x="36101" y="33608"/>
                    </a:cubicBezTo>
                    <a:cubicBezTo>
                      <a:pt x="30017" y="41007"/>
                      <a:pt x="19083" y="42158"/>
                      <a:pt x="11602" y="36075"/>
                    </a:cubicBezTo>
                    <a:cubicBezTo>
                      <a:pt x="4202" y="29991"/>
                      <a:pt x="3051" y="19057"/>
                      <a:pt x="9136" y="11575"/>
                    </a:cubicBezTo>
                    <a:cubicBezTo>
                      <a:pt x="15220" y="4176"/>
                      <a:pt x="26153" y="3025"/>
                      <a:pt x="33635" y="9109"/>
                    </a:cubicBezTo>
                    <a:close/>
                  </a:path>
                </a:pathLst>
              </a:custGeom>
              <a:grpFill/>
              <a:ln w="8221" cap="flat">
                <a:noFill/>
                <a:prstDash val="solid"/>
                <a:miter/>
              </a:ln>
            </p:spPr>
            <p:txBody>
              <a:bodyPr rtlCol="0" anchor="ctr"/>
              <a:lstStyle/>
              <a:p>
                <a:endParaRPr lang="en-US"/>
              </a:p>
            </p:txBody>
          </p:sp>
          <p:sp>
            <p:nvSpPr>
              <p:cNvPr id="78" name="Freeform: Shape 77">
                <a:extLst>
                  <a:ext uri="{FF2B5EF4-FFF2-40B4-BE49-F238E27FC236}">
                    <a16:creationId xmlns:a16="http://schemas.microsoft.com/office/drawing/2014/main" id="{497F6FC2-9EE9-47CF-8351-C95E87F62050}"/>
                  </a:ext>
                </a:extLst>
              </p:cNvPr>
              <p:cNvSpPr/>
              <p:nvPr/>
            </p:nvSpPr>
            <p:spPr>
              <a:xfrm>
                <a:off x="10196191" y="1129586"/>
                <a:ext cx="124184" cy="133950"/>
              </a:xfrm>
              <a:custGeom>
                <a:avLst/>
                <a:gdLst>
                  <a:gd name="connsiteX0" fmla="*/ 12677 w 124184"/>
                  <a:gd name="connsiteY0" fmla="*/ 75072 h 133950"/>
                  <a:gd name="connsiteX1" fmla="*/ 674 w 124184"/>
                  <a:gd name="connsiteY1" fmla="*/ 88637 h 133950"/>
                  <a:gd name="connsiteX2" fmla="*/ 16 w 124184"/>
                  <a:gd name="connsiteY2" fmla="*/ 90610 h 133950"/>
                  <a:gd name="connsiteX3" fmla="*/ 1002 w 124184"/>
                  <a:gd name="connsiteY3" fmla="*/ 92418 h 133950"/>
                  <a:gd name="connsiteX4" fmla="*/ 15471 w 124184"/>
                  <a:gd name="connsiteY4" fmla="*/ 103353 h 133950"/>
                  <a:gd name="connsiteX5" fmla="*/ 16623 w 124184"/>
                  <a:gd name="connsiteY5" fmla="*/ 121439 h 133950"/>
                  <a:gd name="connsiteX6" fmla="*/ 19582 w 124184"/>
                  <a:gd name="connsiteY6" fmla="*/ 123823 h 133950"/>
                  <a:gd name="connsiteX7" fmla="*/ 37587 w 124184"/>
                  <a:gd name="connsiteY7" fmla="*/ 121275 h 133950"/>
                  <a:gd name="connsiteX8" fmla="*/ 51152 w 124184"/>
                  <a:gd name="connsiteY8" fmla="*/ 133278 h 133950"/>
                  <a:gd name="connsiteX9" fmla="*/ 53125 w 124184"/>
                  <a:gd name="connsiteY9" fmla="*/ 133935 h 133950"/>
                  <a:gd name="connsiteX10" fmla="*/ 54933 w 124184"/>
                  <a:gd name="connsiteY10" fmla="*/ 132949 h 133950"/>
                  <a:gd name="connsiteX11" fmla="*/ 65867 w 124184"/>
                  <a:gd name="connsiteY11" fmla="*/ 118479 h 133950"/>
                  <a:gd name="connsiteX12" fmla="*/ 83954 w 124184"/>
                  <a:gd name="connsiteY12" fmla="*/ 117329 h 133950"/>
                  <a:gd name="connsiteX13" fmla="*/ 85845 w 124184"/>
                  <a:gd name="connsiteY13" fmla="*/ 116342 h 133950"/>
                  <a:gd name="connsiteX14" fmla="*/ 86420 w 124184"/>
                  <a:gd name="connsiteY14" fmla="*/ 114369 h 133950"/>
                  <a:gd name="connsiteX15" fmla="*/ 83872 w 124184"/>
                  <a:gd name="connsiteY15" fmla="*/ 96365 h 133950"/>
                  <a:gd name="connsiteX16" fmla="*/ 95875 w 124184"/>
                  <a:gd name="connsiteY16" fmla="*/ 82800 h 133950"/>
                  <a:gd name="connsiteX17" fmla="*/ 96532 w 124184"/>
                  <a:gd name="connsiteY17" fmla="*/ 80827 h 133950"/>
                  <a:gd name="connsiteX18" fmla="*/ 95546 w 124184"/>
                  <a:gd name="connsiteY18" fmla="*/ 79018 h 133950"/>
                  <a:gd name="connsiteX19" fmla="*/ 88476 w 124184"/>
                  <a:gd name="connsiteY19" fmla="*/ 73756 h 133950"/>
                  <a:gd name="connsiteX20" fmla="*/ 123580 w 124184"/>
                  <a:gd name="connsiteY20" fmla="*/ 30760 h 133950"/>
                  <a:gd name="connsiteX21" fmla="*/ 124074 w 124184"/>
                  <a:gd name="connsiteY21" fmla="*/ 28293 h 133950"/>
                  <a:gd name="connsiteX22" fmla="*/ 122264 w 124184"/>
                  <a:gd name="connsiteY22" fmla="*/ 26567 h 133950"/>
                  <a:gd name="connsiteX23" fmla="*/ 101301 w 124184"/>
                  <a:gd name="connsiteY23" fmla="*/ 20812 h 133950"/>
                  <a:gd name="connsiteX24" fmla="*/ 91435 w 124184"/>
                  <a:gd name="connsiteY24" fmla="*/ 1410 h 133950"/>
                  <a:gd name="connsiteX25" fmla="*/ 90778 w 124184"/>
                  <a:gd name="connsiteY25" fmla="*/ 588 h 133950"/>
                  <a:gd name="connsiteX26" fmla="*/ 89380 w 124184"/>
                  <a:gd name="connsiteY26" fmla="*/ 12 h 133950"/>
                  <a:gd name="connsiteX27" fmla="*/ 87079 w 124184"/>
                  <a:gd name="connsiteY27" fmla="*/ 917 h 133950"/>
                  <a:gd name="connsiteX28" fmla="*/ 51974 w 124184"/>
                  <a:gd name="connsiteY28" fmla="*/ 43914 h 133950"/>
                  <a:gd name="connsiteX29" fmla="*/ 45397 w 124184"/>
                  <a:gd name="connsiteY29" fmla="*/ 38076 h 133950"/>
                  <a:gd name="connsiteX30" fmla="*/ 43424 w 124184"/>
                  <a:gd name="connsiteY30" fmla="*/ 37419 h 133950"/>
                  <a:gd name="connsiteX31" fmla="*/ 41615 w 124184"/>
                  <a:gd name="connsiteY31" fmla="*/ 38405 h 133950"/>
                  <a:gd name="connsiteX32" fmla="*/ 30681 w 124184"/>
                  <a:gd name="connsiteY32" fmla="*/ 52875 h 133950"/>
                  <a:gd name="connsiteX33" fmla="*/ 12594 w 124184"/>
                  <a:gd name="connsiteY33" fmla="*/ 54026 h 133950"/>
                  <a:gd name="connsiteX34" fmla="*/ 10704 w 124184"/>
                  <a:gd name="connsiteY34" fmla="*/ 55012 h 133950"/>
                  <a:gd name="connsiteX35" fmla="*/ 10128 w 124184"/>
                  <a:gd name="connsiteY35" fmla="*/ 56985 h 133950"/>
                  <a:gd name="connsiteX36" fmla="*/ 12677 w 124184"/>
                  <a:gd name="connsiteY36" fmla="*/ 75072 h 133950"/>
                  <a:gd name="connsiteX37" fmla="*/ 88558 w 124184"/>
                  <a:gd name="connsiteY37" fmla="*/ 7329 h 133950"/>
                  <a:gd name="connsiteX38" fmla="*/ 97108 w 124184"/>
                  <a:gd name="connsiteY38" fmla="*/ 24183 h 133950"/>
                  <a:gd name="connsiteX39" fmla="*/ 98752 w 124184"/>
                  <a:gd name="connsiteY39" fmla="*/ 25498 h 133950"/>
                  <a:gd name="connsiteX40" fmla="*/ 117004 w 124184"/>
                  <a:gd name="connsiteY40" fmla="*/ 30513 h 133950"/>
                  <a:gd name="connsiteX41" fmla="*/ 84283 w 124184"/>
                  <a:gd name="connsiteY41" fmla="*/ 70550 h 133950"/>
                  <a:gd name="connsiteX42" fmla="*/ 80995 w 124184"/>
                  <a:gd name="connsiteY42" fmla="*/ 68084 h 133950"/>
                  <a:gd name="connsiteX43" fmla="*/ 79844 w 124184"/>
                  <a:gd name="connsiteY43" fmla="*/ 49997 h 133950"/>
                  <a:gd name="connsiteX44" fmla="*/ 78857 w 124184"/>
                  <a:gd name="connsiteY44" fmla="*/ 48106 h 133950"/>
                  <a:gd name="connsiteX45" fmla="*/ 76884 w 124184"/>
                  <a:gd name="connsiteY45" fmla="*/ 47531 h 133950"/>
                  <a:gd name="connsiteX46" fmla="*/ 58879 w 124184"/>
                  <a:gd name="connsiteY46" fmla="*/ 50079 h 133950"/>
                  <a:gd name="connsiteX47" fmla="*/ 55755 w 124184"/>
                  <a:gd name="connsiteY47" fmla="*/ 47366 h 133950"/>
                  <a:gd name="connsiteX48" fmla="*/ 88558 w 124184"/>
                  <a:gd name="connsiteY48" fmla="*/ 7329 h 133950"/>
                  <a:gd name="connsiteX49" fmla="*/ 32161 w 124184"/>
                  <a:gd name="connsiteY49" fmla="*/ 58136 h 133950"/>
                  <a:gd name="connsiteX50" fmla="*/ 34051 w 124184"/>
                  <a:gd name="connsiteY50" fmla="*/ 57067 h 133950"/>
                  <a:gd name="connsiteX51" fmla="*/ 44000 w 124184"/>
                  <a:gd name="connsiteY51" fmla="*/ 43914 h 133950"/>
                  <a:gd name="connsiteX52" fmla="*/ 56414 w 124184"/>
                  <a:gd name="connsiteY52" fmla="*/ 54848 h 133950"/>
                  <a:gd name="connsiteX53" fmla="*/ 58469 w 124184"/>
                  <a:gd name="connsiteY53" fmla="*/ 55505 h 133950"/>
                  <a:gd name="connsiteX54" fmla="*/ 74829 w 124184"/>
                  <a:gd name="connsiteY54" fmla="*/ 53203 h 133950"/>
                  <a:gd name="connsiteX55" fmla="*/ 75816 w 124184"/>
                  <a:gd name="connsiteY55" fmla="*/ 69728 h 133950"/>
                  <a:gd name="connsiteX56" fmla="*/ 76802 w 124184"/>
                  <a:gd name="connsiteY56" fmla="*/ 71619 h 133950"/>
                  <a:gd name="connsiteX57" fmla="*/ 76884 w 124184"/>
                  <a:gd name="connsiteY57" fmla="*/ 71701 h 133950"/>
                  <a:gd name="connsiteX58" fmla="*/ 90038 w 124184"/>
                  <a:gd name="connsiteY58" fmla="*/ 81649 h 133950"/>
                  <a:gd name="connsiteX59" fmla="*/ 79103 w 124184"/>
                  <a:gd name="connsiteY59" fmla="*/ 94063 h 133950"/>
                  <a:gd name="connsiteX60" fmla="*/ 78446 w 124184"/>
                  <a:gd name="connsiteY60" fmla="*/ 96118 h 133950"/>
                  <a:gd name="connsiteX61" fmla="*/ 80748 w 124184"/>
                  <a:gd name="connsiteY61" fmla="*/ 112478 h 133950"/>
                  <a:gd name="connsiteX62" fmla="*/ 64223 w 124184"/>
                  <a:gd name="connsiteY62" fmla="*/ 113465 h 133950"/>
                  <a:gd name="connsiteX63" fmla="*/ 62333 w 124184"/>
                  <a:gd name="connsiteY63" fmla="*/ 114533 h 133950"/>
                  <a:gd name="connsiteX64" fmla="*/ 52384 w 124184"/>
                  <a:gd name="connsiteY64" fmla="*/ 127687 h 133950"/>
                  <a:gd name="connsiteX65" fmla="*/ 39971 w 124184"/>
                  <a:gd name="connsiteY65" fmla="*/ 116753 h 133950"/>
                  <a:gd name="connsiteX66" fmla="*/ 37916 w 124184"/>
                  <a:gd name="connsiteY66" fmla="*/ 116095 h 133950"/>
                  <a:gd name="connsiteX67" fmla="*/ 21555 w 124184"/>
                  <a:gd name="connsiteY67" fmla="*/ 118397 h 133950"/>
                  <a:gd name="connsiteX68" fmla="*/ 20569 w 124184"/>
                  <a:gd name="connsiteY68" fmla="*/ 101873 h 133950"/>
                  <a:gd name="connsiteX69" fmla="*/ 19500 w 124184"/>
                  <a:gd name="connsiteY69" fmla="*/ 99982 h 133950"/>
                  <a:gd name="connsiteX70" fmla="*/ 6346 w 124184"/>
                  <a:gd name="connsiteY70" fmla="*/ 90034 h 133950"/>
                  <a:gd name="connsiteX71" fmla="*/ 17281 w 124184"/>
                  <a:gd name="connsiteY71" fmla="*/ 77620 h 133950"/>
                  <a:gd name="connsiteX72" fmla="*/ 17938 w 124184"/>
                  <a:gd name="connsiteY72" fmla="*/ 75565 h 133950"/>
                  <a:gd name="connsiteX73" fmla="*/ 15636 w 124184"/>
                  <a:gd name="connsiteY73" fmla="*/ 59205 h 133950"/>
                  <a:gd name="connsiteX74" fmla="*/ 32161 w 124184"/>
                  <a:gd name="connsiteY74" fmla="*/ 58136 h 133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124184" h="133950">
                    <a:moveTo>
                      <a:pt x="12677" y="75072"/>
                    </a:moveTo>
                    <a:lnTo>
                      <a:pt x="674" y="88637"/>
                    </a:lnTo>
                    <a:cubicBezTo>
                      <a:pt x="180" y="89212"/>
                      <a:pt x="-67" y="89870"/>
                      <a:pt x="16" y="90610"/>
                    </a:cubicBezTo>
                    <a:cubicBezTo>
                      <a:pt x="98" y="91350"/>
                      <a:pt x="427" y="92007"/>
                      <a:pt x="1002" y="92418"/>
                    </a:cubicBezTo>
                    <a:lnTo>
                      <a:pt x="15471" y="103353"/>
                    </a:lnTo>
                    <a:lnTo>
                      <a:pt x="16623" y="121439"/>
                    </a:lnTo>
                    <a:cubicBezTo>
                      <a:pt x="16705" y="122919"/>
                      <a:pt x="18185" y="124070"/>
                      <a:pt x="19582" y="123823"/>
                    </a:cubicBezTo>
                    <a:lnTo>
                      <a:pt x="37587" y="121275"/>
                    </a:lnTo>
                    <a:lnTo>
                      <a:pt x="51152" y="133278"/>
                    </a:lnTo>
                    <a:cubicBezTo>
                      <a:pt x="51727" y="133771"/>
                      <a:pt x="52384" y="134018"/>
                      <a:pt x="53125" y="133935"/>
                    </a:cubicBezTo>
                    <a:cubicBezTo>
                      <a:pt x="53865" y="133853"/>
                      <a:pt x="54522" y="133524"/>
                      <a:pt x="54933" y="132949"/>
                    </a:cubicBezTo>
                    <a:lnTo>
                      <a:pt x="65867" y="118479"/>
                    </a:lnTo>
                    <a:lnTo>
                      <a:pt x="83954" y="117329"/>
                    </a:lnTo>
                    <a:cubicBezTo>
                      <a:pt x="84694" y="117246"/>
                      <a:pt x="85351" y="116918"/>
                      <a:pt x="85845" y="116342"/>
                    </a:cubicBezTo>
                    <a:cubicBezTo>
                      <a:pt x="86338" y="115767"/>
                      <a:pt x="86503" y="115027"/>
                      <a:pt x="86420" y="114369"/>
                    </a:cubicBezTo>
                    <a:lnTo>
                      <a:pt x="83872" y="96365"/>
                    </a:lnTo>
                    <a:lnTo>
                      <a:pt x="95875" y="82800"/>
                    </a:lnTo>
                    <a:cubicBezTo>
                      <a:pt x="96369" y="82224"/>
                      <a:pt x="96614" y="81566"/>
                      <a:pt x="96532" y="80827"/>
                    </a:cubicBezTo>
                    <a:cubicBezTo>
                      <a:pt x="96451" y="80087"/>
                      <a:pt x="96122" y="79429"/>
                      <a:pt x="95546" y="79018"/>
                    </a:cubicBezTo>
                    <a:lnTo>
                      <a:pt x="88476" y="73756"/>
                    </a:lnTo>
                    <a:lnTo>
                      <a:pt x="123580" y="30760"/>
                    </a:lnTo>
                    <a:cubicBezTo>
                      <a:pt x="124156" y="30102"/>
                      <a:pt x="124320" y="29198"/>
                      <a:pt x="124074" y="28293"/>
                    </a:cubicBezTo>
                    <a:cubicBezTo>
                      <a:pt x="123827" y="27471"/>
                      <a:pt x="123170" y="26813"/>
                      <a:pt x="122264" y="26567"/>
                    </a:cubicBezTo>
                    <a:lnTo>
                      <a:pt x="101301" y="20812"/>
                    </a:lnTo>
                    <a:lnTo>
                      <a:pt x="91435" y="1410"/>
                    </a:lnTo>
                    <a:cubicBezTo>
                      <a:pt x="91271" y="1081"/>
                      <a:pt x="91025" y="835"/>
                      <a:pt x="90778" y="588"/>
                    </a:cubicBezTo>
                    <a:cubicBezTo>
                      <a:pt x="90366" y="259"/>
                      <a:pt x="89956" y="95"/>
                      <a:pt x="89380" y="12"/>
                    </a:cubicBezTo>
                    <a:cubicBezTo>
                      <a:pt x="88476" y="-70"/>
                      <a:pt x="87654" y="259"/>
                      <a:pt x="87079" y="917"/>
                    </a:cubicBezTo>
                    <a:lnTo>
                      <a:pt x="51974" y="43914"/>
                    </a:lnTo>
                    <a:lnTo>
                      <a:pt x="45397" y="38076"/>
                    </a:lnTo>
                    <a:cubicBezTo>
                      <a:pt x="44822" y="37583"/>
                      <a:pt x="44163" y="37337"/>
                      <a:pt x="43424" y="37419"/>
                    </a:cubicBezTo>
                    <a:cubicBezTo>
                      <a:pt x="42684" y="37501"/>
                      <a:pt x="42027" y="37830"/>
                      <a:pt x="41615" y="38405"/>
                    </a:cubicBezTo>
                    <a:lnTo>
                      <a:pt x="30681" y="52875"/>
                    </a:lnTo>
                    <a:lnTo>
                      <a:pt x="12594" y="54026"/>
                    </a:lnTo>
                    <a:cubicBezTo>
                      <a:pt x="11855" y="54108"/>
                      <a:pt x="11197" y="54437"/>
                      <a:pt x="10704" y="55012"/>
                    </a:cubicBezTo>
                    <a:cubicBezTo>
                      <a:pt x="10210" y="55588"/>
                      <a:pt x="10046" y="56327"/>
                      <a:pt x="10128" y="56985"/>
                    </a:cubicBezTo>
                    <a:lnTo>
                      <a:pt x="12677" y="75072"/>
                    </a:lnTo>
                    <a:close/>
                    <a:moveTo>
                      <a:pt x="88558" y="7329"/>
                    </a:moveTo>
                    <a:lnTo>
                      <a:pt x="97108" y="24183"/>
                    </a:lnTo>
                    <a:cubicBezTo>
                      <a:pt x="97437" y="24840"/>
                      <a:pt x="98012" y="25334"/>
                      <a:pt x="98752" y="25498"/>
                    </a:cubicBezTo>
                    <a:lnTo>
                      <a:pt x="117004" y="30513"/>
                    </a:lnTo>
                    <a:lnTo>
                      <a:pt x="84283" y="70550"/>
                    </a:lnTo>
                    <a:lnTo>
                      <a:pt x="80995" y="68084"/>
                    </a:lnTo>
                    <a:lnTo>
                      <a:pt x="79844" y="49997"/>
                    </a:lnTo>
                    <a:cubicBezTo>
                      <a:pt x="79762" y="49257"/>
                      <a:pt x="79432" y="48600"/>
                      <a:pt x="78857" y="48106"/>
                    </a:cubicBezTo>
                    <a:cubicBezTo>
                      <a:pt x="78281" y="47613"/>
                      <a:pt x="77542" y="47449"/>
                      <a:pt x="76884" y="47531"/>
                    </a:cubicBezTo>
                    <a:lnTo>
                      <a:pt x="58879" y="50079"/>
                    </a:lnTo>
                    <a:lnTo>
                      <a:pt x="55755" y="47366"/>
                    </a:lnTo>
                    <a:lnTo>
                      <a:pt x="88558" y="7329"/>
                    </a:lnTo>
                    <a:close/>
                    <a:moveTo>
                      <a:pt x="32161" y="58136"/>
                    </a:moveTo>
                    <a:cubicBezTo>
                      <a:pt x="32900" y="58054"/>
                      <a:pt x="33641" y="57725"/>
                      <a:pt x="34051" y="57067"/>
                    </a:cubicBezTo>
                    <a:lnTo>
                      <a:pt x="44000" y="43914"/>
                    </a:lnTo>
                    <a:lnTo>
                      <a:pt x="56414" y="54848"/>
                    </a:lnTo>
                    <a:cubicBezTo>
                      <a:pt x="56989" y="55341"/>
                      <a:pt x="57728" y="55588"/>
                      <a:pt x="58469" y="55505"/>
                    </a:cubicBezTo>
                    <a:lnTo>
                      <a:pt x="74829" y="53203"/>
                    </a:lnTo>
                    <a:lnTo>
                      <a:pt x="75816" y="69728"/>
                    </a:lnTo>
                    <a:cubicBezTo>
                      <a:pt x="75898" y="70468"/>
                      <a:pt x="76226" y="71126"/>
                      <a:pt x="76802" y="71619"/>
                    </a:cubicBezTo>
                    <a:cubicBezTo>
                      <a:pt x="76802" y="71619"/>
                      <a:pt x="76884" y="71701"/>
                      <a:pt x="76884" y="71701"/>
                    </a:cubicBezTo>
                    <a:lnTo>
                      <a:pt x="90038" y="81649"/>
                    </a:lnTo>
                    <a:lnTo>
                      <a:pt x="79103" y="94063"/>
                    </a:lnTo>
                    <a:cubicBezTo>
                      <a:pt x="78610" y="94638"/>
                      <a:pt x="78364" y="95378"/>
                      <a:pt x="78446" y="96118"/>
                    </a:cubicBezTo>
                    <a:lnTo>
                      <a:pt x="80748" y="112478"/>
                    </a:lnTo>
                    <a:lnTo>
                      <a:pt x="64223" y="113465"/>
                    </a:lnTo>
                    <a:cubicBezTo>
                      <a:pt x="63484" y="113547"/>
                      <a:pt x="62743" y="113876"/>
                      <a:pt x="62333" y="114533"/>
                    </a:cubicBezTo>
                    <a:lnTo>
                      <a:pt x="52384" y="127687"/>
                    </a:lnTo>
                    <a:lnTo>
                      <a:pt x="39971" y="116753"/>
                    </a:lnTo>
                    <a:cubicBezTo>
                      <a:pt x="39395" y="116260"/>
                      <a:pt x="38656" y="116013"/>
                      <a:pt x="37916" y="116095"/>
                    </a:cubicBezTo>
                    <a:lnTo>
                      <a:pt x="21555" y="118397"/>
                    </a:lnTo>
                    <a:lnTo>
                      <a:pt x="20569" y="101873"/>
                    </a:lnTo>
                    <a:cubicBezTo>
                      <a:pt x="20486" y="101133"/>
                      <a:pt x="20158" y="100393"/>
                      <a:pt x="19500" y="99982"/>
                    </a:cubicBezTo>
                    <a:lnTo>
                      <a:pt x="6346" y="90034"/>
                    </a:lnTo>
                    <a:lnTo>
                      <a:pt x="17281" y="77620"/>
                    </a:lnTo>
                    <a:cubicBezTo>
                      <a:pt x="17774" y="77045"/>
                      <a:pt x="18020" y="76305"/>
                      <a:pt x="17938" y="75565"/>
                    </a:cubicBezTo>
                    <a:lnTo>
                      <a:pt x="15636" y="59205"/>
                    </a:lnTo>
                    <a:lnTo>
                      <a:pt x="32161" y="58136"/>
                    </a:lnTo>
                    <a:close/>
                  </a:path>
                </a:pathLst>
              </a:custGeom>
              <a:grpFill/>
              <a:ln w="8221" cap="flat">
                <a:noFill/>
                <a:prstDash val="solid"/>
                <a:miter/>
              </a:ln>
            </p:spPr>
            <p:txBody>
              <a:bodyPr rtlCol="0" anchor="ctr"/>
              <a:lstStyle/>
              <a:p>
                <a:endParaRPr lang="en-US"/>
              </a:p>
            </p:txBody>
          </p:sp>
          <p:sp>
            <p:nvSpPr>
              <p:cNvPr id="79" name="Freeform: Shape 78">
                <a:extLst>
                  <a:ext uri="{FF2B5EF4-FFF2-40B4-BE49-F238E27FC236}">
                    <a16:creationId xmlns:a16="http://schemas.microsoft.com/office/drawing/2014/main" id="{DA4E2AED-72EB-49BA-883B-6C748D3784EB}"/>
                  </a:ext>
                </a:extLst>
              </p:cNvPr>
              <p:cNvSpPr/>
              <p:nvPr/>
            </p:nvSpPr>
            <p:spPr>
              <a:xfrm>
                <a:off x="10132734" y="1324682"/>
                <a:ext cx="101294" cy="83618"/>
              </a:xfrm>
              <a:custGeom>
                <a:avLst/>
                <a:gdLst>
                  <a:gd name="connsiteX0" fmla="*/ 100304 w 101294"/>
                  <a:gd name="connsiteY0" fmla="*/ 78928 h 83618"/>
                  <a:gd name="connsiteX1" fmla="*/ 4280 w 101294"/>
                  <a:gd name="connsiteY1" fmla="*/ 580 h 83618"/>
                  <a:gd name="connsiteX2" fmla="*/ 581 w 101294"/>
                  <a:gd name="connsiteY2" fmla="*/ 991 h 83618"/>
                  <a:gd name="connsiteX3" fmla="*/ 991 w 101294"/>
                  <a:gd name="connsiteY3" fmla="*/ 4691 h 83618"/>
                  <a:gd name="connsiteX4" fmla="*/ 97015 w 101294"/>
                  <a:gd name="connsiteY4" fmla="*/ 83039 h 83618"/>
                  <a:gd name="connsiteX5" fmla="*/ 100714 w 101294"/>
                  <a:gd name="connsiteY5" fmla="*/ 82628 h 83618"/>
                  <a:gd name="connsiteX6" fmla="*/ 100304 w 10129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8">
                    <a:moveTo>
                      <a:pt x="100304" y="78928"/>
                    </a:moveTo>
                    <a:lnTo>
                      <a:pt x="4280" y="580"/>
                    </a:lnTo>
                    <a:cubicBezTo>
                      <a:pt x="3129" y="-324"/>
                      <a:pt x="1485" y="-160"/>
                      <a:pt x="581" y="991"/>
                    </a:cubicBezTo>
                    <a:cubicBezTo>
                      <a:pt x="-324" y="2142"/>
                      <a:pt x="-160" y="3787"/>
                      <a:pt x="991" y="4691"/>
                    </a:cubicBezTo>
                    <a:lnTo>
                      <a:pt x="97015" y="83039"/>
                    </a:lnTo>
                    <a:cubicBezTo>
                      <a:pt x="98166" y="83943"/>
                      <a:pt x="99810" y="83779"/>
                      <a:pt x="100714" y="82628"/>
                    </a:cubicBezTo>
                    <a:cubicBezTo>
                      <a:pt x="101618" y="81477"/>
                      <a:pt x="101454" y="79832"/>
                      <a:pt x="100304" y="78928"/>
                    </a:cubicBezTo>
                    <a:close/>
                  </a:path>
                </a:pathLst>
              </a:custGeom>
              <a:grpFill/>
              <a:ln w="8221" cap="flat">
                <a:noFill/>
                <a:prstDash val="solid"/>
                <a:miter/>
              </a:ln>
            </p:spPr>
            <p:txBody>
              <a:bodyPr rtlCol="0" anchor="ctr"/>
              <a:lstStyle/>
              <a:p>
                <a:endParaRPr lang="en-US"/>
              </a:p>
            </p:txBody>
          </p:sp>
          <p:sp>
            <p:nvSpPr>
              <p:cNvPr id="80" name="Freeform: Shape 79">
                <a:extLst>
                  <a:ext uri="{FF2B5EF4-FFF2-40B4-BE49-F238E27FC236}">
                    <a16:creationId xmlns:a16="http://schemas.microsoft.com/office/drawing/2014/main" id="{2520350B-31C9-49B6-99E3-0A478665FDEB}"/>
                  </a:ext>
                </a:extLst>
              </p:cNvPr>
              <p:cNvSpPr/>
              <p:nvPr/>
            </p:nvSpPr>
            <p:spPr>
              <a:xfrm>
                <a:off x="10151396" y="1301827"/>
                <a:ext cx="101294" cy="83618"/>
              </a:xfrm>
              <a:custGeom>
                <a:avLst/>
                <a:gdLst>
                  <a:gd name="connsiteX0" fmla="*/ 100303 w 101294"/>
                  <a:gd name="connsiteY0" fmla="*/ 78928 h 83618"/>
                  <a:gd name="connsiteX1" fmla="*/ 4280 w 101294"/>
                  <a:gd name="connsiteY1" fmla="*/ 580 h 83618"/>
                  <a:gd name="connsiteX2" fmla="*/ 580 w 101294"/>
                  <a:gd name="connsiteY2" fmla="*/ 991 h 83618"/>
                  <a:gd name="connsiteX3" fmla="*/ 992 w 101294"/>
                  <a:gd name="connsiteY3" fmla="*/ 4691 h 83618"/>
                  <a:gd name="connsiteX4" fmla="*/ 97015 w 101294"/>
                  <a:gd name="connsiteY4" fmla="*/ 83039 h 83618"/>
                  <a:gd name="connsiteX5" fmla="*/ 100714 w 101294"/>
                  <a:gd name="connsiteY5" fmla="*/ 82628 h 83618"/>
                  <a:gd name="connsiteX6" fmla="*/ 100303 w 10129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8">
                    <a:moveTo>
                      <a:pt x="100303" y="78928"/>
                    </a:moveTo>
                    <a:lnTo>
                      <a:pt x="4280" y="580"/>
                    </a:lnTo>
                    <a:cubicBezTo>
                      <a:pt x="3129" y="-324"/>
                      <a:pt x="1485" y="-160"/>
                      <a:pt x="580" y="991"/>
                    </a:cubicBezTo>
                    <a:cubicBezTo>
                      <a:pt x="-324" y="2142"/>
                      <a:pt x="-160" y="3787"/>
                      <a:pt x="992" y="4691"/>
                    </a:cubicBezTo>
                    <a:lnTo>
                      <a:pt x="97015" y="83039"/>
                    </a:lnTo>
                    <a:cubicBezTo>
                      <a:pt x="98165" y="83943"/>
                      <a:pt x="99810" y="83779"/>
                      <a:pt x="100714" y="82628"/>
                    </a:cubicBezTo>
                    <a:cubicBezTo>
                      <a:pt x="101619" y="81477"/>
                      <a:pt x="101454" y="79832"/>
                      <a:pt x="100303" y="78928"/>
                    </a:cubicBezTo>
                    <a:close/>
                  </a:path>
                </a:pathLst>
              </a:custGeom>
              <a:grpFill/>
              <a:ln w="8221" cap="flat">
                <a:noFill/>
                <a:prstDash val="solid"/>
                <a:miter/>
              </a:ln>
            </p:spPr>
            <p:txBody>
              <a:bodyPr rtlCol="0" anchor="ctr"/>
              <a:lstStyle/>
              <a:p>
                <a:endParaRPr lang="en-US"/>
              </a:p>
            </p:txBody>
          </p:sp>
          <p:sp>
            <p:nvSpPr>
              <p:cNvPr id="81" name="Freeform: Shape 80">
                <a:extLst>
                  <a:ext uri="{FF2B5EF4-FFF2-40B4-BE49-F238E27FC236}">
                    <a16:creationId xmlns:a16="http://schemas.microsoft.com/office/drawing/2014/main" id="{20D1D629-71EF-460D-AB6F-5900E7911C35}"/>
                  </a:ext>
                </a:extLst>
              </p:cNvPr>
              <p:cNvSpPr/>
              <p:nvPr/>
            </p:nvSpPr>
            <p:spPr>
              <a:xfrm>
                <a:off x="10170059" y="1278972"/>
                <a:ext cx="101234" cy="83618"/>
              </a:xfrm>
              <a:custGeom>
                <a:avLst/>
                <a:gdLst>
                  <a:gd name="connsiteX0" fmla="*/ 100303 w 101234"/>
                  <a:gd name="connsiteY0" fmla="*/ 78928 h 83618"/>
                  <a:gd name="connsiteX1" fmla="*/ 4280 w 101234"/>
                  <a:gd name="connsiteY1" fmla="*/ 580 h 83618"/>
                  <a:gd name="connsiteX2" fmla="*/ 580 w 101234"/>
                  <a:gd name="connsiteY2" fmla="*/ 991 h 83618"/>
                  <a:gd name="connsiteX3" fmla="*/ 992 w 101234"/>
                  <a:gd name="connsiteY3" fmla="*/ 4691 h 83618"/>
                  <a:gd name="connsiteX4" fmla="*/ 97014 w 101234"/>
                  <a:gd name="connsiteY4" fmla="*/ 83039 h 83618"/>
                  <a:gd name="connsiteX5" fmla="*/ 100714 w 101234"/>
                  <a:gd name="connsiteY5" fmla="*/ 82628 h 83618"/>
                  <a:gd name="connsiteX6" fmla="*/ 100303 w 10123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8">
                    <a:moveTo>
                      <a:pt x="100303" y="78928"/>
                    </a:moveTo>
                    <a:lnTo>
                      <a:pt x="4280" y="580"/>
                    </a:lnTo>
                    <a:cubicBezTo>
                      <a:pt x="3129" y="-324"/>
                      <a:pt x="1484" y="-160"/>
                      <a:pt x="580" y="991"/>
                    </a:cubicBezTo>
                    <a:cubicBezTo>
                      <a:pt x="-324" y="2142"/>
                      <a:pt x="-160" y="3787"/>
                      <a:pt x="992" y="4691"/>
                    </a:cubicBezTo>
                    <a:lnTo>
                      <a:pt x="97014" y="83039"/>
                    </a:lnTo>
                    <a:cubicBezTo>
                      <a:pt x="98165" y="83943"/>
                      <a:pt x="99810" y="83779"/>
                      <a:pt x="100714" y="82628"/>
                    </a:cubicBezTo>
                    <a:cubicBezTo>
                      <a:pt x="101536" y="81477"/>
                      <a:pt x="101372" y="79832"/>
                      <a:pt x="100303" y="78928"/>
                    </a:cubicBezTo>
                    <a:close/>
                  </a:path>
                </a:pathLst>
              </a:custGeom>
              <a:grpFill/>
              <a:ln w="8221" cap="flat">
                <a:noFill/>
                <a:prstDash val="solid"/>
                <a:miter/>
              </a:ln>
            </p:spPr>
            <p:txBody>
              <a:bodyPr rtlCol="0" anchor="ctr"/>
              <a:lstStyle/>
              <a:p>
                <a:endParaRPr lang="en-US"/>
              </a:p>
            </p:txBody>
          </p:sp>
          <p:sp>
            <p:nvSpPr>
              <p:cNvPr id="82" name="Freeform: Shape 81">
                <a:extLst>
                  <a:ext uri="{FF2B5EF4-FFF2-40B4-BE49-F238E27FC236}">
                    <a16:creationId xmlns:a16="http://schemas.microsoft.com/office/drawing/2014/main" id="{2FBB24DE-9711-4DA2-AC01-FAFBB84F36A1}"/>
                  </a:ext>
                </a:extLst>
              </p:cNvPr>
              <p:cNvSpPr/>
              <p:nvPr/>
            </p:nvSpPr>
            <p:spPr>
              <a:xfrm>
                <a:off x="10188721" y="1256117"/>
                <a:ext cx="101234" cy="83618"/>
              </a:xfrm>
              <a:custGeom>
                <a:avLst/>
                <a:gdLst>
                  <a:gd name="connsiteX0" fmla="*/ 100303 w 101234"/>
                  <a:gd name="connsiteY0" fmla="*/ 78928 h 83618"/>
                  <a:gd name="connsiteX1" fmla="*/ 4280 w 101234"/>
                  <a:gd name="connsiteY1" fmla="*/ 580 h 83618"/>
                  <a:gd name="connsiteX2" fmla="*/ 580 w 101234"/>
                  <a:gd name="connsiteY2" fmla="*/ 991 h 83618"/>
                  <a:gd name="connsiteX3" fmla="*/ 992 w 101234"/>
                  <a:gd name="connsiteY3" fmla="*/ 4691 h 83618"/>
                  <a:gd name="connsiteX4" fmla="*/ 97014 w 101234"/>
                  <a:gd name="connsiteY4" fmla="*/ 83039 h 83618"/>
                  <a:gd name="connsiteX5" fmla="*/ 100714 w 101234"/>
                  <a:gd name="connsiteY5" fmla="*/ 82628 h 83618"/>
                  <a:gd name="connsiteX6" fmla="*/ 100303 w 10123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8">
                    <a:moveTo>
                      <a:pt x="100303" y="78928"/>
                    </a:moveTo>
                    <a:lnTo>
                      <a:pt x="4280" y="580"/>
                    </a:lnTo>
                    <a:cubicBezTo>
                      <a:pt x="3129" y="-324"/>
                      <a:pt x="1484" y="-160"/>
                      <a:pt x="580" y="991"/>
                    </a:cubicBezTo>
                    <a:cubicBezTo>
                      <a:pt x="-324" y="2142"/>
                      <a:pt x="-160" y="3787"/>
                      <a:pt x="992" y="4691"/>
                    </a:cubicBezTo>
                    <a:lnTo>
                      <a:pt x="97014" y="83039"/>
                    </a:lnTo>
                    <a:cubicBezTo>
                      <a:pt x="98165" y="83943"/>
                      <a:pt x="99810" y="83779"/>
                      <a:pt x="100714" y="82628"/>
                    </a:cubicBezTo>
                    <a:cubicBezTo>
                      <a:pt x="101536" y="81477"/>
                      <a:pt x="101372" y="79832"/>
                      <a:pt x="100303" y="78928"/>
                    </a:cubicBezTo>
                    <a:close/>
                  </a:path>
                </a:pathLst>
              </a:custGeom>
              <a:grpFill/>
              <a:ln w="8221" cap="flat">
                <a:noFill/>
                <a:prstDash val="solid"/>
                <a:miter/>
              </a:ln>
            </p:spPr>
            <p:txBody>
              <a:bodyPr rtlCol="0" anchor="ctr"/>
              <a:lstStyle/>
              <a:p>
                <a:endParaRPr lang="en-US"/>
              </a:p>
            </p:txBody>
          </p:sp>
          <p:sp>
            <p:nvSpPr>
              <p:cNvPr id="83" name="Freeform: Shape 82">
                <a:extLst>
                  <a:ext uri="{FF2B5EF4-FFF2-40B4-BE49-F238E27FC236}">
                    <a16:creationId xmlns:a16="http://schemas.microsoft.com/office/drawing/2014/main" id="{2FBCC72D-80E8-4404-9290-9039B674F6B0}"/>
                  </a:ext>
                </a:extLst>
              </p:cNvPr>
              <p:cNvSpPr/>
              <p:nvPr/>
            </p:nvSpPr>
            <p:spPr>
              <a:xfrm>
                <a:off x="10314202" y="1236633"/>
                <a:ext cx="35499" cy="29934"/>
              </a:xfrm>
              <a:custGeom>
                <a:avLst/>
                <a:gdLst>
                  <a:gd name="connsiteX0" fmla="*/ 966 w 35499"/>
                  <a:gd name="connsiteY0" fmla="*/ 4691 h 29934"/>
                  <a:gd name="connsiteX1" fmla="*/ 31219 w 35499"/>
                  <a:gd name="connsiteY1" fmla="*/ 29354 h 29934"/>
                  <a:gd name="connsiteX2" fmla="*/ 34920 w 35499"/>
                  <a:gd name="connsiteY2" fmla="*/ 28943 h 29934"/>
                  <a:gd name="connsiteX3" fmla="*/ 34508 w 35499"/>
                  <a:gd name="connsiteY3" fmla="*/ 25244 h 29934"/>
                  <a:gd name="connsiteX4" fmla="*/ 4254 w 35499"/>
                  <a:gd name="connsiteY4" fmla="*/ 580 h 29934"/>
                  <a:gd name="connsiteX5" fmla="*/ 555 w 35499"/>
                  <a:gd name="connsiteY5" fmla="*/ 991 h 29934"/>
                  <a:gd name="connsiteX6" fmla="*/ 966 w 35499"/>
                  <a:gd name="connsiteY6" fmla="*/ 4691 h 29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499" h="29934">
                    <a:moveTo>
                      <a:pt x="966" y="4691"/>
                    </a:moveTo>
                    <a:lnTo>
                      <a:pt x="31219" y="29354"/>
                    </a:lnTo>
                    <a:cubicBezTo>
                      <a:pt x="32370" y="30259"/>
                      <a:pt x="34014" y="30094"/>
                      <a:pt x="34920" y="28943"/>
                    </a:cubicBezTo>
                    <a:cubicBezTo>
                      <a:pt x="35824" y="27792"/>
                      <a:pt x="35659" y="26148"/>
                      <a:pt x="34508" y="25244"/>
                    </a:cubicBezTo>
                    <a:lnTo>
                      <a:pt x="4254" y="580"/>
                    </a:lnTo>
                    <a:cubicBezTo>
                      <a:pt x="3104" y="-324"/>
                      <a:pt x="1459" y="-160"/>
                      <a:pt x="555" y="991"/>
                    </a:cubicBezTo>
                    <a:cubicBezTo>
                      <a:pt x="-350" y="2142"/>
                      <a:pt x="-103" y="3787"/>
                      <a:pt x="966" y="4691"/>
                    </a:cubicBezTo>
                    <a:close/>
                  </a:path>
                </a:pathLst>
              </a:custGeom>
              <a:grpFill/>
              <a:ln w="8221" cap="flat">
                <a:noFill/>
                <a:prstDash val="solid"/>
                <a:miter/>
              </a:ln>
            </p:spPr>
            <p:txBody>
              <a:bodyPr rtlCol="0" anchor="ctr"/>
              <a:lstStyle/>
              <a:p>
                <a:endParaRPr lang="en-US"/>
              </a:p>
            </p:txBody>
          </p:sp>
        </p:grpSp>
        <p:grpSp>
          <p:nvGrpSpPr>
            <p:cNvPr id="27" name="Graphic 2">
              <a:extLst>
                <a:ext uri="{FF2B5EF4-FFF2-40B4-BE49-F238E27FC236}">
                  <a16:creationId xmlns:a16="http://schemas.microsoft.com/office/drawing/2014/main" id="{CDCA5643-1758-4D0C-96B8-1FF162579C2A}"/>
                </a:ext>
              </a:extLst>
            </p:cNvPr>
            <p:cNvGrpSpPr/>
            <p:nvPr/>
          </p:nvGrpSpPr>
          <p:grpSpPr>
            <a:xfrm>
              <a:off x="152517" y="919644"/>
              <a:ext cx="392361" cy="386418"/>
              <a:chOff x="152517" y="919644"/>
              <a:chExt cx="392361" cy="386418"/>
            </a:xfrm>
            <a:grpFill/>
          </p:grpSpPr>
          <p:sp>
            <p:nvSpPr>
              <p:cNvPr id="68" name="Freeform: Shape 67">
                <a:extLst>
                  <a:ext uri="{FF2B5EF4-FFF2-40B4-BE49-F238E27FC236}">
                    <a16:creationId xmlns:a16="http://schemas.microsoft.com/office/drawing/2014/main" id="{21149172-E7C5-4255-BFDB-9CFBB666BC51}"/>
                  </a:ext>
                </a:extLst>
              </p:cNvPr>
              <p:cNvSpPr/>
              <p:nvPr/>
            </p:nvSpPr>
            <p:spPr>
              <a:xfrm>
                <a:off x="344597" y="1001745"/>
                <a:ext cx="123263" cy="207694"/>
              </a:xfrm>
              <a:custGeom>
                <a:avLst/>
                <a:gdLst>
                  <a:gd name="connsiteX0" fmla="*/ 343 w 123263"/>
                  <a:gd name="connsiteY0" fmla="*/ 36023 h 207694"/>
                  <a:gd name="connsiteX1" fmla="*/ 25582 w 123263"/>
                  <a:gd name="connsiteY1" fmla="*/ 187868 h 207694"/>
                  <a:gd name="connsiteX2" fmla="*/ 52876 w 123263"/>
                  <a:gd name="connsiteY2" fmla="*/ 207352 h 207694"/>
                  <a:gd name="connsiteX3" fmla="*/ 103436 w 123263"/>
                  <a:gd name="connsiteY3" fmla="*/ 198966 h 207694"/>
                  <a:gd name="connsiteX4" fmla="*/ 122921 w 123263"/>
                  <a:gd name="connsiteY4" fmla="*/ 171672 h 207694"/>
                  <a:gd name="connsiteX5" fmla="*/ 97682 w 123263"/>
                  <a:gd name="connsiteY5" fmla="*/ 19827 h 207694"/>
                  <a:gd name="connsiteX6" fmla="*/ 70387 w 123263"/>
                  <a:gd name="connsiteY6" fmla="*/ 343 h 207694"/>
                  <a:gd name="connsiteX7" fmla="*/ 19827 w 123263"/>
                  <a:gd name="connsiteY7" fmla="*/ 8728 h 207694"/>
                  <a:gd name="connsiteX8" fmla="*/ 343 w 123263"/>
                  <a:gd name="connsiteY8" fmla="*/ 36023 h 207694"/>
                  <a:gd name="connsiteX9" fmla="*/ 71292 w 123263"/>
                  <a:gd name="connsiteY9" fmla="*/ 5440 h 207694"/>
                  <a:gd name="connsiteX10" fmla="*/ 92584 w 123263"/>
                  <a:gd name="connsiteY10" fmla="*/ 20649 h 207694"/>
                  <a:gd name="connsiteX11" fmla="*/ 117823 w 123263"/>
                  <a:gd name="connsiteY11" fmla="*/ 172494 h 207694"/>
                  <a:gd name="connsiteX12" fmla="*/ 102614 w 123263"/>
                  <a:gd name="connsiteY12" fmla="*/ 193787 h 207694"/>
                  <a:gd name="connsiteX13" fmla="*/ 72525 w 123263"/>
                  <a:gd name="connsiteY13" fmla="*/ 198802 h 207694"/>
                  <a:gd name="connsiteX14" fmla="*/ 41202 w 123263"/>
                  <a:gd name="connsiteY14" fmla="*/ 10373 h 207694"/>
                  <a:gd name="connsiteX15" fmla="*/ 71292 w 123263"/>
                  <a:gd name="connsiteY15" fmla="*/ 5440 h 207694"/>
                  <a:gd name="connsiteX16" fmla="*/ 36105 w 123263"/>
                  <a:gd name="connsiteY16" fmla="*/ 11359 h 207694"/>
                  <a:gd name="connsiteX17" fmla="*/ 67428 w 123263"/>
                  <a:gd name="connsiteY17" fmla="*/ 199789 h 207694"/>
                  <a:gd name="connsiteX18" fmla="*/ 52054 w 123263"/>
                  <a:gd name="connsiteY18" fmla="*/ 202337 h 207694"/>
                  <a:gd name="connsiteX19" fmla="*/ 30761 w 123263"/>
                  <a:gd name="connsiteY19" fmla="*/ 187128 h 207694"/>
                  <a:gd name="connsiteX20" fmla="*/ 5522 w 123263"/>
                  <a:gd name="connsiteY20" fmla="*/ 35283 h 207694"/>
                  <a:gd name="connsiteX21" fmla="*/ 20731 w 123263"/>
                  <a:gd name="connsiteY21" fmla="*/ 13990 h 207694"/>
                  <a:gd name="connsiteX22" fmla="*/ 36105 w 123263"/>
                  <a:gd name="connsiteY22" fmla="*/ 11359 h 207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3263" h="207694">
                    <a:moveTo>
                      <a:pt x="343" y="36023"/>
                    </a:moveTo>
                    <a:lnTo>
                      <a:pt x="25582" y="187868"/>
                    </a:lnTo>
                    <a:cubicBezTo>
                      <a:pt x="27719" y="200775"/>
                      <a:pt x="39969" y="209572"/>
                      <a:pt x="52876" y="207352"/>
                    </a:cubicBezTo>
                    <a:lnTo>
                      <a:pt x="103436" y="198966"/>
                    </a:lnTo>
                    <a:cubicBezTo>
                      <a:pt x="116344" y="196829"/>
                      <a:pt x="125140" y="184579"/>
                      <a:pt x="122921" y="171672"/>
                    </a:cubicBezTo>
                    <a:lnTo>
                      <a:pt x="97682" y="19827"/>
                    </a:lnTo>
                    <a:cubicBezTo>
                      <a:pt x="95544" y="6920"/>
                      <a:pt x="83294" y="-1877"/>
                      <a:pt x="70387" y="343"/>
                    </a:cubicBezTo>
                    <a:lnTo>
                      <a:pt x="19827" y="8728"/>
                    </a:lnTo>
                    <a:cubicBezTo>
                      <a:pt x="6920" y="10866"/>
                      <a:pt x="-1877" y="23115"/>
                      <a:pt x="343" y="36023"/>
                    </a:cubicBezTo>
                    <a:close/>
                    <a:moveTo>
                      <a:pt x="71292" y="5440"/>
                    </a:moveTo>
                    <a:cubicBezTo>
                      <a:pt x="81404" y="3796"/>
                      <a:pt x="90940" y="10619"/>
                      <a:pt x="92584" y="20649"/>
                    </a:cubicBezTo>
                    <a:lnTo>
                      <a:pt x="117823" y="172494"/>
                    </a:lnTo>
                    <a:cubicBezTo>
                      <a:pt x="119468" y="182606"/>
                      <a:pt x="112644" y="192143"/>
                      <a:pt x="102614" y="193787"/>
                    </a:cubicBezTo>
                    <a:lnTo>
                      <a:pt x="72525" y="198802"/>
                    </a:lnTo>
                    <a:lnTo>
                      <a:pt x="41202" y="10373"/>
                    </a:lnTo>
                    <a:lnTo>
                      <a:pt x="71292" y="5440"/>
                    </a:lnTo>
                    <a:close/>
                    <a:moveTo>
                      <a:pt x="36105" y="11359"/>
                    </a:moveTo>
                    <a:lnTo>
                      <a:pt x="67428" y="199789"/>
                    </a:lnTo>
                    <a:lnTo>
                      <a:pt x="52054" y="202337"/>
                    </a:lnTo>
                    <a:cubicBezTo>
                      <a:pt x="41942" y="203981"/>
                      <a:pt x="32405" y="197158"/>
                      <a:pt x="30761" y="187128"/>
                    </a:cubicBezTo>
                    <a:lnTo>
                      <a:pt x="5522" y="35283"/>
                    </a:lnTo>
                    <a:cubicBezTo>
                      <a:pt x="3878" y="25171"/>
                      <a:pt x="10702" y="15634"/>
                      <a:pt x="20731" y="13990"/>
                    </a:cubicBezTo>
                    <a:lnTo>
                      <a:pt x="36105" y="11359"/>
                    </a:lnTo>
                    <a:close/>
                  </a:path>
                </a:pathLst>
              </a:custGeom>
              <a:grpFill/>
              <a:ln w="8221" cap="flat">
                <a:noFill/>
                <a:prstDash val="solid"/>
                <a:miter/>
              </a:ln>
            </p:spPr>
            <p:txBody>
              <a:bodyPr rtlCol="0" anchor="ctr"/>
              <a:lstStyle/>
              <a:p>
                <a:endParaRPr lang="en-US"/>
              </a:p>
            </p:txBody>
          </p:sp>
          <p:sp>
            <p:nvSpPr>
              <p:cNvPr id="69" name="Freeform: Shape 68">
                <a:extLst>
                  <a:ext uri="{FF2B5EF4-FFF2-40B4-BE49-F238E27FC236}">
                    <a16:creationId xmlns:a16="http://schemas.microsoft.com/office/drawing/2014/main" id="{C44B8463-265D-439B-A51B-32DFB5EE2018}"/>
                  </a:ext>
                </a:extLst>
              </p:cNvPr>
              <p:cNvSpPr/>
              <p:nvPr/>
            </p:nvSpPr>
            <p:spPr>
              <a:xfrm>
                <a:off x="370189" y="1099295"/>
                <a:ext cx="21166" cy="21144"/>
              </a:xfrm>
              <a:custGeom>
                <a:avLst/>
                <a:gdLst>
                  <a:gd name="connsiteX0" fmla="*/ 154 w 21166"/>
                  <a:gd name="connsiteY0" fmla="*/ 12299 h 21144"/>
                  <a:gd name="connsiteX1" fmla="*/ 12321 w 21166"/>
                  <a:gd name="connsiteY1" fmla="*/ 21013 h 21144"/>
                  <a:gd name="connsiteX2" fmla="*/ 21035 w 21166"/>
                  <a:gd name="connsiteY2" fmla="*/ 8846 h 21144"/>
                  <a:gd name="connsiteX3" fmla="*/ 8868 w 21166"/>
                  <a:gd name="connsiteY3" fmla="*/ 131 h 21144"/>
                  <a:gd name="connsiteX4" fmla="*/ 154 w 21166"/>
                  <a:gd name="connsiteY4" fmla="*/ 12299 h 21144"/>
                  <a:gd name="connsiteX5" fmla="*/ 15856 w 21166"/>
                  <a:gd name="connsiteY5" fmla="*/ 9668 h 21144"/>
                  <a:gd name="connsiteX6" fmla="*/ 11499 w 21166"/>
                  <a:gd name="connsiteY6" fmla="*/ 15834 h 21144"/>
                  <a:gd name="connsiteX7" fmla="*/ 5333 w 21166"/>
                  <a:gd name="connsiteY7" fmla="*/ 11476 h 21144"/>
                  <a:gd name="connsiteX8" fmla="*/ 9772 w 21166"/>
                  <a:gd name="connsiteY8" fmla="*/ 5311 h 21144"/>
                  <a:gd name="connsiteX9" fmla="*/ 15856 w 21166"/>
                  <a:gd name="connsiteY9" fmla="*/ 9668 h 21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66" h="21144">
                    <a:moveTo>
                      <a:pt x="154" y="12299"/>
                    </a:moveTo>
                    <a:cubicBezTo>
                      <a:pt x="1140" y="18053"/>
                      <a:pt x="6566" y="21917"/>
                      <a:pt x="12321" y="21013"/>
                    </a:cubicBezTo>
                    <a:cubicBezTo>
                      <a:pt x="18076" y="20026"/>
                      <a:pt x="21940" y="14600"/>
                      <a:pt x="21035" y="8846"/>
                    </a:cubicBezTo>
                    <a:cubicBezTo>
                      <a:pt x="20049" y="3091"/>
                      <a:pt x="14623" y="-773"/>
                      <a:pt x="8868" y="131"/>
                    </a:cubicBezTo>
                    <a:cubicBezTo>
                      <a:pt x="3031" y="1118"/>
                      <a:pt x="-833" y="6544"/>
                      <a:pt x="154" y="12299"/>
                    </a:cubicBezTo>
                    <a:close/>
                    <a:moveTo>
                      <a:pt x="15856" y="9668"/>
                    </a:moveTo>
                    <a:cubicBezTo>
                      <a:pt x="16349" y="12545"/>
                      <a:pt x="14376" y="15340"/>
                      <a:pt x="11499" y="15834"/>
                    </a:cubicBezTo>
                    <a:cubicBezTo>
                      <a:pt x="8621" y="16327"/>
                      <a:pt x="5826" y="14354"/>
                      <a:pt x="5333" y="11476"/>
                    </a:cubicBezTo>
                    <a:cubicBezTo>
                      <a:pt x="4840" y="8599"/>
                      <a:pt x="6813" y="5804"/>
                      <a:pt x="9772" y="5311"/>
                    </a:cubicBezTo>
                    <a:cubicBezTo>
                      <a:pt x="12568" y="4817"/>
                      <a:pt x="15363" y="6790"/>
                      <a:pt x="15856" y="9668"/>
                    </a:cubicBezTo>
                    <a:close/>
                  </a:path>
                </a:pathLst>
              </a:custGeom>
              <a:grpFill/>
              <a:ln w="8221" cap="flat">
                <a:noFill/>
                <a:prstDash val="solid"/>
                <a:miter/>
              </a:ln>
            </p:spPr>
            <p:txBody>
              <a:bodyPr rtlCol="0" anchor="ctr"/>
              <a:lstStyle/>
              <a:p>
                <a:endParaRPr lang="en-US"/>
              </a:p>
            </p:txBody>
          </p:sp>
          <p:sp>
            <p:nvSpPr>
              <p:cNvPr id="70" name="Freeform: Shape 69">
                <a:extLst>
                  <a:ext uri="{FF2B5EF4-FFF2-40B4-BE49-F238E27FC236}">
                    <a16:creationId xmlns:a16="http://schemas.microsoft.com/office/drawing/2014/main" id="{F1C9A276-6AE1-4E7A-A5DA-620FC210C0C9}"/>
                  </a:ext>
                </a:extLst>
              </p:cNvPr>
              <p:cNvSpPr/>
              <p:nvPr/>
            </p:nvSpPr>
            <p:spPr>
              <a:xfrm>
                <a:off x="152517" y="919644"/>
                <a:ext cx="392361" cy="369164"/>
              </a:xfrm>
              <a:custGeom>
                <a:avLst/>
                <a:gdLst>
                  <a:gd name="connsiteX0" fmla="*/ 224402 w 392361"/>
                  <a:gd name="connsiteY0" fmla="*/ 39940 h 369164"/>
                  <a:gd name="connsiteX1" fmla="*/ 225718 w 392361"/>
                  <a:gd name="connsiteY1" fmla="*/ 47833 h 369164"/>
                  <a:gd name="connsiteX2" fmla="*/ 109224 w 392361"/>
                  <a:gd name="connsiteY2" fmla="*/ 67152 h 369164"/>
                  <a:gd name="connsiteX3" fmla="*/ 107415 w 392361"/>
                  <a:gd name="connsiteY3" fmla="*/ 56218 h 369164"/>
                  <a:gd name="connsiteX4" fmla="*/ 104455 w 392361"/>
                  <a:gd name="connsiteY4" fmla="*/ 54081 h 369164"/>
                  <a:gd name="connsiteX5" fmla="*/ 46496 w 392361"/>
                  <a:gd name="connsiteY5" fmla="*/ 63699 h 369164"/>
                  <a:gd name="connsiteX6" fmla="*/ 13447 w 392361"/>
                  <a:gd name="connsiteY6" fmla="*/ 109985 h 369164"/>
                  <a:gd name="connsiteX7" fmla="*/ 24052 w 392361"/>
                  <a:gd name="connsiteY7" fmla="*/ 174028 h 369164"/>
                  <a:gd name="connsiteX8" fmla="*/ 458 w 392361"/>
                  <a:gd name="connsiteY8" fmla="*/ 212009 h 369164"/>
                  <a:gd name="connsiteX9" fmla="*/ 5637 w 392361"/>
                  <a:gd name="connsiteY9" fmla="*/ 243168 h 369164"/>
                  <a:gd name="connsiteX10" fmla="*/ 40248 w 392361"/>
                  <a:gd name="connsiteY10" fmla="*/ 271531 h 369164"/>
                  <a:gd name="connsiteX11" fmla="*/ 50853 w 392361"/>
                  <a:gd name="connsiteY11" fmla="*/ 335491 h 369164"/>
                  <a:gd name="connsiteX12" fmla="*/ 97139 w 392361"/>
                  <a:gd name="connsiteY12" fmla="*/ 368623 h 369164"/>
                  <a:gd name="connsiteX13" fmla="*/ 155098 w 392361"/>
                  <a:gd name="connsiteY13" fmla="*/ 359004 h 369164"/>
                  <a:gd name="connsiteX14" fmla="*/ 157235 w 392361"/>
                  <a:gd name="connsiteY14" fmla="*/ 356044 h 369164"/>
                  <a:gd name="connsiteX15" fmla="*/ 155427 w 392361"/>
                  <a:gd name="connsiteY15" fmla="*/ 345110 h 369164"/>
                  <a:gd name="connsiteX16" fmla="*/ 271921 w 392361"/>
                  <a:gd name="connsiteY16" fmla="*/ 325790 h 369164"/>
                  <a:gd name="connsiteX17" fmla="*/ 273236 w 392361"/>
                  <a:gd name="connsiteY17" fmla="*/ 333683 h 369164"/>
                  <a:gd name="connsiteX18" fmla="*/ 309903 w 392361"/>
                  <a:gd name="connsiteY18" fmla="*/ 351934 h 369164"/>
                  <a:gd name="connsiteX19" fmla="*/ 373041 w 392361"/>
                  <a:gd name="connsiteY19" fmla="*/ 341411 h 369164"/>
                  <a:gd name="connsiteX20" fmla="*/ 392196 w 392361"/>
                  <a:gd name="connsiteY20" fmla="*/ 321762 h 369164"/>
                  <a:gd name="connsiteX21" fmla="*/ 384797 w 392361"/>
                  <a:gd name="connsiteY21" fmla="*/ 277450 h 369164"/>
                  <a:gd name="connsiteX22" fmla="*/ 384633 w 392361"/>
                  <a:gd name="connsiteY22" fmla="*/ 277039 h 369164"/>
                  <a:gd name="connsiteX23" fmla="*/ 384386 w 392361"/>
                  <a:gd name="connsiteY23" fmla="*/ 275148 h 369164"/>
                  <a:gd name="connsiteX24" fmla="*/ 348542 w 392361"/>
                  <a:gd name="connsiteY24" fmla="*/ 59342 h 369164"/>
                  <a:gd name="connsiteX25" fmla="*/ 348131 w 392361"/>
                  <a:gd name="connsiteY25" fmla="*/ 57533 h 369164"/>
                  <a:gd name="connsiteX26" fmla="*/ 348131 w 392361"/>
                  <a:gd name="connsiteY26" fmla="*/ 57122 h 369164"/>
                  <a:gd name="connsiteX27" fmla="*/ 340732 w 392361"/>
                  <a:gd name="connsiteY27" fmla="*/ 12810 h 369164"/>
                  <a:gd name="connsiteX28" fmla="*/ 316233 w 392361"/>
                  <a:gd name="connsiteY28" fmla="*/ 396 h 369164"/>
                  <a:gd name="connsiteX29" fmla="*/ 253094 w 392361"/>
                  <a:gd name="connsiteY29" fmla="*/ 10919 h 369164"/>
                  <a:gd name="connsiteX30" fmla="*/ 224402 w 392361"/>
                  <a:gd name="connsiteY30" fmla="*/ 39940 h 369164"/>
                  <a:gd name="connsiteX31" fmla="*/ 10652 w 392361"/>
                  <a:gd name="connsiteY31" fmla="*/ 242428 h 369164"/>
                  <a:gd name="connsiteX32" fmla="*/ 5472 w 392361"/>
                  <a:gd name="connsiteY32" fmla="*/ 211269 h 369164"/>
                  <a:gd name="connsiteX33" fmla="*/ 24792 w 392361"/>
                  <a:gd name="connsiteY33" fmla="*/ 179289 h 369164"/>
                  <a:gd name="connsiteX34" fmla="*/ 26848 w 392361"/>
                  <a:gd name="connsiteY34" fmla="*/ 191785 h 369164"/>
                  <a:gd name="connsiteX35" fmla="*/ 15420 w 392361"/>
                  <a:gd name="connsiteY35" fmla="*/ 213982 h 369164"/>
                  <a:gd name="connsiteX36" fmla="*/ 19202 w 392361"/>
                  <a:gd name="connsiteY36" fmla="*/ 236591 h 369164"/>
                  <a:gd name="connsiteX37" fmla="*/ 37206 w 392361"/>
                  <a:gd name="connsiteY37" fmla="*/ 253937 h 369164"/>
                  <a:gd name="connsiteX38" fmla="*/ 39261 w 392361"/>
                  <a:gd name="connsiteY38" fmla="*/ 266433 h 369164"/>
                  <a:gd name="connsiteX39" fmla="*/ 10652 w 392361"/>
                  <a:gd name="connsiteY39" fmla="*/ 242428 h 369164"/>
                  <a:gd name="connsiteX40" fmla="*/ 27752 w 392361"/>
                  <a:gd name="connsiteY40" fmla="*/ 197211 h 369164"/>
                  <a:gd name="connsiteX41" fmla="*/ 36302 w 392361"/>
                  <a:gd name="connsiteY41" fmla="*/ 248511 h 369164"/>
                  <a:gd name="connsiteX42" fmla="*/ 24299 w 392361"/>
                  <a:gd name="connsiteY42" fmla="*/ 235769 h 369164"/>
                  <a:gd name="connsiteX43" fmla="*/ 20517 w 392361"/>
                  <a:gd name="connsiteY43" fmla="*/ 213160 h 369164"/>
                  <a:gd name="connsiteX44" fmla="*/ 27752 w 392361"/>
                  <a:gd name="connsiteY44" fmla="*/ 197211 h 369164"/>
                  <a:gd name="connsiteX45" fmla="*/ 151563 w 392361"/>
                  <a:gd name="connsiteY45" fmla="*/ 354318 h 369164"/>
                  <a:gd name="connsiteX46" fmla="*/ 96152 w 392361"/>
                  <a:gd name="connsiteY46" fmla="*/ 363526 h 369164"/>
                  <a:gd name="connsiteX47" fmla="*/ 55868 w 392361"/>
                  <a:gd name="connsiteY47" fmla="*/ 334669 h 369164"/>
                  <a:gd name="connsiteX48" fmla="*/ 44852 w 392361"/>
                  <a:gd name="connsiteY48" fmla="*/ 268407 h 369164"/>
                  <a:gd name="connsiteX49" fmla="*/ 41974 w 392361"/>
                  <a:gd name="connsiteY49" fmla="*/ 251060 h 369164"/>
                  <a:gd name="connsiteX50" fmla="*/ 32273 w 392361"/>
                  <a:gd name="connsiteY50" fmla="*/ 192854 h 369164"/>
                  <a:gd name="connsiteX51" fmla="*/ 29396 w 392361"/>
                  <a:gd name="connsiteY51" fmla="*/ 175507 h 369164"/>
                  <a:gd name="connsiteX52" fmla="*/ 18380 w 392361"/>
                  <a:gd name="connsiteY52" fmla="*/ 109162 h 369164"/>
                  <a:gd name="connsiteX53" fmla="*/ 47154 w 392361"/>
                  <a:gd name="connsiteY53" fmla="*/ 68879 h 369164"/>
                  <a:gd name="connsiteX54" fmla="*/ 102565 w 392361"/>
                  <a:gd name="connsiteY54" fmla="*/ 59671 h 369164"/>
                  <a:gd name="connsiteX55" fmla="*/ 104373 w 392361"/>
                  <a:gd name="connsiteY55" fmla="*/ 70605 h 369164"/>
                  <a:gd name="connsiteX56" fmla="*/ 149754 w 392361"/>
                  <a:gd name="connsiteY56" fmla="*/ 343384 h 369164"/>
                  <a:gd name="connsiteX57" fmla="*/ 151563 w 392361"/>
                  <a:gd name="connsiteY57" fmla="*/ 354318 h 369164"/>
                  <a:gd name="connsiteX58" fmla="*/ 116623 w 392361"/>
                  <a:gd name="connsiteY58" fmla="*/ 111958 h 369164"/>
                  <a:gd name="connsiteX59" fmla="*/ 162826 w 392361"/>
                  <a:gd name="connsiteY59" fmla="*/ 104312 h 369164"/>
                  <a:gd name="connsiteX60" fmla="*/ 165539 w 392361"/>
                  <a:gd name="connsiteY60" fmla="*/ 120672 h 369164"/>
                  <a:gd name="connsiteX61" fmla="*/ 119336 w 392361"/>
                  <a:gd name="connsiteY61" fmla="*/ 128318 h 369164"/>
                  <a:gd name="connsiteX62" fmla="*/ 116623 w 392361"/>
                  <a:gd name="connsiteY62" fmla="*/ 111958 h 369164"/>
                  <a:gd name="connsiteX63" fmla="*/ 145232 w 392361"/>
                  <a:gd name="connsiteY63" fmla="*/ 283945 h 369164"/>
                  <a:gd name="connsiteX64" fmla="*/ 191435 w 392361"/>
                  <a:gd name="connsiteY64" fmla="*/ 276299 h 369164"/>
                  <a:gd name="connsiteX65" fmla="*/ 194148 w 392361"/>
                  <a:gd name="connsiteY65" fmla="*/ 292659 h 369164"/>
                  <a:gd name="connsiteX66" fmla="*/ 147945 w 392361"/>
                  <a:gd name="connsiteY66" fmla="*/ 300305 h 369164"/>
                  <a:gd name="connsiteX67" fmla="*/ 145232 w 392361"/>
                  <a:gd name="connsiteY67" fmla="*/ 283945 h 369164"/>
                  <a:gd name="connsiteX68" fmla="*/ 308998 w 392361"/>
                  <a:gd name="connsiteY68" fmla="*/ 346754 h 369164"/>
                  <a:gd name="connsiteX69" fmla="*/ 278333 w 392361"/>
                  <a:gd name="connsiteY69" fmla="*/ 332861 h 369164"/>
                  <a:gd name="connsiteX70" fmla="*/ 277018 w 392361"/>
                  <a:gd name="connsiteY70" fmla="*/ 324968 h 369164"/>
                  <a:gd name="connsiteX71" fmla="*/ 305463 w 392361"/>
                  <a:gd name="connsiteY71" fmla="*/ 320282 h 369164"/>
                  <a:gd name="connsiteX72" fmla="*/ 309820 w 392361"/>
                  <a:gd name="connsiteY72" fmla="*/ 346754 h 369164"/>
                  <a:gd name="connsiteX73" fmla="*/ 308998 w 392361"/>
                  <a:gd name="connsiteY73" fmla="*/ 346754 h 369164"/>
                  <a:gd name="connsiteX74" fmla="*/ 386935 w 392361"/>
                  <a:gd name="connsiteY74" fmla="*/ 322584 h 369164"/>
                  <a:gd name="connsiteX75" fmla="*/ 372055 w 392361"/>
                  <a:gd name="connsiteY75" fmla="*/ 336231 h 369164"/>
                  <a:gd name="connsiteX76" fmla="*/ 314917 w 392361"/>
                  <a:gd name="connsiteY76" fmla="*/ 345686 h 369164"/>
                  <a:gd name="connsiteX77" fmla="*/ 310560 w 392361"/>
                  <a:gd name="connsiteY77" fmla="*/ 319213 h 369164"/>
                  <a:gd name="connsiteX78" fmla="*/ 358407 w 392361"/>
                  <a:gd name="connsiteY78" fmla="*/ 311239 h 369164"/>
                  <a:gd name="connsiteX79" fmla="*/ 362025 w 392361"/>
                  <a:gd name="connsiteY79" fmla="*/ 310417 h 369164"/>
                  <a:gd name="connsiteX80" fmla="*/ 362929 w 392361"/>
                  <a:gd name="connsiteY80" fmla="*/ 310088 h 369164"/>
                  <a:gd name="connsiteX81" fmla="*/ 365560 w 392361"/>
                  <a:gd name="connsiteY81" fmla="*/ 309101 h 369164"/>
                  <a:gd name="connsiteX82" fmla="*/ 366382 w 392361"/>
                  <a:gd name="connsiteY82" fmla="*/ 308772 h 369164"/>
                  <a:gd name="connsiteX83" fmla="*/ 369259 w 392361"/>
                  <a:gd name="connsiteY83" fmla="*/ 307211 h 369164"/>
                  <a:gd name="connsiteX84" fmla="*/ 369506 w 392361"/>
                  <a:gd name="connsiteY84" fmla="*/ 307046 h 369164"/>
                  <a:gd name="connsiteX85" fmla="*/ 375507 w 392361"/>
                  <a:gd name="connsiteY85" fmla="*/ 302360 h 369164"/>
                  <a:gd name="connsiteX86" fmla="*/ 375507 w 392361"/>
                  <a:gd name="connsiteY86" fmla="*/ 302360 h 369164"/>
                  <a:gd name="connsiteX87" fmla="*/ 377974 w 392361"/>
                  <a:gd name="connsiteY87" fmla="*/ 299647 h 369164"/>
                  <a:gd name="connsiteX88" fmla="*/ 378138 w 392361"/>
                  <a:gd name="connsiteY88" fmla="*/ 299483 h 369164"/>
                  <a:gd name="connsiteX89" fmla="*/ 382002 w 392361"/>
                  <a:gd name="connsiteY89" fmla="*/ 292988 h 369164"/>
                  <a:gd name="connsiteX90" fmla="*/ 386935 w 392361"/>
                  <a:gd name="connsiteY90" fmla="*/ 322584 h 369164"/>
                  <a:gd name="connsiteX91" fmla="*/ 342952 w 392361"/>
                  <a:gd name="connsiteY91" fmla="*/ 58191 h 369164"/>
                  <a:gd name="connsiteX92" fmla="*/ 343363 w 392361"/>
                  <a:gd name="connsiteY92" fmla="*/ 60164 h 369164"/>
                  <a:gd name="connsiteX93" fmla="*/ 379207 w 392361"/>
                  <a:gd name="connsiteY93" fmla="*/ 275970 h 369164"/>
                  <a:gd name="connsiteX94" fmla="*/ 379454 w 392361"/>
                  <a:gd name="connsiteY94" fmla="*/ 278190 h 369164"/>
                  <a:gd name="connsiteX95" fmla="*/ 379536 w 392361"/>
                  <a:gd name="connsiteY95" fmla="*/ 279916 h 369164"/>
                  <a:gd name="connsiteX96" fmla="*/ 379536 w 392361"/>
                  <a:gd name="connsiteY96" fmla="*/ 280821 h 369164"/>
                  <a:gd name="connsiteX97" fmla="*/ 379454 w 392361"/>
                  <a:gd name="connsiteY97" fmla="*/ 282383 h 369164"/>
                  <a:gd name="connsiteX98" fmla="*/ 379371 w 392361"/>
                  <a:gd name="connsiteY98" fmla="*/ 283369 h 369164"/>
                  <a:gd name="connsiteX99" fmla="*/ 379125 w 392361"/>
                  <a:gd name="connsiteY99" fmla="*/ 284849 h 369164"/>
                  <a:gd name="connsiteX100" fmla="*/ 378960 w 392361"/>
                  <a:gd name="connsiteY100" fmla="*/ 285835 h 369164"/>
                  <a:gd name="connsiteX101" fmla="*/ 378549 w 392361"/>
                  <a:gd name="connsiteY101" fmla="*/ 287315 h 369164"/>
                  <a:gd name="connsiteX102" fmla="*/ 378303 w 392361"/>
                  <a:gd name="connsiteY102" fmla="*/ 288220 h 369164"/>
                  <a:gd name="connsiteX103" fmla="*/ 377727 w 392361"/>
                  <a:gd name="connsiteY103" fmla="*/ 289782 h 369164"/>
                  <a:gd name="connsiteX104" fmla="*/ 377398 w 392361"/>
                  <a:gd name="connsiteY104" fmla="*/ 290522 h 369164"/>
                  <a:gd name="connsiteX105" fmla="*/ 376658 w 392361"/>
                  <a:gd name="connsiteY105" fmla="*/ 292084 h 369164"/>
                  <a:gd name="connsiteX106" fmla="*/ 376412 w 392361"/>
                  <a:gd name="connsiteY106" fmla="*/ 292659 h 369164"/>
                  <a:gd name="connsiteX107" fmla="*/ 375425 w 392361"/>
                  <a:gd name="connsiteY107" fmla="*/ 294303 h 369164"/>
                  <a:gd name="connsiteX108" fmla="*/ 375179 w 392361"/>
                  <a:gd name="connsiteY108" fmla="*/ 294714 h 369164"/>
                  <a:gd name="connsiteX109" fmla="*/ 374028 w 392361"/>
                  <a:gd name="connsiteY109" fmla="*/ 296359 h 369164"/>
                  <a:gd name="connsiteX110" fmla="*/ 373863 w 392361"/>
                  <a:gd name="connsiteY110" fmla="*/ 296605 h 369164"/>
                  <a:gd name="connsiteX111" fmla="*/ 372466 w 392361"/>
                  <a:gd name="connsiteY111" fmla="*/ 298249 h 369164"/>
                  <a:gd name="connsiteX112" fmla="*/ 372301 w 392361"/>
                  <a:gd name="connsiteY112" fmla="*/ 298414 h 369164"/>
                  <a:gd name="connsiteX113" fmla="*/ 370739 w 392361"/>
                  <a:gd name="connsiteY113" fmla="*/ 299976 h 369164"/>
                  <a:gd name="connsiteX114" fmla="*/ 370575 w 392361"/>
                  <a:gd name="connsiteY114" fmla="*/ 300140 h 369164"/>
                  <a:gd name="connsiteX115" fmla="*/ 368848 w 392361"/>
                  <a:gd name="connsiteY115" fmla="*/ 301538 h 369164"/>
                  <a:gd name="connsiteX116" fmla="*/ 368602 w 392361"/>
                  <a:gd name="connsiteY116" fmla="*/ 301702 h 369164"/>
                  <a:gd name="connsiteX117" fmla="*/ 366793 w 392361"/>
                  <a:gd name="connsiteY117" fmla="*/ 302936 h 369164"/>
                  <a:gd name="connsiteX118" fmla="*/ 366464 w 392361"/>
                  <a:gd name="connsiteY118" fmla="*/ 303100 h 369164"/>
                  <a:gd name="connsiteX119" fmla="*/ 364656 w 392361"/>
                  <a:gd name="connsiteY119" fmla="*/ 304086 h 369164"/>
                  <a:gd name="connsiteX120" fmla="*/ 364080 w 392361"/>
                  <a:gd name="connsiteY120" fmla="*/ 304333 h 369164"/>
                  <a:gd name="connsiteX121" fmla="*/ 362436 w 392361"/>
                  <a:gd name="connsiteY121" fmla="*/ 305073 h 369164"/>
                  <a:gd name="connsiteX122" fmla="*/ 361367 w 392361"/>
                  <a:gd name="connsiteY122" fmla="*/ 305402 h 369164"/>
                  <a:gd name="connsiteX123" fmla="*/ 360052 w 392361"/>
                  <a:gd name="connsiteY123" fmla="*/ 305813 h 369164"/>
                  <a:gd name="connsiteX124" fmla="*/ 357503 w 392361"/>
                  <a:gd name="connsiteY124" fmla="*/ 306388 h 369164"/>
                  <a:gd name="connsiteX125" fmla="*/ 273483 w 392361"/>
                  <a:gd name="connsiteY125" fmla="*/ 320364 h 369164"/>
                  <a:gd name="connsiteX126" fmla="*/ 154358 w 392361"/>
                  <a:gd name="connsiteY126" fmla="*/ 340177 h 369164"/>
                  <a:gd name="connsiteX127" fmla="*/ 148603 w 392361"/>
                  <a:gd name="connsiteY127" fmla="*/ 305731 h 369164"/>
                  <a:gd name="connsiteX128" fmla="*/ 197355 w 392361"/>
                  <a:gd name="connsiteY128" fmla="*/ 297592 h 369164"/>
                  <a:gd name="connsiteX129" fmla="*/ 199492 w 392361"/>
                  <a:gd name="connsiteY129" fmla="*/ 294632 h 369164"/>
                  <a:gd name="connsiteX130" fmla="*/ 195875 w 392361"/>
                  <a:gd name="connsiteY130" fmla="*/ 273093 h 369164"/>
                  <a:gd name="connsiteX131" fmla="*/ 192915 w 392361"/>
                  <a:gd name="connsiteY131" fmla="*/ 270955 h 369164"/>
                  <a:gd name="connsiteX132" fmla="*/ 144164 w 392361"/>
                  <a:gd name="connsiteY132" fmla="*/ 279094 h 369164"/>
                  <a:gd name="connsiteX133" fmla="*/ 119993 w 392361"/>
                  <a:gd name="connsiteY133" fmla="*/ 133744 h 369164"/>
                  <a:gd name="connsiteX134" fmla="*/ 168745 w 392361"/>
                  <a:gd name="connsiteY134" fmla="*/ 125605 h 369164"/>
                  <a:gd name="connsiteX135" fmla="*/ 170882 w 392361"/>
                  <a:gd name="connsiteY135" fmla="*/ 122645 h 369164"/>
                  <a:gd name="connsiteX136" fmla="*/ 167265 w 392361"/>
                  <a:gd name="connsiteY136" fmla="*/ 101106 h 369164"/>
                  <a:gd name="connsiteX137" fmla="*/ 164306 w 392361"/>
                  <a:gd name="connsiteY137" fmla="*/ 98968 h 369164"/>
                  <a:gd name="connsiteX138" fmla="*/ 115554 w 392361"/>
                  <a:gd name="connsiteY138" fmla="*/ 107107 h 369164"/>
                  <a:gd name="connsiteX139" fmla="*/ 109799 w 392361"/>
                  <a:gd name="connsiteY139" fmla="*/ 72660 h 369164"/>
                  <a:gd name="connsiteX140" fmla="*/ 228924 w 392361"/>
                  <a:gd name="connsiteY140" fmla="*/ 52847 h 369164"/>
                  <a:gd name="connsiteX141" fmla="*/ 312944 w 392361"/>
                  <a:gd name="connsiteY141" fmla="*/ 38871 h 369164"/>
                  <a:gd name="connsiteX142" fmla="*/ 315493 w 392361"/>
                  <a:gd name="connsiteY142" fmla="*/ 38543 h 369164"/>
                  <a:gd name="connsiteX143" fmla="*/ 342952 w 392361"/>
                  <a:gd name="connsiteY143" fmla="*/ 58191 h 369164"/>
                  <a:gd name="connsiteX144" fmla="*/ 317137 w 392361"/>
                  <a:gd name="connsiteY144" fmla="*/ 5493 h 369164"/>
                  <a:gd name="connsiteX145" fmla="*/ 335635 w 392361"/>
                  <a:gd name="connsiteY145" fmla="*/ 13632 h 369164"/>
                  <a:gd name="connsiteX146" fmla="*/ 340567 w 392361"/>
                  <a:gd name="connsiteY146" fmla="*/ 43146 h 369164"/>
                  <a:gd name="connsiteX147" fmla="*/ 340074 w 392361"/>
                  <a:gd name="connsiteY147" fmla="*/ 42735 h 369164"/>
                  <a:gd name="connsiteX148" fmla="*/ 338266 w 392361"/>
                  <a:gd name="connsiteY148" fmla="*/ 41009 h 369164"/>
                  <a:gd name="connsiteX149" fmla="*/ 337526 w 392361"/>
                  <a:gd name="connsiteY149" fmla="*/ 40351 h 369164"/>
                  <a:gd name="connsiteX150" fmla="*/ 334730 w 392361"/>
                  <a:gd name="connsiteY150" fmla="*/ 38296 h 369164"/>
                  <a:gd name="connsiteX151" fmla="*/ 334566 w 392361"/>
                  <a:gd name="connsiteY151" fmla="*/ 38214 h 369164"/>
                  <a:gd name="connsiteX152" fmla="*/ 331771 w 392361"/>
                  <a:gd name="connsiteY152" fmla="*/ 36569 h 369164"/>
                  <a:gd name="connsiteX153" fmla="*/ 330867 w 392361"/>
                  <a:gd name="connsiteY153" fmla="*/ 36158 h 369164"/>
                  <a:gd name="connsiteX154" fmla="*/ 328482 w 392361"/>
                  <a:gd name="connsiteY154" fmla="*/ 35172 h 369164"/>
                  <a:gd name="connsiteX155" fmla="*/ 327496 w 392361"/>
                  <a:gd name="connsiteY155" fmla="*/ 34843 h 369164"/>
                  <a:gd name="connsiteX156" fmla="*/ 324125 w 392361"/>
                  <a:gd name="connsiteY156" fmla="*/ 33856 h 369164"/>
                  <a:gd name="connsiteX157" fmla="*/ 324043 w 392361"/>
                  <a:gd name="connsiteY157" fmla="*/ 33856 h 369164"/>
                  <a:gd name="connsiteX158" fmla="*/ 320672 w 392361"/>
                  <a:gd name="connsiteY158" fmla="*/ 33363 h 369164"/>
                  <a:gd name="connsiteX159" fmla="*/ 319604 w 392361"/>
                  <a:gd name="connsiteY159" fmla="*/ 33281 h 369164"/>
                  <a:gd name="connsiteX160" fmla="*/ 316973 w 392361"/>
                  <a:gd name="connsiteY160" fmla="*/ 33199 h 369164"/>
                  <a:gd name="connsiteX161" fmla="*/ 315904 w 392361"/>
                  <a:gd name="connsiteY161" fmla="*/ 33199 h 369164"/>
                  <a:gd name="connsiteX162" fmla="*/ 312287 w 392361"/>
                  <a:gd name="connsiteY162" fmla="*/ 33528 h 369164"/>
                  <a:gd name="connsiteX163" fmla="*/ 264439 w 392361"/>
                  <a:gd name="connsiteY163" fmla="*/ 41502 h 369164"/>
                  <a:gd name="connsiteX164" fmla="*/ 260082 w 392361"/>
                  <a:gd name="connsiteY164" fmla="*/ 15030 h 369164"/>
                  <a:gd name="connsiteX165" fmla="*/ 317137 w 392361"/>
                  <a:gd name="connsiteY165" fmla="*/ 5493 h 369164"/>
                  <a:gd name="connsiteX166" fmla="*/ 254821 w 392361"/>
                  <a:gd name="connsiteY166" fmla="*/ 15852 h 369164"/>
                  <a:gd name="connsiteX167" fmla="*/ 259178 w 392361"/>
                  <a:gd name="connsiteY167" fmla="*/ 42324 h 369164"/>
                  <a:gd name="connsiteX168" fmla="*/ 230733 w 392361"/>
                  <a:gd name="connsiteY168" fmla="*/ 47010 h 369164"/>
                  <a:gd name="connsiteX169" fmla="*/ 229417 w 392361"/>
                  <a:gd name="connsiteY169" fmla="*/ 39118 h 369164"/>
                  <a:gd name="connsiteX170" fmla="*/ 253916 w 392361"/>
                  <a:gd name="connsiteY170" fmla="*/ 16017 h 369164"/>
                  <a:gd name="connsiteX171" fmla="*/ 254821 w 392361"/>
                  <a:gd name="connsiteY171" fmla="*/ 15852 h 369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392361" h="369164">
                    <a:moveTo>
                      <a:pt x="224402" y="39940"/>
                    </a:moveTo>
                    <a:lnTo>
                      <a:pt x="225718" y="47833"/>
                    </a:lnTo>
                    <a:lnTo>
                      <a:pt x="109224" y="67152"/>
                    </a:lnTo>
                    <a:lnTo>
                      <a:pt x="107415" y="56218"/>
                    </a:lnTo>
                    <a:cubicBezTo>
                      <a:pt x="107168" y="54820"/>
                      <a:pt x="105853" y="53834"/>
                      <a:pt x="104455" y="54081"/>
                    </a:cubicBezTo>
                    <a:lnTo>
                      <a:pt x="46496" y="63699"/>
                    </a:lnTo>
                    <a:cubicBezTo>
                      <a:pt x="24628" y="67317"/>
                      <a:pt x="9747" y="88116"/>
                      <a:pt x="13447" y="109985"/>
                    </a:cubicBezTo>
                    <a:lnTo>
                      <a:pt x="24052" y="174028"/>
                    </a:lnTo>
                    <a:cubicBezTo>
                      <a:pt x="7939" y="178878"/>
                      <a:pt x="-2338" y="195156"/>
                      <a:pt x="458" y="212009"/>
                    </a:cubicBezTo>
                    <a:lnTo>
                      <a:pt x="5637" y="243168"/>
                    </a:lnTo>
                    <a:cubicBezTo>
                      <a:pt x="8432" y="260103"/>
                      <a:pt x="23395" y="272106"/>
                      <a:pt x="40248" y="271531"/>
                    </a:cubicBezTo>
                    <a:lnTo>
                      <a:pt x="50853" y="335491"/>
                    </a:lnTo>
                    <a:cubicBezTo>
                      <a:pt x="54471" y="357360"/>
                      <a:pt x="75270" y="372240"/>
                      <a:pt x="97139" y="368623"/>
                    </a:cubicBezTo>
                    <a:lnTo>
                      <a:pt x="155098" y="359004"/>
                    </a:lnTo>
                    <a:cubicBezTo>
                      <a:pt x="156495" y="358757"/>
                      <a:pt x="157482" y="357442"/>
                      <a:pt x="157235" y="356044"/>
                    </a:cubicBezTo>
                    <a:lnTo>
                      <a:pt x="155427" y="345110"/>
                    </a:lnTo>
                    <a:lnTo>
                      <a:pt x="271921" y="325790"/>
                    </a:lnTo>
                    <a:lnTo>
                      <a:pt x="273236" y="333683"/>
                    </a:lnTo>
                    <a:cubicBezTo>
                      <a:pt x="275374" y="346754"/>
                      <a:pt x="291816" y="354893"/>
                      <a:pt x="309903" y="351934"/>
                    </a:cubicBezTo>
                    <a:lnTo>
                      <a:pt x="373041" y="341411"/>
                    </a:lnTo>
                    <a:cubicBezTo>
                      <a:pt x="385044" y="339438"/>
                      <a:pt x="393676" y="330559"/>
                      <a:pt x="392196" y="321762"/>
                    </a:cubicBezTo>
                    <a:lnTo>
                      <a:pt x="384797" y="277450"/>
                    </a:lnTo>
                    <a:cubicBezTo>
                      <a:pt x="384797" y="277285"/>
                      <a:pt x="384715" y="277203"/>
                      <a:pt x="384633" y="277039"/>
                    </a:cubicBezTo>
                    <a:cubicBezTo>
                      <a:pt x="384551" y="276381"/>
                      <a:pt x="384551" y="275806"/>
                      <a:pt x="384386" y="275148"/>
                    </a:cubicBezTo>
                    <a:lnTo>
                      <a:pt x="348542" y="59342"/>
                    </a:lnTo>
                    <a:cubicBezTo>
                      <a:pt x="348460" y="58684"/>
                      <a:pt x="348295" y="58109"/>
                      <a:pt x="348131" y="57533"/>
                    </a:cubicBezTo>
                    <a:cubicBezTo>
                      <a:pt x="348131" y="57369"/>
                      <a:pt x="348131" y="57287"/>
                      <a:pt x="348131" y="57122"/>
                    </a:cubicBezTo>
                    <a:lnTo>
                      <a:pt x="340732" y="12810"/>
                    </a:lnTo>
                    <a:cubicBezTo>
                      <a:pt x="339252" y="4014"/>
                      <a:pt x="328318" y="-1577"/>
                      <a:pt x="316233" y="396"/>
                    </a:cubicBezTo>
                    <a:lnTo>
                      <a:pt x="253094" y="10919"/>
                    </a:lnTo>
                    <a:cubicBezTo>
                      <a:pt x="235172" y="13879"/>
                      <a:pt x="222183" y="26868"/>
                      <a:pt x="224402" y="39940"/>
                    </a:cubicBezTo>
                    <a:close/>
                    <a:moveTo>
                      <a:pt x="10652" y="242428"/>
                    </a:moveTo>
                    <a:lnTo>
                      <a:pt x="5472" y="211269"/>
                    </a:lnTo>
                    <a:cubicBezTo>
                      <a:pt x="3171" y="197211"/>
                      <a:pt x="11474" y="183646"/>
                      <a:pt x="24792" y="179289"/>
                    </a:cubicBezTo>
                    <a:lnTo>
                      <a:pt x="26848" y="191785"/>
                    </a:lnTo>
                    <a:cubicBezTo>
                      <a:pt x="18626" y="195814"/>
                      <a:pt x="13858" y="204775"/>
                      <a:pt x="15420" y="213982"/>
                    </a:cubicBezTo>
                    <a:lnTo>
                      <a:pt x="19202" y="236591"/>
                    </a:lnTo>
                    <a:cubicBezTo>
                      <a:pt x="20764" y="245798"/>
                      <a:pt x="28163" y="252786"/>
                      <a:pt x="37206" y="253937"/>
                    </a:cubicBezTo>
                    <a:lnTo>
                      <a:pt x="39261" y="266433"/>
                    </a:lnTo>
                    <a:cubicBezTo>
                      <a:pt x="25285" y="266598"/>
                      <a:pt x="13036" y="256486"/>
                      <a:pt x="10652" y="242428"/>
                    </a:cubicBezTo>
                    <a:close/>
                    <a:moveTo>
                      <a:pt x="27752" y="197211"/>
                    </a:moveTo>
                    <a:lnTo>
                      <a:pt x="36302" y="248511"/>
                    </a:lnTo>
                    <a:cubicBezTo>
                      <a:pt x="30218" y="247114"/>
                      <a:pt x="25368" y="242181"/>
                      <a:pt x="24299" y="235769"/>
                    </a:cubicBezTo>
                    <a:lnTo>
                      <a:pt x="20517" y="213160"/>
                    </a:lnTo>
                    <a:cubicBezTo>
                      <a:pt x="19448" y="206748"/>
                      <a:pt x="22408" y="200500"/>
                      <a:pt x="27752" y="197211"/>
                    </a:cubicBezTo>
                    <a:close/>
                    <a:moveTo>
                      <a:pt x="151563" y="354318"/>
                    </a:moveTo>
                    <a:lnTo>
                      <a:pt x="96152" y="363526"/>
                    </a:lnTo>
                    <a:cubicBezTo>
                      <a:pt x="77079" y="366650"/>
                      <a:pt x="59075" y="353742"/>
                      <a:pt x="55868" y="334669"/>
                    </a:cubicBezTo>
                    <a:lnTo>
                      <a:pt x="44852" y="268407"/>
                    </a:lnTo>
                    <a:lnTo>
                      <a:pt x="41974" y="251060"/>
                    </a:lnTo>
                    <a:lnTo>
                      <a:pt x="32273" y="192854"/>
                    </a:lnTo>
                    <a:lnTo>
                      <a:pt x="29396" y="175507"/>
                    </a:lnTo>
                    <a:lnTo>
                      <a:pt x="18380" y="109162"/>
                    </a:lnTo>
                    <a:cubicBezTo>
                      <a:pt x="15256" y="90089"/>
                      <a:pt x="28163" y="72085"/>
                      <a:pt x="47154" y="68879"/>
                    </a:cubicBezTo>
                    <a:lnTo>
                      <a:pt x="102565" y="59671"/>
                    </a:lnTo>
                    <a:lnTo>
                      <a:pt x="104373" y="70605"/>
                    </a:lnTo>
                    <a:lnTo>
                      <a:pt x="149754" y="343384"/>
                    </a:lnTo>
                    <a:lnTo>
                      <a:pt x="151563" y="354318"/>
                    </a:lnTo>
                    <a:close/>
                    <a:moveTo>
                      <a:pt x="116623" y="111958"/>
                    </a:moveTo>
                    <a:lnTo>
                      <a:pt x="162826" y="104312"/>
                    </a:lnTo>
                    <a:lnTo>
                      <a:pt x="165539" y="120672"/>
                    </a:lnTo>
                    <a:lnTo>
                      <a:pt x="119336" y="128318"/>
                    </a:lnTo>
                    <a:lnTo>
                      <a:pt x="116623" y="111958"/>
                    </a:lnTo>
                    <a:close/>
                    <a:moveTo>
                      <a:pt x="145232" y="283945"/>
                    </a:moveTo>
                    <a:lnTo>
                      <a:pt x="191435" y="276299"/>
                    </a:lnTo>
                    <a:lnTo>
                      <a:pt x="194148" y="292659"/>
                    </a:lnTo>
                    <a:lnTo>
                      <a:pt x="147945" y="300305"/>
                    </a:lnTo>
                    <a:lnTo>
                      <a:pt x="145232" y="283945"/>
                    </a:lnTo>
                    <a:close/>
                    <a:moveTo>
                      <a:pt x="308998" y="346754"/>
                    </a:moveTo>
                    <a:cubicBezTo>
                      <a:pt x="293789" y="349303"/>
                      <a:pt x="280060" y="343055"/>
                      <a:pt x="278333" y="332861"/>
                    </a:cubicBezTo>
                    <a:lnTo>
                      <a:pt x="277018" y="324968"/>
                    </a:lnTo>
                    <a:lnTo>
                      <a:pt x="305463" y="320282"/>
                    </a:lnTo>
                    <a:lnTo>
                      <a:pt x="309820" y="346754"/>
                    </a:lnTo>
                    <a:lnTo>
                      <a:pt x="308998" y="346754"/>
                    </a:lnTo>
                    <a:close/>
                    <a:moveTo>
                      <a:pt x="386935" y="322584"/>
                    </a:moveTo>
                    <a:cubicBezTo>
                      <a:pt x="387921" y="328503"/>
                      <a:pt x="381098" y="334751"/>
                      <a:pt x="372055" y="336231"/>
                    </a:cubicBezTo>
                    <a:lnTo>
                      <a:pt x="314917" y="345686"/>
                    </a:lnTo>
                    <a:lnTo>
                      <a:pt x="310560" y="319213"/>
                    </a:lnTo>
                    <a:lnTo>
                      <a:pt x="358407" y="311239"/>
                    </a:lnTo>
                    <a:cubicBezTo>
                      <a:pt x="359641" y="310992"/>
                      <a:pt x="360874" y="310746"/>
                      <a:pt x="362025" y="310417"/>
                    </a:cubicBezTo>
                    <a:cubicBezTo>
                      <a:pt x="362354" y="310335"/>
                      <a:pt x="362600" y="310252"/>
                      <a:pt x="362929" y="310088"/>
                    </a:cubicBezTo>
                    <a:cubicBezTo>
                      <a:pt x="363833" y="309759"/>
                      <a:pt x="364738" y="309430"/>
                      <a:pt x="365560" y="309101"/>
                    </a:cubicBezTo>
                    <a:cubicBezTo>
                      <a:pt x="365806" y="309019"/>
                      <a:pt x="366053" y="308855"/>
                      <a:pt x="366382" y="308772"/>
                    </a:cubicBezTo>
                    <a:cubicBezTo>
                      <a:pt x="367369" y="308279"/>
                      <a:pt x="368355" y="307786"/>
                      <a:pt x="369259" y="307211"/>
                    </a:cubicBezTo>
                    <a:cubicBezTo>
                      <a:pt x="369342" y="307128"/>
                      <a:pt x="369424" y="307128"/>
                      <a:pt x="369506" y="307046"/>
                    </a:cubicBezTo>
                    <a:cubicBezTo>
                      <a:pt x="371726" y="305731"/>
                      <a:pt x="373699" y="304169"/>
                      <a:pt x="375507" y="302360"/>
                    </a:cubicBezTo>
                    <a:cubicBezTo>
                      <a:pt x="375507" y="302360"/>
                      <a:pt x="375507" y="302360"/>
                      <a:pt x="375507" y="302360"/>
                    </a:cubicBezTo>
                    <a:cubicBezTo>
                      <a:pt x="376412" y="301456"/>
                      <a:pt x="377152" y="300551"/>
                      <a:pt x="377974" y="299647"/>
                    </a:cubicBezTo>
                    <a:cubicBezTo>
                      <a:pt x="378056" y="299565"/>
                      <a:pt x="378056" y="299565"/>
                      <a:pt x="378138" y="299483"/>
                    </a:cubicBezTo>
                    <a:cubicBezTo>
                      <a:pt x="379700" y="297510"/>
                      <a:pt x="381016" y="295290"/>
                      <a:pt x="382002" y="292988"/>
                    </a:cubicBezTo>
                    <a:lnTo>
                      <a:pt x="386935" y="322584"/>
                    </a:lnTo>
                    <a:close/>
                    <a:moveTo>
                      <a:pt x="342952" y="58191"/>
                    </a:moveTo>
                    <a:cubicBezTo>
                      <a:pt x="343116" y="58849"/>
                      <a:pt x="343280" y="59507"/>
                      <a:pt x="343363" y="60164"/>
                    </a:cubicBezTo>
                    <a:lnTo>
                      <a:pt x="379207" y="275970"/>
                    </a:lnTo>
                    <a:cubicBezTo>
                      <a:pt x="379289" y="276710"/>
                      <a:pt x="379371" y="277450"/>
                      <a:pt x="379454" y="278190"/>
                    </a:cubicBezTo>
                    <a:cubicBezTo>
                      <a:pt x="379536" y="278765"/>
                      <a:pt x="379536" y="279341"/>
                      <a:pt x="379536" y="279916"/>
                    </a:cubicBezTo>
                    <a:cubicBezTo>
                      <a:pt x="379536" y="280245"/>
                      <a:pt x="379536" y="280492"/>
                      <a:pt x="379536" y="280821"/>
                    </a:cubicBezTo>
                    <a:cubicBezTo>
                      <a:pt x="379536" y="281314"/>
                      <a:pt x="379454" y="281889"/>
                      <a:pt x="379454" y="282383"/>
                    </a:cubicBezTo>
                    <a:cubicBezTo>
                      <a:pt x="379454" y="282711"/>
                      <a:pt x="379371" y="283040"/>
                      <a:pt x="379371" y="283369"/>
                    </a:cubicBezTo>
                    <a:cubicBezTo>
                      <a:pt x="379289" y="283862"/>
                      <a:pt x="379207" y="284356"/>
                      <a:pt x="379125" y="284849"/>
                    </a:cubicBezTo>
                    <a:cubicBezTo>
                      <a:pt x="379043" y="285178"/>
                      <a:pt x="379043" y="285507"/>
                      <a:pt x="378960" y="285835"/>
                    </a:cubicBezTo>
                    <a:cubicBezTo>
                      <a:pt x="378878" y="286329"/>
                      <a:pt x="378714" y="286822"/>
                      <a:pt x="378549" y="287315"/>
                    </a:cubicBezTo>
                    <a:cubicBezTo>
                      <a:pt x="378467" y="287644"/>
                      <a:pt x="378385" y="287891"/>
                      <a:pt x="378303" y="288220"/>
                    </a:cubicBezTo>
                    <a:cubicBezTo>
                      <a:pt x="378138" y="288713"/>
                      <a:pt x="377974" y="289206"/>
                      <a:pt x="377727" y="289782"/>
                    </a:cubicBezTo>
                    <a:cubicBezTo>
                      <a:pt x="377645" y="290028"/>
                      <a:pt x="377563" y="290275"/>
                      <a:pt x="377398" y="290522"/>
                    </a:cubicBezTo>
                    <a:cubicBezTo>
                      <a:pt x="377152" y="291097"/>
                      <a:pt x="376905" y="291590"/>
                      <a:pt x="376658" y="292084"/>
                    </a:cubicBezTo>
                    <a:cubicBezTo>
                      <a:pt x="376576" y="292248"/>
                      <a:pt x="376494" y="292412"/>
                      <a:pt x="376412" y="292659"/>
                    </a:cubicBezTo>
                    <a:cubicBezTo>
                      <a:pt x="376083" y="293234"/>
                      <a:pt x="375836" y="293728"/>
                      <a:pt x="375425" y="294303"/>
                    </a:cubicBezTo>
                    <a:cubicBezTo>
                      <a:pt x="375343" y="294468"/>
                      <a:pt x="375261" y="294550"/>
                      <a:pt x="375179" y="294714"/>
                    </a:cubicBezTo>
                    <a:cubicBezTo>
                      <a:pt x="374768" y="295290"/>
                      <a:pt x="374439" y="295865"/>
                      <a:pt x="374028" y="296359"/>
                    </a:cubicBezTo>
                    <a:cubicBezTo>
                      <a:pt x="373945" y="296441"/>
                      <a:pt x="373863" y="296523"/>
                      <a:pt x="373863" y="296605"/>
                    </a:cubicBezTo>
                    <a:cubicBezTo>
                      <a:pt x="373452" y="297181"/>
                      <a:pt x="372959" y="297674"/>
                      <a:pt x="372466" y="298249"/>
                    </a:cubicBezTo>
                    <a:cubicBezTo>
                      <a:pt x="372383" y="298332"/>
                      <a:pt x="372383" y="298332"/>
                      <a:pt x="372301" y="298414"/>
                    </a:cubicBezTo>
                    <a:cubicBezTo>
                      <a:pt x="371808" y="298907"/>
                      <a:pt x="371315" y="299483"/>
                      <a:pt x="370739" y="299976"/>
                    </a:cubicBezTo>
                    <a:cubicBezTo>
                      <a:pt x="370657" y="300058"/>
                      <a:pt x="370657" y="300058"/>
                      <a:pt x="370575" y="300140"/>
                    </a:cubicBezTo>
                    <a:cubicBezTo>
                      <a:pt x="369999" y="300634"/>
                      <a:pt x="369424" y="301127"/>
                      <a:pt x="368848" y="301538"/>
                    </a:cubicBezTo>
                    <a:cubicBezTo>
                      <a:pt x="368766" y="301620"/>
                      <a:pt x="368684" y="301620"/>
                      <a:pt x="368602" y="301702"/>
                    </a:cubicBezTo>
                    <a:cubicBezTo>
                      <a:pt x="368026" y="302113"/>
                      <a:pt x="367451" y="302524"/>
                      <a:pt x="366793" y="302936"/>
                    </a:cubicBezTo>
                    <a:cubicBezTo>
                      <a:pt x="366711" y="303018"/>
                      <a:pt x="366546" y="303100"/>
                      <a:pt x="366464" y="303100"/>
                    </a:cubicBezTo>
                    <a:cubicBezTo>
                      <a:pt x="365889" y="303429"/>
                      <a:pt x="365313" y="303758"/>
                      <a:pt x="364656" y="304086"/>
                    </a:cubicBezTo>
                    <a:cubicBezTo>
                      <a:pt x="364491" y="304169"/>
                      <a:pt x="364244" y="304251"/>
                      <a:pt x="364080" y="304333"/>
                    </a:cubicBezTo>
                    <a:cubicBezTo>
                      <a:pt x="363505" y="304580"/>
                      <a:pt x="363011" y="304826"/>
                      <a:pt x="362436" y="305073"/>
                    </a:cubicBezTo>
                    <a:cubicBezTo>
                      <a:pt x="362107" y="305237"/>
                      <a:pt x="361696" y="305320"/>
                      <a:pt x="361367" y="305402"/>
                    </a:cubicBezTo>
                    <a:cubicBezTo>
                      <a:pt x="360956" y="305566"/>
                      <a:pt x="360463" y="305731"/>
                      <a:pt x="360052" y="305813"/>
                    </a:cubicBezTo>
                    <a:cubicBezTo>
                      <a:pt x="359230" y="306060"/>
                      <a:pt x="358407" y="306224"/>
                      <a:pt x="357503" y="306388"/>
                    </a:cubicBezTo>
                    <a:lnTo>
                      <a:pt x="273483" y="320364"/>
                    </a:lnTo>
                    <a:lnTo>
                      <a:pt x="154358" y="340177"/>
                    </a:lnTo>
                    <a:lnTo>
                      <a:pt x="148603" y="305731"/>
                    </a:lnTo>
                    <a:lnTo>
                      <a:pt x="197355" y="297592"/>
                    </a:lnTo>
                    <a:cubicBezTo>
                      <a:pt x="198752" y="297345"/>
                      <a:pt x="199739" y="296030"/>
                      <a:pt x="199492" y="294632"/>
                    </a:cubicBezTo>
                    <a:lnTo>
                      <a:pt x="195875" y="273093"/>
                    </a:lnTo>
                    <a:cubicBezTo>
                      <a:pt x="195628" y="271695"/>
                      <a:pt x="194313" y="270709"/>
                      <a:pt x="192915" y="270955"/>
                    </a:cubicBezTo>
                    <a:lnTo>
                      <a:pt x="144164" y="279094"/>
                    </a:lnTo>
                    <a:lnTo>
                      <a:pt x="119993" y="133744"/>
                    </a:lnTo>
                    <a:lnTo>
                      <a:pt x="168745" y="125605"/>
                    </a:lnTo>
                    <a:cubicBezTo>
                      <a:pt x="170143" y="125358"/>
                      <a:pt x="171129" y="124043"/>
                      <a:pt x="170882" y="122645"/>
                    </a:cubicBezTo>
                    <a:lnTo>
                      <a:pt x="167265" y="101106"/>
                    </a:lnTo>
                    <a:cubicBezTo>
                      <a:pt x="167019" y="99708"/>
                      <a:pt x="165703" y="98722"/>
                      <a:pt x="164306" y="98968"/>
                    </a:cubicBezTo>
                    <a:lnTo>
                      <a:pt x="115554" y="107107"/>
                    </a:lnTo>
                    <a:lnTo>
                      <a:pt x="109799" y="72660"/>
                    </a:lnTo>
                    <a:lnTo>
                      <a:pt x="228924" y="52847"/>
                    </a:lnTo>
                    <a:lnTo>
                      <a:pt x="312944" y="38871"/>
                    </a:lnTo>
                    <a:cubicBezTo>
                      <a:pt x="313766" y="38707"/>
                      <a:pt x="314589" y="38625"/>
                      <a:pt x="315493" y="38543"/>
                    </a:cubicBezTo>
                    <a:cubicBezTo>
                      <a:pt x="328154" y="37474"/>
                      <a:pt x="339910" y="45777"/>
                      <a:pt x="342952" y="58191"/>
                    </a:cubicBezTo>
                    <a:close/>
                    <a:moveTo>
                      <a:pt x="317137" y="5493"/>
                    </a:moveTo>
                    <a:cubicBezTo>
                      <a:pt x="326180" y="4014"/>
                      <a:pt x="334648" y="7713"/>
                      <a:pt x="335635" y="13632"/>
                    </a:cubicBezTo>
                    <a:lnTo>
                      <a:pt x="340567" y="43146"/>
                    </a:lnTo>
                    <a:cubicBezTo>
                      <a:pt x="340403" y="42982"/>
                      <a:pt x="340239" y="42900"/>
                      <a:pt x="340074" y="42735"/>
                    </a:cubicBezTo>
                    <a:cubicBezTo>
                      <a:pt x="339499" y="42160"/>
                      <a:pt x="338841" y="41502"/>
                      <a:pt x="338266" y="41009"/>
                    </a:cubicBezTo>
                    <a:cubicBezTo>
                      <a:pt x="338019" y="40762"/>
                      <a:pt x="337772" y="40598"/>
                      <a:pt x="337526" y="40351"/>
                    </a:cubicBezTo>
                    <a:cubicBezTo>
                      <a:pt x="336621" y="39611"/>
                      <a:pt x="335717" y="38954"/>
                      <a:pt x="334730" y="38296"/>
                    </a:cubicBezTo>
                    <a:cubicBezTo>
                      <a:pt x="334648" y="38296"/>
                      <a:pt x="334648" y="38214"/>
                      <a:pt x="334566" y="38214"/>
                    </a:cubicBezTo>
                    <a:cubicBezTo>
                      <a:pt x="333662" y="37638"/>
                      <a:pt x="332675" y="37063"/>
                      <a:pt x="331771" y="36569"/>
                    </a:cubicBezTo>
                    <a:cubicBezTo>
                      <a:pt x="331442" y="36405"/>
                      <a:pt x="331113" y="36241"/>
                      <a:pt x="330867" y="36158"/>
                    </a:cubicBezTo>
                    <a:cubicBezTo>
                      <a:pt x="330127" y="35830"/>
                      <a:pt x="329304" y="35501"/>
                      <a:pt x="328482" y="35172"/>
                    </a:cubicBezTo>
                    <a:cubicBezTo>
                      <a:pt x="328154" y="35090"/>
                      <a:pt x="327825" y="34925"/>
                      <a:pt x="327496" y="34843"/>
                    </a:cubicBezTo>
                    <a:cubicBezTo>
                      <a:pt x="326427" y="34432"/>
                      <a:pt x="325276" y="34103"/>
                      <a:pt x="324125" y="33856"/>
                    </a:cubicBezTo>
                    <a:cubicBezTo>
                      <a:pt x="324125" y="33856"/>
                      <a:pt x="324043" y="33856"/>
                      <a:pt x="324043" y="33856"/>
                    </a:cubicBezTo>
                    <a:cubicBezTo>
                      <a:pt x="322974" y="33610"/>
                      <a:pt x="321823" y="33445"/>
                      <a:pt x="320672" y="33363"/>
                    </a:cubicBezTo>
                    <a:cubicBezTo>
                      <a:pt x="320343" y="33363"/>
                      <a:pt x="319932" y="33281"/>
                      <a:pt x="319604" y="33281"/>
                    </a:cubicBezTo>
                    <a:cubicBezTo>
                      <a:pt x="318699" y="33199"/>
                      <a:pt x="317877" y="33199"/>
                      <a:pt x="316973" y="33199"/>
                    </a:cubicBezTo>
                    <a:cubicBezTo>
                      <a:pt x="316644" y="33199"/>
                      <a:pt x="316233" y="33199"/>
                      <a:pt x="315904" y="33199"/>
                    </a:cubicBezTo>
                    <a:cubicBezTo>
                      <a:pt x="314671" y="33281"/>
                      <a:pt x="313520" y="33363"/>
                      <a:pt x="312287" y="33528"/>
                    </a:cubicBezTo>
                    <a:lnTo>
                      <a:pt x="264439" y="41502"/>
                    </a:lnTo>
                    <a:lnTo>
                      <a:pt x="260082" y="15030"/>
                    </a:lnTo>
                    <a:lnTo>
                      <a:pt x="317137" y="5493"/>
                    </a:lnTo>
                    <a:close/>
                    <a:moveTo>
                      <a:pt x="254821" y="15852"/>
                    </a:moveTo>
                    <a:lnTo>
                      <a:pt x="259178" y="42324"/>
                    </a:lnTo>
                    <a:lnTo>
                      <a:pt x="230733" y="47010"/>
                    </a:lnTo>
                    <a:lnTo>
                      <a:pt x="229417" y="39118"/>
                    </a:lnTo>
                    <a:cubicBezTo>
                      <a:pt x="227691" y="28924"/>
                      <a:pt x="238707" y="18565"/>
                      <a:pt x="253916" y="16017"/>
                    </a:cubicBezTo>
                    <a:lnTo>
                      <a:pt x="254821" y="15852"/>
                    </a:lnTo>
                    <a:close/>
                  </a:path>
                </a:pathLst>
              </a:custGeom>
              <a:grpFill/>
              <a:ln w="8221" cap="flat">
                <a:noFill/>
                <a:prstDash val="solid"/>
                <a:miter/>
              </a:ln>
            </p:spPr>
            <p:txBody>
              <a:bodyPr rtlCol="0" anchor="ctr"/>
              <a:lstStyle/>
              <a:p>
                <a:endParaRPr lang="en-US"/>
              </a:p>
            </p:txBody>
          </p:sp>
          <p:sp>
            <p:nvSpPr>
              <p:cNvPr id="71" name="Freeform: Shape 70">
                <a:extLst>
                  <a:ext uri="{FF2B5EF4-FFF2-40B4-BE49-F238E27FC236}">
                    <a16:creationId xmlns:a16="http://schemas.microsoft.com/office/drawing/2014/main" id="{DC01F16A-BC94-488D-B7F4-B82395A2DE90}"/>
                  </a:ext>
                </a:extLst>
              </p:cNvPr>
              <p:cNvSpPr/>
              <p:nvPr/>
            </p:nvSpPr>
            <p:spPr>
              <a:xfrm>
                <a:off x="338407" y="947461"/>
                <a:ext cx="18408" cy="7392"/>
              </a:xfrm>
              <a:custGeom>
                <a:avLst/>
                <a:gdLst>
                  <a:gd name="connsiteX0" fmla="*/ 18371 w 18408"/>
                  <a:gd name="connsiteY0" fmla="*/ 2175 h 7392"/>
                  <a:gd name="connsiteX1" fmla="*/ 15411 w 18408"/>
                  <a:gd name="connsiteY1" fmla="*/ 38 h 7392"/>
                  <a:gd name="connsiteX2" fmla="*/ 2175 w 18408"/>
                  <a:gd name="connsiteY2" fmla="*/ 2258 h 7392"/>
                  <a:gd name="connsiteX3" fmla="*/ 38 w 18408"/>
                  <a:gd name="connsiteY3" fmla="*/ 5217 h 7392"/>
                  <a:gd name="connsiteX4" fmla="*/ 2997 w 18408"/>
                  <a:gd name="connsiteY4" fmla="*/ 7355 h 7392"/>
                  <a:gd name="connsiteX5" fmla="*/ 16234 w 18408"/>
                  <a:gd name="connsiteY5" fmla="*/ 5135 h 7392"/>
                  <a:gd name="connsiteX6" fmla="*/ 18371 w 18408"/>
                  <a:gd name="connsiteY6" fmla="*/ 2175 h 7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08" h="7392">
                    <a:moveTo>
                      <a:pt x="18371" y="2175"/>
                    </a:moveTo>
                    <a:cubicBezTo>
                      <a:pt x="18124" y="778"/>
                      <a:pt x="16809" y="-209"/>
                      <a:pt x="15411" y="38"/>
                    </a:cubicBezTo>
                    <a:lnTo>
                      <a:pt x="2175" y="2258"/>
                    </a:lnTo>
                    <a:cubicBezTo>
                      <a:pt x="778" y="2504"/>
                      <a:pt x="-209" y="3820"/>
                      <a:pt x="38" y="5217"/>
                    </a:cubicBezTo>
                    <a:cubicBezTo>
                      <a:pt x="284" y="6615"/>
                      <a:pt x="1600" y="7601"/>
                      <a:pt x="2997" y="7355"/>
                    </a:cubicBezTo>
                    <a:lnTo>
                      <a:pt x="16234" y="5135"/>
                    </a:lnTo>
                    <a:cubicBezTo>
                      <a:pt x="17631" y="4888"/>
                      <a:pt x="18618" y="3573"/>
                      <a:pt x="18371" y="2175"/>
                    </a:cubicBezTo>
                    <a:close/>
                  </a:path>
                </a:pathLst>
              </a:custGeom>
              <a:grpFill/>
              <a:ln w="8221" cap="flat">
                <a:noFill/>
                <a:prstDash val="solid"/>
                <a:miter/>
              </a:ln>
            </p:spPr>
            <p:txBody>
              <a:bodyPr rtlCol="0" anchor="ctr"/>
              <a:lstStyle/>
              <a:p>
                <a:endParaRPr lang="en-US"/>
              </a:p>
            </p:txBody>
          </p:sp>
          <p:sp>
            <p:nvSpPr>
              <p:cNvPr id="72" name="Freeform: Shape 71">
                <a:extLst>
                  <a:ext uri="{FF2B5EF4-FFF2-40B4-BE49-F238E27FC236}">
                    <a16:creationId xmlns:a16="http://schemas.microsoft.com/office/drawing/2014/main" id="{3C124FE0-221A-4A7D-A2A4-4969272AAA2B}"/>
                  </a:ext>
                </a:extLst>
              </p:cNvPr>
              <p:cNvSpPr/>
              <p:nvPr/>
            </p:nvSpPr>
            <p:spPr>
              <a:xfrm>
                <a:off x="299356" y="1291846"/>
                <a:ext cx="11832" cy="6241"/>
              </a:xfrm>
              <a:custGeom>
                <a:avLst/>
                <a:gdLst>
                  <a:gd name="connsiteX0" fmla="*/ 11794 w 11832"/>
                  <a:gd name="connsiteY0" fmla="*/ 2175 h 6241"/>
                  <a:gd name="connsiteX1" fmla="*/ 8835 w 11832"/>
                  <a:gd name="connsiteY1" fmla="*/ 38 h 6241"/>
                  <a:gd name="connsiteX2" fmla="*/ 2175 w 11832"/>
                  <a:gd name="connsiteY2" fmla="*/ 1107 h 6241"/>
                  <a:gd name="connsiteX3" fmla="*/ 38 w 11832"/>
                  <a:gd name="connsiteY3" fmla="*/ 4066 h 6241"/>
                  <a:gd name="connsiteX4" fmla="*/ 2997 w 11832"/>
                  <a:gd name="connsiteY4" fmla="*/ 6204 h 6241"/>
                  <a:gd name="connsiteX5" fmla="*/ 9657 w 11832"/>
                  <a:gd name="connsiteY5" fmla="*/ 5135 h 6241"/>
                  <a:gd name="connsiteX6" fmla="*/ 11794 w 11832"/>
                  <a:gd name="connsiteY6" fmla="*/ 2175 h 6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32" h="6241">
                    <a:moveTo>
                      <a:pt x="11794" y="2175"/>
                    </a:moveTo>
                    <a:cubicBezTo>
                      <a:pt x="11548" y="778"/>
                      <a:pt x="10232" y="-209"/>
                      <a:pt x="8835" y="38"/>
                    </a:cubicBezTo>
                    <a:lnTo>
                      <a:pt x="2175" y="1107"/>
                    </a:lnTo>
                    <a:cubicBezTo>
                      <a:pt x="778" y="1353"/>
                      <a:pt x="-209" y="2669"/>
                      <a:pt x="38" y="4066"/>
                    </a:cubicBezTo>
                    <a:cubicBezTo>
                      <a:pt x="284" y="5464"/>
                      <a:pt x="1600" y="6450"/>
                      <a:pt x="2997" y="6204"/>
                    </a:cubicBezTo>
                    <a:lnTo>
                      <a:pt x="9657" y="5135"/>
                    </a:lnTo>
                    <a:cubicBezTo>
                      <a:pt x="11054" y="4971"/>
                      <a:pt x="12041" y="3573"/>
                      <a:pt x="11794" y="2175"/>
                    </a:cubicBezTo>
                    <a:close/>
                  </a:path>
                </a:pathLst>
              </a:custGeom>
              <a:grpFill/>
              <a:ln w="8221" cap="flat">
                <a:noFill/>
                <a:prstDash val="solid"/>
                <a:miter/>
              </a:ln>
            </p:spPr>
            <p:txBody>
              <a:bodyPr rtlCol="0" anchor="ctr"/>
              <a:lstStyle/>
              <a:p>
                <a:endParaRPr lang="en-US"/>
              </a:p>
            </p:txBody>
          </p:sp>
          <p:sp>
            <p:nvSpPr>
              <p:cNvPr id="73" name="Freeform: Shape 72">
                <a:extLst>
                  <a:ext uri="{FF2B5EF4-FFF2-40B4-BE49-F238E27FC236}">
                    <a16:creationId xmlns:a16="http://schemas.microsoft.com/office/drawing/2014/main" id="{E0999992-7900-4890-81CF-BA3F1519BA88}"/>
                  </a:ext>
                </a:extLst>
              </p:cNvPr>
              <p:cNvSpPr/>
              <p:nvPr/>
            </p:nvSpPr>
            <p:spPr>
              <a:xfrm>
                <a:off x="251591" y="1295382"/>
                <a:ext cx="38386" cy="10680"/>
              </a:xfrm>
              <a:custGeom>
                <a:avLst/>
                <a:gdLst>
                  <a:gd name="connsiteX0" fmla="*/ 38349 w 38386"/>
                  <a:gd name="connsiteY0" fmla="*/ 2175 h 10680"/>
                  <a:gd name="connsiteX1" fmla="*/ 35389 w 38386"/>
                  <a:gd name="connsiteY1" fmla="*/ 38 h 10680"/>
                  <a:gd name="connsiteX2" fmla="*/ 2175 w 38386"/>
                  <a:gd name="connsiteY2" fmla="*/ 5546 h 10680"/>
                  <a:gd name="connsiteX3" fmla="*/ 38 w 38386"/>
                  <a:gd name="connsiteY3" fmla="*/ 8506 h 10680"/>
                  <a:gd name="connsiteX4" fmla="*/ 2997 w 38386"/>
                  <a:gd name="connsiteY4" fmla="*/ 10643 h 10680"/>
                  <a:gd name="connsiteX5" fmla="*/ 36211 w 38386"/>
                  <a:gd name="connsiteY5" fmla="*/ 5135 h 10680"/>
                  <a:gd name="connsiteX6" fmla="*/ 38349 w 38386"/>
                  <a:gd name="connsiteY6" fmla="*/ 2175 h 10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386" h="10680">
                    <a:moveTo>
                      <a:pt x="38349" y="2175"/>
                    </a:moveTo>
                    <a:cubicBezTo>
                      <a:pt x="38102" y="778"/>
                      <a:pt x="36787" y="-209"/>
                      <a:pt x="35389" y="38"/>
                    </a:cubicBezTo>
                    <a:lnTo>
                      <a:pt x="2175" y="5546"/>
                    </a:lnTo>
                    <a:cubicBezTo>
                      <a:pt x="778" y="5793"/>
                      <a:pt x="-209" y="7108"/>
                      <a:pt x="38" y="8506"/>
                    </a:cubicBezTo>
                    <a:cubicBezTo>
                      <a:pt x="285" y="9903"/>
                      <a:pt x="1600" y="10890"/>
                      <a:pt x="2997" y="10643"/>
                    </a:cubicBezTo>
                    <a:lnTo>
                      <a:pt x="36211" y="5135"/>
                    </a:lnTo>
                    <a:cubicBezTo>
                      <a:pt x="37609" y="4888"/>
                      <a:pt x="38595" y="3573"/>
                      <a:pt x="38349" y="2175"/>
                    </a:cubicBezTo>
                    <a:close/>
                  </a:path>
                </a:pathLst>
              </a:custGeom>
              <a:grpFill/>
              <a:ln w="8221" cap="flat">
                <a:noFill/>
                <a:prstDash val="solid"/>
                <a:miter/>
              </a:ln>
            </p:spPr>
            <p:txBody>
              <a:bodyPr rtlCol="0" anchor="ctr"/>
              <a:lstStyle/>
              <a:p>
                <a:endParaRPr lang="en-US"/>
              </a:p>
            </p:txBody>
          </p:sp>
          <p:sp>
            <p:nvSpPr>
              <p:cNvPr id="74" name="Freeform: Shape 73">
                <a:extLst>
                  <a:ext uri="{FF2B5EF4-FFF2-40B4-BE49-F238E27FC236}">
                    <a16:creationId xmlns:a16="http://schemas.microsoft.com/office/drawing/2014/main" id="{78A44B4D-8AA3-4207-99C9-81A27B85C8B6}"/>
                  </a:ext>
                </a:extLst>
              </p:cNvPr>
              <p:cNvSpPr/>
              <p:nvPr/>
            </p:nvSpPr>
            <p:spPr>
              <a:xfrm>
                <a:off x="273953" y="952723"/>
                <a:ext cx="50964" cy="12818"/>
              </a:xfrm>
              <a:custGeom>
                <a:avLst/>
                <a:gdLst>
                  <a:gd name="connsiteX0" fmla="*/ 50927 w 50964"/>
                  <a:gd name="connsiteY0" fmla="*/ 2175 h 12818"/>
                  <a:gd name="connsiteX1" fmla="*/ 47967 w 50964"/>
                  <a:gd name="connsiteY1" fmla="*/ 38 h 12818"/>
                  <a:gd name="connsiteX2" fmla="*/ 2175 w 50964"/>
                  <a:gd name="connsiteY2" fmla="*/ 7684 h 12818"/>
                  <a:gd name="connsiteX3" fmla="*/ 38 w 50964"/>
                  <a:gd name="connsiteY3" fmla="*/ 10643 h 12818"/>
                  <a:gd name="connsiteX4" fmla="*/ 2997 w 50964"/>
                  <a:gd name="connsiteY4" fmla="*/ 12781 h 12818"/>
                  <a:gd name="connsiteX5" fmla="*/ 48789 w 50964"/>
                  <a:gd name="connsiteY5" fmla="*/ 5135 h 12818"/>
                  <a:gd name="connsiteX6" fmla="*/ 50927 w 50964"/>
                  <a:gd name="connsiteY6" fmla="*/ 2175 h 12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964" h="12818">
                    <a:moveTo>
                      <a:pt x="50927" y="2175"/>
                    </a:moveTo>
                    <a:cubicBezTo>
                      <a:pt x="50680" y="778"/>
                      <a:pt x="49365" y="-209"/>
                      <a:pt x="47967" y="38"/>
                    </a:cubicBezTo>
                    <a:lnTo>
                      <a:pt x="2175" y="7684"/>
                    </a:lnTo>
                    <a:cubicBezTo>
                      <a:pt x="778" y="7930"/>
                      <a:pt x="-209" y="9246"/>
                      <a:pt x="38" y="10643"/>
                    </a:cubicBezTo>
                    <a:cubicBezTo>
                      <a:pt x="284" y="12041"/>
                      <a:pt x="1600" y="13027"/>
                      <a:pt x="2997" y="12781"/>
                    </a:cubicBezTo>
                    <a:lnTo>
                      <a:pt x="48789" y="5135"/>
                    </a:lnTo>
                    <a:cubicBezTo>
                      <a:pt x="50187" y="4971"/>
                      <a:pt x="51174" y="3573"/>
                      <a:pt x="50927" y="2175"/>
                    </a:cubicBezTo>
                    <a:close/>
                  </a:path>
                </a:pathLst>
              </a:custGeom>
              <a:grpFill/>
              <a:ln w="8221" cap="flat">
                <a:noFill/>
                <a:prstDash val="solid"/>
                <a:miter/>
              </a:ln>
            </p:spPr>
            <p:txBody>
              <a:bodyPr rtlCol="0" anchor="ctr"/>
              <a:lstStyle/>
              <a:p>
                <a:endParaRPr lang="en-US"/>
              </a:p>
            </p:txBody>
          </p:sp>
          <p:sp>
            <p:nvSpPr>
              <p:cNvPr id="75" name="Freeform: Shape 74">
                <a:extLst>
                  <a:ext uri="{FF2B5EF4-FFF2-40B4-BE49-F238E27FC236}">
                    <a16:creationId xmlns:a16="http://schemas.microsoft.com/office/drawing/2014/main" id="{BCE8C07B-9FBF-43CD-AA17-35A9563E7029}"/>
                  </a:ext>
                </a:extLst>
              </p:cNvPr>
              <p:cNvSpPr/>
              <p:nvPr/>
            </p:nvSpPr>
            <p:spPr>
              <a:xfrm>
                <a:off x="259566" y="938829"/>
                <a:ext cx="50964" cy="12818"/>
              </a:xfrm>
              <a:custGeom>
                <a:avLst/>
                <a:gdLst>
                  <a:gd name="connsiteX0" fmla="*/ 38 w 50964"/>
                  <a:gd name="connsiteY0" fmla="*/ 10643 h 12818"/>
                  <a:gd name="connsiteX1" fmla="*/ 2997 w 50964"/>
                  <a:gd name="connsiteY1" fmla="*/ 12781 h 12818"/>
                  <a:gd name="connsiteX2" fmla="*/ 48789 w 50964"/>
                  <a:gd name="connsiteY2" fmla="*/ 5135 h 12818"/>
                  <a:gd name="connsiteX3" fmla="*/ 50927 w 50964"/>
                  <a:gd name="connsiteY3" fmla="*/ 2175 h 12818"/>
                  <a:gd name="connsiteX4" fmla="*/ 47967 w 50964"/>
                  <a:gd name="connsiteY4" fmla="*/ 38 h 12818"/>
                  <a:gd name="connsiteX5" fmla="*/ 2175 w 50964"/>
                  <a:gd name="connsiteY5" fmla="*/ 7684 h 12818"/>
                  <a:gd name="connsiteX6" fmla="*/ 38 w 50964"/>
                  <a:gd name="connsiteY6" fmla="*/ 10643 h 12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964" h="12818">
                    <a:moveTo>
                      <a:pt x="38" y="10643"/>
                    </a:moveTo>
                    <a:cubicBezTo>
                      <a:pt x="284" y="12041"/>
                      <a:pt x="1600" y="13027"/>
                      <a:pt x="2997" y="12781"/>
                    </a:cubicBezTo>
                    <a:lnTo>
                      <a:pt x="48789" y="5135"/>
                    </a:lnTo>
                    <a:cubicBezTo>
                      <a:pt x="50187" y="4888"/>
                      <a:pt x="51174" y="3573"/>
                      <a:pt x="50927" y="2175"/>
                    </a:cubicBezTo>
                    <a:cubicBezTo>
                      <a:pt x="50680" y="778"/>
                      <a:pt x="49365" y="-209"/>
                      <a:pt x="47967" y="38"/>
                    </a:cubicBezTo>
                    <a:lnTo>
                      <a:pt x="2175" y="7684"/>
                    </a:lnTo>
                    <a:cubicBezTo>
                      <a:pt x="778" y="7930"/>
                      <a:pt x="-209" y="9246"/>
                      <a:pt x="38" y="10643"/>
                    </a:cubicBezTo>
                    <a:close/>
                  </a:path>
                </a:pathLst>
              </a:custGeom>
              <a:grpFill/>
              <a:ln w="8221" cap="flat">
                <a:noFill/>
                <a:prstDash val="solid"/>
                <a:miter/>
              </a:ln>
            </p:spPr>
            <p:txBody>
              <a:bodyPr rtlCol="0" anchor="ctr"/>
              <a:lstStyle/>
              <a:p>
                <a:endParaRPr lang="en-US"/>
              </a:p>
            </p:txBody>
          </p:sp>
        </p:grpSp>
        <p:grpSp>
          <p:nvGrpSpPr>
            <p:cNvPr id="28" name="Graphic 2">
              <a:extLst>
                <a:ext uri="{FF2B5EF4-FFF2-40B4-BE49-F238E27FC236}">
                  <a16:creationId xmlns:a16="http://schemas.microsoft.com/office/drawing/2014/main" id="{74CC6369-A6B4-400E-9A23-F70FDE058CC6}"/>
                </a:ext>
              </a:extLst>
            </p:cNvPr>
            <p:cNvGrpSpPr/>
            <p:nvPr/>
          </p:nvGrpSpPr>
          <p:grpSpPr>
            <a:xfrm>
              <a:off x="3881124" y="709553"/>
              <a:ext cx="374963" cy="417864"/>
              <a:chOff x="3881124" y="709553"/>
              <a:chExt cx="374963" cy="417864"/>
            </a:xfrm>
            <a:grpFill/>
          </p:grpSpPr>
          <p:sp>
            <p:nvSpPr>
              <p:cNvPr id="58" name="Freeform: Shape 57">
                <a:extLst>
                  <a:ext uri="{FF2B5EF4-FFF2-40B4-BE49-F238E27FC236}">
                    <a16:creationId xmlns:a16="http://schemas.microsoft.com/office/drawing/2014/main" id="{BB51C531-F025-4D10-A2FC-57C8178B1139}"/>
                  </a:ext>
                </a:extLst>
              </p:cNvPr>
              <p:cNvSpPr/>
              <p:nvPr/>
            </p:nvSpPr>
            <p:spPr>
              <a:xfrm>
                <a:off x="3937238" y="860477"/>
                <a:ext cx="318849" cy="266940"/>
              </a:xfrm>
              <a:custGeom>
                <a:avLst/>
                <a:gdLst>
                  <a:gd name="connsiteX0" fmla="*/ 138799 w 318849"/>
                  <a:gd name="connsiteY0" fmla="*/ 62359 h 266940"/>
                  <a:gd name="connsiteX1" fmla="*/ 55519 w 318849"/>
                  <a:gd name="connsiteY1" fmla="*/ 34653 h 266940"/>
                  <a:gd name="connsiteX2" fmla="*/ 57327 w 318849"/>
                  <a:gd name="connsiteY2" fmla="*/ 29310 h 266940"/>
                  <a:gd name="connsiteX3" fmla="*/ 46886 w 318849"/>
                  <a:gd name="connsiteY3" fmla="*/ 8428 h 266940"/>
                  <a:gd name="connsiteX4" fmla="*/ 26005 w 318849"/>
                  <a:gd name="connsiteY4" fmla="*/ 18869 h 266940"/>
                  <a:gd name="connsiteX5" fmla="*/ 848 w 318849"/>
                  <a:gd name="connsiteY5" fmla="*/ 94503 h 266940"/>
                  <a:gd name="connsiteX6" fmla="*/ 11289 w 318849"/>
                  <a:gd name="connsiteY6" fmla="*/ 115385 h 266940"/>
                  <a:gd name="connsiteX7" fmla="*/ 32170 w 318849"/>
                  <a:gd name="connsiteY7" fmla="*/ 104944 h 266940"/>
                  <a:gd name="connsiteX8" fmla="*/ 33979 w 318849"/>
                  <a:gd name="connsiteY8" fmla="*/ 99601 h 266940"/>
                  <a:gd name="connsiteX9" fmla="*/ 117260 w 318849"/>
                  <a:gd name="connsiteY9" fmla="*/ 127306 h 266940"/>
                  <a:gd name="connsiteX10" fmla="*/ 174726 w 318849"/>
                  <a:gd name="connsiteY10" fmla="*/ 242074 h 266940"/>
                  <a:gd name="connsiteX11" fmla="*/ 218216 w 318849"/>
                  <a:gd name="connsiteY11" fmla="*/ 266819 h 266940"/>
                  <a:gd name="connsiteX12" fmla="*/ 257677 w 318849"/>
                  <a:gd name="connsiteY12" fmla="*/ 236154 h 266940"/>
                  <a:gd name="connsiteX13" fmla="*/ 316459 w 318849"/>
                  <a:gd name="connsiteY13" fmla="*/ 59317 h 266940"/>
                  <a:gd name="connsiteX14" fmla="*/ 303223 w 318849"/>
                  <a:gd name="connsiteY14" fmla="*/ 11141 h 266940"/>
                  <a:gd name="connsiteX15" fmla="*/ 253567 w 318849"/>
                  <a:gd name="connsiteY15" fmla="*/ 4893 h 266940"/>
                  <a:gd name="connsiteX16" fmla="*/ 138799 w 318849"/>
                  <a:gd name="connsiteY16" fmla="*/ 62359 h 266940"/>
                  <a:gd name="connsiteX17" fmla="*/ 27238 w 318849"/>
                  <a:gd name="connsiteY17" fmla="*/ 103300 h 266940"/>
                  <a:gd name="connsiteX18" fmla="*/ 12933 w 318849"/>
                  <a:gd name="connsiteY18" fmla="*/ 110453 h 266940"/>
                  <a:gd name="connsiteX19" fmla="*/ 5780 w 318849"/>
                  <a:gd name="connsiteY19" fmla="*/ 96148 h 266940"/>
                  <a:gd name="connsiteX20" fmla="*/ 30937 w 318849"/>
                  <a:gd name="connsiteY20" fmla="*/ 20513 h 266940"/>
                  <a:gd name="connsiteX21" fmla="*/ 45242 w 318849"/>
                  <a:gd name="connsiteY21" fmla="*/ 13361 h 266940"/>
                  <a:gd name="connsiteX22" fmla="*/ 52394 w 318849"/>
                  <a:gd name="connsiteY22" fmla="*/ 27665 h 266940"/>
                  <a:gd name="connsiteX23" fmla="*/ 49764 w 318849"/>
                  <a:gd name="connsiteY23" fmla="*/ 35475 h 266940"/>
                  <a:gd name="connsiteX24" fmla="*/ 29786 w 318849"/>
                  <a:gd name="connsiteY24" fmla="*/ 95490 h 266940"/>
                  <a:gd name="connsiteX25" fmla="*/ 27238 w 318849"/>
                  <a:gd name="connsiteY25" fmla="*/ 103300 h 266940"/>
                  <a:gd name="connsiteX26" fmla="*/ 299770 w 318849"/>
                  <a:gd name="connsiteY26" fmla="*/ 15087 h 266940"/>
                  <a:gd name="connsiteX27" fmla="*/ 311444 w 318849"/>
                  <a:gd name="connsiteY27" fmla="*/ 57673 h 266940"/>
                  <a:gd name="connsiteX28" fmla="*/ 252662 w 318849"/>
                  <a:gd name="connsiteY28" fmla="*/ 234510 h 266940"/>
                  <a:gd name="connsiteX29" fmla="*/ 217804 w 318849"/>
                  <a:gd name="connsiteY29" fmla="*/ 261640 h 266940"/>
                  <a:gd name="connsiteX30" fmla="*/ 179329 w 318849"/>
                  <a:gd name="connsiteY30" fmla="*/ 239772 h 266940"/>
                  <a:gd name="connsiteX31" fmla="*/ 121370 w 318849"/>
                  <a:gd name="connsiteY31" fmla="*/ 124018 h 266940"/>
                  <a:gd name="connsiteX32" fmla="*/ 119890 w 318849"/>
                  <a:gd name="connsiteY32" fmla="*/ 122702 h 266940"/>
                  <a:gd name="connsiteX33" fmla="*/ 35623 w 318849"/>
                  <a:gd name="connsiteY33" fmla="*/ 94668 h 266940"/>
                  <a:gd name="connsiteX34" fmla="*/ 38583 w 318849"/>
                  <a:gd name="connsiteY34" fmla="*/ 85871 h 266940"/>
                  <a:gd name="connsiteX35" fmla="*/ 119890 w 318849"/>
                  <a:gd name="connsiteY35" fmla="*/ 112919 h 266940"/>
                  <a:gd name="connsiteX36" fmla="*/ 123179 w 318849"/>
                  <a:gd name="connsiteY36" fmla="*/ 111275 h 266940"/>
                  <a:gd name="connsiteX37" fmla="*/ 121535 w 318849"/>
                  <a:gd name="connsiteY37" fmla="*/ 107986 h 266940"/>
                  <a:gd name="connsiteX38" fmla="*/ 40227 w 318849"/>
                  <a:gd name="connsiteY38" fmla="*/ 80939 h 266940"/>
                  <a:gd name="connsiteX39" fmla="*/ 53956 w 318849"/>
                  <a:gd name="connsiteY39" fmla="*/ 39668 h 266940"/>
                  <a:gd name="connsiteX40" fmla="*/ 138224 w 318849"/>
                  <a:gd name="connsiteY40" fmla="*/ 67702 h 266940"/>
                  <a:gd name="connsiteX41" fmla="*/ 140197 w 318849"/>
                  <a:gd name="connsiteY41" fmla="*/ 67538 h 266940"/>
                  <a:gd name="connsiteX42" fmla="*/ 255951 w 318849"/>
                  <a:gd name="connsiteY42" fmla="*/ 9579 h 266940"/>
                  <a:gd name="connsiteX43" fmla="*/ 299770 w 318849"/>
                  <a:gd name="connsiteY43" fmla="*/ 15087 h 266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18849" h="266940">
                    <a:moveTo>
                      <a:pt x="138799" y="62359"/>
                    </a:moveTo>
                    <a:lnTo>
                      <a:pt x="55519" y="34653"/>
                    </a:lnTo>
                    <a:lnTo>
                      <a:pt x="57327" y="29310"/>
                    </a:lnTo>
                    <a:cubicBezTo>
                      <a:pt x="60205" y="20677"/>
                      <a:pt x="55519" y="11305"/>
                      <a:pt x="46886" y="8428"/>
                    </a:cubicBezTo>
                    <a:cubicBezTo>
                      <a:pt x="38254" y="5550"/>
                      <a:pt x="28882" y="10236"/>
                      <a:pt x="26005" y="18869"/>
                    </a:cubicBezTo>
                    <a:lnTo>
                      <a:pt x="848" y="94503"/>
                    </a:lnTo>
                    <a:cubicBezTo>
                      <a:pt x="-2030" y="103136"/>
                      <a:pt x="2656" y="112508"/>
                      <a:pt x="11289" y="115385"/>
                    </a:cubicBezTo>
                    <a:cubicBezTo>
                      <a:pt x="19921" y="118263"/>
                      <a:pt x="29293" y="113577"/>
                      <a:pt x="32170" y="104944"/>
                    </a:cubicBezTo>
                    <a:lnTo>
                      <a:pt x="33979" y="99601"/>
                    </a:lnTo>
                    <a:lnTo>
                      <a:pt x="117260" y="127306"/>
                    </a:lnTo>
                    <a:lnTo>
                      <a:pt x="174726" y="242074"/>
                    </a:lnTo>
                    <a:cubicBezTo>
                      <a:pt x="183029" y="258680"/>
                      <a:pt x="199718" y="268135"/>
                      <a:pt x="218216" y="266819"/>
                    </a:cubicBezTo>
                    <a:cubicBezTo>
                      <a:pt x="236713" y="265504"/>
                      <a:pt x="251840" y="253748"/>
                      <a:pt x="257677" y="236154"/>
                    </a:cubicBezTo>
                    <a:lnTo>
                      <a:pt x="316459" y="59317"/>
                    </a:lnTo>
                    <a:cubicBezTo>
                      <a:pt x="322295" y="41724"/>
                      <a:pt x="317281" y="23226"/>
                      <a:pt x="303223" y="11141"/>
                    </a:cubicBezTo>
                    <a:cubicBezTo>
                      <a:pt x="289164" y="-1027"/>
                      <a:pt x="270173" y="-3411"/>
                      <a:pt x="253567" y="4893"/>
                    </a:cubicBezTo>
                    <a:lnTo>
                      <a:pt x="138799" y="62359"/>
                    </a:lnTo>
                    <a:close/>
                    <a:moveTo>
                      <a:pt x="27238" y="103300"/>
                    </a:moveTo>
                    <a:cubicBezTo>
                      <a:pt x="25265" y="109219"/>
                      <a:pt x="18852" y="112426"/>
                      <a:pt x="12933" y="110453"/>
                    </a:cubicBezTo>
                    <a:cubicBezTo>
                      <a:pt x="7014" y="108479"/>
                      <a:pt x="3807" y="102067"/>
                      <a:pt x="5780" y="96148"/>
                    </a:cubicBezTo>
                    <a:lnTo>
                      <a:pt x="30937" y="20513"/>
                    </a:lnTo>
                    <a:cubicBezTo>
                      <a:pt x="32910" y="14594"/>
                      <a:pt x="39323" y="11387"/>
                      <a:pt x="45242" y="13361"/>
                    </a:cubicBezTo>
                    <a:cubicBezTo>
                      <a:pt x="51161" y="15334"/>
                      <a:pt x="54367" y="21746"/>
                      <a:pt x="52394" y="27665"/>
                    </a:cubicBezTo>
                    <a:lnTo>
                      <a:pt x="49764" y="35475"/>
                    </a:lnTo>
                    <a:lnTo>
                      <a:pt x="29786" y="95490"/>
                    </a:lnTo>
                    <a:lnTo>
                      <a:pt x="27238" y="103300"/>
                    </a:lnTo>
                    <a:close/>
                    <a:moveTo>
                      <a:pt x="299770" y="15087"/>
                    </a:moveTo>
                    <a:cubicBezTo>
                      <a:pt x="312184" y="25857"/>
                      <a:pt x="316623" y="42135"/>
                      <a:pt x="311444" y="57673"/>
                    </a:cubicBezTo>
                    <a:lnTo>
                      <a:pt x="252662" y="234510"/>
                    </a:lnTo>
                    <a:cubicBezTo>
                      <a:pt x="247483" y="250048"/>
                      <a:pt x="234082" y="260489"/>
                      <a:pt x="217804" y="261640"/>
                    </a:cubicBezTo>
                    <a:cubicBezTo>
                      <a:pt x="201444" y="262791"/>
                      <a:pt x="186728" y="254405"/>
                      <a:pt x="179329" y="239772"/>
                    </a:cubicBezTo>
                    <a:lnTo>
                      <a:pt x="121370" y="124018"/>
                    </a:lnTo>
                    <a:cubicBezTo>
                      <a:pt x="121041" y="123360"/>
                      <a:pt x="120548" y="122949"/>
                      <a:pt x="119890" y="122702"/>
                    </a:cubicBezTo>
                    <a:lnTo>
                      <a:pt x="35623" y="94668"/>
                    </a:lnTo>
                    <a:lnTo>
                      <a:pt x="38583" y="85871"/>
                    </a:lnTo>
                    <a:lnTo>
                      <a:pt x="119890" y="112919"/>
                    </a:lnTo>
                    <a:cubicBezTo>
                      <a:pt x="121288" y="113412"/>
                      <a:pt x="122768" y="112672"/>
                      <a:pt x="123179" y="111275"/>
                    </a:cubicBezTo>
                    <a:cubicBezTo>
                      <a:pt x="123590" y="109877"/>
                      <a:pt x="122932" y="108397"/>
                      <a:pt x="121535" y="107986"/>
                    </a:cubicBezTo>
                    <a:lnTo>
                      <a:pt x="40227" y="80939"/>
                    </a:lnTo>
                    <a:lnTo>
                      <a:pt x="53956" y="39668"/>
                    </a:lnTo>
                    <a:lnTo>
                      <a:pt x="138224" y="67702"/>
                    </a:lnTo>
                    <a:cubicBezTo>
                      <a:pt x="138881" y="67949"/>
                      <a:pt x="139621" y="67867"/>
                      <a:pt x="140197" y="67538"/>
                    </a:cubicBezTo>
                    <a:lnTo>
                      <a:pt x="255951" y="9579"/>
                    </a:lnTo>
                    <a:cubicBezTo>
                      <a:pt x="270584" y="2180"/>
                      <a:pt x="287355" y="4317"/>
                      <a:pt x="299770" y="15087"/>
                    </a:cubicBezTo>
                    <a:close/>
                  </a:path>
                </a:pathLst>
              </a:custGeom>
              <a:grpFill/>
              <a:ln w="8221" cap="flat">
                <a:noFill/>
                <a:prstDash val="solid"/>
                <a:miter/>
              </a:ln>
            </p:spPr>
            <p:txBody>
              <a:bodyPr rtlCol="0" anchor="ctr"/>
              <a:lstStyle/>
              <a:p>
                <a:endParaRPr lang="en-US"/>
              </a:p>
            </p:txBody>
          </p:sp>
          <p:sp>
            <p:nvSpPr>
              <p:cNvPr id="59" name="Freeform: Shape 58">
                <a:extLst>
                  <a:ext uri="{FF2B5EF4-FFF2-40B4-BE49-F238E27FC236}">
                    <a16:creationId xmlns:a16="http://schemas.microsoft.com/office/drawing/2014/main" id="{ADE16185-685A-40B6-B9B9-1C6B162856DC}"/>
                  </a:ext>
                </a:extLst>
              </p:cNvPr>
              <p:cNvSpPr/>
              <p:nvPr/>
            </p:nvSpPr>
            <p:spPr>
              <a:xfrm>
                <a:off x="4145016" y="978250"/>
                <a:ext cx="32136" cy="32136"/>
              </a:xfrm>
              <a:custGeom>
                <a:avLst/>
                <a:gdLst>
                  <a:gd name="connsiteX0" fmla="*/ 31319 w 32136"/>
                  <a:gd name="connsiteY0" fmla="*/ 21125 h 32136"/>
                  <a:gd name="connsiteX1" fmla="*/ 21125 w 32136"/>
                  <a:gd name="connsiteY1" fmla="*/ 818 h 32136"/>
                  <a:gd name="connsiteX2" fmla="*/ 818 w 32136"/>
                  <a:gd name="connsiteY2" fmla="*/ 11012 h 32136"/>
                  <a:gd name="connsiteX3" fmla="*/ 11012 w 32136"/>
                  <a:gd name="connsiteY3" fmla="*/ 31319 h 32136"/>
                  <a:gd name="connsiteX4" fmla="*/ 31319 w 32136"/>
                  <a:gd name="connsiteY4" fmla="*/ 21125 h 32136"/>
                  <a:gd name="connsiteX5" fmla="*/ 5751 w 32136"/>
                  <a:gd name="connsiteY5" fmla="*/ 12657 h 32136"/>
                  <a:gd name="connsiteX6" fmla="*/ 19480 w 32136"/>
                  <a:gd name="connsiteY6" fmla="*/ 5751 h 32136"/>
                  <a:gd name="connsiteX7" fmla="*/ 26386 w 32136"/>
                  <a:gd name="connsiteY7" fmla="*/ 19480 h 32136"/>
                  <a:gd name="connsiteX8" fmla="*/ 12657 w 32136"/>
                  <a:gd name="connsiteY8" fmla="*/ 26386 h 32136"/>
                  <a:gd name="connsiteX9" fmla="*/ 5751 w 32136"/>
                  <a:gd name="connsiteY9" fmla="*/ 12657 h 32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136" h="32136">
                    <a:moveTo>
                      <a:pt x="31319" y="21125"/>
                    </a:moveTo>
                    <a:cubicBezTo>
                      <a:pt x="34114" y="12739"/>
                      <a:pt x="29510" y="3613"/>
                      <a:pt x="21125" y="818"/>
                    </a:cubicBezTo>
                    <a:cubicBezTo>
                      <a:pt x="12739" y="-1977"/>
                      <a:pt x="3613" y="2627"/>
                      <a:pt x="818" y="11012"/>
                    </a:cubicBezTo>
                    <a:cubicBezTo>
                      <a:pt x="-1977" y="19398"/>
                      <a:pt x="2627" y="28524"/>
                      <a:pt x="11012" y="31319"/>
                    </a:cubicBezTo>
                    <a:cubicBezTo>
                      <a:pt x="19398" y="34114"/>
                      <a:pt x="28441" y="29510"/>
                      <a:pt x="31319" y="21125"/>
                    </a:cubicBezTo>
                    <a:close/>
                    <a:moveTo>
                      <a:pt x="5751" y="12657"/>
                    </a:moveTo>
                    <a:cubicBezTo>
                      <a:pt x="7642" y="6984"/>
                      <a:pt x="13808" y="3860"/>
                      <a:pt x="19480" y="5751"/>
                    </a:cubicBezTo>
                    <a:cubicBezTo>
                      <a:pt x="25153" y="7642"/>
                      <a:pt x="28277" y="13808"/>
                      <a:pt x="26386" y="19480"/>
                    </a:cubicBezTo>
                    <a:cubicBezTo>
                      <a:pt x="24495" y="25153"/>
                      <a:pt x="18329" y="28277"/>
                      <a:pt x="12657" y="26386"/>
                    </a:cubicBezTo>
                    <a:cubicBezTo>
                      <a:pt x="6902" y="24495"/>
                      <a:pt x="3860" y="18329"/>
                      <a:pt x="5751" y="12657"/>
                    </a:cubicBezTo>
                    <a:close/>
                  </a:path>
                </a:pathLst>
              </a:custGeom>
              <a:grpFill/>
              <a:ln w="8221" cap="flat">
                <a:noFill/>
                <a:prstDash val="solid"/>
                <a:miter/>
              </a:ln>
            </p:spPr>
            <p:txBody>
              <a:bodyPr rtlCol="0" anchor="ctr"/>
              <a:lstStyle/>
              <a:p>
                <a:endParaRPr lang="en-US"/>
              </a:p>
            </p:txBody>
          </p:sp>
          <p:sp>
            <p:nvSpPr>
              <p:cNvPr id="60" name="Freeform: Shape 59">
                <a:extLst>
                  <a:ext uri="{FF2B5EF4-FFF2-40B4-BE49-F238E27FC236}">
                    <a16:creationId xmlns:a16="http://schemas.microsoft.com/office/drawing/2014/main" id="{DEFFD142-EC23-47F4-9243-0B3A89A49080}"/>
                  </a:ext>
                </a:extLst>
              </p:cNvPr>
              <p:cNvSpPr/>
              <p:nvPr/>
            </p:nvSpPr>
            <p:spPr>
              <a:xfrm>
                <a:off x="4104475" y="948150"/>
                <a:ext cx="22539" cy="22539"/>
              </a:xfrm>
              <a:custGeom>
                <a:avLst/>
                <a:gdLst>
                  <a:gd name="connsiteX0" fmla="*/ 21957 w 22539"/>
                  <a:gd name="connsiteY0" fmla="*/ 14805 h 22539"/>
                  <a:gd name="connsiteX1" fmla="*/ 14805 w 22539"/>
                  <a:gd name="connsiteY1" fmla="*/ 582 h 22539"/>
                  <a:gd name="connsiteX2" fmla="*/ 582 w 22539"/>
                  <a:gd name="connsiteY2" fmla="*/ 7734 h 22539"/>
                  <a:gd name="connsiteX3" fmla="*/ 7735 w 22539"/>
                  <a:gd name="connsiteY3" fmla="*/ 21957 h 22539"/>
                  <a:gd name="connsiteX4" fmla="*/ 21957 w 22539"/>
                  <a:gd name="connsiteY4" fmla="*/ 14805 h 22539"/>
                  <a:gd name="connsiteX5" fmla="*/ 5515 w 22539"/>
                  <a:gd name="connsiteY5" fmla="*/ 9379 h 22539"/>
                  <a:gd name="connsiteX6" fmla="*/ 13161 w 22539"/>
                  <a:gd name="connsiteY6" fmla="*/ 5597 h 22539"/>
                  <a:gd name="connsiteX7" fmla="*/ 16942 w 22539"/>
                  <a:gd name="connsiteY7" fmla="*/ 13243 h 22539"/>
                  <a:gd name="connsiteX8" fmla="*/ 9297 w 22539"/>
                  <a:gd name="connsiteY8" fmla="*/ 17024 h 22539"/>
                  <a:gd name="connsiteX9" fmla="*/ 5515 w 22539"/>
                  <a:gd name="connsiteY9" fmla="*/ 9379 h 22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539" h="22539">
                    <a:moveTo>
                      <a:pt x="21957" y="14805"/>
                    </a:moveTo>
                    <a:cubicBezTo>
                      <a:pt x="23930" y="8968"/>
                      <a:pt x="20724" y="2555"/>
                      <a:pt x="14805" y="582"/>
                    </a:cubicBezTo>
                    <a:cubicBezTo>
                      <a:pt x="8968" y="-1391"/>
                      <a:pt x="2555" y="1815"/>
                      <a:pt x="582" y="7734"/>
                    </a:cubicBezTo>
                    <a:cubicBezTo>
                      <a:pt x="-1391" y="13654"/>
                      <a:pt x="1815" y="19984"/>
                      <a:pt x="7735" y="21957"/>
                    </a:cubicBezTo>
                    <a:cubicBezTo>
                      <a:pt x="13571" y="23930"/>
                      <a:pt x="19984" y="20724"/>
                      <a:pt x="21957" y="14805"/>
                    </a:cubicBezTo>
                    <a:close/>
                    <a:moveTo>
                      <a:pt x="5515" y="9379"/>
                    </a:moveTo>
                    <a:cubicBezTo>
                      <a:pt x="6583" y="6255"/>
                      <a:pt x="9954" y="4528"/>
                      <a:pt x="13161" y="5597"/>
                    </a:cubicBezTo>
                    <a:cubicBezTo>
                      <a:pt x="16285" y="6666"/>
                      <a:pt x="18011" y="10036"/>
                      <a:pt x="16942" y="13243"/>
                    </a:cubicBezTo>
                    <a:cubicBezTo>
                      <a:pt x="15873" y="16367"/>
                      <a:pt x="12503" y="18093"/>
                      <a:pt x="9297" y="17024"/>
                    </a:cubicBezTo>
                    <a:cubicBezTo>
                      <a:pt x="6255" y="15956"/>
                      <a:pt x="4528" y="12503"/>
                      <a:pt x="5515" y="9379"/>
                    </a:cubicBezTo>
                    <a:close/>
                  </a:path>
                </a:pathLst>
              </a:custGeom>
              <a:grpFill/>
              <a:ln w="8221" cap="flat">
                <a:noFill/>
                <a:prstDash val="solid"/>
                <a:miter/>
              </a:ln>
            </p:spPr>
            <p:txBody>
              <a:bodyPr rtlCol="0" anchor="ctr"/>
              <a:lstStyle/>
              <a:p>
                <a:endParaRPr lang="en-US"/>
              </a:p>
            </p:txBody>
          </p:sp>
          <p:sp>
            <p:nvSpPr>
              <p:cNvPr id="61" name="Freeform: Shape 60">
                <a:extLst>
                  <a:ext uri="{FF2B5EF4-FFF2-40B4-BE49-F238E27FC236}">
                    <a16:creationId xmlns:a16="http://schemas.microsoft.com/office/drawing/2014/main" id="{BF7313A6-DE8F-4B45-9882-5E0FD287C86A}"/>
                  </a:ext>
                </a:extLst>
              </p:cNvPr>
              <p:cNvSpPr/>
              <p:nvPr/>
            </p:nvSpPr>
            <p:spPr>
              <a:xfrm>
                <a:off x="3910216" y="898963"/>
                <a:ext cx="33630" cy="23468"/>
              </a:xfrm>
              <a:custGeom>
                <a:avLst/>
                <a:gdLst>
                  <a:gd name="connsiteX0" fmla="*/ 33049 w 33630"/>
                  <a:gd name="connsiteY0" fmla="*/ 15816 h 23468"/>
                  <a:gd name="connsiteX1" fmla="*/ 25896 w 33630"/>
                  <a:gd name="connsiteY1" fmla="*/ 1593 h 23468"/>
                  <a:gd name="connsiteX2" fmla="*/ 246 w 33630"/>
                  <a:gd name="connsiteY2" fmla="*/ 4881 h 23468"/>
                  <a:gd name="connsiteX3" fmla="*/ 18826 w 33630"/>
                  <a:gd name="connsiteY3" fmla="*/ 22886 h 23468"/>
                  <a:gd name="connsiteX4" fmla="*/ 33049 w 33630"/>
                  <a:gd name="connsiteY4" fmla="*/ 15816 h 23468"/>
                  <a:gd name="connsiteX5" fmla="*/ 5179 w 33630"/>
                  <a:gd name="connsiteY5" fmla="*/ 6608 h 23468"/>
                  <a:gd name="connsiteX6" fmla="*/ 24334 w 33630"/>
                  <a:gd name="connsiteY6" fmla="*/ 6526 h 23468"/>
                  <a:gd name="connsiteX7" fmla="*/ 28116 w 33630"/>
                  <a:gd name="connsiteY7" fmla="*/ 14171 h 23468"/>
                  <a:gd name="connsiteX8" fmla="*/ 20470 w 33630"/>
                  <a:gd name="connsiteY8" fmla="*/ 17953 h 23468"/>
                  <a:gd name="connsiteX9" fmla="*/ 5179 w 33630"/>
                  <a:gd name="connsiteY9" fmla="*/ 6608 h 23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630" h="23468">
                    <a:moveTo>
                      <a:pt x="33049" y="15816"/>
                    </a:moveTo>
                    <a:cubicBezTo>
                      <a:pt x="35022" y="9979"/>
                      <a:pt x="31815" y="3566"/>
                      <a:pt x="25896" y="1593"/>
                    </a:cubicBezTo>
                    <a:cubicBezTo>
                      <a:pt x="22772" y="524"/>
                      <a:pt x="2713" y="-2682"/>
                      <a:pt x="246" y="4881"/>
                    </a:cubicBezTo>
                    <a:cubicBezTo>
                      <a:pt x="-2302" y="12445"/>
                      <a:pt x="15702" y="21817"/>
                      <a:pt x="18826" y="22886"/>
                    </a:cubicBezTo>
                    <a:cubicBezTo>
                      <a:pt x="24745" y="24859"/>
                      <a:pt x="31076" y="21653"/>
                      <a:pt x="33049" y="15816"/>
                    </a:cubicBezTo>
                    <a:close/>
                    <a:moveTo>
                      <a:pt x="5179" y="6608"/>
                    </a:moveTo>
                    <a:cubicBezTo>
                      <a:pt x="6741" y="4635"/>
                      <a:pt x="19402" y="4881"/>
                      <a:pt x="24334" y="6526"/>
                    </a:cubicBezTo>
                    <a:cubicBezTo>
                      <a:pt x="27458" y="7594"/>
                      <a:pt x="29185" y="10965"/>
                      <a:pt x="28116" y="14171"/>
                    </a:cubicBezTo>
                    <a:cubicBezTo>
                      <a:pt x="27047" y="17295"/>
                      <a:pt x="23677" y="19022"/>
                      <a:pt x="20470" y="17953"/>
                    </a:cubicBezTo>
                    <a:cubicBezTo>
                      <a:pt x="15538" y="16309"/>
                      <a:pt x="5261" y="8910"/>
                      <a:pt x="5179" y="6608"/>
                    </a:cubicBezTo>
                    <a:close/>
                  </a:path>
                </a:pathLst>
              </a:custGeom>
              <a:grpFill/>
              <a:ln w="8221" cap="flat">
                <a:noFill/>
                <a:prstDash val="solid"/>
                <a:miter/>
              </a:ln>
            </p:spPr>
            <p:txBody>
              <a:bodyPr rtlCol="0" anchor="ctr"/>
              <a:lstStyle/>
              <a:p>
                <a:endParaRPr lang="en-US"/>
              </a:p>
            </p:txBody>
          </p:sp>
          <p:sp>
            <p:nvSpPr>
              <p:cNvPr id="62" name="Freeform: Shape 61">
                <a:extLst>
                  <a:ext uri="{FF2B5EF4-FFF2-40B4-BE49-F238E27FC236}">
                    <a16:creationId xmlns:a16="http://schemas.microsoft.com/office/drawing/2014/main" id="{60545D92-DDFE-4D26-B4FE-9B737BE2AD61}"/>
                  </a:ext>
                </a:extLst>
              </p:cNvPr>
              <p:cNvSpPr/>
              <p:nvPr/>
            </p:nvSpPr>
            <p:spPr>
              <a:xfrm>
                <a:off x="4173140" y="906652"/>
                <a:ext cx="67144" cy="191416"/>
              </a:xfrm>
              <a:custGeom>
                <a:avLst/>
                <a:gdLst>
                  <a:gd name="connsiteX0" fmla="*/ 62058 w 67144"/>
                  <a:gd name="connsiteY0" fmla="*/ 1797 h 191416"/>
                  <a:gd name="connsiteX1" fmla="*/ 153 w 67144"/>
                  <a:gd name="connsiteY1" fmla="*/ 188007 h 191416"/>
                  <a:gd name="connsiteX2" fmla="*/ 1797 w 67144"/>
                  <a:gd name="connsiteY2" fmla="*/ 191295 h 191416"/>
                  <a:gd name="connsiteX3" fmla="*/ 5086 w 67144"/>
                  <a:gd name="connsiteY3" fmla="*/ 189651 h 191416"/>
                  <a:gd name="connsiteX4" fmla="*/ 66991 w 67144"/>
                  <a:gd name="connsiteY4" fmla="*/ 3441 h 191416"/>
                  <a:gd name="connsiteX5" fmla="*/ 65347 w 67144"/>
                  <a:gd name="connsiteY5" fmla="*/ 153 h 191416"/>
                  <a:gd name="connsiteX6" fmla="*/ 62058 w 67144"/>
                  <a:gd name="connsiteY6" fmla="*/ 1797 h 191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144" h="191416">
                    <a:moveTo>
                      <a:pt x="62058" y="1797"/>
                    </a:moveTo>
                    <a:lnTo>
                      <a:pt x="153" y="188007"/>
                    </a:lnTo>
                    <a:cubicBezTo>
                      <a:pt x="-340" y="189404"/>
                      <a:pt x="400" y="190884"/>
                      <a:pt x="1797" y="191295"/>
                    </a:cubicBezTo>
                    <a:cubicBezTo>
                      <a:pt x="3195" y="191706"/>
                      <a:pt x="4675" y="191049"/>
                      <a:pt x="5086" y="189651"/>
                    </a:cubicBezTo>
                    <a:lnTo>
                      <a:pt x="66991" y="3441"/>
                    </a:lnTo>
                    <a:cubicBezTo>
                      <a:pt x="67484" y="2044"/>
                      <a:pt x="66744" y="564"/>
                      <a:pt x="65347" y="153"/>
                    </a:cubicBezTo>
                    <a:cubicBezTo>
                      <a:pt x="63949" y="-340"/>
                      <a:pt x="62470" y="400"/>
                      <a:pt x="62058" y="1797"/>
                    </a:cubicBezTo>
                    <a:close/>
                  </a:path>
                </a:pathLst>
              </a:custGeom>
              <a:grpFill/>
              <a:ln w="8221" cap="flat">
                <a:noFill/>
                <a:prstDash val="solid"/>
                <a:miter/>
              </a:ln>
            </p:spPr>
            <p:txBody>
              <a:bodyPr rtlCol="0" anchor="ctr"/>
              <a:lstStyle/>
              <a:p>
                <a:endParaRPr lang="en-US"/>
              </a:p>
            </p:txBody>
          </p:sp>
          <p:sp>
            <p:nvSpPr>
              <p:cNvPr id="63" name="Freeform: Shape 62">
                <a:extLst>
                  <a:ext uri="{FF2B5EF4-FFF2-40B4-BE49-F238E27FC236}">
                    <a16:creationId xmlns:a16="http://schemas.microsoft.com/office/drawing/2014/main" id="{14086C3A-CBCE-4286-91B3-AD81829C3648}"/>
                  </a:ext>
                </a:extLst>
              </p:cNvPr>
              <p:cNvSpPr/>
              <p:nvPr/>
            </p:nvSpPr>
            <p:spPr>
              <a:xfrm>
                <a:off x="3881124" y="709553"/>
                <a:ext cx="81613" cy="187868"/>
              </a:xfrm>
              <a:custGeom>
                <a:avLst/>
                <a:gdLst>
                  <a:gd name="connsiteX0" fmla="*/ 49480 w 81613"/>
                  <a:gd name="connsiteY0" fmla="*/ 10631 h 187868"/>
                  <a:gd name="connsiteX1" fmla="*/ 36244 w 81613"/>
                  <a:gd name="connsiteY1" fmla="*/ 50339 h 187868"/>
                  <a:gd name="connsiteX2" fmla="*/ 22021 w 81613"/>
                  <a:gd name="connsiteY2" fmla="*/ 45571 h 187868"/>
                  <a:gd name="connsiteX3" fmla="*/ 18733 w 81613"/>
                  <a:gd name="connsiteY3" fmla="*/ 47215 h 187868"/>
                  <a:gd name="connsiteX4" fmla="*/ 12156 w 81613"/>
                  <a:gd name="connsiteY4" fmla="*/ 66946 h 187868"/>
                  <a:gd name="connsiteX5" fmla="*/ 13800 w 81613"/>
                  <a:gd name="connsiteY5" fmla="*/ 70235 h 187868"/>
                  <a:gd name="connsiteX6" fmla="*/ 28023 w 81613"/>
                  <a:gd name="connsiteY6" fmla="*/ 75003 h 187868"/>
                  <a:gd name="connsiteX7" fmla="*/ 4674 w 81613"/>
                  <a:gd name="connsiteY7" fmla="*/ 145130 h 187868"/>
                  <a:gd name="connsiteX8" fmla="*/ 5168 w 81613"/>
                  <a:gd name="connsiteY8" fmla="*/ 152446 h 187868"/>
                  <a:gd name="connsiteX9" fmla="*/ 8374 w 81613"/>
                  <a:gd name="connsiteY9" fmla="*/ 156064 h 187868"/>
                  <a:gd name="connsiteX10" fmla="*/ 153 w 81613"/>
                  <a:gd name="connsiteY10" fmla="*/ 180727 h 187868"/>
                  <a:gd name="connsiteX11" fmla="*/ 1797 w 81613"/>
                  <a:gd name="connsiteY11" fmla="*/ 184016 h 187868"/>
                  <a:gd name="connsiteX12" fmla="*/ 12978 w 81613"/>
                  <a:gd name="connsiteY12" fmla="*/ 187715 h 187868"/>
                  <a:gd name="connsiteX13" fmla="*/ 16266 w 81613"/>
                  <a:gd name="connsiteY13" fmla="*/ 186071 h 187868"/>
                  <a:gd name="connsiteX14" fmla="*/ 24488 w 81613"/>
                  <a:gd name="connsiteY14" fmla="*/ 161407 h 187868"/>
                  <a:gd name="connsiteX15" fmla="*/ 34024 w 81613"/>
                  <a:gd name="connsiteY15" fmla="*/ 154831 h 187868"/>
                  <a:gd name="connsiteX16" fmla="*/ 57372 w 81613"/>
                  <a:gd name="connsiteY16" fmla="*/ 84704 h 187868"/>
                  <a:gd name="connsiteX17" fmla="*/ 71595 w 81613"/>
                  <a:gd name="connsiteY17" fmla="*/ 89472 h 187868"/>
                  <a:gd name="connsiteX18" fmla="*/ 74883 w 81613"/>
                  <a:gd name="connsiteY18" fmla="*/ 87828 h 187868"/>
                  <a:gd name="connsiteX19" fmla="*/ 81460 w 81613"/>
                  <a:gd name="connsiteY19" fmla="*/ 68097 h 187868"/>
                  <a:gd name="connsiteX20" fmla="*/ 79816 w 81613"/>
                  <a:gd name="connsiteY20" fmla="*/ 64809 h 187868"/>
                  <a:gd name="connsiteX21" fmla="*/ 65593 w 81613"/>
                  <a:gd name="connsiteY21" fmla="*/ 60040 h 187868"/>
                  <a:gd name="connsiteX22" fmla="*/ 78830 w 81613"/>
                  <a:gd name="connsiteY22" fmla="*/ 20332 h 187868"/>
                  <a:gd name="connsiteX23" fmla="*/ 69046 w 81613"/>
                  <a:gd name="connsiteY23" fmla="*/ 766 h 187868"/>
                  <a:gd name="connsiteX24" fmla="*/ 49480 w 81613"/>
                  <a:gd name="connsiteY24" fmla="*/ 10631 h 187868"/>
                  <a:gd name="connsiteX25" fmla="*/ 52439 w 81613"/>
                  <a:gd name="connsiteY25" fmla="*/ 83142 h 187868"/>
                  <a:gd name="connsiteX26" fmla="*/ 29091 w 81613"/>
                  <a:gd name="connsiteY26" fmla="*/ 153269 h 187868"/>
                  <a:gd name="connsiteX27" fmla="*/ 23583 w 81613"/>
                  <a:gd name="connsiteY27" fmla="*/ 156064 h 187868"/>
                  <a:gd name="connsiteX28" fmla="*/ 20295 w 81613"/>
                  <a:gd name="connsiteY28" fmla="*/ 157708 h 187868"/>
                  <a:gd name="connsiteX29" fmla="*/ 12238 w 81613"/>
                  <a:gd name="connsiteY29" fmla="*/ 181960 h 187868"/>
                  <a:gd name="connsiteX30" fmla="*/ 5990 w 81613"/>
                  <a:gd name="connsiteY30" fmla="*/ 179905 h 187868"/>
                  <a:gd name="connsiteX31" fmla="*/ 14047 w 81613"/>
                  <a:gd name="connsiteY31" fmla="*/ 155653 h 187868"/>
                  <a:gd name="connsiteX32" fmla="*/ 12402 w 81613"/>
                  <a:gd name="connsiteY32" fmla="*/ 152364 h 187868"/>
                  <a:gd name="connsiteX33" fmla="*/ 9854 w 81613"/>
                  <a:gd name="connsiteY33" fmla="*/ 150227 h 187868"/>
                  <a:gd name="connsiteX34" fmla="*/ 9607 w 81613"/>
                  <a:gd name="connsiteY34" fmla="*/ 146856 h 187868"/>
                  <a:gd name="connsiteX35" fmla="*/ 32955 w 81613"/>
                  <a:gd name="connsiteY35" fmla="*/ 76729 h 187868"/>
                  <a:gd name="connsiteX36" fmla="*/ 52439 w 81613"/>
                  <a:gd name="connsiteY36" fmla="*/ 83142 h 187868"/>
                  <a:gd name="connsiteX37" fmla="*/ 37066 w 81613"/>
                  <a:gd name="connsiteY37" fmla="*/ 56012 h 187868"/>
                  <a:gd name="connsiteX38" fmla="*/ 37066 w 81613"/>
                  <a:gd name="connsiteY38" fmla="*/ 56012 h 187868"/>
                  <a:gd name="connsiteX39" fmla="*/ 61483 w 81613"/>
                  <a:gd name="connsiteY39" fmla="*/ 64151 h 187868"/>
                  <a:gd name="connsiteX40" fmla="*/ 61483 w 81613"/>
                  <a:gd name="connsiteY40" fmla="*/ 64151 h 187868"/>
                  <a:gd name="connsiteX41" fmla="*/ 75706 w 81613"/>
                  <a:gd name="connsiteY41" fmla="*/ 68837 h 187868"/>
                  <a:gd name="connsiteX42" fmla="*/ 70773 w 81613"/>
                  <a:gd name="connsiteY42" fmla="*/ 83635 h 187868"/>
                  <a:gd name="connsiteX43" fmla="*/ 56550 w 81613"/>
                  <a:gd name="connsiteY43" fmla="*/ 78867 h 187868"/>
                  <a:gd name="connsiteX44" fmla="*/ 32133 w 81613"/>
                  <a:gd name="connsiteY44" fmla="*/ 70728 h 187868"/>
                  <a:gd name="connsiteX45" fmla="*/ 17911 w 81613"/>
                  <a:gd name="connsiteY45" fmla="*/ 65960 h 187868"/>
                  <a:gd name="connsiteX46" fmla="*/ 22843 w 81613"/>
                  <a:gd name="connsiteY46" fmla="*/ 51162 h 187868"/>
                  <a:gd name="connsiteX47" fmla="*/ 37066 w 81613"/>
                  <a:gd name="connsiteY47" fmla="*/ 56012 h 187868"/>
                  <a:gd name="connsiteX48" fmla="*/ 73897 w 81613"/>
                  <a:gd name="connsiteY48" fmla="*/ 18688 h 187868"/>
                  <a:gd name="connsiteX49" fmla="*/ 60661 w 81613"/>
                  <a:gd name="connsiteY49" fmla="*/ 58396 h 187868"/>
                  <a:gd name="connsiteX50" fmla="*/ 41259 w 81613"/>
                  <a:gd name="connsiteY50" fmla="*/ 51901 h 187868"/>
                  <a:gd name="connsiteX51" fmla="*/ 54495 w 81613"/>
                  <a:gd name="connsiteY51" fmla="*/ 12193 h 187868"/>
                  <a:gd name="connsiteX52" fmla="*/ 67402 w 81613"/>
                  <a:gd name="connsiteY52" fmla="*/ 5698 h 187868"/>
                  <a:gd name="connsiteX53" fmla="*/ 73897 w 81613"/>
                  <a:gd name="connsiteY53" fmla="*/ 18688 h 18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81613" h="187868">
                    <a:moveTo>
                      <a:pt x="49480" y="10631"/>
                    </a:moveTo>
                    <a:lnTo>
                      <a:pt x="36244" y="50339"/>
                    </a:lnTo>
                    <a:lnTo>
                      <a:pt x="22021" y="45571"/>
                    </a:lnTo>
                    <a:cubicBezTo>
                      <a:pt x="20624" y="45078"/>
                      <a:pt x="19144" y="45818"/>
                      <a:pt x="18733" y="47215"/>
                    </a:cubicBezTo>
                    <a:lnTo>
                      <a:pt x="12156" y="66946"/>
                    </a:lnTo>
                    <a:cubicBezTo>
                      <a:pt x="11663" y="68344"/>
                      <a:pt x="12402" y="69824"/>
                      <a:pt x="13800" y="70235"/>
                    </a:cubicBezTo>
                    <a:lnTo>
                      <a:pt x="28023" y="75003"/>
                    </a:lnTo>
                    <a:lnTo>
                      <a:pt x="4674" y="145130"/>
                    </a:lnTo>
                    <a:cubicBezTo>
                      <a:pt x="3852" y="147514"/>
                      <a:pt x="4017" y="150144"/>
                      <a:pt x="5168" y="152446"/>
                    </a:cubicBezTo>
                    <a:cubicBezTo>
                      <a:pt x="5908" y="153926"/>
                      <a:pt x="6976" y="155159"/>
                      <a:pt x="8374" y="156064"/>
                    </a:cubicBezTo>
                    <a:lnTo>
                      <a:pt x="153" y="180727"/>
                    </a:lnTo>
                    <a:cubicBezTo>
                      <a:pt x="-340" y="182125"/>
                      <a:pt x="400" y="183605"/>
                      <a:pt x="1797" y="184016"/>
                    </a:cubicBezTo>
                    <a:lnTo>
                      <a:pt x="12978" y="187715"/>
                    </a:lnTo>
                    <a:cubicBezTo>
                      <a:pt x="14375" y="188209"/>
                      <a:pt x="15855" y="187469"/>
                      <a:pt x="16266" y="186071"/>
                    </a:cubicBezTo>
                    <a:lnTo>
                      <a:pt x="24488" y="161407"/>
                    </a:lnTo>
                    <a:cubicBezTo>
                      <a:pt x="28680" y="161572"/>
                      <a:pt x="32626" y="159023"/>
                      <a:pt x="34024" y="154831"/>
                    </a:cubicBezTo>
                    <a:lnTo>
                      <a:pt x="57372" y="84704"/>
                    </a:lnTo>
                    <a:lnTo>
                      <a:pt x="71595" y="89472"/>
                    </a:lnTo>
                    <a:cubicBezTo>
                      <a:pt x="72992" y="89965"/>
                      <a:pt x="74472" y="89226"/>
                      <a:pt x="74883" y="87828"/>
                    </a:cubicBezTo>
                    <a:lnTo>
                      <a:pt x="81460" y="68097"/>
                    </a:lnTo>
                    <a:cubicBezTo>
                      <a:pt x="81953" y="66700"/>
                      <a:pt x="81214" y="65220"/>
                      <a:pt x="79816" y="64809"/>
                    </a:cubicBezTo>
                    <a:lnTo>
                      <a:pt x="65593" y="60040"/>
                    </a:lnTo>
                    <a:lnTo>
                      <a:pt x="78830" y="20332"/>
                    </a:lnTo>
                    <a:cubicBezTo>
                      <a:pt x="81543" y="12275"/>
                      <a:pt x="77103" y="3479"/>
                      <a:pt x="69046" y="766"/>
                    </a:cubicBezTo>
                    <a:cubicBezTo>
                      <a:pt x="60907" y="-1865"/>
                      <a:pt x="52193" y="2492"/>
                      <a:pt x="49480" y="10631"/>
                    </a:cubicBezTo>
                    <a:close/>
                    <a:moveTo>
                      <a:pt x="52439" y="83142"/>
                    </a:moveTo>
                    <a:lnTo>
                      <a:pt x="29091" y="153269"/>
                    </a:lnTo>
                    <a:cubicBezTo>
                      <a:pt x="28352" y="155570"/>
                      <a:pt x="25885" y="156804"/>
                      <a:pt x="23583" y="156064"/>
                    </a:cubicBezTo>
                    <a:cubicBezTo>
                      <a:pt x="22186" y="155570"/>
                      <a:pt x="20706" y="156310"/>
                      <a:pt x="20295" y="157708"/>
                    </a:cubicBezTo>
                    <a:lnTo>
                      <a:pt x="12238" y="181960"/>
                    </a:lnTo>
                    <a:lnTo>
                      <a:pt x="5990" y="179905"/>
                    </a:lnTo>
                    <a:lnTo>
                      <a:pt x="14047" y="155653"/>
                    </a:lnTo>
                    <a:cubicBezTo>
                      <a:pt x="14540" y="154255"/>
                      <a:pt x="13800" y="152775"/>
                      <a:pt x="12402" y="152364"/>
                    </a:cubicBezTo>
                    <a:cubicBezTo>
                      <a:pt x="11334" y="152035"/>
                      <a:pt x="10429" y="151213"/>
                      <a:pt x="9854" y="150227"/>
                    </a:cubicBezTo>
                    <a:cubicBezTo>
                      <a:pt x="9361" y="149158"/>
                      <a:pt x="9278" y="148007"/>
                      <a:pt x="9607" y="146856"/>
                    </a:cubicBezTo>
                    <a:lnTo>
                      <a:pt x="32955" y="76729"/>
                    </a:lnTo>
                    <a:lnTo>
                      <a:pt x="52439" y="83142"/>
                    </a:lnTo>
                    <a:close/>
                    <a:moveTo>
                      <a:pt x="37066" y="56012"/>
                    </a:moveTo>
                    <a:cubicBezTo>
                      <a:pt x="37066" y="56012"/>
                      <a:pt x="37066" y="56094"/>
                      <a:pt x="37066" y="56012"/>
                    </a:cubicBezTo>
                    <a:lnTo>
                      <a:pt x="61483" y="64151"/>
                    </a:lnTo>
                    <a:cubicBezTo>
                      <a:pt x="61483" y="64151"/>
                      <a:pt x="61483" y="64151"/>
                      <a:pt x="61483" y="64151"/>
                    </a:cubicBezTo>
                    <a:lnTo>
                      <a:pt x="75706" y="68837"/>
                    </a:lnTo>
                    <a:lnTo>
                      <a:pt x="70773" y="83635"/>
                    </a:lnTo>
                    <a:lnTo>
                      <a:pt x="56550" y="78867"/>
                    </a:lnTo>
                    <a:lnTo>
                      <a:pt x="32133" y="70728"/>
                    </a:lnTo>
                    <a:lnTo>
                      <a:pt x="17911" y="65960"/>
                    </a:lnTo>
                    <a:lnTo>
                      <a:pt x="22843" y="51162"/>
                    </a:lnTo>
                    <a:lnTo>
                      <a:pt x="37066" y="56012"/>
                    </a:lnTo>
                    <a:close/>
                    <a:moveTo>
                      <a:pt x="73897" y="18688"/>
                    </a:moveTo>
                    <a:lnTo>
                      <a:pt x="60661" y="58396"/>
                    </a:lnTo>
                    <a:lnTo>
                      <a:pt x="41259" y="51901"/>
                    </a:lnTo>
                    <a:lnTo>
                      <a:pt x="54495" y="12193"/>
                    </a:lnTo>
                    <a:cubicBezTo>
                      <a:pt x="56303" y="6849"/>
                      <a:pt x="62058" y="3890"/>
                      <a:pt x="67402" y="5698"/>
                    </a:cubicBezTo>
                    <a:cubicBezTo>
                      <a:pt x="72746" y="7589"/>
                      <a:pt x="75623" y="13344"/>
                      <a:pt x="73897" y="18688"/>
                    </a:cubicBezTo>
                    <a:close/>
                  </a:path>
                </a:pathLst>
              </a:custGeom>
              <a:grpFill/>
              <a:ln w="8221" cap="flat">
                <a:noFill/>
                <a:prstDash val="solid"/>
                <a:miter/>
              </a:ln>
            </p:spPr>
            <p:txBody>
              <a:bodyPr rtlCol="0" anchor="ctr"/>
              <a:lstStyle/>
              <a:p>
                <a:endParaRPr lang="en-US"/>
              </a:p>
            </p:txBody>
          </p:sp>
          <p:sp>
            <p:nvSpPr>
              <p:cNvPr id="64" name="Freeform: Shape 63">
                <a:extLst>
                  <a:ext uri="{FF2B5EF4-FFF2-40B4-BE49-F238E27FC236}">
                    <a16:creationId xmlns:a16="http://schemas.microsoft.com/office/drawing/2014/main" id="{70C4BA1E-9BD1-4CAE-A92F-CB3C84FAA223}"/>
                  </a:ext>
                </a:extLst>
              </p:cNvPr>
              <p:cNvSpPr/>
              <p:nvPr/>
            </p:nvSpPr>
            <p:spPr>
              <a:xfrm>
                <a:off x="4079908" y="868450"/>
                <a:ext cx="71249" cy="38233"/>
              </a:xfrm>
              <a:custGeom>
                <a:avLst/>
                <a:gdLst>
                  <a:gd name="connsiteX0" fmla="*/ 239 w 71249"/>
                  <a:gd name="connsiteY0" fmla="*/ 36792 h 38233"/>
                  <a:gd name="connsiteX1" fmla="*/ 3774 w 71249"/>
                  <a:gd name="connsiteY1" fmla="*/ 37943 h 38233"/>
                  <a:gd name="connsiteX2" fmla="*/ 69790 w 71249"/>
                  <a:gd name="connsiteY2" fmla="*/ 4894 h 38233"/>
                  <a:gd name="connsiteX3" fmla="*/ 71106 w 71249"/>
                  <a:gd name="connsiteY3" fmla="*/ 3414 h 38233"/>
                  <a:gd name="connsiteX4" fmla="*/ 70941 w 71249"/>
                  <a:gd name="connsiteY4" fmla="*/ 1441 h 38233"/>
                  <a:gd name="connsiteX5" fmla="*/ 67406 w 71249"/>
                  <a:gd name="connsiteY5" fmla="*/ 290 h 38233"/>
                  <a:gd name="connsiteX6" fmla="*/ 1390 w 71249"/>
                  <a:gd name="connsiteY6" fmla="*/ 33339 h 38233"/>
                  <a:gd name="connsiteX7" fmla="*/ 239 w 71249"/>
                  <a:gd name="connsiteY7" fmla="*/ 36792 h 38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249" h="38233">
                    <a:moveTo>
                      <a:pt x="239" y="36792"/>
                    </a:moveTo>
                    <a:cubicBezTo>
                      <a:pt x="897" y="38107"/>
                      <a:pt x="2459" y="38601"/>
                      <a:pt x="3774" y="37943"/>
                    </a:cubicBezTo>
                    <a:lnTo>
                      <a:pt x="69790" y="4894"/>
                    </a:lnTo>
                    <a:cubicBezTo>
                      <a:pt x="70448" y="4565"/>
                      <a:pt x="70859" y="3990"/>
                      <a:pt x="71106" y="3414"/>
                    </a:cubicBezTo>
                    <a:cubicBezTo>
                      <a:pt x="71352" y="2756"/>
                      <a:pt x="71270" y="2099"/>
                      <a:pt x="70941" y="1441"/>
                    </a:cubicBezTo>
                    <a:cubicBezTo>
                      <a:pt x="70284" y="126"/>
                      <a:pt x="68722" y="-368"/>
                      <a:pt x="67406" y="290"/>
                    </a:cubicBezTo>
                    <a:lnTo>
                      <a:pt x="1390" y="33339"/>
                    </a:lnTo>
                    <a:cubicBezTo>
                      <a:pt x="157" y="33915"/>
                      <a:pt x="-336" y="35477"/>
                      <a:pt x="239" y="36792"/>
                    </a:cubicBezTo>
                    <a:close/>
                  </a:path>
                </a:pathLst>
              </a:custGeom>
              <a:grpFill/>
              <a:ln w="8221" cap="flat">
                <a:noFill/>
                <a:prstDash val="solid"/>
                <a:miter/>
              </a:ln>
            </p:spPr>
            <p:txBody>
              <a:bodyPr rtlCol="0" anchor="ctr"/>
              <a:lstStyle/>
              <a:p>
                <a:endParaRPr lang="en-US"/>
              </a:p>
            </p:txBody>
          </p:sp>
          <p:sp>
            <p:nvSpPr>
              <p:cNvPr id="65" name="Freeform: Shape 64">
                <a:extLst>
                  <a:ext uri="{FF2B5EF4-FFF2-40B4-BE49-F238E27FC236}">
                    <a16:creationId xmlns:a16="http://schemas.microsoft.com/office/drawing/2014/main" id="{765B8675-78EC-490A-803D-9834C20602B6}"/>
                  </a:ext>
                </a:extLst>
              </p:cNvPr>
              <p:cNvSpPr/>
              <p:nvPr/>
            </p:nvSpPr>
            <p:spPr>
              <a:xfrm>
                <a:off x="4161165" y="854474"/>
                <a:ext cx="17780" cy="11514"/>
              </a:xfrm>
              <a:custGeom>
                <a:avLst/>
                <a:gdLst>
                  <a:gd name="connsiteX0" fmla="*/ 17637 w 17780"/>
                  <a:gd name="connsiteY0" fmla="*/ 3414 h 11514"/>
                  <a:gd name="connsiteX1" fmla="*/ 17472 w 17780"/>
                  <a:gd name="connsiteY1" fmla="*/ 1441 h 11514"/>
                  <a:gd name="connsiteX2" fmla="*/ 13937 w 17780"/>
                  <a:gd name="connsiteY2" fmla="*/ 290 h 11514"/>
                  <a:gd name="connsiteX3" fmla="*/ 1441 w 17780"/>
                  <a:gd name="connsiteY3" fmla="*/ 6538 h 11514"/>
                  <a:gd name="connsiteX4" fmla="*/ 290 w 17780"/>
                  <a:gd name="connsiteY4" fmla="*/ 10073 h 11514"/>
                  <a:gd name="connsiteX5" fmla="*/ 3825 w 17780"/>
                  <a:gd name="connsiteY5" fmla="*/ 11224 h 11514"/>
                  <a:gd name="connsiteX6" fmla="*/ 16321 w 17780"/>
                  <a:gd name="connsiteY6" fmla="*/ 4976 h 11514"/>
                  <a:gd name="connsiteX7" fmla="*/ 17637 w 17780"/>
                  <a:gd name="connsiteY7" fmla="*/ 3414 h 11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80" h="11514">
                    <a:moveTo>
                      <a:pt x="17637" y="3414"/>
                    </a:moveTo>
                    <a:cubicBezTo>
                      <a:pt x="17883" y="2756"/>
                      <a:pt x="17801" y="2099"/>
                      <a:pt x="17472" y="1441"/>
                    </a:cubicBezTo>
                    <a:cubicBezTo>
                      <a:pt x="16815" y="126"/>
                      <a:pt x="15253" y="-368"/>
                      <a:pt x="13937" y="290"/>
                    </a:cubicBezTo>
                    <a:lnTo>
                      <a:pt x="1441" y="6538"/>
                    </a:lnTo>
                    <a:cubicBezTo>
                      <a:pt x="126" y="7196"/>
                      <a:pt x="-368" y="8758"/>
                      <a:pt x="290" y="10073"/>
                    </a:cubicBezTo>
                    <a:cubicBezTo>
                      <a:pt x="948" y="11389"/>
                      <a:pt x="2510" y="11882"/>
                      <a:pt x="3825" y="11224"/>
                    </a:cubicBezTo>
                    <a:lnTo>
                      <a:pt x="16321" y="4976"/>
                    </a:lnTo>
                    <a:cubicBezTo>
                      <a:pt x="16979" y="4647"/>
                      <a:pt x="17390" y="4072"/>
                      <a:pt x="17637" y="3414"/>
                    </a:cubicBezTo>
                    <a:close/>
                  </a:path>
                </a:pathLst>
              </a:custGeom>
              <a:grpFill/>
              <a:ln w="8221" cap="flat">
                <a:noFill/>
                <a:prstDash val="solid"/>
                <a:miter/>
              </a:ln>
            </p:spPr>
            <p:txBody>
              <a:bodyPr rtlCol="0" anchor="ctr"/>
              <a:lstStyle/>
              <a:p>
                <a:endParaRPr lang="en-US"/>
              </a:p>
            </p:txBody>
          </p:sp>
          <p:sp>
            <p:nvSpPr>
              <p:cNvPr id="66" name="Freeform: Shape 65">
                <a:extLst>
                  <a:ext uri="{FF2B5EF4-FFF2-40B4-BE49-F238E27FC236}">
                    <a16:creationId xmlns:a16="http://schemas.microsoft.com/office/drawing/2014/main" id="{257895FC-904F-46C9-A50C-DCD08DDB9CDC}"/>
                  </a:ext>
                </a:extLst>
              </p:cNvPr>
              <p:cNvSpPr/>
              <p:nvPr/>
            </p:nvSpPr>
            <p:spPr>
              <a:xfrm>
                <a:off x="3963171" y="732649"/>
                <a:ext cx="13377" cy="29698"/>
              </a:xfrm>
              <a:custGeom>
                <a:avLst/>
                <a:gdLst>
                  <a:gd name="connsiteX0" fmla="*/ 8292 w 13377"/>
                  <a:gd name="connsiteY0" fmla="*/ 1758 h 29698"/>
                  <a:gd name="connsiteX1" fmla="*/ 153 w 13377"/>
                  <a:gd name="connsiteY1" fmla="*/ 26257 h 29698"/>
                  <a:gd name="connsiteX2" fmla="*/ 1797 w 13377"/>
                  <a:gd name="connsiteY2" fmla="*/ 29545 h 29698"/>
                  <a:gd name="connsiteX3" fmla="*/ 5086 w 13377"/>
                  <a:gd name="connsiteY3" fmla="*/ 27901 h 29698"/>
                  <a:gd name="connsiteX4" fmla="*/ 13225 w 13377"/>
                  <a:gd name="connsiteY4" fmla="*/ 3402 h 29698"/>
                  <a:gd name="connsiteX5" fmla="*/ 11580 w 13377"/>
                  <a:gd name="connsiteY5" fmla="*/ 114 h 29698"/>
                  <a:gd name="connsiteX6" fmla="*/ 8292 w 13377"/>
                  <a:gd name="connsiteY6" fmla="*/ 1758 h 29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77" h="29698">
                    <a:moveTo>
                      <a:pt x="8292" y="1758"/>
                    </a:moveTo>
                    <a:lnTo>
                      <a:pt x="153" y="26257"/>
                    </a:lnTo>
                    <a:cubicBezTo>
                      <a:pt x="-340" y="27655"/>
                      <a:pt x="400" y="29134"/>
                      <a:pt x="1797" y="29545"/>
                    </a:cubicBezTo>
                    <a:cubicBezTo>
                      <a:pt x="3195" y="30039"/>
                      <a:pt x="4675" y="29299"/>
                      <a:pt x="5086" y="27901"/>
                    </a:cubicBezTo>
                    <a:lnTo>
                      <a:pt x="13225" y="3402"/>
                    </a:lnTo>
                    <a:cubicBezTo>
                      <a:pt x="13718" y="2005"/>
                      <a:pt x="12978" y="525"/>
                      <a:pt x="11580" y="114"/>
                    </a:cubicBezTo>
                    <a:cubicBezTo>
                      <a:pt x="10183" y="-297"/>
                      <a:pt x="8785" y="442"/>
                      <a:pt x="8292" y="1758"/>
                    </a:cubicBezTo>
                    <a:close/>
                  </a:path>
                </a:pathLst>
              </a:custGeom>
              <a:grpFill/>
              <a:ln w="8221" cap="flat">
                <a:noFill/>
                <a:prstDash val="solid"/>
                <a:miter/>
              </a:ln>
            </p:spPr>
            <p:txBody>
              <a:bodyPr rtlCol="0" anchor="ctr"/>
              <a:lstStyle/>
              <a:p>
                <a:endParaRPr lang="en-US"/>
              </a:p>
            </p:txBody>
          </p:sp>
          <p:sp>
            <p:nvSpPr>
              <p:cNvPr id="67" name="Freeform: Shape 66">
                <a:extLst>
                  <a:ext uri="{FF2B5EF4-FFF2-40B4-BE49-F238E27FC236}">
                    <a16:creationId xmlns:a16="http://schemas.microsoft.com/office/drawing/2014/main" id="{4970DE69-AE36-4D20-A2C1-4120CB2C6FCD}"/>
                  </a:ext>
                </a:extLst>
              </p:cNvPr>
              <p:cNvSpPr/>
              <p:nvPr/>
            </p:nvSpPr>
            <p:spPr>
              <a:xfrm>
                <a:off x="3980847" y="736802"/>
                <a:ext cx="8198" cy="14199"/>
              </a:xfrm>
              <a:custGeom>
                <a:avLst/>
                <a:gdLst>
                  <a:gd name="connsiteX0" fmla="*/ 3112 w 8198"/>
                  <a:gd name="connsiteY0" fmla="*/ 1797 h 14199"/>
                  <a:gd name="connsiteX1" fmla="*/ 153 w 8198"/>
                  <a:gd name="connsiteY1" fmla="*/ 10758 h 14199"/>
                  <a:gd name="connsiteX2" fmla="*/ 1797 w 8198"/>
                  <a:gd name="connsiteY2" fmla="*/ 14047 h 14199"/>
                  <a:gd name="connsiteX3" fmla="*/ 5085 w 8198"/>
                  <a:gd name="connsiteY3" fmla="*/ 12402 h 14199"/>
                  <a:gd name="connsiteX4" fmla="*/ 8045 w 8198"/>
                  <a:gd name="connsiteY4" fmla="*/ 3441 h 14199"/>
                  <a:gd name="connsiteX5" fmla="*/ 6401 w 8198"/>
                  <a:gd name="connsiteY5" fmla="*/ 153 h 14199"/>
                  <a:gd name="connsiteX6" fmla="*/ 3112 w 8198"/>
                  <a:gd name="connsiteY6" fmla="*/ 1797 h 14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98" h="14199">
                    <a:moveTo>
                      <a:pt x="3112" y="1797"/>
                    </a:moveTo>
                    <a:lnTo>
                      <a:pt x="153" y="10758"/>
                    </a:lnTo>
                    <a:cubicBezTo>
                      <a:pt x="-340" y="12156"/>
                      <a:pt x="400" y="13636"/>
                      <a:pt x="1797" y="14047"/>
                    </a:cubicBezTo>
                    <a:cubicBezTo>
                      <a:pt x="3195" y="14540"/>
                      <a:pt x="4674" y="13800"/>
                      <a:pt x="5085" y="12402"/>
                    </a:cubicBezTo>
                    <a:lnTo>
                      <a:pt x="8045" y="3441"/>
                    </a:lnTo>
                    <a:cubicBezTo>
                      <a:pt x="8538" y="2044"/>
                      <a:pt x="7799" y="564"/>
                      <a:pt x="6401" y="153"/>
                    </a:cubicBezTo>
                    <a:cubicBezTo>
                      <a:pt x="5085" y="-340"/>
                      <a:pt x="3606" y="400"/>
                      <a:pt x="3112" y="1797"/>
                    </a:cubicBezTo>
                    <a:close/>
                  </a:path>
                </a:pathLst>
              </a:custGeom>
              <a:grpFill/>
              <a:ln w="8221" cap="flat">
                <a:noFill/>
                <a:prstDash val="solid"/>
                <a:miter/>
              </a:ln>
            </p:spPr>
            <p:txBody>
              <a:bodyPr rtlCol="0" anchor="ctr"/>
              <a:lstStyle/>
              <a:p>
                <a:endParaRPr lang="en-US"/>
              </a:p>
            </p:txBody>
          </p:sp>
        </p:grpSp>
        <p:grpSp>
          <p:nvGrpSpPr>
            <p:cNvPr id="29" name="Graphic 2">
              <a:extLst>
                <a:ext uri="{FF2B5EF4-FFF2-40B4-BE49-F238E27FC236}">
                  <a16:creationId xmlns:a16="http://schemas.microsoft.com/office/drawing/2014/main" id="{BA2977F0-BAAF-4B79-A3C7-053A350821BC}"/>
                </a:ext>
              </a:extLst>
            </p:cNvPr>
            <p:cNvGrpSpPr/>
            <p:nvPr/>
          </p:nvGrpSpPr>
          <p:grpSpPr>
            <a:xfrm>
              <a:off x="11943206" y="740408"/>
              <a:ext cx="400022" cy="308787"/>
              <a:chOff x="11943206" y="740408"/>
              <a:chExt cx="400022" cy="308787"/>
            </a:xfrm>
            <a:grpFill/>
          </p:grpSpPr>
          <p:sp>
            <p:nvSpPr>
              <p:cNvPr id="53" name="Freeform: Shape 52">
                <a:extLst>
                  <a:ext uri="{FF2B5EF4-FFF2-40B4-BE49-F238E27FC236}">
                    <a16:creationId xmlns:a16="http://schemas.microsoft.com/office/drawing/2014/main" id="{0592C5D5-A06B-4E24-8B50-F32E52F881E8}"/>
                  </a:ext>
                </a:extLst>
              </p:cNvPr>
              <p:cNvSpPr/>
              <p:nvPr/>
            </p:nvSpPr>
            <p:spPr>
              <a:xfrm>
                <a:off x="11959895" y="740408"/>
                <a:ext cx="383333" cy="288727"/>
              </a:xfrm>
              <a:custGeom>
                <a:avLst/>
                <a:gdLst>
                  <a:gd name="connsiteX0" fmla="*/ 383024 w 383333"/>
                  <a:gd name="connsiteY0" fmla="*/ 269655 h 288727"/>
                  <a:gd name="connsiteX1" fmla="*/ 338301 w 383333"/>
                  <a:gd name="connsiteY1" fmla="*/ 45545 h 288727"/>
                  <a:gd name="connsiteX2" fmla="*/ 338301 w 383333"/>
                  <a:gd name="connsiteY2" fmla="*/ 44805 h 288727"/>
                  <a:gd name="connsiteX3" fmla="*/ 316680 w 383333"/>
                  <a:gd name="connsiteY3" fmla="*/ 23184 h 288727"/>
                  <a:gd name="connsiteX4" fmla="*/ 291605 w 383333"/>
                  <a:gd name="connsiteY4" fmla="*/ 23184 h 288727"/>
                  <a:gd name="connsiteX5" fmla="*/ 291605 w 383333"/>
                  <a:gd name="connsiteY5" fmla="*/ 11592 h 288727"/>
                  <a:gd name="connsiteX6" fmla="*/ 280014 w 383333"/>
                  <a:gd name="connsiteY6" fmla="*/ 0 h 288727"/>
                  <a:gd name="connsiteX7" fmla="*/ 268422 w 383333"/>
                  <a:gd name="connsiteY7" fmla="*/ 11592 h 288727"/>
                  <a:gd name="connsiteX8" fmla="*/ 268422 w 383333"/>
                  <a:gd name="connsiteY8" fmla="*/ 23184 h 288727"/>
                  <a:gd name="connsiteX9" fmla="*/ 246882 w 383333"/>
                  <a:gd name="connsiteY9" fmla="*/ 23184 h 288727"/>
                  <a:gd name="connsiteX10" fmla="*/ 246882 w 383333"/>
                  <a:gd name="connsiteY10" fmla="*/ 11592 h 288727"/>
                  <a:gd name="connsiteX11" fmla="*/ 235290 w 383333"/>
                  <a:gd name="connsiteY11" fmla="*/ 0 h 288727"/>
                  <a:gd name="connsiteX12" fmla="*/ 223698 w 383333"/>
                  <a:gd name="connsiteY12" fmla="*/ 11592 h 288727"/>
                  <a:gd name="connsiteX13" fmla="*/ 223698 w 383333"/>
                  <a:gd name="connsiteY13" fmla="*/ 23184 h 288727"/>
                  <a:gd name="connsiteX14" fmla="*/ 202158 w 383333"/>
                  <a:gd name="connsiteY14" fmla="*/ 23184 h 288727"/>
                  <a:gd name="connsiteX15" fmla="*/ 202158 w 383333"/>
                  <a:gd name="connsiteY15" fmla="*/ 11592 h 288727"/>
                  <a:gd name="connsiteX16" fmla="*/ 190567 w 383333"/>
                  <a:gd name="connsiteY16" fmla="*/ 0 h 288727"/>
                  <a:gd name="connsiteX17" fmla="*/ 178975 w 383333"/>
                  <a:gd name="connsiteY17" fmla="*/ 11592 h 288727"/>
                  <a:gd name="connsiteX18" fmla="*/ 178975 w 383333"/>
                  <a:gd name="connsiteY18" fmla="*/ 23184 h 288727"/>
                  <a:gd name="connsiteX19" fmla="*/ 157436 w 383333"/>
                  <a:gd name="connsiteY19" fmla="*/ 23184 h 288727"/>
                  <a:gd name="connsiteX20" fmla="*/ 157436 w 383333"/>
                  <a:gd name="connsiteY20" fmla="*/ 11592 h 288727"/>
                  <a:gd name="connsiteX21" fmla="*/ 145844 w 383333"/>
                  <a:gd name="connsiteY21" fmla="*/ 0 h 288727"/>
                  <a:gd name="connsiteX22" fmla="*/ 134252 w 383333"/>
                  <a:gd name="connsiteY22" fmla="*/ 11592 h 288727"/>
                  <a:gd name="connsiteX23" fmla="*/ 134252 w 383333"/>
                  <a:gd name="connsiteY23" fmla="*/ 23184 h 288727"/>
                  <a:gd name="connsiteX24" fmla="*/ 112712 w 383333"/>
                  <a:gd name="connsiteY24" fmla="*/ 23184 h 288727"/>
                  <a:gd name="connsiteX25" fmla="*/ 112712 w 383333"/>
                  <a:gd name="connsiteY25" fmla="*/ 11592 h 288727"/>
                  <a:gd name="connsiteX26" fmla="*/ 101121 w 383333"/>
                  <a:gd name="connsiteY26" fmla="*/ 0 h 288727"/>
                  <a:gd name="connsiteX27" fmla="*/ 89529 w 383333"/>
                  <a:gd name="connsiteY27" fmla="*/ 11592 h 288727"/>
                  <a:gd name="connsiteX28" fmla="*/ 89529 w 383333"/>
                  <a:gd name="connsiteY28" fmla="*/ 23184 h 288727"/>
                  <a:gd name="connsiteX29" fmla="*/ 67989 w 383333"/>
                  <a:gd name="connsiteY29" fmla="*/ 23184 h 288727"/>
                  <a:gd name="connsiteX30" fmla="*/ 67989 w 383333"/>
                  <a:gd name="connsiteY30" fmla="*/ 11592 h 288727"/>
                  <a:gd name="connsiteX31" fmla="*/ 56397 w 383333"/>
                  <a:gd name="connsiteY31" fmla="*/ 0 h 288727"/>
                  <a:gd name="connsiteX32" fmla="*/ 44806 w 383333"/>
                  <a:gd name="connsiteY32" fmla="*/ 11592 h 288727"/>
                  <a:gd name="connsiteX33" fmla="*/ 44806 w 383333"/>
                  <a:gd name="connsiteY33" fmla="*/ 23184 h 288727"/>
                  <a:gd name="connsiteX34" fmla="*/ 21622 w 383333"/>
                  <a:gd name="connsiteY34" fmla="*/ 23184 h 288727"/>
                  <a:gd name="connsiteX35" fmla="*/ 0 w 383333"/>
                  <a:gd name="connsiteY35" fmla="*/ 44805 h 288727"/>
                  <a:gd name="connsiteX36" fmla="*/ 0 w 383333"/>
                  <a:gd name="connsiteY36" fmla="*/ 89857 h 288727"/>
                  <a:gd name="connsiteX37" fmla="*/ 0 w 383333"/>
                  <a:gd name="connsiteY37" fmla="*/ 286097 h 288727"/>
                  <a:gd name="connsiteX38" fmla="*/ 2631 w 383333"/>
                  <a:gd name="connsiteY38" fmla="*/ 288728 h 288727"/>
                  <a:gd name="connsiteX39" fmla="*/ 336411 w 383333"/>
                  <a:gd name="connsiteY39" fmla="*/ 288728 h 288727"/>
                  <a:gd name="connsiteX40" fmla="*/ 368227 w 383333"/>
                  <a:gd name="connsiteY40" fmla="*/ 288728 h 288727"/>
                  <a:gd name="connsiteX41" fmla="*/ 380476 w 383333"/>
                  <a:gd name="connsiteY41" fmla="*/ 282891 h 288727"/>
                  <a:gd name="connsiteX42" fmla="*/ 383024 w 383333"/>
                  <a:gd name="connsiteY42" fmla="*/ 269655 h 288727"/>
                  <a:gd name="connsiteX43" fmla="*/ 273519 w 383333"/>
                  <a:gd name="connsiteY43" fmla="*/ 11592 h 288727"/>
                  <a:gd name="connsiteX44" fmla="*/ 279931 w 383333"/>
                  <a:gd name="connsiteY44" fmla="*/ 5179 h 288727"/>
                  <a:gd name="connsiteX45" fmla="*/ 286344 w 383333"/>
                  <a:gd name="connsiteY45" fmla="*/ 11592 h 288727"/>
                  <a:gd name="connsiteX46" fmla="*/ 286344 w 383333"/>
                  <a:gd name="connsiteY46" fmla="*/ 23184 h 288727"/>
                  <a:gd name="connsiteX47" fmla="*/ 273519 w 383333"/>
                  <a:gd name="connsiteY47" fmla="*/ 23184 h 288727"/>
                  <a:gd name="connsiteX48" fmla="*/ 273519 w 383333"/>
                  <a:gd name="connsiteY48" fmla="*/ 11592 h 288727"/>
                  <a:gd name="connsiteX49" fmla="*/ 228631 w 383333"/>
                  <a:gd name="connsiteY49" fmla="*/ 11592 h 288727"/>
                  <a:gd name="connsiteX50" fmla="*/ 235043 w 383333"/>
                  <a:gd name="connsiteY50" fmla="*/ 5179 h 288727"/>
                  <a:gd name="connsiteX51" fmla="*/ 241456 w 383333"/>
                  <a:gd name="connsiteY51" fmla="*/ 11592 h 288727"/>
                  <a:gd name="connsiteX52" fmla="*/ 241456 w 383333"/>
                  <a:gd name="connsiteY52" fmla="*/ 23184 h 288727"/>
                  <a:gd name="connsiteX53" fmla="*/ 228631 w 383333"/>
                  <a:gd name="connsiteY53" fmla="*/ 23184 h 288727"/>
                  <a:gd name="connsiteX54" fmla="*/ 228631 w 383333"/>
                  <a:gd name="connsiteY54" fmla="*/ 11592 h 288727"/>
                  <a:gd name="connsiteX55" fmla="*/ 183825 w 383333"/>
                  <a:gd name="connsiteY55" fmla="*/ 11592 h 288727"/>
                  <a:gd name="connsiteX56" fmla="*/ 190238 w 383333"/>
                  <a:gd name="connsiteY56" fmla="*/ 5179 h 288727"/>
                  <a:gd name="connsiteX57" fmla="*/ 196651 w 383333"/>
                  <a:gd name="connsiteY57" fmla="*/ 11592 h 288727"/>
                  <a:gd name="connsiteX58" fmla="*/ 196651 w 383333"/>
                  <a:gd name="connsiteY58" fmla="*/ 23184 h 288727"/>
                  <a:gd name="connsiteX59" fmla="*/ 183825 w 383333"/>
                  <a:gd name="connsiteY59" fmla="*/ 23184 h 288727"/>
                  <a:gd name="connsiteX60" fmla="*/ 183825 w 383333"/>
                  <a:gd name="connsiteY60" fmla="*/ 11592 h 288727"/>
                  <a:gd name="connsiteX61" fmla="*/ 139020 w 383333"/>
                  <a:gd name="connsiteY61" fmla="*/ 11592 h 288727"/>
                  <a:gd name="connsiteX62" fmla="*/ 145433 w 383333"/>
                  <a:gd name="connsiteY62" fmla="*/ 5179 h 288727"/>
                  <a:gd name="connsiteX63" fmla="*/ 151845 w 383333"/>
                  <a:gd name="connsiteY63" fmla="*/ 11592 h 288727"/>
                  <a:gd name="connsiteX64" fmla="*/ 151845 w 383333"/>
                  <a:gd name="connsiteY64" fmla="*/ 23184 h 288727"/>
                  <a:gd name="connsiteX65" fmla="*/ 139020 w 383333"/>
                  <a:gd name="connsiteY65" fmla="*/ 23184 h 288727"/>
                  <a:gd name="connsiteX66" fmla="*/ 139020 w 383333"/>
                  <a:gd name="connsiteY66" fmla="*/ 11592 h 288727"/>
                  <a:gd name="connsiteX67" fmla="*/ 94133 w 383333"/>
                  <a:gd name="connsiteY67" fmla="*/ 11592 h 288727"/>
                  <a:gd name="connsiteX68" fmla="*/ 100545 w 383333"/>
                  <a:gd name="connsiteY68" fmla="*/ 5179 h 288727"/>
                  <a:gd name="connsiteX69" fmla="*/ 106958 w 383333"/>
                  <a:gd name="connsiteY69" fmla="*/ 11592 h 288727"/>
                  <a:gd name="connsiteX70" fmla="*/ 106958 w 383333"/>
                  <a:gd name="connsiteY70" fmla="*/ 23184 h 288727"/>
                  <a:gd name="connsiteX71" fmla="*/ 94133 w 383333"/>
                  <a:gd name="connsiteY71" fmla="*/ 23184 h 288727"/>
                  <a:gd name="connsiteX72" fmla="*/ 94133 w 383333"/>
                  <a:gd name="connsiteY72" fmla="*/ 11592 h 288727"/>
                  <a:gd name="connsiteX73" fmla="*/ 49327 w 383333"/>
                  <a:gd name="connsiteY73" fmla="*/ 11592 h 288727"/>
                  <a:gd name="connsiteX74" fmla="*/ 55740 w 383333"/>
                  <a:gd name="connsiteY74" fmla="*/ 5179 h 288727"/>
                  <a:gd name="connsiteX75" fmla="*/ 62153 w 383333"/>
                  <a:gd name="connsiteY75" fmla="*/ 11592 h 288727"/>
                  <a:gd name="connsiteX76" fmla="*/ 62153 w 383333"/>
                  <a:gd name="connsiteY76" fmla="*/ 23184 h 288727"/>
                  <a:gd name="connsiteX77" fmla="*/ 49327 w 383333"/>
                  <a:gd name="connsiteY77" fmla="*/ 23184 h 288727"/>
                  <a:gd name="connsiteX78" fmla="*/ 49327 w 383333"/>
                  <a:gd name="connsiteY78" fmla="*/ 11592 h 288727"/>
                  <a:gd name="connsiteX79" fmla="*/ 333040 w 383333"/>
                  <a:gd name="connsiteY79" fmla="*/ 283384 h 288727"/>
                  <a:gd name="connsiteX80" fmla="*/ 4522 w 383333"/>
                  <a:gd name="connsiteY80" fmla="*/ 283384 h 288727"/>
                  <a:gd name="connsiteX81" fmla="*/ 4522 w 383333"/>
                  <a:gd name="connsiteY81" fmla="*/ 92406 h 288727"/>
                  <a:gd name="connsiteX82" fmla="*/ 333040 w 383333"/>
                  <a:gd name="connsiteY82" fmla="*/ 92406 h 288727"/>
                  <a:gd name="connsiteX83" fmla="*/ 333040 w 383333"/>
                  <a:gd name="connsiteY83" fmla="*/ 283384 h 288727"/>
                  <a:gd name="connsiteX84" fmla="*/ 333040 w 383333"/>
                  <a:gd name="connsiteY84" fmla="*/ 87144 h 288727"/>
                  <a:gd name="connsiteX85" fmla="*/ 4522 w 383333"/>
                  <a:gd name="connsiteY85" fmla="*/ 87144 h 288727"/>
                  <a:gd name="connsiteX86" fmla="*/ 4522 w 383333"/>
                  <a:gd name="connsiteY86" fmla="*/ 44723 h 288727"/>
                  <a:gd name="connsiteX87" fmla="*/ 20964 w 383333"/>
                  <a:gd name="connsiteY87" fmla="*/ 28281 h 288727"/>
                  <a:gd name="connsiteX88" fmla="*/ 44148 w 383333"/>
                  <a:gd name="connsiteY88" fmla="*/ 28281 h 288727"/>
                  <a:gd name="connsiteX89" fmla="*/ 44148 w 383333"/>
                  <a:gd name="connsiteY89" fmla="*/ 44477 h 288727"/>
                  <a:gd name="connsiteX90" fmla="*/ 49327 w 383333"/>
                  <a:gd name="connsiteY90" fmla="*/ 54095 h 288727"/>
                  <a:gd name="connsiteX91" fmla="*/ 55822 w 383333"/>
                  <a:gd name="connsiteY91" fmla="*/ 60015 h 288727"/>
                  <a:gd name="connsiteX92" fmla="*/ 62398 w 383333"/>
                  <a:gd name="connsiteY92" fmla="*/ 53438 h 288727"/>
                  <a:gd name="connsiteX93" fmla="*/ 55822 w 383333"/>
                  <a:gd name="connsiteY93" fmla="*/ 46861 h 288727"/>
                  <a:gd name="connsiteX94" fmla="*/ 51218 w 383333"/>
                  <a:gd name="connsiteY94" fmla="*/ 48752 h 288727"/>
                  <a:gd name="connsiteX95" fmla="*/ 49409 w 383333"/>
                  <a:gd name="connsiteY95" fmla="*/ 44312 h 288727"/>
                  <a:gd name="connsiteX96" fmla="*/ 49409 w 383333"/>
                  <a:gd name="connsiteY96" fmla="*/ 28116 h 288727"/>
                  <a:gd name="connsiteX97" fmla="*/ 89036 w 383333"/>
                  <a:gd name="connsiteY97" fmla="*/ 28116 h 288727"/>
                  <a:gd name="connsiteX98" fmla="*/ 89036 w 383333"/>
                  <a:gd name="connsiteY98" fmla="*/ 44312 h 288727"/>
                  <a:gd name="connsiteX99" fmla="*/ 94214 w 383333"/>
                  <a:gd name="connsiteY99" fmla="*/ 53931 h 288727"/>
                  <a:gd name="connsiteX100" fmla="*/ 100709 w 383333"/>
                  <a:gd name="connsiteY100" fmla="*/ 59850 h 288727"/>
                  <a:gd name="connsiteX101" fmla="*/ 107287 w 383333"/>
                  <a:gd name="connsiteY101" fmla="*/ 53273 h 288727"/>
                  <a:gd name="connsiteX102" fmla="*/ 100709 w 383333"/>
                  <a:gd name="connsiteY102" fmla="*/ 46696 h 288727"/>
                  <a:gd name="connsiteX103" fmla="*/ 96106 w 383333"/>
                  <a:gd name="connsiteY103" fmla="*/ 48587 h 288727"/>
                  <a:gd name="connsiteX104" fmla="*/ 94297 w 383333"/>
                  <a:gd name="connsiteY104" fmla="*/ 44148 h 288727"/>
                  <a:gd name="connsiteX105" fmla="*/ 94297 w 383333"/>
                  <a:gd name="connsiteY105" fmla="*/ 27952 h 288727"/>
                  <a:gd name="connsiteX106" fmla="*/ 133923 w 383333"/>
                  <a:gd name="connsiteY106" fmla="*/ 27952 h 288727"/>
                  <a:gd name="connsiteX107" fmla="*/ 133923 w 383333"/>
                  <a:gd name="connsiteY107" fmla="*/ 44148 h 288727"/>
                  <a:gd name="connsiteX108" fmla="*/ 139103 w 383333"/>
                  <a:gd name="connsiteY108" fmla="*/ 53766 h 288727"/>
                  <a:gd name="connsiteX109" fmla="*/ 145597 w 383333"/>
                  <a:gd name="connsiteY109" fmla="*/ 59686 h 288727"/>
                  <a:gd name="connsiteX110" fmla="*/ 152174 w 383333"/>
                  <a:gd name="connsiteY110" fmla="*/ 53109 h 288727"/>
                  <a:gd name="connsiteX111" fmla="*/ 145597 w 383333"/>
                  <a:gd name="connsiteY111" fmla="*/ 46532 h 288727"/>
                  <a:gd name="connsiteX112" fmla="*/ 140993 w 383333"/>
                  <a:gd name="connsiteY112" fmla="*/ 48423 h 288727"/>
                  <a:gd name="connsiteX113" fmla="*/ 139185 w 383333"/>
                  <a:gd name="connsiteY113" fmla="*/ 43983 h 288727"/>
                  <a:gd name="connsiteX114" fmla="*/ 139185 w 383333"/>
                  <a:gd name="connsiteY114" fmla="*/ 27788 h 288727"/>
                  <a:gd name="connsiteX115" fmla="*/ 178811 w 383333"/>
                  <a:gd name="connsiteY115" fmla="*/ 27788 h 288727"/>
                  <a:gd name="connsiteX116" fmla="*/ 178811 w 383333"/>
                  <a:gd name="connsiteY116" fmla="*/ 43983 h 288727"/>
                  <a:gd name="connsiteX117" fmla="*/ 183990 w 383333"/>
                  <a:gd name="connsiteY117" fmla="*/ 53602 h 288727"/>
                  <a:gd name="connsiteX118" fmla="*/ 190485 w 383333"/>
                  <a:gd name="connsiteY118" fmla="*/ 59521 h 288727"/>
                  <a:gd name="connsiteX119" fmla="*/ 197061 w 383333"/>
                  <a:gd name="connsiteY119" fmla="*/ 52944 h 288727"/>
                  <a:gd name="connsiteX120" fmla="*/ 190485 w 383333"/>
                  <a:gd name="connsiteY120" fmla="*/ 46367 h 288727"/>
                  <a:gd name="connsiteX121" fmla="*/ 185881 w 383333"/>
                  <a:gd name="connsiteY121" fmla="*/ 48258 h 288727"/>
                  <a:gd name="connsiteX122" fmla="*/ 184072 w 383333"/>
                  <a:gd name="connsiteY122" fmla="*/ 43819 h 288727"/>
                  <a:gd name="connsiteX123" fmla="*/ 184072 w 383333"/>
                  <a:gd name="connsiteY123" fmla="*/ 27623 h 288727"/>
                  <a:gd name="connsiteX124" fmla="*/ 223698 w 383333"/>
                  <a:gd name="connsiteY124" fmla="*/ 27623 h 288727"/>
                  <a:gd name="connsiteX125" fmla="*/ 223698 w 383333"/>
                  <a:gd name="connsiteY125" fmla="*/ 43819 h 288727"/>
                  <a:gd name="connsiteX126" fmla="*/ 228877 w 383333"/>
                  <a:gd name="connsiteY126" fmla="*/ 53438 h 288727"/>
                  <a:gd name="connsiteX127" fmla="*/ 235372 w 383333"/>
                  <a:gd name="connsiteY127" fmla="*/ 59357 h 288727"/>
                  <a:gd name="connsiteX128" fmla="*/ 241950 w 383333"/>
                  <a:gd name="connsiteY128" fmla="*/ 52780 h 288727"/>
                  <a:gd name="connsiteX129" fmla="*/ 235372 w 383333"/>
                  <a:gd name="connsiteY129" fmla="*/ 46203 h 288727"/>
                  <a:gd name="connsiteX130" fmla="*/ 230769 w 383333"/>
                  <a:gd name="connsiteY130" fmla="*/ 48094 h 288727"/>
                  <a:gd name="connsiteX131" fmla="*/ 228959 w 383333"/>
                  <a:gd name="connsiteY131" fmla="*/ 43654 h 288727"/>
                  <a:gd name="connsiteX132" fmla="*/ 228959 w 383333"/>
                  <a:gd name="connsiteY132" fmla="*/ 27459 h 288727"/>
                  <a:gd name="connsiteX133" fmla="*/ 268586 w 383333"/>
                  <a:gd name="connsiteY133" fmla="*/ 27459 h 288727"/>
                  <a:gd name="connsiteX134" fmla="*/ 268586 w 383333"/>
                  <a:gd name="connsiteY134" fmla="*/ 43654 h 288727"/>
                  <a:gd name="connsiteX135" fmla="*/ 273765 w 383333"/>
                  <a:gd name="connsiteY135" fmla="*/ 53273 h 288727"/>
                  <a:gd name="connsiteX136" fmla="*/ 280260 w 383333"/>
                  <a:gd name="connsiteY136" fmla="*/ 59192 h 288727"/>
                  <a:gd name="connsiteX137" fmla="*/ 286837 w 383333"/>
                  <a:gd name="connsiteY137" fmla="*/ 52616 h 288727"/>
                  <a:gd name="connsiteX138" fmla="*/ 280260 w 383333"/>
                  <a:gd name="connsiteY138" fmla="*/ 46039 h 288727"/>
                  <a:gd name="connsiteX139" fmla="*/ 275656 w 383333"/>
                  <a:gd name="connsiteY139" fmla="*/ 47929 h 288727"/>
                  <a:gd name="connsiteX140" fmla="*/ 273848 w 383333"/>
                  <a:gd name="connsiteY140" fmla="*/ 43490 h 288727"/>
                  <a:gd name="connsiteX141" fmla="*/ 273848 w 383333"/>
                  <a:gd name="connsiteY141" fmla="*/ 27294 h 288727"/>
                  <a:gd name="connsiteX142" fmla="*/ 316927 w 383333"/>
                  <a:gd name="connsiteY142" fmla="*/ 27294 h 288727"/>
                  <a:gd name="connsiteX143" fmla="*/ 331642 w 383333"/>
                  <a:gd name="connsiteY143" fmla="*/ 36502 h 288727"/>
                  <a:gd name="connsiteX144" fmla="*/ 333369 w 383333"/>
                  <a:gd name="connsiteY144" fmla="*/ 45052 h 288727"/>
                  <a:gd name="connsiteX145" fmla="*/ 333369 w 383333"/>
                  <a:gd name="connsiteY145" fmla="*/ 87144 h 288727"/>
                  <a:gd name="connsiteX146" fmla="*/ 375708 w 383333"/>
                  <a:gd name="connsiteY146" fmla="*/ 279520 h 288727"/>
                  <a:gd name="connsiteX147" fmla="*/ 367487 w 383333"/>
                  <a:gd name="connsiteY147" fmla="*/ 283384 h 288727"/>
                  <a:gd name="connsiteX148" fmla="*/ 338301 w 383333"/>
                  <a:gd name="connsiteY148" fmla="*/ 283384 h 288727"/>
                  <a:gd name="connsiteX149" fmla="*/ 338301 w 383333"/>
                  <a:gd name="connsiteY149" fmla="*/ 89775 h 288727"/>
                  <a:gd name="connsiteX150" fmla="*/ 338301 w 383333"/>
                  <a:gd name="connsiteY150" fmla="*/ 72182 h 288727"/>
                  <a:gd name="connsiteX151" fmla="*/ 377927 w 383333"/>
                  <a:gd name="connsiteY151" fmla="*/ 270641 h 288727"/>
                  <a:gd name="connsiteX152" fmla="*/ 375708 w 383333"/>
                  <a:gd name="connsiteY152" fmla="*/ 279520 h 288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383333" h="288727">
                    <a:moveTo>
                      <a:pt x="383024" y="269655"/>
                    </a:moveTo>
                    <a:lnTo>
                      <a:pt x="338301" y="45545"/>
                    </a:lnTo>
                    <a:lnTo>
                      <a:pt x="338301" y="44805"/>
                    </a:lnTo>
                    <a:cubicBezTo>
                      <a:pt x="338301" y="32885"/>
                      <a:pt x="328600" y="23184"/>
                      <a:pt x="316680" y="23184"/>
                    </a:cubicBezTo>
                    <a:lnTo>
                      <a:pt x="291605" y="23184"/>
                    </a:lnTo>
                    <a:lnTo>
                      <a:pt x="291605" y="11592"/>
                    </a:lnTo>
                    <a:cubicBezTo>
                      <a:pt x="291605" y="5179"/>
                      <a:pt x="286425" y="0"/>
                      <a:pt x="280014" y="0"/>
                    </a:cubicBezTo>
                    <a:cubicBezTo>
                      <a:pt x="273601" y="0"/>
                      <a:pt x="268422" y="5179"/>
                      <a:pt x="268422" y="11592"/>
                    </a:cubicBezTo>
                    <a:lnTo>
                      <a:pt x="268422" y="23184"/>
                    </a:lnTo>
                    <a:lnTo>
                      <a:pt x="246882" y="23184"/>
                    </a:lnTo>
                    <a:lnTo>
                      <a:pt x="246882" y="11592"/>
                    </a:lnTo>
                    <a:cubicBezTo>
                      <a:pt x="246882" y="5179"/>
                      <a:pt x="241703" y="0"/>
                      <a:pt x="235290" y="0"/>
                    </a:cubicBezTo>
                    <a:cubicBezTo>
                      <a:pt x="228877" y="0"/>
                      <a:pt x="223698" y="5179"/>
                      <a:pt x="223698" y="11592"/>
                    </a:cubicBezTo>
                    <a:lnTo>
                      <a:pt x="223698" y="23184"/>
                    </a:lnTo>
                    <a:lnTo>
                      <a:pt x="202158" y="23184"/>
                    </a:lnTo>
                    <a:lnTo>
                      <a:pt x="202158" y="11592"/>
                    </a:lnTo>
                    <a:cubicBezTo>
                      <a:pt x="202158" y="5179"/>
                      <a:pt x="196979" y="0"/>
                      <a:pt x="190567" y="0"/>
                    </a:cubicBezTo>
                    <a:cubicBezTo>
                      <a:pt x="184154" y="0"/>
                      <a:pt x="178975" y="5179"/>
                      <a:pt x="178975" y="11592"/>
                    </a:cubicBezTo>
                    <a:lnTo>
                      <a:pt x="178975" y="23184"/>
                    </a:lnTo>
                    <a:lnTo>
                      <a:pt x="157436" y="23184"/>
                    </a:lnTo>
                    <a:lnTo>
                      <a:pt x="157436" y="11592"/>
                    </a:lnTo>
                    <a:cubicBezTo>
                      <a:pt x="157436" y="5179"/>
                      <a:pt x="152256" y="0"/>
                      <a:pt x="145844" y="0"/>
                    </a:cubicBezTo>
                    <a:cubicBezTo>
                      <a:pt x="139431" y="0"/>
                      <a:pt x="134252" y="5179"/>
                      <a:pt x="134252" y="11592"/>
                    </a:cubicBezTo>
                    <a:lnTo>
                      <a:pt x="134252" y="23184"/>
                    </a:lnTo>
                    <a:lnTo>
                      <a:pt x="112712" y="23184"/>
                    </a:lnTo>
                    <a:lnTo>
                      <a:pt x="112712" y="11592"/>
                    </a:lnTo>
                    <a:cubicBezTo>
                      <a:pt x="112712" y="5179"/>
                      <a:pt x="107534" y="0"/>
                      <a:pt x="101121" y="0"/>
                    </a:cubicBezTo>
                    <a:cubicBezTo>
                      <a:pt x="94708" y="0"/>
                      <a:pt x="89529" y="5179"/>
                      <a:pt x="89529" y="11592"/>
                    </a:cubicBezTo>
                    <a:lnTo>
                      <a:pt x="89529" y="23184"/>
                    </a:lnTo>
                    <a:lnTo>
                      <a:pt x="67989" y="23184"/>
                    </a:lnTo>
                    <a:lnTo>
                      <a:pt x="67989" y="11592"/>
                    </a:lnTo>
                    <a:cubicBezTo>
                      <a:pt x="67989" y="5179"/>
                      <a:pt x="62810" y="0"/>
                      <a:pt x="56397" y="0"/>
                    </a:cubicBezTo>
                    <a:cubicBezTo>
                      <a:pt x="49985" y="0"/>
                      <a:pt x="44806" y="5179"/>
                      <a:pt x="44806" y="11592"/>
                    </a:cubicBezTo>
                    <a:lnTo>
                      <a:pt x="44806" y="23184"/>
                    </a:lnTo>
                    <a:lnTo>
                      <a:pt x="21622" y="23184"/>
                    </a:lnTo>
                    <a:cubicBezTo>
                      <a:pt x="9701" y="23184"/>
                      <a:pt x="0" y="32885"/>
                      <a:pt x="0" y="44805"/>
                    </a:cubicBezTo>
                    <a:lnTo>
                      <a:pt x="0" y="89857"/>
                    </a:lnTo>
                    <a:lnTo>
                      <a:pt x="0" y="286097"/>
                    </a:lnTo>
                    <a:cubicBezTo>
                      <a:pt x="0" y="287577"/>
                      <a:pt x="1151" y="288728"/>
                      <a:pt x="2631" y="288728"/>
                    </a:cubicBezTo>
                    <a:lnTo>
                      <a:pt x="336411" y="288728"/>
                    </a:lnTo>
                    <a:lnTo>
                      <a:pt x="368227" y="288728"/>
                    </a:lnTo>
                    <a:cubicBezTo>
                      <a:pt x="372995" y="288728"/>
                      <a:pt x="377434" y="286590"/>
                      <a:pt x="380476" y="282891"/>
                    </a:cubicBezTo>
                    <a:cubicBezTo>
                      <a:pt x="382778" y="279109"/>
                      <a:pt x="383929" y="274341"/>
                      <a:pt x="383024" y="269655"/>
                    </a:cubicBezTo>
                    <a:close/>
                    <a:moveTo>
                      <a:pt x="273519" y="11592"/>
                    </a:moveTo>
                    <a:cubicBezTo>
                      <a:pt x="273519" y="8057"/>
                      <a:pt x="276396" y="5179"/>
                      <a:pt x="279931" y="5179"/>
                    </a:cubicBezTo>
                    <a:cubicBezTo>
                      <a:pt x="283466" y="5179"/>
                      <a:pt x="286344" y="8057"/>
                      <a:pt x="286344" y="11592"/>
                    </a:cubicBezTo>
                    <a:lnTo>
                      <a:pt x="286344" y="23184"/>
                    </a:lnTo>
                    <a:lnTo>
                      <a:pt x="273519" y="23184"/>
                    </a:lnTo>
                    <a:lnTo>
                      <a:pt x="273519" y="11592"/>
                    </a:lnTo>
                    <a:close/>
                    <a:moveTo>
                      <a:pt x="228631" y="11592"/>
                    </a:moveTo>
                    <a:cubicBezTo>
                      <a:pt x="228631" y="8057"/>
                      <a:pt x="231509" y="5179"/>
                      <a:pt x="235043" y="5179"/>
                    </a:cubicBezTo>
                    <a:cubicBezTo>
                      <a:pt x="238579" y="5179"/>
                      <a:pt x="241456" y="8057"/>
                      <a:pt x="241456" y="11592"/>
                    </a:cubicBezTo>
                    <a:lnTo>
                      <a:pt x="241456" y="23184"/>
                    </a:lnTo>
                    <a:lnTo>
                      <a:pt x="228631" y="23184"/>
                    </a:lnTo>
                    <a:lnTo>
                      <a:pt x="228631" y="11592"/>
                    </a:lnTo>
                    <a:close/>
                    <a:moveTo>
                      <a:pt x="183825" y="11592"/>
                    </a:moveTo>
                    <a:cubicBezTo>
                      <a:pt x="183825" y="8057"/>
                      <a:pt x="186703" y="5179"/>
                      <a:pt x="190238" y="5179"/>
                    </a:cubicBezTo>
                    <a:cubicBezTo>
                      <a:pt x="193774" y="5179"/>
                      <a:pt x="196651" y="8057"/>
                      <a:pt x="196651" y="11592"/>
                    </a:cubicBezTo>
                    <a:lnTo>
                      <a:pt x="196651" y="23184"/>
                    </a:lnTo>
                    <a:lnTo>
                      <a:pt x="183825" y="23184"/>
                    </a:lnTo>
                    <a:lnTo>
                      <a:pt x="183825" y="11592"/>
                    </a:lnTo>
                    <a:close/>
                    <a:moveTo>
                      <a:pt x="139020" y="11592"/>
                    </a:moveTo>
                    <a:cubicBezTo>
                      <a:pt x="139020" y="8057"/>
                      <a:pt x="141898" y="5179"/>
                      <a:pt x="145433" y="5179"/>
                    </a:cubicBezTo>
                    <a:cubicBezTo>
                      <a:pt x="148968" y="5179"/>
                      <a:pt x="151845" y="8057"/>
                      <a:pt x="151845" y="11592"/>
                    </a:cubicBezTo>
                    <a:lnTo>
                      <a:pt x="151845" y="23184"/>
                    </a:lnTo>
                    <a:lnTo>
                      <a:pt x="139020" y="23184"/>
                    </a:lnTo>
                    <a:lnTo>
                      <a:pt x="139020" y="11592"/>
                    </a:lnTo>
                    <a:close/>
                    <a:moveTo>
                      <a:pt x="94133" y="11592"/>
                    </a:moveTo>
                    <a:cubicBezTo>
                      <a:pt x="94133" y="8057"/>
                      <a:pt x="97010" y="5179"/>
                      <a:pt x="100545" y="5179"/>
                    </a:cubicBezTo>
                    <a:cubicBezTo>
                      <a:pt x="104080" y="5179"/>
                      <a:pt x="106958" y="8057"/>
                      <a:pt x="106958" y="11592"/>
                    </a:cubicBezTo>
                    <a:lnTo>
                      <a:pt x="106958" y="23184"/>
                    </a:lnTo>
                    <a:lnTo>
                      <a:pt x="94133" y="23184"/>
                    </a:lnTo>
                    <a:lnTo>
                      <a:pt x="94133" y="11592"/>
                    </a:lnTo>
                    <a:close/>
                    <a:moveTo>
                      <a:pt x="49327" y="11592"/>
                    </a:moveTo>
                    <a:cubicBezTo>
                      <a:pt x="49327" y="8057"/>
                      <a:pt x="52204" y="5179"/>
                      <a:pt x="55740" y="5179"/>
                    </a:cubicBezTo>
                    <a:cubicBezTo>
                      <a:pt x="59274" y="5179"/>
                      <a:pt x="62153" y="8057"/>
                      <a:pt x="62153" y="11592"/>
                    </a:cubicBezTo>
                    <a:lnTo>
                      <a:pt x="62153" y="23184"/>
                    </a:lnTo>
                    <a:lnTo>
                      <a:pt x="49327" y="23184"/>
                    </a:lnTo>
                    <a:lnTo>
                      <a:pt x="49327" y="11592"/>
                    </a:lnTo>
                    <a:close/>
                    <a:moveTo>
                      <a:pt x="333040" y="283384"/>
                    </a:moveTo>
                    <a:lnTo>
                      <a:pt x="4522" y="283384"/>
                    </a:lnTo>
                    <a:lnTo>
                      <a:pt x="4522" y="92406"/>
                    </a:lnTo>
                    <a:lnTo>
                      <a:pt x="333040" y="92406"/>
                    </a:lnTo>
                    <a:lnTo>
                      <a:pt x="333040" y="283384"/>
                    </a:lnTo>
                    <a:close/>
                    <a:moveTo>
                      <a:pt x="333040" y="87144"/>
                    </a:moveTo>
                    <a:lnTo>
                      <a:pt x="4522" y="87144"/>
                    </a:lnTo>
                    <a:lnTo>
                      <a:pt x="4522" y="44723"/>
                    </a:lnTo>
                    <a:cubicBezTo>
                      <a:pt x="4522" y="35680"/>
                      <a:pt x="11921" y="28281"/>
                      <a:pt x="20964" y="28281"/>
                    </a:cubicBezTo>
                    <a:lnTo>
                      <a:pt x="44148" y="28281"/>
                    </a:lnTo>
                    <a:lnTo>
                      <a:pt x="44148" y="44477"/>
                    </a:lnTo>
                    <a:cubicBezTo>
                      <a:pt x="44148" y="48505"/>
                      <a:pt x="46203" y="52040"/>
                      <a:pt x="49327" y="54095"/>
                    </a:cubicBezTo>
                    <a:cubicBezTo>
                      <a:pt x="49656" y="57384"/>
                      <a:pt x="52369" y="60015"/>
                      <a:pt x="55822" y="60015"/>
                    </a:cubicBezTo>
                    <a:cubicBezTo>
                      <a:pt x="59439" y="60015"/>
                      <a:pt x="62398" y="57055"/>
                      <a:pt x="62398" y="53438"/>
                    </a:cubicBezTo>
                    <a:cubicBezTo>
                      <a:pt x="62398" y="49820"/>
                      <a:pt x="59439" y="46861"/>
                      <a:pt x="55822" y="46861"/>
                    </a:cubicBezTo>
                    <a:cubicBezTo>
                      <a:pt x="54014" y="46861"/>
                      <a:pt x="52369" y="47601"/>
                      <a:pt x="51218" y="48752"/>
                    </a:cubicBezTo>
                    <a:cubicBezTo>
                      <a:pt x="50149" y="47601"/>
                      <a:pt x="49409" y="46039"/>
                      <a:pt x="49409" y="44312"/>
                    </a:cubicBezTo>
                    <a:lnTo>
                      <a:pt x="49409" y="28116"/>
                    </a:lnTo>
                    <a:lnTo>
                      <a:pt x="89036" y="28116"/>
                    </a:lnTo>
                    <a:lnTo>
                      <a:pt x="89036" y="44312"/>
                    </a:lnTo>
                    <a:cubicBezTo>
                      <a:pt x="89036" y="48340"/>
                      <a:pt x="91091" y="51876"/>
                      <a:pt x="94214" y="53931"/>
                    </a:cubicBezTo>
                    <a:cubicBezTo>
                      <a:pt x="94543" y="57219"/>
                      <a:pt x="97257" y="59850"/>
                      <a:pt x="100709" y="59850"/>
                    </a:cubicBezTo>
                    <a:cubicBezTo>
                      <a:pt x="104327" y="59850"/>
                      <a:pt x="107287" y="56891"/>
                      <a:pt x="107287" y="53273"/>
                    </a:cubicBezTo>
                    <a:cubicBezTo>
                      <a:pt x="107287" y="49656"/>
                      <a:pt x="104327" y="46696"/>
                      <a:pt x="100709" y="46696"/>
                    </a:cubicBezTo>
                    <a:cubicBezTo>
                      <a:pt x="98901" y="46696"/>
                      <a:pt x="97257" y="47436"/>
                      <a:pt x="96106" y="48587"/>
                    </a:cubicBezTo>
                    <a:cubicBezTo>
                      <a:pt x="95037" y="47436"/>
                      <a:pt x="94297" y="45874"/>
                      <a:pt x="94297" y="44148"/>
                    </a:cubicBezTo>
                    <a:lnTo>
                      <a:pt x="94297" y="27952"/>
                    </a:lnTo>
                    <a:lnTo>
                      <a:pt x="133923" y="27952"/>
                    </a:lnTo>
                    <a:lnTo>
                      <a:pt x="133923" y="44148"/>
                    </a:lnTo>
                    <a:cubicBezTo>
                      <a:pt x="133923" y="48176"/>
                      <a:pt x="135979" y="51711"/>
                      <a:pt x="139103" y="53766"/>
                    </a:cubicBezTo>
                    <a:cubicBezTo>
                      <a:pt x="139431" y="57055"/>
                      <a:pt x="142144" y="59686"/>
                      <a:pt x="145597" y="59686"/>
                    </a:cubicBezTo>
                    <a:cubicBezTo>
                      <a:pt x="149215" y="59686"/>
                      <a:pt x="152174" y="56726"/>
                      <a:pt x="152174" y="53109"/>
                    </a:cubicBezTo>
                    <a:cubicBezTo>
                      <a:pt x="152174" y="49491"/>
                      <a:pt x="149215" y="46532"/>
                      <a:pt x="145597" y="46532"/>
                    </a:cubicBezTo>
                    <a:cubicBezTo>
                      <a:pt x="143788" y="46532"/>
                      <a:pt x="142144" y="47272"/>
                      <a:pt x="140993" y="48423"/>
                    </a:cubicBezTo>
                    <a:cubicBezTo>
                      <a:pt x="139925" y="47272"/>
                      <a:pt x="139185" y="45710"/>
                      <a:pt x="139185" y="43983"/>
                    </a:cubicBezTo>
                    <a:lnTo>
                      <a:pt x="139185" y="27788"/>
                    </a:lnTo>
                    <a:lnTo>
                      <a:pt x="178811" y="27788"/>
                    </a:lnTo>
                    <a:lnTo>
                      <a:pt x="178811" y="43983"/>
                    </a:lnTo>
                    <a:cubicBezTo>
                      <a:pt x="178811" y="48012"/>
                      <a:pt x="180866" y="51547"/>
                      <a:pt x="183990" y="53602"/>
                    </a:cubicBezTo>
                    <a:cubicBezTo>
                      <a:pt x="184319" y="56891"/>
                      <a:pt x="187032" y="59521"/>
                      <a:pt x="190485" y="59521"/>
                    </a:cubicBezTo>
                    <a:cubicBezTo>
                      <a:pt x="194102" y="59521"/>
                      <a:pt x="197061" y="56562"/>
                      <a:pt x="197061" y="52944"/>
                    </a:cubicBezTo>
                    <a:cubicBezTo>
                      <a:pt x="197061" y="49327"/>
                      <a:pt x="194102" y="46367"/>
                      <a:pt x="190485" y="46367"/>
                    </a:cubicBezTo>
                    <a:cubicBezTo>
                      <a:pt x="188677" y="46367"/>
                      <a:pt x="187032" y="47107"/>
                      <a:pt x="185881" y="48258"/>
                    </a:cubicBezTo>
                    <a:cubicBezTo>
                      <a:pt x="184812" y="47107"/>
                      <a:pt x="184072" y="45545"/>
                      <a:pt x="184072" y="43819"/>
                    </a:cubicBezTo>
                    <a:lnTo>
                      <a:pt x="184072" y="27623"/>
                    </a:lnTo>
                    <a:lnTo>
                      <a:pt x="223698" y="27623"/>
                    </a:lnTo>
                    <a:lnTo>
                      <a:pt x="223698" y="43819"/>
                    </a:lnTo>
                    <a:cubicBezTo>
                      <a:pt x="223698" y="47847"/>
                      <a:pt x="225753" y="51382"/>
                      <a:pt x="228877" y="53438"/>
                    </a:cubicBezTo>
                    <a:cubicBezTo>
                      <a:pt x="229206" y="56726"/>
                      <a:pt x="231919" y="59357"/>
                      <a:pt x="235372" y="59357"/>
                    </a:cubicBezTo>
                    <a:cubicBezTo>
                      <a:pt x="238990" y="59357"/>
                      <a:pt x="241950" y="56397"/>
                      <a:pt x="241950" y="52780"/>
                    </a:cubicBezTo>
                    <a:cubicBezTo>
                      <a:pt x="241950" y="49163"/>
                      <a:pt x="238990" y="46203"/>
                      <a:pt x="235372" y="46203"/>
                    </a:cubicBezTo>
                    <a:cubicBezTo>
                      <a:pt x="233564" y="46203"/>
                      <a:pt x="231919" y="46943"/>
                      <a:pt x="230769" y="48094"/>
                    </a:cubicBezTo>
                    <a:cubicBezTo>
                      <a:pt x="229700" y="46943"/>
                      <a:pt x="228959" y="45381"/>
                      <a:pt x="228959" y="43654"/>
                    </a:cubicBezTo>
                    <a:lnTo>
                      <a:pt x="228959" y="27459"/>
                    </a:lnTo>
                    <a:lnTo>
                      <a:pt x="268586" y="27459"/>
                    </a:lnTo>
                    <a:lnTo>
                      <a:pt x="268586" y="43654"/>
                    </a:lnTo>
                    <a:cubicBezTo>
                      <a:pt x="268586" y="47683"/>
                      <a:pt x="270641" y="51218"/>
                      <a:pt x="273765" y="53273"/>
                    </a:cubicBezTo>
                    <a:cubicBezTo>
                      <a:pt x="274094" y="56562"/>
                      <a:pt x="276807" y="59192"/>
                      <a:pt x="280260" y="59192"/>
                    </a:cubicBezTo>
                    <a:cubicBezTo>
                      <a:pt x="283877" y="59192"/>
                      <a:pt x="286837" y="56233"/>
                      <a:pt x="286837" y="52616"/>
                    </a:cubicBezTo>
                    <a:cubicBezTo>
                      <a:pt x="286837" y="48998"/>
                      <a:pt x="283877" y="46039"/>
                      <a:pt x="280260" y="46039"/>
                    </a:cubicBezTo>
                    <a:cubicBezTo>
                      <a:pt x="278451" y="46039"/>
                      <a:pt x="276807" y="46779"/>
                      <a:pt x="275656" y="47929"/>
                    </a:cubicBezTo>
                    <a:cubicBezTo>
                      <a:pt x="274587" y="46779"/>
                      <a:pt x="273848" y="45216"/>
                      <a:pt x="273848" y="43490"/>
                    </a:cubicBezTo>
                    <a:lnTo>
                      <a:pt x="273848" y="27294"/>
                    </a:lnTo>
                    <a:lnTo>
                      <a:pt x="316927" y="27294"/>
                    </a:lnTo>
                    <a:cubicBezTo>
                      <a:pt x="323421" y="27294"/>
                      <a:pt x="329012" y="31076"/>
                      <a:pt x="331642" y="36502"/>
                    </a:cubicBezTo>
                    <a:lnTo>
                      <a:pt x="333369" y="45052"/>
                    </a:lnTo>
                    <a:lnTo>
                      <a:pt x="333369" y="87144"/>
                    </a:lnTo>
                    <a:close/>
                    <a:moveTo>
                      <a:pt x="375708" y="279520"/>
                    </a:moveTo>
                    <a:cubicBezTo>
                      <a:pt x="373653" y="281986"/>
                      <a:pt x="370692" y="283384"/>
                      <a:pt x="367487" y="283384"/>
                    </a:cubicBezTo>
                    <a:lnTo>
                      <a:pt x="338301" y="283384"/>
                    </a:lnTo>
                    <a:lnTo>
                      <a:pt x="338301" y="89775"/>
                    </a:lnTo>
                    <a:lnTo>
                      <a:pt x="338301" y="72182"/>
                    </a:lnTo>
                    <a:lnTo>
                      <a:pt x="377927" y="270641"/>
                    </a:lnTo>
                    <a:cubicBezTo>
                      <a:pt x="378585" y="273765"/>
                      <a:pt x="377764" y="277054"/>
                      <a:pt x="375708" y="279520"/>
                    </a:cubicBezTo>
                    <a:close/>
                  </a:path>
                </a:pathLst>
              </a:custGeom>
              <a:grpFill/>
              <a:ln w="8221" cap="flat">
                <a:noFill/>
                <a:prstDash val="solid"/>
                <a:miter/>
              </a:ln>
            </p:spPr>
            <p:txBody>
              <a:bodyPr rtlCol="0" anchor="ctr"/>
              <a:lstStyle/>
              <a:p>
                <a:endParaRPr lang="en-US"/>
              </a:p>
            </p:txBody>
          </p:sp>
          <p:sp>
            <p:nvSpPr>
              <p:cNvPr id="54" name="Freeform: Shape 53">
                <a:extLst>
                  <a:ext uri="{FF2B5EF4-FFF2-40B4-BE49-F238E27FC236}">
                    <a16:creationId xmlns:a16="http://schemas.microsoft.com/office/drawing/2014/main" id="{FBF5AFF9-9F42-405A-AA86-ED8ED2EAA4C4}"/>
                  </a:ext>
                </a:extLst>
              </p:cNvPr>
              <p:cNvSpPr/>
              <p:nvPr/>
            </p:nvSpPr>
            <p:spPr>
              <a:xfrm>
                <a:off x="11943206" y="903598"/>
                <a:ext cx="5261" cy="70291"/>
              </a:xfrm>
              <a:custGeom>
                <a:avLst/>
                <a:gdLst>
                  <a:gd name="connsiteX0" fmla="*/ 2631 w 5261"/>
                  <a:gd name="connsiteY0" fmla="*/ 0 h 70291"/>
                  <a:gd name="connsiteX1" fmla="*/ 0 w 5261"/>
                  <a:gd name="connsiteY1" fmla="*/ 2631 h 70291"/>
                  <a:gd name="connsiteX2" fmla="*/ 0 w 5261"/>
                  <a:gd name="connsiteY2" fmla="*/ 67660 h 70291"/>
                  <a:gd name="connsiteX3" fmla="*/ 2631 w 5261"/>
                  <a:gd name="connsiteY3" fmla="*/ 70291 h 70291"/>
                  <a:gd name="connsiteX4" fmla="*/ 5262 w 5261"/>
                  <a:gd name="connsiteY4" fmla="*/ 67660 h 70291"/>
                  <a:gd name="connsiteX5" fmla="*/ 5262 w 5261"/>
                  <a:gd name="connsiteY5" fmla="*/ 2631 h 70291"/>
                  <a:gd name="connsiteX6" fmla="*/ 2631 w 5261"/>
                  <a:gd name="connsiteY6" fmla="*/ 0 h 70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70291">
                    <a:moveTo>
                      <a:pt x="2631" y="0"/>
                    </a:moveTo>
                    <a:cubicBezTo>
                      <a:pt x="1151" y="0"/>
                      <a:pt x="0" y="1151"/>
                      <a:pt x="0" y="2631"/>
                    </a:cubicBezTo>
                    <a:lnTo>
                      <a:pt x="0" y="67660"/>
                    </a:lnTo>
                    <a:cubicBezTo>
                      <a:pt x="0" y="69140"/>
                      <a:pt x="1151" y="70291"/>
                      <a:pt x="2631" y="70291"/>
                    </a:cubicBezTo>
                    <a:cubicBezTo>
                      <a:pt x="4111" y="70291"/>
                      <a:pt x="5262" y="69140"/>
                      <a:pt x="5262" y="67660"/>
                    </a:cubicBezTo>
                    <a:lnTo>
                      <a:pt x="5262" y="2631"/>
                    </a:lnTo>
                    <a:cubicBezTo>
                      <a:pt x="5262" y="1151"/>
                      <a:pt x="4111" y="0"/>
                      <a:pt x="2631" y="0"/>
                    </a:cubicBezTo>
                    <a:close/>
                  </a:path>
                </a:pathLst>
              </a:custGeom>
              <a:grpFill/>
              <a:ln w="8221" cap="flat">
                <a:noFill/>
                <a:prstDash val="solid"/>
                <a:miter/>
              </a:ln>
            </p:spPr>
            <p:txBody>
              <a:bodyPr rtlCol="0" anchor="ctr"/>
              <a:lstStyle/>
              <a:p>
                <a:endParaRPr lang="en-US"/>
              </a:p>
            </p:txBody>
          </p:sp>
          <p:sp>
            <p:nvSpPr>
              <p:cNvPr id="55" name="Freeform: Shape 54">
                <a:extLst>
                  <a:ext uri="{FF2B5EF4-FFF2-40B4-BE49-F238E27FC236}">
                    <a16:creationId xmlns:a16="http://schemas.microsoft.com/office/drawing/2014/main" id="{41DE91BF-521C-4484-81DC-12D240BF1009}"/>
                  </a:ext>
                </a:extLst>
              </p:cNvPr>
              <p:cNvSpPr/>
              <p:nvPr/>
            </p:nvSpPr>
            <p:spPr>
              <a:xfrm>
                <a:off x="11943206" y="858711"/>
                <a:ext cx="5261" cy="30007"/>
              </a:xfrm>
              <a:custGeom>
                <a:avLst/>
                <a:gdLst>
                  <a:gd name="connsiteX0" fmla="*/ 2631 w 5261"/>
                  <a:gd name="connsiteY0" fmla="*/ 0 h 30007"/>
                  <a:gd name="connsiteX1" fmla="*/ 0 w 5261"/>
                  <a:gd name="connsiteY1" fmla="*/ 2631 h 30007"/>
                  <a:gd name="connsiteX2" fmla="*/ 0 w 5261"/>
                  <a:gd name="connsiteY2" fmla="*/ 27377 h 30007"/>
                  <a:gd name="connsiteX3" fmla="*/ 2631 w 5261"/>
                  <a:gd name="connsiteY3" fmla="*/ 30007 h 30007"/>
                  <a:gd name="connsiteX4" fmla="*/ 5262 w 5261"/>
                  <a:gd name="connsiteY4" fmla="*/ 27377 h 30007"/>
                  <a:gd name="connsiteX5" fmla="*/ 5262 w 5261"/>
                  <a:gd name="connsiteY5" fmla="*/ 2631 h 30007"/>
                  <a:gd name="connsiteX6" fmla="*/ 2631 w 5261"/>
                  <a:gd name="connsiteY6" fmla="*/ 0 h 30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30007">
                    <a:moveTo>
                      <a:pt x="2631" y="0"/>
                    </a:moveTo>
                    <a:cubicBezTo>
                      <a:pt x="1151" y="0"/>
                      <a:pt x="0" y="1151"/>
                      <a:pt x="0" y="2631"/>
                    </a:cubicBezTo>
                    <a:lnTo>
                      <a:pt x="0" y="27377"/>
                    </a:lnTo>
                    <a:cubicBezTo>
                      <a:pt x="0" y="28856"/>
                      <a:pt x="1151" y="30007"/>
                      <a:pt x="2631" y="30007"/>
                    </a:cubicBezTo>
                    <a:cubicBezTo>
                      <a:pt x="4111" y="30007"/>
                      <a:pt x="5262" y="28856"/>
                      <a:pt x="5262" y="27377"/>
                    </a:cubicBezTo>
                    <a:lnTo>
                      <a:pt x="5262" y="2631"/>
                    </a:lnTo>
                    <a:cubicBezTo>
                      <a:pt x="5262" y="1151"/>
                      <a:pt x="4111" y="0"/>
                      <a:pt x="2631" y="0"/>
                    </a:cubicBezTo>
                    <a:close/>
                  </a:path>
                </a:pathLst>
              </a:custGeom>
              <a:grpFill/>
              <a:ln w="8221" cap="flat">
                <a:noFill/>
                <a:prstDash val="solid"/>
                <a:miter/>
              </a:ln>
            </p:spPr>
            <p:txBody>
              <a:bodyPr rtlCol="0" anchor="ctr"/>
              <a:lstStyle/>
              <a:p>
                <a:endParaRPr lang="en-US"/>
              </a:p>
            </p:txBody>
          </p:sp>
          <p:sp>
            <p:nvSpPr>
              <p:cNvPr id="56" name="Freeform: Shape 55">
                <a:extLst>
                  <a:ext uri="{FF2B5EF4-FFF2-40B4-BE49-F238E27FC236}">
                    <a16:creationId xmlns:a16="http://schemas.microsoft.com/office/drawing/2014/main" id="{DE6CA5A1-9873-4559-8169-99B00F75ED81}"/>
                  </a:ext>
                </a:extLst>
              </p:cNvPr>
              <p:cNvSpPr/>
              <p:nvPr/>
            </p:nvSpPr>
            <p:spPr>
              <a:xfrm>
                <a:off x="12006920" y="1043934"/>
                <a:ext cx="131621" cy="5261"/>
              </a:xfrm>
              <a:custGeom>
                <a:avLst/>
                <a:gdLst>
                  <a:gd name="connsiteX0" fmla="*/ 128991 w 131621"/>
                  <a:gd name="connsiteY0" fmla="*/ 0 h 5261"/>
                  <a:gd name="connsiteX1" fmla="*/ 2631 w 131621"/>
                  <a:gd name="connsiteY1" fmla="*/ 0 h 5261"/>
                  <a:gd name="connsiteX2" fmla="*/ 0 w 131621"/>
                  <a:gd name="connsiteY2" fmla="*/ 2631 h 5261"/>
                  <a:gd name="connsiteX3" fmla="*/ 2631 w 131621"/>
                  <a:gd name="connsiteY3" fmla="*/ 5262 h 5261"/>
                  <a:gd name="connsiteX4" fmla="*/ 128991 w 131621"/>
                  <a:gd name="connsiteY4" fmla="*/ 5262 h 5261"/>
                  <a:gd name="connsiteX5" fmla="*/ 131621 w 131621"/>
                  <a:gd name="connsiteY5" fmla="*/ 2631 h 5261"/>
                  <a:gd name="connsiteX6" fmla="*/ 128991 w 131621"/>
                  <a:gd name="connsiteY6" fmla="*/ 0 h 5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621" h="5261">
                    <a:moveTo>
                      <a:pt x="128991" y="0"/>
                    </a:moveTo>
                    <a:lnTo>
                      <a:pt x="2631" y="0"/>
                    </a:lnTo>
                    <a:cubicBezTo>
                      <a:pt x="1151" y="0"/>
                      <a:pt x="0" y="1151"/>
                      <a:pt x="0" y="2631"/>
                    </a:cubicBezTo>
                    <a:cubicBezTo>
                      <a:pt x="0" y="4111"/>
                      <a:pt x="1151" y="5262"/>
                      <a:pt x="2631" y="5262"/>
                    </a:cubicBezTo>
                    <a:lnTo>
                      <a:pt x="128991" y="5262"/>
                    </a:lnTo>
                    <a:cubicBezTo>
                      <a:pt x="130470" y="5262"/>
                      <a:pt x="131621" y="4111"/>
                      <a:pt x="131621" y="2631"/>
                    </a:cubicBezTo>
                    <a:cubicBezTo>
                      <a:pt x="131539" y="1151"/>
                      <a:pt x="130389" y="0"/>
                      <a:pt x="128991" y="0"/>
                    </a:cubicBezTo>
                    <a:close/>
                  </a:path>
                </a:pathLst>
              </a:custGeom>
              <a:grpFill/>
              <a:ln w="8221" cap="flat">
                <a:noFill/>
                <a:prstDash val="solid"/>
                <a:miter/>
              </a:ln>
            </p:spPr>
            <p:txBody>
              <a:bodyPr rtlCol="0" anchor="ctr"/>
              <a:lstStyle/>
              <a:p>
                <a:endParaRPr lang="en-US"/>
              </a:p>
            </p:txBody>
          </p:sp>
          <p:sp>
            <p:nvSpPr>
              <p:cNvPr id="57" name="Freeform: Shape 56">
                <a:extLst>
                  <a:ext uri="{FF2B5EF4-FFF2-40B4-BE49-F238E27FC236}">
                    <a16:creationId xmlns:a16="http://schemas.microsoft.com/office/drawing/2014/main" id="{E52176F4-452C-4D46-AF6F-69B7674F89FB}"/>
                  </a:ext>
                </a:extLst>
              </p:cNvPr>
              <p:cNvSpPr/>
              <p:nvPr/>
            </p:nvSpPr>
            <p:spPr>
              <a:xfrm>
                <a:off x="12000919" y="870714"/>
                <a:ext cx="255514" cy="122413"/>
              </a:xfrm>
              <a:custGeom>
                <a:avLst/>
                <a:gdLst>
                  <a:gd name="connsiteX0" fmla="*/ 2631 w 255514"/>
                  <a:gd name="connsiteY0" fmla="*/ 122413 h 122413"/>
                  <a:gd name="connsiteX1" fmla="*/ 65194 w 255514"/>
                  <a:gd name="connsiteY1" fmla="*/ 122413 h 122413"/>
                  <a:gd name="connsiteX2" fmla="*/ 127757 w 255514"/>
                  <a:gd name="connsiteY2" fmla="*/ 122413 h 122413"/>
                  <a:gd name="connsiteX3" fmla="*/ 190320 w 255514"/>
                  <a:gd name="connsiteY3" fmla="*/ 122413 h 122413"/>
                  <a:gd name="connsiteX4" fmla="*/ 252883 w 255514"/>
                  <a:gd name="connsiteY4" fmla="*/ 122413 h 122413"/>
                  <a:gd name="connsiteX5" fmla="*/ 255515 w 255514"/>
                  <a:gd name="connsiteY5" fmla="*/ 119783 h 122413"/>
                  <a:gd name="connsiteX6" fmla="*/ 255515 w 255514"/>
                  <a:gd name="connsiteY6" fmla="*/ 80732 h 122413"/>
                  <a:gd name="connsiteX7" fmla="*/ 255515 w 255514"/>
                  <a:gd name="connsiteY7" fmla="*/ 41681 h 122413"/>
                  <a:gd name="connsiteX8" fmla="*/ 255515 w 255514"/>
                  <a:gd name="connsiteY8" fmla="*/ 2631 h 122413"/>
                  <a:gd name="connsiteX9" fmla="*/ 252883 w 255514"/>
                  <a:gd name="connsiteY9" fmla="*/ 0 h 122413"/>
                  <a:gd name="connsiteX10" fmla="*/ 190320 w 255514"/>
                  <a:gd name="connsiteY10" fmla="*/ 0 h 122413"/>
                  <a:gd name="connsiteX11" fmla="*/ 127757 w 255514"/>
                  <a:gd name="connsiteY11" fmla="*/ 0 h 122413"/>
                  <a:gd name="connsiteX12" fmla="*/ 65194 w 255514"/>
                  <a:gd name="connsiteY12" fmla="*/ 0 h 122413"/>
                  <a:gd name="connsiteX13" fmla="*/ 2631 w 255514"/>
                  <a:gd name="connsiteY13" fmla="*/ 0 h 122413"/>
                  <a:gd name="connsiteX14" fmla="*/ 0 w 255514"/>
                  <a:gd name="connsiteY14" fmla="*/ 2631 h 122413"/>
                  <a:gd name="connsiteX15" fmla="*/ 0 w 255514"/>
                  <a:gd name="connsiteY15" fmla="*/ 41681 h 122413"/>
                  <a:gd name="connsiteX16" fmla="*/ 0 w 255514"/>
                  <a:gd name="connsiteY16" fmla="*/ 80732 h 122413"/>
                  <a:gd name="connsiteX17" fmla="*/ 0 w 255514"/>
                  <a:gd name="connsiteY17" fmla="*/ 119783 h 122413"/>
                  <a:gd name="connsiteX18" fmla="*/ 2631 w 255514"/>
                  <a:gd name="connsiteY18" fmla="*/ 122413 h 122413"/>
                  <a:gd name="connsiteX19" fmla="*/ 192951 w 255514"/>
                  <a:gd name="connsiteY19" fmla="*/ 5344 h 122413"/>
                  <a:gd name="connsiteX20" fmla="*/ 250335 w 255514"/>
                  <a:gd name="connsiteY20" fmla="*/ 5344 h 122413"/>
                  <a:gd name="connsiteX21" fmla="*/ 250335 w 255514"/>
                  <a:gd name="connsiteY21" fmla="*/ 39133 h 122413"/>
                  <a:gd name="connsiteX22" fmla="*/ 192951 w 255514"/>
                  <a:gd name="connsiteY22" fmla="*/ 39133 h 122413"/>
                  <a:gd name="connsiteX23" fmla="*/ 192951 w 255514"/>
                  <a:gd name="connsiteY23" fmla="*/ 5344 h 122413"/>
                  <a:gd name="connsiteX24" fmla="*/ 192951 w 255514"/>
                  <a:gd name="connsiteY24" fmla="*/ 44394 h 122413"/>
                  <a:gd name="connsiteX25" fmla="*/ 250335 w 255514"/>
                  <a:gd name="connsiteY25" fmla="*/ 44394 h 122413"/>
                  <a:gd name="connsiteX26" fmla="*/ 250335 w 255514"/>
                  <a:gd name="connsiteY26" fmla="*/ 78183 h 122413"/>
                  <a:gd name="connsiteX27" fmla="*/ 192951 w 255514"/>
                  <a:gd name="connsiteY27" fmla="*/ 78183 h 122413"/>
                  <a:gd name="connsiteX28" fmla="*/ 192951 w 255514"/>
                  <a:gd name="connsiteY28" fmla="*/ 44394 h 122413"/>
                  <a:gd name="connsiteX29" fmla="*/ 192951 w 255514"/>
                  <a:gd name="connsiteY29" fmla="*/ 83363 h 122413"/>
                  <a:gd name="connsiteX30" fmla="*/ 250335 w 255514"/>
                  <a:gd name="connsiteY30" fmla="*/ 83363 h 122413"/>
                  <a:gd name="connsiteX31" fmla="*/ 250335 w 255514"/>
                  <a:gd name="connsiteY31" fmla="*/ 117152 h 122413"/>
                  <a:gd name="connsiteX32" fmla="*/ 192951 w 255514"/>
                  <a:gd name="connsiteY32" fmla="*/ 117152 h 122413"/>
                  <a:gd name="connsiteX33" fmla="*/ 192951 w 255514"/>
                  <a:gd name="connsiteY33" fmla="*/ 83363 h 122413"/>
                  <a:gd name="connsiteX34" fmla="*/ 130388 w 255514"/>
                  <a:gd name="connsiteY34" fmla="*/ 5344 h 122413"/>
                  <a:gd name="connsiteX35" fmla="*/ 187772 w 255514"/>
                  <a:gd name="connsiteY35" fmla="*/ 5344 h 122413"/>
                  <a:gd name="connsiteX36" fmla="*/ 187772 w 255514"/>
                  <a:gd name="connsiteY36" fmla="*/ 39133 h 122413"/>
                  <a:gd name="connsiteX37" fmla="*/ 130388 w 255514"/>
                  <a:gd name="connsiteY37" fmla="*/ 39133 h 122413"/>
                  <a:gd name="connsiteX38" fmla="*/ 130388 w 255514"/>
                  <a:gd name="connsiteY38" fmla="*/ 5344 h 122413"/>
                  <a:gd name="connsiteX39" fmla="*/ 130388 w 255514"/>
                  <a:gd name="connsiteY39" fmla="*/ 44394 h 122413"/>
                  <a:gd name="connsiteX40" fmla="*/ 187772 w 255514"/>
                  <a:gd name="connsiteY40" fmla="*/ 44394 h 122413"/>
                  <a:gd name="connsiteX41" fmla="*/ 187772 w 255514"/>
                  <a:gd name="connsiteY41" fmla="*/ 78183 h 122413"/>
                  <a:gd name="connsiteX42" fmla="*/ 130388 w 255514"/>
                  <a:gd name="connsiteY42" fmla="*/ 78183 h 122413"/>
                  <a:gd name="connsiteX43" fmla="*/ 130388 w 255514"/>
                  <a:gd name="connsiteY43" fmla="*/ 44394 h 122413"/>
                  <a:gd name="connsiteX44" fmla="*/ 130388 w 255514"/>
                  <a:gd name="connsiteY44" fmla="*/ 83363 h 122413"/>
                  <a:gd name="connsiteX45" fmla="*/ 187772 w 255514"/>
                  <a:gd name="connsiteY45" fmla="*/ 83363 h 122413"/>
                  <a:gd name="connsiteX46" fmla="*/ 187772 w 255514"/>
                  <a:gd name="connsiteY46" fmla="*/ 117152 h 122413"/>
                  <a:gd name="connsiteX47" fmla="*/ 130388 w 255514"/>
                  <a:gd name="connsiteY47" fmla="*/ 117152 h 122413"/>
                  <a:gd name="connsiteX48" fmla="*/ 130388 w 255514"/>
                  <a:gd name="connsiteY48" fmla="*/ 83363 h 122413"/>
                  <a:gd name="connsiteX49" fmla="*/ 67825 w 255514"/>
                  <a:gd name="connsiteY49" fmla="*/ 5344 h 122413"/>
                  <a:gd name="connsiteX50" fmla="*/ 125208 w 255514"/>
                  <a:gd name="connsiteY50" fmla="*/ 5344 h 122413"/>
                  <a:gd name="connsiteX51" fmla="*/ 125208 w 255514"/>
                  <a:gd name="connsiteY51" fmla="*/ 39133 h 122413"/>
                  <a:gd name="connsiteX52" fmla="*/ 67825 w 255514"/>
                  <a:gd name="connsiteY52" fmla="*/ 39133 h 122413"/>
                  <a:gd name="connsiteX53" fmla="*/ 67825 w 255514"/>
                  <a:gd name="connsiteY53" fmla="*/ 5344 h 122413"/>
                  <a:gd name="connsiteX54" fmla="*/ 67825 w 255514"/>
                  <a:gd name="connsiteY54" fmla="*/ 44394 h 122413"/>
                  <a:gd name="connsiteX55" fmla="*/ 125208 w 255514"/>
                  <a:gd name="connsiteY55" fmla="*/ 44394 h 122413"/>
                  <a:gd name="connsiteX56" fmla="*/ 125208 w 255514"/>
                  <a:gd name="connsiteY56" fmla="*/ 78183 h 122413"/>
                  <a:gd name="connsiteX57" fmla="*/ 67825 w 255514"/>
                  <a:gd name="connsiteY57" fmla="*/ 78183 h 122413"/>
                  <a:gd name="connsiteX58" fmla="*/ 67825 w 255514"/>
                  <a:gd name="connsiteY58" fmla="*/ 44394 h 122413"/>
                  <a:gd name="connsiteX59" fmla="*/ 67825 w 255514"/>
                  <a:gd name="connsiteY59" fmla="*/ 83363 h 122413"/>
                  <a:gd name="connsiteX60" fmla="*/ 125208 w 255514"/>
                  <a:gd name="connsiteY60" fmla="*/ 83363 h 122413"/>
                  <a:gd name="connsiteX61" fmla="*/ 125208 w 255514"/>
                  <a:gd name="connsiteY61" fmla="*/ 117152 h 122413"/>
                  <a:gd name="connsiteX62" fmla="*/ 67825 w 255514"/>
                  <a:gd name="connsiteY62" fmla="*/ 117152 h 122413"/>
                  <a:gd name="connsiteX63" fmla="*/ 67825 w 255514"/>
                  <a:gd name="connsiteY63" fmla="*/ 83363 h 122413"/>
                  <a:gd name="connsiteX64" fmla="*/ 5262 w 255514"/>
                  <a:gd name="connsiteY64" fmla="*/ 5344 h 122413"/>
                  <a:gd name="connsiteX65" fmla="*/ 62645 w 255514"/>
                  <a:gd name="connsiteY65" fmla="*/ 5344 h 122413"/>
                  <a:gd name="connsiteX66" fmla="*/ 62645 w 255514"/>
                  <a:gd name="connsiteY66" fmla="*/ 39133 h 122413"/>
                  <a:gd name="connsiteX67" fmla="*/ 5262 w 255514"/>
                  <a:gd name="connsiteY67" fmla="*/ 39133 h 122413"/>
                  <a:gd name="connsiteX68" fmla="*/ 5262 w 255514"/>
                  <a:gd name="connsiteY68" fmla="*/ 5344 h 122413"/>
                  <a:gd name="connsiteX69" fmla="*/ 5262 w 255514"/>
                  <a:gd name="connsiteY69" fmla="*/ 44394 h 122413"/>
                  <a:gd name="connsiteX70" fmla="*/ 62645 w 255514"/>
                  <a:gd name="connsiteY70" fmla="*/ 44394 h 122413"/>
                  <a:gd name="connsiteX71" fmla="*/ 62645 w 255514"/>
                  <a:gd name="connsiteY71" fmla="*/ 78183 h 122413"/>
                  <a:gd name="connsiteX72" fmla="*/ 5262 w 255514"/>
                  <a:gd name="connsiteY72" fmla="*/ 78183 h 122413"/>
                  <a:gd name="connsiteX73" fmla="*/ 5262 w 255514"/>
                  <a:gd name="connsiteY73" fmla="*/ 44394 h 122413"/>
                  <a:gd name="connsiteX74" fmla="*/ 5262 w 255514"/>
                  <a:gd name="connsiteY74" fmla="*/ 83363 h 122413"/>
                  <a:gd name="connsiteX75" fmla="*/ 62645 w 255514"/>
                  <a:gd name="connsiteY75" fmla="*/ 83363 h 122413"/>
                  <a:gd name="connsiteX76" fmla="*/ 62645 w 255514"/>
                  <a:gd name="connsiteY76" fmla="*/ 117152 h 122413"/>
                  <a:gd name="connsiteX77" fmla="*/ 5262 w 255514"/>
                  <a:gd name="connsiteY77" fmla="*/ 117152 h 122413"/>
                  <a:gd name="connsiteX78" fmla="*/ 5262 w 255514"/>
                  <a:gd name="connsiteY78" fmla="*/ 83363 h 122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255514" h="122413">
                    <a:moveTo>
                      <a:pt x="2631" y="122413"/>
                    </a:moveTo>
                    <a:lnTo>
                      <a:pt x="65194" y="122413"/>
                    </a:lnTo>
                    <a:lnTo>
                      <a:pt x="127757" y="122413"/>
                    </a:lnTo>
                    <a:lnTo>
                      <a:pt x="190320" y="122413"/>
                    </a:lnTo>
                    <a:lnTo>
                      <a:pt x="252883" y="122413"/>
                    </a:lnTo>
                    <a:cubicBezTo>
                      <a:pt x="254364" y="122413"/>
                      <a:pt x="255515" y="121262"/>
                      <a:pt x="255515" y="119783"/>
                    </a:cubicBezTo>
                    <a:lnTo>
                      <a:pt x="255515" y="80732"/>
                    </a:lnTo>
                    <a:lnTo>
                      <a:pt x="255515" y="41681"/>
                    </a:lnTo>
                    <a:lnTo>
                      <a:pt x="255515" y="2631"/>
                    </a:lnTo>
                    <a:cubicBezTo>
                      <a:pt x="255515" y="1151"/>
                      <a:pt x="254364" y="0"/>
                      <a:pt x="252883" y="0"/>
                    </a:cubicBezTo>
                    <a:lnTo>
                      <a:pt x="190320" y="0"/>
                    </a:lnTo>
                    <a:lnTo>
                      <a:pt x="127757" y="0"/>
                    </a:lnTo>
                    <a:lnTo>
                      <a:pt x="65194" y="0"/>
                    </a:lnTo>
                    <a:lnTo>
                      <a:pt x="2631" y="0"/>
                    </a:lnTo>
                    <a:cubicBezTo>
                      <a:pt x="1151" y="0"/>
                      <a:pt x="0" y="1151"/>
                      <a:pt x="0" y="2631"/>
                    </a:cubicBezTo>
                    <a:lnTo>
                      <a:pt x="0" y="41681"/>
                    </a:lnTo>
                    <a:lnTo>
                      <a:pt x="0" y="80732"/>
                    </a:lnTo>
                    <a:lnTo>
                      <a:pt x="0" y="119783"/>
                    </a:lnTo>
                    <a:cubicBezTo>
                      <a:pt x="0" y="121262"/>
                      <a:pt x="1233" y="122413"/>
                      <a:pt x="2631" y="122413"/>
                    </a:cubicBezTo>
                    <a:close/>
                    <a:moveTo>
                      <a:pt x="192951" y="5344"/>
                    </a:moveTo>
                    <a:lnTo>
                      <a:pt x="250335" y="5344"/>
                    </a:lnTo>
                    <a:lnTo>
                      <a:pt x="250335" y="39133"/>
                    </a:lnTo>
                    <a:lnTo>
                      <a:pt x="192951" y="39133"/>
                    </a:lnTo>
                    <a:lnTo>
                      <a:pt x="192951" y="5344"/>
                    </a:lnTo>
                    <a:close/>
                    <a:moveTo>
                      <a:pt x="192951" y="44394"/>
                    </a:moveTo>
                    <a:lnTo>
                      <a:pt x="250335" y="44394"/>
                    </a:lnTo>
                    <a:lnTo>
                      <a:pt x="250335" y="78183"/>
                    </a:lnTo>
                    <a:lnTo>
                      <a:pt x="192951" y="78183"/>
                    </a:lnTo>
                    <a:lnTo>
                      <a:pt x="192951" y="44394"/>
                    </a:lnTo>
                    <a:close/>
                    <a:moveTo>
                      <a:pt x="192951" y="83363"/>
                    </a:moveTo>
                    <a:lnTo>
                      <a:pt x="250335" y="83363"/>
                    </a:lnTo>
                    <a:lnTo>
                      <a:pt x="250335" y="117152"/>
                    </a:lnTo>
                    <a:lnTo>
                      <a:pt x="192951" y="117152"/>
                    </a:lnTo>
                    <a:lnTo>
                      <a:pt x="192951" y="83363"/>
                    </a:lnTo>
                    <a:close/>
                    <a:moveTo>
                      <a:pt x="130388" y="5344"/>
                    </a:moveTo>
                    <a:lnTo>
                      <a:pt x="187772" y="5344"/>
                    </a:lnTo>
                    <a:lnTo>
                      <a:pt x="187772" y="39133"/>
                    </a:lnTo>
                    <a:lnTo>
                      <a:pt x="130388" y="39133"/>
                    </a:lnTo>
                    <a:lnTo>
                      <a:pt x="130388" y="5344"/>
                    </a:lnTo>
                    <a:close/>
                    <a:moveTo>
                      <a:pt x="130388" y="44394"/>
                    </a:moveTo>
                    <a:lnTo>
                      <a:pt x="187772" y="44394"/>
                    </a:lnTo>
                    <a:lnTo>
                      <a:pt x="187772" y="78183"/>
                    </a:lnTo>
                    <a:lnTo>
                      <a:pt x="130388" y="78183"/>
                    </a:lnTo>
                    <a:lnTo>
                      <a:pt x="130388" y="44394"/>
                    </a:lnTo>
                    <a:close/>
                    <a:moveTo>
                      <a:pt x="130388" y="83363"/>
                    </a:moveTo>
                    <a:lnTo>
                      <a:pt x="187772" y="83363"/>
                    </a:lnTo>
                    <a:lnTo>
                      <a:pt x="187772" y="117152"/>
                    </a:lnTo>
                    <a:lnTo>
                      <a:pt x="130388" y="117152"/>
                    </a:lnTo>
                    <a:lnTo>
                      <a:pt x="130388" y="83363"/>
                    </a:lnTo>
                    <a:close/>
                    <a:moveTo>
                      <a:pt x="67825" y="5344"/>
                    </a:moveTo>
                    <a:lnTo>
                      <a:pt x="125208" y="5344"/>
                    </a:lnTo>
                    <a:lnTo>
                      <a:pt x="125208" y="39133"/>
                    </a:lnTo>
                    <a:lnTo>
                      <a:pt x="67825" y="39133"/>
                    </a:lnTo>
                    <a:lnTo>
                      <a:pt x="67825" y="5344"/>
                    </a:lnTo>
                    <a:close/>
                    <a:moveTo>
                      <a:pt x="67825" y="44394"/>
                    </a:moveTo>
                    <a:lnTo>
                      <a:pt x="125208" y="44394"/>
                    </a:lnTo>
                    <a:lnTo>
                      <a:pt x="125208" y="78183"/>
                    </a:lnTo>
                    <a:lnTo>
                      <a:pt x="67825" y="78183"/>
                    </a:lnTo>
                    <a:lnTo>
                      <a:pt x="67825" y="44394"/>
                    </a:lnTo>
                    <a:close/>
                    <a:moveTo>
                      <a:pt x="67825" y="83363"/>
                    </a:moveTo>
                    <a:lnTo>
                      <a:pt x="125208" y="83363"/>
                    </a:lnTo>
                    <a:lnTo>
                      <a:pt x="125208" y="117152"/>
                    </a:lnTo>
                    <a:lnTo>
                      <a:pt x="67825" y="117152"/>
                    </a:lnTo>
                    <a:lnTo>
                      <a:pt x="67825" y="83363"/>
                    </a:lnTo>
                    <a:close/>
                    <a:moveTo>
                      <a:pt x="5262" y="5344"/>
                    </a:moveTo>
                    <a:lnTo>
                      <a:pt x="62645" y="5344"/>
                    </a:lnTo>
                    <a:lnTo>
                      <a:pt x="62645" y="39133"/>
                    </a:lnTo>
                    <a:lnTo>
                      <a:pt x="5262" y="39133"/>
                    </a:lnTo>
                    <a:lnTo>
                      <a:pt x="5262" y="5344"/>
                    </a:lnTo>
                    <a:close/>
                    <a:moveTo>
                      <a:pt x="5262" y="44394"/>
                    </a:moveTo>
                    <a:lnTo>
                      <a:pt x="62645" y="44394"/>
                    </a:lnTo>
                    <a:lnTo>
                      <a:pt x="62645" y="78183"/>
                    </a:lnTo>
                    <a:lnTo>
                      <a:pt x="5262" y="78183"/>
                    </a:lnTo>
                    <a:lnTo>
                      <a:pt x="5262" y="44394"/>
                    </a:lnTo>
                    <a:close/>
                    <a:moveTo>
                      <a:pt x="5262" y="83363"/>
                    </a:moveTo>
                    <a:lnTo>
                      <a:pt x="62645" y="83363"/>
                    </a:lnTo>
                    <a:lnTo>
                      <a:pt x="62645" y="117152"/>
                    </a:lnTo>
                    <a:lnTo>
                      <a:pt x="5262" y="117152"/>
                    </a:lnTo>
                    <a:lnTo>
                      <a:pt x="5262" y="83363"/>
                    </a:lnTo>
                    <a:close/>
                  </a:path>
                </a:pathLst>
              </a:custGeom>
              <a:grpFill/>
              <a:ln w="8221" cap="flat">
                <a:noFill/>
                <a:prstDash val="solid"/>
                <a:miter/>
              </a:ln>
            </p:spPr>
            <p:txBody>
              <a:bodyPr rtlCol="0" anchor="ctr"/>
              <a:lstStyle/>
              <a:p>
                <a:endParaRPr lang="en-US"/>
              </a:p>
            </p:txBody>
          </p:sp>
        </p:grpSp>
        <p:grpSp>
          <p:nvGrpSpPr>
            <p:cNvPr id="30" name="Graphic 2">
              <a:extLst>
                <a:ext uri="{FF2B5EF4-FFF2-40B4-BE49-F238E27FC236}">
                  <a16:creationId xmlns:a16="http://schemas.microsoft.com/office/drawing/2014/main" id="{50F0EE99-C061-40CE-9DDC-75C48174DADB}"/>
                </a:ext>
              </a:extLst>
            </p:cNvPr>
            <p:cNvGrpSpPr/>
            <p:nvPr/>
          </p:nvGrpSpPr>
          <p:grpSpPr>
            <a:xfrm>
              <a:off x="8433359" y="1748020"/>
              <a:ext cx="408063" cy="357413"/>
              <a:chOff x="8433359" y="1748020"/>
              <a:chExt cx="408063" cy="357413"/>
            </a:xfrm>
            <a:grpFill/>
          </p:grpSpPr>
          <p:sp>
            <p:nvSpPr>
              <p:cNvPr id="44" name="Freeform: Shape 43">
                <a:extLst>
                  <a:ext uri="{FF2B5EF4-FFF2-40B4-BE49-F238E27FC236}">
                    <a16:creationId xmlns:a16="http://schemas.microsoft.com/office/drawing/2014/main" id="{9B667F28-580A-4E57-9D81-CFFFF4B13A70}"/>
                  </a:ext>
                </a:extLst>
              </p:cNvPr>
              <p:cNvSpPr/>
              <p:nvPr/>
            </p:nvSpPr>
            <p:spPr>
              <a:xfrm>
                <a:off x="8433359" y="1748020"/>
                <a:ext cx="408063" cy="357413"/>
              </a:xfrm>
              <a:custGeom>
                <a:avLst/>
                <a:gdLst>
                  <a:gd name="connsiteX0" fmla="*/ 407835 w 408063"/>
                  <a:gd name="connsiteY0" fmla="*/ 284017 h 357413"/>
                  <a:gd name="connsiteX1" fmla="*/ 369853 w 408063"/>
                  <a:gd name="connsiteY1" fmla="*/ 36230 h 357413"/>
                  <a:gd name="connsiteX2" fmla="*/ 347409 w 408063"/>
                  <a:gd name="connsiteY2" fmla="*/ 19706 h 357413"/>
                  <a:gd name="connsiteX3" fmla="*/ 337790 w 408063"/>
                  <a:gd name="connsiteY3" fmla="*/ 21186 h 357413"/>
                  <a:gd name="connsiteX4" fmla="*/ 336064 w 408063"/>
                  <a:gd name="connsiteY4" fmla="*/ 9840 h 357413"/>
                  <a:gd name="connsiteX5" fmla="*/ 322828 w 408063"/>
                  <a:gd name="connsiteY5" fmla="*/ 139 h 357413"/>
                  <a:gd name="connsiteX6" fmla="*/ 313127 w 408063"/>
                  <a:gd name="connsiteY6" fmla="*/ 13375 h 357413"/>
                  <a:gd name="connsiteX7" fmla="*/ 314853 w 408063"/>
                  <a:gd name="connsiteY7" fmla="*/ 24721 h 357413"/>
                  <a:gd name="connsiteX8" fmla="*/ 207896 w 408063"/>
                  <a:gd name="connsiteY8" fmla="*/ 41081 h 357413"/>
                  <a:gd name="connsiteX9" fmla="*/ 206169 w 408063"/>
                  <a:gd name="connsiteY9" fmla="*/ 29736 h 357413"/>
                  <a:gd name="connsiteX10" fmla="*/ 192933 w 408063"/>
                  <a:gd name="connsiteY10" fmla="*/ 20035 h 357413"/>
                  <a:gd name="connsiteX11" fmla="*/ 183233 w 408063"/>
                  <a:gd name="connsiteY11" fmla="*/ 33271 h 357413"/>
                  <a:gd name="connsiteX12" fmla="*/ 184959 w 408063"/>
                  <a:gd name="connsiteY12" fmla="*/ 44616 h 357413"/>
                  <a:gd name="connsiteX13" fmla="*/ 78001 w 408063"/>
                  <a:gd name="connsiteY13" fmla="*/ 60976 h 357413"/>
                  <a:gd name="connsiteX14" fmla="*/ 76275 w 408063"/>
                  <a:gd name="connsiteY14" fmla="*/ 49631 h 357413"/>
                  <a:gd name="connsiteX15" fmla="*/ 63039 w 408063"/>
                  <a:gd name="connsiteY15" fmla="*/ 39930 h 357413"/>
                  <a:gd name="connsiteX16" fmla="*/ 53338 w 408063"/>
                  <a:gd name="connsiteY16" fmla="*/ 53166 h 357413"/>
                  <a:gd name="connsiteX17" fmla="*/ 55064 w 408063"/>
                  <a:gd name="connsiteY17" fmla="*/ 64511 h 357413"/>
                  <a:gd name="connsiteX18" fmla="*/ 54653 w 408063"/>
                  <a:gd name="connsiteY18" fmla="*/ 64593 h 357413"/>
                  <a:gd name="connsiteX19" fmla="*/ 51529 w 408063"/>
                  <a:gd name="connsiteY19" fmla="*/ 65087 h 357413"/>
                  <a:gd name="connsiteX20" fmla="*/ 16753 w 408063"/>
                  <a:gd name="connsiteY20" fmla="*/ 70430 h 357413"/>
                  <a:gd name="connsiteX21" fmla="*/ 229 w 408063"/>
                  <a:gd name="connsiteY21" fmla="*/ 92874 h 357413"/>
                  <a:gd name="connsiteX22" fmla="*/ 38210 w 408063"/>
                  <a:gd name="connsiteY22" fmla="*/ 340660 h 357413"/>
                  <a:gd name="connsiteX23" fmla="*/ 60655 w 408063"/>
                  <a:gd name="connsiteY23" fmla="*/ 357185 h 357413"/>
                  <a:gd name="connsiteX24" fmla="*/ 95430 w 408063"/>
                  <a:gd name="connsiteY24" fmla="*/ 351841 h 357413"/>
                  <a:gd name="connsiteX25" fmla="*/ 97074 w 408063"/>
                  <a:gd name="connsiteY25" fmla="*/ 351595 h 357413"/>
                  <a:gd name="connsiteX26" fmla="*/ 391557 w 408063"/>
                  <a:gd name="connsiteY26" fmla="*/ 306460 h 357413"/>
                  <a:gd name="connsiteX27" fmla="*/ 407835 w 408063"/>
                  <a:gd name="connsiteY27" fmla="*/ 284017 h 357413"/>
                  <a:gd name="connsiteX28" fmla="*/ 59997 w 408063"/>
                  <a:gd name="connsiteY28" fmla="*/ 63771 h 357413"/>
                  <a:gd name="connsiteX29" fmla="*/ 58270 w 408063"/>
                  <a:gd name="connsiteY29" fmla="*/ 52426 h 357413"/>
                  <a:gd name="connsiteX30" fmla="*/ 63614 w 408063"/>
                  <a:gd name="connsiteY30" fmla="*/ 45109 h 357413"/>
                  <a:gd name="connsiteX31" fmla="*/ 70931 w 408063"/>
                  <a:gd name="connsiteY31" fmla="*/ 50453 h 357413"/>
                  <a:gd name="connsiteX32" fmla="*/ 72657 w 408063"/>
                  <a:gd name="connsiteY32" fmla="*/ 61798 h 357413"/>
                  <a:gd name="connsiteX33" fmla="*/ 59997 w 408063"/>
                  <a:gd name="connsiteY33" fmla="*/ 63771 h 357413"/>
                  <a:gd name="connsiteX34" fmla="*/ 189974 w 408063"/>
                  <a:gd name="connsiteY34" fmla="*/ 43876 h 357413"/>
                  <a:gd name="connsiteX35" fmla="*/ 188247 w 408063"/>
                  <a:gd name="connsiteY35" fmla="*/ 32531 h 357413"/>
                  <a:gd name="connsiteX36" fmla="*/ 193590 w 408063"/>
                  <a:gd name="connsiteY36" fmla="*/ 25214 h 357413"/>
                  <a:gd name="connsiteX37" fmla="*/ 200907 w 408063"/>
                  <a:gd name="connsiteY37" fmla="*/ 30558 h 357413"/>
                  <a:gd name="connsiteX38" fmla="*/ 202634 w 408063"/>
                  <a:gd name="connsiteY38" fmla="*/ 41903 h 357413"/>
                  <a:gd name="connsiteX39" fmla="*/ 189974 w 408063"/>
                  <a:gd name="connsiteY39" fmla="*/ 43876 h 357413"/>
                  <a:gd name="connsiteX40" fmla="*/ 319950 w 408063"/>
                  <a:gd name="connsiteY40" fmla="*/ 23899 h 357413"/>
                  <a:gd name="connsiteX41" fmla="*/ 318224 w 408063"/>
                  <a:gd name="connsiteY41" fmla="*/ 12553 h 357413"/>
                  <a:gd name="connsiteX42" fmla="*/ 323568 w 408063"/>
                  <a:gd name="connsiteY42" fmla="*/ 5237 h 357413"/>
                  <a:gd name="connsiteX43" fmla="*/ 330885 w 408063"/>
                  <a:gd name="connsiteY43" fmla="*/ 10580 h 357413"/>
                  <a:gd name="connsiteX44" fmla="*/ 332611 w 408063"/>
                  <a:gd name="connsiteY44" fmla="*/ 21926 h 357413"/>
                  <a:gd name="connsiteX45" fmla="*/ 319950 w 408063"/>
                  <a:gd name="connsiteY45" fmla="*/ 23899 h 357413"/>
                  <a:gd name="connsiteX46" fmla="*/ 260100 w 408063"/>
                  <a:gd name="connsiteY46" fmla="*/ 87448 h 357413"/>
                  <a:gd name="connsiteX47" fmla="*/ 277200 w 408063"/>
                  <a:gd name="connsiteY47" fmla="*/ 199092 h 357413"/>
                  <a:gd name="connsiteX48" fmla="*/ 173696 w 408063"/>
                  <a:gd name="connsiteY48" fmla="*/ 214959 h 357413"/>
                  <a:gd name="connsiteX49" fmla="*/ 156595 w 408063"/>
                  <a:gd name="connsiteY49" fmla="*/ 103315 h 357413"/>
                  <a:gd name="connsiteX50" fmla="*/ 260100 w 408063"/>
                  <a:gd name="connsiteY50" fmla="*/ 87448 h 357413"/>
                  <a:gd name="connsiteX51" fmla="*/ 151416 w 408063"/>
                  <a:gd name="connsiteY51" fmla="*/ 104137 h 357413"/>
                  <a:gd name="connsiteX52" fmla="*/ 168516 w 408063"/>
                  <a:gd name="connsiteY52" fmla="*/ 215781 h 357413"/>
                  <a:gd name="connsiteX53" fmla="*/ 62217 w 408063"/>
                  <a:gd name="connsiteY53" fmla="*/ 232059 h 357413"/>
                  <a:gd name="connsiteX54" fmla="*/ 45116 w 408063"/>
                  <a:gd name="connsiteY54" fmla="*/ 120415 h 357413"/>
                  <a:gd name="connsiteX55" fmla="*/ 151416 w 408063"/>
                  <a:gd name="connsiteY55" fmla="*/ 104137 h 357413"/>
                  <a:gd name="connsiteX56" fmla="*/ 55228 w 408063"/>
                  <a:gd name="connsiteY56" fmla="*/ 69773 h 357413"/>
                  <a:gd name="connsiteX57" fmla="*/ 73480 w 408063"/>
                  <a:gd name="connsiteY57" fmla="*/ 66978 h 357413"/>
                  <a:gd name="connsiteX58" fmla="*/ 75946 w 408063"/>
                  <a:gd name="connsiteY58" fmla="*/ 83091 h 357413"/>
                  <a:gd name="connsiteX59" fmla="*/ 75042 w 408063"/>
                  <a:gd name="connsiteY59" fmla="*/ 87448 h 357413"/>
                  <a:gd name="connsiteX60" fmla="*/ 69945 w 408063"/>
                  <a:gd name="connsiteY60" fmla="*/ 86215 h 357413"/>
                  <a:gd name="connsiteX61" fmla="*/ 64190 w 408063"/>
                  <a:gd name="connsiteY61" fmla="*/ 94025 h 357413"/>
                  <a:gd name="connsiteX62" fmla="*/ 72000 w 408063"/>
                  <a:gd name="connsiteY62" fmla="*/ 99780 h 357413"/>
                  <a:gd name="connsiteX63" fmla="*/ 77754 w 408063"/>
                  <a:gd name="connsiteY63" fmla="*/ 92299 h 357413"/>
                  <a:gd name="connsiteX64" fmla="*/ 81043 w 408063"/>
                  <a:gd name="connsiteY64" fmla="*/ 82351 h 357413"/>
                  <a:gd name="connsiteX65" fmla="*/ 78577 w 408063"/>
                  <a:gd name="connsiteY65" fmla="*/ 66238 h 357413"/>
                  <a:gd name="connsiteX66" fmla="*/ 203374 w 408063"/>
                  <a:gd name="connsiteY66" fmla="*/ 47082 h 357413"/>
                  <a:gd name="connsiteX67" fmla="*/ 205841 w 408063"/>
                  <a:gd name="connsiteY67" fmla="*/ 63196 h 357413"/>
                  <a:gd name="connsiteX68" fmla="*/ 204936 w 408063"/>
                  <a:gd name="connsiteY68" fmla="*/ 67553 h 357413"/>
                  <a:gd name="connsiteX69" fmla="*/ 199839 w 408063"/>
                  <a:gd name="connsiteY69" fmla="*/ 66320 h 357413"/>
                  <a:gd name="connsiteX70" fmla="*/ 194084 w 408063"/>
                  <a:gd name="connsiteY70" fmla="*/ 74130 h 357413"/>
                  <a:gd name="connsiteX71" fmla="*/ 201894 w 408063"/>
                  <a:gd name="connsiteY71" fmla="*/ 79885 h 357413"/>
                  <a:gd name="connsiteX72" fmla="*/ 207649 w 408063"/>
                  <a:gd name="connsiteY72" fmla="*/ 72404 h 357413"/>
                  <a:gd name="connsiteX73" fmla="*/ 210938 w 408063"/>
                  <a:gd name="connsiteY73" fmla="*/ 62456 h 357413"/>
                  <a:gd name="connsiteX74" fmla="*/ 208471 w 408063"/>
                  <a:gd name="connsiteY74" fmla="*/ 46342 h 357413"/>
                  <a:gd name="connsiteX75" fmla="*/ 333269 w 408063"/>
                  <a:gd name="connsiteY75" fmla="*/ 27187 h 357413"/>
                  <a:gd name="connsiteX76" fmla="*/ 335735 w 408063"/>
                  <a:gd name="connsiteY76" fmla="*/ 43301 h 357413"/>
                  <a:gd name="connsiteX77" fmla="*/ 334831 w 408063"/>
                  <a:gd name="connsiteY77" fmla="*/ 47658 h 357413"/>
                  <a:gd name="connsiteX78" fmla="*/ 329733 w 408063"/>
                  <a:gd name="connsiteY78" fmla="*/ 46425 h 357413"/>
                  <a:gd name="connsiteX79" fmla="*/ 323979 w 408063"/>
                  <a:gd name="connsiteY79" fmla="*/ 54235 h 357413"/>
                  <a:gd name="connsiteX80" fmla="*/ 331789 w 408063"/>
                  <a:gd name="connsiteY80" fmla="*/ 59989 h 357413"/>
                  <a:gd name="connsiteX81" fmla="*/ 337543 w 408063"/>
                  <a:gd name="connsiteY81" fmla="*/ 52508 h 357413"/>
                  <a:gd name="connsiteX82" fmla="*/ 340832 w 408063"/>
                  <a:gd name="connsiteY82" fmla="*/ 42561 h 357413"/>
                  <a:gd name="connsiteX83" fmla="*/ 338366 w 408063"/>
                  <a:gd name="connsiteY83" fmla="*/ 26447 h 357413"/>
                  <a:gd name="connsiteX84" fmla="*/ 347984 w 408063"/>
                  <a:gd name="connsiteY84" fmla="*/ 24967 h 357413"/>
                  <a:gd name="connsiteX85" fmla="*/ 364509 w 408063"/>
                  <a:gd name="connsiteY85" fmla="*/ 37052 h 357413"/>
                  <a:gd name="connsiteX86" fmla="*/ 368866 w 408063"/>
                  <a:gd name="connsiteY86" fmla="*/ 65580 h 357413"/>
                  <a:gd name="connsiteX87" fmla="*/ 44130 w 408063"/>
                  <a:gd name="connsiteY87" fmla="*/ 115400 h 357413"/>
                  <a:gd name="connsiteX88" fmla="*/ 39773 w 408063"/>
                  <a:gd name="connsiteY88" fmla="*/ 86873 h 357413"/>
                  <a:gd name="connsiteX89" fmla="*/ 51940 w 408063"/>
                  <a:gd name="connsiteY89" fmla="*/ 70348 h 357413"/>
                  <a:gd name="connsiteX90" fmla="*/ 55228 w 408063"/>
                  <a:gd name="connsiteY90" fmla="*/ 69773 h 357413"/>
                  <a:gd name="connsiteX91" fmla="*/ 59668 w 408063"/>
                  <a:gd name="connsiteY91" fmla="*/ 352006 h 357413"/>
                  <a:gd name="connsiteX92" fmla="*/ 43143 w 408063"/>
                  <a:gd name="connsiteY92" fmla="*/ 339921 h 357413"/>
                  <a:gd name="connsiteX93" fmla="*/ 5162 w 408063"/>
                  <a:gd name="connsiteY93" fmla="*/ 92134 h 357413"/>
                  <a:gd name="connsiteX94" fmla="*/ 17247 w 408063"/>
                  <a:gd name="connsiteY94" fmla="*/ 75610 h 357413"/>
                  <a:gd name="connsiteX95" fmla="*/ 38868 w 408063"/>
                  <a:gd name="connsiteY95" fmla="*/ 72321 h 357413"/>
                  <a:gd name="connsiteX96" fmla="*/ 34758 w 408063"/>
                  <a:gd name="connsiteY96" fmla="*/ 87613 h 357413"/>
                  <a:gd name="connsiteX97" fmla="*/ 72740 w 408063"/>
                  <a:gd name="connsiteY97" fmla="*/ 335399 h 357413"/>
                  <a:gd name="connsiteX98" fmla="*/ 81289 w 408063"/>
                  <a:gd name="connsiteY98" fmla="*/ 348717 h 357413"/>
                  <a:gd name="connsiteX99" fmla="*/ 59668 w 408063"/>
                  <a:gd name="connsiteY99" fmla="*/ 352006 h 357413"/>
                  <a:gd name="connsiteX100" fmla="*/ 96006 w 408063"/>
                  <a:gd name="connsiteY100" fmla="*/ 346497 h 357413"/>
                  <a:gd name="connsiteX101" fmla="*/ 94361 w 408063"/>
                  <a:gd name="connsiteY101" fmla="*/ 346744 h 357413"/>
                  <a:gd name="connsiteX102" fmla="*/ 77837 w 408063"/>
                  <a:gd name="connsiteY102" fmla="*/ 334659 h 357413"/>
                  <a:gd name="connsiteX103" fmla="*/ 62956 w 408063"/>
                  <a:gd name="connsiteY103" fmla="*/ 237320 h 357413"/>
                  <a:gd name="connsiteX104" fmla="*/ 169256 w 408063"/>
                  <a:gd name="connsiteY104" fmla="*/ 221042 h 357413"/>
                  <a:gd name="connsiteX105" fmla="*/ 186356 w 408063"/>
                  <a:gd name="connsiteY105" fmla="*/ 332686 h 357413"/>
                  <a:gd name="connsiteX106" fmla="*/ 96006 w 408063"/>
                  <a:gd name="connsiteY106" fmla="*/ 346497 h 357413"/>
                  <a:gd name="connsiteX107" fmla="*/ 191535 w 408063"/>
                  <a:gd name="connsiteY107" fmla="*/ 331864 h 357413"/>
                  <a:gd name="connsiteX108" fmla="*/ 174435 w 408063"/>
                  <a:gd name="connsiteY108" fmla="*/ 220220 h 357413"/>
                  <a:gd name="connsiteX109" fmla="*/ 277940 w 408063"/>
                  <a:gd name="connsiteY109" fmla="*/ 204353 h 357413"/>
                  <a:gd name="connsiteX110" fmla="*/ 295040 w 408063"/>
                  <a:gd name="connsiteY110" fmla="*/ 315997 h 357413"/>
                  <a:gd name="connsiteX111" fmla="*/ 191535 w 408063"/>
                  <a:gd name="connsiteY111" fmla="*/ 331864 h 357413"/>
                  <a:gd name="connsiteX112" fmla="*/ 300220 w 408063"/>
                  <a:gd name="connsiteY112" fmla="*/ 315175 h 357413"/>
                  <a:gd name="connsiteX113" fmla="*/ 265197 w 408063"/>
                  <a:gd name="connsiteY113" fmla="*/ 86708 h 357413"/>
                  <a:gd name="connsiteX114" fmla="*/ 369771 w 408063"/>
                  <a:gd name="connsiteY114" fmla="*/ 70677 h 357413"/>
                  <a:gd name="connsiteX115" fmla="*/ 402573 w 408063"/>
                  <a:gd name="connsiteY115" fmla="*/ 284839 h 357413"/>
                  <a:gd name="connsiteX116" fmla="*/ 390488 w 408063"/>
                  <a:gd name="connsiteY116" fmla="*/ 301363 h 357413"/>
                  <a:gd name="connsiteX117" fmla="*/ 300220 w 408063"/>
                  <a:gd name="connsiteY117" fmla="*/ 315175 h 35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408063" h="357413">
                    <a:moveTo>
                      <a:pt x="407835" y="284017"/>
                    </a:moveTo>
                    <a:lnTo>
                      <a:pt x="369853" y="36230"/>
                    </a:lnTo>
                    <a:cubicBezTo>
                      <a:pt x="368209" y="25461"/>
                      <a:pt x="358096" y="18062"/>
                      <a:pt x="347409" y="19706"/>
                    </a:cubicBezTo>
                    <a:lnTo>
                      <a:pt x="337790" y="21186"/>
                    </a:lnTo>
                    <a:lnTo>
                      <a:pt x="336064" y="9840"/>
                    </a:lnTo>
                    <a:cubicBezTo>
                      <a:pt x="335077" y="3510"/>
                      <a:pt x="329158" y="-847"/>
                      <a:pt x="322828" y="139"/>
                    </a:cubicBezTo>
                    <a:cubicBezTo>
                      <a:pt x="316498" y="1126"/>
                      <a:pt x="312140" y="7045"/>
                      <a:pt x="313127" y="13375"/>
                    </a:cubicBezTo>
                    <a:lnTo>
                      <a:pt x="314853" y="24721"/>
                    </a:lnTo>
                    <a:lnTo>
                      <a:pt x="207896" y="41081"/>
                    </a:lnTo>
                    <a:lnTo>
                      <a:pt x="206169" y="29736"/>
                    </a:lnTo>
                    <a:cubicBezTo>
                      <a:pt x="205182" y="23405"/>
                      <a:pt x="199263" y="19048"/>
                      <a:pt x="192933" y="20035"/>
                    </a:cubicBezTo>
                    <a:cubicBezTo>
                      <a:pt x="186603" y="21021"/>
                      <a:pt x="182245" y="26940"/>
                      <a:pt x="183233" y="33271"/>
                    </a:cubicBezTo>
                    <a:lnTo>
                      <a:pt x="184959" y="44616"/>
                    </a:lnTo>
                    <a:lnTo>
                      <a:pt x="78001" y="60976"/>
                    </a:lnTo>
                    <a:lnTo>
                      <a:pt x="76275" y="49631"/>
                    </a:lnTo>
                    <a:cubicBezTo>
                      <a:pt x="75288" y="43301"/>
                      <a:pt x="69369" y="38943"/>
                      <a:pt x="63039" y="39930"/>
                    </a:cubicBezTo>
                    <a:cubicBezTo>
                      <a:pt x="56708" y="40916"/>
                      <a:pt x="52351" y="46836"/>
                      <a:pt x="53338" y="53166"/>
                    </a:cubicBezTo>
                    <a:lnTo>
                      <a:pt x="55064" y="64511"/>
                    </a:lnTo>
                    <a:lnTo>
                      <a:pt x="54653" y="64593"/>
                    </a:lnTo>
                    <a:lnTo>
                      <a:pt x="51529" y="65087"/>
                    </a:lnTo>
                    <a:lnTo>
                      <a:pt x="16753" y="70430"/>
                    </a:lnTo>
                    <a:cubicBezTo>
                      <a:pt x="5984" y="72075"/>
                      <a:pt x="-1416" y="82187"/>
                      <a:pt x="229" y="92874"/>
                    </a:cubicBezTo>
                    <a:lnTo>
                      <a:pt x="38210" y="340660"/>
                    </a:lnTo>
                    <a:cubicBezTo>
                      <a:pt x="39855" y="351430"/>
                      <a:pt x="49967" y="358829"/>
                      <a:pt x="60655" y="357185"/>
                    </a:cubicBezTo>
                    <a:lnTo>
                      <a:pt x="95430" y="351841"/>
                    </a:lnTo>
                    <a:lnTo>
                      <a:pt x="97074" y="351595"/>
                    </a:lnTo>
                    <a:lnTo>
                      <a:pt x="391557" y="306460"/>
                    </a:lnTo>
                    <a:cubicBezTo>
                      <a:pt x="402080" y="304816"/>
                      <a:pt x="409478" y="294786"/>
                      <a:pt x="407835" y="284017"/>
                    </a:cubicBezTo>
                    <a:close/>
                    <a:moveTo>
                      <a:pt x="59997" y="63771"/>
                    </a:moveTo>
                    <a:lnTo>
                      <a:pt x="58270" y="52426"/>
                    </a:lnTo>
                    <a:cubicBezTo>
                      <a:pt x="57695" y="48891"/>
                      <a:pt x="60161" y="45685"/>
                      <a:pt x="63614" y="45109"/>
                    </a:cubicBezTo>
                    <a:cubicBezTo>
                      <a:pt x="67149" y="44534"/>
                      <a:pt x="70356" y="47000"/>
                      <a:pt x="70931" y="50453"/>
                    </a:cubicBezTo>
                    <a:lnTo>
                      <a:pt x="72657" y="61798"/>
                    </a:lnTo>
                    <a:lnTo>
                      <a:pt x="59997" y="63771"/>
                    </a:lnTo>
                    <a:close/>
                    <a:moveTo>
                      <a:pt x="189974" y="43876"/>
                    </a:moveTo>
                    <a:lnTo>
                      <a:pt x="188247" y="32531"/>
                    </a:lnTo>
                    <a:cubicBezTo>
                      <a:pt x="187671" y="28996"/>
                      <a:pt x="190138" y="25790"/>
                      <a:pt x="193590" y="25214"/>
                    </a:cubicBezTo>
                    <a:cubicBezTo>
                      <a:pt x="197126" y="24639"/>
                      <a:pt x="200332" y="27105"/>
                      <a:pt x="200907" y="30558"/>
                    </a:cubicBezTo>
                    <a:lnTo>
                      <a:pt x="202634" y="41903"/>
                    </a:lnTo>
                    <a:lnTo>
                      <a:pt x="189974" y="43876"/>
                    </a:lnTo>
                    <a:close/>
                    <a:moveTo>
                      <a:pt x="319950" y="23899"/>
                    </a:moveTo>
                    <a:lnTo>
                      <a:pt x="318224" y="12553"/>
                    </a:lnTo>
                    <a:cubicBezTo>
                      <a:pt x="317649" y="9018"/>
                      <a:pt x="320114" y="5812"/>
                      <a:pt x="323568" y="5237"/>
                    </a:cubicBezTo>
                    <a:cubicBezTo>
                      <a:pt x="327103" y="4661"/>
                      <a:pt x="330309" y="7127"/>
                      <a:pt x="330885" y="10580"/>
                    </a:cubicBezTo>
                    <a:lnTo>
                      <a:pt x="332611" y="21926"/>
                    </a:lnTo>
                    <a:lnTo>
                      <a:pt x="319950" y="23899"/>
                    </a:lnTo>
                    <a:close/>
                    <a:moveTo>
                      <a:pt x="260100" y="87448"/>
                    </a:moveTo>
                    <a:lnTo>
                      <a:pt x="277200" y="199092"/>
                    </a:lnTo>
                    <a:lnTo>
                      <a:pt x="173696" y="214959"/>
                    </a:lnTo>
                    <a:lnTo>
                      <a:pt x="156595" y="103315"/>
                    </a:lnTo>
                    <a:lnTo>
                      <a:pt x="260100" y="87448"/>
                    </a:lnTo>
                    <a:close/>
                    <a:moveTo>
                      <a:pt x="151416" y="104137"/>
                    </a:moveTo>
                    <a:lnTo>
                      <a:pt x="168516" y="215781"/>
                    </a:lnTo>
                    <a:lnTo>
                      <a:pt x="62217" y="232059"/>
                    </a:lnTo>
                    <a:lnTo>
                      <a:pt x="45116" y="120415"/>
                    </a:lnTo>
                    <a:lnTo>
                      <a:pt x="151416" y="104137"/>
                    </a:lnTo>
                    <a:close/>
                    <a:moveTo>
                      <a:pt x="55228" y="69773"/>
                    </a:moveTo>
                    <a:lnTo>
                      <a:pt x="73480" y="66978"/>
                    </a:lnTo>
                    <a:lnTo>
                      <a:pt x="75946" y="83091"/>
                    </a:lnTo>
                    <a:cubicBezTo>
                      <a:pt x="76192" y="84653"/>
                      <a:pt x="75781" y="86215"/>
                      <a:pt x="75042" y="87448"/>
                    </a:cubicBezTo>
                    <a:cubicBezTo>
                      <a:pt x="73644" y="86380"/>
                      <a:pt x="71835" y="85886"/>
                      <a:pt x="69945" y="86215"/>
                    </a:cubicBezTo>
                    <a:cubicBezTo>
                      <a:pt x="66163" y="86791"/>
                      <a:pt x="63614" y="90326"/>
                      <a:pt x="64190" y="94025"/>
                    </a:cubicBezTo>
                    <a:cubicBezTo>
                      <a:pt x="64765" y="97807"/>
                      <a:pt x="68300" y="100355"/>
                      <a:pt x="72000" y="99780"/>
                    </a:cubicBezTo>
                    <a:cubicBezTo>
                      <a:pt x="75617" y="99205"/>
                      <a:pt x="78166" y="95916"/>
                      <a:pt x="77754" y="92299"/>
                    </a:cubicBezTo>
                    <a:cubicBezTo>
                      <a:pt x="80303" y="89750"/>
                      <a:pt x="81619" y="86133"/>
                      <a:pt x="81043" y="82351"/>
                    </a:cubicBezTo>
                    <a:lnTo>
                      <a:pt x="78577" y="66238"/>
                    </a:lnTo>
                    <a:lnTo>
                      <a:pt x="203374" y="47082"/>
                    </a:lnTo>
                    <a:lnTo>
                      <a:pt x="205841" y="63196"/>
                    </a:lnTo>
                    <a:cubicBezTo>
                      <a:pt x="206087" y="64758"/>
                      <a:pt x="205676" y="66320"/>
                      <a:pt x="204936" y="67553"/>
                    </a:cubicBezTo>
                    <a:cubicBezTo>
                      <a:pt x="203539" y="66484"/>
                      <a:pt x="201730" y="65991"/>
                      <a:pt x="199839" y="66320"/>
                    </a:cubicBezTo>
                    <a:cubicBezTo>
                      <a:pt x="196057" y="66895"/>
                      <a:pt x="193509" y="70430"/>
                      <a:pt x="194084" y="74130"/>
                    </a:cubicBezTo>
                    <a:cubicBezTo>
                      <a:pt x="194659" y="77912"/>
                      <a:pt x="198195" y="80460"/>
                      <a:pt x="201894" y="79885"/>
                    </a:cubicBezTo>
                    <a:cubicBezTo>
                      <a:pt x="205512" y="79309"/>
                      <a:pt x="208060" y="76021"/>
                      <a:pt x="207649" y="72404"/>
                    </a:cubicBezTo>
                    <a:cubicBezTo>
                      <a:pt x="210197" y="69855"/>
                      <a:pt x="211513" y="66238"/>
                      <a:pt x="210938" y="62456"/>
                    </a:cubicBezTo>
                    <a:lnTo>
                      <a:pt x="208471" y="46342"/>
                    </a:lnTo>
                    <a:lnTo>
                      <a:pt x="333269" y="27187"/>
                    </a:lnTo>
                    <a:lnTo>
                      <a:pt x="335735" y="43301"/>
                    </a:lnTo>
                    <a:cubicBezTo>
                      <a:pt x="335982" y="44863"/>
                      <a:pt x="335570" y="46425"/>
                      <a:pt x="334831" y="47658"/>
                    </a:cubicBezTo>
                    <a:cubicBezTo>
                      <a:pt x="333433" y="46589"/>
                      <a:pt x="331624" y="46096"/>
                      <a:pt x="329733" y="46425"/>
                    </a:cubicBezTo>
                    <a:cubicBezTo>
                      <a:pt x="325952" y="47000"/>
                      <a:pt x="323403" y="50535"/>
                      <a:pt x="323979" y="54235"/>
                    </a:cubicBezTo>
                    <a:cubicBezTo>
                      <a:pt x="324554" y="58016"/>
                      <a:pt x="328090" y="60565"/>
                      <a:pt x="331789" y="59989"/>
                    </a:cubicBezTo>
                    <a:cubicBezTo>
                      <a:pt x="335406" y="59414"/>
                      <a:pt x="337955" y="56126"/>
                      <a:pt x="337543" y="52508"/>
                    </a:cubicBezTo>
                    <a:cubicBezTo>
                      <a:pt x="340092" y="49960"/>
                      <a:pt x="341408" y="46342"/>
                      <a:pt x="340832" y="42561"/>
                    </a:cubicBezTo>
                    <a:lnTo>
                      <a:pt x="338366" y="26447"/>
                    </a:lnTo>
                    <a:lnTo>
                      <a:pt x="347984" y="24967"/>
                    </a:lnTo>
                    <a:cubicBezTo>
                      <a:pt x="355877" y="23734"/>
                      <a:pt x="363275" y="29160"/>
                      <a:pt x="364509" y="37052"/>
                    </a:cubicBezTo>
                    <a:lnTo>
                      <a:pt x="368866" y="65580"/>
                    </a:lnTo>
                    <a:lnTo>
                      <a:pt x="44130" y="115400"/>
                    </a:lnTo>
                    <a:lnTo>
                      <a:pt x="39773" y="86873"/>
                    </a:lnTo>
                    <a:cubicBezTo>
                      <a:pt x="38540" y="78981"/>
                      <a:pt x="43965" y="71581"/>
                      <a:pt x="51940" y="70348"/>
                    </a:cubicBezTo>
                    <a:lnTo>
                      <a:pt x="55228" y="69773"/>
                    </a:lnTo>
                    <a:close/>
                    <a:moveTo>
                      <a:pt x="59668" y="352006"/>
                    </a:moveTo>
                    <a:cubicBezTo>
                      <a:pt x="51776" y="353239"/>
                      <a:pt x="44376" y="347813"/>
                      <a:pt x="43143" y="339921"/>
                    </a:cubicBezTo>
                    <a:lnTo>
                      <a:pt x="5162" y="92134"/>
                    </a:lnTo>
                    <a:cubicBezTo>
                      <a:pt x="3928" y="84242"/>
                      <a:pt x="9354" y="76843"/>
                      <a:pt x="17247" y="75610"/>
                    </a:cubicBezTo>
                    <a:lnTo>
                      <a:pt x="38868" y="72321"/>
                    </a:lnTo>
                    <a:cubicBezTo>
                      <a:pt x="35580" y="76514"/>
                      <a:pt x="33854" y="81940"/>
                      <a:pt x="34758" y="87613"/>
                    </a:cubicBezTo>
                    <a:lnTo>
                      <a:pt x="72740" y="335399"/>
                    </a:lnTo>
                    <a:cubicBezTo>
                      <a:pt x="73644" y="341071"/>
                      <a:pt x="76850" y="345758"/>
                      <a:pt x="81289" y="348717"/>
                    </a:cubicBezTo>
                    <a:lnTo>
                      <a:pt x="59668" y="352006"/>
                    </a:lnTo>
                    <a:close/>
                    <a:moveTo>
                      <a:pt x="96006" y="346497"/>
                    </a:moveTo>
                    <a:lnTo>
                      <a:pt x="94361" y="346744"/>
                    </a:lnTo>
                    <a:cubicBezTo>
                      <a:pt x="86469" y="347977"/>
                      <a:pt x="79070" y="342551"/>
                      <a:pt x="77837" y="334659"/>
                    </a:cubicBezTo>
                    <a:lnTo>
                      <a:pt x="62956" y="237320"/>
                    </a:lnTo>
                    <a:lnTo>
                      <a:pt x="169256" y="221042"/>
                    </a:lnTo>
                    <a:lnTo>
                      <a:pt x="186356" y="332686"/>
                    </a:lnTo>
                    <a:lnTo>
                      <a:pt x="96006" y="346497"/>
                    </a:lnTo>
                    <a:close/>
                    <a:moveTo>
                      <a:pt x="191535" y="331864"/>
                    </a:moveTo>
                    <a:lnTo>
                      <a:pt x="174435" y="220220"/>
                    </a:lnTo>
                    <a:lnTo>
                      <a:pt x="277940" y="204353"/>
                    </a:lnTo>
                    <a:lnTo>
                      <a:pt x="295040" y="315997"/>
                    </a:lnTo>
                    <a:lnTo>
                      <a:pt x="191535" y="331864"/>
                    </a:lnTo>
                    <a:close/>
                    <a:moveTo>
                      <a:pt x="300220" y="315175"/>
                    </a:moveTo>
                    <a:lnTo>
                      <a:pt x="265197" y="86708"/>
                    </a:lnTo>
                    <a:lnTo>
                      <a:pt x="369771" y="70677"/>
                    </a:lnTo>
                    <a:lnTo>
                      <a:pt x="402573" y="284839"/>
                    </a:lnTo>
                    <a:cubicBezTo>
                      <a:pt x="403806" y="292731"/>
                      <a:pt x="398380" y="300130"/>
                      <a:pt x="390488" y="301363"/>
                    </a:cubicBezTo>
                    <a:lnTo>
                      <a:pt x="300220" y="315175"/>
                    </a:lnTo>
                    <a:close/>
                  </a:path>
                </a:pathLst>
              </a:custGeom>
              <a:grpFill/>
              <a:ln w="8221" cap="flat">
                <a:noFill/>
                <a:prstDash val="solid"/>
                <a:miter/>
              </a:ln>
            </p:spPr>
            <p:txBody>
              <a:bodyPr rtlCol="0" anchor="ctr"/>
              <a:lstStyle/>
              <a:p>
                <a:endParaRPr lang="en-US"/>
              </a:p>
            </p:txBody>
          </p:sp>
          <p:sp>
            <p:nvSpPr>
              <p:cNvPr id="45" name="Freeform: Shape 44">
                <a:extLst>
                  <a:ext uri="{FF2B5EF4-FFF2-40B4-BE49-F238E27FC236}">
                    <a16:creationId xmlns:a16="http://schemas.microsoft.com/office/drawing/2014/main" id="{5E29A5E2-9C25-44E4-8160-54CBC9FAEFCA}"/>
                  </a:ext>
                </a:extLst>
              </p:cNvPr>
              <p:cNvSpPr/>
              <p:nvPr/>
            </p:nvSpPr>
            <p:spPr>
              <a:xfrm>
                <a:off x="8566291" y="2025062"/>
                <a:ext cx="11564" cy="11564"/>
              </a:xfrm>
              <a:custGeom>
                <a:avLst/>
                <a:gdLst>
                  <a:gd name="connsiteX0" fmla="*/ 69 w 11564"/>
                  <a:gd name="connsiteY0" fmla="*/ 6646 h 11564"/>
                  <a:gd name="connsiteX1" fmla="*/ 6646 w 11564"/>
                  <a:gd name="connsiteY1" fmla="*/ 11496 h 11564"/>
                  <a:gd name="connsiteX2" fmla="*/ 11496 w 11564"/>
                  <a:gd name="connsiteY2" fmla="*/ 4919 h 11564"/>
                  <a:gd name="connsiteX3" fmla="*/ 4919 w 11564"/>
                  <a:gd name="connsiteY3" fmla="*/ 69 h 11564"/>
                  <a:gd name="connsiteX4" fmla="*/ 69 w 11564"/>
                  <a:gd name="connsiteY4" fmla="*/ 6646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69" y="6646"/>
                    </a:moveTo>
                    <a:cubicBezTo>
                      <a:pt x="562" y="9770"/>
                      <a:pt x="3521" y="11989"/>
                      <a:pt x="6646" y="11496"/>
                    </a:cubicBezTo>
                    <a:cubicBezTo>
                      <a:pt x="9770" y="11003"/>
                      <a:pt x="11989" y="8043"/>
                      <a:pt x="11496" y="4919"/>
                    </a:cubicBezTo>
                    <a:cubicBezTo>
                      <a:pt x="11003" y="1795"/>
                      <a:pt x="8043" y="-425"/>
                      <a:pt x="4919" y="69"/>
                    </a:cubicBezTo>
                    <a:cubicBezTo>
                      <a:pt x="1795" y="562"/>
                      <a:pt x="-425" y="3522"/>
                      <a:pt x="69" y="6646"/>
                    </a:cubicBezTo>
                    <a:close/>
                  </a:path>
                </a:pathLst>
              </a:custGeom>
              <a:grpFill/>
              <a:ln w="8221" cap="flat">
                <a:noFill/>
                <a:prstDash val="solid"/>
                <a:miter/>
              </a:ln>
            </p:spPr>
            <p:txBody>
              <a:bodyPr rtlCol="0" anchor="ctr"/>
              <a:lstStyle/>
              <a:p>
                <a:endParaRPr lang="en-US"/>
              </a:p>
            </p:txBody>
          </p:sp>
          <p:sp>
            <p:nvSpPr>
              <p:cNvPr id="46" name="Freeform: Shape 45">
                <a:extLst>
                  <a:ext uri="{FF2B5EF4-FFF2-40B4-BE49-F238E27FC236}">
                    <a16:creationId xmlns:a16="http://schemas.microsoft.com/office/drawing/2014/main" id="{667C361B-FDE2-407E-B989-5D4666B6C269}"/>
                  </a:ext>
                </a:extLst>
              </p:cNvPr>
              <p:cNvSpPr/>
              <p:nvPr/>
            </p:nvSpPr>
            <p:spPr>
              <a:xfrm>
                <a:off x="8529624" y="2030653"/>
                <a:ext cx="11564" cy="11564"/>
              </a:xfrm>
              <a:custGeom>
                <a:avLst/>
                <a:gdLst>
                  <a:gd name="connsiteX0" fmla="*/ 11496 w 11564"/>
                  <a:gd name="connsiteY0" fmla="*/ 4919 h 11564"/>
                  <a:gd name="connsiteX1" fmla="*/ 4919 w 11564"/>
                  <a:gd name="connsiteY1" fmla="*/ 69 h 11564"/>
                  <a:gd name="connsiteX2" fmla="*/ 69 w 11564"/>
                  <a:gd name="connsiteY2" fmla="*/ 6646 h 11564"/>
                  <a:gd name="connsiteX3" fmla="*/ 6646 w 11564"/>
                  <a:gd name="connsiteY3" fmla="*/ 11496 h 11564"/>
                  <a:gd name="connsiteX4" fmla="*/ 11496 w 11564"/>
                  <a:gd name="connsiteY4" fmla="*/ 4919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11496" y="4919"/>
                    </a:moveTo>
                    <a:cubicBezTo>
                      <a:pt x="11003" y="1795"/>
                      <a:pt x="8043" y="-425"/>
                      <a:pt x="4919" y="69"/>
                    </a:cubicBezTo>
                    <a:cubicBezTo>
                      <a:pt x="1795" y="562"/>
                      <a:pt x="-425" y="3522"/>
                      <a:pt x="69" y="6646"/>
                    </a:cubicBezTo>
                    <a:cubicBezTo>
                      <a:pt x="562" y="9770"/>
                      <a:pt x="3521" y="11989"/>
                      <a:pt x="6646" y="11496"/>
                    </a:cubicBezTo>
                    <a:cubicBezTo>
                      <a:pt x="9770" y="11085"/>
                      <a:pt x="11989" y="8125"/>
                      <a:pt x="11496" y="4919"/>
                    </a:cubicBezTo>
                    <a:close/>
                  </a:path>
                </a:pathLst>
              </a:custGeom>
              <a:grpFill/>
              <a:ln w="8221" cap="flat">
                <a:noFill/>
                <a:prstDash val="solid"/>
                <a:miter/>
              </a:ln>
            </p:spPr>
            <p:txBody>
              <a:bodyPr rtlCol="0" anchor="ctr"/>
              <a:lstStyle/>
              <a:p>
                <a:endParaRPr lang="en-US"/>
              </a:p>
            </p:txBody>
          </p:sp>
          <p:sp>
            <p:nvSpPr>
              <p:cNvPr id="47" name="Freeform: Shape 46">
                <a:extLst>
                  <a:ext uri="{FF2B5EF4-FFF2-40B4-BE49-F238E27FC236}">
                    <a16:creationId xmlns:a16="http://schemas.microsoft.com/office/drawing/2014/main" id="{612D414C-D8AE-49DA-B9DB-CA62AE2DAC55}"/>
                  </a:ext>
                </a:extLst>
              </p:cNvPr>
              <p:cNvSpPr/>
              <p:nvPr/>
            </p:nvSpPr>
            <p:spPr>
              <a:xfrm>
                <a:off x="8456095" y="1866198"/>
                <a:ext cx="34173" cy="194055"/>
              </a:xfrm>
              <a:custGeom>
                <a:avLst/>
                <a:gdLst>
                  <a:gd name="connsiteX0" fmla="*/ 34136 w 34173"/>
                  <a:gd name="connsiteY0" fmla="*/ 191078 h 194055"/>
                  <a:gd name="connsiteX1" fmla="*/ 5197 w 34173"/>
                  <a:gd name="connsiteY1" fmla="*/ 2238 h 194055"/>
                  <a:gd name="connsiteX2" fmla="*/ 2238 w 34173"/>
                  <a:gd name="connsiteY2" fmla="*/ 18 h 194055"/>
                  <a:gd name="connsiteX3" fmla="*/ 18 w 34173"/>
                  <a:gd name="connsiteY3" fmla="*/ 2978 h 194055"/>
                  <a:gd name="connsiteX4" fmla="*/ 28957 w 34173"/>
                  <a:gd name="connsiteY4" fmla="*/ 191818 h 194055"/>
                  <a:gd name="connsiteX5" fmla="*/ 31916 w 34173"/>
                  <a:gd name="connsiteY5" fmla="*/ 194038 h 194055"/>
                  <a:gd name="connsiteX6" fmla="*/ 34136 w 34173"/>
                  <a:gd name="connsiteY6" fmla="*/ 191078 h 194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173" h="194055">
                    <a:moveTo>
                      <a:pt x="34136" y="191078"/>
                    </a:moveTo>
                    <a:lnTo>
                      <a:pt x="5197" y="2238"/>
                    </a:lnTo>
                    <a:cubicBezTo>
                      <a:pt x="4951" y="840"/>
                      <a:pt x="3635" y="-146"/>
                      <a:pt x="2238" y="18"/>
                    </a:cubicBezTo>
                    <a:cubicBezTo>
                      <a:pt x="840" y="182"/>
                      <a:pt x="-146" y="1580"/>
                      <a:pt x="18" y="2978"/>
                    </a:cubicBezTo>
                    <a:lnTo>
                      <a:pt x="28957" y="191818"/>
                    </a:lnTo>
                    <a:cubicBezTo>
                      <a:pt x="29203" y="193215"/>
                      <a:pt x="30519" y="194202"/>
                      <a:pt x="31916" y="194038"/>
                    </a:cubicBezTo>
                    <a:cubicBezTo>
                      <a:pt x="33396" y="193873"/>
                      <a:pt x="34382" y="192558"/>
                      <a:pt x="34136" y="191078"/>
                    </a:cubicBezTo>
                    <a:close/>
                  </a:path>
                </a:pathLst>
              </a:custGeom>
              <a:grpFill/>
              <a:ln w="8221" cap="flat">
                <a:noFill/>
                <a:prstDash val="solid"/>
                <a:miter/>
              </a:ln>
            </p:spPr>
            <p:txBody>
              <a:bodyPr rtlCol="0" anchor="ctr"/>
              <a:lstStyle/>
              <a:p>
                <a:endParaRPr lang="en-US"/>
              </a:p>
            </p:txBody>
          </p:sp>
          <p:sp>
            <p:nvSpPr>
              <p:cNvPr id="48" name="Freeform: Shape 47">
                <a:extLst>
                  <a:ext uri="{FF2B5EF4-FFF2-40B4-BE49-F238E27FC236}">
                    <a16:creationId xmlns:a16="http://schemas.microsoft.com/office/drawing/2014/main" id="{DA51388C-AFCE-4B58-9E12-2275284C1402}"/>
                  </a:ext>
                </a:extLst>
              </p:cNvPr>
              <p:cNvSpPr/>
              <p:nvPr/>
            </p:nvSpPr>
            <p:spPr>
              <a:xfrm>
                <a:off x="8546673" y="1999709"/>
                <a:ext cx="14853" cy="67942"/>
              </a:xfrm>
              <a:custGeom>
                <a:avLst/>
                <a:gdLst>
                  <a:gd name="connsiteX0" fmla="*/ 38 w 14853"/>
                  <a:gd name="connsiteY0" fmla="*/ 2978 h 67942"/>
                  <a:gd name="connsiteX1" fmla="*/ 9656 w 14853"/>
                  <a:gd name="connsiteY1" fmla="*/ 65705 h 67942"/>
                  <a:gd name="connsiteX2" fmla="*/ 12616 w 14853"/>
                  <a:gd name="connsiteY2" fmla="*/ 67925 h 67942"/>
                  <a:gd name="connsiteX3" fmla="*/ 14836 w 14853"/>
                  <a:gd name="connsiteY3" fmla="*/ 64965 h 67942"/>
                  <a:gd name="connsiteX4" fmla="*/ 5217 w 14853"/>
                  <a:gd name="connsiteY4" fmla="*/ 2238 h 67942"/>
                  <a:gd name="connsiteX5" fmla="*/ 2258 w 14853"/>
                  <a:gd name="connsiteY5" fmla="*/ 18 h 67942"/>
                  <a:gd name="connsiteX6" fmla="*/ 38 w 14853"/>
                  <a:gd name="connsiteY6" fmla="*/ 2978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3" h="67942">
                    <a:moveTo>
                      <a:pt x="38" y="2978"/>
                    </a:moveTo>
                    <a:lnTo>
                      <a:pt x="9656" y="65705"/>
                    </a:lnTo>
                    <a:cubicBezTo>
                      <a:pt x="9903" y="67103"/>
                      <a:pt x="11218" y="68089"/>
                      <a:pt x="12616" y="67925"/>
                    </a:cubicBezTo>
                    <a:cubicBezTo>
                      <a:pt x="14014" y="67678"/>
                      <a:pt x="15000" y="66363"/>
                      <a:pt x="14836" y="64965"/>
                    </a:cubicBezTo>
                    <a:lnTo>
                      <a:pt x="5217" y="2238"/>
                    </a:lnTo>
                    <a:cubicBezTo>
                      <a:pt x="4970" y="840"/>
                      <a:pt x="3655" y="-147"/>
                      <a:pt x="2258" y="18"/>
                    </a:cubicBezTo>
                    <a:cubicBezTo>
                      <a:pt x="778" y="182"/>
                      <a:pt x="-209" y="1498"/>
                      <a:pt x="38" y="2978"/>
                    </a:cubicBezTo>
                    <a:close/>
                  </a:path>
                </a:pathLst>
              </a:custGeom>
              <a:grpFill/>
              <a:ln w="8221" cap="flat">
                <a:noFill/>
                <a:prstDash val="solid"/>
                <a:miter/>
              </a:ln>
            </p:spPr>
            <p:txBody>
              <a:bodyPr rtlCol="0" anchor="ctr"/>
              <a:lstStyle/>
              <a:p>
                <a:endParaRPr lang="en-US"/>
              </a:p>
            </p:txBody>
          </p:sp>
          <p:sp>
            <p:nvSpPr>
              <p:cNvPr id="49" name="Freeform: Shape 48">
                <a:extLst>
                  <a:ext uri="{FF2B5EF4-FFF2-40B4-BE49-F238E27FC236}">
                    <a16:creationId xmlns:a16="http://schemas.microsoft.com/office/drawing/2014/main" id="{0D5C0A6D-82A8-4C82-B50E-0606214EC9FE}"/>
                  </a:ext>
                </a:extLst>
              </p:cNvPr>
              <p:cNvSpPr/>
              <p:nvPr/>
            </p:nvSpPr>
            <p:spPr>
              <a:xfrm>
                <a:off x="8508050" y="1888833"/>
                <a:ext cx="56244" cy="56378"/>
              </a:xfrm>
              <a:custGeom>
                <a:avLst/>
                <a:gdLst>
                  <a:gd name="connsiteX0" fmla="*/ 55760 w 56244"/>
                  <a:gd name="connsiteY0" fmla="*/ 48414 h 56378"/>
                  <a:gd name="connsiteX1" fmla="*/ 55185 w 56244"/>
                  <a:gd name="connsiteY1" fmla="*/ 44796 h 56378"/>
                  <a:gd name="connsiteX2" fmla="*/ 31754 w 56244"/>
                  <a:gd name="connsiteY2" fmla="*/ 27532 h 56378"/>
                  <a:gd name="connsiteX3" fmla="*/ 49019 w 56244"/>
                  <a:gd name="connsiteY3" fmla="*/ 4101 h 56378"/>
                  <a:gd name="connsiteX4" fmla="*/ 48443 w 56244"/>
                  <a:gd name="connsiteY4" fmla="*/ 484 h 56378"/>
                  <a:gd name="connsiteX5" fmla="*/ 44826 w 56244"/>
                  <a:gd name="connsiteY5" fmla="*/ 1060 h 56378"/>
                  <a:gd name="connsiteX6" fmla="*/ 27562 w 56244"/>
                  <a:gd name="connsiteY6" fmla="*/ 24490 h 56378"/>
                  <a:gd name="connsiteX7" fmla="*/ 4131 w 56244"/>
                  <a:gd name="connsiteY7" fmla="*/ 7225 h 56378"/>
                  <a:gd name="connsiteX8" fmla="*/ 514 w 56244"/>
                  <a:gd name="connsiteY8" fmla="*/ 7801 h 56378"/>
                  <a:gd name="connsiteX9" fmla="*/ 21 w 56244"/>
                  <a:gd name="connsiteY9" fmla="*/ 9774 h 56378"/>
                  <a:gd name="connsiteX10" fmla="*/ 1089 w 56244"/>
                  <a:gd name="connsiteY10" fmla="*/ 11501 h 56378"/>
                  <a:gd name="connsiteX11" fmla="*/ 24520 w 56244"/>
                  <a:gd name="connsiteY11" fmla="*/ 28765 h 56378"/>
                  <a:gd name="connsiteX12" fmla="*/ 7255 w 56244"/>
                  <a:gd name="connsiteY12" fmla="*/ 52195 h 56378"/>
                  <a:gd name="connsiteX13" fmla="*/ 6762 w 56244"/>
                  <a:gd name="connsiteY13" fmla="*/ 54168 h 56378"/>
                  <a:gd name="connsiteX14" fmla="*/ 7831 w 56244"/>
                  <a:gd name="connsiteY14" fmla="*/ 55895 h 56378"/>
                  <a:gd name="connsiteX15" fmla="*/ 11448 w 56244"/>
                  <a:gd name="connsiteY15" fmla="*/ 55319 h 56378"/>
                  <a:gd name="connsiteX16" fmla="*/ 28712 w 56244"/>
                  <a:gd name="connsiteY16" fmla="*/ 31889 h 56378"/>
                  <a:gd name="connsiteX17" fmla="*/ 52143 w 56244"/>
                  <a:gd name="connsiteY17" fmla="*/ 49154 h 56378"/>
                  <a:gd name="connsiteX18" fmla="*/ 55760 w 56244"/>
                  <a:gd name="connsiteY18" fmla="*/ 48414 h 56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6244" h="56378">
                    <a:moveTo>
                      <a:pt x="55760" y="48414"/>
                    </a:moveTo>
                    <a:cubicBezTo>
                      <a:pt x="56582" y="47263"/>
                      <a:pt x="56336" y="45618"/>
                      <a:pt x="55185" y="44796"/>
                    </a:cubicBezTo>
                    <a:lnTo>
                      <a:pt x="31754" y="27532"/>
                    </a:lnTo>
                    <a:lnTo>
                      <a:pt x="49019" y="4101"/>
                    </a:lnTo>
                    <a:cubicBezTo>
                      <a:pt x="49841" y="2950"/>
                      <a:pt x="49594" y="1306"/>
                      <a:pt x="48443" y="484"/>
                    </a:cubicBezTo>
                    <a:cubicBezTo>
                      <a:pt x="47292" y="-338"/>
                      <a:pt x="45648" y="-91"/>
                      <a:pt x="44826" y="1060"/>
                    </a:cubicBezTo>
                    <a:lnTo>
                      <a:pt x="27562" y="24490"/>
                    </a:lnTo>
                    <a:lnTo>
                      <a:pt x="4131" y="7225"/>
                    </a:lnTo>
                    <a:cubicBezTo>
                      <a:pt x="2980" y="6403"/>
                      <a:pt x="1336" y="6650"/>
                      <a:pt x="514" y="7801"/>
                    </a:cubicBezTo>
                    <a:cubicBezTo>
                      <a:pt x="103" y="8376"/>
                      <a:pt x="-62" y="9116"/>
                      <a:pt x="21" y="9774"/>
                    </a:cubicBezTo>
                    <a:cubicBezTo>
                      <a:pt x="103" y="10432"/>
                      <a:pt x="514" y="11089"/>
                      <a:pt x="1089" y="11501"/>
                    </a:cubicBezTo>
                    <a:lnTo>
                      <a:pt x="24520" y="28765"/>
                    </a:lnTo>
                    <a:lnTo>
                      <a:pt x="7255" y="52195"/>
                    </a:lnTo>
                    <a:cubicBezTo>
                      <a:pt x="6844" y="52771"/>
                      <a:pt x="6680" y="53511"/>
                      <a:pt x="6762" y="54168"/>
                    </a:cubicBezTo>
                    <a:cubicBezTo>
                      <a:pt x="6844" y="54826"/>
                      <a:pt x="7255" y="55484"/>
                      <a:pt x="7831" y="55895"/>
                    </a:cubicBezTo>
                    <a:cubicBezTo>
                      <a:pt x="8982" y="56717"/>
                      <a:pt x="10626" y="56470"/>
                      <a:pt x="11448" y="55319"/>
                    </a:cubicBezTo>
                    <a:lnTo>
                      <a:pt x="28712" y="31889"/>
                    </a:lnTo>
                    <a:lnTo>
                      <a:pt x="52143" y="49154"/>
                    </a:lnTo>
                    <a:cubicBezTo>
                      <a:pt x="53294" y="49893"/>
                      <a:pt x="54938" y="49564"/>
                      <a:pt x="55760" y="48414"/>
                    </a:cubicBezTo>
                    <a:close/>
                  </a:path>
                </a:pathLst>
              </a:custGeom>
              <a:grpFill/>
              <a:ln w="8221" cap="flat">
                <a:noFill/>
                <a:prstDash val="solid"/>
                <a:miter/>
              </a:ln>
            </p:spPr>
            <p:txBody>
              <a:bodyPr rtlCol="0" anchor="ctr"/>
              <a:lstStyle/>
              <a:p>
                <a:endParaRPr lang="en-US"/>
              </a:p>
            </p:txBody>
          </p:sp>
          <p:sp>
            <p:nvSpPr>
              <p:cNvPr id="50" name="Freeform: Shape 49">
                <a:extLst>
                  <a:ext uri="{FF2B5EF4-FFF2-40B4-BE49-F238E27FC236}">
                    <a16:creationId xmlns:a16="http://schemas.microsoft.com/office/drawing/2014/main" id="{9DED6277-EF14-4AE3-BE00-E5A5F187E12E}"/>
                  </a:ext>
                </a:extLst>
              </p:cNvPr>
              <p:cNvSpPr/>
              <p:nvPr/>
            </p:nvSpPr>
            <p:spPr>
              <a:xfrm>
                <a:off x="8615258" y="1864471"/>
                <a:ext cx="67942" cy="67942"/>
              </a:xfrm>
              <a:custGeom>
                <a:avLst/>
                <a:gdLst>
                  <a:gd name="connsiteX0" fmla="*/ 41371 w 67942"/>
                  <a:gd name="connsiteY0" fmla="*/ 64965 h 67942"/>
                  <a:gd name="connsiteX1" fmla="*/ 36931 w 67942"/>
                  <a:gd name="connsiteY1" fmla="*/ 36191 h 67942"/>
                  <a:gd name="connsiteX2" fmla="*/ 65705 w 67942"/>
                  <a:gd name="connsiteY2" fmla="*/ 31752 h 67942"/>
                  <a:gd name="connsiteX3" fmla="*/ 67925 w 67942"/>
                  <a:gd name="connsiteY3" fmla="*/ 28792 h 67942"/>
                  <a:gd name="connsiteX4" fmla="*/ 64965 w 67942"/>
                  <a:gd name="connsiteY4" fmla="*/ 26572 h 67942"/>
                  <a:gd name="connsiteX5" fmla="*/ 36191 w 67942"/>
                  <a:gd name="connsiteY5" fmla="*/ 31012 h 67942"/>
                  <a:gd name="connsiteX6" fmla="*/ 31752 w 67942"/>
                  <a:gd name="connsiteY6" fmla="*/ 2238 h 67942"/>
                  <a:gd name="connsiteX7" fmla="*/ 28792 w 67942"/>
                  <a:gd name="connsiteY7" fmla="*/ 18 h 67942"/>
                  <a:gd name="connsiteX8" fmla="*/ 26572 w 67942"/>
                  <a:gd name="connsiteY8" fmla="*/ 2978 h 67942"/>
                  <a:gd name="connsiteX9" fmla="*/ 31012 w 67942"/>
                  <a:gd name="connsiteY9" fmla="*/ 31752 h 67942"/>
                  <a:gd name="connsiteX10" fmla="*/ 2238 w 67942"/>
                  <a:gd name="connsiteY10" fmla="*/ 36191 h 67942"/>
                  <a:gd name="connsiteX11" fmla="*/ 18 w 67942"/>
                  <a:gd name="connsiteY11" fmla="*/ 39151 h 67942"/>
                  <a:gd name="connsiteX12" fmla="*/ 2977 w 67942"/>
                  <a:gd name="connsiteY12" fmla="*/ 41370 h 67942"/>
                  <a:gd name="connsiteX13" fmla="*/ 31752 w 67942"/>
                  <a:gd name="connsiteY13" fmla="*/ 36931 h 67942"/>
                  <a:gd name="connsiteX14" fmla="*/ 36191 w 67942"/>
                  <a:gd name="connsiteY14" fmla="*/ 65705 h 67942"/>
                  <a:gd name="connsiteX15" fmla="*/ 39151 w 67942"/>
                  <a:gd name="connsiteY15" fmla="*/ 67925 h 67942"/>
                  <a:gd name="connsiteX16" fmla="*/ 41371 w 67942"/>
                  <a:gd name="connsiteY16" fmla="*/ 64965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7942" h="67942">
                    <a:moveTo>
                      <a:pt x="41371" y="64965"/>
                    </a:moveTo>
                    <a:lnTo>
                      <a:pt x="36931" y="36191"/>
                    </a:lnTo>
                    <a:lnTo>
                      <a:pt x="65705" y="31752"/>
                    </a:lnTo>
                    <a:cubicBezTo>
                      <a:pt x="67103" y="31505"/>
                      <a:pt x="68089" y="30190"/>
                      <a:pt x="67925" y="28792"/>
                    </a:cubicBezTo>
                    <a:cubicBezTo>
                      <a:pt x="67678" y="27394"/>
                      <a:pt x="66362" y="26408"/>
                      <a:pt x="64965" y="26572"/>
                    </a:cubicBezTo>
                    <a:lnTo>
                      <a:pt x="36191" y="31012"/>
                    </a:lnTo>
                    <a:lnTo>
                      <a:pt x="31752" y="2238"/>
                    </a:lnTo>
                    <a:cubicBezTo>
                      <a:pt x="31505" y="840"/>
                      <a:pt x="30189" y="-147"/>
                      <a:pt x="28792" y="18"/>
                    </a:cubicBezTo>
                    <a:cubicBezTo>
                      <a:pt x="27394" y="182"/>
                      <a:pt x="26408" y="1580"/>
                      <a:pt x="26572" y="2978"/>
                    </a:cubicBezTo>
                    <a:lnTo>
                      <a:pt x="31012" y="31752"/>
                    </a:lnTo>
                    <a:lnTo>
                      <a:pt x="2238" y="36191"/>
                    </a:lnTo>
                    <a:cubicBezTo>
                      <a:pt x="840" y="36438"/>
                      <a:pt x="-147" y="37753"/>
                      <a:pt x="18" y="39151"/>
                    </a:cubicBezTo>
                    <a:cubicBezTo>
                      <a:pt x="183" y="40548"/>
                      <a:pt x="1579" y="41535"/>
                      <a:pt x="2977" y="41370"/>
                    </a:cubicBezTo>
                    <a:lnTo>
                      <a:pt x="31752" y="36931"/>
                    </a:lnTo>
                    <a:lnTo>
                      <a:pt x="36191" y="65705"/>
                    </a:lnTo>
                    <a:cubicBezTo>
                      <a:pt x="36437" y="67103"/>
                      <a:pt x="37753" y="68089"/>
                      <a:pt x="39151" y="67925"/>
                    </a:cubicBezTo>
                    <a:cubicBezTo>
                      <a:pt x="40630" y="67678"/>
                      <a:pt x="41617" y="66363"/>
                      <a:pt x="41371" y="64965"/>
                    </a:cubicBezTo>
                    <a:close/>
                  </a:path>
                </a:pathLst>
              </a:custGeom>
              <a:grpFill/>
              <a:ln w="8221" cap="flat">
                <a:noFill/>
                <a:prstDash val="solid"/>
                <a:miter/>
              </a:ln>
            </p:spPr>
            <p:txBody>
              <a:bodyPr rtlCol="0" anchor="ctr"/>
              <a:lstStyle/>
              <a:p>
                <a:endParaRPr lang="en-US"/>
              </a:p>
            </p:txBody>
          </p:sp>
          <p:sp>
            <p:nvSpPr>
              <p:cNvPr id="51" name="Freeform: Shape 50">
                <a:extLst>
                  <a:ext uri="{FF2B5EF4-FFF2-40B4-BE49-F238E27FC236}">
                    <a16:creationId xmlns:a16="http://schemas.microsoft.com/office/drawing/2014/main" id="{E4A5BC39-E40C-41E2-9387-4BABC82CE326}"/>
                  </a:ext>
                </a:extLst>
              </p:cNvPr>
              <p:cNvSpPr/>
              <p:nvPr/>
            </p:nvSpPr>
            <p:spPr>
              <a:xfrm>
                <a:off x="8659878" y="1982363"/>
                <a:ext cx="14854" cy="67942"/>
              </a:xfrm>
              <a:custGeom>
                <a:avLst/>
                <a:gdLst>
                  <a:gd name="connsiteX0" fmla="*/ 38 w 14854"/>
                  <a:gd name="connsiteY0" fmla="*/ 2978 h 67942"/>
                  <a:gd name="connsiteX1" fmla="*/ 9657 w 14854"/>
                  <a:gd name="connsiteY1" fmla="*/ 65705 h 67942"/>
                  <a:gd name="connsiteX2" fmla="*/ 12616 w 14854"/>
                  <a:gd name="connsiteY2" fmla="*/ 67925 h 67942"/>
                  <a:gd name="connsiteX3" fmla="*/ 14836 w 14854"/>
                  <a:gd name="connsiteY3" fmla="*/ 64965 h 67942"/>
                  <a:gd name="connsiteX4" fmla="*/ 5217 w 14854"/>
                  <a:gd name="connsiteY4" fmla="*/ 2238 h 67942"/>
                  <a:gd name="connsiteX5" fmla="*/ 2257 w 14854"/>
                  <a:gd name="connsiteY5" fmla="*/ 18 h 67942"/>
                  <a:gd name="connsiteX6" fmla="*/ 38 w 14854"/>
                  <a:gd name="connsiteY6" fmla="*/ 2978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4" h="67942">
                    <a:moveTo>
                      <a:pt x="38" y="2978"/>
                    </a:moveTo>
                    <a:lnTo>
                      <a:pt x="9657" y="65705"/>
                    </a:lnTo>
                    <a:cubicBezTo>
                      <a:pt x="9904" y="67103"/>
                      <a:pt x="11218" y="68089"/>
                      <a:pt x="12616" y="67925"/>
                    </a:cubicBezTo>
                    <a:cubicBezTo>
                      <a:pt x="14014" y="67760"/>
                      <a:pt x="15001" y="66363"/>
                      <a:pt x="14836" y="64965"/>
                    </a:cubicBezTo>
                    <a:lnTo>
                      <a:pt x="5217" y="2238"/>
                    </a:lnTo>
                    <a:cubicBezTo>
                      <a:pt x="4971" y="840"/>
                      <a:pt x="3655" y="-147"/>
                      <a:pt x="2257" y="18"/>
                    </a:cubicBezTo>
                    <a:cubicBezTo>
                      <a:pt x="778" y="182"/>
                      <a:pt x="-208" y="1498"/>
                      <a:pt x="38" y="2978"/>
                    </a:cubicBezTo>
                    <a:close/>
                  </a:path>
                </a:pathLst>
              </a:custGeom>
              <a:grpFill/>
              <a:ln w="8221" cap="flat">
                <a:noFill/>
                <a:prstDash val="solid"/>
                <a:miter/>
              </a:ln>
            </p:spPr>
            <p:txBody>
              <a:bodyPr rtlCol="0" anchor="ctr"/>
              <a:lstStyle/>
              <a:p>
                <a:endParaRPr lang="en-US"/>
              </a:p>
            </p:txBody>
          </p:sp>
          <p:sp>
            <p:nvSpPr>
              <p:cNvPr id="52" name="Freeform: Shape 51">
                <a:extLst>
                  <a:ext uri="{FF2B5EF4-FFF2-40B4-BE49-F238E27FC236}">
                    <a16:creationId xmlns:a16="http://schemas.microsoft.com/office/drawing/2014/main" id="{76DA4053-261C-46E0-B973-7D6B0805AD75}"/>
                  </a:ext>
                </a:extLst>
              </p:cNvPr>
              <p:cNvSpPr/>
              <p:nvPr/>
            </p:nvSpPr>
            <p:spPr>
              <a:xfrm>
                <a:off x="8723255" y="1853837"/>
                <a:ext cx="88718" cy="178164"/>
              </a:xfrm>
              <a:custGeom>
                <a:avLst/>
                <a:gdLst>
                  <a:gd name="connsiteX0" fmla="*/ 88589 w 88718"/>
                  <a:gd name="connsiteY0" fmla="*/ 159291 h 178164"/>
                  <a:gd name="connsiteX1" fmla="*/ 65487 w 88718"/>
                  <a:gd name="connsiteY1" fmla="*/ 8844 h 178164"/>
                  <a:gd name="connsiteX2" fmla="*/ 53567 w 88718"/>
                  <a:gd name="connsiteY2" fmla="*/ 129 h 178164"/>
                  <a:gd name="connsiteX3" fmla="*/ 8843 w 88718"/>
                  <a:gd name="connsiteY3" fmla="*/ 6953 h 178164"/>
                  <a:gd name="connsiteX4" fmla="*/ 129 w 88718"/>
                  <a:gd name="connsiteY4" fmla="*/ 18873 h 178164"/>
                  <a:gd name="connsiteX5" fmla="*/ 23230 w 88718"/>
                  <a:gd name="connsiteY5" fmla="*/ 169321 h 178164"/>
                  <a:gd name="connsiteX6" fmla="*/ 35152 w 88718"/>
                  <a:gd name="connsiteY6" fmla="*/ 178035 h 178164"/>
                  <a:gd name="connsiteX7" fmla="*/ 79874 w 88718"/>
                  <a:gd name="connsiteY7" fmla="*/ 171212 h 178164"/>
                  <a:gd name="connsiteX8" fmla="*/ 88589 w 88718"/>
                  <a:gd name="connsiteY8" fmla="*/ 159291 h 178164"/>
                  <a:gd name="connsiteX9" fmla="*/ 34411 w 88718"/>
                  <a:gd name="connsiteY9" fmla="*/ 172938 h 178164"/>
                  <a:gd name="connsiteX10" fmla="*/ 28492 w 88718"/>
                  <a:gd name="connsiteY10" fmla="*/ 168581 h 178164"/>
                  <a:gd name="connsiteX11" fmla="*/ 5390 w 88718"/>
                  <a:gd name="connsiteY11" fmla="*/ 18133 h 178164"/>
                  <a:gd name="connsiteX12" fmla="*/ 9747 w 88718"/>
                  <a:gd name="connsiteY12" fmla="*/ 12214 h 178164"/>
                  <a:gd name="connsiteX13" fmla="*/ 54471 w 88718"/>
                  <a:gd name="connsiteY13" fmla="*/ 5391 h 178164"/>
                  <a:gd name="connsiteX14" fmla="*/ 60390 w 88718"/>
                  <a:gd name="connsiteY14" fmla="*/ 9748 h 178164"/>
                  <a:gd name="connsiteX15" fmla="*/ 83491 w 88718"/>
                  <a:gd name="connsiteY15" fmla="*/ 160195 h 178164"/>
                  <a:gd name="connsiteX16" fmla="*/ 79135 w 88718"/>
                  <a:gd name="connsiteY16" fmla="*/ 166115 h 178164"/>
                  <a:gd name="connsiteX17" fmla="*/ 34411 w 88718"/>
                  <a:gd name="connsiteY17" fmla="*/ 172938 h 178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8718" h="178164">
                    <a:moveTo>
                      <a:pt x="88589" y="159291"/>
                    </a:moveTo>
                    <a:lnTo>
                      <a:pt x="65487" y="8844"/>
                    </a:lnTo>
                    <a:cubicBezTo>
                      <a:pt x="64583" y="3171"/>
                      <a:pt x="59321" y="-775"/>
                      <a:pt x="53567" y="129"/>
                    </a:cubicBezTo>
                    <a:lnTo>
                      <a:pt x="8843" y="6953"/>
                    </a:lnTo>
                    <a:cubicBezTo>
                      <a:pt x="3171" y="7857"/>
                      <a:pt x="-776" y="13119"/>
                      <a:pt x="129" y="18873"/>
                    </a:cubicBezTo>
                    <a:lnTo>
                      <a:pt x="23230" y="169321"/>
                    </a:lnTo>
                    <a:cubicBezTo>
                      <a:pt x="24134" y="174993"/>
                      <a:pt x="29396" y="178940"/>
                      <a:pt x="35152" y="178035"/>
                    </a:cubicBezTo>
                    <a:lnTo>
                      <a:pt x="79874" y="171212"/>
                    </a:lnTo>
                    <a:cubicBezTo>
                      <a:pt x="85546" y="170307"/>
                      <a:pt x="89493" y="164964"/>
                      <a:pt x="88589" y="159291"/>
                    </a:cubicBezTo>
                    <a:close/>
                    <a:moveTo>
                      <a:pt x="34411" y="172938"/>
                    </a:moveTo>
                    <a:cubicBezTo>
                      <a:pt x="31534" y="173349"/>
                      <a:pt x="28903" y="171376"/>
                      <a:pt x="28492" y="168581"/>
                    </a:cubicBezTo>
                    <a:lnTo>
                      <a:pt x="5390" y="18133"/>
                    </a:lnTo>
                    <a:cubicBezTo>
                      <a:pt x="4980" y="15256"/>
                      <a:pt x="6953" y="12625"/>
                      <a:pt x="9747" y="12214"/>
                    </a:cubicBezTo>
                    <a:lnTo>
                      <a:pt x="54471" y="5391"/>
                    </a:lnTo>
                    <a:cubicBezTo>
                      <a:pt x="57348" y="4980"/>
                      <a:pt x="59979" y="6953"/>
                      <a:pt x="60390" y="9748"/>
                    </a:cubicBezTo>
                    <a:lnTo>
                      <a:pt x="83491" y="160195"/>
                    </a:lnTo>
                    <a:cubicBezTo>
                      <a:pt x="83903" y="163073"/>
                      <a:pt x="81930" y="165704"/>
                      <a:pt x="79135" y="166115"/>
                    </a:cubicBezTo>
                    <a:lnTo>
                      <a:pt x="34411" y="172938"/>
                    </a:lnTo>
                    <a:close/>
                  </a:path>
                </a:pathLst>
              </a:custGeom>
              <a:grpFill/>
              <a:ln w="8221" cap="flat">
                <a:noFill/>
                <a:prstDash val="solid"/>
                <a:miter/>
              </a:ln>
            </p:spPr>
            <p:txBody>
              <a:bodyPr rtlCol="0" anchor="ctr"/>
              <a:lstStyle/>
              <a:p>
                <a:endParaRPr lang="en-US"/>
              </a:p>
            </p:txBody>
          </p:sp>
        </p:grpSp>
        <p:grpSp>
          <p:nvGrpSpPr>
            <p:cNvPr id="31" name="Graphic 2">
              <a:extLst>
                <a:ext uri="{FF2B5EF4-FFF2-40B4-BE49-F238E27FC236}">
                  <a16:creationId xmlns:a16="http://schemas.microsoft.com/office/drawing/2014/main" id="{B1524C44-851F-4F1A-BDB2-E9B224DBE33B}"/>
                </a:ext>
              </a:extLst>
            </p:cNvPr>
            <p:cNvGrpSpPr/>
            <p:nvPr/>
          </p:nvGrpSpPr>
          <p:grpSpPr>
            <a:xfrm>
              <a:off x="1733741" y="153168"/>
              <a:ext cx="344880" cy="297033"/>
              <a:chOff x="1733741" y="153168"/>
              <a:chExt cx="344880" cy="297033"/>
            </a:xfrm>
            <a:grpFill/>
          </p:grpSpPr>
          <p:sp>
            <p:nvSpPr>
              <p:cNvPr id="34" name="Freeform: Shape 33">
                <a:extLst>
                  <a:ext uri="{FF2B5EF4-FFF2-40B4-BE49-F238E27FC236}">
                    <a16:creationId xmlns:a16="http://schemas.microsoft.com/office/drawing/2014/main" id="{CAE5857D-0442-4768-B41E-DFFB2DC990BA}"/>
                  </a:ext>
                </a:extLst>
              </p:cNvPr>
              <p:cNvSpPr/>
              <p:nvPr/>
            </p:nvSpPr>
            <p:spPr>
              <a:xfrm>
                <a:off x="1733741" y="153168"/>
                <a:ext cx="344880" cy="297033"/>
              </a:xfrm>
              <a:custGeom>
                <a:avLst/>
                <a:gdLst>
                  <a:gd name="connsiteX0" fmla="*/ 1 w 344880"/>
                  <a:gd name="connsiteY0" fmla="*/ 16526 h 297033"/>
                  <a:gd name="connsiteX1" fmla="*/ 5920 w 344880"/>
                  <a:gd name="connsiteY1" fmla="*/ 287907 h 297033"/>
                  <a:gd name="connsiteX2" fmla="*/ 15457 w 344880"/>
                  <a:gd name="connsiteY2" fmla="*/ 297032 h 297033"/>
                  <a:gd name="connsiteX3" fmla="*/ 335754 w 344880"/>
                  <a:gd name="connsiteY3" fmla="*/ 290044 h 297033"/>
                  <a:gd name="connsiteX4" fmla="*/ 344879 w 344880"/>
                  <a:gd name="connsiteY4" fmla="*/ 280508 h 297033"/>
                  <a:gd name="connsiteX5" fmla="*/ 338960 w 344880"/>
                  <a:gd name="connsiteY5" fmla="*/ 9127 h 297033"/>
                  <a:gd name="connsiteX6" fmla="*/ 329424 w 344880"/>
                  <a:gd name="connsiteY6" fmla="*/ 1 h 297033"/>
                  <a:gd name="connsiteX7" fmla="*/ 9127 w 344880"/>
                  <a:gd name="connsiteY7" fmla="*/ 6989 h 297033"/>
                  <a:gd name="connsiteX8" fmla="*/ 1 w 344880"/>
                  <a:gd name="connsiteY8" fmla="*/ 16526 h 297033"/>
                  <a:gd name="connsiteX9" fmla="*/ 329506 w 344880"/>
                  <a:gd name="connsiteY9" fmla="*/ 5181 h 297033"/>
                  <a:gd name="connsiteX10" fmla="*/ 333699 w 344880"/>
                  <a:gd name="connsiteY10" fmla="*/ 9209 h 297033"/>
                  <a:gd name="connsiteX11" fmla="*/ 339618 w 344880"/>
                  <a:gd name="connsiteY11" fmla="*/ 280590 h 297033"/>
                  <a:gd name="connsiteX12" fmla="*/ 335589 w 344880"/>
                  <a:gd name="connsiteY12" fmla="*/ 284783 h 297033"/>
                  <a:gd name="connsiteX13" fmla="*/ 15293 w 344880"/>
                  <a:gd name="connsiteY13" fmla="*/ 291771 h 297033"/>
                  <a:gd name="connsiteX14" fmla="*/ 11100 w 344880"/>
                  <a:gd name="connsiteY14" fmla="*/ 287742 h 297033"/>
                  <a:gd name="connsiteX15" fmla="*/ 5180 w 344880"/>
                  <a:gd name="connsiteY15" fmla="*/ 16444 h 297033"/>
                  <a:gd name="connsiteX16" fmla="*/ 9209 w 344880"/>
                  <a:gd name="connsiteY16" fmla="*/ 12251 h 297033"/>
                  <a:gd name="connsiteX17" fmla="*/ 329506 w 344880"/>
                  <a:gd name="connsiteY17" fmla="*/ 5181 h 297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4880" h="297033">
                    <a:moveTo>
                      <a:pt x="1" y="16526"/>
                    </a:moveTo>
                    <a:lnTo>
                      <a:pt x="5920" y="287907"/>
                    </a:lnTo>
                    <a:cubicBezTo>
                      <a:pt x="6003" y="293004"/>
                      <a:pt x="10278" y="297114"/>
                      <a:pt x="15457" y="297032"/>
                    </a:cubicBezTo>
                    <a:lnTo>
                      <a:pt x="335754" y="290044"/>
                    </a:lnTo>
                    <a:cubicBezTo>
                      <a:pt x="340851" y="289962"/>
                      <a:pt x="344962" y="285687"/>
                      <a:pt x="344879" y="280508"/>
                    </a:cubicBezTo>
                    <a:lnTo>
                      <a:pt x="338960" y="9127"/>
                    </a:lnTo>
                    <a:cubicBezTo>
                      <a:pt x="338878" y="4030"/>
                      <a:pt x="334603" y="-81"/>
                      <a:pt x="329424" y="1"/>
                    </a:cubicBezTo>
                    <a:lnTo>
                      <a:pt x="9127" y="6989"/>
                    </a:lnTo>
                    <a:cubicBezTo>
                      <a:pt x="3947" y="7154"/>
                      <a:pt x="-81" y="11429"/>
                      <a:pt x="1" y="16526"/>
                    </a:cubicBezTo>
                    <a:close/>
                    <a:moveTo>
                      <a:pt x="329506" y="5181"/>
                    </a:moveTo>
                    <a:cubicBezTo>
                      <a:pt x="331808" y="5098"/>
                      <a:pt x="333616" y="6907"/>
                      <a:pt x="333699" y="9209"/>
                    </a:cubicBezTo>
                    <a:lnTo>
                      <a:pt x="339618" y="280590"/>
                    </a:lnTo>
                    <a:cubicBezTo>
                      <a:pt x="339700" y="282892"/>
                      <a:pt x="337891" y="284700"/>
                      <a:pt x="335589" y="284783"/>
                    </a:cubicBezTo>
                    <a:lnTo>
                      <a:pt x="15293" y="291771"/>
                    </a:lnTo>
                    <a:cubicBezTo>
                      <a:pt x="12991" y="291853"/>
                      <a:pt x="11182" y="290044"/>
                      <a:pt x="11100" y="287742"/>
                    </a:cubicBezTo>
                    <a:lnTo>
                      <a:pt x="5180" y="16444"/>
                    </a:lnTo>
                    <a:cubicBezTo>
                      <a:pt x="5098" y="14142"/>
                      <a:pt x="6907" y="12333"/>
                      <a:pt x="9209" y="12251"/>
                    </a:cubicBezTo>
                    <a:lnTo>
                      <a:pt x="329506" y="5181"/>
                    </a:lnTo>
                    <a:close/>
                  </a:path>
                </a:pathLst>
              </a:custGeom>
              <a:grpFill/>
              <a:ln w="8221" cap="flat">
                <a:noFill/>
                <a:prstDash val="solid"/>
                <a:miter/>
              </a:ln>
            </p:spPr>
            <p:txBody>
              <a:bodyPr rtlCol="0" anchor="ctr"/>
              <a:lstStyle/>
              <a:p>
                <a:endParaRPr lang="en-US"/>
              </a:p>
            </p:txBody>
          </p:sp>
          <p:sp>
            <p:nvSpPr>
              <p:cNvPr id="35" name="Freeform: Shape 34">
                <a:extLst>
                  <a:ext uri="{FF2B5EF4-FFF2-40B4-BE49-F238E27FC236}">
                    <a16:creationId xmlns:a16="http://schemas.microsoft.com/office/drawing/2014/main" id="{7A7070D6-D723-4E1C-8D25-1EBB7BFEB82D}"/>
                  </a:ext>
                </a:extLst>
              </p:cNvPr>
              <p:cNvSpPr/>
              <p:nvPr/>
            </p:nvSpPr>
            <p:spPr>
              <a:xfrm>
                <a:off x="1806851" y="366155"/>
                <a:ext cx="36643" cy="46311"/>
              </a:xfrm>
              <a:custGeom>
                <a:avLst/>
                <a:gdLst>
                  <a:gd name="connsiteX0" fmla="*/ 882 w 36643"/>
                  <a:gd name="connsiteY0" fmla="*/ 4465 h 46311"/>
                  <a:gd name="connsiteX1" fmla="*/ 30231 w 36643"/>
                  <a:gd name="connsiteY1" fmla="*/ 30690 h 46311"/>
                  <a:gd name="connsiteX2" fmla="*/ 18393 w 36643"/>
                  <a:gd name="connsiteY2" fmla="*/ 41789 h 46311"/>
                  <a:gd name="connsiteX3" fmla="*/ 18229 w 36643"/>
                  <a:gd name="connsiteY3" fmla="*/ 45488 h 46311"/>
                  <a:gd name="connsiteX4" fmla="*/ 21928 w 36643"/>
                  <a:gd name="connsiteY4" fmla="*/ 45653 h 46311"/>
                  <a:gd name="connsiteX5" fmla="*/ 35822 w 36643"/>
                  <a:gd name="connsiteY5" fmla="*/ 32663 h 46311"/>
                  <a:gd name="connsiteX6" fmla="*/ 36644 w 36643"/>
                  <a:gd name="connsiteY6" fmla="*/ 30690 h 46311"/>
                  <a:gd name="connsiteX7" fmla="*/ 36644 w 36643"/>
                  <a:gd name="connsiteY7" fmla="*/ 30690 h 46311"/>
                  <a:gd name="connsiteX8" fmla="*/ 35740 w 36643"/>
                  <a:gd name="connsiteY8" fmla="*/ 28799 h 46311"/>
                  <a:gd name="connsiteX9" fmla="*/ 4252 w 36643"/>
                  <a:gd name="connsiteY9" fmla="*/ 683 h 46311"/>
                  <a:gd name="connsiteX10" fmla="*/ 553 w 36643"/>
                  <a:gd name="connsiteY10" fmla="*/ 930 h 46311"/>
                  <a:gd name="connsiteX11" fmla="*/ 882 w 36643"/>
                  <a:gd name="connsiteY11" fmla="*/ 4465 h 4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643" h="46311">
                    <a:moveTo>
                      <a:pt x="882" y="4465"/>
                    </a:moveTo>
                    <a:lnTo>
                      <a:pt x="30231" y="30690"/>
                    </a:lnTo>
                    <a:lnTo>
                      <a:pt x="18393" y="41789"/>
                    </a:lnTo>
                    <a:cubicBezTo>
                      <a:pt x="17324" y="42775"/>
                      <a:pt x="17324" y="44420"/>
                      <a:pt x="18229" y="45488"/>
                    </a:cubicBezTo>
                    <a:cubicBezTo>
                      <a:pt x="19215" y="46557"/>
                      <a:pt x="20859" y="46557"/>
                      <a:pt x="21928" y="45653"/>
                    </a:cubicBezTo>
                    <a:lnTo>
                      <a:pt x="35822" y="32663"/>
                    </a:lnTo>
                    <a:cubicBezTo>
                      <a:pt x="36397" y="32170"/>
                      <a:pt x="36644" y="31430"/>
                      <a:pt x="36644" y="30690"/>
                    </a:cubicBezTo>
                    <a:cubicBezTo>
                      <a:pt x="36644" y="30690"/>
                      <a:pt x="36644" y="30690"/>
                      <a:pt x="36644" y="30690"/>
                    </a:cubicBezTo>
                    <a:cubicBezTo>
                      <a:pt x="36644" y="29950"/>
                      <a:pt x="36315" y="29293"/>
                      <a:pt x="35740" y="28799"/>
                    </a:cubicBezTo>
                    <a:lnTo>
                      <a:pt x="4252" y="683"/>
                    </a:lnTo>
                    <a:cubicBezTo>
                      <a:pt x="3184" y="-304"/>
                      <a:pt x="1539" y="-221"/>
                      <a:pt x="553" y="930"/>
                    </a:cubicBezTo>
                    <a:cubicBezTo>
                      <a:pt x="-269" y="1834"/>
                      <a:pt x="-187" y="3478"/>
                      <a:pt x="882" y="4465"/>
                    </a:cubicBezTo>
                    <a:close/>
                  </a:path>
                </a:pathLst>
              </a:custGeom>
              <a:grpFill/>
              <a:ln w="8221"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DF761D86-2E1B-4B22-BB82-76D08AFA98FB}"/>
                  </a:ext>
                </a:extLst>
              </p:cNvPr>
              <p:cNvSpPr/>
              <p:nvPr/>
            </p:nvSpPr>
            <p:spPr>
              <a:xfrm>
                <a:off x="1889556" y="364346"/>
                <a:ext cx="36643" cy="46311"/>
              </a:xfrm>
              <a:custGeom>
                <a:avLst/>
                <a:gdLst>
                  <a:gd name="connsiteX0" fmla="*/ 882 w 36643"/>
                  <a:gd name="connsiteY0" fmla="*/ 4465 h 46311"/>
                  <a:gd name="connsiteX1" fmla="*/ 30231 w 36643"/>
                  <a:gd name="connsiteY1" fmla="*/ 30690 h 46311"/>
                  <a:gd name="connsiteX2" fmla="*/ 18393 w 36643"/>
                  <a:gd name="connsiteY2" fmla="*/ 41789 h 46311"/>
                  <a:gd name="connsiteX3" fmla="*/ 18229 w 36643"/>
                  <a:gd name="connsiteY3" fmla="*/ 45488 h 46311"/>
                  <a:gd name="connsiteX4" fmla="*/ 21928 w 36643"/>
                  <a:gd name="connsiteY4" fmla="*/ 45653 h 46311"/>
                  <a:gd name="connsiteX5" fmla="*/ 35822 w 36643"/>
                  <a:gd name="connsiteY5" fmla="*/ 32663 h 46311"/>
                  <a:gd name="connsiteX6" fmla="*/ 36644 w 36643"/>
                  <a:gd name="connsiteY6" fmla="*/ 30690 h 46311"/>
                  <a:gd name="connsiteX7" fmla="*/ 36644 w 36643"/>
                  <a:gd name="connsiteY7" fmla="*/ 30690 h 46311"/>
                  <a:gd name="connsiteX8" fmla="*/ 35740 w 36643"/>
                  <a:gd name="connsiteY8" fmla="*/ 28799 h 46311"/>
                  <a:gd name="connsiteX9" fmla="*/ 4253 w 36643"/>
                  <a:gd name="connsiteY9" fmla="*/ 683 h 46311"/>
                  <a:gd name="connsiteX10" fmla="*/ 553 w 36643"/>
                  <a:gd name="connsiteY10" fmla="*/ 930 h 46311"/>
                  <a:gd name="connsiteX11" fmla="*/ 882 w 36643"/>
                  <a:gd name="connsiteY11" fmla="*/ 4465 h 4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643" h="46311">
                    <a:moveTo>
                      <a:pt x="882" y="4465"/>
                    </a:moveTo>
                    <a:lnTo>
                      <a:pt x="30231" y="30690"/>
                    </a:lnTo>
                    <a:lnTo>
                      <a:pt x="18393" y="41789"/>
                    </a:lnTo>
                    <a:cubicBezTo>
                      <a:pt x="17324" y="42775"/>
                      <a:pt x="17324" y="44420"/>
                      <a:pt x="18229" y="45488"/>
                    </a:cubicBezTo>
                    <a:cubicBezTo>
                      <a:pt x="19215" y="46557"/>
                      <a:pt x="20859" y="46557"/>
                      <a:pt x="21928" y="45653"/>
                    </a:cubicBezTo>
                    <a:lnTo>
                      <a:pt x="35822" y="32663"/>
                    </a:lnTo>
                    <a:cubicBezTo>
                      <a:pt x="36397" y="32170"/>
                      <a:pt x="36644" y="31430"/>
                      <a:pt x="36644" y="30690"/>
                    </a:cubicBezTo>
                    <a:cubicBezTo>
                      <a:pt x="36644" y="30690"/>
                      <a:pt x="36644" y="30690"/>
                      <a:pt x="36644" y="30690"/>
                    </a:cubicBezTo>
                    <a:cubicBezTo>
                      <a:pt x="36644" y="29950"/>
                      <a:pt x="36315" y="29293"/>
                      <a:pt x="35740" y="28799"/>
                    </a:cubicBezTo>
                    <a:lnTo>
                      <a:pt x="4253" y="683"/>
                    </a:lnTo>
                    <a:cubicBezTo>
                      <a:pt x="3184" y="-304"/>
                      <a:pt x="1540" y="-221"/>
                      <a:pt x="553" y="930"/>
                    </a:cubicBezTo>
                    <a:cubicBezTo>
                      <a:pt x="-269" y="1834"/>
                      <a:pt x="-187" y="3478"/>
                      <a:pt x="882" y="4465"/>
                    </a:cubicBezTo>
                    <a:close/>
                  </a:path>
                </a:pathLst>
              </a:custGeom>
              <a:grpFill/>
              <a:ln w="8221"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34EF6374-99B9-4F2C-8A1A-F66575182EDF}"/>
                  </a:ext>
                </a:extLst>
              </p:cNvPr>
              <p:cNvSpPr/>
              <p:nvPr/>
            </p:nvSpPr>
            <p:spPr>
              <a:xfrm>
                <a:off x="1972378" y="368821"/>
                <a:ext cx="36691" cy="34755"/>
              </a:xfrm>
              <a:custGeom>
                <a:avLst/>
                <a:gdLst>
                  <a:gd name="connsiteX0" fmla="*/ 683 w 36691"/>
                  <a:gd name="connsiteY0" fmla="*/ 1552 h 34755"/>
                  <a:gd name="connsiteX1" fmla="*/ 930 w 36691"/>
                  <a:gd name="connsiteY1" fmla="*/ 5252 h 34755"/>
                  <a:gd name="connsiteX2" fmla="*/ 14577 w 36691"/>
                  <a:gd name="connsiteY2" fmla="*/ 17419 h 34755"/>
                  <a:gd name="connsiteX3" fmla="*/ 1423 w 36691"/>
                  <a:gd name="connsiteY3" fmla="*/ 30244 h 34755"/>
                  <a:gd name="connsiteX4" fmla="*/ 1341 w 36691"/>
                  <a:gd name="connsiteY4" fmla="*/ 33943 h 34755"/>
                  <a:gd name="connsiteX5" fmla="*/ 5040 w 36691"/>
                  <a:gd name="connsiteY5" fmla="*/ 34026 h 34755"/>
                  <a:gd name="connsiteX6" fmla="*/ 18441 w 36691"/>
                  <a:gd name="connsiteY6" fmla="*/ 20954 h 34755"/>
                  <a:gd name="connsiteX7" fmla="*/ 32334 w 36691"/>
                  <a:gd name="connsiteY7" fmla="*/ 33368 h 34755"/>
                  <a:gd name="connsiteX8" fmla="*/ 36034 w 36691"/>
                  <a:gd name="connsiteY8" fmla="*/ 33121 h 34755"/>
                  <a:gd name="connsiteX9" fmla="*/ 36692 w 36691"/>
                  <a:gd name="connsiteY9" fmla="*/ 31313 h 34755"/>
                  <a:gd name="connsiteX10" fmla="*/ 35787 w 36691"/>
                  <a:gd name="connsiteY10" fmla="*/ 29422 h 34755"/>
                  <a:gd name="connsiteX11" fmla="*/ 22140 w 36691"/>
                  <a:gd name="connsiteY11" fmla="*/ 17254 h 34755"/>
                  <a:gd name="connsiteX12" fmla="*/ 35294 w 36691"/>
                  <a:gd name="connsiteY12" fmla="*/ 4429 h 34755"/>
                  <a:gd name="connsiteX13" fmla="*/ 36116 w 36691"/>
                  <a:gd name="connsiteY13" fmla="*/ 2539 h 34755"/>
                  <a:gd name="connsiteX14" fmla="*/ 35376 w 36691"/>
                  <a:gd name="connsiteY14" fmla="*/ 812 h 34755"/>
                  <a:gd name="connsiteX15" fmla="*/ 31677 w 36691"/>
                  <a:gd name="connsiteY15" fmla="*/ 730 h 34755"/>
                  <a:gd name="connsiteX16" fmla="*/ 18276 w 36691"/>
                  <a:gd name="connsiteY16" fmla="*/ 13802 h 34755"/>
                  <a:gd name="connsiteX17" fmla="*/ 4383 w 36691"/>
                  <a:gd name="connsiteY17" fmla="*/ 1388 h 34755"/>
                  <a:gd name="connsiteX18" fmla="*/ 683 w 36691"/>
                  <a:gd name="connsiteY18" fmla="*/ 1552 h 34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691" h="34755">
                    <a:moveTo>
                      <a:pt x="683" y="1552"/>
                    </a:moveTo>
                    <a:cubicBezTo>
                      <a:pt x="-304" y="2621"/>
                      <a:pt x="-221" y="4265"/>
                      <a:pt x="930" y="5252"/>
                    </a:cubicBezTo>
                    <a:lnTo>
                      <a:pt x="14577" y="17419"/>
                    </a:lnTo>
                    <a:lnTo>
                      <a:pt x="1423" y="30244"/>
                    </a:lnTo>
                    <a:cubicBezTo>
                      <a:pt x="354" y="31230"/>
                      <a:pt x="354" y="32875"/>
                      <a:pt x="1341" y="33943"/>
                    </a:cubicBezTo>
                    <a:cubicBezTo>
                      <a:pt x="2327" y="35012"/>
                      <a:pt x="3971" y="35012"/>
                      <a:pt x="5040" y="34026"/>
                    </a:cubicBezTo>
                    <a:lnTo>
                      <a:pt x="18441" y="20954"/>
                    </a:lnTo>
                    <a:lnTo>
                      <a:pt x="32334" y="33368"/>
                    </a:lnTo>
                    <a:cubicBezTo>
                      <a:pt x="33403" y="34355"/>
                      <a:pt x="35047" y="34272"/>
                      <a:pt x="36034" y="33121"/>
                    </a:cubicBezTo>
                    <a:cubicBezTo>
                      <a:pt x="36527" y="32628"/>
                      <a:pt x="36692" y="31970"/>
                      <a:pt x="36692" y="31313"/>
                    </a:cubicBezTo>
                    <a:cubicBezTo>
                      <a:pt x="36692" y="30655"/>
                      <a:pt x="36363" y="29915"/>
                      <a:pt x="35787" y="29422"/>
                    </a:cubicBezTo>
                    <a:lnTo>
                      <a:pt x="22140" y="17254"/>
                    </a:lnTo>
                    <a:lnTo>
                      <a:pt x="35294" y="4429"/>
                    </a:lnTo>
                    <a:cubicBezTo>
                      <a:pt x="35870" y="3936"/>
                      <a:pt x="36116" y="3196"/>
                      <a:pt x="36116" y="2539"/>
                    </a:cubicBezTo>
                    <a:cubicBezTo>
                      <a:pt x="36116" y="1881"/>
                      <a:pt x="35870" y="1305"/>
                      <a:pt x="35376" y="812"/>
                    </a:cubicBezTo>
                    <a:cubicBezTo>
                      <a:pt x="34390" y="-257"/>
                      <a:pt x="32746" y="-257"/>
                      <a:pt x="31677" y="730"/>
                    </a:cubicBezTo>
                    <a:lnTo>
                      <a:pt x="18276" y="13802"/>
                    </a:lnTo>
                    <a:lnTo>
                      <a:pt x="4383" y="1388"/>
                    </a:lnTo>
                    <a:cubicBezTo>
                      <a:pt x="3232" y="401"/>
                      <a:pt x="1587" y="483"/>
                      <a:pt x="683" y="1552"/>
                    </a:cubicBezTo>
                    <a:close/>
                  </a:path>
                </a:pathLst>
              </a:custGeom>
              <a:grpFill/>
              <a:ln w="8221" cap="flat">
                <a:noFill/>
                <a:prstDash val="solid"/>
                <a:miter/>
              </a:ln>
            </p:spPr>
            <p:txBody>
              <a:bodyPr rtlCol="0" anchor="ctr"/>
              <a:lstStyle/>
              <a:p>
                <a:endParaRPr lang="en-US"/>
              </a:p>
            </p:txBody>
          </p:sp>
          <p:sp>
            <p:nvSpPr>
              <p:cNvPr id="38" name="Freeform: Shape 37">
                <a:extLst>
                  <a:ext uri="{FF2B5EF4-FFF2-40B4-BE49-F238E27FC236}">
                    <a16:creationId xmlns:a16="http://schemas.microsoft.com/office/drawing/2014/main" id="{CE2C1A8C-BE2E-4114-973D-1E35C76043A5}"/>
                  </a:ext>
                </a:extLst>
              </p:cNvPr>
              <p:cNvSpPr/>
              <p:nvPr/>
            </p:nvSpPr>
            <p:spPr>
              <a:xfrm>
                <a:off x="1803293" y="203154"/>
                <a:ext cx="7810" cy="124879"/>
              </a:xfrm>
              <a:custGeom>
                <a:avLst/>
                <a:gdLst>
                  <a:gd name="connsiteX0" fmla="*/ 0 w 7810"/>
                  <a:gd name="connsiteY0" fmla="*/ 2631 h 124879"/>
                  <a:gd name="connsiteX1" fmla="*/ 2631 w 7810"/>
                  <a:gd name="connsiteY1" fmla="*/ 122331 h 124879"/>
                  <a:gd name="connsiteX2" fmla="*/ 5262 w 7810"/>
                  <a:gd name="connsiteY2" fmla="*/ 124880 h 124879"/>
                  <a:gd name="connsiteX3" fmla="*/ 7810 w 7810"/>
                  <a:gd name="connsiteY3" fmla="*/ 122249 h 124879"/>
                  <a:gd name="connsiteX4" fmla="*/ 5179 w 7810"/>
                  <a:gd name="connsiteY4" fmla="*/ 2549 h 124879"/>
                  <a:gd name="connsiteX5" fmla="*/ 2549 w 7810"/>
                  <a:gd name="connsiteY5" fmla="*/ 0 h 124879"/>
                  <a:gd name="connsiteX6" fmla="*/ 0 w 7810"/>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0" h="124879">
                    <a:moveTo>
                      <a:pt x="0" y="2631"/>
                    </a:moveTo>
                    <a:lnTo>
                      <a:pt x="2631" y="122331"/>
                    </a:lnTo>
                    <a:cubicBezTo>
                      <a:pt x="2631" y="123811"/>
                      <a:pt x="3864" y="124880"/>
                      <a:pt x="5262" y="124880"/>
                    </a:cubicBezTo>
                    <a:cubicBezTo>
                      <a:pt x="6741" y="124880"/>
                      <a:pt x="7810" y="123646"/>
                      <a:pt x="7810" y="122249"/>
                    </a:cubicBezTo>
                    <a:lnTo>
                      <a:pt x="5179" y="2549"/>
                    </a:lnTo>
                    <a:cubicBezTo>
                      <a:pt x="5179" y="1069"/>
                      <a:pt x="3946" y="0"/>
                      <a:pt x="2549" y="0"/>
                    </a:cubicBezTo>
                    <a:cubicBezTo>
                      <a:pt x="1151" y="0"/>
                      <a:pt x="0" y="1233"/>
                      <a:pt x="0" y="2631"/>
                    </a:cubicBezTo>
                    <a:close/>
                  </a:path>
                </a:pathLst>
              </a:custGeom>
              <a:grpFill/>
              <a:ln w="8221" cap="flat">
                <a:noFill/>
                <a:prstDash val="solid"/>
                <a:miter/>
              </a:ln>
            </p:spPr>
            <p:txBody>
              <a:bodyPr rtlCol="0" anchor="ctr"/>
              <a:lstStyle/>
              <a:p>
                <a:endParaRPr lang="en-US"/>
              </a:p>
            </p:txBody>
          </p:sp>
          <p:sp>
            <p:nvSpPr>
              <p:cNvPr id="39" name="Freeform: Shape 38">
                <a:extLst>
                  <a:ext uri="{FF2B5EF4-FFF2-40B4-BE49-F238E27FC236}">
                    <a16:creationId xmlns:a16="http://schemas.microsoft.com/office/drawing/2014/main" id="{210E7D5E-C1CA-444C-8717-D7285B1B75C8}"/>
                  </a:ext>
                </a:extLst>
              </p:cNvPr>
              <p:cNvSpPr/>
              <p:nvPr/>
            </p:nvSpPr>
            <p:spPr>
              <a:xfrm>
                <a:off x="1824257" y="202661"/>
                <a:ext cx="8385" cy="150940"/>
              </a:xfrm>
              <a:custGeom>
                <a:avLst/>
                <a:gdLst>
                  <a:gd name="connsiteX0" fmla="*/ 0 w 8385"/>
                  <a:gd name="connsiteY0" fmla="*/ 2713 h 150940"/>
                  <a:gd name="connsiteX1" fmla="*/ 3206 w 8385"/>
                  <a:gd name="connsiteY1" fmla="*/ 148392 h 150940"/>
                  <a:gd name="connsiteX2" fmla="*/ 5837 w 8385"/>
                  <a:gd name="connsiteY2" fmla="*/ 150941 h 150940"/>
                  <a:gd name="connsiteX3" fmla="*/ 8386 w 8385"/>
                  <a:gd name="connsiteY3" fmla="*/ 148310 h 150940"/>
                  <a:gd name="connsiteX4" fmla="*/ 5262 w 8385"/>
                  <a:gd name="connsiteY4" fmla="*/ 2549 h 150940"/>
                  <a:gd name="connsiteX5" fmla="*/ 2631 w 8385"/>
                  <a:gd name="connsiteY5" fmla="*/ 0 h 150940"/>
                  <a:gd name="connsiteX6" fmla="*/ 0 w 8385"/>
                  <a:gd name="connsiteY6" fmla="*/ 2713 h 150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5" h="150940">
                    <a:moveTo>
                      <a:pt x="0" y="2713"/>
                    </a:moveTo>
                    <a:lnTo>
                      <a:pt x="3206" y="148392"/>
                    </a:lnTo>
                    <a:cubicBezTo>
                      <a:pt x="3206" y="149872"/>
                      <a:pt x="4439" y="150941"/>
                      <a:pt x="5837" y="150941"/>
                    </a:cubicBezTo>
                    <a:cubicBezTo>
                      <a:pt x="7317" y="150941"/>
                      <a:pt x="8386" y="149708"/>
                      <a:pt x="8386" y="148310"/>
                    </a:cubicBezTo>
                    <a:lnTo>
                      <a:pt x="5262" y="2549"/>
                    </a:lnTo>
                    <a:cubicBezTo>
                      <a:pt x="5262" y="1069"/>
                      <a:pt x="4028" y="0"/>
                      <a:pt x="2631" y="0"/>
                    </a:cubicBezTo>
                    <a:cubicBezTo>
                      <a:pt x="1151" y="82"/>
                      <a:pt x="0" y="1233"/>
                      <a:pt x="0" y="2713"/>
                    </a:cubicBezTo>
                    <a:close/>
                  </a:path>
                </a:pathLst>
              </a:custGeom>
              <a:grpFill/>
              <a:ln w="8221" cap="flat">
                <a:noFill/>
                <a:prstDash val="solid"/>
                <a:miter/>
              </a:ln>
            </p:spPr>
            <p:txBody>
              <a:bodyPr rtlCol="0" anchor="ctr"/>
              <a:lstStyle/>
              <a:p>
                <a:endParaRPr lang="en-US"/>
              </a:p>
            </p:txBody>
          </p:sp>
          <p:sp>
            <p:nvSpPr>
              <p:cNvPr id="40" name="Freeform: Shape 39">
                <a:extLst>
                  <a:ext uri="{FF2B5EF4-FFF2-40B4-BE49-F238E27FC236}">
                    <a16:creationId xmlns:a16="http://schemas.microsoft.com/office/drawing/2014/main" id="{7B626453-9F06-4DA0-9E8D-B419B859C96F}"/>
                  </a:ext>
                </a:extLst>
              </p:cNvPr>
              <p:cNvSpPr/>
              <p:nvPr/>
            </p:nvSpPr>
            <p:spPr>
              <a:xfrm>
                <a:off x="1885994" y="201346"/>
                <a:ext cx="7814" cy="124879"/>
              </a:xfrm>
              <a:custGeom>
                <a:avLst/>
                <a:gdLst>
                  <a:gd name="connsiteX0" fmla="*/ 4 w 7814"/>
                  <a:gd name="connsiteY0" fmla="*/ 2631 h 124879"/>
                  <a:gd name="connsiteX1" fmla="*/ 2635 w 7814"/>
                  <a:gd name="connsiteY1" fmla="*/ 122331 h 124879"/>
                  <a:gd name="connsiteX2" fmla="*/ 5266 w 7814"/>
                  <a:gd name="connsiteY2" fmla="*/ 124880 h 124879"/>
                  <a:gd name="connsiteX3" fmla="*/ 7814 w 7814"/>
                  <a:gd name="connsiteY3" fmla="*/ 122249 h 124879"/>
                  <a:gd name="connsiteX4" fmla="*/ 5184 w 7814"/>
                  <a:gd name="connsiteY4" fmla="*/ 2549 h 124879"/>
                  <a:gd name="connsiteX5" fmla="*/ 2553 w 7814"/>
                  <a:gd name="connsiteY5" fmla="*/ 0 h 124879"/>
                  <a:gd name="connsiteX6" fmla="*/ 4 w 7814"/>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4" h="124879">
                    <a:moveTo>
                      <a:pt x="4" y="2631"/>
                    </a:moveTo>
                    <a:lnTo>
                      <a:pt x="2635" y="122331"/>
                    </a:lnTo>
                    <a:cubicBezTo>
                      <a:pt x="2635" y="123811"/>
                      <a:pt x="3868" y="124880"/>
                      <a:pt x="5266" y="124880"/>
                    </a:cubicBezTo>
                    <a:cubicBezTo>
                      <a:pt x="6746" y="124880"/>
                      <a:pt x="7814" y="123646"/>
                      <a:pt x="7814" y="122249"/>
                    </a:cubicBezTo>
                    <a:lnTo>
                      <a:pt x="5184" y="2549"/>
                    </a:lnTo>
                    <a:cubicBezTo>
                      <a:pt x="5184" y="1069"/>
                      <a:pt x="3950" y="0"/>
                      <a:pt x="2553" y="0"/>
                    </a:cubicBezTo>
                    <a:cubicBezTo>
                      <a:pt x="1073" y="0"/>
                      <a:pt x="-78" y="1233"/>
                      <a:pt x="4" y="2631"/>
                    </a:cubicBezTo>
                    <a:close/>
                  </a:path>
                </a:pathLst>
              </a:custGeom>
              <a:grpFill/>
              <a:ln w="8221" cap="flat">
                <a:noFill/>
                <a:prstDash val="solid"/>
                <a:miter/>
              </a:ln>
            </p:spPr>
            <p:txBody>
              <a:bodyPr rtlCol="0" anchor="ctr"/>
              <a:lstStyle/>
              <a:p>
                <a:endParaRPr lang="en-US"/>
              </a:p>
            </p:txBody>
          </p:sp>
          <p:sp>
            <p:nvSpPr>
              <p:cNvPr id="41" name="Freeform: Shape 40">
                <a:extLst>
                  <a:ext uri="{FF2B5EF4-FFF2-40B4-BE49-F238E27FC236}">
                    <a16:creationId xmlns:a16="http://schemas.microsoft.com/office/drawing/2014/main" id="{B0CDC21D-DB7E-4E15-B69D-08D095114399}"/>
                  </a:ext>
                </a:extLst>
              </p:cNvPr>
              <p:cNvSpPr/>
              <p:nvPr/>
            </p:nvSpPr>
            <p:spPr>
              <a:xfrm>
                <a:off x="1906958" y="200935"/>
                <a:ext cx="8389" cy="150858"/>
              </a:xfrm>
              <a:custGeom>
                <a:avLst/>
                <a:gdLst>
                  <a:gd name="connsiteX0" fmla="*/ 4 w 8389"/>
                  <a:gd name="connsiteY0" fmla="*/ 2631 h 150858"/>
                  <a:gd name="connsiteX1" fmla="*/ 3210 w 8389"/>
                  <a:gd name="connsiteY1" fmla="*/ 148310 h 150858"/>
                  <a:gd name="connsiteX2" fmla="*/ 5841 w 8389"/>
                  <a:gd name="connsiteY2" fmla="*/ 150859 h 150858"/>
                  <a:gd name="connsiteX3" fmla="*/ 8390 w 8389"/>
                  <a:gd name="connsiteY3" fmla="*/ 148228 h 150858"/>
                  <a:gd name="connsiteX4" fmla="*/ 5184 w 8389"/>
                  <a:gd name="connsiteY4" fmla="*/ 2549 h 150858"/>
                  <a:gd name="connsiteX5" fmla="*/ 2553 w 8389"/>
                  <a:gd name="connsiteY5" fmla="*/ 0 h 150858"/>
                  <a:gd name="connsiteX6" fmla="*/ 4 w 8389"/>
                  <a:gd name="connsiteY6" fmla="*/ 2631 h 150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9" h="150858">
                    <a:moveTo>
                      <a:pt x="4" y="2631"/>
                    </a:moveTo>
                    <a:lnTo>
                      <a:pt x="3210" y="148310"/>
                    </a:lnTo>
                    <a:cubicBezTo>
                      <a:pt x="3210" y="149790"/>
                      <a:pt x="4444" y="150859"/>
                      <a:pt x="5841" y="150859"/>
                    </a:cubicBezTo>
                    <a:cubicBezTo>
                      <a:pt x="7321" y="150859"/>
                      <a:pt x="8390" y="149625"/>
                      <a:pt x="8390" y="148228"/>
                    </a:cubicBezTo>
                    <a:lnTo>
                      <a:pt x="5184" y="2549"/>
                    </a:lnTo>
                    <a:cubicBezTo>
                      <a:pt x="5184" y="1069"/>
                      <a:pt x="3950" y="0"/>
                      <a:pt x="2553" y="0"/>
                    </a:cubicBezTo>
                    <a:cubicBezTo>
                      <a:pt x="1073" y="0"/>
                      <a:pt x="-78" y="1151"/>
                      <a:pt x="4" y="2631"/>
                    </a:cubicBezTo>
                    <a:close/>
                  </a:path>
                </a:pathLst>
              </a:custGeom>
              <a:grpFill/>
              <a:ln w="8221" cap="flat">
                <a:noFill/>
                <a:prstDash val="solid"/>
                <a:miter/>
              </a:ln>
            </p:spPr>
            <p:txBody>
              <a:bodyPr rtlCol="0" anchor="ctr"/>
              <a:lstStyle/>
              <a:p>
                <a:endParaRPr lang="en-US"/>
              </a:p>
            </p:txBody>
          </p:sp>
          <p:sp>
            <p:nvSpPr>
              <p:cNvPr id="42" name="Freeform: Shape 41">
                <a:extLst>
                  <a:ext uri="{FF2B5EF4-FFF2-40B4-BE49-F238E27FC236}">
                    <a16:creationId xmlns:a16="http://schemas.microsoft.com/office/drawing/2014/main" id="{F35775D9-8492-4C40-9876-319AED18E030}"/>
                  </a:ext>
                </a:extLst>
              </p:cNvPr>
              <p:cNvSpPr/>
              <p:nvPr/>
            </p:nvSpPr>
            <p:spPr>
              <a:xfrm>
                <a:off x="1968621" y="199537"/>
                <a:ext cx="7810" cy="124879"/>
              </a:xfrm>
              <a:custGeom>
                <a:avLst/>
                <a:gdLst>
                  <a:gd name="connsiteX0" fmla="*/ 0 w 7810"/>
                  <a:gd name="connsiteY0" fmla="*/ 2631 h 124879"/>
                  <a:gd name="connsiteX1" fmla="*/ 2631 w 7810"/>
                  <a:gd name="connsiteY1" fmla="*/ 122331 h 124879"/>
                  <a:gd name="connsiteX2" fmla="*/ 5262 w 7810"/>
                  <a:gd name="connsiteY2" fmla="*/ 124880 h 124879"/>
                  <a:gd name="connsiteX3" fmla="*/ 7810 w 7810"/>
                  <a:gd name="connsiteY3" fmla="*/ 122249 h 124879"/>
                  <a:gd name="connsiteX4" fmla="*/ 5179 w 7810"/>
                  <a:gd name="connsiteY4" fmla="*/ 2549 h 124879"/>
                  <a:gd name="connsiteX5" fmla="*/ 2549 w 7810"/>
                  <a:gd name="connsiteY5" fmla="*/ 0 h 124879"/>
                  <a:gd name="connsiteX6" fmla="*/ 0 w 7810"/>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0" h="124879">
                    <a:moveTo>
                      <a:pt x="0" y="2631"/>
                    </a:moveTo>
                    <a:lnTo>
                      <a:pt x="2631" y="122331"/>
                    </a:lnTo>
                    <a:cubicBezTo>
                      <a:pt x="2631" y="123811"/>
                      <a:pt x="3864" y="124880"/>
                      <a:pt x="5262" y="124880"/>
                    </a:cubicBezTo>
                    <a:cubicBezTo>
                      <a:pt x="6741" y="124880"/>
                      <a:pt x="7810" y="123646"/>
                      <a:pt x="7810" y="122249"/>
                    </a:cubicBezTo>
                    <a:lnTo>
                      <a:pt x="5179" y="2549"/>
                    </a:lnTo>
                    <a:cubicBezTo>
                      <a:pt x="5179" y="1069"/>
                      <a:pt x="3946" y="0"/>
                      <a:pt x="2549" y="0"/>
                    </a:cubicBezTo>
                    <a:cubicBezTo>
                      <a:pt x="1151" y="0"/>
                      <a:pt x="0" y="1233"/>
                      <a:pt x="0" y="2631"/>
                    </a:cubicBezTo>
                    <a:close/>
                  </a:path>
                </a:pathLst>
              </a:custGeom>
              <a:grpFill/>
              <a:ln w="8221" cap="flat">
                <a:noFill/>
                <a:prstDash val="solid"/>
                <a:miter/>
              </a:ln>
            </p:spPr>
            <p:txBody>
              <a:bodyPr rtlCol="0" anchor="ctr"/>
              <a:lstStyle/>
              <a:p>
                <a:endParaRPr lang="en-US"/>
              </a:p>
            </p:txBody>
          </p:sp>
          <p:sp>
            <p:nvSpPr>
              <p:cNvPr id="43" name="Freeform: Shape 42">
                <a:extLst>
                  <a:ext uri="{FF2B5EF4-FFF2-40B4-BE49-F238E27FC236}">
                    <a16:creationId xmlns:a16="http://schemas.microsoft.com/office/drawing/2014/main" id="{C7D2E9B1-E48A-476E-BFC1-FA14B28322CF}"/>
                  </a:ext>
                </a:extLst>
              </p:cNvPr>
              <p:cNvSpPr/>
              <p:nvPr/>
            </p:nvSpPr>
            <p:spPr>
              <a:xfrm>
                <a:off x="1989585" y="199044"/>
                <a:ext cx="8385" cy="150940"/>
              </a:xfrm>
              <a:custGeom>
                <a:avLst/>
                <a:gdLst>
                  <a:gd name="connsiteX0" fmla="*/ 0 w 8385"/>
                  <a:gd name="connsiteY0" fmla="*/ 2713 h 150940"/>
                  <a:gd name="connsiteX1" fmla="*/ 3206 w 8385"/>
                  <a:gd name="connsiteY1" fmla="*/ 148392 h 150940"/>
                  <a:gd name="connsiteX2" fmla="*/ 5837 w 8385"/>
                  <a:gd name="connsiteY2" fmla="*/ 150941 h 150940"/>
                  <a:gd name="connsiteX3" fmla="*/ 8386 w 8385"/>
                  <a:gd name="connsiteY3" fmla="*/ 148310 h 150940"/>
                  <a:gd name="connsiteX4" fmla="*/ 5179 w 8385"/>
                  <a:gd name="connsiteY4" fmla="*/ 2549 h 150940"/>
                  <a:gd name="connsiteX5" fmla="*/ 2549 w 8385"/>
                  <a:gd name="connsiteY5" fmla="*/ 0 h 150940"/>
                  <a:gd name="connsiteX6" fmla="*/ 0 w 8385"/>
                  <a:gd name="connsiteY6" fmla="*/ 2713 h 150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5" h="150940">
                    <a:moveTo>
                      <a:pt x="0" y="2713"/>
                    </a:moveTo>
                    <a:lnTo>
                      <a:pt x="3206" y="148392"/>
                    </a:lnTo>
                    <a:cubicBezTo>
                      <a:pt x="3206" y="149872"/>
                      <a:pt x="4439" y="150941"/>
                      <a:pt x="5837" y="150941"/>
                    </a:cubicBezTo>
                    <a:cubicBezTo>
                      <a:pt x="7317" y="150941"/>
                      <a:pt x="8386" y="149708"/>
                      <a:pt x="8386" y="148310"/>
                    </a:cubicBezTo>
                    <a:lnTo>
                      <a:pt x="5179" y="2549"/>
                    </a:lnTo>
                    <a:cubicBezTo>
                      <a:pt x="5179" y="1069"/>
                      <a:pt x="3946" y="0"/>
                      <a:pt x="2549" y="0"/>
                    </a:cubicBezTo>
                    <a:cubicBezTo>
                      <a:pt x="1151" y="0"/>
                      <a:pt x="0" y="1233"/>
                      <a:pt x="0" y="2713"/>
                    </a:cubicBezTo>
                    <a:close/>
                  </a:path>
                </a:pathLst>
              </a:custGeom>
              <a:grpFill/>
              <a:ln w="8221" cap="flat">
                <a:noFill/>
                <a:prstDash val="solid"/>
                <a:miter/>
              </a:ln>
            </p:spPr>
            <p:txBody>
              <a:bodyPr rtlCol="0" anchor="ctr"/>
              <a:lstStyle/>
              <a:p>
                <a:endParaRPr lang="en-US"/>
              </a:p>
            </p:txBody>
          </p:sp>
        </p:grpSp>
        <p:sp>
          <p:nvSpPr>
            <p:cNvPr id="32" name="Freeform: Shape 31">
              <a:extLst>
                <a:ext uri="{FF2B5EF4-FFF2-40B4-BE49-F238E27FC236}">
                  <a16:creationId xmlns:a16="http://schemas.microsoft.com/office/drawing/2014/main" id="{7F6B8000-835B-448A-B3D6-3CF4B72F3E88}"/>
                </a:ext>
              </a:extLst>
            </p:cNvPr>
            <p:cNvSpPr/>
            <p:nvPr/>
          </p:nvSpPr>
          <p:spPr>
            <a:xfrm>
              <a:off x="5640020" y="2159107"/>
              <a:ext cx="399820" cy="359816"/>
            </a:xfrm>
            <a:custGeom>
              <a:avLst/>
              <a:gdLst>
                <a:gd name="connsiteX0" fmla="*/ 66686 w 399820"/>
                <a:gd name="connsiteY0" fmla="*/ 32914 h 359816"/>
                <a:gd name="connsiteX1" fmla="*/ 96447 w 399820"/>
                <a:gd name="connsiteY1" fmla="*/ 54124 h 359816"/>
                <a:gd name="connsiteX2" fmla="*/ 101791 w 399820"/>
                <a:gd name="connsiteY2" fmla="*/ 78870 h 359816"/>
                <a:gd name="connsiteX3" fmla="*/ 76716 w 399820"/>
                <a:gd name="connsiteY3" fmla="*/ 123758 h 359816"/>
                <a:gd name="connsiteX4" fmla="*/ 77292 w 399820"/>
                <a:gd name="connsiteY4" fmla="*/ 125731 h 359816"/>
                <a:gd name="connsiteX5" fmla="*/ 35035 w 399820"/>
                <a:gd name="connsiteY5" fmla="*/ 134939 h 359816"/>
                <a:gd name="connsiteX6" fmla="*/ 14235 w 399820"/>
                <a:gd name="connsiteY6" fmla="*/ 123593 h 359816"/>
                <a:gd name="connsiteX7" fmla="*/ 423 w 399820"/>
                <a:gd name="connsiteY7" fmla="*/ 145133 h 359816"/>
                <a:gd name="connsiteX8" fmla="*/ 21963 w 399820"/>
                <a:gd name="connsiteY8" fmla="*/ 158944 h 359816"/>
                <a:gd name="connsiteX9" fmla="*/ 36186 w 399820"/>
                <a:gd name="connsiteY9" fmla="*/ 139953 h 359816"/>
                <a:gd name="connsiteX10" fmla="*/ 79018 w 399820"/>
                <a:gd name="connsiteY10" fmla="*/ 130664 h 359816"/>
                <a:gd name="connsiteX11" fmla="*/ 123001 w 399820"/>
                <a:gd name="connsiteY11" fmla="*/ 153436 h 359816"/>
                <a:gd name="connsiteX12" fmla="*/ 145856 w 399820"/>
                <a:gd name="connsiteY12" fmla="*/ 138638 h 359816"/>
                <a:gd name="connsiteX13" fmla="*/ 217956 w 399820"/>
                <a:gd name="connsiteY13" fmla="*/ 184923 h 359816"/>
                <a:gd name="connsiteX14" fmla="*/ 211790 w 399820"/>
                <a:gd name="connsiteY14" fmla="*/ 223645 h 359816"/>
                <a:gd name="connsiteX15" fmla="*/ 233905 w 399820"/>
                <a:gd name="connsiteY15" fmla="*/ 256694 h 359816"/>
                <a:gd name="connsiteX16" fmla="*/ 199623 w 399820"/>
                <a:gd name="connsiteY16" fmla="*/ 309967 h 359816"/>
                <a:gd name="connsiteX17" fmla="*/ 178987 w 399820"/>
                <a:gd name="connsiteY17" fmla="*/ 306103 h 359816"/>
                <a:gd name="connsiteX18" fmla="*/ 158188 w 399820"/>
                <a:gd name="connsiteY18" fmla="*/ 338413 h 359816"/>
                <a:gd name="connsiteX19" fmla="*/ 190497 w 399820"/>
                <a:gd name="connsiteY19" fmla="*/ 359212 h 359816"/>
                <a:gd name="connsiteX20" fmla="*/ 211297 w 399820"/>
                <a:gd name="connsiteY20" fmla="*/ 326903 h 359816"/>
                <a:gd name="connsiteX21" fmla="*/ 203733 w 399820"/>
                <a:gd name="connsiteY21" fmla="*/ 313256 h 359816"/>
                <a:gd name="connsiteX22" fmla="*/ 238344 w 399820"/>
                <a:gd name="connsiteY22" fmla="*/ 259489 h 359816"/>
                <a:gd name="connsiteX23" fmla="*/ 276573 w 399820"/>
                <a:gd name="connsiteY23" fmla="*/ 265326 h 359816"/>
                <a:gd name="connsiteX24" fmla="*/ 319405 w 399820"/>
                <a:gd name="connsiteY24" fmla="*/ 212546 h 359816"/>
                <a:gd name="connsiteX25" fmla="*/ 364786 w 399820"/>
                <a:gd name="connsiteY25" fmla="*/ 202681 h 359816"/>
                <a:gd name="connsiteX26" fmla="*/ 385586 w 399820"/>
                <a:gd name="connsiteY26" fmla="*/ 214026 h 359816"/>
                <a:gd name="connsiteX27" fmla="*/ 399397 w 399820"/>
                <a:gd name="connsiteY27" fmla="*/ 192487 h 359816"/>
                <a:gd name="connsiteX28" fmla="*/ 377858 w 399820"/>
                <a:gd name="connsiteY28" fmla="*/ 178675 h 359816"/>
                <a:gd name="connsiteX29" fmla="*/ 363635 w 399820"/>
                <a:gd name="connsiteY29" fmla="*/ 197666 h 359816"/>
                <a:gd name="connsiteX30" fmla="*/ 319158 w 399820"/>
                <a:gd name="connsiteY30" fmla="*/ 207367 h 359816"/>
                <a:gd name="connsiteX31" fmla="*/ 318172 w 399820"/>
                <a:gd name="connsiteY31" fmla="*/ 200626 h 359816"/>
                <a:gd name="connsiteX32" fmla="*/ 297043 w 399820"/>
                <a:gd name="connsiteY32" fmla="*/ 168234 h 359816"/>
                <a:gd name="connsiteX33" fmla="*/ 345713 w 399820"/>
                <a:gd name="connsiteY33" fmla="*/ 92435 h 359816"/>
                <a:gd name="connsiteX34" fmla="*/ 362484 w 399820"/>
                <a:gd name="connsiteY34" fmla="*/ 94161 h 359816"/>
                <a:gd name="connsiteX35" fmla="*/ 383283 w 399820"/>
                <a:gd name="connsiteY35" fmla="*/ 61852 h 359816"/>
                <a:gd name="connsiteX36" fmla="*/ 350974 w 399820"/>
                <a:gd name="connsiteY36" fmla="*/ 41053 h 359816"/>
                <a:gd name="connsiteX37" fmla="*/ 330174 w 399820"/>
                <a:gd name="connsiteY37" fmla="*/ 73362 h 359816"/>
                <a:gd name="connsiteX38" fmla="*/ 341191 w 399820"/>
                <a:gd name="connsiteY38" fmla="*/ 89804 h 359816"/>
                <a:gd name="connsiteX39" fmla="*/ 292686 w 399820"/>
                <a:gd name="connsiteY39" fmla="*/ 165275 h 359816"/>
                <a:gd name="connsiteX40" fmla="*/ 253389 w 399820"/>
                <a:gd name="connsiteY40" fmla="*/ 158862 h 359816"/>
                <a:gd name="connsiteX41" fmla="*/ 220669 w 399820"/>
                <a:gd name="connsiteY41" fmla="*/ 180484 h 359816"/>
                <a:gd name="connsiteX42" fmla="*/ 186797 w 399820"/>
                <a:gd name="connsiteY42" fmla="*/ 158780 h 359816"/>
                <a:gd name="connsiteX43" fmla="*/ 218695 w 399820"/>
                <a:gd name="connsiteY43" fmla="*/ 109206 h 359816"/>
                <a:gd name="connsiteX44" fmla="*/ 243112 w 399820"/>
                <a:gd name="connsiteY44" fmla="*/ 111919 h 359816"/>
                <a:gd name="connsiteX45" fmla="*/ 272791 w 399820"/>
                <a:gd name="connsiteY45" fmla="*/ 65716 h 359816"/>
                <a:gd name="connsiteX46" fmla="*/ 226588 w 399820"/>
                <a:gd name="connsiteY46" fmla="*/ 36038 h 359816"/>
                <a:gd name="connsiteX47" fmla="*/ 196910 w 399820"/>
                <a:gd name="connsiteY47" fmla="*/ 82241 h 359816"/>
                <a:gd name="connsiteX48" fmla="*/ 214092 w 399820"/>
                <a:gd name="connsiteY48" fmla="*/ 106740 h 359816"/>
                <a:gd name="connsiteX49" fmla="*/ 182440 w 399820"/>
                <a:gd name="connsiteY49" fmla="*/ 155985 h 359816"/>
                <a:gd name="connsiteX50" fmla="*/ 148569 w 399820"/>
                <a:gd name="connsiteY50" fmla="*/ 134199 h 359816"/>
                <a:gd name="connsiteX51" fmla="*/ 152597 w 399820"/>
                <a:gd name="connsiteY51" fmla="*/ 107233 h 359816"/>
                <a:gd name="connsiteX52" fmla="*/ 106805 w 399820"/>
                <a:gd name="connsiteY52" fmla="*/ 77472 h 359816"/>
                <a:gd name="connsiteX53" fmla="*/ 101462 w 399820"/>
                <a:gd name="connsiteY53" fmla="*/ 53056 h 359816"/>
                <a:gd name="connsiteX54" fmla="*/ 119713 w 399820"/>
                <a:gd name="connsiteY54" fmla="*/ 21404 h 359816"/>
                <a:gd name="connsiteX55" fmla="*/ 87403 w 399820"/>
                <a:gd name="connsiteY55" fmla="*/ 605 h 359816"/>
                <a:gd name="connsiteX56" fmla="*/ 66686 w 399820"/>
                <a:gd name="connsiteY56" fmla="*/ 32914 h 359816"/>
                <a:gd name="connsiteX57" fmla="*/ 206200 w 399820"/>
                <a:gd name="connsiteY57" fmla="*/ 328054 h 359816"/>
                <a:gd name="connsiteX58" fmla="*/ 189428 w 399820"/>
                <a:gd name="connsiteY58" fmla="*/ 354115 h 359816"/>
                <a:gd name="connsiteX59" fmla="*/ 163367 w 399820"/>
                <a:gd name="connsiteY59" fmla="*/ 337344 h 359816"/>
                <a:gd name="connsiteX60" fmla="*/ 180138 w 399820"/>
                <a:gd name="connsiteY60" fmla="*/ 311283 h 359816"/>
                <a:gd name="connsiteX61" fmla="*/ 206200 w 399820"/>
                <a:gd name="connsiteY61" fmla="*/ 328054 h 359816"/>
                <a:gd name="connsiteX62" fmla="*/ 335354 w 399820"/>
                <a:gd name="connsiteY62" fmla="*/ 72293 h 359816"/>
                <a:gd name="connsiteX63" fmla="*/ 352125 w 399820"/>
                <a:gd name="connsiteY63" fmla="*/ 46232 h 359816"/>
                <a:gd name="connsiteX64" fmla="*/ 378186 w 399820"/>
                <a:gd name="connsiteY64" fmla="*/ 63003 h 359816"/>
                <a:gd name="connsiteX65" fmla="*/ 361415 w 399820"/>
                <a:gd name="connsiteY65" fmla="*/ 89064 h 359816"/>
                <a:gd name="connsiteX66" fmla="*/ 335354 w 399820"/>
                <a:gd name="connsiteY66" fmla="*/ 72293 h 359816"/>
                <a:gd name="connsiteX67" fmla="*/ 379008 w 399820"/>
                <a:gd name="connsiteY67" fmla="*/ 183772 h 359816"/>
                <a:gd name="connsiteX68" fmla="*/ 394382 w 399820"/>
                <a:gd name="connsiteY68" fmla="*/ 193638 h 359816"/>
                <a:gd name="connsiteX69" fmla="*/ 384517 w 399820"/>
                <a:gd name="connsiteY69" fmla="*/ 209011 h 359816"/>
                <a:gd name="connsiteX70" fmla="*/ 369143 w 399820"/>
                <a:gd name="connsiteY70" fmla="*/ 199146 h 359816"/>
                <a:gd name="connsiteX71" fmla="*/ 379008 w 399820"/>
                <a:gd name="connsiteY71" fmla="*/ 183772 h 359816"/>
                <a:gd name="connsiteX72" fmla="*/ 254540 w 399820"/>
                <a:gd name="connsiteY72" fmla="*/ 163959 h 359816"/>
                <a:gd name="connsiteX73" fmla="*/ 292111 w 399820"/>
                <a:gd name="connsiteY73" fmla="*/ 170947 h 359816"/>
                <a:gd name="connsiteX74" fmla="*/ 313157 w 399820"/>
                <a:gd name="connsiteY74" fmla="*/ 201612 h 359816"/>
                <a:gd name="connsiteX75" fmla="*/ 275504 w 399820"/>
                <a:gd name="connsiteY75" fmla="*/ 260229 h 359816"/>
                <a:gd name="connsiteX76" fmla="*/ 238837 w 399820"/>
                <a:gd name="connsiteY76" fmla="*/ 253817 h 359816"/>
                <a:gd name="connsiteX77" fmla="*/ 216887 w 399820"/>
                <a:gd name="connsiteY77" fmla="*/ 222576 h 359816"/>
                <a:gd name="connsiteX78" fmla="*/ 254540 w 399820"/>
                <a:gd name="connsiteY78" fmla="*/ 163959 h 359816"/>
                <a:gd name="connsiteX79" fmla="*/ 202089 w 399820"/>
                <a:gd name="connsiteY79" fmla="*/ 81090 h 359816"/>
                <a:gd name="connsiteX80" fmla="*/ 227821 w 399820"/>
                <a:gd name="connsiteY80" fmla="*/ 41053 h 359816"/>
                <a:gd name="connsiteX81" fmla="*/ 267858 w 399820"/>
                <a:gd name="connsiteY81" fmla="*/ 66785 h 359816"/>
                <a:gd name="connsiteX82" fmla="*/ 242126 w 399820"/>
                <a:gd name="connsiteY82" fmla="*/ 106822 h 359816"/>
                <a:gd name="connsiteX83" fmla="*/ 202089 w 399820"/>
                <a:gd name="connsiteY83" fmla="*/ 81090 h 359816"/>
                <a:gd name="connsiteX84" fmla="*/ 20812 w 399820"/>
                <a:gd name="connsiteY84" fmla="*/ 153847 h 359816"/>
                <a:gd name="connsiteX85" fmla="*/ 5438 w 399820"/>
                <a:gd name="connsiteY85" fmla="*/ 143982 h 359816"/>
                <a:gd name="connsiteX86" fmla="*/ 15304 w 399820"/>
                <a:gd name="connsiteY86" fmla="*/ 128608 h 359816"/>
                <a:gd name="connsiteX87" fmla="*/ 30677 w 399820"/>
                <a:gd name="connsiteY87" fmla="*/ 138474 h 359816"/>
                <a:gd name="connsiteX88" fmla="*/ 20812 w 399820"/>
                <a:gd name="connsiteY88" fmla="*/ 153847 h 359816"/>
                <a:gd name="connsiteX89" fmla="*/ 147583 w 399820"/>
                <a:gd name="connsiteY89" fmla="*/ 108384 h 359816"/>
                <a:gd name="connsiteX90" fmla="*/ 121850 w 399820"/>
                <a:gd name="connsiteY90" fmla="*/ 148421 h 359816"/>
                <a:gd name="connsiteX91" fmla="*/ 81813 w 399820"/>
                <a:gd name="connsiteY91" fmla="*/ 122689 h 359816"/>
                <a:gd name="connsiteX92" fmla="*/ 107545 w 399820"/>
                <a:gd name="connsiteY92" fmla="*/ 82652 h 359816"/>
                <a:gd name="connsiteX93" fmla="*/ 147583 w 399820"/>
                <a:gd name="connsiteY93" fmla="*/ 108384 h 359816"/>
                <a:gd name="connsiteX94" fmla="*/ 114698 w 399820"/>
                <a:gd name="connsiteY94" fmla="*/ 22555 h 359816"/>
                <a:gd name="connsiteX95" fmla="*/ 97926 w 399820"/>
                <a:gd name="connsiteY95" fmla="*/ 48616 h 359816"/>
                <a:gd name="connsiteX96" fmla="*/ 71865 w 399820"/>
                <a:gd name="connsiteY96" fmla="*/ 31845 h 359816"/>
                <a:gd name="connsiteX97" fmla="*/ 88637 w 399820"/>
                <a:gd name="connsiteY97" fmla="*/ 5784 h 359816"/>
                <a:gd name="connsiteX98" fmla="*/ 114698 w 399820"/>
                <a:gd name="connsiteY98" fmla="*/ 22555 h 359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399820" h="359816">
                  <a:moveTo>
                    <a:pt x="66686" y="32914"/>
                  </a:moveTo>
                  <a:cubicBezTo>
                    <a:pt x="69645" y="46643"/>
                    <a:pt x="82717" y="55769"/>
                    <a:pt x="96447" y="54124"/>
                  </a:cubicBezTo>
                  <a:lnTo>
                    <a:pt x="101791" y="78870"/>
                  </a:lnTo>
                  <a:cubicBezTo>
                    <a:pt x="83539" y="85283"/>
                    <a:pt x="72523" y="104438"/>
                    <a:pt x="76716" y="123758"/>
                  </a:cubicBezTo>
                  <a:cubicBezTo>
                    <a:pt x="76880" y="124415"/>
                    <a:pt x="77045" y="125073"/>
                    <a:pt x="77292" y="125731"/>
                  </a:cubicBezTo>
                  <a:lnTo>
                    <a:pt x="35035" y="134939"/>
                  </a:lnTo>
                  <a:cubicBezTo>
                    <a:pt x="31911" y="126635"/>
                    <a:pt x="23114" y="121620"/>
                    <a:pt x="14235" y="123593"/>
                  </a:cubicBezTo>
                  <a:cubicBezTo>
                    <a:pt x="4452" y="125731"/>
                    <a:pt x="-1714" y="135349"/>
                    <a:pt x="423" y="145133"/>
                  </a:cubicBezTo>
                  <a:cubicBezTo>
                    <a:pt x="2561" y="154916"/>
                    <a:pt x="12180" y="161082"/>
                    <a:pt x="21963" y="158944"/>
                  </a:cubicBezTo>
                  <a:cubicBezTo>
                    <a:pt x="30842" y="156971"/>
                    <a:pt x="36761" y="148832"/>
                    <a:pt x="36186" y="139953"/>
                  </a:cubicBezTo>
                  <a:lnTo>
                    <a:pt x="79018" y="130664"/>
                  </a:lnTo>
                  <a:cubicBezTo>
                    <a:pt x="86170" y="147517"/>
                    <a:pt x="104504" y="157464"/>
                    <a:pt x="123001" y="153436"/>
                  </a:cubicBezTo>
                  <a:cubicBezTo>
                    <a:pt x="132538" y="151381"/>
                    <a:pt x="140512" y="145873"/>
                    <a:pt x="145856" y="138638"/>
                  </a:cubicBezTo>
                  <a:lnTo>
                    <a:pt x="217956" y="184923"/>
                  </a:lnTo>
                  <a:cubicBezTo>
                    <a:pt x="211379" y="196268"/>
                    <a:pt x="208830" y="209916"/>
                    <a:pt x="211790" y="223645"/>
                  </a:cubicBezTo>
                  <a:cubicBezTo>
                    <a:pt x="214749" y="237210"/>
                    <a:pt x="222560" y="248802"/>
                    <a:pt x="233905" y="256694"/>
                  </a:cubicBezTo>
                  <a:lnTo>
                    <a:pt x="199623" y="309967"/>
                  </a:lnTo>
                  <a:cubicBezTo>
                    <a:pt x="193703" y="306103"/>
                    <a:pt x="186386" y="304541"/>
                    <a:pt x="178987" y="306103"/>
                  </a:cubicBezTo>
                  <a:cubicBezTo>
                    <a:pt x="164354" y="309310"/>
                    <a:pt x="155064" y="323779"/>
                    <a:pt x="158188" y="338413"/>
                  </a:cubicBezTo>
                  <a:cubicBezTo>
                    <a:pt x="161394" y="353046"/>
                    <a:pt x="175863" y="362336"/>
                    <a:pt x="190497" y="359212"/>
                  </a:cubicBezTo>
                  <a:cubicBezTo>
                    <a:pt x="205131" y="356006"/>
                    <a:pt x="214421" y="341537"/>
                    <a:pt x="211297" y="326903"/>
                  </a:cubicBezTo>
                  <a:cubicBezTo>
                    <a:pt x="210146" y="321477"/>
                    <a:pt x="207432" y="316873"/>
                    <a:pt x="203733" y="313256"/>
                  </a:cubicBezTo>
                  <a:lnTo>
                    <a:pt x="238344" y="259489"/>
                  </a:lnTo>
                  <a:cubicBezTo>
                    <a:pt x="249936" y="266066"/>
                    <a:pt x="263419" y="268121"/>
                    <a:pt x="276573" y="265326"/>
                  </a:cubicBezTo>
                  <a:cubicBezTo>
                    <a:pt x="301894" y="259818"/>
                    <a:pt x="319241" y="237457"/>
                    <a:pt x="319405" y="212546"/>
                  </a:cubicBezTo>
                  <a:lnTo>
                    <a:pt x="364786" y="202681"/>
                  </a:lnTo>
                  <a:cubicBezTo>
                    <a:pt x="367910" y="210984"/>
                    <a:pt x="376707" y="215999"/>
                    <a:pt x="385586" y="214026"/>
                  </a:cubicBezTo>
                  <a:cubicBezTo>
                    <a:pt x="395369" y="211889"/>
                    <a:pt x="401535" y="202270"/>
                    <a:pt x="399397" y="192487"/>
                  </a:cubicBezTo>
                  <a:cubicBezTo>
                    <a:pt x="397260" y="182704"/>
                    <a:pt x="387641" y="176538"/>
                    <a:pt x="377858" y="178675"/>
                  </a:cubicBezTo>
                  <a:cubicBezTo>
                    <a:pt x="368979" y="180648"/>
                    <a:pt x="363059" y="188787"/>
                    <a:pt x="363635" y="197666"/>
                  </a:cubicBezTo>
                  <a:lnTo>
                    <a:pt x="319158" y="207367"/>
                  </a:lnTo>
                  <a:cubicBezTo>
                    <a:pt x="318994" y="205147"/>
                    <a:pt x="318665" y="202845"/>
                    <a:pt x="318172" y="200626"/>
                  </a:cubicBezTo>
                  <a:cubicBezTo>
                    <a:pt x="315294" y="187472"/>
                    <a:pt x="307813" y="176127"/>
                    <a:pt x="297043" y="168234"/>
                  </a:cubicBezTo>
                  <a:lnTo>
                    <a:pt x="345713" y="92435"/>
                  </a:lnTo>
                  <a:cubicBezTo>
                    <a:pt x="350810" y="94737"/>
                    <a:pt x="356647" y="95477"/>
                    <a:pt x="362484" y="94161"/>
                  </a:cubicBezTo>
                  <a:cubicBezTo>
                    <a:pt x="377118" y="90955"/>
                    <a:pt x="386407" y="76486"/>
                    <a:pt x="383283" y="61852"/>
                  </a:cubicBezTo>
                  <a:cubicBezTo>
                    <a:pt x="380077" y="47219"/>
                    <a:pt x="365608" y="37929"/>
                    <a:pt x="350974" y="41053"/>
                  </a:cubicBezTo>
                  <a:cubicBezTo>
                    <a:pt x="336340" y="44259"/>
                    <a:pt x="327051" y="58728"/>
                    <a:pt x="330174" y="73362"/>
                  </a:cubicBezTo>
                  <a:cubicBezTo>
                    <a:pt x="331655" y="80268"/>
                    <a:pt x="335765" y="86023"/>
                    <a:pt x="341191" y="89804"/>
                  </a:cubicBezTo>
                  <a:lnTo>
                    <a:pt x="292686" y="165275"/>
                  </a:lnTo>
                  <a:cubicBezTo>
                    <a:pt x="280847" y="158204"/>
                    <a:pt x="267036" y="155902"/>
                    <a:pt x="253389" y="158862"/>
                  </a:cubicBezTo>
                  <a:cubicBezTo>
                    <a:pt x="239660" y="161822"/>
                    <a:pt x="228232" y="169878"/>
                    <a:pt x="220669" y="180484"/>
                  </a:cubicBezTo>
                  <a:lnTo>
                    <a:pt x="186797" y="158780"/>
                  </a:lnTo>
                  <a:lnTo>
                    <a:pt x="218695" y="109206"/>
                  </a:lnTo>
                  <a:cubicBezTo>
                    <a:pt x="226095" y="112577"/>
                    <a:pt x="234563" y="113810"/>
                    <a:pt x="243112" y="111919"/>
                  </a:cubicBezTo>
                  <a:cubicBezTo>
                    <a:pt x="264076" y="107398"/>
                    <a:pt x="277395" y="86598"/>
                    <a:pt x="272791" y="65716"/>
                  </a:cubicBezTo>
                  <a:cubicBezTo>
                    <a:pt x="268269" y="44752"/>
                    <a:pt x="247469" y="31434"/>
                    <a:pt x="226588" y="36038"/>
                  </a:cubicBezTo>
                  <a:cubicBezTo>
                    <a:pt x="205624" y="40559"/>
                    <a:pt x="192306" y="61359"/>
                    <a:pt x="196910" y="82241"/>
                  </a:cubicBezTo>
                  <a:cubicBezTo>
                    <a:pt x="199211" y="92764"/>
                    <a:pt x="205624" y="101396"/>
                    <a:pt x="214092" y="106740"/>
                  </a:cubicBezTo>
                  <a:lnTo>
                    <a:pt x="182440" y="155985"/>
                  </a:lnTo>
                  <a:lnTo>
                    <a:pt x="148569" y="134199"/>
                  </a:lnTo>
                  <a:cubicBezTo>
                    <a:pt x="152926" y="126224"/>
                    <a:pt x="154653" y="116770"/>
                    <a:pt x="152597" y="107233"/>
                  </a:cubicBezTo>
                  <a:cubicBezTo>
                    <a:pt x="148076" y="86434"/>
                    <a:pt x="127605" y="73197"/>
                    <a:pt x="106805" y="77472"/>
                  </a:cubicBezTo>
                  <a:lnTo>
                    <a:pt x="101462" y="53056"/>
                  </a:lnTo>
                  <a:cubicBezTo>
                    <a:pt x="114616" y="48863"/>
                    <a:pt x="122672" y="35216"/>
                    <a:pt x="119713" y="21404"/>
                  </a:cubicBezTo>
                  <a:cubicBezTo>
                    <a:pt x="116506" y="6770"/>
                    <a:pt x="102037" y="-2520"/>
                    <a:pt x="87403" y="605"/>
                  </a:cubicBezTo>
                  <a:cubicBezTo>
                    <a:pt x="72852" y="3811"/>
                    <a:pt x="63480" y="18280"/>
                    <a:pt x="66686" y="32914"/>
                  </a:cubicBezTo>
                  <a:close/>
                  <a:moveTo>
                    <a:pt x="206200" y="328054"/>
                  </a:moveTo>
                  <a:cubicBezTo>
                    <a:pt x="208748" y="339892"/>
                    <a:pt x="201267" y="351566"/>
                    <a:pt x="189428" y="354115"/>
                  </a:cubicBezTo>
                  <a:cubicBezTo>
                    <a:pt x="177589" y="356664"/>
                    <a:pt x="165916" y="349182"/>
                    <a:pt x="163367" y="337344"/>
                  </a:cubicBezTo>
                  <a:cubicBezTo>
                    <a:pt x="160818" y="325505"/>
                    <a:pt x="168300" y="313831"/>
                    <a:pt x="180138" y="311283"/>
                  </a:cubicBezTo>
                  <a:cubicBezTo>
                    <a:pt x="191977" y="308734"/>
                    <a:pt x="203651" y="316215"/>
                    <a:pt x="206200" y="328054"/>
                  </a:cubicBezTo>
                  <a:close/>
                  <a:moveTo>
                    <a:pt x="335354" y="72293"/>
                  </a:moveTo>
                  <a:cubicBezTo>
                    <a:pt x="332805" y="60455"/>
                    <a:pt x="340287" y="48781"/>
                    <a:pt x="352125" y="46232"/>
                  </a:cubicBezTo>
                  <a:cubicBezTo>
                    <a:pt x="363964" y="43683"/>
                    <a:pt x="375638" y="51165"/>
                    <a:pt x="378186" y="63003"/>
                  </a:cubicBezTo>
                  <a:cubicBezTo>
                    <a:pt x="380735" y="74842"/>
                    <a:pt x="373254" y="86516"/>
                    <a:pt x="361415" y="89064"/>
                  </a:cubicBezTo>
                  <a:cubicBezTo>
                    <a:pt x="349577" y="91613"/>
                    <a:pt x="337902" y="84132"/>
                    <a:pt x="335354" y="72293"/>
                  </a:cubicBezTo>
                  <a:close/>
                  <a:moveTo>
                    <a:pt x="379008" y="183772"/>
                  </a:moveTo>
                  <a:cubicBezTo>
                    <a:pt x="385997" y="182293"/>
                    <a:pt x="392820" y="186650"/>
                    <a:pt x="394382" y="193638"/>
                  </a:cubicBezTo>
                  <a:cubicBezTo>
                    <a:pt x="395862" y="200626"/>
                    <a:pt x="391505" y="207449"/>
                    <a:pt x="384517" y="209011"/>
                  </a:cubicBezTo>
                  <a:cubicBezTo>
                    <a:pt x="377528" y="210491"/>
                    <a:pt x="370705" y="206134"/>
                    <a:pt x="369143" y="199146"/>
                  </a:cubicBezTo>
                  <a:cubicBezTo>
                    <a:pt x="367663" y="192158"/>
                    <a:pt x="372103" y="185252"/>
                    <a:pt x="379008" y="183772"/>
                  </a:cubicBezTo>
                  <a:close/>
                  <a:moveTo>
                    <a:pt x="254540" y="163959"/>
                  </a:moveTo>
                  <a:cubicBezTo>
                    <a:pt x="267611" y="161082"/>
                    <a:pt x="280930" y="163630"/>
                    <a:pt x="292111" y="170947"/>
                  </a:cubicBezTo>
                  <a:cubicBezTo>
                    <a:pt x="302881" y="178017"/>
                    <a:pt x="310362" y="188952"/>
                    <a:pt x="313157" y="201612"/>
                  </a:cubicBezTo>
                  <a:cubicBezTo>
                    <a:pt x="318911" y="228167"/>
                    <a:pt x="302058" y="254392"/>
                    <a:pt x="275504" y="260229"/>
                  </a:cubicBezTo>
                  <a:cubicBezTo>
                    <a:pt x="262843" y="263024"/>
                    <a:pt x="249854" y="260722"/>
                    <a:pt x="238837" y="253817"/>
                  </a:cubicBezTo>
                  <a:cubicBezTo>
                    <a:pt x="227492" y="246747"/>
                    <a:pt x="219682" y="235648"/>
                    <a:pt x="216887" y="222576"/>
                  </a:cubicBezTo>
                  <a:cubicBezTo>
                    <a:pt x="211132" y="196022"/>
                    <a:pt x="227985" y="169796"/>
                    <a:pt x="254540" y="163959"/>
                  </a:cubicBezTo>
                  <a:close/>
                  <a:moveTo>
                    <a:pt x="202089" y="81090"/>
                  </a:moveTo>
                  <a:cubicBezTo>
                    <a:pt x="198142" y="63003"/>
                    <a:pt x="209652" y="44999"/>
                    <a:pt x="227821" y="41053"/>
                  </a:cubicBezTo>
                  <a:cubicBezTo>
                    <a:pt x="245907" y="37106"/>
                    <a:pt x="263912" y="48616"/>
                    <a:pt x="267858" y="66785"/>
                  </a:cubicBezTo>
                  <a:cubicBezTo>
                    <a:pt x="271804" y="84872"/>
                    <a:pt x="260294" y="102876"/>
                    <a:pt x="242126" y="106822"/>
                  </a:cubicBezTo>
                  <a:cubicBezTo>
                    <a:pt x="223957" y="110768"/>
                    <a:pt x="206035" y="99259"/>
                    <a:pt x="202089" y="81090"/>
                  </a:cubicBezTo>
                  <a:close/>
                  <a:moveTo>
                    <a:pt x="20812" y="153847"/>
                  </a:moveTo>
                  <a:cubicBezTo>
                    <a:pt x="13824" y="155327"/>
                    <a:pt x="7000" y="150970"/>
                    <a:pt x="5438" y="143982"/>
                  </a:cubicBezTo>
                  <a:cubicBezTo>
                    <a:pt x="3958" y="136994"/>
                    <a:pt x="8316" y="130170"/>
                    <a:pt x="15304" y="128608"/>
                  </a:cubicBezTo>
                  <a:cubicBezTo>
                    <a:pt x="22292" y="127128"/>
                    <a:pt x="29115" y="131486"/>
                    <a:pt x="30677" y="138474"/>
                  </a:cubicBezTo>
                  <a:cubicBezTo>
                    <a:pt x="32157" y="145462"/>
                    <a:pt x="27718" y="152367"/>
                    <a:pt x="20812" y="153847"/>
                  </a:cubicBezTo>
                  <a:close/>
                  <a:moveTo>
                    <a:pt x="147583" y="108384"/>
                  </a:moveTo>
                  <a:cubicBezTo>
                    <a:pt x="151529" y="126471"/>
                    <a:pt x="140019" y="144475"/>
                    <a:pt x="121850" y="148421"/>
                  </a:cubicBezTo>
                  <a:cubicBezTo>
                    <a:pt x="103764" y="152367"/>
                    <a:pt x="85759" y="140858"/>
                    <a:pt x="81813" y="122689"/>
                  </a:cubicBezTo>
                  <a:cubicBezTo>
                    <a:pt x="77867" y="104602"/>
                    <a:pt x="89376" y="86598"/>
                    <a:pt x="107545" y="82652"/>
                  </a:cubicBezTo>
                  <a:cubicBezTo>
                    <a:pt x="125632" y="78706"/>
                    <a:pt x="143636" y="90215"/>
                    <a:pt x="147583" y="108384"/>
                  </a:cubicBezTo>
                  <a:close/>
                  <a:moveTo>
                    <a:pt x="114698" y="22555"/>
                  </a:moveTo>
                  <a:cubicBezTo>
                    <a:pt x="117246" y="34393"/>
                    <a:pt x="109765" y="46068"/>
                    <a:pt x="97926" y="48616"/>
                  </a:cubicBezTo>
                  <a:cubicBezTo>
                    <a:pt x="86088" y="51165"/>
                    <a:pt x="74414" y="43683"/>
                    <a:pt x="71865" y="31845"/>
                  </a:cubicBezTo>
                  <a:cubicBezTo>
                    <a:pt x="69317" y="20006"/>
                    <a:pt x="76798" y="8332"/>
                    <a:pt x="88637" y="5784"/>
                  </a:cubicBezTo>
                  <a:cubicBezTo>
                    <a:pt x="100393" y="3153"/>
                    <a:pt x="112067" y="10717"/>
                    <a:pt x="114698" y="22555"/>
                  </a:cubicBezTo>
                  <a:close/>
                </a:path>
              </a:pathLst>
            </a:custGeom>
            <a:grpFill/>
            <a:ln w="8221"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C8156B87-7413-42D1-8EA0-0781D3EC2704}"/>
                </a:ext>
              </a:extLst>
            </p:cNvPr>
            <p:cNvSpPr/>
            <p:nvPr/>
          </p:nvSpPr>
          <p:spPr>
            <a:xfrm>
              <a:off x="494729" y="2979445"/>
              <a:ext cx="372255" cy="391903"/>
            </a:xfrm>
            <a:custGeom>
              <a:avLst/>
              <a:gdLst>
                <a:gd name="connsiteX0" fmla="*/ 345125 w 372255"/>
                <a:gd name="connsiteY0" fmla="*/ 88624 h 391903"/>
                <a:gd name="connsiteX1" fmla="*/ 318077 w 372255"/>
                <a:gd name="connsiteY1" fmla="*/ 113205 h 391903"/>
                <a:gd name="connsiteX2" fmla="*/ 292756 w 372255"/>
                <a:gd name="connsiteY2" fmla="*/ 113205 h 391903"/>
                <a:gd name="connsiteX3" fmla="*/ 254199 w 372255"/>
                <a:gd name="connsiteY3" fmla="*/ 79170 h 391903"/>
                <a:gd name="connsiteX4" fmla="*/ 252143 w 372255"/>
                <a:gd name="connsiteY4" fmla="*/ 79252 h 391903"/>
                <a:gd name="connsiteX5" fmla="*/ 252143 w 372255"/>
                <a:gd name="connsiteY5" fmla="*/ 36009 h 391903"/>
                <a:gd name="connsiteX6" fmla="*/ 267681 w 372255"/>
                <a:gd name="connsiteY6" fmla="*/ 18087 h 391903"/>
                <a:gd name="connsiteX7" fmla="*/ 249595 w 372255"/>
                <a:gd name="connsiteY7" fmla="*/ 0 h 391903"/>
                <a:gd name="connsiteX8" fmla="*/ 231508 w 372255"/>
                <a:gd name="connsiteY8" fmla="*/ 18087 h 391903"/>
                <a:gd name="connsiteX9" fmla="*/ 247046 w 372255"/>
                <a:gd name="connsiteY9" fmla="*/ 36009 h 391903"/>
                <a:gd name="connsiteX10" fmla="*/ 247046 w 372255"/>
                <a:gd name="connsiteY10" fmla="*/ 79828 h 391903"/>
                <a:gd name="connsiteX11" fmla="*/ 215477 w 372255"/>
                <a:gd name="connsiteY11" fmla="*/ 117974 h 391903"/>
                <a:gd name="connsiteX12" fmla="*/ 225096 w 372255"/>
                <a:gd name="connsiteY12" fmla="*/ 143460 h 391903"/>
                <a:gd name="connsiteX13" fmla="*/ 164506 w 372255"/>
                <a:gd name="connsiteY13" fmla="*/ 204050 h 391903"/>
                <a:gd name="connsiteX14" fmla="*/ 127921 w 372255"/>
                <a:gd name="connsiteY14" fmla="*/ 189827 h 391903"/>
                <a:gd name="connsiteX15" fmla="*/ 90926 w 372255"/>
                <a:gd name="connsiteY15" fmla="*/ 204461 h 391903"/>
                <a:gd name="connsiteX16" fmla="*/ 46121 w 372255"/>
                <a:gd name="connsiteY16" fmla="*/ 159655 h 391903"/>
                <a:gd name="connsiteX17" fmla="*/ 54260 w 372255"/>
                <a:gd name="connsiteY17" fmla="*/ 140336 h 391903"/>
                <a:gd name="connsiteX18" fmla="*/ 27130 w 372255"/>
                <a:gd name="connsiteY18" fmla="*/ 113205 h 391903"/>
                <a:gd name="connsiteX19" fmla="*/ 0 w 372255"/>
                <a:gd name="connsiteY19" fmla="*/ 140336 h 391903"/>
                <a:gd name="connsiteX20" fmla="*/ 27130 w 372255"/>
                <a:gd name="connsiteY20" fmla="*/ 167465 h 391903"/>
                <a:gd name="connsiteX21" fmla="*/ 42092 w 372255"/>
                <a:gd name="connsiteY21" fmla="*/ 162944 h 391903"/>
                <a:gd name="connsiteX22" fmla="*/ 87309 w 372255"/>
                <a:gd name="connsiteY22" fmla="*/ 208160 h 391903"/>
                <a:gd name="connsiteX23" fmla="*/ 73497 w 372255"/>
                <a:gd name="connsiteY23" fmla="*/ 244333 h 391903"/>
                <a:gd name="connsiteX24" fmla="*/ 115919 w 372255"/>
                <a:gd name="connsiteY24" fmla="*/ 297442 h 391903"/>
                <a:gd name="connsiteX25" fmla="*/ 115919 w 372255"/>
                <a:gd name="connsiteY25" fmla="*/ 343892 h 391903"/>
                <a:gd name="connsiteX26" fmla="*/ 100381 w 372255"/>
                <a:gd name="connsiteY26" fmla="*/ 361814 h 391903"/>
                <a:gd name="connsiteX27" fmla="*/ 118467 w 372255"/>
                <a:gd name="connsiteY27" fmla="*/ 379900 h 391903"/>
                <a:gd name="connsiteX28" fmla="*/ 136554 w 372255"/>
                <a:gd name="connsiteY28" fmla="*/ 361814 h 391903"/>
                <a:gd name="connsiteX29" fmla="*/ 121016 w 372255"/>
                <a:gd name="connsiteY29" fmla="*/ 343892 h 391903"/>
                <a:gd name="connsiteX30" fmla="*/ 121016 w 372255"/>
                <a:gd name="connsiteY30" fmla="*/ 298346 h 391903"/>
                <a:gd name="connsiteX31" fmla="*/ 127839 w 372255"/>
                <a:gd name="connsiteY31" fmla="*/ 298840 h 391903"/>
                <a:gd name="connsiteX32" fmla="*/ 163930 w 372255"/>
                <a:gd name="connsiteY32" fmla="*/ 285028 h 391903"/>
                <a:gd name="connsiteX33" fmla="*/ 227644 w 372255"/>
                <a:gd name="connsiteY33" fmla="*/ 348742 h 391903"/>
                <a:gd name="connsiteX34" fmla="*/ 222383 w 372255"/>
                <a:gd name="connsiteY34" fmla="*/ 364773 h 391903"/>
                <a:gd name="connsiteX35" fmla="*/ 249513 w 372255"/>
                <a:gd name="connsiteY35" fmla="*/ 391903 h 391903"/>
                <a:gd name="connsiteX36" fmla="*/ 276643 w 372255"/>
                <a:gd name="connsiteY36" fmla="*/ 364773 h 391903"/>
                <a:gd name="connsiteX37" fmla="*/ 249513 w 372255"/>
                <a:gd name="connsiteY37" fmla="*/ 337644 h 391903"/>
                <a:gd name="connsiteX38" fmla="*/ 231097 w 372255"/>
                <a:gd name="connsiteY38" fmla="*/ 344878 h 391903"/>
                <a:gd name="connsiteX39" fmla="*/ 167630 w 372255"/>
                <a:gd name="connsiteY39" fmla="*/ 281411 h 391903"/>
                <a:gd name="connsiteX40" fmla="*/ 182263 w 372255"/>
                <a:gd name="connsiteY40" fmla="*/ 244416 h 391903"/>
                <a:gd name="connsiteX41" fmla="*/ 168041 w 372255"/>
                <a:gd name="connsiteY41" fmla="*/ 207831 h 391903"/>
                <a:gd name="connsiteX42" fmla="*/ 196486 w 372255"/>
                <a:gd name="connsiteY42" fmla="*/ 179386 h 391903"/>
                <a:gd name="connsiteX43" fmla="*/ 238167 w 372255"/>
                <a:gd name="connsiteY43" fmla="*/ 221067 h 391903"/>
                <a:gd name="connsiteX44" fmla="*/ 230357 w 372255"/>
                <a:gd name="connsiteY44" fmla="*/ 244416 h 391903"/>
                <a:gd name="connsiteX45" fmla="*/ 269243 w 372255"/>
                <a:gd name="connsiteY45" fmla="*/ 283302 h 391903"/>
                <a:gd name="connsiteX46" fmla="*/ 308130 w 372255"/>
                <a:gd name="connsiteY46" fmla="*/ 244416 h 391903"/>
                <a:gd name="connsiteX47" fmla="*/ 269243 w 372255"/>
                <a:gd name="connsiteY47" fmla="*/ 205529 h 391903"/>
                <a:gd name="connsiteX48" fmla="*/ 241620 w 372255"/>
                <a:gd name="connsiteY48" fmla="*/ 217121 h 391903"/>
                <a:gd name="connsiteX49" fmla="*/ 200268 w 372255"/>
                <a:gd name="connsiteY49" fmla="*/ 175686 h 391903"/>
                <a:gd name="connsiteX50" fmla="*/ 228713 w 372255"/>
                <a:gd name="connsiteY50" fmla="*/ 147241 h 391903"/>
                <a:gd name="connsiteX51" fmla="*/ 254281 w 372255"/>
                <a:gd name="connsiteY51" fmla="*/ 156860 h 391903"/>
                <a:gd name="connsiteX52" fmla="*/ 293085 w 372255"/>
                <a:gd name="connsiteY52" fmla="*/ 118385 h 391903"/>
                <a:gd name="connsiteX53" fmla="*/ 318077 w 372255"/>
                <a:gd name="connsiteY53" fmla="*/ 118385 h 391903"/>
                <a:gd name="connsiteX54" fmla="*/ 345125 w 372255"/>
                <a:gd name="connsiteY54" fmla="*/ 142966 h 391903"/>
                <a:gd name="connsiteX55" fmla="*/ 372255 w 372255"/>
                <a:gd name="connsiteY55" fmla="*/ 115836 h 391903"/>
                <a:gd name="connsiteX56" fmla="*/ 345125 w 372255"/>
                <a:gd name="connsiteY56" fmla="*/ 88624 h 391903"/>
                <a:gd name="connsiteX57" fmla="*/ 27130 w 372255"/>
                <a:gd name="connsiteY57" fmla="*/ 162286 h 391903"/>
                <a:gd name="connsiteX58" fmla="*/ 5179 w 372255"/>
                <a:gd name="connsiteY58" fmla="*/ 140336 h 391903"/>
                <a:gd name="connsiteX59" fmla="*/ 27130 w 372255"/>
                <a:gd name="connsiteY59" fmla="*/ 118385 h 391903"/>
                <a:gd name="connsiteX60" fmla="*/ 49080 w 372255"/>
                <a:gd name="connsiteY60" fmla="*/ 140336 h 391903"/>
                <a:gd name="connsiteX61" fmla="*/ 27130 w 372255"/>
                <a:gd name="connsiteY61" fmla="*/ 162286 h 391903"/>
                <a:gd name="connsiteX62" fmla="*/ 249595 w 372255"/>
                <a:gd name="connsiteY62" fmla="*/ 342823 h 391903"/>
                <a:gd name="connsiteX63" fmla="*/ 271545 w 372255"/>
                <a:gd name="connsiteY63" fmla="*/ 364773 h 391903"/>
                <a:gd name="connsiteX64" fmla="*/ 249595 w 372255"/>
                <a:gd name="connsiteY64" fmla="*/ 386724 h 391903"/>
                <a:gd name="connsiteX65" fmla="*/ 227644 w 372255"/>
                <a:gd name="connsiteY65" fmla="*/ 364773 h 391903"/>
                <a:gd name="connsiteX66" fmla="*/ 249595 w 372255"/>
                <a:gd name="connsiteY66" fmla="*/ 342823 h 391903"/>
                <a:gd name="connsiteX67" fmla="*/ 131457 w 372255"/>
                <a:gd name="connsiteY67" fmla="*/ 361814 h 391903"/>
                <a:gd name="connsiteX68" fmla="*/ 118549 w 372255"/>
                <a:gd name="connsiteY68" fmla="*/ 374721 h 391903"/>
                <a:gd name="connsiteX69" fmla="*/ 105642 w 372255"/>
                <a:gd name="connsiteY69" fmla="*/ 361814 h 391903"/>
                <a:gd name="connsiteX70" fmla="*/ 118549 w 372255"/>
                <a:gd name="connsiteY70" fmla="*/ 348907 h 391903"/>
                <a:gd name="connsiteX71" fmla="*/ 131457 w 372255"/>
                <a:gd name="connsiteY71" fmla="*/ 361814 h 391903"/>
                <a:gd name="connsiteX72" fmla="*/ 177166 w 372255"/>
                <a:gd name="connsiteY72" fmla="*/ 244416 h 391903"/>
                <a:gd name="connsiteX73" fmla="*/ 162368 w 372255"/>
                <a:gd name="connsiteY73" fmla="*/ 279602 h 391903"/>
                <a:gd name="connsiteX74" fmla="*/ 127921 w 372255"/>
                <a:gd name="connsiteY74" fmla="*/ 293660 h 391903"/>
                <a:gd name="connsiteX75" fmla="*/ 78677 w 372255"/>
                <a:gd name="connsiteY75" fmla="*/ 244416 h 391903"/>
                <a:gd name="connsiteX76" fmla="*/ 92735 w 372255"/>
                <a:gd name="connsiteY76" fmla="*/ 209969 h 391903"/>
                <a:gd name="connsiteX77" fmla="*/ 127921 w 372255"/>
                <a:gd name="connsiteY77" fmla="*/ 195171 h 391903"/>
                <a:gd name="connsiteX78" fmla="*/ 177166 w 372255"/>
                <a:gd name="connsiteY78" fmla="*/ 244416 h 391903"/>
                <a:gd name="connsiteX79" fmla="*/ 269326 w 372255"/>
                <a:gd name="connsiteY79" fmla="*/ 210709 h 391903"/>
                <a:gd name="connsiteX80" fmla="*/ 302950 w 372255"/>
                <a:gd name="connsiteY80" fmla="*/ 244333 h 391903"/>
                <a:gd name="connsiteX81" fmla="*/ 269326 w 372255"/>
                <a:gd name="connsiteY81" fmla="*/ 277958 h 391903"/>
                <a:gd name="connsiteX82" fmla="*/ 235701 w 372255"/>
                <a:gd name="connsiteY82" fmla="*/ 244333 h 391903"/>
                <a:gd name="connsiteX83" fmla="*/ 269326 w 372255"/>
                <a:gd name="connsiteY83" fmla="*/ 210709 h 391903"/>
                <a:gd name="connsiteX84" fmla="*/ 236688 w 372255"/>
                <a:gd name="connsiteY84" fmla="*/ 18087 h 391903"/>
                <a:gd name="connsiteX85" fmla="*/ 249595 w 372255"/>
                <a:gd name="connsiteY85" fmla="*/ 5179 h 391903"/>
                <a:gd name="connsiteX86" fmla="*/ 262502 w 372255"/>
                <a:gd name="connsiteY86" fmla="*/ 18087 h 391903"/>
                <a:gd name="connsiteX87" fmla="*/ 249595 w 372255"/>
                <a:gd name="connsiteY87" fmla="*/ 30994 h 391903"/>
                <a:gd name="connsiteX88" fmla="*/ 236688 w 372255"/>
                <a:gd name="connsiteY88" fmla="*/ 18087 h 391903"/>
                <a:gd name="connsiteX89" fmla="*/ 254281 w 372255"/>
                <a:gd name="connsiteY89" fmla="*/ 151681 h 391903"/>
                <a:gd name="connsiteX90" fmla="*/ 220656 w 372255"/>
                <a:gd name="connsiteY90" fmla="*/ 118056 h 391903"/>
                <a:gd name="connsiteX91" fmla="*/ 254281 w 372255"/>
                <a:gd name="connsiteY91" fmla="*/ 84431 h 391903"/>
                <a:gd name="connsiteX92" fmla="*/ 287906 w 372255"/>
                <a:gd name="connsiteY92" fmla="*/ 118056 h 391903"/>
                <a:gd name="connsiteX93" fmla="*/ 254281 w 372255"/>
                <a:gd name="connsiteY93" fmla="*/ 151681 h 391903"/>
                <a:gd name="connsiteX94" fmla="*/ 345125 w 372255"/>
                <a:gd name="connsiteY94" fmla="*/ 137787 h 391903"/>
                <a:gd name="connsiteX95" fmla="*/ 323174 w 372255"/>
                <a:gd name="connsiteY95" fmla="*/ 115836 h 391903"/>
                <a:gd name="connsiteX96" fmla="*/ 345125 w 372255"/>
                <a:gd name="connsiteY96" fmla="*/ 93886 h 391903"/>
                <a:gd name="connsiteX97" fmla="*/ 367075 w 372255"/>
                <a:gd name="connsiteY97" fmla="*/ 115836 h 391903"/>
                <a:gd name="connsiteX98" fmla="*/ 345125 w 372255"/>
                <a:gd name="connsiteY98" fmla="*/ 137787 h 39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372255" h="391903">
                  <a:moveTo>
                    <a:pt x="345125" y="88624"/>
                  </a:moveTo>
                  <a:cubicBezTo>
                    <a:pt x="331067" y="88624"/>
                    <a:pt x="319393" y="99394"/>
                    <a:pt x="318077" y="113205"/>
                  </a:cubicBezTo>
                  <a:lnTo>
                    <a:pt x="292756" y="113205"/>
                  </a:lnTo>
                  <a:cubicBezTo>
                    <a:pt x="290372" y="94050"/>
                    <a:pt x="274012" y="79170"/>
                    <a:pt x="254199" y="79170"/>
                  </a:cubicBezTo>
                  <a:cubicBezTo>
                    <a:pt x="253541" y="79170"/>
                    <a:pt x="252801" y="79252"/>
                    <a:pt x="252143" y="79252"/>
                  </a:cubicBezTo>
                  <a:lnTo>
                    <a:pt x="252143" y="36009"/>
                  </a:lnTo>
                  <a:cubicBezTo>
                    <a:pt x="260858" y="34776"/>
                    <a:pt x="267681" y="27212"/>
                    <a:pt x="267681" y="18087"/>
                  </a:cubicBezTo>
                  <a:cubicBezTo>
                    <a:pt x="267681" y="8139"/>
                    <a:pt x="259542" y="0"/>
                    <a:pt x="249595" y="0"/>
                  </a:cubicBezTo>
                  <a:cubicBezTo>
                    <a:pt x="239647" y="0"/>
                    <a:pt x="231508" y="8139"/>
                    <a:pt x="231508" y="18087"/>
                  </a:cubicBezTo>
                  <a:cubicBezTo>
                    <a:pt x="231508" y="27212"/>
                    <a:pt x="238250" y="34693"/>
                    <a:pt x="247046" y="36009"/>
                  </a:cubicBezTo>
                  <a:lnTo>
                    <a:pt x="247046" y="79828"/>
                  </a:lnTo>
                  <a:cubicBezTo>
                    <a:pt x="229124" y="83281"/>
                    <a:pt x="215477" y="99065"/>
                    <a:pt x="215477" y="117974"/>
                  </a:cubicBezTo>
                  <a:cubicBezTo>
                    <a:pt x="215477" y="127757"/>
                    <a:pt x="219094" y="136636"/>
                    <a:pt x="225096" y="143460"/>
                  </a:cubicBezTo>
                  <a:lnTo>
                    <a:pt x="164506" y="204050"/>
                  </a:lnTo>
                  <a:cubicBezTo>
                    <a:pt x="154805" y="195253"/>
                    <a:pt x="141980" y="189827"/>
                    <a:pt x="127921" y="189827"/>
                  </a:cubicBezTo>
                  <a:cubicBezTo>
                    <a:pt x="114028" y="189827"/>
                    <a:pt x="101038" y="195006"/>
                    <a:pt x="90926" y="204461"/>
                  </a:cubicBezTo>
                  <a:lnTo>
                    <a:pt x="46121" y="159655"/>
                  </a:lnTo>
                  <a:cubicBezTo>
                    <a:pt x="51136" y="154723"/>
                    <a:pt x="54260" y="147899"/>
                    <a:pt x="54260" y="140336"/>
                  </a:cubicBezTo>
                  <a:cubicBezTo>
                    <a:pt x="54260" y="125373"/>
                    <a:pt x="42092" y="113205"/>
                    <a:pt x="27130" y="113205"/>
                  </a:cubicBezTo>
                  <a:cubicBezTo>
                    <a:pt x="12167" y="113205"/>
                    <a:pt x="0" y="125373"/>
                    <a:pt x="0" y="140336"/>
                  </a:cubicBezTo>
                  <a:cubicBezTo>
                    <a:pt x="0" y="155298"/>
                    <a:pt x="12167" y="167465"/>
                    <a:pt x="27130" y="167465"/>
                  </a:cubicBezTo>
                  <a:cubicBezTo>
                    <a:pt x="32638" y="167465"/>
                    <a:pt x="37817" y="165821"/>
                    <a:pt x="42092" y="162944"/>
                  </a:cubicBezTo>
                  <a:lnTo>
                    <a:pt x="87309" y="208160"/>
                  </a:lnTo>
                  <a:cubicBezTo>
                    <a:pt x="78430" y="218108"/>
                    <a:pt x="73497" y="230850"/>
                    <a:pt x="73497" y="244333"/>
                  </a:cubicBezTo>
                  <a:cubicBezTo>
                    <a:pt x="73497" y="270230"/>
                    <a:pt x="91666" y="291934"/>
                    <a:pt x="115919" y="297442"/>
                  </a:cubicBezTo>
                  <a:lnTo>
                    <a:pt x="115919" y="343892"/>
                  </a:lnTo>
                  <a:cubicBezTo>
                    <a:pt x="107204" y="345125"/>
                    <a:pt x="100381" y="352688"/>
                    <a:pt x="100381" y="361814"/>
                  </a:cubicBezTo>
                  <a:cubicBezTo>
                    <a:pt x="100381" y="371762"/>
                    <a:pt x="108519" y="379900"/>
                    <a:pt x="118467" y="379900"/>
                  </a:cubicBezTo>
                  <a:cubicBezTo>
                    <a:pt x="128415" y="379900"/>
                    <a:pt x="136554" y="371762"/>
                    <a:pt x="136554" y="361814"/>
                  </a:cubicBezTo>
                  <a:cubicBezTo>
                    <a:pt x="136554" y="352688"/>
                    <a:pt x="129812" y="345207"/>
                    <a:pt x="121016" y="343892"/>
                  </a:cubicBezTo>
                  <a:lnTo>
                    <a:pt x="121016" y="298346"/>
                  </a:lnTo>
                  <a:cubicBezTo>
                    <a:pt x="123235" y="298593"/>
                    <a:pt x="125537" y="298840"/>
                    <a:pt x="127839" y="298840"/>
                  </a:cubicBezTo>
                  <a:cubicBezTo>
                    <a:pt x="141322" y="298840"/>
                    <a:pt x="153983" y="293907"/>
                    <a:pt x="163930" y="285028"/>
                  </a:cubicBezTo>
                  <a:lnTo>
                    <a:pt x="227644" y="348742"/>
                  </a:lnTo>
                  <a:cubicBezTo>
                    <a:pt x="224356" y="353264"/>
                    <a:pt x="222383" y="358772"/>
                    <a:pt x="222383" y="364773"/>
                  </a:cubicBezTo>
                  <a:cubicBezTo>
                    <a:pt x="222383" y="379736"/>
                    <a:pt x="234550" y="391903"/>
                    <a:pt x="249513" y="391903"/>
                  </a:cubicBezTo>
                  <a:cubicBezTo>
                    <a:pt x="264475" y="391903"/>
                    <a:pt x="276643" y="379736"/>
                    <a:pt x="276643" y="364773"/>
                  </a:cubicBezTo>
                  <a:cubicBezTo>
                    <a:pt x="276643" y="349811"/>
                    <a:pt x="264475" y="337644"/>
                    <a:pt x="249513" y="337644"/>
                  </a:cubicBezTo>
                  <a:cubicBezTo>
                    <a:pt x="242442" y="337644"/>
                    <a:pt x="235948" y="340439"/>
                    <a:pt x="231097" y="344878"/>
                  </a:cubicBezTo>
                  <a:lnTo>
                    <a:pt x="167630" y="281411"/>
                  </a:lnTo>
                  <a:cubicBezTo>
                    <a:pt x="177002" y="271381"/>
                    <a:pt x="182263" y="258309"/>
                    <a:pt x="182263" y="244416"/>
                  </a:cubicBezTo>
                  <a:cubicBezTo>
                    <a:pt x="182263" y="230357"/>
                    <a:pt x="176837" y="217532"/>
                    <a:pt x="168041" y="207831"/>
                  </a:cubicBezTo>
                  <a:lnTo>
                    <a:pt x="196486" y="179386"/>
                  </a:lnTo>
                  <a:lnTo>
                    <a:pt x="238167" y="221067"/>
                  </a:lnTo>
                  <a:cubicBezTo>
                    <a:pt x="233235" y="227562"/>
                    <a:pt x="230357" y="235619"/>
                    <a:pt x="230357" y="244416"/>
                  </a:cubicBezTo>
                  <a:cubicBezTo>
                    <a:pt x="230357" y="265873"/>
                    <a:pt x="247786" y="283302"/>
                    <a:pt x="269243" y="283302"/>
                  </a:cubicBezTo>
                  <a:cubicBezTo>
                    <a:pt x="290701" y="283302"/>
                    <a:pt x="308130" y="265873"/>
                    <a:pt x="308130" y="244416"/>
                  </a:cubicBezTo>
                  <a:cubicBezTo>
                    <a:pt x="308130" y="222958"/>
                    <a:pt x="290701" y="205529"/>
                    <a:pt x="269243" y="205529"/>
                  </a:cubicBezTo>
                  <a:cubicBezTo>
                    <a:pt x="258474" y="205529"/>
                    <a:pt x="248691" y="209969"/>
                    <a:pt x="241620" y="217121"/>
                  </a:cubicBezTo>
                  <a:lnTo>
                    <a:pt x="200268" y="175686"/>
                  </a:lnTo>
                  <a:lnTo>
                    <a:pt x="228713" y="147241"/>
                  </a:lnTo>
                  <a:cubicBezTo>
                    <a:pt x="235537" y="153243"/>
                    <a:pt x="244498" y="156860"/>
                    <a:pt x="254281" y="156860"/>
                  </a:cubicBezTo>
                  <a:cubicBezTo>
                    <a:pt x="275574" y="156860"/>
                    <a:pt x="292920" y="139678"/>
                    <a:pt x="293085" y="118385"/>
                  </a:cubicBezTo>
                  <a:lnTo>
                    <a:pt x="318077" y="118385"/>
                  </a:lnTo>
                  <a:cubicBezTo>
                    <a:pt x="319393" y="132114"/>
                    <a:pt x="330984" y="142966"/>
                    <a:pt x="345125" y="142966"/>
                  </a:cubicBezTo>
                  <a:cubicBezTo>
                    <a:pt x="360087" y="142966"/>
                    <a:pt x="372255" y="130799"/>
                    <a:pt x="372255" y="115836"/>
                  </a:cubicBezTo>
                  <a:cubicBezTo>
                    <a:pt x="372337" y="100874"/>
                    <a:pt x="360087" y="88624"/>
                    <a:pt x="345125" y="88624"/>
                  </a:cubicBezTo>
                  <a:close/>
                  <a:moveTo>
                    <a:pt x="27130" y="162286"/>
                  </a:moveTo>
                  <a:cubicBezTo>
                    <a:pt x="15045" y="162286"/>
                    <a:pt x="5179" y="152421"/>
                    <a:pt x="5179" y="140336"/>
                  </a:cubicBezTo>
                  <a:cubicBezTo>
                    <a:pt x="5179" y="128250"/>
                    <a:pt x="15045" y="118385"/>
                    <a:pt x="27130" y="118385"/>
                  </a:cubicBezTo>
                  <a:cubicBezTo>
                    <a:pt x="39215" y="118385"/>
                    <a:pt x="49080" y="128250"/>
                    <a:pt x="49080" y="140336"/>
                  </a:cubicBezTo>
                  <a:cubicBezTo>
                    <a:pt x="49080" y="152421"/>
                    <a:pt x="39215" y="162286"/>
                    <a:pt x="27130" y="162286"/>
                  </a:cubicBezTo>
                  <a:close/>
                  <a:moveTo>
                    <a:pt x="249595" y="342823"/>
                  </a:moveTo>
                  <a:cubicBezTo>
                    <a:pt x="261680" y="342823"/>
                    <a:pt x="271545" y="352688"/>
                    <a:pt x="271545" y="364773"/>
                  </a:cubicBezTo>
                  <a:cubicBezTo>
                    <a:pt x="271545" y="376859"/>
                    <a:pt x="261680" y="386724"/>
                    <a:pt x="249595" y="386724"/>
                  </a:cubicBezTo>
                  <a:cubicBezTo>
                    <a:pt x="237510" y="386724"/>
                    <a:pt x="227644" y="376859"/>
                    <a:pt x="227644" y="364773"/>
                  </a:cubicBezTo>
                  <a:cubicBezTo>
                    <a:pt x="227644" y="352606"/>
                    <a:pt x="237510" y="342823"/>
                    <a:pt x="249595" y="342823"/>
                  </a:cubicBezTo>
                  <a:close/>
                  <a:moveTo>
                    <a:pt x="131457" y="361814"/>
                  </a:moveTo>
                  <a:cubicBezTo>
                    <a:pt x="131457" y="368966"/>
                    <a:pt x="125702" y="374721"/>
                    <a:pt x="118549" y="374721"/>
                  </a:cubicBezTo>
                  <a:cubicBezTo>
                    <a:pt x="111397" y="374721"/>
                    <a:pt x="105642" y="368966"/>
                    <a:pt x="105642" y="361814"/>
                  </a:cubicBezTo>
                  <a:cubicBezTo>
                    <a:pt x="105642" y="354662"/>
                    <a:pt x="111397" y="348907"/>
                    <a:pt x="118549" y="348907"/>
                  </a:cubicBezTo>
                  <a:cubicBezTo>
                    <a:pt x="125620" y="348907"/>
                    <a:pt x="131457" y="354662"/>
                    <a:pt x="131457" y="361814"/>
                  </a:cubicBezTo>
                  <a:close/>
                  <a:moveTo>
                    <a:pt x="177166" y="244416"/>
                  </a:moveTo>
                  <a:cubicBezTo>
                    <a:pt x="177166" y="257816"/>
                    <a:pt x="171905" y="270312"/>
                    <a:pt x="162368" y="279602"/>
                  </a:cubicBezTo>
                  <a:cubicBezTo>
                    <a:pt x="153160" y="288646"/>
                    <a:pt x="140911" y="293660"/>
                    <a:pt x="127921" y="293660"/>
                  </a:cubicBezTo>
                  <a:cubicBezTo>
                    <a:pt x="100792" y="293660"/>
                    <a:pt x="78677" y="271545"/>
                    <a:pt x="78677" y="244416"/>
                  </a:cubicBezTo>
                  <a:cubicBezTo>
                    <a:pt x="78677" y="231426"/>
                    <a:pt x="83692" y="219177"/>
                    <a:pt x="92735" y="209969"/>
                  </a:cubicBezTo>
                  <a:cubicBezTo>
                    <a:pt x="102025" y="200432"/>
                    <a:pt x="114603" y="195171"/>
                    <a:pt x="127921" y="195171"/>
                  </a:cubicBezTo>
                  <a:cubicBezTo>
                    <a:pt x="155051" y="195089"/>
                    <a:pt x="177166" y="217204"/>
                    <a:pt x="177166" y="244416"/>
                  </a:cubicBezTo>
                  <a:close/>
                  <a:moveTo>
                    <a:pt x="269326" y="210709"/>
                  </a:moveTo>
                  <a:cubicBezTo>
                    <a:pt x="287906" y="210709"/>
                    <a:pt x="302950" y="225836"/>
                    <a:pt x="302950" y="244333"/>
                  </a:cubicBezTo>
                  <a:cubicBezTo>
                    <a:pt x="302950" y="262913"/>
                    <a:pt x="287823" y="277958"/>
                    <a:pt x="269326" y="277958"/>
                  </a:cubicBezTo>
                  <a:cubicBezTo>
                    <a:pt x="250746" y="277958"/>
                    <a:pt x="235701" y="262831"/>
                    <a:pt x="235701" y="244333"/>
                  </a:cubicBezTo>
                  <a:cubicBezTo>
                    <a:pt x="235701" y="225836"/>
                    <a:pt x="250746" y="210709"/>
                    <a:pt x="269326" y="210709"/>
                  </a:cubicBezTo>
                  <a:close/>
                  <a:moveTo>
                    <a:pt x="236688" y="18087"/>
                  </a:moveTo>
                  <a:cubicBezTo>
                    <a:pt x="236688" y="10934"/>
                    <a:pt x="242442" y="5179"/>
                    <a:pt x="249595" y="5179"/>
                  </a:cubicBezTo>
                  <a:cubicBezTo>
                    <a:pt x="256747" y="5179"/>
                    <a:pt x="262502" y="10934"/>
                    <a:pt x="262502" y="18087"/>
                  </a:cubicBezTo>
                  <a:cubicBezTo>
                    <a:pt x="262502" y="25239"/>
                    <a:pt x="256747" y="30994"/>
                    <a:pt x="249595" y="30994"/>
                  </a:cubicBezTo>
                  <a:cubicBezTo>
                    <a:pt x="242442" y="30994"/>
                    <a:pt x="236688" y="25239"/>
                    <a:pt x="236688" y="18087"/>
                  </a:cubicBezTo>
                  <a:close/>
                  <a:moveTo>
                    <a:pt x="254281" y="151681"/>
                  </a:moveTo>
                  <a:cubicBezTo>
                    <a:pt x="235701" y="151681"/>
                    <a:pt x="220656" y="136554"/>
                    <a:pt x="220656" y="118056"/>
                  </a:cubicBezTo>
                  <a:cubicBezTo>
                    <a:pt x="220656" y="99476"/>
                    <a:pt x="235783" y="84431"/>
                    <a:pt x="254281" y="84431"/>
                  </a:cubicBezTo>
                  <a:cubicBezTo>
                    <a:pt x="272861" y="84431"/>
                    <a:pt x="287906" y="99559"/>
                    <a:pt x="287906" y="118056"/>
                  </a:cubicBezTo>
                  <a:cubicBezTo>
                    <a:pt x="287906" y="136554"/>
                    <a:pt x="272861" y="151681"/>
                    <a:pt x="254281" y="151681"/>
                  </a:cubicBezTo>
                  <a:close/>
                  <a:moveTo>
                    <a:pt x="345125" y="137787"/>
                  </a:moveTo>
                  <a:cubicBezTo>
                    <a:pt x="333040" y="137787"/>
                    <a:pt x="323174" y="127921"/>
                    <a:pt x="323174" y="115836"/>
                  </a:cubicBezTo>
                  <a:cubicBezTo>
                    <a:pt x="323174" y="103751"/>
                    <a:pt x="333040" y="93886"/>
                    <a:pt x="345125" y="93886"/>
                  </a:cubicBezTo>
                  <a:cubicBezTo>
                    <a:pt x="357210" y="93886"/>
                    <a:pt x="367075" y="103751"/>
                    <a:pt x="367075" y="115836"/>
                  </a:cubicBezTo>
                  <a:cubicBezTo>
                    <a:pt x="367075" y="127921"/>
                    <a:pt x="357210" y="137787"/>
                    <a:pt x="345125" y="137787"/>
                  </a:cubicBezTo>
                  <a:close/>
                </a:path>
              </a:pathLst>
            </a:custGeom>
            <a:grpFill/>
            <a:ln w="8221" cap="flat">
              <a:noFill/>
              <a:prstDash val="solid"/>
              <a:miter/>
            </a:ln>
          </p:spPr>
          <p:txBody>
            <a:bodyPr rtlCol="0" anchor="ctr"/>
            <a:lstStyle/>
            <a:p>
              <a:endParaRPr lang="en-US"/>
            </a:p>
          </p:txBody>
        </p:sp>
      </p:grpSp>
      <p:sp>
        <p:nvSpPr>
          <p:cNvPr id="244" name="Freeform: Shape 243">
            <a:extLst>
              <a:ext uri="{FF2B5EF4-FFF2-40B4-BE49-F238E27FC236}">
                <a16:creationId xmlns:a16="http://schemas.microsoft.com/office/drawing/2014/main" id="{A0EA6A53-A2B8-4495-9E77-10E4CD86ED51}"/>
              </a:ext>
            </a:extLst>
          </p:cNvPr>
          <p:cNvSpPr/>
          <p:nvPr/>
        </p:nvSpPr>
        <p:spPr>
          <a:xfrm>
            <a:off x="30378" y="705854"/>
            <a:ext cx="5314679" cy="6209636"/>
          </a:xfrm>
          <a:custGeom>
            <a:avLst/>
            <a:gdLst>
              <a:gd name="connsiteX0" fmla="*/ 1964717 w 4625511"/>
              <a:gd name="connsiteY0" fmla="*/ 1861 h 5404417"/>
              <a:gd name="connsiteX1" fmla="*/ 2230591 w 4625511"/>
              <a:gd name="connsiteY1" fmla="*/ 83553 h 5404417"/>
              <a:gd name="connsiteX2" fmla="*/ 2614968 w 4625511"/>
              <a:gd name="connsiteY2" fmla="*/ 846317 h 5404417"/>
              <a:gd name="connsiteX3" fmla="*/ 2572437 w 4625511"/>
              <a:gd name="connsiteY3" fmla="*/ 1734810 h 5404417"/>
              <a:gd name="connsiteX4" fmla="*/ 2885929 w 4625511"/>
              <a:gd name="connsiteY4" fmla="*/ 2536178 h 5404417"/>
              <a:gd name="connsiteX5" fmla="*/ 3603832 w 4625511"/>
              <a:gd name="connsiteY5" fmla="*/ 2774259 h 5404417"/>
              <a:gd name="connsiteX6" fmla="*/ 4237139 w 4625511"/>
              <a:gd name="connsiteY6" fmla="*/ 3151913 h 5404417"/>
              <a:gd name="connsiteX7" fmla="*/ 4170713 w 4625511"/>
              <a:gd name="connsiteY7" fmla="*/ 4378858 h 5404417"/>
              <a:gd name="connsiteX8" fmla="*/ 4533659 w 4625511"/>
              <a:gd name="connsiteY8" fmla="*/ 5008105 h 5404417"/>
              <a:gd name="connsiteX9" fmla="*/ 4616229 w 4625511"/>
              <a:gd name="connsiteY9" fmla="*/ 5272490 h 5404417"/>
              <a:gd name="connsiteX10" fmla="*/ 4625511 w 4625511"/>
              <a:gd name="connsiteY10" fmla="*/ 5404417 h 5404417"/>
              <a:gd name="connsiteX11" fmla="*/ 700111 w 4625511"/>
              <a:gd name="connsiteY11" fmla="*/ 5404417 h 5404417"/>
              <a:gd name="connsiteX12" fmla="*/ 703267 w 4625511"/>
              <a:gd name="connsiteY12" fmla="*/ 5369851 h 5404417"/>
              <a:gd name="connsiteX13" fmla="*/ 309505 w 4625511"/>
              <a:gd name="connsiteY13" fmla="*/ 4739939 h 5404417"/>
              <a:gd name="connsiteX14" fmla="*/ 287807 w 4625511"/>
              <a:gd name="connsiteY14" fmla="*/ 2974734 h 5404417"/>
              <a:gd name="connsiteX15" fmla="*/ 624927 w 4625511"/>
              <a:gd name="connsiteY15" fmla="*/ 2575447 h 5404417"/>
              <a:gd name="connsiteX16" fmla="*/ 883109 w 4625511"/>
              <a:gd name="connsiteY16" fmla="*/ 1450604 h 5404417"/>
              <a:gd name="connsiteX17" fmla="*/ 1212908 w 4625511"/>
              <a:gd name="connsiteY17" fmla="*/ 362101 h 5404417"/>
              <a:gd name="connsiteX18" fmla="*/ 1964717 w 4625511"/>
              <a:gd name="connsiteY18" fmla="*/ 1861 h 5404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25511" h="5404417">
                <a:moveTo>
                  <a:pt x="1964717" y="1861"/>
                </a:moveTo>
                <a:cubicBezTo>
                  <a:pt x="2057355" y="8720"/>
                  <a:pt x="2147742" y="34765"/>
                  <a:pt x="2230591" y="83553"/>
                </a:cubicBezTo>
                <a:cubicBezTo>
                  <a:pt x="2486243" y="234109"/>
                  <a:pt x="2598994" y="549997"/>
                  <a:pt x="2614968" y="846317"/>
                </a:cubicBezTo>
                <a:cubicBezTo>
                  <a:pt x="2630942" y="1142570"/>
                  <a:pt x="2570441" y="1438091"/>
                  <a:pt x="2572437" y="1734810"/>
                </a:cubicBezTo>
                <a:cubicBezTo>
                  <a:pt x="2574434" y="2031529"/>
                  <a:pt x="2653972" y="2351144"/>
                  <a:pt x="2885929" y="2536178"/>
                </a:cubicBezTo>
                <a:cubicBezTo>
                  <a:pt x="3085140" y="2695120"/>
                  <a:pt x="3354037" y="2723873"/>
                  <a:pt x="3603832" y="2774259"/>
                </a:cubicBezTo>
                <a:cubicBezTo>
                  <a:pt x="3853627" y="2824644"/>
                  <a:pt x="4123989" y="2923550"/>
                  <a:pt x="4237139" y="3151913"/>
                </a:cubicBezTo>
                <a:cubicBezTo>
                  <a:pt x="4422305" y="3525641"/>
                  <a:pt x="4074003" y="3973115"/>
                  <a:pt x="4170713" y="4378858"/>
                </a:cubicBezTo>
                <a:cubicBezTo>
                  <a:pt x="4227155" y="4615674"/>
                  <a:pt x="4424236" y="4790724"/>
                  <a:pt x="4533659" y="5008105"/>
                </a:cubicBezTo>
                <a:cubicBezTo>
                  <a:pt x="4575507" y="5091237"/>
                  <a:pt x="4602821" y="5180763"/>
                  <a:pt x="4616229" y="5272490"/>
                </a:cubicBezTo>
                <a:lnTo>
                  <a:pt x="4625511" y="5404417"/>
                </a:lnTo>
                <a:lnTo>
                  <a:pt x="700111" y="5404417"/>
                </a:lnTo>
                <a:lnTo>
                  <a:pt x="703267" y="5369851"/>
                </a:lnTo>
                <a:cubicBezTo>
                  <a:pt x="697077" y="5116662"/>
                  <a:pt x="470444" y="4935423"/>
                  <a:pt x="309505" y="4739939"/>
                </a:cubicBezTo>
                <a:cubicBezTo>
                  <a:pt x="-94640" y="4249068"/>
                  <a:pt x="-104158" y="3475388"/>
                  <a:pt x="287807" y="2974734"/>
                </a:cubicBezTo>
                <a:cubicBezTo>
                  <a:pt x="395300" y="2837489"/>
                  <a:pt x="528018" y="2720346"/>
                  <a:pt x="624927" y="2575447"/>
                </a:cubicBezTo>
                <a:cubicBezTo>
                  <a:pt x="841442" y="2251839"/>
                  <a:pt x="852159" y="1838708"/>
                  <a:pt x="883109" y="1450604"/>
                </a:cubicBezTo>
                <a:cubicBezTo>
                  <a:pt x="913659" y="1067225"/>
                  <a:pt x="978621" y="667074"/>
                  <a:pt x="1212908" y="362101"/>
                </a:cubicBezTo>
                <a:cubicBezTo>
                  <a:pt x="1388623" y="133373"/>
                  <a:pt x="1686802" y="-18718"/>
                  <a:pt x="1964717" y="1861"/>
                </a:cubicBezTo>
                <a:close/>
              </a:path>
            </a:pathLst>
          </a:custGeom>
          <a:solidFill>
            <a:schemeClr val="tx2">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50" name="Group 149">
            <a:extLst>
              <a:ext uri="{FF2B5EF4-FFF2-40B4-BE49-F238E27FC236}">
                <a16:creationId xmlns:a16="http://schemas.microsoft.com/office/drawing/2014/main" id="{147889B8-6441-4036-A77A-C5AC92B509F8}"/>
              </a:ext>
            </a:extLst>
          </p:cNvPr>
          <p:cNvGrpSpPr/>
          <p:nvPr/>
        </p:nvGrpSpPr>
        <p:grpSpPr>
          <a:xfrm>
            <a:off x="62888" y="-631261"/>
            <a:ext cx="2130978" cy="2118956"/>
            <a:chOff x="-487541" y="-535360"/>
            <a:chExt cx="2130978" cy="2118956"/>
          </a:xfrm>
          <a:solidFill>
            <a:schemeClr val="accent1"/>
          </a:solidFill>
        </p:grpSpPr>
        <p:sp>
          <p:nvSpPr>
            <p:cNvPr id="151" name="Freeform: Shape 150">
              <a:extLst>
                <a:ext uri="{FF2B5EF4-FFF2-40B4-BE49-F238E27FC236}">
                  <a16:creationId xmlns:a16="http://schemas.microsoft.com/office/drawing/2014/main" id="{6A5D82D8-FDA4-4C9D-977C-8D53B12B76B5}"/>
                </a:ext>
              </a:extLst>
            </p:cNvPr>
            <p:cNvSpPr/>
            <p:nvPr/>
          </p:nvSpPr>
          <p:spPr>
            <a:xfrm>
              <a:off x="-487541" y="-535360"/>
              <a:ext cx="2130978" cy="2118956"/>
            </a:xfrm>
            <a:custGeom>
              <a:avLst/>
              <a:gdLst>
                <a:gd name="connsiteX0" fmla="*/ 397739 w 6227969"/>
                <a:gd name="connsiteY0" fmla="*/ 397263 h 6192833"/>
                <a:gd name="connsiteX1" fmla="*/ 112561 w 6227969"/>
                <a:gd name="connsiteY1" fmla="*/ 1687043 h 6192833"/>
                <a:gd name="connsiteX2" fmla="*/ 1042105 w 6227969"/>
                <a:gd name="connsiteY2" fmla="*/ 2587156 h 6192833"/>
                <a:gd name="connsiteX3" fmla="*/ 1192124 w 6227969"/>
                <a:gd name="connsiteY3" fmla="*/ 3902177 h 6192833"/>
                <a:gd name="connsiteX4" fmla="*/ 1188505 w 6227969"/>
                <a:gd name="connsiteY4" fmla="*/ 5242630 h 6192833"/>
                <a:gd name="connsiteX5" fmla="*/ 1983461 w 6227969"/>
                <a:gd name="connsiteY5" fmla="*/ 6014346 h 6192833"/>
                <a:gd name="connsiteX6" fmla="*/ 3098743 w 6227969"/>
                <a:gd name="connsiteY6" fmla="*/ 6191416 h 6192833"/>
                <a:gd name="connsiteX7" fmla="*/ 5206531 w 6227969"/>
                <a:gd name="connsiteY7" fmla="*/ 5507520 h 6192833"/>
                <a:gd name="connsiteX8" fmla="*/ 6227896 w 6227969"/>
                <a:gd name="connsiteY8" fmla="*/ 3587185 h 6192833"/>
                <a:gd name="connsiteX9" fmla="*/ 5805463 w 6227969"/>
                <a:gd name="connsiteY9" fmla="*/ 2154244 h 6192833"/>
                <a:gd name="connsiteX10" fmla="*/ 1758862 w 6227969"/>
                <a:gd name="connsiteY10" fmla="*/ 16263 h 6192833"/>
                <a:gd name="connsiteX11" fmla="*/ 397739 w 6227969"/>
                <a:gd name="connsiteY11" fmla="*/ 397263 h 6192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27969" h="6192833">
                  <a:moveTo>
                    <a:pt x="397739" y="397263"/>
                  </a:moveTo>
                  <a:cubicBezTo>
                    <a:pt x="35503" y="708540"/>
                    <a:pt x="-125755" y="1273182"/>
                    <a:pt x="112561" y="1687043"/>
                  </a:cubicBezTo>
                  <a:cubicBezTo>
                    <a:pt x="329064" y="2063090"/>
                    <a:pt x="795884" y="2229873"/>
                    <a:pt x="1042105" y="2587156"/>
                  </a:cubicBezTo>
                  <a:cubicBezTo>
                    <a:pt x="1298899" y="2959774"/>
                    <a:pt x="1263752" y="3455359"/>
                    <a:pt x="1192124" y="3902177"/>
                  </a:cubicBezTo>
                  <a:cubicBezTo>
                    <a:pt x="1120496" y="4349090"/>
                    <a:pt x="1024960" y="4820578"/>
                    <a:pt x="1188505" y="5242630"/>
                  </a:cubicBezTo>
                  <a:cubicBezTo>
                    <a:pt x="1325569" y="5596389"/>
                    <a:pt x="1634370" y="5865756"/>
                    <a:pt x="1983461" y="6014346"/>
                  </a:cubicBezTo>
                  <a:cubicBezTo>
                    <a:pt x="2332457" y="6162936"/>
                    <a:pt x="2719553" y="6201131"/>
                    <a:pt x="3098743" y="6191416"/>
                  </a:cubicBezTo>
                  <a:cubicBezTo>
                    <a:pt x="3849313" y="6172175"/>
                    <a:pt x="4608837" y="5962054"/>
                    <a:pt x="5206531" y="5507520"/>
                  </a:cubicBezTo>
                  <a:cubicBezTo>
                    <a:pt x="5804224" y="5052988"/>
                    <a:pt x="6221705" y="4338041"/>
                    <a:pt x="6227896" y="3587185"/>
                  </a:cubicBezTo>
                  <a:cubicBezTo>
                    <a:pt x="6232087" y="3083313"/>
                    <a:pt x="6056637" y="2591061"/>
                    <a:pt x="5805463" y="2154244"/>
                  </a:cubicBezTo>
                  <a:cubicBezTo>
                    <a:pt x="5009458" y="770262"/>
                    <a:pt x="3359157" y="-133947"/>
                    <a:pt x="1758862" y="16263"/>
                  </a:cubicBezTo>
                  <a:cubicBezTo>
                    <a:pt x="1269372" y="62173"/>
                    <a:pt x="793979" y="56839"/>
                    <a:pt x="397739" y="397263"/>
                  </a:cubicBezTo>
                  <a:close/>
                </a:path>
              </a:pathLst>
            </a:custGeom>
            <a:grpFill/>
            <a:ln w="9525" cap="flat">
              <a:noFill/>
              <a:prstDash val="solid"/>
              <a:miter/>
            </a:ln>
          </p:spPr>
          <p:txBody>
            <a:bodyPr rtlCol="0" anchor="ctr"/>
            <a:lstStyle/>
            <a:p>
              <a:endParaRPr lang="en-US"/>
            </a:p>
          </p:txBody>
        </p:sp>
        <p:sp>
          <p:nvSpPr>
            <p:cNvPr id="152" name="Freeform: Shape 151">
              <a:extLst>
                <a:ext uri="{FF2B5EF4-FFF2-40B4-BE49-F238E27FC236}">
                  <a16:creationId xmlns:a16="http://schemas.microsoft.com/office/drawing/2014/main" id="{14675FC7-C0C4-4EA1-B64F-21CF164083C8}"/>
                </a:ext>
              </a:extLst>
            </p:cNvPr>
            <p:cNvSpPr/>
            <p:nvPr/>
          </p:nvSpPr>
          <p:spPr>
            <a:xfrm>
              <a:off x="-431799" y="360450"/>
              <a:ext cx="177145" cy="176755"/>
            </a:xfrm>
            <a:custGeom>
              <a:avLst/>
              <a:gdLst>
                <a:gd name="connsiteX0" fmla="*/ 38 w 517721"/>
                <a:gd name="connsiteY0" fmla="*/ 254822 h 516582"/>
                <a:gd name="connsiteX1" fmla="*/ 180727 w 517721"/>
                <a:gd name="connsiteY1" fmla="*/ 505330 h 516582"/>
                <a:gd name="connsiteX2" fmla="*/ 433711 w 517721"/>
                <a:gd name="connsiteY2" fmla="*/ 448275 h 516582"/>
                <a:gd name="connsiteX3" fmla="*/ 512292 w 517721"/>
                <a:gd name="connsiteY3" fmla="*/ 200816 h 516582"/>
                <a:gd name="connsiteX4" fmla="*/ 38 w 517721"/>
                <a:gd name="connsiteY4" fmla="*/ 254822 h 5165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7721" h="516582">
                  <a:moveTo>
                    <a:pt x="38" y="254822"/>
                  </a:moveTo>
                  <a:cubicBezTo>
                    <a:pt x="-1962" y="365217"/>
                    <a:pt x="75285" y="472373"/>
                    <a:pt x="180727" y="505330"/>
                  </a:cubicBezTo>
                  <a:cubicBezTo>
                    <a:pt x="267119" y="532381"/>
                    <a:pt x="367131" y="509616"/>
                    <a:pt x="433711" y="448275"/>
                  </a:cubicBezTo>
                  <a:cubicBezTo>
                    <a:pt x="500291" y="386934"/>
                    <a:pt x="531057" y="289398"/>
                    <a:pt x="512292" y="200816"/>
                  </a:cubicBezTo>
                  <a:cubicBezTo>
                    <a:pt x="448665" y="-98841"/>
                    <a:pt x="5467" y="-48549"/>
                    <a:pt x="38" y="254822"/>
                  </a:cubicBezTo>
                  <a:close/>
                </a:path>
              </a:pathLst>
            </a:custGeom>
            <a:grpFill/>
            <a:ln w="9525" cap="flat">
              <a:noFill/>
              <a:prstDash val="solid"/>
              <a:miter/>
            </a:ln>
          </p:spPr>
          <p:txBody>
            <a:bodyPr rtlCol="0" anchor="ctr"/>
            <a:lstStyle/>
            <a:p>
              <a:endParaRPr lang="en-US"/>
            </a:p>
          </p:txBody>
        </p:sp>
      </p:grpSp>
      <p:grpSp>
        <p:nvGrpSpPr>
          <p:cNvPr id="153" name="Group 152">
            <a:extLst>
              <a:ext uri="{FF2B5EF4-FFF2-40B4-BE49-F238E27FC236}">
                <a16:creationId xmlns:a16="http://schemas.microsoft.com/office/drawing/2014/main" id="{59F9E764-6EC8-4462-BBBF-A8C59FD3521D}"/>
              </a:ext>
            </a:extLst>
          </p:cNvPr>
          <p:cNvGrpSpPr/>
          <p:nvPr/>
        </p:nvGrpSpPr>
        <p:grpSpPr>
          <a:xfrm>
            <a:off x="10764342" y="5346395"/>
            <a:ext cx="1695618" cy="1569094"/>
            <a:chOff x="10764342" y="5346395"/>
            <a:chExt cx="1695618" cy="1569094"/>
          </a:xfrm>
          <a:solidFill>
            <a:schemeClr val="accent2"/>
          </a:solidFill>
        </p:grpSpPr>
        <p:sp>
          <p:nvSpPr>
            <p:cNvPr id="154" name="Freeform: Shape 153">
              <a:extLst>
                <a:ext uri="{FF2B5EF4-FFF2-40B4-BE49-F238E27FC236}">
                  <a16:creationId xmlns:a16="http://schemas.microsoft.com/office/drawing/2014/main" id="{B348FAB8-A9CE-4EF9-93B2-35E6A81CF8D9}"/>
                </a:ext>
              </a:extLst>
            </p:cNvPr>
            <p:cNvSpPr/>
            <p:nvPr/>
          </p:nvSpPr>
          <p:spPr>
            <a:xfrm>
              <a:off x="10764342" y="5455645"/>
              <a:ext cx="1695618" cy="1459844"/>
            </a:xfrm>
            <a:custGeom>
              <a:avLst/>
              <a:gdLst>
                <a:gd name="connsiteX0" fmla="*/ 2307263 w 2326041"/>
                <a:gd name="connsiteY0" fmla="*/ 869458 h 2002608"/>
                <a:gd name="connsiteX1" fmla="*/ 2030041 w 2326041"/>
                <a:gd name="connsiteY1" fmla="*/ 313182 h 2002608"/>
                <a:gd name="connsiteX2" fmla="*/ 1491258 w 2326041"/>
                <a:gd name="connsiteY2" fmla="*/ 55718 h 2002608"/>
                <a:gd name="connsiteX3" fmla="*/ 869541 w 2326041"/>
                <a:gd name="connsiteY3" fmla="*/ 18533 h 2002608"/>
                <a:gd name="connsiteX4" fmla="*/ 62764 w 2326041"/>
                <a:gd name="connsiteY4" fmla="*/ 727682 h 2002608"/>
                <a:gd name="connsiteX5" fmla="*/ 210838 w 2326041"/>
                <a:gd name="connsiteY5" fmla="*/ 1803050 h 2002608"/>
                <a:gd name="connsiteX6" fmla="*/ 370341 w 2326041"/>
                <a:gd name="connsiteY6" fmla="*/ 1967318 h 2002608"/>
                <a:gd name="connsiteX7" fmla="*/ 590952 w 2326041"/>
                <a:gd name="connsiteY7" fmla="*/ 1979679 h 2002608"/>
                <a:gd name="connsiteX8" fmla="*/ 760518 w 2326041"/>
                <a:gd name="connsiteY8" fmla="*/ 1816745 h 2002608"/>
                <a:gd name="connsiteX9" fmla="*/ 1050734 w 2326041"/>
                <a:gd name="connsiteY9" fmla="*/ 1783192 h 2002608"/>
                <a:gd name="connsiteX10" fmla="*/ 1723664 w 2326041"/>
                <a:gd name="connsiteY10" fmla="*/ 1863160 h 2002608"/>
                <a:gd name="connsiteX11" fmla="*/ 2167453 w 2326041"/>
                <a:gd name="connsiteY11" fmla="*/ 1670837 h 2002608"/>
                <a:gd name="connsiteX12" fmla="*/ 2322257 w 2326041"/>
                <a:gd name="connsiteY12" fmla="*/ 1237577 h 2002608"/>
                <a:gd name="connsiteX13" fmla="*/ 2307263 w 2326041"/>
                <a:gd name="connsiteY13" fmla="*/ 869458 h 2002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26041" h="2002608">
                  <a:moveTo>
                    <a:pt x="2307263" y="869458"/>
                  </a:moveTo>
                  <a:cubicBezTo>
                    <a:pt x="2273244" y="661209"/>
                    <a:pt x="2184613" y="456824"/>
                    <a:pt x="2030041" y="313182"/>
                  </a:cubicBezTo>
                  <a:cubicBezTo>
                    <a:pt x="1882601" y="176170"/>
                    <a:pt x="1686779" y="103466"/>
                    <a:pt x="1491258" y="55718"/>
                  </a:cubicBezTo>
                  <a:cubicBezTo>
                    <a:pt x="1288039" y="6105"/>
                    <a:pt x="1075158" y="-20051"/>
                    <a:pt x="869541" y="18533"/>
                  </a:cubicBezTo>
                  <a:cubicBezTo>
                    <a:pt x="500922" y="87706"/>
                    <a:pt x="186248" y="373591"/>
                    <a:pt x="62764" y="727682"/>
                  </a:cubicBezTo>
                  <a:cubicBezTo>
                    <a:pt x="-60719" y="1081773"/>
                    <a:pt x="2855" y="1491009"/>
                    <a:pt x="210838" y="1803050"/>
                  </a:cubicBezTo>
                  <a:cubicBezTo>
                    <a:pt x="253554" y="1867158"/>
                    <a:pt x="303601" y="1928900"/>
                    <a:pt x="370341" y="1967318"/>
                  </a:cubicBezTo>
                  <a:cubicBezTo>
                    <a:pt x="437081" y="2005736"/>
                    <a:pt x="523613" y="2017064"/>
                    <a:pt x="590952" y="1979679"/>
                  </a:cubicBezTo>
                  <a:cubicBezTo>
                    <a:pt x="659825" y="1941461"/>
                    <a:pt x="696043" y="1861993"/>
                    <a:pt x="760518" y="1816745"/>
                  </a:cubicBezTo>
                  <a:cubicBezTo>
                    <a:pt x="842318" y="1759334"/>
                    <a:pt x="952041" y="1767565"/>
                    <a:pt x="1050734" y="1783192"/>
                  </a:cubicBezTo>
                  <a:cubicBezTo>
                    <a:pt x="1274478" y="1818577"/>
                    <a:pt x="1497755" y="1879820"/>
                    <a:pt x="1723664" y="1863160"/>
                  </a:cubicBezTo>
                  <a:cubicBezTo>
                    <a:pt x="1885366" y="1851231"/>
                    <a:pt x="2053798" y="1790022"/>
                    <a:pt x="2167453" y="1670837"/>
                  </a:cubicBezTo>
                  <a:cubicBezTo>
                    <a:pt x="2290604" y="1541655"/>
                    <a:pt x="2311895" y="1411041"/>
                    <a:pt x="2322257" y="1237577"/>
                  </a:cubicBezTo>
                  <a:cubicBezTo>
                    <a:pt x="2329588" y="1114827"/>
                    <a:pt x="2327122" y="991043"/>
                    <a:pt x="2307263" y="869458"/>
                  </a:cubicBezTo>
                  <a:close/>
                </a:path>
              </a:pathLst>
            </a:custGeom>
            <a:grpFill/>
            <a:ln w="3330" cap="flat">
              <a:noFill/>
              <a:prstDash val="solid"/>
              <a:miter/>
            </a:ln>
          </p:spPr>
          <p:txBody>
            <a:bodyPr rtlCol="0" anchor="ctr"/>
            <a:lstStyle/>
            <a:p>
              <a:endParaRPr lang="en-US"/>
            </a:p>
          </p:txBody>
        </p:sp>
        <p:sp>
          <p:nvSpPr>
            <p:cNvPr id="155" name="Freeform: Shape 154">
              <a:extLst>
                <a:ext uri="{FF2B5EF4-FFF2-40B4-BE49-F238E27FC236}">
                  <a16:creationId xmlns:a16="http://schemas.microsoft.com/office/drawing/2014/main" id="{8ACB9C34-0D89-4E5F-80FD-2F4C9256F369}"/>
                </a:ext>
              </a:extLst>
            </p:cNvPr>
            <p:cNvSpPr/>
            <p:nvPr/>
          </p:nvSpPr>
          <p:spPr>
            <a:xfrm>
              <a:off x="12112312" y="5346395"/>
              <a:ext cx="207874" cy="176722"/>
            </a:xfrm>
            <a:custGeom>
              <a:avLst/>
              <a:gdLst>
                <a:gd name="connsiteX0" fmla="*/ 266001 w 285161"/>
                <a:gd name="connsiteY0" fmla="*/ 84269 h 242427"/>
                <a:gd name="connsiteX1" fmla="*/ 281495 w 285161"/>
                <a:gd name="connsiteY1" fmla="*/ 179364 h 242427"/>
                <a:gd name="connsiteX2" fmla="*/ 212523 w 285161"/>
                <a:gd name="connsiteY2" fmla="*/ 241939 h 242427"/>
                <a:gd name="connsiteX3" fmla="*/ 9771 w 285161"/>
                <a:gd name="connsiteY3" fmla="*/ 57746 h 242427"/>
                <a:gd name="connsiteX4" fmla="*/ 266001 w 285161"/>
                <a:gd name="connsiteY4" fmla="*/ 84269 h 2424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161" h="242427">
                  <a:moveTo>
                    <a:pt x="266001" y="84269"/>
                  </a:moveTo>
                  <a:cubicBezTo>
                    <a:pt x="282528" y="112824"/>
                    <a:pt x="290292" y="147577"/>
                    <a:pt x="281495" y="179364"/>
                  </a:cubicBezTo>
                  <a:cubicBezTo>
                    <a:pt x="272699" y="211151"/>
                    <a:pt x="245310" y="238540"/>
                    <a:pt x="212523" y="241939"/>
                  </a:cubicBezTo>
                  <a:cubicBezTo>
                    <a:pt x="133954" y="250036"/>
                    <a:pt x="-43375" y="156273"/>
                    <a:pt x="9771" y="57746"/>
                  </a:cubicBezTo>
                  <a:cubicBezTo>
                    <a:pt x="64116" y="-42880"/>
                    <a:pt x="218620" y="2335"/>
                    <a:pt x="266001" y="84269"/>
                  </a:cubicBezTo>
                  <a:close/>
                </a:path>
              </a:pathLst>
            </a:custGeom>
            <a:grpFill/>
            <a:ln w="3330" cap="flat">
              <a:noFill/>
              <a:prstDash val="solid"/>
              <a:miter/>
            </a:ln>
          </p:spPr>
          <p:txBody>
            <a:bodyPr rtlCol="0" anchor="ctr"/>
            <a:lstStyle/>
            <a:p>
              <a:endParaRPr lang="en-US"/>
            </a:p>
          </p:txBody>
        </p:sp>
      </p:grpSp>
      <p:sp>
        <p:nvSpPr>
          <p:cNvPr id="196" name="Rectangle: Rounded Corners 195">
            <a:extLst>
              <a:ext uri="{FF2B5EF4-FFF2-40B4-BE49-F238E27FC236}">
                <a16:creationId xmlns:a16="http://schemas.microsoft.com/office/drawing/2014/main" id="{50A39621-30D4-4E4C-8950-E4FB7AAB6468}"/>
              </a:ext>
            </a:extLst>
          </p:cNvPr>
          <p:cNvSpPr/>
          <p:nvPr/>
        </p:nvSpPr>
        <p:spPr>
          <a:xfrm>
            <a:off x="1494455" y="1964287"/>
            <a:ext cx="9203090" cy="3959614"/>
          </a:xfrm>
          <a:prstGeom prst="roundRect">
            <a:avLst>
              <a:gd name="adj" fmla="val 1753"/>
            </a:avLst>
          </a:prstGeom>
          <a:solidFill>
            <a:schemeClr val="bg2"/>
          </a:solidFill>
          <a:ln>
            <a:noFill/>
          </a:ln>
          <a:effectLst>
            <a:outerShdw blurRad="266700" dist="50800" dir="5400000" algn="ctr"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Oval 198">
            <a:extLst>
              <a:ext uri="{FF2B5EF4-FFF2-40B4-BE49-F238E27FC236}">
                <a16:creationId xmlns:a16="http://schemas.microsoft.com/office/drawing/2014/main" id="{1261C4D1-2264-4959-BBE0-3B8367A34930}"/>
              </a:ext>
            </a:extLst>
          </p:cNvPr>
          <p:cNvSpPr/>
          <p:nvPr/>
        </p:nvSpPr>
        <p:spPr>
          <a:xfrm>
            <a:off x="10101249" y="2200623"/>
            <a:ext cx="363158" cy="363158"/>
          </a:xfrm>
          <a:prstGeom prst="ellipse">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Graphic 175" descr="Paperclip">
            <a:extLst>
              <a:ext uri="{FF2B5EF4-FFF2-40B4-BE49-F238E27FC236}">
                <a16:creationId xmlns:a16="http://schemas.microsoft.com/office/drawing/2014/main" id="{272B29FC-67A2-49FE-BF11-A7BDB8A3C311}"/>
              </a:ext>
            </a:extLst>
          </p:cNvPr>
          <p:cNvSpPr/>
          <p:nvPr/>
        </p:nvSpPr>
        <p:spPr>
          <a:xfrm rot="2700000">
            <a:off x="10225689" y="1678580"/>
            <a:ext cx="358460" cy="792386"/>
          </a:xfrm>
          <a:custGeom>
            <a:avLst/>
            <a:gdLst>
              <a:gd name="connsiteX0" fmla="*/ 65352 w 130704"/>
              <a:gd name="connsiteY0" fmla="*/ 288925 h 288925"/>
              <a:gd name="connsiteX1" fmla="*/ 0 w 130704"/>
              <a:gd name="connsiteY1" fmla="*/ 223573 h 288925"/>
              <a:gd name="connsiteX2" fmla="*/ 0 w 130704"/>
              <a:gd name="connsiteY2" fmla="*/ 48154 h 288925"/>
              <a:gd name="connsiteX3" fmla="*/ 48154 w 130704"/>
              <a:gd name="connsiteY3" fmla="*/ 0 h 288925"/>
              <a:gd name="connsiteX4" fmla="*/ 96308 w 130704"/>
              <a:gd name="connsiteY4" fmla="*/ 48154 h 288925"/>
              <a:gd name="connsiteX5" fmla="*/ 96308 w 130704"/>
              <a:gd name="connsiteY5" fmla="*/ 209815 h 288925"/>
              <a:gd name="connsiteX6" fmla="*/ 65352 w 130704"/>
              <a:gd name="connsiteY6" fmla="*/ 240771 h 288925"/>
              <a:gd name="connsiteX7" fmla="*/ 34396 w 130704"/>
              <a:gd name="connsiteY7" fmla="*/ 209815 h 288925"/>
              <a:gd name="connsiteX8" fmla="*/ 34396 w 130704"/>
              <a:gd name="connsiteY8" fmla="*/ 127265 h 288925"/>
              <a:gd name="connsiteX9" fmla="*/ 55033 w 130704"/>
              <a:gd name="connsiteY9" fmla="*/ 127265 h 288925"/>
              <a:gd name="connsiteX10" fmla="*/ 55033 w 130704"/>
              <a:gd name="connsiteY10" fmla="*/ 209815 h 288925"/>
              <a:gd name="connsiteX11" fmla="*/ 65352 w 130704"/>
              <a:gd name="connsiteY11" fmla="*/ 220133 h 288925"/>
              <a:gd name="connsiteX12" fmla="*/ 75671 w 130704"/>
              <a:gd name="connsiteY12" fmla="*/ 209815 h 288925"/>
              <a:gd name="connsiteX13" fmla="*/ 75671 w 130704"/>
              <a:gd name="connsiteY13" fmla="*/ 48154 h 288925"/>
              <a:gd name="connsiteX14" fmla="*/ 48154 w 130704"/>
              <a:gd name="connsiteY14" fmla="*/ 20638 h 288925"/>
              <a:gd name="connsiteX15" fmla="*/ 20638 w 130704"/>
              <a:gd name="connsiteY15" fmla="*/ 48154 h 288925"/>
              <a:gd name="connsiteX16" fmla="*/ 20638 w 130704"/>
              <a:gd name="connsiteY16" fmla="*/ 223573 h 288925"/>
              <a:gd name="connsiteX17" fmla="*/ 65352 w 130704"/>
              <a:gd name="connsiteY17" fmla="*/ 268288 h 288925"/>
              <a:gd name="connsiteX18" fmla="*/ 110067 w 130704"/>
              <a:gd name="connsiteY18" fmla="*/ 223573 h 288925"/>
              <a:gd name="connsiteX19" fmla="*/ 110067 w 130704"/>
              <a:gd name="connsiteY19" fmla="*/ 151342 h 288925"/>
              <a:gd name="connsiteX20" fmla="*/ 130704 w 130704"/>
              <a:gd name="connsiteY20" fmla="*/ 151342 h 288925"/>
              <a:gd name="connsiteX21" fmla="*/ 130704 w 130704"/>
              <a:gd name="connsiteY21" fmla="*/ 223573 h 288925"/>
              <a:gd name="connsiteX22" fmla="*/ 65352 w 130704"/>
              <a:gd name="connsiteY22" fmla="*/ 288925 h 288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30704" h="288925">
                <a:moveTo>
                  <a:pt x="65352" y="288925"/>
                </a:moveTo>
                <a:cubicBezTo>
                  <a:pt x="29236" y="288925"/>
                  <a:pt x="0" y="259689"/>
                  <a:pt x="0" y="223573"/>
                </a:cubicBezTo>
                <a:lnTo>
                  <a:pt x="0" y="48154"/>
                </a:lnTo>
                <a:cubicBezTo>
                  <a:pt x="0" y="21669"/>
                  <a:pt x="21669" y="0"/>
                  <a:pt x="48154" y="0"/>
                </a:cubicBezTo>
                <a:cubicBezTo>
                  <a:pt x="74639" y="0"/>
                  <a:pt x="96308" y="21669"/>
                  <a:pt x="96308" y="48154"/>
                </a:cubicBezTo>
                <a:lnTo>
                  <a:pt x="96308" y="209815"/>
                </a:lnTo>
                <a:cubicBezTo>
                  <a:pt x="96308" y="227013"/>
                  <a:pt x="82550" y="240771"/>
                  <a:pt x="65352" y="240771"/>
                </a:cubicBezTo>
                <a:cubicBezTo>
                  <a:pt x="48154" y="240771"/>
                  <a:pt x="34396" y="227013"/>
                  <a:pt x="34396" y="209815"/>
                </a:cubicBezTo>
                <a:lnTo>
                  <a:pt x="34396" y="127265"/>
                </a:lnTo>
                <a:lnTo>
                  <a:pt x="55033" y="127265"/>
                </a:lnTo>
                <a:lnTo>
                  <a:pt x="55033" y="209815"/>
                </a:lnTo>
                <a:cubicBezTo>
                  <a:pt x="55033" y="215662"/>
                  <a:pt x="59505" y="220133"/>
                  <a:pt x="65352" y="220133"/>
                </a:cubicBezTo>
                <a:cubicBezTo>
                  <a:pt x="71199" y="220133"/>
                  <a:pt x="75671" y="215662"/>
                  <a:pt x="75671" y="209815"/>
                </a:cubicBezTo>
                <a:lnTo>
                  <a:pt x="75671" y="48154"/>
                </a:lnTo>
                <a:cubicBezTo>
                  <a:pt x="75671" y="33020"/>
                  <a:pt x="63288" y="20638"/>
                  <a:pt x="48154" y="20638"/>
                </a:cubicBezTo>
                <a:cubicBezTo>
                  <a:pt x="33020" y="20638"/>
                  <a:pt x="20638" y="33020"/>
                  <a:pt x="20638" y="48154"/>
                </a:cubicBezTo>
                <a:lnTo>
                  <a:pt x="20638" y="223573"/>
                </a:lnTo>
                <a:cubicBezTo>
                  <a:pt x="20638" y="248338"/>
                  <a:pt x="40587" y="268288"/>
                  <a:pt x="65352" y="268288"/>
                </a:cubicBezTo>
                <a:cubicBezTo>
                  <a:pt x="90117" y="268288"/>
                  <a:pt x="110067" y="248338"/>
                  <a:pt x="110067" y="223573"/>
                </a:cubicBezTo>
                <a:lnTo>
                  <a:pt x="110067" y="151342"/>
                </a:lnTo>
                <a:lnTo>
                  <a:pt x="130704" y="151342"/>
                </a:lnTo>
                <a:lnTo>
                  <a:pt x="130704" y="223573"/>
                </a:lnTo>
                <a:cubicBezTo>
                  <a:pt x="130704" y="259689"/>
                  <a:pt x="101468" y="288925"/>
                  <a:pt x="65352" y="288925"/>
                </a:cubicBezTo>
                <a:close/>
              </a:path>
            </a:pathLst>
          </a:custGeom>
          <a:solidFill>
            <a:schemeClr val="accent1"/>
          </a:solidFill>
          <a:ln w="3373" cap="flat">
            <a:noFill/>
            <a:prstDash val="solid"/>
            <a:miter/>
          </a:ln>
        </p:spPr>
        <p:txBody>
          <a:bodyPr rtlCol="0" anchor="ctr"/>
          <a:lstStyle/>
          <a:p>
            <a:endParaRPr lang="en-ID" dirty="0"/>
          </a:p>
        </p:txBody>
      </p:sp>
      <p:grpSp>
        <p:nvGrpSpPr>
          <p:cNvPr id="242" name="Group 241">
            <a:extLst>
              <a:ext uri="{FF2B5EF4-FFF2-40B4-BE49-F238E27FC236}">
                <a16:creationId xmlns:a16="http://schemas.microsoft.com/office/drawing/2014/main" id="{AF841A65-4004-4CA5-8313-44ACE921FD7F}"/>
              </a:ext>
            </a:extLst>
          </p:cNvPr>
          <p:cNvGrpSpPr/>
          <p:nvPr/>
        </p:nvGrpSpPr>
        <p:grpSpPr>
          <a:xfrm>
            <a:off x="1727593" y="2257773"/>
            <a:ext cx="3068422" cy="4657879"/>
            <a:chOff x="1727593" y="2200623"/>
            <a:chExt cx="3068422" cy="4657879"/>
          </a:xfrm>
        </p:grpSpPr>
        <p:sp>
          <p:nvSpPr>
            <p:cNvPr id="198" name="Oval 197">
              <a:extLst>
                <a:ext uri="{FF2B5EF4-FFF2-40B4-BE49-F238E27FC236}">
                  <a16:creationId xmlns:a16="http://schemas.microsoft.com/office/drawing/2014/main" id="{613BAE3B-D47A-4CCC-823D-A6AC3E55B00D}"/>
                </a:ext>
              </a:extLst>
            </p:cNvPr>
            <p:cNvSpPr/>
            <p:nvPr/>
          </p:nvSpPr>
          <p:spPr>
            <a:xfrm>
              <a:off x="1727593" y="2200623"/>
              <a:ext cx="363158" cy="363158"/>
            </a:xfrm>
            <a:prstGeom prst="ellipse">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Freeform: Shape 205">
              <a:extLst>
                <a:ext uri="{FF2B5EF4-FFF2-40B4-BE49-F238E27FC236}">
                  <a16:creationId xmlns:a16="http://schemas.microsoft.com/office/drawing/2014/main" id="{737D11AA-A18E-4C72-A28F-4DC3B38A5439}"/>
                </a:ext>
              </a:extLst>
            </p:cNvPr>
            <p:cNvSpPr/>
            <p:nvPr/>
          </p:nvSpPr>
          <p:spPr>
            <a:xfrm>
              <a:off x="1987979" y="3134581"/>
              <a:ext cx="2220525" cy="2006544"/>
            </a:xfrm>
            <a:custGeom>
              <a:avLst/>
              <a:gdLst>
                <a:gd name="connsiteX0" fmla="*/ 3546902 w 3877763"/>
                <a:gd name="connsiteY0" fmla="*/ 1926235 h 3504082"/>
                <a:gd name="connsiteX1" fmla="*/ 2791820 w 3877763"/>
                <a:gd name="connsiteY1" fmla="*/ 228509 h 3504082"/>
                <a:gd name="connsiteX2" fmla="*/ 915583 w 3877763"/>
                <a:gd name="connsiteY2" fmla="*/ 103520 h 3504082"/>
                <a:gd name="connsiteX3" fmla="*/ 910434 w 3877763"/>
                <a:gd name="connsiteY3" fmla="*/ 149240 h 3504082"/>
                <a:gd name="connsiteX4" fmla="*/ 861515 w 3877763"/>
                <a:gd name="connsiteY4" fmla="*/ 257377 h 3504082"/>
                <a:gd name="connsiteX5" fmla="*/ 852074 w 3877763"/>
                <a:gd name="connsiteY5" fmla="*/ 277350 h 3504082"/>
                <a:gd name="connsiteX6" fmla="*/ 848719 w 3877763"/>
                <a:gd name="connsiteY6" fmla="*/ 286088 h 3504082"/>
                <a:gd name="connsiteX7" fmla="*/ 836548 w 3877763"/>
                <a:gd name="connsiteY7" fmla="*/ 333759 h 3504082"/>
                <a:gd name="connsiteX8" fmla="*/ 803468 w 3877763"/>
                <a:gd name="connsiteY8" fmla="*/ 390324 h 3504082"/>
                <a:gd name="connsiteX9" fmla="*/ 302810 w 3877763"/>
                <a:gd name="connsiteY9" fmla="*/ 1733602 h 3504082"/>
                <a:gd name="connsiteX10" fmla="*/ 2168592 w 3877763"/>
                <a:gd name="connsiteY10" fmla="*/ 3485864 h 3504082"/>
                <a:gd name="connsiteX11" fmla="*/ 3546902 w 3877763"/>
                <a:gd name="connsiteY11" fmla="*/ 1926235 h 350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77763" h="3504082">
                  <a:moveTo>
                    <a:pt x="3546902" y="1926235"/>
                  </a:moveTo>
                  <a:cubicBezTo>
                    <a:pt x="2954961" y="1556028"/>
                    <a:pt x="3303556" y="522958"/>
                    <a:pt x="2791820" y="228509"/>
                  </a:cubicBezTo>
                  <a:cubicBezTo>
                    <a:pt x="2397114" y="1392"/>
                    <a:pt x="1306778" y="-85757"/>
                    <a:pt x="915583" y="103520"/>
                  </a:cubicBezTo>
                  <a:cubicBezTo>
                    <a:pt x="917690" y="119046"/>
                    <a:pt x="916285" y="134651"/>
                    <a:pt x="910434" y="149240"/>
                  </a:cubicBezTo>
                  <a:cubicBezTo>
                    <a:pt x="895610" y="186144"/>
                    <a:pt x="878757" y="221643"/>
                    <a:pt x="861515" y="257377"/>
                  </a:cubicBezTo>
                  <a:cubicBezTo>
                    <a:pt x="858316" y="264008"/>
                    <a:pt x="855195" y="270640"/>
                    <a:pt x="852074" y="277350"/>
                  </a:cubicBezTo>
                  <a:cubicBezTo>
                    <a:pt x="851294" y="279300"/>
                    <a:pt x="850280" y="282187"/>
                    <a:pt x="848719" y="286088"/>
                  </a:cubicBezTo>
                  <a:cubicBezTo>
                    <a:pt x="843726" y="301926"/>
                    <a:pt x="839357" y="317296"/>
                    <a:pt x="836548" y="333759"/>
                  </a:cubicBezTo>
                  <a:cubicBezTo>
                    <a:pt x="832491" y="357087"/>
                    <a:pt x="820164" y="376046"/>
                    <a:pt x="803468" y="390324"/>
                  </a:cubicBezTo>
                  <a:cubicBezTo>
                    <a:pt x="850592" y="541137"/>
                    <a:pt x="954203" y="1082209"/>
                    <a:pt x="302810" y="1733602"/>
                  </a:cubicBezTo>
                  <a:cubicBezTo>
                    <a:pt x="-466784" y="2503196"/>
                    <a:pt x="257558" y="3663439"/>
                    <a:pt x="2168592" y="3485864"/>
                  </a:cubicBezTo>
                  <a:cubicBezTo>
                    <a:pt x="4079704" y="3308212"/>
                    <a:pt x="4138843" y="2296442"/>
                    <a:pt x="3546902" y="1926235"/>
                  </a:cubicBezTo>
                  <a:close/>
                </a:path>
              </a:pathLst>
            </a:custGeom>
            <a:solidFill>
              <a:schemeClr val="tx2">
                <a:lumMod val="75000"/>
              </a:schemeClr>
            </a:solidFill>
            <a:ln w="7792" cap="flat">
              <a:noFill/>
              <a:prstDash val="solid"/>
              <a:miter/>
            </a:ln>
          </p:spPr>
          <p:txBody>
            <a:bodyPr rtlCol="0" anchor="ctr"/>
            <a:lstStyle/>
            <a:p>
              <a:endParaRPr lang="en-US"/>
            </a:p>
          </p:txBody>
        </p:sp>
        <p:sp>
          <p:nvSpPr>
            <p:cNvPr id="207" name="Freeform: Shape 206">
              <a:extLst>
                <a:ext uri="{FF2B5EF4-FFF2-40B4-BE49-F238E27FC236}">
                  <a16:creationId xmlns:a16="http://schemas.microsoft.com/office/drawing/2014/main" id="{B2B1B942-4D70-487C-9C5C-F1749E8D1096}"/>
                </a:ext>
              </a:extLst>
            </p:cNvPr>
            <p:cNvSpPr/>
            <p:nvPr/>
          </p:nvSpPr>
          <p:spPr>
            <a:xfrm>
              <a:off x="2280973" y="4806593"/>
              <a:ext cx="1922130" cy="2051909"/>
            </a:xfrm>
            <a:custGeom>
              <a:avLst/>
              <a:gdLst>
                <a:gd name="connsiteX0" fmla="*/ 1818041 w 3356667"/>
                <a:gd name="connsiteY0" fmla="*/ 24 h 3583305"/>
                <a:gd name="connsiteX1" fmla="*/ 3247845 w 3356667"/>
                <a:gd name="connsiteY1" fmla="*/ 1155975 h 3583305"/>
                <a:gd name="connsiteX2" fmla="*/ 3131282 w 3356667"/>
                <a:gd name="connsiteY2" fmla="*/ 3479815 h 3583305"/>
                <a:gd name="connsiteX3" fmla="*/ 51814 w 3356667"/>
                <a:gd name="connsiteY3" fmla="*/ 3479815 h 3583305"/>
                <a:gd name="connsiteX4" fmla="*/ 925097 w 3356667"/>
                <a:gd name="connsiteY4" fmla="*/ 42467 h 3583305"/>
                <a:gd name="connsiteX5" fmla="*/ 1818041 w 3356667"/>
                <a:gd name="connsiteY5" fmla="*/ 24 h 3583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56667" h="3583305">
                  <a:moveTo>
                    <a:pt x="1818041" y="24"/>
                  </a:moveTo>
                  <a:cubicBezTo>
                    <a:pt x="1818041" y="24"/>
                    <a:pt x="2963694" y="-20652"/>
                    <a:pt x="3247845" y="1155975"/>
                  </a:cubicBezTo>
                  <a:cubicBezTo>
                    <a:pt x="3531995" y="2332602"/>
                    <a:pt x="3174896" y="3330406"/>
                    <a:pt x="3131282" y="3479815"/>
                  </a:cubicBezTo>
                  <a:cubicBezTo>
                    <a:pt x="3087669" y="3629146"/>
                    <a:pt x="75064" y="3605974"/>
                    <a:pt x="51814" y="3479815"/>
                  </a:cubicBezTo>
                  <a:cubicBezTo>
                    <a:pt x="28642" y="3353656"/>
                    <a:pt x="-278759" y="551941"/>
                    <a:pt x="925097" y="42467"/>
                  </a:cubicBezTo>
                  <a:lnTo>
                    <a:pt x="1818041" y="24"/>
                  </a:lnTo>
                  <a:close/>
                </a:path>
              </a:pathLst>
            </a:custGeom>
            <a:solidFill>
              <a:schemeClr val="accent1"/>
            </a:solidFill>
            <a:ln w="7792" cap="flat">
              <a:noFill/>
              <a:prstDash val="solid"/>
              <a:miter/>
            </a:ln>
          </p:spPr>
          <p:txBody>
            <a:bodyPr rtlCol="0" anchor="ctr"/>
            <a:lstStyle/>
            <a:p>
              <a:endParaRPr lang="en-US"/>
            </a:p>
          </p:txBody>
        </p:sp>
        <p:sp>
          <p:nvSpPr>
            <p:cNvPr id="208" name="Freeform: Shape 207">
              <a:extLst>
                <a:ext uri="{FF2B5EF4-FFF2-40B4-BE49-F238E27FC236}">
                  <a16:creationId xmlns:a16="http://schemas.microsoft.com/office/drawing/2014/main" id="{3491531D-B040-4BB7-AF0F-44D014345435}"/>
                </a:ext>
              </a:extLst>
            </p:cNvPr>
            <p:cNvSpPr/>
            <p:nvPr/>
          </p:nvSpPr>
          <p:spPr>
            <a:xfrm>
              <a:off x="3746425" y="6560344"/>
              <a:ext cx="462665" cy="258551"/>
            </a:xfrm>
            <a:custGeom>
              <a:avLst/>
              <a:gdLst>
                <a:gd name="connsiteX0" fmla="*/ 160098 w 807964"/>
                <a:gd name="connsiteY0" fmla="*/ 36219 h 451515"/>
                <a:gd name="connsiteX1" fmla="*/ 527341 w 807964"/>
                <a:gd name="connsiteY1" fmla="*/ 36219 h 451515"/>
                <a:gd name="connsiteX2" fmla="*/ 806888 w 807964"/>
                <a:gd name="connsiteY2" fmla="*/ 184224 h 451515"/>
                <a:gd name="connsiteX3" fmla="*/ 0 w 807964"/>
                <a:gd name="connsiteY3" fmla="*/ 391602 h 451515"/>
                <a:gd name="connsiteX4" fmla="*/ 160098 w 807964"/>
                <a:gd name="connsiteY4" fmla="*/ 36219 h 4515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7964" h="451515">
                  <a:moveTo>
                    <a:pt x="160098" y="36219"/>
                  </a:moveTo>
                  <a:cubicBezTo>
                    <a:pt x="160098" y="36219"/>
                    <a:pt x="450568" y="113147"/>
                    <a:pt x="527341" y="36219"/>
                  </a:cubicBezTo>
                  <a:cubicBezTo>
                    <a:pt x="604113" y="-40709"/>
                    <a:pt x="790191" y="3216"/>
                    <a:pt x="806888" y="184224"/>
                  </a:cubicBezTo>
                  <a:cubicBezTo>
                    <a:pt x="823506" y="365231"/>
                    <a:pt x="651939" y="549594"/>
                    <a:pt x="0" y="391602"/>
                  </a:cubicBezTo>
                  <a:cubicBezTo>
                    <a:pt x="78" y="391602"/>
                    <a:pt x="47905" y="13281"/>
                    <a:pt x="160098" y="36219"/>
                  </a:cubicBezTo>
                  <a:close/>
                </a:path>
              </a:pathLst>
            </a:custGeom>
            <a:solidFill>
              <a:srgbClr val="ED9572"/>
            </a:solidFill>
            <a:ln w="7792" cap="flat">
              <a:noFill/>
              <a:prstDash val="solid"/>
              <a:miter/>
            </a:ln>
          </p:spPr>
          <p:txBody>
            <a:bodyPr rtlCol="0" anchor="ctr"/>
            <a:lstStyle/>
            <a:p>
              <a:endParaRPr lang="en-US"/>
            </a:p>
          </p:txBody>
        </p:sp>
        <p:sp>
          <p:nvSpPr>
            <p:cNvPr id="209" name="Freeform: Shape 208">
              <a:extLst>
                <a:ext uri="{FF2B5EF4-FFF2-40B4-BE49-F238E27FC236}">
                  <a16:creationId xmlns:a16="http://schemas.microsoft.com/office/drawing/2014/main" id="{BA4A95FB-3C94-43C8-9294-1A38E51A147B}"/>
                </a:ext>
              </a:extLst>
            </p:cNvPr>
            <p:cNvSpPr/>
            <p:nvPr/>
          </p:nvSpPr>
          <p:spPr>
            <a:xfrm>
              <a:off x="2439418" y="6130701"/>
              <a:ext cx="1405008" cy="531470"/>
            </a:xfrm>
            <a:custGeom>
              <a:avLst/>
              <a:gdLst>
                <a:gd name="connsiteX0" fmla="*/ 2376867 w 2453603"/>
                <a:gd name="connsiteY0" fmla="*/ 928122 h 928121"/>
                <a:gd name="connsiteX1" fmla="*/ 2436631 w 2453603"/>
                <a:gd name="connsiteY1" fmla="*/ 848853 h 928121"/>
                <a:gd name="connsiteX2" fmla="*/ 2442560 w 2453603"/>
                <a:gd name="connsiteY2" fmla="*/ 706309 h 928121"/>
                <a:gd name="connsiteX3" fmla="*/ 45303 w 2453603"/>
                <a:gd name="connsiteY3" fmla="*/ 8494 h 928121"/>
                <a:gd name="connsiteX4" fmla="*/ 2002 w 2453603"/>
                <a:gd name="connsiteY4" fmla="*/ 176160 h 928121"/>
                <a:gd name="connsiteX5" fmla="*/ 2376867 w 2453603"/>
                <a:gd name="connsiteY5" fmla="*/ 928122 h 928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53603" h="928121">
                  <a:moveTo>
                    <a:pt x="2376867" y="928122"/>
                  </a:moveTo>
                  <a:lnTo>
                    <a:pt x="2436631" y="848853"/>
                  </a:lnTo>
                  <a:cubicBezTo>
                    <a:pt x="2436631" y="848853"/>
                    <a:pt x="2470492" y="798295"/>
                    <a:pt x="2442560" y="706309"/>
                  </a:cubicBezTo>
                  <a:cubicBezTo>
                    <a:pt x="2414707" y="614323"/>
                    <a:pt x="104754" y="62562"/>
                    <a:pt x="45303" y="8494"/>
                  </a:cubicBezTo>
                  <a:cubicBezTo>
                    <a:pt x="-14149" y="-45574"/>
                    <a:pt x="2002" y="176160"/>
                    <a:pt x="2002" y="176160"/>
                  </a:cubicBezTo>
                  <a:lnTo>
                    <a:pt x="2376867" y="928122"/>
                  </a:lnTo>
                  <a:close/>
                </a:path>
              </a:pathLst>
            </a:custGeom>
            <a:solidFill>
              <a:schemeClr val="accent1">
                <a:lumMod val="75000"/>
              </a:schemeClr>
            </a:solidFill>
            <a:ln w="7792" cap="flat">
              <a:noFill/>
              <a:prstDash val="solid"/>
              <a:miter/>
            </a:ln>
          </p:spPr>
          <p:txBody>
            <a:bodyPr rtlCol="0" anchor="ctr"/>
            <a:lstStyle/>
            <a:p>
              <a:endParaRPr lang="en-US"/>
            </a:p>
          </p:txBody>
        </p:sp>
        <p:sp>
          <p:nvSpPr>
            <p:cNvPr id="210" name="Freeform: Shape 209">
              <a:extLst>
                <a:ext uri="{FF2B5EF4-FFF2-40B4-BE49-F238E27FC236}">
                  <a16:creationId xmlns:a16="http://schemas.microsoft.com/office/drawing/2014/main" id="{9F2C71E4-99BF-4D47-8E5C-BCA4FBCA8A44}"/>
                </a:ext>
              </a:extLst>
            </p:cNvPr>
            <p:cNvSpPr/>
            <p:nvPr/>
          </p:nvSpPr>
          <p:spPr>
            <a:xfrm>
              <a:off x="1921134" y="4806623"/>
              <a:ext cx="1916970" cy="1992603"/>
            </a:xfrm>
            <a:custGeom>
              <a:avLst/>
              <a:gdLst>
                <a:gd name="connsiteX0" fmla="*/ 1341747 w 3347657"/>
                <a:gd name="connsiteY0" fmla="*/ 3091 h 3479736"/>
                <a:gd name="connsiteX1" fmla="*/ 273257 w 3347657"/>
                <a:gd name="connsiteY1" fmla="*/ 512565 h 3479736"/>
                <a:gd name="connsiteX2" fmla="*/ 18598 w 3347657"/>
                <a:gd name="connsiteY2" fmla="*/ 3227755 h 3479736"/>
                <a:gd name="connsiteX3" fmla="*/ 3151042 w 3347657"/>
                <a:gd name="connsiteY3" fmla="*/ 3474222 h 3479736"/>
                <a:gd name="connsiteX4" fmla="*/ 3347654 w 3347657"/>
                <a:gd name="connsiteY4" fmla="*/ 3098787 h 3479736"/>
                <a:gd name="connsiteX5" fmla="*/ 1047610 w 3347657"/>
                <a:gd name="connsiteY5" fmla="*/ 2418215 h 3479736"/>
                <a:gd name="connsiteX6" fmla="*/ 1316547 w 3347657"/>
                <a:gd name="connsiteY6" fmla="*/ 1034834 h 3479736"/>
                <a:gd name="connsiteX7" fmla="*/ 1341747 w 3347657"/>
                <a:gd name="connsiteY7" fmla="*/ 3091 h 3479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47657" h="3479736">
                  <a:moveTo>
                    <a:pt x="1341747" y="3091"/>
                  </a:moveTo>
                  <a:cubicBezTo>
                    <a:pt x="1341747" y="3091"/>
                    <a:pt x="403863" y="218739"/>
                    <a:pt x="273257" y="512565"/>
                  </a:cubicBezTo>
                  <a:cubicBezTo>
                    <a:pt x="142650" y="806390"/>
                    <a:pt x="-63012" y="3064537"/>
                    <a:pt x="18598" y="3227755"/>
                  </a:cubicBezTo>
                  <a:cubicBezTo>
                    <a:pt x="100207" y="3390974"/>
                    <a:pt x="3053127" y="3506835"/>
                    <a:pt x="3151042" y="3474222"/>
                  </a:cubicBezTo>
                  <a:cubicBezTo>
                    <a:pt x="3248958" y="3441609"/>
                    <a:pt x="3348356" y="3229394"/>
                    <a:pt x="3347654" y="3098787"/>
                  </a:cubicBezTo>
                  <a:cubicBezTo>
                    <a:pt x="3346952" y="2968181"/>
                    <a:pt x="1100196" y="2499824"/>
                    <a:pt x="1047610" y="2418215"/>
                  </a:cubicBezTo>
                  <a:cubicBezTo>
                    <a:pt x="995102" y="2336606"/>
                    <a:pt x="1316547" y="1034834"/>
                    <a:pt x="1316547" y="1034834"/>
                  </a:cubicBezTo>
                  <a:cubicBezTo>
                    <a:pt x="1316547" y="1034834"/>
                    <a:pt x="2002190" y="-65645"/>
                    <a:pt x="1341747" y="3091"/>
                  </a:cubicBezTo>
                  <a:close/>
                </a:path>
              </a:pathLst>
            </a:custGeom>
            <a:solidFill>
              <a:schemeClr val="accent1"/>
            </a:solidFill>
            <a:ln w="7792" cap="flat">
              <a:noFill/>
              <a:prstDash val="solid"/>
              <a:miter/>
            </a:ln>
          </p:spPr>
          <p:txBody>
            <a:bodyPr rtlCol="0" anchor="ctr"/>
            <a:lstStyle/>
            <a:p>
              <a:endParaRPr lang="en-US"/>
            </a:p>
          </p:txBody>
        </p:sp>
        <p:sp>
          <p:nvSpPr>
            <p:cNvPr id="211" name="Freeform: Shape 210">
              <a:extLst>
                <a:ext uri="{FF2B5EF4-FFF2-40B4-BE49-F238E27FC236}">
                  <a16:creationId xmlns:a16="http://schemas.microsoft.com/office/drawing/2014/main" id="{2BC229AD-89B3-41FE-806C-773A27B9B177}"/>
                </a:ext>
              </a:extLst>
            </p:cNvPr>
            <p:cNvSpPr/>
            <p:nvPr/>
          </p:nvSpPr>
          <p:spPr>
            <a:xfrm>
              <a:off x="2622980" y="4195739"/>
              <a:ext cx="836887" cy="834376"/>
            </a:xfrm>
            <a:custGeom>
              <a:avLst/>
              <a:gdLst>
                <a:gd name="connsiteX0" fmla="*/ 1020742 w 1461479"/>
                <a:gd name="connsiteY0" fmla="*/ 53756 h 1457093"/>
                <a:gd name="connsiteX1" fmla="*/ 443156 w 1461479"/>
                <a:gd name="connsiteY1" fmla="*/ 0 h 1457093"/>
                <a:gd name="connsiteX2" fmla="*/ 0 w 1461479"/>
                <a:gd name="connsiteY2" fmla="*/ 1156732 h 1457093"/>
                <a:gd name="connsiteX3" fmla="*/ 1461480 w 1461479"/>
                <a:gd name="connsiteY3" fmla="*/ 1156732 h 1457093"/>
                <a:gd name="connsiteX4" fmla="*/ 1020742 w 1461479"/>
                <a:gd name="connsiteY4" fmla="*/ 53756 h 14570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1479" h="1457093">
                  <a:moveTo>
                    <a:pt x="1020742" y="53756"/>
                  </a:moveTo>
                  <a:cubicBezTo>
                    <a:pt x="828421" y="32769"/>
                    <a:pt x="635945" y="14044"/>
                    <a:pt x="443156" y="0"/>
                  </a:cubicBezTo>
                  <a:cubicBezTo>
                    <a:pt x="438631" y="157055"/>
                    <a:pt x="391039" y="866886"/>
                    <a:pt x="0" y="1156732"/>
                  </a:cubicBezTo>
                  <a:cubicBezTo>
                    <a:pt x="888887" y="1832545"/>
                    <a:pt x="1461480" y="1156732"/>
                    <a:pt x="1461480" y="1156732"/>
                  </a:cubicBezTo>
                  <a:cubicBezTo>
                    <a:pt x="1104848" y="892398"/>
                    <a:pt x="1033927" y="278923"/>
                    <a:pt x="1020742" y="53756"/>
                  </a:cubicBezTo>
                  <a:close/>
                </a:path>
              </a:pathLst>
            </a:custGeom>
            <a:solidFill>
              <a:srgbClr val="ED9572"/>
            </a:solidFill>
            <a:ln w="7792" cap="flat">
              <a:noFill/>
              <a:prstDash val="solid"/>
              <a:miter/>
            </a:ln>
          </p:spPr>
          <p:txBody>
            <a:bodyPr rtlCol="0" anchor="ctr"/>
            <a:lstStyle/>
            <a:p>
              <a:endParaRPr lang="en-US"/>
            </a:p>
          </p:txBody>
        </p:sp>
        <p:sp>
          <p:nvSpPr>
            <p:cNvPr id="212" name="Freeform: Shape 211">
              <a:extLst>
                <a:ext uri="{FF2B5EF4-FFF2-40B4-BE49-F238E27FC236}">
                  <a16:creationId xmlns:a16="http://schemas.microsoft.com/office/drawing/2014/main" id="{BC4B7D6F-DB9F-4B25-AF23-40AA51914859}"/>
                </a:ext>
              </a:extLst>
            </p:cNvPr>
            <p:cNvSpPr/>
            <p:nvPr/>
          </p:nvSpPr>
          <p:spPr>
            <a:xfrm>
              <a:off x="2853021" y="4195739"/>
              <a:ext cx="376805" cy="252513"/>
            </a:xfrm>
            <a:custGeom>
              <a:avLst/>
              <a:gdLst>
                <a:gd name="connsiteX0" fmla="*/ 619015 w 658024"/>
                <a:gd name="connsiteY0" fmla="*/ 53756 h 440971"/>
                <a:gd name="connsiteX1" fmla="*/ 41429 w 658024"/>
                <a:gd name="connsiteY1" fmla="*/ 0 h 440971"/>
                <a:gd name="connsiteX2" fmla="*/ 0 w 658024"/>
                <a:gd name="connsiteY2" fmla="*/ 370987 h 440971"/>
                <a:gd name="connsiteX3" fmla="*/ 329012 w 658024"/>
                <a:gd name="connsiteY3" fmla="*/ 440972 h 440971"/>
                <a:gd name="connsiteX4" fmla="*/ 658025 w 658024"/>
                <a:gd name="connsiteY4" fmla="*/ 370987 h 440971"/>
                <a:gd name="connsiteX5" fmla="*/ 619015 w 658024"/>
                <a:gd name="connsiteY5" fmla="*/ 53756 h 440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8024" h="440971">
                  <a:moveTo>
                    <a:pt x="619015" y="53756"/>
                  </a:moveTo>
                  <a:cubicBezTo>
                    <a:pt x="426694" y="32769"/>
                    <a:pt x="234218" y="14044"/>
                    <a:pt x="41429" y="0"/>
                  </a:cubicBezTo>
                  <a:cubicBezTo>
                    <a:pt x="39712" y="60388"/>
                    <a:pt x="31520" y="202463"/>
                    <a:pt x="0" y="370987"/>
                  </a:cubicBezTo>
                  <a:cubicBezTo>
                    <a:pt x="102519" y="416239"/>
                    <a:pt x="213386" y="440972"/>
                    <a:pt x="329012" y="440972"/>
                  </a:cubicBezTo>
                  <a:cubicBezTo>
                    <a:pt x="444639" y="440972"/>
                    <a:pt x="555506" y="416239"/>
                    <a:pt x="658025" y="370987"/>
                  </a:cubicBezTo>
                  <a:cubicBezTo>
                    <a:pt x="633682" y="241161"/>
                    <a:pt x="623306" y="126939"/>
                    <a:pt x="619015" y="53756"/>
                  </a:cubicBezTo>
                  <a:close/>
                </a:path>
              </a:pathLst>
            </a:custGeom>
            <a:solidFill>
              <a:srgbClr val="EB8760"/>
            </a:solidFill>
            <a:ln w="7792" cap="flat">
              <a:noFill/>
              <a:prstDash val="solid"/>
              <a:miter/>
            </a:ln>
          </p:spPr>
          <p:txBody>
            <a:bodyPr rtlCol="0" anchor="ctr"/>
            <a:lstStyle/>
            <a:p>
              <a:endParaRPr lang="en-US"/>
            </a:p>
          </p:txBody>
        </p:sp>
        <p:sp>
          <p:nvSpPr>
            <p:cNvPr id="213" name="Freeform: Shape 212">
              <a:extLst>
                <a:ext uri="{FF2B5EF4-FFF2-40B4-BE49-F238E27FC236}">
                  <a16:creationId xmlns:a16="http://schemas.microsoft.com/office/drawing/2014/main" id="{66133108-B1B7-46C4-8FFB-B7AECE8EC3C5}"/>
                </a:ext>
              </a:extLst>
            </p:cNvPr>
            <p:cNvSpPr/>
            <p:nvPr/>
          </p:nvSpPr>
          <p:spPr>
            <a:xfrm>
              <a:off x="2496187" y="3073545"/>
              <a:ext cx="1090473" cy="1307246"/>
            </a:xfrm>
            <a:custGeom>
              <a:avLst/>
              <a:gdLst>
                <a:gd name="connsiteX0" fmla="*/ 1904324 w 1904323"/>
                <a:gd name="connsiteY0" fmla="*/ 1141440 h 2282879"/>
                <a:gd name="connsiteX1" fmla="*/ 952162 w 1904323"/>
                <a:gd name="connsiteY1" fmla="*/ 2282879 h 2282879"/>
                <a:gd name="connsiteX2" fmla="*/ 0 w 1904323"/>
                <a:gd name="connsiteY2" fmla="*/ 1141439 h 2282879"/>
                <a:gd name="connsiteX3" fmla="*/ 952162 w 1904323"/>
                <a:gd name="connsiteY3" fmla="*/ 0 h 2282879"/>
                <a:gd name="connsiteX4" fmla="*/ 1904324 w 1904323"/>
                <a:gd name="connsiteY4" fmla="*/ 1141440 h 22828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4323" h="2282879">
                  <a:moveTo>
                    <a:pt x="1904324" y="1141440"/>
                  </a:moveTo>
                  <a:cubicBezTo>
                    <a:pt x="1904324" y="1771839"/>
                    <a:pt x="1478027" y="2282879"/>
                    <a:pt x="952162" y="2282879"/>
                  </a:cubicBezTo>
                  <a:cubicBezTo>
                    <a:pt x="426298" y="2282879"/>
                    <a:pt x="0" y="1771839"/>
                    <a:pt x="0" y="1141439"/>
                  </a:cubicBezTo>
                  <a:cubicBezTo>
                    <a:pt x="0" y="511040"/>
                    <a:pt x="426298" y="0"/>
                    <a:pt x="952162" y="0"/>
                  </a:cubicBezTo>
                  <a:cubicBezTo>
                    <a:pt x="1478027" y="0"/>
                    <a:pt x="1904324" y="511040"/>
                    <a:pt x="1904324" y="1141440"/>
                  </a:cubicBezTo>
                  <a:close/>
                </a:path>
              </a:pathLst>
            </a:custGeom>
            <a:solidFill>
              <a:srgbClr val="ED9572"/>
            </a:solidFill>
            <a:ln w="7792" cap="flat">
              <a:noFill/>
              <a:prstDash val="solid"/>
              <a:miter/>
            </a:ln>
          </p:spPr>
          <p:txBody>
            <a:bodyPr rtlCol="0" anchor="ctr"/>
            <a:lstStyle/>
            <a:p>
              <a:endParaRPr lang="en-US"/>
            </a:p>
          </p:txBody>
        </p:sp>
        <p:sp>
          <p:nvSpPr>
            <p:cNvPr id="214" name="Freeform: Shape 213">
              <a:extLst>
                <a:ext uri="{FF2B5EF4-FFF2-40B4-BE49-F238E27FC236}">
                  <a16:creationId xmlns:a16="http://schemas.microsoft.com/office/drawing/2014/main" id="{D5350642-EA32-45E4-A8E4-E47620E16240}"/>
                </a:ext>
              </a:extLst>
            </p:cNvPr>
            <p:cNvSpPr/>
            <p:nvPr/>
          </p:nvSpPr>
          <p:spPr>
            <a:xfrm>
              <a:off x="2385455" y="2931106"/>
              <a:ext cx="1340150" cy="963368"/>
            </a:xfrm>
            <a:custGeom>
              <a:avLst/>
              <a:gdLst>
                <a:gd name="connsiteX0" fmla="*/ 930432 w 2340340"/>
                <a:gd name="connsiteY0" fmla="*/ 16869 h 1682356"/>
                <a:gd name="connsiteX1" fmla="*/ 39439 w 2340340"/>
                <a:gd name="connsiteY1" fmla="*/ 1580789 h 1682356"/>
                <a:gd name="connsiteX2" fmla="*/ 39439 w 2340340"/>
                <a:gd name="connsiteY2" fmla="*/ 1580789 h 1682356"/>
                <a:gd name="connsiteX3" fmla="*/ 224113 w 2340340"/>
                <a:gd name="connsiteY3" fmla="*/ 1678471 h 1682356"/>
                <a:gd name="connsiteX4" fmla="*/ 473623 w 2340340"/>
                <a:gd name="connsiteY4" fmla="*/ 726621 h 1682356"/>
                <a:gd name="connsiteX5" fmla="*/ 1094198 w 2340340"/>
                <a:gd name="connsiteY5" fmla="*/ 850752 h 1682356"/>
                <a:gd name="connsiteX6" fmla="*/ 2340341 w 2340340"/>
                <a:gd name="connsiteY6" fmla="*/ 896238 h 1682356"/>
                <a:gd name="connsiteX7" fmla="*/ 2339482 w 2340340"/>
                <a:gd name="connsiteY7" fmla="*/ 895848 h 1682356"/>
                <a:gd name="connsiteX8" fmla="*/ 930432 w 2340340"/>
                <a:gd name="connsiteY8" fmla="*/ 16869 h 1682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40340" h="1682356">
                  <a:moveTo>
                    <a:pt x="930432" y="16869"/>
                  </a:moveTo>
                  <a:cubicBezTo>
                    <a:pt x="-156471" y="177513"/>
                    <a:pt x="-19857" y="1358431"/>
                    <a:pt x="39439" y="1580789"/>
                  </a:cubicBezTo>
                  <a:lnTo>
                    <a:pt x="39439" y="1580789"/>
                  </a:lnTo>
                  <a:cubicBezTo>
                    <a:pt x="111217" y="1633609"/>
                    <a:pt x="175818" y="1668406"/>
                    <a:pt x="224113" y="1678471"/>
                  </a:cubicBezTo>
                  <a:cubicBezTo>
                    <a:pt x="522775" y="1740809"/>
                    <a:pt x="111686" y="1036909"/>
                    <a:pt x="473623" y="726621"/>
                  </a:cubicBezTo>
                  <a:cubicBezTo>
                    <a:pt x="835638" y="416334"/>
                    <a:pt x="1094198" y="850752"/>
                    <a:pt x="1094198" y="850752"/>
                  </a:cubicBezTo>
                  <a:cubicBezTo>
                    <a:pt x="1257416" y="1620190"/>
                    <a:pt x="1874012" y="1371148"/>
                    <a:pt x="2340341" y="896238"/>
                  </a:cubicBezTo>
                  <a:cubicBezTo>
                    <a:pt x="2339795" y="896004"/>
                    <a:pt x="2339482" y="895848"/>
                    <a:pt x="2339482" y="895848"/>
                  </a:cubicBezTo>
                  <a:cubicBezTo>
                    <a:pt x="2339482" y="895848"/>
                    <a:pt x="2017336" y="-143775"/>
                    <a:pt x="930432" y="16869"/>
                  </a:cubicBezTo>
                  <a:close/>
                </a:path>
              </a:pathLst>
            </a:custGeom>
            <a:solidFill>
              <a:schemeClr val="tx2"/>
            </a:solidFill>
            <a:ln w="7792" cap="flat">
              <a:noFill/>
              <a:prstDash val="solid"/>
              <a:miter/>
            </a:ln>
          </p:spPr>
          <p:txBody>
            <a:bodyPr rtlCol="0" anchor="ctr"/>
            <a:lstStyle/>
            <a:p>
              <a:endParaRPr lang="en-US"/>
            </a:p>
          </p:txBody>
        </p:sp>
        <p:grpSp>
          <p:nvGrpSpPr>
            <p:cNvPr id="216" name="Graphic 203">
              <a:extLst>
                <a:ext uri="{FF2B5EF4-FFF2-40B4-BE49-F238E27FC236}">
                  <a16:creationId xmlns:a16="http://schemas.microsoft.com/office/drawing/2014/main" id="{EC2E6895-BF0A-44AF-AF8E-C65DE1F4256B}"/>
                </a:ext>
              </a:extLst>
            </p:cNvPr>
            <p:cNvGrpSpPr/>
            <p:nvPr/>
          </p:nvGrpSpPr>
          <p:grpSpPr>
            <a:xfrm>
              <a:off x="3622270" y="4322013"/>
              <a:ext cx="1173745" cy="2108541"/>
              <a:chOff x="6558352" y="2428963"/>
              <a:chExt cx="2049742" cy="3682202"/>
            </a:xfrm>
          </p:grpSpPr>
          <p:sp>
            <p:nvSpPr>
              <p:cNvPr id="217" name="Freeform: Shape 216">
                <a:extLst>
                  <a:ext uri="{FF2B5EF4-FFF2-40B4-BE49-F238E27FC236}">
                    <a16:creationId xmlns:a16="http://schemas.microsoft.com/office/drawing/2014/main" id="{83DCC898-582E-4F21-A40A-76DAD6668B59}"/>
                  </a:ext>
                </a:extLst>
              </p:cNvPr>
              <p:cNvSpPr/>
              <p:nvPr/>
            </p:nvSpPr>
            <p:spPr>
              <a:xfrm>
                <a:off x="6558352" y="3161077"/>
                <a:ext cx="1567946" cy="2934087"/>
              </a:xfrm>
              <a:custGeom>
                <a:avLst/>
                <a:gdLst>
                  <a:gd name="connsiteX0" fmla="*/ 1368944 w 1567946"/>
                  <a:gd name="connsiteY0" fmla="*/ 0 h 2934087"/>
                  <a:gd name="connsiteX1" fmla="*/ 1560094 w 1567946"/>
                  <a:gd name="connsiteY1" fmla="*/ 244594 h 2934087"/>
                  <a:gd name="connsiteX2" fmla="*/ 763661 w 1567946"/>
                  <a:gd name="connsiteY2" fmla="*/ 2895184 h 2934087"/>
                  <a:gd name="connsiteX3" fmla="*/ 34404 w 1567946"/>
                  <a:gd name="connsiteY3" fmla="*/ 2314634 h 2934087"/>
                  <a:gd name="connsiteX4" fmla="*/ 1368944 w 1567946"/>
                  <a:gd name="connsiteY4" fmla="*/ 0 h 29340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7946" h="2934087">
                    <a:moveTo>
                      <a:pt x="1368944" y="0"/>
                    </a:moveTo>
                    <a:cubicBezTo>
                      <a:pt x="1368944" y="0"/>
                      <a:pt x="1490578" y="103221"/>
                      <a:pt x="1560094" y="244594"/>
                    </a:cubicBezTo>
                    <a:cubicBezTo>
                      <a:pt x="1629610" y="385967"/>
                      <a:pt x="1227181" y="2707155"/>
                      <a:pt x="763661" y="2895184"/>
                    </a:cubicBezTo>
                    <a:cubicBezTo>
                      <a:pt x="389319" y="3047090"/>
                      <a:pt x="-140440" y="2733370"/>
                      <a:pt x="34404" y="2314634"/>
                    </a:cubicBezTo>
                    <a:cubicBezTo>
                      <a:pt x="209247" y="1895897"/>
                      <a:pt x="1368944" y="0"/>
                      <a:pt x="1368944" y="0"/>
                    </a:cubicBezTo>
                    <a:close/>
                  </a:path>
                </a:pathLst>
              </a:custGeom>
              <a:solidFill>
                <a:schemeClr val="accent1">
                  <a:lumMod val="75000"/>
                </a:schemeClr>
              </a:solidFill>
              <a:ln w="7792" cap="flat">
                <a:noFill/>
                <a:prstDash val="solid"/>
                <a:miter/>
              </a:ln>
            </p:spPr>
            <p:txBody>
              <a:bodyPr rtlCol="0" anchor="ctr"/>
              <a:lstStyle/>
              <a:p>
                <a:endParaRPr lang="en-US"/>
              </a:p>
            </p:txBody>
          </p:sp>
          <p:sp>
            <p:nvSpPr>
              <p:cNvPr id="218" name="Freeform: Shape 217">
                <a:extLst>
                  <a:ext uri="{FF2B5EF4-FFF2-40B4-BE49-F238E27FC236}">
                    <a16:creationId xmlns:a16="http://schemas.microsoft.com/office/drawing/2014/main" id="{772E6285-78AD-4BBA-A630-2396126CEBD2}"/>
                  </a:ext>
                </a:extLst>
              </p:cNvPr>
              <p:cNvSpPr/>
              <p:nvPr/>
            </p:nvSpPr>
            <p:spPr>
              <a:xfrm>
                <a:off x="6678897" y="3161077"/>
                <a:ext cx="1569942" cy="2950087"/>
              </a:xfrm>
              <a:custGeom>
                <a:avLst/>
                <a:gdLst>
                  <a:gd name="connsiteX0" fmla="*/ 1248399 w 1569942"/>
                  <a:gd name="connsiteY0" fmla="*/ 0 h 2950087"/>
                  <a:gd name="connsiteX1" fmla="*/ 1562666 w 1569942"/>
                  <a:gd name="connsiteY1" fmla="*/ 218067 h 2950087"/>
                  <a:gd name="connsiteX2" fmla="*/ 766233 w 1569942"/>
                  <a:gd name="connsiteY2" fmla="*/ 2868657 h 2950087"/>
                  <a:gd name="connsiteX3" fmla="*/ 36975 w 1569942"/>
                  <a:gd name="connsiteY3" fmla="*/ 2288107 h 2950087"/>
                  <a:gd name="connsiteX4" fmla="*/ 1248399 w 1569942"/>
                  <a:gd name="connsiteY4" fmla="*/ 0 h 29500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9942" h="2950087">
                    <a:moveTo>
                      <a:pt x="1248399" y="0"/>
                    </a:moveTo>
                    <a:cubicBezTo>
                      <a:pt x="1248399" y="0"/>
                      <a:pt x="1493150" y="76694"/>
                      <a:pt x="1562666" y="218067"/>
                    </a:cubicBezTo>
                    <a:cubicBezTo>
                      <a:pt x="1632182" y="359440"/>
                      <a:pt x="1191289" y="2604948"/>
                      <a:pt x="766233" y="2868657"/>
                    </a:cubicBezTo>
                    <a:cubicBezTo>
                      <a:pt x="341099" y="3132366"/>
                      <a:pt x="-137869" y="2706842"/>
                      <a:pt x="36975" y="2288107"/>
                    </a:cubicBezTo>
                    <a:cubicBezTo>
                      <a:pt x="211819" y="1869449"/>
                      <a:pt x="1248399" y="0"/>
                      <a:pt x="1248399" y="0"/>
                    </a:cubicBezTo>
                    <a:close/>
                  </a:path>
                </a:pathLst>
              </a:custGeom>
              <a:solidFill>
                <a:schemeClr val="accent1"/>
              </a:solidFill>
              <a:ln w="7792" cap="flat">
                <a:noFill/>
                <a:prstDash val="solid"/>
                <a:miter/>
              </a:ln>
            </p:spPr>
            <p:txBody>
              <a:bodyPr rtlCol="0" anchor="ctr"/>
              <a:lstStyle/>
              <a:p>
                <a:endParaRPr lang="en-US"/>
              </a:p>
            </p:txBody>
          </p:sp>
          <p:sp>
            <p:nvSpPr>
              <p:cNvPr id="219" name="Freeform: Shape 218">
                <a:extLst>
                  <a:ext uri="{FF2B5EF4-FFF2-40B4-BE49-F238E27FC236}">
                    <a16:creationId xmlns:a16="http://schemas.microsoft.com/office/drawing/2014/main" id="{BD80881A-BD1E-4800-BBBC-8411CB375258}"/>
                  </a:ext>
                </a:extLst>
              </p:cNvPr>
              <p:cNvSpPr/>
              <p:nvPr/>
            </p:nvSpPr>
            <p:spPr>
              <a:xfrm>
                <a:off x="7931312" y="2428963"/>
                <a:ext cx="676782" cy="946180"/>
              </a:xfrm>
              <a:custGeom>
                <a:avLst/>
                <a:gdLst>
                  <a:gd name="connsiteX0" fmla="*/ 236053 w 676782"/>
                  <a:gd name="connsiteY0" fmla="*/ 928570 h 946180"/>
                  <a:gd name="connsiteX1" fmla="*/ 659548 w 676782"/>
                  <a:gd name="connsiteY1" fmla="*/ 445155 h 946180"/>
                  <a:gd name="connsiteX2" fmla="*/ 408322 w 676782"/>
                  <a:gd name="connsiteY2" fmla="*/ 2389 h 946180"/>
                  <a:gd name="connsiteX3" fmla="*/ 287624 w 676782"/>
                  <a:gd name="connsiteY3" fmla="*/ 311896 h 946180"/>
                  <a:gd name="connsiteX4" fmla="*/ 3552 w 676782"/>
                  <a:gd name="connsiteY4" fmla="*/ 838300 h 946180"/>
                  <a:gd name="connsiteX5" fmla="*/ 236053 w 676782"/>
                  <a:gd name="connsiteY5" fmla="*/ 928570 h 946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6782" h="946180">
                    <a:moveTo>
                      <a:pt x="236053" y="928570"/>
                    </a:moveTo>
                    <a:cubicBezTo>
                      <a:pt x="236053" y="928570"/>
                      <a:pt x="572711" y="643483"/>
                      <a:pt x="659548" y="445155"/>
                    </a:cubicBezTo>
                    <a:cubicBezTo>
                      <a:pt x="746385" y="246905"/>
                      <a:pt x="480491" y="-28507"/>
                      <a:pt x="408322" y="2389"/>
                    </a:cubicBezTo>
                    <a:cubicBezTo>
                      <a:pt x="336153" y="33285"/>
                      <a:pt x="361978" y="208597"/>
                      <a:pt x="287624" y="311896"/>
                    </a:cubicBezTo>
                    <a:cubicBezTo>
                      <a:pt x="213271" y="415117"/>
                      <a:pt x="40845" y="671258"/>
                      <a:pt x="3552" y="838300"/>
                    </a:cubicBezTo>
                    <a:cubicBezTo>
                      <a:pt x="-33820" y="1005342"/>
                      <a:pt x="236053" y="928570"/>
                      <a:pt x="236053" y="928570"/>
                    </a:cubicBezTo>
                    <a:close/>
                  </a:path>
                </a:pathLst>
              </a:custGeom>
              <a:solidFill>
                <a:srgbClr val="ED9572"/>
              </a:solidFill>
              <a:ln w="7792" cap="flat">
                <a:noFill/>
                <a:prstDash val="solid"/>
                <a:miter/>
              </a:ln>
            </p:spPr>
            <p:txBody>
              <a:bodyPr rtlCol="0" anchor="ctr"/>
              <a:lstStyle/>
              <a:p>
                <a:endParaRPr lang="en-US"/>
              </a:p>
            </p:txBody>
          </p:sp>
        </p:grpSp>
        <p:grpSp>
          <p:nvGrpSpPr>
            <p:cNvPr id="220" name="Graphic 203">
              <a:extLst>
                <a:ext uri="{FF2B5EF4-FFF2-40B4-BE49-F238E27FC236}">
                  <a16:creationId xmlns:a16="http://schemas.microsoft.com/office/drawing/2014/main" id="{EC2E6895-BF0A-44AF-AF8E-C65DE1F4256B}"/>
                </a:ext>
              </a:extLst>
            </p:cNvPr>
            <p:cNvGrpSpPr/>
            <p:nvPr/>
          </p:nvGrpSpPr>
          <p:grpSpPr>
            <a:xfrm>
              <a:off x="2724307" y="3749144"/>
              <a:ext cx="634188" cy="52321"/>
              <a:chOff x="4990215" y="1428546"/>
              <a:chExt cx="1107500" cy="91370"/>
            </a:xfrm>
            <a:solidFill>
              <a:srgbClr val="191919"/>
            </a:solidFill>
          </p:grpSpPr>
          <p:sp>
            <p:nvSpPr>
              <p:cNvPr id="221" name="Freeform: Shape 220">
                <a:extLst>
                  <a:ext uri="{FF2B5EF4-FFF2-40B4-BE49-F238E27FC236}">
                    <a16:creationId xmlns:a16="http://schemas.microsoft.com/office/drawing/2014/main" id="{9AFF15C8-7593-44A3-BF16-FA2542D8DF18}"/>
                  </a:ext>
                </a:extLst>
              </p:cNvPr>
              <p:cNvSpPr/>
              <p:nvPr/>
            </p:nvSpPr>
            <p:spPr>
              <a:xfrm>
                <a:off x="4990215" y="1428546"/>
                <a:ext cx="365135" cy="91370"/>
              </a:xfrm>
              <a:custGeom>
                <a:avLst/>
                <a:gdLst>
                  <a:gd name="connsiteX0" fmla="*/ 0 w 365135"/>
                  <a:gd name="connsiteY0" fmla="*/ 91371 h 91370"/>
                  <a:gd name="connsiteX1" fmla="*/ 365136 w 365135"/>
                  <a:gd name="connsiteY1" fmla="*/ 91371 h 91370"/>
                  <a:gd name="connsiteX2" fmla="*/ 0 w 365135"/>
                  <a:gd name="connsiteY2" fmla="*/ 91371 h 91370"/>
                </a:gdLst>
                <a:ahLst/>
                <a:cxnLst>
                  <a:cxn ang="0">
                    <a:pos x="connsiteX0" y="connsiteY0"/>
                  </a:cxn>
                  <a:cxn ang="0">
                    <a:pos x="connsiteX1" y="connsiteY1"/>
                  </a:cxn>
                  <a:cxn ang="0">
                    <a:pos x="connsiteX2" y="connsiteY2"/>
                  </a:cxn>
                </a:cxnLst>
                <a:rect l="l" t="t" r="r" b="b"/>
                <a:pathLst>
                  <a:path w="365135" h="91370">
                    <a:moveTo>
                      <a:pt x="0" y="91371"/>
                    </a:moveTo>
                    <a:cubicBezTo>
                      <a:pt x="0" y="91371"/>
                      <a:pt x="146054" y="-114213"/>
                      <a:pt x="365136" y="91371"/>
                    </a:cubicBezTo>
                    <a:cubicBezTo>
                      <a:pt x="365214" y="91371"/>
                      <a:pt x="248885" y="4768"/>
                      <a:pt x="0" y="91371"/>
                    </a:cubicBezTo>
                    <a:close/>
                  </a:path>
                </a:pathLst>
              </a:custGeom>
              <a:solidFill>
                <a:srgbClr val="191919"/>
              </a:solidFill>
              <a:ln w="7792" cap="flat">
                <a:noFill/>
                <a:prstDash val="solid"/>
                <a:miter/>
              </a:ln>
            </p:spPr>
            <p:txBody>
              <a:bodyPr rtlCol="0" anchor="ctr"/>
              <a:lstStyle/>
              <a:p>
                <a:endParaRPr lang="en-US"/>
              </a:p>
            </p:txBody>
          </p:sp>
          <p:sp>
            <p:nvSpPr>
              <p:cNvPr id="222" name="Freeform: Shape 221">
                <a:extLst>
                  <a:ext uri="{FF2B5EF4-FFF2-40B4-BE49-F238E27FC236}">
                    <a16:creationId xmlns:a16="http://schemas.microsoft.com/office/drawing/2014/main" id="{482BA9B6-DD65-4F7B-B58E-EE4C912FD493}"/>
                  </a:ext>
                </a:extLst>
              </p:cNvPr>
              <p:cNvSpPr/>
              <p:nvPr/>
            </p:nvSpPr>
            <p:spPr>
              <a:xfrm>
                <a:off x="5732580" y="1428546"/>
                <a:ext cx="365135" cy="91370"/>
              </a:xfrm>
              <a:custGeom>
                <a:avLst/>
                <a:gdLst>
                  <a:gd name="connsiteX0" fmla="*/ 365136 w 365135"/>
                  <a:gd name="connsiteY0" fmla="*/ 91371 h 91370"/>
                  <a:gd name="connsiteX1" fmla="*/ 0 w 365135"/>
                  <a:gd name="connsiteY1" fmla="*/ 91371 h 91370"/>
                  <a:gd name="connsiteX2" fmla="*/ 365136 w 365135"/>
                  <a:gd name="connsiteY2" fmla="*/ 91371 h 91370"/>
                </a:gdLst>
                <a:ahLst/>
                <a:cxnLst>
                  <a:cxn ang="0">
                    <a:pos x="connsiteX0" y="connsiteY0"/>
                  </a:cxn>
                  <a:cxn ang="0">
                    <a:pos x="connsiteX1" y="connsiteY1"/>
                  </a:cxn>
                  <a:cxn ang="0">
                    <a:pos x="connsiteX2" y="connsiteY2"/>
                  </a:cxn>
                </a:cxnLst>
                <a:rect l="l" t="t" r="r" b="b"/>
                <a:pathLst>
                  <a:path w="365135" h="91370">
                    <a:moveTo>
                      <a:pt x="365136" y="91371"/>
                    </a:moveTo>
                    <a:cubicBezTo>
                      <a:pt x="365136" y="91371"/>
                      <a:pt x="219081" y="-114213"/>
                      <a:pt x="0" y="91371"/>
                    </a:cubicBezTo>
                    <a:cubicBezTo>
                      <a:pt x="0" y="91371"/>
                      <a:pt x="116328" y="4768"/>
                      <a:pt x="365136" y="91371"/>
                    </a:cubicBezTo>
                    <a:close/>
                  </a:path>
                </a:pathLst>
              </a:custGeom>
              <a:solidFill>
                <a:srgbClr val="191919"/>
              </a:solidFill>
              <a:ln w="7792" cap="flat">
                <a:noFill/>
                <a:prstDash val="solid"/>
                <a:miter/>
              </a:ln>
            </p:spPr>
            <p:txBody>
              <a:bodyPr rtlCol="0" anchor="ctr"/>
              <a:lstStyle/>
              <a:p>
                <a:endParaRPr lang="en-US"/>
              </a:p>
            </p:txBody>
          </p:sp>
        </p:grpSp>
        <p:sp>
          <p:nvSpPr>
            <p:cNvPr id="223" name="Freeform: Shape 222">
              <a:extLst>
                <a:ext uri="{FF2B5EF4-FFF2-40B4-BE49-F238E27FC236}">
                  <a16:creationId xmlns:a16="http://schemas.microsoft.com/office/drawing/2014/main" id="{9EFCC3DB-F9CD-405C-A84C-CA776C7DCA1A}"/>
                </a:ext>
              </a:extLst>
            </p:cNvPr>
            <p:cNvSpPr/>
            <p:nvPr/>
          </p:nvSpPr>
          <p:spPr>
            <a:xfrm>
              <a:off x="2911682" y="4105269"/>
              <a:ext cx="259483" cy="101307"/>
            </a:xfrm>
            <a:custGeom>
              <a:avLst/>
              <a:gdLst>
                <a:gd name="connsiteX0" fmla="*/ 0 w 453142"/>
                <a:gd name="connsiteY0" fmla="*/ 0 h 176915"/>
                <a:gd name="connsiteX1" fmla="*/ 453143 w 453142"/>
                <a:gd name="connsiteY1" fmla="*/ 0 h 176915"/>
                <a:gd name="connsiteX2" fmla="*/ 0 w 453142"/>
                <a:gd name="connsiteY2" fmla="*/ 0 h 176915"/>
              </a:gdLst>
              <a:ahLst/>
              <a:cxnLst>
                <a:cxn ang="0">
                  <a:pos x="connsiteX0" y="connsiteY0"/>
                </a:cxn>
                <a:cxn ang="0">
                  <a:pos x="connsiteX1" y="connsiteY1"/>
                </a:cxn>
                <a:cxn ang="0">
                  <a:pos x="connsiteX2" y="connsiteY2"/>
                </a:cxn>
              </a:cxnLst>
              <a:rect l="l" t="t" r="r" b="b"/>
              <a:pathLst>
                <a:path w="453142" h="176915">
                  <a:moveTo>
                    <a:pt x="0" y="0"/>
                  </a:moveTo>
                  <a:cubicBezTo>
                    <a:pt x="0" y="0"/>
                    <a:pt x="193881" y="398060"/>
                    <a:pt x="453143" y="0"/>
                  </a:cubicBezTo>
                  <a:cubicBezTo>
                    <a:pt x="453143" y="0"/>
                    <a:pt x="228834" y="182100"/>
                    <a:pt x="0" y="0"/>
                  </a:cubicBezTo>
                  <a:close/>
                </a:path>
              </a:pathLst>
            </a:custGeom>
            <a:solidFill>
              <a:srgbClr val="FFFFFF"/>
            </a:solidFill>
            <a:ln w="7792" cap="flat">
              <a:noFill/>
              <a:prstDash val="solid"/>
              <a:miter/>
            </a:ln>
          </p:spPr>
          <p:txBody>
            <a:bodyPr rtlCol="0" anchor="ctr"/>
            <a:lstStyle/>
            <a:p>
              <a:endParaRPr lang="en-US"/>
            </a:p>
          </p:txBody>
        </p:sp>
        <p:sp>
          <p:nvSpPr>
            <p:cNvPr id="224" name="Freeform: Shape 223">
              <a:extLst>
                <a:ext uri="{FF2B5EF4-FFF2-40B4-BE49-F238E27FC236}">
                  <a16:creationId xmlns:a16="http://schemas.microsoft.com/office/drawing/2014/main" id="{BA98217B-2A91-4661-83B0-E292D7F30A05}"/>
                </a:ext>
              </a:extLst>
            </p:cNvPr>
            <p:cNvSpPr/>
            <p:nvPr/>
          </p:nvSpPr>
          <p:spPr>
            <a:xfrm>
              <a:off x="3003145" y="3841655"/>
              <a:ext cx="94329" cy="115403"/>
            </a:xfrm>
            <a:custGeom>
              <a:avLst/>
              <a:gdLst>
                <a:gd name="connsiteX0" fmla="*/ 91423 w 164729"/>
                <a:gd name="connsiteY0" fmla="*/ 112 h 201532"/>
                <a:gd name="connsiteX1" fmla="*/ 7941 w 164729"/>
                <a:gd name="connsiteY1" fmla="*/ 135634 h 201532"/>
                <a:gd name="connsiteX2" fmla="*/ 104297 w 164729"/>
                <a:gd name="connsiteY2" fmla="*/ 159742 h 201532"/>
                <a:gd name="connsiteX3" fmla="*/ 91423 w 164729"/>
                <a:gd name="connsiteY3" fmla="*/ 112 h 201532"/>
              </a:gdLst>
              <a:ahLst/>
              <a:cxnLst>
                <a:cxn ang="0">
                  <a:pos x="connsiteX0" y="connsiteY0"/>
                </a:cxn>
                <a:cxn ang="0">
                  <a:pos x="connsiteX1" y="connsiteY1"/>
                </a:cxn>
                <a:cxn ang="0">
                  <a:pos x="connsiteX2" y="connsiteY2"/>
                </a:cxn>
                <a:cxn ang="0">
                  <a:pos x="connsiteX3" y="connsiteY3"/>
                </a:cxn>
              </a:cxnLst>
              <a:rect l="l" t="t" r="r" b="b"/>
              <a:pathLst>
                <a:path w="164729" h="201532">
                  <a:moveTo>
                    <a:pt x="91423" y="112"/>
                  </a:moveTo>
                  <a:cubicBezTo>
                    <a:pt x="91423" y="112"/>
                    <a:pt x="47108" y="-8938"/>
                    <a:pt x="7941" y="135634"/>
                  </a:cubicBezTo>
                  <a:cubicBezTo>
                    <a:pt x="-31225" y="280206"/>
                    <a:pt x="86274" y="138676"/>
                    <a:pt x="104297" y="159742"/>
                  </a:cubicBezTo>
                  <a:cubicBezTo>
                    <a:pt x="122397" y="180807"/>
                    <a:pt x="238102" y="274198"/>
                    <a:pt x="91423" y="112"/>
                  </a:cubicBezTo>
                  <a:close/>
                </a:path>
              </a:pathLst>
            </a:custGeom>
            <a:solidFill>
              <a:srgbClr val="ED9572">
                <a:alpha val="70000"/>
              </a:srgbClr>
            </a:solidFill>
            <a:ln w="7792" cap="flat">
              <a:noFill/>
              <a:prstDash val="solid"/>
              <a:miter/>
            </a:ln>
          </p:spPr>
          <p:txBody>
            <a:bodyPr rtlCol="0" anchor="ctr"/>
            <a:lstStyle/>
            <a:p>
              <a:endParaRPr lang="en-US"/>
            </a:p>
          </p:txBody>
        </p:sp>
      </p:grpSp>
      <p:sp>
        <p:nvSpPr>
          <p:cNvPr id="203" name="Graphic 175" descr="Paperclip">
            <a:extLst>
              <a:ext uri="{FF2B5EF4-FFF2-40B4-BE49-F238E27FC236}">
                <a16:creationId xmlns:a16="http://schemas.microsoft.com/office/drawing/2014/main" id="{550F403A-10BC-4603-8317-41BCA717714F}"/>
              </a:ext>
            </a:extLst>
          </p:cNvPr>
          <p:cNvSpPr/>
          <p:nvPr/>
        </p:nvSpPr>
        <p:spPr>
          <a:xfrm rot="2700000">
            <a:off x="1920484" y="1678579"/>
            <a:ext cx="358460" cy="792386"/>
          </a:xfrm>
          <a:custGeom>
            <a:avLst/>
            <a:gdLst>
              <a:gd name="connsiteX0" fmla="*/ 65352 w 130704"/>
              <a:gd name="connsiteY0" fmla="*/ 288925 h 288925"/>
              <a:gd name="connsiteX1" fmla="*/ 0 w 130704"/>
              <a:gd name="connsiteY1" fmla="*/ 223573 h 288925"/>
              <a:gd name="connsiteX2" fmla="*/ 0 w 130704"/>
              <a:gd name="connsiteY2" fmla="*/ 48154 h 288925"/>
              <a:gd name="connsiteX3" fmla="*/ 48154 w 130704"/>
              <a:gd name="connsiteY3" fmla="*/ 0 h 288925"/>
              <a:gd name="connsiteX4" fmla="*/ 96308 w 130704"/>
              <a:gd name="connsiteY4" fmla="*/ 48154 h 288925"/>
              <a:gd name="connsiteX5" fmla="*/ 96308 w 130704"/>
              <a:gd name="connsiteY5" fmla="*/ 209815 h 288925"/>
              <a:gd name="connsiteX6" fmla="*/ 65352 w 130704"/>
              <a:gd name="connsiteY6" fmla="*/ 240771 h 288925"/>
              <a:gd name="connsiteX7" fmla="*/ 34396 w 130704"/>
              <a:gd name="connsiteY7" fmla="*/ 209815 h 288925"/>
              <a:gd name="connsiteX8" fmla="*/ 34396 w 130704"/>
              <a:gd name="connsiteY8" fmla="*/ 127265 h 288925"/>
              <a:gd name="connsiteX9" fmla="*/ 55033 w 130704"/>
              <a:gd name="connsiteY9" fmla="*/ 127265 h 288925"/>
              <a:gd name="connsiteX10" fmla="*/ 55033 w 130704"/>
              <a:gd name="connsiteY10" fmla="*/ 209815 h 288925"/>
              <a:gd name="connsiteX11" fmla="*/ 65352 w 130704"/>
              <a:gd name="connsiteY11" fmla="*/ 220133 h 288925"/>
              <a:gd name="connsiteX12" fmla="*/ 75671 w 130704"/>
              <a:gd name="connsiteY12" fmla="*/ 209815 h 288925"/>
              <a:gd name="connsiteX13" fmla="*/ 75671 w 130704"/>
              <a:gd name="connsiteY13" fmla="*/ 48154 h 288925"/>
              <a:gd name="connsiteX14" fmla="*/ 48154 w 130704"/>
              <a:gd name="connsiteY14" fmla="*/ 20638 h 288925"/>
              <a:gd name="connsiteX15" fmla="*/ 20638 w 130704"/>
              <a:gd name="connsiteY15" fmla="*/ 48154 h 288925"/>
              <a:gd name="connsiteX16" fmla="*/ 20638 w 130704"/>
              <a:gd name="connsiteY16" fmla="*/ 223573 h 288925"/>
              <a:gd name="connsiteX17" fmla="*/ 65352 w 130704"/>
              <a:gd name="connsiteY17" fmla="*/ 268288 h 288925"/>
              <a:gd name="connsiteX18" fmla="*/ 110067 w 130704"/>
              <a:gd name="connsiteY18" fmla="*/ 223573 h 288925"/>
              <a:gd name="connsiteX19" fmla="*/ 110067 w 130704"/>
              <a:gd name="connsiteY19" fmla="*/ 151342 h 288925"/>
              <a:gd name="connsiteX20" fmla="*/ 130704 w 130704"/>
              <a:gd name="connsiteY20" fmla="*/ 151342 h 288925"/>
              <a:gd name="connsiteX21" fmla="*/ 130704 w 130704"/>
              <a:gd name="connsiteY21" fmla="*/ 223573 h 288925"/>
              <a:gd name="connsiteX22" fmla="*/ 65352 w 130704"/>
              <a:gd name="connsiteY22" fmla="*/ 288925 h 288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30704" h="288925">
                <a:moveTo>
                  <a:pt x="65352" y="288925"/>
                </a:moveTo>
                <a:cubicBezTo>
                  <a:pt x="29236" y="288925"/>
                  <a:pt x="0" y="259689"/>
                  <a:pt x="0" y="223573"/>
                </a:cubicBezTo>
                <a:lnTo>
                  <a:pt x="0" y="48154"/>
                </a:lnTo>
                <a:cubicBezTo>
                  <a:pt x="0" y="21669"/>
                  <a:pt x="21669" y="0"/>
                  <a:pt x="48154" y="0"/>
                </a:cubicBezTo>
                <a:cubicBezTo>
                  <a:pt x="74639" y="0"/>
                  <a:pt x="96308" y="21669"/>
                  <a:pt x="96308" y="48154"/>
                </a:cubicBezTo>
                <a:lnTo>
                  <a:pt x="96308" y="209815"/>
                </a:lnTo>
                <a:cubicBezTo>
                  <a:pt x="96308" y="227013"/>
                  <a:pt x="82550" y="240771"/>
                  <a:pt x="65352" y="240771"/>
                </a:cubicBezTo>
                <a:cubicBezTo>
                  <a:pt x="48154" y="240771"/>
                  <a:pt x="34396" y="227013"/>
                  <a:pt x="34396" y="209815"/>
                </a:cubicBezTo>
                <a:lnTo>
                  <a:pt x="34396" y="127265"/>
                </a:lnTo>
                <a:lnTo>
                  <a:pt x="55033" y="127265"/>
                </a:lnTo>
                <a:lnTo>
                  <a:pt x="55033" y="209815"/>
                </a:lnTo>
                <a:cubicBezTo>
                  <a:pt x="55033" y="215662"/>
                  <a:pt x="59505" y="220133"/>
                  <a:pt x="65352" y="220133"/>
                </a:cubicBezTo>
                <a:cubicBezTo>
                  <a:pt x="71199" y="220133"/>
                  <a:pt x="75671" y="215662"/>
                  <a:pt x="75671" y="209815"/>
                </a:cubicBezTo>
                <a:lnTo>
                  <a:pt x="75671" y="48154"/>
                </a:lnTo>
                <a:cubicBezTo>
                  <a:pt x="75671" y="33020"/>
                  <a:pt x="63288" y="20638"/>
                  <a:pt x="48154" y="20638"/>
                </a:cubicBezTo>
                <a:cubicBezTo>
                  <a:pt x="33020" y="20638"/>
                  <a:pt x="20638" y="33020"/>
                  <a:pt x="20638" y="48154"/>
                </a:cubicBezTo>
                <a:lnTo>
                  <a:pt x="20638" y="223573"/>
                </a:lnTo>
                <a:cubicBezTo>
                  <a:pt x="20638" y="248338"/>
                  <a:pt x="40587" y="268288"/>
                  <a:pt x="65352" y="268288"/>
                </a:cubicBezTo>
                <a:cubicBezTo>
                  <a:pt x="90117" y="268288"/>
                  <a:pt x="110067" y="248338"/>
                  <a:pt x="110067" y="223573"/>
                </a:cubicBezTo>
                <a:lnTo>
                  <a:pt x="110067" y="151342"/>
                </a:lnTo>
                <a:lnTo>
                  <a:pt x="130704" y="151342"/>
                </a:lnTo>
                <a:lnTo>
                  <a:pt x="130704" y="223573"/>
                </a:lnTo>
                <a:cubicBezTo>
                  <a:pt x="130704" y="259689"/>
                  <a:pt x="101468" y="288925"/>
                  <a:pt x="65352" y="288925"/>
                </a:cubicBezTo>
                <a:close/>
              </a:path>
            </a:pathLst>
          </a:custGeom>
          <a:solidFill>
            <a:schemeClr val="accent2"/>
          </a:solidFill>
          <a:ln w="3373" cap="flat">
            <a:noFill/>
            <a:prstDash val="solid"/>
            <a:miter/>
          </a:ln>
        </p:spPr>
        <p:txBody>
          <a:bodyPr rtlCol="0" anchor="ctr"/>
          <a:lstStyle/>
          <a:p>
            <a:endParaRPr lang="en-ID" dirty="0"/>
          </a:p>
        </p:txBody>
      </p:sp>
      <p:sp>
        <p:nvSpPr>
          <p:cNvPr id="245" name="TextBox 244">
            <a:extLst>
              <a:ext uri="{FF2B5EF4-FFF2-40B4-BE49-F238E27FC236}">
                <a16:creationId xmlns:a16="http://schemas.microsoft.com/office/drawing/2014/main" id="{BC7A6978-13FA-42A1-9D12-48D55B54D494}"/>
              </a:ext>
            </a:extLst>
          </p:cNvPr>
          <p:cNvSpPr txBox="1"/>
          <p:nvPr/>
        </p:nvSpPr>
        <p:spPr>
          <a:xfrm>
            <a:off x="5053379" y="2829398"/>
            <a:ext cx="2146391" cy="2062103"/>
          </a:xfrm>
          <a:prstGeom prst="rect">
            <a:avLst/>
          </a:prstGeom>
          <a:noFill/>
        </p:spPr>
        <p:txBody>
          <a:bodyPr wrap="square" rtlCol="0">
            <a:spAutoFit/>
          </a:bodyPr>
          <a:lstStyle/>
          <a:p>
            <a:r>
              <a:rPr lang="en-US" sz="3200" b="1" dirty="0">
                <a:solidFill>
                  <a:schemeClr val="tx2"/>
                </a:solidFill>
                <a:latin typeface="+mj-lt"/>
              </a:rPr>
              <a:t>“Learning  </a:t>
            </a:r>
          </a:p>
          <a:p>
            <a:r>
              <a:rPr lang="en-US" sz="3200" b="1" dirty="0">
                <a:solidFill>
                  <a:schemeClr val="tx2"/>
                </a:solidFill>
                <a:latin typeface="+mj-lt"/>
              </a:rPr>
              <a:t>  math is </a:t>
            </a:r>
          </a:p>
          <a:p>
            <a:r>
              <a:rPr lang="en-US" sz="3200" b="1" dirty="0">
                <a:solidFill>
                  <a:schemeClr val="tx2"/>
                </a:solidFill>
                <a:latin typeface="+mj-lt"/>
              </a:rPr>
              <a:t>  </a:t>
            </a:r>
            <a:r>
              <a:rPr lang="en-US" sz="3200" b="1" dirty="0">
                <a:solidFill>
                  <a:schemeClr val="accent1"/>
                </a:solidFill>
                <a:latin typeface="+mj-lt"/>
              </a:rPr>
              <a:t>fun</a:t>
            </a:r>
            <a:r>
              <a:rPr lang="en-US" sz="3200" b="1" dirty="0">
                <a:solidFill>
                  <a:schemeClr val="tx2"/>
                </a:solidFill>
                <a:latin typeface="+mj-lt"/>
              </a:rPr>
              <a:t>, </a:t>
            </a:r>
          </a:p>
          <a:p>
            <a:r>
              <a:rPr lang="en-US" sz="3200" b="1" dirty="0">
                <a:solidFill>
                  <a:schemeClr val="tx2"/>
                </a:solidFill>
                <a:latin typeface="+mj-lt"/>
              </a:rPr>
              <a:t>  right?”</a:t>
            </a:r>
          </a:p>
        </p:txBody>
      </p:sp>
      <p:sp>
        <p:nvSpPr>
          <p:cNvPr id="247" name="TextBox 246">
            <a:extLst>
              <a:ext uri="{FF2B5EF4-FFF2-40B4-BE49-F238E27FC236}">
                <a16:creationId xmlns:a16="http://schemas.microsoft.com/office/drawing/2014/main" id="{5FA5D742-4B70-4C1D-8C10-874B9F237EF7}"/>
              </a:ext>
            </a:extLst>
          </p:cNvPr>
          <p:cNvSpPr txBox="1"/>
          <p:nvPr/>
        </p:nvSpPr>
        <p:spPr>
          <a:xfrm>
            <a:off x="7430919" y="2937644"/>
            <a:ext cx="2680713" cy="1170833"/>
          </a:xfrm>
          <a:prstGeom prst="rect">
            <a:avLst/>
          </a:prstGeom>
          <a:noFill/>
        </p:spPr>
        <p:txBody>
          <a:bodyPr wrap="square" rtlCol="0" anchor="t">
            <a:spAutoFit/>
          </a:bodyPr>
          <a:lstStyle/>
          <a:p>
            <a:pPr>
              <a:lnSpc>
                <a:spcPct val="150000"/>
              </a:lnSpc>
            </a:pPr>
            <a:r>
              <a:rPr lang="en-US" sz="1200" dirty="0">
                <a:solidFill>
                  <a:schemeClr val="tx2"/>
                </a:solidFill>
              </a:rPr>
              <a:t>A wonderful serenity has taken possession of my entire soul, like these sweet mornings of spring which I enjoy with heart</a:t>
            </a:r>
          </a:p>
        </p:txBody>
      </p:sp>
      <p:sp>
        <p:nvSpPr>
          <p:cNvPr id="251" name="Rectangle: Rounded Corners 250">
            <a:extLst>
              <a:ext uri="{FF2B5EF4-FFF2-40B4-BE49-F238E27FC236}">
                <a16:creationId xmlns:a16="http://schemas.microsoft.com/office/drawing/2014/main" id="{1E571514-A994-44A6-BEF4-969C52ECE40C}"/>
              </a:ext>
            </a:extLst>
          </p:cNvPr>
          <p:cNvSpPr/>
          <p:nvPr/>
        </p:nvSpPr>
        <p:spPr>
          <a:xfrm>
            <a:off x="7508289" y="4596346"/>
            <a:ext cx="1907192" cy="430356"/>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TextBox 252">
            <a:extLst>
              <a:ext uri="{FF2B5EF4-FFF2-40B4-BE49-F238E27FC236}">
                <a16:creationId xmlns:a16="http://schemas.microsoft.com/office/drawing/2014/main" id="{9B899FD7-438F-4C56-AF02-DCBD94E1D65D}"/>
              </a:ext>
            </a:extLst>
          </p:cNvPr>
          <p:cNvSpPr txBox="1"/>
          <p:nvPr/>
        </p:nvSpPr>
        <p:spPr>
          <a:xfrm>
            <a:off x="7508289" y="4676548"/>
            <a:ext cx="1907193" cy="276999"/>
          </a:xfrm>
          <a:prstGeom prst="rect">
            <a:avLst/>
          </a:prstGeom>
          <a:noFill/>
        </p:spPr>
        <p:txBody>
          <a:bodyPr wrap="square" rtlCol="0">
            <a:spAutoFit/>
          </a:bodyPr>
          <a:lstStyle/>
          <a:p>
            <a:pPr algn="ctr"/>
            <a:r>
              <a:rPr lang="en-US" sz="1200" dirty="0">
                <a:solidFill>
                  <a:schemeClr val="bg2"/>
                </a:solidFill>
                <a:latin typeface="+mj-lt"/>
              </a:rPr>
              <a:t>www.website.com</a:t>
            </a:r>
            <a:endParaRPr lang="en-ID" sz="1200" dirty="0">
              <a:solidFill>
                <a:schemeClr val="bg2"/>
              </a:solidFill>
              <a:latin typeface="+mj-lt"/>
            </a:endParaRPr>
          </a:p>
        </p:txBody>
      </p:sp>
      <p:sp>
        <p:nvSpPr>
          <p:cNvPr id="254" name="TextBox 253">
            <a:extLst>
              <a:ext uri="{FF2B5EF4-FFF2-40B4-BE49-F238E27FC236}">
                <a16:creationId xmlns:a16="http://schemas.microsoft.com/office/drawing/2014/main" id="{0D6BC689-5715-456A-B00F-CEB097D1391F}"/>
              </a:ext>
            </a:extLst>
          </p:cNvPr>
          <p:cNvSpPr txBox="1"/>
          <p:nvPr/>
        </p:nvSpPr>
        <p:spPr>
          <a:xfrm>
            <a:off x="7430919" y="4244520"/>
            <a:ext cx="2680713" cy="276999"/>
          </a:xfrm>
          <a:prstGeom prst="rect">
            <a:avLst/>
          </a:prstGeom>
          <a:noFill/>
        </p:spPr>
        <p:txBody>
          <a:bodyPr wrap="square" rtlCol="0" anchor="t">
            <a:spAutoFit/>
          </a:bodyPr>
          <a:lstStyle/>
          <a:p>
            <a:r>
              <a:rPr lang="en-US" sz="1200" b="1" dirty="0">
                <a:solidFill>
                  <a:schemeClr val="accent1"/>
                </a:solidFill>
              </a:rPr>
              <a:t>Visit us here:</a:t>
            </a:r>
          </a:p>
        </p:txBody>
      </p:sp>
      <p:sp>
        <p:nvSpPr>
          <p:cNvPr id="2" name="Text Placeholder 1">
            <a:extLst>
              <a:ext uri="{FF2B5EF4-FFF2-40B4-BE49-F238E27FC236}">
                <a16:creationId xmlns:a16="http://schemas.microsoft.com/office/drawing/2014/main" id="{6B7C2516-C610-4A5D-8AB3-FE4AFE320D28}"/>
              </a:ext>
            </a:extLst>
          </p:cNvPr>
          <p:cNvSpPr>
            <a:spLocks noGrp="1"/>
          </p:cNvSpPr>
          <p:nvPr>
            <p:ph type="body" sz="quarter" idx="10"/>
          </p:nvPr>
        </p:nvSpPr>
        <p:spPr/>
        <p:txBody>
          <a:bodyPr/>
          <a:lstStyle/>
          <a:p>
            <a:r>
              <a:rPr lang="en-US" dirty="0"/>
              <a:t>Conclusion</a:t>
            </a:r>
          </a:p>
        </p:txBody>
      </p:sp>
    </p:spTree>
    <p:extLst>
      <p:ext uri="{BB962C8B-B14F-4D97-AF65-F5344CB8AC3E}">
        <p14:creationId xmlns:p14="http://schemas.microsoft.com/office/powerpoint/2010/main" val="6049315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 name="TextBox 186">
            <a:extLst>
              <a:ext uri="{FF2B5EF4-FFF2-40B4-BE49-F238E27FC236}">
                <a16:creationId xmlns:a16="http://schemas.microsoft.com/office/drawing/2014/main" id="{F96201F4-8835-4090-91FD-E49BC78F856E}"/>
              </a:ext>
            </a:extLst>
          </p:cNvPr>
          <p:cNvSpPr txBox="1"/>
          <p:nvPr/>
        </p:nvSpPr>
        <p:spPr>
          <a:xfrm>
            <a:off x="1494306" y="2291705"/>
            <a:ext cx="4095060" cy="1724831"/>
          </a:xfrm>
          <a:prstGeom prst="rect">
            <a:avLst/>
          </a:prstGeom>
          <a:noFill/>
        </p:spPr>
        <p:txBody>
          <a:bodyPr wrap="square" rtlCol="0" anchor="t">
            <a:spAutoFit/>
          </a:bodyPr>
          <a:lstStyle/>
          <a:p>
            <a:pPr>
              <a:lnSpc>
                <a:spcPct val="150000"/>
              </a:lnSpc>
            </a:pPr>
            <a:r>
              <a:rPr lang="en-US" sz="1200" dirty="0"/>
              <a:t>The term Mathematics is </a:t>
            </a:r>
            <a:r>
              <a:rPr lang="en-US" sz="1200" dirty="0" err="1"/>
              <a:t>derved</a:t>
            </a:r>
            <a:r>
              <a:rPr lang="en-US" sz="1200" dirty="0"/>
              <a:t> from two Greek words “</a:t>
            </a:r>
            <a:r>
              <a:rPr lang="en-US" sz="1200" dirty="0" err="1"/>
              <a:t>manthanein</a:t>
            </a:r>
            <a:r>
              <a:rPr lang="en-US" sz="1200" dirty="0"/>
              <a:t>” which means learning and “techne” an art of technique. Therefore mathematics means the art of learning related to disciplines. Mathematics is defined as the science of quantity, measurement and special relation.</a:t>
            </a:r>
          </a:p>
        </p:txBody>
      </p:sp>
      <p:sp>
        <p:nvSpPr>
          <p:cNvPr id="189" name="TextBox 188">
            <a:extLst>
              <a:ext uri="{FF2B5EF4-FFF2-40B4-BE49-F238E27FC236}">
                <a16:creationId xmlns:a16="http://schemas.microsoft.com/office/drawing/2014/main" id="{39E753F9-E64A-4B34-BDFB-C536A5290DA0}"/>
              </a:ext>
            </a:extLst>
          </p:cNvPr>
          <p:cNvSpPr txBox="1"/>
          <p:nvPr/>
        </p:nvSpPr>
        <p:spPr>
          <a:xfrm>
            <a:off x="6814600" y="779476"/>
            <a:ext cx="2944395" cy="307777"/>
          </a:xfrm>
          <a:prstGeom prst="rect">
            <a:avLst/>
          </a:prstGeom>
          <a:noFill/>
        </p:spPr>
        <p:txBody>
          <a:bodyPr wrap="square" rtlCol="0" anchor="t">
            <a:spAutoFit/>
          </a:bodyPr>
          <a:lstStyle/>
          <a:p>
            <a:r>
              <a:rPr lang="en-US" sz="1400" b="1" i="1" dirty="0"/>
              <a:t>In another explanation:</a:t>
            </a:r>
          </a:p>
        </p:txBody>
      </p:sp>
      <p:sp>
        <p:nvSpPr>
          <p:cNvPr id="193" name="Freeform: Shape 192">
            <a:extLst>
              <a:ext uri="{FF2B5EF4-FFF2-40B4-BE49-F238E27FC236}">
                <a16:creationId xmlns:a16="http://schemas.microsoft.com/office/drawing/2014/main" id="{D4201C31-B731-45E5-BF9A-5C84B140FBE4}"/>
              </a:ext>
            </a:extLst>
          </p:cNvPr>
          <p:cNvSpPr/>
          <p:nvPr/>
        </p:nvSpPr>
        <p:spPr>
          <a:xfrm>
            <a:off x="426391" y="5091288"/>
            <a:ext cx="380655" cy="380655"/>
          </a:xfrm>
          <a:custGeom>
            <a:avLst/>
            <a:gdLst>
              <a:gd name="connsiteX0" fmla="*/ 1109186 w 1266444"/>
              <a:gd name="connsiteY0" fmla="*/ 476060 h 1266444"/>
              <a:gd name="connsiteX1" fmla="*/ 790289 w 1266444"/>
              <a:gd name="connsiteY1" fmla="*/ 476060 h 1266444"/>
              <a:gd name="connsiteX2" fmla="*/ 790289 w 1266444"/>
              <a:gd name="connsiteY2" fmla="*/ 157163 h 1266444"/>
              <a:gd name="connsiteX3" fmla="*/ 633127 w 1266444"/>
              <a:gd name="connsiteY3" fmla="*/ 0 h 1266444"/>
              <a:gd name="connsiteX4" fmla="*/ 475964 w 1266444"/>
              <a:gd name="connsiteY4" fmla="*/ 157163 h 1266444"/>
              <a:gd name="connsiteX5" fmla="*/ 475964 w 1266444"/>
              <a:gd name="connsiteY5" fmla="*/ 476060 h 1266444"/>
              <a:gd name="connsiteX6" fmla="*/ 157163 w 1266444"/>
              <a:gd name="connsiteY6" fmla="*/ 476060 h 1266444"/>
              <a:gd name="connsiteX7" fmla="*/ 0 w 1266444"/>
              <a:gd name="connsiteY7" fmla="*/ 633222 h 1266444"/>
              <a:gd name="connsiteX8" fmla="*/ 157163 w 1266444"/>
              <a:gd name="connsiteY8" fmla="*/ 790385 h 1266444"/>
              <a:gd name="connsiteX9" fmla="*/ 476060 w 1266444"/>
              <a:gd name="connsiteY9" fmla="*/ 790385 h 1266444"/>
              <a:gd name="connsiteX10" fmla="*/ 476060 w 1266444"/>
              <a:gd name="connsiteY10" fmla="*/ 1109282 h 1266444"/>
              <a:gd name="connsiteX11" fmla="*/ 633222 w 1266444"/>
              <a:gd name="connsiteY11" fmla="*/ 1266444 h 1266444"/>
              <a:gd name="connsiteX12" fmla="*/ 790385 w 1266444"/>
              <a:gd name="connsiteY12" fmla="*/ 1109282 h 1266444"/>
              <a:gd name="connsiteX13" fmla="*/ 790385 w 1266444"/>
              <a:gd name="connsiteY13" fmla="*/ 790289 h 1266444"/>
              <a:gd name="connsiteX14" fmla="*/ 1109282 w 1266444"/>
              <a:gd name="connsiteY14" fmla="*/ 790289 h 1266444"/>
              <a:gd name="connsiteX15" fmla="*/ 1266444 w 1266444"/>
              <a:gd name="connsiteY15" fmla="*/ 633127 h 1266444"/>
              <a:gd name="connsiteX16" fmla="*/ 1109186 w 1266444"/>
              <a:gd name="connsiteY16" fmla="*/ 476060 h 1266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66444" h="1266444">
                <a:moveTo>
                  <a:pt x="1109186" y="476060"/>
                </a:moveTo>
                <a:lnTo>
                  <a:pt x="790289" y="476060"/>
                </a:lnTo>
                <a:lnTo>
                  <a:pt x="790289" y="157163"/>
                </a:lnTo>
                <a:cubicBezTo>
                  <a:pt x="790289" y="70390"/>
                  <a:pt x="719900" y="0"/>
                  <a:pt x="633127" y="0"/>
                </a:cubicBezTo>
                <a:cubicBezTo>
                  <a:pt x="546354" y="0"/>
                  <a:pt x="475964" y="70390"/>
                  <a:pt x="475964" y="157163"/>
                </a:cubicBezTo>
                <a:lnTo>
                  <a:pt x="475964" y="476060"/>
                </a:lnTo>
                <a:lnTo>
                  <a:pt x="157163" y="476060"/>
                </a:lnTo>
                <a:cubicBezTo>
                  <a:pt x="70390" y="476060"/>
                  <a:pt x="0" y="546354"/>
                  <a:pt x="0" y="633222"/>
                </a:cubicBezTo>
                <a:cubicBezTo>
                  <a:pt x="0" y="720090"/>
                  <a:pt x="70390" y="790385"/>
                  <a:pt x="157163" y="790385"/>
                </a:cubicBezTo>
                <a:lnTo>
                  <a:pt x="476060" y="790385"/>
                </a:lnTo>
                <a:lnTo>
                  <a:pt x="476060" y="1109282"/>
                </a:lnTo>
                <a:cubicBezTo>
                  <a:pt x="476060" y="1196054"/>
                  <a:pt x="546449" y="1266444"/>
                  <a:pt x="633222" y="1266444"/>
                </a:cubicBezTo>
                <a:cubicBezTo>
                  <a:pt x="719995" y="1266444"/>
                  <a:pt x="790385" y="1196054"/>
                  <a:pt x="790385" y="1109282"/>
                </a:cubicBezTo>
                <a:lnTo>
                  <a:pt x="790385" y="790289"/>
                </a:lnTo>
                <a:lnTo>
                  <a:pt x="1109282" y="790289"/>
                </a:lnTo>
                <a:cubicBezTo>
                  <a:pt x="1196054" y="790289"/>
                  <a:pt x="1266444" y="719900"/>
                  <a:pt x="1266444" y="633127"/>
                </a:cubicBezTo>
                <a:cubicBezTo>
                  <a:pt x="1266444" y="546354"/>
                  <a:pt x="1195959" y="476060"/>
                  <a:pt x="1109186" y="476060"/>
                </a:cubicBezTo>
                <a:close/>
              </a:path>
            </a:pathLst>
          </a:custGeom>
          <a:solidFill>
            <a:schemeClr val="accent1"/>
          </a:solidFill>
          <a:ln w="9525" cap="flat">
            <a:noFill/>
            <a:prstDash val="solid"/>
            <a:miter/>
          </a:ln>
        </p:spPr>
        <p:txBody>
          <a:bodyPr rtlCol="0" anchor="ctr"/>
          <a:lstStyle/>
          <a:p>
            <a:endParaRPr lang="en-US"/>
          </a:p>
        </p:txBody>
      </p:sp>
      <p:grpSp>
        <p:nvGrpSpPr>
          <p:cNvPr id="201" name="Group 200">
            <a:extLst>
              <a:ext uri="{FF2B5EF4-FFF2-40B4-BE49-F238E27FC236}">
                <a16:creationId xmlns:a16="http://schemas.microsoft.com/office/drawing/2014/main" id="{B1920D68-FE55-4D34-9542-A00D062698E2}"/>
              </a:ext>
            </a:extLst>
          </p:cNvPr>
          <p:cNvGrpSpPr/>
          <p:nvPr/>
        </p:nvGrpSpPr>
        <p:grpSpPr>
          <a:xfrm>
            <a:off x="4020065" y="6372723"/>
            <a:ext cx="346090" cy="255533"/>
            <a:chOff x="2700170" y="6121968"/>
            <a:chExt cx="380655" cy="281054"/>
          </a:xfrm>
          <a:solidFill>
            <a:schemeClr val="accent3"/>
          </a:solidFill>
        </p:grpSpPr>
        <p:sp>
          <p:nvSpPr>
            <p:cNvPr id="195" name="Freeform: Shape 194">
              <a:extLst>
                <a:ext uri="{FF2B5EF4-FFF2-40B4-BE49-F238E27FC236}">
                  <a16:creationId xmlns:a16="http://schemas.microsoft.com/office/drawing/2014/main" id="{BC8548DF-3114-4894-BA58-52788DC8ED6D}"/>
                </a:ext>
              </a:extLst>
            </p:cNvPr>
            <p:cNvSpPr/>
            <p:nvPr/>
          </p:nvSpPr>
          <p:spPr>
            <a:xfrm>
              <a:off x="2700170" y="6121968"/>
              <a:ext cx="380655" cy="94477"/>
            </a:xfrm>
            <a:custGeom>
              <a:avLst/>
              <a:gdLst>
                <a:gd name="connsiteX0" fmla="*/ 0 w 1266444"/>
                <a:gd name="connsiteY0" fmla="*/ 157163 h 314325"/>
                <a:gd name="connsiteX1" fmla="*/ 0 w 1266444"/>
                <a:gd name="connsiteY1" fmla="*/ 157163 h 314325"/>
                <a:gd name="connsiteX2" fmla="*/ 157163 w 1266444"/>
                <a:gd name="connsiteY2" fmla="*/ 0 h 314325"/>
                <a:gd name="connsiteX3" fmla="*/ 1109282 w 1266444"/>
                <a:gd name="connsiteY3" fmla="*/ 0 h 314325"/>
                <a:gd name="connsiteX4" fmla="*/ 1266444 w 1266444"/>
                <a:gd name="connsiteY4" fmla="*/ 157163 h 314325"/>
                <a:gd name="connsiteX5" fmla="*/ 1266444 w 1266444"/>
                <a:gd name="connsiteY5" fmla="*/ 157163 h 314325"/>
                <a:gd name="connsiteX6" fmla="*/ 1109282 w 1266444"/>
                <a:gd name="connsiteY6" fmla="*/ 314325 h 314325"/>
                <a:gd name="connsiteX7" fmla="*/ 157163 w 1266444"/>
                <a:gd name="connsiteY7" fmla="*/ 314325 h 314325"/>
                <a:gd name="connsiteX8" fmla="*/ 0 w 1266444"/>
                <a:gd name="connsiteY8" fmla="*/ 157163 h 314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66444" h="314325">
                  <a:moveTo>
                    <a:pt x="0" y="157163"/>
                  </a:moveTo>
                  <a:lnTo>
                    <a:pt x="0" y="157163"/>
                  </a:lnTo>
                  <a:cubicBezTo>
                    <a:pt x="0" y="70390"/>
                    <a:pt x="70390" y="0"/>
                    <a:pt x="157163" y="0"/>
                  </a:cubicBezTo>
                  <a:lnTo>
                    <a:pt x="1109282" y="0"/>
                  </a:lnTo>
                  <a:cubicBezTo>
                    <a:pt x="1196054" y="0"/>
                    <a:pt x="1266444" y="70390"/>
                    <a:pt x="1266444" y="157163"/>
                  </a:cubicBezTo>
                  <a:lnTo>
                    <a:pt x="1266444" y="157163"/>
                  </a:lnTo>
                  <a:cubicBezTo>
                    <a:pt x="1266444" y="243935"/>
                    <a:pt x="1196054" y="314325"/>
                    <a:pt x="1109282" y="314325"/>
                  </a:cubicBezTo>
                  <a:lnTo>
                    <a:pt x="157163" y="314325"/>
                  </a:lnTo>
                  <a:cubicBezTo>
                    <a:pt x="70390" y="314325"/>
                    <a:pt x="0" y="243935"/>
                    <a:pt x="0" y="157163"/>
                  </a:cubicBezTo>
                  <a:close/>
                </a:path>
              </a:pathLst>
            </a:custGeom>
            <a:grpFill/>
            <a:ln w="9525" cap="flat">
              <a:noFill/>
              <a:prstDash val="solid"/>
              <a:miter/>
            </a:ln>
          </p:spPr>
          <p:txBody>
            <a:bodyPr rtlCol="0" anchor="ctr"/>
            <a:lstStyle/>
            <a:p>
              <a:endParaRPr lang="en-US"/>
            </a:p>
          </p:txBody>
        </p:sp>
        <p:sp>
          <p:nvSpPr>
            <p:cNvPr id="196" name="Freeform: Shape 195">
              <a:extLst>
                <a:ext uri="{FF2B5EF4-FFF2-40B4-BE49-F238E27FC236}">
                  <a16:creationId xmlns:a16="http://schemas.microsoft.com/office/drawing/2014/main" id="{E9541FCE-0C18-4602-9479-1F8E8A522BCC}"/>
                </a:ext>
              </a:extLst>
            </p:cNvPr>
            <p:cNvSpPr/>
            <p:nvPr/>
          </p:nvSpPr>
          <p:spPr>
            <a:xfrm>
              <a:off x="2700170" y="6308545"/>
              <a:ext cx="380655" cy="94477"/>
            </a:xfrm>
            <a:custGeom>
              <a:avLst/>
              <a:gdLst>
                <a:gd name="connsiteX0" fmla="*/ 0 w 1266444"/>
                <a:gd name="connsiteY0" fmla="*/ 157163 h 314325"/>
                <a:gd name="connsiteX1" fmla="*/ 0 w 1266444"/>
                <a:gd name="connsiteY1" fmla="*/ 157163 h 314325"/>
                <a:gd name="connsiteX2" fmla="*/ 157163 w 1266444"/>
                <a:gd name="connsiteY2" fmla="*/ 0 h 314325"/>
                <a:gd name="connsiteX3" fmla="*/ 1109282 w 1266444"/>
                <a:gd name="connsiteY3" fmla="*/ 0 h 314325"/>
                <a:gd name="connsiteX4" fmla="*/ 1266444 w 1266444"/>
                <a:gd name="connsiteY4" fmla="*/ 157163 h 314325"/>
                <a:gd name="connsiteX5" fmla="*/ 1266444 w 1266444"/>
                <a:gd name="connsiteY5" fmla="*/ 157163 h 314325"/>
                <a:gd name="connsiteX6" fmla="*/ 1109282 w 1266444"/>
                <a:gd name="connsiteY6" fmla="*/ 314325 h 314325"/>
                <a:gd name="connsiteX7" fmla="*/ 157163 w 1266444"/>
                <a:gd name="connsiteY7" fmla="*/ 314325 h 314325"/>
                <a:gd name="connsiteX8" fmla="*/ 0 w 1266444"/>
                <a:gd name="connsiteY8" fmla="*/ 157163 h 314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66444" h="314325">
                  <a:moveTo>
                    <a:pt x="0" y="157163"/>
                  </a:moveTo>
                  <a:lnTo>
                    <a:pt x="0" y="157163"/>
                  </a:lnTo>
                  <a:cubicBezTo>
                    <a:pt x="0" y="70390"/>
                    <a:pt x="70390" y="0"/>
                    <a:pt x="157163" y="0"/>
                  </a:cubicBezTo>
                  <a:lnTo>
                    <a:pt x="1109282" y="0"/>
                  </a:lnTo>
                  <a:cubicBezTo>
                    <a:pt x="1196054" y="0"/>
                    <a:pt x="1266444" y="70390"/>
                    <a:pt x="1266444" y="157163"/>
                  </a:cubicBezTo>
                  <a:lnTo>
                    <a:pt x="1266444" y="157163"/>
                  </a:lnTo>
                  <a:cubicBezTo>
                    <a:pt x="1266444" y="243935"/>
                    <a:pt x="1196054" y="314325"/>
                    <a:pt x="1109282" y="314325"/>
                  </a:cubicBezTo>
                  <a:lnTo>
                    <a:pt x="157163" y="314325"/>
                  </a:lnTo>
                  <a:cubicBezTo>
                    <a:pt x="70390" y="314230"/>
                    <a:pt x="0" y="243935"/>
                    <a:pt x="0" y="157163"/>
                  </a:cubicBezTo>
                  <a:close/>
                </a:path>
              </a:pathLst>
            </a:custGeom>
            <a:grpFill/>
            <a:ln w="9525" cap="flat">
              <a:noFill/>
              <a:prstDash val="solid"/>
              <a:miter/>
            </a:ln>
          </p:spPr>
          <p:txBody>
            <a:bodyPr rtlCol="0" anchor="ctr"/>
            <a:lstStyle/>
            <a:p>
              <a:endParaRPr lang="en-US"/>
            </a:p>
          </p:txBody>
        </p:sp>
      </p:grpSp>
      <p:sp>
        <p:nvSpPr>
          <p:cNvPr id="197" name="Freeform: Shape 196">
            <a:extLst>
              <a:ext uri="{FF2B5EF4-FFF2-40B4-BE49-F238E27FC236}">
                <a16:creationId xmlns:a16="http://schemas.microsoft.com/office/drawing/2014/main" id="{D2FEDCAA-FCBB-4ACA-A520-67ED2295722D}"/>
              </a:ext>
            </a:extLst>
          </p:cNvPr>
          <p:cNvSpPr/>
          <p:nvPr/>
        </p:nvSpPr>
        <p:spPr>
          <a:xfrm>
            <a:off x="1128377" y="6668116"/>
            <a:ext cx="296771" cy="296771"/>
          </a:xfrm>
          <a:custGeom>
            <a:avLst/>
            <a:gdLst>
              <a:gd name="connsiteX0" fmla="*/ 715899 w 987361"/>
              <a:gd name="connsiteY0" fmla="*/ 493681 h 987361"/>
              <a:gd name="connsiteX1" fmla="*/ 941356 w 987361"/>
              <a:gd name="connsiteY1" fmla="*/ 268224 h 987361"/>
              <a:gd name="connsiteX2" fmla="*/ 941356 w 987361"/>
              <a:gd name="connsiteY2" fmla="*/ 46006 h 987361"/>
              <a:gd name="connsiteX3" fmla="*/ 941356 w 987361"/>
              <a:gd name="connsiteY3" fmla="*/ 46006 h 987361"/>
              <a:gd name="connsiteX4" fmla="*/ 719138 w 987361"/>
              <a:gd name="connsiteY4" fmla="*/ 46006 h 987361"/>
              <a:gd name="connsiteX5" fmla="*/ 493681 w 987361"/>
              <a:gd name="connsiteY5" fmla="*/ 271463 h 987361"/>
              <a:gd name="connsiteX6" fmla="*/ 268224 w 987361"/>
              <a:gd name="connsiteY6" fmla="*/ 46006 h 987361"/>
              <a:gd name="connsiteX7" fmla="*/ 46006 w 987361"/>
              <a:gd name="connsiteY7" fmla="*/ 46006 h 987361"/>
              <a:gd name="connsiteX8" fmla="*/ 46006 w 987361"/>
              <a:gd name="connsiteY8" fmla="*/ 268224 h 987361"/>
              <a:gd name="connsiteX9" fmla="*/ 271463 w 987361"/>
              <a:gd name="connsiteY9" fmla="*/ 493681 h 987361"/>
              <a:gd name="connsiteX10" fmla="*/ 46006 w 987361"/>
              <a:gd name="connsiteY10" fmla="*/ 719138 h 987361"/>
              <a:gd name="connsiteX11" fmla="*/ 46006 w 987361"/>
              <a:gd name="connsiteY11" fmla="*/ 941356 h 987361"/>
              <a:gd name="connsiteX12" fmla="*/ 46006 w 987361"/>
              <a:gd name="connsiteY12" fmla="*/ 941356 h 987361"/>
              <a:gd name="connsiteX13" fmla="*/ 268224 w 987361"/>
              <a:gd name="connsiteY13" fmla="*/ 941356 h 987361"/>
              <a:gd name="connsiteX14" fmla="*/ 493681 w 987361"/>
              <a:gd name="connsiteY14" fmla="*/ 715899 h 987361"/>
              <a:gd name="connsiteX15" fmla="*/ 719138 w 987361"/>
              <a:gd name="connsiteY15" fmla="*/ 941356 h 987361"/>
              <a:gd name="connsiteX16" fmla="*/ 941356 w 987361"/>
              <a:gd name="connsiteY16" fmla="*/ 941356 h 987361"/>
              <a:gd name="connsiteX17" fmla="*/ 941356 w 987361"/>
              <a:gd name="connsiteY17" fmla="*/ 941356 h 987361"/>
              <a:gd name="connsiteX18" fmla="*/ 941356 w 987361"/>
              <a:gd name="connsiteY18" fmla="*/ 719138 h 987361"/>
              <a:gd name="connsiteX19" fmla="*/ 715899 w 987361"/>
              <a:gd name="connsiteY19" fmla="*/ 493681 h 987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87361" h="987361">
                <a:moveTo>
                  <a:pt x="715899" y="493681"/>
                </a:moveTo>
                <a:lnTo>
                  <a:pt x="941356" y="268224"/>
                </a:lnTo>
                <a:cubicBezTo>
                  <a:pt x="1002697" y="206883"/>
                  <a:pt x="1002697" y="107347"/>
                  <a:pt x="941356" y="46006"/>
                </a:cubicBezTo>
                <a:lnTo>
                  <a:pt x="941356" y="46006"/>
                </a:lnTo>
                <a:cubicBezTo>
                  <a:pt x="880015" y="-15335"/>
                  <a:pt x="780479" y="-15335"/>
                  <a:pt x="719138" y="46006"/>
                </a:cubicBezTo>
                <a:lnTo>
                  <a:pt x="493681" y="271463"/>
                </a:lnTo>
                <a:lnTo>
                  <a:pt x="268224" y="46006"/>
                </a:lnTo>
                <a:cubicBezTo>
                  <a:pt x="206883" y="-15335"/>
                  <a:pt x="107347" y="-15335"/>
                  <a:pt x="46006" y="46006"/>
                </a:cubicBezTo>
                <a:cubicBezTo>
                  <a:pt x="-15335" y="107347"/>
                  <a:pt x="-15335" y="206883"/>
                  <a:pt x="46006" y="268224"/>
                </a:cubicBezTo>
                <a:lnTo>
                  <a:pt x="271463" y="493681"/>
                </a:lnTo>
                <a:lnTo>
                  <a:pt x="46006" y="719138"/>
                </a:lnTo>
                <a:cubicBezTo>
                  <a:pt x="-15335" y="780478"/>
                  <a:pt x="-15335" y="880015"/>
                  <a:pt x="46006" y="941356"/>
                </a:cubicBezTo>
                <a:lnTo>
                  <a:pt x="46006" y="941356"/>
                </a:lnTo>
                <a:cubicBezTo>
                  <a:pt x="107347" y="1002697"/>
                  <a:pt x="206883" y="1002697"/>
                  <a:pt x="268224" y="941356"/>
                </a:cubicBezTo>
                <a:lnTo>
                  <a:pt x="493681" y="715899"/>
                </a:lnTo>
                <a:lnTo>
                  <a:pt x="719138" y="941356"/>
                </a:lnTo>
                <a:cubicBezTo>
                  <a:pt x="780479" y="1002697"/>
                  <a:pt x="880015" y="1002697"/>
                  <a:pt x="941356" y="941356"/>
                </a:cubicBezTo>
                <a:lnTo>
                  <a:pt x="941356" y="941356"/>
                </a:lnTo>
                <a:cubicBezTo>
                  <a:pt x="1002697" y="880015"/>
                  <a:pt x="1002697" y="780478"/>
                  <a:pt x="941356" y="719138"/>
                </a:cubicBezTo>
                <a:lnTo>
                  <a:pt x="715899" y="493681"/>
                </a:lnTo>
                <a:close/>
              </a:path>
            </a:pathLst>
          </a:custGeom>
          <a:solidFill>
            <a:schemeClr val="accent3"/>
          </a:solidFill>
          <a:ln w="9525" cap="flat">
            <a:noFill/>
            <a:prstDash val="solid"/>
            <a:miter/>
          </a:ln>
        </p:spPr>
        <p:txBody>
          <a:bodyPr rtlCol="0" anchor="ctr"/>
          <a:lstStyle/>
          <a:p>
            <a:endParaRPr lang="en-US"/>
          </a:p>
        </p:txBody>
      </p:sp>
      <p:grpSp>
        <p:nvGrpSpPr>
          <p:cNvPr id="202" name="Group 201">
            <a:extLst>
              <a:ext uri="{FF2B5EF4-FFF2-40B4-BE49-F238E27FC236}">
                <a16:creationId xmlns:a16="http://schemas.microsoft.com/office/drawing/2014/main" id="{B522A8DE-63FF-4BAB-BE61-EB6D421DEBEA}"/>
              </a:ext>
            </a:extLst>
          </p:cNvPr>
          <p:cNvGrpSpPr/>
          <p:nvPr/>
        </p:nvGrpSpPr>
        <p:grpSpPr>
          <a:xfrm>
            <a:off x="2169817" y="5638123"/>
            <a:ext cx="380655" cy="406392"/>
            <a:chOff x="2043902" y="6059299"/>
            <a:chExt cx="380655" cy="406392"/>
          </a:xfrm>
          <a:solidFill>
            <a:schemeClr val="accent2"/>
          </a:solidFill>
        </p:grpSpPr>
        <p:sp>
          <p:nvSpPr>
            <p:cNvPr id="194" name="Freeform: Shape 193">
              <a:extLst>
                <a:ext uri="{FF2B5EF4-FFF2-40B4-BE49-F238E27FC236}">
                  <a16:creationId xmlns:a16="http://schemas.microsoft.com/office/drawing/2014/main" id="{28BCDAA3-854B-45FF-9C1B-77A4D40D14A7}"/>
                </a:ext>
              </a:extLst>
            </p:cNvPr>
            <p:cNvSpPr/>
            <p:nvPr/>
          </p:nvSpPr>
          <p:spPr>
            <a:xfrm>
              <a:off x="2043902" y="6215271"/>
              <a:ext cx="380655" cy="94477"/>
            </a:xfrm>
            <a:custGeom>
              <a:avLst/>
              <a:gdLst>
                <a:gd name="connsiteX0" fmla="*/ 0 w 1266443"/>
                <a:gd name="connsiteY0" fmla="*/ 157163 h 314325"/>
                <a:gd name="connsiteX1" fmla="*/ 0 w 1266443"/>
                <a:gd name="connsiteY1" fmla="*/ 157163 h 314325"/>
                <a:gd name="connsiteX2" fmla="*/ 157163 w 1266443"/>
                <a:gd name="connsiteY2" fmla="*/ 0 h 314325"/>
                <a:gd name="connsiteX3" fmla="*/ 1109281 w 1266443"/>
                <a:gd name="connsiteY3" fmla="*/ 0 h 314325"/>
                <a:gd name="connsiteX4" fmla="*/ 1266444 w 1266443"/>
                <a:gd name="connsiteY4" fmla="*/ 157163 h 314325"/>
                <a:gd name="connsiteX5" fmla="*/ 1266444 w 1266443"/>
                <a:gd name="connsiteY5" fmla="*/ 157163 h 314325"/>
                <a:gd name="connsiteX6" fmla="*/ 1109281 w 1266443"/>
                <a:gd name="connsiteY6" fmla="*/ 314325 h 314325"/>
                <a:gd name="connsiteX7" fmla="*/ 157163 w 1266443"/>
                <a:gd name="connsiteY7" fmla="*/ 314325 h 314325"/>
                <a:gd name="connsiteX8" fmla="*/ 0 w 1266443"/>
                <a:gd name="connsiteY8" fmla="*/ 157163 h 314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66443" h="314325">
                  <a:moveTo>
                    <a:pt x="0" y="157163"/>
                  </a:moveTo>
                  <a:lnTo>
                    <a:pt x="0" y="157163"/>
                  </a:lnTo>
                  <a:cubicBezTo>
                    <a:pt x="0" y="70390"/>
                    <a:pt x="70390" y="0"/>
                    <a:pt x="157163" y="0"/>
                  </a:cubicBezTo>
                  <a:lnTo>
                    <a:pt x="1109281" y="0"/>
                  </a:lnTo>
                  <a:cubicBezTo>
                    <a:pt x="1196054" y="0"/>
                    <a:pt x="1266444" y="70390"/>
                    <a:pt x="1266444" y="157163"/>
                  </a:cubicBezTo>
                  <a:lnTo>
                    <a:pt x="1266444" y="157163"/>
                  </a:lnTo>
                  <a:cubicBezTo>
                    <a:pt x="1266444" y="243935"/>
                    <a:pt x="1196054" y="314325"/>
                    <a:pt x="1109281" y="314325"/>
                  </a:cubicBezTo>
                  <a:lnTo>
                    <a:pt x="157163" y="314325"/>
                  </a:lnTo>
                  <a:cubicBezTo>
                    <a:pt x="70390" y="314230"/>
                    <a:pt x="0" y="243935"/>
                    <a:pt x="0" y="157163"/>
                  </a:cubicBezTo>
                  <a:close/>
                </a:path>
              </a:pathLst>
            </a:custGeom>
            <a:grpFill/>
            <a:ln w="9525" cap="flat">
              <a:noFill/>
              <a:prstDash val="solid"/>
              <a:miter/>
            </a:ln>
          </p:spPr>
          <p:txBody>
            <a:bodyPr rtlCol="0" anchor="ctr"/>
            <a:lstStyle/>
            <a:p>
              <a:endParaRPr lang="en-US"/>
            </a:p>
          </p:txBody>
        </p:sp>
        <p:sp>
          <p:nvSpPr>
            <p:cNvPr id="198" name="Freeform: Shape 197">
              <a:extLst>
                <a:ext uri="{FF2B5EF4-FFF2-40B4-BE49-F238E27FC236}">
                  <a16:creationId xmlns:a16="http://schemas.microsoft.com/office/drawing/2014/main" id="{15098479-A9F7-4CF0-B2B1-7EAA27EF480A}"/>
                </a:ext>
              </a:extLst>
            </p:cNvPr>
            <p:cNvSpPr/>
            <p:nvPr/>
          </p:nvSpPr>
          <p:spPr>
            <a:xfrm>
              <a:off x="2187592" y="6059299"/>
              <a:ext cx="93274" cy="93274"/>
            </a:xfrm>
            <a:custGeom>
              <a:avLst/>
              <a:gdLst>
                <a:gd name="connsiteX0" fmla="*/ 310324 w 310324"/>
                <a:gd name="connsiteY0" fmla="*/ 155162 h 310324"/>
                <a:gd name="connsiteX1" fmla="*/ 155162 w 310324"/>
                <a:gd name="connsiteY1" fmla="*/ 310325 h 310324"/>
                <a:gd name="connsiteX2" fmla="*/ 0 w 310324"/>
                <a:gd name="connsiteY2" fmla="*/ 155162 h 310324"/>
                <a:gd name="connsiteX3" fmla="*/ 155162 w 310324"/>
                <a:gd name="connsiteY3" fmla="*/ 0 h 310324"/>
                <a:gd name="connsiteX4" fmla="*/ 310324 w 310324"/>
                <a:gd name="connsiteY4" fmla="*/ 155162 h 310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0324" h="310324">
                  <a:moveTo>
                    <a:pt x="310324" y="155162"/>
                  </a:moveTo>
                  <a:cubicBezTo>
                    <a:pt x="310324" y="240856"/>
                    <a:pt x="240856" y="310325"/>
                    <a:pt x="155162" y="310325"/>
                  </a:cubicBezTo>
                  <a:cubicBezTo>
                    <a:pt x="69468" y="310325"/>
                    <a:pt x="0" y="240856"/>
                    <a:pt x="0" y="155162"/>
                  </a:cubicBezTo>
                  <a:cubicBezTo>
                    <a:pt x="0" y="69469"/>
                    <a:pt x="69468" y="0"/>
                    <a:pt x="155162" y="0"/>
                  </a:cubicBezTo>
                  <a:cubicBezTo>
                    <a:pt x="240856" y="0"/>
                    <a:pt x="310324" y="69469"/>
                    <a:pt x="310324" y="155162"/>
                  </a:cubicBezTo>
                  <a:close/>
                </a:path>
              </a:pathLst>
            </a:custGeom>
            <a:grpFill/>
            <a:ln w="9525" cap="flat">
              <a:noFill/>
              <a:prstDash val="solid"/>
              <a:miter/>
            </a:ln>
          </p:spPr>
          <p:txBody>
            <a:bodyPr rtlCol="0" anchor="ctr"/>
            <a:lstStyle/>
            <a:p>
              <a:endParaRPr lang="en-US"/>
            </a:p>
          </p:txBody>
        </p:sp>
        <p:sp>
          <p:nvSpPr>
            <p:cNvPr id="199" name="Freeform: Shape 198">
              <a:extLst>
                <a:ext uri="{FF2B5EF4-FFF2-40B4-BE49-F238E27FC236}">
                  <a16:creationId xmlns:a16="http://schemas.microsoft.com/office/drawing/2014/main" id="{817A9AF4-5207-441B-9EE7-9367F8F72831}"/>
                </a:ext>
              </a:extLst>
            </p:cNvPr>
            <p:cNvSpPr/>
            <p:nvPr/>
          </p:nvSpPr>
          <p:spPr>
            <a:xfrm>
              <a:off x="2187592" y="6372417"/>
              <a:ext cx="93274" cy="93274"/>
            </a:xfrm>
            <a:custGeom>
              <a:avLst/>
              <a:gdLst>
                <a:gd name="connsiteX0" fmla="*/ 310324 w 310324"/>
                <a:gd name="connsiteY0" fmla="*/ 155162 h 310324"/>
                <a:gd name="connsiteX1" fmla="*/ 155162 w 310324"/>
                <a:gd name="connsiteY1" fmla="*/ 310324 h 310324"/>
                <a:gd name="connsiteX2" fmla="*/ 0 w 310324"/>
                <a:gd name="connsiteY2" fmla="*/ 155162 h 310324"/>
                <a:gd name="connsiteX3" fmla="*/ 155162 w 310324"/>
                <a:gd name="connsiteY3" fmla="*/ 0 h 310324"/>
                <a:gd name="connsiteX4" fmla="*/ 310324 w 310324"/>
                <a:gd name="connsiteY4" fmla="*/ 155162 h 310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0324" h="310324">
                  <a:moveTo>
                    <a:pt x="310324" y="155162"/>
                  </a:moveTo>
                  <a:cubicBezTo>
                    <a:pt x="310324" y="240856"/>
                    <a:pt x="240856" y="310324"/>
                    <a:pt x="155162" y="310324"/>
                  </a:cubicBezTo>
                  <a:cubicBezTo>
                    <a:pt x="69468" y="310324"/>
                    <a:pt x="0" y="240856"/>
                    <a:pt x="0" y="155162"/>
                  </a:cubicBezTo>
                  <a:cubicBezTo>
                    <a:pt x="0" y="69468"/>
                    <a:pt x="69468" y="0"/>
                    <a:pt x="155162" y="0"/>
                  </a:cubicBezTo>
                  <a:cubicBezTo>
                    <a:pt x="240856" y="0"/>
                    <a:pt x="310324" y="69468"/>
                    <a:pt x="310324" y="155162"/>
                  </a:cubicBezTo>
                  <a:close/>
                </a:path>
              </a:pathLst>
            </a:custGeom>
            <a:grpFill/>
            <a:ln w="9525" cap="flat">
              <a:noFill/>
              <a:prstDash val="solid"/>
              <a:miter/>
            </a:ln>
          </p:spPr>
          <p:txBody>
            <a:bodyPr rtlCol="0" anchor="ctr"/>
            <a:lstStyle/>
            <a:p>
              <a:endParaRPr lang="en-US"/>
            </a:p>
          </p:txBody>
        </p:sp>
      </p:grpSp>
      <p:sp>
        <p:nvSpPr>
          <p:cNvPr id="203" name="Freeform: Shape 202">
            <a:extLst>
              <a:ext uri="{FF2B5EF4-FFF2-40B4-BE49-F238E27FC236}">
                <a16:creationId xmlns:a16="http://schemas.microsoft.com/office/drawing/2014/main" id="{1720EC18-9543-42D7-8E06-B642342D7AB7}"/>
              </a:ext>
            </a:extLst>
          </p:cNvPr>
          <p:cNvSpPr/>
          <p:nvPr/>
        </p:nvSpPr>
        <p:spPr>
          <a:xfrm>
            <a:off x="4985827" y="4977970"/>
            <a:ext cx="296771" cy="296771"/>
          </a:xfrm>
          <a:custGeom>
            <a:avLst/>
            <a:gdLst>
              <a:gd name="connsiteX0" fmla="*/ 715899 w 987361"/>
              <a:gd name="connsiteY0" fmla="*/ 493681 h 987361"/>
              <a:gd name="connsiteX1" fmla="*/ 941356 w 987361"/>
              <a:gd name="connsiteY1" fmla="*/ 268224 h 987361"/>
              <a:gd name="connsiteX2" fmla="*/ 941356 w 987361"/>
              <a:gd name="connsiteY2" fmla="*/ 46006 h 987361"/>
              <a:gd name="connsiteX3" fmla="*/ 941356 w 987361"/>
              <a:gd name="connsiteY3" fmla="*/ 46006 h 987361"/>
              <a:gd name="connsiteX4" fmla="*/ 719138 w 987361"/>
              <a:gd name="connsiteY4" fmla="*/ 46006 h 987361"/>
              <a:gd name="connsiteX5" fmla="*/ 493681 w 987361"/>
              <a:gd name="connsiteY5" fmla="*/ 271463 h 987361"/>
              <a:gd name="connsiteX6" fmla="*/ 268224 w 987361"/>
              <a:gd name="connsiteY6" fmla="*/ 46006 h 987361"/>
              <a:gd name="connsiteX7" fmla="*/ 46006 w 987361"/>
              <a:gd name="connsiteY7" fmla="*/ 46006 h 987361"/>
              <a:gd name="connsiteX8" fmla="*/ 46006 w 987361"/>
              <a:gd name="connsiteY8" fmla="*/ 268224 h 987361"/>
              <a:gd name="connsiteX9" fmla="*/ 271463 w 987361"/>
              <a:gd name="connsiteY9" fmla="*/ 493681 h 987361"/>
              <a:gd name="connsiteX10" fmla="*/ 46006 w 987361"/>
              <a:gd name="connsiteY10" fmla="*/ 719138 h 987361"/>
              <a:gd name="connsiteX11" fmla="*/ 46006 w 987361"/>
              <a:gd name="connsiteY11" fmla="*/ 941356 h 987361"/>
              <a:gd name="connsiteX12" fmla="*/ 46006 w 987361"/>
              <a:gd name="connsiteY12" fmla="*/ 941356 h 987361"/>
              <a:gd name="connsiteX13" fmla="*/ 268224 w 987361"/>
              <a:gd name="connsiteY13" fmla="*/ 941356 h 987361"/>
              <a:gd name="connsiteX14" fmla="*/ 493681 w 987361"/>
              <a:gd name="connsiteY14" fmla="*/ 715899 h 987361"/>
              <a:gd name="connsiteX15" fmla="*/ 719138 w 987361"/>
              <a:gd name="connsiteY15" fmla="*/ 941356 h 987361"/>
              <a:gd name="connsiteX16" fmla="*/ 941356 w 987361"/>
              <a:gd name="connsiteY16" fmla="*/ 941356 h 987361"/>
              <a:gd name="connsiteX17" fmla="*/ 941356 w 987361"/>
              <a:gd name="connsiteY17" fmla="*/ 941356 h 987361"/>
              <a:gd name="connsiteX18" fmla="*/ 941356 w 987361"/>
              <a:gd name="connsiteY18" fmla="*/ 719138 h 987361"/>
              <a:gd name="connsiteX19" fmla="*/ 715899 w 987361"/>
              <a:gd name="connsiteY19" fmla="*/ 493681 h 987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87361" h="987361">
                <a:moveTo>
                  <a:pt x="715899" y="493681"/>
                </a:moveTo>
                <a:lnTo>
                  <a:pt x="941356" y="268224"/>
                </a:lnTo>
                <a:cubicBezTo>
                  <a:pt x="1002697" y="206883"/>
                  <a:pt x="1002697" y="107347"/>
                  <a:pt x="941356" y="46006"/>
                </a:cubicBezTo>
                <a:lnTo>
                  <a:pt x="941356" y="46006"/>
                </a:lnTo>
                <a:cubicBezTo>
                  <a:pt x="880015" y="-15335"/>
                  <a:pt x="780479" y="-15335"/>
                  <a:pt x="719138" y="46006"/>
                </a:cubicBezTo>
                <a:lnTo>
                  <a:pt x="493681" y="271463"/>
                </a:lnTo>
                <a:lnTo>
                  <a:pt x="268224" y="46006"/>
                </a:lnTo>
                <a:cubicBezTo>
                  <a:pt x="206883" y="-15335"/>
                  <a:pt x="107347" y="-15335"/>
                  <a:pt x="46006" y="46006"/>
                </a:cubicBezTo>
                <a:cubicBezTo>
                  <a:pt x="-15335" y="107347"/>
                  <a:pt x="-15335" y="206883"/>
                  <a:pt x="46006" y="268224"/>
                </a:cubicBezTo>
                <a:lnTo>
                  <a:pt x="271463" y="493681"/>
                </a:lnTo>
                <a:lnTo>
                  <a:pt x="46006" y="719138"/>
                </a:lnTo>
                <a:cubicBezTo>
                  <a:pt x="-15335" y="780478"/>
                  <a:pt x="-15335" y="880015"/>
                  <a:pt x="46006" y="941356"/>
                </a:cubicBezTo>
                <a:lnTo>
                  <a:pt x="46006" y="941356"/>
                </a:lnTo>
                <a:cubicBezTo>
                  <a:pt x="107347" y="1002697"/>
                  <a:pt x="206883" y="1002697"/>
                  <a:pt x="268224" y="941356"/>
                </a:cubicBezTo>
                <a:lnTo>
                  <a:pt x="493681" y="715899"/>
                </a:lnTo>
                <a:lnTo>
                  <a:pt x="719138" y="941356"/>
                </a:lnTo>
                <a:cubicBezTo>
                  <a:pt x="780479" y="1002697"/>
                  <a:pt x="880015" y="1002697"/>
                  <a:pt x="941356" y="941356"/>
                </a:cubicBezTo>
                <a:lnTo>
                  <a:pt x="941356" y="941356"/>
                </a:lnTo>
                <a:cubicBezTo>
                  <a:pt x="1002697" y="880015"/>
                  <a:pt x="1002697" y="780478"/>
                  <a:pt x="941356" y="719138"/>
                </a:cubicBezTo>
                <a:lnTo>
                  <a:pt x="715899" y="493681"/>
                </a:lnTo>
                <a:close/>
              </a:path>
            </a:pathLst>
          </a:custGeom>
          <a:solidFill>
            <a:schemeClr val="accent2"/>
          </a:solidFill>
          <a:ln w="9525" cap="flat">
            <a:noFill/>
            <a:prstDash val="solid"/>
            <a:miter/>
          </a:ln>
        </p:spPr>
        <p:txBody>
          <a:bodyPr rtlCol="0" anchor="ctr"/>
          <a:lstStyle/>
          <a:p>
            <a:endParaRPr lang="en-US"/>
          </a:p>
        </p:txBody>
      </p:sp>
      <p:sp>
        <p:nvSpPr>
          <p:cNvPr id="204" name="Freeform: Shape 203">
            <a:extLst>
              <a:ext uri="{FF2B5EF4-FFF2-40B4-BE49-F238E27FC236}">
                <a16:creationId xmlns:a16="http://schemas.microsoft.com/office/drawing/2014/main" id="{3416F930-1566-47D5-9B50-921AA47FD9FA}"/>
              </a:ext>
            </a:extLst>
          </p:cNvPr>
          <p:cNvSpPr/>
          <p:nvPr/>
        </p:nvSpPr>
        <p:spPr>
          <a:xfrm>
            <a:off x="2711682" y="4673086"/>
            <a:ext cx="380655" cy="380655"/>
          </a:xfrm>
          <a:custGeom>
            <a:avLst/>
            <a:gdLst>
              <a:gd name="connsiteX0" fmla="*/ 1109186 w 1266444"/>
              <a:gd name="connsiteY0" fmla="*/ 476060 h 1266444"/>
              <a:gd name="connsiteX1" fmla="*/ 790289 w 1266444"/>
              <a:gd name="connsiteY1" fmla="*/ 476060 h 1266444"/>
              <a:gd name="connsiteX2" fmla="*/ 790289 w 1266444"/>
              <a:gd name="connsiteY2" fmla="*/ 157163 h 1266444"/>
              <a:gd name="connsiteX3" fmla="*/ 633127 w 1266444"/>
              <a:gd name="connsiteY3" fmla="*/ 0 h 1266444"/>
              <a:gd name="connsiteX4" fmla="*/ 475964 w 1266444"/>
              <a:gd name="connsiteY4" fmla="*/ 157163 h 1266444"/>
              <a:gd name="connsiteX5" fmla="*/ 475964 w 1266444"/>
              <a:gd name="connsiteY5" fmla="*/ 476060 h 1266444"/>
              <a:gd name="connsiteX6" fmla="*/ 157163 w 1266444"/>
              <a:gd name="connsiteY6" fmla="*/ 476060 h 1266444"/>
              <a:gd name="connsiteX7" fmla="*/ 0 w 1266444"/>
              <a:gd name="connsiteY7" fmla="*/ 633222 h 1266444"/>
              <a:gd name="connsiteX8" fmla="*/ 157163 w 1266444"/>
              <a:gd name="connsiteY8" fmla="*/ 790385 h 1266444"/>
              <a:gd name="connsiteX9" fmla="*/ 476060 w 1266444"/>
              <a:gd name="connsiteY9" fmla="*/ 790385 h 1266444"/>
              <a:gd name="connsiteX10" fmla="*/ 476060 w 1266444"/>
              <a:gd name="connsiteY10" fmla="*/ 1109282 h 1266444"/>
              <a:gd name="connsiteX11" fmla="*/ 633222 w 1266444"/>
              <a:gd name="connsiteY11" fmla="*/ 1266444 h 1266444"/>
              <a:gd name="connsiteX12" fmla="*/ 790385 w 1266444"/>
              <a:gd name="connsiteY12" fmla="*/ 1109282 h 1266444"/>
              <a:gd name="connsiteX13" fmla="*/ 790385 w 1266444"/>
              <a:gd name="connsiteY13" fmla="*/ 790289 h 1266444"/>
              <a:gd name="connsiteX14" fmla="*/ 1109282 w 1266444"/>
              <a:gd name="connsiteY14" fmla="*/ 790289 h 1266444"/>
              <a:gd name="connsiteX15" fmla="*/ 1266444 w 1266444"/>
              <a:gd name="connsiteY15" fmla="*/ 633127 h 1266444"/>
              <a:gd name="connsiteX16" fmla="*/ 1109186 w 1266444"/>
              <a:gd name="connsiteY16" fmla="*/ 476060 h 1266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66444" h="1266444">
                <a:moveTo>
                  <a:pt x="1109186" y="476060"/>
                </a:moveTo>
                <a:lnTo>
                  <a:pt x="790289" y="476060"/>
                </a:lnTo>
                <a:lnTo>
                  <a:pt x="790289" y="157163"/>
                </a:lnTo>
                <a:cubicBezTo>
                  <a:pt x="790289" y="70390"/>
                  <a:pt x="719900" y="0"/>
                  <a:pt x="633127" y="0"/>
                </a:cubicBezTo>
                <a:cubicBezTo>
                  <a:pt x="546354" y="0"/>
                  <a:pt x="475964" y="70390"/>
                  <a:pt x="475964" y="157163"/>
                </a:cubicBezTo>
                <a:lnTo>
                  <a:pt x="475964" y="476060"/>
                </a:lnTo>
                <a:lnTo>
                  <a:pt x="157163" y="476060"/>
                </a:lnTo>
                <a:cubicBezTo>
                  <a:pt x="70390" y="476060"/>
                  <a:pt x="0" y="546354"/>
                  <a:pt x="0" y="633222"/>
                </a:cubicBezTo>
                <a:cubicBezTo>
                  <a:pt x="0" y="720090"/>
                  <a:pt x="70390" y="790385"/>
                  <a:pt x="157163" y="790385"/>
                </a:cubicBezTo>
                <a:lnTo>
                  <a:pt x="476060" y="790385"/>
                </a:lnTo>
                <a:lnTo>
                  <a:pt x="476060" y="1109282"/>
                </a:lnTo>
                <a:cubicBezTo>
                  <a:pt x="476060" y="1196054"/>
                  <a:pt x="546449" y="1266444"/>
                  <a:pt x="633222" y="1266444"/>
                </a:cubicBezTo>
                <a:cubicBezTo>
                  <a:pt x="719995" y="1266444"/>
                  <a:pt x="790385" y="1196054"/>
                  <a:pt x="790385" y="1109282"/>
                </a:cubicBezTo>
                <a:lnTo>
                  <a:pt x="790385" y="790289"/>
                </a:lnTo>
                <a:lnTo>
                  <a:pt x="1109282" y="790289"/>
                </a:lnTo>
                <a:cubicBezTo>
                  <a:pt x="1196054" y="790289"/>
                  <a:pt x="1266444" y="719900"/>
                  <a:pt x="1266444" y="633127"/>
                </a:cubicBezTo>
                <a:cubicBezTo>
                  <a:pt x="1266444" y="546354"/>
                  <a:pt x="1195959" y="476060"/>
                  <a:pt x="1109186" y="476060"/>
                </a:cubicBezTo>
                <a:close/>
              </a:path>
            </a:pathLst>
          </a:custGeom>
          <a:solidFill>
            <a:schemeClr val="accent1"/>
          </a:solidFill>
          <a:ln w="9525" cap="flat">
            <a:noFill/>
            <a:prstDash val="solid"/>
            <a:miter/>
          </a:ln>
        </p:spPr>
        <p:txBody>
          <a:bodyPr rtlCol="0" anchor="ctr"/>
          <a:lstStyle/>
          <a:p>
            <a:endParaRPr lang="en-US"/>
          </a:p>
        </p:txBody>
      </p:sp>
      <p:grpSp>
        <p:nvGrpSpPr>
          <p:cNvPr id="205" name="Group 204">
            <a:extLst>
              <a:ext uri="{FF2B5EF4-FFF2-40B4-BE49-F238E27FC236}">
                <a16:creationId xmlns:a16="http://schemas.microsoft.com/office/drawing/2014/main" id="{615F2E72-D9E8-4AAE-807C-687916EEFDFA}"/>
              </a:ext>
            </a:extLst>
          </p:cNvPr>
          <p:cNvGrpSpPr/>
          <p:nvPr/>
        </p:nvGrpSpPr>
        <p:grpSpPr>
          <a:xfrm>
            <a:off x="5938997" y="5895051"/>
            <a:ext cx="380655" cy="406392"/>
            <a:chOff x="2043902" y="6059299"/>
            <a:chExt cx="380655" cy="406392"/>
          </a:xfrm>
          <a:solidFill>
            <a:schemeClr val="accent3"/>
          </a:solidFill>
        </p:grpSpPr>
        <p:sp>
          <p:nvSpPr>
            <p:cNvPr id="206" name="Freeform: Shape 205">
              <a:extLst>
                <a:ext uri="{FF2B5EF4-FFF2-40B4-BE49-F238E27FC236}">
                  <a16:creationId xmlns:a16="http://schemas.microsoft.com/office/drawing/2014/main" id="{A2127718-F5BE-43E8-B01F-6EA7B2774A0F}"/>
                </a:ext>
              </a:extLst>
            </p:cNvPr>
            <p:cNvSpPr/>
            <p:nvPr/>
          </p:nvSpPr>
          <p:spPr>
            <a:xfrm>
              <a:off x="2043902" y="6215271"/>
              <a:ext cx="380655" cy="94477"/>
            </a:xfrm>
            <a:custGeom>
              <a:avLst/>
              <a:gdLst>
                <a:gd name="connsiteX0" fmla="*/ 0 w 1266443"/>
                <a:gd name="connsiteY0" fmla="*/ 157163 h 314325"/>
                <a:gd name="connsiteX1" fmla="*/ 0 w 1266443"/>
                <a:gd name="connsiteY1" fmla="*/ 157163 h 314325"/>
                <a:gd name="connsiteX2" fmla="*/ 157163 w 1266443"/>
                <a:gd name="connsiteY2" fmla="*/ 0 h 314325"/>
                <a:gd name="connsiteX3" fmla="*/ 1109281 w 1266443"/>
                <a:gd name="connsiteY3" fmla="*/ 0 h 314325"/>
                <a:gd name="connsiteX4" fmla="*/ 1266444 w 1266443"/>
                <a:gd name="connsiteY4" fmla="*/ 157163 h 314325"/>
                <a:gd name="connsiteX5" fmla="*/ 1266444 w 1266443"/>
                <a:gd name="connsiteY5" fmla="*/ 157163 h 314325"/>
                <a:gd name="connsiteX6" fmla="*/ 1109281 w 1266443"/>
                <a:gd name="connsiteY6" fmla="*/ 314325 h 314325"/>
                <a:gd name="connsiteX7" fmla="*/ 157163 w 1266443"/>
                <a:gd name="connsiteY7" fmla="*/ 314325 h 314325"/>
                <a:gd name="connsiteX8" fmla="*/ 0 w 1266443"/>
                <a:gd name="connsiteY8" fmla="*/ 157163 h 314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66443" h="314325">
                  <a:moveTo>
                    <a:pt x="0" y="157163"/>
                  </a:moveTo>
                  <a:lnTo>
                    <a:pt x="0" y="157163"/>
                  </a:lnTo>
                  <a:cubicBezTo>
                    <a:pt x="0" y="70390"/>
                    <a:pt x="70390" y="0"/>
                    <a:pt x="157163" y="0"/>
                  </a:cubicBezTo>
                  <a:lnTo>
                    <a:pt x="1109281" y="0"/>
                  </a:lnTo>
                  <a:cubicBezTo>
                    <a:pt x="1196054" y="0"/>
                    <a:pt x="1266444" y="70390"/>
                    <a:pt x="1266444" y="157163"/>
                  </a:cubicBezTo>
                  <a:lnTo>
                    <a:pt x="1266444" y="157163"/>
                  </a:lnTo>
                  <a:cubicBezTo>
                    <a:pt x="1266444" y="243935"/>
                    <a:pt x="1196054" y="314325"/>
                    <a:pt x="1109281" y="314325"/>
                  </a:cubicBezTo>
                  <a:lnTo>
                    <a:pt x="157163" y="314325"/>
                  </a:lnTo>
                  <a:cubicBezTo>
                    <a:pt x="70390" y="314230"/>
                    <a:pt x="0" y="243935"/>
                    <a:pt x="0" y="157163"/>
                  </a:cubicBezTo>
                  <a:close/>
                </a:path>
              </a:pathLst>
            </a:custGeom>
            <a:grpFill/>
            <a:ln w="9525" cap="flat">
              <a:noFill/>
              <a:prstDash val="solid"/>
              <a:miter/>
            </a:ln>
          </p:spPr>
          <p:txBody>
            <a:bodyPr rtlCol="0" anchor="ctr"/>
            <a:lstStyle/>
            <a:p>
              <a:endParaRPr lang="en-US"/>
            </a:p>
          </p:txBody>
        </p:sp>
        <p:sp>
          <p:nvSpPr>
            <p:cNvPr id="207" name="Freeform: Shape 206">
              <a:extLst>
                <a:ext uri="{FF2B5EF4-FFF2-40B4-BE49-F238E27FC236}">
                  <a16:creationId xmlns:a16="http://schemas.microsoft.com/office/drawing/2014/main" id="{2B56E439-50D2-4DA7-AB9D-899A8A52A3C9}"/>
                </a:ext>
              </a:extLst>
            </p:cNvPr>
            <p:cNvSpPr/>
            <p:nvPr/>
          </p:nvSpPr>
          <p:spPr>
            <a:xfrm>
              <a:off x="2187592" y="6059299"/>
              <a:ext cx="93274" cy="93274"/>
            </a:xfrm>
            <a:custGeom>
              <a:avLst/>
              <a:gdLst>
                <a:gd name="connsiteX0" fmla="*/ 310324 w 310324"/>
                <a:gd name="connsiteY0" fmla="*/ 155162 h 310324"/>
                <a:gd name="connsiteX1" fmla="*/ 155162 w 310324"/>
                <a:gd name="connsiteY1" fmla="*/ 310325 h 310324"/>
                <a:gd name="connsiteX2" fmla="*/ 0 w 310324"/>
                <a:gd name="connsiteY2" fmla="*/ 155162 h 310324"/>
                <a:gd name="connsiteX3" fmla="*/ 155162 w 310324"/>
                <a:gd name="connsiteY3" fmla="*/ 0 h 310324"/>
                <a:gd name="connsiteX4" fmla="*/ 310324 w 310324"/>
                <a:gd name="connsiteY4" fmla="*/ 155162 h 310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0324" h="310324">
                  <a:moveTo>
                    <a:pt x="310324" y="155162"/>
                  </a:moveTo>
                  <a:cubicBezTo>
                    <a:pt x="310324" y="240856"/>
                    <a:pt x="240856" y="310325"/>
                    <a:pt x="155162" y="310325"/>
                  </a:cubicBezTo>
                  <a:cubicBezTo>
                    <a:pt x="69468" y="310325"/>
                    <a:pt x="0" y="240856"/>
                    <a:pt x="0" y="155162"/>
                  </a:cubicBezTo>
                  <a:cubicBezTo>
                    <a:pt x="0" y="69469"/>
                    <a:pt x="69468" y="0"/>
                    <a:pt x="155162" y="0"/>
                  </a:cubicBezTo>
                  <a:cubicBezTo>
                    <a:pt x="240856" y="0"/>
                    <a:pt x="310324" y="69469"/>
                    <a:pt x="310324" y="155162"/>
                  </a:cubicBezTo>
                  <a:close/>
                </a:path>
              </a:pathLst>
            </a:custGeom>
            <a:grpFill/>
            <a:ln w="9525" cap="flat">
              <a:noFill/>
              <a:prstDash val="solid"/>
              <a:miter/>
            </a:ln>
          </p:spPr>
          <p:txBody>
            <a:bodyPr rtlCol="0" anchor="ctr"/>
            <a:lstStyle/>
            <a:p>
              <a:endParaRPr lang="en-US"/>
            </a:p>
          </p:txBody>
        </p:sp>
        <p:sp>
          <p:nvSpPr>
            <p:cNvPr id="208" name="Freeform: Shape 207">
              <a:extLst>
                <a:ext uri="{FF2B5EF4-FFF2-40B4-BE49-F238E27FC236}">
                  <a16:creationId xmlns:a16="http://schemas.microsoft.com/office/drawing/2014/main" id="{0E11BFAE-E458-4D65-8DF9-593066E6AAAB}"/>
                </a:ext>
              </a:extLst>
            </p:cNvPr>
            <p:cNvSpPr/>
            <p:nvPr/>
          </p:nvSpPr>
          <p:spPr>
            <a:xfrm>
              <a:off x="2187592" y="6372417"/>
              <a:ext cx="93274" cy="93274"/>
            </a:xfrm>
            <a:custGeom>
              <a:avLst/>
              <a:gdLst>
                <a:gd name="connsiteX0" fmla="*/ 310324 w 310324"/>
                <a:gd name="connsiteY0" fmla="*/ 155162 h 310324"/>
                <a:gd name="connsiteX1" fmla="*/ 155162 w 310324"/>
                <a:gd name="connsiteY1" fmla="*/ 310324 h 310324"/>
                <a:gd name="connsiteX2" fmla="*/ 0 w 310324"/>
                <a:gd name="connsiteY2" fmla="*/ 155162 h 310324"/>
                <a:gd name="connsiteX3" fmla="*/ 155162 w 310324"/>
                <a:gd name="connsiteY3" fmla="*/ 0 h 310324"/>
                <a:gd name="connsiteX4" fmla="*/ 310324 w 310324"/>
                <a:gd name="connsiteY4" fmla="*/ 155162 h 310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0324" h="310324">
                  <a:moveTo>
                    <a:pt x="310324" y="155162"/>
                  </a:moveTo>
                  <a:cubicBezTo>
                    <a:pt x="310324" y="240856"/>
                    <a:pt x="240856" y="310324"/>
                    <a:pt x="155162" y="310324"/>
                  </a:cubicBezTo>
                  <a:cubicBezTo>
                    <a:pt x="69468" y="310324"/>
                    <a:pt x="0" y="240856"/>
                    <a:pt x="0" y="155162"/>
                  </a:cubicBezTo>
                  <a:cubicBezTo>
                    <a:pt x="0" y="69468"/>
                    <a:pt x="69468" y="0"/>
                    <a:pt x="155162" y="0"/>
                  </a:cubicBezTo>
                  <a:cubicBezTo>
                    <a:pt x="240856" y="0"/>
                    <a:pt x="310324" y="69468"/>
                    <a:pt x="310324" y="155162"/>
                  </a:cubicBezTo>
                  <a:close/>
                </a:path>
              </a:pathLst>
            </a:custGeom>
            <a:grpFill/>
            <a:ln w="9525" cap="flat">
              <a:noFill/>
              <a:prstDash val="solid"/>
              <a:miter/>
            </a:ln>
          </p:spPr>
          <p:txBody>
            <a:bodyPr rtlCol="0" anchor="ctr"/>
            <a:lstStyle/>
            <a:p>
              <a:endParaRPr lang="en-US"/>
            </a:p>
          </p:txBody>
        </p:sp>
      </p:grpSp>
      <p:sp>
        <p:nvSpPr>
          <p:cNvPr id="209" name="Freeform: Shape 208">
            <a:extLst>
              <a:ext uri="{FF2B5EF4-FFF2-40B4-BE49-F238E27FC236}">
                <a16:creationId xmlns:a16="http://schemas.microsoft.com/office/drawing/2014/main" id="{843F0363-BF29-4D04-AB1B-F7CED87493A5}"/>
              </a:ext>
            </a:extLst>
          </p:cNvPr>
          <p:cNvSpPr/>
          <p:nvPr/>
        </p:nvSpPr>
        <p:spPr>
          <a:xfrm>
            <a:off x="7726699" y="6221222"/>
            <a:ext cx="296771" cy="296771"/>
          </a:xfrm>
          <a:custGeom>
            <a:avLst/>
            <a:gdLst>
              <a:gd name="connsiteX0" fmla="*/ 715899 w 987361"/>
              <a:gd name="connsiteY0" fmla="*/ 493681 h 987361"/>
              <a:gd name="connsiteX1" fmla="*/ 941356 w 987361"/>
              <a:gd name="connsiteY1" fmla="*/ 268224 h 987361"/>
              <a:gd name="connsiteX2" fmla="*/ 941356 w 987361"/>
              <a:gd name="connsiteY2" fmla="*/ 46006 h 987361"/>
              <a:gd name="connsiteX3" fmla="*/ 941356 w 987361"/>
              <a:gd name="connsiteY3" fmla="*/ 46006 h 987361"/>
              <a:gd name="connsiteX4" fmla="*/ 719138 w 987361"/>
              <a:gd name="connsiteY4" fmla="*/ 46006 h 987361"/>
              <a:gd name="connsiteX5" fmla="*/ 493681 w 987361"/>
              <a:gd name="connsiteY5" fmla="*/ 271463 h 987361"/>
              <a:gd name="connsiteX6" fmla="*/ 268224 w 987361"/>
              <a:gd name="connsiteY6" fmla="*/ 46006 h 987361"/>
              <a:gd name="connsiteX7" fmla="*/ 46006 w 987361"/>
              <a:gd name="connsiteY7" fmla="*/ 46006 h 987361"/>
              <a:gd name="connsiteX8" fmla="*/ 46006 w 987361"/>
              <a:gd name="connsiteY8" fmla="*/ 268224 h 987361"/>
              <a:gd name="connsiteX9" fmla="*/ 271463 w 987361"/>
              <a:gd name="connsiteY9" fmla="*/ 493681 h 987361"/>
              <a:gd name="connsiteX10" fmla="*/ 46006 w 987361"/>
              <a:gd name="connsiteY10" fmla="*/ 719138 h 987361"/>
              <a:gd name="connsiteX11" fmla="*/ 46006 w 987361"/>
              <a:gd name="connsiteY11" fmla="*/ 941356 h 987361"/>
              <a:gd name="connsiteX12" fmla="*/ 46006 w 987361"/>
              <a:gd name="connsiteY12" fmla="*/ 941356 h 987361"/>
              <a:gd name="connsiteX13" fmla="*/ 268224 w 987361"/>
              <a:gd name="connsiteY13" fmla="*/ 941356 h 987361"/>
              <a:gd name="connsiteX14" fmla="*/ 493681 w 987361"/>
              <a:gd name="connsiteY14" fmla="*/ 715899 h 987361"/>
              <a:gd name="connsiteX15" fmla="*/ 719138 w 987361"/>
              <a:gd name="connsiteY15" fmla="*/ 941356 h 987361"/>
              <a:gd name="connsiteX16" fmla="*/ 941356 w 987361"/>
              <a:gd name="connsiteY16" fmla="*/ 941356 h 987361"/>
              <a:gd name="connsiteX17" fmla="*/ 941356 w 987361"/>
              <a:gd name="connsiteY17" fmla="*/ 941356 h 987361"/>
              <a:gd name="connsiteX18" fmla="*/ 941356 w 987361"/>
              <a:gd name="connsiteY18" fmla="*/ 719138 h 987361"/>
              <a:gd name="connsiteX19" fmla="*/ 715899 w 987361"/>
              <a:gd name="connsiteY19" fmla="*/ 493681 h 987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87361" h="987361">
                <a:moveTo>
                  <a:pt x="715899" y="493681"/>
                </a:moveTo>
                <a:lnTo>
                  <a:pt x="941356" y="268224"/>
                </a:lnTo>
                <a:cubicBezTo>
                  <a:pt x="1002697" y="206883"/>
                  <a:pt x="1002697" y="107347"/>
                  <a:pt x="941356" y="46006"/>
                </a:cubicBezTo>
                <a:lnTo>
                  <a:pt x="941356" y="46006"/>
                </a:lnTo>
                <a:cubicBezTo>
                  <a:pt x="880015" y="-15335"/>
                  <a:pt x="780479" y="-15335"/>
                  <a:pt x="719138" y="46006"/>
                </a:cubicBezTo>
                <a:lnTo>
                  <a:pt x="493681" y="271463"/>
                </a:lnTo>
                <a:lnTo>
                  <a:pt x="268224" y="46006"/>
                </a:lnTo>
                <a:cubicBezTo>
                  <a:pt x="206883" y="-15335"/>
                  <a:pt x="107347" y="-15335"/>
                  <a:pt x="46006" y="46006"/>
                </a:cubicBezTo>
                <a:cubicBezTo>
                  <a:pt x="-15335" y="107347"/>
                  <a:pt x="-15335" y="206883"/>
                  <a:pt x="46006" y="268224"/>
                </a:cubicBezTo>
                <a:lnTo>
                  <a:pt x="271463" y="493681"/>
                </a:lnTo>
                <a:lnTo>
                  <a:pt x="46006" y="719138"/>
                </a:lnTo>
                <a:cubicBezTo>
                  <a:pt x="-15335" y="780478"/>
                  <a:pt x="-15335" y="880015"/>
                  <a:pt x="46006" y="941356"/>
                </a:cubicBezTo>
                <a:lnTo>
                  <a:pt x="46006" y="941356"/>
                </a:lnTo>
                <a:cubicBezTo>
                  <a:pt x="107347" y="1002697"/>
                  <a:pt x="206883" y="1002697"/>
                  <a:pt x="268224" y="941356"/>
                </a:cubicBezTo>
                <a:lnTo>
                  <a:pt x="493681" y="715899"/>
                </a:lnTo>
                <a:lnTo>
                  <a:pt x="719138" y="941356"/>
                </a:lnTo>
                <a:cubicBezTo>
                  <a:pt x="780479" y="1002697"/>
                  <a:pt x="880015" y="1002697"/>
                  <a:pt x="941356" y="941356"/>
                </a:cubicBezTo>
                <a:lnTo>
                  <a:pt x="941356" y="941356"/>
                </a:lnTo>
                <a:cubicBezTo>
                  <a:pt x="1002697" y="880015"/>
                  <a:pt x="1002697" y="780478"/>
                  <a:pt x="941356" y="719138"/>
                </a:cubicBezTo>
                <a:lnTo>
                  <a:pt x="715899" y="493681"/>
                </a:lnTo>
                <a:close/>
              </a:path>
            </a:pathLst>
          </a:custGeom>
          <a:solidFill>
            <a:schemeClr val="accent1"/>
          </a:solidFill>
          <a:ln w="9525" cap="flat">
            <a:noFill/>
            <a:prstDash val="solid"/>
            <a:miter/>
          </a:ln>
        </p:spPr>
        <p:txBody>
          <a:bodyPr rtlCol="0" anchor="ctr"/>
          <a:lstStyle/>
          <a:p>
            <a:endParaRPr lang="en-US"/>
          </a:p>
        </p:txBody>
      </p:sp>
      <p:sp>
        <p:nvSpPr>
          <p:cNvPr id="210" name="Freeform: Shape 209">
            <a:extLst>
              <a:ext uri="{FF2B5EF4-FFF2-40B4-BE49-F238E27FC236}">
                <a16:creationId xmlns:a16="http://schemas.microsoft.com/office/drawing/2014/main" id="{4380D7B6-ABA5-43DF-8DB4-9490461E1662}"/>
              </a:ext>
            </a:extLst>
          </p:cNvPr>
          <p:cNvSpPr/>
          <p:nvPr/>
        </p:nvSpPr>
        <p:spPr>
          <a:xfrm>
            <a:off x="7100334" y="4709605"/>
            <a:ext cx="380655" cy="380655"/>
          </a:xfrm>
          <a:custGeom>
            <a:avLst/>
            <a:gdLst>
              <a:gd name="connsiteX0" fmla="*/ 1109186 w 1266444"/>
              <a:gd name="connsiteY0" fmla="*/ 476060 h 1266444"/>
              <a:gd name="connsiteX1" fmla="*/ 790289 w 1266444"/>
              <a:gd name="connsiteY1" fmla="*/ 476060 h 1266444"/>
              <a:gd name="connsiteX2" fmla="*/ 790289 w 1266444"/>
              <a:gd name="connsiteY2" fmla="*/ 157163 h 1266444"/>
              <a:gd name="connsiteX3" fmla="*/ 633127 w 1266444"/>
              <a:gd name="connsiteY3" fmla="*/ 0 h 1266444"/>
              <a:gd name="connsiteX4" fmla="*/ 475964 w 1266444"/>
              <a:gd name="connsiteY4" fmla="*/ 157163 h 1266444"/>
              <a:gd name="connsiteX5" fmla="*/ 475964 w 1266444"/>
              <a:gd name="connsiteY5" fmla="*/ 476060 h 1266444"/>
              <a:gd name="connsiteX6" fmla="*/ 157163 w 1266444"/>
              <a:gd name="connsiteY6" fmla="*/ 476060 h 1266444"/>
              <a:gd name="connsiteX7" fmla="*/ 0 w 1266444"/>
              <a:gd name="connsiteY7" fmla="*/ 633222 h 1266444"/>
              <a:gd name="connsiteX8" fmla="*/ 157163 w 1266444"/>
              <a:gd name="connsiteY8" fmla="*/ 790385 h 1266444"/>
              <a:gd name="connsiteX9" fmla="*/ 476060 w 1266444"/>
              <a:gd name="connsiteY9" fmla="*/ 790385 h 1266444"/>
              <a:gd name="connsiteX10" fmla="*/ 476060 w 1266444"/>
              <a:gd name="connsiteY10" fmla="*/ 1109282 h 1266444"/>
              <a:gd name="connsiteX11" fmla="*/ 633222 w 1266444"/>
              <a:gd name="connsiteY11" fmla="*/ 1266444 h 1266444"/>
              <a:gd name="connsiteX12" fmla="*/ 790385 w 1266444"/>
              <a:gd name="connsiteY12" fmla="*/ 1109282 h 1266444"/>
              <a:gd name="connsiteX13" fmla="*/ 790385 w 1266444"/>
              <a:gd name="connsiteY13" fmla="*/ 790289 h 1266444"/>
              <a:gd name="connsiteX14" fmla="*/ 1109282 w 1266444"/>
              <a:gd name="connsiteY14" fmla="*/ 790289 h 1266444"/>
              <a:gd name="connsiteX15" fmla="*/ 1266444 w 1266444"/>
              <a:gd name="connsiteY15" fmla="*/ 633127 h 1266444"/>
              <a:gd name="connsiteX16" fmla="*/ 1109186 w 1266444"/>
              <a:gd name="connsiteY16" fmla="*/ 476060 h 1266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66444" h="1266444">
                <a:moveTo>
                  <a:pt x="1109186" y="476060"/>
                </a:moveTo>
                <a:lnTo>
                  <a:pt x="790289" y="476060"/>
                </a:lnTo>
                <a:lnTo>
                  <a:pt x="790289" y="157163"/>
                </a:lnTo>
                <a:cubicBezTo>
                  <a:pt x="790289" y="70390"/>
                  <a:pt x="719900" y="0"/>
                  <a:pt x="633127" y="0"/>
                </a:cubicBezTo>
                <a:cubicBezTo>
                  <a:pt x="546354" y="0"/>
                  <a:pt x="475964" y="70390"/>
                  <a:pt x="475964" y="157163"/>
                </a:cubicBezTo>
                <a:lnTo>
                  <a:pt x="475964" y="476060"/>
                </a:lnTo>
                <a:lnTo>
                  <a:pt x="157163" y="476060"/>
                </a:lnTo>
                <a:cubicBezTo>
                  <a:pt x="70390" y="476060"/>
                  <a:pt x="0" y="546354"/>
                  <a:pt x="0" y="633222"/>
                </a:cubicBezTo>
                <a:cubicBezTo>
                  <a:pt x="0" y="720090"/>
                  <a:pt x="70390" y="790385"/>
                  <a:pt x="157163" y="790385"/>
                </a:cubicBezTo>
                <a:lnTo>
                  <a:pt x="476060" y="790385"/>
                </a:lnTo>
                <a:lnTo>
                  <a:pt x="476060" y="1109282"/>
                </a:lnTo>
                <a:cubicBezTo>
                  <a:pt x="476060" y="1196054"/>
                  <a:pt x="546449" y="1266444"/>
                  <a:pt x="633222" y="1266444"/>
                </a:cubicBezTo>
                <a:cubicBezTo>
                  <a:pt x="719995" y="1266444"/>
                  <a:pt x="790385" y="1196054"/>
                  <a:pt x="790385" y="1109282"/>
                </a:cubicBezTo>
                <a:lnTo>
                  <a:pt x="790385" y="790289"/>
                </a:lnTo>
                <a:lnTo>
                  <a:pt x="1109282" y="790289"/>
                </a:lnTo>
                <a:cubicBezTo>
                  <a:pt x="1196054" y="790289"/>
                  <a:pt x="1266444" y="719900"/>
                  <a:pt x="1266444" y="633127"/>
                </a:cubicBezTo>
                <a:cubicBezTo>
                  <a:pt x="1266444" y="546354"/>
                  <a:pt x="1195959" y="476060"/>
                  <a:pt x="1109186" y="476060"/>
                </a:cubicBezTo>
                <a:close/>
              </a:path>
            </a:pathLst>
          </a:custGeom>
          <a:solidFill>
            <a:schemeClr val="accent1"/>
          </a:solidFill>
          <a:ln w="9525" cap="flat">
            <a:noFill/>
            <a:prstDash val="solid"/>
            <a:miter/>
          </a:ln>
        </p:spPr>
        <p:txBody>
          <a:bodyPr rtlCol="0" anchor="ctr"/>
          <a:lstStyle/>
          <a:p>
            <a:endParaRPr lang="en-US"/>
          </a:p>
        </p:txBody>
      </p:sp>
      <p:grpSp>
        <p:nvGrpSpPr>
          <p:cNvPr id="211" name="Group 210">
            <a:extLst>
              <a:ext uri="{FF2B5EF4-FFF2-40B4-BE49-F238E27FC236}">
                <a16:creationId xmlns:a16="http://schemas.microsoft.com/office/drawing/2014/main" id="{24CAE6E2-C4EA-426D-89D3-BFEA225E6A89}"/>
              </a:ext>
            </a:extLst>
          </p:cNvPr>
          <p:cNvGrpSpPr/>
          <p:nvPr/>
        </p:nvGrpSpPr>
        <p:grpSpPr>
          <a:xfrm>
            <a:off x="8798281" y="5382590"/>
            <a:ext cx="346090" cy="255533"/>
            <a:chOff x="2700170" y="6121968"/>
            <a:chExt cx="380655" cy="281054"/>
          </a:xfrm>
          <a:solidFill>
            <a:schemeClr val="accent3"/>
          </a:solidFill>
        </p:grpSpPr>
        <p:sp>
          <p:nvSpPr>
            <p:cNvPr id="212" name="Freeform: Shape 211">
              <a:extLst>
                <a:ext uri="{FF2B5EF4-FFF2-40B4-BE49-F238E27FC236}">
                  <a16:creationId xmlns:a16="http://schemas.microsoft.com/office/drawing/2014/main" id="{148E6B41-1340-47C9-8EA4-A43E035F2C47}"/>
                </a:ext>
              </a:extLst>
            </p:cNvPr>
            <p:cNvSpPr/>
            <p:nvPr/>
          </p:nvSpPr>
          <p:spPr>
            <a:xfrm>
              <a:off x="2700170" y="6121968"/>
              <a:ext cx="380655" cy="94477"/>
            </a:xfrm>
            <a:custGeom>
              <a:avLst/>
              <a:gdLst>
                <a:gd name="connsiteX0" fmla="*/ 0 w 1266444"/>
                <a:gd name="connsiteY0" fmla="*/ 157163 h 314325"/>
                <a:gd name="connsiteX1" fmla="*/ 0 w 1266444"/>
                <a:gd name="connsiteY1" fmla="*/ 157163 h 314325"/>
                <a:gd name="connsiteX2" fmla="*/ 157163 w 1266444"/>
                <a:gd name="connsiteY2" fmla="*/ 0 h 314325"/>
                <a:gd name="connsiteX3" fmla="*/ 1109282 w 1266444"/>
                <a:gd name="connsiteY3" fmla="*/ 0 h 314325"/>
                <a:gd name="connsiteX4" fmla="*/ 1266444 w 1266444"/>
                <a:gd name="connsiteY4" fmla="*/ 157163 h 314325"/>
                <a:gd name="connsiteX5" fmla="*/ 1266444 w 1266444"/>
                <a:gd name="connsiteY5" fmla="*/ 157163 h 314325"/>
                <a:gd name="connsiteX6" fmla="*/ 1109282 w 1266444"/>
                <a:gd name="connsiteY6" fmla="*/ 314325 h 314325"/>
                <a:gd name="connsiteX7" fmla="*/ 157163 w 1266444"/>
                <a:gd name="connsiteY7" fmla="*/ 314325 h 314325"/>
                <a:gd name="connsiteX8" fmla="*/ 0 w 1266444"/>
                <a:gd name="connsiteY8" fmla="*/ 157163 h 314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66444" h="314325">
                  <a:moveTo>
                    <a:pt x="0" y="157163"/>
                  </a:moveTo>
                  <a:lnTo>
                    <a:pt x="0" y="157163"/>
                  </a:lnTo>
                  <a:cubicBezTo>
                    <a:pt x="0" y="70390"/>
                    <a:pt x="70390" y="0"/>
                    <a:pt x="157163" y="0"/>
                  </a:cubicBezTo>
                  <a:lnTo>
                    <a:pt x="1109282" y="0"/>
                  </a:lnTo>
                  <a:cubicBezTo>
                    <a:pt x="1196054" y="0"/>
                    <a:pt x="1266444" y="70390"/>
                    <a:pt x="1266444" y="157163"/>
                  </a:cubicBezTo>
                  <a:lnTo>
                    <a:pt x="1266444" y="157163"/>
                  </a:lnTo>
                  <a:cubicBezTo>
                    <a:pt x="1266444" y="243935"/>
                    <a:pt x="1196054" y="314325"/>
                    <a:pt x="1109282" y="314325"/>
                  </a:cubicBezTo>
                  <a:lnTo>
                    <a:pt x="157163" y="314325"/>
                  </a:lnTo>
                  <a:cubicBezTo>
                    <a:pt x="70390" y="314325"/>
                    <a:pt x="0" y="243935"/>
                    <a:pt x="0" y="157163"/>
                  </a:cubicBezTo>
                  <a:close/>
                </a:path>
              </a:pathLst>
            </a:custGeom>
            <a:grpFill/>
            <a:ln w="9525" cap="flat">
              <a:noFill/>
              <a:prstDash val="solid"/>
              <a:miter/>
            </a:ln>
          </p:spPr>
          <p:txBody>
            <a:bodyPr rtlCol="0" anchor="ctr"/>
            <a:lstStyle/>
            <a:p>
              <a:endParaRPr lang="en-US"/>
            </a:p>
          </p:txBody>
        </p:sp>
        <p:sp>
          <p:nvSpPr>
            <p:cNvPr id="213" name="Freeform: Shape 212">
              <a:extLst>
                <a:ext uri="{FF2B5EF4-FFF2-40B4-BE49-F238E27FC236}">
                  <a16:creationId xmlns:a16="http://schemas.microsoft.com/office/drawing/2014/main" id="{A56D253C-BF59-41D2-8F6C-C02A93E9DE94}"/>
                </a:ext>
              </a:extLst>
            </p:cNvPr>
            <p:cNvSpPr/>
            <p:nvPr/>
          </p:nvSpPr>
          <p:spPr>
            <a:xfrm>
              <a:off x="2700170" y="6308545"/>
              <a:ext cx="380655" cy="94477"/>
            </a:xfrm>
            <a:custGeom>
              <a:avLst/>
              <a:gdLst>
                <a:gd name="connsiteX0" fmla="*/ 0 w 1266444"/>
                <a:gd name="connsiteY0" fmla="*/ 157163 h 314325"/>
                <a:gd name="connsiteX1" fmla="*/ 0 w 1266444"/>
                <a:gd name="connsiteY1" fmla="*/ 157163 h 314325"/>
                <a:gd name="connsiteX2" fmla="*/ 157163 w 1266444"/>
                <a:gd name="connsiteY2" fmla="*/ 0 h 314325"/>
                <a:gd name="connsiteX3" fmla="*/ 1109282 w 1266444"/>
                <a:gd name="connsiteY3" fmla="*/ 0 h 314325"/>
                <a:gd name="connsiteX4" fmla="*/ 1266444 w 1266444"/>
                <a:gd name="connsiteY4" fmla="*/ 157163 h 314325"/>
                <a:gd name="connsiteX5" fmla="*/ 1266444 w 1266444"/>
                <a:gd name="connsiteY5" fmla="*/ 157163 h 314325"/>
                <a:gd name="connsiteX6" fmla="*/ 1109282 w 1266444"/>
                <a:gd name="connsiteY6" fmla="*/ 314325 h 314325"/>
                <a:gd name="connsiteX7" fmla="*/ 157163 w 1266444"/>
                <a:gd name="connsiteY7" fmla="*/ 314325 h 314325"/>
                <a:gd name="connsiteX8" fmla="*/ 0 w 1266444"/>
                <a:gd name="connsiteY8" fmla="*/ 157163 h 314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66444" h="314325">
                  <a:moveTo>
                    <a:pt x="0" y="157163"/>
                  </a:moveTo>
                  <a:lnTo>
                    <a:pt x="0" y="157163"/>
                  </a:lnTo>
                  <a:cubicBezTo>
                    <a:pt x="0" y="70390"/>
                    <a:pt x="70390" y="0"/>
                    <a:pt x="157163" y="0"/>
                  </a:cubicBezTo>
                  <a:lnTo>
                    <a:pt x="1109282" y="0"/>
                  </a:lnTo>
                  <a:cubicBezTo>
                    <a:pt x="1196054" y="0"/>
                    <a:pt x="1266444" y="70390"/>
                    <a:pt x="1266444" y="157163"/>
                  </a:cubicBezTo>
                  <a:lnTo>
                    <a:pt x="1266444" y="157163"/>
                  </a:lnTo>
                  <a:cubicBezTo>
                    <a:pt x="1266444" y="243935"/>
                    <a:pt x="1196054" y="314325"/>
                    <a:pt x="1109282" y="314325"/>
                  </a:cubicBezTo>
                  <a:lnTo>
                    <a:pt x="157163" y="314325"/>
                  </a:lnTo>
                  <a:cubicBezTo>
                    <a:pt x="70390" y="314230"/>
                    <a:pt x="0" y="243935"/>
                    <a:pt x="0" y="157163"/>
                  </a:cubicBezTo>
                  <a:close/>
                </a:path>
              </a:pathLst>
            </a:custGeom>
            <a:grpFill/>
            <a:ln w="9525" cap="flat">
              <a:noFill/>
              <a:prstDash val="solid"/>
              <a:miter/>
            </a:ln>
          </p:spPr>
          <p:txBody>
            <a:bodyPr rtlCol="0" anchor="ctr"/>
            <a:lstStyle/>
            <a:p>
              <a:endParaRPr lang="en-US"/>
            </a:p>
          </p:txBody>
        </p:sp>
      </p:grpSp>
      <p:sp>
        <p:nvSpPr>
          <p:cNvPr id="214" name="Freeform: Shape 213">
            <a:extLst>
              <a:ext uri="{FF2B5EF4-FFF2-40B4-BE49-F238E27FC236}">
                <a16:creationId xmlns:a16="http://schemas.microsoft.com/office/drawing/2014/main" id="{CEAD6647-B1EB-46A7-AE0A-3E9ED82011AA}"/>
              </a:ext>
            </a:extLst>
          </p:cNvPr>
          <p:cNvSpPr/>
          <p:nvPr/>
        </p:nvSpPr>
        <p:spPr>
          <a:xfrm>
            <a:off x="9517848" y="6317305"/>
            <a:ext cx="380655" cy="380655"/>
          </a:xfrm>
          <a:custGeom>
            <a:avLst/>
            <a:gdLst>
              <a:gd name="connsiteX0" fmla="*/ 1109186 w 1266444"/>
              <a:gd name="connsiteY0" fmla="*/ 476060 h 1266444"/>
              <a:gd name="connsiteX1" fmla="*/ 790289 w 1266444"/>
              <a:gd name="connsiteY1" fmla="*/ 476060 h 1266444"/>
              <a:gd name="connsiteX2" fmla="*/ 790289 w 1266444"/>
              <a:gd name="connsiteY2" fmla="*/ 157163 h 1266444"/>
              <a:gd name="connsiteX3" fmla="*/ 633127 w 1266444"/>
              <a:gd name="connsiteY3" fmla="*/ 0 h 1266444"/>
              <a:gd name="connsiteX4" fmla="*/ 475964 w 1266444"/>
              <a:gd name="connsiteY4" fmla="*/ 157163 h 1266444"/>
              <a:gd name="connsiteX5" fmla="*/ 475964 w 1266444"/>
              <a:gd name="connsiteY5" fmla="*/ 476060 h 1266444"/>
              <a:gd name="connsiteX6" fmla="*/ 157163 w 1266444"/>
              <a:gd name="connsiteY6" fmla="*/ 476060 h 1266444"/>
              <a:gd name="connsiteX7" fmla="*/ 0 w 1266444"/>
              <a:gd name="connsiteY7" fmla="*/ 633222 h 1266444"/>
              <a:gd name="connsiteX8" fmla="*/ 157163 w 1266444"/>
              <a:gd name="connsiteY8" fmla="*/ 790385 h 1266444"/>
              <a:gd name="connsiteX9" fmla="*/ 476060 w 1266444"/>
              <a:gd name="connsiteY9" fmla="*/ 790385 h 1266444"/>
              <a:gd name="connsiteX10" fmla="*/ 476060 w 1266444"/>
              <a:gd name="connsiteY10" fmla="*/ 1109282 h 1266444"/>
              <a:gd name="connsiteX11" fmla="*/ 633222 w 1266444"/>
              <a:gd name="connsiteY11" fmla="*/ 1266444 h 1266444"/>
              <a:gd name="connsiteX12" fmla="*/ 790385 w 1266444"/>
              <a:gd name="connsiteY12" fmla="*/ 1109282 h 1266444"/>
              <a:gd name="connsiteX13" fmla="*/ 790385 w 1266444"/>
              <a:gd name="connsiteY13" fmla="*/ 790289 h 1266444"/>
              <a:gd name="connsiteX14" fmla="*/ 1109282 w 1266444"/>
              <a:gd name="connsiteY14" fmla="*/ 790289 h 1266444"/>
              <a:gd name="connsiteX15" fmla="*/ 1266444 w 1266444"/>
              <a:gd name="connsiteY15" fmla="*/ 633127 h 1266444"/>
              <a:gd name="connsiteX16" fmla="*/ 1109186 w 1266444"/>
              <a:gd name="connsiteY16" fmla="*/ 476060 h 1266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66444" h="1266444">
                <a:moveTo>
                  <a:pt x="1109186" y="476060"/>
                </a:moveTo>
                <a:lnTo>
                  <a:pt x="790289" y="476060"/>
                </a:lnTo>
                <a:lnTo>
                  <a:pt x="790289" y="157163"/>
                </a:lnTo>
                <a:cubicBezTo>
                  <a:pt x="790289" y="70390"/>
                  <a:pt x="719900" y="0"/>
                  <a:pt x="633127" y="0"/>
                </a:cubicBezTo>
                <a:cubicBezTo>
                  <a:pt x="546354" y="0"/>
                  <a:pt x="475964" y="70390"/>
                  <a:pt x="475964" y="157163"/>
                </a:cubicBezTo>
                <a:lnTo>
                  <a:pt x="475964" y="476060"/>
                </a:lnTo>
                <a:lnTo>
                  <a:pt x="157163" y="476060"/>
                </a:lnTo>
                <a:cubicBezTo>
                  <a:pt x="70390" y="476060"/>
                  <a:pt x="0" y="546354"/>
                  <a:pt x="0" y="633222"/>
                </a:cubicBezTo>
                <a:cubicBezTo>
                  <a:pt x="0" y="720090"/>
                  <a:pt x="70390" y="790385"/>
                  <a:pt x="157163" y="790385"/>
                </a:cubicBezTo>
                <a:lnTo>
                  <a:pt x="476060" y="790385"/>
                </a:lnTo>
                <a:lnTo>
                  <a:pt x="476060" y="1109282"/>
                </a:lnTo>
                <a:cubicBezTo>
                  <a:pt x="476060" y="1196054"/>
                  <a:pt x="546449" y="1266444"/>
                  <a:pt x="633222" y="1266444"/>
                </a:cubicBezTo>
                <a:cubicBezTo>
                  <a:pt x="719995" y="1266444"/>
                  <a:pt x="790385" y="1196054"/>
                  <a:pt x="790385" y="1109282"/>
                </a:cubicBezTo>
                <a:lnTo>
                  <a:pt x="790385" y="790289"/>
                </a:lnTo>
                <a:lnTo>
                  <a:pt x="1109282" y="790289"/>
                </a:lnTo>
                <a:cubicBezTo>
                  <a:pt x="1196054" y="790289"/>
                  <a:pt x="1266444" y="719900"/>
                  <a:pt x="1266444" y="633127"/>
                </a:cubicBezTo>
                <a:cubicBezTo>
                  <a:pt x="1266444" y="546354"/>
                  <a:pt x="1195959" y="476060"/>
                  <a:pt x="1109186" y="476060"/>
                </a:cubicBezTo>
                <a:close/>
              </a:path>
            </a:pathLst>
          </a:custGeom>
          <a:solidFill>
            <a:schemeClr val="accent2"/>
          </a:solidFill>
          <a:ln w="9525" cap="flat">
            <a:noFill/>
            <a:prstDash val="solid"/>
            <a:miter/>
          </a:ln>
        </p:spPr>
        <p:txBody>
          <a:bodyPr rtlCol="0" anchor="ctr"/>
          <a:lstStyle/>
          <a:p>
            <a:endParaRPr lang="en-US"/>
          </a:p>
        </p:txBody>
      </p:sp>
      <p:grpSp>
        <p:nvGrpSpPr>
          <p:cNvPr id="220" name="Group 219">
            <a:extLst>
              <a:ext uri="{FF2B5EF4-FFF2-40B4-BE49-F238E27FC236}">
                <a16:creationId xmlns:a16="http://schemas.microsoft.com/office/drawing/2014/main" id="{013B3E3D-D893-4058-85AA-B7911E287989}"/>
              </a:ext>
            </a:extLst>
          </p:cNvPr>
          <p:cNvGrpSpPr/>
          <p:nvPr/>
        </p:nvGrpSpPr>
        <p:grpSpPr>
          <a:xfrm>
            <a:off x="10174334" y="4774774"/>
            <a:ext cx="380655" cy="406392"/>
            <a:chOff x="2043902" y="6059299"/>
            <a:chExt cx="380655" cy="406392"/>
          </a:xfrm>
          <a:solidFill>
            <a:schemeClr val="accent1"/>
          </a:solidFill>
        </p:grpSpPr>
        <p:sp>
          <p:nvSpPr>
            <p:cNvPr id="221" name="Freeform: Shape 220">
              <a:extLst>
                <a:ext uri="{FF2B5EF4-FFF2-40B4-BE49-F238E27FC236}">
                  <a16:creationId xmlns:a16="http://schemas.microsoft.com/office/drawing/2014/main" id="{CA8E699B-9055-40C7-97B4-0DE205731D3A}"/>
                </a:ext>
              </a:extLst>
            </p:cNvPr>
            <p:cNvSpPr/>
            <p:nvPr/>
          </p:nvSpPr>
          <p:spPr>
            <a:xfrm>
              <a:off x="2043902" y="6215271"/>
              <a:ext cx="380655" cy="94477"/>
            </a:xfrm>
            <a:custGeom>
              <a:avLst/>
              <a:gdLst>
                <a:gd name="connsiteX0" fmla="*/ 0 w 1266443"/>
                <a:gd name="connsiteY0" fmla="*/ 157163 h 314325"/>
                <a:gd name="connsiteX1" fmla="*/ 0 w 1266443"/>
                <a:gd name="connsiteY1" fmla="*/ 157163 h 314325"/>
                <a:gd name="connsiteX2" fmla="*/ 157163 w 1266443"/>
                <a:gd name="connsiteY2" fmla="*/ 0 h 314325"/>
                <a:gd name="connsiteX3" fmla="*/ 1109281 w 1266443"/>
                <a:gd name="connsiteY3" fmla="*/ 0 h 314325"/>
                <a:gd name="connsiteX4" fmla="*/ 1266444 w 1266443"/>
                <a:gd name="connsiteY4" fmla="*/ 157163 h 314325"/>
                <a:gd name="connsiteX5" fmla="*/ 1266444 w 1266443"/>
                <a:gd name="connsiteY5" fmla="*/ 157163 h 314325"/>
                <a:gd name="connsiteX6" fmla="*/ 1109281 w 1266443"/>
                <a:gd name="connsiteY6" fmla="*/ 314325 h 314325"/>
                <a:gd name="connsiteX7" fmla="*/ 157163 w 1266443"/>
                <a:gd name="connsiteY7" fmla="*/ 314325 h 314325"/>
                <a:gd name="connsiteX8" fmla="*/ 0 w 1266443"/>
                <a:gd name="connsiteY8" fmla="*/ 157163 h 314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66443" h="314325">
                  <a:moveTo>
                    <a:pt x="0" y="157163"/>
                  </a:moveTo>
                  <a:lnTo>
                    <a:pt x="0" y="157163"/>
                  </a:lnTo>
                  <a:cubicBezTo>
                    <a:pt x="0" y="70390"/>
                    <a:pt x="70390" y="0"/>
                    <a:pt x="157163" y="0"/>
                  </a:cubicBezTo>
                  <a:lnTo>
                    <a:pt x="1109281" y="0"/>
                  </a:lnTo>
                  <a:cubicBezTo>
                    <a:pt x="1196054" y="0"/>
                    <a:pt x="1266444" y="70390"/>
                    <a:pt x="1266444" y="157163"/>
                  </a:cubicBezTo>
                  <a:lnTo>
                    <a:pt x="1266444" y="157163"/>
                  </a:lnTo>
                  <a:cubicBezTo>
                    <a:pt x="1266444" y="243935"/>
                    <a:pt x="1196054" y="314325"/>
                    <a:pt x="1109281" y="314325"/>
                  </a:cubicBezTo>
                  <a:lnTo>
                    <a:pt x="157163" y="314325"/>
                  </a:lnTo>
                  <a:cubicBezTo>
                    <a:pt x="70390" y="314230"/>
                    <a:pt x="0" y="243935"/>
                    <a:pt x="0" y="157163"/>
                  </a:cubicBezTo>
                  <a:close/>
                </a:path>
              </a:pathLst>
            </a:custGeom>
            <a:grpFill/>
            <a:ln w="9525" cap="flat">
              <a:noFill/>
              <a:prstDash val="solid"/>
              <a:miter/>
            </a:ln>
          </p:spPr>
          <p:txBody>
            <a:bodyPr rtlCol="0" anchor="ctr"/>
            <a:lstStyle/>
            <a:p>
              <a:endParaRPr lang="en-US"/>
            </a:p>
          </p:txBody>
        </p:sp>
        <p:sp>
          <p:nvSpPr>
            <p:cNvPr id="222" name="Freeform: Shape 221">
              <a:extLst>
                <a:ext uri="{FF2B5EF4-FFF2-40B4-BE49-F238E27FC236}">
                  <a16:creationId xmlns:a16="http://schemas.microsoft.com/office/drawing/2014/main" id="{463D8DB0-1B36-4D5E-BA48-874559E9B432}"/>
                </a:ext>
              </a:extLst>
            </p:cNvPr>
            <p:cNvSpPr/>
            <p:nvPr/>
          </p:nvSpPr>
          <p:spPr>
            <a:xfrm>
              <a:off x="2187592" y="6059299"/>
              <a:ext cx="93274" cy="93274"/>
            </a:xfrm>
            <a:custGeom>
              <a:avLst/>
              <a:gdLst>
                <a:gd name="connsiteX0" fmla="*/ 310324 w 310324"/>
                <a:gd name="connsiteY0" fmla="*/ 155162 h 310324"/>
                <a:gd name="connsiteX1" fmla="*/ 155162 w 310324"/>
                <a:gd name="connsiteY1" fmla="*/ 310325 h 310324"/>
                <a:gd name="connsiteX2" fmla="*/ 0 w 310324"/>
                <a:gd name="connsiteY2" fmla="*/ 155162 h 310324"/>
                <a:gd name="connsiteX3" fmla="*/ 155162 w 310324"/>
                <a:gd name="connsiteY3" fmla="*/ 0 h 310324"/>
                <a:gd name="connsiteX4" fmla="*/ 310324 w 310324"/>
                <a:gd name="connsiteY4" fmla="*/ 155162 h 310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0324" h="310324">
                  <a:moveTo>
                    <a:pt x="310324" y="155162"/>
                  </a:moveTo>
                  <a:cubicBezTo>
                    <a:pt x="310324" y="240856"/>
                    <a:pt x="240856" y="310325"/>
                    <a:pt x="155162" y="310325"/>
                  </a:cubicBezTo>
                  <a:cubicBezTo>
                    <a:pt x="69468" y="310325"/>
                    <a:pt x="0" y="240856"/>
                    <a:pt x="0" y="155162"/>
                  </a:cubicBezTo>
                  <a:cubicBezTo>
                    <a:pt x="0" y="69469"/>
                    <a:pt x="69468" y="0"/>
                    <a:pt x="155162" y="0"/>
                  </a:cubicBezTo>
                  <a:cubicBezTo>
                    <a:pt x="240856" y="0"/>
                    <a:pt x="310324" y="69469"/>
                    <a:pt x="310324" y="155162"/>
                  </a:cubicBezTo>
                  <a:close/>
                </a:path>
              </a:pathLst>
            </a:custGeom>
            <a:grpFill/>
            <a:ln w="9525" cap="flat">
              <a:noFill/>
              <a:prstDash val="solid"/>
              <a:miter/>
            </a:ln>
          </p:spPr>
          <p:txBody>
            <a:bodyPr rtlCol="0" anchor="ctr"/>
            <a:lstStyle/>
            <a:p>
              <a:endParaRPr lang="en-US"/>
            </a:p>
          </p:txBody>
        </p:sp>
        <p:sp>
          <p:nvSpPr>
            <p:cNvPr id="223" name="Freeform: Shape 222">
              <a:extLst>
                <a:ext uri="{FF2B5EF4-FFF2-40B4-BE49-F238E27FC236}">
                  <a16:creationId xmlns:a16="http://schemas.microsoft.com/office/drawing/2014/main" id="{8644383C-D5AD-422D-AF0A-0D862291B2FF}"/>
                </a:ext>
              </a:extLst>
            </p:cNvPr>
            <p:cNvSpPr/>
            <p:nvPr/>
          </p:nvSpPr>
          <p:spPr>
            <a:xfrm>
              <a:off x="2187592" y="6372417"/>
              <a:ext cx="93274" cy="93274"/>
            </a:xfrm>
            <a:custGeom>
              <a:avLst/>
              <a:gdLst>
                <a:gd name="connsiteX0" fmla="*/ 310324 w 310324"/>
                <a:gd name="connsiteY0" fmla="*/ 155162 h 310324"/>
                <a:gd name="connsiteX1" fmla="*/ 155162 w 310324"/>
                <a:gd name="connsiteY1" fmla="*/ 310324 h 310324"/>
                <a:gd name="connsiteX2" fmla="*/ 0 w 310324"/>
                <a:gd name="connsiteY2" fmla="*/ 155162 h 310324"/>
                <a:gd name="connsiteX3" fmla="*/ 155162 w 310324"/>
                <a:gd name="connsiteY3" fmla="*/ 0 h 310324"/>
                <a:gd name="connsiteX4" fmla="*/ 310324 w 310324"/>
                <a:gd name="connsiteY4" fmla="*/ 155162 h 310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0324" h="310324">
                  <a:moveTo>
                    <a:pt x="310324" y="155162"/>
                  </a:moveTo>
                  <a:cubicBezTo>
                    <a:pt x="310324" y="240856"/>
                    <a:pt x="240856" y="310324"/>
                    <a:pt x="155162" y="310324"/>
                  </a:cubicBezTo>
                  <a:cubicBezTo>
                    <a:pt x="69468" y="310324"/>
                    <a:pt x="0" y="240856"/>
                    <a:pt x="0" y="155162"/>
                  </a:cubicBezTo>
                  <a:cubicBezTo>
                    <a:pt x="0" y="69468"/>
                    <a:pt x="69468" y="0"/>
                    <a:pt x="155162" y="0"/>
                  </a:cubicBezTo>
                  <a:cubicBezTo>
                    <a:pt x="240856" y="0"/>
                    <a:pt x="310324" y="69468"/>
                    <a:pt x="310324" y="155162"/>
                  </a:cubicBezTo>
                  <a:close/>
                </a:path>
              </a:pathLst>
            </a:custGeom>
            <a:grpFill/>
            <a:ln w="9525" cap="flat">
              <a:noFill/>
              <a:prstDash val="solid"/>
              <a:miter/>
            </a:ln>
          </p:spPr>
          <p:txBody>
            <a:bodyPr rtlCol="0" anchor="ctr"/>
            <a:lstStyle/>
            <a:p>
              <a:endParaRPr lang="en-US"/>
            </a:p>
          </p:txBody>
        </p:sp>
      </p:grpSp>
      <p:sp>
        <p:nvSpPr>
          <p:cNvPr id="224" name="Freeform: Shape 223">
            <a:extLst>
              <a:ext uri="{FF2B5EF4-FFF2-40B4-BE49-F238E27FC236}">
                <a16:creationId xmlns:a16="http://schemas.microsoft.com/office/drawing/2014/main" id="{DDA5A163-A4D4-47B0-B23B-3A38069B8372}"/>
              </a:ext>
            </a:extLst>
          </p:cNvPr>
          <p:cNvSpPr/>
          <p:nvPr/>
        </p:nvSpPr>
        <p:spPr>
          <a:xfrm>
            <a:off x="11835594" y="4597315"/>
            <a:ext cx="380655" cy="380655"/>
          </a:xfrm>
          <a:custGeom>
            <a:avLst/>
            <a:gdLst>
              <a:gd name="connsiteX0" fmla="*/ 1109186 w 1266444"/>
              <a:gd name="connsiteY0" fmla="*/ 476060 h 1266444"/>
              <a:gd name="connsiteX1" fmla="*/ 790289 w 1266444"/>
              <a:gd name="connsiteY1" fmla="*/ 476060 h 1266444"/>
              <a:gd name="connsiteX2" fmla="*/ 790289 w 1266444"/>
              <a:gd name="connsiteY2" fmla="*/ 157163 h 1266444"/>
              <a:gd name="connsiteX3" fmla="*/ 633127 w 1266444"/>
              <a:gd name="connsiteY3" fmla="*/ 0 h 1266444"/>
              <a:gd name="connsiteX4" fmla="*/ 475964 w 1266444"/>
              <a:gd name="connsiteY4" fmla="*/ 157163 h 1266444"/>
              <a:gd name="connsiteX5" fmla="*/ 475964 w 1266444"/>
              <a:gd name="connsiteY5" fmla="*/ 476060 h 1266444"/>
              <a:gd name="connsiteX6" fmla="*/ 157163 w 1266444"/>
              <a:gd name="connsiteY6" fmla="*/ 476060 h 1266444"/>
              <a:gd name="connsiteX7" fmla="*/ 0 w 1266444"/>
              <a:gd name="connsiteY7" fmla="*/ 633222 h 1266444"/>
              <a:gd name="connsiteX8" fmla="*/ 157163 w 1266444"/>
              <a:gd name="connsiteY8" fmla="*/ 790385 h 1266444"/>
              <a:gd name="connsiteX9" fmla="*/ 476060 w 1266444"/>
              <a:gd name="connsiteY9" fmla="*/ 790385 h 1266444"/>
              <a:gd name="connsiteX10" fmla="*/ 476060 w 1266444"/>
              <a:gd name="connsiteY10" fmla="*/ 1109282 h 1266444"/>
              <a:gd name="connsiteX11" fmla="*/ 633222 w 1266444"/>
              <a:gd name="connsiteY11" fmla="*/ 1266444 h 1266444"/>
              <a:gd name="connsiteX12" fmla="*/ 790385 w 1266444"/>
              <a:gd name="connsiteY12" fmla="*/ 1109282 h 1266444"/>
              <a:gd name="connsiteX13" fmla="*/ 790385 w 1266444"/>
              <a:gd name="connsiteY13" fmla="*/ 790289 h 1266444"/>
              <a:gd name="connsiteX14" fmla="*/ 1109282 w 1266444"/>
              <a:gd name="connsiteY14" fmla="*/ 790289 h 1266444"/>
              <a:gd name="connsiteX15" fmla="*/ 1266444 w 1266444"/>
              <a:gd name="connsiteY15" fmla="*/ 633127 h 1266444"/>
              <a:gd name="connsiteX16" fmla="*/ 1109186 w 1266444"/>
              <a:gd name="connsiteY16" fmla="*/ 476060 h 1266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66444" h="1266444">
                <a:moveTo>
                  <a:pt x="1109186" y="476060"/>
                </a:moveTo>
                <a:lnTo>
                  <a:pt x="790289" y="476060"/>
                </a:lnTo>
                <a:lnTo>
                  <a:pt x="790289" y="157163"/>
                </a:lnTo>
                <a:cubicBezTo>
                  <a:pt x="790289" y="70390"/>
                  <a:pt x="719900" y="0"/>
                  <a:pt x="633127" y="0"/>
                </a:cubicBezTo>
                <a:cubicBezTo>
                  <a:pt x="546354" y="0"/>
                  <a:pt x="475964" y="70390"/>
                  <a:pt x="475964" y="157163"/>
                </a:cubicBezTo>
                <a:lnTo>
                  <a:pt x="475964" y="476060"/>
                </a:lnTo>
                <a:lnTo>
                  <a:pt x="157163" y="476060"/>
                </a:lnTo>
                <a:cubicBezTo>
                  <a:pt x="70390" y="476060"/>
                  <a:pt x="0" y="546354"/>
                  <a:pt x="0" y="633222"/>
                </a:cubicBezTo>
                <a:cubicBezTo>
                  <a:pt x="0" y="720090"/>
                  <a:pt x="70390" y="790385"/>
                  <a:pt x="157163" y="790385"/>
                </a:cubicBezTo>
                <a:lnTo>
                  <a:pt x="476060" y="790385"/>
                </a:lnTo>
                <a:lnTo>
                  <a:pt x="476060" y="1109282"/>
                </a:lnTo>
                <a:cubicBezTo>
                  <a:pt x="476060" y="1196054"/>
                  <a:pt x="546449" y="1266444"/>
                  <a:pt x="633222" y="1266444"/>
                </a:cubicBezTo>
                <a:cubicBezTo>
                  <a:pt x="719995" y="1266444"/>
                  <a:pt x="790385" y="1196054"/>
                  <a:pt x="790385" y="1109282"/>
                </a:cubicBezTo>
                <a:lnTo>
                  <a:pt x="790385" y="790289"/>
                </a:lnTo>
                <a:lnTo>
                  <a:pt x="1109282" y="790289"/>
                </a:lnTo>
                <a:cubicBezTo>
                  <a:pt x="1196054" y="790289"/>
                  <a:pt x="1266444" y="719900"/>
                  <a:pt x="1266444" y="633127"/>
                </a:cubicBezTo>
                <a:cubicBezTo>
                  <a:pt x="1266444" y="546354"/>
                  <a:pt x="1195959" y="476060"/>
                  <a:pt x="1109186" y="476060"/>
                </a:cubicBezTo>
                <a:close/>
              </a:path>
            </a:pathLst>
          </a:custGeom>
          <a:solidFill>
            <a:schemeClr val="accent1"/>
          </a:solidFill>
          <a:ln w="9525" cap="flat">
            <a:noFill/>
            <a:prstDash val="solid"/>
            <a:miter/>
          </a:ln>
        </p:spPr>
        <p:txBody>
          <a:bodyPr rtlCol="0" anchor="ctr"/>
          <a:lstStyle/>
          <a:p>
            <a:endParaRPr lang="en-US"/>
          </a:p>
        </p:txBody>
      </p:sp>
      <p:sp>
        <p:nvSpPr>
          <p:cNvPr id="225" name="Rectangle: Rounded Corners 224">
            <a:extLst>
              <a:ext uri="{FF2B5EF4-FFF2-40B4-BE49-F238E27FC236}">
                <a16:creationId xmlns:a16="http://schemas.microsoft.com/office/drawing/2014/main" id="{55186493-8336-4BA8-B666-F3C07BA06BBD}"/>
              </a:ext>
            </a:extLst>
          </p:cNvPr>
          <p:cNvSpPr/>
          <p:nvPr/>
        </p:nvSpPr>
        <p:spPr>
          <a:xfrm>
            <a:off x="6523690" y="1233733"/>
            <a:ext cx="4956496" cy="1698815"/>
          </a:xfrm>
          <a:prstGeom prst="roundRect">
            <a:avLst>
              <a:gd name="adj" fmla="val 13362"/>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Rectangle: Rounded Corners 225">
            <a:extLst>
              <a:ext uri="{FF2B5EF4-FFF2-40B4-BE49-F238E27FC236}">
                <a16:creationId xmlns:a16="http://schemas.microsoft.com/office/drawing/2014/main" id="{9420CAE0-E267-4142-B0F9-C6B51D44383C}"/>
              </a:ext>
            </a:extLst>
          </p:cNvPr>
          <p:cNvSpPr/>
          <p:nvPr/>
        </p:nvSpPr>
        <p:spPr>
          <a:xfrm>
            <a:off x="6523690" y="3079028"/>
            <a:ext cx="4956496" cy="937488"/>
          </a:xfrm>
          <a:prstGeom prst="roundRect">
            <a:avLst>
              <a:gd name="adj" fmla="val 1336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TextBox 226">
            <a:extLst>
              <a:ext uri="{FF2B5EF4-FFF2-40B4-BE49-F238E27FC236}">
                <a16:creationId xmlns:a16="http://schemas.microsoft.com/office/drawing/2014/main" id="{CA942AAB-6462-43CB-BA59-464E95667941}"/>
              </a:ext>
            </a:extLst>
          </p:cNvPr>
          <p:cNvSpPr txBox="1"/>
          <p:nvPr/>
        </p:nvSpPr>
        <p:spPr>
          <a:xfrm>
            <a:off x="7139801" y="1595458"/>
            <a:ext cx="4117740" cy="893834"/>
          </a:xfrm>
          <a:prstGeom prst="rect">
            <a:avLst/>
          </a:prstGeom>
          <a:noFill/>
        </p:spPr>
        <p:txBody>
          <a:bodyPr wrap="square" rtlCol="0" anchor="t">
            <a:spAutoFit/>
          </a:bodyPr>
          <a:lstStyle/>
          <a:p>
            <a:pPr>
              <a:lnSpc>
                <a:spcPct val="150000"/>
              </a:lnSpc>
            </a:pPr>
            <a:r>
              <a:rPr lang="en-US" sz="1200" dirty="0">
                <a:solidFill>
                  <a:schemeClr val="bg2"/>
                </a:solidFill>
              </a:rPr>
              <a:t>The systematic treatment of magnitude, relationships between figures and form, and relations between quantities expressed symbolically.</a:t>
            </a:r>
          </a:p>
        </p:txBody>
      </p:sp>
      <p:sp>
        <p:nvSpPr>
          <p:cNvPr id="228" name="TextBox 227">
            <a:extLst>
              <a:ext uri="{FF2B5EF4-FFF2-40B4-BE49-F238E27FC236}">
                <a16:creationId xmlns:a16="http://schemas.microsoft.com/office/drawing/2014/main" id="{79C61000-FCBB-40F9-BEF2-65BE863089B5}"/>
              </a:ext>
            </a:extLst>
          </p:cNvPr>
          <p:cNvSpPr txBox="1"/>
          <p:nvPr/>
        </p:nvSpPr>
        <p:spPr>
          <a:xfrm>
            <a:off x="7139801" y="3345194"/>
            <a:ext cx="4659541" cy="339837"/>
          </a:xfrm>
          <a:prstGeom prst="rect">
            <a:avLst/>
          </a:prstGeom>
          <a:noFill/>
        </p:spPr>
        <p:txBody>
          <a:bodyPr wrap="square" rtlCol="0" anchor="t">
            <a:spAutoFit/>
          </a:bodyPr>
          <a:lstStyle/>
          <a:p>
            <a:pPr>
              <a:lnSpc>
                <a:spcPct val="150000"/>
              </a:lnSpc>
            </a:pPr>
            <a:r>
              <a:rPr lang="en-US" sz="1200" dirty="0">
                <a:solidFill>
                  <a:schemeClr val="bg2"/>
                </a:solidFill>
              </a:rPr>
              <a:t>Mathematical procedures, operations, or properties.</a:t>
            </a:r>
          </a:p>
        </p:txBody>
      </p:sp>
      <p:sp>
        <p:nvSpPr>
          <p:cNvPr id="233" name="Rectangle: Rounded Corners 232">
            <a:extLst>
              <a:ext uri="{FF2B5EF4-FFF2-40B4-BE49-F238E27FC236}">
                <a16:creationId xmlns:a16="http://schemas.microsoft.com/office/drawing/2014/main" id="{C92768DA-263C-4AD6-A21F-934BDDC65CCE}"/>
              </a:ext>
            </a:extLst>
          </p:cNvPr>
          <p:cNvSpPr/>
          <p:nvPr/>
        </p:nvSpPr>
        <p:spPr>
          <a:xfrm>
            <a:off x="6648691" y="1341002"/>
            <a:ext cx="4706494" cy="1495362"/>
          </a:xfrm>
          <a:prstGeom prst="roundRect">
            <a:avLst>
              <a:gd name="adj" fmla="val 13362"/>
            </a:avLst>
          </a:prstGeom>
          <a:noFill/>
          <a:ln w="19050">
            <a:solidFill>
              <a:schemeClr val="accent1">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Rectangle: Rounded Corners 233">
            <a:extLst>
              <a:ext uri="{FF2B5EF4-FFF2-40B4-BE49-F238E27FC236}">
                <a16:creationId xmlns:a16="http://schemas.microsoft.com/office/drawing/2014/main" id="{6B003940-7616-440C-B635-1CC36D90FEA7}"/>
              </a:ext>
            </a:extLst>
          </p:cNvPr>
          <p:cNvSpPr/>
          <p:nvPr/>
        </p:nvSpPr>
        <p:spPr>
          <a:xfrm>
            <a:off x="6648691" y="3182381"/>
            <a:ext cx="4706494" cy="741866"/>
          </a:xfrm>
          <a:prstGeom prst="roundRect">
            <a:avLst>
              <a:gd name="adj" fmla="val 13362"/>
            </a:avLst>
          </a:prstGeom>
          <a:noFill/>
          <a:ln w="19050">
            <a:solidFill>
              <a:schemeClr val="accent2">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Oval 228">
            <a:extLst>
              <a:ext uri="{FF2B5EF4-FFF2-40B4-BE49-F238E27FC236}">
                <a16:creationId xmlns:a16="http://schemas.microsoft.com/office/drawing/2014/main" id="{CE38B754-5BCF-483E-8B13-434FF28381A2}"/>
              </a:ext>
            </a:extLst>
          </p:cNvPr>
          <p:cNvSpPr/>
          <p:nvPr/>
        </p:nvSpPr>
        <p:spPr>
          <a:xfrm>
            <a:off x="6272156" y="1803345"/>
            <a:ext cx="559590" cy="559590"/>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Oval 229">
            <a:extLst>
              <a:ext uri="{FF2B5EF4-FFF2-40B4-BE49-F238E27FC236}">
                <a16:creationId xmlns:a16="http://schemas.microsoft.com/office/drawing/2014/main" id="{9A00E3A4-1DDA-441A-AA82-8EA14613BD4E}"/>
              </a:ext>
            </a:extLst>
          </p:cNvPr>
          <p:cNvSpPr/>
          <p:nvPr/>
        </p:nvSpPr>
        <p:spPr>
          <a:xfrm>
            <a:off x="6272156" y="3267977"/>
            <a:ext cx="559590" cy="559590"/>
          </a:xfrm>
          <a:prstGeom prst="ellips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TextBox 230">
            <a:extLst>
              <a:ext uri="{FF2B5EF4-FFF2-40B4-BE49-F238E27FC236}">
                <a16:creationId xmlns:a16="http://schemas.microsoft.com/office/drawing/2014/main" id="{EF05D8F2-3B9E-4B08-85FA-E5F515F7F102}"/>
              </a:ext>
            </a:extLst>
          </p:cNvPr>
          <p:cNvSpPr txBox="1"/>
          <p:nvPr/>
        </p:nvSpPr>
        <p:spPr>
          <a:xfrm>
            <a:off x="6294927" y="1929251"/>
            <a:ext cx="508358" cy="307777"/>
          </a:xfrm>
          <a:prstGeom prst="rect">
            <a:avLst/>
          </a:prstGeom>
          <a:noFill/>
        </p:spPr>
        <p:txBody>
          <a:bodyPr wrap="square" rtlCol="0" anchor="t">
            <a:spAutoFit/>
          </a:bodyPr>
          <a:lstStyle/>
          <a:p>
            <a:pPr algn="ctr"/>
            <a:r>
              <a:rPr lang="en-US" sz="1400" b="1" dirty="0">
                <a:solidFill>
                  <a:schemeClr val="accent1">
                    <a:lumMod val="50000"/>
                  </a:schemeClr>
                </a:solidFill>
              </a:rPr>
              <a:t>01.</a:t>
            </a:r>
          </a:p>
        </p:txBody>
      </p:sp>
      <p:sp>
        <p:nvSpPr>
          <p:cNvPr id="232" name="TextBox 231">
            <a:extLst>
              <a:ext uri="{FF2B5EF4-FFF2-40B4-BE49-F238E27FC236}">
                <a16:creationId xmlns:a16="http://schemas.microsoft.com/office/drawing/2014/main" id="{87CC8654-AD0B-4CAE-9A8A-E5D1B8EBF543}"/>
              </a:ext>
            </a:extLst>
          </p:cNvPr>
          <p:cNvSpPr txBox="1"/>
          <p:nvPr/>
        </p:nvSpPr>
        <p:spPr>
          <a:xfrm>
            <a:off x="6294927" y="3392625"/>
            <a:ext cx="508358" cy="307777"/>
          </a:xfrm>
          <a:prstGeom prst="rect">
            <a:avLst/>
          </a:prstGeom>
          <a:noFill/>
        </p:spPr>
        <p:txBody>
          <a:bodyPr wrap="square" rtlCol="0" anchor="t">
            <a:spAutoFit/>
          </a:bodyPr>
          <a:lstStyle/>
          <a:p>
            <a:pPr algn="ctr"/>
            <a:r>
              <a:rPr lang="en-US" sz="1400" b="1" dirty="0">
                <a:solidFill>
                  <a:schemeClr val="accent2">
                    <a:lumMod val="50000"/>
                  </a:schemeClr>
                </a:solidFill>
              </a:rPr>
              <a:t>02.</a:t>
            </a:r>
          </a:p>
        </p:txBody>
      </p:sp>
      <p:sp>
        <p:nvSpPr>
          <p:cNvPr id="2" name="Text Placeholder 1">
            <a:extLst>
              <a:ext uri="{FF2B5EF4-FFF2-40B4-BE49-F238E27FC236}">
                <a16:creationId xmlns:a16="http://schemas.microsoft.com/office/drawing/2014/main" id="{8101CA51-44BF-49ED-B902-5FB44E45B8BA}"/>
              </a:ext>
            </a:extLst>
          </p:cNvPr>
          <p:cNvSpPr>
            <a:spLocks noGrp="1"/>
          </p:cNvSpPr>
          <p:nvPr>
            <p:ph type="body" sz="quarter" idx="10"/>
          </p:nvPr>
        </p:nvSpPr>
        <p:spPr/>
        <p:txBody>
          <a:bodyPr/>
          <a:lstStyle/>
          <a:p>
            <a:r>
              <a:rPr lang="en-US" dirty="0"/>
              <a:t>What is</a:t>
            </a:r>
          </a:p>
          <a:p>
            <a:r>
              <a:rPr lang="en-US" dirty="0"/>
              <a:t>Mathematics?</a:t>
            </a:r>
          </a:p>
        </p:txBody>
      </p:sp>
    </p:spTree>
    <p:extLst>
      <p:ext uri="{BB962C8B-B14F-4D97-AF65-F5344CB8AC3E}">
        <p14:creationId xmlns:p14="http://schemas.microsoft.com/office/powerpoint/2010/main" val="96337599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2AD0715-E2E9-47CE-AA9B-E5C731D50AFC}"/>
              </a:ext>
            </a:extLst>
          </p:cNvPr>
          <p:cNvSpPr/>
          <p:nvPr/>
        </p:nvSpPr>
        <p:spPr>
          <a:xfrm>
            <a:off x="1" y="3692013"/>
            <a:ext cx="12192000" cy="316598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E92923DA-5A60-45FF-BE45-9642C3BD2CDF}"/>
              </a:ext>
            </a:extLst>
          </p:cNvPr>
          <p:cNvSpPr/>
          <p:nvPr/>
        </p:nvSpPr>
        <p:spPr>
          <a:xfrm>
            <a:off x="1" y="0"/>
            <a:ext cx="12192000" cy="3697472"/>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Group 24">
            <a:extLst>
              <a:ext uri="{FF2B5EF4-FFF2-40B4-BE49-F238E27FC236}">
                <a16:creationId xmlns:a16="http://schemas.microsoft.com/office/drawing/2014/main" id="{231DCCAF-6335-4EF1-BF6E-D4F89D73B33C}"/>
              </a:ext>
            </a:extLst>
          </p:cNvPr>
          <p:cNvGrpSpPr/>
          <p:nvPr/>
        </p:nvGrpSpPr>
        <p:grpSpPr>
          <a:xfrm>
            <a:off x="-119741" y="0"/>
            <a:ext cx="12462970" cy="7011437"/>
            <a:chOff x="152517" y="153168"/>
            <a:chExt cx="12190711" cy="6858269"/>
          </a:xfrm>
          <a:solidFill>
            <a:schemeClr val="accent1">
              <a:lumMod val="50000"/>
            </a:schemeClr>
          </a:solidFill>
        </p:grpSpPr>
        <p:grpSp>
          <p:nvGrpSpPr>
            <p:cNvPr id="26" name="Graphic 2">
              <a:extLst>
                <a:ext uri="{FF2B5EF4-FFF2-40B4-BE49-F238E27FC236}">
                  <a16:creationId xmlns:a16="http://schemas.microsoft.com/office/drawing/2014/main" id="{BE184C0F-20D5-4786-911E-63F02E1A18BD}"/>
                </a:ext>
              </a:extLst>
            </p:cNvPr>
            <p:cNvGrpSpPr/>
            <p:nvPr/>
          </p:nvGrpSpPr>
          <p:grpSpPr>
            <a:xfrm>
              <a:off x="7622569" y="6577195"/>
              <a:ext cx="313226" cy="373898"/>
              <a:chOff x="7622569" y="6577195"/>
              <a:chExt cx="313226" cy="373898"/>
            </a:xfrm>
            <a:grpFill/>
          </p:grpSpPr>
          <p:sp>
            <p:nvSpPr>
              <p:cNvPr id="167" name="Freeform: Shape 166">
                <a:extLst>
                  <a:ext uri="{FF2B5EF4-FFF2-40B4-BE49-F238E27FC236}">
                    <a16:creationId xmlns:a16="http://schemas.microsoft.com/office/drawing/2014/main" id="{3F95C2D7-0996-4D1A-99B6-99169D117E4E}"/>
                  </a:ext>
                </a:extLst>
              </p:cNvPr>
              <p:cNvSpPr/>
              <p:nvPr/>
            </p:nvSpPr>
            <p:spPr>
              <a:xfrm>
                <a:off x="7622569" y="6577195"/>
                <a:ext cx="313226" cy="373898"/>
              </a:xfrm>
              <a:custGeom>
                <a:avLst/>
                <a:gdLst>
                  <a:gd name="connsiteX0" fmla="*/ 293496 w 313226"/>
                  <a:gd name="connsiteY0" fmla="*/ 0 h 373898"/>
                  <a:gd name="connsiteX1" fmla="*/ 42832 w 313226"/>
                  <a:gd name="connsiteY1" fmla="*/ 0 h 373898"/>
                  <a:gd name="connsiteX2" fmla="*/ 23101 w 313226"/>
                  <a:gd name="connsiteY2" fmla="*/ 19731 h 373898"/>
                  <a:gd name="connsiteX3" fmla="*/ 23101 w 313226"/>
                  <a:gd name="connsiteY3" fmla="*/ 29431 h 373898"/>
                  <a:gd name="connsiteX4" fmla="*/ 11592 w 313226"/>
                  <a:gd name="connsiteY4" fmla="*/ 29431 h 373898"/>
                  <a:gd name="connsiteX5" fmla="*/ 0 w 313226"/>
                  <a:gd name="connsiteY5" fmla="*/ 41024 h 373898"/>
                  <a:gd name="connsiteX6" fmla="*/ 11592 w 313226"/>
                  <a:gd name="connsiteY6" fmla="*/ 52615 h 373898"/>
                  <a:gd name="connsiteX7" fmla="*/ 23101 w 313226"/>
                  <a:gd name="connsiteY7" fmla="*/ 52615 h 373898"/>
                  <a:gd name="connsiteX8" fmla="*/ 23101 w 313226"/>
                  <a:gd name="connsiteY8" fmla="*/ 95119 h 373898"/>
                  <a:gd name="connsiteX9" fmla="*/ 11592 w 313226"/>
                  <a:gd name="connsiteY9" fmla="*/ 95119 h 373898"/>
                  <a:gd name="connsiteX10" fmla="*/ 0 w 313226"/>
                  <a:gd name="connsiteY10" fmla="*/ 106711 h 373898"/>
                  <a:gd name="connsiteX11" fmla="*/ 11592 w 313226"/>
                  <a:gd name="connsiteY11" fmla="*/ 118302 h 373898"/>
                  <a:gd name="connsiteX12" fmla="*/ 23101 w 313226"/>
                  <a:gd name="connsiteY12" fmla="*/ 118302 h 373898"/>
                  <a:gd name="connsiteX13" fmla="*/ 23101 w 313226"/>
                  <a:gd name="connsiteY13" fmla="*/ 160806 h 373898"/>
                  <a:gd name="connsiteX14" fmla="*/ 11592 w 313226"/>
                  <a:gd name="connsiteY14" fmla="*/ 160806 h 373898"/>
                  <a:gd name="connsiteX15" fmla="*/ 0 w 313226"/>
                  <a:gd name="connsiteY15" fmla="*/ 172398 h 373898"/>
                  <a:gd name="connsiteX16" fmla="*/ 11592 w 313226"/>
                  <a:gd name="connsiteY16" fmla="*/ 183990 h 373898"/>
                  <a:gd name="connsiteX17" fmla="*/ 23101 w 313226"/>
                  <a:gd name="connsiteY17" fmla="*/ 183990 h 373898"/>
                  <a:gd name="connsiteX18" fmla="*/ 23101 w 313226"/>
                  <a:gd name="connsiteY18" fmla="*/ 226493 h 373898"/>
                  <a:gd name="connsiteX19" fmla="*/ 11592 w 313226"/>
                  <a:gd name="connsiteY19" fmla="*/ 226493 h 373898"/>
                  <a:gd name="connsiteX20" fmla="*/ 0 w 313226"/>
                  <a:gd name="connsiteY20" fmla="*/ 238085 h 373898"/>
                  <a:gd name="connsiteX21" fmla="*/ 11592 w 313226"/>
                  <a:gd name="connsiteY21" fmla="*/ 249677 h 373898"/>
                  <a:gd name="connsiteX22" fmla="*/ 23101 w 313226"/>
                  <a:gd name="connsiteY22" fmla="*/ 249677 h 373898"/>
                  <a:gd name="connsiteX23" fmla="*/ 23101 w 313226"/>
                  <a:gd name="connsiteY23" fmla="*/ 292180 h 373898"/>
                  <a:gd name="connsiteX24" fmla="*/ 11592 w 313226"/>
                  <a:gd name="connsiteY24" fmla="*/ 292180 h 373898"/>
                  <a:gd name="connsiteX25" fmla="*/ 0 w 313226"/>
                  <a:gd name="connsiteY25" fmla="*/ 303772 h 373898"/>
                  <a:gd name="connsiteX26" fmla="*/ 11592 w 313226"/>
                  <a:gd name="connsiteY26" fmla="*/ 315364 h 373898"/>
                  <a:gd name="connsiteX27" fmla="*/ 23101 w 313226"/>
                  <a:gd name="connsiteY27" fmla="*/ 315364 h 373898"/>
                  <a:gd name="connsiteX28" fmla="*/ 23101 w 313226"/>
                  <a:gd name="connsiteY28" fmla="*/ 315775 h 373898"/>
                  <a:gd name="connsiteX29" fmla="*/ 23101 w 313226"/>
                  <a:gd name="connsiteY29" fmla="*/ 318981 h 373898"/>
                  <a:gd name="connsiteX30" fmla="*/ 23101 w 313226"/>
                  <a:gd name="connsiteY30" fmla="*/ 354168 h 373898"/>
                  <a:gd name="connsiteX31" fmla="*/ 42832 w 313226"/>
                  <a:gd name="connsiteY31" fmla="*/ 373899 h 373898"/>
                  <a:gd name="connsiteX32" fmla="*/ 293496 w 313226"/>
                  <a:gd name="connsiteY32" fmla="*/ 373899 h 373898"/>
                  <a:gd name="connsiteX33" fmla="*/ 313227 w 313226"/>
                  <a:gd name="connsiteY33" fmla="*/ 354168 h 373898"/>
                  <a:gd name="connsiteX34" fmla="*/ 313227 w 313226"/>
                  <a:gd name="connsiteY34" fmla="*/ 318981 h 373898"/>
                  <a:gd name="connsiteX35" fmla="*/ 313227 w 313226"/>
                  <a:gd name="connsiteY35" fmla="*/ 317337 h 373898"/>
                  <a:gd name="connsiteX36" fmla="*/ 313227 w 313226"/>
                  <a:gd name="connsiteY36" fmla="*/ 19731 h 373898"/>
                  <a:gd name="connsiteX37" fmla="*/ 293496 w 313226"/>
                  <a:gd name="connsiteY37" fmla="*/ 0 h 373898"/>
                  <a:gd name="connsiteX38" fmla="*/ 23101 w 313226"/>
                  <a:gd name="connsiteY38" fmla="*/ 310431 h 373898"/>
                  <a:gd name="connsiteX39" fmla="*/ 11592 w 313226"/>
                  <a:gd name="connsiteY39" fmla="*/ 310431 h 373898"/>
                  <a:gd name="connsiteX40" fmla="*/ 5179 w 313226"/>
                  <a:gd name="connsiteY40" fmla="*/ 304019 h 373898"/>
                  <a:gd name="connsiteX41" fmla="*/ 11592 w 313226"/>
                  <a:gd name="connsiteY41" fmla="*/ 297606 h 373898"/>
                  <a:gd name="connsiteX42" fmla="*/ 23101 w 313226"/>
                  <a:gd name="connsiteY42" fmla="*/ 297606 h 373898"/>
                  <a:gd name="connsiteX43" fmla="*/ 23101 w 313226"/>
                  <a:gd name="connsiteY43" fmla="*/ 310431 h 373898"/>
                  <a:gd name="connsiteX44" fmla="*/ 23101 w 313226"/>
                  <a:gd name="connsiteY44" fmla="*/ 244662 h 373898"/>
                  <a:gd name="connsiteX45" fmla="*/ 11592 w 313226"/>
                  <a:gd name="connsiteY45" fmla="*/ 244662 h 373898"/>
                  <a:gd name="connsiteX46" fmla="*/ 5179 w 313226"/>
                  <a:gd name="connsiteY46" fmla="*/ 238249 h 373898"/>
                  <a:gd name="connsiteX47" fmla="*/ 11592 w 313226"/>
                  <a:gd name="connsiteY47" fmla="*/ 231837 h 373898"/>
                  <a:gd name="connsiteX48" fmla="*/ 23101 w 313226"/>
                  <a:gd name="connsiteY48" fmla="*/ 231837 h 373898"/>
                  <a:gd name="connsiteX49" fmla="*/ 23101 w 313226"/>
                  <a:gd name="connsiteY49" fmla="*/ 244662 h 373898"/>
                  <a:gd name="connsiteX50" fmla="*/ 23101 w 313226"/>
                  <a:gd name="connsiteY50" fmla="*/ 178975 h 373898"/>
                  <a:gd name="connsiteX51" fmla="*/ 11592 w 313226"/>
                  <a:gd name="connsiteY51" fmla="*/ 178975 h 373898"/>
                  <a:gd name="connsiteX52" fmla="*/ 5179 w 313226"/>
                  <a:gd name="connsiteY52" fmla="*/ 172562 h 373898"/>
                  <a:gd name="connsiteX53" fmla="*/ 11592 w 313226"/>
                  <a:gd name="connsiteY53" fmla="*/ 166150 h 373898"/>
                  <a:gd name="connsiteX54" fmla="*/ 23101 w 313226"/>
                  <a:gd name="connsiteY54" fmla="*/ 166150 h 373898"/>
                  <a:gd name="connsiteX55" fmla="*/ 23101 w 313226"/>
                  <a:gd name="connsiteY55" fmla="*/ 178975 h 373898"/>
                  <a:gd name="connsiteX56" fmla="*/ 23101 w 313226"/>
                  <a:gd name="connsiteY56" fmla="*/ 113205 h 373898"/>
                  <a:gd name="connsiteX57" fmla="*/ 11592 w 313226"/>
                  <a:gd name="connsiteY57" fmla="*/ 113205 h 373898"/>
                  <a:gd name="connsiteX58" fmla="*/ 5179 w 313226"/>
                  <a:gd name="connsiteY58" fmla="*/ 106793 h 373898"/>
                  <a:gd name="connsiteX59" fmla="*/ 11592 w 313226"/>
                  <a:gd name="connsiteY59" fmla="*/ 100380 h 373898"/>
                  <a:gd name="connsiteX60" fmla="*/ 23101 w 313226"/>
                  <a:gd name="connsiteY60" fmla="*/ 100380 h 373898"/>
                  <a:gd name="connsiteX61" fmla="*/ 23101 w 313226"/>
                  <a:gd name="connsiteY61" fmla="*/ 113205 h 373898"/>
                  <a:gd name="connsiteX62" fmla="*/ 23101 w 313226"/>
                  <a:gd name="connsiteY62" fmla="*/ 47436 h 373898"/>
                  <a:gd name="connsiteX63" fmla="*/ 11592 w 313226"/>
                  <a:gd name="connsiteY63" fmla="*/ 47436 h 373898"/>
                  <a:gd name="connsiteX64" fmla="*/ 5179 w 313226"/>
                  <a:gd name="connsiteY64" fmla="*/ 41024 h 373898"/>
                  <a:gd name="connsiteX65" fmla="*/ 11592 w 313226"/>
                  <a:gd name="connsiteY65" fmla="*/ 34611 h 373898"/>
                  <a:gd name="connsiteX66" fmla="*/ 23101 w 313226"/>
                  <a:gd name="connsiteY66" fmla="*/ 34611 h 373898"/>
                  <a:gd name="connsiteX67" fmla="*/ 23101 w 313226"/>
                  <a:gd name="connsiteY67" fmla="*/ 47436 h 373898"/>
                  <a:gd name="connsiteX68" fmla="*/ 28281 w 313226"/>
                  <a:gd name="connsiteY68" fmla="*/ 316104 h 373898"/>
                  <a:gd name="connsiteX69" fmla="*/ 28281 w 313226"/>
                  <a:gd name="connsiteY69" fmla="*/ 297606 h 373898"/>
                  <a:gd name="connsiteX70" fmla="*/ 44559 w 313226"/>
                  <a:gd name="connsiteY70" fmla="*/ 297606 h 373898"/>
                  <a:gd name="connsiteX71" fmla="*/ 48751 w 313226"/>
                  <a:gd name="connsiteY71" fmla="*/ 299168 h 373898"/>
                  <a:gd name="connsiteX72" fmla="*/ 46778 w 313226"/>
                  <a:gd name="connsiteY72" fmla="*/ 304019 h 373898"/>
                  <a:gd name="connsiteX73" fmla="*/ 53684 w 313226"/>
                  <a:gd name="connsiteY73" fmla="*/ 310924 h 373898"/>
                  <a:gd name="connsiteX74" fmla="*/ 60590 w 313226"/>
                  <a:gd name="connsiteY74" fmla="*/ 304019 h 373898"/>
                  <a:gd name="connsiteX75" fmla="*/ 54095 w 313226"/>
                  <a:gd name="connsiteY75" fmla="*/ 297195 h 373898"/>
                  <a:gd name="connsiteX76" fmla="*/ 44723 w 313226"/>
                  <a:gd name="connsiteY76" fmla="*/ 292427 h 373898"/>
                  <a:gd name="connsiteX77" fmla="*/ 28445 w 313226"/>
                  <a:gd name="connsiteY77" fmla="*/ 292427 h 373898"/>
                  <a:gd name="connsiteX78" fmla="*/ 28445 w 313226"/>
                  <a:gd name="connsiteY78" fmla="*/ 231919 h 373898"/>
                  <a:gd name="connsiteX79" fmla="*/ 44723 w 313226"/>
                  <a:gd name="connsiteY79" fmla="*/ 231919 h 373898"/>
                  <a:gd name="connsiteX80" fmla="*/ 48916 w 313226"/>
                  <a:gd name="connsiteY80" fmla="*/ 233481 h 373898"/>
                  <a:gd name="connsiteX81" fmla="*/ 46943 w 313226"/>
                  <a:gd name="connsiteY81" fmla="*/ 238332 h 373898"/>
                  <a:gd name="connsiteX82" fmla="*/ 53849 w 313226"/>
                  <a:gd name="connsiteY82" fmla="*/ 245237 h 373898"/>
                  <a:gd name="connsiteX83" fmla="*/ 60754 w 313226"/>
                  <a:gd name="connsiteY83" fmla="*/ 238332 h 373898"/>
                  <a:gd name="connsiteX84" fmla="*/ 54260 w 313226"/>
                  <a:gd name="connsiteY84" fmla="*/ 231508 h 373898"/>
                  <a:gd name="connsiteX85" fmla="*/ 44887 w 313226"/>
                  <a:gd name="connsiteY85" fmla="*/ 226740 h 373898"/>
                  <a:gd name="connsiteX86" fmla="*/ 28610 w 313226"/>
                  <a:gd name="connsiteY86" fmla="*/ 226740 h 373898"/>
                  <a:gd name="connsiteX87" fmla="*/ 28610 w 313226"/>
                  <a:gd name="connsiteY87" fmla="*/ 166232 h 373898"/>
                  <a:gd name="connsiteX88" fmla="*/ 44887 w 313226"/>
                  <a:gd name="connsiteY88" fmla="*/ 166232 h 373898"/>
                  <a:gd name="connsiteX89" fmla="*/ 49080 w 313226"/>
                  <a:gd name="connsiteY89" fmla="*/ 167794 h 373898"/>
                  <a:gd name="connsiteX90" fmla="*/ 47107 w 313226"/>
                  <a:gd name="connsiteY90" fmla="*/ 172645 h 373898"/>
                  <a:gd name="connsiteX91" fmla="*/ 54013 w 313226"/>
                  <a:gd name="connsiteY91" fmla="*/ 179550 h 373898"/>
                  <a:gd name="connsiteX92" fmla="*/ 60919 w 313226"/>
                  <a:gd name="connsiteY92" fmla="*/ 172645 h 373898"/>
                  <a:gd name="connsiteX93" fmla="*/ 54424 w 313226"/>
                  <a:gd name="connsiteY93" fmla="*/ 165821 h 373898"/>
                  <a:gd name="connsiteX94" fmla="*/ 45052 w 313226"/>
                  <a:gd name="connsiteY94" fmla="*/ 161053 h 373898"/>
                  <a:gd name="connsiteX95" fmla="*/ 28774 w 313226"/>
                  <a:gd name="connsiteY95" fmla="*/ 161053 h 373898"/>
                  <a:gd name="connsiteX96" fmla="*/ 28774 w 313226"/>
                  <a:gd name="connsiteY96" fmla="*/ 100545 h 373898"/>
                  <a:gd name="connsiteX97" fmla="*/ 45052 w 313226"/>
                  <a:gd name="connsiteY97" fmla="*/ 100545 h 373898"/>
                  <a:gd name="connsiteX98" fmla="*/ 49245 w 313226"/>
                  <a:gd name="connsiteY98" fmla="*/ 102107 h 373898"/>
                  <a:gd name="connsiteX99" fmla="*/ 47272 w 313226"/>
                  <a:gd name="connsiteY99" fmla="*/ 106957 h 373898"/>
                  <a:gd name="connsiteX100" fmla="*/ 54177 w 313226"/>
                  <a:gd name="connsiteY100" fmla="*/ 113863 h 373898"/>
                  <a:gd name="connsiteX101" fmla="*/ 61083 w 313226"/>
                  <a:gd name="connsiteY101" fmla="*/ 106957 h 373898"/>
                  <a:gd name="connsiteX102" fmla="*/ 54588 w 313226"/>
                  <a:gd name="connsiteY102" fmla="*/ 100134 h 373898"/>
                  <a:gd name="connsiteX103" fmla="*/ 45216 w 313226"/>
                  <a:gd name="connsiteY103" fmla="*/ 95365 h 373898"/>
                  <a:gd name="connsiteX104" fmla="*/ 28938 w 313226"/>
                  <a:gd name="connsiteY104" fmla="*/ 95365 h 373898"/>
                  <a:gd name="connsiteX105" fmla="*/ 28938 w 313226"/>
                  <a:gd name="connsiteY105" fmla="*/ 34858 h 373898"/>
                  <a:gd name="connsiteX106" fmla="*/ 45216 w 313226"/>
                  <a:gd name="connsiteY106" fmla="*/ 34858 h 373898"/>
                  <a:gd name="connsiteX107" fmla="*/ 49409 w 313226"/>
                  <a:gd name="connsiteY107" fmla="*/ 36420 h 373898"/>
                  <a:gd name="connsiteX108" fmla="*/ 47436 w 313226"/>
                  <a:gd name="connsiteY108" fmla="*/ 41270 h 373898"/>
                  <a:gd name="connsiteX109" fmla="*/ 54342 w 313226"/>
                  <a:gd name="connsiteY109" fmla="*/ 48176 h 373898"/>
                  <a:gd name="connsiteX110" fmla="*/ 61247 w 313226"/>
                  <a:gd name="connsiteY110" fmla="*/ 41270 h 373898"/>
                  <a:gd name="connsiteX111" fmla="*/ 54753 w 313226"/>
                  <a:gd name="connsiteY111" fmla="*/ 34447 h 373898"/>
                  <a:gd name="connsiteX112" fmla="*/ 45381 w 313226"/>
                  <a:gd name="connsiteY112" fmla="*/ 29678 h 373898"/>
                  <a:gd name="connsiteX113" fmla="*/ 29103 w 313226"/>
                  <a:gd name="connsiteY113" fmla="*/ 29678 h 373898"/>
                  <a:gd name="connsiteX114" fmla="*/ 29103 w 313226"/>
                  <a:gd name="connsiteY114" fmla="*/ 19977 h 373898"/>
                  <a:gd name="connsiteX115" fmla="*/ 43572 w 313226"/>
                  <a:gd name="connsiteY115" fmla="*/ 5508 h 373898"/>
                  <a:gd name="connsiteX116" fmla="*/ 72429 w 313226"/>
                  <a:gd name="connsiteY116" fmla="*/ 5508 h 373898"/>
                  <a:gd name="connsiteX117" fmla="*/ 72429 w 313226"/>
                  <a:gd name="connsiteY117" fmla="*/ 333779 h 373898"/>
                  <a:gd name="connsiteX118" fmla="*/ 43572 w 313226"/>
                  <a:gd name="connsiteY118" fmla="*/ 333779 h 373898"/>
                  <a:gd name="connsiteX119" fmla="*/ 29103 w 313226"/>
                  <a:gd name="connsiteY119" fmla="*/ 319310 h 373898"/>
                  <a:gd name="connsiteX120" fmla="*/ 29103 w 313226"/>
                  <a:gd name="connsiteY120" fmla="*/ 316104 h 373898"/>
                  <a:gd name="connsiteX121" fmla="*/ 307965 w 313226"/>
                  <a:gd name="connsiteY121" fmla="*/ 354415 h 373898"/>
                  <a:gd name="connsiteX122" fmla="*/ 293496 w 313226"/>
                  <a:gd name="connsiteY122" fmla="*/ 368884 h 373898"/>
                  <a:gd name="connsiteX123" fmla="*/ 42832 w 313226"/>
                  <a:gd name="connsiteY123" fmla="*/ 368884 h 373898"/>
                  <a:gd name="connsiteX124" fmla="*/ 28363 w 313226"/>
                  <a:gd name="connsiteY124" fmla="*/ 354415 h 373898"/>
                  <a:gd name="connsiteX125" fmla="*/ 28363 w 313226"/>
                  <a:gd name="connsiteY125" fmla="*/ 332546 h 373898"/>
                  <a:gd name="connsiteX126" fmla="*/ 42832 w 313226"/>
                  <a:gd name="connsiteY126" fmla="*/ 338959 h 373898"/>
                  <a:gd name="connsiteX127" fmla="*/ 293496 w 313226"/>
                  <a:gd name="connsiteY127" fmla="*/ 338959 h 373898"/>
                  <a:gd name="connsiteX128" fmla="*/ 307965 w 313226"/>
                  <a:gd name="connsiteY128" fmla="*/ 332546 h 373898"/>
                  <a:gd name="connsiteX129" fmla="*/ 307965 w 313226"/>
                  <a:gd name="connsiteY129" fmla="*/ 354415 h 373898"/>
                  <a:gd name="connsiteX130" fmla="*/ 307965 w 313226"/>
                  <a:gd name="connsiteY130" fmla="*/ 317666 h 373898"/>
                  <a:gd name="connsiteX131" fmla="*/ 307965 w 313226"/>
                  <a:gd name="connsiteY131" fmla="*/ 319310 h 373898"/>
                  <a:gd name="connsiteX132" fmla="*/ 293496 w 313226"/>
                  <a:gd name="connsiteY132" fmla="*/ 333779 h 373898"/>
                  <a:gd name="connsiteX133" fmla="*/ 76868 w 313226"/>
                  <a:gd name="connsiteY133" fmla="*/ 333779 h 373898"/>
                  <a:gd name="connsiteX134" fmla="*/ 76868 w 313226"/>
                  <a:gd name="connsiteY134" fmla="*/ 5261 h 373898"/>
                  <a:gd name="connsiteX135" fmla="*/ 293496 w 313226"/>
                  <a:gd name="connsiteY135" fmla="*/ 5261 h 373898"/>
                  <a:gd name="connsiteX136" fmla="*/ 307965 w 313226"/>
                  <a:gd name="connsiteY136" fmla="*/ 19731 h 373898"/>
                  <a:gd name="connsiteX137" fmla="*/ 307965 w 313226"/>
                  <a:gd name="connsiteY137" fmla="*/ 317666 h 373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313226" h="373898">
                    <a:moveTo>
                      <a:pt x="293496" y="0"/>
                    </a:moveTo>
                    <a:lnTo>
                      <a:pt x="42832" y="0"/>
                    </a:lnTo>
                    <a:cubicBezTo>
                      <a:pt x="31980" y="0"/>
                      <a:pt x="23101" y="8879"/>
                      <a:pt x="23101" y="19731"/>
                    </a:cubicBezTo>
                    <a:lnTo>
                      <a:pt x="23101" y="29431"/>
                    </a:lnTo>
                    <a:lnTo>
                      <a:pt x="11592" y="29431"/>
                    </a:lnTo>
                    <a:cubicBezTo>
                      <a:pt x="5179" y="29431"/>
                      <a:pt x="0" y="34611"/>
                      <a:pt x="0" y="41024"/>
                    </a:cubicBezTo>
                    <a:cubicBezTo>
                      <a:pt x="0" y="47436"/>
                      <a:pt x="5179" y="52615"/>
                      <a:pt x="11592" y="52615"/>
                    </a:cubicBezTo>
                    <a:lnTo>
                      <a:pt x="23101" y="52615"/>
                    </a:lnTo>
                    <a:lnTo>
                      <a:pt x="23101" y="95119"/>
                    </a:lnTo>
                    <a:lnTo>
                      <a:pt x="11592" y="95119"/>
                    </a:lnTo>
                    <a:cubicBezTo>
                      <a:pt x="5179" y="95119"/>
                      <a:pt x="0" y="100298"/>
                      <a:pt x="0" y="106711"/>
                    </a:cubicBezTo>
                    <a:cubicBezTo>
                      <a:pt x="0" y="113123"/>
                      <a:pt x="5179" y="118302"/>
                      <a:pt x="11592" y="118302"/>
                    </a:cubicBezTo>
                    <a:lnTo>
                      <a:pt x="23101" y="118302"/>
                    </a:lnTo>
                    <a:lnTo>
                      <a:pt x="23101" y="160806"/>
                    </a:lnTo>
                    <a:lnTo>
                      <a:pt x="11592" y="160806"/>
                    </a:lnTo>
                    <a:cubicBezTo>
                      <a:pt x="5179" y="160806"/>
                      <a:pt x="0" y="165986"/>
                      <a:pt x="0" y="172398"/>
                    </a:cubicBezTo>
                    <a:cubicBezTo>
                      <a:pt x="0" y="178811"/>
                      <a:pt x="5179" y="183990"/>
                      <a:pt x="11592" y="183990"/>
                    </a:cubicBezTo>
                    <a:lnTo>
                      <a:pt x="23101" y="183990"/>
                    </a:lnTo>
                    <a:lnTo>
                      <a:pt x="23101" y="226493"/>
                    </a:lnTo>
                    <a:lnTo>
                      <a:pt x="11592" y="226493"/>
                    </a:lnTo>
                    <a:cubicBezTo>
                      <a:pt x="5179" y="226493"/>
                      <a:pt x="0" y="231673"/>
                      <a:pt x="0" y="238085"/>
                    </a:cubicBezTo>
                    <a:cubicBezTo>
                      <a:pt x="0" y="244498"/>
                      <a:pt x="5179" y="249677"/>
                      <a:pt x="11592" y="249677"/>
                    </a:cubicBezTo>
                    <a:lnTo>
                      <a:pt x="23101" y="249677"/>
                    </a:lnTo>
                    <a:lnTo>
                      <a:pt x="23101" y="292180"/>
                    </a:lnTo>
                    <a:lnTo>
                      <a:pt x="11592" y="292180"/>
                    </a:lnTo>
                    <a:cubicBezTo>
                      <a:pt x="5179" y="292180"/>
                      <a:pt x="0" y="297360"/>
                      <a:pt x="0" y="303772"/>
                    </a:cubicBezTo>
                    <a:cubicBezTo>
                      <a:pt x="0" y="310185"/>
                      <a:pt x="5179" y="315364"/>
                      <a:pt x="11592" y="315364"/>
                    </a:cubicBezTo>
                    <a:lnTo>
                      <a:pt x="23101" y="315364"/>
                    </a:lnTo>
                    <a:lnTo>
                      <a:pt x="23101" y="315775"/>
                    </a:lnTo>
                    <a:lnTo>
                      <a:pt x="23101" y="318981"/>
                    </a:lnTo>
                    <a:lnTo>
                      <a:pt x="23101" y="354168"/>
                    </a:lnTo>
                    <a:cubicBezTo>
                      <a:pt x="23101" y="365020"/>
                      <a:pt x="31980" y="373899"/>
                      <a:pt x="42832" y="373899"/>
                    </a:cubicBezTo>
                    <a:lnTo>
                      <a:pt x="293496" y="373899"/>
                    </a:lnTo>
                    <a:cubicBezTo>
                      <a:pt x="304348" y="373899"/>
                      <a:pt x="313227" y="365020"/>
                      <a:pt x="313227" y="354168"/>
                    </a:cubicBezTo>
                    <a:lnTo>
                      <a:pt x="313227" y="318981"/>
                    </a:lnTo>
                    <a:lnTo>
                      <a:pt x="313227" y="317337"/>
                    </a:lnTo>
                    <a:lnTo>
                      <a:pt x="313227" y="19731"/>
                    </a:lnTo>
                    <a:cubicBezTo>
                      <a:pt x="313227" y="8879"/>
                      <a:pt x="304348" y="0"/>
                      <a:pt x="293496" y="0"/>
                    </a:cubicBezTo>
                    <a:close/>
                    <a:moveTo>
                      <a:pt x="23101" y="310431"/>
                    </a:moveTo>
                    <a:lnTo>
                      <a:pt x="11592" y="310431"/>
                    </a:lnTo>
                    <a:cubicBezTo>
                      <a:pt x="8057" y="310431"/>
                      <a:pt x="5179" y="307554"/>
                      <a:pt x="5179" y="304019"/>
                    </a:cubicBezTo>
                    <a:cubicBezTo>
                      <a:pt x="5179" y="300484"/>
                      <a:pt x="8057" y="297606"/>
                      <a:pt x="11592" y="297606"/>
                    </a:cubicBezTo>
                    <a:lnTo>
                      <a:pt x="23101" y="297606"/>
                    </a:lnTo>
                    <a:lnTo>
                      <a:pt x="23101" y="310431"/>
                    </a:lnTo>
                    <a:close/>
                    <a:moveTo>
                      <a:pt x="23101" y="244662"/>
                    </a:moveTo>
                    <a:lnTo>
                      <a:pt x="11592" y="244662"/>
                    </a:lnTo>
                    <a:cubicBezTo>
                      <a:pt x="8057" y="244662"/>
                      <a:pt x="5179" y="241785"/>
                      <a:pt x="5179" y="238249"/>
                    </a:cubicBezTo>
                    <a:cubicBezTo>
                      <a:pt x="5179" y="234714"/>
                      <a:pt x="8057" y="231837"/>
                      <a:pt x="11592" y="231837"/>
                    </a:cubicBezTo>
                    <a:lnTo>
                      <a:pt x="23101" y="231837"/>
                    </a:lnTo>
                    <a:lnTo>
                      <a:pt x="23101" y="244662"/>
                    </a:lnTo>
                    <a:close/>
                    <a:moveTo>
                      <a:pt x="23101" y="178975"/>
                    </a:moveTo>
                    <a:lnTo>
                      <a:pt x="11592" y="178975"/>
                    </a:lnTo>
                    <a:cubicBezTo>
                      <a:pt x="8057" y="178975"/>
                      <a:pt x="5179" y="176097"/>
                      <a:pt x="5179" y="172562"/>
                    </a:cubicBezTo>
                    <a:cubicBezTo>
                      <a:pt x="5179" y="169027"/>
                      <a:pt x="8057" y="166150"/>
                      <a:pt x="11592" y="166150"/>
                    </a:cubicBezTo>
                    <a:lnTo>
                      <a:pt x="23101" y="166150"/>
                    </a:lnTo>
                    <a:lnTo>
                      <a:pt x="23101" y="178975"/>
                    </a:lnTo>
                    <a:close/>
                    <a:moveTo>
                      <a:pt x="23101" y="113205"/>
                    </a:moveTo>
                    <a:lnTo>
                      <a:pt x="11592" y="113205"/>
                    </a:lnTo>
                    <a:cubicBezTo>
                      <a:pt x="8057" y="113205"/>
                      <a:pt x="5179" y="110328"/>
                      <a:pt x="5179" y="106793"/>
                    </a:cubicBezTo>
                    <a:cubicBezTo>
                      <a:pt x="5179" y="103258"/>
                      <a:pt x="8057" y="100380"/>
                      <a:pt x="11592" y="100380"/>
                    </a:cubicBezTo>
                    <a:lnTo>
                      <a:pt x="23101" y="100380"/>
                    </a:lnTo>
                    <a:lnTo>
                      <a:pt x="23101" y="113205"/>
                    </a:lnTo>
                    <a:close/>
                    <a:moveTo>
                      <a:pt x="23101" y="47436"/>
                    </a:moveTo>
                    <a:lnTo>
                      <a:pt x="11592" y="47436"/>
                    </a:lnTo>
                    <a:cubicBezTo>
                      <a:pt x="8057" y="47436"/>
                      <a:pt x="5179" y="44559"/>
                      <a:pt x="5179" y="41024"/>
                    </a:cubicBezTo>
                    <a:cubicBezTo>
                      <a:pt x="5179" y="37489"/>
                      <a:pt x="8057" y="34611"/>
                      <a:pt x="11592" y="34611"/>
                    </a:cubicBezTo>
                    <a:lnTo>
                      <a:pt x="23101" y="34611"/>
                    </a:lnTo>
                    <a:lnTo>
                      <a:pt x="23101" y="47436"/>
                    </a:lnTo>
                    <a:close/>
                    <a:moveTo>
                      <a:pt x="28281" y="316104"/>
                    </a:moveTo>
                    <a:lnTo>
                      <a:pt x="28281" y="297606"/>
                    </a:lnTo>
                    <a:lnTo>
                      <a:pt x="44559" y="297606"/>
                    </a:lnTo>
                    <a:cubicBezTo>
                      <a:pt x="46121" y="297606"/>
                      <a:pt x="47600" y="298182"/>
                      <a:pt x="48751" y="299168"/>
                    </a:cubicBezTo>
                    <a:cubicBezTo>
                      <a:pt x="47518" y="300402"/>
                      <a:pt x="46778" y="302128"/>
                      <a:pt x="46778" y="304019"/>
                    </a:cubicBezTo>
                    <a:cubicBezTo>
                      <a:pt x="46778" y="307801"/>
                      <a:pt x="49820" y="310924"/>
                      <a:pt x="53684" y="310924"/>
                    </a:cubicBezTo>
                    <a:cubicBezTo>
                      <a:pt x="57466" y="310924"/>
                      <a:pt x="60590" y="307883"/>
                      <a:pt x="60590" y="304019"/>
                    </a:cubicBezTo>
                    <a:cubicBezTo>
                      <a:pt x="60590" y="300319"/>
                      <a:pt x="57712" y="297360"/>
                      <a:pt x="54095" y="297195"/>
                    </a:cubicBezTo>
                    <a:cubicBezTo>
                      <a:pt x="51957" y="294318"/>
                      <a:pt x="48587" y="292427"/>
                      <a:pt x="44723" y="292427"/>
                    </a:cubicBezTo>
                    <a:lnTo>
                      <a:pt x="28445" y="292427"/>
                    </a:lnTo>
                    <a:lnTo>
                      <a:pt x="28445" y="231919"/>
                    </a:lnTo>
                    <a:lnTo>
                      <a:pt x="44723" y="231919"/>
                    </a:lnTo>
                    <a:cubicBezTo>
                      <a:pt x="46285" y="231919"/>
                      <a:pt x="47765" y="232495"/>
                      <a:pt x="48916" y="233481"/>
                    </a:cubicBezTo>
                    <a:cubicBezTo>
                      <a:pt x="47683" y="234714"/>
                      <a:pt x="46943" y="236441"/>
                      <a:pt x="46943" y="238332"/>
                    </a:cubicBezTo>
                    <a:cubicBezTo>
                      <a:pt x="46943" y="242113"/>
                      <a:pt x="49984" y="245237"/>
                      <a:pt x="53849" y="245237"/>
                    </a:cubicBezTo>
                    <a:cubicBezTo>
                      <a:pt x="57630" y="245237"/>
                      <a:pt x="60754" y="242195"/>
                      <a:pt x="60754" y="238332"/>
                    </a:cubicBezTo>
                    <a:cubicBezTo>
                      <a:pt x="60754" y="234632"/>
                      <a:pt x="57877" y="231673"/>
                      <a:pt x="54260" y="231508"/>
                    </a:cubicBezTo>
                    <a:cubicBezTo>
                      <a:pt x="52122" y="228631"/>
                      <a:pt x="48751" y="226740"/>
                      <a:pt x="44887" y="226740"/>
                    </a:cubicBezTo>
                    <a:lnTo>
                      <a:pt x="28610" y="226740"/>
                    </a:lnTo>
                    <a:lnTo>
                      <a:pt x="28610" y="166232"/>
                    </a:lnTo>
                    <a:lnTo>
                      <a:pt x="44887" y="166232"/>
                    </a:lnTo>
                    <a:cubicBezTo>
                      <a:pt x="46449" y="166232"/>
                      <a:pt x="47929" y="166807"/>
                      <a:pt x="49080" y="167794"/>
                    </a:cubicBezTo>
                    <a:cubicBezTo>
                      <a:pt x="47847" y="169027"/>
                      <a:pt x="47107" y="170753"/>
                      <a:pt x="47107" y="172645"/>
                    </a:cubicBezTo>
                    <a:cubicBezTo>
                      <a:pt x="47107" y="176426"/>
                      <a:pt x="50149" y="179550"/>
                      <a:pt x="54013" y="179550"/>
                    </a:cubicBezTo>
                    <a:cubicBezTo>
                      <a:pt x="57795" y="179550"/>
                      <a:pt x="60919" y="176508"/>
                      <a:pt x="60919" y="172645"/>
                    </a:cubicBezTo>
                    <a:cubicBezTo>
                      <a:pt x="60919" y="168945"/>
                      <a:pt x="58041" y="165986"/>
                      <a:pt x="54424" y="165821"/>
                    </a:cubicBezTo>
                    <a:cubicBezTo>
                      <a:pt x="52287" y="162943"/>
                      <a:pt x="48916" y="161053"/>
                      <a:pt x="45052" y="161053"/>
                    </a:cubicBezTo>
                    <a:lnTo>
                      <a:pt x="28774" y="161053"/>
                    </a:lnTo>
                    <a:lnTo>
                      <a:pt x="28774" y="100545"/>
                    </a:lnTo>
                    <a:lnTo>
                      <a:pt x="45052" y="100545"/>
                    </a:lnTo>
                    <a:cubicBezTo>
                      <a:pt x="46614" y="100545"/>
                      <a:pt x="48094" y="101120"/>
                      <a:pt x="49245" y="102107"/>
                    </a:cubicBezTo>
                    <a:cubicBezTo>
                      <a:pt x="48011" y="103340"/>
                      <a:pt x="47272" y="105066"/>
                      <a:pt x="47272" y="106957"/>
                    </a:cubicBezTo>
                    <a:cubicBezTo>
                      <a:pt x="47272" y="110739"/>
                      <a:pt x="50314" y="113863"/>
                      <a:pt x="54177" y="113863"/>
                    </a:cubicBezTo>
                    <a:cubicBezTo>
                      <a:pt x="57959" y="113863"/>
                      <a:pt x="61083" y="110821"/>
                      <a:pt x="61083" y="106957"/>
                    </a:cubicBezTo>
                    <a:cubicBezTo>
                      <a:pt x="61083" y="103258"/>
                      <a:pt x="58206" y="100298"/>
                      <a:pt x="54588" y="100134"/>
                    </a:cubicBezTo>
                    <a:cubicBezTo>
                      <a:pt x="52451" y="97256"/>
                      <a:pt x="49080" y="95365"/>
                      <a:pt x="45216" y="95365"/>
                    </a:cubicBezTo>
                    <a:lnTo>
                      <a:pt x="28938" y="95365"/>
                    </a:lnTo>
                    <a:lnTo>
                      <a:pt x="28938" y="34858"/>
                    </a:lnTo>
                    <a:lnTo>
                      <a:pt x="45216" y="34858"/>
                    </a:lnTo>
                    <a:cubicBezTo>
                      <a:pt x="46778" y="34858"/>
                      <a:pt x="48258" y="35433"/>
                      <a:pt x="49409" y="36420"/>
                    </a:cubicBezTo>
                    <a:cubicBezTo>
                      <a:pt x="48176" y="37653"/>
                      <a:pt x="47436" y="39379"/>
                      <a:pt x="47436" y="41270"/>
                    </a:cubicBezTo>
                    <a:cubicBezTo>
                      <a:pt x="47436" y="45052"/>
                      <a:pt x="50478" y="48176"/>
                      <a:pt x="54342" y="48176"/>
                    </a:cubicBezTo>
                    <a:cubicBezTo>
                      <a:pt x="58123" y="48176"/>
                      <a:pt x="61247" y="45134"/>
                      <a:pt x="61247" y="41270"/>
                    </a:cubicBezTo>
                    <a:cubicBezTo>
                      <a:pt x="61247" y="37570"/>
                      <a:pt x="58370" y="34611"/>
                      <a:pt x="54753" y="34447"/>
                    </a:cubicBezTo>
                    <a:cubicBezTo>
                      <a:pt x="52615" y="31569"/>
                      <a:pt x="49245" y="29678"/>
                      <a:pt x="45381" y="29678"/>
                    </a:cubicBezTo>
                    <a:lnTo>
                      <a:pt x="29103" y="29678"/>
                    </a:lnTo>
                    <a:lnTo>
                      <a:pt x="29103" y="19977"/>
                    </a:lnTo>
                    <a:cubicBezTo>
                      <a:pt x="29103" y="12003"/>
                      <a:pt x="35597" y="5508"/>
                      <a:pt x="43572" y="5508"/>
                    </a:cubicBezTo>
                    <a:lnTo>
                      <a:pt x="72429" y="5508"/>
                    </a:lnTo>
                    <a:lnTo>
                      <a:pt x="72429" y="333779"/>
                    </a:lnTo>
                    <a:lnTo>
                      <a:pt x="43572" y="333779"/>
                    </a:lnTo>
                    <a:cubicBezTo>
                      <a:pt x="35597" y="333779"/>
                      <a:pt x="29103" y="327285"/>
                      <a:pt x="29103" y="319310"/>
                    </a:cubicBezTo>
                    <a:lnTo>
                      <a:pt x="29103" y="316104"/>
                    </a:lnTo>
                    <a:close/>
                    <a:moveTo>
                      <a:pt x="307965" y="354415"/>
                    </a:moveTo>
                    <a:cubicBezTo>
                      <a:pt x="307965" y="362389"/>
                      <a:pt x="301470" y="368884"/>
                      <a:pt x="293496" y="368884"/>
                    </a:cubicBezTo>
                    <a:lnTo>
                      <a:pt x="42832" y="368884"/>
                    </a:lnTo>
                    <a:cubicBezTo>
                      <a:pt x="34858" y="368884"/>
                      <a:pt x="28363" y="362389"/>
                      <a:pt x="28363" y="354415"/>
                    </a:cubicBezTo>
                    <a:lnTo>
                      <a:pt x="28363" y="332546"/>
                    </a:lnTo>
                    <a:cubicBezTo>
                      <a:pt x="31980" y="336493"/>
                      <a:pt x="37159" y="338959"/>
                      <a:pt x="42832" y="338959"/>
                    </a:cubicBezTo>
                    <a:lnTo>
                      <a:pt x="293496" y="338959"/>
                    </a:lnTo>
                    <a:cubicBezTo>
                      <a:pt x="299250" y="338959"/>
                      <a:pt x="304348" y="336493"/>
                      <a:pt x="307965" y="332546"/>
                    </a:cubicBezTo>
                    <a:lnTo>
                      <a:pt x="307965" y="354415"/>
                    </a:lnTo>
                    <a:close/>
                    <a:moveTo>
                      <a:pt x="307965" y="317666"/>
                    </a:moveTo>
                    <a:lnTo>
                      <a:pt x="307965" y="319310"/>
                    </a:lnTo>
                    <a:cubicBezTo>
                      <a:pt x="307965" y="327285"/>
                      <a:pt x="301470" y="333779"/>
                      <a:pt x="293496" y="333779"/>
                    </a:cubicBezTo>
                    <a:lnTo>
                      <a:pt x="76868" y="333779"/>
                    </a:lnTo>
                    <a:lnTo>
                      <a:pt x="76868" y="5261"/>
                    </a:lnTo>
                    <a:lnTo>
                      <a:pt x="293496" y="5261"/>
                    </a:lnTo>
                    <a:cubicBezTo>
                      <a:pt x="301470" y="5261"/>
                      <a:pt x="307965" y="11756"/>
                      <a:pt x="307965" y="19731"/>
                    </a:cubicBezTo>
                    <a:lnTo>
                      <a:pt x="307965" y="317666"/>
                    </a:lnTo>
                    <a:close/>
                  </a:path>
                </a:pathLst>
              </a:custGeom>
              <a:grpFill/>
              <a:ln w="8221" cap="flat">
                <a:noFill/>
                <a:prstDash val="solid"/>
                <a:miter/>
              </a:ln>
            </p:spPr>
            <p:txBody>
              <a:bodyPr rtlCol="0" anchor="ctr"/>
              <a:lstStyle/>
              <a:p>
                <a:endParaRPr lang="en-US"/>
              </a:p>
            </p:txBody>
          </p:sp>
          <p:sp>
            <p:nvSpPr>
              <p:cNvPr id="168" name="Freeform: Shape 167">
                <a:extLst>
                  <a:ext uri="{FF2B5EF4-FFF2-40B4-BE49-F238E27FC236}">
                    <a16:creationId xmlns:a16="http://schemas.microsoft.com/office/drawing/2014/main" id="{2222E334-E82A-4F49-B216-02E017E6145C}"/>
                  </a:ext>
                </a:extLst>
              </p:cNvPr>
              <p:cNvSpPr/>
              <p:nvPr/>
            </p:nvSpPr>
            <p:spPr>
              <a:xfrm>
                <a:off x="7741364" y="6657433"/>
                <a:ext cx="143459" cy="45381"/>
              </a:xfrm>
              <a:custGeom>
                <a:avLst/>
                <a:gdLst>
                  <a:gd name="connsiteX0" fmla="*/ 0 w 143459"/>
                  <a:gd name="connsiteY0" fmla="*/ 45381 h 45381"/>
                  <a:gd name="connsiteX1" fmla="*/ 143460 w 143459"/>
                  <a:gd name="connsiteY1" fmla="*/ 45381 h 45381"/>
                  <a:gd name="connsiteX2" fmla="*/ 143460 w 143459"/>
                  <a:gd name="connsiteY2" fmla="*/ 0 h 45381"/>
                  <a:gd name="connsiteX3" fmla="*/ 0 w 143459"/>
                  <a:gd name="connsiteY3" fmla="*/ 0 h 45381"/>
                  <a:gd name="connsiteX4" fmla="*/ 0 w 143459"/>
                  <a:gd name="connsiteY4" fmla="*/ 45381 h 45381"/>
                  <a:gd name="connsiteX5" fmla="*/ 5262 w 143459"/>
                  <a:gd name="connsiteY5" fmla="*/ 5262 h 45381"/>
                  <a:gd name="connsiteX6" fmla="*/ 138280 w 143459"/>
                  <a:gd name="connsiteY6" fmla="*/ 5262 h 45381"/>
                  <a:gd name="connsiteX7" fmla="*/ 138280 w 143459"/>
                  <a:gd name="connsiteY7" fmla="*/ 40202 h 45381"/>
                  <a:gd name="connsiteX8" fmla="*/ 5262 w 143459"/>
                  <a:gd name="connsiteY8" fmla="*/ 40202 h 45381"/>
                  <a:gd name="connsiteX9" fmla="*/ 5262 w 143459"/>
                  <a:gd name="connsiteY9" fmla="*/ 5262 h 45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459" h="45381">
                    <a:moveTo>
                      <a:pt x="0" y="45381"/>
                    </a:moveTo>
                    <a:lnTo>
                      <a:pt x="143460" y="45381"/>
                    </a:lnTo>
                    <a:lnTo>
                      <a:pt x="143460" y="0"/>
                    </a:lnTo>
                    <a:lnTo>
                      <a:pt x="0" y="0"/>
                    </a:lnTo>
                    <a:lnTo>
                      <a:pt x="0" y="45381"/>
                    </a:lnTo>
                    <a:close/>
                    <a:moveTo>
                      <a:pt x="5262" y="5262"/>
                    </a:moveTo>
                    <a:lnTo>
                      <a:pt x="138280" y="5262"/>
                    </a:lnTo>
                    <a:lnTo>
                      <a:pt x="138280" y="40202"/>
                    </a:lnTo>
                    <a:lnTo>
                      <a:pt x="5262" y="40202"/>
                    </a:lnTo>
                    <a:lnTo>
                      <a:pt x="5262" y="5262"/>
                    </a:lnTo>
                    <a:close/>
                  </a:path>
                </a:pathLst>
              </a:custGeom>
              <a:grpFill/>
              <a:ln w="8221" cap="flat">
                <a:noFill/>
                <a:prstDash val="solid"/>
                <a:miter/>
              </a:ln>
            </p:spPr>
            <p:txBody>
              <a:bodyPr rtlCol="0" anchor="ctr"/>
              <a:lstStyle/>
              <a:p>
                <a:endParaRPr lang="en-US"/>
              </a:p>
            </p:txBody>
          </p:sp>
          <p:sp>
            <p:nvSpPr>
              <p:cNvPr id="169" name="Freeform: Shape 168">
                <a:extLst>
                  <a:ext uri="{FF2B5EF4-FFF2-40B4-BE49-F238E27FC236}">
                    <a16:creationId xmlns:a16="http://schemas.microsoft.com/office/drawing/2014/main" id="{78BE9E78-9948-4EF7-AD74-57750D971119}"/>
                  </a:ext>
                </a:extLst>
              </p:cNvPr>
              <p:cNvSpPr/>
              <p:nvPr/>
            </p:nvSpPr>
            <p:spPr>
              <a:xfrm>
                <a:off x="7696806" y="6927910"/>
                <a:ext cx="191060" cy="5179"/>
              </a:xfrm>
              <a:custGeom>
                <a:avLst/>
                <a:gdLst>
                  <a:gd name="connsiteX0" fmla="*/ 0 w 191060"/>
                  <a:gd name="connsiteY0" fmla="*/ 0 h 5179"/>
                  <a:gd name="connsiteX1" fmla="*/ 191060 w 191060"/>
                  <a:gd name="connsiteY1" fmla="*/ 0 h 5179"/>
                  <a:gd name="connsiteX2" fmla="*/ 191060 w 191060"/>
                  <a:gd name="connsiteY2" fmla="*/ 5179 h 5179"/>
                  <a:gd name="connsiteX3" fmla="*/ 0 w 191060"/>
                  <a:gd name="connsiteY3" fmla="*/ 5179 h 5179"/>
                </a:gdLst>
                <a:ahLst/>
                <a:cxnLst>
                  <a:cxn ang="0">
                    <a:pos x="connsiteX0" y="connsiteY0"/>
                  </a:cxn>
                  <a:cxn ang="0">
                    <a:pos x="connsiteX1" y="connsiteY1"/>
                  </a:cxn>
                  <a:cxn ang="0">
                    <a:pos x="connsiteX2" y="connsiteY2"/>
                  </a:cxn>
                  <a:cxn ang="0">
                    <a:pos x="connsiteX3" y="connsiteY3"/>
                  </a:cxn>
                </a:cxnLst>
                <a:rect l="l" t="t" r="r" b="b"/>
                <a:pathLst>
                  <a:path w="191060" h="5179">
                    <a:moveTo>
                      <a:pt x="0" y="0"/>
                    </a:moveTo>
                    <a:lnTo>
                      <a:pt x="191060" y="0"/>
                    </a:lnTo>
                    <a:lnTo>
                      <a:pt x="191060" y="5179"/>
                    </a:lnTo>
                    <a:lnTo>
                      <a:pt x="0" y="5179"/>
                    </a:lnTo>
                    <a:close/>
                  </a:path>
                </a:pathLst>
              </a:custGeom>
              <a:grpFill/>
              <a:ln w="8221" cap="flat">
                <a:noFill/>
                <a:prstDash val="solid"/>
                <a:miter/>
              </a:ln>
            </p:spPr>
            <p:txBody>
              <a:bodyPr rtlCol="0" anchor="ctr"/>
              <a:lstStyle/>
              <a:p>
                <a:endParaRPr lang="en-US"/>
              </a:p>
            </p:txBody>
          </p:sp>
        </p:grpSp>
        <p:grpSp>
          <p:nvGrpSpPr>
            <p:cNvPr id="27" name="Graphic 2">
              <a:extLst>
                <a:ext uri="{FF2B5EF4-FFF2-40B4-BE49-F238E27FC236}">
                  <a16:creationId xmlns:a16="http://schemas.microsoft.com/office/drawing/2014/main" id="{067A41DB-C2B9-48A5-A1DB-F20414798D52}"/>
                </a:ext>
              </a:extLst>
            </p:cNvPr>
            <p:cNvGrpSpPr/>
            <p:nvPr/>
          </p:nvGrpSpPr>
          <p:grpSpPr>
            <a:xfrm>
              <a:off x="1497725" y="5411683"/>
              <a:ext cx="455436" cy="450958"/>
              <a:chOff x="1497725" y="5411683"/>
              <a:chExt cx="455436" cy="450958"/>
            </a:xfrm>
            <a:grpFill/>
          </p:grpSpPr>
          <p:sp>
            <p:nvSpPr>
              <p:cNvPr id="164" name="Freeform: Shape 163">
                <a:extLst>
                  <a:ext uri="{FF2B5EF4-FFF2-40B4-BE49-F238E27FC236}">
                    <a16:creationId xmlns:a16="http://schemas.microsoft.com/office/drawing/2014/main" id="{9EEB25B3-41AB-45E3-AA3A-EE62574FA5E3}"/>
                  </a:ext>
                </a:extLst>
              </p:cNvPr>
              <p:cNvSpPr/>
              <p:nvPr/>
            </p:nvSpPr>
            <p:spPr>
              <a:xfrm>
                <a:off x="1497725" y="5411683"/>
                <a:ext cx="455436" cy="450958"/>
              </a:xfrm>
              <a:custGeom>
                <a:avLst/>
                <a:gdLst>
                  <a:gd name="connsiteX0" fmla="*/ 5167 w 455436"/>
                  <a:gd name="connsiteY0" fmla="*/ 259950 h 450958"/>
                  <a:gd name="connsiteX1" fmla="*/ 175181 w 455436"/>
                  <a:gd name="connsiteY1" fmla="*/ 444186 h 450958"/>
                  <a:gd name="connsiteX2" fmla="*/ 203050 w 455436"/>
                  <a:gd name="connsiteY2" fmla="*/ 445337 h 450958"/>
                  <a:gd name="connsiteX3" fmla="*/ 210203 w 455436"/>
                  <a:gd name="connsiteY3" fmla="*/ 438760 h 450958"/>
                  <a:gd name="connsiteX4" fmla="*/ 218013 w 455436"/>
                  <a:gd name="connsiteY4" fmla="*/ 447228 h 450958"/>
                  <a:gd name="connsiteX5" fmla="*/ 234455 w 455436"/>
                  <a:gd name="connsiteY5" fmla="*/ 447885 h 450958"/>
                  <a:gd name="connsiteX6" fmla="*/ 235113 w 455436"/>
                  <a:gd name="connsiteY6" fmla="*/ 431443 h 450958"/>
                  <a:gd name="connsiteX7" fmla="*/ 227303 w 455436"/>
                  <a:gd name="connsiteY7" fmla="*/ 422976 h 450958"/>
                  <a:gd name="connsiteX8" fmla="*/ 258543 w 455436"/>
                  <a:gd name="connsiteY8" fmla="*/ 394201 h 450958"/>
                  <a:gd name="connsiteX9" fmla="*/ 266353 w 455436"/>
                  <a:gd name="connsiteY9" fmla="*/ 402669 h 450958"/>
                  <a:gd name="connsiteX10" fmla="*/ 282796 w 455436"/>
                  <a:gd name="connsiteY10" fmla="*/ 403327 h 450958"/>
                  <a:gd name="connsiteX11" fmla="*/ 283453 w 455436"/>
                  <a:gd name="connsiteY11" fmla="*/ 386884 h 450958"/>
                  <a:gd name="connsiteX12" fmla="*/ 275643 w 455436"/>
                  <a:gd name="connsiteY12" fmla="*/ 378416 h 450958"/>
                  <a:gd name="connsiteX13" fmla="*/ 306884 w 455436"/>
                  <a:gd name="connsiteY13" fmla="*/ 349642 h 450958"/>
                  <a:gd name="connsiteX14" fmla="*/ 314694 w 455436"/>
                  <a:gd name="connsiteY14" fmla="*/ 358110 h 450958"/>
                  <a:gd name="connsiteX15" fmla="*/ 331136 w 455436"/>
                  <a:gd name="connsiteY15" fmla="*/ 358768 h 450958"/>
                  <a:gd name="connsiteX16" fmla="*/ 331794 w 455436"/>
                  <a:gd name="connsiteY16" fmla="*/ 342326 h 450958"/>
                  <a:gd name="connsiteX17" fmla="*/ 323984 w 455436"/>
                  <a:gd name="connsiteY17" fmla="*/ 333858 h 450958"/>
                  <a:gd name="connsiteX18" fmla="*/ 355224 w 455436"/>
                  <a:gd name="connsiteY18" fmla="*/ 305084 h 450958"/>
                  <a:gd name="connsiteX19" fmla="*/ 363034 w 455436"/>
                  <a:gd name="connsiteY19" fmla="*/ 313552 h 450958"/>
                  <a:gd name="connsiteX20" fmla="*/ 379477 w 455436"/>
                  <a:gd name="connsiteY20" fmla="*/ 314209 h 450958"/>
                  <a:gd name="connsiteX21" fmla="*/ 380134 w 455436"/>
                  <a:gd name="connsiteY21" fmla="*/ 297767 h 450958"/>
                  <a:gd name="connsiteX22" fmla="*/ 372324 w 455436"/>
                  <a:gd name="connsiteY22" fmla="*/ 289299 h 450958"/>
                  <a:gd name="connsiteX23" fmla="*/ 403565 w 455436"/>
                  <a:gd name="connsiteY23" fmla="*/ 260525 h 450958"/>
                  <a:gd name="connsiteX24" fmla="*/ 411375 w 455436"/>
                  <a:gd name="connsiteY24" fmla="*/ 268993 h 450958"/>
                  <a:gd name="connsiteX25" fmla="*/ 427817 w 455436"/>
                  <a:gd name="connsiteY25" fmla="*/ 269650 h 450958"/>
                  <a:gd name="connsiteX26" fmla="*/ 428475 w 455436"/>
                  <a:gd name="connsiteY26" fmla="*/ 253208 h 450958"/>
                  <a:gd name="connsiteX27" fmla="*/ 420665 w 455436"/>
                  <a:gd name="connsiteY27" fmla="*/ 244741 h 450958"/>
                  <a:gd name="connsiteX28" fmla="*/ 420994 w 455436"/>
                  <a:gd name="connsiteY28" fmla="*/ 244411 h 450958"/>
                  <a:gd name="connsiteX29" fmla="*/ 423296 w 455436"/>
                  <a:gd name="connsiteY29" fmla="*/ 242274 h 450958"/>
                  <a:gd name="connsiteX30" fmla="*/ 449110 w 455436"/>
                  <a:gd name="connsiteY30" fmla="*/ 218433 h 450958"/>
                  <a:gd name="connsiteX31" fmla="*/ 450261 w 455436"/>
                  <a:gd name="connsiteY31" fmla="*/ 190563 h 450958"/>
                  <a:gd name="connsiteX32" fmla="*/ 280247 w 455436"/>
                  <a:gd name="connsiteY32" fmla="*/ 6327 h 450958"/>
                  <a:gd name="connsiteX33" fmla="*/ 252377 w 455436"/>
                  <a:gd name="connsiteY33" fmla="*/ 5175 h 450958"/>
                  <a:gd name="connsiteX34" fmla="*/ 226563 w 455436"/>
                  <a:gd name="connsiteY34" fmla="*/ 29017 h 450958"/>
                  <a:gd name="connsiteX35" fmla="*/ 225330 w 455436"/>
                  <a:gd name="connsiteY35" fmla="*/ 30085 h 450958"/>
                  <a:gd name="connsiteX36" fmla="*/ 6400 w 455436"/>
                  <a:gd name="connsiteY36" fmla="*/ 232162 h 450958"/>
                  <a:gd name="connsiteX37" fmla="*/ 5167 w 455436"/>
                  <a:gd name="connsiteY37" fmla="*/ 259950 h 450958"/>
                  <a:gd name="connsiteX38" fmla="*/ 416719 w 455436"/>
                  <a:gd name="connsiteY38" fmla="*/ 248193 h 450958"/>
                  <a:gd name="connsiteX39" fmla="*/ 424529 w 455436"/>
                  <a:gd name="connsiteY39" fmla="*/ 256661 h 450958"/>
                  <a:gd name="connsiteX40" fmla="*/ 424200 w 455436"/>
                  <a:gd name="connsiteY40" fmla="*/ 265704 h 450958"/>
                  <a:gd name="connsiteX41" fmla="*/ 415157 w 455436"/>
                  <a:gd name="connsiteY41" fmla="*/ 265375 h 450958"/>
                  <a:gd name="connsiteX42" fmla="*/ 407346 w 455436"/>
                  <a:gd name="connsiteY42" fmla="*/ 256908 h 450958"/>
                  <a:gd name="connsiteX43" fmla="*/ 416719 w 455436"/>
                  <a:gd name="connsiteY43" fmla="*/ 248193 h 450958"/>
                  <a:gd name="connsiteX44" fmla="*/ 368378 w 455436"/>
                  <a:gd name="connsiteY44" fmla="*/ 292752 h 450958"/>
                  <a:gd name="connsiteX45" fmla="*/ 376188 w 455436"/>
                  <a:gd name="connsiteY45" fmla="*/ 301220 h 450958"/>
                  <a:gd name="connsiteX46" fmla="*/ 375859 w 455436"/>
                  <a:gd name="connsiteY46" fmla="*/ 310263 h 450958"/>
                  <a:gd name="connsiteX47" fmla="*/ 366816 w 455436"/>
                  <a:gd name="connsiteY47" fmla="*/ 309934 h 450958"/>
                  <a:gd name="connsiteX48" fmla="*/ 359006 w 455436"/>
                  <a:gd name="connsiteY48" fmla="*/ 301466 h 450958"/>
                  <a:gd name="connsiteX49" fmla="*/ 368378 w 455436"/>
                  <a:gd name="connsiteY49" fmla="*/ 292752 h 450958"/>
                  <a:gd name="connsiteX50" fmla="*/ 320120 w 455436"/>
                  <a:gd name="connsiteY50" fmla="*/ 337311 h 450958"/>
                  <a:gd name="connsiteX51" fmla="*/ 327930 w 455436"/>
                  <a:gd name="connsiteY51" fmla="*/ 345779 h 450958"/>
                  <a:gd name="connsiteX52" fmla="*/ 327601 w 455436"/>
                  <a:gd name="connsiteY52" fmla="*/ 354822 h 450958"/>
                  <a:gd name="connsiteX53" fmla="*/ 318558 w 455436"/>
                  <a:gd name="connsiteY53" fmla="*/ 354493 h 450958"/>
                  <a:gd name="connsiteX54" fmla="*/ 310748 w 455436"/>
                  <a:gd name="connsiteY54" fmla="*/ 346025 h 450958"/>
                  <a:gd name="connsiteX55" fmla="*/ 320120 w 455436"/>
                  <a:gd name="connsiteY55" fmla="*/ 337311 h 450958"/>
                  <a:gd name="connsiteX56" fmla="*/ 271779 w 455436"/>
                  <a:gd name="connsiteY56" fmla="*/ 381952 h 450958"/>
                  <a:gd name="connsiteX57" fmla="*/ 279589 w 455436"/>
                  <a:gd name="connsiteY57" fmla="*/ 390420 h 450958"/>
                  <a:gd name="connsiteX58" fmla="*/ 279261 w 455436"/>
                  <a:gd name="connsiteY58" fmla="*/ 399463 h 450958"/>
                  <a:gd name="connsiteX59" fmla="*/ 270217 w 455436"/>
                  <a:gd name="connsiteY59" fmla="*/ 399134 h 450958"/>
                  <a:gd name="connsiteX60" fmla="*/ 262407 w 455436"/>
                  <a:gd name="connsiteY60" fmla="*/ 390666 h 450958"/>
                  <a:gd name="connsiteX61" fmla="*/ 271779 w 455436"/>
                  <a:gd name="connsiteY61" fmla="*/ 381952 h 450958"/>
                  <a:gd name="connsiteX62" fmla="*/ 223439 w 455436"/>
                  <a:gd name="connsiteY62" fmla="*/ 426511 h 450958"/>
                  <a:gd name="connsiteX63" fmla="*/ 231249 w 455436"/>
                  <a:gd name="connsiteY63" fmla="*/ 434978 h 450958"/>
                  <a:gd name="connsiteX64" fmla="*/ 230920 w 455436"/>
                  <a:gd name="connsiteY64" fmla="*/ 444022 h 450958"/>
                  <a:gd name="connsiteX65" fmla="*/ 221877 w 455436"/>
                  <a:gd name="connsiteY65" fmla="*/ 443693 h 450958"/>
                  <a:gd name="connsiteX66" fmla="*/ 214067 w 455436"/>
                  <a:gd name="connsiteY66" fmla="*/ 435225 h 450958"/>
                  <a:gd name="connsiteX67" fmla="*/ 223439 w 455436"/>
                  <a:gd name="connsiteY67" fmla="*/ 426511 h 450958"/>
                  <a:gd name="connsiteX68" fmla="*/ 417376 w 455436"/>
                  <a:gd name="connsiteY68" fmla="*/ 240465 h 450958"/>
                  <a:gd name="connsiteX69" fmla="*/ 403811 w 455436"/>
                  <a:gd name="connsiteY69" fmla="*/ 253044 h 450958"/>
                  <a:gd name="connsiteX70" fmla="*/ 392795 w 455436"/>
                  <a:gd name="connsiteY70" fmla="*/ 241041 h 450958"/>
                  <a:gd name="connsiteX71" fmla="*/ 391151 w 455436"/>
                  <a:gd name="connsiteY71" fmla="*/ 236930 h 450958"/>
                  <a:gd name="connsiteX72" fmla="*/ 396084 w 455436"/>
                  <a:gd name="connsiteY72" fmla="*/ 235121 h 450958"/>
                  <a:gd name="connsiteX73" fmla="*/ 396494 w 455436"/>
                  <a:gd name="connsiteY73" fmla="*/ 225421 h 450958"/>
                  <a:gd name="connsiteX74" fmla="*/ 386794 w 455436"/>
                  <a:gd name="connsiteY74" fmla="*/ 225010 h 450958"/>
                  <a:gd name="connsiteX75" fmla="*/ 386218 w 455436"/>
                  <a:gd name="connsiteY75" fmla="*/ 234464 h 450958"/>
                  <a:gd name="connsiteX76" fmla="*/ 389013 w 455436"/>
                  <a:gd name="connsiteY76" fmla="*/ 244576 h 450958"/>
                  <a:gd name="connsiteX77" fmla="*/ 400030 w 455436"/>
                  <a:gd name="connsiteY77" fmla="*/ 256579 h 450958"/>
                  <a:gd name="connsiteX78" fmla="*/ 355553 w 455436"/>
                  <a:gd name="connsiteY78" fmla="*/ 297603 h 450958"/>
                  <a:gd name="connsiteX79" fmla="*/ 344537 w 455436"/>
                  <a:gd name="connsiteY79" fmla="*/ 285600 h 450958"/>
                  <a:gd name="connsiteX80" fmla="*/ 342893 w 455436"/>
                  <a:gd name="connsiteY80" fmla="*/ 281489 h 450958"/>
                  <a:gd name="connsiteX81" fmla="*/ 347825 w 455436"/>
                  <a:gd name="connsiteY81" fmla="*/ 279681 h 450958"/>
                  <a:gd name="connsiteX82" fmla="*/ 348236 w 455436"/>
                  <a:gd name="connsiteY82" fmla="*/ 269979 h 450958"/>
                  <a:gd name="connsiteX83" fmla="*/ 338535 w 455436"/>
                  <a:gd name="connsiteY83" fmla="*/ 269568 h 450958"/>
                  <a:gd name="connsiteX84" fmla="*/ 337960 w 455436"/>
                  <a:gd name="connsiteY84" fmla="*/ 279023 h 450958"/>
                  <a:gd name="connsiteX85" fmla="*/ 340755 w 455436"/>
                  <a:gd name="connsiteY85" fmla="*/ 289135 h 450958"/>
                  <a:gd name="connsiteX86" fmla="*/ 351771 w 455436"/>
                  <a:gd name="connsiteY86" fmla="*/ 301138 h 450958"/>
                  <a:gd name="connsiteX87" fmla="*/ 307295 w 455436"/>
                  <a:gd name="connsiteY87" fmla="*/ 342161 h 450958"/>
                  <a:gd name="connsiteX88" fmla="*/ 296278 w 455436"/>
                  <a:gd name="connsiteY88" fmla="*/ 330158 h 450958"/>
                  <a:gd name="connsiteX89" fmla="*/ 294634 w 455436"/>
                  <a:gd name="connsiteY89" fmla="*/ 326048 h 450958"/>
                  <a:gd name="connsiteX90" fmla="*/ 299567 w 455436"/>
                  <a:gd name="connsiteY90" fmla="*/ 324239 h 450958"/>
                  <a:gd name="connsiteX91" fmla="*/ 299978 w 455436"/>
                  <a:gd name="connsiteY91" fmla="*/ 314538 h 450958"/>
                  <a:gd name="connsiteX92" fmla="*/ 290277 w 455436"/>
                  <a:gd name="connsiteY92" fmla="*/ 314127 h 450958"/>
                  <a:gd name="connsiteX93" fmla="*/ 289702 w 455436"/>
                  <a:gd name="connsiteY93" fmla="*/ 323581 h 450958"/>
                  <a:gd name="connsiteX94" fmla="*/ 292497 w 455436"/>
                  <a:gd name="connsiteY94" fmla="*/ 333693 h 450958"/>
                  <a:gd name="connsiteX95" fmla="*/ 303513 w 455436"/>
                  <a:gd name="connsiteY95" fmla="*/ 345696 h 450958"/>
                  <a:gd name="connsiteX96" fmla="*/ 259036 w 455436"/>
                  <a:gd name="connsiteY96" fmla="*/ 386720 h 450958"/>
                  <a:gd name="connsiteX97" fmla="*/ 248020 w 455436"/>
                  <a:gd name="connsiteY97" fmla="*/ 374717 h 450958"/>
                  <a:gd name="connsiteX98" fmla="*/ 246376 w 455436"/>
                  <a:gd name="connsiteY98" fmla="*/ 370607 h 450958"/>
                  <a:gd name="connsiteX99" fmla="*/ 251309 w 455436"/>
                  <a:gd name="connsiteY99" fmla="*/ 368798 h 450958"/>
                  <a:gd name="connsiteX100" fmla="*/ 251720 w 455436"/>
                  <a:gd name="connsiteY100" fmla="*/ 359097 h 450958"/>
                  <a:gd name="connsiteX101" fmla="*/ 242019 w 455436"/>
                  <a:gd name="connsiteY101" fmla="*/ 358686 h 450958"/>
                  <a:gd name="connsiteX102" fmla="*/ 241443 w 455436"/>
                  <a:gd name="connsiteY102" fmla="*/ 368140 h 450958"/>
                  <a:gd name="connsiteX103" fmla="*/ 244238 w 455436"/>
                  <a:gd name="connsiteY103" fmla="*/ 378252 h 450958"/>
                  <a:gd name="connsiteX104" fmla="*/ 255255 w 455436"/>
                  <a:gd name="connsiteY104" fmla="*/ 390255 h 450958"/>
                  <a:gd name="connsiteX105" fmla="*/ 210778 w 455436"/>
                  <a:gd name="connsiteY105" fmla="*/ 431279 h 450958"/>
                  <a:gd name="connsiteX106" fmla="*/ 199762 w 455436"/>
                  <a:gd name="connsiteY106" fmla="*/ 419276 h 450958"/>
                  <a:gd name="connsiteX107" fmla="*/ 198118 w 455436"/>
                  <a:gd name="connsiteY107" fmla="*/ 415165 h 450958"/>
                  <a:gd name="connsiteX108" fmla="*/ 203050 w 455436"/>
                  <a:gd name="connsiteY108" fmla="*/ 413356 h 450958"/>
                  <a:gd name="connsiteX109" fmla="*/ 203461 w 455436"/>
                  <a:gd name="connsiteY109" fmla="*/ 403656 h 450958"/>
                  <a:gd name="connsiteX110" fmla="*/ 193760 w 455436"/>
                  <a:gd name="connsiteY110" fmla="*/ 403245 h 450958"/>
                  <a:gd name="connsiteX111" fmla="*/ 193185 w 455436"/>
                  <a:gd name="connsiteY111" fmla="*/ 412699 h 450958"/>
                  <a:gd name="connsiteX112" fmla="*/ 195980 w 455436"/>
                  <a:gd name="connsiteY112" fmla="*/ 422811 h 450958"/>
                  <a:gd name="connsiteX113" fmla="*/ 206997 w 455436"/>
                  <a:gd name="connsiteY113" fmla="*/ 434814 h 450958"/>
                  <a:gd name="connsiteX114" fmla="*/ 199844 w 455436"/>
                  <a:gd name="connsiteY114" fmla="*/ 441391 h 450958"/>
                  <a:gd name="connsiteX115" fmla="*/ 179373 w 455436"/>
                  <a:gd name="connsiteY115" fmla="*/ 440569 h 450958"/>
                  <a:gd name="connsiteX116" fmla="*/ 159807 w 455436"/>
                  <a:gd name="connsiteY116" fmla="*/ 419358 h 450958"/>
                  <a:gd name="connsiteX117" fmla="*/ 401263 w 455436"/>
                  <a:gd name="connsiteY117" fmla="*/ 196564 h 450958"/>
                  <a:gd name="connsiteX118" fmla="*/ 420829 w 455436"/>
                  <a:gd name="connsiteY118" fmla="*/ 217775 h 450958"/>
                  <a:gd name="connsiteX119" fmla="*/ 420007 w 455436"/>
                  <a:gd name="connsiteY119" fmla="*/ 238246 h 450958"/>
                  <a:gd name="connsiteX120" fmla="*/ 417376 w 455436"/>
                  <a:gd name="connsiteY120" fmla="*/ 240465 h 450958"/>
                  <a:gd name="connsiteX121" fmla="*/ 255830 w 455436"/>
                  <a:gd name="connsiteY121" fmla="*/ 8957 h 450958"/>
                  <a:gd name="connsiteX122" fmla="*/ 276301 w 455436"/>
                  <a:gd name="connsiteY122" fmla="*/ 9779 h 450958"/>
                  <a:gd name="connsiteX123" fmla="*/ 446315 w 455436"/>
                  <a:gd name="connsiteY123" fmla="*/ 194016 h 450958"/>
                  <a:gd name="connsiteX124" fmla="*/ 445493 w 455436"/>
                  <a:gd name="connsiteY124" fmla="*/ 214486 h 450958"/>
                  <a:gd name="connsiteX125" fmla="*/ 429461 w 455436"/>
                  <a:gd name="connsiteY125" fmla="*/ 229285 h 450958"/>
                  <a:gd name="connsiteX126" fmla="*/ 424364 w 455436"/>
                  <a:gd name="connsiteY126" fmla="*/ 214322 h 450958"/>
                  <a:gd name="connsiteX127" fmla="*/ 254350 w 455436"/>
                  <a:gd name="connsiteY127" fmla="*/ 30085 h 450958"/>
                  <a:gd name="connsiteX128" fmla="*/ 239799 w 455436"/>
                  <a:gd name="connsiteY128" fmla="*/ 23755 h 450958"/>
                  <a:gd name="connsiteX129" fmla="*/ 255830 w 455436"/>
                  <a:gd name="connsiteY129" fmla="*/ 8957 h 450958"/>
                  <a:gd name="connsiteX130" fmla="*/ 228783 w 455436"/>
                  <a:gd name="connsiteY130" fmla="*/ 33950 h 450958"/>
                  <a:gd name="connsiteX131" fmla="*/ 230016 w 455436"/>
                  <a:gd name="connsiteY131" fmla="*/ 32881 h 450958"/>
                  <a:gd name="connsiteX132" fmla="*/ 250486 w 455436"/>
                  <a:gd name="connsiteY132" fmla="*/ 33703 h 450958"/>
                  <a:gd name="connsiteX133" fmla="*/ 397399 w 455436"/>
                  <a:gd name="connsiteY133" fmla="*/ 192947 h 450958"/>
                  <a:gd name="connsiteX134" fmla="*/ 155943 w 455436"/>
                  <a:gd name="connsiteY134" fmla="*/ 415741 h 450958"/>
                  <a:gd name="connsiteX135" fmla="*/ 9031 w 455436"/>
                  <a:gd name="connsiteY135" fmla="*/ 256497 h 450958"/>
                  <a:gd name="connsiteX136" fmla="*/ 9853 w 455436"/>
                  <a:gd name="connsiteY136" fmla="*/ 236026 h 450958"/>
                  <a:gd name="connsiteX137" fmla="*/ 228783 w 455436"/>
                  <a:gd name="connsiteY137" fmla="*/ 33950 h 4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455436" h="450958">
                    <a:moveTo>
                      <a:pt x="5167" y="259950"/>
                    </a:moveTo>
                    <a:lnTo>
                      <a:pt x="175181" y="444186"/>
                    </a:lnTo>
                    <a:cubicBezTo>
                      <a:pt x="182580" y="452161"/>
                      <a:pt x="195076" y="452654"/>
                      <a:pt x="203050" y="445337"/>
                    </a:cubicBezTo>
                    <a:lnTo>
                      <a:pt x="210203" y="438760"/>
                    </a:lnTo>
                    <a:lnTo>
                      <a:pt x="218013" y="447228"/>
                    </a:lnTo>
                    <a:cubicBezTo>
                      <a:pt x="222370" y="451914"/>
                      <a:pt x="229769" y="452243"/>
                      <a:pt x="234455" y="447885"/>
                    </a:cubicBezTo>
                    <a:cubicBezTo>
                      <a:pt x="239141" y="443529"/>
                      <a:pt x="239470" y="436129"/>
                      <a:pt x="235113" y="431443"/>
                    </a:cubicBezTo>
                    <a:lnTo>
                      <a:pt x="227303" y="422976"/>
                    </a:lnTo>
                    <a:lnTo>
                      <a:pt x="258543" y="394201"/>
                    </a:lnTo>
                    <a:lnTo>
                      <a:pt x="266353" y="402669"/>
                    </a:lnTo>
                    <a:cubicBezTo>
                      <a:pt x="270711" y="407355"/>
                      <a:pt x="278110" y="407684"/>
                      <a:pt x="282796" y="403327"/>
                    </a:cubicBezTo>
                    <a:cubicBezTo>
                      <a:pt x="287482" y="398969"/>
                      <a:pt x="287811" y="391571"/>
                      <a:pt x="283453" y="386884"/>
                    </a:cubicBezTo>
                    <a:lnTo>
                      <a:pt x="275643" y="378416"/>
                    </a:lnTo>
                    <a:lnTo>
                      <a:pt x="306884" y="349642"/>
                    </a:lnTo>
                    <a:lnTo>
                      <a:pt x="314694" y="358110"/>
                    </a:lnTo>
                    <a:cubicBezTo>
                      <a:pt x="319051" y="362797"/>
                      <a:pt x="326450" y="363125"/>
                      <a:pt x="331136" y="358768"/>
                    </a:cubicBezTo>
                    <a:cubicBezTo>
                      <a:pt x="335822" y="354411"/>
                      <a:pt x="336151" y="347012"/>
                      <a:pt x="331794" y="342326"/>
                    </a:cubicBezTo>
                    <a:lnTo>
                      <a:pt x="323984" y="333858"/>
                    </a:lnTo>
                    <a:lnTo>
                      <a:pt x="355224" y="305084"/>
                    </a:lnTo>
                    <a:lnTo>
                      <a:pt x="363034" y="313552"/>
                    </a:lnTo>
                    <a:cubicBezTo>
                      <a:pt x="367392" y="318238"/>
                      <a:pt x="374791" y="318567"/>
                      <a:pt x="379477" y="314209"/>
                    </a:cubicBezTo>
                    <a:cubicBezTo>
                      <a:pt x="384163" y="309852"/>
                      <a:pt x="384492" y="302453"/>
                      <a:pt x="380134" y="297767"/>
                    </a:cubicBezTo>
                    <a:lnTo>
                      <a:pt x="372324" y="289299"/>
                    </a:lnTo>
                    <a:lnTo>
                      <a:pt x="403565" y="260525"/>
                    </a:lnTo>
                    <a:lnTo>
                      <a:pt x="411375" y="268993"/>
                    </a:lnTo>
                    <a:cubicBezTo>
                      <a:pt x="415732" y="273679"/>
                      <a:pt x="423131" y="274008"/>
                      <a:pt x="427817" y="269650"/>
                    </a:cubicBezTo>
                    <a:cubicBezTo>
                      <a:pt x="432503" y="265294"/>
                      <a:pt x="432832" y="257894"/>
                      <a:pt x="428475" y="253208"/>
                    </a:cubicBezTo>
                    <a:lnTo>
                      <a:pt x="420665" y="244741"/>
                    </a:lnTo>
                    <a:lnTo>
                      <a:pt x="420994" y="244411"/>
                    </a:lnTo>
                    <a:lnTo>
                      <a:pt x="423296" y="242274"/>
                    </a:lnTo>
                    <a:lnTo>
                      <a:pt x="449110" y="218433"/>
                    </a:lnTo>
                    <a:cubicBezTo>
                      <a:pt x="457085" y="211033"/>
                      <a:pt x="457578" y="198538"/>
                      <a:pt x="450261" y="190563"/>
                    </a:cubicBezTo>
                    <a:lnTo>
                      <a:pt x="280247" y="6327"/>
                    </a:lnTo>
                    <a:cubicBezTo>
                      <a:pt x="272848" y="-1648"/>
                      <a:pt x="260352" y="-2142"/>
                      <a:pt x="252377" y="5175"/>
                    </a:cubicBezTo>
                    <a:lnTo>
                      <a:pt x="226563" y="29017"/>
                    </a:lnTo>
                    <a:lnTo>
                      <a:pt x="225330" y="30085"/>
                    </a:lnTo>
                    <a:lnTo>
                      <a:pt x="6400" y="232162"/>
                    </a:lnTo>
                    <a:cubicBezTo>
                      <a:pt x="-1657" y="239479"/>
                      <a:pt x="-2150" y="251975"/>
                      <a:pt x="5167" y="259950"/>
                    </a:cubicBezTo>
                    <a:close/>
                    <a:moveTo>
                      <a:pt x="416719" y="248193"/>
                    </a:moveTo>
                    <a:lnTo>
                      <a:pt x="424529" y="256661"/>
                    </a:lnTo>
                    <a:cubicBezTo>
                      <a:pt x="426913" y="259292"/>
                      <a:pt x="426748" y="263320"/>
                      <a:pt x="424200" y="265704"/>
                    </a:cubicBezTo>
                    <a:cubicBezTo>
                      <a:pt x="421569" y="268088"/>
                      <a:pt x="417541" y="267924"/>
                      <a:pt x="415157" y="265375"/>
                    </a:cubicBezTo>
                    <a:lnTo>
                      <a:pt x="407346" y="256908"/>
                    </a:lnTo>
                    <a:lnTo>
                      <a:pt x="416719" y="248193"/>
                    </a:lnTo>
                    <a:close/>
                    <a:moveTo>
                      <a:pt x="368378" y="292752"/>
                    </a:moveTo>
                    <a:lnTo>
                      <a:pt x="376188" y="301220"/>
                    </a:lnTo>
                    <a:cubicBezTo>
                      <a:pt x="378572" y="303851"/>
                      <a:pt x="378408" y="307879"/>
                      <a:pt x="375859" y="310263"/>
                    </a:cubicBezTo>
                    <a:cubicBezTo>
                      <a:pt x="373229" y="312647"/>
                      <a:pt x="369200" y="312483"/>
                      <a:pt x="366816" y="309934"/>
                    </a:cubicBezTo>
                    <a:lnTo>
                      <a:pt x="359006" y="301466"/>
                    </a:lnTo>
                    <a:lnTo>
                      <a:pt x="368378" y="292752"/>
                    </a:lnTo>
                    <a:close/>
                    <a:moveTo>
                      <a:pt x="320120" y="337311"/>
                    </a:moveTo>
                    <a:lnTo>
                      <a:pt x="327930" y="345779"/>
                    </a:lnTo>
                    <a:cubicBezTo>
                      <a:pt x="330314" y="348409"/>
                      <a:pt x="330150" y="352438"/>
                      <a:pt x="327601" y="354822"/>
                    </a:cubicBezTo>
                    <a:cubicBezTo>
                      <a:pt x="324970" y="357206"/>
                      <a:pt x="320942" y="357042"/>
                      <a:pt x="318558" y="354493"/>
                    </a:cubicBezTo>
                    <a:lnTo>
                      <a:pt x="310748" y="346025"/>
                    </a:lnTo>
                    <a:lnTo>
                      <a:pt x="320120" y="337311"/>
                    </a:lnTo>
                    <a:close/>
                    <a:moveTo>
                      <a:pt x="271779" y="381952"/>
                    </a:moveTo>
                    <a:lnTo>
                      <a:pt x="279589" y="390420"/>
                    </a:lnTo>
                    <a:cubicBezTo>
                      <a:pt x="281974" y="393050"/>
                      <a:pt x="281809" y="397079"/>
                      <a:pt x="279261" y="399463"/>
                    </a:cubicBezTo>
                    <a:cubicBezTo>
                      <a:pt x="276630" y="401847"/>
                      <a:pt x="272601" y="401683"/>
                      <a:pt x="270217" y="399134"/>
                    </a:cubicBezTo>
                    <a:lnTo>
                      <a:pt x="262407" y="390666"/>
                    </a:lnTo>
                    <a:lnTo>
                      <a:pt x="271779" y="381952"/>
                    </a:lnTo>
                    <a:close/>
                    <a:moveTo>
                      <a:pt x="223439" y="426511"/>
                    </a:moveTo>
                    <a:lnTo>
                      <a:pt x="231249" y="434978"/>
                    </a:lnTo>
                    <a:cubicBezTo>
                      <a:pt x="233633" y="437609"/>
                      <a:pt x="233469" y="441637"/>
                      <a:pt x="230920" y="444022"/>
                    </a:cubicBezTo>
                    <a:cubicBezTo>
                      <a:pt x="228289" y="446406"/>
                      <a:pt x="224261" y="446241"/>
                      <a:pt x="221877" y="443693"/>
                    </a:cubicBezTo>
                    <a:lnTo>
                      <a:pt x="214067" y="435225"/>
                    </a:lnTo>
                    <a:lnTo>
                      <a:pt x="223439" y="426511"/>
                    </a:lnTo>
                    <a:close/>
                    <a:moveTo>
                      <a:pt x="417376" y="240465"/>
                    </a:moveTo>
                    <a:lnTo>
                      <a:pt x="403811" y="253044"/>
                    </a:lnTo>
                    <a:lnTo>
                      <a:pt x="392795" y="241041"/>
                    </a:lnTo>
                    <a:cubicBezTo>
                      <a:pt x="391726" y="239890"/>
                      <a:pt x="391151" y="238410"/>
                      <a:pt x="391151" y="236930"/>
                    </a:cubicBezTo>
                    <a:cubicBezTo>
                      <a:pt x="392877" y="237013"/>
                      <a:pt x="394686" y="236437"/>
                      <a:pt x="396084" y="235121"/>
                    </a:cubicBezTo>
                    <a:cubicBezTo>
                      <a:pt x="398879" y="232573"/>
                      <a:pt x="399043" y="228216"/>
                      <a:pt x="396494" y="225421"/>
                    </a:cubicBezTo>
                    <a:cubicBezTo>
                      <a:pt x="393946" y="222626"/>
                      <a:pt x="389589" y="222461"/>
                      <a:pt x="386794" y="225010"/>
                    </a:cubicBezTo>
                    <a:cubicBezTo>
                      <a:pt x="384081" y="227476"/>
                      <a:pt x="383834" y="231669"/>
                      <a:pt x="386218" y="234464"/>
                    </a:cubicBezTo>
                    <a:cubicBezTo>
                      <a:pt x="385560" y="237999"/>
                      <a:pt x="386465" y="241781"/>
                      <a:pt x="389013" y="244576"/>
                    </a:cubicBezTo>
                    <a:lnTo>
                      <a:pt x="400030" y="256579"/>
                    </a:lnTo>
                    <a:lnTo>
                      <a:pt x="355553" y="297603"/>
                    </a:lnTo>
                    <a:lnTo>
                      <a:pt x="344537" y="285600"/>
                    </a:lnTo>
                    <a:cubicBezTo>
                      <a:pt x="343468" y="284448"/>
                      <a:pt x="342893" y="282969"/>
                      <a:pt x="342893" y="281489"/>
                    </a:cubicBezTo>
                    <a:cubicBezTo>
                      <a:pt x="344619" y="281571"/>
                      <a:pt x="346428" y="280996"/>
                      <a:pt x="347825" y="279681"/>
                    </a:cubicBezTo>
                    <a:cubicBezTo>
                      <a:pt x="350620" y="277132"/>
                      <a:pt x="350785" y="272775"/>
                      <a:pt x="348236" y="269979"/>
                    </a:cubicBezTo>
                    <a:cubicBezTo>
                      <a:pt x="345688" y="267184"/>
                      <a:pt x="341330" y="267020"/>
                      <a:pt x="338535" y="269568"/>
                    </a:cubicBezTo>
                    <a:cubicBezTo>
                      <a:pt x="335822" y="272034"/>
                      <a:pt x="335576" y="276227"/>
                      <a:pt x="337960" y="279023"/>
                    </a:cubicBezTo>
                    <a:cubicBezTo>
                      <a:pt x="337302" y="282558"/>
                      <a:pt x="338206" y="286340"/>
                      <a:pt x="340755" y="289135"/>
                    </a:cubicBezTo>
                    <a:lnTo>
                      <a:pt x="351771" y="301138"/>
                    </a:lnTo>
                    <a:lnTo>
                      <a:pt x="307295" y="342161"/>
                    </a:lnTo>
                    <a:lnTo>
                      <a:pt x="296278" y="330158"/>
                    </a:lnTo>
                    <a:cubicBezTo>
                      <a:pt x="295210" y="329008"/>
                      <a:pt x="294634" y="327527"/>
                      <a:pt x="294634" y="326048"/>
                    </a:cubicBezTo>
                    <a:cubicBezTo>
                      <a:pt x="296361" y="326130"/>
                      <a:pt x="298169" y="325554"/>
                      <a:pt x="299567" y="324239"/>
                    </a:cubicBezTo>
                    <a:cubicBezTo>
                      <a:pt x="302362" y="321691"/>
                      <a:pt x="302527" y="317333"/>
                      <a:pt x="299978" y="314538"/>
                    </a:cubicBezTo>
                    <a:cubicBezTo>
                      <a:pt x="297429" y="311743"/>
                      <a:pt x="293072" y="311579"/>
                      <a:pt x="290277" y="314127"/>
                    </a:cubicBezTo>
                    <a:cubicBezTo>
                      <a:pt x="287564" y="316594"/>
                      <a:pt x="287317" y="320786"/>
                      <a:pt x="289702" y="323581"/>
                    </a:cubicBezTo>
                    <a:cubicBezTo>
                      <a:pt x="289044" y="327116"/>
                      <a:pt x="289948" y="330898"/>
                      <a:pt x="292497" y="333693"/>
                    </a:cubicBezTo>
                    <a:lnTo>
                      <a:pt x="303513" y="345696"/>
                    </a:lnTo>
                    <a:lnTo>
                      <a:pt x="259036" y="386720"/>
                    </a:lnTo>
                    <a:lnTo>
                      <a:pt x="248020" y="374717"/>
                    </a:lnTo>
                    <a:cubicBezTo>
                      <a:pt x="246951" y="373566"/>
                      <a:pt x="246376" y="372086"/>
                      <a:pt x="246376" y="370607"/>
                    </a:cubicBezTo>
                    <a:cubicBezTo>
                      <a:pt x="248102" y="370689"/>
                      <a:pt x="249911" y="370113"/>
                      <a:pt x="251309" y="368798"/>
                    </a:cubicBezTo>
                    <a:cubicBezTo>
                      <a:pt x="254104" y="366249"/>
                      <a:pt x="254268" y="361892"/>
                      <a:pt x="251720" y="359097"/>
                    </a:cubicBezTo>
                    <a:cubicBezTo>
                      <a:pt x="249171" y="356301"/>
                      <a:pt x="244814" y="356137"/>
                      <a:pt x="242019" y="358686"/>
                    </a:cubicBezTo>
                    <a:cubicBezTo>
                      <a:pt x="239306" y="361152"/>
                      <a:pt x="239059" y="365345"/>
                      <a:pt x="241443" y="368140"/>
                    </a:cubicBezTo>
                    <a:cubicBezTo>
                      <a:pt x="240785" y="371676"/>
                      <a:pt x="241690" y="375457"/>
                      <a:pt x="244238" y="378252"/>
                    </a:cubicBezTo>
                    <a:lnTo>
                      <a:pt x="255255" y="390255"/>
                    </a:lnTo>
                    <a:lnTo>
                      <a:pt x="210778" y="431279"/>
                    </a:lnTo>
                    <a:lnTo>
                      <a:pt x="199762" y="419276"/>
                    </a:lnTo>
                    <a:cubicBezTo>
                      <a:pt x="198693" y="418125"/>
                      <a:pt x="198118" y="416645"/>
                      <a:pt x="198118" y="415165"/>
                    </a:cubicBezTo>
                    <a:cubicBezTo>
                      <a:pt x="199844" y="415248"/>
                      <a:pt x="201653" y="414672"/>
                      <a:pt x="203050" y="413356"/>
                    </a:cubicBezTo>
                    <a:cubicBezTo>
                      <a:pt x="205845" y="410808"/>
                      <a:pt x="206010" y="406451"/>
                      <a:pt x="203461" y="403656"/>
                    </a:cubicBezTo>
                    <a:cubicBezTo>
                      <a:pt x="200913" y="400861"/>
                      <a:pt x="196556" y="400696"/>
                      <a:pt x="193760" y="403245"/>
                    </a:cubicBezTo>
                    <a:cubicBezTo>
                      <a:pt x="191047" y="405711"/>
                      <a:pt x="190801" y="409904"/>
                      <a:pt x="193185" y="412699"/>
                    </a:cubicBezTo>
                    <a:cubicBezTo>
                      <a:pt x="192527" y="416234"/>
                      <a:pt x="193432" y="420016"/>
                      <a:pt x="195980" y="422811"/>
                    </a:cubicBezTo>
                    <a:lnTo>
                      <a:pt x="206997" y="434814"/>
                    </a:lnTo>
                    <a:lnTo>
                      <a:pt x="199844" y="441391"/>
                    </a:lnTo>
                    <a:cubicBezTo>
                      <a:pt x="194007" y="446817"/>
                      <a:pt x="184799" y="446406"/>
                      <a:pt x="179373" y="440569"/>
                    </a:cubicBezTo>
                    <a:lnTo>
                      <a:pt x="159807" y="419358"/>
                    </a:lnTo>
                    <a:lnTo>
                      <a:pt x="401263" y="196564"/>
                    </a:lnTo>
                    <a:lnTo>
                      <a:pt x="420829" y="217775"/>
                    </a:lnTo>
                    <a:cubicBezTo>
                      <a:pt x="426255" y="223612"/>
                      <a:pt x="425844" y="232820"/>
                      <a:pt x="420007" y="238246"/>
                    </a:cubicBezTo>
                    <a:lnTo>
                      <a:pt x="417376" y="240465"/>
                    </a:lnTo>
                    <a:close/>
                    <a:moveTo>
                      <a:pt x="255830" y="8957"/>
                    </a:moveTo>
                    <a:cubicBezTo>
                      <a:pt x="261667" y="3531"/>
                      <a:pt x="270875" y="3942"/>
                      <a:pt x="276301" y="9779"/>
                    </a:cubicBezTo>
                    <a:lnTo>
                      <a:pt x="446315" y="194016"/>
                    </a:lnTo>
                    <a:cubicBezTo>
                      <a:pt x="451741" y="199853"/>
                      <a:pt x="451330" y="209060"/>
                      <a:pt x="445493" y="214486"/>
                    </a:cubicBezTo>
                    <a:lnTo>
                      <a:pt x="429461" y="229285"/>
                    </a:lnTo>
                    <a:cubicBezTo>
                      <a:pt x="429872" y="223941"/>
                      <a:pt x="428228" y="218515"/>
                      <a:pt x="424364" y="214322"/>
                    </a:cubicBezTo>
                    <a:lnTo>
                      <a:pt x="254350" y="30085"/>
                    </a:lnTo>
                    <a:cubicBezTo>
                      <a:pt x="250486" y="25893"/>
                      <a:pt x="245143" y="23755"/>
                      <a:pt x="239799" y="23755"/>
                    </a:cubicBezTo>
                    <a:lnTo>
                      <a:pt x="255830" y="8957"/>
                    </a:lnTo>
                    <a:close/>
                    <a:moveTo>
                      <a:pt x="228783" y="33950"/>
                    </a:moveTo>
                    <a:lnTo>
                      <a:pt x="230016" y="32881"/>
                    </a:lnTo>
                    <a:cubicBezTo>
                      <a:pt x="235853" y="27455"/>
                      <a:pt x="245060" y="27866"/>
                      <a:pt x="250486" y="33703"/>
                    </a:cubicBezTo>
                    <a:lnTo>
                      <a:pt x="397399" y="192947"/>
                    </a:lnTo>
                    <a:lnTo>
                      <a:pt x="155943" y="415741"/>
                    </a:lnTo>
                    <a:lnTo>
                      <a:pt x="9031" y="256497"/>
                    </a:lnTo>
                    <a:cubicBezTo>
                      <a:pt x="3605" y="250660"/>
                      <a:pt x="4016" y="241452"/>
                      <a:pt x="9853" y="236026"/>
                    </a:cubicBezTo>
                    <a:lnTo>
                      <a:pt x="228783" y="33950"/>
                    </a:lnTo>
                    <a:close/>
                  </a:path>
                </a:pathLst>
              </a:custGeom>
              <a:grpFill/>
              <a:ln w="8221" cap="flat">
                <a:noFill/>
                <a:prstDash val="solid"/>
                <a:miter/>
              </a:ln>
            </p:spPr>
            <p:txBody>
              <a:bodyPr rtlCol="0" anchor="ctr"/>
              <a:lstStyle/>
              <a:p>
                <a:endParaRPr lang="en-US"/>
              </a:p>
            </p:txBody>
          </p:sp>
          <p:sp>
            <p:nvSpPr>
              <p:cNvPr id="165" name="Freeform: Shape 164">
                <a:extLst>
                  <a:ext uri="{FF2B5EF4-FFF2-40B4-BE49-F238E27FC236}">
                    <a16:creationId xmlns:a16="http://schemas.microsoft.com/office/drawing/2014/main" id="{22EF567F-529F-4832-9124-FB10230E1E60}"/>
                  </a:ext>
                </a:extLst>
              </p:cNvPr>
              <p:cNvSpPr/>
              <p:nvPr/>
            </p:nvSpPr>
            <p:spPr>
              <a:xfrm>
                <a:off x="1583130" y="5609398"/>
                <a:ext cx="130552" cy="136142"/>
              </a:xfrm>
              <a:custGeom>
                <a:avLst/>
                <a:gdLst>
                  <a:gd name="connsiteX0" fmla="*/ 130552 w 130552"/>
                  <a:gd name="connsiteY0" fmla="*/ 105396 h 136142"/>
                  <a:gd name="connsiteX1" fmla="*/ 33296 w 130552"/>
                  <a:gd name="connsiteY1" fmla="*/ 0 h 136142"/>
                  <a:gd name="connsiteX2" fmla="*/ 0 w 130552"/>
                  <a:gd name="connsiteY2" fmla="*/ 30747 h 136142"/>
                  <a:gd name="connsiteX3" fmla="*/ 97256 w 130552"/>
                  <a:gd name="connsiteY3" fmla="*/ 136143 h 136142"/>
                  <a:gd name="connsiteX4" fmla="*/ 130552 w 130552"/>
                  <a:gd name="connsiteY4" fmla="*/ 105396 h 136142"/>
                  <a:gd name="connsiteX5" fmla="*/ 97503 w 130552"/>
                  <a:gd name="connsiteY5" fmla="*/ 128826 h 136142"/>
                  <a:gd name="connsiteX6" fmla="*/ 7317 w 130552"/>
                  <a:gd name="connsiteY6" fmla="*/ 31076 h 136142"/>
                  <a:gd name="connsiteX7" fmla="*/ 32967 w 130552"/>
                  <a:gd name="connsiteY7" fmla="*/ 7399 h 136142"/>
                  <a:gd name="connsiteX8" fmla="*/ 123153 w 130552"/>
                  <a:gd name="connsiteY8" fmla="*/ 105149 h 136142"/>
                  <a:gd name="connsiteX9" fmla="*/ 97503 w 130552"/>
                  <a:gd name="connsiteY9" fmla="*/ 128826 h 136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0552" h="136142">
                    <a:moveTo>
                      <a:pt x="130552" y="105396"/>
                    </a:moveTo>
                    <a:lnTo>
                      <a:pt x="33296" y="0"/>
                    </a:lnTo>
                    <a:lnTo>
                      <a:pt x="0" y="30747"/>
                    </a:lnTo>
                    <a:lnTo>
                      <a:pt x="97256" y="136143"/>
                    </a:lnTo>
                    <a:lnTo>
                      <a:pt x="130552" y="105396"/>
                    </a:lnTo>
                    <a:close/>
                    <a:moveTo>
                      <a:pt x="97503" y="128826"/>
                    </a:moveTo>
                    <a:lnTo>
                      <a:pt x="7317" y="31076"/>
                    </a:lnTo>
                    <a:lnTo>
                      <a:pt x="32967" y="7399"/>
                    </a:lnTo>
                    <a:lnTo>
                      <a:pt x="123153" y="105149"/>
                    </a:lnTo>
                    <a:lnTo>
                      <a:pt x="97503" y="128826"/>
                    </a:lnTo>
                    <a:close/>
                  </a:path>
                </a:pathLst>
              </a:custGeom>
              <a:grpFill/>
              <a:ln w="8221" cap="flat">
                <a:noFill/>
                <a:prstDash val="solid"/>
                <a:miter/>
              </a:ln>
            </p:spPr>
            <p:txBody>
              <a:bodyPr rtlCol="0" anchor="ctr"/>
              <a:lstStyle/>
              <a:p>
                <a:endParaRPr lang="en-US"/>
              </a:p>
            </p:txBody>
          </p:sp>
          <p:sp>
            <p:nvSpPr>
              <p:cNvPr id="166" name="Freeform: Shape 165">
                <a:extLst>
                  <a:ext uri="{FF2B5EF4-FFF2-40B4-BE49-F238E27FC236}">
                    <a16:creationId xmlns:a16="http://schemas.microsoft.com/office/drawing/2014/main" id="{884DFCEC-EE67-4706-89E2-75D8275E5CA8}"/>
                  </a:ext>
                </a:extLst>
              </p:cNvPr>
              <p:cNvSpPr/>
              <p:nvPr/>
            </p:nvSpPr>
            <p:spPr>
              <a:xfrm rot="19037864">
                <a:off x="1844128" y="5427300"/>
                <a:ext cx="5179" cy="191063"/>
              </a:xfrm>
              <a:custGeom>
                <a:avLst/>
                <a:gdLst>
                  <a:gd name="connsiteX0" fmla="*/ 0 w 5179"/>
                  <a:gd name="connsiteY0" fmla="*/ 0 h 191063"/>
                  <a:gd name="connsiteX1" fmla="*/ 5179 w 5179"/>
                  <a:gd name="connsiteY1" fmla="*/ 0 h 191063"/>
                  <a:gd name="connsiteX2" fmla="*/ 5179 w 5179"/>
                  <a:gd name="connsiteY2" fmla="*/ 191063 h 191063"/>
                  <a:gd name="connsiteX3" fmla="*/ 0 w 5179"/>
                  <a:gd name="connsiteY3" fmla="*/ 191063 h 191063"/>
                </a:gdLst>
                <a:ahLst/>
                <a:cxnLst>
                  <a:cxn ang="0">
                    <a:pos x="connsiteX0" y="connsiteY0"/>
                  </a:cxn>
                  <a:cxn ang="0">
                    <a:pos x="connsiteX1" y="connsiteY1"/>
                  </a:cxn>
                  <a:cxn ang="0">
                    <a:pos x="connsiteX2" y="connsiteY2"/>
                  </a:cxn>
                  <a:cxn ang="0">
                    <a:pos x="connsiteX3" y="connsiteY3"/>
                  </a:cxn>
                </a:cxnLst>
                <a:rect l="l" t="t" r="r" b="b"/>
                <a:pathLst>
                  <a:path w="5179" h="191063">
                    <a:moveTo>
                      <a:pt x="0" y="0"/>
                    </a:moveTo>
                    <a:lnTo>
                      <a:pt x="5179" y="0"/>
                    </a:lnTo>
                    <a:lnTo>
                      <a:pt x="5179" y="191063"/>
                    </a:lnTo>
                    <a:lnTo>
                      <a:pt x="0" y="191063"/>
                    </a:lnTo>
                    <a:close/>
                  </a:path>
                </a:pathLst>
              </a:custGeom>
              <a:grpFill/>
              <a:ln w="8221" cap="flat">
                <a:noFill/>
                <a:prstDash val="solid"/>
                <a:miter/>
              </a:ln>
            </p:spPr>
            <p:txBody>
              <a:bodyPr rtlCol="0" anchor="ctr"/>
              <a:lstStyle/>
              <a:p>
                <a:endParaRPr lang="en-US"/>
              </a:p>
            </p:txBody>
          </p:sp>
        </p:grpSp>
        <p:grpSp>
          <p:nvGrpSpPr>
            <p:cNvPr id="28" name="Graphic 2">
              <a:extLst>
                <a:ext uri="{FF2B5EF4-FFF2-40B4-BE49-F238E27FC236}">
                  <a16:creationId xmlns:a16="http://schemas.microsoft.com/office/drawing/2014/main" id="{A2FF181F-4621-4F95-B4EE-AA4D5E1FCF19}"/>
                </a:ext>
              </a:extLst>
            </p:cNvPr>
            <p:cNvGrpSpPr/>
            <p:nvPr/>
          </p:nvGrpSpPr>
          <p:grpSpPr>
            <a:xfrm>
              <a:off x="6086611" y="4508809"/>
              <a:ext cx="419060" cy="454791"/>
              <a:chOff x="6086611" y="4508809"/>
              <a:chExt cx="419060" cy="454791"/>
            </a:xfrm>
            <a:grpFill/>
          </p:grpSpPr>
          <p:sp>
            <p:nvSpPr>
              <p:cNvPr id="162" name="Freeform: Shape 161">
                <a:extLst>
                  <a:ext uri="{FF2B5EF4-FFF2-40B4-BE49-F238E27FC236}">
                    <a16:creationId xmlns:a16="http://schemas.microsoft.com/office/drawing/2014/main" id="{16E26273-5711-46DB-BDBD-25A6E2FFFCCE}"/>
                  </a:ext>
                </a:extLst>
              </p:cNvPr>
              <p:cNvSpPr/>
              <p:nvPr/>
            </p:nvSpPr>
            <p:spPr>
              <a:xfrm>
                <a:off x="6224476" y="4593344"/>
                <a:ext cx="281195" cy="370256"/>
              </a:xfrm>
              <a:custGeom>
                <a:avLst/>
                <a:gdLst>
                  <a:gd name="connsiteX0" fmla="*/ 80321 w 281195"/>
                  <a:gd name="connsiteY0" fmla="*/ 362718 h 370256"/>
                  <a:gd name="connsiteX1" fmla="*/ 278451 w 281195"/>
                  <a:gd name="connsiteY1" fmla="*/ 60672 h 370256"/>
                  <a:gd name="connsiteX2" fmla="*/ 273600 w 281195"/>
                  <a:gd name="connsiteY2" fmla="*/ 37406 h 370256"/>
                  <a:gd name="connsiteX3" fmla="*/ 216545 w 281195"/>
                  <a:gd name="connsiteY3" fmla="*/ 0 h 370256"/>
                  <a:gd name="connsiteX4" fmla="*/ 0 w 281195"/>
                  <a:gd name="connsiteY4" fmla="*/ 330080 h 370256"/>
                  <a:gd name="connsiteX5" fmla="*/ 57055 w 281195"/>
                  <a:gd name="connsiteY5" fmla="*/ 367486 h 370256"/>
                  <a:gd name="connsiteX6" fmla="*/ 80321 w 281195"/>
                  <a:gd name="connsiteY6" fmla="*/ 362718 h 370256"/>
                  <a:gd name="connsiteX7" fmla="*/ 25732 w 281195"/>
                  <a:gd name="connsiteY7" fmla="*/ 340685 h 370256"/>
                  <a:gd name="connsiteX8" fmla="*/ 7316 w 281195"/>
                  <a:gd name="connsiteY8" fmla="*/ 328600 h 370256"/>
                  <a:gd name="connsiteX9" fmla="*/ 22115 w 281195"/>
                  <a:gd name="connsiteY9" fmla="*/ 305992 h 370256"/>
                  <a:gd name="connsiteX10" fmla="*/ 33460 w 281195"/>
                  <a:gd name="connsiteY10" fmla="*/ 313391 h 370256"/>
                  <a:gd name="connsiteX11" fmla="*/ 36337 w 281195"/>
                  <a:gd name="connsiteY11" fmla="*/ 309034 h 370256"/>
                  <a:gd name="connsiteX12" fmla="*/ 24992 w 281195"/>
                  <a:gd name="connsiteY12" fmla="*/ 301635 h 370256"/>
                  <a:gd name="connsiteX13" fmla="*/ 39955 w 281195"/>
                  <a:gd name="connsiteY13" fmla="*/ 278780 h 370256"/>
                  <a:gd name="connsiteX14" fmla="*/ 51300 w 281195"/>
                  <a:gd name="connsiteY14" fmla="*/ 286179 h 370256"/>
                  <a:gd name="connsiteX15" fmla="*/ 54177 w 281195"/>
                  <a:gd name="connsiteY15" fmla="*/ 281822 h 370256"/>
                  <a:gd name="connsiteX16" fmla="*/ 42832 w 281195"/>
                  <a:gd name="connsiteY16" fmla="*/ 274422 h 370256"/>
                  <a:gd name="connsiteX17" fmla="*/ 57795 w 281195"/>
                  <a:gd name="connsiteY17" fmla="*/ 251568 h 370256"/>
                  <a:gd name="connsiteX18" fmla="*/ 69140 w 281195"/>
                  <a:gd name="connsiteY18" fmla="*/ 258967 h 370256"/>
                  <a:gd name="connsiteX19" fmla="*/ 72017 w 281195"/>
                  <a:gd name="connsiteY19" fmla="*/ 254610 h 370256"/>
                  <a:gd name="connsiteX20" fmla="*/ 60672 w 281195"/>
                  <a:gd name="connsiteY20" fmla="*/ 247210 h 370256"/>
                  <a:gd name="connsiteX21" fmla="*/ 75634 w 281195"/>
                  <a:gd name="connsiteY21" fmla="*/ 224356 h 370256"/>
                  <a:gd name="connsiteX22" fmla="*/ 86980 w 281195"/>
                  <a:gd name="connsiteY22" fmla="*/ 231755 h 370256"/>
                  <a:gd name="connsiteX23" fmla="*/ 89857 w 281195"/>
                  <a:gd name="connsiteY23" fmla="*/ 227397 h 370256"/>
                  <a:gd name="connsiteX24" fmla="*/ 78512 w 281195"/>
                  <a:gd name="connsiteY24" fmla="*/ 219998 h 370256"/>
                  <a:gd name="connsiteX25" fmla="*/ 93475 w 281195"/>
                  <a:gd name="connsiteY25" fmla="*/ 197144 h 370256"/>
                  <a:gd name="connsiteX26" fmla="*/ 104820 w 281195"/>
                  <a:gd name="connsiteY26" fmla="*/ 204542 h 370256"/>
                  <a:gd name="connsiteX27" fmla="*/ 107697 w 281195"/>
                  <a:gd name="connsiteY27" fmla="*/ 200185 h 370256"/>
                  <a:gd name="connsiteX28" fmla="*/ 96352 w 281195"/>
                  <a:gd name="connsiteY28" fmla="*/ 192786 h 370256"/>
                  <a:gd name="connsiteX29" fmla="*/ 111315 w 281195"/>
                  <a:gd name="connsiteY29" fmla="*/ 169932 h 370256"/>
                  <a:gd name="connsiteX30" fmla="*/ 122660 w 281195"/>
                  <a:gd name="connsiteY30" fmla="*/ 177330 h 370256"/>
                  <a:gd name="connsiteX31" fmla="*/ 125537 w 281195"/>
                  <a:gd name="connsiteY31" fmla="*/ 172973 h 370256"/>
                  <a:gd name="connsiteX32" fmla="*/ 114192 w 281195"/>
                  <a:gd name="connsiteY32" fmla="*/ 165574 h 370256"/>
                  <a:gd name="connsiteX33" fmla="*/ 129154 w 281195"/>
                  <a:gd name="connsiteY33" fmla="*/ 142719 h 370256"/>
                  <a:gd name="connsiteX34" fmla="*/ 140500 w 281195"/>
                  <a:gd name="connsiteY34" fmla="*/ 150118 h 370256"/>
                  <a:gd name="connsiteX35" fmla="*/ 143377 w 281195"/>
                  <a:gd name="connsiteY35" fmla="*/ 145761 h 370256"/>
                  <a:gd name="connsiteX36" fmla="*/ 132032 w 281195"/>
                  <a:gd name="connsiteY36" fmla="*/ 138362 h 370256"/>
                  <a:gd name="connsiteX37" fmla="*/ 146994 w 281195"/>
                  <a:gd name="connsiteY37" fmla="*/ 115507 h 370256"/>
                  <a:gd name="connsiteX38" fmla="*/ 158339 w 281195"/>
                  <a:gd name="connsiteY38" fmla="*/ 122906 h 370256"/>
                  <a:gd name="connsiteX39" fmla="*/ 161217 w 281195"/>
                  <a:gd name="connsiteY39" fmla="*/ 118549 h 370256"/>
                  <a:gd name="connsiteX40" fmla="*/ 149872 w 281195"/>
                  <a:gd name="connsiteY40" fmla="*/ 111150 h 370256"/>
                  <a:gd name="connsiteX41" fmla="*/ 164834 w 281195"/>
                  <a:gd name="connsiteY41" fmla="*/ 88295 h 370256"/>
                  <a:gd name="connsiteX42" fmla="*/ 176180 w 281195"/>
                  <a:gd name="connsiteY42" fmla="*/ 95694 h 370256"/>
                  <a:gd name="connsiteX43" fmla="*/ 179057 w 281195"/>
                  <a:gd name="connsiteY43" fmla="*/ 91337 h 370256"/>
                  <a:gd name="connsiteX44" fmla="*/ 167712 w 281195"/>
                  <a:gd name="connsiteY44" fmla="*/ 83938 h 370256"/>
                  <a:gd name="connsiteX45" fmla="*/ 182674 w 281195"/>
                  <a:gd name="connsiteY45" fmla="*/ 61083 h 370256"/>
                  <a:gd name="connsiteX46" fmla="*/ 194019 w 281195"/>
                  <a:gd name="connsiteY46" fmla="*/ 68482 h 370256"/>
                  <a:gd name="connsiteX47" fmla="*/ 196897 w 281195"/>
                  <a:gd name="connsiteY47" fmla="*/ 64125 h 370256"/>
                  <a:gd name="connsiteX48" fmla="*/ 185551 w 281195"/>
                  <a:gd name="connsiteY48" fmla="*/ 56726 h 370256"/>
                  <a:gd name="connsiteX49" fmla="*/ 200514 w 281195"/>
                  <a:gd name="connsiteY49" fmla="*/ 33871 h 370256"/>
                  <a:gd name="connsiteX50" fmla="*/ 211859 w 281195"/>
                  <a:gd name="connsiteY50" fmla="*/ 41270 h 370256"/>
                  <a:gd name="connsiteX51" fmla="*/ 214737 w 281195"/>
                  <a:gd name="connsiteY51" fmla="*/ 36913 h 370256"/>
                  <a:gd name="connsiteX52" fmla="*/ 203392 w 281195"/>
                  <a:gd name="connsiteY52" fmla="*/ 29514 h 370256"/>
                  <a:gd name="connsiteX53" fmla="*/ 218190 w 281195"/>
                  <a:gd name="connsiteY53" fmla="*/ 6906 h 370256"/>
                  <a:gd name="connsiteX54" fmla="*/ 236605 w 281195"/>
                  <a:gd name="connsiteY54" fmla="*/ 18991 h 370256"/>
                  <a:gd name="connsiteX55" fmla="*/ 25732 w 281195"/>
                  <a:gd name="connsiteY55" fmla="*/ 340685 h 370256"/>
                  <a:gd name="connsiteX56" fmla="*/ 240880 w 281195"/>
                  <a:gd name="connsiteY56" fmla="*/ 22197 h 370256"/>
                  <a:gd name="connsiteX57" fmla="*/ 270805 w 281195"/>
                  <a:gd name="connsiteY57" fmla="*/ 41845 h 370256"/>
                  <a:gd name="connsiteX58" fmla="*/ 274094 w 281195"/>
                  <a:gd name="connsiteY58" fmla="*/ 57877 h 370256"/>
                  <a:gd name="connsiteX59" fmla="*/ 75964 w 281195"/>
                  <a:gd name="connsiteY59" fmla="*/ 359923 h 370256"/>
                  <a:gd name="connsiteX60" fmla="*/ 59932 w 281195"/>
                  <a:gd name="connsiteY60" fmla="*/ 363294 h 370256"/>
                  <a:gd name="connsiteX61" fmla="*/ 30007 w 281195"/>
                  <a:gd name="connsiteY61" fmla="*/ 343645 h 370256"/>
                  <a:gd name="connsiteX62" fmla="*/ 240880 w 281195"/>
                  <a:gd name="connsiteY62" fmla="*/ 22197 h 370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281195" h="370256">
                    <a:moveTo>
                      <a:pt x="80321" y="362718"/>
                    </a:moveTo>
                    <a:lnTo>
                      <a:pt x="278451" y="60672"/>
                    </a:lnTo>
                    <a:cubicBezTo>
                      <a:pt x="283548" y="52944"/>
                      <a:pt x="281328" y="42503"/>
                      <a:pt x="273600" y="37406"/>
                    </a:cubicBezTo>
                    <a:lnTo>
                      <a:pt x="216545" y="0"/>
                    </a:lnTo>
                    <a:lnTo>
                      <a:pt x="0" y="330080"/>
                    </a:lnTo>
                    <a:lnTo>
                      <a:pt x="57055" y="367486"/>
                    </a:lnTo>
                    <a:cubicBezTo>
                      <a:pt x="64865" y="372583"/>
                      <a:pt x="75306" y="370446"/>
                      <a:pt x="80321" y="362718"/>
                    </a:cubicBezTo>
                    <a:close/>
                    <a:moveTo>
                      <a:pt x="25732" y="340685"/>
                    </a:moveTo>
                    <a:lnTo>
                      <a:pt x="7316" y="328600"/>
                    </a:lnTo>
                    <a:lnTo>
                      <a:pt x="22115" y="305992"/>
                    </a:lnTo>
                    <a:lnTo>
                      <a:pt x="33460" y="313391"/>
                    </a:lnTo>
                    <a:lnTo>
                      <a:pt x="36337" y="309034"/>
                    </a:lnTo>
                    <a:lnTo>
                      <a:pt x="24992" y="301635"/>
                    </a:lnTo>
                    <a:lnTo>
                      <a:pt x="39955" y="278780"/>
                    </a:lnTo>
                    <a:lnTo>
                      <a:pt x="51300" y="286179"/>
                    </a:lnTo>
                    <a:lnTo>
                      <a:pt x="54177" y="281822"/>
                    </a:lnTo>
                    <a:lnTo>
                      <a:pt x="42832" y="274422"/>
                    </a:lnTo>
                    <a:lnTo>
                      <a:pt x="57795" y="251568"/>
                    </a:lnTo>
                    <a:lnTo>
                      <a:pt x="69140" y="258967"/>
                    </a:lnTo>
                    <a:lnTo>
                      <a:pt x="72017" y="254610"/>
                    </a:lnTo>
                    <a:lnTo>
                      <a:pt x="60672" y="247210"/>
                    </a:lnTo>
                    <a:lnTo>
                      <a:pt x="75634" y="224356"/>
                    </a:lnTo>
                    <a:lnTo>
                      <a:pt x="86980" y="231755"/>
                    </a:lnTo>
                    <a:lnTo>
                      <a:pt x="89857" y="227397"/>
                    </a:lnTo>
                    <a:lnTo>
                      <a:pt x="78512" y="219998"/>
                    </a:lnTo>
                    <a:lnTo>
                      <a:pt x="93475" y="197144"/>
                    </a:lnTo>
                    <a:lnTo>
                      <a:pt x="104820" y="204542"/>
                    </a:lnTo>
                    <a:lnTo>
                      <a:pt x="107697" y="200185"/>
                    </a:lnTo>
                    <a:lnTo>
                      <a:pt x="96352" y="192786"/>
                    </a:lnTo>
                    <a:lnTo>
                      <a:pt x="111315" y="169932"/>
                    </a:lnTo>
                    <a:lnTo>
                      <a:pt x="122660" y="177330"/>
                    </a:lnTo>
                    <a:lnTo>
                      <a:pt x="125537" y="172973"/>
                    </a:lnTo>
                    <a:lnTo>
                      <a:pt x="114192" y="165574"/>
                    </a:lnTo>
                    <a:lnTo>
                      <a:pt x="129154" y="142719"/>
                    </a:lnTo>
                    <a:lnTo>
                      <a:pt x="140500" y="150118"/>
                    </a:lnTo>
                    <a:lnTo>
                      <a:pt x="143377" y="145761"/>
                    </a:lnTo>
                    <a:lnTo>
                      <a:pt x="132032" y="138362"/>
                    </a:lnTo>
                    <a:lnTo>
                      <a:pt x="146994" y="115507"/>
                    </a:lnTo>
                    <a:lnTo>
                      <a:pt x="158339" y="122906"/>
                    </a:lnTo>
                    <a:lnTo>
                      <a:pt x="161217" y="118549"/>
                    </a:lnTo>
                    <a:lnTo>
                      <a:pt x="149872" y="111150"/>
                    </a:lnTo>
                    <a:lnTo>
                      <a:pt x="164834" y="88295"/>
                    </a:lnTo>
                    <a:lnTo>
                      <a:pt x="176180" y="95694"/>
                    </a:lnTo>
                    <a:lnTo>
                      <a:pt x="179057" y="91337"/>
                    </a:lnTo>
                    <a:lnTo>
                      <a:pt x="167712" y="83938"/>
                    </a:lnTo>
                    <a:lnTo>
                      <a:pt x="182674" y="61083"/>
                    </a:lnTo>
                    <a:lnTo>
                      <a:pt x="194019" y="68482"/>
                    </a:lnTo>
                    <a:lnTo>
                      <a:pt x="196897" y="64125"/>
                    </a:lnTo>
                    <a:lnTo>
                      <a:pt x="185551" y="56726"/>
                    </a:lnTo>
                    <a:lnTo>
                      <a:pt x="200514" y="33871"/>
                    </a:lnTo>
                    <a:lnTo>
                      <a:pt x="211859" y="41270"/>
                    </a:lnTo>
                    <a:lnTo>
                      <a:pt x="214737" y="36913"/>
                    </a:lnTo>
                    <a:lnTo>
                      <a:pt x="203392" y="29514"/>
                    </a:lnTo>
                    <a:lnTo>
                      <a:pt x="218190" y="6906"/>
                    </a:lnTo>
                    <a:lnTo>
                      <a:pt x="236605" y="18991"/>
                    </a:lnTo>
                    <a:lnTo>
                      <a:pt x="25732" y="340685"/>
                    </a:lnTo>
                    <a:close/>
                    <a:moveTo>
                      <a:pt x="240880" y="22197"/>
                    </a:moveTo>
                    <a:lnTo>
                      <a:pt x="270805" y="41845"/>
                    </a:lnTo>
                    <a:cubicBezTo>
                      <a:pt x="276149" y="45381"/>
                      <a:pt x="277629" y="52533"/>
                      <a:pt x="274094" y="57877"/>
                    </a:cubicBezTo>
                    <a:lnTo>
                      <a:pt x="75964" y="359923"/>
                    </a:lnTo>
                    <a:cubicBezTo>
                      <a:pt x="72429" y="365267"/>
                      <a:pt x="65276" y="366746"/>
                      <a:pt x="59932" y="363294"/>
                    </a:cubicBezTo>
                    <a:lnTo>
                      <a:pt x="30007" y="343645"/>
                    </a:lnTo>
                    <a:lnTo>
                      <a:pt x="240880" y="22197"/>
                    </a:lnTo>
                    <a:close/>
                  </a:path>
                </a:pathLst>
              </a:custGeom>
              <a:grpFill/>
              <a:ln w="8221" cap="flat">
                <a:noFill/>
                <a:prstDash val="solid"/>
                <a:miter/>
              </a:ln>
            </p:spPr>
            <p:txBody>
              <a:bodyPr rtlCol="0" anchor="ctr"/>
              <a:lstStyle/>
              <a:p>
                <a:endParaRPr lang="en-US"/>
              </a:p>
            </p:txBody>
          </p:sp>
          <p:sp>
            <p:nvSpPr>
              <p:cNvPr id="163" name="Freeform: Shape 162">
                <a:extLst>
                  <a:ext uri="{FF2B5EF4-FFF2-40B4-BE49-F238E27FC236}">
                    <a16:creationId xmlns:a16="http://schemas.microsoft.com/office/drawing/2014/main" id="{10ED467A-832A-4270-8C2B-8D50843D7F17}"/>
                  </a:ext>
                </a:extLst>
              </p:cNvPr>
              <p:cNvSpPr/>
              <p:nvPr/>
            </p:nvSpPr>
            <p:spPr>
              <a:xfrm>
                <a:off x="6086611" y="4508809"/>
                <a:ext cx="229432" cy="332212"/>
              </a:xfrm>
              <a:custGeom>
                <a:avLst/>
                <a:gdLst>
                  <a:gd name="connsiteX0" fmla="*/ 12656 w 229432"/>
                  <a:gd name="connsiteY0" fmla="*/ 327634 h 332212"/>
                  <a:gd name="connsiteX1" fmla="*/ 51542 w 229432"/>
                  <a:gd name="connsiteY1" fmla="*/ 319577 h 332212"/>
                  <a:gd name="connsiteX2" fmla="*/ 220158 w 229432"/>
                  <a:gd name="connsiteY2" fmla="*/ 62583 h 332212"/>
                  <a:gd name="connsiteX3" fmla="*/ 229366 w 229432"/>
                  <a:gd name="connsiteY3" fmla="*/ 6351 h 332212"/>
                  <a:gd name="connsiteX4" fmla="*/ 226982 w 229432"/>
                  <a:gd name="connsiteY4" fmla="*/ 925 h 332212"/>
                  <a:gd name="connsiteX5" fmla="*/ 221063 w 229432"/>
                  <a:gd name="connsiteY5" fmla="*/ 925 h 332212"/>
                  <a:gd name="connsiteX6" fmla="*/ 173133 w 229432"/>
                  <a:gd name="connsiteY6" fmla="*/ 31754 h 332212"/>
                  <a:gd name="connsiteX7" fmla="*/ 4517 w 229432"/>
                  <a:gd name="connsiteY7" fmla="*/ 288748 h 332212"/>
                  <a:gd name="connsiteX8" fmla="*/ 12656 w 229432"/>
                  <a:gd name="connsiteY8" fmla="*/ 327634 h 332212"/>
                  <a:gd name="connsiteX9" fmla="*/ 77356 w 229432"/>
                  <a:gd name="connsiteY9" fmla="*/ 270744 h 332212"/>
                  <a:gd name="connsiteX10" fmla="*/ 68807 w 229432"/>
                  <a:gd name="connsiteY10" fmla="*/ 265153 h 332212"/>
                  <a:gd name="connsiteX11" fmla="*/ 205525 w 229432"/>
                  <a:gd name="connsiteY11" fmla="*/ 56664 h 332212"/>
                  <a:gd name="connsiteX12" fmla="*/ 214075 w 229432"/>
                  <a:gd name="connsiteY12" fmla="*/ 62255 h 332212"/>
                  <a:gd name="connsiteX13" fmla="*/ 77356 w 229432"/>
                  <a:gd name="connsiteY13" fmla="*/ 270744 h 332212"/>
                  <a:gd name="connsiteX14" fmla="*/ 223940 w 229432"/>
                  <a:gd name="connsiteY14" fmla="*/ 5282 h 332212"/>
                  <a:gd name="connsiteX15" fmla="*/ 224187 w 229432"/>
                  <a:gd name="connsiteY15" fmla="*/ 5446 h 332212"/>
                  <a:gd name="connsiteX16" fmla="*/ 221227 w 229432"/>
                  <a:gd name="connsiteY16" fmla="*/ 23615 h 332212"/>
                  <a:gd name="connsiteX17" fmla="*/ 208402 w 229432"/>
                  <a:gd name="connsiteY17" fmla="*/ 15229 h 332212"/>
                  <a:gd name="connsiteX18" fmla="*/ 223940 w 229432"/>
                  <a:gd name="connsiteY18" fmla="*/ 5282 h 332212"/>
                  <a:gd name="connsiteX19" fmla="*/ 203634 w 229432"/>
                  <a:gd name="connsiteY19" fmla="*/ 18354 h 332212"/>
                  <a:gd name="connsiteX20" fmla="*/ 220323 w 229432"/>
                  <a:gd name="connsiteY20" fmla="*/ 29288 h 332212"/>
                  <a:gd name="connsiteX21" fmla="*/ 215801 w 229432"/>
                  <a:gd name="connsiteY21" fmla="*/ 57158 h 332212"/>
                  <a:gd name="connsiteX22" fmla="*/ 179957 w 229432"/>
                  <a:gd name="connsiteY22" fmla="*/ 33645 h 332212"/>
                  <a:gd name="connsiteX23" fmla="*/ 203634 w 229432"/>
                  <a:gd name="connsiteY23" fmla="*/ 18354 h 332212"/>
                  <a:gd name="connsiteX24" fmla="*/ 201167 w 229432"/>
                  <a:gd name="connsiteY24" fmla="*/ 53869 h 332212"/>
                  <a:gd name="connsiteX25" fmla="*/ 64449 w 229432"/>
                  <a:gd name="connsiteY25" fmla="*/ 262358 h 332212"/>
                  <a:gd name="connsiteX26" fmla="*/ 51296 w 229432"/>
                  <a:gd name="connsiteY26" fmla="*/ 253726 h 332212"/>
                  <a:gd name="connsiteX27" fmla="*/ 188014 w 229432"/>
                  <a:gd name="connsiteY27" fmla="*/ 45237 h 332212"/>
                  <a:gd name="connsiteX28" fmla="*/ 201167 w 229432"/>
                  <a:gd name="connsiteY28" fmla="*/ 53869 h 332212"/>
                  <a:gd name="connsiteX29" fmla="*/ 175846 w 229432"/>
                  <a:gd name="connsiteY29" fmla="*/ 37263 h 332212"/>
                  <a:gd name="connsiteX30" fmla="*/ 183656 w 229432"/>
                  <a:gd name="connsiteY30" fmla="*/ 42360 h 332212"/>
                  <a:gd name="connsiteX31" fmla="*/ 46939 w 229432"/>
                  <a:gd name="connsiteY31" fmla="*/ 250849 h 332212"/>
                  <a:gd name="connsiteX32" fmla="*/ 39128 w 229432"/>
                  <a:gd name="connsiteY32" fmla="*/ 245751 h 332212"/>
                  <a:gd name="connsiteX33" fmla="*/ 175846 w 229432"/>
                  <a:gd name="connsiteY33" fmla="*/ 37263 h 332212"/>
                  <a:gd name="connsiteX34" fmla="*/ 36251 w 229432"/>
                  <a:gd name="connsiteY34" fmla="*/ 250026 h 332212"/>
                  <a:gd name="connsiteX35" fmla="*/ 74479 w 229432"/>
                  <a:gd name="connsiteY35" fmla="*/ 275101 h 332212"/>
                  <a:gd name="connsiteX36" fmla="*/ 68971 w 229432"/>
                  <a:gd name="connsiteY36" fmla="*/ 283486 h 332212"/>
                  <a:gd name="connsiteX37" fmla="*/ 30743 w 229432"/>
                  <a:gd name="connsiteY37" fmla="*/ 258412 h 332212"/>
                  <a:gd name="connsiteX38" fmla="*/ 36251 w 229432"/>
                  <a:gd name="connsiteY38" fmla="*/ 250026 h 332212"/>
                  <a:gd name="connsiteX39" fmla="*/ 27865 w 229432"/>
                  <a:gd name="connsiteY39" fmla="*/ 262769 h 332212"/>
                  <a:gd name="connsiteX40" fmla="*/ 66094 w 229432"/>
                  <a:gd name="connsiteY40" fmla="*/ 287844 h 332212"/>
                  <a:gd name="connsiteX41" fmla="*/ 47185 w 229432"/>
                  <a:gd name="connsiteY41" fmla="*/ 316618 h 332212"/>
                  <a:gd name="connsiteX42" fmla="*/ 15534 w 229432"/>
                  <a:gd name="connsiteY42" fmla="*/ 323195 h 332212"/>
                  <a:gd name="connsiteX43" fmla="*/ 8956 w 229432"/>
                  <a:gd name="connsiteY43" fmla="*/ 291543 h 332212"/>
                  <a:gd name="connsiteX44" fmla="*/ 27865 w 229432"/>
                  <a:gd name="connsiteY44" fmla="*/ 262769 h 332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229432" h="332212">
                    <a:moveTo>
                      <a:pt x="12656" y="327634"/>
                    </a:moveTo>
                    <a:cubicBezTo>
                      <a:pt x="25563" y="336102"/>
                      <a:pt x="43074" y="332485"/>
                      <a:pt x="51542" y="319577"/>
                    </a:cubicBezTo>
                    <a:lnTo>
                      <a:pt x="220158" y="62583"/>
                    </a:lnTo>
                    <a:lnTo>
                      <a:pt x="229366" y="6351"/>
                    </a:lnTo>
                    <a:cubicBezTo>
                      <a:pt x="229695" y="4213"/>
                      <a:pt x="228791" y="2158"/>
                      <a:pt x="226982" y="925"/>
                    </a:cubicBezTo>
                    <a:cubicBezTo>
                      <a:pt x="225174" y="-308"/>
                      <a:pt x="222954" y="-308"/>
                      <a:pt x="221063" y="925"/>
                    </a:cubicBezTo>
                    <a:lnTo>
                      <a:pt x="173133" y="31754"/>
                    </a:lnTo>
                    <a:lnTo>
                      <a:pt x="4517" y="288748"/>
                    </a:lnTo>
                    <a:cubicBezTo>
                      <a:pt x="-3869" y="301655"/>
                      <a:pt x="-251" y="319166"/>
                      <a:pt x="12656" y="327634"/>
                    </a:cubicBezTo>
                    <a:close/>
                    <a:moveTo>
                      <a:pt x="77356" y="270744"/>
                    </a:moveTo>
                    <a:lnTo>
                      <a:pt x="68807" y="265153"/>
                    </a:lnTo>
                    <a:lnTo>
                      <a:pt x="205525" y="56664"/>
                    </a:lnTo>
                    <a:lnTo>
                      <a:pt x="214075" y="62255"/>
                    </a:lnTo>
                    <a:lnTo>
                      <a:pt x="77356" y="270744"/>
                    </a:lnTo>
                    <a:close/>
                    <a:moveTo>
                      <a:pt x="223940" y="5282"/>
                    </a:moveTo>
                    <a:lnTo>
                      <a:pt x="224187" y="5446"/>
                    </a:lnTo>
                    <a:lnTo>
                      <a:pt x="221227" y="23615"/>
                    </a:lnTo>
                    <a:lnTo>
                      <a:pt x="208402" y="15229"/>
                    </a:lnTo>
                    <a:lnTo>
                      <a:pt x="223940" y="5282"/>
                    </a:lnTo>
                    <a:close/>
                    <a:moveTo>
                      <a:pt x="203634" y="18354"/>
                    </a:moveTo>
                    <a:lnTo>
                      <a:pt x="220323" y="29288"/>
                    </a:lnTo>
                    <a:lnTo>
                      <a:pt x="215801" y="57158"/>
                    </a:lnTo>
                    <a:lnTo>
                      <a:pt x="179957" y="33645"/>
                    </a:lnTo>
                    <a:lnTo>
                      <a:pt x="203634" y="18354"/>
                    </a:lnTo>
                    <a:close/>
                    <a:moveTo>
                      <a:pt x="201167" y="53869"/>
                    </a:moveTo>
                    <a:lnTo>
                      <a:pt x="64449" y="262358"/>
                    </a:lnTo>
                    <a:lnTo>
                      <a:pt x="51296" y="253726"/>
                    </a:lnTo>
                    <a:lnTo>
                      <a:pt x="188014" y="45237"/>
                    </a:lnTo>
                    <a:lnTo>
                      <a:pt x="201167" y="53869"/>
                    </a:lnTo>
                    <a:close/>
                    <a:moveTo>
                      <a:pt x="175846" y="37263"/>
                    </a:moveTo>
                    <a:lnTo>
                      <a:pt x="183656" y="42360"/>
                    </a:lnTo>
                    <a:lnTo>
                      <a:pt x="46939" y="250849"/>
                    </a:lnTo>
                    <a:lnTo>
                      <a:pt x="39128" y="245751"/>
                    </a:lnTo>
                    <a:lnTo>
                      <a:pt x="175846" y="37263"/>
                    </a:lnTo>
                    <a:close/>
                    <a:moveTo>
                      <a:pt x="36251" y="250026"/>
                    </a:moveTo>
                    <a:lnTo>
                      <a:pt x="74479" y="275101"/>
                    </a:lnTo>
                    <a:lnTo>
                      <a:pt x="68971" y="283486"/>
                    </a:lnTo>
                    <a:lnTo>
                      <a:pt x="30743" y="258412"/>
                    </a:lnTo>
                    <a:lnTo>
                      <a:pt x="36251" y="250026"/>
                    </a:lnTo>
                    <a:close/>
                    <a:moveTo>
                      <a:pt x="27865" y="262769"/>
                    </a:moveTo>
                    <a:lnTo>
                      <a:pt x="66094" y="287844"/>
                    </a:lnTo>
                    <a:lnTo>
                      <a:pt x="47185" y="316618"/>
                    </a:lnTo>
                    <a:cubicBezTo>
                      <a:pt x="40279" y="327141"/>
                      <a:pt x="26056" y="330101"/>
                      <a:pt x="15534" y="323195"/>
                    </a:cubicBezTo>
                    <a:cubicBezTo>
                      <a:pt x="5010" y="316289"/>
                      <a:pt x="2051" y="302066"/>
                      <a:pt x="8956" y="291543"/>
                    </a:cubicBezTo>
                    <a:lnTo>
                      <a:pt x="27865" y="262769"/>
                    </a:lnTo>
                    <a:close/>
                  </a:path>
                </a:pathLst>
              </a:custGeom>
              <a:grpFill/>
              <a:ln w="8221" cap="flat">
                <a:noFill/>
                <a:prstDash val="solid"/>
                <a:miter/>
              </a:ln>
            </p:spPr>
            <p:txBody>
              <a:bodyPr rtlCol="0" anchor="ctr"/>
              <a:lstStyle/>
              <a:p>
                <a:endParaRPr lang="en-US"/>
              </a:p>
            </p:txBody>
          </p:sp>
        </p:grpSp>
        <p:sp>
          <p:nvSpPr>
            <p:cNvPr id="29" name="Freeform: Shape 28">
              <a:extLst>
                <a:ext uri="{FF2B5EF4-FFF2-40B4-BE49-F238E27FC236}">
                  <a16:creationId xmlns:a16="http://schemas.microsoft.com/office/drawing/2014/main" id="{E6C039EB-9737-4B7C-96D5-40927EB4BD08}"/>
                </a:ext>
              </a:extLst>
            </p:cNvPr>
            <p:cNvSpPr/>
            <p:nvPr/>
          </p:nvSpPr>
          <p:spPr>
            <a:xfrm>
              <a:off x="3388253" y="6222924"/>
              <a:ext cx="386724" cy="298531"/>
            </a:xfrm>
            <a:custGeom>
              <a:avLst/>
              <a:gdLst>
                <a:gd name="connsiteX0" fmla="*/ 383107 w 386724"/>
                <a:gd name="connsiteY0" fmla="*/ 93824 h 298531"/>
                <a:gd name="connsiteX1" fmla="*/ 196239 w 386724"/>
                <a:gd name="connsiteY1" fmla="*/ 678 h 298531"/>
                <a:gd name="connsiteX2" fmla="*/ 190484 w 386724"/>
                <a:gd name="connsiteY2" fmla="*/ 678 h 298531"/>
                <a:gd name="connsiteX3" fmla="*/ 3617 w 386724"/>
                <a:gd name="connsiteY3" fmla="*/ 93824 h 298531"/>
                <a:gd name="connsiteX4" fmla="*/ 0 w 386724"/>
                <a:gd name="connsiteY4" fmla="*/ 99579 h 298531"/>
                <a:gd name="connsiteX5" fmla="*/ 3535 w 386724"/>
                <a:gd name="connsiteY5" fmla="*/ 105416 h 298531"/>
                <a:gd name="connsiteX6" fmla="*/ 92570 w 386724"/>
                <a:gd name="connsiteY6" fmla="*/ 150139 h 298531"/>
                <a:gd name="connsiteX7" fmla="*/ 92570 w 386724"/>
                <a:gd name="connsiteY7" fmla="*/ 152934 h 298531"/>
                <a:gd name="connsiteX8" fmla="*/ 92570 w 386724"/>
                <a:gd name="connsiteY8" fmla="*/ 197822 h 298531"/>
                <a:gd name="connsiteX9" fmla="*/ 193280 w 386724"/>
                <a:gd name="connsiteY9" fmla="*/ 298531 h 298531"/>
                <a:gd name="connsiteX10" fmla="*/ 264475 w 386724"/>
                <a:gd name="connsiteY10" fmla="*/ 269017 h 298531"/>
                <a:gd name="connsiteX11" fmla="*/ 293989 w 386724"/>
                <a:gd name="connsiteY11" fmla="*/ 197822 h 298531"/>
                <a:gd name="connsiteX12" fmla="*/ 293989 w 386724"/>
                <a:gd name="connsiteY12" fmla="*/ 152934 h 298531"/>
                <a:gd name="connsiteX13" fmla="*/ 293989 w 386724"/>
                <a:gd name="connsiteY13" fmla="*/ 150139 h 298531"/>
                <a:gd name="connsiteX14" fmla="*/ 326627 w 386724"/>
                <a:gd name="connsiteY14" fmla="*/ 133779 h 298531"/>
                <a:gd name="connsiteX15" fmla="*/ 326627 w 386724"/>
                <a:gd name="connsiteY15" fmla="*/ 228405 h 298531"/>
                <a:gd name="connsiteX16" fmla="*/ 328189 w 386724"/>
                <a:gd name="connsiteY16" fmla="*/ 230789 h 298531"/>
                <a:gd name="connsiteX17" fmla="*/ 330984 w 386724"/>
                <a:gd name="connsiteY17" fmla="*/ 230378 h 298531"/>
                <a:gd name="connsiteX18" fmla="*/ 343069 w 386724"/>
                <a:gd name="connsiteY18" fmla="*/ 219854 h 298531"/>
                <a:gd name="connsiteX19" fmla="*/ 353428 w 386724"/>
                <a:gd name="connsiteY19" fmla="*/ 230213 h 298531"/>
                <a:gd name="connsiteX20" fmla="*/ 355237 w 386724"/>
                <a:gd name="connsiteY20" fmla="*/ 230953 h 298531"/>
                <a:gd name="connsiteX21" fmla="*/ 356223 w 386724"/>
                <a:gd name="connsiteY21" fmla="*/ 230789 h 298531"/>
                <a:gd name="connsiteX22" fmla="*/ 357868 w 386724"/>
                <a:gd name="connsiteY22" fmla="*/ 228405 h 298531"/>
                <a:gd name="connsiteX23" fmla="*/ 357868 w 386724"/>
                <a:gd name="connsiteY23" fmla="*/ 118159 h 298531"/>
                <a:gd name="connsiteX24" fmla="*/ 383189 w 386724"/>
                <a:gd name="connsiteY24" fmla="*/ 105498 h 298531"/>
                <a:gd name="connsiteX25" fmla="*/ 383189 w 386724"/>
                <a:gd name="connsiteY25" fmla="*/ 105498 h 298531"/>
                <a:gd name="connsiteX26" fmla="*/ 386724 w 386724"/>
                <a:gd name="connsiteY26" fmla="*/ 99661 h 298531"/>
                <a:gd name="connsiteX27" fmla="*/ 383107 w 386724"/>
                <a:gd name="connsiteY27" fmla="*/ 93824 h 298531"/>
                <a:gd name="connsiteX28" fmla="*/ 288892 w 386724"/>
                <a:gd name="connsiteY28" fmla="*/ 197739 h 298531"/>
                <a:gd name="connsiteX29" fmla="*/ 260940 w 386724"/>
                <a:gd name="connsiteY29" fmla="*/ 265235 h 298531"/>
                <a:gd name="connsiteX30" fmla="*/ 193444 w 386724"/>
                <a:gd name="connsiteY30" fmla="*/ 293187 h 298531"/>
                <a:gd name="connsiteX31" fmla="*/ 97914 w 386724"/>
                <a:gd name="connsiteY31" fmla="*/ 197657 h 298531"/>
                <a:gd name="connsiteX32" fmla="*/ 97914 w 386724"/>
                <a:gd name="connsiteY32" fmla="*/ 184750 h 298531"/>
                <a:gd name="connsiteX33" fmla="*/ 193444 w 386724"/>
                <a:gd name="connsiteY33" fmla="*/ 253562 h 298531"/>
                <a:gd name="connsiteX34" fmla="*/ 264640 w 386724"/>
                <a:gd name="connsiteY34" fmla="*/ 224047 h 298531"/>
                <a:gd name="connsiteX35" fmla="*/ 288892 w 386724"/>
                <a:gd name="connsiteY35" fmla="*/ 184914 h 298531"/>
                <a:gd name="connsiteX36" fmla="*/ 288892 w 386724"/>
                <a:gd name="connsiteY36" fmla="*/ 197739 h 298531"/>
                <a:gd name="connsiteX37" fmla="*/ 288892 w 386724"/>
                <a:gd name="connsiteY37" fmla="*/ 152852 h 298531"/>
                <a:gd name="connsiteX38" fmla="*/ 260940 w 386724"/>
                <a:gd name="connsiteY38" fmla="*/ 220430 h 298531"/>
                <a:gd name="connsiteX39" fmla="*/ 193444 w 386724"/>
                <a:gd name="connsiteY39" fmla="*/ 248382 h 298531"/>
                <a:gd name="connsiteX40" fmla="*/ 97914 w 386724"/>
                <a:gd name="connsiteY40" fmla="*/ 152852 h 298531"/>
                <a:gd name="connsiteX41" fmla="*/ 97914 w 386724"/>
                <a:gd name="connsiteY41" fmla="*/ 152688 h 298531"/>
                <a:gd name="connsiteX42" fmla="*/ 190484 w 386724"/>
                <a:gd name="connsiteY42" fmla="*/ 199137 h 298531"/>
                <a:gd name="connsiteX43" fmla="*/ 191882 w 386724"/>
                <a:gd name="connsiteY43" fmla="*/ 199631 h 298531"/>
                <a:gd name="connsiteX44" fmla="*/ 192704 w 386724"/>
                <a:gd name="connsiteY44" fmla="*/ 199712 h 298531"/>
                <a:gd name="connsiteX45" fmla="*/ 193362 w 386724"/>
                <a:gd name="connsiteY45" fmla="*/ 199795 h 298531"/>
                <a:gd name="connsiteX46" fmla="*/ 193362 w 386724"/>
                <a:gd name="connsiteY46" fmla="*/ 199795 h 298531"/>
                <a:gd name="connsiteX47" fmla="*/ 194677 w 386724"/>
                <a:gd name="connsiteY47" fmla="*/ 199631 h 298531"/>
                <a:gd name="connsiteX48" fmla="*/ 194842 w 386724"/>
                <a:gd name="connsiteY48" fmla="*/ 199631 h 298531"/>
                <a:gd name="connsiteX49" fmla="*/ 196239 w 386724"/>
                <a:gd name="connsiteY49" fmla="*/ 199137 h 298531"/>
                <a:gd name="connsiteX50" fmla="*/ 288810 w 386724"/>
                <a:gd name="connsiteY50" fmla="*/ 152688 h 298531"/>
                <a:gd name="connsiteX51" fmla="*/ 288810 w 386724"/>
                <a:gd name="connsiteY51" fmla="*/ 152852 h 298531"/>
                <a:gd name="connsiteX52" fmla="*/ 352688 w 386724"/>
                <a:gd name="connsiteY52" fmla="*/ 222074 h 298531"/>
                <a:gd name="connsiteX53" fmla="*/ 345043 w 386724"/>
                <a:gd name="connsiteY53" fmla="*/ 214429 h 298531"/>
                <a:gd name="connsiteX54" fmla="*/ 341508 w 386724"/>
                <a:gd name="connsiteY54" fmla="*/ 214264 h 298531"/>
                <a:gd name="connsiteX55" fmla="*/ 331971 w 386724"/>
                <a:gd name="connsiteY55" fmla="*/ 222568 h 298531"/>
                <a:gd name="connsiteX56" fmla="*/ 331971 w 386724"/>
                <a:gd name="connsiteY56" fmla="*/ 129422 h 298531"/>
                <a:gd name="connsiteX57" fmla="*/ 331971 w 386724"/>
                <a:gd name="connsiteY57" fmla="*/ 129339 h 298531"/>
                <a:gd name="connsiteX58" fmla="*/ 331971 w 386724"/>
                <a:gd name="connsiteY58" fmla="*/ 129257 h 298531"/>
                <a:gd name="connsiteX59" fmla="*/ 331889 w 386724"/>
                <a:gd name="connsiteY59" fmla="*/ 128928 h 298531"/>
                <a:gd name="connsiteX60" fmla="*/ 331806 w 386724"/>
                <a:gd name="connsiteY60" fmla="*/ 128600 h 298531"/>
                <a:gd name="connsiteX61" fmla="*/ 331560 w 386724"/>
                <a:gd name="connsiteY61" fmla="*/ 128189 h 298531"/>
                <a:gd name="connsiteX62" fmla="*/ 331395 w 386724"/>
                <a:gd name="connsiteY62" fmla="*/ 127942 h 298531"/>
                <a:gd name="connsiteX63" fmla="*/ 330984 w 386724"/>
                <a:gd name="connsiteY63" fmla="*/ 127531 h 298531"/>
                <a:gd name="connsiteX64" fmla="*/ 330820 w 386724"/>
                <a:gd name="connsiteY64" fmla="*/ 127366 h 298531"/>
                <a:gd name="connsiteX65" fmla="*/ 330080 w 386724"/>
                <a:gd name="connsiteY65" fmla="*/ 127038 h 298531"/>
                <a:gd name="connsiteX66" fmla="*/ 194760 w 386724"/>
                <a:gd name="connsiteY66" fmla="*/ 86671 h 298531"/>
                <a:gd name="connsiteX67" fmla="*/ 192704 w 386724"/>
                <a:gd name="connsiteY67" fmla="*/ 84781 h 298531"/>
                <a:gd name="connsiteX68" fmla="*/ 191636 w 386724"/>
                <a:gd name="connsiteY68" fmla="*/ 83712 h 298531"/>
                <a:gd name="connsiteX69" fmla="*/ 190978 w 386724"/>
                <a:gd name="connsiteY69" fmla="*/ 72367 h 298531"/>
                <a:gd name="connsiteX70" fmla="*/ 202570 w 386724"/>
                <a:gd name="connsiteY70" fmla="*/ 68256 h 298531"/>
                <a:gd name="connsiteX71" fmla="*/ 352688 w 386724"/>
                <a:gd name="connsiteY71" fmla="*/ 118323 h 298531"/>
                <a:gd name="connsiteX72" fmla="*/ 352688 w 386724"/>
                <a:gd name="connsiteY72" fmla="*/ 222074 h 298531"/>
                <a:gd name="connsiteX73" fmla="*/ 380805 w 386724"/>
                <a:gd name="connsiteY73" fmla="*/ 100730 h 298531"/>
                <a:gd name="connsiteX74" fmla="*/ 355073 w 386724"/>
                <a:gd name="connsiteY74" fmla="*/ 113637 h 298531"/>
                <a:gd name="connsiteX75" fmla="*/ 204132 w 386724"/>
                <a:gd name="connsiteY75" fmla="*/ 63323 h 298531"/>
                <a:gd name="connsiteX76" fmla="*/ 186620 w 386724"/>
                <a:gd name="connsiteY76" fmla="*/ 69489 h 298531"/>
                <a:gd name="connsiteX77" fmla="*/ 187689 w 386724"/>
                <a:gd name="connsiteY77" fmla="*/ 87165 h 298531"/>
                <a:gd name="connsiteX78" fmla="*/ 189169 w 386724"/>
                <a:gd name="connsiteY78" fmla="*/ 88645 h 298531"/>
                <a:gd name="connsiteX79" fmla="*/ 191718 w 386724"/>
                <a:gd name="connsiteY79" fmla="*/ 90946 h 298531"/>
                <a:gd name="connsiteX80" fmla="*/ 192704 w 386724"/>
                <a:gd name="connsiteY80" fmla="*/ 91522 h 298531"/>
                <a:gd name="connsiteX81" fmla="*/ 322352 w 386724"/>
                <a:gd name="connsiteY81" fmla="*/ 130162 h 298531"/>
                <a:gd name="connsiteX82" fmla="*/ 290454 w 386724"/>
                <a:gd name="connsiteY82" fmla="*/ 146193 h 298531"/>
                <a:gd name="connsiteX83" fmla="*/ 290454 w 386724"/>
                <a:gd name="connsiteY83" fmla="*/ 146193 h 298531"/>
                <a:gd name="connsiteX84" fmla="*/ 194102 w 386724"/>
                <a:gd name="connsiteY84" fmla="*/ 194533 h 298531"/>
                <a:gd name="connsiteX85" fmla="*/ 192951 w 386724"/>
                <a:gd name="connsiteY85" fmla="*/ 194533 h 298531"/>
                <a:gd name="connsiteX86" fmla="*/ 96599 w 386724"/>
                <a:gd name="connsiteY86" fmla="*/ 146193 h 298531"/>
                <a:gd name="connsiteX87" fmla="*/ 96599 w 386724"/>
                <a:gd name="connsiteY87" fmla="*/ 146193 h 298531"/>
                <a:gd name="connsiteX88" fmla="*/ 6084 w 386724"/>
                <a:gd name="connsiteY88" fmla="*/ 100812 h 298531"/>
                <a:gd name="connsiteX89" fmla="*/ 5426 w 386724"/>
                <a:gd name="connsiteY89" fmla="*/ 99661 h 298531"/>
                <a:gd name="connsiteX90" fmla="*/ 6166 w 386724"/>
                <a:gd name="connsiteY90" fmla="*/ 98510 h 298531"/>
                <a:gd name="connsiteX91" fmla="*/ 192951 w 386724"/>
                <a:gd name="connsiteY91" fmla="*/ 5446 h 298531"/>
                <a:gd name="connsiteX92" fmla="*/ 193609 w 386724"/>
                <a:gd name="connsiteY92" fmla="*/ 5282 h 298531"/>
                <a:gd name="connsiteX93" fmla="*/ 194184 w 386724"/>
                <a:gd name="connsiteY93" fmla="*/ 5364 h 298531"/>
                <a:gd name="connsiteX94" fmla="*/ 381051 w 386724"/>
                <a:gd name="connsiteY94" fmla="*/ 98510 h 298531"/>
                <a:gd name="connsiteX95" fmla="*/ 381709 w 386724"/>
                <a:gd name="connsiteY95" fmla="*/ 99579 h 298531"/>
                <a:gd name="connsiteX96" fmla="*/ 380805 w 386724"/>
                <a:gd name="connsiteY96" fmla="*/ 100730 h 29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386724" h="298531">
                  <a:moveTo>
                    <a:pt x="383107" y="93824"/>
                  </a:moveTo>
                  <a:lnTo>
                    <a:pt x="196239" y="678"/>
                  </a:lnTo>
                  <a:cubicBezTo>
                    <a:pt x="194431" y="-226"/>
                    <a:pt x="192293" y="-226"/>
                    <a:pt x="190484" y="678"/>
                  </a:cubicBezTo>
                  <a:lnTo>
                    <a:pt x="3617" y="93824"/>
                  </a:lnTo>
                  <a:cubicBezTo>
                    <a:pt x="1397" y="94892"/>
                    <a:pt x="0" y="97112"/>
                    <a:pt x="0" y="99579"/>
                  </a:cubicBezTo>
                  <a:cubicBezTo>
                    <a:pt x="0" y="102045"/>
                    <a:pt x="1315" y="104265"/>
                    <a:pt x="3535" y="105416"/>
                  </a:cubicBezTo>
                  <a:lnTo>
                    <a:pt x="92570" y="150139"/>
                  </a:lnTo>
                  <a:lnTo>
                    <a:pt x="92570" y="152934"/>
                  </a:lnTo>
                  <a:lnTo>
                    <a:pt x="92570" y="197822"/>
                  </a:lnTo>
                  <a:cubicBezTo>
                    <a:pt x="92570" y="253315"/>
                    <a:pt x="137705" y="298531"/>
                    <a:pt x="193280" y="298531"/>
                  </a:cubicBezTo>
                  <a:cubicBezTo>
                    <a:pt x="220163" y="298531"/>
                    <a:pt x="245484" y="288090"/>
                    <a:pt x="264475" y="269017"/>
                  </a:cubicBezTo>
                  <a:cubicBezTo>
                    <a:pt x="283466" y="250026"/>
                    <a:pt x="293989" y="224705"/>
                    <a:pt x="293989" y="197822"/>
                  </a:cubicBezTo>
                  <a:lnTo>
                    <a:pt x="293989" y="152934"/>
                  </a:lnTo>
                  <a:lnTo>
                    <a:pt x="293989" y="150139"/>
                  </a:lnTo>
                  <a:lnTo>
                    <a:pt x="326627" y="133779"/>
                  </a:lnTo>
                  <a:lnTo>
                    <a:pt x="326627" y="228405"/>
                  </a:lnTo>
                  <a:cubicBezTo>
                    <a:pt x="326627" y="229391"/>
                    <a:pt x="327203" y="230378"/>
                    <a:pt x="328189" y="230789"/>
                  </a:cubicBezTo>
                  <a:cubicBezTo>
                    <a:pt x="329094" y="231200"/>
                    <a:pt x="330244" y="231035"/>
                    <a:pt x="330984" y="230378"/>
                  </a:cubicBezTo>
                  <a:lnTo>
                    <a:pt x="343069" y="219854"/>
                  </a:lnTo>
                  <a:lnTo>
                    <a:pt x="353428" y="230213"/>
                  </a:lnTo>
                  <a:cubicBezTo>
                    <a:pt x="353921" y="230706"/>
                    <a:pt x="354579" y="230953"/>
                    <a:pt x="355237" y="230953"/>
                  </a:cubicBezTo>
                  <a:cubicBezTo>
                    <a:pt x="355566" y="230953"/>
                    <a:pt x="355895" y="230871"/>
                    <a:pt x="356223" y="230789"/>
                  </a:cubicBezTo>
                  <a:cubicBezTo>
                    <a:pt x="357210" y="230378"/>
                    <a:pt x="357868" y="229473"/>
                    <a:pt x="357868" y="228405"/>
                  </a:cubicBezTo>
                  <a:lnTo>
                    <a:pt x="357868" y="118159"/>
                  </a:lnTo>
                  <a:lnTo>
                    <a:pt x="383189" y="105498"/>
                  </a:lnTo>
                  <a:cubicBezTo>
                    <a:pt x="383189" y="105498"/>
                    <a:pt x="383189" y="105498"/>
                    <a:pt x="383189" y="105498"/>
                  </a:cubicBezTo>
                  <a:cubicBezTo>
                    <a:pt x="385409" y="104347"/>
                    <a:pt x="386724" y="102127"/>
                    <a:pt x="386724" y="99661"/>
                  </a:cubicBezTo>
                  <a:cubicBezTo>
                    <a:pt x="386724" y="97112"/>
                    <a:pt x="385326" y="94892"/>
                    <a:pt x="383107" y="93824"/>
                  </a:cubicBezTo>
                  <a:close/>
                  <a:moveTo>
                    <a:pt x="288892" y="197739"/>
                  </a:moveTo>
                  <a:cubicBezTo>
                    <a:pt x="288892" y="223225"/>
                    <a:pt x="278944" y="247231"/>
                    <a:pt x="260940" y="265235"/>
                  </a:cubicBezTo>
                  <a:cubicBezTo>
                    <a:pt x="242936" y="283240"/>
                    <a:pt x="218930" y="293187"/>
                    <a:pt x="193444" y="293187"/>
                  </a:cubicBezTo>
                  <a:cubicBezTo>
                    <a:pt x="140829" y="293187"/>
                    <a:pt x="97914" y="250355"/>
                    <a:pt x="97914" y="197657"/>
                  </a:cubicBezTo>
                  <a:lnTo>
                    <a:pt x="97914" y="184750"/>
                  </a:lnTo>
                  <a:cubicBezTo>
                    <a:pt x="111315" y="224705"/>
                    <a:pt x="149050" y="253562"/>
                    <a:pt x="193444" y="253562"/>
                  </a:cubicBezTo>
                  <a:cubicBezTo>
                    <a:pt x="220327" y="253562"/>
                    <a:pt x="245649" y="243121"/>
                    <a:pt x="264640" y="224047"/>
                  </a:cubicBezTo>
                  <a:cubicBezTo>
                    <a:pt x="275820" y="212867"/>
                    <a:pt x="284041" y="199466"/>
                    <a:pt x="288892" y="184914"/>
                  </a:cubicBezTo>
                  <a:lnTo>
                    <a:pt x="288892" y="197739"/>
                  </a:lnTo>
                  <a:close/>
                  <a:moveTo>
                    <a:pt x="288892" y="152852"/>
                  </a:moveTo>
                  <a:cubicBezTo>
                    <a:pt x="288892" y="178420"/>
                    <a:pt x="278944" y="202343"/>
                    <a:pt x="260940" y="220430"/>
                  </a:cubicBezTo>
                  <a:cubicBezTo>
                    <a:pt x="242936" y="238517"/>
                    <a:pt x="218930" y="248382"/>
                    <a:pt x="193444" y="248382"/>
                  </a:cubicBezTo>
                  <a:cubicBezTo>
                    <a:pt x="140829" y="248382"/>
                    <a:pt x="97914" y="205550"/>
                    <a:pt x="97914" y="152852"/>
                  </a:cubicBezTo>
                  <a:lnTo>
                    <a:pt x="97914" y="152688"/>
                  </a:lnTo>
                  <a:lnTo>
                    <a:pt x="190484" y="199137"/>
                  </a:lnTo>
                  <a:cubicBezTo>
                    <a:pt x="190978" y="199384"/>
                    <a:pt x="191389" y="199548"/>
                    <a:pt x="191882" y="199631"/>
                  </a:cubicBezTo>
                  <a:cubicBezTo>
                    <a:pt x="192129" y="199712"/>
                    <a:pt x="192375" y="199712"/>
                    <a:pt x="192704" y="199712"/>
                  </a:cubicBezTo>
                  <a:cubicBezTo>
                    <a:pt x="192951" y="199712"/>
                    <a:pt x="193198" y="199795"/>
                    <a:pt x="193362" y="199795"/>
                  </a:cubicBezTo>
                  <a:cubicBezTo>
                    <a:pt x="193362" y="199795"/>
                    <a:pt x="193362" y="199795"/>
                    <a:pt x="193362" y="199795"/>
                  </a:cubicBezTo>
                  <a:cubicBezTo>
                    <a:pt x="193773" y="199795"/>
                    <a:pt x="194266" y="199712"/>
                    <a:pt x="194677" y="199631"/>
                  </a:cubicBezTo>
                  <a:cubicBezTo>
                    <a:pt x="194760" y="199631"/>
                    <a:pt x="194760" y="199631"/>
                    <a:pt x="194842" y="199631"/>
                  </a:cubicBezTo>
                  <a:cubicBezTo>
                    <a:pt x="195335" y="199548"/>
                    <a:pt x="195828" y="199384"/>
                    <a:pt x="196239" y="199137"/>
                  </a:cubicBezTo>
                  <a:lnTo>
                    <a:pt x="288810" y="152688"/>
                  </a:lnTo>
                  <a:lnTo>
                    <a:pt x="288810" y="152852"/>
                  </a:lnTo>
                  <a:close/>
                  <a:moveTo>
                    <a:pt x="352688" y="222074"/>
                  </a:moveTo>
                  <a:lnTo>
                    <a:pt x="345043" y="214429"/>
                  </a:lnTo>
                  <a:cubicBezTo>
                    <a:pt x="344056" y="213442"/>
                    <a:pt x="342494" y="213442"/>
                    <a:pt x="341508" y="214264"/>
                  </a:cubicBezTo>
                  <a:lnTo>
                    <a:pt x="331971" y="222568"/>
                  </a:lnTo>
                  <a:lnTo>
                    <a:pt x="331971" y="129422"/>
                  </a:lnTo>
                  <a:cubicBezTo>
                    <a:pt x="331971" y="129422"/>
                    <a:pt x="331971" y="129339"/>
                    <a:pt x="331971" y="129339"/>
                  </a:cubicBezTo>
                  <a:cubicBezTo>
                    <a:pt x="331971" y="129339"/>
                    <a:pt x="331971" y="129257"/>
                    <a:pt x="331971" y="129257"/>
                  </a:cubicBezTo>
                  <a:cubicBezTo>
                    <a:pt x="331971" y="129175"/>
                    <a:pt x="331889" y="129011"/>
                    <a:pt x="331889" y="128928"/>
                  </a:cubicBezTo>
                  <a:cubicBezTo>
                    <a:pt x="331889" y="128846"/>
                    <a:pt x="331889" y="128682"/>
                    <a:pt x="331806" y="128600"/>
                  </a:cubicBezTo>
                  <a:cubicBezTo>
                    <a:pt x="331724" y="128435"/>
                    <a:pt x="331642" y="128353"/>
                    <a:pt x="331560" y="128189"/>
                  </a:cubicBezTo>
                  <a:cubicBezTo>
                    <a:pt x="331478" y="128106"/>
                    <a:pt x="331478" y="128024"/>
                    <a:pt x="331395" y="127942"/>
                  </a:cubicBezTo>
                  <a:cubicBezTo>
                    <a:pt x="331313" y="127777"/>
                    <a:pt x="331149" y="127695"/>
                    <a:pt x="330984" y="127531"/>
                  </a:cubicBezTo>
                  <a:cubicBezTo>
                    <a:pt x="330902" y="127449"/>
                    <a:pt x="330902" y="127366"/>
                    <a:pt x="330820" y="127366"/>
                  </a:cubicBezTo>
                  <a:cubicBezTo>
                    <a:pt x="330573" y="127202"/>
                    <a:pt x="330327" y="127120"/>
                    <a:pt x="330080" y="127038"/>
                  </a:cubicBezTo>
                  <a:lnTo>
                    <a:pt x="194760" y="86671"/>
                  </a:lnTo>
                  <a:lnTo>
                    <a:pt x="192704" y="84781"/>
                  </a:lnTo>
                  <a:cubicBezTo>
                    <a:pt x="192375" y="84452"/>
                    <a:pt x="191964" y="84123"/>
                    <a:pt x="191636" y="83712"/>
                  </a:cubicBezTo>
                  <a:cubicBezTo>
                    <a:pt x="188183" y="79848"/>
                    <a:pt x="189087" y="75326"/>
                    <a:pt x="190978" y="72367"/>
                  </a:cubicBezTo>
                  <a:cubicBezTo>
                    <a:pt x="192951" y="69325"/>
                    <a:pt x="197226" y="66448"/>
                    <a:pt x="202570" y="68256"/>
                  </a:cubicBezTo>
                  <a:lnTo>
                    <a:pt x="352688" y="118323"/>
                  </a:lnTo>
                  <a:lnTo>
                    <a:pt x="352688" y="222074"/>
                  </a:lnTo>
                  <a:close/>
                  <a:moveTo>
                    <a:pt x="380805" y="100730"/>
                  </a:moveTo>
                  <a:lnTo>
                    <a:pt x="355073" y="113637"/>
                  </a:lnTo>
                  <a:lnTo>
                    <a:pt x="204132" y="63323"/>
                  </a:lnTo>
                  <a:cubicBezTo>
                    <a:pt x="197555" y="61104"/>
                    <a:pt x="190484" y="63570"/>
                    <a:pt x="186620" y="69489"/>
                  </a:cubicBezTo>
                  <a:cubicBezTo>
                    <a:pt x="182839" y="75162"/>
                    <a:pt x="183250" y="82067"/>
                    <a:pt x="187689" y="87165"/>
                  </a:cubicBezTo>
                  <a:cubicBezTo>
                    <a:pt x="188100" y="87658"/>
                    <a:pt x="188594" y="88152"/>
                    <a:pt x="189169" y="88645"/>
                  </a:cubicBezTo>
                  <a:lnTo>
                    <a:pt x="191718" y="90946"/>
                  </a:lnTo>
                  <a:cubicBezTo>
                    <a:pt x="192046" y="91193"/>
                    <a:pt x="192375" y="91440"/>
                    <a:pt x="192704" y="91522"/>
                  </a:cubicBezTo>
                  <a:lnTo>
                    <a:pt x="322352" y="130162"/>
                  </a:lnTo>
                  <a:lnTo>
                    <a:pt x="290454" y="146193"/>
                  </a:lnTo>
                  <a:cubicBezTo>
                    <a:pt x="290454" y="146193"/>
                    <a:pt x="290454" y="146193"/>
                    <a:pt x="290454" y="146193"/>
                  </a:cubicBezTo>
                  <a:lnTo>
                    <a:pt x="194102" y="194533"/>
                  </a:lnTo>
                  <a:cubicBezTo>
                    <a:pt x="193773" y="194698"/>
                    <a:pt x="193280" y="194698"/>
                    <a:pt x="192951" y="194533"/>
                  </a:cubicBezTo>
                  <a:lnTo>
                    <a:pt x="96599" y="146193"/>
                  </a:lnTo>
                  <a:cubicBezTo>
                    <a:pt x="96599" y="146193"/>
                    <a:pt x="96599" y="146193"/>
                    <a:pt x="96599" y="146193"/>
                  </a:cubicBezTo>
                  <a:lnTo>
                    <a:pt x="6084" y="100812"/>
                  </a:lnTo>
                  <a:cubicBezTo>
                    <a:pt x="5426" y="100483"/>
                    <a:pt x="5426" y="99908"/>
                    <a:pt x="5426" y="99661"/>
                  </a:cubicBezTo>
                  <a:cubicBezTo>
                    <a:pt x="5426" y="99415"/>
                    <a:pt x="5508" y="98839"/>
                    <a:pt x="6166" y="98510"/>
                  </a:cubicBezTo>
                  <a:lnTo>
                    <a:pt x="192951" y="5446"/>
                  </a:lnTo>
                  <a:cubicBezTo>
                    <a:pt x="193115" y="5364"/>
                    <a:pt x="193362" y="5282"/>
                    <a:pt x="193609" y="5282"/>
                  </a:cubicBezTo>
                  <a:cubicBezTo>
                    <a:pt x="193773" y="5282"/>
                    <a:pt x="194020" y="5282"/>
                    <a:pt x="194184" y="5364"/>
                  </a:cubicBezTo>
                  <a:lnTo>
                    <a:pt x="381051" y="98510"/>
                  </a:lnTo>
                  <a:cubicBezTo>
                    <a:pt x="381627" y="98839"/>
                    <a:pt x="381709" y="99332"/>
                    <a:pt x="381709" y="99579"/>
                  </a:cubicBezTo>
                  <a:cubicBezTo>
                    <a:pt x="381545" y="99825"/>
                    <a:pt x="381462" y="100401"/>
                    <a:pt x="380805" y="100730"/>
                  </a:cubicBezTo>
                  <a:close/>
                </a:path>
              </a:pathLst>
            </a:custGeom>
            <a:grpFill/>
            <a:ln w="8221"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941E99F7-1F17-415D-B372-33E16D599C05}"/>
                </a:ext>
              </a:extLst>
            </p:cNvPr>
            <p:cNvSpPr/>
            <p:nvPr/>
          </p:nvSpPr>
          <p:spPr>
            <a:xfrm>
              <a:off x="8525468" y="3897624"/>
              <a:ext cx="295266" cy="380517"/>
            </a:xfrm>
            <a:custGeom>
              <a:avLst/>
              <a:gdLst>
                <a:gd name="connsiteX0" fmla="*/ 168813 w 295266"/>
                <a:gd name="connsiteY0" fmla="*/ 377971 h 380517"/>
                <a:gd name="connsiteX1" fmla="*/ 294022 w 295266"/>
                <a:gd name="connsiteY1" fmla="*/ 210916 h 380517"/>
                <a:gd name="connsiteX2" fmla="*/ 295008 w 295266"/>
                <a:gd name="connsiteY2" fmla="*/ 205244 h 380517"/>
                <a:gd name="connsiteX3" fmla="*/ 237049 w 295266"/>
                <a:gd name="connsiteY3" fmla="*/ 4730 h 380517"/>
                <a:gd name="connsiteX4" fmla="*/ 232034 w 295266"/>
                <a:gd name="connsiteY4" fmla="*/ 126 h 380517"/>
                <a:gd name="connsiteX5" fmla="*/ 225704 w 295266"/>
                <a:gd name="connsiteY5" fmla="*/ 2592 h 380517"/>
                <a:gd name="connsiteX6" fmla="*/ 165689 w 295266"/>
                <a:gd name="connsiteY6" fmla="*/ 82173 h 380517"/>
                <a:gd name="connsiteX7" fmla="*/ 162977 w 295266"/>
                <a:gd name="connsiteY7" fmla="*/ 81680 h 380517"/>
                <a:gd name="connsiteX8" fmla="*/ 118829 w 295266"/>
                <a:gd name="connsiteY8" fmla="*/ 73623 h 380517"/>
                <a:gd name="connsiteX9" fmla="*/ 1677 w 295266"/>
                <a:gd name="connsiteY9" fmla="*/ 154519 h 380517"/>
                <a:gd name="connsiteX10" fmla="*/ 17873 w 295266"/>
                <a:gd name="connsiteY10" fmla="*/ 229907 h 380517"/>
                <a:gd name="connsiteX11" fmla="*/ 82656 w 295266"/>
                <a:gd name="connsiteY11" fmla="*/ 271753 h 380517"/>
                <a:gd name="connsiteX12" fmla="*/ 126803 w 295266"/>
                <a:gd name="connsiteY12" fmla="*/ 279810 h 380517"/>
                <a:gd name="connsiteX13" fmla="*/ 129516 w 295266"/>
                <a:gd name="connsiteY13" fmla="*/ 280303 h 380517"/>
                <a:gd name="connsiteX14" fmla="*/ 139710 w 295266"/>
                <a:gd name="connsiteY14" fmla="*/ 315325 h 380517"/>
                <a:gd name="connsiteX15" fmla="*/ 46647 w 295266"/>
                <a:gd name="connsiteY15" fmla="*/ 298308 h 380517"/>
                <a:gd name="connsiteX16" fmla="*/ 44016 w 295266"/>
                <a:gd name="connsiteY16" fmla="*/ 299376 h 380517"/>
                <a:gd name="connsiteX17" fmla="*/ 43934 w 295266"/>
                <a:gd name="connsiteY17" fmla="*/ 302172 h 380517"/>
                <a:gd name="connsiteX18" fmla="*/ 52073 w 295266"/>
                <a:gd name="connsiteY18" fmla="*/ 315901 h 380517"/>
                <a:gd name="connsiteX19" fmla="*/ 39988 w 295266"/>
                <a:gd name="connsiteY19" fmla="*/ 324204 h 380517"/>
                <a:gd name="connsiteX20" fmla="*/ 38919 w 295266"/>
                <a:gd name="connsiteY20" fmla="*/ 325849 h 380517"/>
                <a:gd name="connsiteX21" fmla="*/ 38919 w 295266"/>
                <a:gd name="connsiteY21" fmla="*/ 326835 h 380517"/>
                <a:gd name="connsiteX22" fmla="*/ 40974 w 295266"/>
                <a:gd name="connsiteY22" fmla="*/ 328890 h 380517"/>
                <a:gd name="connsiteX23" fmla="*/ 149411 w 295266"/>
                <a:gd name="connsiteY23" fmla="*/ 348703 h 380517"/>
                <a:gd name="connsiteX24" fmla="*/ 157303 w 295266"/>
                <a:gd name="connsiteY24" fmla="*/ 375833 h 380517"/>
                <a:gd name="connsiteX25" fmla="*/ 157303 w 295266"/>
                <a:gd name="connsiteY25" fmla="*/ 375833 h 380517"/>
                <a:gd name="connsiteX26" fmla="*/ 162401 w 295266"/>
                <a:gd name="connsiteY26" fmla="*/ 380355 h 380517"/>
                <a:gd name="connsiteX27" fmla="*/ 168813 w 295266"/>
                <a:gd name="connsiteY27" fmla="*/ 377971 h 380517"/>
                <a:gd name="connsiteX28" fmla="*/ 83642 w 295266"/>
                <a:gd name="connsiteY28" fmla="*/ 266574 h 380517"/>
                <a:gd name="connsiteX29" fmla="*/ 22230 w 295266"/>
                <a:gd name="connsiteY29" fmla="*/ 226948 h 380517"/>
                <a:gd name="connsiteX30" fmla="*/ 6856 w 295266"/>
                <a:gd name="connsiteY30" fmla="*/ 155506 h 380517"/>
                <a:gd name="connsiteX31" fmla="*/ 118006 w 295266"/>
                <a:gd name="connsiteY31" fmla="*/ 78720 h 380517"/>
                <a:gd name="connsiteX32" fmla="*/ 130749 w 295266"/>
                <a:gd name="connsiteY32" fmla="*/ 81022 h 380517"/>
                <a:gd name="connsiteX33" fmla="*/ 45907 w 295266"/>
                <a:gd name="connsiteY33" fmla="*/ 162576 h 380517"/>
                <a:gd name="connsiteX34" fmla="*/ 62103 w 295266"/>
                <a:gd name="connsiteY34" fmla="*/ 237964 h 380517"/>
                <a:gd name="connsiteX35" fmla="*/ 96221 w 295266"/>
                <a:gd name="connsiteY35" fmla="*/ 268876 h 380517"/>
                <a:gd name="connsiteX36" fmla="*/ 83642 w 295266"/>
                <a:gd name="connsiteY36" fmla="*/ 266574 h 380517"/>
                <a:gd name="connsiteX37" fmla="*/ 127707 w 295266"/>
                <a:gd name="connsiteY37" fmla="*/ 274631 h 380517"/>
                <a:gd name="connsiteX38" fmla="*/ 66296 w 295266"/>
                <a:gd name="connsiteY38" fmla="*/ 235004 h 380517"/>
                <a:gd name="connsiteX39" fmla="*/ 50922 w 295266"/>
                <a:gd name="connsiteY39" fmla="*/ 163562 h 380517"/>
                <a:gd name="connsiteX40" fmla="*/ 162071 w 295266"/>
                <a:gd name="connsiteY40" fmla="*/ 86859 h 380517"/>
                <a:gd name="connsiteX41" fmla="*/ 162236 w 295266"/>
                <a:gd name="connsiteY41" fmla="*/ 86859 h 380517"/>
                <a:gd name="connsiteX42" fmla="*/ 99920 w 295266"/>
                <a:gd name="connsiteY42" fmla="*/ 169564 h 380517"/>
                <a:gd name="connsiteX43" fmla="*/ 99180 w 295266"/>
                <a:gd name="connsiteY43" fmla="*/ 170879 h 380517"/>
                <a:gd name="connsiteX44" fmla="*/ 98933 w 295266"/>
                <a:gd name="connsiteY44" fmla="*/ 171619 h 380517"/>
                <a:gd name="connsiteX45" fmla="*/ 98769 w 295266"/>
                <a:gd name="connsiteY45" fmla="*/ 172277 h 380517"/>
                <a:gd name="connsiteX46" fmla="*/ 98769 w 295266"/>
                <a:gd name="connsiteY46" fmla="*/ 172277 h 380517"/>
                <a:gd name="connsiteX47" fmla="*/ 98686 w 295266"/>
                <a:gd name="connsiteY47" fmla="*/ 173592 h 380517"/>
                <a:gd name="connsiteX48" fmla="*/ 98686 w 295266"/>
                <a:gd name="connsiteY48" fmla="*/ 173757 h 380517"/>
                <a:gd name="connsiteX49" fmla="*/ 98933 w 295266"/>
                <a:gd name="connsiteY49" fmla="*/ 175237 h 380517"/>
                <a:gd name="connsiteX50" fmla="*/ 127954 w 295266"/>
                <a:gd name="connsiteY50" fmla="*/ 274631 h 380517"/>
                <a:gd name="connsiteX51" fmla="*/ 127707 w 295266"/>
                <a:gd name="connsiteY51" fmla="*/ 274631 h 380517"/>
                <a:gd name="connsiteX52" fmla="*/ 48208 w 295266"/>
                <a:gd name="connsiteY52" fmla="*/ 324944 h 380517"/>
                <a:gd name="connsiteX53" fmla="*/ 57088 w 295266"/>
                <a:gd name="connsiteY53" fmla="*/ 318861 h 380517"/>
                <a:gd name="connsiteX54" fmla="*/ 57827 w 295266"/>
                <a:gd name="connsiteY54" fmla="*/ 315408 h 380517"/>
                <a:gd name="connsiteX55" fmla="*/ 51332 w 295266"/>
                <a:gd name="connsiteY55" fmla="*/ 304473 h 380517"/>
                <a:gd name="connsiteX56" fmla="*/ 142916 w 295266"/>
                <a:gd name="connsiteY56" fmla="*/ 321245 h 380517"/>
                <a:gd name="connsiteX57" fmla="*/ 142999 w 295266"/>
                <a:gd name="connsiteY57" fmla="*/ 321245 h 380517"/>
                <a:gd name="connsiteX58" fmla="*/ 143081 w 295266"/>
                <a:gd name="connsiteY58" fmla="*/ 321245 h 380517"/>
                <a:gd name="connsiteX59" fmla="*/ 143410 w 295266"/>
                <a:gd name="connsiteY59" fmla="*/ 321245 h 380517"/>
                <a:gd name="connsiteX60" fmla="*/ 143738 w 295266"/>
                <a:gd name="connsiteY60" fmla="*/ 321245 h 380517"/>
                <a:gd name="connsiteX61" fmla="*/ 144232 w 295266"/>
                <a:gd name="connsiteY61" fmla="*/ 321080 h 380517"/>
                <a:gd name="connsiteX62" fmla="*/ 144561 w 295266"/>
                <a:gd name="connsiteY62" fmla="*/ 320998 h 380517"/>
                <a:gd name="connsiteX63" fmla="*/ 144972 w 295266"/>
                <a:gd name="connsiteY63" fmla="*/ 320669 h 380517"/>
                <a:gd name="connsiteX64" fmla="*/ 145219 w 295266"/>
                <a:gd name="connsiteY64" fmla="*/ 320505 h 380517"/>
                <a:gd name="connsiteX65" fmla="*/ 145711 w 295266"/>
                <a:gd name="connsiteY65" fmla="*/ 319847 h 380517"/>
                <a:gd name="connsiteX66" fmla="*/ 209755 w 295266"/>
                <a:gd name="connsiteY66" fmla="*/ 193981 h 380517"/>
                <a:gd name="connsiteX67" fmla="*/ 211974 w 295266"/>
                <a:gd name="connsiteY67" fmla="*/ 192254 h 380517"/>
                <a:gd name="connsiteX68" fmla="*/ 213208 w 295266"/>
                <a:gd name="connsiteY68" fmla="*/ 191432 h 380517"/>
                <a:gd name="connsiteX69" fmla="*/ 224471 w 295266"/>
                <a:gd name="connsiteY69" fmla="*/ 192830 h 380517"/>
                <a:gd name="connsiteX70" fmla="*/ 226444 w 295266"/>
                <a:gd name="connsiteY70" fmla="*/ 204915 h 380517"/>
                <a:gd name="connsiteX71" fmla="*/ 150151 w 295266"/>
                <a:gd name="connsiteY71" fmla="*/ 343606 h 380517"/>
                <a:gd name="connsiteX72" fmla="*/ 48208 w 295266"/>
                <a:gd name="connsiteY72" fmla="*/ 324944 h 380517"/>
                <a:gd name="connsiteX73" fmla="*/ 162483 w 295266"/>
                <a:gd name="connsiteY73" fmla="*/ 374436 h 380517"/>
                <a:gd name="connsiteX74" fmla="*/ 154426 w 295266"/>
                <a:gd name="connsiteY74" fmla="*/ 346812 h 380517"/>
                <a:gd name="connsiteX75" fmla="*/ 231129 w 295266"/>
                <a:gd name="connsiteY75" fmla="*/ 207381 h 380517"/>
                <a:gd name="connsiteX76" fmla="*/ 228252 w 295266"/>
                <a:gd name="connsiteY76" fmla="*/ 189048 h 380517"/>
                <a:gd name="connsiteX77" fmla="*/ 210741 w 295266"/>
                <a:gd name="connsiteY77" fmla="*/ 186911 h 380517"/>
                <a:gd name="connsiteX78" fmla="*/ 209015 w 295266"/>
                <a:gd name="connsiteY78" fmla="*/ 188062 h 380517"/>
                <a:gd name="connsiteX79" fmla="*/ 206301 w 295266"/>
                <a:gd name="connsiteY79" fmla="*/ 190117 h 380517"/>
                <a:gd name="connsiteX80" fmla="*/ 205562 w 295266"/>
                <a:gd name="connsiteY80" fmla="*/ 191021 h 380517"/>
                <a:gd name="connsiteX81" fmla="*/ 144232 w 295266"/>
                <a:gd name="connsiteY81" fmla="*/ 311544 h 380517"/>
                <a:gd name="connsiteX82" fmla="*/ 134203 w 295266"/>
                <a:gd name="connsiteY82" fmla="*/ 277261 h 380517"/>
                <a:gd name="connsiteX83" fmla="*/ 134203 w 295266"/>
                <a:gd name="connsiteY83" fmla="*/ 277261 h 380517"/>
                <a:gd name="connsiteX84" fmla="*/ 103948 w 295266"/>
                <a:gd name="connsiteY84" fmla="*/ 173757 h 380517"/>
                <a:gd name="connsiteX85" fmla="*/ 104113 w 295266"/>
                <a:gd name="connsiteY85" fmla="*/ 172606 h 380517"/>
                <a:gd name="connsiteX86" fmla="*/ 169060 w 295266"/>
                <a:gd name="connsiteY86" fmla="*/ 86530 h 380517"/>
                <a:gd name="connsiteX87" fmla="*/ 169060 w 295266"/>
                <a:gd name="connsiteY87" fmla="*/ 86530 h 380517"/>
                <a:gd name="connsiteX88" fmla="*/ 229978 w 295266"/>
                <a:gd name="connsiteY88" fmla="*/ 5716 h 380517"/>
                <a:gd name="connsiteX89" fmla="*/ 231212 w 295266"/>
                <a:gd name="connsiteY89" fmla="*/ 5223 h 380517"/>
                <a:gd name="connsiteX90" fmla="*/ 232198 w 295266"/>
                <a:gd name="connsiteY90" fmla="*/ 6127 h 380517"/>
                <a:gd name="connsiteX91" fmla="*/ 290158 w 295266"/>
                <a:gd name="connsiteY91" fmla="*/ 206642 h 380517"/>
                <a:gd name="connsiteX92" fmla="*/ 290158 w 295266"/>
                <a:gd name="connsiteY92" fmla="*/ 207299 h 380517"/>
                <a:gd name="connsiteX93" fmla="*/ 289911 w 295266"/>
                <a:gd name="connsiteY93" fmla="*/ 207792 h 380517"/>
                <a:gd name="connsiteX94" fmla="*/ 164703 w 295266"/>
                <a:gd name="connsiteY94" fmla="*/ 374847 h 380517"/>
                <a:gd name="connsiteX95" fmla="*/ 163469 w 295266"/>
                <a:gd name="connsiteY95" fmla="*/ 375340 h 380517"/>
                <a:gd name="connsiteX96" fmla="*/ 162483 w 295266"/>
                <a:gd name="connsiteY96" fmla="*/ 374436 h 380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295266" h="380517">
                  <a:moveTo>
                    <a:pt x="168813" y="377971"/>
                  </a:moveTo>
                  <a:lnTo>
                    <a:pt x="294022" y="210916"/>
                  </a:lnTo>
                  <a:cubicBezTo>
                    <a:pt x="295173" y="209354"/>
                    <a:pt x="295584" y="207217"/>
                    <a:pt x="295008" y="205244"/>
                  </a:cubicBezTo>
                  <a:lnTo>
                    <a:pt x="237049" y="4730"/>
                  </a:lnTo>
                  <a:cubicBezTo>
                    <a:pt x="236391" y="2345"/>
                    <a:pt x="234418" y="619"/>
                    <a:pt x="232034" y="126"/>
                  </a:cubicBezTo>
                  <a:cubicBezTo>
                    <a:pt x="229568" y="-368"/>
                    <a:pt x="227183" y="619"/>
                    <a:pt x="225704" y="2592"/>
                  </a:cubicBezTo>
                  <a:lnTo>
                    <a:pt x="165689" y="82173"/>
                  </a:lnTo>
                  <a:lnTo>
                    <a:pt x="162977" y="81680"/>
                  </a:lnTo>
                  <a:lnTo>
                    <a:pt x="118829" y="73623"/>
                  </a:lnTo>
                  <a:cubicBezTo>
                    <a:pt x="64240" y="63593"/>
                    <a:pt x="11625" y="99931"/>
                    <a:pt x="1677" y="154519"/>
                  </a:cubicBezTo>
                  <a:cubicBezTo>
                    <a:pt x="-3173" y="180992"/>
                    <a:pt x="2581" y="207710"/>
                    <a:pt x="17873" y="229907"/>
                  </a:cubicBezTo>
                  <a:cubicBezTo>
                    <a:pt x="33164" y="252022"/>
                    <a:pt x="56184" y="266903"/>
                    <a:pt x="82656" y="271753"/>
                  </a:cubicBezTo>
                  <a:lnTo>
                    <a:pt x="126803" y="279810"/>
                  </a:lnTo>
                  <a:lnTo>
                    <a:pt x="129516" y="280303"/>
                  </a:lnTo>
                  <a:lnTo>
                    <a:pt x="139710" y="315325"/>
                  </a:lnTo>
                  <a:lnTo>
                    <a:pt x="46647" y="298308"/>
                  </a:lnTo>
                  <a:cubicBezTo>
                    <a:pt x="45660" y="298143"/>
                    <a:pt x="44592" y="298554"/>
                    <a:pt x="44016" y="299376"/>
                  </a:cubicBezTo>
                  <a:cubicBezTo>
                    <a:pt x="43440" y="300199"/>
                    <a:pt x="43358" y="301349"/>
                    <a:pt x="43934" y="302172"/>
                  </a:cubicBezTo>
                  <a:lnTo>
                    <a:pt x="52073" y="315901"/>
                  </a:lnTo>
                  <a:lnTo>
                    <a:pt x="39988" y="324204"/>
                  </a:lnTo>
                  <a:cubicBezTo>
                    <a:pt x="39412" y="324615"/>
                    <a:pt x="39001" y="325191"/>
                    <a:pt x="38919" y="325849"/>
                  </a:cubicBezTo>
                  <a:cubicBezTo>
                    <a:pt x="38837" y="326177"/>
                    <a:pt x="38837" y="326506"/>
                    <a:pt x="38919" y="326835"/>
                  </a:cubicBezTo>
                  <a:cubicBezTo>
                    <a:pt x="39165" y="327904"/>
                    <a:pt x="39988" y="328644"/>
                    <a:pt x="40974" y="328890"/>
                  </a:cubicBezTo>
                  <a:lnTo>
                    <a:pt x="149411" y="348703"/>
                  </a:lnTo>
                  <a:lnTo>
                    <a:pt x="157303" y="375833"/>
                  </a:lnTo>
                  <a:cubicBezTo>
                    <a:pt x="157303" y="375833"/>
                    <a:pt x="157303" y="375833"/>
                    <a:pt x="157303" y="375833"/>
                  </a:cubicBezTo>
                  <a:cubicBezTo>
                    <a:pt x="158043" y="378217"/>
                    <a:pt x="159935" y="379944"/>
                    <a:pt x="162401" y="380355"/>
                  </a:cubicBezTo>
                  <a:cubicBezTo>
                    <a:pt x="164950" y="380930"/>
                    <a:pt x="167415" y="379944"/>
                    <a:pt x="168813" y="377971"/>
                  </a:cubicBezTo>
                  <a:close/>
                  <a:moveTo>
                    <a:pt x="83642" y="266574"/>
                  </a:moveTo>
                  <a:cubicBezTo>
                    <a:pt x="58567" y="261970"/>
                    <a:pt x="36781" y="247912"/>
                    <a:pt x="22230" y="226948"/>
                  </a:cubicBezTo>
                  <a:cubicBezTo>
                    <a:pt x="7760" y="205984"/>
                    <a:pt x="2252" y="180580"/>
                    <a:pt x="6856" y="155506"/>
                  </a:cubicBezTo>
                  <a:cubicBezTo>
                    <a:pt x="16311" y="103712"/>
                    <a:pt x="66213" y="69266"/>
                    <a:pt x="118006" y="78720"/>
                  </a:cubicBezTo>
                  <a:lnTo>
                    <a:pt x="130749" y="81022"/>
                  </a:lnTo>
                  <a:cubicBezTo>
                    <a:pt x="89068" y="87023"/>
                    <a:pt x="53881" y="118922"/>
                    <a:pt x="45907" y="162576"/>
                  </a:cubicBezTo>
                  <a:cubicBezTo>
                    <a:pt x="41056" y="189048"/>
                    <a:pt x="46811" y="215767"/>
                    <a:pt x="62103" y="237964"/>
                  </a:cubicBezTo>
                  <a:cubicBezTo>
                    <a:pt x="71063" y="250954"/>
                    <a:pt x="82820" y="261477"/>
                    <a:pt x="96221" y="268876"/>
                  </a:cubicBezTo>
                  <a:lnTo>
                    <a:pt x="83642" y="266574"/>
                  </a:lnTo>
                  <a:close/>
                  <a:moveTo>
                    <a:pt x="127707" y="274631"/>
                  </a:moveTo>
                  <a:cubicBezTo>
                    <a:pt x="102632" y="270027"/>
                    <a:pt x="80765" y="255969"/>
                    <a:pt x="66296" y="235004"/>
                  </a:cubicBezTo>
                  <a:cubicBezTo>
                    <a:pt x="51826" y="214041"/>
                    <a:pt x="46318" y="188637"/>
                    <a:pt x="50922" y="163562"/>
                  </a:cubicBezTo>
                  <a:cubicBezTo>
                    <a:pt x="60376" y="111769"/>
                    <a:pt x="110279" y="77322"/>
                    <a:pt x="162071" y="86859"/>
                  </a:cubicBezTo>
                  <a:lnTo>
                    <a:pt x="162236" y="86859"/>
                  </a:lnTo>
                  <a:lnTo>
                    <a:pt x="99920" y="169564"/>
                  </a:lnTo>
                  <a:cubicBezTo>
                    <a:pt x="99591" y="169975"/>
                    <a:pt x="99345" y="170386"/>
                    <a:pt x="99180" y="170879"/>
                  </a:cubicBezTo>
                  <a:cubicBezTo>
                    <a:pt x="99098" y="171126"/>
                    <a:pt x="99016" y="171373"/>
                    <a:pt x="98933" y="171619"/>
                  </a:cubicBezTo>
                  <a:cubicBezTo>
                    <a:pt x="98851" y="171866"/>
                    <a:pt x="98769" y="172030"/>
                    <a:pt x="98769" y="172277"/>
                  </a:cubicBezTo>
                  <a:cubicBezTo>
                    <a:pt x="98769" y="172277"/>
                    <a:pt x="98769" y="172277"/>
                    <a:pt x="98769" y="172277"/>
                  </a:cubicBezTo>
                  <a:cubicBezTo>
                    <a:pt x="98686" y="172688"/>
                    <a:pt x="98686" y="173181"/>
                    <a:pt x="98686" y="173592"/>
                  </a:cubicBezTo>
                  <a:cubicBezTo>
                    <a:pt x="98686" y="173675"/>
                    <a:pt x="98686" y="173675"/>
                    <a:pt x="98686" y="173757"/>
                  </a:cubicBezTo>
                  <a:cubicBezTo>
                    <a:pt x="98686" y="174250"/>
                    <a:pt x="98769" y="174743"/>
                    <a:pt x="98933" y="175237"/>
                  </a:cubicBezTo>
                  <a:lnTo>
                    <a:pt x="127954" y="274631"/>
                  </a:lnTo>
                  <a:lnTo>
                    <a:pt x="127707" y="274631"/>
                  </a:lnTo>
                  <a:close/>
                  <a:moveTo>
                    <a:pt x="48208" y="324944"/>
                  </a:moveTo>
                  <a:lnTo>
                    <a:pt x="57088" y="318861"/>
                  </a:lnTo>
                  <a:cubicBezTo>
                    <a:pt x="58239" y="318121"/>
                    <a:pt x="58567" y="316559"/>
                    <a:pt x="57827" y="315408"/>
                  </a:cubicBezTo>
                  <a:lnTo>
                    <a:pt x="51332" y="304473"/>
                  </a:lnTo>
                  <a:lnTo>
                    <a:pt x="142916" y="321245"/>
                  </a:lnTo>
                  <a:cubicBezTo>
                    <a:pt x="142916" y="321245"/>
                    <a:pt x="142999" y="321245"/>
                    <a:pt x="142999" y="321245"/>
                  </a:cubicBezTo>
                  <a:cubicBezTo>
                    <a:pt x="143081" y="321245"/>
                    <a:pt x="143081" y="321245"/>
                    <a:pt x="143081" y="321245"/>
                  </a:cubicBezTo>
                  <a:cubicBezTo>
                    <a:pt x="143163" y="321245"/>
                    <a:pt x="143328" y="321245"/>
                    <a:pt x="143410" y="321245"/>
                  </a:cubicBezTo>
                  <a:cubicBezTo>
                    <a:pt x="143492" y="321245"/>
                    <a:pt x="143656" y="321245"/>
                    <a:pt x="143738" y="321245"/>
                  </a:cubicBezTo>
                  <a:cubicBezTo>
                    <a:pt x="143903" y="321245"/>
                    <a:pt x="144068" y="321162"/>
                    <a:pt x="144232" y="321080"/>
                  </a:cubicBezTo>
                  <a:cubicBezTo>
                    <a:pt x="144314" y="321080"/>
                    <a:pt x="144397" y="320998"/>
                    <a:pt x="144561" y="320998"/>
                  </a:cubicBezTo>
                  <a:cubicBezTo>
                    <a:pt x="144725" y="320916"/>
                    <a:pt x="144889" y="320834"/>
                    <a:pt x="144972" y="320669"/>
                  </a:cubicBezTo>
                  <a:cubicBezTo>
                    <a:pt x="145054" y="320587"/>
                    <a:pt x="145136" y="320587"/>
                    <a:pt x="145219" y="320505"/>
                  </a:cubicBezTo>
                  <a:cubicBezTo>
                    <a:pt x="145383" y="320340"/>
                    <a:pt x="145548" y="320094"/>
                    <a:pt x="145711" y="319847"/>
                  </a:cubicBezTo>
                  <a:lnTo>
                    <a:pt x="209755" y="193981"/>
                  </a:lnTo>
                  <a:lnTo>
                    <a:pt x="211974" y="192254"/>
                  </a:lnTo>
                  <a:cubicBezTo>
                    <a:pt x="212386" y="191926"/>
                    <a:pt x="212796" y="191679"/>
                    <a:pt x="213208" y="191432"/>
                  </a:cubicBezTo>
                  <a:cubicBezTo>
                    <a:pt x="217647" y="188801"/>
                    <a:pt x="221922" y="190446"/>
                    <a:pt x="224471" y="192830"/>
                  </a:cubicBezTo>
                  <a:cubicBezTo>
                    <a:pt x="227101" y="195296"/>
                    <a:pt x="229156" y="199982"/>
                    <a:pt x="226444" y="204915"/>
                  </a:cubicBezTo>
                  <a:lnTo>
                    <a:pt x="150151" y="343606"/>
                  </a:lnTo>
                  <a:lnTo>
                    <a:pt x="48208" y="324944"/>
                  </a:lnTo>
                  <a:close/>
                  <a:moveTo>
                    <a:pt x="162483" y="374436"/>
                  </a:moveTo>
                  <a:lnTo>
                    <a:pt x="154426" y="346812"/>
                  </a:lnTo>
                  <a:lnTo>
                    <a:pt x="231129" y="207381"/>
                  </a:lnTo>
                  <a:cubicBezTo>
                    <a:pt x="234500" y="201298"/>
                    <a:pt x="233349" y="193899"/>
                    <a:pt x="228252" y="189048"/>
                  </a:cubicBezTo>
                  <a:cubicBezTo>
                    <a:pt x="223320" y="184280"/>
                    <a:pt x="216497" y="183458"/>
                    <a:pt x="210741" y="186911"/>
                  </a:cubicBezTo>
                  <a:cubicBezTo>
                    <a:pt x="210166" y="187239"/>
                    <a:pt x="209590" y="187651"/>
                    <a:pt x="209015" y="188062"/>
                  </a:cubicBezTo>
                  <a:lnTo>
                    <a:pt x="206301" y="190117"/>
                  </a:lnTo>
                  <a:cubicBezTo>
                    <a:pt x="205973" y="190364"/>
                    <a:pt x="205726" y="190692"/>
                    <a:pt x="205562" y="191021"/>
                  </a:cubicBezTo>
                  <a:lnTo>
                    <a:pt x="144232" y="311544"/>
                  </a:lnTo>
                  <a:lnTo>
                    <a:pt x="134203" y="277261"/>
                  </a:lnTo>
                  <a:cubicBezTo>
                    <a:pt x="134203" y="277261"/>
                    <a:pt x="134203" y="277261"/>
                    <a:pt x="134203" y="277261"/>
                  </a:cubicBezTo>
                  <a:lnTo>
                    <a:pt x="103948" y="173757"/>
                  </a:lnTo>
                  <a:cubicBezTo>
                    <a:pt x="103866" y="173346"/>
                    <a:pt x="103948" y="172935"/>
                    <a:pt x="104113" y="172606"/>
                  </a:cubicBezTo>
                  <a:lnTo>
                    <a:pt x="169060" y="86530"/>
                  </a:lnTo>
                  <a:cubicBezTo>
                    <a:pt x="169060" y="86530"/>
                    <a:pt x="169060" y="86530"/>
                    <a:pt x="169060" y="86530"/>
                  </a:cubicBezTo>
                  <a:lnTo>
                    <a:pt x="229978" y="5716"/>
                  </a:lnTo>
                  <a:cubicBezTo>
                    <a:pt x="230390" y="5140"/>
                    <a:pt x="230965" y="5223"/>
                    <a:pt x="231212" y="5223"/>
                  </a:cubicBezTo>
                  <a:cubicBezTo>
                    <a:pt x="231459" y="5305"/>
                    <a:pt x="231951" y="5469"/>
                    <a:pt x="232198" y="6127"/>
                  </a:cubicBezTo>
                  <a:lnTo>
                    <a:pt x="290158" y="206642"/>
                  </a:lnTo>
                  <a:cubicBezTo>
                    <a:pt x="290240" y="206888"/>
                    <a:pt x="290240" y="207053"/>
                    <a:pt x="290158" y="207299"/>
                  </a:cubicBezTo>
                  <a:cubicBezTo>
                    <a:pt x="290158" y="207464"/>
                    <a:pt x="290076" y="207628"/>
                    <a:pt x="289911" y="207792"/>
                  </a:cubicBezTo>
                  <a:lnTo>
                    <a:pt x="164703" y="374847"/>
                  </a:lnTo>
                  <a:cubicBezTo>
                    <a:pt x="164291" y="375422"/>
                    <a:pt x="163799" y="375422"/>
                    <a:pt x="163469" y="375340"/>
                  </a:cubicBezTo>
                  <a:cubicBezTo>
                    <a:pt x="163222" y="375258"/>
                    <a:pt x="162647" y="375093"/>
                    <a:pt x="162483" y="374436"/>
                  </a:cubicBezTo>
                  <a:close/>
                </a:path>
              </a:pathLst>
            </a:custGeom>
            <a:grpFill/>
            <a:ln w="8221"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DE804111-9939-4ACA-BEA6-A067156DB2D9}"/>
                </a:ext>
              </a:extLst>
            </p:cNvPr>
            <p:cNvSpPr/>
            <p:nvPr/>
          </p:nvSpPr>
          <p:spPr>
            <a:xfrm>
              <a:off x="10926870" y="6568720"/>
              <a:ext cx="383441" cy="257740"/>
            </a:xfrm>
            <a:custGeom>
              <a:avLst/>
              <a:gdLst>
                <a:gd name="connsiteX0" fmla="*/ 382073 w 383441"/>
                <a:gd name="connsiteY0" fmla="*/ 17189 h 257740"/>
                <a:gd name="connsiteX1" fmla="*/ 372865 w 383441"/>
                <a:gd name="connsiteY1" fmla="*/ 11763 h 257740"/>
                <a:gd name="connsiteX2" fmla="*/ 363904 w 383441"/>
                <a:gd name="connsiteY2" fmla="*/ 16696 h 257740"/>
                <a:gd name="connsiteX3" fmla="*/ 359300 w 383441"/>
                <a:gd name="connsiteY3" fmla="*/ 24095 h 257740"/>
                <a:gd name="connsiteX4" fmla="*/ 315892 w 383441"/>
                <a:gd name="connsiteY4" fmla="*/ 335 h 257740"/>
                <a:gd name="connsiteX5" fmla="*/ 312768 w 383441"/>
                <a:gd name="connsiteY5" fmla="*/ 829 h 257740"/>
                <a:gd name="connsiteX6" fmla="*/ 191506 w 383441"/>
                <a:gd name="connsiteY6" fmla="*/ 209154 h 257740"/>
                <a:gd name="connsiteX7" fmla="*/ 70243 w 383441"/>
                <a:gd name="connsiteY7" fmla="*/ 829 h 257740"/>
                <a:gd name="connsiteX8" fmla="*/ 67119 w 383441"/>
                <a:gd name="connsiteY8" fmla="*/ 335 h 257740"/>
                <a:gd name="connsiteX9" fmla="*/ 24040 w 383441"/>
                <a:gd name="connsiteY9" fmla="*/ 23931 h 257740"/>
                <a:gd name="connsiteX10" fmla="*/ 19518 w 383441"/>
                <a:gd name="connsiteY10" fmla="*/ 16696 h 257740"/>
                <a:gd name="connsiteX11" fmla="*/ 10558 w 383441"/>
                <a:gd name="connsiteY11" fmla="*/ 11763 h 257740"/>
                <a:gd name="connsiteX12" fmla="*/ 1350 w 383441"/>
                <a:gd name="connsiteY12" fmla="*/ 17189 h 257740"/>
                <a:gd name="connsiteX13" fmla="*/ 1679 w 383441"/>
                <a:gd name="connsiteY13" fmla="*/ 27877 h 257740"/>
                <a:gd name="connsiteX14" fmla="*/ 144891 w 383441"/>
                <a:gd name="connsiteY14" fmla="*/ 256508 h 257740"/>
                <a:gd name="connsiteX15" fmla="*/ 147111 w 383441"/>
                <a:gd name="connsiteY15" fmla="*/ 257740 h 257740"/>
                <a:gd name="connsiteX16" fmla="*/ 236475 w 383441"/>
                <a:gd name="connsiteY16" fmla="*/ 257740 h 257740"/>
                <a:gd name="connsiteX17" fmla="*/ 238695 w 383441"/>
                <a:gd name="connsiteY17" fmla="*/ 256508 h 257740"/>
                <a:gd name="connsiteX18" fmla="*/ 381908 w 383441"/>
                <a:gd name="connsiteY18" fmla="*/ 27877 h 257740"/>
                <a:gd name="connsiteX19" fmla="*/ 382073 w 383441"/>
                <a:gd name="connsiteY19" fmla="*/ 17189 h 257740"/>
                <a:gd name="connsiteX20" fmla="*/ 315153 w 383441"/>
                <a:gd name="connsiteY20" fmla="*/ 5926 h 257740"/>
                <a:gd name="connsiteX21" fmla="*/ 356504 w 383441"/>
                <a:gd name="connsiteY21" fmla="*/ 28616 h 257740"/>
                <a:gd name="connsiteX22" fmla="*/ 226939 w 383441"/>
                <a:gd name="connsiteY22" fmla="*/ 235379 h 257740"/>
                <a:gd name="connsiteX23" fmla="*/ 219129 w 383441"/>
                <a:gd name="connsiteY23" fmla="*/ 235379 h 257740"/>
                <a:gd name="connsiteX24" fmla="*/ 256289 w 383441"/>
                <a:gd name="connsiteY24" fmla="*/ 155551 h 257740"/>
                <a:gd name="connsiteX25" fmla="*/ 256042 w 383441"/>
                <a:gd name="connsiteY25" fmla="*/ 151852 h 257740"/>
                <a:gd name="connsiteX26" fmla="*/ 252343 w 383441"/>
                <a:gd name="connsiteY26" fmla="*/ 152099 h 257740"/>
                <a:gd name="connsiteX27" fmla="*/ 213621 w 383441"/>
                <a:gd name="connsiteY27" fmla="*/ 235379 h 257740"/>
                <a:gd name="connsiteX28" fmla="*/ 205071 w 383441"/>
                <a:gd name="connsiteY28" fmla="*/ 235379 h 257740"/>
                <a:gd name="connsiteX29" fmla="*/ 262619 w 383441"/>
                <a:gd name="connsiteY29" fmla="*/ 100223 h 257740"/>
                <a:gd name="connsiteX30" fmla="*/ 262125 w 383441"/>
                <a:gd name="connsiteY30" fmla="*/ 96606 h 257740"/>
                <a:gd name="connsiteX31" fmla="*/ 258509 w 383441"/>
                <a:gd name="connsiteY31" fmla="*/ 97099 h 257740"/>
                <a:gd name="connsiteX32" fmla="*/ 199727 w 383441"/>
                <a:gd name="connsiteY32" fmla="*/ 235461 h 257740"/>
                <a:gd name="connsiteX33" fmla="*/ 194218 w 383441"/>
                <a:gd name="connsiteY33" fmla="*/ 235461 h 257740"/>
                <a:gd name="connsiteX34" fmla="*/ 194055 w 383441"/>
                <a:gd name="connsiteY34" fmla="*/ 230940 h 257740"/>
                <a:gd name="connsiteX35" fmla="*/ 315153 w 383441"/>
                <a:gd name="connsiteY35" fmla="*/ 5926 h 257740"/>
                <a:gd name="connsiteX36" fmla="*/ 67777 w 383441"/>
                <a:gd name="connsiteY36" fmla="*/ 5926 h 257740"/>
                <a:gd name="connsiteX37" fmla="*/ 188875 w 383441"/>
                <a:gd name="connsiteY37" fmla="*/ 230940 h 257740"/>
                <a:gd name="connsiteX38" fmla="*/ 188711 w 383441"/>
                <a:gd name="connsiteY38" fmla="*/ 235461 h 257740"/>
                <a:gd name="connsiteX39" fmla="*/ 182710 w 383441"/>
                <a:gd name="connsiteY39" fmla="*/ 235461 h 257740"/>
                <a:gd name="connsiteX40" fmla="*/ 123928 w 383441"/>
                <a:gd name="connsiteY40" fmla="*/ 97099 h 257740"/>
                <a:gd name="connsiteX41" fmla="*/ 120310 w 383441"/>
                <a:gd name="connsiteY41" fmla="*/ 96606 h 257740"/>
                <a:gd name="connsiteX42" fmla="*/ 119817 w 383441"/>
                <a:gd name="connsiteY42" fmla="*/ 100223 h 257740"/>
                <a:gd name="connsiteX43" fmla="*/ 177366 w 383441"/>
                <a:gd name="connsiteY43" fmla="*/ 235379 h 257740"/>
                <a:gd name="connsiteX44" fmla="*/ 168815 w 383441"/>
                <a:gd name="connsiteY44" fmla="*/ 235379 h 257740"/>
                <a:gd name="connsiteX45" fmla="*/ 130094 w 383441"/>
                <a:gd name="connsiteY45" fmla="*/ 152099 h 257740"/>
                <a:gd name="connsiteX46" fmla="*/ 126394 w 383441"/>
                <a:gd name="connsiteY46" fmla="*/ 151852 h 257740"/>
                <a:gd name="connsiteX47" fmla="*/ 126148 w 383441"/>
                <a:gd name="connsiteY47" fmla="*/ 155551 h 257740"/>
                <a:gd name="connsiteX48" fmla="*/ 163307 w 383441"/>
                <a:gd name="connsiteY48" fmla="*/ 235379 h 257740"/>
                <a:gd name="connsiteX49" fmla="*/ 156401 w 383441"/>
                <a:gd name="connsiteY49" fmla="*/ 235379 h 257740"/>
                <a:gd name="connsiteX50" fmla="*/ 26753 w 383441"/>
                <a:gd name="connsiteY50" fmla="*/ 28370 h 257740"/>
                <a:gd name="connsiteX51" fmla="*/ 67777 w 383441"/>
                <a:gd name="connsiteY51" fmla="*/ 5926 h 257740"/>
                <a:gd name="connsiteX52" fmla="*/ 377386 w 383441"/>
                <a:gd name="connsiteY52" fmla="*/ 25164 h 257740"/>
                <a:gd name="connsiteX53" fmla="*/ 234914 w 383441"/>
                <a:gd name="connsiteY53" fmla="*/ 252562 h 257740"/>
                <a:gd name="connsiteX54" fmla="*/ 148427 w 383441"/>
                <a:gd name="connsiteY54" fmla="*/ 252562 h 257740"/>
                <a:gd name="connsiteX55" fmla="*/ 5954 w 383441"/>
                <a:gd name="connsiteY55" fmla="*/ 25164 h 257740"/>
                <a:gd name="connsiteX56" fmla="*/ 5790 w 383441"/>
                <a:gd name="connsiteY56" fmla="*/ 19738 h 257740"/>
                <a:gd name="connsiteX57" fmla="*/ 10475 w 383441"/>
                <a:gd name="connsiteY57" fmla="*/ 17025 h 257740"/>
                <a:gd name="connsiteX58" fmla="*/ 14997 w 383441"/>
                <a:gd name="connsiteY58" fmla="*/ 19491 h 257740"/>
                <a:gd name="connsiteX59" fmla="*/ 152702 w 383441"/>
                <a:gd name="connsiteY59" fmla="*/ 239407 h 257740"/>
                <a:gd name="connsiteX60" fmla="*/ 154922 w 383441"/>
                <a:gd name="connsiteY60" fmla="*/ 240641 h 257740"/>
                <a:gd name="connsiteX61" fmla="*/ 166842 w 383441"/>
                <a:gd name="connsiteY61" fmla="*/ 240641 h 257740"/>
                <a:gd name="connsiteX62" fmla="*/ 166842 w 383441"/>
                <a:gd name="connsiteY62" fmla="*/ 240641 h 257740"/>
                <a:gd name="connsiteX63" fmla="*/ 166842 w 383441"/>
                <a:gd name="connsiteY63" fmla="*/ 240641 h 257740"/>
                <a:gd name="connsiteX64" fmla="*/ 180654 w 383441"/>
                <a:gd name="connsiteY64" fmla="*/ 240641 h 257740"/>
                <a:gd name="connsiteX65" fmla="*/ 180654 w 383441"/>
                <a:gd name="connsiteY65" fmla="*/ 240641 h 257740"/>
                <a:gd name="connsiteX66" fmla="*/ 180654 w 383441"/>
                <a:gd name="connsiteY66" fmla="*/ 240641 h 257740"/>
                <a:gd name="connsiteX67" fmla="*/ 201782 w 383441"/>
                <a:gd name="connsiteY67" fmla="*/ 240641 h 257740"/>
                <a:gd name="connsiteX68" fmla="*/ 201782 w 383441"/>
                <a:gd name="connsiteY68" fmla="*/ 240641 h 257740"/>
                <a:gd name="connsiteX69" fmla="*/ 201782 w 383441"/>
                <a:gd name="connsiteY69" fmla="*/ 240641 h 257740"/>
                <a:gd name="connsiteX70" fmla="*/ 215594 w 383441"/>
                <a:gd name="connsiteY70" fmla="*/ 240641 h 257740"/>
                <a:gd name="connsiteX71" fmla="*/ 215594 w 383441"/>
                <a:gd name="connsiteY71" fmla="*/ 240641 h 257740"/>
                <a:gd name="connsiteX72" fmla="*/ 215594 w 383441"/>
                <a:gd name="connsiteY72" fmla="*/ 240641 h 257740"/>
                <a:gd name="connsiteX73" fmla="*/ 228419 w 383441"/>
                <a:gd name="connsiteY73" fmla="*/ 240641 h 257740"/>
                <a:gd name="connsiteX74" fmla="*/ 230639 w 383441"/>
                <a:gd name="connsiteY74" fmla="*/ 239407 h 257740"/>
                <a:gd name="connsiteX75" fmla="*/ 368343 w 383441"/>
                <a:gd name="connsiteY75" fmla="*/ 19491 h 257740"/>
                <a:gd name="connsiteX76" fmla="*/ 372865 w 383441"/>
                <a:gd name="connsiteY76" fmla="*/ 17025 h 257740"/>
                <a:gd name="connsiteX77" fmla="*/ 377551 w 383441"/>
                <a:gd name="connsiteY77" fmla="*/ 19738 h 257740"/>
                <a:gd name="connsiteX78" fmla="*/ 377386 w 383441"/>
                <a:gd name="connsiteY78" fmla="*/ 25164 h 257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383441" h="257740">
                  <a:moveTo>
                    <a:pt x="382073" y="17189"/>
                  </a:moveTo>
                  <a:cubicBezTo>
                    <a:pt x="380181" y="13818"/>
                    <a:pt x="376729" y="11763"/>
                    <a:pt x="372865" y="11763"/>
                  </a:cubicBezTo>
                  <a:cubicBezTo>
                    <a:pt x="369247" y="11763"/>
                    <a:pt x="365877" y="13572"/>
                    <a:pt x="363904" y="16696"/>
                  </a:cubicBezTo>
                  <a:lnTo>
                    <a:pt x="359300" y="24095"/>
                  </a:lnTo>
                  <a:lnTo>
                    <a:pt x="315892" y="335"/>
                  </a:lnTo>
                  <a:cubicBezTo>
                    <a:pt x="314823" y="-240"/>
                    <a:pt x="313508" y="7"/>
                    <a:pt x="312768" y="829"/>
                  </a:cubicBezTo>
                  <a:cubicBezTo>
                    <a:pt x="308165" y="5762"/>
                    <a:pt x="209511" y="112226"/>
                    <a:pt x="191506" y="209154"/>
                  </a:cubicBezTo>
                  <a:cubicBezTo>
                    <a:pt x="173502" y="112226"/>
                    <a:pt x="74848" y="5762"/>
                    <a:pt x="70243" y="829"/>
                  </a:cubicBezTo>
                  <a:cubicBezTo>
                    <a:pt x="69422" y="-75"/>
                    <a:pt x="68106" y="-240"/>
                    <a:pt x="67119" y="335"/>
                  </a:cubicBezTo>
                  <a:lnTo>
                    <a:pt x="24040" y="23931"/>
                  </a:lnTo>
                  <a:lnTo>
                    <a:pt x="19518" y="16696"/>
                  </a:lnTo>
                  <a:cubicBezTo>
                    <a:pt x="17545" y="13572"/>
                    <a:pt x="14258" y="11763"/>
                    <a:pt x="10558" y="11763"/>
                  </a:cubicBezTo>
                  <a:cubicBezTo>
                    <a:pt x="6694" y="11763"/>
                    <a:pt x="3241" y="13818"/>
                    <a:pt x="1350" y="17189"/>
                  </a:cubicBezTo>
                  <a:cubicBezTo>
                    <a:pt x="-541" y="20560"/>
                    <a:pt x="-458" y="24588"/>
                    <a:pt x="1679" y="27877"/>
                  </a:cubicBezTo>
                  <a:lnTo>
                    <a:pt x="144891" y="256508"/>
                  </a:lnTo>
                  <a:cubicBezTo>
                    <a:pt x="145385" y="257247"/>
                    <a:pt x="146207" y="257740"/>
                    <a:pt x="147111" y="257740"/>
                  </a:cubicBezTo>
                  <a:lnTo>
                    <a:pt x="236475" y="257740"/>
                  </a:lnTo>
                  <a:cubicBezTo>
                    <a:pt x="237380" y="257740"/>
                    <a:pt x="238202" y="257247"/>
                    <a:pt x="238695" y="256508"/>
                  </a:cubicBezTo>
                  <a:lnTo>
                    <a:pt x="381908" y="27877"/>
                  </a:lnTo>
                  <a:cubicBezTo>
                    <a:pt x="383881" y="24588"/>
                    <a:pt x="383964" y="20642"/>
                    <a:pt x="382073" y="17189"/>
                  </a:cubicBezTo>
                  <a:close/>
                  <a:moveTo>
                    <a:pt x="315153" y="5926"/>
                  </a:moveTo>
                  <a:lnTo>
                    <a:pt x="356504" y="28616"/>
                  </a:lnTo>
                  <a:lnTo>
                    <a:pt x="226939" y="235379"/>
                  </a:lnTo>
                  <a:lnTo>
                    <a:pt x="219129" y="235379"/>
                  </a:lnTo>
                  <a:cubicBezTo>
                    <a:pt x="223404" y="222389"/>
                    <a:pt x="239599" y="174954"/>
                    <a:pt x="256289" y="155551"/>
                  </a:cubicBezTo>
                  <a:cubicBezTo>
                    <a:pt x="257193" y="154482"/>
                    <a:pt x="257111" y="152839"/>
                    <a:pt x="256042" y="151852"/>
                  </a:cubicBezTo>
                  <a:cubicBezTo>
                    <a:pt x="254973" y="150947"/>
                    <a:pt x="253329" y="151030"/>
                    <a:pt x="252343" y="152099"/>
                  </a:cubicBezTo>
                  <a:cubicBezTo>
                    <a:pt x="233927" y="173473"/>
                    <a:pt x="216991" y="224856"/>
                    <a:pt x="213621" y="235379"/>
                  </a:cubicBezTo>
                  <a:lnTo>
                    <a:pt x="205071" y="235379"/>
                  </a:lnTo>
                  <a:cubicBezTo>
                    <a:pt x="209346" y="218937"/>
                    <a:pt x="230392" y="142726"/>
                    <a:pt x="262619" y="100223"/>
                  </a:cubicBezTo>
                  <a:cubicBezTo>
                    <a:pt x="263523" y="99072"/>
                    <a:pt x="263276" y="97428"/>
                    <a:pt x="262125" y="96606"/>
                  </a:cubicBezTo>
                  <a:cubicBezTo>
                    <a:pt x="260974" y="95701"/>
                    <a:pt x="259330" y="95948"/>
                    <a:pt x="258509" y="97099"/>
                  </a:cubicBezTo>
                  <a:cubicBezTo>
                    <a:pt x="224720" y="141657"/>
                    <a:pt x="203180" y="221979"/>
                    <a:pt x="199727" y="235461"/>
                  </a:cubicBezTo>
                  <a:lnTo>
                    <a:pt x="194218" y="235461"/>
                  </a:lnTo>
                  <a:cubicBezTo>
                    <a:pt x="194218" y="233982"/>
                    <a:pt x="194136" y="232502"/>
                    <a:pt x="194055" y="230940"/>
                  </a:cubicBezTo>
                  <a:cubicBezTo>
                    <a:pt x="199152" y="136643"/>
                    <a:pt x="302080" y="20395"/>
                    <a:pt x="315153" y="5926"/>
                  </a:cubicBezTo>
                  <a:close/>
                  <a:moveTo>
                    <a:pt x="67777" y="5926"/>
                  </a:moveTo>
                  <a:cubicBezTo>
                    <a:pt x="80931" y="20395"/>
                    <a:pt x="183778" y="136725"/>
                    <a:pt x="188875" y="230940"/>
                  </a:cubicBezTo>
                  <a:cubicBezTo>
                    <a:pt x="188793" y="232420"/>
                    <a:pt x="188711" y="233982"/>
                    <a:pt x="188711" y="235461"/>
                  </a:cubicBezTo>
                  <a:lnTo>
                    <a:pt x="182710" y="235461"/>
                  </a:lnTo>
                  <a:cubicBezTo>
                    <a:pt x="179256" y="221979"/>
                    <a:pt x="157717" y="141657"/>
                    <a:pt x="123928" y="97099"/>
                  </a:cubicBezTo>
                  <a:cubicBezTo>
                    <a:pt x="123024" y="95948"/>
                    <a:pt x="121461" y="95701"/>
                    <a:pt x="120310" y="96606"/>
                  </a:cubicBezTo>
                  <a:cubicBezTo>
                    <a:pt x="119159" y="97510"/>
                    <a:pt x="118913" y="99072"/>
                    <a:pt x="119817" y="100223"/>
                  </a:cubicBezTo>
                  <a:cubicBezTo>
                    <a:pt x="152044" y="142809"/>
                    <a:pt x="173090" y="219019"/>
                    <a:pt x="177366" y="235379"/>
                  </a:cubicBezTo>
                  <a:lnTo>
                    <a:pt x="168815" y="235379"/>
                  </a:lnTo>
                  <a:cubicBezTo>
                    <a:pt x="165444" y="224856"/>
                    <a:pt x="148509" y="173473"/>
                    <a:pt x="130094" y="152099"/>
                  </a:cubicBezTo>
                  <a:cubicBezTo>
                    <a:pt x="129190" y="151030"/>
                    <a:pt x="127545" y="150865"/>
                    <a:pt x="126394" y="151852"/>
                  </a:cubicBezTo>
                  <a:cubicBezTo>
                    <a:pt x="125325" y="152756"/>
                    <a:pt x="125161" y="154401"/>
                    <a:pt x="126148" y="155551"/>
                  </a:cubicBezTo>
                  <a:cubicBezTo>
                    <a:pt x="142918" y="175035"/>
                    <a:pt x="159115" y="222389"/>
                    <a:pt x="163307" y="235379"/>
                  </a:cubicBezTo>
                  <a:lnTo>
                    <a:pt x="156401" y="235379"/>
                  </a:lnTo>
                  <a:lnTo>
                    <a:pt x="26753" y="28370"/>
                  </a:lnTo>
                  <a:lnTo>
                    <a:pt x="67777" y="5926"/>
                  </a:lnTo>
                  <a:close/>
                  <a:moveTo>
                    <a:pt x="377386" y="25164"/>
                  </a:moveTo>
                  <a:lnTo>
                    <a:pt x="234914" y="252562"/>
                  </a:lnTo>
                  <a:lnTo>
                    <a:pt x="148427" y="252562"/>
                  </a:lnTo>
                  <a:lnTo>
                    <a:pt x="5954" y="25164"/>
                  </a:lnTo>
                  <a:cubicBezTo>
                    <a:pt x="4886" y="23519"/>
                    <a:pt x="4886" y="21464"/>
                    <a:pt x="5790" y="19738"/>
                  </a:cubicBezTo>
                  <a:cubicBezTo>
                    <a:pt x="6776" y="18011"/>
                    <a:pt x="8502" y="17025"/>
                    <a:pt x="10475" y="17025"/>
                  </a:cubicBezTo>
                  <a:cubicBezTo>
                    <a:pt x="12284" y="17025"/>
                    <a:pt x="14011" y="17929"/>
                    <a:pt x="14997" y="19491"/>
                  </a:cubicBezTo>
                  <a:lnTo>
                    <a:pt x="152702" y="239407"/>
                  </a:lnTo>
                  <a:cubicBezTo>
                    <a:pt x="153195" y="240147"/>
                    <a:pt x="154018" y="240641"/>
                    <a:pt x="154922" y="240641"/>
                  </a:cubicBezTo>
                  <a:lnTo>
                    <a:pt x="166842" y="240641"/>
                  </a:lnTo>
                  <a:cubicBezTo>
                    <a:pt x="166842" y="240641"/>
                    <a:pt x="166842" y="240641"/>
                    <a:pt x="166842" y="240641"/>
                  </a:cubicBezTo>
                  <a:cubicBezTo>
                    <a:pt x="166842" y="240641"/>
                    <a:pt x="166842" y="240641"/>
                    <a:pt x="166842" y="240641"/>
                  </a:cubicBezTo>
                  <a:lnTo>
                    <a:pt x="180654" y="240641"/>
                  </a:lnTo>
                  <a:cubicBezTo>
                    <a:pt x="180654" y="240641"/>
                    <a:pt x="180654" y="240641"/>
                    <a:pt x="180654" y="240641"/>
                  </a:cubicBezTo>
                  <a:cubicBezTo>
                    <a:pt x="180654" y="240641"/>
                    <a:pt x="180654" y="240641"/>
                    <a:pt x="180654" y="240641"/>
                  </a:cubicBezTo>
                  <a:lnTo>
                    <a:pt x="201782" y="240641"/>
                  </a:lnTo>
                  <a:cubicBezTo>
                    <a:pt x="201782" y="240641"/>
                    <a:pt x="201782" y="240641"/>
                    <a:pt x="201782" y="240641"/>
                  </a:cubicBezTo>
                  <a:cubicBezTo>
                    <a:pt x="201782" y="240641"/>
                    <a:pt x="201782" y="240641"/>
                    <a:pt x="201782" y="240641"/>
                  </a:cubicBezTo>
                  <a:lnTo>
                    <a:pt x="215594" y="240641"/>
                  </a:lnTo>
                  <a:cubicBezTo>
                    <a:pt x="215594" y="240641"/>
                    <a:pt x="215594" y="240641"/>
                    <a:pt x="215594" y="240641"/>
                  </a:cubicBezTo>
                  <a:cubicBezTo>
                    <a:pt x="215594" y="240641"/>
                    <a:pt x="215594" y="240641"/>
                    <a:pt x="215594" y="240641"/>
                  </a:cubicBezTo>
                  <a:lnTo>
                    <a:pt x="228419" y="240641"/>
                  </a:lnTo>
                  <a:cubicBezTo>
                    <a:pt x="229323" y="240641"/>
                    <a:pt x="230145" y="240147"/>
                    <a:pt x="230639" y="239407"/>
                  </a:cubicBezTo>
                  <a:lnTo>
                    <a:pt x="368343" y="19491"/>
                  </a:lnTo>
                  <a:cubicBezTo>
                    <a:pt x="369330" y="17929"/>
                    <a:pt x="370974" y="17025"/>
                    <a:pt x="372865" y="17025"/>
                  </a:cubicBezTo>
                  <a:cubicBezTo>
                    <a:pt x="374838" y="17025"/>
                    <a:pt x="376564" y="18011"/>
                    <a:pt x="377551" y="19738"/>
                  </a:cubicBezTo>
                  <a:cubicBezTo>
                    <a:pt x="378455" y="21464"/>
                    <a:pt x="378373" y="23519"/>
                    <a:pt x="377386" y="25164"/>
                  </a:cubicBezTo>
                  <a:close/>
                </a:path>
              </a:pathLst>
            </a:custGeom>
            <a:grpFill/>
            <a:ln w="8221" cap="flat">
              <a:noFill/>
              <a:prstDash val="solid"/>
              <a:miter/>
            </a:ln>
          </p:spPr>
          <p:txBody>
            <a:bodyPr rtlCol="0" anchor="ctr"/>
            <a:lstStyle/>
            <a:p>
              <a:endParaRPr lang="en-US"/>
            </a:p>
          </p:txBody>
        </p:sp>
        <p:grpSp>
          <p:nvGrpSpPr>
            <p:cNvPr id="32" name="Graphic 2">
              <a:extLst>
                <a:ext uri="{FF2B5EF4-FFF2-40B4-BE49-F238E27FC236}">
                  <a16:creationId xmlns:a16="http://schemas.microsoft.com/office/drawing/2014/main" id="{7BE9F10B-2122-41AF-9241-238C480C80AE}"/>
                </a:ext>
              </a:extLst>
            </p:cNvPr>
            <p:cNvGrpSpPr/>
            <p:nvPr/>
          </p:nvGrpSpPr>
          <p:grpSpPr>
            <a:xfrm>
              <a:off x="10044544" y="4694152"/>
              <a:ext cx="384223" cy="486823"/>
              <a:chOff x="10044544" y="4694152"/>
              <a:chExt cx="384223" cy="486823"/>
            </a:xfrm>
            <a:grpFill/>
          </p:grpSpPr>
          <p:sp>
            <p:nvSpPr>
              <p:cNvPr id="154" name="Freeform: Shape 153">
                <a:extLst>
                  <a:ext uri="{FF2B5EF4-FFF2-40B4-BE49-F238E27FC236}">
                    <a16:creationId xmlns:a16="http://schemas.microsoft.com/office/drawing/2014/main" id="{F0CB4C4E-B49C-470B-B013-ED0BAE89C4B7}"/>
                  </a:ext>
                </a:extLst>
              </p:cNvPr>
              <p:cNvSpPr/>
              <p:nvPr/>
            </p:nvSpPr>
            <p:spPr>
              <a:xfrm>
                <a:off x="10044544" y="4694152"/>
                <a:ext cx="384223" cy="486823"/>
              </a:xfrm>
              <a:custGeom>
                <a:avLst/>
                <a:gdLst>
                  <a:gd name="connsiteX0" fmla="*/ 156925 w 384223"/>
                  <a:gd name="connsiteY0" fmla="*/ 61559 h 486823"/>
                  <a:gd name="connsiteX1" fmla="*/ 156925 w 384223"/>
                  <a:gd name="connsiteY1" fmla="*/ 61559 h 486823"/>
                  <a:gd name="connsiteX2" fmla="*/ 179780 w 384223"/>
                  <a:gd name="connsiteY2" fmla="*/ 80221 h 486823"/>
                  <a:gd name="connsiteX3" fmla="*/ 7792 w 384223"/>
                  <a:gd name="connsiteY3" fmla="*/ 290848 h 486823"/>
                  <a:gd name="connsiteX4" fmla="*/ 12726 w 384223"/>
                  <a:gd name="connsiteY4" fmla="*/ 339681 h 486823"/>
                  <a:gd name="connsiteX5" fmla="*/ 183398 w 384223"/>
                  <a:gd name="connsiteY5" fmla="*/ 479030 h 486823"/>
                  <a:gd name="connsiteX6" fmla="*/ 232231 w 384223"/>
                  <a:gd name="connsiteY6" fmla="*/ 474098 h 486823"/>
                  <a:gd name="connsiteX7" fmla="*/ 227298 w 384223"/>
                  <a:gd name="connsiteY7" fmla="*/ 425264 h 486823"/>
                  <a:gd name="connsiteX8" fmla="*/ 204443 w 384223"/>
                  <a:gd name="connsiteY8" fmla="*/ 406602 h 486823"/>
                  <a:gd name="connsiteX9" fmla="*/ 376431 w 384223"/>
                  <a:gd name="connsiteY9" fmla="*/ 195975 h 486823"/>
                  <a:gd name="connsiteX10" fmla="*/ 371497 w 384223"/>
                  <a:gd name="connsiteY10" fmla="*/ 147142 h 486823"/>
                  <a:gd name="connsiteX11" fmla="*/ 200826 w 384223"/>
                  <a:gd name="connsiteY11" fmla="*/ 7793 h 486823"/>
                  <a:gd name="connsiteX12" fmla="*/ 151992 w 384223"/>
                  <a:gd name="connsiteY12" fmla="*/ 12726 h 486823"/>
                  <a:gd name="connsiteX13" fmla="*/ 156925 w 384223"/>
                  <a:gd name="connsiteY13" fmla="*/ 61559 h 486823"/>
                  <a:gd name="connsiteX14" fmla="*/ 183068 w 384223"/>
                  <a:gd name="connsiteY14" fmla="*/ 76193 h 486823"/>
                  <a:gd name="connsiteX15" fmla="*/ 174271 w 384223"/>
                  <a:gd name="connsiteY15" fmla="*/ 69041 h 486823"/>
                  <a:gd name="connsiteX16" fmla="*/ 190139 w 384223"/>
                  <a:gd name="connsiteY16" fmla="*/ 67478 h 486823"/>
                  <a:gd name="connsiteX17" fmla="*/ 183068 w 384223"/>
                  <a:gd name="connsiteY17" fmla="*/ 76193 h 486823"/>
                  <a:gd name="connsiteX18" fmla="*/ 10342 w 384223"/>
                  <a:gd name="connsiteY18" fmla="*/ 296274 h 486823"/>
                  <a:gd name="connsiteX19" fmla="*/ 55805 w 384223"/>
                  <a:gd name="connsiteY19" fmla="*/ 333433 h 486823"/>
                  <a:gd name="connsiteX20" fmla="*/ 16096 w 384223"/>
                  <a:gd name="connsiteY20" fmla="*/ 335653 h 486823"/>
                  <a:gd name="connsiteX21" fmla="*/ 10342 w 384223"/>
                  <a:gd name="connsiteY21" fmla="*/ 296274 h 486823"/>
                  <a:gd name="connsiteX22" fmla="*/ 13630 w 384223"/>
                  <a:gd name="connsiteY22" fmla="*/ 292246 h 486823"/>
                  <a:gd name="connsiteX23" fmla="*/ 53338 w 384223"/>
                  <a:gd name="connsiteY23" fmla="*/ 290026 h 486823"/>
                  <a:gd name="connsiteX24" fmla="*/ 55476 w 384223"/>
                  <a:gd name="connsiteY24" fmla="*/ 291999 h 486823"/>
                  <a:gd name="connsiteX25" fmla="*/ 56133 w 384223"/>
                  <a:gd name="connsiteY25" fmla="*/ 292739 h 486823"/>
                  <a:gd name="connsiteX26" fmla="*/ 57449 w 384223"/>
                  <a:gd name="connsiteY26" fmla="*/ 294136 h 486823"/>
                  <a:gd name="connsiteX27" fmla="*/ 58106 w 384223"/>
                  <a:gd name="connsiteY27" fmla="*/ 295041 h 486823"/>
                  <a:gd name="connsiteX28" fmla="*/ 59093 w 384223"/>
                  <a:gd name="connsiteY28" fmla="*/ 296438 h 486823"/>
                  <a:gd name="connsiteX29" fmla="*/ 59751 w 384223"/>
                  <a:gd name="connsiteY29" fmla="*/ 297425 h 486823"/>
                  <a:gd name="connsiteX30" fmla="*/ 60573 w 384223"/>
                  <a:gd name="connsiteY30" fmla="*/ 298822 h 486823"/>
                  <a:gd name="connsiteX31" fmla="*/ 61148 w 384223"/>
                  <a:gd name="connsiteY31" fmla="*/ 299891 h 486823"/>
                  <a:gd name="connsiteX32" fmla="*/ 61806 w 384223"/>
                  <a:gd name="connsiteY32" fmla="*/ 301289 h 486823"/>
                  <a:gd name="connsiteX33" fmla="*/ 62217 w 384223"/>
                  <a:gd name="connsiteY33" fmla="*/ 302440 h 486823"/>
                  <a:gd name="connsiteX34" fmla="*/ 62710 w 384223"/>
                  <a:gd name="connsiteY34" fmla="*/ 303837 h 486823"/>
                  <a:gd name="connsiteX35" fmla="*/ 63040 w 384223"/>
                  <a:gd name="connsiteY35" fmla="*/ 305071 h 486823"/>
                  <a:gd name="connsiteX36" fmla="*/ 63368 w 384223"/>
                  <a:gd name="connsiteY36" fmla="*/ 306550 h 486823"/>
                  <a:gd name="connsiteX37" fmla="*/ 63615 w 384223"/>
                  <a:gd name="connsiteY37" fmla="*/ 307783 h 486823"/>
                  <a:gd name="connsiteX38" fmla="*/ 63861 w 384223"/>
                  <a:gd name="connsiteY38" fmla="*/ 309263 h 486823"/>
                  <a:gd name="connsiteX39" fmla="*/ 63944 w 384223"/>
                  <a:gd name="connsiteY39" fmla="*/ 310496 h 486823"/>
                  <a:gd name="connsiteX40" fmla="*/ 64026 w 384223"/>
                  <a:gd name="connsiteY40" fmla="*/ 311976 h 486823"/>
                  <a:gd name="connsiteX41" fmla="*/ 64026 w 384223"/>
                  <a:gd name="connsiteY41" fmla="*/ 313209 h 486823"/>
                  <a:gd name="connsiteX42" fmla="*/ 63944 w 384223"/>
                  <a:gd name="connsiteY42" fmla="*/ 314689 h 486823"/>
                  <a:gd name="connsiteX43" fmla="*/ 63861 w 384223"/>
                  <a:gd name="connsiteY43" fmla="*/ 315923 h 486823"/>
                  <a:gd name="connsiteX44" fmla="*/ 63615 w 384223"/>
                  <a:gd name="connsiteY44" fmla="*/ 317402 h 486823"/>
                  <a:gd name="connsiteX45" fmla="*/ 63368 w 384223"/>
                  <a:gd name="connsiteY45" fmla="*/ 318635 h 486823"/>
                  <a:gd name="connsiteX46" fmla="*/ 63040 w 384223"/>
                  <a:gd name="connsiteY46" fmla="*/ 320115 h 486823"/>
                  <a:gd name="connsiteX47" fmla="*/ 62710 w 384223"/>
                  <a:gd name="connsiteY47" fmla="*/ 321348 h 486823"/>
                  <a:gd name="connsiteX48" fmla="*/ 62217 w 384223"/>
                  <a:gd name="connsiteY48" fmla="*/ 322828 h 486823"/>
                  <a:gd name="connsiteX49" fmla="*/ 61806 w 384223"/>
                  <a:gd name="connsiteY49" fmla="*/ 324061 h 486823"/>
                  <a:gd name="connsiteX50" fmla="*/ 61148 w 384223"/>
                  <a:gd name="connsiteY50" fmla="*/ 325541 h 486823"/>
                  <a:gd name="connsiteX51" fmla="*/ 60573 w 384223"/>
                  <a:gd name="connsiteY51" fmla="*/ 326692 h 486823"/>
                  <a:gd name="connsiteX52" fmla="*/ 59751 w 384223"/>
                  <a:gd name="connsiteY52" fmla="*/ 328090 h 486823"/>
                  <a:gd name="connsiteX53" fmla="*/ 59093 w 384223"/>
                  <a:gd name="connsiteY53" fmla="*/ 329159 h 486823"/>
                  <a:gd name="connsiteX54" fmla="*/ 59011 w 384223"/>
                  <a:gd name="connsiteY54" fmla="*/ 329323 h 486823"/>
                  <a:gd name="connsiteX55" fmla="*/ 13630 w 384223"/>
                  <a:gd name="connsiteY55" fmla="*/ 292246 h 486823"/>
                  <a:gd name="connsiteX56" fmla="*/ 224010 w 384223"/>
                  <a:gd name="connsiteY56" fmla="*/ 429292 h 486823"/>
                  <a:gd name="connsiteX57" fmla="*/ 228203 w 384223"/>
                  <a:gd name="connsiteY57" fmla="*/ 470809 h 486823"/>
                  <a:gd name="connsiteX58" fmla="*/ 186685 w 384223"/>
                  <a:gd name="connsiteY58" fmla="*/ 475002 h 486823"/>
                  <a:gd name="connsiteX59" fmla="*/ 30237 w 384223"/>
                  <a:gd name="connsiteY59" fmla="*/ 347245 h 486823"/>
                  <a:gd name="connsiteX60" fmla="*/ 31141 w 384223"/>
                  <a:gd name="connsiteY60" fmla="*/ 347327 h 486823"/>
                  <a:gd name="connsiteX61" fmla="*/ 31799 w 384223"/>
                  <a:gd name="connsiteY61" fmla="*/ 347409 h 486823"/>
                  <a:gd name="connsiteX62" fmla="*/ 34758 w 384223"/>
                  <a:gd name="connsiteY62" fmla="*/ 347574 h 486823"/>
                  <a:gd name="connsiteX63" fmla="*/ 35170 w 384223"/>
                  <a:gd name="connsiteY63" fmla="*/ 347574 h 486823"/>
                  <a:gd name="connsiteX64" fmla="*/ 37800 w 384223"/>
                  <a:gd name="connsiteY64" fmla="*/ 347409 h 486823"/>
                  <a:gd name="connsiteX65" fmla="*/ 38458 w 384223"/>
                  <a:gd name="connsiteY65" fmla="*/ 347327 h 486823"/>
                  <a:gd name="connsiteX66" fmla="*/ 41335 w 384223"/>
                  <a:gd name="connsiteY66" fmla="*/ 346916 h 486823"/>
                  <a:gd name="connsiteX67" fmla="*/ 41828 w 384223"/>
                  <a:gd name="connsiteY67" fmla="*/ 346834 h 486823"/>
                  <a:gd name="connsiteX68" fmla="*/ 44377 w 384223"/>
                  <a:gd name="connsiteY68" fmla="*/ 346176 h 486823"/>
                  <a:gd name="connsiteX69" fmla="*/ 44870 w 384223"/>
                  <a:gd name="connsiteY69" fmla="*/ 346012 h 486823"/>
                  <a:gd name="connsiteX70" fmla="*/ 47666 w 384223"/>
                  <a:gd name="connsiteY70" fmla="*/ 345025 h 486823"/>
                  <a:gd name="connsiteX71" fmla="*/ 48241 w 384223"/>
                  <a:gd name="connsiteY71" fmla="*/ 344779 h 486823"/>
                  <a:gd name="connsiteX72" fmla="*/ 50625 w 384223"/>
                  <a:gd name="connsiteY72" fmla="*/ 343628 h 486823"/>
                  <a:gd name="connsiteX73" fmla="*/ 51036 w 384223"/>
                  <a:gd name="connsiteY73" fmla="*/ 343463 h 486823"/>
                  <a:gd name="connsiteX74" fmla="*/ 53585 w 384223"/>
                  <a:gd name="connsiteY74" fmla="*/ 341984 h 486823"/>
                  <a:gd name="connsiteX75" fmla="*/ 54160 w 384223"/>
                  <a:gd name="connsiteY75" fmla="*/ 341573 h 486823"/>
                  <a:gd name="connsiteX76" fmla="*/ 56462 w 384223"/>
                  <a:gd name="connsiteY76" fmla="*/ 339928 h 486823"/>
                  <a:gd name="connsiteX77" fmla="*/ 56709 w 384223"/>
                  <a:gd name="connsiteY77" fmla="*/ 339764 h 486823"/>
                  <a:gd name="connsiteX78" fmla="*/ 59011 w 384223"/>
                  <a:gd name="connsiteY78" fmla="*/ 337708 h 486823"/>
                  <a:gd name="connsiteX79" fmla="*/ 59504 w 384223"/>
                  <a:gd name="connsiteY79" fmla="*/ 337215 h 486823"/>
                  <a:gd name="connsiteX80" fmla="*/ 61642 w 384223"/>
                  <a:gd name="connsiteY80" fmla="*/ 334831 h 486823"/>
                  <a:gd name="connsiteX81" fmla="*/ 63532 w 384223"/>
                  <a:gd name="connsiteY81" fmla="*/ 332283 h 486823"/>
                  <a:gd name="connsiteX82" fmla="*/ 63944 w 384223"/>
                  <a:gd name="connsiteY82" fmla="*/ 331707 h 486823"/>
                  <a:gd name="connsiteX83" fmla="*/ 65505 w 384223"/>
                  <a:gd name="connsiteY83" fmla="*/ 329076 h 486823"/>
                  <a:gd name="connsiteX84" fmla="*/ 65670 w 384223"/>
                  <a:gd name="connsiteY84" fmla="*/ 328829 h 486823"/>
                  <a:gd name="connsiteX85" fmla="*/ 66821 w 384223"/>
                  <a:gd name="connsiteY85" fmla="*/ 326281 h 486823"/>
                  <a:gd name="connsiteX86" fmla="*/ 67068 w 384223"/>
                  <a:gd name="connsiteY86" fmla="*/ 325624 h 486823"/>
                  <a:gd name="connsiteX87" fmla="*/ 68054 w 384223"/>
                  <a:gd name="connsiteY87" fmla="*/ 322828 h 486823"/>
                  <a:gd name="connsiteX88" fmla="*/ 68137 w 384223"/>
                  <a:gd name="connsiteY88" fmla="*/ 322417 h 486823"/>
                  <a:gd name="connsiteX89" fmla="*/ 68794 w 384223"/>
                  <a:gd name="connsiteY89" fmla="*/ 319869 h 486823"/>
                  <a:gd name="connsiteX90" fmla="*/ 68876 w 384223"/>
                  <a:gd name="connsiteY90" fmla="*/ 319293 h 486823"/>
                  <a:gd name="connsiteX91" fmla="*/ 69288 w 384223"/>
                  <a:gd name="connsiteY91" fmla="*/ 316416 h 486823"/>
                  <a:gd name="connsiteX92" fmla="*/ 69288 w 384223"/>
                  <a:gd name="connsiteY92" fmla="*/ 315840 h 486823"/>
                  <a:gd name="connsiteX93" fmla="*/ 69369 w 384223"/>
                  <a:gd name="connsiteY93" fmla="*/ 313209 h 486823"/>
                  <a:gd name="connsiteX94" fmla="*/ 69369 w 384223"/>
                  <a:gd name="connsiteY94" fmla="*/ 312634 h 486823"/>
                  <a:gd name="connsiteX95" fmla="*/ 69205 w 384223"/>
                  <a:gd name="connsiteY95" fmla="*/ 309757 h 486823"/>
                  <a:gd name="connsiteX96" fmla="*/ 69123 w 384223"/>
                  <a:gd name="connsiteY96" fmla="*/ 309099 h 486823"/>
                  <a:gd name="connsiteX97" fmla="*/ 68712 w 384223"/>
                  <a:gd name="connsiteY97" fmla="*/ 306468 h 486823"/>
                  <a:gd name="connsiteX98" fmla="*/ 68629 w 384223"/>
                  <a:gd name="connsiteY98" fmla="*/ 306057 h 486823"/>
                  <a:gd name="connsiteX99" fmla="*/ 67890 w 384223"/>
                  <a:gd name="connsiteY99" fmla="*/ 303179 h 486823"/>
                  <a:gd name="connsiteX100" fmla="*/ 67725 w 384223"/>
                  <a:gd name="connsiteY100" fmla="*/ 302522 h 486823"/>
                  <a:gd name="connsiteX101" fmla="*/ 67478 w 384223"/>
                  <a:gd name="connsiteY101" fmla="*/ 301617 h 486823"/>
                  <a:gd name="connsiteX102" fmla="*/ 199099 w 384223"/>
                  <a:gd name="connsiteY102" fmla="*/ 409068 h 486823"/>
                  <a:gd name="connsiteX103" fmla="*/ 224010 w 384223"/>
                  <a:gd name="connsiteY103" fmla="*/ 429292 h 486823"/>
                  <a:gd name="connsiteX104" fmla="*/ 368209 w 384223"/>
                  <a:gd name="connsiteY104" fmla="*/ 151170 h 486823"/>
                  <a:gd name="connsiteX105" fmla="*/ 372402 w 384223"/>
                  <a:gd name="connsiteY105" fmla="*/ 192687 h 486823"/>
                  <a:gd name="connsiteX106" fmla="*/ 200415 w 384223"/>
                  <a:gd name="connsiteY106" fmla="*/ 403313 h 486823"/>
                  <a:gd name="connsiteX107" fmla="*/ 56627 w 384223"/>
                  <a:gd name="connsiteY107" fmla="*/ 285915 h 486823"/>
                  <a:gd name="connsiteX108" fmla="*/ 23331 w 384223"/>
                  <a:gd name="connsiteY108" fmla="*/ 280078 h 486823"/>
                  <a:gd name="connsiteX109" fmla="*/ 205759 w 384223"/>
                  <a:gd name="connsiteY109" fmla="*/ 56709 h 486823"/>
                  <a:gd name="connsiteX110" fmla="*/ 207650 w 384223"/>
                  <a:gd name="connsiteY110" fmla="*/ 54160 h 486823"/>
                  <a:gd name="connsiteX111" fmla="*/ 208061 w 384223"/>
                  <a:gd name="connsiteY111" fmla="*/ 53585 h 486823"/>
                  <a:gd name="connsiteX112" fmla="*/ 209623 w 384223"/>
                  <a:gd name="connsiteY112" fmla="*/ 50954 h 486823"/>
                  <a:gd name="connsiteX113" fmla="*/ 209787 w 384223"/>
                  <a:gd name="connsiteY113" fmla="*/ 50707 h 486823"/>
                  <a:gd name="connsiteX114" fmla="*/ 210938 w 384223"/>
                  <a:gd name="connsiteY114" fmla="*/ 48159 h 486823"/>
                  <a:gd name="connsiteX115" fmla="*/ 211184 w 384223"/>
                  <a:gd name="connsiteY115" fmla="*/ 47501 h 486823"/>
                  <a:gd name="connsiteX116" fmla="*/ 212172 w 384223"/>
                  <a:gd name="connsiteY116" fmla="*/ 44706 h 486823"/>
                  <a:gd name="connsiteX117" fmla="*/ 212253 w 384223"/>
                  <a:gd name="connsiteY117" fmla="*/ 44295 h 486823"/>
                  <a:gd name="connsiteX118" fmla="*/ 212829 w 384223"/>
                  <a:gd name="connsiteY118" fmla="*/ 41746 h 486823"/>
                  <a:gd name="connsiteX119" fmla="*/ 212994 w 384223"/>
                  <a:gd name="connsiteY119" fmla="*/ 41088 h 486823"/>
                  <a:gd name="connsiteX120" fmla="*/ 213404 w 384223"/>
                  <a:gd name="connsiteY120" fmla="*/ 38211 h 486823"/>
                  <a:gd name="connsiteX121" fmla="*/ 213486 w 384223"/>
                  <a:gd name="connsiteY121" fmla="*/ 37636 h 486823"/>
                  <a:gd name="connsiteX122" fmla="*/ 213569 w 384223"/>
                  <a:gd name="connsiteY122" fmla="*/ 35087 h 486823"/>
                  <a:gd name="connsiteX123" fmla="*/ 213569 w 384223"/>
                  <a:gd name="connsiteY123" fmla="*/ 34511 h 486823"/>
                  <a:gd name="connsiteX124" fmla="*/ 213404 w 384223"/>
                  <a:gd name="connsiteY124" fmla="*/ 31634 h 486823"/>
                  <a:gd name="connsiteX125" fmla="*/ 213322 w 384223"/>
                  <a:gd name="connsiteY125" fmla="*/ 30976 h 486823"/>
                  <a:gd name="connsiteX126" fmla="*/ 212911 w 384223"/>
                  <a:gd name="connsiteY126" fmla="*/ 28428 h 486823"/>
                  <a:gd name="connsiteX127" fmla="*/ 212829 w 384223"/>
                  <a:gd name="connsiteY127" fmla="*/ 28017 h 486823"/>
                  <a:gd name="connsiteX128" fmla="*/ 212089 w 384223"/>
                  <a:gd name="connsiteY128" fmla="*/ 25222 h 486823"/>
                  <a:gd name="connsiteX129" fmla="*/ 211843 w 384223"/>
                  <a:gd name="connsiteY129" fmla="*/ 24564 h 486823"/>
                  <a:gd name="connsiteX130" fmla="*/ 211596 w 384223"/>
                  <a:gd name="connsiteY130" fmla="*/ 23659 h 486823"/>
                  <a:gd name="connsiteX131" fmla="*/ 368209 w 384223"/>
                  <a:gd name="connsiteY131" fmla="*/ 151170 h 486823"/>
                  <a:gd name="connsiteX132" fmla="*/ 197538 w 384223"/>
                  <a:gd name="connsiteY132" fmla="*/ 11821 h 486823"/>
                  <a:gd name="connsiteX133" fmla="*/ 201731 w 384223"/>
                  <a:gd name="connsiteY133" fmla="*/ 53338 h 486823"/>
                  <a:gd name="connsiteX134" fmla="*/ 160213 w 384223"/>
                  <a:gd name="connsiteY134" fmla="*/ 57531 h 486823"/>
                  <a:gd name="connsiteX135" fmla="*/ 156020 w 384223"/>
                  <a:gd name="connsiteY135" fmla="*/ 16014 h 486823"/>
                  <a:gd name="connsiteX136" fmla="*/ 197538 w 384223"/>
                  <a:gd name="connsiteY136" fmla="*/ 11821 h 486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Lst>
                <a:rect l="l" t="t" r="r" b="b"/>
                <a:pathLst>
                  <a:path w="384223" h="486823">
                    <a:moveTo>
                      <a:pt x="156925" y="61559"/>
                    </a:moveTo>
                    <a:cubicBezTo>
                      <a:pt x="156925" y="61559"/>
                      <a:pt x="156925" y="61559"/>
                      <a:pt x="156925" y="61559"/>
                    </a:cubicBezTo>
                    <a:lnTo>
                      <a:pt x="179780" y="80221"/>
                    </a:lnTo>
                    <a:lnTo>
                      <a:pt x="7792" y="290848"/>
                    </a:lnTo>
                    <a:cubicBezTo>
                      <a:pt x="-4292" y="305646"/>
                      <a:pt x="-2073" y="327597"/>
                      <a:pt x="12726" y="339681"/>
                    </a:cubicBezTo>
                    <a:lnTo>
                      <a:pt x="183398" y="479030"/>
                    </a:lnTo>
                    <a:cubicBezTo>
                      <a:pt x="198195" y="491116"/>
                      <a:pt x="220146" y="488896"/>
                      <a:pt x="232231" y="474098"/>
                    </a:cubicBezTo>
                    <a:cubicBezTo>
                      <a:pt x="244316" y="459299"/>
                      <a:pt x="242096" y="437349"/>
                      <a:pt x="227298" y="425264"/>
                    </a:cubicBezTo>
                    <a:lnTo>
                      <a:pt x="204443" y="406602"/>
                    </a:lnTo>
                    <a:lnTo>
                      <a:pt x="376431" y="195975"/>
                    </a:lnTo>
                    <a:cubicBezTo>
                      <a:pt x="388515" y="181177"/>
                      <a:pt x="386296" y="159227"/>
                      <a:pt x="371497" y="147142"/>
                    </a:cubicBezTo>
                    <a:lnTo>
                      <a:pt x="200826" y="7793"/>
                    </a:lnTo>
                    <a:cubicBezTo>
                      <a:pt x="186028" y="-4292"/>
                      <a:pt x="164077" y="-2073"/>
                      <a:pt x="151992" y="12726"/>
                    </a:cubicBezTo>
                    <a:cubicBezTo>
                      <a:pt x="139907" y="27606"/>
                      <a:pt x="142127" y="49474"/>
                      <a:pt x="156925" y="61559"/>
                    </a:cubicBezTo>
                    <a:close/>
                    <a:moveTo>
                      <a:pt x="183068" y="76193"/>
                    </a:moveTo>
                    <a:lnTo>
                      <a:pt x="174271" y="69041"/>
                    </a:lnTo>
                    <a:cubicBezTo>
                      <a:pt x="179615" y="69781"/>
                      <a:pt x="185041" y="69205"/>
                      <a:pt x="190139" y="67478"/>
                    </a:cubicBezTo>
                    <a:lnTo>
                      <a:pt x="183068" y="76193"/>
                    </a:lnTo>
                    <a:close/>
                    <a:moveTo>
                      <a:pt x="10342" y="296274"/>
                    </a:moveTo>
                    <a:lnTo>
                      <a:pt x="55805" y="333433"/>
                    </a:lnTo>
                    <a:cubicBezTo>
                      <a:pt x="45281" y="344285"/>
                      <a:pt x="27935" y="345436"/>
                      <a:pt x="16096" y="335653"/>
                    </a:cubicBezTo>
                    <a:cubicBezTo>
                      <a:pt x="4176" y="325952"/>
                      <a:pt x="1873" y="308770"/>
                      <a:pt x="10342" y="296274"/>
                    </a:cubicBezTo>
                    <a:close/>
                    <a:moveTo>
                      <a:pt x="13630" y="292246"/>
                    </a:moveTo>
                    <a:cubicBezTo>
                      <a:pt x="24153" y="281394"/>
                      <a:pt x="41500" y="280243"/>
                      <a:pt x="53338" y="290026"/>
                    </a:cubicBezTo>
                    <a:cubicBezTo>
                      <a:pt x="54078" y="290684"/>
                      <a:pt x="54818" y="291341"/>
                      <a:pt x="55476" y="291999"/>
                    </a:cubicBezTo>
                    <a:cubicBezTo>
                      <a:pt x="55723" y="292246"/>
                      <a:pt x="55887" y="292492"/>
                      <a:pt x="56133" y="292739"/>
                    </a:cubicBezTo>
                    <a:cubicBezTo>
                      <a:pt x="56544" y="293232"/>
                      <a:pt x="57037" y="293643"/>
                      <a:pt x="57449" y="294136"/>
                    </a:cubicBezTo>
                    <a:cubicBezTo>
                      <a:pt x="57696" y="294465"/>
                      <a:pt x="57942" y="294712"/>
                      <a:pt x="58106" y="295041"/>
                    </a:cubicBezTo>
                    <a:cubicBezTo>
                      <a:pt x="58435" y="295534"/>
                      <a:pt x="58764" y="295945"/>
                      <a:pt x="59093" y="296438"/>
                    </a:cubicBezTo>
                    <a:cubicBezTo>
                      <a:pt x="59339" y="296767"/>
                      <a:pt x="59504" y="297096"/>
                      <a:pt x="59751" y="297425"/>
                    </a:cubicBezTo>
                    <a:cubicBezTo>
                      <a:pt x="59998" y="297918"/>
                      <a:pt x="60326" y="298329"/>
                      <a:pt x="60573" y="298822"/>
                    </a:cubicBezTo>
                    <a:cubicBezTo>
                      <a:pt x="60737" y="299151"/>
                      <a:pt x="60902" y="299562"/>
                      <a:pt x="61148" y="299891"/>
                    </a:cubicBezTo>
                    <a:cubicBezTo>
                      <a:pt x="61395" y="300384"/>
                      <a:pt x="61642" y="300795"/>
                      <a:pt x="61806" y="301289"/>
                    </a:cubicBezTo>
                    <a:cubicBezTo>
                      <a:pt x="61971" y="301700"/>
                      <a:pt x="62135" y="302029"/>
                      <a:pt x="62217" y="302440"/>
                    </a:cubicBezTo>
                    <a:cubicBezTo>
                      <a:pt x="62381" y="302933"/>
                      <a:pt x="62546" y="303426"/>
                      <a:pt x="62710" y="303837"/>
                    </a:cubicBezTo>
                    <a:cubicBezTo>
                      <a:pt x="62875" y="304248"/>
                      <a:pt x="62957" y="304659"/>
                      <a:pt x="63040" y="305071"/>
                    </a:cubicBezTo>
                    <a:cubicBezTo>
                      <a:pt x="63203" y="305564"/>
                      <a:pt x="63285" y="306057"/>
                      <a:pt x="63368" y="306550"/>
                    </a:cubicBezTo>
                    <a:cubicBezTo>
                      <a:pt x="63450" y="306961"/>
                      <a:pt x="63532" y="307372"/>
                      <a:pt x="63615" y="307783"/>
                    </a:cubicBezTo>
                    <a:cubicBezTo>
                      <a:pt x="63697" y="308276"/>
                      <a:pt x="63779" y="308770"/>
                      <a:pt x="63861" y="309263"/>
                    </a:cubicBezTo>
                    <a:cubicBezTo>
                      <a:pt x="63944" y="309674"/>
                      <a:pt x="63944" y="310085"/>
                      <a:pt x="63944" y="310496"/>
                    </a:cubicBezTo>
                    <a:cubicBezTo>
                      <a:pt x="63944" y="310990"/>
                      <a:pt x="64026" y="311483"/>
                      <a:pt x="64026" y="311976"/>
                    </a:cubicBezTo>
                    <a:cubicBezTo>
                      <a:pt x="64026" y="312387"/>
                      <a:pt x="64026" y="312799"/>
                      <a:pt x="64026" y="313209"/>
                    </a:cubicBezTo>
                    <a:cubicBezTo>
                      <a:pt x="64026" y="313703"/>
                      <a:pt x="64026" y="314196"/>
                      <a:pt x="63944" y="314689"/>
                    </a:cubicBezTo>
                    <a:cubicBezTo>
                      <a:pt x="63944" y="315100"/>
                      <a:pt x="63861" y="315511"/>
                      <a:pt x="63861" y="315923"/>
                    </a:cubicBezTo>
                    <a:cubicBezTo>
                      <a:pt x="63779" y="316416"/>
                      <a:pt x="63697" y="316909"/>
                      <a:pt x="63615" y="317402"/>
                    </a:cubicBezTo>
                    <a:cubicBezTo>
                      <a:pt x="63532" y="317813"/>
                      <a:pt x="63450" y="318224"/>
                      <a:pt x="63368" y="318635"/>
                    </a:cubicBezTo>
                    <a:cubicBezTo>
                      <a:pt x="63285" y="319128"/>
                      <a:pt x="63122" y="319622"/>
                      <a:pt x="63040" y="320115"/>
                    </a:cubicBezTo>
                    <a:cubicBezTo>
                      <a:pt x="62957" y="320526"/>
                      <a:pt x="62793" y="320937"/>
                      <a:pt x="62710" y="321348"/>
                    </a:cubicBezTo>
                    <a:cubicBezTo>
                      <a:pt x="62546" y="321842"/>
                      <a:pt x="62381" y="322335"/>
                      <a:pt x="62217" y="322828"/>
                    </a:cubicBezTo>
                    <a:cubicBezTo>
                      <a:pt x="62053" y="323239"/>
                      <a:pt x="61971" y="323650"/>
                      <a:pt x="61806" y="324061"/>
                    </a:cubicBezTo>
                    <a:cubicBezTo>
                      <a:pt x="61642" y="324555"/>
                      <a:pt x="61395" y="325048"/>
                      <a:pt x="61148" y="325541"/>
                    </a:cubicBezTo>
                    <a:cubicBezTo>
                      <a:pt x="60984" y="325952"/>
                      <a:pt x="60820" y="326281"/>
                      <a:pt x="60573" y="326692"/>
                    </a:cubicBezTo>
                    <a:cubicBezTo>
                      <a:pt x="60326" y="327186"/>
                      <a:pt x="59998" y="327679"/>
                      <a:pt x="59751" y="328090"/>
                    </a:cubicBezTo>
                    <a:cubicBezTo>
                      <a:pt x="59504" y="328418"/>
                      <a:pt x="59339" y="328829"/>
                      <a:pt x="59093" y="329159"/>
                    </a:cubicBezTo>
                    <a:cubicBezTo>
                      <a:pt x="59093" y="329241"/>
                      <a:pt x="59011" y="329241"/>
                      <a:pt x="59011" y="329323"/>
                    </a:cubicBezTo>
                    <a:lnTo>
                      <a:pt x="13630" y="292246"/>
                    </a:lnTo>
                    <a:close/>
                    <a:moveTo>
                      <a:pt x="224010" y="429292"/>
                    </a:moveTo>
                    <a:cubicBezTo>
                      <a:pt x="236588" y="439569"/>
                      <a:pt x="238479" y="458231"/>
                      <a:pt x="228203" y="470809"/>
                    </a:cubicBezTo>
                    <a:cubicBezTo>
                      <a:pt x="217926" y="483388"/>
                      <a:pt x="199264" y="485279"/>
                      <a:pt x="186685" y="475002"/>
                    </a:cubicBezTo>
                    <a:lnTo>
                      <a:pt x="30237" y="347245"/>
                    </a:lnTo>
                    <a:cubicBezTo>
                      <a:pt x="30565" y="347245"/>
                      <a:pt x="30894" y="347327"/>
                      <a:pt x="31141" y="347327"/>
                    </a:cubicBezTo>
                    <a:cubicBezTo>
                      <a:pt x="31387" y="347327"/>
                      <a:pt x="31634" y="347409"/>
                      <a:pt x="31799" y="347409"/>
                    </a:cubicBezTo>
                    <a:cubicBezTo>
                      <a:pt x="32785" y="347492"/>
                      <a:pt x="33772" y="347574"/>
                      <a:pt x="34758" y="347574"/>
                    </a:cubicBezTo>
                    <a:cubicBezTo>
                      <a:pt x="34923" y="347574"/>
                      <a:pt x="35087" y="347574"/>
                      <a:pt x="35170" y="347574"/>
                    </a:cubicBezTo>
                    <a:cubicBezTo>
                      <a:pt x="36074" y="347574"/>
                      <a:pt x="36896" y="347492"/>
                      <a:pt x="37800" y="347409"/>
                    </a:cubicBezTo>
                    <a:cubicBezTo>
                      <a:pt x="38047" y="347409"/>
                      <a:pt x="38211" y="347409"/>
                      <a:pt x="38458" y="347327"/>
                    </a:cubicBezTo>
                    <a:cubicBezTo>
                      <a:pt x="39445" y="347245"/>
                      <a:pt x="40349" y="347081"/>
                      <a:pt x="41335" y="346916"/>
                    </a:cubicBezTo>
                    <a:cubicBezTo>
                      <a:pt x="41500" y="346916"/>
                      <a:pt x="41664" y="346834"/>
                      <a:pt x="41828" y="346834"/>
                    </a:cubicBezTo>
                    <a:cubicBezTo>
                      <a:pt x="42650" y="346670"/>
                      <a:pt x="43555" y="346423"/>
                      <a:pt x="44377" y="346176"/>
                    </a:cubicBezTo>
                    <a:cubicBezTo>
                      <a:pt x="44542" y="346094"/>
                      <a:pt x="44705" y="346094"/>
                      <a:pt x="44870" y="346012"/>
                    </a:cubicBezTo>
                    <a:cubicBezTo>
                      <a:pt x="45774" y="345765"/>
                      <a:pt x="46761" y="345436"/>
                      <a:pt x="47666" y="345025"/>
                    </a:cubicBezTo>
                    <a:cubicBezTo>
                      <a:pt x="47830" y="344943"/>
                      <a:pt x="48076" y="344861"/>
                      <a:pt x="48241" y="344779"/>
                    </a:cubicBezTo>
                    <a:cubicBezTo>
                      <a:pt x="49063" y="344450"/>
                      <a:pt x="49885" y="344039"/>
                      <a:pt x="50625" y="343628"/>
                    </a:cubicBezTo>
                    <a:cubicBezTo>
                      <a:pt x="50790" y="343546"/>
                      <a:pt x="50871" y="343463"/>
                      <a:pt x="51036" y="343463"/>
                    </a:cubicBezTo>
                    <a:cubicBezTo>
                      <a:pt x="51940" y="342970"/>
                      <a:pt x="52763" y="342477"/>
                      <a:pt x="53585" y="341984"/>
                    </a:cubicBezTo>
                    <a:cubicBezTo>
                      <a:pt x="53750" y="341819"/>
                      <a:pt x="53995" y="341737"/>
                      <a:pt x="54160" y="341573"/>
                    </a:cubicBezTo>
                    <a:cubicBezTo>
                      <a:pt x="54901" y="341079"/>
                      <a:pt x="55723" y="340504"/>
                      <a:pt x="56462" y="339928"/>
                    </a:cubicBezTo>
                    <a:cubicBezTo>
                      <a:pt x="56544" y="339846"/>
                      <a:pt x="56627" y="339846"/>
                      <a:pt x="56709" y="339764"/>
                    </a:cubicBezTo>
                    <a:cubicBezTo>
                      <a:pt x="57531" y="339106"/>
                      <a:pt x="58271" y="338449"/>
                      <a:pt x="59011" y="337708"/>
                    </a:cubicBezTo>
                    <a:cubicBezTo>
                      <a:pt x="59175" y="337544"/>
                      <a:pt x="59339" y="337380"/>
                      <a:pt x="59504" y="337215"/>
                    </a:cubicBezTo>
                    <a:cubicBezTo>
                      <a:pt x="60244" y="336476"/>
                      <a:pt x="60984" y="335735"/>
                      <a:pt x="61642" y="334831"/>
                    </a:cubicBezTo>
                    <a:cubicBezTo>
                      <a:pt x="62299" y="334009"/>
                      <a:pt x="62957" y="333187"/>
                      <a:pt x="63532" y="332283"/>
                    </a:cubicBezTo>
                    <a:cubicBezTo>
                      <a:pt x="63697" y="332118"/>
                      <a:pt x="63779" y="331871"/>
                      <a:pt x="63944" y="331707"/>
                    </a:cubicBezTo>
                    <a:cubicBezTo>
                      <a:pt x="64519" y="330803"/>
                      <a:pt x="65013" y="329981"/>
                      <a:pt x="65505" y="329076"/>
                    </a:cubicBezTo>
                    <a:cubicBezTo>
                      <a:pt x="65588" y="328994"/>
                      <a:pt x="65588" y="328912"/>
                      <a:pt x="65670" y="328829"/>
                    </a:cubicBezTo>
                    <a:cubicBezTo>
                      <a:pt x="66081" y="328008"/>
                      <a:pt x="66492" y="327103"/>
                      <a:pt x="66821" y="326281"/>
                    </a:cubicBezTo>
                    <a:cubicBezTo>
                      <a:pt x="66903" y="326035"/>
                      <a:pt x="66986" y="325870"/>
                      <a:pt x="67068" y="325624"/>
                    </a:cubicBezTo>
                    <a:cubicBezTo>
                      <a:pt x="67396" y="324719"/>
                      <a:pt x="67725" y="323732"/>
                      <a:pt x="68054" y="322828"/>
                    </a:cubicBezTo>
                    <a:cubicBezTo>
                      <a:pt x="68137" y="322664"/>
                      <a:pt x="68137" y="322499"/>
                      <a:pt x="68137" y="322417"/>
                    </a:cubicBezTo>
                    <a:cubicBezTo>
                      <a:pt x="68382" y="321595"/>
                      <a:pt x="68547" y="320691"/>
                      <a:pt x="68794" y="319869"/>
                    </a:cubicBezTo>
                    <a:cubicBezTo>
                      <a:pt x="68794" y="319704"/>
                      <a:pt x="68876" y="319458"/>
                      <a:pt x="68876" y="319293"/>
                    </a:cubicBezTo>
                    <a:cubicBezTo>
                      <a:pt x="69041" y="318307"/>
                      <a:pt x="69205" y="317320"/>
                      <a:pt x="69288" y="316416"/>
                    </a:cubicBezTo>
                    <a:cubicBezTo>
                      <a:pt x="69288" y="316251"/>
                      <a:pt x="69288" y="316087"/>
                      <a:pt x="69288" y="315840"/>
                    </a:cubicBezTo>
                    <a:cubicBezTo>
                      <a:pt x="69369" y="314936"/>
                      <a:pt x="69369" y="314114"/>
                      <a:pt x="69369" y="313209"/>
                    </a:cubicBezTo>
                    <a:cubicBezTo>
                      <a:pt x="69369" y="313045"/>
                      <a:pt x="69369" y="312880"/>
                      <a:pt x="69369" y="312634"/>
                    </a:cubicBezTo>
                    <a:cubicBezTo>
                      <a:pt x="69369" y="311647"/>
                      <a:pt x="69288" y="310661"/>
                      <a:pt x="69205" y="309757"/>
                    </a:cubicBezTo>
                    <a:cubicBezTo>
                      <a:pt x="69205" y="309510"/>
                      <a:pt x="69123" y="309345"/>
                      <a:pt x="69123" y="309099"/>
                    </a:cubicBezTo>
                    <a:cubicBezTo>
                      <a:pt x="69041" y="308195"/>
                      <a:pt x="68876" y="307372"/>
                      <a:pt x="68712" y="306468"/>
                    </a:cubicBezTo>
                    <a:cubicBezTo>
                      <a:pt x="68712" y="306303"/>
                      <a:pt x="68629" y="306139"/>
                      <a:pt x="68629" y="306057"/>
                    </a:cubicBezTo>
                    <a:cubicBezTo>
                      <a:pt x="68465" y="305071"/>
                      <a:pt x="68219" y="304166"/>
                      <a:pt x="67890" y="303179"/>
                    </a:cubicBezTo>
                    <a:cubicBezTo>
                      <a:pt x="67807" y="302933"/>
                      <a:pt x="67725" y="302768"/>
                      <a:pt x="67725" y="302522"/>
                    </a:cubicBezTo>
                    <a:cubicBezTo>
                      <a:pt x="67643" y="302193"/>
                      <a:pt x="67561" y="301947"/>
                      <a:pt x="67478" y="301617"/>
                    </a:cubicBezTo>
                    <a:lnTo>
                      <a:pt x="199099" y="409068"/>
                    </a:lnTo>
                    <a:lnTo>
                      <a:pt x="224010" y="429292"/>
                    </a:lnTo>
                    <a:close/>
                    <a:moveTo>
                      <a:pt x="368209" y="151170"/>
                    </a:moveTo>
                    <a:cubicBezTo>
                      <a:pt x="380787" y="161446"/>
                      <a:pt x="382679" y="180109"/>
                      <a:pt x="372402" y="192687"/>
                    </a:cubicBezTo>
                    <a:lnTo>
                      <a:pt x="200415" y="403313"/>
                    </a:lnTo>
                    <a:lnTo>
                      <a:pt x="56627" y="285915"/>
                    </a:lnTo>
                    <a:cubicBezTo>
                      <a:pt x="47008" y="278023"/>
                      <a:pt x="34348" y="276296"/>
                      <a:pt x="23331" y="280078"/>
                    </a:cubicBezTo>
                    <a:lnTo>
                      <a:pt x="205759" y="56709"/>
                    </a:lnTo>
                    <a:cubicBezTo>
                      <a:pt x="206416" y="55887"/>
                      <a:pt x="207074" y="55064"/>
                      <a:pt x="207650" y="54160"/>
                    </a:cubicBezTo>
                    <a:cubicBezTo>
                      <a:pt x="207814" y="53996"/>
                      <a:pt x="207897" y="53749"/>
                      <a:pt x="208061" y="53585"/>
                    </a:cubicBezTo>
                    <a:cubicBezTo>
                      <a:pt x="208636" y="52680"/>
                      <a:pt x="209129" y="51858"/>
                      <a:pt x="209623" y="50954"/>
                    </a:cubicBezTo>
                    <a:cubicBezTo>
                      <a:pt x="209705" y="50872"/>
                      <a:pt x="209705" y="50790"/>
                      <a:pt x="209787" y="50707"/>
                    </a:cubicBezTo>
                    <a:cubicBezTo>
                      <a:pt x="210198" y="49885"/>
                      <a:pt x="210609" y="48981"/>
                      <a:pt x="210938" y="48159"/>
                    </a:cubicBezTo>
                    <a:cubicBezTo>
                      <a:pt x="211021" y="47912"/>
                      <a:pt x="211103" y="47747"/>
                      <a:pt x="211184" y="47501"/>
                    </a:cubicBezTo>
                    <a:cubicBezTo>
                      <a:pt x="211513" y="46597"/>
                      <a:pt x="211843" y="45610"/>
                      <a:pt x="212172" y="44706"/>
                    </a:cubicBezTo>
                    <a:cubicBezTo>
                      <a:pt x="212253" y="44542"/>
                      <a:pt x="212253" y="44377"/>
                      <a:pt x="212253" y="44295"/>
                    </a:cubicBezTo>
                    <a:cubicBezTo>
                      <a:pt x="212500" y="43473"/>
                      <a:pt x="212664" y="42569"/>
                      <a:pt x="212829" y="41746"/>
                    </a:cubicBezTo>
                    <a:cubicBezTo>
                      <a:pt x="212911" y="41500"/>
                      <a:pt x="212911" y="41335"/>
                      <a:pt x="212994" y="41088"/>
                    </a:cubicBezTo>
                    <a:cubicBezTo>
                      <a:pt x="213158" y="40102"/>
                      <a:pt x="213322" y="39198"/>
                      <a:pt x="213404" y="38211"/>
                    </a:cubicBezTo>
                    <a:cubicBezTo>
                      <a:pt x="213404" y="38047"/>
                      <a:pt x="213404" y="37800"/>
                      <a:pt x="213486" y="37636"/>
                    </a:cubicBezTo>
                    <a:cubicBezTo>
                      <a:pt x="213569" y="36814"/>
                      <a:pt x="213569" y="35909"/>
                      <a:pt x="213569" y="35087"/>
                    </a:cubicBezTo>
                    <a:cubicBezTo>
                      <a:pt x="213569" y="34922"/>
                      <a:pt x="213569" y="34676"/>
                      <a:pt x="213569" y="34511"/>
                    </a:cubicBezTo>
                    <a:cubicBezTo>
                      <a:pt x="213569" y="33525"/>
                      <a:pt x="213486" y="32538"/>
                      <a:pt x="213404" y="31634"/>
                    </a:cubicBezTo>
                    <a:cubicBezTo>
                      <a:pt x="213404" y="31387"/>
                      <a:pt x="213322" y="31223"/>
                      <a:pt x="213322" y="30976"/>
                    </a:cubicBezTo>
                    <a:cubicBezTo>
                      <a:pt x="213240" y="30155"/>
                      <a:pt x="213076" y="29250"/>
                      <a:pt x="212911" y="28428"/>
                    </a:cubicBezTo>
                    <a:cubicBezTo>
                      <a:pt x="212911" y="28263"/>
                      <a:pt x="212829" y="28099"/>
                      <a:pt x="212829" y="28017"/>
                    </a:cubicBezTo>
                    <a:cubicBezTo>
                      <a:pt x="212664" y="27030"/>
                      <a:pt x="212418" y="26126"/>
                      <a:pt x="212089" y="25222"/>
                    </a:cubicBezTo>
                    <a:cubicBezTo>
                      <a:pt x="212007" y="24975"/>
                      <a:pt x="211925" y="24811"/>
                      <a:pt x="211843" y="24564"/>
                    </a:cubicBezTo>
                    <a:cubicBezTo>
                      <a:pt x="211760" y="24235"/>
                      <a:pt x="211678" y="23989"/>
                      <a:pt x="211596" y="23659"/>
                    </a:cubicBezTo>
                    <a:lnTo>
                      <a:pt x="368209" y="151170"/>
                    </a:lnTo>
                    <a:close/>
                    <a:moveTo>
                      <a:pt x="197538" y="11821"/>
                    </a:moveTo>
                    <a:cubicBezTo>
                      <a:pt x="210116" y="22097"/>
                      <a:pt x="212007" y="40760"/>
                      <a:pt x="201731" y="53338"/>
                    </a:cubicBezTo>
                    <a:cubicBezTo>
                      <a:pt x="191454" y="65916"/>
                      <a:pt x="172792" y="67807"/>
                      <a:pt x="160213" y="57531"/>
                    </a:cubicBezTo>
                    <a:cubicBezTo>
                      <a:pt x="147635" y="47254"/>
                      <a:pt x="145744" y="28592"/>
                      <a:pt x="156020" y="16014"/>
                    </a:cubicBezTo>
                    <a:cubicBezTo>
                      <a:pt x="166297" y="3436"/>
                      <a:pt x="184959" y="1544"/>
                      <a:pt x="197538" y="11821"/>
                    </a:cubicBezTo>
                    <a:close/>
                  </a:path>
                </a:pathLst>
              </a:custGeom>
              <a:grpFill/>
              <a:ln w="8221" cap="flat">
                <a:noFill/>
                <a:prstDash val="solid"/>
                <a:miter/>
              </a:ln>
            </p:spPr>
            <p:txBody>
              <a:bodyPr rtlCol="0" anchor="ctr"/>
              <a:lstStyle/>
              <a:p>
                <a:endParaRPr lang="en-US"/>
              </a:p>
            </p:txBody>
          </p:sp>
          <p:sp>
            <p:nvSpPr>
              <p:cNvPr id="155" name="Freeform: Shape 154">
                <a:extLst>
                  <a:ext uri="{FF2B5EF4-FFF2-40B4-BE49-F238E27FC236}">
                    <a16:creationId xmlns:a16="http://schemas.microsoft.com/office/drawing/2014/main" id="{EC30424D-4AD1-4E6E-8E55-5C41BBCA2AC3}"/>
                  </a:ext>
                </a:extLst>
              </p:cNvPr>
              <p:cNvSpPr/>
              <p:nvPr/>
            </p:nvSpPr>
            <p:spPr>
              <a:xfrm>
                <a:off x="10221847" y="4832843"/>
                <a:ext cx="45210" cy="45183"/>
              </a:xfrm>
              <a:custGeom>
                <a:avLst/>
                <a:gdLst>
                  <a:gd name="connsiteX0" fmla="*/ 8313 w 45210"/>
                  <a:gd name="connsiteY0" fmla="*/ 40103 h 45183"/>
                  <a:gd name="connsiteX1" fmla="*/ 40129 w 45210"/>
                  <a:gd name="connsiteY1" fmla="*/ 36897 h 45183"/>
                  <a:gd name="connsiteX2" fmla="*/ 36924 w 45210"/>
                  <a:gd name="connsiteY2" fmla="*/ 5081 h 45183"/>
                  <a:gd name="connsiteX3" fmla="*/ 5107 w 45210"/>
                  <a:gd name="connsiteY3" fmla="*/ 8287 h 45183"/>
                  <a:gd name="connsiteX4" fmla="*/ 8313 w 45210"/>
                  <a:gd name="connsiteY4" fmla="*/ 40103 h 45183"/>
                  <a:gd name="connsiteX5" fmla="*/ 33635 w 45210"/>
                  <a:gd name="connsiteY5" fmla="*/ 9109 h 45183"/>
                  <a:gd name="connsiteX6" fmla="*/ 36101 w 45210"/>
                  <a:gd name="connsiteY6" fmla="*/ 33608 h 45183"/>
                  <a:gd name="connsiteX7" fmla="*/ 11602 w 45210"/>
                  <a:gd name="connsiteY7" fmla="*/ 36074 h 45183"/>
                  <a:gd name="connsiteX8" fmla="*/ 9136 w 45210"/>
                  <a:gd name="connsiteY8" fmla="*/ 11575 h 45183"/>
                  <a:gd name="connsiteX9" fmla="*/ 33635 w 45210"/>
                  <a:gd name="connsiteY9" fmla="*/ 9109 h 45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210" h="45183">
                    <a:moveTo>
                      <a:pt x="8313" y="40103"/>
                    </a:moveTo>
                    <a:cubicBezTo>
                      <a:pt x="17932" y="47995"/>
                      <a:pt x="32237" y="46515"/>
                      <a:pt x="40129" y="36897"/>
                    </a:cubicBezTo>
                    <a:cubicBezTo>
                      <a:pt x="48022" y="27278"/>
                      <a:pt x="46542" y="12973"/>
                      <a:pt x="36924" y="5081"/>
                    </a:cubicBezTo>
                    <a:cubicBezTo>
                      <a:pt x="27304" y="-2812"/>
                      <a:pt x="13000" y="-1332"/>
                      <a:pt x="5107" y="8287"/>
                    </a:cubicBezTo>
                    <a:cubicBezTo>
                      <a:pt x="-2785" y="17906"/>
                      <a:pt x="-1387" y="32211"/>
                      <a:pt x="8313" y="40103"/>
                    </a:cubicBezTo>
                    <a:close/>
                    <a:moveTo>
                      <a:pt x="33635" y="9109"/>
                    </a:moveTo>
                    <a:cubicBezTo>
                      <a:pt x="41034" y="15193"/>
                      <a:pt x="42184" y="26127"/>
                      <a:pt x="36101" y="33608"/>
                    </a:cubicBezTo>
                    <a:cubicBezTo>
                      <a:pt x="30017" y="41007"/>
                      <a:pt x="19083" y="42158"/>
                      <a:pt x="11602" y="36074"/>
                    </a:cubicBezTo>
                    <a:cubicBezTo>
                      <a:pt x="4202" y="29991"/>
                      <a:pt x="3051" y="19057"/>
                      <a:pt x="9136" y="11575"/>
                    </a:cubicBezTo>
                    <a:cubicBezTo>
                      <a:pt x="15220" y="4094"/>
                      <a:pt x="26153" y="3026"/>
                      <a:pt x="33635" y="9109"/>
                    </a:cubicBezTo>
                    <a:close/>
                  </a:path>
                </a:pathLst>
              </a:custGeom>
              <a:grpFill/>
              <a:ln w="8221" cap="flat">
                <a:noFill/>
                <a:prstDash val="solid"/>
                <a:miter/>
              </a:ln>
            </p:spPr>
            <p:txBody>
              <a:bodyPr rtlCol="0" anchor="ctr"/>
              <a:lstStyle/>
              <a:p>
                <a:endParaRPr lang="en-US"/>
              </a:p>
            </p:txBody>
          </p:sp>
          <p:sp>
            <p:nvSpPr>
              <p:cNvPr id="156" name="Freeform: Shape 155">
                <a:extLst>
                  <a:ext uri="{FF2B5EF4-FFF2-40B4-BE49-F238E27FC236}">
                    <a16:creationId xmlns:a16="http://schemas.microsoft.com/office/drawing/2014/main" id="{495728BB-C409-481E-B313-0765A04D7FA7}"/>
                  </a:ext>
                </a:extLst>
              </p:cNvPr>
              <p:cNvSpPr/>
              <p:nvPr/>
            </p:nvSpPr>
            <p:spPr>
              <a:xfrm>
                <a:off x="10196191" y="4769593"/>
                <a:ext cx="124184" cy="133950"/>
              </a:xfrm>
              <a:custGeom>
                <a:avLst/>
                <a:gdLst>
                  <a:gd name="connsiteX0" fmla="*/ 12677 w 124184"/>
                  <a:gd name="connsiteY0" fmla="*/ 75071 h 133950"/>
                  <a:gd name="connsiteX1" fmla="*/ 674 w 124184"/>
                  <a:gd name="connsiteY1" fmla="*/ 88636 h 133950"/>
                  <a:gd name="connsiteX2" fmla="*/ 16 w 124184"/>
                  <a:gd name="connsiteY2" fmla="*/ 90609 h 133950"/>
                  <a:gd name="connsiteX3" fmla="*/ 1002 w 124184"/>
                  <a:gd name="connsiteY3" fmla="*/ 92418 h 133950"/>
                  <a:gd name="connsiteX4" fmla="*/ 15471 w 124184"/>
                  <a:gd name="connsiteY4" fmla="*/ 103352 h 133950"/>
                  <a:gd name="connsiteX5" fmla="*/ 16623 w 124184"/>
                  <a:gd name="connsiteY5" fmla="*/ 121439 h 133950"/>
                  <a:gd name="connsiteX6" fmla="*/ 19582 w 124184"/>
                  <a:gd name="connsiteY6" fmla="*/ 123823 h 133950"/>
                  <a:gd name="connsiteX7" fmla="*/ 37587 w 124184"/>
                  <a:gd name="connsiteY7" fmla="*/ 121275 h 133950"/>
                  <a:gd name="connsiteX8" fmla="*/ 51152 w 124184"/>
                  <a:gd name="connsiteY8" fmla="*/ 133277 h 133950"/>
                  <a:gd name="connsiteX9" fmla="*/ 53125 w 124184"/>
                  <a:gd name="connsiteY9" fmla="*/ 133935 h 133950"/>
                  <a:gd name="connsiteX10" fmla="*/ 54933 w 124184"/>
                  <a:gd name="connsiteY10" fmla="*/ 132949 h 133950"/>
                  <a:gd name="connsiteX11" fmla="*/ 65867 w 124184"/>
                  <a:gd name="connsiteY11" fmla="*/ 118479 h 133950"/>
                  <a:gd name="connsiteX12" fmla="*/ 83954 w 124184"/>
                  <a:gd name="connsiteY12" fmla="*/ 117328 h 133950"/>
                  <a:gd name="connsiteX13" fmla="*/ 85845 w 124184"/>
                  <a:gd name="connsiteY13" fmla="*/ 116342 h 133950"/>
                  <a:gd name="connsiteX14" fmla="*/ 86420 w 124184"/>
                  <a:gd name="connsiteY14" fmla="*/ 114369 h 133950"/>
                  <a:gd name="connsiteX15" fmla="*/ 83872 w 124184"/>
                  <a:gd name="connsiteY15" fmla="*/ 96364 h 133950"/>
                  <a:gd name="connsiteX16" fmla="*/ 95875 w 124184"/>
                  <a:gd name="connsiteY16" fmla="*/ 82799 h 133950"/>
                  <a:gd name="connsiteX17" fmla="*/ 96532 w 124184"/>
                  <a:gd name="connsiteY17" fmla="*/ 80826 h 133950"/>
                  <a:gd name="connsiteX18" fmla="*/ 95546 w 124184"/>
                  <a:gd name="connsiteY18" fmla="*/ 79018 h 133950"/>
                  <a:gd name="connsiteX19" fmla="*/ 88476 w 124184"/>
                  <a:gd name="connsiteY19" fmla="*/ 73756 h 133950"/>
                  <a:gd name="connsiteX20" fmla="*/ 123580 w 124184"/>
                  <a:gd name="connsiteY20" fmla="*/ 30760 h 133950"/>
                  <a:gd name="connsiteX21" fmla="*/ 124074 w 124184"/>
                  <a:gd name="connsiteY21" fmla="*/ 28293 h 133950"/>
                  <a:gd name="connsiteX22" fmla="*/ 122264 w 124184"/>
                  <a:gd name="connsiteY22" fmla="*/ 26567 h 133950"/>
                  <a:gd name="connsiteX23" fmla="*/ 101301 w 124184"/>
                  <a:gd name="connsiteY23" fmla="*/ 20812 h 133950"/>
                  <a:gd name="connsiteX24" fmla="*/ 91435 w 124184"/>
                  <a:gd name="connsiteY24" fmla="*/ 1410 h 133950"/>
                  <a:gd name="connsiteX25" fmla="*/ 90778 w 124184"/>
                  <a:gd name="connsiteY25" fmla="*/ 587 h 133950"/>
                  <a:gd name="connsiteX26" fmla="*/ 89380 w 124184"/>
                  <a:gd name="connsiteY26" fmla="*/ 12 h 133950"/>
                  <a:gd name="connsiteX27" fmla="*/ 87079 w 124184"/>
                  <a:gd name="connsiteY27" fmla="*/ 917 h 133950"/>
                  <a:gd name="connsiteX28" fmla="*/ 51974 w 124184"/>
                  <a:gd name="connsiteY28" fmla="*/ 43913 h 133950"/>
                  <a:gd name="connsiteX29" fmla="*/ 45397 w 124184"/>
                  <a:gd name="connsiteY29" fmla="*/ 38076 h 133950"/>
                  <a:gd name="connsiteX30" fmla="*/ 43424 w 124184"/>
                  <a:gd name="connsiteY30" fmla="*/ 37419 h 133950"/>
                  <a:gd name="connsiteX31" fmla="*/ 41615 w 124184"/>
                  <a:gd name="connsiteY31" fmla="*/ 38405 h 133950"/>
                  <a:gd name="connsiteX32" fmla="*/ 30681 w 124184"/>
                  <a:gd name="connsiteY32" fmla="*/ 52875 h 133950"/>
                  <a:gd name="connsiteX33" fmla="*/ 12594 w 124184"/>
                  <a:gd name="connsiteY33" fmla="*/ 54025 h 133950"/>
                  <a:gd name="connsiteX34" fmla="*/ 10704 w 124184"/>
                  <a:gd name="connsiteY34" fmla="*/ 55012 h 133950"/>
                  <a:gd name="connsiteX35" fmla="*/ 10128 w 124184"/>
                  <a:gd name="connsiteY35" fmla="*/ 56985 h 133950"/>
                  <a:gd name="connsiteX36" fmla="*/ 12677 w 124184"/>
                  <a:gd name="connsiteY36" fmla="*/ 75071 h 133950"/>
                  <a:gd name="connsiteX37" fmla="*/ 88558 w 124184"/>
                  <a:gd name="connsiteY37" fmla="*/ 7411 h 133950"/>
                  <a:gd name="connsiteX38" fmla="*/ 97108 w 124184"/>
                  <a:gd name="connsiteY38" fmla="*/ 24265 h 133950"/>
                  <a:gd name="connsiteX39" fmla="*/ 98752 w 124184"/>
                  <a:gd name="connsiteY39" fmla="*/ 25580 h 133950"/>
                  <a:gd name="connsiteX40" fmla="*/ 117004 w 124184"/>
                  <a:gd name="connsiteY40" fmla="*/ 30595 h 133950"/>
                  <a:gd name="connsiteX41" fmla="*/ 84283 w 124184"/>
                  <a:gd name="connsiteY41" fmla="*/ 70632 h 133950"/>
                  <a:gd name="connsiteX42" fmla="*/ 80995 w 124184"/>
                  <a:gd name="connsiteY42" fmla="*/ 68166 h 133950"/>
                  <a:gd name="connsiteX43" fmla="*/ 79844 w 124184"/>
                  <a:gd name="connsiteY43" fmla="*/ 50079 h 133950"/>
                  <a:gd name="connsiteX44" fmla="*/ 78857 w 124184"/>
                  <a:gd name="connsiteY44" fmla="*/ 48188 h 133950"/>
                  <a:gd name="connsiteX45" fmla="*/ 76884 w 124184"/>
                  <a:gd name="connsiteY45" fmla="*/ 47613 h 133950"/>
                  <a:gd name="connsiteX46" fmla="*/ 58879 w 124184"/>
                  <a:gd name="connsiteY46" fmla="*/ 50161 h 133950"/>
                  <a:gd name="connsiteX47" fmla="*/ 55755 w 124184"/>
                  <a:gd name="connsiteY47" fmla="*/ 47448 h 133950"/>
                  <a:gd name="connsiteX48" fmla="*/ 88558 w 124184"/>
                  <a:gd name="connsiteY48" fmla="*/ 7411 h 133950"/>
                  <a:gd name="connsiteX49" fmla="*/ 32161 w 124184"/>
                  <a:gd name="connsiteY49" fmla="*/ 58218 h 133950"/>
                  <a:gd name="connsiteX50" fmla="*/ 34051 w 124184"/>
                  <a:gd name="connsiteY50" fmla="*/ 57149 h 133950"/>
                  <a:gd name="connsiteX51" fmla="*/ 44000 w 124184"/>
                  <a:gd name="connsiteY51" fmla="*/ 43996 h 133950"/>
                  <a:gd name="connsiteX52" fmla="*/ 56414 w 124184"/>
                  <a:gd name="connsiteY52" fmla="*/ 54930 h 133950"/>
                  <a:gd name="connsiteX53" fmla="*/ 58469 w 124184"/>
                  <a:gd name="connsiteY53" fmla="*/ 55587 h 133950"/>
                  <a:gd name="connsiteX54" fmla="*/ 74829 w 124184"/>
                  <a:gd name="connsiteY54" fmla="*/ 53285 h 133950"/>
                  <a:gd name="connsiteX55" fmla="*/ 75816 w 124184"/>
                  <a:gd name="connsiteY55" fmla="*/ 69810 h 133950"/>
                  <a:gd name="connsiteX56" fmla="*/ 76802 w 124184"/>
                  <a:gd name="connsiteY56" fmla="*/ 71701 h 133950"/>
                  <a:gd name="connsiteX57" fmla="*/ 76884 w 124184"/>
                  <a:gd name="connsiteY57" fmla="*/ 71783 h 133950"/>
                  <a:gd name="connsiteX58" fmla="*/ 90038 w 124184"/>
                  <a:gd name="connsiteY58" fmla="*/ 81730 h 133950"/>
                  <a:gd name="connsiteX59" fmla="*/ 79103 w 124184"/>
                  <a:gd name="connsiteY59" fmla="*/ 94144 h 133950"/>
                  <a:gd name="connsiteX60" fmla="*/ 78446 w 124184"/>
                  <a:gd name="connsiteY60" fmla="*/ 96200 h 133950"/>
                  <a:gd name="connsiteX61" fmla="*/ 80748 w 124184"/>
                  <a:gd name="connsiteY61" fmla="*/ 112560 h 133950"/>
                  <a:gd name="connsiteX62" fmla="*/ 64223 w 124184"/>
                  <a:gd name="connsiteY62" fmla="*/ 113547 h 133950"/>
                  <a:gd name="connsiteX63" fmla="*/ 62333 w 124184"/>
                  <a:gd name="connsiteY63" fmla="*/ 114615 h 133950"/>
                  <a:gd name="connsiteX64" fmla="*/ 52384 w 124184"/>
                  <a:gd name="connsiteY64" fmla="*/ 127769 h 133950"/>
                  <a:gd name="connsiteX65" fmla="*/ 39971 w 124184"/>
                  <a:gd name="connsiteY65" fmla="*/ 116835 h 133950"/>
                  <a:gd name="connsiteX66" fmla="*/ 37916 w 124184"/>
                  <a:gd name="connsiteY66" fmla="*/ 116177 h 133950"/>
                  <a:gd name="connsiteX67" fmla="*/ 21555 w 124184"/>
                  <a:gd name="connsiteY67" fmla="*/ 118479 h 133950"/>
                  <a:gd name="connsiteX68" fmla="*/ 20569 w 124184"/>
                  <a:gd name="connsiteY68" fmla="*/ 101955 h 133950"/>
                  <a:gd name="connsiteX69" fmla="*/ 19500 w 124184"/>
                  <a:gd name="connsiteY69" fmla="*/ 100064 h 133950"/>
                  <a:gd name="connsiteX70" fmla="*/ 6346 w 124184"/>
                  <a:gd name="connsiteY70" fmla="*/ 90116 h 133950"/>
                  <a:gd name="connsiteX71" fmla="*/ 17281 w 124184"/>
                  <a:gd name="connsiteY71" fmla="*/ 77702 h 133950"/>
                  <a:gd name="connsiteX72" fmla="*/ 17938 w 124184"/>
                  <a:gd name="connsiteY72" fmla="*/ 75647 h 133950"/>
                  <a:gd name="connsiteX73" fmla="*/ 15636 w 124184"/>
                  <a:gd name="connsiteY73" fmla="*/ 59287 h 133950"/>
                  <a:gd name="connsiteX74" fmla="*/ 32161 w 124184"/>
                  <a:gd name="connsiteY74" fmla="*/ 58218 h 133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124184" h="133950">
                    <a:moveTo>
                      <a:pt x="12677" y="75071"/>
                    </a:moveTo>
                    <a:lnTo>
                      <a:pt x="674" y="88636"/>
                    </a:lnTo>
                    <a:cubicBezTo>
                      <a:pt x="180" y="89212"/>
                      <a:pt x="-67" y="89870"/>
                      <a:pt x="16" y="90609"/>
                    </a:cubicBezTo>
                    <a:cubicBezTo>
                      <a:pt x="98" y="91350"/>
                      <a:pt x="427" y="92007"/>
                      <a:pt x="1002" y="92418"/>
                    </a:cubicBezTo>
                    <a:lnTo>
                      <a:pt x="15471" y="103352"/>
                    </a:lnTo>
                    <a:lnTo>
                      <a:pt x="16623" y="121439"/>
                    </a:lnTo>
                    <a:cubicBezTo>
                      <a:pt x="16705" y="122919"/>
                      <a:pt x="18185" y="124070"/>
                      <a:pt x="19582" y="123823"/>
                    </a:cubicBezTo>
                    <a:lnTo>
                      <a:pt x="37587" y="121275"/>
                    </a:lnTo>
                    <a:lnTo>
                      <a:pt x="51152" y="133277"/>
                    </a:lnTo>
                    <a:cubicBezTo>
                      <a:pt x="51727" y="133771"/>
                      <a:pt x="52384" y="134017"/>
                      <a:pt x="53125" y="133935"/>
                    </a:cubicBezTo>
                    <a:cubicBezTo>
                      <a:pt x="53865" y="133853"/>
                      <a:pt x="54522" y="133524"/>
                      <a:pt x="54933" y="132949"/>
                    </a:cubicBezTo>
                    <a:lnTo>
                      <a:pt x="65867" y="118479"/>
                    </a:lnTo>
                    <a:lnTo>
                      <a:pt x="83954" y="117328"/>
                    </a:lnTo>
                    <a:cubicBezTo>
                      <a:pt x="84694" y="117246"/>
                      <a:pt x="85351" y="116917"/>
                      <a:pt x="85845" y="116342"/>
                    </a:cubicBezTo>
                    <a:cubicBezTo>
                      <a:pt x="86338" y="115766"/>
                      <a:pt x="86503" y="115027"/>
                      <a:pt x="86420" y="114369"/>
                    </a:cubicBezTo>
                    <a:lnTo>
                      <a:pt x="83872" y="96364"/>
                    </a:lnTo>
                    <a:lnTo>
                      <a:pt x="95875" y="82799"/>
                    </a:lnTo>
                    <a:cubicBezTo>
                      <a:pt x="96369" y="82224"/>
                      <a:pt x="96614" y="81566"/>
                      <a:pt x="96532" y="80826"/>
                    </a:cubicBezTo>
                    <a:cubicBezTo>
                      <a:pt x="96451" y="80087"/>
                      <a:pt x="96122" y="79429"/>
                      <a:pt x="95546" y="79018"/>
                    </a:cubicBezTo>
                    <a:lnTo>
                      <a:pt x="88476" y="73756"/>
                    </a:lnTo>
                    <a:lnTo>
                      <a:pt x="123580" y="30760"/>
                    </a:lnTo>
                    <a:cubicBezTo>
                      <a:pt x="124156" y="30102"/>
                      <a:pt x="124320" y="29198"/>
                      <a:pt x="124074" y="28293"/>
                    </a:cubicBezTo>
                    <a:cubicBezTo>
                      <a:pt x="123827" y="27471"/>
                      <a:pt x="123170" y="26813"/>
                      <a:pt x="122264" y="26567"/>
                    </a:cubicBezTo>
                    <a:lnTo>
                      <a:pt x="101301" y="20812"/>
                    </a:lnTo>
                    <a:lnTo>
                      <a:pt x="91435" y="1410"/>
                    </a:lnTo>
                    <a:cubicBezTo>
                      <a:pt x="91271" y="1081"/>
                      <a:pt x="91025" y="834"/>
                      <a:pt x="90778" y="587"/>
                    </a:cubicBezTo>
                    <a:cubicBezTo>
                      <a:pt x="90366" y="259"/>
                      <a:pt x="89956" y="94"/>
                      <a:pt x="89380" y="12"/>
                    </a:cubicBezTo>
                    <a:cubicBezTo>
                      <a:pt x="88476" y="-70"/>
                      <a:pt x="87654" y="259"/>
                      <a:pt x="87079" y="917"/>
                    </a:cubicBezTo>
                    <a:lnTo>
                      <a:pt x="51974" y="43913"/>
                    </a:lnTo>
                    <a:lnTo>
                      <a:pt x="45397" y="38076"/>
                    </a:lnTo>
                    <a:cubicBezTo>
                      <a:pt x="44822" y="37583"/>
                      <a:pt x="44163" y="37336"/>
                      <a:pt x="43424" y="37419"/>
                    </a:cubicBezTo>
                    <a:cubicBezTo>
                      <a:pt x="42684" y="37501"/>
                      <a:pt x="42027" y="37830"/>
                      <a:pt x="41615" y="38405"/>
                    </a:cubicBezTo>
                    <a:lnTo>
                      <a:pt x="30681" y="52875"/>
                    </a:lnTo>
                    <a:lnTo>
                      <a:pt x="12594" y="54025"/>
                    </a:lnTo>
                    <a:cubicBezTo>
                      <a:pt x="11855" y="54107"/>
                      <a:pt x="11197" y="54437"/>
                      <a:pt x="10704" y="55012"/>
                    </a:cubicBezTo>
                    <a:cubicBezTo>
                      <a:pt x="10210" y="55587"/>
                      <a:pt x="10046" y="56327"/>
                      <a:pt x="10128" y="56985"/>
                    </a:cubicBezTo>
                    <a:lnTo>
                      <a:pt x="12677" y="75071"/>
                    </a:lnTo>
                    <a:close/>
                    <a:moveTo>
                      <a:pt x="88558" y="7411"/>
                    </a:moveTo>
                    <a:lnTo>
                      <a:pt x="97108" y="24265"/>
                    </a:lnTo>
                    <a:cubicBezTo>
                      <a:pt x="97437" y="24922"/>
                      <a:pt x="98012" y="25416"/>
                      <a:pt x="98752" y="25580"/>
                    </a:cubicBezTo>
                    <a:lnTo>
                      <a:pt x="117004" y="30595"/>
                    </a:lnTo>
                    <a:lnTo>
                      <a:pt x="84283" y="70632"/>
                    </a:lnTo>
                    <a:lnTo>
                      <a:pt x="80995" y="68166"/>
                    </a:lnTo>
                    <a:lnTo>
                      <a:pt x="79844" y="50079"/>
                    </a:lnTo>
                    <a:cubicBezTo>
                      <a:pt x="79762" y="49339"/>
                      <a:pt x="79432" y="48682"/>
                      <a:pt x="78857" y="48188"/>
                    </a:cubicBezTo>
                    <a:cubicBezTo>
                      <a:pt x="78281" y="47695"/>
                      <a:pt x="77542" y="47531"/>
                      <a:pt x="76884" y="47613"/>
                    </a:cubicBezTo>
                    <a:lnTo>
                      <a:pt x="58879" y="50161"/>
                    </a:lnTo>
                    <a:lnTo>
                      <a:pt x="55755" y="47448"/>
                    </a:lnTo>
                    <a:lnTo>
                      <a:pt x="88558" y="7411"/>
                    </a:lnTo>
                    <a:close/>
                    <a:moveTo>
                      <a:pt x="32161" y="58218"/>
                    </a:moveTo>
                    <a:cubicBezTo>
                      <a:pt x="32900" y="58136"/>
                      <a:pt x="33641" y="57807"/>
                      <a:pt x="34051" y="57149"/>
                    </a:cubicBezTo>
                    <a:lnTo>
                      <a:pt x="44000" y="43996"/>
                    </a:lnTo>
                    <a:lnTo>
                      <a:pt x="56414" y="54930"/>
                    </a:lnTo>
                    <a:cubicBezTo>
                      <a:pt x="56989" y="55423"/>
                      <a:pt x="57728" y="55669"/>
                      <a:pt x="58469" y="55587"/>
                    </a:cubicBezTo>
                    <a:lnTo>
                      <a:pt x="74829" y="53285"/>
                    </a:lnTo>
                    <a:lnTo>
                      <a:pt x="75816" y="69810"/>
                    </a:lnTo>
                    <a:cubicBezTo>
                      <a:pt x="75898" y="70550"/>
                      <a:pt x="76226" y="71208"/>
                      <a:pt x="76802" y="71701"/>
                    </a:cubicBezTo>
                    <a:cubicBezTo>
                      <a:pt x="76802" y="71701"/>
                      <a:pt x="76884" y="71783"/>
                      <a:pt x="76884" y="71783"/>
                    </a:cubicBezTo>
                    <a:lnTo>
                      <a:pt x="90038" y="81730"/>
                    </a:lnTo>
                    <a:lnTo>
                      <a:pt x="79103" y="94144"/>
                    </a:lnTo>
                    <a:cubicBezTo>
                      <a:pt x="78610" y="94720"/>
                      <a:pt x="78364" y="95460"/>
                      <a:pt x="78446" y="96200"/>
                    </a:cubicBezTo>
                    <a:lnTo>
                      <a:pt x="80748" y="112560"/>
                    </a:lnTo>
                    <a:lnTo>
                      <a:pt x="64223" y="113547"/>
                    </a:lnTo>
                    <a:cubicBezTo>
                      <a:pt x="63484" y="113629"/>
                      <a:pt x="62743" y="113958"/>
                      <a:pt x="62333" y="114615"/>
                    </a:cubicBezTo>
                    <a:lnTo>
                      <a:pt x="52384" y="127769"/>
                    </a:lnTo>
                    <a:lnTo>
                      <a:pt x="39971" y="116835"/>
                    </a:lnTo>
                    <a:cubicBezTo>
                      <a:pt x="39395" y="116342"/>
                      <a:pt x="38656" y="116095"/>
                      <a:pt x="37916" y="116177"/>
                    </a:cubicBezTo>
                    <a:lnTo>
                      <a:pt x="21555" y="118479"/>
                    </a:lnTo>
                    <a:lnTo>
                      <a:pt x="20569" y="101955"/>
                    </a:lnTo>
                    <a:cubicBezTo>
                      <a:pt x="20486" y="101215"/>
                      <a:pt x="20158" y="100475"/>
                      <a:pt x="19500" y="100064"/>
                    </a:cubicBezTo>
                    <a:lnTo>
                      <a:pt x="6346" y="90116"/>
                    </a:lnTo>
                    <a:lnTo>
                      <a:pt x="17281" y="77702"/>
                    </a:lnTo>
                    <a:cubicBezTo>
                      <a:pt x="17774" y="77127"/>
                      <a:pt x="18020" y="76387"/>
                      <a:pt x="17938" y="75647"/>
                    </a:cubicBezTo>
                    <a:lnTo>
                      <a:pt x="15636" y="59287"/>
                    </a:lnTo>
                    <a:lnTo>
                      <a:pt x="32161" y="58218"/>
                    </a:lnTo>
                    <a:close/>
                  </a:path>
                </a:pathLst>
              </a:custGeom>
              <a:grpFill/>
              <a:ln w="8221" cap="flat">
                <a:noFill/>
                <a:prstDash val="solid"/>
                <a:miter/>
              </a:ln>
            </p:spPr>
            <p:txBody>
              <a:bodyPr rtlCol="0" anchor="ctr"/>
              <a:lstStyle/>
              <a:p>
                <a:endParaRPr lang="en-US"/>
              </a:p>
            </p:txBody>
          </p:sp>
          <p:sp>
            <p:nvSpPr>
              <p:cNvPr id="157" name="Freeform: Shape 156">
                <a:extLst>
                  <a:ext uri="{FF2B5EF4-FFF2-40B4-BE49-F238E27FC236}">
                    <a16:creationId xmlns:a16="http://schemas.microsoft.com/office/drawing/2014/main" id="{9D8E3460-3C72-4A56-B7B8-72FF18BDDF82}"/>
                  </a:ext>
                </a:extLst>
              </p:cNvPr>
              <p:cNvSpPr/>
              <p:nvPr/>
            </p:nvSpPr>
            <p:spPr>
              <a:xfrm>
                <a:off x="10132734" y="4964771"/>
                <a:ext cx="101294" cy="83618"/>
              </a:xfrm>
              <a:custGeom>
                <a:avLst/>
                <a:gdLst>
                  <a:gd name="connsiteX0" fmla="*/ 100304 w 101294"/>
                  <a:gd name="connsiteY0" fmla="*/ 78928 h 83618"/>
                  <a:gd name="connsiteX1" fmla="*/ 4280 w 101294"/>
                  <a:gd name="connsiteY1" fmla="*/ 581 h 83618"/>
                  <a:gd name="connsiteX2" fmla="*/ 581 w 101294"/>
                  <a:gd name="connsiteY2" fmla="*/ 991 h 83618"/>
                  <a:gd name="connsiteX3" fmla="*/ 991 w 101294"/>
                  <a:gd name="connsiteY3" fmla="*/ 4691 h 83618"/>
                  <a:gd name="connsiteX4" fmla="*/ 97015 w 101294"/>
                  <a:gd name="connsiteY4" fmla="*/ 83039 h 83618"/>
                  <a:gd name="connsiteX5" fmla="*/ 100714 w 101294"/>
                  <a:gd name="connsiteY5" fmla="*/ 82628 h 83618"/>
                  <a:gd name="connsiteX6" fmla="*/ 100304 w 10129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8">
                    <a:moveTo>
                      <a:pt x="100304" y="78928"/>
                    </a:moveTo>
                    <a:lnTo>
                      <a:pt x="4280" y="581"/>
                    </a:lnTo>
                    <a:cubicBezTo>
                      <a:pt x="3129" y="-324"/>
                      <a:pt x="1485" y="-160"/>
                      <a:pt x="581" y="991"/>
                    </a:cubicBezTo>
                    <a:cubicBezTo>
                      <a:pt x="-324" y="2143"/>
                      <a:pt x="-160" y="3786"/>
                      <a:pt x="991" y="4691"/>
                    </a:cubicBezTo>
                    <a:lnTo>
                      <a:pt x="97015" y="83039"/>
                    </a:lnTo>
                    <a:cubicBezTo>
                      <a:pt x="98166" y="83943"/>
                      <a:pt x="99810" y="83779"/>
                      <a:pt x="100714" y="82628"/>
                    </a:cubicBezTo>
                    <a:cubicBezTo>
                      <a:pt x="101618" y="81477"/>
                      <a:pt x="101454" y="79832"/>
                      <a:pt x="100304" y="78928"/>
                    </a:cubicBezTo>
                    <a:close/>
                  </a:path>
                </a:pathLst>
              </a:custGeom>
              <a:grpFill/>
              <a:ln w="8221" cap="flat">
                <a:noFill/>
                <a:prstDash val="solid"/>
                <a:miter/>
              </a:ln>
            </p:spPr>
            <p:txBody>
              <a:bodyPr rtlCol="0" anchor="ctr"/>
              <a:lstStyle/>
              <a:p>
                <a:endParaRPr lang="en-US"/>
              </a:p>
            </p:txBody>
          </p:sp>
          <p:sp>
            <p:nvSpPr>
              <p:cNvPr id="158" name="Freeform: Shape 157">
                <a:extLst>
                  <a:ext uri="{FF2B5EF4-FFF2-40B4-BE49-F238E27FC236}">
                    <a16:creationId xmlns:a16="http://schemas.microsoft.com/office/drawing/2014/main" id="{353C9A66-3560-40D9-BC85-9AAC89A3BF85}"/>
                  </a:ext>
                </a:extLst>
              </p:cNvPr>
              <p:cNvSpPr/>
              <p:nvPr/>
            </p:nvSpPr>
            <p:spPr>
              <a:xfrm>
                <a:off x="10151396" y="4941916"/>
                <a:ext cx="101294" cy="83619"/>
              </a:xfrm>
              <a:custGeom>
                <a:avLst/>
                <a:gdLst>
                  <a:gd name="connsiteX0" fmla="*/ 100303 w 101294"/>
                  <a:gd name="connsiteY0" fmla="*/ 78928 h 83619"/>
                  <a:gd name="connsiteX1" fmla="*/ 4280 w 101294"/>
                  <a:gd name="connsiteY1" fmla="*/ 580 h 83619"/>
                  <a:gd name="connsiteX2" fmla="*/ 580 w 101294"/>
                  <a:gd name="connsiteY2" fmla="*/ 991 h 83619"/>
                  <a:gd name="connsiteX3" fmla="*/ 992 w 101294"/>
                  <a:gd name="connsiteY3" fmla="*/ 4691 h 83619"/>
                  <a:gd name="connsiteX4" fmla="*/ 97015 w 101294"/>
                  <a:gd name="connsiteY4" fmla="*/ 83039 h 83619"/>
                  <a:gd name="connsiteX5" fmla="*/ 100714 w 101294"/>
                  <a:gd name="connsiteY5" fmla="*/ 82627 h 83619"/>
                  <a:gd name="connsiteX6" fmla="*/ 100303 w 101294"/>
                  <a:gd name="connsiteY6" fmla="*/ 78928 h 83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9">
                    <a:moveTo>
                      <a:pt x="100303" y="78928"/>
                    </a:moveTo>
                    <a:lnTo>
                      <a:pt x="4280" y="580"/>
                    </a:lnTo>
                    <a:cubicBezTo>
                      <a:pt x="3129" y="-324"/>
                      <a:pt x="1485" y="-160"/>
                      <a:pt x="580" y="991"/>
                    </a:cubicBezTo>
                    <a:cubicBezTo>
                      <a:pt x="-324" y="2142"/>
                      <a:pt x="-160" y="3787"/>
                      <a:pt x="992" y="4691"/>
                    </a:cubicBezTo>
                    <a:lnTo>
                      <a:pt x="97015" y="83039"/>
                    </a:lnTo>
                    <a:cubicBezTo>
                      <a:pt x="98165" y="83943"/>
                      <a:pt x="99810" y="83779"/>
                      <a:pt x="100714" y="82627"/>
                    </a:cubicBezTo>
                    <a:cubicBezTo>
                      <a:pt x="101619" y="81477"/>
                      <a:pt x="101454" y="79833"/>
                      <a:pt x="100303" y="78928"/>
                    </a:cubicBezTo>
                    <a:close/>
                  </a:path>
                </a:pathLst>
              </a:custGeom>
              <a:grpFill/>
              <a:ln w="8221" cap="flat">
                <a:noFill/>
                <a:prstDash val="solid"/>
                <a:miter/>
              </a:ln>
            </p:spPr>
            <p:txBody>
              <a:bodyPr rtlCol="0" anchor="ctr"/>
              <a:lstStyle/>
              <a:p>
                <a:endParaRPr lang="en-US"/>
              </a:p>
            </p:txBody>
          </p:sp>
          <p:sp>
            <p:nvSpPr>
              <p:cNvPr id="159" name="Freeform: Shape 158">
                <a:extLst>
                  <a:ext uri="{FF2B5EF4-FFF2-40B4-BE49-F238E27FC236}">
                    <a16:creationId xmlns:a16="http://schemas.microsoft.com/office/drawing/2014/main" id="{607E3CBA-5DDA-47F3-BEF9-998FDF5C3519}"/>
                  </a:ext>
                </a:extLst>
              </p:cNvPr>
              <p:cNvSpPr/>
              <p:nvPr/>
            </p:nvSpPr>
            <p:spPr>
              <a:xfrm>
                <a:off x="10170059" y="4919061"/>
                <a:ext cx="101234" cy="83618"/>
              </a:xfrm>
              <a:custGeom>
                <a:avLst/>
                <a:gdLst>
                  <a:gd name="connsiteX0" fmla="*/ 100303 w 101234"/>
                  <a:gd name="connsiteY0" fmla="*/ 78928 h 83618"/>
                  <a:gd name="connsiteX1" fmla="*/ 4280 w 101234"/>
                  <a:gd name="connsiteY1" fmla="*/ 581 h 83618"/>
                  <a:gd name="connsiteX2" fmla="*/ 580 w 101234"/>
                  <a:gd name="connsiteY2" fmla="*/ 991 h 83618"/>
                  <a:gd name="connsiteX3" fmla="*/ 992 w 101234"/>
                  <a:gd name="connsiteY3" fmla="*/ 4691 h 83618"/>
                  <a:gd name="connsiteX4" fmla="*/ 97014 w 101234"/>
                  <a:gd name="connsiteY4" fmla="*/ 83039 h 83618"/>
                  <a:gd name="connsiteX5" fmla="*/ 100714 w 101234"/>
                  <a:gd name="connsiteY5" fmla="*/ 82628 h 83618"/>
                  <a:gd name="connsiteX6" fmla="*/ 100303 w 10123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8">
                    <a:moveTo>
                      <a:pt x="100303" y="78928"/>
                    </a:moveTo>
                    <a:lnTo>
                      <a:pt x="4280" y="581"/>
                    </a:lnTo>
                    <a:cubicBezTo>
                      <a:pt x="3129" y="-324"/>
                      <a:pt x="1484" y="-160"/>
                      <a:pt x="580" y="991"/>
                    </a:cubicBezTo>
                    <a:cubicBezTo>
                      <a:pt x="-324" y="2142"/>
                      <a:pt x="-160" y="3786"/>
                      <a:pt x="992" y="4691"/>
                    </a:cubicBezTo>
                    <a:lnTo>
                      <a:pt x="97014" y="83039"/>
                    </a:lnTo>
                    <a:cubicBezTo>
                      <a:pt x="98165" y="83943"/>
                      <a:pt x="99810" y="83779"/>
                      <a:pt x="100714" y="82628"/>
                    </a:cubicBezTo>
                    <a:cubicBezTo>
                      <a:pt x="101536" y="81477"/>
                      <a:pt x="101372" y="79832"/>
                      <a:pt x="100303" y="78928"/>
                    </a:cubicBezTo>
                    <a:close/>
                  </a:path>
                </a:pathLst>
              </a:custGeom>
              <a:grpFill/>
              <a:ln w="8221" cap="flat">
                <a:noFill/>
                <a:prstDash val="solid"/>
                <a:miter/>
              </a:ln>
            </p:spPr>
            <p:txBody>
              <a:bodyPr rtlCol="0" anchor="ctr"/>
              <a:lstStyle/>
              <a:p>
                <a:endParaRPr lang="en-US"/>
              </a:p>
            </p:txBody>
          </p:sp>
          <p:sp>
            <p:nvSpPr>
              <p:cNvPr id="160" name="Freeform: Shape 159">
                <a:extLst>
                  <a:ext uri="{FF2B5EF4-FFF2-40B4-BE49-F238E27FC236}">
                    <a16:creationId xmlns:a16="http://schemas.microsoft.com/office/drawing/2014/main" id="{A9E3C2A0-D6A4-460E-B2CD-07A2292AD1D0}"/>
                  </a:ext>
                </a:extLst>
              </p:cNvPr>
              <p:cNvSpPr/>
              <p:nvPr/>
            </p:nvSpPr>
            <p:spPr>
              <a:xfrm>
                <a:off x="10188721" y="4896207"/>
                <a:ext cx="101234" cy="83619"/>
              </a:xfrm>
              <a:custGeom>
                <a:avLst/>
                <a:gdLst>
                  <a:gd name="connsiteX0" fmla="*/ 100303 w 101234"/>
                  <a:gd name="connsiteY0" fmla="*/ 78928 h 83619"/>
                  <a:gd name="connsiteX1" fmla="*/ 4280 w 101234"/>
                  <a:gd name="connsiteY1" fmla="*/ 580 h 83619"/>
                  <a:gd name="connsiteX2" fmla="*/ 580 w 101234"/>
                  <a:gd name="connsiteY2" fmla="*/ 991 h 83619"/>
                  <a:gd name="connsiteX3" fmla="*/ 992 w 101234"/>
                  <a:gd name="connsiteY3" fmla="*/ 4691 h 83619"/>
                  <a:gd name="connsiteX4" fmla="*/ 97014 w 101234"/>
                  <a:gd name="connsiteY4" fmla="*/ 83039 h 83619"/>
                  <a:gd name="connsiteX5" fmla="*/ 100714 w 101234"/>
                  <a:gd name="connsiteY5" fmla="*/ 82627 h 83619"/>
                  <a:gd name="connsiteX6" fmla="*/ 100303 w 101234"/>
                  <a:gd name="connsiteY6" fmla="*/ 78928 h 83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9">
                    <a:moveTo>
                      <a:pt x="100303" y="78928"/>
                    </a:moveTo>
                    <a:lnTo>
                      <a:pt x="4280" y="580"/>
                    </a:lnTo>
                    <a:cubicBezTo>
                      <a:pt x="3129" y="-324"/>
                      <a:pt x="1484" y="-160"/>
                      <a:pt x="580" y="991"/>
                    </a:cubicBezTo>
                    <a:cubicBezTo>
                      <a:pt x="-324" y="2142"/>
                      <a:pt x="-160" y="3787"/>
                      <a:pt x="992" y="4691"/>
                    </a:cubicBezTo>
                    <a:lnTo>
                      <a:pt x="97014" y="83039"/>
                    </a:lnTo>
                    <a:cubicBezTo>
                      <a:pt x="98165" y="83943"/>
                      <a:pt x="99810" y="83779"/>
                      <a:pt x="100714" y="82627"/>
                    </a:cubicBezTo>
                    <a:cubicBezTo>
                      <a:pt x="101536" y="81477"/>
                      <a:pt x="101372" y="79833"/>
                      <a:pt x="100303" y="78928"/>
                    </a:cubicBezTo>
                    <a:close/>
                  </a:path>
                </a:pathLst>
              </a:custGeom>
              <a:grpFill/>
              <a:ln w="8221" cap="flat">
                <a:noFill/>
                <a:prstDash val="solid"/>
                <a:miter/>
              </a:ln>
            </p:spPr>
            <p:txBody>
              <a:bodyPr rtlCol="0" anchor="ctr"/>
              <a:lstStyle/>
              <a:p>
                <a:endParaRPr lang="en-US"/>
              </a:p>
            </p:txBody>
          </p:sp>
          <p:sp>
            <p:nvSpPr>
              <p:cNvPr id="161" name="Freeform: Shape 160">
                <a:extLst>
                  <a:ext uri="{FF2B5EF4-FFF2-40B4-BE49-F238E27FC236}">
                    <a16:creationId xmlns:a16="http://schemas.microsoft.com/office/drawing/2014/main" id="{342E17B7-995B-41EC-8CDE-2D31A8E864A8}"/>
                  </a:ext>
                </a:extLst>
              </p:cNvPr>
              <p:cNvSpPr/>
              <p:nvPr/>
            </p:nvSpPr>
            <p:spPr>
              <a:xfrm>
                <a:off x="10314202" y="4876640"/>
                <a:ext cx="35499" cy="29934"/>
              </a:xfrm>
              <a:custGeom>
                <a:avLst/>
                <a:gdLst>
                  <a:gd name="connsiteX0" fmla="*/ 966 w 35499"/>
                  <a:gd name="connsiteY0" fmla="*/ 4691 h 29934"/>
                  <a:gd name="connsiteX1" fmla="*/ 31219 w 35499"/>
                  <a:gd name="connsiteY1" fmla="*/ 29354 h 29934"/>
                  <a:gd name="connsiteX2" fmla="*/ 34920 w 35499"/>
                  <a:gd name="connsiteY2" fmla="*/ 28943 h 29934"/>
                  <a:gd name="connsiteX3" fmla="*/ 34508 w 35499"/>
                  <a:gd name="connsiteY3" fmla="*/ 25244 h 29934"/>
                  <a:gd name="connsiteX4" fmla="*/ 4254 w 35499"/>
                  <a:gd name="connsiteY4" fmla="*/ 580 h 29934"/>
                  <a:gd name="connsiteX5" fmla="*/ 555 w 35499"/>
                  <a:gd name="connsiteY5" fmla="*/ 991 h 29934"/>
                  <a:gd name="connsiteX6" fmla="*/ 966 w 35499"/>
                  <a:gd name="connsiteY6" fmla="*/ 4691 h 29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499" h="29934">
                    <a:moveTo>
                      <a:pt x="966" y="4691"/>
                    </a:moveTo>
                    <a:lnTo>
                      <a:pt x="31219" y="29354"/>
                    </a:lnTo>
                    <a:cubicBezTo>
                      <a:pt x="32370" y="30258"/>
                      <a:pt x="34014" y="30094"/>
                      <a:pt x="34920" y="28943"/>
                    </a:cubicBezTo>
                    <a:cubicBezTo>
                      <a:pt x="35824" y="27792"/>
                      <a:pt x="35659" y="26148"/>
                      <a:pt x="34508" y="25244"/>
                    </a:cubicBezTo>
                    <a:lnTo>
                      <a:pt x="4254" y="580"/>
                    </a:lnTo>
                    <a:cubicBezTo>
                      <a:pt x="3104" y="-324"/>
                      <a:pt x="1459" y="-159"/>
                      <a:pt x="555" y="991"/>
                    </a:cubicBezTo>
                    <a:cubicBezTo>
                      <a:pt x="-350" y="2142"/>
                      <a:pt x="-103" y="3787"/>
                      <a:pt x="966" y="4691"/>
                    </a:cubicBezTo>
                    <a:close/>
                  </a:path>
                </a:pathLst>
              </a:custGeom>
              <a:grpFill/>
              <a:ln w="8221" cap="flat">
                <a:noFill/>
                <a:prstDash val="solid"/>
                <a:miter/>
              </a:ln>
            </p:spPr>
            <p:txBody>
              <a:bodyPr rtlCol="0" anchor="ctr"/>
              <a:lstStyle/>
              <a:p>
                <a:endParaRPr lang="en-US"/>
              </a:p>
            </p:txBody>
          </p:sp>
        </p:grpSp>
        <p:grpSp>
          <p:nvGrpSpPr>
            <p:cNvPr id="33" name="Graphic 2">
              <a:extLst>
                <a:ext uri="{FF2B5EF4-FFF2-40B4-BE49-F238E27FC236}">
                  <a16:creationId xmlns:a16="http://schemas.microsoft.com/office/drawing/2014/main" id="{E0491F5B-71CA-414C-8761-781DA425CD64}"/>
                </a:ext>
              </a:extLst>
            </p:cNvPr>
            <p:cNvGrpSpPr/>
            <p:nvPr/>
          </p:nvGrpSpPr>
          <p:grpSpPr>
            <a:xfrm>
              <a:off x="152517" y="4559651"/>
              <a:ext cx="392361" cy="386500"/>
              <a:chOff x="152517" y="4559651"/>
              <a:chExt cx="392361" cy="386500"/>
            </a:xfrm>
            <a:grpFill/>
          </p:grpSpPr>
          <p:sp>
            <p:nvSpPr>
              <p:cNvPr id="146" name="Freeform: Shape 145">
                <a:extLst>
                  <a:ext uri="{FF2B5EF4-FFF2-40B4-BE49-F238E27FC236}">
                    <a16:creationId xmlns:a16="http://schemas.microsoft.com/office/drawing/2014/main" id="{078D64A9-0AEC-4E78-9590-4A13614EF76D}"/>
                  </a:ext>
                </a:extLst>
              </p:cNvPr>
              <p:cNvSpPr/>
              <p:nvPr/>
            </p:nvSpPr>
            <p:spPr>
              <a:xfrm>
                <a:off x="344597" y="4641834"/>
                <a:ext cx="123263" cy="207694"/>
              </a:xfrm>
              <a:custGeom>
                <a:avLst/>
                <a:gdLst>
                  <a:gd name="connsiteX0" fmla="*/ 343 w 123263"/>
                  <a:gd name="connsiteY0" fmla="*/ 36023 h 207694"/>
                  <a:gd name="connsiteX1" fmla="*/ 25582 w 123263"/>
                  <a:gd name="connsiteY1" fmla="*/ 187868 h 207694"/>
                  <a:gd name="connsiteX2" fmla="*/ 52876 w 123263"/>
                  <a:gd name="connsiteY2" fmla="*/ 207352 h 207694"/>
                  <a:gd name="connsiteX3" fmla="*/ 103436 w 123263"/>
                  <a:gd name="connsiteY3" fmla="*/ 198966 h 207694"/>
                  <a:gd name="connsiteX4" fmla="*/ 122921 w 123263"/>
                  <a:gd name="connsiteY4" fmla="*/ 171672 h 207694"/>
                  <a:gd name="connsiteX5" fmla="*/ 97682 w 123263"/>
                  <a:gd name="connsiteY5" fmla="*/ 19827 h 207694"/>
                  <a:gd name="connsiteX6" fmla="*/ 70387 w 123263"/>
                  <a:gd name="connsiteY6" fmla="*/ 343 h 207694"/>
                  <a:gd name="connsiteX7" fmla="*/ 19827 w 123263"/>
                  <a:gd name="connsiteY7" fmla="*/ 8728 h 207694"/>
                  <a:gd name="connsiteX8" fmla="*/ 343 w 123263"/>
                  <a:gd name="connsiteY8" fmla="*/ 36023 h 207694"/>
                  <a:gd name="connsiteX9" fmla="*/ 71292 w 123263"/>
                  <a:gd name="connsiteY9" fmla="*/ 5440 h 207694"/>
                  <a:gd name="connsiteX10" fmla="*/ 92584 w 123263"/>
                  <a:gd name="connsiteY10" fmla="*/ 20649 h 207694"/>
                  <a:gd name="connsiteX11" fmla="*/ 117823 w 123263"/>
                  <a:gd name="connsiteY11" fmla="*/ 172494 h 207694"/>
                  <a:gd name="connsiteX12" fmla="*/ 102614 w 123263"/>
                  <a:gd name="connsiteY12" fmla="*/ 193787 h 207694"/>
                  <a:gd name="connsiteX13" fmla="*/ 72525 w 123263"/>
                  <a:gd name="connsiteY13" fmla="*/ 198802 h 207694"/>
                  <a:gd name="connsiteX14" fmla="*/ 41202 w 123263"/>
                  <a:gd name="connsiteY14" fmla="*/ 10372 h 207694"/>
                  <a:gd name="connsiteX15" fmla="*/ 71292 w 123263"/>
                  <a:gd name="connsiteY15" fmla="*/ 5440 h 207694"/>
                  <a:gd name="connsiteX16" fmla="*/ 36105 w 123263"/>
                  <a:gd name="connsiteY16" fmla="*/ 11277 h 207694"/>
                  <a:gd name="connsiteX17" fmla="*/ 67428 w 123263"/>
                  <a:gd name="connsiteY17" fmla="*/ 199706 h 207694"/>
                  <a:gd name="connsiteX18" fmla="*/ 52054 w 123263"/>
                  <a:gd name="connsiteY18" fmla="*/ 202255 h 207694"/>
                  <a:gd name="connsiteX19" fmla="*/ 30761 w 123263"/>
                  <a:gd name="connsiteY19" fmla="*/ 187045 h 207694"/>
                  <a:gd name="connsiteX20" fmla="*/ 5522 w 123263"/>
                  <a:gd name="connsiteY20" fmla="*/ 35201 h 207694"/>
                  <a:gd name="connsiteX21" fmla="*/ 20731 w 123263"/>
                  <a:gd name="connsiteY21" fmla="*/ 13908 h 207694"/>
                  <a:gd name="connsiteX22" fmla="*/ 36105 w 123263"/>
                  <a:gd name="connsiteY22" fmla="*/ 11277 h 207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3263" h="207694">
                    <a:moveTo>
                      <a:pt x="343" y="36023"/>
                    </a:moveTo>
                    <a:lnTo>
                      <a:pt x="25582" y="187868"/>
                    </a:lnTo>
                    <a:cubicBezTo>
                      <a:pt x="27719" y="200775"/>
                      <a:pt x="39969" y="209571"/>
                      <a:pt x="52876" y="207352"/>
                    </a:cubicBezTo>
                    <a:lnTo>
                      <a:pt x="103436" y="198966"/>
                    </a:lnTo>
                    <a:cubicBezTo>
                      <a:pt x="116344" y="196829"/>
                      <a:pt x="125140" y="184579"/>
                      <a:pt x="122921" y="171672"/>
                    </a:cubicBezTo>
                    <a:lnTo>
                      <a:pt x="97682" y="19827"/>
                    </a:lnTo>
                    <a:cubicBezTo>
                      <a:pt x="95544" y="6920"/>
                      <a:pt x="83294" y="-1877"/>
                      <a:pt x="70387" y="343"/>
                    </a:cubicBezTo>
                    <a:lnTo>
                      <a:pt x="19827" y="8728"/>
                    </a:lnTo>
                    <a:cubicBezTo>
                      <a:pt x="6920" y="10866"/>
                      <a:pt x="-1877" y="23115"/>
                      <a:pt x="343" y="36023"/>
                    </a:cubicBezTo>
                    <a:close/>
                    <a:moveTo>
                      <a:pt x="71292" y="5440"/>
                    </a:moveTo>
                    <a:cubicBezTo>
                      <a:pt x="81404" y="3796"/>
                      <a:pt x="90940" y="10619"/>
                      <a:pt x="92584" y="20649"/>
                    </a:cubicBezTo>
                    <a:lnTo>
                      <a:pt x="117823" y="172494"/>
                    </a:lnTo>
                    <a:cubicBezTo>
                      <a:pt x="119468" y="182606"/>
                      <a:pt x="112644" y="192143"/>
                      <a:pt x="102614" y="193787"/>
                    </a:cubicBezTo>
                    <a:lnTo>
                      <a:pt x="72525" y="198802"/>
                    </a:lnTo>
                    <a:lnTo>
                      <a:pt x="41202" y="10372"/>
                    </a:lnTo>
                    <a:lnTo>
                      <a:pt x="71292" y="5440"/>
                    </a:lnTo>
                    <a:close/>
                    <a:moveTo>
                      <a:pt x="36105" y="11277"/>
                    </a:moveTo>
                    <a:lnTo>
                      <a:pt x="67428" y="199706"/>
                    </a:lnTo>
                    <a:lnTo>
                      <a:pt x="52054" y="202255"/>
                    </a:lnTo>
                    <a:cubicBezTo>
                      <a:pt x="41942" y="203899"/>
                      <a:pt x="32405" y="197076"/>
                      <a:pt x="30761" y="187045"/>
                    </a:cubicBezTo>
                    <a:lnTo>
                      <a:pt x="5522" y="35201"/>
                    </a:lnTo>
                    <a:cubicBezTo>
                      <a:pt x="3878" y="25088"/>
                      <a:pt x="10702" y="15552"/>
                      <a:pt x="20731" y="13908"/>
                    </a:cubicBezTo>
                    <a:lnTo>
                      <a:pt x="36105" y="11277"/>
                    </a:lnTo>
                    <a:close/>
                  </a:path>
                </a:pathLst>
              </a:custGeom>
              <a:grpFill/>
              <a:ln w="8221" cap="flat">
                <a:noFill/>
                <a:prstDash val="solid"/>
                <a:miter/>
              </a:ln>
            </p:spPr>
            <p:txBody>
              <a:bodyPr rtlCol="0" anchor="ctr"/>
              <a:lstStyle/>
              <a:p>
                <a:endParaRPr lang="en-US"/>
              </a:p>
            </p:txBody>
          </p:sp>
          <p:sp>
            <p:nvSpPr>
              <p:cNvPr id="147" name="Freeform: Shape 146">
                <a:extLst>
                  <a:ext uri="{FF2B5EF4-FFF2-40B4-BE49-F238E27FC236}">
                    <a16:creationId xmlns:a16="http://schemas.microsoft.com/office/drawing/2014/main" id="{D33AD111-108C-449C-8F0F-F2FF39C92454}"/>
                  </a:ext>
                </a:extLst>
              </p:cNvPr>
              <p:cNvSpPr/>
              <p:nvPr/>
            </p:nvSpPr>
            <p:spPr>
              <a:xfrm>
                <a:off x="370189" y="4739385"/>
                <a:ext cx="21166" cy="21144"/>
              </a:xfrm>
              <a:custGeom>
                <a:avLst/>
                <a:gdLst>
                  <a:gd name="connsiteX0" fmla="*/ 154 w 21166"/>
                  <a:gd name="connsiteY0" fmla="*/ 12298 h 21144"/>
                  <a:gd name="connsiteX1" fmla="*/ 12321 w 21166"/>
                  <a:gd name="connsiteY1" fmla="*/ 21013 h 21144"/>
                  <a:gd name="connsiteX2" fmla="*/ 21035 w 21166"/>
                  <a:gd name="connsiteY2" fmla="*/ 8846 h 21144"/>
                  <a:gd name="connsiteX3" fmla="*/ 8868 w 21166"/>
                  <a:gd name="connsiteY3" fmla="*/ 131 h 21144"/>
                  <a:gd name="connsiteX4" fmla="*/ 154 w 21166"/>
                  <a:gd name="connsiteY4" fmla="*/ 12298 h 21144"/>
                  <a:gd name="connsiteX5" fmla="*/ 15856 w 21166"/>
                  <a:gd name="connsiteY5" fmla="*/ 9668 h 21144"/>
                  <a:gd name="connsiteX6" fmla="*/ 11499 w 21166"/>
                  <a:gd name="connsiteY6" fmla="*/ 15834 h 21144"/>
                  <a:gd name="connsiteX7" fmla="*/ 5333 w 21166"/>
                  <a:gd name="connsiteY7" fmla="*/ 11476 h 21144"/>
                  <a:gd name="connsiteX8" fmla="*/ 9772 w 21166"/>
                  <a:gd name="connsiteY8" fmla="*/ 5311 h 21144"/>
                  <a:gd name="connsiteX9" fmla="*/ 15856 w 21166"/>
                  <a:gd name="connsiteY9" fmla="*/ 9668 h 21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66" h="21144">
                    <a:moveTo>
                      <a:pt x="154" y="12298"/>
                    </a:moveTo>
                    <a:cubicBezTo>
                      <a:pt x="1140" y="18053"/>
                      <a:pt x="6566" y="21917"/>
                      <a:pt x="12321" y="21013"/>
                    </a:cubicBezTo>
                    <a:cubicBezTo>
                      <a:pt x="18076" y="20026"/>
                      <a:pt x="21940" y="14601"/>
                      <a:pt x="21035" y="8846"/>
                    </a:cubicBezTo>
                    <a:cubicBezTo>
                      <a:pt x="20049" y="3091"/>
                      <a:pt x="14623" y="-773"/>
                      <a:pt x="8868" y="131"/>
                    </a:cubicBezTo>
                    <a:cubicBezTo>
                      <a:pt x="3031" y="1118"/>
                      <a:pt x="-833" y="6544"/>
                      <a:pt x="154" y="12298"/>
                    </a:cubicBezTo>
                    <a:close/>
                    <a:moveTo>
                      <a:pt x="15856" y="9668"/>
                    </a:moveTo>
                    <a:cubicBezTo>
                      <a:pt x="16349" y="12545"/>
                      <a:pt x="14376" y="15340"/>
                      <a:pt x="11499" y="15834"/>
                    </a:cubicBezTo>
                    <a:cubicBezTo>
                      <a:pt x="8621" y="16327"/>
                      <a:pt x="5826" y="14354"/>
                      <a:pt x="5333" y="11476"/>
                    </a:cubicBezTo>
                    <a:cubicBezTo>
                      <a:pt x="4840" y="8599"/>
                      <a:pt x="6813" y="5804"/>
                      <a:pt x="9772" y="5311"/>
                    </a:cubicBezTo>
                    <a:cubicBezTo>
                      <a:pt x="12568" y="4817"/>
                      <a:pt x="15363" y="6790"/>
                      <a:pt x="15856" y="9668"/>
                    </a:cubicBezTo>
                    <a:close/>
                  </a:path>
                </a:pathLst>
              </a:custGeom>
              <a:grpFill/>
              <a:ln w="8221" cap="flat">
                <a:noFill/>
                <a:prstDash val="solid"/>
                <a:miter/>
              </a:ln>
            </p:spPr>
            <p:txBody>
              <a:bodyPr rtlCol="0" anchor="ctr"/>
              <a:lstStyle/>
              <a:p>
                <a:endParaRPr lang="en-US"/>
              </a:p>
            </p:txBody>
          </p:sp>
          <p:sp>
            <p:nvSpPr>
              <p:cNvPr id="148" name="Freeform: Shape 147">
                <a:extLst>
                  <a:ext uri="{FF2B5EF4-FFF2-40B4-BE49-F238E27FC236}">
                    <a16:creationId xmlns:a16="http://schemas.microsoft.com/office/drawing/2014/main" id="{308621F7-BA96-417C-94D1-E2D00949638D}"/>
                  </a:ext>
                </a:extLst>
              </p:cNvPr>
              <p:cNvSpPr/>
              <p:nvPr/>
            </p:nvSpPr>
            <p:spPr>
              <a:xfrm>
                <a:off x="152517" y="4559651"/>
                <a:ext cx="392361" cy="369247"/>
              </a:xfrm>
              <a:custGeom>
                <a:avLst/>
                <a:gdLst>
                  <a:gd name="connsiteX0" fmla="*/ 224402 w 392361"/>
                  <a:gd name="connsiteY0" fmla="*/ 40022 h 369247"/>
                  <a:gd name="connsiteX1" fmla="*/ 225718 w 392361"/>
                  <a:gd name="connsiteY1" fmla="*/ 47915 h 369247"/>
                  <a:gd name="connsiteX2" fmla="*/ 109224 w 392361"/>
                  <a:gd name="connsiteY2" fmla="*/ 67234 h 369247"/>
                  <a:gd name="connsiteX3" fmla="*/ 107415 w 392361"/>
                  <a:gd name="connsiteY3" fmla="*/ 56301 h 369247"/>
                  <a:gd name="connsiteX4" fmla="*/ 104455 w 392361"/>
                  <a:gd name="connsiteY4" fmla="*/ 54163 h 369247"/>
                  <a:gd name="connsiteX5" fmla="*/ 46496 w 392361"/>
                  <a:gd name="connsiteY5" fmla="*/ 63782 h 369247"/>
                  <a:gd name="connsiteX6" fmla="*/ 13447 w 392361"/>
                  <a:gd name="connsiteY6" fmla="*/ 110067 h 369247"/>
                  <a:gd name="connsiteX7" fmla="*/ 24052 w 392361"/>
                  <a:gd name="connsiteY7" fmla="*/ 174110 h 369247"/>
                  <a:gd name="connsiteX8" fmla="*/ 458 w 392361"/>
                  <a:gd name="connsiteY8" fmla="*/ 212092 h 369247"/>
                  <a:gd name="connsiteX9" fmla="*/ 5637 w 392361"/>
                  <a:gd name="connsiteY9" fmla="*/ 243250 h 369247"/>
                  <a:gd name="connsiteX10" fmla="*/ 40248 w 392361"/>
                  <a:gd name="connsiteY10" fmla="*/ 271613 h 369247"/>
                  <a:gd name="connsiteX11" fmla="*/ 50853 w 392361"/>
                  <a:gd name="connsiteY11" fmla="*/ 335574 h 369247"/>
                  <a:gd name="connsiteX12" fmla="*/ 97139 w 392361"/>
                  <a:gd name="connsiteY12" fmla="*/ 368705 h 369247"/>
                  <a:gd name="connsiteX13" fmla="*/ 155098 w 392361"/>
                  <a:gd name="connsiteY13" fmla="*/ 359086 h 369247"/>
                  <a:gd name="connsiteX14" fmla="*/ 157235 w 392361"/>
                  <a:gd name="connsiteY14" fmla="*/ 356127 h 369247"/>
                  <a:gd name="connsiteX15" fmla="*/ 155427 w 392361"/>
                  <a:gd name="connsiteY15" fmla="*/ 345192 h 369247"/>
                  <a:gd name="connsiteX16" fmla="*/ 271921 w 392361"/>
                  <a:gd name="connsiteY16" fmla="*/ 325790 h 369247"/>
                  <a:gd name="connsiteX17" fmla="*/ 273236 w 392361"/>
                  <a:gd name="connsiteY17" fmla="*/ 333683 h 369247"/>
                  <a:gd name="connsiteX18" fmla="*/ 309903 w 392361"/>
                  <a:gd name="connsiteY18" fmla="*/ 351934 h 369247"/>
                  <a:gd name="connsiteX19" fmla="*/ 373041 w 392361"/>
                  <a:gd name="connsiteY19" fmla="*/ 341411 h 369247"/>
                  <a:gd name="connsiteX20" fmla="*/ 392196 w 392361"/>
                  <a:gd name="connsiteY20" fmla="*/ 321762 h 369247"/>
                  <a:gd name="connsiteX21" fmla="*/ 384797 w 392361"/>
                  <a:gd name="connsiteY21" fmla="*/ 277450 h 369247"/>
                  <a:gd name="connsiteX22" fmla="*/ 384633 w 392361"/>
                  <a:gd name="connsiteY22" fmla="*/ 277039 h 369247"/>
                  <a:gd name="connsiteX23" fmla="*/ 384386 w 392361"/>
                  <a:gd name="connsiteY23" fmla="*/ 275148 h 369247"/>
                  <a:gd name="connsiteX24" fmla="*/ 348542 w 392361"/>
                  <a:gd name="connsiteY24" fmla="*/ 59342 h 369247"/>
                  <a:gd name="connsiteX25" fmla="*/ 348131 w 392361"/>
                  <a:gd name="connsiteY25" fmla="*/ 57534 h 369247"/>
                  <a:gd name="connsiteX26" fmla="*/ 348131 w 392361"/>
                  <a:gd name="connsiteY26" fmla="*/ 57123 h 369247"/>
                  <a:gd name="connsiteX27" fmla="*/ 340732 w 392361"/>
                  <a:gd name="connsiteY27" fmla="*/ 12810 h 369247"/>
                  <a:gd name="connsiteX28" fmla="*/ 316233 w 392361"/>
                  <a:gd name="connsiteY28" fmla="*/ 396 h 369247"/>
                  <a:gd name="connsiteX29" fmla="*/ 253094 w 392361"/>
                  <a:gd name="connsiteY29" fmla="*/ 10920 h 369247"/>
                  <a:gd name="connsiteX30" fmla="*/ 224402 w 392361"/>
                  <a:gd name="connsiteY30" fmla="*/ 40022 h 369247"/>
                  <a:gd name="connsiteX31" fmla="*/ 10652 w 392361"/>
                  <a:gd name="connsiteY31" fmla="*/ 242428 h 369247"/>
                  <a:gd name="connsiteX32" fmla="*/ 5472 w 392361"/>
                  <a:gd name="connsiteY32" fmla="*/ 211270 h 369247"/>
                  <a:gd name="connsiteX33" fmla="*/ 24792 w 392361"/>
                  <a:gd name="connsiteY33" fmla="*/ 179289 h 369247"/>
                  <a:gd name="connsiteX34" fmla="*/ 26848 w 392361"/>
                  <a:gd name="connsiteY34" fmla="*/ 191785 h 369247"/>
                  <a:gd name="connsiteX35" fmla="*/ 15420 w 392361"/>
                  <a:gd name="connsiteY35" fmla="*/ 213983 h 369247"/>
                  <a:gd name="connsiteX36" fmla="*/ 19202 w 392361"/>
                  <a:gd name="connsiteY36" fmla="*/ 236591 h 369247"/>
                  <a:gd name="connsiteX37" fmla="*/ 37206 w 392361"/>
                  <a:gd name="connsiteY37" fmla="*/ 253938 h 369247"/>
                  <a:gd name="connsiteX38" fmla="*/ 39261 w 392361"/>
                  <a:gd name="connsiteY38" fmla="*/ 266434 h 369247"/>
                  <a:gd name="connsiteX39" fmla="*/ 10652 w 392361"/>
                  <a:gd name="connsiteY39" fmla="*/ 242428 h 369247"/>
                  <a:gd name="connsiteX40" fmla="*/ 27752 w 392361"/>
                  <a:gd name="connsiteY40" fmla="*/ 197211 h 369247"/>
                  <a:gd name="connsiteX41" fmla="*/ 36302 w 392361"/>
                  <a:gd name="connsiteY41" fmla="*/ 248511 h 369247"/>
                  <a:gd name="connsiteX42" fmla="*/ 24299 w 392361"/>
                  <a:gd name="connsiteY42" fmla="*/ 235769 h 369247"/>
                  <a:gd name="connsiteX43" fmla="*/ 20517 w 392361"/>
                  <a:gd name="connsiteY43" fmla="*/ 213160 h 369247"/>
                  <a:gd name="connsiteX44" fmla="*/ 27752 w 392361"/>
                  <a:gd name="connsiteY44" fmla="*/ 197211 h 369247"/>
                  <a:gd name="connsiteX45" fmla="*/ 151563 w 392361"/>
                  <a:gd name="connsiteY45" fmla="*/ 354400 h 369247"/>
                  <a:gd name="connsiteX46" fmla="*/ 96152 w 392361"/>
                  <a:gd name="connsiteY46" fmla="*/ 363608 h 369247"/>
                  <a:gd name="connsiteX47" fmla="*/ 55868 w 392361"/>
                  <a:gd name="connsiteY47" fmla="*/ 334752 h 369247"/>
                  <a:gd name="connsiteX48" fmla="*/ 44852 w 392361"/>
                  <a:gd name="connsiteY48" fmla="*/ 268489 h 369247"/>
                  <a:gd name="connsiteX49" fmla="*/ 41974 w 392361"/>
                  <a:gd name="connsiteY49" fmla="*/ 251142 h 369247"/>
                  <a:gd name="connsiteX50" fmla="*/ 32273 w 392361"/>
                  <a:gd name="connsiteY50" fmla="*/ 192937 h 369247"/>
                  <a:gd name="connsiteX51" fmla="*/ 29396 w 392361"/>
                  <a:gd name="connsiteY51" fmla="*/ 175589 h 369247"/>
                  <a:gd name="connsiteX52" fmla="*/ 18380 w 392361"/>
                  <a:gd name="connsiteY52" fmla="*/ 109245 h 369247"/>
                  <a:gd name="connsiteX53" fmla="*/ 47154 w 392361"/>
                  <a:gd name="connsiteY53" fmla="*/ 68961 h 369247"/>
                  <a:gd name="connsiteX54" fmla="*/ 102565 w 392361"/>
                  <a:gd name="connsiteY54" fmla="*/ 59753 h 369247"/>
                  <a:gd name="connsiteX55" fmla="*/ 104373 w 392361"/>
                  <a:gd name="connsiteY55" fmla="*/ 70688 h 369247"/>
                  <a:gd name="connsiteX56" fmla="*/ 149672 w 392361"/>
                  <a:gd name="connsiteY56" fmla="*/ 343466 h 369247"/>
                  <a:gd name="connsiteX57" fmla="*/ 151563 w 392361"/>
                  <a:gd name="connsiteY57" fmla="*/ 354400 h 369247"/>
                  <a:gd name="connsiteX58" fmla="*/ 116623 w 392361"/>
                  <a:gd name="connsiteY58" fmla="*/ 112040 h 369247"/>
                  <a:gd name="connsiteX59" fmla="*/ 162826 w 392361"/>
                  <a:gd name="connsiteY59" fmla="*/ 104394 h 369247"/>
                  <a:gd name="connsiteX60" fmla="*/ 165539 w 392361"/>
                  <a:gd name="connsiteY60" fmla="*/ 120754 h 369247"/>
                  <a:gd name="connsiteX61" fmla="*/ 119336 w 392361"/>
                  <a:gd name="connsiteY61" fmla="*/ 128400 h 369247"/>
                  <a:gd name="connsiteX62" fmla="*/ 116623 w 392361"/>
                  <a:gd name="connsiteY62" fmla="*/ 112040 h 369247"/>
                  <a:gd name="connsiteX63" fmla="*/ 145232 w 392361"/>
                  <a:gd name="connsiteY63" fmla="*/ 284027 h 369247"/>
                  <a:gd name="connsiteX64" fmla="*/ 191435 w 392361"/>
                  <a:gd name="connsiteY64" fmla="*/ 276381 h 369247"/>
                  <a:gd name="connsiteX65" fmla="*/ 194148 w 392361"/>
                  <a:gd name="connsiteY65" fmla="*/ 292741 h 369247"/>
                  <a:gd name="connsiteX66" fmla="*/ 147945 w 392361"/>
                  <a:gd name="connsiteY66" fmla="*/ 300387 h 369247"/>
                  <a:gd name="connsiteX67" fmla="*/ 145232 w 392361"/>
                  <a:gd name="connsiteY67" fmla="*/ 284027 h 369247"/>
                  <a:gd name="connsiteX68" fmla="*/ 308998 w 392361"/>
                  <a:gd name="connsiteY68" fmla="*/ 346837 h 369247"/>
                  <a:gd name="connsiteX69" fmla="*/ 278333 w 392361"/>
                  <a:gd name="connsiteY69" fmla="*/ 332943 h 369247"/>
                  <a:gd name="connsiteX70" fmla="*/ 277018 w 392361"/>
                  <a:gd name="connsiteY70" fmla="*/ 325051 h 369247"/>
                  <a:gd name="connsiteX71" fmla="*/ 305463 w 392361"/>
                  <a:gd name="connsiteY71" fmla="*/ 320365 h 369247"/>
                  <a:gd name="connsiteX72" fmla="*/ 309820 w 392361"/>
                  <a:gd name="connsiteY72" fmla="*/ 346837 h 369247"/>
                  <a:gd name="connsiteX73" fmla="*/ 308998 w 392361"/>
                  <a:gd name="connsiteY73" fmla="*/ 346837 h 369247"/>
                  <a:gd name="connsiteX74" fmla="*/ 386935 w 392361"/>
                  <a:gd name="connsiteY74" fmla="*/ 322666 h 369247"/>
                  <a:gd name="connsiteX75" fmla="*/ 372055 w 392361"/>
                  <a:gd name="connsiteY75" fmla="*/ 336314 h 369247"/>
                  <a:gd name="connsiteX76" fmla="*/ 314917 w 392361"/>
                  <a:gd name="connsiteY76" fmla="*/ 345768 h 369247"/>
                  <a:gd name="connsiteX77" fmla="*/ 310560 w 392361"/>
                  <a:gd name="connsiteY77" fmla="*/ 319296 h 369247"/>
                  <a:gd name="connsiteX78" fmla="*/ 358407 w 392361"/>
                  <a:gd name="connsiteY78" fmla="*/ 311321 h 369247"/>
                  <a:gd name="connsiteX79" fmla="*/ 362025 w 392361"/>
                  <a:gd name="connsiteY79" fmla="*/ 310499 h 369247"/>
                  <a:gd name="connsiteX80" fmla="*/ 362929 w 392361"/>
                  <a:gd name="connsiteY80" fmla="*/ 310170 h 369247"/>
                  <a:gd name="connsiteX81" fmla="*/ 365560 w 392361"/>
                  <a:gd name="connsiteY81" fmla="*/ 309184 h 369247"/>
                  <a:gd name="connsiteX82" fmla="*/ 366382 w 392361"/>
                  <a:gd name="connsiteY82" fmla="*/ 308855 h 369247"/>
                  <a:gd name="connsiteX83" fmla="*/ 369259 w 392361"/>
                  <a:gd name="connsiteY83" fmla="*/ 307293 h 369247"/>
                  <a:gd name="connsiteX84" fmla="*/ 369506 w 392361"/>
                  <a:gd name="connsiteY84" fmla="*/ 307128 h 369247"/>
                  <a:gd name="connsiteX85" fmla="*/ 375507 w 392361"/>
                  <a:gd name="connsiteY85" fmla="*/ 302443 h 369247"/>
                  <a:gd name="connsiteX86" fmla="*/ 375507 w 392361"/>
                  <a:gd name="connsiteY86" fmla="*/ 302443 h 369247"/>
                  <a:gd name="connsiteX87" fmla="*/ 377974 w 392361"/>
                  <a:gd name="connsiteY87" fmla="*/ 299730 h 369247"/>
                  <a:gd name="connsiteX88" fmla="*/ 378138 w 392361"/>
                  <a:gd name="connsiteY88" fmla="*/ 299565 h 369247"/>
                  <a:gd name="connsiteX89" fmla="*/ 382002 w 392361"/>
                  <a:gd name="connsiteY89" fmla="*/ 293070 h 369247"/>
                  <a:gd name="connsiteX90" fmla="*/ 386935 w 392361"/>
                  <a:gd name="connsiteY90" fmla="*/ 322666 h 369247"/>
                  <a:gd name="connsiteX91" fmla="*/ 342952 w 392361"/>
                  <a:gd name="connsiteY91" fmla="*/ 58274 h 369247"/>
                  <a:gd name="connsiteX92" fmla="*/ 343363 w 392361"/>
                  <a:gd name="connsiteY92" fmla="*/ 60247 h 369247"/>
                  <a:gd name="connsiteX93" fmla="*/ 379207 w 392361"/>
                  <a:gd name="connsiteY93" fmla="*/ 276052 h 369247"/>
                  <a:gd name="connsiteX94" fmla="*/ 379454 w 392361"/>
                  <a:gd name="connsiteY94" fmla="*/ 278272 h 369247"/>
                  <a:gd name="connsiteX95" fmla="*/ 379536 w 392361"/>
                  <a:gd name="connsiteY95" fmla="*/ 279998 h 369247"/>
                  <a:gd name="connsiteX96" fmla="*/ 379536 w 392361"/>
                  <a:gd name="connsiteY96" fmla="*/ 280903 h 369247"/>
                  <a:gd name="connsiteX97" fmla="*/ 379454 w 392361"/>
                  <a:gd name="connsiteY97" fmla="*/ 282465 h 369247"/>
                  <a:gd name="connsiteX98" fmla="*/ 379371 w 392361"/>
                  <a:gd name="connsiteY98" fmla="*/ 283451 h 369247"/>
                  <a:gd name="connsiteX99" fmla="*/ 379125 w 392361"/>
                  <a:gd name="connsiteY99" fmla="*/ 284931 h 369247"/>
                  <a:gd name="connsiteX100" fmla="*/ 378960 w 392361"/>
                  <a:gd name="connsiteY100" fmla="*/ 285918 h 369247"/>
                  <a:gd name="connsiteX101" fmla="*/ 378549 w 392361"/>
                  <a:gd name="connsiteY101" fmla="*/ 287398 h 369247"/>
                  <a:gd name="connsiteX102" fmla="*/ 378303 w 392361"/>
                  <a:gd name="connsiteY102" fmla="*/ 288302 h 369247"/>
                  <a:gd name="connsiteX103" fmla="*/ 377727 w 392361"/>
                  <a:gd name="connsiteY103" fmla="*/ 289864 h 369247"/>
                  <a:gd name="connsiteX104" fmla="*/ 377398 w 392361"/>
                  <a:gd name="connsiteY104" fmla="*/ 290604 h 369247"/>
                  <a:gd name="connsiteX105" fmla="*/ 376658 w 392361"/>
                  <a:gd name="connsiteY105" fmla="*/ 292166 h 369247"/>
                  <a:gd name="connsiteX106" fmla="*/ 376412 w 392361"/>
                  <a:gd name="connsiteY106" fmla="*/ 292741 h 369247"/>
                  <a:gd name="connsiteX107" fmla="*/ 375425 w 392361"/>
                  <a:gd name="connsiteY107" fmla="*/ 294386 h 369247"/>
                  <a:gd name="connsiteX108" fmla="*/ 375179 w 392361"/>
                  <a:gd name="connsiteY108" fmla="*/ 294797 h 369247"/>
                  <a:gd name="connsiteX109" fmla="*/ 374028 w 392361"/>
                  <a:gd name="connsiteY109" fmla="*/ 296441 h 369247"/>
                  <a:gd name="connsiteX110" fmla="*/ 373863 w 392361"/>
                  <a:gd name="connsiteY110" fmla="*/ 296688 h 369247"/>
                  <a:gd name="connsiteX111" fmla="*/ 372466 w 392361"/>
                  <a:gd name="connsiteY111" fmla="*/ 298332 h 369247"/>
                  <a:gd name="connsiteX112" fmla="*/ 372301 w 392361"/>
                  <a:gd name="connsiteY112" fmla="*/ 298496 h 369247"/>
                  <a:gd name="connsiteX113" fmla="*/ 370739 w 392361"/>
                  <a:gd name="connsiteY113" fmla="*/ 300058 h 369247"/>
                  <a:gd name="connsiteX114" fmla="*/ 370575 w 392361"/>
                  <a:gd name="connsiteY114" fmla="*/ 300223 h 369247"/>
                  <a:gd name="connsiteX115" fmla="*/ 368848 w 392361"/>
                  <a:gd name="connsiteY115" fmla="*/ 301620 h 369247"/>
                  <a:gd name="connsiteX116" fmla="*/ 368602 w 392361"/>
                  <a:gd name="connsiteY116" fmla="*/ 301785 h 369247"/>
                  <a:gd name="connsiteX117" fmla="*/ 366793 w 392361"/>
                  <a:gd name="connsiteY117" fmla="*/ 303018 h 369247"/>
                  <a:gd name="connsiteX118" fmla="*/ 366464 w 392361"/>
                  <a:gd name="connsiteY118" fmla="*/ 303182 h 369247"/>
                  <a:gd name="connsiteX119" fmla="*/ 364656 w 392361"/>
                  <a:gd name="connsiteY119" fmla="*/ 304169 h 369247"/>
                  <a:gd name="connsiteX120" fmla="*/ 364080 w 392361"/>
                  <a:gd name="connsiteY120" fmla="*/ 304416 h 369247"/>
                  <a:gd name="connsiteX121" fmla="*/ 362436 w 392361"/>
                  <a:gd name="connsiteY121" fmla="*/ 305155 h 369247"/>
                  <a:gd name="connsiteX122" fmla="*/ 361367 w 392361"/>
                  <a:gd name="connsiteY122" fmla="*/ 305484 h 369247"/>
                  <a:gd name="connsiteX123" fmla="*/ 360052 w 392361"/>
                  <a:gd name="connsiteY123" fmla="*/ 305895 h 369247"/>
                  <a:gd name="connsiteX124" fmla="*/ 357503 w 392361"/>
                  <a:gd name="connsiteY124" fmla="*/ 306471 h 369247"/>
                  <a:gd name="connsiteX125" fmla="*/ 273483 w 392361"/>
                  <a:gd name="connsiteY125" fmla="*/ 320447 h 369247"/>
                  <a:gd name="connsiteX126" fmla="*/ 154358 w 392361"/>
                  <a:gd name="connsiteY126" fmla="*/ 340260 h 369247"/>
                  <a:gd name="connsiteX127" fmla="*/ 148603 w 392361"/>
                  <a:gd name="connsiteY127" fmla="*/ 305813 h 369247"/>
                  <a:gd name="connsiteX128" fmla="*/ 197355 w 392361"/>
                  <a:gd name="connsiteY128" fmla="*/ 297674 h 369247"/>
                  <a:gd name="connsiteX129" fmla="*/ 199492 w 392361"/>
                  <a:gd name="connsiteY129" fmla="*/ 294715 h 369247"/>
                  <a:gd name="connsiteX130" fmla="*/ 195875 w 392361"/>
                  <a:gd name="connsiteY130" fmla="*/ 273175 h 369247"/>
                  <a:gd name="connsiteX131" fmla="*/ 192915 w 392361"/>
                  <a:gd name="connsiteY131" fmla="*/ 271038 h 369247"/>
                  <a:gd name="connsiteX132" fmla="*/ 144164 w 392361"/>
                  <a:gd name="connsiteY132" fmla="*/ 279177 h 369247"/>
                  <a:gd name="connsiteX133" fmla="*/ 119993 w 392361"/>
                  <a:gd name="connsiteY133" fmla="*/ 133826 h 369247"/>
                  <a:gd name="connsiteX134" fmla="*/ 168745 w 392361"/>
                  <a:gd name="connsiteY134" fmla="*/ 125687 h 369247"/>
                  <a:gd name="connsiteX135" fmla="*/ 170882 w 392361"/>
                  <a:gd name="connsiteY135" fmla="*/ 122727 h 369247"/>
                  <a:gd name="connsiteX136" fmla="*/ 167265 w 392361"/>
                  <a:gd name="connsiteY136" fmla="*/ 101188 h 369247"/>
                  <a:gd name="connsiteX137" fmla="*/ 164306 w 392361"/>
                  <a:gd name="connsiteY137" fmla="*/ 99050 h 369247"/>
                  <a:gd name="connsiteX138" fmla="*/ 115554 w 392361"/>
                  <a:gd name="connsiteY138" fmla="*/ 107190 h 369247"/>
                  <a:gd name="connsiteX139" fmla="*/ 109799 w 392361"/>
                  <a:gd name="connsiteY139" fmla="*/ 72743 h 369247"/>
                  <a:gd name="connsiteX140" fmla="*/ 228924 w 392361"/>
                  <a:gd name="connsiteY140" fmla="*/ 52930 h 369247"/>
                  <a:gd name="connsiteX141" fmla="*/ 312944 w 392361"/>
                  <a:gd name="connsiteY141" fmla="*/ 38954 h 369247"/>
                  <a:gd name="connsiteX142" fmla="*/ 315493 w 392361"/>
                  <a:gd name="connsiteY142" fmla="*/ 38625 h 369247"/>
                  <a:gd name="connsiteX143" fmla="*/ 342952 w 392361"/>
                  <a:gd name="connsiteY143" fmla="*/ 58274 h 369247"/>
                  <a:gd name="connsiteX144" fmla="*/ 317137 w 392361"/>
                  <a:gd name="connsiteY144" fmla="*/ 5576 h 369247"/>
                  <a:gd name="connsiteX145" fmla="*/ 335635 w 392361"/>
                  <a:gd name="connsiteY145" fmla="*/ 13715 h 369247"/>
                  <a:gd name="connsiteX146" fmla="*/ 340567 w 392361"/>
                  <a:gd name="connsiteY146" fmla="*/ 43229 h 369247"/>
                  <a:gd name="connsiteX147" fmla="*/ 340074 w 392361"/>
                  <a:gd name="connsiteY147" fmla="*/ 42818 h 369247"/>
                  <a:gd name="connsiteX148" fmla="*/ 338266 w 392361"/>
                  <a:gd name="connsiteY148" fmla="*/ 41091 h 369247"/>
                  <a:gd name="connsiteX149" fmla="*/ 337526 w 392361"/>
                  <a:gd name="connsiteY149" fmla="*/ 40433 h 369247"/>
                  <a:gd name="connsiteX150" fmla="*/ 334730 w 392361"/>
                  <a:gd name="connsiteY150" fmla="*/ 38378 h 369247"/>
                  <a:gd name="connsiteX151" fmla="*/ 334566 w 392361"/>
                  <a:gd name="connsiteY151" fmla="*/ 38296 h 369247"/>
                  <a:gd name="connsiteX152" fmla="*/ 331771 w 392361"/>
                  <a:gd name="connsiteY152" fmla="*/ 36652 h 369247"/>
                  <a:gd name="connsiteX153" fmla="*/ 330867 w 392361"/>
                  <a:gd name="connsiteY153" fmla="*/ 36241 h 369247"/>
                  <a:gd name="connsiteX154" fmla="*/ 328482 w 392361"/>
                  <a:gd name="connsiteY154" fmla="*/ 35254 h 369247"/>
                  <a:gd name="connsiteX155" fmla="*/ 327496 w 392361"/>
                  <a:gd name="connsiteY155" fmla="*/ 34925 h 369247"/>
                  <a:gd name="connsiteX156" fmla="*/ 324125 w 392361"/>
                  <a:gd name="connsiteY156" fmla="*/ 33939 h 369247"/>
                  <a:gd name="connsiteX157" fmla="*/ 324043 w 392361"/>
                  <a:gd name="connsiteY157" fmla="*/ 33939 h 369247"/>
                  <a:gd name="connsiteX158" fmla="*/ 320672 w 392361"/>
                  <a:gd name="connsiteY158" fmla="*/ 33446 h 369247"/>
                  <a:gd name="connsiteX159" fmla="*/ 319604 w 392361"/>
                  <a:gd name="connsiteY159" fmla="*/ 33363 h 369247"/>
                  <a:gd name="connsiteX160" fmla="*/ 316973 w 392361"/>
                  <a:gd name="connsiteY160" fmla="*/ 33281 h 369247"/>
                  <a:gd name="connsiteX161" fmla="*/ 315904 w 392361"/>
                  <a:gd name="connsiteY161" fmla="*/ 33281 h 369247"/>
                  <a:gd name="connsiteX162" fmla="*/ 312287 w 392361"/>
                  <a:gd name="connsiteY162" fmla="*/ 33610 h 369247"/>
                  <a:gd name="connsiteX163" fmla="*/ 264439 w 392361"/>
                  <a:gd name="connsiteY163" fmla="*/ 41584 h 369247"/>
                  <a:gd name="connsiteX164" fmla="*/ 260082 w 392361"/>
                  <a:gd name="connsiteY164" fmla="*/ 15112 h 369247"/>
                  <a:gd name="connsiteX165" fmla="*/ 317137 w 392361"/>
                  <a:gd name="connsiteY165" fmla="*/ 5576 h 369247"/>
                  <a:gd name="connsiteX166" fmla="*/ 254821 w 392361"/>
                  <a:gd name="connsiteY166" fmla="*/ 15934 h 369247"/>
                  <a:gd name="connsiteX167" fmla="*/ 259178 w 392361"/>
                  <a:gd name="connsiteY167" fmla="*/ 42407 h 369247"/>
                  <a:gd name="connsiteX168" fmla="*/ 230733 w 392361"/>
                  <a:gd name="connsiteY168" fmla="*/ 47092 h 369247"/>
                  <a:gd name="connsiteX169" fmla="*/ 229417 w 392361"/>
                  <a:gd name="connsiteY169" fmla="*/ 39200 h 369247"/>
                  <a:gd name="connsiteX170" fmla="*/ 253916 w 392361"/>
                  <a:gd name="connsiteY170" fmla="*/ 16099 h 369247"/>
                  <a:gd name="connsiteX171" fmla="*/ 254821 w 392361"/>
                  <a:gd name="connsiteY171" fmla="*/ 15934 h 369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392361" h="369247">
                    <a:moveTo>
                      <a:pt x="224402" y="40022"/>
                    </a:moveTo>
                    <a:lnTo>
                      <a:pt x="225718" y="47915"/>
                    </a:lnTo>
                    <a:lnTo>
                      <a:pt x="109224" y="67234"/>
                    </a:lnTo>
                    <a:lnTo>
                      <a:pt x="107415" y="56301"/>
                    </a:lnTo>
                    <a:cubicBezTo>
                      <a:pt x="107168" y="54903"/>
                      <a:pt x="105853" y="53916"/>
                      <a:pt x="104455" y="54163"/>
                    </a:cubicBezTo>
                    <a:lnTo>
                      <a:pt x="46496" y="63782"/>
                    </a:lnTo>
                    <a:cubicBezTo>
                      <a:pt x="24628" y="67399"/>
                      <a:pt x="9747" y="88198"/>
                      <a:pt x="13447" y="110067"/>
                    </a:cubicBezTo>
                    <a:lnTo>
                      <a:pt x="24052" y="174110"/>
                    </a:lnTo>
                    <a:cubicBezTo>
                      <a:pt x="7939" y="178960"/>
                      <a:pt x="-2338" y="195238"/>
                      <a:pt x="458" y="212092"/>
                    </a:cubicBezTo>
                    <a:lnTo>
                      <a:pt x="5637" y="243250"/>
                    </a:lnTo>
                    <a:cubicBezTo>
                      <a:pt x="8432" y="260186"/>
                      <a:pt x="23395" y="272188"/>
                      <a:pt x="40248" y="271613"/>
                    </a:cubicBezTo>
                    <a:lnTo>
                      <a:pt x="50853" y="335574"/>
                    </a:lnTo>
                    <a:cubicBezTo>
                      <a:pt x="54471" y="357442"/>
                      <a:pt x="75270" y="372323"/>
                      <a:pt x="97139" y="368705"/>
                    </a:cubicBezTo>
                    <a:lnTo>
                      <a:pt x="155098" y="359086"/>
                    </a:lnTo>
                    <a:cubicBezTo>
                      <a:pt x="156495" y="358840"/>
                      <a:pt x="157482" y="357524"/>
                      <a:pt x="157235" y="356127"/>
                    </a:cubicBezTo>
                    <a:lnTo>
                      <a:pt x="155427" y="345192"/>
                    </a:lnTo>
                    <a:lnTo>
                      <a:pt x="271921" y="325790"/>
                    </a:lnTo>
                    <a:lnTo>
                      <a:pt x="273236" y="333683"/>
                    </a:lnTo>
                    <a:cubicBezTo>
                      <a:pt x="275374" y="346754"/>
                      <a:pt x="291816" y="354893"/>
                      <a:pt x="309903" y="351934"/>
                    </a:cubicBezTo>
                    <a:lnTo>
                      <a:pt x="373041" y="341411"/>
                    </a:lnTo>
                    <a:cubicBezTo>
                      <a:pt x="385044" y="339438"/>
                      <a:pt x="393676" y="330559"/>
                      <a:pt x="392196" y="321762"/>
                    </a:cubicBezTo>
                    <a:lnTo>
                      <a:pt x="384797" y="277450"/>
                    </a:lnTo>
                    <a:cubicBezTo>
                      <a:pt x="384797" y="277285"/>
                      <a:pt x="384715" y="277204"/>
                      <a:pt x="384633" y="277039"/>
                    </a:cubicBezTo>
                    <a:cubicBezTo>
                      <a:pt x="384551" y="276381"/>
                      <a:pt x="384551" y="275806"/>
                      <a:pt x="384386" y="275148"/>
                    </a:cubicBezTo>
                    <a:lnTo>
                      <a:pt x="348542" y="59342"/>
                    </a:lnTo>
                    <a:cubicBezTo>
                      <a:pt x="348460" y="58685"/>
                      <a:pt x="348295" y="58109"/>
                      <a:pt x="348131" y="57534"/>
                    </a:cubicBezTo>
                    <a:cubicBezTo>
                      <a:pt x="348131" y="57369"/>
                      <a:pt x="348131" y="57287"/>
                      <a:pt x="348131" y="57123"/>
                    </a:cubicBezTo>
                    <a:lnTo>
                      <a:pt x="340732" y="12810"/>
                    </a:lnTo>
                    <a:cubicBezTo>
                      <a:pt x="339252" y="4014"/>
                      <a:pt x="328318" y="-1577"/>
                      <a:pt x="316233" y="396"/>
                    </a:cubicBezTo>
                    <a:lnTo>
                      <a:pt x="253094" y="10920"/>
                    </a:lnTo>
                    <a:cubicBezTo>
                      <a:pt x="235172" y="13879"/>
                      <a:pt x="222183" y="26951"/>
                      <a:pt x="224402" y="40022"/>
                    </a:cubicBezTo>
                    <a:close/>
                    <a:moveTo>
                      <a:pt x="10652" y="242428"/>
                    </a:moveTo>
                    <a:lnTo>
                      <a:pt x="5472" y="211270"/>
                    </a:lnTo>
                    <a:cubicBezTo>
                      <a:pt x="3171" y="197211"/>
                      <a:pt x="11474" y="183647"/>
                      <a:pt x="24792" y="179289"/>
                    </a:cubicBezTo>
                    <a:lnTo>
                      <a:pt x="26848" y="191785"/>
                    </a:lnTo>
                    <a:cubicBezTo>
                      <a:pt x="18626" y="195814"/>
                      <a:pt x="13858" y="204775"/>
                      <a:pt x="15420" y="213983"/>
                    </a:cubicBezTo>
                    <a:lnTo>
                      <a:pt x="19202" y="236591"/>
                    </a:lnTo>
                    <a:cubicBezTo>
                      <a:pt x="20764" y="245799"/>
                      <a:pt x="28163" y="252786"/>
                      <a:pt x="37206" y="253938"/>
                    </a:cubicBezTo>
                    <a:lnTo>
                      <a:pt x="39261" y="266434"/>
                    </a:lnTo>
                    <a:cubicBezTo>
                      <a:pt x="25285" y="266680"/>
                      <a:pt x="13036" y="256568"/>
                      <a:pt x="10652" y="242428"/>
                    </a:cubicBezTo>
                    <a:close/>
                    <a:moveTo>
                      <a:pt x="27752" y="197211"/>
                    </a:moveTo>
                    <a:lnTo>
                      <a:pt x="36302" y="248511"/>
                    </a:lnTo>
                    <a:cubicBezTo>
                      <a:pt x="30218" y="247114"/>
                      <a:pt x="25368" y="242181"/>
                      <a:pt x="24299" y="235769"/>
                    </a:cubicBezTo>
                    <a:lnTo>
                      <a:pt x="20517" y="213160"/>
                    </a:lnTo>
                    <a:cubicBezTo>
                      <a:pt x="19448" y="206830"/>
                      <a:pt x="22408" y="200500"/>
                      <a:pt x="27752" y="197211"/>
                    </a:cubicBezTo>
                    <a:close/>
                    <a:moveTo>
                      <a:pt x="151563" y="354400"/>
                    </a:moveTo>
                    <a:lnTo>
                      <a:pt x="96152" y="363608"/>
                    </a:lnTo>
                    <a:cubicBezTo>
                      <a:pt x="77079" y="366732"/>
                      <a:pt x="59075" y="353825"/>
                      <a:pt x="55868" y="334752"/>
                    </a:cubicBezTo>
                    <a:lnTo>
                      <a:pt x="44852" y="268489"/>
                    </a:lnTo>
                    <a:lnTo>
                      <a:pt x="41974" y="251142"/>
                    </a:lnTo>
                    <a:lnTo>
                      <a:pt x="32273" y="192937"/>
                    </a:lnTo>
                    <a:lnTo>
                      <a:pt x="29396" y="175589"/>
                    </a:lnTo>
                    <a:lnTo>
                      <a:pt x="18380" y="109245"/>
                    </a:lnTo>
                    <a:cubicBezTo>
                      <a:pt x="15256" y="90172"/>
                      <a:pt x="28163" y="72167"/>
                      <a:pt x="47154" y="68961"/>
                    </a:cubicBezTo>
                    <a:lnTo>
                      <a:pt x="102565" y="59753"/>
                    </a:lnTo>
                    <a:lnTo>
                      <a:pt x="104373" y="70688"/>
                    </a:lnTo>
                    <a:lnTo>
                      <a:pt x="149672" y="343466"/>
                    </a:lnTo>
                    <a:lnTo>
                      <a:pt x="151563" y="354400"/>
                    </a:lnTo>
                    <a:close/>
                    <a:moveTo>
                      <a:pt x="116623" y="112040"/>
                    </a:moveTo>
                    <a:lnTo>
                      <a:pt x="162826" y="104394"/>
                    </a:lnTo>
                    <a:lnTo>
                      <a:pt x="165539" y="120754"/>
                    </a:lnTo>
                    <a:lnTo>
                      <a:pt x="119336" y="128400"/>
                    </a:lnTo>
                    <a:lnTo>
                      <a:pt x="116623" y="112040"/>
                    </a:lnTo>
                    <a:close/>
                    <a:moveTo>
                      <a:pt x="145232" y="284027"/>
                    </a:moveTo>
                    <a:lnTo>
                      <a:pt x="191435" y="276381"/>
                    </a:lnTo>
                    <a:lnTo>
                      <a:pt x="194148" y="292741"/>
                    </a:lnTo>
                    <a:lnTo>
                      <a:pt x="147945" y="300387"/>
                    </a:lnTo>
                    <a:lnTo>
                      <a:pt x="145232" y="284027"/>
                    </a:lnTo>
                    <a:close/>
                    <a:moveTo>
                      <a:pt x="308998" y="346837"/>
                    </a:moveTo>
                    <a:cubicBezTo>
                      <a:pt x="293789" y="349385"/>
                      <a:pt x="280060" y="343137"/>
                      <a:pt x="278333" y="332943"/>
                    </a:cubicBezTo>
                    <a:lnTo>
                      <a:pt x="277018" y="325051"/>
                    </a:lnTo>
                    <a:lnTo>
                      <a:pt x="305463" y="320365"/>
                    </a:lnTo>
                    <a:lnTo>
                      <a:pt x="309820" y="346837"/>
                    </a:lnTo>
                    <a:lnTo>
                      <a:pt x="308998" y="346837"/>
                    </a:lnTo>
                    <a:close/>
                    <a:moveTo>
                      <a:pt x="386935" y="322666"/>
                    </a:moveTo>
                    <a:cubicBezTo>
                      <a:pt x="387921" y="328586"/>
                      <a:pt x="381098" y="334834"/>
                      <a:pt x="372055" y="336314"/>
                    </a:cubicBezTo>
                    <a:lnTo>
                      <a:pt x="314917" y="345768"/>
                    </a:lnTo>
                    <a:lnTo>
                      <a:pt x="310560" y="319296"/>
                    </a:lnTo>
                    <a:lnTo>
                      <a:pt x="358407" y="311321"/>
                    </a:lnTo>
                    <a:cubicBezTo>
                      <a:pt x="359641" y="311075"/>
                      <a:pt x="360874" y="310828"/>
                      <a:pt x="362025" y="310499"/>
                    </a:cubicBezTo>
                    <a:cubicBezTo>
                      <a:pt x="362354" y="310417"/>
                      <a:pt x="362600" y="310335"/>
                      <a:pt x="362929" y="310170"/>
                    </a:cubicBezTo>
                    <a:cubicBezTo>
                      <a:pt x="363833" y="309841"/>
                      <a:pt x="364738" y="309513"/>
                      <a:pt x="365560" y="309184"/>
                    </a:cubicBezTo>
                    <a:cubicBezTo>
                      <a:pt x="365806" y="309102"/>
                      <a:pt x="366053" y="308937"/>
                      <a:pt x="366382" y="308855"/>
                    </a:cubicBezTo>
                    <a:cubicBezTo>
                      <a:pt x="367369" y="308362"/>
                      <a:pt x="368355" y="307868"/>
                      <a:pt x="369259" y="307293"/>
                    </a:cubicBezTo>
                    <a:cubicBezTo>
                      <a:pt x="369342" y="307211"/>
                      <a:pt x="369424" y="307211"/>
                      <a:pt x="369506" y="307128"/>
                    </a:cubicBezTo>
                    <a:cubicBezTo>
                      <a:pt x="371726" y="305813"/>
                      <a:pt x="373699" y="304251"/>
                      <a:pt x="375507" y="302443"/>
                    </a:cubicBezTo>
                    <a:cubicBezTo>
                      <a:pt x="375507" y="302443"/>
                      <a:pt x="375507" y="302443"/>
                      <a:pt x="375507" y="302443"/>
                    </a:cubicBezTo>
                    <a:cubicBezTo>
                      <a:pt x="376412" y="301538"/>
                      <a:pt x="377152" y="300634"/>
                      <a:pt x="377974" y="299730"/>
                    </a:cubicBezTo>
                    <a:cubicBezTo>
                      <a:pt x="378056" y="299647"/>
                      <a:pt x="378056" y="299647"/>
                      <a:pt x="378138" y="299565"/>
                    </a:cubicBezTo>
                    <a:cubicBezTo>
                      <a:pt x="379700" y="297592"/>
                      <a:pt x="381016" y="295372"/>
                      <a:pt x="382002" y="293070"/>
                    </a:cubicBezTo>
                    <a:lnTo>
                      <a:pt x="386935" y="322666"/>
                    </a:lnTo>
                    <a:close/>
                    <a:moveTo>
                      <a:pt x="342952" y="58274"/>
                    </a:moveTo>
                    <a:cubicBezTo>
                      <a:pt x="343116" y="58931"/>
                      <a:pt x="343280" y="59589"/>
                      <a:pt x="343363" y="60247"/>
                    </a:cubicBezTo>
                    <a:lnTo>
                      <a:pt x="379207" y="276052"/>
                    </a:lnTo>
                    <a:cubicBezTo>
                      <a:pt x="379289" y="276792"/>
                      <a:pt x="379371" y="277532"/>
                      <a:pt x="379454" y="278272"/>
                    </a:cubicBezTo>
                    <a:cubicBezTo>
                      <a:pt x="379536" y="278847"/>
                      <a:pt x="379536" y="279423"/>
                      <a:pt x="379536" y="279998"/>
                    </a:cubicBezTo>
                    <a:cubicBezTo>
                      <a:pt x="379536" y="280328"/>
                      <a:pt x="379536" y="280574"/>
                      <a:pt x="379536" y="280903"/>
                    </a:cubicBezTo>
                    <a:cubicBezTo>
                      <a:pt x="379536" y="281396"/>
                      <a:pt x="379454" y="281971"/>
                      <a:pt x="379454" y="282465"/>
                    </a:cubicBezTo>
                    <a:cubicBezTo>
                      <a:pt x="379454" y="282794"/>
                      <a:pt x="379371" y="283123"/>
                      <a:pt x="379371" y="283451"/>
                    </a:cubicBezTo>
                    <a:cubicBezTo>
                      <a:pt x="379289" y="283945"/>
                      <a:pt x="379207" y="284438"/>
                      <a:pt x="379125" y="284931"/>
                    </a:cubicBezTo>
                    <a:cubicBezTo>
                      <a:pt x="379043" y="285260"/>
                      <a:pt x="379043" y="285589"/>
                      <a:pt x="378960" y="285918"/>
                    </a:cubicBezTo>
                    <a:cubicBezTo>
                      <a:pt x="378878" y="286411"/>
                      <a:pt x="378714" y="286904"/>
                      <a:pt x="378549" y="287398"/>
                    </a:cubicBezTo>
                    <a:cubicBezTo>
                      <a:pt x="378467" y="287726"/>
                      <a:pt x="378385" y="287973"/>
                      <a:pt x="378303" y="288302"/>
                    </a:cubicBezTo>
                    <a:cubicBezTo>
                      <a:pt x="378138" y="288795"/>
                      <a:pt x="377974" y="289288"/>
                      <a:pt x="377727" y="289864"/>
                    </a:cubicBezTo>
                    <a:cubicBezTo>
                      <a:pt x="377645" y="290111"/>
                      <a:pt x="377563" y="290357"/>
                      <a:pt x="377398" y="290604"/>
                    </a:cubicBezTo>
                    <a:cubicBezTo>
                      <a:pt x="377152" y="291179"/>
                      <a:pt x="376905" y="291672"/>
                      <a:pt x="376658" y="292166"/>
                    </a:cubicBezTo>
                    <a:cubicBezTo>
                      <a:pt x="376576" y="292330"/>
                      <a:pt x="376494" y="292495"/>
                      <a:pt x="376412" y="292741"/>
                    </a:cubicBezTo>
                    <a:cubicBezTo>
                      <a:pt x="376083" y="293317"/>
                      <a:pt x="375836" y="293810"/>
                      <a:pt x="375425" y="294386"/>
                    </a:cubicBezTo>
                    <a:cubicBezTo>
                      <a:pt x="375343" y="294550"/>
                      <a:pt x="375261" y="294632"/>
                      <a:pt x="375179" y="294797"/>
                    </a:cubicBezTo>
                    <a:cubicBezTo>
                      <a:pt x="374768" y="295372"/>
                      <a:pt x="374439" y="295948"/>
                      <a:pt x="374028" y="296441"/>
                    </a:cubicBezTo>
                    <a:cubicBezTo>
                      <a:pt x="373945" y="296523"/>
                      <a:pt x="373863" y="296605"/>
                      <a:pt x="373863" y="296688"/>
                    </a:cubicBezTo>
                    <a:cubicBezTo>
                      <a:pt x="373452" y="297263"/>
                      <a:pt x="372959" y="297757"/>
                      <a:pt x="372466" y="298332"/>
                    </a:cubicBezTo>
                    <a:cubicBezTo>
                      <a:pt x="372383" y="298414"/>
                      <a:pt x="372383" y="298414"/>
                      <a:pt x="372301" y="298496"/>
                    </a:cubicBezTo>
                    <a:cubicBezTo>
                      <a:pt x="371808" y="298989"/>
                      <a:pt x="371315" y="299565"/>
                      <a:pt x="370739" y="300058"/>
                    </a:cubicBezTo>
                    <a:cubicBezTo>
                      <a:pt x="370657" y="300140"/>
                      <a:pt x="370657" y="300140"/>
                      <a:pt x="370575" y="300223"/>
                    </a:cubicBezTo>
                    <a:cubicBezTo>
                      <a:pt x="369999" y="300716"/>
                      <a:pt x="369424" y="301209"/>
                      <a:pt x="368848" y="301620"/>
                    </a:cubicBezTo>
                    <a:cubicBezTo>
                      <a:pt x="368766" y="301703"/>
                      <a:pt x="368684" y="301703"/>
                      <a:pt x="368602" y="301785"/>
                    </a:cubicBezTo>
                    <a:cubicBezTo>
                      <a:pt x="368026" y="302196"/>
                      <a:pt x="367451" y="302607"/>
                      <a:pt x="366793" y="303018"/>
                    </a:cubicBezTo>
                    <a:cubicBezTo>
                      <a:pt x="366711" y="303100"/>
                      <a:pt x="366546" y="303182"/>
                      <a:pt x="366464" y="303182"/>
                    </a:cubicBezTo>
                    <a:cubicBezTo>
                      <a:pt x="365889" y="303511"/>
                      <a:pt x="365313" y="303840"/>
                      <a:pt x="364656" y="304169"/>
                    </a:cubicBezTo>
                    <a:cubicBezTo>
                      <a:pt x="364491" y="304251"/>
                      <a:pt x="364244" y="304333"/>
                      <a:pt x="364080" y="304416"/>
                    </a:cubicBezTo>
                    <a:cubicBezTo>
                      <a:pt x="363505" y="304662"/>
                      <a:pt x="363011" y="304909"/>
                      <a:pt x="362436" y="305155"/>
                    </a:cubicBezTo>
                    <a:cubicBezTo>
                      <a:pt x="362107" y="305320"/>
                      <a:pt x="361696" y="305402"/>
                      <a:pt x="361367" y="305484"/>
                    </a:cubicBezTo>
                    <a:cubicBezTo>
                      <a:pt x="360956" y="305649"/>
                      <a:pt x="360463" y="305813"/>
                      <a:pt x="360052" y="305895"/>
                    </a:cubicBezTo>
                    <a:cubicBezTo>
                      <a:pt x="359230" y="306142"/>
                      <a:pt x="358407" y="306306"/>
                      <a:pt x="357503" y="306471"/>
                    </a:cubicBezTo>
                    <a:lnTo>
                      <a:pt x="273483" y="320447"/>
                    </a:lnTo>
                    <a:lnTo>
                      <a:pt x="154358" y="340260"/>
                    </a:lnTo>
                    <a:lnTo>
                      <a:pt x="148603" y="305813"/>
                    </a:lnTo>
                    <a:lnTo>
                      <a:pt x="197355" y="297674"/>
                    </a:lnTo>
                    <a:cubicBezTo>
                      <a:pt x="198752" y="297427"/>
                      <a:pt x="199739" y="296112"/>
                      <a:pt x="199492" y="294715"/>
                    </a:cubicBezTo>
                    <a:lnTo>
                      <a:pt x="195875" y="273175"/>
                    </a:lnTo>
                    <a:cubicBezTo>
                      <a:pt x="195628" y="271777"/>
                      <a:pt x="194313" y="270791"/>
                      <a:pt x="192915" y="271038"/>
                    </a:cubicBezTo>
                    <a:lnTo>
                      <a:pt x="144164" y="279177"/>
                    </a:lnTo>
                    <a:lnTo>
                      <a:pt x="119993" y="133826"/>
                    </a:lnTo>
                    <a:lnTo>
                      <a:pt x="168745" y="125687"/>
                    </a:lnTo>
                    <a:cubicBezTo>
                      <a:pt x="170143" y="125441"/>
                      <a:pt x="171129" y="124125"/>
                      <a:pt x="170882" y="122727"/>
                    </a:cubicBezTo>
                    <a:lnTo>
                      <a:pt x="167265" y="101188"/>
                    </a:lnTo>
                    <a:cubicBezTo>
                      <a:pt x="167019" y="99790"/>
                      <a:pt x="165703" y="98804"/>
                      <a:pt x="164306" y="99050"/>
                    </a:cubicBezTo>
                    <a:lnTo>
                      <a:pt x="115554" y="107190"/>
                    </a:lnTo>
                    <a:lnTo>
                      <a:pt x="109799" y="72743"/>
                    </a:lnTo>
                    <a:lnTo>
                      <a:pt x="228924" y="52930"/>
                    </a:lnTo>
                    <a:lnTo>
                      <a:pt x="312944" y="38954"/>
                    </a:lnTo>
                    <a:cubicBezTo>
                      <a:pt x="313766" y="38790"/>
                      <a:pt x="314589" y="38707"/>
                      <a:pt x="315493" y="38625"/>
                    </a:cubicBezTo>
                    <a:cubicBezTo>
                      <a:pt x="328154" y="37556"/>
                      <a:pt x="339910" y="45860"/>
                      <a:pt x="342952" y="58274"/>
                    </a:cubicBezTo>
                    <a:close/>
                    <a:moveTo>
                      <a:pt x="317137" y="5576"/>
                    </a:moveTo>
                    <a:cubicBezTo>
                      <a:pt x="326180" y="4096"/>
                      <a:pt x="334648" y="7796"/>
                      <a:pt x="335635" y="13715"/>
                    </a:cubicBezTo>
                    <a:lnTo>
                      <a:pt x="340567" y="43229"/>
                    </a:lnTo>
                    <a:cubicBezTo>
                      <a:pt x="340403" y="43064"/>
                      <a:pt x="340239" y="42982"/>
                      <a:pt x="340074" y="42818"/>
                    </a:cubicBezTo>
                    <a:cubicBezTo>
                      <a:pt x="339499" y="42242"/>
                      <a:pt x="338841" y="41584"/>
                      <a:pt x="338266" y="41091"/>
                    </a:cubicBezTo>
                    <a:cubicBezTo>
                      <a:pt x="338019" y="40845"/>
                      <a:pt x="337772" y="40680"/>
                      <a:pt x="337526" y="40433"/>
                    </a:cubicBezTo>
                    <a:cubicBezTo>
                      <a:pt x="336621" y="39694"/>
                      <a:pt x="335717" y="39036"/>
                      <a:pt x="334730" y="38378"/>
                    </a:cubicBezTo>
                    <a:cubicBezTo>
                      <a:pt x="334648" y="38378"/>
                      <a:pt x="334648" y="38296"/>
                      <a:pt x="334566" y="38296"/>
                    </a:cubicBezTo>
                    <a:cubicBezTo>
                      <a:pt x="333662" y="37721"/>
                      <a:pt x="332675" y="37145"/>
                      <a:pt x="331771" y="36652"/>
                    </a:cubicBezTo>
                    <a:cubicBezTo>
                      <a:pt x="331442" y="36487"/>
                      <a:pt x="331113" y="36323"/>
                      <a:pt x="330867" y="36241"/>
                    </a:cubicBezTo>
                    <a:cubicBezTo>
                      <a:pt x="330127" y="35912"/>
                      <a:pt x="329304" y="35583"/>
                      <a:pt x="328482" y="35254"/>
                    </a:cubicBezTo>
                    <a:cubicBezTo>
                      <a:pt x="328154" y="35172"/>
                      <a:pt x="327825" y="35008"/>
                      <a:pt x="327496" y="34925"/>
                    </a:cubicBezTo>
                    <a:cubicBezTo>
                      <a:pt x="326427" y="34514"/>
                      <a:pt x="325276" y="34186"/>
                      <a:pt x="324125" y="33939"/>
                    </a:cubicBezTo>
                    <a:cubicBezTo>
                      <a:pt x="324125" y="33939"/>
                      <a:pt x="324043" y="33939"/>
                      <a:pt x="324043" y="33939"/>
                    </a:cubicBezTo>
                    <a:cubicBezTo>
                      <a:pt x="322974" y="33692"/>
                      <a:pt x="321823" y="33528"/>
                      <a:pt x="320672" y="33446"/>
                    </a:cubicBezTo>
                    <a:cubicBezTo>
                      <a:pt x="320343" y="33446"/>
                      <a:pt x="319932" y="33363"/>
                      <a:pt x="319604" y="33363"/>
                    </a:cubicBezTo>
                    <a:cubicBezTo>
                      <a:pt x="318699" y="33281"/>
                      <a:pt x="317877" y="33281"/>
                      <a:pt x="316973" y="33281"/>
                    </a:cubicBezTo>
                    <a:cubicBezTo>
                      <a:pt x="316644" y="33281"/>
                      <a:pt x="316233" y="33281"/>
                      <a:pt x="315904" y="33281"/>
                    </a:cubicBezTo>
                    <a:cubicBezTo>
                      <a:pt x="314671" y="33363"/>
                      <a:pt x="313520" y="33446"/>
                      <a:pt x="312287" y="33610"/>
                    </a:cubicBezTo>
                    <a:lnTo>
                      <a:pt x="264439" y="41584"/>
                    </a:lnTo>
                    <a:lnTo>
                      <a:pt x="260082" y="15112"/>
                    </a:lnTo>
                    <a:lnTo>
                      <a:pt x="317137" y="5576"/>
                    </a:lnTo>
                    <a:close/>
                    <a:moveTo>
                      <a:pt x="254821" y="15934"/>
                    </a:moveTo>
                    <a:lnTo>
                      <a:pt x="259178" y="42407"/>
                    </a:lnTo>
                    <a:lnTo>
                      <a:pt x="230733" y="47092"/>
                    </a:lnTo>
                    <a:lnTo>
                      <a:pt x="229417" y="39200"/>
                    </a:lnTo>
                    <a:cubicBezTo>
                      <a:pt x="227691" y="29006"/>
                      <a:pt x="238707" y="18648"/>
                      <a:pt x="253916" y="16099"/>
                    </a:cubicBezTo>
                    <a:lnTo>
                      <a:pt x="254821" y="15934"/>
                    </a:lnTo>
                    <a:close/>
                  </a:path>
                </a:pathLst>
              </a:custGeom>
              <a:grpFill/>
              <a:ln w="8221" cap="flat">
                <a:noFill/>
                <a:prstDash val="solid"/>
                <a:miter/>
              </a:ln>
            </p:spPr>
            <p:txBody>
              <a:bodyPr rtlCol="0" anchor="ctr"/>
              <a:lstStyle/>
              <a:p>
                <a:endParaRPr lang="en-US"/>
              </a:p>
            </p:txBody>
          </p:sp>
          <p:sp>
            <p:nvSpPr>
              <p:cNvPr id="149" name="Freeform: Shape 148">
                <a:extLst>
                  <a:ext uri="{FF2B5EF4-FFF2-40B4-BE49-F238E27FC236}">
                    <a16:creationId xmlns:a16="http://schemas.microsoft.com/office/drawing/2014/main" id="{CF02668A-2AA4-48E8-9D7C-B25A732E8DC2}"/>
                  </a:ext>
                </a:extLst>
              </p:cNvPr>
              <p:cNvSpPr/>
              <p:nvPr/>
            </p:nvSpPr>
            <p:spPr>
              <a:xfrm>
                <a:off x="338407" y="4587551"/>
                <a:ext cx="18408" cy="7392"/>
              </a:xfrm>
              <a:custGeom>
                <a:avLst/>
                <a:gdLst>
                  <a:gd name="connsiteX0" fmla="*/ 18371 w 18408"/>
                  <a:gd name="connsiteY0" fmla="*/ 2176 h 7392"/>
                  <a:gd name="connsiteX1" fmla="*/ 15411 w 18408"/>
                  <a:gd name="connsiteY1" fmla="*/ 38 h 7392"/>
                  <a:gd name="connsiteX2" fmla="*/ 2175 w 18408"/>
                  <a:gd name="connsiteY2" fmla="*/ 2257 h 7392"/>
                  <a:gd name="connsiteX3" fmla="*/ 38 w 18408"/>
                  <a:gd name="connsiteY3" fmla="*/ 5217 h 7392"/>
                  <a:gd name="connsiteX4" fmla="*/ 2997 w 18408"/>
                  <a:gd name="connsiteY4" fmla="*/ 7355 h 7392"/>
                  <a:gd name="connsiteX5" fmla="*/ 16234 w 18408"/>
                  <a:gd name="connsiteY5" fmla="*/ 5135 h 7392"/>
                  <a:gd name="connsiteX6" fmla="*/ 18371 w 18408"/>
                  <a:gd name="connsiteY6" fmla="*/ 2176 h 7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08" h="7392">
                    <a:moveTo>
                      <a:pt x="18371" y="2176"/>
                    </a:moveTo>
                    <a:cubicBezTo>
                      <a:pt x="18124" y="778"/>
                      <a:pt x="16809" y="-209"/>
                      <a:pt x="15411" y="38"/>
                    </a:cubicBezTo>
                    <a:lnTo>
                      <a:pt x="2175" y="2257"/>
                    </a:lnTo>
                    <a:cubicBezTo>
                      <a:pt x="778" y="2504"/>
                      <a:pt x="-209" y="3819"/>
                      <a:pt x="38" y="5217"/>
                    </a:cubicBezTo>
                    <a:cubicBezTo>
                      <a:pt x="284" y="6615"/>
                      <a:pt x="1600" y="7601"/>
                      <a:pt x="2997" y="7355"/>
                    </a:cubicBezTo>
                    <a:lnTo>
                      <a:pt x="16234" y="5135"/>
                    </a:lnTo>
                    <a:cubicBezTo>
                      <a:pt x="17631" y="4888"/>
                      <a:pt x="18618" y="3573"/>
                      <a:pt x="18371" y="2176"/>
                    </a:cubicBezTo>
                    <a:close/>
                  </a:path>
                </a:pathLst>
              </a:custGeom>
              <a:grpFill/>
              <a:ln w="8221" cap="flat">
                <a:noFill/>
                <a:prstDash val="solid"/>
                <a:miter/>
              </a:ln>
            </p:spPr>
            <p:txBody>
              <a:bodyPr rtlCol="0" anchor="ctr"/>
              <a:lstStyle/>
              <a:p>
                <a:endParaRPr lang="en-US"/>
              </a:p>
            </p:txBody>
          </p:sp>
          <p:sp>
            <p:nvSpPr>
              <p:cNvPr id="150" name="Freeform: Shape 149">
                <a:extLst>
                  <a:ext uri="{FF2B5EF4-FFF2-40B4-BE49-F238E27FC236}">
                    <a16:creationId xmlns:a16="http://schemas.microsoft.com/office/drawing/2014/main" id="{6911B3D1-B23E-4A55-A009-A94A7C9443F4}"/>
                  </a:ext>
                </a:extLst>
              </p:cNvPr>
              <p:cNvSpPr/>
              <p:nvPr/>
            </p:nvSpPr>
            <p:spPr>
              <a:xfrm>
                <a:off x="299356" y="4931936"/>
                <a:ext cx="11832" cy="6241"/>
              </a:xfrm>
              <a:custGeom>
                <a:avLst/>
                <a:gdLst>
                  <a:gd name="connsiteX0" fmla="*/ 11794 w 11832"/>
                  <a:gd name="connsiteY0" fmla="*/ 2175 h 6241"/>
                  <a:gd name="connsiteX1" fmla="*/ 8835 w 11832"/>
                  <a:gd name="connsiteY1" fmla="*/ 38 h 6241"/>
                  <a:gd name="connsiteX2" fmla="*/ 2175 w 11832"/>
                  <a:gd name="connsiteY2" fmla="*/ 1106 h 6241"/>
                  <a:gd name="connsiteX3" fmla="*/ 38 w 11832"/>
                  <a:gd name="connsiteY3" fmla="*/ 4066 h 6241"/>
                  <a:gd name="connsiteX4" fmla="*/ 2997 w 11832"/>
                  <a:gd name="connsiteY4" fmla="*/ 6204 h 6241"/>
                  <a:gd name="connsiteX5" fmla="*/ 9657 w 11832"/>
                  <a:gd name="connsiteY5" fmla="*/ 5135 h 6241"/>
                  <a:gd name="connsiteX6" fmla="*/ 11794 w 11832"/>
                  <a:gd name="connsiteY6" fmla="*/ 2175 h 6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32" h="6241">
                    <a:moveTo>
                      <a:pt x="11794" y="2175"/>
                    </a:moveTo>
                    <a:cubicBezTo>
                      <a:pt x="11548" y="778"/>
                      <a:pt x="10232" y="-209"/>
                      <a:pt x="8835" y="38"/>
                    </a:cubicBezTo>
                    <a:lnTo>
                      <a:pt x="2175" y="1106"/>
                    </a:lnTo>
                    <a:cubicBezTo>
                      <a:pt x="778" y="1353"/>
                      <a:pt x="-209" y="2668"/>
                      <a:pt x="38" y="4066"/>
                    </a:cubicBezTo>
                    <a:cubicBezTo>
                      <a:pt x="284" y="5464"/>
                      <a:pt x="1600" y="6450"/>
                      <a:pt x="2997" y="6204"/>
                    </a:cubicBezTo>
                    <a:lnTo>
                      <a:pt x="9657" y="5135"/>
                    </a:lnTo>
                    <a:cubicBezTo>
                      <a:pt x="11054" y="4888"/>
                      <a:pt x="12041" y="3573"/>
                      <a:pt x="11794" y="2175"/>
                    </a:cubicBezTo>
                    <a:close/>
                  </a:path>
                </a:pathLst>
              </a:custGeom>
              <a:grpFill/>
              <a:ln w="8221" cap="flat">
                <a:noFill/>
                <a:prstDash val="solid"/>
                <a:miter/>
              </a:ln>
            </p:spPr>
            <p:txBody>
              <a:bodyPr rtlCol="0" anchor="ctr"/>
              <a:lstStyle/>
              <a:p>
                <a:endParaRPr lang="en-US"/>
              </a:p>
            </p:txBody>
          </p:sp>
          <p:sp>
            <p:nvSpPr>
              <p:cNvPr id="151" name="Freeform: Shape 150">
                <a:extLst>
                  <a:ext uri="{FF2B5EF4-FFF2-40B4-BE49-F238E27FC236}">
                    <a16:creationId xmlns:a16="http://schemas.microsoft.com/office/drawing/2014/main" id="{4BADB567-02E0-4D9D-8BE0-1EA5D5F26287}"/>
                  </a:ext>
                </a:extLst>
              </p:cNvPr>
              <p:cNvSpPr/>
              <p:nvPr/>
            </p:nvSpPr>
            <p:spPr>
              <a:xfrm>
                <a:off x="251591" y="4935471"/>
                <a:ext cx="38386" cy="10680"/>
              </a:xfrm>
              <a:custGeom>
                <a:avLst/>
                <a:gdLst>
                  <a:gd name="connsiteX0" fmla="*/ 38349 w 38386"/>
                  <a:gd name="connsiteY0" fmla="*/ 2175 h 10680"/>
                  <a:gd name="connsiteX1" fmla="*/ 35389 w 38386"/>
                  <a:gd name="connsiteY1" fmla="*/ 38 h 10680"/>
                  <a:gd name="connsiteX2" fmla="*/ 2175 w 38386"/>
                  <a:gd name="connsiteY2" fmla="*/ 5546 h 10680"/>
                  <a:gd name="connsiteX3" fmla="*/ 38 w 38386"/>
                  <a:gd name="connsiteY3" fmla="*/ 8505 h 10680"/>
                  <a:gd name="connsiteX4" fmla="*/ 2997 w 38386"/>
                  <a:gd name="connsiteY4" fmla="*/ 10643 h 10680"/>
                  <a:gd name="connsiteX5" fmla="*/ 36211 w 38386"/>
                  <a:gd name="connsiteY5" fmla="*/ 5135 h 10680"/>
                  <a:gd name="connsiteX6" fmla="*/ 38349 w 38386"/>
                  <a:gd name="connsiteY6" fmla="*/ 2175 h 10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386" h="10680">
                    <a:moveTo>
                      <a:pt x="38349" y="2175"/>
                    </a:moveTo>
                    <a:cubicBezTo>
                      <a:pt x="38102" y="778"/>
                      <a:pt x="36787" y="-209"/>
                      <a:pt x="35389" y="38"/>
                    </a:cubicBezTo>
                    <a:lnTo>
                      <a:pt x="2175" y="5546"/>
                    </a:lnTo>
                    <a:cubicBezTo>
                      <a:pt x="778" y="5792"/>
                      <a:pt x="-209" y="7108"/>
                      <a:pt x="38" y="8505"/>
                    </a:cubicBezTo>
                    <a:cubicBezTo>
                      <a:pt x="285" y="9903"/>
                      <a:pt x="1600" y="10890"/>
                      <a:pt x="2997" y="10643"/>
                    </a:cubicBezTo>
                    <a:lnTo>
                      <a:pt x="36211" y="5135"/>
                    </a:lnTo>
                    <a:cubicBezTo>
                      <a:pt x="37609" y="4888"/>
                      <a:pt x="38595" y="3573"/>
                      <a:pt x="38349" y="2175"/>
                    </a:cubicBezTo>
                    <a:close/>
                  </a:path>
                </a:pathLst>
              </a:custGeom>
              <a:grpFill/>
              <a:ln w="8221" cap="flat">
                <a:noFill/>
                <a:prstDash val="solid"/>
                <a:miter/>
              </a:ln>
            </p:spPr>
            <p:txBody>
              <a:bodyPr rtlCol="0" anchor="ctr"/>
              <a:lstStyle/>
              <a:p>
                <a:endParaRPr lang="en-US"/>
              </a:p>
            </p:txBody>
          </p:sp>
          <p:sp>
            <p:nvSpPr>
              <p:cNvPr id="152" name="Freeform: Shape 151">
                <a:extLst>
                  <a:ext uri="{FF2B5EF4-FFF2-40B4-BE49-F238E27FC236}">
                    <a16:creationId xmlns:a16="http://schemas.microsoft.com/office/drawing/2014/main" id="{3BF6CEE8-D205-4EB2-AC39-DE0B7F0D6F04}"/>
                  </a:ext>
                </a:extLst>
              </p:cNvPr>
              <p:cNvSpPr/>
              <p:nvPr/>
            </p:nvSpPr>
            <p:spPr>
              <a:xfrm>
                <a:off x="273953" y="4592812"/>
                <a:ext cx="50964" cy="12818"/>
              </a:xfrm>
              <a:custGeom>
                <a:avLst/>
                <a:gdLst>
                  <a:gd name="connsiteX0" fmla="*/ 50927 w 50964"/>
                  <a:gd name="connsiteY0" fmla="*/ 2175 h 12818"/>
                  <a:gd name="connsiteX1" fmla="*/ 47967 w 50964"/>
                  <a:gd name="connsiteY1" fmla="*/ 38 h 12818"/>
                  <a:gd name="connsiteX2" fmla="*/ 2175 w 50964"/>
                  <a:gd name="connsiteY2" fmla="*/ 7684 h 12818"/>
                  <a:gd name="connsiteX3" fmla="*/ 38 w 50964"/>
                  <a:gd name="connsiteY3" fmla="*/ 10643 h 12818"/>
                  <a:gd name="connsiteX4" fmla="*/ 2997 w 50964"/>
                  <a:gd name="connsiteY4" fmla="*/ 12781 h 12818"/>
                  <a:gd name="connsiteX5" fmla="*/ 48789 w 50964"/>
                  <a:gd name="connsiteY5" fmla="*/ 5135 h 12818"/>
                  <a:gd name="connsiteX6" fmla="*/ 50927 w 50964"/>
                  <a:gd name="connsiteY6" fmla="*/ 2175 h 12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964" h="12818">
                    <a:moveTo>
                      <a:pt x="50927" y="2175"/>
                    </a:moveTo>
                    <a:cubicBezTo>
                      <a:pt x="50680" y="778"/>
                      <a:pt x="49365" y="-209"/>
                      <a:pt x="47967" y="38"/>
                    </a:cubicBezTo>
                    <a:lnTo>
                      <a:pt x="2175" y="7684"/>
                    </a:lnTo>
                    <a:cubicBezTo>
                      <a:pt x="778" y="7930"/>
                      <a:pt x="-209" y="9246"/>
                      <a:pt x="38" y="10643"/>
                    </a:cubicBezTo>
                    <a:cubicBezTo>
                      <a:pt x="284" y="12041"/>
                      <a:pt x="1600" y="13027"/>
                      <a:pt x="2997" y="12781"/>
                    </a:cubicBezTo>
                    <a:lnTo>
                      <a:pt x="48789" y="5135"/>
                    </a:lnTo>
                    <a:cubicBezTo>
                      <a:pt x="50187" y="4970"/>
                      <a:pt x="51174" y="3573"/>
                      <a:pt x="50927" y="2175"/>
                    </a:cubicBezTo>
                    <a:close/>
                  </a:path>
                </a:pathLst>
              </a:custGeom>
              <a:grpFill/>
              <a:ln w="8221" cap="flat">
                <a:noFill/>
                <a:prstDash val="solid"/>
                <a:miter/>
              </a:ln>
            </p:spPr>
            <p:txBody>
              <a:bodyPr rtlCol="0" anchor="ctr"/>
              <a:lstStyle/>
              <a:p>
                <a:endParaRPr lang="en-US"/>
              </a:p>
            </p:txBody>
          </p:sp>
          <p:sp>
            <p:nvSpPr>
              <p:cNvPr id="153" name="Freeform: Shape 152">
                <a:extLst>
                  <a:ext uri="{FF2B5EF4-FFF2-40B4-BE49-F238E27FC236}">
                    <a16:creationId xmlns:a16="http://schemas.microsoft.com/office/drawing/2014/main" id="{6BF2776E-20B4-4C6C-A423-F16E7B311674}"/>
                  </a:ext>
                </a:extLst>
              </p:cNvPr>
              <p:cNvSpPr/>
              <p:nvPr/>
            </p:nvSpPr>
            <p:spPr>
              <a:xfrm>
                <a:off x="259566" y="4578919"/>
                <a:ext cx="50964" cy="12818"/>
              </a:xfrm>
              <a:custGeom>
                <a:avLst/>
                <a:gdLst>
                  <a:gd name="connsiteX0" fmla="*/ 38 w 50964"/>
                  <a:gd name="connsiteY0" fmla="*/ 10643 h 12818"/>
                  <a:gd name="connsiteX1" fmla="*/ 2997 w 50964"/>
                  <a:gd name="connsiteY1" fmla="*/ 12781 h 12818"/>
                  <a:gd name="connsiteX2" fmla="*/ 48789 w 50964"/>
                  <a:gd name="connsiteY2" fmla="*/ 5135 h 12818"/>
                  <a:gd name="connsiteX3" fmla="*/ 50927 w 50964"/>
                  <a:gd name="connsiteY3" fmla="*/ 2175 h 12818"/>
                  <a:gd name="connsiteX4" fmla="*/ 47967 w 50964"/>
                  <a:gd name="connsiteY4" fmla="*/ 38 h 12818"/>
                  <a:gd name="connsiteX5" fmla="*/ 2175 w 50964"/>
                  <a:gd name="connsiteY5" fmla="*/ 7684 h 12818"/>
                  <a:gd name="connsiteX6" fmla="*/ 38 w 50964"/>
                  <a:gd name="connsiteY6" fmla="*/ 10643 h 12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964" h="12818">
                    <a:moveTo>
                      <a:pt x="38" y="10643"/>
                    </a:moveTo>
                    <a:cubicBezTo>
                      <a:pt x="284" y="12041"/>
                      <a:pt x="1600" y="13027"/>
                      <a:pt x="2997" y="12781"/>
                    </a:cubicBezTo>
                    <a:lnTo>
                      <a:pt x="48789" y="5135"/>
                    </a:lnTo>
                    <a:cubicBezTo>
                      <a:pt x="50187" y="4888"/>
                      <a:pt x="51174" y="3573"/>
                      <a:pt x="50927" y="2175"/>
                    </a:cubicBezTo>
                    <a:cubicBezTo>
                      <a:pt x="50680" y="778"/>
                      <a:pt x="49365" y="-209"/>
                      <a:pt x="47967" y="38"/>
                    </a:cubicBezTo>
                    <a:lnTo>
                      <a:pt x="2175" y="7684"/>
                    </a:lnTo>
                    <a:cubicBezTo>
                      <a:pt x="778" y="7930"/>
                      <a:pt x="-209" y="9246"/>
                      <a:pt x="38" y="10643"/>
                    </a:cubicBezTo>
                    <a:close/>
                  </a:path>
                </a:pathLst>
              </a:custGeom>
              <a:grpFill/>
              <a:ln w="8221" cap="flat">
                <a:noFill/>
                <a:prstDash val="solid"/>
                <a:miter/>
              </a:ln>
            </p:spPr>
            <p:txBody>
              <a:bodyPr rtlCol="0" anchor="ctr"/>
              <a:lstStyle/>
              <a:p>
                <a:endParaRPr lang="en-US"/>
              </a:p>
            </p:txBody>
          </p:sp>
        </p:grpSp>
        <p:grpSp>
          <p:nvGrpSpPr>
            <p:cNvPr id="34" name="Graphic 2">
              <a:extLst>
                <a:ext uri="{FF2B5EF4-FFF2-40B4-BE49-F238E27FC236}">
                  <a16:creationId xmlns:a16="http://schemas.microsoft.com/office/drawing/2014/main" id="{ECF790B4-1674-4BAE-8128-0344D9069442}"/>
                </a:ext>
              </a:extLst>
            </p:cNvPr>
            <p:cNvGrpSpPr/>
            <p:nvPr/>
          </p:nvGrpSpPr>
          <p:grpSpPr>
            <a:xfrm>
              <a:off x="3881124" y="4349642"/>
              <a:ext cx="374963" cy="417864"/>
              <a:chOff x="3881124" y="4349642"/>
              <a:chExt cx="374963" cy="417864"/>
            </a:xfrm>
            <a:grpFill/>
          </p:grpSpPr>
          <p:sp>
            <p:nvSpPr>
              <p:cNvPr id="136" name="Freeform: Shape 135">
                <a:extLst>
                  <a:ext uri="{FF2B5EF4-FFF2-40B4-BE49-F238E27FC236}">
                    <a16:creationId xmlns:a16="http://schemas.microsoft.com/office/drawing/2014/main" id="{5B71571A-76A1-46BC-99AA-BAAA7E3AFBEF}"/>
                  </a:ext>
                </a:extLst>
              </p:cNvPr>
              <p:cNvSpPr/>
              <p:nvPr/>
            </p:nvSpPr>
            <p:spPr>
              <a:xfrm>
                <a:off x="3937238" y="4500566"/>
                <a:ext cx="318849" cy="266940"/>
              </a:xfrm>
              <a:custGeom>
                <a:avLst/>
                <a:gdLst>
                  <a:gd name="connsiteX0" fmla="*/ 138799 w 318849"/>
                  <a:gd name="connsiteY0" fmla="*/ 62359 h 266940"/>
                  <a:gd name="connsiteX1" fmla="*/ 55519 w 318849"/>
                  <a:gd name="connsiteY1" fmla="*/ 34653 h 266940"/>
                  <a:gd name="connsiteX2" fmla="*/ 57327 w 318849"/>
                  <a:gd name="connsiteY2" fmla="*/ 29309 h 266940"/>
                  <a:gd name="connsiteX3" fmla="*/ 46886 w 318849"/>
                  <a:gd name="connsiteY3" fmla="*/ 8428 h 266940"/>
                  <a:gd name="connsiteX4" fmla="*/ 26005 w 318849"/>
                  <a:gd name="connsiteY4" fmla="*/ 18868 h 266940"/>
                  <a:gd name="connsiteX5" fmla="*/ 848 w 318849"/>
                  <a:gd name="connsiteY5" fmla="*/ 94503 h 266940"/>
                  <a:gd name="connsiteX6" fmla="*/ 11289 w 318849"/>
                  <a:gd name="connsiteY6" fmla="*/ 115385 h 266940"/>
                  <a:gd name="connsiteX7" fmla="*/ 32170 w 318849"/>
                  <a:gd name="connsiteY7" fmla="*/ 104944 h 266940"/>
                  <a:gd name="connsiteX8" fmla="*/ 33979 w 318849"/>
                  <a:gd name="connsiteY8" fmla="*/ 99600 h 266940"/>
                  <a:gd name="connsiteX9" fmla="*/ 117260 w 318849"/>
                  <a:gd name="connsiteY9" fmla="*/ 127306 h 266940"/>
                  <a:gd name="connsiteX10" fmla="*/ 174726 w 318849"/>
                  <a:gd name="connsiteY10" fmla="*/ 242073 h 266940"/>
                  <a:gd name="connsiteX11" fmla="*/ 218216 w 318849"/>
                  <a:gd name="connsiteY11" fmla="*/ 266819 h 266940"/>
                  <a:gd name="connsiteX12" fmla="*/ 257677 w 318849"/>
                  <a:gd name="connsiteY12" fmla="*/ 236154 h 266940"/>
                  <a:gd name="connsiteX13" fmla="*/ 316459 w 318849"/>
                  <a:gd name="connsiteY13" fmla="*/ 59317 h 266940"/>
                  <a:gd name="connsiteX14" fmla="*/ 303223 w 318849"/>
                  <a:gd name="connsiteY14" fmla="*/ 11140 h 266940"/>
                  <a:gd name="connsiteX15" fmla="*/ 253567 w 318849"/>
                  <a:gd name="connsiteY15" fmla="*/ 4893 h 266940"/>
                  <a:gd name="connsiteX16" fmla="*/ 138799 w 318849"/>
                  <a:gd name="connsiteY16" fmla="*/ 62359 h 266940"/>
                  <a:gd name="connsiteX17" fmla="*/ 27238 w 318849"/>
                  <a:gd name="connsiteY17" fmla="*/ 103300 h 266940"/>
                  <a:gd name="connsiteX18" fmla="*/ 12933 w 318849"/>
                  <a:gd name="connsiteY18" fmla="*/ 110452 h 266940"/>
                  <a:gd name="connsiteX19" fmla="*/ 5780 w 318849"/>
                  <a:gd name="connsiteY19" fmla="*/ 96148 h 266940"/>
                  <a:gd name="connsiteX20" fmla="*/ 30937 w 318849"/>
                  <a:gd name="connsiteY20" fmla="*/ 20513 h 266940"/>
                  <a:gd name="connsiteX21" fmla="*/ 45242 w 318849"/>
                  <a:gd name="connsiteY21" fmla="*/ 13360 h 266940"/>
                  <a:gd name="connsiteX22" fmla="*/ 52394 w 318849"/>
                  <a:gd name="connsiteY22" fmla="*/ 27665 h 266940"/>
                  <a:gd name="connsiteX23" fmla="*/ 49764 w 318849"/>
                  <a:gd name="connsiteY23" fmla="*/ 35475 h 266940"/>
                  <a:gd name="connsiteX24" fmla="*/ 29786 w 318849"/>
                  <a:gd name="connsiteY24" fmla="*/ 95408 h 266940"/>
                  <a:gd name="connsiteX25" fmla="*/ 27238 w 318849"/>
                  <a:gd name="connsiteY25" fmla="*/ 103300 h 266940"/>
                  <a:gd name="connsiteX26" fmla="*/ 299770 w 318849"/>
                  <a:gd name="connsiteY26" fmla="*/ 15087 h 266940"/>
                  <a:gd name="connsiteX27" fmla="*/ 311444 w 318849"/>
                  <a:gd name="connsiteY27" fmla="*/ 57673 h 266940"/>
                  <a:gd name="connsiteX28" fmla="*/ 252662 w 318849"/>
                  <a:gd name="connsiteY28" fmla="*/ 234510 h 266940"/>
                  <a:gd name="connsiteX29" fmla="*/ 217804 w 318849"/>
                  <a:gd name="connsiteY29" fmla="*/ 261640 h 266940"/>
                  <a:gd name="connsiteX30" fmla="*/ 179329 w 318849"/>
                  <a:gd name="connsiteY30" fmla="*/ 239771 h 266940"/>
                  <a:gd name="connsiteX31" fmla="*/ 121370 w 318849"/>
                  <a:gd name="connsiteY31" fmla="*/ 124018 h 266940"/>
                  <a:gd name="connsiteX32" fmla="*/ 119890 w 318849"/>
                  <a:gd name="connsiteY32" fmla="*/ 122702 h 266940"/>
                  <a:gd name="connsiteX33" fmla="*/ 35623 w 318849"/>
                  <a:gd name="connsiteY33" fmla="*/ 94668 h 266940"/>
                  <a:gd name="connsiteX34" fmla="*/ 38583 w 318849"/>
                  <a:gd name="connsiteY34" fmla="*/ 85871 h 266940"/>
                  <a:gd name="connsiteX35" fmla="*/ 119890 w 318849"/>
                  <a:gd name="connsiteY35" fmla="*/ 112919 h 266940"/>
                  <a:gd name="connsiteX36" fmla="*/ 123179 w 318849"/>
                  <a:gd name="connsiteY36" fmla="*/ 111275 h 266940"/>
                  <a:gd name="connsiteX37" fmla="*/ 121535 w 318849"/>
                  <a:gd name="connsiteY37" fmla="*/ 107986 h 266940"/>
                  <a:gd name="connsiteX38" fmla="*/ 40227 w 318849"/>
                  <a:gd name="connsiteY38" fmla="*/ 80939 h 266940"/>
                  <a:gd name="connsiteX39" fmla="*/ 53956 w 318849"/>
                  <a:gd name="connsiteY39" fmla="*/ 39668 h 266940"/>
                  <a:gd name="connsiteX40" fmla="*/ 138224 w 318849"/>
                  <a:gd name="connsiteY40" fmla="*/ 67702 h 266940"/>
                  <a:gd name="connsiteX41" fmla="*/ 140197 w 318849"/>
                  <a:gd name="connsiteY41" fmla="*/ 67538 h 266940"/>
                  <a:gd name="connsiteX42" fmla="*/ 255951 w 318849"/>
                  <a:gd name="connsiteY42" fmla="*/ 9578 h 266940"/>
                  <a:gd name="connsiteX43" fmla="*/ 299770 w 318849"/>
                  <a:gd name="connsiteY43" fmla="*/ 15087 h 266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18849" h="266940">
                    <a:moveTo>
                      <a:pt x="138799" y="62359"/>
                    </a:moveTo>
                    <a:lnTo>
                      <a:pt x="55519" y="34653"/>
                    </a:lnTo>
                    <a:lnTo>
                      <a:pt x="57327" y="29309"/>
                    </a:lnTo>
                    <a:cubicBezTo>
                      <a:pt x="60205" y="20677"/>
                      <a:pt x="55519" y="11305"/>
                      <a:pt x="46886" y="8428"/>
                    </a:cubicBezTo>
                    <a:cubicBezTo>
                      <a:pt x="38254" y="5550"/>
                      <a:pt x="28882" y="10236"/>
                      <a:pt x="26005" y="18868"/>
                    </a:cubicBezTo>
                    <a:lnTo>
                      <a:pt x="848" y="94503"/>
                    </a:lnTo>
                    <a:cubicBezTo>
                      <a:pt x="-2030" y="103135"/>
                      <a:pt x="2656" y="112508"/>
                      <a:pt x="11289" y="115385"/>
                    </a:cubicBezTo>
                    <a:cubicBezTo>
                      <a:pt x="19921" y="118263"/>
                      <a:pt x="29293" y="113576"/>
                      <a:pt x="32170" y="104944"/>
                    </a:cubicBezTo>
                    <a:lnTo>
                      <a:pt x="33979" y="99600"/>
                    </a:lnTo>
                    <a:lnTo>
                      <a:pt x="117260" y="127306"/>
                    </a:lnTo>
                    <a:lnTo>
                      <a:pt x="174726" y="242073"/>
                    </a:lnTo>
                    <a:cubicBezTo>
                      <a:pt x="183029" y="258680"/>
                      <a:pt x="199718" y="268134"/>
                      <a:pt x="218216" y="266819"/>
                    </a:cubicBezTo>
                    <a:cubicBezTo>
                      <a:pt x="236713" y="265504"/>
                      <a:pt x="251840" y="253747"/>
                      <a:pt x="257677" y="236154"/>
                    </a:cubicBezTo>
                    <a:lnTo>
                      <a:pt x="316459" y="59317"/>
                    </a:lnTo>
                    <a:cubicBezTo>
                      <a:pt x="322295" y="41724"/>
                      <a:pt x="317281" y="23226"/>
                      <a:pt x="303223" y="11140"/>
                    </a:cubicBezTo>
                    <a:cubicBezTo>
                      <a:pt x="289164" y="-1027"/>
                      <a:pt x="270173" y="-3411"/>
                      <a:pt x="253567" y="4893"/>
                    </a:cubicBezTo>
                    <a:lnTo>
                      <a:pt x="138799" y="62359"/>
                    </a:lnTo>
                    <a:close/>
                    <a:moveTo>
                      <a:pt x="27238" y="103300"/>
                    </a:moveTo>
                    <a:cubicBezTo>
                      <a:pt x="25265" y="109220"/>
                      <a:pt x="18852" y="112425"/>
                      <a:pt x="12933" y="110452"/>
                    </a:cubicBezTo>
                    <a:cubicBezTo>
                      <a:pt x="7014" y="108479"/>
                      <a:pt x="3807" y="102067"/>
                      <a:pt x="5780" y="96148"/>
                    </a:cubicBezTo>
                    <a:lnTo>
                      <a:pt x="30937" y="20513"/>
                    </a:lnTo>
                    <a:cubicBezTo>
                      <a:pt x="32910" y="14594"/>
                      <a:pt x="39323" y="11387"/>
                      <a:pt x="45242" y="13360"/>
                    </a:cubicBezTo>
                    <a:cubicBezTo>
                      <a:pt x="51161" y="15333"/>
                      <a:pt x="54367" y="21746"/>
                      <a:pt x="52394" y="27665"/>
                    </a:cubicBezTo>
                    <a:lnTo>
                      <a:pt x="49764" y="35475"/>
                    </a:lnTo>
                    <a:lnTo>
                      <a:pt x="29786" y="95408"/>
                    </a:lnTo>
                    <a:lnTo>
                      <a:pt x="27238" y="103300"/>
                    </a:lnTo>
                    <a:close/>
                    <a:moveTo>
                      <a:pt x="299770" y="15087"/>
                    </a:moveTo>
                    <a:cubicBezTo>
                      <a:pt x="312184" y="25857"/>
                      <a:pt x="316623" y="42134"/>
                      <a:pt x="311444" y="57673"/>
                    </a:cubicBezTo>
                    <a:lnTo>
                      <a:pt x="252662" y="234510"/>
                    </a:lnTo>
                    <a:cubicBezTo>
                      <a:pt x="247483" y="250048"/>
                      <a:pt x="234082" y="260489"/>
                      <a:pt x="217804" y="261640"/>
                    </a:cubicBezTo>
                    <a:cubicBezTo>
                      <a:pt x="201444" y="262791"/>
                      <a:pt x="186728" y="254405"/>
                      <a:pt x="179329" y="239771"/>
                    </a:cubicBezTo>
                    <a:lnTo>
                      <a:pt x="121370" y="124018"/>
                    </a:lnTo>
                    <a:cubicBezTo>
                      <a:pt x="121041" y="123360"/>
                      <a:pt x="120548" y="122949"/>
                      <a:pt x="119890" y="122702"/>
                    </a:cubicBezTo>
                    <a:lnTo>
                      <a:pt x="35623" y="94668"/>
                    </a:lnTo>
                    <a:lnTo>
                      <a:pt x="38583" y="85871"/>
                    </a:lnTo>
                    <a:lnTo>
                      <a:pt x="119890" y="112919"/>
                    </a:lnTo>
                    <a:cubicBezTo>
                      <a:pt x="121288" y="113412"/>
                      <a:pt x="122768" y="112672"/>
                      <a:pt x="123179" y="111275"/>
                    </a:cubicBezTo>
                    <a:cubicBezTo>
                      <a:pt x="123672" y="109877"/>
                      <a:pt x="122932" y="108397"/>
                      <a:pt x="121535" y="107986"/>
                    </a:cubicBezTo>
                    <a:lnTo>
                      <a:pt x="40227" y="80939"/>
                    </a:lnTo>
                    <a:lnTo>
                      <a:pt x="53956" y="39668"/>
                    </a:lnTo>
                    <a:lnTo>
                      <a:pt x="138224" y="67702"/>
                    </a:lnTo>
                    <a:cubicBezTo>
                      <a:pt x="138881" y="67949"/>
                      <a:pt x="139621" y="67867"/>
                      <a:pt x="140197" y="67538"/>
                    </a:cubicBezTo>
                    <a:lnTo>
                      <a:pt x="255951" y="9578"/>
                    </a:lnTo>
                    <a:cubicBezTo>
                      <a:pt x="270584" y="2180"/>
                      <a:pt x="287355" y="4317"/>
                      <a:pt x="299770" y="15087"/>
                    </a:cubicBezTo>
                    <a:close/>
                  </a:path>
                </a:pathLst>
              </a:custGeom>
              <a:grpFill/>
              <a:ln w="8221" cap="flat">
                <a:noFill/>
                <a:prstDash val="solid"/>
                <a:miter/>
              </a:ln>
            </p:spPr>
            <p:txBody>
              <a:bodyPr rtlCol="0" anchor="ctr"/>
              <a:lstStyle/>
              <a:p>
                <a:endParaRPr lang="en-US"/>
              </a:p>
            </p:txBody>
          </p:sp>
          <p:sp>
            <p:nvSpPr>
              <p:cNvPr id="137" name="Freeform: Shape 136">
                <a:extLst>
                  <a:ext uri="{FF2B5EF4-FFF2-40B4-BE49-F238E27FC236}">
                    <a16:creationId xmlns:a16="http://schemas.microsoft.com/office/drawing/2014/main" id="{FDA631C8-D2F7-498A-A0D9-0F930B7FA2F4}"/>
                  </a:ext>
                </a:extLst>
              </p:cNvPr>
              <p:cNvSpPr/>
              <p:nvPr/>
            </p:nvSpPr>
            <p:spPr>
              <a:xfrm>
                <a:off x="4145016" y="4618340"/>
                <a:ext cx="32136" cy="32137"/>
              </a:xfrm>
              <a:custGeom>
                <a:avLst/>
                <a:gdLst>
                  <a:gd name="connsiteX0" fmla="*/ 31319 w 32136"/>
                  <a:gd name="connsiteY0" fmla="*/ 21125 h 32137"/>
                  <a:gd name="connsiteX1" fmla="*/ 21125 w 32136"/>
                  <a:gd name="connsiteY1" fmla="*/ 818 h 32137"/>
                  <a:gd name="connsiteX2" fmla="*/ 818 w 32136"/>
                  <a:gd name="connsiteY2" fmla="*/ 11012 h 32137"/>
                  <a:gd name="connsiteX3" fmla="*/ 11012 w 32136"/>
                  <a:gd name="connsiteY3" fmla="*/ 31319 h 32137"/>
                  <a:gd name="connsiteX4" fmla="*/ 31319 w 32136"/>
                  <a:gd name="connsiteY4" fmla="*/ 21125 h 32137"/>
                  <a:gd name="connsiteX5" fmla="*/ 5751 w 32136"/>
                  <a:gd name="connsiteY5" fmla="*/ 12657 h 32137"/>
                  <a:gd name="connsiteX6" fmla="*/ 19480 w 32136"/>
                  <a:gd name="connsiteY6" fmla="*/ 5751 h 32137"/>
                  <a:gd name="connsiteX7" fmla="*/ 26386 w 32136"/>
                  <a:gd name="connsiteY7" fmla="*/ 19480 h 32137"/>
                  <a:gd name="connsiteX8" fmla="*/ 12657 w 32136"/>
                  <a:gd name="connsiteY8" fmla="*/ 26386 h 32137"/>
                  <a:gd name="connsiteX9" fmla="*/ 5751 w 32136"/>
                  <a:gd name="connsiteY9" fmla="*/ 12657 h 32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136" h="32137">
                    <a:moveTo>
                      <a:pt x="31319" y="21125"/>
                    </a:moveTo>
                    <a:cubicBezTo>
                      <a:pt x="34114" y="12739"/>
                      <a:pt x="29510" y="3614"/>
                      <a:pt x="21125" y="818"/>
                    </a:cubicBezTo>
                    <a:cubicBezTo>
                      <a:pt x="12739" y="-1977"/>
                      <a:pt x="3613" y="2627"/>
                      <a:pt x="818" y="11012"/>
                    </a:cubicBezTo>
                    <a:cubicBezTo>
                      <a:pt x="-1977" y="19398"/>
                      <a:pt x="2627" y="28523"/>
                      <a:pt x="11012" y="31319"/>
                    </a:cubicBezTo>
                    <a:cubicBezTo>
                      <a:pt x="19398" y="34114"/>
                      <a:pt x="28441" y="29510"/>
                      <a:pt x="31319" y="21125"/>
                    </a:cubicBezTo>
                    <a:close/>
                    <a:moveTo>
                      <a:pt x="5751" y="12657"/>
                    </a:moveTo>
                    <a:cubicBezTo>
                      <a:pt x="7642" y="6984"/>
                      <a:pt x="13808" y="3860"/>
                      <a:pt x="19480" y="5751"/>
                    </a:cubicBezTo>
                    <a:cubicBezTo>
                      <a:pt x="25153" y="7642"/>
                      <a:pt x="28277" y="13808"/>
                      <a:pt x="26386" y="19480"/>
                    </a:cubicBezTo>
                    <a:cubicBezTo>
                      <a:pt x="24495" y="25153"/>
                      <a:pt x="18329" y="28277"/>
                      <a:pt x="12657" y="26386"/>
                    </a:cubicBezTo>
                    <a:cubicBezTo>
                      <a:pt x="6984" y="24495"/>
                      <a:pt x="3860" y="18329"/>
                      <a:pt x="5751" y="12657"/>
                    </a:cubicBezTo>
                    <a:close/>
                  </a:path>
                </a:pathLst>
              </a:custGeom>
              <a:grpFill/>
              <a:ln w="8221" cap="flat">
                <a:noFill/>
                <a:prstDash val="solid"/>
                <a:miter/>
              </a:ln>
            </p:spPr>
            <p:txBody>
              <a:bodyPr rtlCol="0" anchor="ctr"/>
              <a:lstStyle/>
              <a:p>
                <a:endParaRPr lang="en-US"/>
              </a:p>
            </p:txBody>
          </p:sp>
          <p:sp>
            <p:nvSpPr>
              <p:cNvPr id="138" name="Freeform: Shape 137">
                <a:extLst>
                  <a:ext uri="{FF2B5EF4-FFF2-40B4-BE49-F238E27FC236}">
                    <a16:creationId xmlns:a16="http://schemas.microsoft.com/office/drawing/2014/main" id="{235E4F75-BD91-4D06-B802-4F2792D56004}"/>
                  </a:ext>
                </a:extLst>
              </p:cNvPr>
              <p:cNvSpPr/>
              <p:nvPr/>
            </p:nvSpPr>
            <p:spPr>
              <a:xfrm>
                <a:off x="4104475" y="4588239"/>
                <a:ext cx="22539" cy="22539"/>
              </a:xfrm>
              <a:custGeom>
                <a:avLst/>
                <a:gdLst>
                  <a:gd name="connsiteX0" fmla="*/ 21957 w 22539"/>
                  <a:gd name="connsiteY0" fmla="*/ 14805 h 22539"/>
                  <a:gd name="connsiteX1" fmla="*/ 14805 w 22539"/>
                  <a:gd name="connsiteY1" fmla="*/ 582 h 22539"/>
                  <a:gd name="connsiteX2" fmla="*/ 582 w 22539"/>
                  <a:gd name="connsiteY2" fmla="*/ 7734 h 22539"/>
                  <a:gd name="connsiteX3" fmla="*/ 7735 w 22539"/>
                  <a:gd name="connsiteY3" fmla="*/ 21957 h 22539"/>
                  <a:gd name="connsiteX4" fmla="*/ 21957 w 22539"/>
                  <a:gd name="connsiteY4" fmla="*/ 14805 h 22539"/>
                  <a:gd name="connsiteX5" fmla="*/ 5515 w 22539"/>
                  <a:gd name="connsiteY5" fmla="*/ 9379 h 22539"/>
                  <a:gd name="connsiteX6" fmla="*/ 13161 w 22539"/>
                  <a:gd name="connsiteY6" fmla="*/ 5597 h 22539"/>
                  <a:gd name="connsiteX7" fmla="*/ 16942 w 22539"/>
                  <a:gd name="connsiteY7" fmla="*/ 13243 h 22539"/>
                  <a:gd name="connsiteX8" fmla="*/ 9297 w 22539"/>
                  <a:gd name="connsiteY8" fmla="*/ 17024 h 22539"/>
                  <a:gd name="connsiteX9" fmla="*/ 5515 w 22539"/>
                  <a:gd name="connsiteY9" fmla="*/ 9379 h 22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539" h="22539">
                    <a:moveTo>
                      <a:pt x="21957" y="14805"/>
                    </a:moveTo>
                    <a:cubicBezTo>
                      <a:pt x="23930" y="8968"/>
                      <a:pt x="20724" y="2556"/>
                      <a:pt x="14805" y="582"/>
                    </a:cubicBezTo>
                    <a:cubicBezTo>
                      <a:pt x="8968" y="-1391"/>
                      <a:pt x="2555" y="1815"/>
                      <a:pt x="582" y="7734"/>
                    </a:cubicBezTo>
                    <a:cubicBezTo>
                      <a:pt x="-1391" y="13654"/>
                      <a:pt x="1815" y="19984"/>
                      <a:pt x="7735" y="21957"/>
                    </a:cubicBezTo>
                    <a:cubicBezTo>
                      <a:pt x="13571" y="23930"/>
                      <a:pt x="19984" y="20724"/>
                      <a:pt x="21957" y="14805"/>
                    </a:cubicBezTo>
                    <a:close/>
                    <a:moveTo>
                      <a:pt x="5515" y="9379"/>
                    </a:moveTo>
                    <a:cubicBezTo>
                      <a:pt x="6583" y="6255"/>
                      <a:pt x="9954" y="4529"/>
                      <a:pt x="13161" y="5597"/>
                    </a:cubicBezTo>
                    <a:cubicBezTo>
                      <a:pt x="16285" y="6666"/>
                      <a:pt x="18011" y="10037"/>
                      <a:pt x="16942" y="13243"/>
                    </a:cubicBezTo>
                    <a:cubicBezTo>
                      <a:pt x="15873" y="16449"/>
                      <a:pt x="12503" y="18093"/>
                      <a:pt x="9297" y="17024"/>
                    </a:cubicBezTo>
                    <a:cubicBezTo>
                      <a:pt x="6255" y="15956"/>
                      <a:pt x="4528" y="12503"/>
                      <a:pt x="5515" y="9379"/>
                    </a:cubicBezTo>
                    <a:close/>
                  </a:path>
                </a:pathLst>
              </a:custGeom>
              <a:grpFill/>
              <a:ln w="8221" cap="flat">
                <a:noFill/>
                <a:prstDash val="solid"/>
                <a:miter/>
              </a:ln>
            </p:spPr>
            <p:txBody>
              <a:bodyPr rtlCol="0" anchor="ctr"/>
              <a:lstStyle/>
              <a:p>
                <a:endParaRPr lang="en-US"/>
              </a:p>
            </p:txBody>
          </p:sp>
          <p:sp>
            <p:nvSpPr>
              <p:cNvPr id="139" name="Freeform: Shape 138">
                <a:extLst>
                  <a:ext uri="{FF2B5EF4-FFF2-40B4-BE49-F238E27FC236}">
                    <a16:creationId xmlns:a16="http://schemas.microsoft.com/office/drawing/2014/main" id="{A3A5463B-6B85-4424-B0DD-BD5B577036B1}"/>
                  </a:ext>
                </a:extLst>
              </p:cNvPr>
              <p:cNvSpPr/>
              <p:nvPr/>
            </p:nvSpPr>
            <p:spPr>
              <a:xfrm>
                <a:off x="3910230" y="4538970"/>
                <a:ext cx="33616" cy="23508"/>
              </a:xfrm>
              <a:custGeom>
                <a:avLst/>
                <a:gdLst>
                  <a:gd name="connsiteX0" fmla="*/ 33035 w 33616"/>
                  <a:gd name="connsiteY0" fmla="*/ 15816 h 23508"/>
                  <a:gd name="connsiteX1" fmla="*/ 25882 w 33616"/>
                  <a:gd name="connsiteY1" fmla="*/ 1593 h 23508"/>
                  <a:gd name="connsiteX2" fmla="*/ 232 w 33616"/>
                  <a:gd name="connsiteY2" fmla="*/ 4881 h 23508"/>
                  <a:gd name="connsiteX3" fmla="*/ 18812 w 33616"/>
                  <a:gd name="connsiteY3" fmla="*/ 22886 h 23508"/>
                  <a:gd name="connsiteX4" fmla="*/ 33035 w 33616"/>
                  <a:gd name="connsiteY4" fmla="*/ 15816 h 23508"/>
                  <a:gd name="connsiteX5" fmla="*/ 5165 w 33616"/>
                  <a:gd name="connsiteY5" fmla="*/ 6690 h 23508"/>
                  <a:gd name="connsiteX6" fmla="*/ 24320 w 33616"/>
                  <a:gd name="connsiteY6" fmla="*/ 6608 h 23508"/>
                  <a:gd name="connsiteX7" fmla="*/ 28102 w 33616"/>
                  <a:gd name="connsiteY7" fmla="*/ 14254 h 23508"/>
                  <a:gd name="connsiteX8" fmla="*/ 20456 w 33616"/>
                  <a:gd name="connsiteY8" fmla="*/ 18035 h 23508"/>
                  <a:gd name="connsiteX9" fmla="*/ 5165 w 33616"/>
                  <a:gd name="connsiteY9" fmla="*/ 6690 h 23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616" h="23508">
                    <a:moveTo>
                      <a:pt x="33035" y="15816"/>
                    </a:moveTo>
                    <a:cubicBezTo>
                      <a:pt x="35008" y="9979"/>
                      <a:pt x="31801" y="3566"/>
                      <a:pt x="25882" y="1593"/>
                    </a:cubicBezTo>
                    <a:cubicBezTo>
                      <a:pt x="22758" y="524"/>
                      <a:pt x="2699" y="-2682"/>
                      <a:pt x="232" y="4881"/>
                    </a:cubicBezTo>
                    <a:cubicBezTo>
                      <a:pt x="-2234" y="12445"/>
                      <a:pt x="15688" y="21817"/>
                      <a:pt x="18812" y="22886"/>
                    </a:cubicBezTo>
                    <a:cubicBezTo>
                      <a:pt x="24731" y="24941"/>
                      <a:pt x="31062" y="21735"/>
                      <a:pt x="33035" y="15816"/>
                    </a:cubicBezTo>
                    <a:close/>
                    <a:moveTo>
                      <a:pt x="5165" y="6690"/>
                    </a:moveTo>
                    <a:cubicBezTo>
                      <a:pt x="6727" y="4717"/>
                      <a:pt x="19388" y="4964"/>
                      <a:pt x="24320" y="6608"/>
                    </a:cubicBezTo>
                    <a:cubicBezTo>
                      <a:pt x="27444" y="7676"/>
                      <a:pt x="29171" y="11047"/>
                      <a:pt x="28102" y="14254"/>
                    </a:cubicBezTo>
                    <a:cubicBezTo>
                      <a:pt x="27033" y="17378"/>
                      <a:pt x="23663" y="19104"/>
                      <a:pt x="20456" y="18035"/>
                    </a:cubicBezTo>
                    <a:cubicBezTo>
                      <a:pt x="15524" y="16391"/>
                      <a:pt x="5247" y="8992"/>
                      <a:pt x="5165" y="6690"/>
                    </a:cubicBezTo>
                    <a:close/>
                  </a:path>
                </a:pathLst>
              </a:custGeom>
              <a:grpFill/>
              <a:ln w="8221" cap="flat">
                <a:noFill/>
                <a:prstDash val="solid"/>
                <a:miter/>
              </a:ln>
            </p:spPr>
            <p:txBody>
              <a:bodyPr rtlCol="0" anchor="ctr"/>
              <a:lstStyle/>
              <a:p>
                <a:endParaRPr lang="en-US"/>
              </a:p>
            </p:txBody>
          </p:sp>
          <p:sp>
            <p:nvSpPr>
              <p:cNvPr id="140" name="Freeform: Shape 139">
                <a:extLst>
                  <a:ext uri="{FF2B5EF4-FFF2-40B4-BE49-F238E27FC236}">
                    <a16:creationId xmlns:a16="http://schemas.microsoft.com/office/drawing/2014/main" id="{2574143C-C7BC-4F8B-A868-08BB78175E1A}"/>
                  </a:ext>
                </a:extLst>
              </p:cNvPr>
              <p:cNvSpPr/>
              <p:nvPr/>
            </p:nvSpPr>
            <p:spPr>
              <a:xfrm>
                <a:off x="4173140" y="4546741"/>
                <a:ext cx="67144" cy="191448"/>
              </a:xfrm>
              <a:custGeom>
                <a:avLst/>
                <a:gdLst>
                  <a:gd name="connsiteX0" fmla="*/ 62058 w 67144"/>
                  <a:gd name="connsiteY0" fmla="*/ 1797 h 191448"/>
                  <a:gd name="connsiteX1" fmla="*/ 153 w 67144"/>
                  <a:gd name="connsiteY1" fmla="*/ 188007 h 191448"/>
                  <a:gd name="connsiteX2" fmla="*/ 1797 w 67144"/>
                  <a:gd name="connsiteY2" fmla="*/ 191295 h 191448"/>
                  <a:gd name="connsiteX3" fmla="*/ 5086 w 67144"/>
                  <a:gd name="connsiteY3" fmla="*/ 189651 h 191448"/>
                  <a:gd name="connsiteX4" fmla="*/ 66991 w 67144"/>
                  <a:gd name="connsiteY4" fmla="*/ 3442 h 191448"/>
                  <a:gd name="connsiteX5" fmla="*/ 65347 w 67144"/>
                  <a:gd name="connsiteY5" fmla="*/ 153 h 191448"/>
                  <a:gd name="connsiteX6" fmla="*/ 62058 w 67144"/>
                  <a:gd name="connsiteY6" fmla="*/ 1797 h 191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144" h="191448">
                    <a:moveTo>
                      <a:pt x="62058" y="1797"/>
                    </a:moveTo>
                    <a:lnTo>
                      <a:pt x="153" y="188007"/>
                    </a:lnTo>
                    <a:cubicBezTo>
                      <a:pt x="-340" y="189405"/>
                      <a:pt x="400" y="190884"/>
                      <a:pt x="1797" y="191295"/>
                    </a:cubicBezTo>
                    <a:cubicBezTo>
                      <a:pt x="3195" y="191789"/>
                      <a:pt x="4675" y="191048"/>
                      <a:pt x="5086" y="189651"/>
                    </a:cubicBezTo>
                    <a:lnTo>
                      <a:pt x="66991" y="3442"/>
                    </a:lnTo>
                    <a:cubicBezTo>
                      <a:pt x="67484" y="2044"/>
                      <a:pt x="66744" y="564"/>
                      <a:pt x="65347" y="153"/>
                    </a:cubicBezTo>
                    <a:cubicBezTo>
                      <a:pt x="63949" y="-340"/>
                      <a:pt x="62470" y="399"/>
                      <a:pt x="62058" y="1797"/>
                    </a:cubicBezTo>
                    <a:close/>
                  </a:path>
                </a:pathLst>
              </a:custGeom>
              <a:grpFill/>
              <a:ln w="8221" cap="flat">
                <a:noFill/>
                <a:prstDash val="solid"/>
                <a:miter/>
              </a:ln>
            </p:spPr>
            <p:txBody>
              <a:bodyPr rtlCol="0" anchor="ctr"/>
              <a:lstStyle/>
              <a:p>
                <a:endParaRPr lang="en-US"/>
              </a:p>
            </p:txBody>
          </p:sp>
          <p:sp>
            <p:nvSpPr>
              <p:cNvPr id="141" name="Freeform: Shape 140">
                <a:extLst>
                  <a:ext uri="{FF2B5EF4-FFF2-40B4-BE49-F238E27FC236}">
                    <a16:creationId xmlns:a16="http://schemas.microsoft.com/office/drawing/2014/main" id="{87398038-C9CF-4A0D-A5E5-FDB66F37DA19}"/>
                  </a:ext>
                </a:extLst>
              </p:cNvPr>
              <p:cNvSpPr/>
              <p:nvPr/>
            </p:nvSpPr>
            <p:spPr>
              <a:xfrm>
                <a:off x="3881124" y="4349642"/>
                <a:ext cx="81613" cy="187868"/>
              </a:xfrm>
              <a:custGeom>
                <a:avLst/>
                <a:gdLst>
                  <a:gd name="connsiteX0" fmla="*/ 49480 w 81613"/>
                  <a:gd name="connsiteY0" fmla="*/ 10631 h 187868"/>
                  <a:gd name="connsiteX1" fmla="*/ 36244 w 81613"/>
                  <a:gd name="connsiteY1" fmla="*/ 50339 h 187868"/>
                  <a:gd name="connsiteX2" fmla="*/ 22021 w 81613"/>
                  <a:gd name="connsiteY2" fmla="*/ 45571 h 187868"/>
                  <a:gd name="connsiteX3" fmla="*/ 18733 w 81613"/>
                  <a:gd name="connsiteY3" fmla="*/ 47215 h 187868"/>
                  <a:gd name="connsiteX4" fmla="*/ 12156 w 81613"/>
                  <a:gd name="connsiteY4" fmla="*/ 66946 h 187868"/>
                  <a:gd name="connsiteX5" fmla="*/ 13800 w 81613"/>
                  <a:gd name="connsiteY5" fmla="*/ 70235 h 187868"/>
                  <a:gd name="connsiteX6" fmla="*/ 28023 w 81613"/>
                  <a:gd name="connsiteY6" fmla="*/ 75003 h 187868"/>
                  <a:gd name="connsiteX7" fmla="*/ 4674 w 81613"/>
                  <a:gd name="connsiteY7" fmla="*/ 145129 h 187868"/>
                  <a:gd name="connsiteX8" fmla="*/ 5168 w 81613"/>
                  <a:gd name="connsiteY8" fmla="*/ 152446 h 187868"/>
                  <a:gd name="connsiteX9" fmla="*/ 8374 w 81613"/>
                  <a:gd name="connsiteY9" fmla="*/ 156064 h 187868"/>
                  <a:gd name="connsiteX10" fmla="*/ 153 w 81613"/>
                  <a:gd name="connsiteY10" fmla="*/ 180727 h 187868"/>
                  <a:gd name="connsiteX11" fmla="*/ 1797 w 81613"/>
                  <a:gd name="connsiteY11" fmla="*/ 184016 h 187868"/>
                  <a:gd name="connsiteX12" fmla="*/ 12978 w 81613"/>
                  <a:gd name="connsiteY12" fmla="*/ 187715 h 187868"/>
                  <a:gd name="connsiteX13" fmla="*/ 16266 w 81613"/>
                  <a:gd name="connsiteY13" fmla="*/ 186071 h 187868"/>
                  <a:gd name="connsiteX14" fmla="*/ 24488 w 81613"/>
                  <a:gd name="connsiteY14" fmla="*/ 161408 h 187868"/>
                  <a:gd name="connsiteX15" fmla="*/ 34024 w 81613"/>
                  <a:gd name="connsiteY15" fmla="*/ 154831 h 187868"/>
                  <a:gd name="connsiteX16" fmla="*/ 57372 w 81613"/>
                  <a:gd name="connsiteY16" fmla="*/ 84704 h 187868"/>
                  <a:gd name="connsiteX17" fmla="*/ 71595 w 81613"/>
                  <a:gd name="connsiteY17" fmla="*/ 89472 h 187868"/>
                  <a:gd name="connsiteX18" fmla="*/ 74883 w 81613"/>
                  <a:gd name="connsiteY18" fmla="*/ 87828 h 187868"/>
                  <a:gd name="connsiteX19" fmla="*/ 81460 w 81613"/>
                  <a:gd name="connsiteY19" fmla="*/ 68097 h 187868"/>
                  <a:gd name="connsiteX20" fmla="*/ 79816 w 81613"/>
                  <a:gd name="connsiteY20" fmla="*/ 64809 h 187868"/>
                  <a:gd name="connsiteX21" fmla="*/ 65593 w 81613"/>
                  <a:gd name="connsiteY21" fmla="*/ 60040 h 187868"/>
                  <a:gd name="connsiteX22" fmla="*/ 78830 w 81613"/>
                  <a:gd name="connsiteY22" fmla="*/ 20332 h 187868"/>
                  <a:gd name="connsiteX23" fmla="*/ 69046 w 81613"/>
                  <a:gd name="connsiteY23" fmla="*/ 766 h 187868"/>
                  <a:gd name="connsiteX24" fmla="*/ 49480 w 81613"/>
                  <a:gd name="connsiteY24" fmla="*/ 10631 h 187868"/>
                  <a:gd name="connsiteX25" fmla="*/ 52439 w 81613"/>
                  <a:gd name="connsiteY25" fmla="*/ 83060 h 187868"/>
                  <a:gd name="connsiteX26" fmla="*/ 29091 w 81613"/>
                  <a:gd name="connsiteY26" fmla="*/ 153186 h 187868"/>
                  <a:gd name="connsiteX27" fmla="*/ 23583 w 81613"/>
                  <a:gd name="connsiteY27" fmla="*/ 155981 h 187868"/>
                  <a:gd name="connsiteX28" fmla="*/ 20295 w 81613"/>
                  <a:gd name="connsiteY28" fmla="*/ 157626 h 187868"/>
                  <a:gd name="connsiteX29" fmla="*/ 12238 w 81613"/>
                  <a:gd name="connsiteY29" fmla="*/ 181878 h 187868"/>
                  <a:gd name="connsiteX30" fmla="*/ 5990 w 81613"/>
                  <a:gd name="connsiteY30" fmla="*/ 179823 h 187868"/>
                  <a:gd name="connsiteX31" fmla="*/ 14047 w 81613"/>
                  <a:gd name="connsiteY31" fmla="*/ 155570 h 187868"/>
                  <a:gd name="connsiteX32" fmla="*/ 12402 w 81613"/>
                  <a:gd name="connsiteY32" fmla="*/ 152282 h 187868"/>
                  <a:gd name="connsiteX33" fmla="*/ 9854 w 81613"/>
                  <a:gd name="connsiteY33" fmla="*/ 150145 h 187868"/>
                  <a:gd name="connsiteX34" fmla="*/ 9607 w 81613"/>
                  <a:gd name="connsiteY34" fmla="*/ 146774 h 187868"/>
                  <a:gd name="connsiteX35" fmla="*/ 32955 w 81613"/>
                  <a:gd name="connsiteY35" fmla="*/ 76647 h 187868"/>
                  <a:gd name="connsiteX36" fmla="*/ 52439 w 81613"/>
                  <a:gd name="connsiteY36" fmla="*/ 83060 h 187868"/>
                  <a:gd name="connsiteX37" fmla="*/ 37066 w 81613"/>
                  <a:gd name="connsiteY37" fmla="*/ 56012 h 187868"/>
                  <a:gd name="connsiteX38" fmla="*/ 37066 w 81613"/>
                  <a:gd name="connsiteY38" fmla="*/ 56012 h 187868"/>
                  <a:gd name="connsiteX39" fmla="*/ 61483 w 81613"/>
                  <a:gd name="connsiteY39" fmla="*/ 64151 h 187868"/>
                  <a:gd name="connsiteX40" fmla="*/ 61483 w 81613"/>
                  <a:gd name="connsiteY40" fmla="*/ 64151 h 187868"/>
                  <a:gd name="connsiteX41" fmla="*/ 75706 w 81613"/>
                  <a:gd name="connsiteY41" fmla="*/ 68837 h 187868"/>
                  <a:gd name="connsiteX42" fmla="*/ 70773 w 81613"/>
                  <a:gd name="connsiteY42" fmla="*/ 83635 h 187868"/>
                  <a:gd name="connsiteX43" fmla="*/ 56550 w 81613"/>
                  <a:gd name="connsiteY43" fmla="*/ 78867 h 187868"/>
                  <a:gd name="connsiteX44" fmla="*/ 32133 w 81613"/>
                  <a:gd name="connsiteY44" fmla="*/ 70728 h 187868"/>
                  <a:gd name="connsiteX45" fmla="*/ 17911 w 81613"/>
                  <a:gd name="connsiteY45" fmla="*/ 65959 h 187868"/>
                  <a:gd name="connsiteX46" fmla="*/ 22843 w 81613"/>
                  <a:gd name="connsiteY46" fmla="*/ 51161 h 187868"/>
                  <a:gd name="connsiteX47" fmla="*/ 37066 w 81613"/>
                  <a:gd name="connsiteY47" fmla="*/ 56012 h 187868"/>
                  <a:gd name="connsiteX48" fmla="*/ 73897 w 81613"/>
                  <a:gd name="connsiteY48" fmla="*/ 18688 h 187868"/>
                  <a:gd name="connsiteX49" fmla="*/ 60661 w 81613"/>
                  <a:gd name="connsiteY49" fmla="*/ 58396 h 187868"/>
                  <a:gd name="connsiteX50" fmla="*/ 41259 w 81613"/>
                  <a:gd name="connsiteY50" fmla="*/ 51901 h 187868"/>
                  <a:gd name="connsiteX51" fmla="*/ 54495 w 81613"/>
                  <a:gd name="connsiteY51" fmla="*/ 12193 h 187868"/>
                  <a:gd name="connsiteX52" fmla="*/ 67402 w 81613"/>
                  <a:gd name="connsiteY52" fmla="*/ 5698 h 187868"/>
                  <a:gd name="connsiteX53" fmla="*/ 73897 w 81613"/>
                  <a:gd name="connsiteY53" fmla="*/ 18688 h 18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81613" h="187868">
                    <a:moveTo>
                      <a:pt x="49480" y="10631"/>
                    </a:moveTo>
                    <a:lnTo>
                      <a:pt x="36244" y="50339"/>
                    </a:lnTo>
                    <a:lnTo>
                      <a:pt x="22021" y="45571"/>
                    </a:lnTo>
                    <a:cubicBezTo>
                      <a:pt x="20624" y="45078"/>
                      <a:pt x="19144" y="45818"/>
                      <a:pt x="18733" y="47215"/>
                    </a:cubicBezTo>
                    <a:lnTo>
                      <a:pt x="12156" y="66946"/>
                    </a:lnTo>
                    <a:cubicBezTo>
                      <a:pt x="11663" y="68344"/>
                      <a:pt x="12402" y="69824"/>
                      <a:pt x="13800" y="70235"/>
                    </a:cubicBezTo>
                    <a:lnTo>
                      <a:pt x="28023" y="75003"/>
                    </a:lnTo>
                    <a:lnTo>
                      <a:pt x="4674" y="145129"/>
                    </a:lnTo>
                    <a:cubicBezTo>
                      <a:pt x="3852" y="147514"/>
                      <a:pt x="4017" y="150145"/>
                      <a:pt x="5168" y="152446"/>
                    </a:cubicBezTo>
                    <a:cubicBezTo>
                      <a:pt x="5908" y="153926"/>
                      <a:pt x="6976" y="155159"/>
                      <a:pt x="8374" y="156064"/>
                    </a:cubicBezTo>
                    <a:lnTo>
                      <a:pt x="153" y="180727"/>
                    </a:lnTo>
                    <a:cubicBezTo>
                      <a:pt x="-340" y="182125"/>
                      <a:pt x="400" y="183605"/>
                      <a:pt x="1797" y="184016"/>
                    </a:cubicBezTo>
                    <a:lnTo>
                      <a:pt x="12978" y="187715"/>
                    </a:lnTo>
                    <a:cubicBezTo>
                      <a:pt x="14375" y="188209"/>
                      <a:pt x="15855" y="187469"/>
                      <a:pt x="16266" y="186071"/>
                    </a:cubicBezTo>
                    <a:lnTo>
                      <a:pt x="24488" y="161408"/>
                    </a:lnTo>
                    <a:cubicBezTo>
                      <a:pt x="28680" y="161572"/>
                      <a:pt x="32626" y="159023"/>
                      <a:pt x="34024" y="154831"/>
                    </a:cubicBezTo>
                    <a:lnTo>
                      <a:pt x="57372" y="84704"/>
                    </a:lnTo>
                    <a:lnTo>
                      <a:pt x="71595" y="89472"/>
                    </a:lnTo>
                    <a:cubicBezTo>
                      <a:pt x="72992" y="89966"/>
                      <a:pt x="74472" y="89225"/>
                      <a:pt x="74883" y="87828"/>
                    </a:cubicBezTo>
                    <a:lnTo>
                      <a:pt x="81460" y="68097"/>
                    </a:lnTo>
                    <a:cubicBezTo>
                      <a:pt x="81953" y="66699"/>
                      <a:pt x="81214" y="65220"/>
                      <a:pt x="79816" y="64809"/>
                    </a:cubicBezTo>
                    <a:lnTo>
                      <a:pt x="65593" y="60040"/>
                    </a:lnTo>
                    <a:lnTo>
                      <a:pt x="78830" y="20332"/>
                    </a:lnTo>
                    <a:cubicBezTo>
                      <a:pt x="81543" y="12275"/>
                      <a:pt x="77103" y="3479"/>
                      <a:pt x="69046" y="766"/>
                    </a:cubicBezTo>
                    <a:cubicBezTo>
                      <a:pt x="60907" y="-1865"/>
                      <a:pt x="52193" y="2492"/>
                      <a:pt x="49480" y="10631"/>
                    </a:cubicBezTo>
                    <a:close/>
                    <a:moveTo>
                      <a:pt x="52439" y="83060"/>
                    </a:moveTo>
                    <a:lnTo>
                      <a:pt x="29091" y="153186"/>
                    </a:lnTo>
                    <a:cubicBezTo>
                      <a:pt x="28352" y="155488"/>
                      <a:pt x="25885" y="156721"/>
                      <a:pt x="23583" y="155981"/>
                    </a:cubicBezTo>
                    <a:cubicBezTo>
                      <a:pt x="22186" y="155488"/>
                      <a:pt x="20706" y="156228"/>
                      <a:pt x="20295" y="157626"/>
                    </a:cubicBezTo>
                    <a:lnTo>
                      <a:pt x="12238" y="181878"/>
                    </a:lnTo>
                    <a:lnTo>
                      <a:pt x="5990" y="179823"/>
                    </a:lnTo>
                    <a:lnTo>
                      <a:pt x="14047" y="155570"/>
                    </a:lnTo>
                    <a:cubicBezTo>
                      <a:pt x="14540" y="154173"/>
                      <a:pt x="13800" y="152693"/>
                      <a:pt x="12402" y="152282"/>
                    </a:cubicBezTo>
                    <a:cubicBezTo>
                      <a:pt x="11334" y="151953"/>
                      <a:pt x="10429" y="151131"/>
                      <a:pt x="9854" y="150145"/>
                    </a:cubicBezTo>
                    <a:cubicBezTo>
                      <a:pt x="9361" y="149076"/>
                      <a:pt x="9278" y="147925"/>
                      <a:pt x="9607" y="146774"/>
                    </a:cubicBezTo>
                    <a:lnTo>
                      <a:pt x="32955" y="76647"/>
                    </a:lnTo>
                    <a:lnTo>
                      <a:pt x="52439" y="83060"/>
                    </a:lnTo>
                    <a:close/>
                    <a:moveTo>
                      <a:pt x="37066" y="56012"/>
                    </a:moveTo>
                    <a:cubicBezTo>
                      <a:pt x="37066" y="56012"/>
                      <a:pt x="37066" y="56012"/>
                      <a:pt x="37066" y="56012"/>
                    </a:cubicBezTo>
                    <a:lnTo>
                      <a:pt x="61483" y="64151"/>
                    </a:lnTo>
                    <a:cubicBezTo>
                      <a:pt x="61483" y="64151"/>
                      <a:pt x="61483" y="64151"/>
                      <a:pt x="61483" y="64151"/>
                    </a:cubicBezTo>
                    <a:lnTo>
                      <a:pt x="75706" y="68837"/>
                    </a:lnTo>
                    <a:lnTo>
                      <a:pt x="70773" y="83635"/>
                    </a:lnTo>
                    <a:lnTo>
                      <a:pt x="56550" y="78867"/>
                    </a:lnTo>
                    <a:lnTo>
                      <a:pt x="32133" y="70728"/>
                    </a:lnTo>
                    <a:lnTo>
                      <a:pt x="17911" y="65959"/>
                    </a:lnTo>
                    <a:lnTo>
                      <a:pt x="22843" y="51161"/>
                    </a:lnTo>
                    <a:lnTo>
                      <a:pt x="37066" y="56012"/>
                    </a:lnTo>
                    <a:close/>
                    <a:moveTo>
                      <a:pt x="73897" y="18688"/>
                    </a:moveTo>
                    <a:lnTo>
                      <a:pt x="60661" y="58396"/>
                    </a:lnTo>
                    <a:lnTo>
                      <a:pt x="41259" y="51901"/>
                    </a:lnTo>
                    <a:lnTo>
                      <a:pt x="54495" y="12193"/>
                    </a:lnTo>
                    <a:cubicBezTo>
                      <a:pt x="56303" y="6849"/>
                      <a:pt x="62058" y="3890"/>
                      <a:pt x="67402" y="5698"/>
                    </a:cubicBezTo>
                    <a:cubicBezTo>
                      <a:pt x="72746" y="7507"/>
                      <a:pt x="75623" y="13344"/>
                      <a:pt x="73897" y="18688"/>
                    </a:cubicBezTo>
                    <a:close/>
                  </a:path>
                </a:pathLst>
              </a:custGeom>
              <a:grpFill/>
              <a:ln w="8221" cap="flat">
                <a:noFill/>
                <a:prstDash val="solid"/>
                <a:miter/>
              </a:ln>
            </p:spPr>
            <p:txBody>
              <a:bodyPr rtlCol="0" anchor="ctr"/>
              <a:lstStyle/>
              <a:p>
                <a:endParaRPr lang="en-US"/>
              </a:p>
            </p:txBody>
          </p:sp>
          <p:sp>
            <p:nvSpPr>
              <p:cNvPr id="142" name="Freeform: Shape 141">
                <a:extLst>
                  <a:ext uri="{FF2B5EF4-FFF2-40B4-BE49-F238E27FC236}">
                    <a16:creationId xmlns:a16="http://schemas.microsoft.com/office/drawing/2014/main" id="{C0773588-E032-42E2-A91C-B5E87C44CB4E}"/>
                  </a:ext>
                </a:extLst>
              </p:cNvPr>
              <p:cNvSpPr/>
              <p:nvPr/>
            </p:nvSpPr>
            <p:spPr>
              <a:xfrm>
                <a:off x="4079908" y="4508539"/>
                <a:ext cx="71249" cy="38233"/>
              </a:xfrm>
              <a:custGeom>
                <a:avLst/>
                <a:gdLst>
                  <a:gd name="connsiteX0" fmla="*/ 239 w 71249"/>
                  <a:gd name="connsiteY0" fmla="*/ 36792 h 38233"/>
                  <a:gd name="connsiteX1" fmla="*/ 3774 w 71249"/>
                  <a:gd name="connsiteY1" fmla="*/ 37943 h 38233"/>
                  <a:gd name="connsiteX2" fmla="*/ 69790 w 71249"/>
                  <a:gd name="connsiteY2" fmla="*/ 4894 h 38233"/>
                  <a:gd name="connsiteX3" fmla="*/ 71106 w 71249"/>
                  <a:gd name="connsiteY3" fmla="*/ 3414 h 38233"/>
                  <a:gd name="connsiteX4" fmla="*/ 70941 w 71249"/>
                  <a:gd name="connsiteY4" fmla="*/ 1441 h 38233"/>
                  <a:gd name="connsiteX5" fmla="*/ 67406 w 71249"/>
                  <a:gd name="connsiteY5" fmla="*/ 290 h 38233"/>
                  <a:gd name="connsiteX6" fmla="*/ 1390 w 71249"/>
                  <a:gd name="connsiteY6" fmla="*/ 33339 h 38233"/>
                  <a:gd name="connsiteX7" fmla="*/ 239 w 71249"/>
                  <a:gd name="connsiteY7" fmla="*/ 36792 h 38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249" h="38233">
                    <a:moveTo>
                      <a:pt x="239" y="36792"/>
                    </a:moveTo>
                    <a:cubicBezTo>
                      <a:pt x="897" y="38107"/>
                      <a:pt x="2459" y="38601"/>
                      <a:pt x="3774" y="37943"/>
                    </a:cubicBezTo>
                    <a:lnTo>
                      <a:pt x="69790" y="4894"/>
                    </a:lnTo>
                    <a:cubicBezTo>
                      <a:pt x="70448" y="4565"/>
                      <a:pt x="70859" y="3990"/>
                      <a:pt x="71106" y="3414"/>
                    </a:cubicBezTo>
                    <a:cubicBezTo>
                      <a:pt x="71352" y="2756"/>
                      <a:pt x="71270" y="2099"/>
                      <a:pt x="70941" y="1441"/>
                    </a:cubicBezTo>
                    <a:cubicBezTo>
                      <a:pt x="70284" y="126"/>
                      <a:pt x="68722" y="-368"/>
                      <a:pt x="67406" y="290"/>
                    </a:cubicBezTo>
                    <a:lnTo>
                      <a:pt x="1390" y="33339"/>
                    </a:lnTo>
                    <a:cubicBezTo>
                      <a:pt x="157" y="33915"/>
                      <a:pt x="-336" y="35477"/>
                      <a:pt x="239" y="36792"/>
                    </a:cubicBezTo>
                    <a:close/>
                  </a:path>
                </a:pathLst>
              </a:custGeom>
              <a:grpFill/>
              <a:ln w="8221" cap="flat">
                <a:noFill/>
                <a:prstDash val="solid"/>
                <a:miter/>
              </a:ln>
            </p:spPr>
            <p:txBody>
              <a:bodyPr rtlCol="0" anchor="ctr"/>
              <a:lstStyle/>
              <a:p>
                <a:endParaRPr lang="en-US"/>
              </a:p>
            </p:txBody>
          </p:sp>
          <p:sp>
            <p:nvSpPr>
              <p:cNvPr id="143" name="Freeform: Shape 142">
                <a:extLst>
                  <a:ext uri="{FF2B5EF4-FFF2-40B4-BE49-F238E27FC236}">
                    <a16:creationId xmlns:a16="http://schemas.microsoft.com/office/drawing/2014/main" id="{AC1DA5F1-BC7B-4CA6-9D92-82AF0A7563C8}"/>
                  </a:ext>
                </a:extLst>
              </p:cNvPr>
              <p:cNvSpPr/>
              <p:nvPr/>
            </p:nvSpPr>
            <p:spPr>
              <a:xfrm>
                <a:off x="4161165" y="4494564"/>
                <a:ext cx="17780" cy="11514"/>
              </a:xfrm>
              <a:custGeom>
                <a:avLst/>
                <a:gdLst>
                  <a:gd name="connsiteX0" fmla="*/ 17637 w 17780"/>
                  <a:gd name="connsiteY0" fmla="*/ 3414 h 11514"/>
                  <a:gd name="connsiteX1" fmla="*/ 17472 w 17780"/>
                  <a:gd name="connsiteY1" fmla="*/ 1441 h 11514"/>
                  <a:gd name="connsiteX2" fmla="*/ 13937 w 17780"/>
                  <a:gd name="connsiteY2" fmla="*/ 290 h 11514"/>
                  <a:gd name="connsiteX3" fmla="*/ 1441 w 17780"/>
                  <a:gd name="connsiteY3" fmla="*/ 6538 h 11514"/>
                  <a:gd name="connsiteX4" fmla="*/ 290 w 17780"/>
                  <a:gd name="connsiteY4" fmla="*/ 10073 h 11514"/>
                  <a:gd name="connsiteX5" fmla="*/ 3825 w 17780"/>
                  <a:gd name="connsiteY5" fmla="*/ 11224 h 11514"/>
                  <a:gd name="connsiteX6" fmla="*/ 16321 w 17780"/>
                  <a:gd name="connsiteY6" fmla="*/ 4976 h 11514"/>
                  <a:gd name="connsiteX7" fmla="*/ 17637 w 17780"/>
                  <a:gd name="connsiteY7" fmla="*/ 3414 h 11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80" h="11514">
                    <a:moveTo>
                      <a:pt x="17637" y="3414"/>
                    </a:moveTo>
                    <a:cubicBezTo>
                      <a:pt x="17883" y="2756"/>
                      <a:pt x="17801" y="2099"/>
                      <a:pt x="17472" y="1441"/>
                    </a:cubicBezTo>
                    <a:cubicBezTo>
                      <a:pt x="16815" y="126"/>
                      <a:pt x="15253" y="-368"/>
                      <a:pt x="13937" y="290"/>
                    </a:cubicBezTo>
                    <a:lnTo>
                      <a:pt x="1441" y="6538"/>
                    </a:lnTo>
                    <a:cubicBezTo>
                      <a:pt x="126" y="7196"/>
                      <a:pt x="-368" y="8758"/>
                      <a:pt x="290" y="10073"/>
                    </a:cubicBezTo>
                    <a:cubicBezTo>
                      <a:pt x="948" y="11389"/>
                      <a:pt x="2510" y="11882"/>
                      <a:pt x="3825" y="11224"/>
                    </a:cubicBezTo>
                    <a:lnTo>
                      <a:pt x="16321" y="4976"/>
                    </a:lnTo>
                    <a:cubicBezTo>
                      <a:pt x="16979" y="4565"/>
                      <a:pt x="17390" y="4072"/>
                      <a:pt x="17637" y="3414"/>
                    </a:cubicBezTo>
                    <a:close/>
                  </a:path>
                </a:pathLst>
              </a:custGeom>
              <a:grpFill/>
              <a:ln w="8221" cap="flat">
                <a:noFill/>
                <a:prstDash val="solid"/>
                <a:miter/>
              </a:ln>
            </p:spPr>
            <p:txBody>
              <a:bodyPr rtlCol="0" anchor="ctr"/>
              <a:lstStyle/>
              <a:p>
                <a:endParaRPr lang="en-US"/>
              </a:p>
            </p:txBody>
          </p:sp>
          <p:sp>
            <p:nvSpPr>
              <p:cNvPr id="144" name="Freeform: Shape 143">
                <a:extLst>
                  <a:ext uri="{FF2B5EF4-FFF2-40B4-BE49-F238E27FC236}">
                    <a16:creationId xmlns:a16="http://schemas.microsoft.com/office/drawing/2014/main" id="{D3144AE5-250B-4640-B0E2-4E6BECAABA4C}"/>
                  </a:ext>
                </a:extLst>
              </p:cNvPr>
              <p:cNvSpPr/>
              <p:nvPr/>
            </p:nvSpPr>
            <p:spPr>
              <a:xfrm>
                <a:off x="3963171" y="4372730"/>
                <a:ext cx="13377" cy="29705"/>
              </a:xfrm>
              <a:custGeom>
                <a:avLst/>
                <a:gdLst>
                  <a:gd name="connsiteX0" fmla="*/ 8292 w 13377"/>
                  <a:gd name="connsiteY0" fmla="*/ 1765 h 29705"/>
                  <a:gd name="connsiteX1" fmla="*/ 153 w 13377"/>
                  <a:gd name="connsiteY1" fmla="*/ 26264 h 29705"/>
                  <a:gd name="connsiteX2" fmla="*/ 1797 w 13377"/>
                  <a:gd name="connsiteY2" fmla="*/ 29553 h 29705"/>
                  <a:gd name="connsiteX3" fmla="*/ 5086 w 13377"/>
                  <a:gd name="connsiteY3" fmla="*/ 27909 h 29705"/>
                  <a:gd name="connsiteX4" fmla="*/ 13225 w 13377"/>
                  <a:gd name="connsiteY4" fmla="*/ 3409 h 29705"/>
                  <a:gd name="connsiteX5" fmla="*/ 11580 w 13377"/>
                  <a:gd name="connsiteY5" fmla="*/ 121 h 29705"/>
                  <a:gd name="connsiteX6" fmla="*/ 8292 w 13377"/>
                  <a:gd name="connsiteY6" fmla="*/ 1765 h 29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77" h="29705">
                    <a:moveTo>
                      <a:pt x="8292" y="1765"/>
                    </a:moveTo>
                    <a:lnTo>
                      <a:pt x="153" y="26264"/>
                    </a:lnTo>
                    <a:cubicBezTo>
                      <a:pt x="-340" y="27662"/>
                      <a:pt x="400" y="29142"/>
                      <a:pt x="1797" y="29553"/>
                    </a:cubicBezTo>
                    <a:cubicBezTo>
                      <a:pt x="3195" y="30046"/>
                      <a:pt x="4675" y="29306"/>
                      <a:pt x="5086" y="27909"/>
                    </a:cubicBezTo>
                    <a:lnTo>
                      <a:pt x="13225" y="3409"/>
                    </a:lnTo>
                    <a:cubicBezTo>
                      <a:pt x="13718" y="2012"/>
                      <a:pt x="12978" y="532"/>
                      <a:pt x="11580" y="121"/>
                    </a:cubicBezTo>
                    <a:cubicBezTo>
                      <a:pt x="10183" y="-290"/>
                      <a:pt x="8785" y="368"/>
                      <a:pt x="8292" y="1765"/>
                    </a:cubicBezTo>
                    <a:close/>
                  </a:path>
                </a:pathLst>
              </a:custGeom>
              <a:grpFill/>
              <a:ln w="8221" cap="flat">
                <a:noFill/>
                <a:prstDash val="solid"/>
                <a:miter/>
              </a:ln>
            </p:spPr>
            <p:txBody>
              <a:bodyPr rtlCol="0" anchor="ctr"/>
              <a:lstStyle/>
              <a:p>
                <a:endParaRPr lang="en-US"/>
              </a:p>
            </p:txBody>
          </p:sp>
          <p:sp>
            <p:nvSpPr>
              <p:cNvPr id="145" name="Freeform: Shape 144">
                <a:extLst>
                  <a:ext uri="{FF2B5EF4-FFF2-40B4-BE49-F238E27FC236}">
                    <a16:creationId xmlns:a16="http://schemas.microsoft.com/office/drawing/2014/main" id="{D6E1FCA9-8DAA-480B-AC67-181F4CDB877D}"/>
                  </a:ext>
                </a:extLst>
              </p:cNvPr>
              <p:cNvSpPr/>
              <p:nvPr/>
            </p:nvSpPr>
            <p:spPr>
              <a:xfrm>
                <a:off x="3980847" y="4376891"/>
                <a:ext cx="8198" cy="14199"/>
              </a:xfrm>
              <a:custGeom>
                <a:avLst/>
                <a:gdLst>
                  <a:gd name="connsiteX0" fmla="*/ 3112 w 8198"/>
                  <a:gd name="connsiteY0" fmla="*/ 1797 h 14199"/>
                  <a:gd name="connsiteX1" fmla="*/ 153 w 8198"/>
                  <a:gd name="connsiteY1" fmla="*/ 10758 h 14199"/>
                  <a:gd name="connsiteX2" fmla="*/ 1797 w 8198"/>
                  <a:gd name="connsiteY2" fmla="*/ 14046 h 14199"/>
                  <a:gd name="connsiteX3" fmla="*/ 5085 w 8198"/>
                  <a:gd name="connsiteY3" fmla="*/ 12403 h 14199"/>
                  <a:gd name="connsiteX4" fmla="*/ 8045 w 8198"/>
                  <a:gd name="connsiteY4" fmla="*/ 3441 h 14199"/>
                  <a:gd name="connsiteX5" fmla="*/ 6401 w 8198"/>
                  <a:gd name="connsiteY5" fmla="*/ 153 h 14199"/>
                  <a:gd name="connsiteX6" fmla="*/ 3112 w 8198"/>
                  <a:gd name="connsiteY6" fmla="*/ 1797 h 14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98" h="14199">
                    <a:moveTo>
                      <a:pt x="3112" y="1797"/>
                    </a:moveTo>
                    <a:lnTo>
                      <a:pt x="153" y="10758"/>
                    </a:lnTo>
                    <a:cubicBezTo>
                      <a:pt x="-340" y="12156"/>
                      <a:pt x="400" y="13636"/>
                      <a:pt x="1797" y="14046"/>
                    </a:cubicBezTo>
                    <a:cubicBezTo>
                      <a:pt x="3195" y="14540"/>
                      <a:pt x="4674" y="13800"/>
                      <a:pt x="5085" y="12403"/>
                    </a:cubicBezTo>
                    <a:lnTo>
                      <a:pt x="8045" y="3441"/>
                    </a:lnTo>
                    <a:cubicBezTo>
                      <a:pt x="8538" y="2044"/>
                      <a:pt x="7799" y="564"/>
                      <a:pt x="6401" y="153"/>
                    </a:cubicBezTo>
                    <a:cubicBezTo>
                      <a:pt x="5085" y="-341"/>
                      <a:pt x="3606" y="400"/>
                      <a:pt x="3112" y="1797"/>
                    </a:cubicBezTo>
                    <a:close/>
                  </a:path>
                </a:pathLst>
              </a:custGeom>
              <a:grpFill/>
              <a:ln w="8221" cap="flat">
                <a:noFill/>
                <a:prstDash val="solid"/>
                <a:miter/>
              </a:ln>
            </p:spPr>
            <p:txBody>
              <a:bodyPr rtlCol="0" anchor="ctr"/>
              <a:lstStyle/>
              <a:p>
                <a:endParaRPr lang="en-US"/>
              </a:p>
            </p:txBody>
          </p:sp>
        </p:grpSp>
        <p:grpSp>
          <p:nvGrpSpPr>
            <p:cNvPr id="35" name="Graphic 2">
              <a:extLst>
                <a:ext uri="{FF2B5EF4-FFF2-40B4-BE49-F238E27FC236}">
                  <a16:creationId xmlns:a16="http://schemas.microsoft.com/office/drawing/2014/main" id="{21232682-3DAB-4E62-98A0-E2BC7F6ED6AE}"/>
                </a:ext>
              </a:extLst>
            </p:cNvPr>
            <p:cNvGrpSpPr/>
            <p:nvPr/>
          </p:nvGrpSpPr>
          <p:grpSpPr>
            <a:xfrm>
              <a:off x="11943206" y="4380415"/>
              <a:ext cx="400022" cy="308869"/>
              <a:chOff x="11943206" y="4380415"/>
              <a:chExt cx="400022" cy="308869"/>
            </a:xfrm>
            <a:grpFill/>
          </p:grpSpPr>
          <p:sp>
            <p:nvSpPr>
              <p:cNvPr id="131" name="Freeform: Shape 130">
                <a:extLst>
                  <a:ext uri="{FF2B5EF4-FFF2-40B4-BE49-F238E27FC236}">
                    <a16:creationId xmlns:a16="http://schemas.microsoft.com/office/drawing/2014/main" id="{7F8EC3FE-9677-4A72-BDC2-9873C479655B}"/>
                  </a:ext>
                </a:extLst>
              </p:cNvPr>
              <p:cNvSpPr/>
              <p:nvPr/>
            </p:nvSpPr>
            <p:spPr>
              <a:xfrm>
                <a:off x="11959895" y="4380415"/>
                <a:ext cx="383333" cy="288727"/>
              </a:xfrm>
              <a:custGeom>
                <a:avLst/>
                <a:gdLst>
                  <a:gd name="connsiteX0" fmla="*/ 383024 w 383333"/>
                  <a:gd name="connsiteY0" fmla="*/ 269654 h 288727"/>
                  <a:gd name="connsiteX1" fmla="*/ 338301 w 383333"/>
                  <a:gd name="connsiteY1" fmla="*/ 45545 h 288727"/>
                  <a:gd name="connsiteX2" fmla="*/ 338301 w 383333"/>
                  <a:gd name="connsiteY2" fmla="*/ 44805 h 288727"/>
                  <a:gd name="connsiteX3" fmla="*/ 316680 w 383333"/>
                  <a:gd name="connsiteY3" fmla="*/ 23184 h 288727"/>
                  <a:gd name="connsiteX4" fmla="*/ 291605 w 383333"/>
                  <a:gd name="connsiteY4" fmla="*/ 23184 h 288727"/>
                  <a:gd name="connsiteX5" fmla="*/ 291605 w 383333"/>
                  <a:gd name="connsiteY5" fmla="*/ 11592 h 288727"/>
                  <a:gd name="connsiteX6" fmla="*/ 280014 w 383333"/>
                  <a:gd name="connsiteY6" fmla="*/ 0 h 288727"/>
                  <a:gd name="connsiteX7" fmla="*/ 268422 w 383333"/>
                  <a:gd name="connsiteY7" fmla="*/ 11592 h 288727"/>
                  <a:gd name="connsiteX8" fmla="*/ 268422 w 383333"/>
                  <a:gd name="connsiteY8" fmla="*/ 23184 h 288727"/>
                  <a:gd name="connsiteX9" fmla="*/ 246882 w 383333"/>
                  <a:gd name="connsiteY9" fmla="*/ 23184 h 288727"/>
                  <a:gd name="connsiteX10" fmla="*/ 246882 w 383333"/>
                  <a:gd name="connsiteY10" fmla="*/ 11592 h 288727"/>
                  <a:gd name="connsiteX11" fmla="*/ 235290 w 383333"/>
                  <a:gd name="connsiteY11" fmla="*/ 0 h 288727"/>
                  <a:gd name="connsiteX12" fmla="*/ 223698 w 383333"/>
                  <a:gd name="connsiteY12" fmla="*/ 11592 h 288727"/>
                  <a:gd name="connsiteX13" fmla="*/ 223698 w 383333"/>
                  <a:gd name="connsiteY13" fmla="*/ 23184 h 288727"/>
                  <a:gd name="connsiteX14" fmla="*/ 202158 w 383333"/>
                  <a:gd name="connsiteY14" fmla="*/ 23184 h 288727"/>
                  <a:gd name="connsiteX15" fmla="*/ 202158 w 383333"/>
                  <a:gd name="connsiteY15" fmla="*/ 11592 h 288727"/>
                  <a:gd name="connsiteX16" fmla="*/ 190567 w 383333"/>
                  <a:gd name="connsiteY16" fmla="*/ 0 h 288727"/>
                  <a:gd name="connsiteX17" fmla="*/ 178975 w 383333"/>
                  <a:gd name="connsiteY17" fmla="*/ 11592 h 288727"/>
                  <a:gd name="connsiteX18" fmla="*/ 178975 w 383333"/>
                  <a:gd name="connsiteY18" fmla="*/ 23184 h 288727"/>
                  <a:gd name="connsiteX19" fmla="*/ 157436 w 383333"/>
                  <a:gd name="connsiteY19" fmla="*/ 23184 h 288727"/>
                  <a:gd name="connsiteX20" fmla="*/ 157436 w 383333"/>
                  <a:gd name="connsiteY20" fmla="*/ 11592 h 288727"/>
                  <a:gd name="connsiteX21" fmla="*/ 145844 w 383333"/>
                  <a:gd name="connsiteY21" fmla="*/ 0 h 288727"/>
                  <a:gd name="connsiteX22" fmla="*/ 134252 w 383333"/>
                  <a:gd name="connsiteY22" fmla="*/ 11592 h 288727"/>
                  <a:gd name="connsiteX23" fmla="*/ 134252 w 383333"/>
                  <a:gd name="connsiteY23" fmla="*/ 23184 h 288727"/>
                  <a:gd name="connsiteX24" fmla="*/ 112712 w 383333"/>
                  <a:gd name="connsiteY24" fmla="*/ 23184 h 288727"/>
                  <a:gd name="connsiteX25" fmla="*/ 112712 w 383333"/>
                  <a:gd name="connsiteY25" fmla="*/ 11592 h 288727"/>
                  <a:gd name="connsiteX26" fmla="*/ 101121 w 383333"/>
                  <a:gd name="connsiteY26" fmla="*/ 0 h 288727"/>
                  <a:gd name="connsiteX27" fmla="*/ 89529 w 383333"/>
                  <a:gd name="connsiteY27" fmla="*/ 11592 h 288727"/>
                  <a:gd name="connsiteX28" fmla="*/ 89529 w 383333"/>
                  <a:gd name="connsiteY28" fmla="*/ 23184 h 288727"/>
                  <a:gd name="connsiteX29" fmla="*/ 67989 w 383333"/>
                  <a:gd name="connsiteY29" fmla="*/ 23184 h 288727"/>
                  <a:gd name="connsiteX30" fmla="*/ 67989 w 383333"/>
                  <a:gd name="connsiteY30" fmla="*/ 11592 h 288727"/>
                  <a:gd name="connsiteX31" fmla="*/ 56397 w 383333"/>
                  <a:gd name="connsiteY31" fmla="*/ 0 h 288727"/>
                  <a:gd name="connsiteX32" fmla="*/ 44806 w 383333"/>
                  <a:gd name="connsiteY32" fmla="*/ 11592 h 288727"/>
                  <a:gd name="connsiteX33" fmla="*/ 44806 w 383333"/>
                  <a:gd name="connsiteY33" fmla="*/ 23184 h 288727"/>
                  <a:gd name="connsiteX34" fmla="*/ 21622 w 383333"/>
                  <a:gd name="connsiteY34" fmla="*/ 23184 h 288727"/>
                  <a:gd name="connsiteX35" fmla="*/ 0 w 383333"/>
                  <a:gd name="connsiteY35" fmla="*/ 44805 h 288727"/>
                  <a:gd name="connsiteX36" fmla="*/ 0 w 383333"/>
                  <a:gd name="connsiteY36" fmla="*/ 89857 h 288727"/>
                  <a:gd name="connsiteX37" fmla="*/ 0 w 383333"/>
                  <a:gd name="connsiteY37" fmla="*/ 286097 h 288727"/>
                  <a:gd name="connsiteX38" fmla="*/ 2631 w 383333"/>
                  <a:gd name="connsiteY38" fmla="*/ 288728 h 288727"/>
                  <a:gd name="connsiteX39" fmla="*/ 336411 w 383333"/>
                  <a:gd name="connsiteY39" fmla="*/ 288728 h 288727"/>
                  <a:gd name="connsiteX40" fmla="*/ 368227 w 383333"/>
                  <a:gd name="connsiteY40" fmla="*/ 288728 h 288727"/>
                  <a:gd name="connsiteX41" fmla="*/ 380476 w 383333"/>
                  <a:gd name="connsiteY41" fmla="*/ 282890 h 288727"/>
                  <a:gd name="connsiteX42" fmla="*/ 383024 w 383333"/>
                  <a:gd name="connsiteY42" fmla="*/ 269654 h 288727"/>
                  <a:gd name="connsiteX43" fmla="*/ 273519 w 383333"/>
                  <a:gd name="connsiteY43" fmla="*/ 11592 h 288727"/>
                  <a:gd name="connsiteX44" fmla="*/ 279931 w 383333"/>
                  <a:gd name="connsiteY44" fmla="*/ 5179 h 288727"/>
                  <a:gd name="connsiteX45" fmla="*/ 286344 w 383333"/>
                  <a:gd name="connsiteY45" fmla="*/ 11592 h 288727"/>
                  <a:gd name="connsiteX46" fmla="*/ 286344 w 383333"/>
                  <a:gd name="connsiteY46" fmla="*/ 23184 h 288727"/>
                  <a:gd name="connsiteX47" fmla="*/ 273519 w 383333"/>
                  <a:gd name="connsiteY47" fmla="*/ 23184 h 288727"/>
                  <a:gd name="connsiteX48" fmla="*/ 273519 w 383333"/>
                  <a:gd name="connsiteY48" fmla="*/ 11592 h 288727"/>
                  <a:gd name="connsiteX49" fmla="*/ 228631 w 383333"/>
                  <a:gd name="connsiteY49" fmla="*/ 11592 h 288727"/>
                  <a:gd name="connsiteX50" fmla="*/ 235043 w 383333"/>
                  <a:gd name="connsiteY50" fmla="*/ 5179 h 288727"/>
                  <a:gd name="connsiteX51" fmla="*/ 241456 w 383333"/>
                  <a:gd name="connsiteY51" fmla="*/ 11592 h 288727"/>
                  <a:gd name="connsiteX52" fmla="*/ 241456 w 383333"/>
                  <a:gd name="connsiteY52" fmla="*/ 23184 h 288727"/>
                  <a:gd name="connsiteX53" fmla="*/ 228631 w 383333"/>
                  <a:gd name="connsiteY53" fmla="*/ 23184 h 288727"/>
                  <a:gd name="connsiteX54" fmla="*/ 228631 w 383333"/>
                  <a:gd name="connsiteY54" fmla="*/ 11592 h 288727"/>
                  <a:gd name="connsiteX55" fmla="*/ 183825 w 383333"/>
                  <a:gd name="connsiteY55" fmla="*/ 11592 h 288727"/>
                  <a:gd name="connsiteX56" fmla="*/ 190238 w 383333"/>
                  <a:gd name="connsiteY56" fmla="*/ 5179 h 288727"/>
                  <a:gd name="connsiteX57" fmla="*/ 196651 w 383333"/>
                  <a:gd name="connsiteY57" fmla="*/ 11592 h 288727"/>
                  <a:gd name="connsiteX58" fmla="*/ 196651 w 383333"/>
                  <a:gd name="connsiteY58" fmla="*/ 23184 h 288727"/>
                  <a:gd name="connsiteX59" fmla="*/ 183825 w 383333"/>
                  <a:gd name="connsiteY59" fmla="*/ 23184 h 288727"/>
                  <a:gd name="connsiteX60" fmla="*/ 183825 w 383333"/>
                  <a:gd name="connsiteY60" fmla="*/ 11592 h 288727"/>
                  <a:gd name="connsiteX61" fmla="*/ 139020 w 383333"/>
                  <a:gd name="connsiteY61" fmla="*/ 11592 h 288727"/>
                  <a:gd name="connsiteX62" fmla="*/ 145433 w 383333"/>
                  <a:gd name="connsiteY62" fmla="*/ 5179 h 288727"/>
                  <a:gd name="connsiteX63" fmla="*/ 151845 w 383333"/>
                  <a:gd name="connsiteY63" fmla="*/ 11592 h 288727"/>
                  <a:gd name="connsiteX64" fmla="*/ 151845 w 383333"/>
                  <a:gd name="connsiteY64" fmla="*/ 23184 h 288727"/>
                  <a:gd name="connsiteX65" fmla="*/ 139020 w 383333"/>
                  <a:gd name="connsiteY65" fmla="*/ 23184 h 288727"/>
                  <a:gd name="connsiteX66" fmla="*/ 139020 w 383333"/>
                  <a:gd name="connsiteY66" fmla="*/ 11592 h 288727"/>
                  <a:gd name="connsiteX67" fmla="*/ 94133 w 383333"/>
                  <a:gd name="connsiteY67" fmla="*/ 11592 h 288727"/>
                  <a:gd name="connsiteX68" fmla="*/ 100545 w 383333"/>
                  <a:gd name="connsiteY68" fmla="*/ 5179 h 288727"/>
                  <a:gd name="connsiteX69" fmla="*/ 106958 w 383333"/>
                  <a:gd name="connsiteY69" fmla="*/ 11592 h 288727"/>
                  <a:gd name="connsiteX70" fmla="*/ 106958 w 383333"/>
                  <a:gd name="connsiteY70" fmla="*/ 23184 h 288727"/>
                  <a:gd name="connsiteX71" fmla="*/ 94133 w 383333"/>
                  <a:gd name="connsiteY71" fmla="*/ 23184 h 288727"/>
                  <a:gd name="connsiteX72" fmla="*/ 94133 w 383333"/>
                  <a:gd name="connsiteY72" fmla="*/ 11592 h 288727"/>
                  <a:gd name="connsiteX73" fmla="*/ 49327 w 383333"/>
                  <a:gd name="connsiteY73" fmla="*/ 11592 h 288727"/>
                  <a:gd name="connsiteX74" fmla="*/ 55740 w 383333"/>
                  <a:gd name="connsiteY74" fmla="*/ 5179 h 288727"/>
                  <a:gd name="connsiteX75" fmla="*/ 62153 w 383333"/>
                  <a:gd name="connsiteY75" fmla="*/ 11592 h 288727"/>
                  <a:gd name="connsiteX76" fmla="*/ 62153 w 383333"/>
                  <a:gd name="connsiteY76" fmla="*/ 23184 h 288727"/>
                  <a:gd name="connsiteX77" fmla="*/ 49327 w 383333"/>
                  <a:gd name="connsiteY77" fmla="*/ 23184 h 288727"/>
                  <a:gd name="connsiteX78" fmla="*/ 49327 w 383333"/>
                  <a:gd name="connsiteY78" fmla="*/ 11592 h 288727"/>
                  <a:gd name="connsiteX79" fmla="*/ 333040 w 383333"/>
                  <a:gd name="connsiteY79" fmla="*/ 283466 h 288727"/>
                  <a:gd name="connsiteX80" fmla="*/ 4522 w 383333"/>
                  <a:gd name="connsiteY80" fmla="*/ 283466 h 288727"/>
                  <a:gd name="connsiteX81" fmla="*/ 4522 w 383333"/>
                  <a:gd name="connsiteY81" fmla="*/ 92488 h 288727"/>
                  <a:gd name="connsiteX82" fmla="*/ 333040 w 383333"/>
                  <a:gd name="connsiteY82" fmla="*/ 92488 h 288727"/>
                  <a:gd name="connsiteX83" fmla="*/ 333040 w 383333"/>
                  <a:gd name="connsiteY83" fmla="*/ 283466 h 288727"/>
                  <a:gd name="connsiteX84" fmla="*/ 333040 w 383333"/>
                  <a:gd name="connsiteY84" fmla="*/ 87227 h 288727"/>
                  <a:gd name="connsiteX85" fmla="*/ 4522 w 383333"/>
                  <a:gd name="connsiteY85" fmla="*/ 87227 h 288727"/>
                  <a:gd name="connsiteX86" fmla="*/ 4522 w 383333"/>
                  <a:gd name="connsiteY86" fmla="*/ 44805 h 288727"/>
                  <a:gd name="connsiteX87" fmla="*/ 20964 w 383333"/>
                  <a:gd name="connsiteY87" fmla="*/ 28363 h 288727"/>
                  <a:gd name="connsiteX88" fmla="*/ 44148 w 383333"/>
                  <a:gd name="connsiteY88" fmla="*/ 28363 h 288727"/>
                  <a:gd name="connsiteX89" fmla="*/ 44148 w 383333"/>
                  <a:gd name="connsiteY89" fmla="*/ 44559 h 288727"/>
                  <a:gd name="connsiteX90" fmla="*/ 49327 w 383333"/>
                  <a:gd name="connsiteY90" fmla="*/ 54178 h 288727"/>
                  <a:gd name="connsiteX91" fmla="*/ 55822 w 383333"/>
                  <a:gd name="connsiteY91" fmla="*/ 60097 h 288727"/>
                  <a:gd name="connsiteX92" fmla="*/ 62398 w 383333"/>
                  <a:gd name="connsiteY92" fmla="*/ 53520 h 288727"/>
                  <a:gd name="connsiteX93" fmla="*/ 55822 w 383333"/>
                  <a:gd name="connsiteY93" fmla="*/ 46943 h 288727"/>
                  <a:gd name="connsiteX94" fmla="*/ 51218 w 383333"/>
                  <a:gd name="connsiteY94" fmla="*/ 48834 h 288727"/>
                  <a:gd name="connsiteX95" fmla="*/ 49409 w 383333"/>
                  <a:gd name="connsiteY95" fmla="*/ 44395 h 288727"/>
                  <a:gd name="connsiteX96" fmla="*/ 49409 w 383333"/>
                  <a:gd name="connsiteY96" fmla="*/ 28199 h 288727"/>
                  <a:gd name="connsiteX97" fmla="*/ 89036 w 383333"/>
                  <a:gd name="connsiteY97" fmla="*/ 28199 h 288727"/>
                  <a:gd name="connsiteX98" fmla="*/ 89036 w 383333"/>
                  <a:gd name="connsiteY98" fmla="*/ 44395 h 288727"/>
                  <a:gd name="connsiteX99" fmla="*/ 94214 w 383333"/>
                  <a:gd name="connsiteY99" fmla="*/ 54013 h 288727"/>
                  <a:gd name="connsiteX100" fmla="*/ 100709 w 383333"/>
                  <a:gd name="connsiteY100" fmla="*/ 59932 h 288727"/>
                  <a:gd name="connsiteX101" fmla="*/ 107287 w 383333"/>
                  <a:gd name="connsiteY101" fmla="*/ 53355 h 288727"/>
                  <a:gd name="connsiteX102" fmla="*/ 100709 w 383333"/>
                  <a:gd name="connsiteY102" fmla="*/ 46779 h 288727"/>
                  <a:gd name="connsiteX103" fmla="*/ 96106 w 383333"/>
                  <a:gd name="connsiteY103" fmla="*/ 48669 h 288727"/>
                  <a:gd name="connsiteX104" fmla="*/ 94297 w 383333"/>
                  <a:gd name="connsiteY104" fmla="*/ 44230 h 288727"/>
                  <a:gd name="connsiteX105" fmla="*/ 94297 w 383333"/>
                  <a:gd name="connsiteY105" fmla="*/ 28034 h 288727"/>
                  <a:gd name="connsiteX106" fmla="*/ 133923 w 383333"/>
                  <a:gd name="connsiteY106" fmla="*/ 28034 h 288727"/>
                  <a:gd name="connsiteX107" fmla="*/ 133923 w 383333"/>
                  <a:gd name="connsiteY107" fmla="*/ 44230 h 288727"/>
                  <a:gd name="connsiteX108" fmla="*/ 139103 w 383333"/>
                  <a:gd name="connsiteY108" fmla="*/ 53849 h 288727"/>
                  <a:gd name="connsiteX109" fmla="*/ 145597 w 383333"/>
                  <a:gd name="connsiteY109" fmla="*/ 59768 h 288727"/>
                  <a:gd name="connsiteX110" fmla="*/ 152174 w 383333"/>
                  <a:gd name="connsiteY110" fmla="*/ 53191 h 288727"/>
                  <a:gd name="connsiteX111" fmla="*/ 145597 w 383333"/>
                  <a:gd name="connsiteY111" fmla="*/ 46614 h 288727"/>
                  <a:gd name="connsiteX112" fmla="*/ 140993 w 383333"/>
                  <a:gd name="connsiteY112" fmla="*/ 48505 h 288727"/>
                  <a:gd name="connsiteX113" fmla="*/ 139185 w 383333"/>
                  <a:gd name="connsiteY113" fmla="*/ 44065 h 288727"/>
                  <a:gd name="connsiteX114" fmla="*/ 139185 w 383333"/>
                  <a:gd name="connsiteY114" fmla="*/ 27870 h 288727"/>
                  <a:gd name="connsiteX115" fmla="*/ 178811 w 383333"/>
                  <a:gd name="connsiteY115" fmla="*/ 27870 h 288727"/>
                  <a:gd name="connsiteX116" fmla="*/ 178811 w 383333"/>
                  <a:gd name="connsiteY116" fmla="*/ 44065 h 288727"/>
                  <a:gd name="connsiteX117" fmla="*/ 183990 w 383333"/>
                  <a:gd name="connsiteY117" fmla="*/ 53684 h 288727"/>
                  <a:gd name="connsiteX118" fmla="*/ 190485 w 383333"/>
                  <a:gd name="connsiteY118" fmla="*/ 59604 h 288727"/>
                  <a:gd name="connsiteX119" fmla="*/ 197061 w 383333"/>
                  <a:gd name="connsiteY119" fmla="*/ 53027 h 288727"/>
                  <a:gd name="connsiteX120" fmla="*/ 190485 w 383333"/>
                  <a:gd name="connsiteY120" fmla="*/ 46450 h 288727"/>
                  <a:gd name="connsiteX121" fmla="*/ 185881 w 383333"/>
                  <a:gd name="connsiteY121" fmla="*/ 48341 h 288727"/>
                  <a:gd name="connsiteX122" fmla="*/ 184072 w 383333"/>
                  <a:gd name="connsiteY122" fmla="*/ 43901 h 288727"/>
                  <a:gd name="connsiteX123" fmla="*/ 184072 w 383333"/>
                  <a:gd name="connsiteY123" fmla="*/ 27705 h 288727"/>
                  <a:gd name="connsiteX124" fmla="*/ 223698 w 383333"/>
                  <a:gd name="connsiteY124" fmla="*/ 27705 h 288727"/>
                  <a:gd name="connsiteX125" fmla="*/ 223698 w 383333"/>
                  <a:gd name="connsiteY125" fmla="*/ 43901 h 288727"/>
                  <a:gd name="connsiteX126" fmla="*/ 228877 w 383333"/>
                  <a:gd name="connsiteY126" fmla="*/ 53520 h 288727"/>
                  <a:gd name="connsiteX127" fmla="*/ 235372 w 383333"/>
                  <a:gd name="connsiteY127" fmla="*/ 59439 h 288727"/>
                  <a:gd name="connsiteX128" fmla="*/ 241950 w 383333"/>
                  <a:gd name="connsiteY128" fmla="*/ 52862 h 288727"/>
                  <a:gd name="connsiteX129" fmla="*/ 235372 w 383333"/>
                  <a:gd name="connsiteY129" fmla="*/ 46285 h 288727"/>
                  <a:gd name="connsiteX130" fmla="*/ 230769 w 383333"/>
                  <a:gd name="connsiteY130" fmla="*/ 48176 h 288727"/>
                  <a:gd name="connsiteX131" fmla="*/ 228959 w 383333"/>
                  <a:gd name="connsiteY131" fmla="*/ 43737 h 288727"/>
                  <a:gd name="connsiteX132" fmla="*/ 228959 w 383333"/>
                  <a:gd name="connsiteY132" fmla="*/ 27541 h 288727"/>
                  <a:gd name="connsiteX133" fmla="*/ 268586 w 383333"/>
                  <a:gd name="connsiteY133" fmla="*/ 27541 h 288727"/>
                  <a:gd name="connsiteX134" fmla="*/ 268586 w 383333"/>
                  <a:gd name="connsiteY134" fmla="*/ 43737 h 288727"/>
                  <a:gd name="connsiteX135" fmla="*/ 273765 w 383333"/>
                  <a:gd name="connsiteY135" fmla="*/ 53355 h 288727"/>
                  <a:gd name="connsiteX136" fmla="*/ 280260 w 383333"/>
                  <a:gd name="connsiteY136" fmla="*/ 59275 h 288727"/>
                  <a:gd name="connsiteX137" fmla="*/ 286837 w 383333"/>
                  <a:gd name="connsiteY137" fmla="*/ 52698 h 288727"/>
                  <a:gd name="connsiteX138" fmla="*/ 280260 w 383333"/>
                  <a:gd name="connsiteY138" fmla="*/ 46121 h 288727"/>
                  <a:gd name="connsiteX139" fmla="*/ 275656 w 383333"/>
                  <a:gd name="connsiteY139" fmla="*/ 48012 h 288727"/>
                  <a:gd name="connsiteX140" fmla="*/ 273848 w 383333"/>
                  <a:gd name="connsiteY140" fmla="*/ 43572 h 288727"/>
                  <a:gd name="connsiteX141" fmla="*/ 273848 w 383333"/>
                  <a:gd name="connsiteY141" fmla="*/ 27377 h 288727"/>
                  <a:gd name="connsiteX142" fmla="*/ 316927 w 383333"/>
                  <a:gd name="connsiteY142" fmla="*/ 27377 h 288727"/>
                  <a:gd name="connsiteX143" fmla="*/ 331642 w 383333"/>
                  <a:gd name="connsiteY143" fmla="*/ 36584 h 288727"/>
                  <a:gd name="connsiteX144" fmla="*/ 333369 w 383333"/>
                  <a:gd name="connsiteY144" fmla="*/ 45134 h 288727"/>
                  <a:gd name="connsiteX145" fmla="*/ 333369 w 383333"/>
                  <a:gd name="connsiteY145" fmla="*/ 87227 h 288727"/>
                  <a:gd name="connsiteX146" fmla="*/ 375708 w 383333"/>
                  <a:gd name="connsiteY146" fmla="*/ 279602 h 288727"/>
                  <a:gd name="connsiteX147" fmla="*/ 367487 w 383333"/>
                  <a:gd name="connsiteY147" fmla="*/ 283466 h 288727"/>
                  <a:gd name="connsiteX148" fmla="*/ 338301 w 383333"/>
                  <a:gd name="connsiteY148" fmla="*/ 283466 h 288727"/>
                  <a:gd name="connsiteX149" fmla="*/ 338301 w 383333"/>
                  <a:gd name="connsiteY149" fmla="*/ 89857 h 288727"/>
                  <a:gd name="connsiteX150" fmla="*/ 338301 w 383333"/>
                  <a:gd name="connsiteY150" fmla="*/ 72264 h 288727"/>
                  <a:gd name="connsiteX151" fmla="*/ 377927 w 383333"/>
                  <a:gd name="connsiteY151" fmla="*/ 270723 h 288727"/>
                  <a:gd name="connsiteX152" fmla="*/ 375708 w 383333"/>
                  <a:gd name="connsiteY152" fmla="*/ 279602 h 288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383333" h="288727">
                    <a:moveTo>
                      <a:pt x="383024" y="269654"/>
                    </a:moveTo>
                    <a:lnTo>
                      <a:pt x="338301" y="45545"/>
                    </a:lnTo>
                    <a:lnTo>
                      <a:pt x="338301" y="44805"/>
                    </a:lnTo>
                    <a:cubicBezTo>
                      <a:pt x="338301" y="32885"/>
                      <a:pt x="328600" y="23184"/>
                      <a:pt x="316680" y="23184"/>
                    </a:cubicBezTo>
                    <a:lnTo>
                      <a:pt x="291605" y="23184"/>
                    </a:lnTo>
                    <a:lnTo>
                      <a:pt x="291605" y="11592"/>
                    </a:lnTo>
                    <a:cubicBezTo>
                      <a:pt x="291605" y="5179"/>
                      <a:pt x="286425" y="0"/>
                      <a:pt x="280014" y="0"/>
                    </a:cubicBezTo>
                    <a:cubicBezTo>
                      <a:pt x="273601" y="0"/>
                      <a:pt x="268422" y="5179"/>
                      <a:pt x="268422" y="11592"/>
                    </a:cubicBezTo>
                    <a:lnTo>
                      <a:pt x="268422" y="23184"/>
                    </a:lnTo>
                    <a:lnTo>
                      <a:pt x="246882" y="23184"/>
                    </a:lnTo>
                    <a:lnTo>
                      <a:pt x="246882" y="11592"/>
                    </a:lnTo>
                    <a:cubicBezTo>
                      <a:pt x="246882" y="5179"/>
                      <a:pt x="241703" y="0"/>
                      <a:pt x="235290" y="0"/>
                    </a:cubicBezTo>
                    <a:cubicBezTo>
                      <a:pt x="228877" y="0"/>
                      <a:pt x="223698" y="5179"/>
                      <a:pt x="223698" y="11592"/>
                    </a:cubicBezTo>
                    <a:lnTo>
                      <a:pt x="223698" y="23184"/>
                    </a:lnTo>
                    <a:lnTo>
                      <a:pt x="202158" y="23184"/>
                    </a:lnTo>
                    <a:lnTo>
                      <a:pt x="202158" y="11592"/>
                    </a:lnTo>
                    <a:cubicBezTo>
                      <a:pt x="202158" y="5179"/>
                      <a:pt x="196979" y="0"/>
                      <a:pt x="190567" y="0"/>
                    </a:cubicBezTo>
                    <a:cubicBezTo>
                      <a:pt x="184154" y="0"/>
                      <a:pt x="178975" y="5179"/>
                      <a:pt x="178975" y="11592"/>
                    </a:cubicBezTo>
                    <a:lnTo>
                      <a:pt x="178975" y="23184"/>
                    </a:lnTo>
                    <a:lnTo>
                      <a:pt x="157436" y="23184"/>
                    </a:lnTo>
                    <a:lnTo>
                      <a:pt x="157436" y="11592"/>
                    </a:lnTo>
                    <a:cubicBezTo>
                      <a:pt x="157436" y="5179"/>
                      <a:pt x="152256" y="0"/>
                      <a:pt x="145844" y="0"/>
                    </a:cubicBezTo>
                    <a:cubicBezTo>
                      <a:pt x="139431" y="0"/>
                      <a:pt x="134252" y="5179"/>
                      <a:pt x="134252" y="11592"/>
                    </a:cubicBezTo>
                    <a:lnTo>
                      <a:pt x="134252" y="23184"/>
                    </a:lnTo>
                    <a:lnTo>
                      <a:pt x="112712" y="23184"/>
                    </a:lnTo>
                    <a:lnTo>
                      <a:pt x="112712" y="11592"/>
                    </a:lnTo>
                    <a:cubicBezTo>
                      <a:pt x="112712" y="5179"/>
                      <a:pt x="107534" y="0"/>
                      <a:pt x="101121" y="0"/>
                    </a:cubicBezTo>
                    <a:cubicBezTo>
                      <a:pt x="94708" y="0"/>
                      <a:pt x="89529" y="5179"/>
                      <a:pt x="89529" y="11592"/>
                    </a:cubicBezTo>
                    <a:lnTo>
                      <a:pt x="89529" y="23184"/>
                    </a:lnTo>
                    <a:lnTo>
                      <a:pt x="67989" y="23184"/>
                    </a:lnTo>
                    <a:lnTo>
                      <a:pt x="67989" y="11592"/>
                    </a:lnTo>
                    <a:cubicBezTo>
                      <a:pt x="67989" y="5179"/>
                      <a:pt x="62810" y="0"/>
                      <a:pt x="56397" y="0"/>
                    </a:cubicBezTo>
                    <a:cubicBezTo>
                      <a:pt x="49985" y="0"/>
                      <a:pt x="44806" y="5179"/>
                      <a:pt x="44806" y="11592"/>
                    </a:cubicBezTo>
                    <a:lnTo>
                      <a:pt x="44806" y="23184"/>
                    </a:lnTo>
                    <a:lnTo>
                      <a:pt x="21622" y="23184"/>
                    </a:lnTo>
                    <a:cubicBezTo>
                      <a:pt x="9701" y="23184"/>
                      <a:pt x="0" y="32885"/>
                      <a:pt x="0" y="44805"/>
                    </a:cubicBezTo>
                    <a:lnTo>
                      <a:pt x="0" y="89857"/>
                    </a:lnTo>
                    <a:lnTo>
                      <a:pt x="0" y="286097"/>
                    </a:lnTo>
                    <a:cubicBezTo>
                      <a:pt x="0" y="287577"/>
                      <a:pt x="1151" y="288728"/>
                      <a:pt x="2631" y="288728"/>
                    </a:cubicBezTo>
                    <a:lnTo>
                      <a:pt x="336411" y="288728"/>
                    </a:lnTo>
                    <a:lnTo>
                      <a:pt x="368227" y="288728"/>
                    </a:lnTo>
                    <a:cubicBezTo>
                      <a:pt x="372995" y="288728"/>
                      <a:pt x="377434" y="286590"/>
                      <a:pt x="380476" y="282890"/>
                    </a:cubicBezTo>
                    <a:cubicBezTo>
                      <a:pt x="382778" y="279191"/>
                      <a:pt x="383929" y="274341"/>
                      <a:pt x="383024" y="269654"/>
                    </a:cubicBezTo>
                    <a:close/>
                    <a:moveTo>
                      <a:pt x="273519" y="11592"/>
                    </a:moveTo>
                    <a:cubicBezTo>
                      <a:pt x="273519" y="8057"/>
                      <a:pt x="276396" y="5179"/>
                      <a:pt x="279931" y="5179"/>
                    </a:cubicBezTo>
                    <a:cubicBezTo>
                      <a:pt x="283466" y="5179"/>
                      <a:pt x="286344" y="8057"/>
                      <a:pt x="286344" y="11592"/>
                    </a:cubicBezTo>
                    <a:lnTo>
                      <a:pt x="286344" y="23184"/>
                    </a:lnTo>
                    <a:lnTo>
                      <a:pt x="273519" y="23184"/>
                    </a:lnTo>
                    <a:lnTo>
                      <a:pt x="273519" y="11592"/>
                    </a:lnTo>
                    <a:close/>
                    <a:moveTo>
                      <a:pt x="228631" y="11592"/>
                    </a:moveTo>
                    <a:cubicBezTo>
                      <a:pt x="228631" y="8057"/>
                      <a:pt x="231509" y="5179"/>
                      <a:pt x="235043" y="5179"/>
                    </a:cubicBezTo>
                    <a:cubicBezTo>
                      <a:pt x="238579" y="5179"/>
                      <a:pt x="241456" y="8057"/>
                      <a:pt x="241456" y="11592"/>
                    </a:cubicBezTo>
                    <a:lnTo>
                      <a:pt x="241456" y="23184"/>
                    </a:lnTo>
                    <a:lnTo>
                      <a:pt x="228631" y="23184"/>
                    </a:lnTo>
                    <a:lnTo>
                      <a:pt x="228631" y="11592"/>
                    </a:lnTo>
                    <a:close/>
                    <a:moveTo>
                      <a:pt x="183825" y="11592"/>
                    </a:moveTo>
                    <a:cubicBezTo>
                      <a:pt x="183825" y="8057"/>
                      <a:pt x="186703" y="5179"/>
                      <a:pt x="190238" y="5179"/>
                    </a:cubicBezTo>
                    <a:cubicBezTo>
                      <a:pt x="193774" y="5179"/>
                      <a:pt x="196651" y="8057"/>
                      <a:pt x="196651" y="11592"/>
                    </a:cubicBezTo>
                    <a:lnTo>
                      <a:pt x="196651" y="23184"/>
                    </a:lnTo>
                    <a:lnTo>
                      <a:pt x="183825" y="23184"/>
                    </a:lnTo>
                    <a:lnTo>
                      <a:pt x="183825" y="11592"/>
                    </a:lnTo>
                    <a:close/>
                    <a:moveTo>
                      <a:pt x="139020" y="11592"/>
                    </a:moveTo>
                    <a:cubicBezTo>
                      <a:pt x="139020" y="8057"/>
                      <a:pt x="141898" y="5179"/>
                      <a:pt x="145433" y="5179"/>
                    </a:cubicBezTo>
                    <a:cubicBezTo>
                      <a:pt x="148968" y="5179"/>
                      <a:pt x="151845" y="8057"/>
                      <a:pt x="151845" y="11592"/>
                    </a:cubicBezTo>
                    <a:lnTo>
                      <a:pt x="151845" y="23184"/>
                    </a:lnTo>
                    <a:lnTo>
                      <a:pt x="139020" y="23184"/>
                    </a:lnTo>
                    <a:lnTo>
                      <a:pt x="139020" y="11592"/>
                    </a:lnTo>
                    <a:close/>
                    <a:moveTo>
                      <a:pt x="94133" y="11592"/>
                    </a:moveTo>
                    <a:cubicBezTo>
                      <a:pt x="94133" y="8057"/>
                      <a:pt x="97010" y="5179"/>
                      <a:pt x="100545" y="5179"/>
                    </a:cubicBezTo>
                    <a:cubicBezTo>
                      <a:pt x="104080" y="5179"/>
                      <a:pt x="106958" y="8057"/>
                      <a:pt x="106958" y="11592"/>
                    </a:cubicBezTo>
                    <a:lnTo>
                      <a:pt x="106958" y="23184"/>
                    </a:lnTo>
                    <a:lnTo>
                      <a:pt x="94133" y="23184"/>
                    </a:lnTo>
                    <a:lnTo>
                      <a:pt x="94133" y="11592"/>
                    </a:lnTo>
                    <a:close/>
                    <a:moveTo>
                      <a:pt x="49327" y="11592"/>
                    </a:moveTo>
                    <a:cubicBezTo>
                      <a:pt x="49327" y="8057"/>
                      <a:pt x="52204" y="5179"/>
                      <a:pt x="55740" y="5179"/>
                    </a:cubicBezTo>
                    <a:cubicBezTo>
                      <a:pt x="59274" y="5179"/>
                      <a:pt x="62153" y="8057"/>
                      <a:pt x="62153" y="11592"/>
                    </a:cubicBezTo>
                    <a:lnTo>
                      <a:pt x="62153" y="23184"/>
                    </a:lnTo>
                    <a:lnTo>
                      <a:pt x="49327" y="23184"/>
                    </a:lnTo>
                    <a:lnTo>
                      <a:pt x="49327" y="11592"/>
                    </a:lnTo>
                    <a:close/>
                    <a:moveTo>
                      <a:pt x="333040" y="283466"/>
                    </a:moveTo>
                    <a:lnTo>
                      <a:pt x="4522" y="283466"/>
                    </a:lnTo>
                    <a:lnTo>
                      <a:pt x="4522" y="92488"/>
                    </a:lnTo>
                    <a:lnTo>
                      <a:pt x="333040" y="92488"/>
                    </a:lnTo>
                    <a:lnTo>
                      <a:pt x="333040" y="283466"/>
                    </a:lnTo>
                    <a:close/>
                    <a:moveTo>
                      <a:pt x="333040" y="87227"/>
                    </a:moveTo>
                    <a:lnTo>
                      <a:pt x="4522" y="87227"/>
                    </a:lnTo>
                    <a:lnTo>
                      <a:pt x="4522" y="44805"/>
                    </a:lnTo>
                    <a:cubicBezTo>
                      <a:pt x="4522" y="35762"/>
                      <a:pt x="11921" y="28363"/>
                      <a:pt x="20964" y="28363"/>
                    </a:cubicBezTo>
                    <a:lnTo>
                      <a:pt x="44148" y="28363"/>
                    </a:lnTo>
                    <a:lnTo>
                      <a:pt x="44148" y="44559"/>
                    </a:lnTo>
                    <a:cubicBezTo>
                      <a:pt x="44148" y="48587"/>
                      <a:pt x="46203" y="52122"/>
                      <a:pt x="49327" y="54178"/>
                    </a:cubicBezTo>
                    <a:cubicBezTo>
                      <a:pt x="49656" y="57466"/>
                      <a:pt x="52369" y="60097"/>
                      <a:pt x="55822" y="60097"/>
                    </a:cubicBezTo>
                    <a:cubicBezTo>
                      <a:pt x="59439" y="60097"/>
                      <a:pt x="62398" y="57137"/>
                      <a:pt x="62398" y="53520"/>
                    </a:cubicBezTo>
                    <a:cubicBezTo>
                      <a:pt x="62398" y="49903"/>
                      <a:pt x="59439" y="46943"/>
                      <a:pt x="55822" y="46943"/>
                    </a:cubicBezTo>
                    <a:cubicBezTo>
                      <a:pt x="54014" y="46943"/>
                      <a:pt x="52369" y="47683"/>
                      <a:pt x="51218" y="48834"/>
                    </a:cubicBezTo>
                    <a:cubicBezTo>
                      <a:pt x="50149" y="47683"/>
                      <a:pt x="49409" y="46121"/>
                      <a:pt x="49409" y="44395"/>
                    </a:cubicBezTo>
                    <a:lnTo>
                      <a:pt x="49409" y="28199"/>
                    </a:lnTo>
                    <a:lnTo>
                      <a:pt x="89036" y="28199"/>
                    </a:lnTo>
                    <a:lnTo>
                      <a:pt x="89036" y="44395"/>
                    </a:lnTo>
                    <a:cubicBezTo>
                      <a:pt x="89036" y="48423"/>
                      <a:pt x="91091" y="51958"/>
                      <a:pt x="94214" y="54013"/>
                    </a:cubicBezTo>
                    <a:cubicBezTo>
                      <a:pt x="94543" y="57301"/>
                      <a:pt x="97257" y="59932"/>
                      <a:pt x="100709" y="59932"/>
                    </a:cubicBezTo>
                    <a:cubicBezTo>
                      <a:pt x="104327" y="59932"/>
                      <a:pt x="107287" y="56973"/>
                      <a:pt x="107287" y="53355"/>
                    </a:cubicBezTo>
                    <a:cubicBezTo>
                      <a:pt x="107287" y="49738"/>
                      <a:pt x="104327" y="46779"/>
                      <a:pt x="100709" y="46779"/>
                    </a:cubicBezTo>
                    <a:cubicBezTo>
                      <a:pt x="98901" y="46779"/>
                      <a:pt x="97257" y="47518"/>
                      <a:pt x="96106" y="48669"/>
                    </a:cubicBezTo>
                    <a:cubicBezTo>
                      <a:pt x="95037" y="47518"/>
                      <a:pt x="94297" y="45957"/>
                      <a:pt x="94297" y="44230"/>
                    </a:cubicBezTo>
                    <a:lnTo>
                      <a:pt x="94297" y="28034"/>
                    </a:lnTo>
                    <a:lnTo>
                      <a:pt x="133923" y="28034"/>
                    </a:lnTo>
                    <a:lnTo>
                      <a:pt x="133923" y="44230"/>
                    </a:lnTo>
                    <a:cubicBezTo>
                      <a:pt x="133923" y="48258"/>
                      <a:pt x="135979" y="51793"/>
                      <a:pt x="139103" y="53849"/>
                    </a:cubicBezTo>
                    <a:cubicBezTo>
                      <a:pt x="139431" y="57137"/>
                      <a:pt x="142144" y="59768"/>
                      <a:pt x="145597" y="59768"/>
                    </a:cubicBezTo>
                    <a:cubicBezTo>
                      <a:pt x="149215" y="59768"/>
                      <a:pt x="152174" y="56808"/>
                      <a:pt x="152174" y="53191"/>
                    </a:cubicBezTo>
                    <a:cubicBezTo>
                      <a:pt x="152174" y="49573"/>
                      <a:pt x="149215" y="46614"/>
                      <a:pt x="145597" y="46614"/>
                    </a:cubicBezTo>
                    <a:cubicBezTo>
                      <a:pt x="143788" y="46614"/>
                      <a:pt x="142144" y="47354"/>
                      <a:pt x="140993" y="48505"/>
                    </a:cubicBezTo>
                    <a:cubicBezTo>
                      <a:pt x="139925" y="47354"/>
                      <a:pt x="139185" y="45792"/>
                      <a:pt x="139185" y="44065"/>
                    </a:cubicBezTo>
                    <a:lnTo>
                      <a:pt x="139185" y="27870"/>
                    </a:lnTo>
                    <a:lnTo>
                      <a:pt x="178811" y="27870"/>
                    </a:lnTo>
                    <a:lnTo>
                      <a:pt x="178811" y="44065"/>
                    </a:lnTo>
                    <a:cubicBezTo>
                      <a:pt x="178811" y="48094"/>
                      <a:pt x="180866" y="51629"/>
                      <a:pt x="183990" y="53684"/>
                    </a:cubicBezTo>
                    <a:cubicBezTo>
                      <a:pt x="184319" y="56973"/>
                      <a:pt x="187032" y="59604"/>
                      <a:pt x="190485" y="59604"/>
                    </a:cubicBezTo>
                    <a:cubicBezTo>
                      <a:pt x="194102" y="59604"/>
                      <a:pt x="197061" y="56644"/>
                      <a:pt x="197061" y="53027"/>
                    </a:cubicBezTo>
                    <a:cubicBezTo>
                      <a:pt x="197061" y="49409"/>
                      <a:pt x="194102" y="46450"/>
                      <a:pt x="190485" y="46450"/>
                    </a:cubicBezTo>
                    <a:cubicBezTo>
                      <a:pt x="188677" y="46450"/>
                      <a:pt x="187032" y="47189"/>
                      <a:pt x="185881" y="48341"/>
                    </a:cubicBezTo>
                    <a:cubicBezTo>
                      <a:pt x="184812" y="47189"/>
                      <a:pt x="184072" y="45627"/>
                      <a:pt x="184072" y="43901"/>
                    </a:cubicBezTo>
                    <a:lnTo>
                      <a:pt x="184072" y="27705"/>
                    </a:lnTo>
                    <a:lnTo>
                      <a:pt x="223698" y="27705"/>
                    </a:lnTo>
                    <a:lnTo>
                      <a:pt x="223698" y="43901"/>
                    </a:lnTo>
                    <a:cubicBezTo>
                      <a:pt x="223698" y="47930"/>
                      <a:pt x="225753" y="51465"/>
                      <a:pt x="228877" y="53520"/>
                    </a:cubicBezTo>
                    <a:cubicBezTo>
                      <a:pt x="229206" y="56808"/>
                      <a:pt x="231919" y="59439"/>
                      <a:pt x="235372" y="59439"/>
                    </a:cubicBezTo>
                    <a:cubicBezTo>
                      <a:pt x="238990" y="59439"/>
                      <a:pt x="241950" y="56479"/>
                      <a:pt x="241950" y="52862"/>
                    </a:cubicBezTo>
                    <a:cubicBezTo>
                      <a:pt x="241950" y="49245"/>
                      <a:pt x="238990" y="46285"/>
                      <a:pt x="235372" y="46285"/>
                    </a:cubicBezTo>
                    <a:cubicBezTo>
                      <a:pt x="233564" y="46285"/>
                      <a:pt x="231919" y="47025"/>
                      <a:pt x="230769" y="48176"/>
                    </a:cubicBezTo>
                    <a:cubicBezTo>
                      <a:pt x="229700" y="47025"/>
                      <a:pt x="228959" y="45463"/>
                      <a:pt x="228959" y="43737"/>
                    </a:cubicBezTo>
                    <a:lnTo>
                      <a:pt x="228959" y="27541"/>
                    </a:lnTo>
                    <a:lnTo>
                      <a:pt x="268586" y="27541"/>
                    </a:lnTo>
                    <a:lnTo>
                      <a:pt x="268586" y="43737"/>
                    </a:lnTo>
                    <a:cubicBezTo>
                      <a:pt x="268586" y="47765"/>
                      <a:pt x="270641" y="51300"/>
                      <a:pt x="273765" y="53355"/>
                    </a:cubicBezTo>
                    <a:cubicBezTo>
                      <a:pt x="274094" y="56644"/>
                      <a:pt x="276807" y="59275"/>
                      <a:pt x="280260" y="59275"/>
                    </a:cubicBezTo>
                    <a:cubicBezTo>
                      <a:pt x="283877" y="59275"/>
                      <a:pt x="286837" y="56315"/>
                      <a:pt x="286837" y="52698"/>
                    </a:cubicBezTo>
                    <a:cubicBezTo>
                      <a:pt x="286837" y="49080"/>
                      <a:pt x="283877" y="46121"/>
                      <a:pt x="280260" y="46121"/>
                    </a:cubicBezTo>
                    <a:cubicBezTo>
                      <a:pt x="278451" y="46121"/>
                      <a:pt x="276807" y="46861"/>
                      <a:pt x="275656" y="48012"/>
                    </a:cubicBezTo>
                    <a:cubicBezTo>
                      <a:pt x="274587" y="46861"/>
                      <a:pt x="273848" y="45299"/>
                      <a:pt x="273848" y="43572"/>
                    </a:cubicBezTo>
                    <a:lnTo>
                      <a:pt x="273848" y="27377"/>
                    </a:lnTo>
                    <a:lnTo>
                      <a:pt x="316927" y="27377"/>
                    </a:lnTo>
                    <a:cubicBezTo>
                      <a:pt x="323421" y="27377"/>
                      <a:pt x="329012" y="31158"/>
                      <a:pt x="331642" y="36584"/>
                    </a:cubicBezTo>
                    <a:lnTo>
                      <a:pt x="333369" y="45134"/>
                    </a:lnTo>
                    <a:lnTo>
                      <a:pt x="333369" y="87227"/>
                    </a:lnTo>
                    <a:close/>
                    <a:moveTo>
                      <a:pt x="375708" y="279602"/>
                    </a:moveTo>
                    <a:cubicBezTo>
                      <a:pt x="373653" y="282068"/>
                      <a:pt x="370692" y="283466"/>
                      <a:pt x="367487" y="283466"/>
                    </a:cubicBezTo>
                    <a:lnTo>
                      <a:pt x="338301" y="283466"/>
                    </a:lnTo>
                    <a:lnTo>
                      <a:pt x="338301" y="89857"/>
                    </a:lnTo>
                    <a:lnTo>
                      <a:pt x="338301" y="72264"/>
                    </a:lnTo>
                    <a:lnTo>
                      <a:pt x="377927" y="270723"/>
                    </a:lnTo>
                    <a:cubicBezTo>
                      <a:pt x="378585" y="273847"/>
                      <a:pt x="377764" y="277054"/>
                      <a:pt x="375708" y="279602"/>
                    </a:cubicBezTo>
                    <a:close/>
                  </a:path>
                </a:pathLst>
              </a:custGeom>
              <a:grpFill/>
              <a:ln w="8221" cap="flat">
                <a:noFill/>
                <a:prstDash val="solid"/>
                <a:miter/>
              </a:ln>
            </p:spPr>
            <p:txBody>
              <a:bodyPr rtlCol="0" anchor="ctr"/>
              <a:lstStyle/>
              <a:p>
                <a:endParaRPr lang="en-US"/>
              </a:p>
            </p:txBody>
          </p:sp>
          <p:sp>
            <p:nvSpPr>
              <p:cNvPr id="132" name="Freeform: Shape 131">
                <a:extLst>
                  <a:ext uri="{FF2B5EF4-FFF2-40B4-BE49-F238E27FC236}">
                    <a16:creationId xmlns:a16="http://schemas.microsoft.com/office/drawing/2014/main" id="{658F0760-B6F7-423F-A2AD-8DAD76C8E48D}"/>
                  </a:ext>
                </a:extLst>
              </p:cNvPr>
              <p:cNvSpPr/>
              <p:nvPr/>
            </p:nvSpPr>
            <p:spPr>
              <a:xfrm>
                <a:off x="11943206" y="4543687"/>
                <a:ext cx="5261" cy="70290"/>
              </a:xfrm>
              <a:custGeom>
                <a:avLst/>
                <a:gdLst>
                  <a:gd name="connsiteX0" fmla="*/ 2631 w 5261"/>
                  <a:gd name="connsiteY0" fmla="*/ 0 h 70290"/>
                  <a:gd name="connsiteX1" fmla="*/ 0 w 5261"/>
                  <a:gd name="connsiteY1" fmla="*/ 2631 h 70290"/>
                  <a:gd name="connsiteX2" fmla="*/ 0 w 5261"/>
                  <a:gd name="connsiteY2" fmla="*/ 67661 h 70290"/>
                  <a:gd name="connsiteX3" fmla="*/ 2631 w 5261"/>
                  <a:gd name="connsiteY3" fmla="*/ 70291 h 70290"/>
                  <a:gd name="connsiteX4" fmla="*/ 5262 w 5261"/>
                  <a:gd name="connsiteY4" fmla="*/ 67661 h 70290"/>
                  <a:gd name="connsiteX5" fmla="*/ 5262 w 5261"/>
                  <a:gd name="connsiteY5" fmla="*/ 2631 h 70290"/>
                  <a:gd name="connsiteX6" fmla="*/ 2631 w 5261"/>
                  <a:gd name="connsiteY6" fmla="*/ 0 h 70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70290">
                    <a:moveTo>
                      <a:pt x="2631" y="0"/>
                    </a:moveTo>
                    <a:cubicBezTo>
                      <a:pt x="1151" y="0"/>
                      <a:pt x="0" y="1151"/>
                      <a:pt x="0" y="2631"/>
                    </a:cubicBezTo>
                    <a:lnTo>
                      <a:pt x="0" y="67661"/>
                    </a:lnTo>
                    <a:cubicBezTo>
                      <a:pt x="0" y="69140"/>
                      <a:pt x="1151" y="70291"/>
                      <a:pt x="2631" y="70291"/>
                    </a:cubicBezTo>
                    <a:cubicBezTo>
                      <a:pt x="4111" y="70291"/>
                      <a:pt x="5262" y="69140"/>
                      <a:pt x="5262" y="67661"/>
                    </a:cubicBezTo>
                    <a:lnTo>
                      <a:pt x="5262" y="2631"/>
                    </a:lnTo>
                    <a:cubicBezTo>
                      <a:pt x="5262" y="1151"/>
                      <a:pt x="4111" y="0"/>
                      <a:pt x="2631" y="0"/>
                    </a:cubicBezTo>
                    <a:close/>
                  </a:path>
                </a:pathLst>
              </a:custGeom>
              <a:grpFill/>
              <a:ln w="8221" cap="flat">
                <a:noFill/>
                <a:prstDash val="solid"/>
                <a:miter/>
              </a:ln>
            </p:spPr>
            <p:txBody>
              <a:bodyPr rtlCol="0" anchor="ctr"/>
              <a:lstStyle/>
              <a:p>
                <a:endParaRPr lang="en-US"/>
              </a:p>
            </p:txBody>
          </p:sp>
          <p:sp>
            <p:nvSpPr>
              <p:cNvPr id="133" name="Freeform: Shape 132">
                <a:extLst>
                  <a:ext uri="{FF2B5EF4-FFF2-40B4-BE49-F238E27FC236}">
                    <a16:creationId xmlns:a16="http://schemas.microsoft.com/office/drawing/2014/main" id="{7FD9F7E9-87D7-43D1-8FEB-9AE3448845F4}"/>
                  </a:ext>
                </a:extLst>
              </p:cNvPr>
              <p:cNvSpPr/>
              <p:nvPr/>
            </p:nvSpPr>
            <p:spPr>
              <a:xfrm>
                <a:off x="11943206" y="4498800"/>
                <a:ext cx="5261" cy="30006"/>
              </a:xfrm>
              <a:custGeom>
                <a:avLst/>
                <a:gdLst>
                  <a:gd name="connsiteX0" fmla="*/ 2631 w 5261"/>
                  <a:gd name="connsiteY0" fmla="*/ 0 h 30006"/>
                  <a:gd name="connsiteX1" fmla="*/ 0 w 5261"/>
                  <a:gd name="connsiteY1" fmla="*/ 2630 h 30006"/>
                  <a:gd name="connsiteX2" fmla="*/ 0 w 5261"/>
                  <a:gd name="connsiteY2" fmla="*/ 27376 h 30006"/>
                  <a:gd name="connsiteX3" fmla="*/ 2631 w 5261"/>
                  <a:gd name="connsiteY3" fmla="*/ 30007 h 30006"/>
                  <a:gd name="connsiteX4" fmla="*/ 5262 w 5261"/>
                  <a:gd name="connsiteY4" fmla="*/ 27376 h 30006"/>
                  <a:gd name="connsiteX5" fmla="*/ 5262 w 5261"/>
                  <a:gd name="connsiteY5" fmla="*/ 2630 h 30006"/>
                  <a:gd name="connsiteX6" fmla="*/ 2631 w 5261"/>
                  <a:gd name="connsiteY6" fmla="*/ 0 h 30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30006">
                    <a:moveTo>
                      <a:pt x="2631" y="0"/>
                    </a:moveTo>
                    <a:cubicBezTo>
                      <a:pt x="1151" y="0"/>
                      <a:pt x="0" y="1151"/>
                      <a:pt x="0" y="2630"/>
                    </a:cubicBezTo>
                    <a:lnTo>
                      <a:pt x="0" y="27376"/>
                    </a:lnTo>
                    <a:cubicBezTo>
                      <a:pt x="0" y="28856"/>
                      <a:pt x="1151" y="30007"/>
                      <a:pt x="2631" y="30007"/>
                    </a:cubicBezTo>
                    <a:cubicBezTo>
                      <a:pt x="4111" y="30007"/>
                      <a:pt x="5262" y="28856"/>
                      <a:pt x="5262" y="27376"/>
                    </a:cubicBezTo>
                    <a:lnTo>
                      <a:pt x="5262" y="2630"/>
                    </a:lnTo>
                    <a:cubicBezTo>
                      <a:pt x="5262" y="1151"/>
                      <a:pt x="4111" y="0"/>
                      <a:pt x="2631" y="0"/>
                    </a:cubicBezTo>
                    <a:close/>
                  </a:path>
                </a:pathLst>
              </a:custGeom>
              <a:grpFill/>
              <a:ln w="8221" cap="flat">
                <a:noFill/>
                <a:prstDash val="solid"/>
                <a:miter/>
              </a:ln>
            </p:spPr>
            <p:txBody>
              <a:bodyPr rtlCol="0" anchor="ctr"/>
              <a:lstStyle/>
              <a:p>
                <a:endParaRPr lang="en-US"/>
              </a:p>
            </p:txBody>
          </p:sp>
          <p:sp>
            <p:nvSpPr>
              <p:cNvPr id="134" name="Freeform: Shape 133">
                <a:extLst>
                  <a:ext uri="{FF2B5EF4-FFF2-40B4-BE49-F238E27FC236}">
                    <a16:creationId xmlns:a16="http://schemas.microsoft.com/office/drawing/2014/main" id="{002367BA-1131-4F4C-A3D2-BD05752B85D6}"/>
                  </a:ext>
                </a:extLst>
              </p:cNvPr>
              <p:cNvSpPr/>
              <p:nvPr/>
            </p:nvSpPr>
            <p:spPr>
              <a:xfrm>
                <a:off x="12006920" y="4684023"/>
                <a:ext cx="131621" cy="5261"/>
              </a:xfrm>
              <a:custGeom>
                <a:avLst/>
                <a:gdLst>
                  <a:gd name="connsiteX0" fmla="*/ 128991 w 131621"/>
                  <a:gd name="connsiteY0" fmla="*/ 0 h 5261"/>
                  <a:gd name="connsiteX1" fmla="*/ 2631 w 131621"/>
                  <a:gd name="connsiteY1" fmla="*/ 0 h 5261"/>
                  <a:gd name="connsiteX2" fmla="*/ 0 w 131621"/>
                  <a:gd name="connsiteY2" fmla="*/ 2631 h 5261"/>
                  <a:gd name="connsiteX3" fmla="*/ 2631 w 131621"/>
                  <a:gd name="connsiteY3" fmla="*/ 5262 h 5261"/>
                  <a:gd name="connsiteX4" fmla="*/ 128991 w 131621"/>
                  <a:gd name="connsiteY4" fmla="*/ 5262 h 5261"/>
                  <a:gd name="connsiteX5" fmla="*/ 131621 w 131621"/>
                  <a:gd name="connsiteY5" fmla="*/ 2631 h 5261"/>
                  <a:gd name="connsiteX6" fmla="*/ 128991 w 131621"/>
                  <a:gd name="connsiteY6" fmla="*/ 0 h 5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621" h="5261">
                    <a:moveTo>
                      <a:pt x="128991" y="0"/>
                    </a:moveTo>
                    <a:lnTo>
                      <a:pt x="2631" y="0"/>
                    </a:lnTo>
                    <a:cubicBezTo>
                      <a:pt x="1151" y="0"/>
                      <a:pt x="0" y="1151"/>
                      <a:pt x="0" y="2631"/>
                    </a:cubicBezTo>
                    <a:cubicBezTo>
                      <a:pt x="0" y="4111"/>
                      <a:pt x="1151" y="5262"/>
                      <a:pt x="2631" y="5262"/>
                    </a:cubicBezTo>
                    <a:lnTo>
                      <a:pt x="128991" y="5262"/>
                    </a:lnTo>
                    <a:cubicBezTo>
                      <a:pt x="130470" y="5262"/>
                      <a:pt x="131621" y="4111"/>
                      <a:pt x="131621" y="2631"/>
                    </a:cubicBezTo>
                    <a:cubicBezTo>
                      <a:pt x="131621" y="1151"/>
                      <a:pt x="130389" y="0"/>
                      <a:pt x="128991" y="0"/>
                    </a:cubicBezTo>
                    <a:close/>
                  </a:path>
                </a:pathLst>
              </a:custGeom>
              <a:grpFill/>
              <a:ln w="8221" cap="flat">
                <a:noFill/>
                <a:prstDash val="solid"/>
                <a:miter/>
              </a:ln>
            </p:spPr>
            <p:txBody>
              <a:bodyPr rtlCol="0" anchor="ctr"/>
              <a:lstStyle/>
              <a:p>
                <a:endParaRPr lang="en-US"/>
              </a:p>
            </p:txBody>
          </p:sp>
          <p:sp>
            <p:nvSpPr>
              <p:cNvPr id="135" name="Freeform: Shape 134">
                <a:extLst>
                  <a:ext uri="{FF2B5EF4-FFF2-40B4-BE49-F238E27FC236}">
                    <a16:creationId xmlns:a16="http://schemas.microsoft.com/office/drawing/2014/main" id="{192828BA-3C2A-4FBD-8858-9F464344E640}"/>
                  </a:ext>
                </a:extLst>
              </p:cNvPr>
              <p:cNvSpPr/>
              <p:nvPr/>
            </p:nvSpPr>
            <p:spPr>
              <a:xfrm>
                <a:off x="12000919" y="4510803"/>
                <a:ext cx="255514" cy="122413"/>
              </a:xfrm>
              <a:custGeom>
                <a:avLst/>
                <a:gdLst>
                  <a:gd name="connsiteX0" fmla="*/ 2631 w 255514"/>
                  <a:gd name="connsiteY0" fmla="*/ 122413 h 122413"/>
                  <a:gd name="connsiteX1" fmla="*/ 65194 w 255514"/>
                  <a:gd name="connsiteY1" fmla="*/ 122413 h 122413"/>
                  <a:gd name="connsiteX2" fmla="*/ 127757 w 255514"/>
                  <a:gd name="connsiteY2" fmla="*/ 122413 h 122413"/>
                  <a:gd name="connsiteX3" fmla="*/ 190320 w 255514"/>
                  <a:gd name="connsiteY3" fmla="*/ 122413 h 122413"/>
                  <a:gd name="connsiteX4" fmla="*/ 252883 w 255514"/>
                  <a:gd name="connsiteY4" fmla="*/ 122413 h 122413"/>
                  <a:gd name="connsiteX5" fmla="*/ 255515 w 255514"/>
                  <a:gd name="connsiteY5" fmla="*/ 119783 h 122413"/>
                  <a:gd name="connsiteX6" fmla="*/ 255515 w 255514"/>
                  <a:gd name="connsiteY6" fmla="*/ 80732 h 122413"/>
                  <a:gd name="connsiteX7" fmla="*/ 255515 w 255514"/>
                  <a:gd name="connsiteY7" fmla="*/ 41681 h 122413"/>
                  <a:gd name="connsiteX8" fmla="*/ 255515 w 255514"/>
                  <a:gd name="connsiteY8" fmla="*/ 2631 h 122413"/>
                  <a:gd name="connsiteX9" fmla="*/ 252883 w 255514"/>
                  <a:gd name="connsiteY9" fmla="*/ 0 h 122413"/>
                  <a:gd name="connsiteX10" fmla="*/ 190320 w 255514"/>
                  <a:gd name="connsiteY10" fmla="*/ 0 h 122413"/>
                  <a:gd name="connsiteX11" fmla="*/ 127757 w 255514"/>
                  <a:gd name="connsiteY11" fmla="*/ 0 h 122413"/>
                  <a:gd name="connsiteX12" fmla="*/ 65194 w 255514"/>
                  <a:gd name="connsiteY12" fmla="*/ 0 h 122413"/>
                  <a:gd name="connsiteX13" fmla="*/ 2631 w 255514"/>
                  <a:gd name="connsiteY13" fmla="*/ 0 h 122413"/>
                  <a:gd name="connsiteX14" fmla="*/ 0 w 255514"/>
                  <a:gd name="connsiteY14" fmla="*/ 2631 h 122413"/>
                  <a:gd name="connsiteX15" fmla="*/ 0 w 255514"/>
                  <a:gd name="connsiteY15" fmla="*/ 41681 h 122413"/>
                  <a:gd name="connsiteX16" fmla="*/ 0 w 255514"/>
                  <a:gd name="connsiteY16" fmla="*/ 80732 h 122413"/>
                  <a:gd name="connsiteX17" fmla="*/ 0 w 255514"/>
                  <a:gd name="connsiteY17" fmla="*/ 119783 h 122413"/>
                  <a:gd name="connsiteX18" fmla="*/ 2631 w 255514"/>
                  <a:gd name="connsiteY18" fmla="*/ 122413 h 122413"/>
                  <a:gd name="connsiteX19" fmla="*/ 192951 w 255514"/>
                  <a:gd name="connsiteY19" fmla="*/ 5344 h 122413"/>
                  <a:gd name="connsiteX20" fmla="*/ 250335 w 255514"/>
                  <a:gd name="connsiteY20" fmla="*/ 5344 h 122413"/>
                  <a:gd name="connsiteX21" fmla="*/ 250335 w 255514"/>
                  <a:gd name="connsiteY21" fmla="*/ 39133 h 122413"/>
                  <a:gd name="connsiteX22" fmla="*/ 192951 w 255514"/>
                  <a:gd name="connsiteY22" fmla="*/ 39133 h 122413"/>
                  <a:gd name="connsiteX23" fmla="*/ 192951 w 255514"/>
                  <a:gd name="connsiteY23" fmla="*/ 5344 h 122413"/>
                  <a:gd name="connsiteX24" fmla="*/ 192951 w 255514"/>
                  <a:gd name="connsiteY24" fmla="*/ 44395 h 122413"/>
                  <a:gd name="connsiteX25" fmla="*/ 250335 w 255514"/>
                  <a:gd name="connsiteY25" fmla="*/ 44395 h 122413"/>
                  <a:gd name="connsiteX26" fmla="*/ 250335 w 255514"/>
                  <a:gd name="connsiteY26" fmla="*/ 78183 h 122413"/>
                  <a:gd name="connsiteX27" fmla="*/ 192951 w 255514"/>
                  <a:gd name="connsiteY27" fmla="*/ 78183 h 122413"/>
                  <a:gd name="connsiteX28" fmla="*/ 192951 w 255514"/>
                  <a:gd name="connsiteY28" fmla="*/ 44395 h 122413"/>
                  <a:gd name="connsiteX29" fmla="*/ 192951 w 255514"/>
                  <a:gd name="connsiteY29" fmla="*/ 83363 h 122413"/>
                  <a:gd name="connsiteX30" fmla="*/ 250335 w 255514"/>
                  <a:gd name="connsiteY30" fmla="*/ 83363 h 122413"/>
                  <a:gd name="connsiteX31" fmla="*/ 250335 w 255514"/>
                  <a:gd name="connsiteY31" fmla="*/ 117152 h 122413"/>
                  <a:gd name="connsiteX32" fmla="*/ 192951 w 255514"/>
                  <a:gd name="connsiteY32" fmla="*/ 117152 h 122413"/>
                  <a:gd name="connsiteX33" fmla="*/ 192951 w 255514"/>
                  <a:gd name="connsiteY33" fmla="*/ 83363 h 122413"/>
                  <a:gd name="connsiteX34" fmla="*/ 130388 w 255514"/>
                  <a:gd name="connsiteY34" fmla="*/ 5344 h 122413"/>
                  <a:gd name="connsiteX35" fmla="*/ 187772 w 255514"/>
                  <a:gd name="connsiteY35" fmla="*/ 5344 h 122413"/>
                  <a:gd name="connsiteX36" fmla="*/ 187772 w 255514"/>
                  <a:gd name="connsiteY36" fmla="*/ 39133 h 122413"/>
                  <a:gd name="connsiteX37" fmla="*/ 130388 w 255514"/>
                  <a:gd name="connsiteY37" fmla="*/ 39133 h 122413"/>
                  <a:gd name="connsiteX38" fmla="*/ 130388 w 255514"/>
                  <a:gd name="connsiteY38" fmla="*/ 5344 h 122413"/>
                  <a:gd name="connsiteX39" fmla="*/ 130388 w 255514"/>
                  <a:gd name="connsiteY39" fmla="*/ 44395 h 122413"/>
                  <a:gd name="connsiteX40" fmla="*/ 187772 w 255514"/>
                  <a:gd name="connsiteY40" fmla="*/ 44395 h 122413"/>
                  <a:gd name="connsiteX41" fmla="*/ 187772 w 255514"/>
                  <a:gd name="connsiteY41" fmla="*/ 78183 h 122413"/>
                  <a:gd name="connsiteX42" fmla="*/ 130388 w 255514"/>
                  <a:gd name="connsiteY42" fmla="*/ 78183 h 122413"/>
                  <a:gd name="connsiteX43" fmla="*/ 130388 w 255514"/>
                  <a:gd name="connsiteY43" fmla="*/ 44395 h 122413"/>
                  <a:gd name="connsiteX44" fmla="*/ 130388 w 255514"/>
                  <a:gd name="connsiteY44" fmla="*/ 83363 h 122413"/>
                  <a:gd name="connsiteX45" fmla="*/ 187772 w 255514"/>
                  <a:gd name="connsiteY45" fmla="*/ 83363 h 122413"/>
                  <a:gd name="connsiteX46" fmla="*/ 187772 w 255514"/>
                  <a:gd name="connsiteY46" fmla="*/ 117152 h 122413"/>
                  <a:gd name="connsiteX47" fmla="*/ 130388 w 255514"/>
                  <a:gd name="connsiteY47" fmla="*/ 117152 h 122413"/>
                  <a:gd name="connsiteX48" fmla="*/ 130388 w 255514"/>
                  <a:gd name="connsiteY48" fmla="*/ 83363 h 122413"/>
                  <a:gd name="connsiteX49" fmla="*/ 67825 w 255514"/>
                  <a:gd name="connsiteY49" fmla="*/ 5344 h 122413"/>
                  <a:gd name="connsiteX50" fmla="*/ 125208 w 255514"/>
                  <a:gd name="connsiteY50" fmla="*/ 5344 h 122413"/>
                  <a:gd name="connsiteX51" fmla="*/ 125208 w 255514"/>
                  <a:gd name="connsiteY51" fmla="*/ 39133 h 122413"/>
                  <a:gd name="connsiteX52" fmla="*/ 67825 w 255514"/>
                  <a:gd name="connsiteY52" fmla="*/ 39133 h 122413"/>
                  <a:gd name="connsiteX53" fmla="*/ 67825 w 255514"/>
                  <a:gd name="connsiteY53" fmla="*/ 5344 h 122413"/>
                  <a:gd name="connsiteX54" fmla="*/ 67825 w 255514"/>
                  <a:gd name="connsiteY54" fmla="*/ 44395 h 122413"/>
                  <a:gd name="connsiteX55" fmla="*/ 125208 w 255514"/>
                  <a:gd name="connsiteY55" fmla="*/ 44395 h 122413"/>
                  <a:gd name="connsiteX56" fmla="*/ 125208 w 255514"/>
                  <a:gd name="connsiteY56" fmla="*/ 78183 h 122413"/>
                  <a:gd name="connsiteX57" fmla="*/ 67825 w 255514"/>
                  <a:gd name="connsiteY57" fmla="*/ 78183 h 122413"/>
                  <a:gd name="connsiteX58" fmla="*/ 67825 w 255514"/>
                  <a:gd name="connsiteY58" fmla="*/ 44395 h 122413"/>
                  <a:gd name="connsiteX59" fmla="*/ 67825 w 255514"/>
                  <a:gd name="connsiteY59" fmla="*/ 83363 h 122413"/>
                  <a:gd name="connsiteX60" fmla="*/ 125208 w 255514"/>
                  <a:gd name="connsiteY60" fmla="*/ 83363 h 122413"/>
                  <a:gd name="connsiteX61" fmla="*/ 125208 w 255514"/>
                  <a:gd name="connsiteY61" fmla="*/ 117152 h 122413"/>
                  <a:gd name="connsiteX62" fmla="*/ 67825 w 255514"/>
                  <a:gd name="connsiteY62" fmla="*/ 117152 h 122413"/>
                  <a:gd name="connsiteX63" fmla="*/ 67825 w 255514"/>
                  <a:gd name="connsiteY63" fmla="*/ 83363 h 122413"/>
                  <a:gd name="connsiteX64" fmla="*/ 5262 w 255514"/>
                  <a:gd name="connsiteY64" fmla="*/ 5344 h 122413"/>
                  <a:gd name="connsiteX65" fmla="*/ 62645 w 255514"/>
                  <a:gd name="connsiteY65" fmla="*/ 5344 h 122413"/>
                  <a:gd name="connsiteX66" fmla="*/ 62645 w 255514"/>
                  <a:gd name="connsiteY66" fmla="*/ 39133 h 122413"/>
                  <a:gd name="connsiteX67" fmla="*/ 5262 w 255514"/>
                  <a:gd name="connsiteY67" fmla="*/ 39133 h 122413"/>
                  <a:gd name="connsiteX68" fmla="*/ 5262 w 255514"/>
                  <a:gd name="connsiteY68" fmla="*/ 5344 h 122413"/>
                  <a:gd name="connsiteX69" fmla="*/ 5262 w 255514"/>
                  <a:gd name="connsiteY69" fmla="*/ 44395 h 122413"/>
                  <a:gd name="connsiteX70" fmla="*/ 62645 w 255514"/>
                  <a:gd name="connsiteY70" fmla="*/ 44395 h 122413"/>
                  <a:gd name="connsiteX71" fmla="*/ 62645 w 255514"/>
                  <a:gd name="connsiteY71" fmla="*/ 78183 h 122413"/>
                  <a:gd name="connsiteX72" fmla="*/ 5262 w 255514"/>
                  <a:gd name="connsiteY72" fmla="*/ 78183 h 122413"/>
                  <a:gd name="connsiteX73" fmla="*/ 5262 w 255514"/>
                  <a:gd name="connsiteY73" fmla="*/ 44395 h 122413"/>
                  <a:gd name="connsiteX74" fmla="*/ 5262 w 255514"/>
                  <a:gd name="connsiteY74" fmla="*/ 83363 h 122413"/>
                  <a:gd name="connsiteX75" fmla="*/ 62645 w 255514"/>
                  <a:gd name="connsiteY75" fmla="*/ 83363 h 122413"/>
                  <a:gd name="connsiteX76" fmla="*/ 62645 w 255514"/>
                  <a:gd name="connsiteY76" fmla="*/ 117152 h 122413"/>
                  <a:gd name="connsiteX77" fmla="*/ 5262 w 255514"/>
                  <a:gd name="connsiteY77" fmla="*/ 117152 h 122413"/>
                  <a:gd name="connsiteX78" fmla="*/ 5262 w 255514"/>
                  <a:gd name="connsiteY78" fmla="*/ 83363 h 122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255514" h="122413">
                    <a:moveTo>
                      <a:pt x="2631" y="122413"/>
                    </a:moveTo>
                    <a:lnTo>
                      <a:pt x="65194" y="122413"/>
                    </a:lnTo>
                    <a:lnTo>
                      <a:pt x="127757" y="122413"/>
                    </a:lnTo>
                    <a:lnTo>
                      <a:pt x="190320" y="122413"/>
                    </a:lnTo>
                    <a:lnTo>
                      <a:pt x="252883" y="122413"/>
                    </a:lnTo>
                    <a:cubicBezTo>
                      <a:pt x="254364" y="122413"/>
                      <a:pt x="255515" y="121262"/>
                      <a:pt x="255515" y="119783"/>
                    </a:cubicBezTo>
                    <a:lnTo>
                      <a:pt x="255515" y="80732"/>
                    </a:lnTo>
                    <a:lnTo>
                      <a:pt x="255515" y="41681"/>
                    </a:lnTo>
                    <a:lnTo>
                      <a:pt x="255515" y="2631"/>
                    </a:lnTo>
                    <a:cubicBezTo>
                      <a:pt x="255515" y="1151"/>
                      <a:pt x="254364" y="0"/>
                      <a:pt x="252883" y="0"/>
                    </a:cubicBezTo>
                    <a:lnTo>
                      <a:pt x="190320" y="0"/>
                    </a:lnTo>
                    <a:lnTo>
                      <a:pt x="127757" y="0"/>
                    </a:lnTo>
                    <a:lnTo>
                      <a:pt x="65194" y="0"/>
                    </a:lnTo>
                    <a:lnTo>
                      <a:pt x="2631" y="0"/>
                    </a:lnTo>
                    <a:cubicBezTo>
                      <a:pt x="1151" y="0"/>
                      <a:pt x="0" y="1151"/>
                      <a:pt x="0" y="2631"/>
                    </a:cubicBezTo>
                    <a:lnTo>
                      <a:pt x="0" y="41681"/>
                    </a:lnTo>
                    <a:lnTo>
                      <a:pt x="0" y="80732"/>
                    </a:lnTo>
                    <a:lnTo>
                      <a:pt x="0" y="119783"/>
                    </a:lnTo>
                    <a:cubicBezTo>
                      <a:pt x="0" y="121262"/>
                      <a:pt x="1233" y="122413"/>
                      <a:pt x="2631" y="122413"/>
                    </a:cubicBezTo>
                    <a:close/>
                    <a:moveTo>
                      <a:pt x="192951" y="5344"/>
                    </a:moveTo>
                    <a:lnTo>
                      <a:pt x="250335" y="5344"/>
                    </a:lnTo>
                    <a:lnTo>
                      <a:pt x="250335" y="39133"/>
                    </a:lnTo>
                    <a:lnTo>
                      <a:pt x="192951" y="39133"/>
                    </a:lnTo>
                    <a:lnTo>
                      <a:pt x="192951" y="5344"/>
                    </a:lnTo>
                    <a:close/>
                    <a:moveTo>
                      <a:pt x="192951" y="44395"/>
                    </a:moveTo>
                    <a:lnTo>
                      <a:pt x="250335" y="44395"/>
                    </a:lnTo>
                    <a:lnTo>
                      <a:pt x="250335" y="78183"/>
                    </a:lnTo>
                    <a:lnTo>
                      <a:pt x="192951" y="78183"/>
                    </a:lnTo>
                    <a:lnTo>
                      <a:pt x="192951" y="44395"/>
                    </a:lnTo>
                    <a:close/>
                    <a:moveTo>
                      <a:pt x="192951" y="83363"/>
                    </a:moveTo>
                    <a:lnTo>
                      <a:pt x="250335" y="83363"/>
                    </a:lnTo>
                    <a:lnTo>
                      <a:pt x="250335" y="117152"/>
                    </a:lnTo>
                    <a:lnTo>
                      <a:pt x="192951" y="117152"/>
                    </a:lnTo>
                    <a:lnTo>
                      <a:pt x="192951" y="83363"/>
                    </a:lnTo>
                    <a:close/>
                    <a:moveTo>
                      <a:pt x="130388" y="5344"/>
                    </a:moveTo>
                    <a:lnTo>
                      <a:pt x="187772" y="5344"/>
                    </a:lnTo>
                    <a:lnTo>
                      <a:pt x="187772" y="39133"/>
                    </a:lnTo>
                    <a:lnTo>
                      <a:pt x="130388" y="39133"/>
                    </a:lnTo>
                    <a:lnTo>
                      <a:pt x="130388" y="5344"/>
                    </a:lnTo>
                    <a:close/>
                    <a:moveTo>
                      <a:pt x="130388" y="44395"/>
                    </a:moveTo>
                    <a:lnTo>
                      <a:pt x="187772" y="44395"/>
                    </a:lnTo>
                    <a:lnTo>
                      <a:pt x="187772" y="78183"/>
                    </a:lnTo>
                    <a:lnTo>
                      <a:pt x="130388" y="78183"/>
                    </a:lnTo>
                    <a:lnTo>
                      <a:pt x="130388" y="44395"/>
                    </a:lnTo>
                    <a:close/>
                    <a:moveTo>
                      <a:pt x="130388" y="83363"/>
                    </a:moveTo>
                    <a:lnTo>
                      <a:pt x="187772" y="83363"/>
                    </a:lnTo>
                    <a:lnTo>
                      <a:pt x="187772" y="117152"/>
                    </a:lnTo>
                    <a:lnTo>
                      <a:pt x="130388" y="117152"/>
                    </a:lnTo>
                    <a:lnTo>
                      <a:pt x="130388" y="83363"/>
                    </a:lnTo>
                    <a:close/>
                    <a:moveTo>
                      <a:pt x="67825" y="5344"/>
                    </a:moveTo>
                    <a:lnTo>
                      <a:pt x="125208" y="5344"/>
                    </a:lnTo>
                    <a:lnTo>
                      <a:pt x="125208" y="39133"/>
                    </a:lnTo>
                    <a:lnTo>
                      <a:pt x="67825" y="39133"/>
                    </a:lnTo>
                    <a:lnTo>
                      <a:pt x="67825" y="5344"/>
                    </a:lnTo>
                    <a:close/>
                    <a:moveTo>
                      <a:pt x="67825" y="44395"/>
                    </a:moveTo>
                    <a:lnTo>
                      <a:pt x="125208" y="44395"/>
                    </a:lnTo>
                    <a:lnTo>
                      <a:pt x="125208" y="78183"/>
                    </a:lnTo>
                    <a:lnTo>
                      <a:pt x="67825" y="78183"/>
                    </a:lnTo>
                    <a:lnTo>
                      <a:pt x="67825" y="44395"/>
                    </a:lnTo>
                    <a:close/>
                    <a:moveTo>
                      <a:pt x="67825" y="83363"/>
                    </a:moveTo>
                    <a:lnTo>
                      <a:pt x="125208" y="83363"/>
                    </a:lnTo>
                    <a:lnTo>
                      <a:pt x="125208" y="117152"/>
                    </a:lnTo>
                    <a:lnTo>
                      <a:pt x="67825" y="117152"/>
                    </a:lnTo>
                    <a:lnTo>
                      <a:pt x="67825" y="83363"/>
                    </a:lnTo>
                    <a:close/>
                    <a:moveTo>
                      <a:pt x="5262" y="5344"/>
                    </a:moveTo>
                    <a:lnTo>
                      <a:pt x="62645" y="5344"/>
                    </a:lnTo>
                    <a:lnTo>
                      <a:pt x="62645" y="39133"/>
                    </a:lnTo>
                    <a:lnTo>
                      <a:pt x="5262" y="39133"/>
                    </a:lnTo>
                    <a:lnTo>
                      <a:pt x="5262" y="5344"/>
                    </a:lnTo>
                    <a:close/>
                    <a:moveTo>
                      <a:pt x="5262" y="44395"/>
                    </a:moveTo>
                    <a:lnTo>
                      <a:pt x="62645" y="44395"/>
                    </a:lnTo>
                    <a:lnTo>
                      <a:pt x="62645" y="78183"/>
                    </a:lnTo>
                    <a:lnTo>
                      <a:pt x="5262" y="78183"/>
                    </a:lnTo>
                    <a:lnTo>
                      <a:pt x="5262" y="44395"/>
                    </a:lnTo>
                    <a:close/>
                    <a:moveTo>
                      <a:pt x="5262" y="83363"/>
                    </a:moveTo>
                    <a:lnTo>
                      <a:pt x="62645" y="83363"/>
                    </a:lnTo>
                    <a:lnTo>
                      <a:pt x="62645" y="117152"/>
                    </a:lnTo>
                    <a:lnTo>
                      <a:pt x="5262" y="117152"/>
                    </a:lnTo>
                    <a:lnTo>
                      <a:pt x="5262" y="83363"/>
                    </a:lnTo>
                    <a:close/>
                  </a:path>
                </a:pathLst>
              </a:custGeom>
              <a:grpFill/>
              <a:ln w="8221" cap="flat">
                <a:noFill/>
                <a:prstDash val="solid"/>
                <a:miter/>
              </a:ln>
            </p:spPr>
            <p:txBody>
              <a:bodyPr rtlCol="0" anchor="ctr"/>
              <a:lstStyle/>
              <a:p>
                <a:endParaRPr lang="en-US"/>
              </a:p>
            </p:txBody>
          </p:sp>
        </p:grpSp>
        <p:grpSp>
          <p:nvGrpSpPr>
            <p:cNvPr id="36" name="Graphic 2">
              <a:extLst>
                <a:ext uri="{FF2B5EF4-FFF2-40B4-BE49-F238E27FC236}">
                  <a16:creationId xmlns:a16="http://schemas.microsoft.com/office/drawing/2014/main" id="{A49A2C91-46AB-4220-A311-0BD74AC0EC7E}"/>
                </a:ext>
              </a:extLst>
            </p:cNvPr>
            <p:cNvGrpSpPr/>
            <p:nvPr/>
          </p:nvGrpSpPr>
          <p:grpSpPr>
            <a:xfrm>
              <a:off x="8433359" y="5388109"/>
              <a:ext cx="408063" cy="357413"/>
              <a:chOff x="8433359" y="5388109"/>
              <a:chExt cx="408063" cy="357413"/>
            </a:xfrm>
            <a:grpFill/>
          </p:grpSpPr>
          <p:sp>
            <p:nvSpPr>
              <p:cNvPr id="122" name="Freeform: Shape 121">
                <a:extLst>
                  <a:ext uri="{FF2B5EF4-FFF2-40B4-BE49-F238E27FC236}">
                    <a16:creationId xmlns:a16="http://schemas.microsoft.com/office/drawing/2014/main" id="{43A453A2-933C-4387-BF81-AD5A0F477B92}"/>
                  </a:ext>
                </a:extLst>
              </p:cNvPr>
              <p:cNvSpPr/>
              <p:nvPr/>
            </p:nvSpPr>
            <p:spPr>
              <a:xfrm>
                <a:off x="8433359" y="5388109"/>
                <a:ext cx="408063" cy="357413"/>
              </a:xfrm>
              <a:custGeom>
                <a:avLst/>
                <a:gdLst>
                  <a:gd name="connsiteX0" fmla="*/ 407835 w 408063"/>
                  <a:gd name="connsiteY0" fmla="*/ 284016 h 357413"/>
                  <a:gd name="connsiteX1" fmla="*/ 369853 w 408063"/>
                  <a:gd name="connsiteY1" fmla="*/ 36230 h 357413"/>
                  <a:gd name="connsiteX2" fmla="*/ 347409 w 408063"/>
                  <a:gd name="connsiteY2" fmla="*/ 19705 h 357413"/>
                  <a:gd name="connsiteX3" fmla="*/ 337790 w 408063"/>
                  <a:gd name="connsiteY3" fmla="*/ 21186 h 357413"/>
                  <a:gd name="connsiteX4" fmla="*/ 336064 w 408063"/>
                  <a:gd name="connsiteY4" fmla="*/ 9840 h 357413"/>
                  <a:gd name="connsiteX5" fmla="*/ 322828 w 408063"/>
                  <a:gd name="connsiteY5" fmla="*/ 139 h 357413"/>
                  <a:gd name="connsiteX6" fmla="*/ 313127 w 408063"/>
                  <a:gd name="connsiteY6" fmla="*/ 13375 h 357413"/>
                  <a:gd name="connsiteX7" fmla="*/ 314853 w 408063"/>
                  <a:gd name="connsiteY7" fmla="*/ 24721 h 357413"/>
                  <a:gd name="connsiteX8" fmla="*/ 207896 w 408063"/>
                  <a:gd name="connsiteY8" fmla="*/ 41081 h 357413"/>
                  <a:gd name="connsiteX9" fmla="*/ 206169 w 408063"/>
                  <a:gd name="connsiteY9" fmla="*/ 29736 h 357413"/>
                  <a:gd name="connsiteX10" fmla="*/ 192933 w 408063"/>
                  <a:gd name="connsiteY10" fmla="*/ 20035 h 357413"/>
                  <a:gd name="connsiteX11" fmla="*/ 183233 w 408063"/>
                  <a:gd name="connsiteY11" fmla="*/ 33271 h 357413"/>
                  <a:gd name="connsiteX12" fmla="*/ 184959 w 408063"/>
                  <a:gd name="connsiteY12" fmla="*/ 44616 h 357413"/>
                  <a:gd name="connsiteX13" fmla="*/ 78001 w 408063"/>
                  <a:gd name="connsiteY13" fmla="*/ 60976 h 357413"/>
                  <a:gd name="connsiteX14" fmla="*/ 76275 w 408063"/>
                  <a:gd name="connsiteY14" fmla="*/ 49631 h 357413"/>
                  <a:gd name="connsiteX15" fmla="*/ 63039 w 408063"/>
                  <a:gd name="connsiteY15" fmla="*/ 39930 h 357413"/>
                  <a:gd name="connsiteX16" fmla="*/ 53338 w 408063"/>
                  <a:gd name="connsiteY16" fmla="*/ 53166 h 357413"/>
                  <a:gd name="connsiteX17" fmla="*/ 55064 w 408063"/>
                  <a:gd name="connsiteY17" fmla="*/ 64511 h 357413"/>
                  <a:gd name="connsiteX18" fmla="*/ 54653 w 408063"/>
                  <a:gd name="connsiteY18" fmla="*/ 64593 h 357413"/>
                  <a:gd name="connsiteX19" fmla="*/ 51529 w 408063"/>
                  <a:gd name="connsiteY19" fmla="*/ 65086 h 357413"/>
                  <a:gd name="connsiteX20" fmla="*/ 16753 w 408063"/>
                  <a:gd name="connsiteY20" fmla="*/ 70430 h 357413"/>
                  <a:gd name="connsiteX21" fmla="*/ 229 w 408063"/>
                  <a:gd name="connsiteY21" fmla="*/ 92874 h 357413"/>
                  <a:gd name="connsiteX22" fmla="*/ 38210 w 408063"/>
                  <a:gd name="connsiteY22" fmla="*/ 340660 h 357413"/>
                  <a:gd name="connsiteX23" fmla="*/ 60655 w 408063"/>
                  <a:gd name="connsiteY23" fmla="*/ 357185 h 357413"/>
                  <a:gd name="connsiteX24" fmla="*/ 95430 w 408063"/>
                  <a:gd name="connsiteY24" fmla="*/ 351841 h 357413"/>
                  <a:gd name="connsiteX25" fmla="*/ 97074 w 408063"/>
                  <a:gd name="connsiteY25" fmla="*/ 351595 h 357413"/>
                  <a:gd name="connsiteX26" fmla="*/ 391557 w 408063"/>
                  <a:gd name="connsiteY26" fmla="*/ 306460 h 357413"/>
                  <a:gd name="connsiteX27" fmla="*/ 407835 w 408063"/>
                  <a:gd name="connsiteY27" fmla="*/ 284016 h 357413"/>
                  <a:gd name="connsiteX28" fmla="*/ 59997 w 408063"/>
                  <a:gd name="connsiteY28" fmla="*/ 63771 h 357413"/>
                  <a:gd name="connsiteX29" fmla="*/ 58270 w 408063"/>
                  <a:gd name="connsiteY29" fmla="*/ 52426 h 357413"/>
                  <a:gd name="connsiteX30" fmla="*/ 63614 w 408063"/>
                  <a:gd name="connsiteY30" fmla="*/ 45109 h 357413"/>
                  <a:gd name="connsiteX31" fmla="*/ 70931 w 408063"/>
                  <a:gd name="connsiteY31" fmla="*/ 50453 h 357413"/>
                  <a:gd name="connsiteX32" fmla="*/ 72657 w 408063"/>
                  <a:gd name="connsiteY32" fmla="*/ 61798 h 357413"/>
                  <a:gd name="connsiteX33" fmla="*/ 59997 w 408063"/>
                  <a:gd name="connsiteY33" fmla="*/ 63771 h 357413"/>
                  <a:gd name="connsiteX34" fmla="*/ 189974 w 408063"/>
                  <a:gd name="connsiteY34" fmla="*/ 43876 h 357413"/>
                  <a:gd name="connsiteX35" fmla="*/ 188247 w 408063"/>
                  <a:gd name="connsiteY35" fmla="*/ 32530 h 357413"/>
                  <a:gd name="connsiteX36" fmla="*/ 193590 w 408063"/>
                  <a:gd name="connsiteY36" fmla="*/ 25214 h 357413"/>
                  <a:gd name="connsiteX37" fmla="*/ 200907 w 408063"/>
                  <a:gd name="connsiteY37" fmla="*/ 30557 h 357413"/>
                  <a:gd name="connsiteX38" fmla="*/ 202634 w 408063"/>
                  <a:gd name="connsiteY38" fmla="*/ 41903 h 357413"/>
                  <a:gd name="connsiteX39" fmla="*/ 189974 w 408063"/>
                  <a:gd name="connsiteY39" fmla="*/ 43876 h 357413"/>
                  <a:gd name="connsiteX40" fmla="*/ 319950 w 408063"/>
                  <a:gd name="connsiteY40" fmla="*/ 23898 h 357413"/>
                  <a:gd name="connsiteX41" fmla="*/ 318224 w 408063"/>
                  <a:gd name="connsiteY41" fmla="*/ 12553 h 357413"/>
                  <a:gd name="connsiteX42" fmla="*/ 323568 w 408063"/>
                  <a:gd name="connsiteY42" fmla="*/ 5237 h 357413"/>
                  <a:gd name="connsiteX43" fmla="*/ 330885 w 408063"/>
                  <a:gd name="connsiteY43" fmla="*/ 10580 h 357413"/>
                  <a:gd name="connsiteX44" fmla="*/ 332611 w 408063"/>
                  <a:gd name="connsiteY44" fmla="*/ 21925 h 357413"/>
                  <a:gd name="connsiteX45" fmla="*/ 319950 w 408063"/>
                  <a:gd name="connsiteY45" fmla="*/ 23898 h 357413"/>
                  <a:gd name="connsiteX46" fmla="*/ 260100 w 408063"/>
                  <a:gd name="connsiteY46" fmla="*/ 87448 h 357413"/>
                  <a:gd name="connsiteX47" fmla="*/ 277200 w 408063"/>
                  <a:gd name="connsiteY47" fmla="*/ 199091 h 357413"/>
                  <a:gd name="connsiteX48" fmla="*/ 173696 w 408063"/>
                  <a:gd name="connsiteY48" fmla="*/ 214958 h 357413"/>
                  <a:gd name="connsiteX49" fmla="*/ 156595 w 408063"/>
                  <a:gd name="connsiteY49" fmla="*/ 103315 h 357413"/>
                  <a:gd name="connsiteX50" fmla="*/ 260100 w 408063"/>
                  <a:gd name="connsiteY50" fmla="*/ 87448 h 357413"/>
                  <a:gd name="connsiteX51" fmla="*/ 151416 w 408063"/>
                  <a:gd name="connsiteY51" fmla="*/ 104137 h 357413"/>
                  <a:gd name="connsiteX52" fmla="*/ 168516 w 408063"/>
                  <a:gd name="connsiteY52" fmla="*/ 215781 h 357413"/>
                  <a:gd name="connsiteX53" fmla="*/ 62217 w 408063"/>
                  <a:gd name="connsiteY53" fmla="*/ 232058 h 357413"/>
                  <a:gd name="connsiteX54" fmla="*/ 45116 w 408063"/>
                  <a:gd name="connsiteY54" fmla="*/ 120415 h 357413"/>
                  <a:gd name="connsiteX55" fmla="*/ 151416 w 408063"/>
                  <a:gd name="connsiteY55" fmla="*/ 104137 h 357413"/>
                  <a:gd name="connsiteX56" fmla="*/ 55228 w 408063"/>
                  <a:gd name="connsiteY56" fmla="*/ 69773 h 357413"/>
                  <a:gd name="connsiteX57" fmla="*/ 73480 w 408063"/>
                  <a:gd name="connsiteY57" fmla="*/ 66977 h 357413"/>
                  <a:gd name="connsiteX58" fmla="*/ 75946 w 408063"/>
                  <a:gd name="connsiteY58" fmla="*/ 83091 h 357413"/>
                  <a:gd name="connsiteX59" fmla="*/ 75042 w 408063"/>
                  <a:gd name="connsiteY59" fmla="*/ 87448 h 357413"/>
                  <a:gd name="connsiteX60" fmla="*/ 69945 w 408063"/>
                  <a:gd name="connsiteY60" fmla="*/ 86215 h 357413"/>
                  <a:gd name="connsiteX61" fmla="*/ 64190 w 408063"/>
                  <a:gd name="connsiteY61" fmla="*/ 94025 h 357413"/>
                  <a:gd name="connsiteX62" fmla="*/ 72000 w 408063"/>
                  <a:gd name="connsiteY62" fmla="*/ 99780 h 357413"/>
                  <a:gd name="connsiteX63" fmla="*/ 77754 w 408063"/>
                  <a:gd name="connsiteY63" fmla="*/ 92299 h 357413"/>
                  <a:gd name="connsiteX64" fmla="*/ 81043 w 408063"/>
                  <a:gd name="connsiteY64" fmla="*/ 82351 h 357413"/>
                  <a:gd name="connsiteX65" fmla="*/ 78577 w 408063"/>
                  <a:gd name="connsiteY65" fmla="*/ 66238 h 357413"/>
                  <a:gd name="connsiteX66" fmla="*/ 203374 w 408063"/>
                  <a:gd name="connsiteY66" fmla="*/ 47082 h 357413"/>
                  <a:gd name="connsiteX67" fmla="*/ 205841 w 408063"/>
                  <a:gd name="connsiteY67" fmla="*/ 63196 h 357413"/>
                  <a:gd name="connsiteX68" fmla="*/ 204936 w 408063"/>
                  <a:gd name="connsiteY68" fmla="*/ 67553 h 357413"/>
                  <a:gd name="connsiteX69" fmla="*/ 199839 w 408063"/>
                  <a:gd name="connsiteY69" fmla="*/ 66320 h 357413"/>
                  <a:gd name="connsiteX70" fmla="*/ 194084 w 408063"/>
                  <a:gd name="connsiteY70" fmla="*/ 74130 h 357413"/>
                  <a:gd name="connsiteX71" fmla="*/ 201894 w 408063"/>
                  <a:gd name="connsiteY71" fmla="*/ 79884 h 357413"/>
                  <a:gd name="connsiteX72" fmla="*/ 207649 w 408063"/>
                  <a:gd name="connsiteY72" fmla="*/ 72403 h 357413"/>
                  <a:gd name="connsiteX73" fmla="*/ 210938 w 408063"/>
                  <a:gd name="connsiteY73" fmla="*/ 62456 h 357413"/>
                  <a:gd name="connsiteX74" fmla="*/ 208471 w 408063"/>
                  <a:gd name="connsiteY74" fmla="*/ 46342 h 357413"/>
                  <a:gd name="connsiteX75" fmla="*/ 333269 w 408063"/>
                  <a:gd name="connsiteY75" fmla="*/ 27187 h 357413"/>
                  <a:gd name="connsiteX76" fmla="*/ 335735 w 408063"/>
                  <a:gd name="connsiteY76" fmla="*/ 43301 h 357413"/>
                  <a:gd name="connsiteX77" fmla="*/ 334831 w 408063"/>
                  <a:gd name="connsiteY77" fmla="*/ 47658 h 357413"/>
                  <a:gd name="connsiteX78" fmla="*/ 329733 w 408063"/>
                  <a:gd name="connsiteY78" fmla="*/ 46424 h 357413"/>
                  <a:gd name="connsiteX79" fmla="*/ 323979 w 408063"/>
                  <a:gd name="connsiteY79" fmla="*/ 54234 h 357413"/>
                  <a:gd name="connsiteX80" fmla="*/ 331789 w 408063"/>
                  <a:gd name="connsiteY80" fmla="*/ 59989 h 357413"/>
                  <a:gd name="connsiteX81" fmla="*/ 337543 w 408063"/>
                  <a:gd name="connsiteY81" fmla="*/ 52508 h 357413"/>
                  <a:gd name="connsiteX82" fmla="*/ 340832 w 408063"/>
                  <a:gd name="connsiteY82" fmla="*/ 42561 h 357413"/>
                  <a:gd name="connsiteX83" fmla="*/ 338366 w 408063"/>
                  <a:gd name="connsiteY83" fmla="*/ 26447 h 357413"/>
                  <a:gd name="connsiteX84" fmla="*/ 347984 w 408063"/>
                  <a:gd name="connsiteY84" fmla="*/ 24967 h 357413"/>
                  <a:gd name="connsiteX85" fmla="*/ 364509 w 408063"/>
                  <a:gd name="connsiteY85" fmla="*/ 37052 h 357413"/>
                  <a:gd name="connsiteX86" fmla="*/ 368866 w 408063"/>
                  <a:gd name="connsiteY86" fmla="*/ 65580 h 357413"/>
                  <a:gd name="connsiteX87" fmla="*/ 44130 w 408063"/>
                  <a:gd name="connsiteY87" fmla="*/ 115318 h 357413"/>
                  <a:gd name="connsiteX88" fmla="*/ 39773 w 408063"/>
                  <a:gd name="connsiteY88" fmla="*/ 86790 h 357413"/>
                  <a:gd name="connsiteX89" fmla="*/ 51940 w 408063"/>
                  <a:gd name="connsiteY89" fmla="*/ 70266 h 357413"/>
                  <a:gd name="connsiteX90" fmla="*/ 55228 w 408063"/>
                  <a:gd name="connsiteY90" fmla="*/ 69773 h 357413"/>
                  <a:gd name="connsiteX91" fmla="*/ 59668 w 408063"/>
                  <a:gd name="connsiteY91" fmla="*/ 352006 h 357413"/>
                  <a:gd name="connsiteX92" fmla="*/ 43143 w 408063"/>
                  <a:gd name="connsiteY92" fmla="*/ 339920 h 357413"/>
                  <a:gd name="connsiteX93" fmla="*/ 5162 w 408063"/>
                  <a:gd name="connsiteY93" fmla="*/ 92134 h 357413"/>
                  <a:gd name="connsiteX94" fmla="*/ 17247 w 408063"/>
                  <a:gd name="connsiteY94" fmla="*/ 75610 h 357413"/>
                  <a:gd name="connsiteX95" fmla="*/ 38868 w 408063"/>
                  <a:gd name="connsiteY95" fmla="*/ 72321 h 357413"/>
                  <a:gd name="connsiteX96" fmla="*/ 34758 w 408063"/>
                  <a:gd name="connsiteY96" fmla="*/ 87612 h 357413"/>
                  <a:gd name="connsiteX97" fmla="*/ 72740 w 408063"/>
                  <a:gd name="connsiteY97" fmla="*/ 335399 h 357413"/>
                  <a:gd name="connsiteX98" fmla="*/ 81289 w 408063"/>
                  <a:gd name="connsiteY98" fmla="*/ 348717 h 357413"/>
                  <a:gd name="connsiteX99" fmla="*/ 59668 w 408063"/>
                  <a:gd name="connsiteY99" fmla="*/ 352006 h 357413"/>
                  <a:gd name="connsiteX100" fmla="*/ 96006 w 408063"/>
                  <a:gd name="connsiteY100" fmla="*/ 346415 h 357413"/>
                  <a:gd name="connsiteX101" fmla="*/ 94361 w 408063"/>
                  <a:gd name="connsiteY101" fmla="*/ 346662 h 357413"/>
                  <a:gd name="connsiteX102" fmla="*/ 77837 w 408063"/>
                  <a:gd name="connsiteY102" fmla="*/ 334577 h 357413"/>
                  <a:gd name="connsiteX103" fmla="*/ 62956 w 408063"/>
                  <a:gd name="connsiteY103" fmla="*/ 237238 h 357413"/>
                  <a:gd name="connsiteX104" fmla="*/ 169256 w 408063"/>
                  <a:gd name="connsiteY104" fmla="*/ 220960 h 357413"/>
                  <a:gd name="connsiteX105" fmla="*/ 186356 w 408063"/>
                  <a:gd name="connsiteY105" fmla="*/ 332603 h 357413"/>
                  <a:gd name="connsiteX106" fmla="*/ 96006 w 408063"/>
                  <a:gd name="connsiteY106" fmla="*/ 346415 h 357413"/>
                  <a:gd name="connsiteX107" fmla="*/ 191535 w 408063"/>
                  <a:gd name="connsiteY107" fmla="*/ 331781 h 357413"/>
                  <a:gd name="connsiteX108" fmla="*/ 174435 w 408063"/>
                  <a:gd name="connsiteY108" fmla="*/ 220138 h 357413"/>
                  <a:gd name="connsiteX109" fmla="*/ 277940 w 408063"/>
                  <a:gd name="connsiteY109" fmla="*/ 204271 h 357413"/>
                  <a:gd name="connsiteX110" fmla="*/ 295040 w 408063"/>
                  <a:gd name="connsiteY110" fmla="*/ 315915 h 357413"/>
                  <a:gd name="connsiteX111" fmla="*/ 191535 w 408063"/>
                  <a:gd name="connsiteY111" fmla="*/ 331781 h 357413"/>
                  <a:gd name="connsiteX112" fmla="*/ 300220 w 408063"/>
                  <a:gd name="connsiteY112" fmla="*/ 315174 h 357413"/>
                  <a:gd name="connsiteX113" fmla="*/ 265197 w 408063"/>
                  <a:gd name="connsiteY113" fmla="*/ 86708 h 357413"/>
                  <a:gd name="connsiteX114" fmla="*/ 369771 w 408063"/>
                  <a:gd name="connsiteY114" fmla="*/ 70677 h 357413"/>
                  <a:gd name="connsiteX115" fmla="*/ 402573 w 408063"/>
                  <a:gd name="connsiteY115" fmla="*/ 284838 h 357413"/>
                  <a:gd name="connsiteX116" fmla="*/ 390488 w 408063"/>
                  <a:gd name="connsiteY116" fmla="*/ 301363 h 357413"/>
                  <a:gd name="connsiteX117" fmla="*/ 300220 w 408063"/>
                  <a:gd name="connsiteY117" fmla="*/ 315174 h 35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408063" h="357413">
                    <a:moveTo>
                      <a:pt x="407835" y="284016"/>
                    </a:moveTo>
                    <a:lnTo>
                      <a:pt x="369853" y="36230"/>
                    </a:lnTo>
                    <a:cubicBezTo>
                      <a:pt x="368209" y="25460"/>
                      <a:pt x="358096" y="18062"/>
                      <a:pt x="347409" y="19705"/>
                    </a:cubicBezTo>
                    <a:lnTo>
                      <a:pt x="337790" y="21186"/>
                    </a:lnTo>
                    <a:lnTo>
                      <a:pt x="336064" y="9840"/>
                    </a:lnTo>
                    <a:cubicBezTo>
                      <a:pt x="335077" y="3510"/>
                      <a:pt x="329158" y="-848"/>
                      <a:pt x="322828" y="139"/>
                    </a:cubicBezTo>
                    <a:cubicBezTo>
                      <a:pt x="316498" y="1126"/>
                      <a:pt x="312140" y="7045"/>
                      <a:pt x="313127" y="13375"/>
                    </a:cubicBezTo>
                    <a:lnTo>
                      <a:pt x="314853" y="24721"/>
                    </a:lnTo>
                    <a:lnTo>
                      <a:pt x="207896" y="41081"/>
                    </a:lnTo>
                    <a:lnTo>
                      <a:pt x="206169" y="29736"/>
                    </a:lnTo>
                    <a:cubicBezTo>
                      <a:pt x="205182" y="23405"/>
                      <a:pt x="199263" y="19048"/>
                      <a:pt x="192933" y="20035"/>
                    </a:cubicBezTo>
                    <a:cubicBezTo>
                      <a:pt x="186603" y="21021"/>
                      <a:pt x="182245" y="26940"/>
                      <a:pt x="183233" y="33271"/>
                    </a:cubicBezTo>
                    <a:lnTo>
                      <a:pt x="184959" y="44616"/>
                    </a:lnTo>
                    <a:lnTo>
                      <a:pt x="78001" y="60976"/>
                    </a:lnTo>
                    <a:lnTo>
                      <a:pt x="76275" y="49631"/>
                    </a:lnTo>
                    <a:cubicBezTo>
                      <a:pt x="75288" y="43301"/>
                      <a:pt x="69369" y="38943"/>
                      <a:pt x="63039" y="39930"/>
                    </a:cubicBezTo>
                    <a:cubicBezTo>
                      <a:pt x="56708" y="40916"/>
                      <a:pt x="52351" y="46836"/>
                      <a:pt x="53338" y="53166"/>
                    </a:cubicBezTo>
                    <a:lnTo>
                      <a:pt x="55064" y="64511"/>
                    </a:lnTo>
                    <a:lnTo>
                      <a:pt x="54653" y="64593"/>
                    </a:lnTo>
                    <a:lnTo>
                      <a:pt x="51529" y="65086"/>
                    </a:lnTo>
                    <a:lnTo>
                      <a:pt x="16753" y="70430"/>
                    </a:lnTo>
                    <a:cubicBezTo>
                      <a:pt x="5984" y="72075"/>
                      <a:pt x="-1416" y="82187"/>
                      <a:pt x="229" y="92874"/>
                    </a:cubicBezTo>
                    <a:lnTo>
                      <a:pt x="38210" y="340660"/>
                    </a:lnTo>
                    <a:cubicBezTo>
                      <a:pt x="39855" y="351430"/>
                      <a:pt x="49967" y="358829"/>
                      <a:pt x="60655" y="357185"/>
                    </a:cubicBezTo>
                    <a:lnTo>
                      <a:pt x="95430" y="351841"/>
                    </a:lnTo>
                    <a:lnTo>
                      <a:pt x="97074" y="351595"/>
                    </a:lnTo>
                    <a:lnTo>
                      <a:pt x="391557" y="306460"/>
                    </a:lnTo>
                    <a:cubicBezTo>
                      <a:pt x="402080" y="304816"/>
                      <a:pt x="409478" y="294704"/>
                      <a:pt x="407835" y="284016"/>
                    </a:cubicBezTo>
                    <a:close/>
                    <a:moveTo>
                      <a:pt x="59997" y="63771"/>
                    </a:moveTo>
                    <a:lnTo>
                      <a:pt x="58270" y="52426"/>
                    </a:lnTo>
                    <a:cubicBezTo>
                      <a:pt x="57695" y="48891"/>
                      <a:pt x="60161" y="45685"/>
                      <a:pt x="63614" y="45109"/>
                    </a:cubicBezTo>
                    <a:cubicBezTo>
                      <a:pt x="67149" y="44534"/>
                      <a:pt x="70356" y="47000"/>
                      <a:pt x="70931" y="50453"/>
                    </a:cubicBezTo>
                    <a:lnTo>
                      <a:pt x="72657" y="61798"/>
                    </a:lnTo>
                    <a:lnTo>
                      <a:pt x="59997" y="63771"/>
                    </a:lnTo>
                    <a:close/>
                    <a:moveTo>
                      <a:pt x="189974" y="43876"/>
                    </a:moveTo>
                    <a:lnTo>
                      <a:pt x="188247" y="32530"/>
                    </a:lnTo>
                    <a:cubicBezTo>
                      <a:pt x="187671" y="28995"/>
                      <a:pt x="190138" y="25790"/>
                      <a:pt x="193590" y="25214"/>
                    </a:cubicBezTo>
                    <a:cubicBezTo>
                      <a:pt x="197126" y="24638"/>
                      <a:pt x="200332" y="27105"/>
                      <a:pt x="200907" y="30557"/>
                    </a:cubicBezTo>
                    <a:lnTo>
                      <a:pt x="202634" y="41903"/>
                    </a:lnTo>
                    <a:lnTo>
                      <a:pt x="189974" y="43876"/>
                    </a:lnTo>
                    <a:close/>
                    <a:moveTo>
                      <a:pt x="319950" y="23898"/>
                    </a:moveTo>
                    <a:lnTo>
                      <a:pt x="318224" y="12553"/>
                    </a:lnTo>
                    <a:cubicBezTo>
                      <a:pt x="317649" y="9018"/>
                      <a:pt x="320114" y="5812"/>
                      <a:pt x="323568" y="5237"/>
                    </a:cubicBezTo>
                    <a:cubicBezTo>
                      <a:pt x="327103" y="4661"/>
                      <a:pt x="330309" y="7127"/>
                      <a:pt x="330885" y="10580"/>
                    </a:cubicBezTo>
                    <a:lnTo>
                      <a:pt x="332611" y="21925"/>
                    </a:lnTo>
                    <a:lnTo>
                      <a:pt x="319950" y="23898"/>
                    </a:lnTo>
                    <a:close/>
                    <a:moveTo>
                      <a:pt x="260100" y="87448"/>
                    </a:moveTo>
                    <a:lnTo>
                      <a:pt x="277200" y="199091"/>
                    </a:lnTo>
                    <a:lnTo>
                      <a:pt x="173696" y="214958"/>
                    </a:lnTo>
                    <a:lnTo>
                      <a:pt x="156595" y="103315"/>
                    </a:lnTo>
                    <a:lnTo>
                      <a:pt x="260100" y="87448"/>
                    </a:lnTo>
                    <a:close/>
                    <a:moveTo>
                      <a:pt x="151416" y="104137"/>
                    </a:moveTo>
                    <a:lnTo>
                      <a:pt x="168516" y="215781"/>
                    </a:lnTo>
                    <a:lnTo>
                      <a:pt x="62217" y="232058"/>
                    </a:lnTo>
                    <a:lnTo>
                      <a:pt x="45116" y="120415"/>
                    </a:lnTo>
                    <a:lnTo>
                      <a:pt x="151416" y="104137"/>
                    </a:lnTo>
                    <a:close/>
                    <a:moveTo>
                      <a:pt x="55228" y="69773"/>
                    </a:moveTo>
                    <a:lnTo>
                      <a:pt x="73480" y="66977"/>
                    </a:lnTo>
                    <a:lnTo>
                      <a:pt x="75946" y="83091"/>
                    </a:lnTo>
                    <a:cubicBezTo>
                      <a:pt x="76192" y="84653"/>
                      <a:pt x="75781" y="86215"/>
                      <a:pt x="75042" y="87448"/>
                    </a:cubicBezTo>
                    <a:cubicBezTo>
                      <a:pt x="73644" y="86380"/>
                      <a:pt x="71835" y="85886"/>
                      <a:pt x="69945" y="86215"/>
                    </a:cubicBezTo>
                    <a:cubicBezTo>
                      <a:pt x="66163" y="86790"/>
                      <a:pt x="63614" y="90326"/>
                      <a:pt x="64190" y="94025"/>
                    </a:cubicBezTo>
                    <a:cubicBezTo>
                      <a:pt x="64765" y="97807"/>
                      <a:pt x="68300" y="100355"/>
                      <a:pt x="72000" y="99780"/>
                    </a:cubicBezTo>
                    <a:cubicBezTo>
                      <a:pt x="75617" y="99205"/>
                      <a:pt x="78166" y="95916"/>
                      <a:pt x="77754" y="92299"/>
                    </a:cubicBezTo>
                    <a:cubicBezTo>
                      <a:pt x="80303" y="89750"/>
                      <a:pt x="81619" y="86133"/>
                      <a:pt x="81043" y="82351"/>
                    </a:cubicBezTo>
                    <a:lnTo>
                      <a:pt x="78577" y="66238"/>
                    </a:lnTo>
                    <a:lnTo>
                      <a:pt x="203374" y="47082"/>
                    </a:lnTo>
                    <a:lnTo>
                      <a:pt x="205841" y="63196"/>
                    </a:lnTo>
                    <a:cubicBezTo>
                      <a:pt x="206087" y="64758"/>
                      <a:pt x="205676" y="66320"/>
                      <a:pt x="204936" y="67553"/>
                    </a:cubicBezTo>
                    <a:cubicBezTo>
                      <a:pt x="203539" y="66484"/>
                      <a:pt x="201730" y="65991"/>
                      <a:pt x="199839" y="66320"/>
                    </a:cubicBezTo>
                    <a:cubicBezTo>
                      <a:pt x="196057" y="66895"/>
                      <a:pt x="193509" y="70430"/>
                      <a:pt x="194084" y="74130"/>
                    </a:cubicBezTo>
                    <a:cubicBezTo>
                      <a:pt x="194659" y="77911"/>
                      <a:pt x="198195" y="80460"/>
                      <a:pt x="201894" y="79884"/>
                    </a:cubicBezTo>
                    <a:cubicBezTo>
                      <a:pt x="205512" y="79309"/>
                      <a:pt x="208060" y="76021"/>
                      <a:pt x="207649" y="72403"/>
                    </a:cubicBezTo>
                    <a:cubicBezTo>
                      <a:pt x="210197" y="69855"/>
                      <a:pt x="211513" y="66238"/>
                      <a:pt x="210938" y="62456"/>
                    </a:cubicBezTo>
                    <a:lnTo>
                      <a:pt x="208471" y="46342"/>
                    </a:lnTo>
                    <a:lnTo>
                      <a:pt x="333269" y="27187"/>
                    </a:lnTo>
                    <a:lnTo>
                      <a:pt x="335735" y="43301"/>
                    </a:lnTo>
                    <a:cubicBezTo>
                      <a:pt x="335982" y="44862"/>
                      <a:pt x="335570" y="46424"/>
                      <a:pt x="334831" y="47658"/>
                    </a:cubicBezTo>
                    <a:cubicBezTo>
                      <a:pt x="333433" y="46589"/>
                      <a:pt x="331624" y="46096"/>
                      <a:pt x="329733" y="46424"/>
                    </a:cubicBezTo>
                    <a:cubicBezTo>
                      <a:pt x="325952" y="47000"/>
                      <a:pt x="323403" y="50535"/>
                      <a:pt x="323979" y="54234"/>
                    </a:cubicBezTo>
                    <a:cubicBezTo>
                      <a:pt x="324554" y="58016"/>
                      <a:pt x="328090" y="60565"/>
                      <a:pt x="331789" y="59989"/>
                    </a:cubicBezTo>
                    <a:cubicBezTo>
                      <a:pt x="335406" y="59414"/>
                      <a:pt x="337955" y="56126"/>
                      <a:pt x="337543" y="52508"/>
                    </a:cubicBezTo>
                    <a:cubicBezTo>
                      <a:pt x="340092" y="49960"/>
                      <a:pt x="341408" y="46342"/>
                      <a:pt x="340832" y="42561"/>
                    </a:cubicBezTo>
                    <a:lnTo>
                      <a:pt x="338366" y="26447"/>
                    </a:lnTo>
                    <a:lnTo>
                      <a:pt x="347984" y="24967"/>
                    </a:lnTo>
                    <a:cubicBezTo>
                      <a:pt x="355877" y="23734"/>
                      <a:pt x="363275" y="29160"/>
                      <a:pt x="364509" y="37052"/>
                    </a:cubicBezTo>
                    <a:lnTo>
                      <a:pt x="368866" y="65580"/>
                    </a:lnTo>
                    <a:lnTo>
                      <a:pt x="44130" y="115318"/>
                    </a:lnTo>
                    <a:lnTo>
                      <a:pt x="39773" y="86790"/>
                    </a:lnTo>
                    <a:cubicBezTo>
                      <a:pt x="38540" y="78898"/>
                      <a:pt x="43965" y="71499"/>
                      <a:pt x="51940" y="70266"/>
                    </a:cubicBezTo>
                    <a:lnTo>
                      <a:pt x="55228" y="69773"/>
                    </a:lnTo>
                    <a:close/>
                    <a:moveTo>
                      <a:pt x="59668" y="352006"/>
                    </a:moveTo>
                    <a:cubicBezTo>
                      <a:pt x="51776" y="353239"/>
                      <a:pt x="44376" y="347813"/>
                      <a:pt x="43143" y="339920"/>
                    </a:cubicBezTo>
                    <a:lnTo>
                      <a:pt x="5162" y="92134"/>
                    </a:lnTo>
                    <a:cubicBezTo>
                      <a:pt x="3928" y="84242"/>
                      <a:pt x="9354" y="76843"/>
                      <a:pt x="17247" y="75610"/>
                    </a:cubicBezTo>
                    <a:lnTo>
                      <a:pt x="38868" y="72321"/>
                    </a:lnTo>
                    <a:cubicBezTo>
                      <a:pt x="35580" y="76514"/>
                      <a:pt x="33854" y="81940"/>
                      <a:pt x="34758" y="87612"/>
                    </a:cubicBezTo>
                    <a:lnTo>
                      <a:pt x="72740" y="335399"/>
                    </a:lnTo>
                    <a:cubicBezTo>
                      <a:pt x="73644" y="341071"/>
                      <a:pt x="76850" y="345757"/>
                      <a:pt x="81289" y="348717"/>
                    </a:cubicBezTo>
                    <a:lnTo>
                      <a:pt x="59668" y="352006"/>
                    </a:lnTo>
                    <a:close/>
                    <a:moveTo>
                      <a:pt x="96006" y="346415"/>
                    </a:moveTo>
                    <a:lnTo>
                      <a:pt x="94361" y="346662"/>
                    </a:lnTo>
                    <a:cubicBezTo>
                      <a:pt x="86469" y="347895"/>
                      <a:pt x="79070" y="342469"/>
                      <a:pt x="77837" y="334577"/>
                    </a:cubicBezTo>
                    <a:lnTo>
                      <a:pt x="62956" y="237238"/>
                    </a:lnTo>
                    <a:lnTo>
                      <a:pt x="169256" y="220960"/>
                    </a:lnTo>
                    <a:lnTo>
                      <a:pt x="186356" y="332603"/>
                    </a:lnTo>
                    <a:lnTo>
                      <a:pt x="96006" y="346415"/>
                    </a:lnTo>
                    <a:close/>
                    <a:moveTo>
                      <a:pt x="191535" y="331781"/>
                    </a:moveTo>
                    <a:lnTo>
                      <a:pt x="174435" y="220138"/>
                    </a:lnTo>
                    <a:lnTo>
                      <a:pt x="277940" y="204271"/>
                    </a:lnTo>
                    <a:lnTo>
                      <a:pt x="295040" y="315915"/>
                    </a:lnTo>
                    <a:lnTo>
                      <a:pt x="191535" y="331781"/>
                    </a:lnTo>
                    <a:close/>
                    <a:moveTo>
                      <a:pt x="300220" y="315174"/>
                    </a:moveTo>
                    <a:lnTo>
                      <a:pt x="265197" y="86708"/>
                    </a:lnTo>
                    <a:lnTo>
                      <a:pt x="369771" y="70677"/>
                    </a:lnTo>
                    <a:lnTo>
                      <a:pt x="402573" y="284838"/>
                    </a:lnTo>
                    <a:cubicBezTo>
                      <a:pt x="403806" y="292731"/>
                      <a:pt x="398380" y="300130"/>
                      <a:pt x="390488" y="301363"/>
                    </a:cubicBezTo>
                    <a:lnTo>
                      <a:pt x="300220" y="315174"/>
                    </a:lnTo>
                    <a:close/>
                  </a:path>
                </a:pathLst>
              </a:custGeom>
              <a:grpFill/>
              <a:ln w="8221" cap="flat">
                <a:noFill/>
                <a:prstDash val="solid"/>
                <a:miter/>
              </a:ln>
            </p:spPr>
            <p:txBody>
              <a:bodyPr rtlCol="0" anchor="ctr"/>
              <a:lstStyle/>
              <a:p>
                <a:endParaRPr lang="en-US"/>
              </a:p>
            </p:txBody>
          </p:sp>
          <p:sp>
            <p:nvSpPr>
              <p:cNvPr id="123" name="Freeform: Shape 122">
                <a:extLst>
                  <a:ext uri="{FF2B5EF4-FFF2-40B4-BE49-F238E27FC236}">
                    <a16:creationId xmlns:a16="http://schemas.microsoft.com/office/drawing/2014/main" id="{4B25F823-9440-43EB-8B76-B5595D31A66E}"/>
                  </a:ext>
                </a:extLst>
              </p:cNvPr>
              <p:cNvSpPr/>
              <p:nvPr/>
            </p:nvSpPr>
            <p:spPr>
              <a:xfrm>
                <a:off x="8566291" y="5665151"/>
                <a:ext cx="11564" cy="11564"/>
              </a:xfrm>
              <a:custGeom>
                <a:avLst/>
                <a:gdLst>
                  <a:gd name="connsiteX0" fmla="*/ 69 w 11564"/>
                  <a:gd name="connsiteY0" fmla="*/ 6646 h 11564"/>
                  <a:gd name="connsiteX1" fmla="*/ 6646 w 11564"/>
                  <a:gd name="connsiteY1" fmla="*/ 11496 h 11564"/>
                  <a:gd name="connsiteX2" fmla="*/ 11496 w 11564"/>
                  <a:gd name="connsiteY2" fmla="*/ 4919 h 11564"/>
                  <a:gd name="connsiteX3" fmla="*/ 4919 w 11564"/>
                  <a:gd name="connsiteY3" fmla="*/ 69 h 11564"/>
                  <a:gd name="connsiteX4" fmla="*/ 69 w 11564"/>
                  <a:gd name="connsiteY4" fmla="*/ 6646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69" y="6646"/>
                    </a:moveTo>
                    <a:cubicBezTo>
                      <a:pt x="562" y="9770"/>
                      <a:pt x="3521" y="11989"/>
                      <a:pt x="6646" y="11496"/>
                    </a:cubicBezTo>
                    <a:cubicBezTo>
                      <a:pt x="9770" y="11003"/>
                      <a:pt x="11989" y="8043"/>
                      <a:pt x="11496" y="4919"/>
                    </a:cubicBezTo>
                    <a:cubicBezTo>
                      <a:pt x="11003" y="1795"/>
                      <a:pt x="8043" y="-425"/>
                      <a:pt x="4919" y="69"/>
                    </a:cubicBezTo>
                    <a:cubicBezTo>
                      <a:pt x="1795" y="562"/>
                      <a:pt x="-425" y="3522"/>
                      <a:pt x="69" y="6646"/>
                    </a:cubicBezTo>
                    <a:close/>
                  </a:path>
                </a:pathLst>
              </a:custGeom>
              <a:grpFill/>
              <a:ln w="8221" cap="flat">
                <a:noFill/>
                <a:prstDash val="solid"/>
                <a:miter/>
              </a:ln>
            </p:spPr>
            <p:txBody>
              <a:bodyPr rtlCol="0" anchor="ctr"/>
              <a:lstStyle/>
              <a:p>
                <a:endParaRPr lang="en-US"/>
              </a:p>
            </p:txBody>
          </p:sp>
          <p:sp>
            <p:nvSpPr>
              <p:cNvPr id="124" name="Freeform: Shape 123">
                <a:extLst>
                  <a:ext uri="{FF2B5EF4-FFF2-40B4-BE49-F238E27FC236}">
                    <a16:creationId xmlns:a16="http://schemas.microsoft.com/office/drawing/2014/main" id="{63BE4424-CD91-4C21-B4FA-C9267EA59CBF}"/>
                  </a:ext>
                </a:extLst>
              </p:cNvPr>
              <p:cNvSpPr/>
              <p:nvPr/>
            </p:nvSpPr>
            <p:spPr>
              <a:xfrm>
                <a:off x="8529624" y="5670742"/>
                <a:ext cx="11564" cy="11564"/>
              </a:xfrm>
              <a:custGeom>
                <a:avLst/>
                <a:gdLst>
                  <a:gd name="connsiteX0" fmla="*/ 11496 w 11564"/>
                  <a:gd name="connsiteY0" fmla="*/ 4919 h 11564"/>
                  <a:gd name="connsiteX1" fmla="*/ 4919 w 11564"/>
                  <a:gd name="connsiteY1" fmla="*/ 69 h 11564"/>
                  <a:gd name="connsiteX2" fmla="*/ 69 w 11564"/>
                  <a:gd name="connsiteY2" fmla="*/ 6646 h 11564"/>
                  <a:gd name="connsiteX3" fmla="*/ 6646 w 11564"/>
                  <a:gd name="connsiteY3" fmla="*/ 11496 h 11564"/>
                  <a:gd name="connsiteX4" fmla="*/ 11496 w 11564"/>
                  <a:gd name="connsiteY4" fmla="*/ 4919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11496" y="4919"/>
                    </a:moveTo>
                    <a:cubicBezTo>
                      <a:pt x="11003" y="1795"/>
                      <a:pt x="8043" y="-425"/>
                      <a:pt x="4919" y="69"/>
                    </a:cubicBezTo>
                    <a:cubicBezTo>
                      <a:pt x="1795" y="562"/>
                      <a:pt x="-425" y="3521"/>
                      <a:pt x="69" y="6646"/>
                    </a:cubicBezTo>
                    <a:cubicBezTo>
                      <a:pt x="562" y="9770"/>
                      <a:pt x="3521" y="11989"/>
                      <a:pt x="6646" y="11496"/>
                    </a:cubicBezTo>
                    <a:cubicBezTo>
                      <a:pt x="9770" y="11085"/>
                      <a:pt x="11989" y="8125"/>
                      <a:pt x="11496" y="4919"/>
                    </a:cubicBezTo>
                    <a:close/>
                  </a:path>
                </a:pathLst>
              </a:custGeom>
              <a:grpFill/>
              <a:ln w="8221" cap="flat">
                <a:noFill/>
                <a:prstDash val="solid"/>
                <a:miter/>
              </a:ln>
            </p:spPr>
            <p:txBody>
              <a:bodyPr rtlCol="0" anchor="ctr"/>
              <a:lstStyle/>
              <a:p>
                <a:endParaRPr lang="en-US"/>
              </a:p>
            </p:txBody>
          </p:sp>
          <p:sp>
            <p:nvSpPr>
              <p:cNvPr id="125" name="Freeform: Shape 124">
                <a:extLst>
                  <a:ext uri="{FF2B5EF4-FFF2-40B4-BE49-F238E27FC236}">
                    <a16:creationId xmlns:a16="http://schemas.microsoft.com/office/drawing/2014/main" id="{E14F0DBC-3CAA-4463-9C4C-4F9DB54242F6}"/>
                  </a:ext>
                </a:extLst>
              </p:cNvPr>
              <p:cNvSpPr/>
              <p:nvPr/>
            </p:nvSpPr>
            <p:spPr>
              <a:xfrm>
                <a:off x="8456095" y="5506287"/>
                <a:ext cx="34171" cy="194055"/>
              </a:xfrm>
              <a:custGeom>
                <a:avLst/>
                <a:gdLst>
                  <a:gd name="connsiteX0" fmla="*/ 34136 w 34171"/>
                  <a:gd name="connsiteY0" fmla="*/ 191078 h 194055"/>
                  <a:gd name="connsiteX1" fmla="*/ 5197 w 34171"/>
                  <a:gd name="connsiteY1" fmla="*/ 2237 h 194055"/>
                  <a:gd name="connsiteX2" fmla="*/ 2238 w 34171"/>
                  <a:gd name="connsiteY2" fmla="*/ 18 h 194055"/>
                  <a:gd name="connsiteX3" fmla="*/ 18 w 34171"/>
                  <a:gd name="connsiteY3" fmla="*/ 2977 h 194055"/>
                  <a:gd name="connsiteX4" fmla="*/ 28957 w 34171"/>
                  <a:gd name="connsiteY4" fmla="*/ 191818 h 194055"/>
                  <a:gd name="connsiteX5" fmla="*/ 31916 w 34171"/>
                  <a:gd name="connsiteY5" fmla="*/ 194037 h 194055"/>
                  <a:gd name="connsiteX6" fmla="*/ 34136 w 34171"/>
                  <a:gd name="connsiteY6" fmla="*/ 191078 h 194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171" h="194055">
                    <a:moveTo>
                      <a:pt x="34136" y="191078"/>
                    </a:moveTo>
                    <a:lnTo>
                      <a:pt x="5197" y="2237"/>
                    </a:lnTo>
                    <a:cubicBezTo>
                      <a:pt x="4951" y="840"/>
                      <a:pt x="3635" y="-147"/>
                      <a:pt x="2238" y="18"/>
                    </a:cubicBezTo>
                    <a:cubicBezTo>
                      <a:pt x="840" y="264"/>
                      <a:pt x="-146" y="1580"/>
                      <a:pt x="18" y="2977"/>
                    </a:cubicBezTo>
                    <a:lnTo>
                      <a:pt x="28957" y="191818"/>
                    </a:lnTo>
                    <a:cubicBezTo>
                      <a:pt x="29203" y="193216"/>
                      <a:pt x="30519" y="194202"/>
                      <a:pt x="31916" y="194037"/>
                    </a:cubicBezTo>
                    <a:cubicBezTo>
                      <a:pt x="33314" y="193873"/>
                      <a:pt x="34382" y="192475"/>
                      <a:pt x="34136" y="191078"/>
                    </a:cubicBezTo>
                    <a:close/>
                  </a:path>
                </a:pathLst>
              </a:custGeom>
              <a:grpFill/>
              <a:ln w="8221" cap="flat">
                <a:noFill/>
                <a:prstDash val="solid"/>
                <a:miter/>
              </a:ln>
            </p:spPr>
            <p:txBody>
              <a:bodyPr rtlCol="0" anchor="ctr"/>
              <a:lstStyle/>
              <a:p>
                <a:endParaRPr lang="en-US"/>
              </a:p>
            </p:txBody>
          </p:sp>
          <p:sp>
            <p:nvSpPr>
              <p:cNvPr id="126" name="Freeform: Shape 125">
                <a:extLst>
                  <a:ext uri="{FF2B5EF4-FFF2-40B4-BE49-F238E27FC236}">
                    <a16:creationId xmlns:a16="http://schemas.microsoft.com/office/drawing/2014/main" id="{97475A7A-593A-4123-8D74-0A27E1DA1A5D}"/>
                  </a:ext>
                </a:extLst>
              </p:cNvPr>
              <p:cNvSpPr/>
              <p:nvPr/>
            </p:nvSpPr>
            <p:spPr>
              <a:xfrm>
                <a:off x="8546673" y="5639799"/>
                <a:ext cx="14853" cy="67942"/>
              </a:xfrm>
              <a:custGeom>
                <a:avLst/>
                <a:gdLst>
                  <a:gd name="connsiteX0" fmla="*/ 38 w 14853"/>
                  <a:gd name="connsiteY0" fmla="*/ 2977 h 67942"/>
                  <a:gd name="connsiteX1" fmla="*/ 9656 w 14853"/>
                  <a:gd name="connsiteY1" fmla="*/ 65705 h 67942"/>
                  <a:gd name="connsiteX2" fmla="*/ 12616 w 14853"/>
                  <a:gd name="connsiteY2" fmla="*/ 67925 h 67942"/>
                  <a:gd name="connsiteX3" fmla="*/ 14836 w 14853"/>
                  <a:gd name="connsiteY3" fmla="*/ 64965 h 67942"/>
                  <a:gd name="connsiteX4" fmla="*/ 5217 w 14853"/>
                  <a:gd name="connsiteY4" fmla="*/ 2238 h 67942"/>
                  <a:gd name="connsiteX5" fmla="*/ 2258 w 14853"/>
                  <a:gd name="connsiteY5" fmla="*/ 18 h 67942"/>
                  <a:gd name="connsiteX6" fmla="*/ 38 w 14853"/>
                  <a:gd name="connsiteY6" fmla="*/ 2977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3" h="67942">
                    <a:moveTo>
                      <a:pt x="38" y="2977"/>
                    </a:moveTo>
                    <a:lnTo>
                      <a:pt x="9656" y="65705"/>
                    </a:lnTo>
                    <a:cubicBezTo>
                      <a:pt x="9903" y="67102"/>
                      <a:pt x="11218" y="68089"/>
                      <a:pt x="12616" y="67925"/>
                    </a:cubicBezTo>
                    <a:cubicBezTo>
                      <a:pt x="14014" y="67760"/>
                      <a:pt x="15000" y="66363"/>
                      <a:pt x="14836" y="64965"/>
                    </a:cubicBezTo>
                    <a:lnTo>
                      <a:pt x="5217" y="2238"/>
                    </a:lnTo>
                    <a:cubicBezTo>
                      <a:pt x="4970" y="840"/>
                      <a:pt x="3655" y="-147"/>
                      <a:pt x="2258" y="18"/>
                    </a:cubicBezTo>
                    <a:cubicBezTo>
                      <a:pt x="778" y="183"/>
                      <a:pt x="-209" y="1498"/>
                      <a:pt x="38" y="2977"/>
                    </a:cubicBezTo>
                    <a:close/>
                  </a:path>
                </a:pathLst>
              </a:custGeom>
              <a:grpFill/>
              <a:ln w="8221" cap="flat">
                <a:noFill/>
                <a:prstDash val="solid"/>
                <a:miter/>
              </a:ln>
            </p:spPr>
            <p:txBody>
              <a:bodyPr rtlCol="0" anchor="ctr"/>
              <a:lstStyle/>
              <a:p>
                <a:endParaRPr lang="en-US"/>
              </a:p>
            </p:txBody>
          </p:sp>
          <p:sp>
            <p:nvSpPr>
              <p:cNvPr id="127" name="Freeform: Shape 126">
                <a:extLst>
                  <a:ext uri="{FF2B5EF4-FFF2-40B4-BE49-F238E27FC236}">
                    <a16:creationId xmlns:a16="http://schemas.microsoft.com/office/drawing/2014/main" id="{FFCAF6D5-90FB-4B4A-8F29-C2B55B9F8E74}"/>
                  </a:ext>
                </a:extLst>
              </p:cNvPr>
              <p:cNvSpPr/>
              <p:nvPr/>
            </p:nvSpPr>
            <p:spPr>
              <a:xfrm>
                <a:off x="8508050" y="5528922"/>
                <a:ext cx="56244" cy="56378"/>
              </a:xfrm>
              <a:custGeom>
                <a:avLst/>
                <a:gdLst>
                  <a:gd name="connsiteX0" fmla="*/ 55760 w 56244"/>
                  <a:gd name="connsiteY0" fmla="*/ 48414 h 56378"/>
                  <a:gd name="connsiteX1" fmla="*/ 55185 w 56244"/>
                  <a:gd name="connsiteY1" fmla="*/ 44796 h 56378"/>
                  <a:gd name="connsiteX2" fmla="*/ 31754 w 56244"/>
                  <a:gd name="connsiteY2" fmla="*/ 27532 h 56378"/>
                  <a:gd name="connsiteX3" fmla="*/ 49019 w 56244"/>
                  <a:gd name="connsiteY3" fmla="*/ 4102 h 56378"/>
                  <a:gd name="connsiteX4" fmla="*/ 48443 w 56244"/>
                  <a:gd name="connsiteY4" fmla="*/ 484 h 56378"/>
                  <a:gd name="connsiteX5" fmla="*/ 44826 w 56244"/>
                  <a:gd name="connsiteY5" fmla="*/ 1060 h 56378"/>
                  <a:gd name="connsiteX6" fmla="*/ 27562 w 56244"/>
                  <a:gd name="connsiteY6" fmla="*/ 24490 h 56378"/>
                  <a:gd name="connsiteX7" fmla="*/ 4131 w 56244"/>
                  <a:gd name="connsiteY7" fmla="*/ 7226 h 56378"/>
                  <a:gd name="connsiteX8" fmla="*/ 514 w 56244"/>
                  <a:gd name="connsiteY8" fmla="*/ 7801 h 56378"/>
                  <a:gd name="connsiteX9" fmla="*/ 21 w 56244"/>
                  <a:gd name="connsiteY9" fmla="*/ 9774 h 56378"/>
                  <a:gd name="connsiteX10" fmla="*/ 1089 w 56244"/>
                  <a:gd name="connsiteY10" fmla="*/ 11500 h 56378"/>
                  <a:gd name="connsiteX11" fmla="*/ 24520 w 56244"/>
                  <a:gd name="connsiteY11" fmla="*/ 28765 h 56378"/>
                  <a:gd name="connsiteX12" fmla="*/ 7255 w 56244"/>
                  <a:gd name="connsiteY12" fmla="*/ 52195 h 56378"/>
                  <a:gd name="connsiteX13" fmla="*/ 6762 w 56244"/>
                  <a:gd name="connsiteY13" fmla="*/ 54168 h 56378"/>
                  <a:gd name="connsiteX14" fmla="*/ 7831 w 56244"/>
                  <a:gd name="connsiteY14" fmla="*/ 55895 h 56378"/>
                  <a:gd name="connsiteX15" fmla="*/ 11448 w 56244"/>
                  <a:gd name="connsiteY15" fmla="*/ 55319 h 56378"/>
                  <a:gd name="connsiteX16" fmla="*/ 28712 w 56244"/>
                  <a:gd name="connsiteY16" fmla="*/ 31889 h 56378"/>
                  <a:gd name="connsiteX17" fmla="*/ 52143 w 56244"/>
                  <a:gd name="connsiteY17" fmla="*/ 49153 h 56378"/>
                  <a:gd name="connsiteX18" fmla="*/ 55760 w 56244"/>
                  <a:gd name="connsiteY18" fmla="*/ 48414 h 56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6244" h="56378">
                    <a:moveTo>
                      <a:pt x="55760" y="48414"/>
                    </a:moveTo>
                    <a:cubicBezTo>
                      <a:pt x="56582" y="47263"/>
                      <a:pt x="56336" y="45618"/>
                      <a:pt x="55185" y="44796"/>
                    </a:cubicBezTo>
                    <a:lnTo>
                      <a:pt x="31754" y="27532"/>
                    </a:lnTo>
                    <a:lnTo>
                      <a:pt x="49019" y="4102"/>
                    </a:lnTo>
                    <a:cubicBezTo>
                      <a:pt x="49841" y="2950"/>
                      <a:pt x="49594" y="1306"/>
                      <a:pt x="48443" y="484"/>
                    </a:cubicBezTo>
                    <a:cubicBezTo>
                      <a:pt x="47292" y="-338"/>
                      <a:pt x="45648" y="-91"/>
                      <a:pt x="44826" y="1060"/>
                    </a:cubicBezTo>
                    <a:lnTo>
                      <a:pt x="27562" y="24490"/>
                    </a:lnTo>
                    <a:lnTo>
                      <a:pt x="4131" y="7226"/>
                    </a:lnTo>
                    <a:cubicBezTo>
                      <a:pt x="2980" y="6403"/>
                      <a:pt x="1336" y="6650"/>
                      <a:pt x="514" y="7801"/>
                    </a:cubicBezTo>
                    <a:cubicBezTo>
                      <a:pt x="103" y="8376"/>
                      <a:pt x="-62" y="9116"/>
                      <a:pt x="21" y="9774"/>
                    </a:cubicBezTo>
                    <a:cubicBezTo>
                      <a:pt x="103" y="10432"/>
                      <a:pt x="514" y="11089"/>
                      <a:pt x="1089" y="11500"/>
                    </a:cubicBezTo>
                    <a:lnTo>
                      <a:pt x="24520" y="28765"/>
                    </a:lnTo>
                    <a:lnTo>
                      <a:pt x="7255" y="52195"/>
                    </a:lnTo>
                    <a:cubicBezTo>
                      <a:pt x="6844" y="52771"/>
                      <a:pt x="6680" y="53511"/>
                      <a:pt x="6762" y="54168"/>
                    </a:cubicBezTo>
                    <a:cubicBezTo>
                      <a:pt x="6844" y="54826"/>
                      <a:pt x="7255" y="55484"/>
                      <a:pt x="7831" y="55895"/>
                    </a:cubicBezTo>
                    <a:cubicBezTo>
                      <a:pt x="8982" y="56717"/>
                      <a:pt x="10626" y="56470"/>
                      <a:pt x="11448" y="55319"/>
                    </a:cubicBezTo>
                    <a:lnTo>
                      <a:pt x="28712" y="31889"/>
                    </a:lnTo>
                    <a:lnTo>
                      <a:pt x="52143" y="49153"/>
                    </a:lnTo>
                    <a:cubicBezTo>
                      <a:pt x="53294" y="49811"/>
                      <a:pt x="54938" y="49564"/>
                      <a:pt x="55760" y="48414"/>
                    </a:cubicBezTo>
                    <a:close/>
                  </a:path>
                </a:pathLst>
              </a:custGeom>
              <a:grpFill/>
              <a:ln w="8221" cap="flat">
                <a:noFill/>
                <a:prstDash val="solid"/>
                <a:miter/>
              </a:ln>
            </p:spPr>
            <p:txBody>
              <a:bodyPr rtlCol="0" anchor="ctr"/>
              <a:lstStyle/>
              <a:p>
                <a:endParaRPr lang="en-US"/>
              </a:p>
            </p:txBody>
          </p:sp>
          <p:sp>
            <p:nvSpPr>
              <p:cNvPr id="128" name="Freeform: Shape 127">
                <a:extLst>
                  <a:ext uri="{FF2B5EF4-FFF2-40B4-BE49-F238E27FC236}">
                    <a16:creationId xmlns:a16="http://schemas.microsoft.com/office/drawing/2014/main" id="{6C004F4D-7310-4F34-A42F-0E3AA63D2A2D}"/>
                  </a:ext>
                </a:extLst>
              </p:cNvPr>
              <p:cNvSpPr/>
              <p:nvPr/>
            </p:nvSpPr>
            <p:spPr>
              <a:xfrm>
                <a:off x="8615258" y="5504478"/>
                <a:ext cx="67942" cy="67942"/>
              </a:xfrm>
              <a:custGeom>
                <a:avLst/>
                <a:gdLst>
                  <a:gd name="connsiteX0" fmla="*/ 41371 w 67942"/>
                  <a:gd name="connsiteY0" fmla="*/ 64965 h 67942"/>
                  <a:gd name="connsiteX1" fmla="*/ 36931 w 67942"/>
                  <a:gd name="connsiteY1" fmla="*/ 36191 h 67942"/>
                  <a:gd name="connsiteX2" fmla="*/ 65705 w 67942"/>
                  <a:gd name="connsiteY2" fmla="*/ 31752 h 67942"/>
                  <a:gd name="connsiteX3" fmla="*/ 67925 w 67942"/>
                  <a:gd name="connsiteY3" fmla="*/ 28792 h 67942"/>
                  <a:gd name="connsiteX4" fmla="*/ 64965 w 67942"/>
                  <a:gd name="connsiteY4" fmla="*/ 26573 h 67942"/>
                  <a:gd name="connsiteX5" fmla="*/ 36191 w 67942"/>
                  <a:gd name="connsiteY5" fmla="*/ 31012 h 67942"/>
                  <a:gd name="connsiteX6" fmla="*/ 31752 w 67942"/>
                  <a:gd name="connsiteY6" fmla="*/ 2238 h 67942"/>
                  <a:gd name="connsiteX7" fmla="*/ 28792 w 67942"/>
                  <a:gd name="connsiteY7" fmla="*/ 18 h 67942"/>
                  <a:gd name="connsiteX8" fmla="*/ 26572 w 67942"/>
                  <a:gd name="connsiteY8" fmla="*/ 2978 h 67942"/>
                  <a:gd name="connsiteX9" fmla="*/ 31012 w 67942"/>
                  <a:gd name="connsiteY9" fmla="*/ 31752 h 67942"/>
                  <a:gd name="connsiteX10" fmla="*/ 2238 w 67942"/>
                  <a:gd name="connsiteY10" fmla="*/ 36191 h 67942"/>
                  <a:gd name="connsiteX11" fmla="*/ 18 w 67942"/>
                  <a:gd name="connsiteY11" fmla="*/ 39151 h 67942"/>
                  <a:gd name="connsiteX12" fmla="*/ 2977 w 67942"/>
                  <a:gd name="connsiteY12" fmla="*/ 41371 h 67942"/>
                  <a:gd name="connsiteX13" fmla="*/ 31752 w 67942"/>
                  <a:gd name="connsiteY13" fmla="*/ 36931 h 67942"/>
                  <a:gd name="connsiteX14" fmla="*/ 36191 w 67942"/>
                  <a:gd name="connsiteY14" fmla="*/ 65705 h 67942"/>
                  <a:gd name="connsiteX15" fmla="*/ 39151 w 67942"/>
                  <a:gd name="connsiteY15" fmla="*/ 67925 h 67942"/>
                  <a:gd name="connsiteX16" fmla="*/ 41371 w 67942"/>
                  <a:gd name="connsiteY16" fmla="*/ 64965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7942" h="67942">
                    <a:moveTo>
                      <a:pt x="41371" y="64965"/>
                    </a:moveTo>
                    <a:lnTo>
                      <a:pt x="36931" y="36191"/>
                    </a:lnTo>
                    <a:lnTo>
                      <a:pt x="65705" y="31752"/>
                    </a:lnTo>
                    <a:cubicBezTo>
                      <a:pt x="67103" y="31505"/>
                      <a:pt x="68089" y="30190"/>
                      <a:pt x="67925" y="28792"/>
                    </a:cubicBezTo>
                    <a:cubicBezTo>
                      <a:pt x="67678" y="27394"/>
                      <a:pt x="66362" y="26408"/>
                      <a:pt x="64965" y="26573"/>
                    </a:cubicBezTo>
                    <a:lnTo>
                      <a:pt x="36191" y="31012"/>
                    </a:lnTo>
                    <a:lnTo>
                      <a:pt x="31752" y="2238"/>
                    </a:lnTo>
                    <a:cubicBezTo>
                      <a:pt x="31505" y="840"/>
                      <a:pt x="30189" y="-146"/>
                      <a:pt x="28792" y="18"/>
                    </a:cubicBezTo>
                    <a:cubicBezTo>
                      <a:pt x="27394" y="182"/>
                      <a:pt x="26408" y="1580"/>
                      <a:pt x="26572" y="2978"/>
                    </a:cubicBezTo>
                    <a:lnTo>
                      <a:pt x="31012" y="31752"/>
                    </a:lnTo>
                    <a:lnTo>
                      <a:pt x="2238" y="36191"/>
                    </a:lnTo>
                    <a:cubicBezTo>
                      <a:pt x="840" y="36438"/>
                      <a:pt x="-147" y="37753"/>
                      <a:pt x="18" y="39151"/>
                    </a:cubicBezTo>
                    <a:cubicBezTo>
                      <a:pt x="183" y="40548"/>
                      <a:pt x="1579" y="41535"/>
                      <a:pt x="2977" y="41371"/>
                    </a:cubicBezTo>
                    <a:lnTo>
                      <a:pt x="31752" y="36931"/>
                    </a:lnTo>
                    <a:lnTo>
                      <a:pt x="36191" y="65705"/>
                    </a:lnTo>
                    <a:cubicBezTo>
                      <a:pt x="36437" y="67103"/>
                      <a:pt x="37753" y="68089"/>
                      <a:pt x="39151" y="67925"/>
                    </a:cubicBezTo>
                    <a:cubicBezTo>
                      <a:pt x="40630" y="67760"/>
                      <a:pt x="41617" y="66445"/>
                      <a:pt x="41371" y="64965"/>
                    </a:cubicBezTo>
                    <a:close/>
                  </a:path>
                </a:pathLst>
              </a:custGeom>
              <a:grpFill/>
              <a:ln w="8221" cap="flat">
                <a:noFill/>
                <a:prstDash val="solid"/>
                <a:miter/>
              </a:ln>
            </p:spPr>
            <p:txBody>
              <a:bodyPr rtlCol="0" anchor="ctr"/>
              <a:lstStyle/>
              <a:p>
                <a:endParaRPr lang="en-US"/>
              </a:p>
            </p:txBody>
          </p:sp>
          <p:sp>
            <p:nvSpPr>
              <p:cNvPr id="129" name="Freeform: Shape 128">
                <a:extLst>
                  <a:ext uri="{FF2B5EF4-FFF2-40B4-BE49-F238E27FC236}">
                    <a16:creationId xmlns:a16="http://schemas.microsoft.com/office/drawing/2014/main" id="{3A2EE418-AFE8-4798-BEAB-058C87DEBEA3}"/>
                  </a:ext>
                </a:extLst>
              </p:cNvPr>
              <p:cNvSpPr/>
              <p:nvPr/>
            </p:nvSpPr>
            <p:spPr>
              <a:xfrm>
                <a:off x="8659878" y="5622370"/>
                <a:ext cx="14854" cy="67942"/>
              </a:xfrm>
              <a:custGeom>
                <a:avLst/>
                <a:gdLst>
                  <a:gd name="connsiteX0" fmla="*/ 38 w 14854"/>
                  <a:gd name="connsiteY0" fmla="*/ 2977 h 67942"/>
                  <a:gd name="connsiteX1" fmla="*/ 9657 w 14854"/>
                  <a:gd name="connsiteY1" fmla="*/ 65705 h 67942"/>
                  <a:gd name="connsiteX2" fmla="*/ 12616 w 14854"/>
                  <a:gd name="connsiteY2" fmla="*/ 67925 h 67942"/>
                  <a:gd name="connsiteX3" fmla="*/ 14836 w 14854"/>
                  <a:gd name="connsiteY3" fmla="*/ 64965 h 67942"/>
                  <a:gd name="connsiteX4" fmla="*/ 5217 w 14854"/>
                  <a:gd name="connsiteY4" fmla="*/ 2238 h 67942"/>
                  <a:gd name="connsiteX5" fmla="*/ 2257 w 14854"/>
                  <a:gd name="connsiteY5" fmla="*/ 18 h 67942"/>
                  <a:gd name="connsiteX6" fmla="*/ 38 w 14854"/>
                  <a:gd name="connsiteY6" fmla="*/ 2977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4" h="67942">
                    <a:moveTo>
                      <a:pt x="38" y="2977"/>
                    </a:moveTo>
                    <a:lnTo>
                      <a:pt x="9657" y="65705"/>
                    </a:lnTo>
                    <a:cubicBezTo>
                      <a:pt x="9904" y="67102"/>
                      <a:pt x="11218" y="68089"/>
                      <a:pt x="12616" y="67925"/>
                    </a:cubicBezTo>
                    <a:cubicBezTo>
                      <a:pt x="14014" y="67678"/>
                      <a:pt x="15001" y="66363"/>
                      <a:pt x="14836" y="64965"/>
                    </a:cubicBezTo>
                    <a:lnTo>
                      <a:pt x="5217" y="2238"/>
                    </a:lnTo>
                    <a:cubicBezTo>
                      <a:pt x="4971" y="840"/>
                      <a:pt x="3655" y="-147"/>
                      <a:pt x="2257" y="18"/>
                    </a:cubicBezTo>
                    <a:cubicBezTo>
                      <a:pt x="778" y="264"/>
                      <a:pt x="-208" y="1580"/>
                      <a:pt x="38" y="2977"/>
                    </a:cubicBezTo>
                    <a:close/>
                  </a:path>
                </a:pathLst>
              </a:custGeom>
              <a:grpFill/>
              <a:ln w="8221" cap="flat">
                <a:noFill/>
                <a:prstDash val="solid"/>
                <a:miter/>
              </a:ln>
            </p:spPr>
            <p:txBody>
              <a:bodyPr rtlCol="0" anchor="ctr"/>
              <a:lstStyle/>
              <a:p>
                <a:endParaRPr lang="en-US"/>
              </a:p>
            </p:txBody>
          </p:sp>
          <p:sp>
            <p:nvSpPr>
              <p:cNvPr id="130" name="Freeform: Shape 129">
                <a:extLst>
                  <a:ext uri="{FF2B5EF4-FFF2-40B4-BE49-F238E27FC236}">
                    <a16:creationId xmlns:a16="http://schemas.microsoft.com/office/drawing/2014/main" id="{B8B56C21-EF54-4097-A8E8-F5EACCAD42E2}"/>
                  </a:ext>
                </a:extLst>
              </p:cNvPr>
              <p:cNvSpPr/>
              <p:nvPr/>
            </p:nvSpPr>
            <p:spPr>
              <a:xfrm>
                <a:off x="8723255" y="5493926"/>
                <a:ext cx="88718" cy="178164"/>
              </a:xfrm>
              <a:custGeom>
                <a:avLst/>
                <a:gdLst>
                  <a:gd name="connsiteX0" fmla="*/ 88589 w 88718"/>
                  <a:gd name="connsiteY0" fmla="*/ 159291 h 178164"/>
                  <a:gd name="connsiteX1" fmla="*/ 65487 w 88718"/>
                  <a:gd name="connsiteY1" fmla="*/ 8844 h 178164"/>
                  <a:gd name="connsiteX2" fmla="*/ 53567 w 88718"/>
                  <a:gd name="connsiteY2" fmla="*/ 129 h 178164"/>
                  <a:gd name="connsiteX3" fmla="*/ 8843 w 88718"/>
                  <a:gd name="connsiteY3" fmla="*/ 6952 h 178164"/>
                  <a:gd name="connsiteX4" fmla="*/ 129 w 88718"/>
                  <a:gd name="connsiteY4" fmla="*/ 18873 h 178164"/>
                  <a:gd name="connsiteX5" fmla="*/ 23230 w 88718"/>
                  <a:gd name="connsiteY5" fmla="*/ 169321 h 178164"/>
                  <a:gd name="connsiteX6" fmla="*/ 35152 w 88718"/>
                  <a:gd name="connsiteY6" fmla="*/ 178035 h 178164"/>
                  <a:gd name="connsiteX7" fmla="*/ 79874 w 88718"/>
                  <a:gd name="connsiteY7" fmla="*/ 171212 h 178164"/>
                  <a:gd name="connsiteX8" fmla="*/ 88589 w 88718"/>
                  <a:gd name="connsiteY8" fmla="*/ 159291 h 178164"/>
                  <a:gd name="connsiteX9" fmla="*/ 34411 w 88718"/>
                  <a:gd name="connsiteY9" fmla="*/ 172856 h 178164"/>
                  <a:gd name="connsiteX10" fmla="*/ 28492 w 88718"/>
                  <a:gd name="connsiteY10" fmla="*/ 168499 h 178164"/>
                  <a:gd name="connsiteX11" fmla="*/ 5390 w 88718"/>
                  <a:gd name="connsiteY11" fmla="*/ 18051 h 178164"/>
                  <a:gd name="connsiteX12" fmla="*/ 9747 w 88718"/>
                  <a:gd name="connsiteY12" fmla="*/ 12132 h 178164"/>
                  <a:gd name="connsiteX13" fmla="*/ 54471 w 88718"/>
                  <a:gd name="connsiteY13" fmla="*/ 5309 h 178164"/>
                  <a:gd name="connsiteX14" fmla="*/ 60390 w 88718"/>
                  <a:gd name="connsiteY14" fmla="*/ 9666 h 178164"/>
                  <a:gd name="connsiteX15" fmla="*/ 83491 w 88718"/>
                  <a:gd name="connsiteY15" fmla="*/ 160113 h 178164"/>
                  <a:gd name="connsiteX16" fmla="*/ 79135 w 88718"/>
                  <a:gd name="connsiteY16" fmla="*/ 166032 h 178164"/>
                  <a:gd name="connsiteX17" fmla="*/ 34411 w 88718"/>
                  <a:gd name="connsiteY17" fmla="*/ 172856 h 178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8718" h="178164">
                    <a:moveTo>
                      <a:pt x="88589" y="159291"/>
                    </a:moveTo>
                    <a:lnTo>
                      <a:pt x="65487" y="8844"/>
                    </a:lnTo>
                    <a:cubicBezTo>
                      <a:pt x="64583" y="3171"/>
                      <a:pt x="59321" y="-776"/>
                      <a:pt x="53567" y="129"/>
                    </a:cubicBezTo>
                    <a:lnTo>
                      <a:pt x="8843" y="6952"/>
                    </a:lnTo>
                    <a:cubicBezTo>
                      <a:pt x="3171" y="7857"/>
                      <a:pt x="-776" y="13118"/>
                      <a:pt x="129" y="18873"/>
                    </a:cubicBezTo>
                    <a:lnTo>
                      <a:pt x="23230" y="169321"/>
                    </a:lnTo>
                    <a:cubicBezTo>
                      <a:pt x="24134" y="174993"/>
                      <a:pt x="29396" y="178940"/>
                      <a:pt x="35152" y="178035"/>
                    </a:cubicBezTo>
                    <a:lnTo>
                      <a:pt x="79874" y="171212"/>
                    </a:lnTo>
                    <a:cubicBezTo>
                      <a:pt x="85546" y="170307"/>
                      <a:pt x="89493" y="164964"/>
                      <a:pt x="88589" y="159291"/>
                    </a:cubicBezTo>
                    <a:close/>
                    <a:moveTo>
                      <a:pt x="34411" y="172856"/>
                    </a:moveTo>
                    <a:cubicBezTo>
                      <a:pt x="31534" y="173267"/>
                      <a:pt x="28903" y="171376"/>
                      <a:pt x="28492" y="168499"/>
                    </a:cubicBezTo>
                    <a:lnTo>
                      <a:pt x="5390" y="18051"/>
                    </a:lnTo>
                    <a:cubicBezTo>
                      <a:pt x="4980" y="15174"/>
                      <a:pt x="6953" y="12543"/>
                      <a:pt x="9747" y="12132"/>
                    </a:cubicBezTo>
                    <a:lnTo>
                      <a:pt x="54471" y="5309"/>
                    </a:lnTo>
                    <a:cubicBezTo>
                      <a:pt x="57348" y="4897"/>
                      <a:pt x="59979" y="6788"/>
                      <a:pt x="60390" y="9666"/>
                    </a:cubicBezTo>
                    <a:lnTo>
                      <a:pt x="83491" y="160113"/>
                    </a:lnTo>
                    <a:cubicBezTo>
                      <a:pt x="83903" y="162991"/>
                      <a:pt x="81930" y="165621"/>
                      <a:pt x="79135" y="166032"/>
                    </a:cubicBezTo>
                    <a:lnTo>
                      <a:pt x="34411" y="172856"/>
                    </a:lnTo>
                    <a:close/>
                  </a:path>
                </a:pathLst>
              </a:custGeom>
              <a:grpFill/>
              <a:ln w="8221" cap="flat">
                <a:noFill/>
                <a:prstDash val="solid"/>
                <a:miter/>
              </a:ln>
            </p:spPr>
            <p:txBody>
              <a:bodyPr rtlCol="0" anchor="ctr"/>
              <a:lstStyle/>
              <a:p>
                <a:endParaRPr lang="en-US"/>
              </a:p>
            </p:txBody>
          </p:sp>
        </p:grpSp>
        <p:grpSp>
          <p:nvGrpSpPr>
            <p:cNvPr id="37" name="Graphic 2">
              <a:extLst>
                <a:ext uri="{FF2B5EF4-FFF2-40B4-BE49-F238E27FC236}">
                  <a16:creationId xmlns:a16="http://schemas.microsoft.com/office/drawing/2014/main" id="{C239147F-AC49-41A1-BBC2-FEB2AE2F5EF1}"/>
                </a:ext>
              </a:extLst>
            </p:cNvPr>
            <p:cNvGrpSpPr/>
            <p:nvPr/>
          </p:nvGrpSpPr>
          <p:grpSpPr>
            <a:xfrm>
              <a:off x="1733741" y="3793257"/>
              <a:ext cx="344880" cy="297033"/>
              <a:chOff x="1733741" y="3793257"/>
              <a:chExt cx="344880" cy="297033"/>
            </a:xfrm>
            <a:grpFill/>
          </p:grpSpPr>
          <p:sp>
            <p:nvSpPr>
              <p:cNvPr id="112" name="Freeform: Shape 111">
                <a:extLst>
                  <a:ext uri="{FF2B5EF4-FFF2-40B4-BE49-F238E27FC236}">
                    <a16:creationId xmlns:a16="http://schemas.microsoft.com/office/drawing/2014/main" id="{418F20C0-7C8E-4554-9101-4EE2A8046BBD}"/>
                  </a:ext>
                </a:extLst>
              </p:cNvPr>
              <p:cNvSpPr/>
              <p:nvPr/>
            </p:nvSpPr>
            <p:spPr>
              <a:xfrm>
                <a:off x="1733741" y="3793257"/>
                <a:ext cx="344880" cy="297033"/>
              </a:xfrm>
              <a:custGeom>
                <a:avLst/>
                <a:gdLst>
                  <a:gd name="connsiteX0" fmla="*/ 1 w 344880"/>
                  <a:gd name="connsiteY0" fmla="*/ 16526 h 297033"/>
                  <a:gd name="connsiteX1" fmla="*/ 5920 w 344880"/>
                  <a:gd name="connsiteY1" fmla="*/ 287907 h 297033"/>
                  <a:gd name="connsiteX2" fmla="*/ 15457 w 344880"/>
                  <a:gd name="connsiteY2" fmla="*/ 297032 h 297033"/>
                  <a:gd name="connsiteX3" fmla="*/ 335754 w 344880"/>
                  <a:gd name="connsiteY3" fmla="*/ 290044 h 297033"/>
                  <a:gd name="connsiteX4" fmla="*/ 344879 w 344880"/>
                  <a:gd name="connsiteY4" fmla="*/ 280508 h 297033"/>
                  <a:gd name="connsiteX5" fmla="*/ 338960 w 344880"/>
                  <a:gd name="connsiteY5" fmla="*/ 9127 h 297033"/>
                  <a:gd name="connsiteX6" fmla="*/ 329424 w 344880"/>
                  <a:gd name="connsiteY6" fmla="*/ 1 h 297033"/>
                  <a:gd name="connsiteX7" fmla="*/ 9127 w 344880"/>
                  <a:gd name="connsiteY7" fmla="*/ 6989 h 297033"/>
                  <a:gd name="connsiteX8" fmla="*/ 1 w 344880"/>
                  <a:gd name="connsiteY8" fmla="*/ 16526 h 297033"/>
                  <a:gd name="connsiteX9" fmla="*/ 329506 w 344880"/>
                  <a:gd name="connsiteY9" fmla="*/ 5181 h 297033"/>
                  <a:gd name="connsiteX10" fmla="*/ 333699 w 344880"/>
                  <a:gd name="connsiteY10" fmla="*/ 9209 h 297033"/>
                  <a:gd name="connsiteX11" fmla="*/ 339618 w 344880"/>
                  <a:gd name="connsiteY11" fmla="*/ 280590 h 297033"/>
                  <a:gd name="connsiteX12" fmla="*/ 335589 w 344880"/>
                  <a:gd name="connsiteY12" fmla="*/ 284783 h 297033"/>
                  <a:gd name="connsiteX13" fmla="*/ 15293 w 344880"/>
                  <a:gd name="connsiteY13" fmla="*/ 291771 h 297033"/>
                  <a:gd name="connsiteX14" fmla="*/ 11100 w 344880"/>
                  <a:gd name="connsiteY14" fmla="*/ 287742 h 297033"/>
                  <a:gd name="connsiteX15" fmla="*/ 5180 w 344880"/>
                  <a:gd name="connsiteY15" fmla="*/ 16362 h 297033"/>
                  <a:gd name="connsiteX16" fmla="*/ 9209 w 344880"/>
                  <a:gd name="connsiteY16" fmla="*/ 12169 h 297033"/>
                  <a:gd name="connsiteX17" fmla="*/ 329506 w 344880"/>
                  <a:gd name="connsiteY17" fmla="*/ 5181 h 297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4880" h="297033">
                    <a:moveTo>
                      <a:pt x="1" y="16526"/>
                    </a:moveTo>
                    <a:lnTo>
                      <a:pt x="5920" y="287907"/>
                    </a:lnTo>
                    <a:cubicBezTo>
                      <a:pt x="6003" y="293004"/>
                      <a:pt x="10278" y="297115"/>
                      <a:pt x="15457" y="297032"/>
                    </a:cubicBezTo>
                    <a:lnTo>
                      <a:pt x="335754" y="290044"/>
                    </a:lnTo>
                    <a:cubicBezTo>
                      <a:pt x="340851" y="289962"/>
                      <a:pt x="344962" y="285687"/>
                      <a:pt x="344879" y="280508"/>
                    </a:cubicBezTo>
                    <a:lnTo>
                      <a:pt x="338960" y="9127"/>
                    </a:lnTo>
                    <a:cubicBezTo>
                      <a:pt x="338878" y="4030"/>
                      <a:pt x="334603" y="-81"/>
                      <a:pt x="329424" y="1"/>
                    </a:cubicBezTo>
                    <a:lnTo>
                      <a:pt x="9127" y="6989"/>
                    </a:lnTo>
                    <a:cubicBezTo>
                      <a:pt x="3947" y="7154"/>
                      <a:pt x="-81" y="11429"/>
                      <a:pt x="1" y="16526"/>
                    </a:cubicBezTo>
                    <a:close/>
                    <a:moveTo>
                      <a:pt x="329506" y="5181"/>
                    </a:moveTo>
                    <a:cubicBezTo>
                      <a:pt x="331808" y="5099"/>
                      <a:pt x="333616" y="6907"/>
                      <a:pt x="333699" y="9209"/>
                    </a:cubicBezTo>
                    <a:lnTo>
                      <a:pt x="339618" y="280590"/>
                    </a:lnTo>
                    <a:cubicBezTo>
                      <a:pt x="339700" y="282892"/>
                      <a:pt x="337891" y="284701"/>
                      <a:pt x="335589" y="284783"/>
                    </a:cubicBezTo>
                    <a:lnTo>
                      <a:pt x="15293" y="291771"/>
                    </a:lnTo>
                    <a:cubicBezTo>
                      <a:pt x="12991" y="291853"/>
                      <a:pt x="11182" y="290044"/>
                      <a:pt x="11100" y="287742"/>
                    </a:cubicBezTo>
                    <a:lnTo>
                      <a:pt x="5180" y="16362"/>
                    </a:lnTo>
                    <a:cubicBezTo>
                      <a:pt x="5098" y="14060"/>
                      <a:pt x="6907" y="12251"/>
                      <a:pt x="9209" y="12169"/>
                    </a:cubicBezTo>
                    <a:lnTo>
                      <a:pt x="329506" y="5181"/>
                    </a:lnTo>
                    <a:close/>
                  </a:path>
                </a:pathLst>
              </a:custGeom>
              <a:grpFill/>
              <a:ln w="8221" cap="flat">
                <a:noFill/>
                <a:prstDash val="solid"/>
                <a:miter/>
              </a:ln>
            </p:spPr>
            <p:txBody>
              <a:bodyPr rtlCol="0" anchor="ctr"/>
              <a:lstStyle/>
              <a:p>
                <a:endParaRPr lang="en-US"/>
              </a:p>
            </p:txBody>
          </p:sp>
          <p:sp>
            <p:nvSpPr>
              <p:cNvPr id="113" name="Freeform: Shape 112">
                <a:extLst>
                  <a:ext uri="{FF2B5EF4-FFF2-40B4-BE49-F238E27FC236}">
                    <a16:creationId xmlns:a16="http://schemas.microsoft.com/office/drawing/2014/main" id="{70E08170-1B5F-4168-95D3-04D94939532B}"/>
                  </a:ext>
                </a:extLst>
              </p:cNvPr>
              <p:cNvSpPr/>
              <p:nvPr/>
            </p:nvSpPr>
            <p:spPr>
              <a:xfrm>
                <a:off x="1806851" y="4006244"/>
                <a:ext cx="36643" cy="46311"/>
              </a:xfrm>
              <a:custGeom>
                <a:avLst/>
                <a:gdLst>
                  <a:gd name="connsiteX0" fmla="*/ 882 w 36643"/>
                  <a:gd name="connsiteY0" fmla="*/ 4465 h 46311"/>
                  <a:gd name="connsiteX1" fmla="*/ 30231 w 36643"/>
                  <a:gd name="connsiteY1" fmla="*/ 30690 h 46311"/>
                  <a:gd name="connsiteX2" fmla="*/ 18393 w 36643"/>
                  <a:gd name="connsiteY2" fmla="*/ 41789 h 46311"/>
                  <a:gd name="connsiteX3" fmla="*/ 18229 w 36643"/>
                  <a:gd name="connsiteY3" fmla="*/ 45488 h 46311"/>
                  <a:gd name="connsiteX4" fmla="*/ 21928 w 36643"/>
                  <a:gd name="connsiteY4" fmla="*/ 45653 h 46311"/>
                  <a:gd name="connsiteX5" fmla="*/ 35822 w 36643"/>
                  <a:gd name="connsiteY5" fmla="*/ 32663 h 46311"/>
                  <a:gd name="connsiteX6" fmla="*/ 36644 w 36643"/>
                  <a:gd name="connsiteY6" fmla="*/ 30690 h 46311"/>
                  <a:gd name="connsiteX7" fmla="*/ 36644 w 36643"/>
                  <a:gd name="connsiteY7" fmla="*/ 30690 h 46311"/>
                  <a:gd name="connsiteX8" fmla="*/ 35740 w 36643"/>
                  <a:gd name="connsiteY8" fmla="*/ 28799 h 46311"/>
                  <a:gd name="connsiteX9" fmla="*/ 4252 w 36643"/>
                  <a:gd name="connsiteY9" fmla="*/ 683 h 46311"/>
                  <a:gd name="connsiteX10" fmla="*/ 553 w 36643"/>
                  <a:gd name="connsiteY10" fmla="*/ 930 h 46311"/>
                  <a:gd name="connsiteX11" fmla="*/ 882 w 36643"/>
                  <a:gd name="connsiteY11" fmla="*/ 4465 h 4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643" h="46311">
                    <a:moveTo>
                      <a:pt x="882" y="4465"/>
                    </a:moveTo>
                    <a:lnTo>
                      <a:pt x="30231" y="30690"/>
                    </a:lnTo>
                    <a:lnTo>
                      <a:pt x="18393" y="41789"/>
                    </a:lnTo>
                    <a:cubicBezTo>
                      <a:pt x="17324" y="42775"/>
                      <a:pt x="17324" y="44419"/>
                      <a:pt x="18229" y="45488"/>
                    </a:cubicBezTo>
                    <a:cubicBezTo>
                      <a:pt x="19215" y="46557"/>
                      <a:pt x="20859" y="46557"/>
                      <a:pt x="21928" y="45653"/>
                    </a:cubicBezTo>
                    <a:lnTo>
                      <a:pt x="35822" y="32663"/>
                    </a:lnTo>
                    <a:cubicBezTo>
                      <a:pt x="36397" y="32170"/>
                      <a:pt x="36644" y="31430"/>
                      <a:pt x="36644" y="30690"/>
                    </a:cubicBezTo>
                    <a:cubicBezTo>
                      <a:pt x="36644" y="30690"/>
                      <a:pt x="36644" y="30690"/>
                      <a:pt x="36644" y="30690"/>
                    </a:cubicBezTo>
                    <a:cubicBezTo>
                      <a:pt x="36644" y="29950"/>
                      <a:pt x="36315" y="29293"/>
                      <a:pt x="35740" y="28799"/>
                    </a:cubicBezTo>
                    <a:lnTo>
                      <a:pt x="4252" y="683"/>
                    </a:lnTo>
                    <a:cubicBezTo>
                      <a:pt x="3184" y="-303"/>
                      <a:pt x="1539" y="-221"/>
                      <a:pt x="553" y="930"/>
                    </a:cubicBezTo>
                    <a:cubicBezTo>
                      <a:pt x="-269" y="1834"/>
                      <a:pt x="-187" y="3478"/>
                      <a:pt x="882" y="4465"/>
                    </a:cubicBezTo>
                    <a:close/>
                  </a:path>
                </a:pathLst>
              </a:custGeom>
              <a:grpFill/>
              <a:ln w="8221" cap="flat">
                <a:noFill/>
                <a:prstDash val="solid"/>
                <a:miter/>
              </a:ln>
            </p:spPr>
            <p:txBody>
              <a:bodyPr rtlCol="0" anchor="ctr"/>
              <a:lstStyle/>
              <a:p>
                <a:endParaRPr lang="en-US"/>
              </a:p>
            </p:txBody>
          </p:sp>
          <p:sp>
            <p:nvSpPr>
              <p:cNvPr id="114" name="Freeform: Shape 113">
                <a:extLst>
                  <a:ext uri="{FF2B5EF4-FFF2-40B4-BE49-F238E27FC236}">
                    <a16:creationId xmlns:a16="http://schemas.microsoft.com/office/drawing/2014/main" id="{4C522E71-0666-48AD-8172-6C93146E6DFF}"/>
                  </a:ext>
                </a:extLst>
              </p:cNvPr>
              <p:cNvSpPr/>
              <p:nvPr/>
            </p:nvSpPr>
            <p:spPr>
              <a:xfrm>
                <a:off x="1889556" y="4004435"/>
                <a:ext cx="36643" cy="46311"/>
              </a:xfrm>
              <a:custGeom>
                <a:avLst/>
                <a:gdLst>
                  <a:gd name="connsiteX0" fmla="*/ 882 w 36643"/>
                  <a:gd name="connsiteY0" fmla="*/ 4465 h 46311"/>
                  <a:gd name="connsiteX1" fmla="*/ 30231 w 36643"/>
                  <a:gd name="connsiteY1" fmla="*/ 30690 h 46311"/>
                  <a:gd name="connsiteX2" fmla="*/ 18393 w 36643"/>
                  <a:gd name="connsiteY2" fmla="*/ 41789 h 46311"/>
                  <a:gd name="connsiteX3" fmla="*/ 18229 w 36643"/>
                  <a:gd name="connsiteY3" fmla="*/ 45488 h 46311"/>
                  <a:gd name="connsiteX4" fmla="*/ 21928 w 36643"/>
                  <a:gd name="connsiteY4" fmla="*/ 45653 h 46311"/>
                  <a:gd name="connsiteX5" fmla="*/ 35822 w 36643"/>
                  <a:gd name="connsiteY5" fmla="*/ 32663 h 46311"/>
                  <a:gd name="connsiteX6" fmla="*/ 36644 w 36643"/>
                  <a:gd name="connsiteY6" fmla="*/ 30690 h 46311"/>
                  <a:gd name="connsiteX7" fmla="*/ 36644 w 36643"/>
                  <a:gd name="connsiteY7" fmla="*/ 30690 h 46311"/>
                  <a:gd name="connsiteX8" fmla="*/ 35740 w 36643"/>
                  <a:gd name="connsiteY8" fmla="*/ 28799 h 46311"/>
                  <a:gd name="connsiteX9" fmla="*/ 4253 w 36643"/>
                  <a:gd name="connsiteY9" fmla="*/ 683 h 46311"/>
                  <a:gd name="connsiteX10" fmla="*/ 553 w 36643"/>
                  <a:gd name="connsiteY10" fmla="*/ 930 h 46311"/>
                  <a:gd name="connsiteX11" fmla="*/ 882 w 36643"/>
                  <a:gd name="connsiteY11" fmla="*/ 4465 h 4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643" h="46311">
                    <a:moveTo>
                      <a:pt x="882" y="4465"/>
                    </a:moveTo>
                    <a:lnTo>
                      <a:pt x="30231" y="30690"/>
                    </a:lnTo>
                    <a:lnTo>
                      <a:pt x="18393" y="41789"/>
                    </a:lnTo>
                    <a:cubicBezTo>
                      <a:pt x="17324" y="42775"/>
                      <a:pt x="17324" y="44419"/>
                      <a:pt x="18229" y="45488"/>
                    </a:cubicBezTo>
                    <a:cubicBezTo>
                      <a:pt x="19215" y="46557"/>
                      <a:pt x="20859" y="46557"/>
                      <a:pt x="21928" y="45653"/>
                    </a:cubicBezTo>
                    <a:lnTo>
                      <a:pt x="35822" y="32663"/>
                    </a:lnTo>
                    <a:cubicBezTo>
                      <a:pt x="36397" y="32170"/>
                      <a:pt x="36644" y="31430"/>
                      <a:pt x="36644" y="30690"/>
                    </a:cubicBezTo>
                    <a:cubicBezTo>
                      <a:pt x="36644" y="30690"/>
                      <a:pt x="36644" y="30690"/>
                      <a:pt x="36644" y="30690"/>
                    </a:cubicBezTo>
                    <a:cubicBezTo>
                      <a:pt x="36644" y="29950"/>
                      <a:pt x="36315" y="29293"/>
                      <a:pt x="35740" y="28799"/>
                    </a:cubicBezTo>
                    <a:lnTo>
                      <a:pt x="4253" y="683"/>
                    </a:lnTo>
                    <a:cubicBezTo>
                      <a:pt x="3184" y="-303"/>
                      <a:pt x="1540" y="-221"/>
                      <a:pt x="553" y="930"/>
                    </a:cubicBezTo>
                    <a:cubicBezTo>
                      <a:pt x="-269" y="1834"/>
                      <a:pt x="-187" y="3478"/>
                      <a:pt x="882" y="4465"/>
                    </a:cubicBezTo>
                    <a:close/>
                  </a:path>
                </a:pathLst>
              </a:custGeom>
              <a:grpFill/>
              <a:ln w="8221" cap="flat">
                <a:noFill/>
                <a:prstDash val="solid"/>
                <a:miter/>
              </a:ln>
            </p:spPr>
            <p:txBody>
              <a:bodyPr rtlCol="0" anchor="ctr"/>
              <a:lstStyle/>
              <a:p>
                <a:endParaRPr lang="en-US"/>
              </a:p>
            </p:txBody>
          </p:sp>
          <p:sp>
            <p:nvSpPr>
              <p:cNvPr id="115" name="Freeform: Shape 114">
                <a:extLst>
                  <a:ext uri="{FF2B5EF4-FFF2-40B4-BE49-F238E27FC236}">
                    <a16:creationId xmlns:a16="http://schemas.microsoft.com/office/drawing/2014/main" id="{EF5F4E49-3109-4E8F-8E63-A5D559DEE265}"/>
                  </a:ext>
                </a:extLst>
              </p:cNvPr>
              <p:cNvSpPr/>
              <p:nvPr/>
            </p:nvSpPr>
            <p:spPr>
              <a:xfrm>
                <a:off x="1972378" y="4008910"/>
                <a:ext cx="36691" cy="34755"/>
              </a:xfrm>
              <a:custGeom>
                <a:avLst/>
                <a:gdLst>
                  <a:gd name="connsiteX0" fmla="*/ 683 w 36691"/>
                  <a:gd name="connsiteY0" fmla="*/ 1552 h 34755"/>
                  <a:gd name="connsiteX1" fmla="*/ 930 w 36691"/>
                  <a:gd name="connsiteY1" fmla="*/ 5252 h 34755"/>
                  <a:gd name="connsiteX2" fmla="*/ 14577 w 36691"/>
                  <a:gd name="connsiteY2" fmla="*/ 17419 h 34755"/>
                  <a:gd name="connsiteX3" fmla="*/ 1423 w 36691"/>
                  <a:gd name="connsiteY3" fmla="*/ 30244 h 34755"/>
                  <a:gd name="connsiteX4" fmla="*/ 1341 w 36691"/>
                  <a:gd name="connsiteY4" fmla="*/ 33944 h 34755"/>
                  <a:gd name="connsiteX5" fmla="*/ 5040 w 36691"/>
                  <a:gd name="connsiteY5" fmla="*/ 34026 h 34755"/>
                  <a:gd name="connsiteX6" fmla="*/ 18441 w 36691"/>
                  <a:gd name="connsiteY6" fmla="*/ 20954 h 34755"/>
                  <a:gd name="connsiteX7" fmla="*/ 32334 w 36691"/>
                  <a:gd name="connsiteY7" fmla="*/ 33368 h 34755"/>
                  <a:gd name="connsiteX8" fmla="*/ 36034 w 36691"/>
                  <a:gd name="connsiteY8" fmla="*/ 33121 h 34755"/>
                  <a:gd name="connsiteX9" fmla="*/ 36692 w 36691"/>
                  <a:gd name="connsiteY9" fmla="*/ 31313 h 34755"/>
                  <a:gd name="connsiteX10" fmla="*/ 35787 w 36691"/>
                  <a:gd name="connsiteY10" fmla="*/ 29422 h 34755"/>
                  <a:gd name="connsiteX11" fmla="*/ 22140 w 36691"/>
                  <a:gd name="connsiteY11" fmla="*/ 17255 h 34755"/>
                  <a:gd name="connsiteX12" fmla="*/ 35294 w 36691"/>
                  <a:gd name="connsiteY12" fmla="*/ 4430 h 34755"/>
                  <a:gd name="connsiteX13" fmla="*/ 36116 w 36691"/>
                  <a:gd name="connsiteY13" fmla="*/ 2539 h 34755"/>
                  <a:gd name="connsiteX14" fmla="*/ 35376 w 36691"/>
                  <a:gd name="connsiteY14" fmla="*/ 812 h 34755"/>
                  <a:gd name="connsiteX15" fmla="*/ 31677 w 36691"/>
                  <a:gd name="connsiteY15" fmla="*/ 730 h 34755"/>
                  <a:gd name="connsiteX16" fmla="*/ 18276 w 36691"/>
                  <a:gd name="connsiteY16" fmla="*/ 13802 h 34755"/>
                  <a:gd name="connsiteX17" fmla="*/ 4383 w 36691"/>
                  <a:gd name="connsiteY17" fmla="*/ 1388 h 34755"/>
                  <a:gd name="connsiteX18" fmla="*/ 683 w 36691"/>
                  <a:gd name="connsiteY18" fmla="*/ 1552 h 34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691" h="34755">
                    <a:moveTo>
                      <a:pt x="683" y="1552"/>
                    </a:moveTo>
                    <a:cubicBezTo>
                      <a:pt x="-304" y="2621"/>
                      <a:pt x="-221" y="4265"/>
                      <a:pt x="930" y="5252"/>
                    </a:cubicBezTo>
                    <a:lnTo>
                      <a:pt x="14577" y="17419"/>
                    </a:lnTo>
                    <a:lnTo>
                      <a:pt x="1423" y="30244"/>
                    </a:lnTo>
                    <a:cubicBezTo>
                      <a:pt x="354" y="31230"/>
                      <a:pt x="354" y="32875"/>
                      <a:pt x="1341" y="33944"/>
                    </a:cubicBezTo>
                    <a:cubicBezTo>
                      <a:pt x="2327" y="35012"/>
                      <a:pt x="3971" y="35012"/>
                      <a:pt x="5040" y="34026"/>
                    </a:cubicBezTo>
                    <a:lnTo>
                      <a:pt x="18441" y="20954"/>
                    </a:lnTo>
                    <a:lnTo>
                      <a:pt x="32334" y="33368"/>
                    </a:lnTo>
                    <a:cubicBezTo>
                      <a:pt x="33403" y="34354"/>
                      <a:pt x="35047" y="34272"/>
                      <a:pt x="36034" y="33121"/>
                    </a:cubicBezTo>
                    <a:cubicBezTo>
                      <a:pt x="36527" y="32628"/>
                      <a:pt x="36692" y="31971"/>
                      <a:pt x="36692" y="31313"/>
                    </a:cubicBezTo>
                    <a:cubicBezTo>
                      <a:pt x="36692" y="30655"/>
                      <a:pt x="36363" y="29915"/>
                      <a:pt x="35787" y="29422"/>
                    </a:cubicBezTo>
                    <a:lnTo>
                      <a:pt x="22140" y="17255"/>
                    </a:lnTo>
                    <a:lnTo>
                      <a:pt x="35294" y="4430"/>
                    </a:lnTo>
                    <a:cubicBezTo>
                      <a:pt x="35870" y="3936"/>
                      <a:pt x="36116" y="3196"/>
                      <a:pt x="36116" y="2539"/>
                    </a:cubicBezTo>
                    <a:cubicBezTo>
                      <a:pt x="36116" y="1881"/>
                      <a:pt x="35870" y="1305"/>
                      <a:pt x="35376" y="812"/>
                    </a:cubicBezTo>
                    <a:cubicBezTo>
                      <a:pt x="34390" y="-257"/>
                      <a:pt x="32746" y="-257"/>
                      <a:pt x="31677" y="730"/>
                    </a:cubicBezTo>
                    <a:lnTo>
                      <a:pt x="18276" y="13802"/>
                    </a:lnTo>
                    <a:lnTo>
                      <a:pt x="4383" y="1388"/>
                    </a:lnTo>
                    <a:cubicBezTo>
                      <a:pt x="3232" y="401"/>
                      <a:pt x="1587" y="483"/>
                      <a:pt x="683" y="1552"/>
                    </a:cubicBezTo>
                    <a:close/>
                  </a:path>
                </a:pathLst>
              </a:custGeom>
              <a:grpFill/>
              <a:ln w="8221" cap="flat">
                <a:noFill/>
                <a:prstDash val="solid"/>
                <a:miter/>
              </a:ln>
            </p:spPr>
            <p:txBody>
              <a:bodyPr rtlCol="0" anchor="ctr"/>
              <a:lstStyle/>
              <a:p>
                <a:endParaRPr lang="en-US"/>
              </a:p>
            </p:txBody>
          </p:sp>
          <p:sp>
            <p:nvSpPr>
              <p:cNvPr id="116" name="Freeform: Shape 115">
                <a:extLst>
                  <a:ext uri="{FF2B5EF4-FFF2-40B4-BE49-F238E27FC236}">
                    <a16:creationId xmlns:a16="http://schemas.microsoft.com/office/drawing/2014/main" id="{870884FD-886C-4FB4-9A0E-A486CDB0371E}"/>
                  </a:ext>
                </a:extLst>
              </p:cNvPr>
              <p:cNvSpPr/>
              <p:nvPr/>
            </p:nvSpPr>
            <p:spPr>
              <a:xfrm>
                <a:off x="1803293" y="3843243"/>
                <a:ext cx="7810" cy="124879"/>
              </a:xfrm>
              <a:custGeom>
                <a:avLst/>
                <a:gdLst>
                  <a:gd name="connsiteX0" fmla="*/ 0 w 7810"/>
                  <a:gd name="connsiteY0" fmla="*/ 2631 h 124879"/>
                  <a:gd name="connsiteX1" fmla="*/ 2631 w 7810"/>
                  <a:gd name="connsiteY1" fmla="*/ 122331 h 124879"/>
                  <a:gd name="connsiteX2" fmla="*/ 5262 w 7810"/>
                  <a:gd name="connsiteY2" fmla="*/ 124880 h 124879"/>
                  <a:gd name="connsiteX3" fmla="*/ 7810 w 7810"/>
                  <a:gd name="connsiteY3" fmla="*/ 122249 h 124879"/>
                  <a:gd name="connsiteX4" fmla="*/ 5179 w 7810"/>
                  <a:gd name="connsiteY4" fmla="*/ 2549 h 124879"/>
                  <a:gd name="connsiteX5" fmla="*/ 2549 w 7810"/>
                  <a:gd name="connsiteY5" fmla="*/ 0 h 124879"/>
                  <a:gd name="connsiteX6" fmla="*/ 0 w 7810"/>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0" h="124879">
                    <a:moveTo>
                      <a:pt x="0" y="2631"/>
                    </a:moveTo>
                    <a:lnTo>
                      <a:pt x="2631" y="122331"/>
                    </a:lnTo>
                    <a:cubicBezTo>
                      <a:pt x="2631" y="123811"/>
                      <a:pt x="3864" y="124880"/>
                      <a:pt x="5262" y="124880"/>
                    </a:cubicBezTo>
                    <a:cubicBezTo>
                      <a:pt x="6741" y="124880"/>
                      <a:pt x="7810" y="123647"/>
                      <a:pt x="7810" y="122249"/>
                    </a:cubicBezTo>
                    <a:lnTo>
                      <a:pt x="5179" y="2549"/>
                    </a:lnTo>
                    <a:cubicBezTo>
                      <a:pt x="5179" y="1069"/>
                      <a:pt x="3946" y="0"/>
                      <a:pt x="2549" y="0"/>
                    </a:cubicBezTo>
                    <a:cubicBezTo>
                      <a:pt x="1151" y="0"/>
                      <a:pt x="0" y="1233"/>
                      <a:pt x="0" y="2631"/>
                    </a:cubicBezTo>
                    <a:close/>
                  </a:path>
                </a:pathLst>
              </a:custGeom>
              <a:grpFill/>
              <a:ln w="8221" cap="flat">
                <a:noFill/>
                <a:prstDash val="solid"/>
                <a:miter/>
              </a:ln>
            </p:spPr>
            <p:txBody>
              <a:bodyPr rtlCol="0" anchor="ctr"/>
              <a:lstStyle/>
              <a:p>
                <a:endParaRPr lang="en-US"/>
              </a:p>
            </p:txBody>
          </p:sp>
          <p:sp>
            <p:nvSpPr>
              <p:cNvPr id="117" name="Freeform: Shape 116">
                <a:extLst>
                  <a:ext uri="{FF2B5EF4-FFF2-40B4-BE49-F238E27FC236}">
                    <a16:creationId xmlns:a16="http://schemas.microsoft.com/office/drawing/2014/main" id="{D431EE71-79DC-4336-ACC0-A752EC0C407D}"/>
                  </a:ext>
                </a:extLst>
              </p:cNvPr>
              <p:cNvSpPr/>
              <p:nvPr/>
            </p:nvSpPr>
            <p:spPr>
              <a:xfrm>
                <a:off x="1824257" y="3842750"/>
                <a:ext cx="8385" cy="150940"/>
              </a:xfrm>
              <a:custGeom>
                <a:avLst/>
                <a:gdLst>
                  <a:gd name="connsiteX0" fmla="*/ 0 w 8385"/>
                  <a:gd name="connsiteY0" fmla="*/ 2713 h 150940"/>
                  <a:gd name="connsiteX1" fmla="*/ 3206 w 8385"/>
                  <a:gd name="connsiteY1" fmla="*/ 148392 h 150940"/>
                  <a:gd name="connsiteX2" fmla="*/ 5837 w 8385"/>
                  <a:gd name="connsiteY2" fmla="*/ 150941 h 150940"/>
                  <a:gd name="connsiteX3" fmla="*/ 8386 w 8385"/>
                  <a:gd name="connsiteY3" fmla="*/ 148310 h 150940"/>
                  <a:gd name="connsiteX4" fmla="*/ 5262 w 8385"/>
                  <a:gd name="connsiteY4" fmla="*/ 2549 h 150940"/>
                  <a:gd name="connsiteX5" fmla="*/ 2631 w 8385"/>
                  <a:gd name="connsiteY5" fmla="*/ 0 h 150940"/>
                  <a:gd name="connsiteX6" fmla="*/ 0 w 8385"/>
                  <a:gd name="connsiteY6" fmla="*/ 2713 h 150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5" h="150940">
                    <a:moveTo>
                      <a:pt x="0" y="2713"/>
                    </a:moveTo>
                    <a:lnTo>
                      <a:pt x="3206" y="148392"/>
                    </a:lnTo>
                    <a:cubicBezTo>
                      <a:pt x="3206" y="149872"/>
                      <a:pt x="4439" y="150941"/>
                      <a:pt x="5837" y="150941"/>
                    </a:cubicBezTo>
                    <a:cubicBezTo>
                      <a:pt x="7317" y="150941"/>
                      <a:pt x="8386" y="149708"/>
                      <a:pt x="8386" y="148310"/>
                    </a:cubicBezTo>
                    <a:lnTo>
                      <a:pt x="5262" y="2549"/>
                    </a:lnTo>
                    <a:cubicBezTo>
                      <a:pt x="5262" y="1069"/>
                      <a:pt x="4028" y="0"/>
                      <a:pt x="2631" y="0"/>
                    </a:cubicBezTo>
                    <a:cubicBezTo>
                      <a:pt x="1151" y="82"/>
                      <a:pt x="0" y="1233"/>
                      <a:pt x="0" y="2713"/>
                    </a:cubicBezTo>
                    <a:close/>
                  </a:path>
                </a:pathLst>
              </a:custGeom>
              <a:grpFill/>
              <a:ln w="8221" cap="flat">
                <a:noFill/>
                <a:prstDash val="solid"/>
                <a:miter/>
              </a:ln>
            </p:spPr>
            <p:txBody>
              <a:bodyPr rtlCol="0" anchor="ctr"/>
              <a:lstStyle/>
              <a:p>
                <a:endParaRPr lang="en-US"/>
              </a:p>
            </p:txBody>
          </p:sp>
          <p:sp>
            <p:nvSpPr>
              <p:cNvPr id="118" name="Freeform: Shape 117">
                <a:extLst>
                  <a:ext uri="{FF2B5EF4-FFF2-40B4-BE49-F238E27FC236}">
                    <a16:creationId xmlns:a16="http://schemas.microsoft.com/office/drawing/2014/main" id="{DB1266CD-1534-4C65-B400-B5EC6404CB1D}"/>
                  </a:ext>
                </a:extLst>
              </p:cNvPr>
              <p:cNvSpPr/>
              <p:nvPr/>
            </p:nvSpPr>
            <p:spPr>
              <a:xfrm>
                <a:off x="1885994" y="3841435"/>
                <a:ext cx="7814" cy="124879"/>
              </a:xfrm>
              <a:custGeom>
                <a:avLst/>
                <a:gdLst>
                  <a:gd name="connsiteX0" fmla="*/ 4 w 7814"/>
                  <a:gd name="connsiteY0" fmla="*/ 2631 h 124879"/>
                  <a:gd name="connsiteX1" fmla="*/ 2635 w 7814"/>
                  <a:gd name="connsiteY1" fmla="*/ 122331 h 124879"/>
                  <a:gd name="connsiteX2" fmla="*/ 5266 w 7814"/>
                  <a:gd name="connsiteY2" fmla="*/ 124880 h 124879"/>
                  <a:gd name="connsiteX3" fmla="*/ 7814 w 7814"/>
                  <a:gd name="connsiteY3" fmla="*/ 122249 h 124879"/>
                  <a:gd name="connsiteX4" fmla="*/ 5184 w 7814"/>
                  <a:gd name="connsiteY4" fmla="*/ 2549 h 124879"/>
                  <a:gd name="connsiteX5" fmla="*/ 2553 w 7814"/>
                  <a:gd name="connsiteY5" fmla="*/ 0 h 124879"/>
                  <a:gd name="connsiteX6" fmla="*/ 4 w 7814"/>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4" h="124879">
                    <a:moveTo>
                      <a:pt x="4" y="2631"/>
                    </a:moveTo>
                    <a:lnTo>
                      <a:pt x="2635" y="122331"/>
                    </a:lnTo>
                    <a:cubicBezTo>
                      <a:pt x="2635" y="123811"/>
                      <a:pt x="3868" y="124880"/>
                      <a:pt x="5266" y="124880"/>
                    </a:cubicBezTo>
                    <a:cubicBezTo>
                      <a:pt x="6746" y="124880"/>
                      <a:pt x="7814" y="123647"/>
                      <a:pt x="7814" y="122249"/>
                    </a:cubicBezTo>
                    <a:lnTo>
                      <a:pt x="5184" y="2549"/>
                    </a:lnTo>
                    <a:cubicBezTo>
                      <a:pt x="5184" y="1069"/>
                      <a:pt x="3950" y="0"/>
                      <a:pt x="2553" y="0"/>
                    </a:cubicBezTo>
                    <a:cubicBezTo>
                      <a:pt x="1073" y="0"/>
                      <a:pt x="-78" y="1233"/>
                      <a:pt x="4" y="2631"/>
                    </a:cubicBezTo>
                    <a:close/>
                  </a:path>
                </a:pathLst>
              </a:custGeom>
              <a:grpFill/>
              <a:ln w="8221" cap="flat">
                <a:noFill/>
                <a:prstDash val="solid"/>
                <a:miter/>
              </a:ln>
            </p:spPr>
            <p:txBody>
              <a:bodyPr rtlCol="0" anchor="ctr"/>
              <a:lstStyle/>
              <a:p>
                <a:endParaRPr lang="en-US"/>
              </a:p>
            </p:txBody>
          </p:sp>
          <p:sp>
            <p:nvSpPr>
              <p:cNvPr id="119" name="Freeform: Shape 118">
                <a:extLst>
                  <a:ext uri="{FF2B5EF4-FFF2-40B4-BE49-F238E27FC236}">
                    <a16:creationId xmlns:a16="http://schemas.microsoft.com/office/drawing/2014/main" id="{B48AA443-7207-4B52-86F4-8E8B091E175A}"/>
                  </a:ext>
                </a:extLst>
              </p:cNvPr>
              <p:cNvSpPr/>
              <p:nvPr/>
            </p:nvSpPr>
            <p:spPr>
              <a:xfrm>
                <a:off x="1906958" y="3841024"/>
                <a:ext cx="8389" cy="150858"/>
              </a:xfrm>
              <a:custGeom>
                <a:avLst/>
                <a:gdLst>
                  <a:gd name="connsiteX0" fmla="*/ 4 w 8389"/>
                  <a:gd name="connsiteY0" fmla="*/ 2631 h 150858"/>
                  <a:gd name="connsiteX1" fmla="*/ 3210 w 8389"/>
                  <a:gd name="connsiteY1" fmla="*/ 148310 h 150858"/>
                  <a:gd name="connsiteX2" fmla="*/ 5841 w 8389"/>
                  <a:gd name="connsiteY2" fmla="*/ 150859 h 150858"/>
                  <a:gd name="connsiteX3" fmla="*/ 8390 w 8389"/>
                  <a:gd name="connsiteY3" fmla="*/ 148228 h 150858"/>
                  <a:gd name="connsiteX4" fmla="*/ 5184 w 8389"/>
                  <a:gd name="connsiteY4" fmla="*/ 2549 h 150858"/>
                  <a:gd name="connsiteX5" fmla="*/ 2553 w 8389"/>
                  <a:gd name="connsiteY5" fmla="*/ 0 h 150858"/>
                  <a:gd name="connsiteX6" fmla="*/ 4 w 8389"/>
                  <a:gd name="connsiteY6" fmla="*/ 2631 h 150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9" h="150858">
                    <a:moveTo>
                      <a:pt x="4" y="2631"/>
                    </a:moveTo>
                    <a:lnTo>
                      <a:pt x="3210" y="148310"/>
                    </a:lnTo>
                    <a:cubicBezTo>
                      <a:pt x="3210" y="149790"/>
                      <a:pt x="4444" y="150859"/>
                      <a:pt x="5841" y="150859"/>
                    </a:cubicBezTo>
                    <a:cubicBezTo>
                      <a:pt x="7321" y="150859"/>
                      <a:pt x="8390" y="149625"/>
                      <a:pt x="8390" y="148228"/>
                    </a:cubicBezTo>
                    <a:lnTo>
                      <a:pt x="5184" y="2549"/>
                    </a:lnTo>
                    <a:cubicBezTo>
                      <a:pt x="5184" y="1069"/>
                      <a:pt x="3950" y="0"/>
                      <a:pt x="2553" y="0"/>
                    </a:cubicBezTo>
                    <a:cubicBezTo>
                      <a:pt x="1073" y="0"/>
                      <a:pt x="-78" y="1151"/>
                      <a:pt x="4" y="2631"/>
                    </a:cubicBezTo>
                    <a:close/>
                  </a:path>
                </a:pathLst>
              </a:custGeom>
              <a:grpFill/>
              <a:ln w="8221" cap="flat">
                <a:noFill/>
                <a:prstDash val="solid"/>
                <a:miter/>
              </a:ln>
            </p:spPr>
            <p:txBody>
              <a:bodyPr rtlCol="0" anchor="ctr"/>
              <a:lstStyle/>
              <a:p>
                <a:endParaRPr lang="en-US"/>
              </a:p>
            </p:txBody>
          </p:sp>
          <p:sp>
            <p:nvSpPr>
              <p:cNvPr id="120" name="Freeform: Shape 119">
                <a:extLst>
                  <a:ext uri="{FF2B5EF4-FFF2-40B4-BE49-F238E27FC236}">
                    <a16:creationId xmlns:a16="http://schemas.microsoft.com/office/drawing/2014/main" id="{B05BA7F0-6D6F-4955-870F-710990C3E77D}"/>
                  </a:ext>
                </a:extLst>
              </p:cNvPr>
              <p:cNvSpPr/>
              <p:nvPr/>
            </p:nvSpPr>
            <p:spPr>
              <a:xfrm>
                <a:off x="1968621" y="3839626"/>
                <a:ext cx="7810" cy="124879"/>
              </a:xfrm>
              <a:custGeom>
                <a:avLst/>
                <a:gdLst>
                  <a:gd name="connsiteX0" fmla="*/ 0 w 7810"/>
                  <a:gd name="connsiteY0" fmla="*/ 2631 h 124879"/>
                  <a:gd name="connsiteX1" fmla="*/ 2631 w 7810"/>
                  <a:gd name="connsiteY1" fmla="*/ 122331 h 124879"/>
                  <a:gd name="connsiteX2" fmla="*/ 5262 w 7810"/>
                  <a:gd name="connsiteY2" fmla="*/ 124880 h 124879"/>
                  <a:gd name="connsiteX3" fmla="*/ 7810 w 7810"/>
                  <a:gd name="connsiteY3" fmla="*/ 122249 h 124879"/>
                  <a:gd name="connsiteX4" fmla="*/ 5179 w 7810"/>
                  <a:gd name="connsiteY4" fmla="*/ 2549 h 124879"/>
                  <a:gd name="connsiteX5" fmla="*/ 2549 w 7810"/>
                  <a:gd name="connsiteY5" fmla="*/ 0 h 124879"/>
                  <a:gd name="connsiteX6" fmla="*/ 0 w 7810"/>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0" h="124879">
                    <a:moveTo>
                      <a:pt x="0" y="2631"/>
                    </a:moveTo>
                    <a:lnTo>
                      <a:pt x="2631" y="122331"/>
                    </a:lnTo>
                    <a:cubicBezTo>
                      <a:pt x="2631" y="123811"/>
                      <a:pt x="3864" y="124880"/>
                      <a:pt x="5262" y="124880"/>
                    </a:cubicBezTo>
                    <a:cubicBezTo>
                      <a:pt x="6741" y="124880"/>
                      <a:pt x="7810" y="123647"/>
                      <a:pt x="7810" y="122249"/>
                    </a:cubicBezTo>
                    <a:lnTo>
                      <a:pt x="5179" y="2549"/>
                    </a:lnTo>
                    <a:cubicBezTo>
                      <a:pt x="5179" y="1069"/>
                      <a:pt x="3946" y="0"/>
                      <a:pt x="2549" y="0"/>
                    </a:cubicBezTo>
                    <a:cubicBezTo>
                      <a:pt x="1151" y="0"/>
                      <a:pt x="0" y="1233"/>
                      <a:pt x="0" y="2631"/>
                    </a:cubicBezTo>
                    <a:close/>
                  </a:path>
                </a:pathLst>
              </a:custGeom>
              <a:grpFill/>
              <a:ln w="8221" cap="flat">
                <a:noFill/>
                <a:prstDash val="solid"/>
                <a:miter/>
              </a:ln>
            </p:spPr>
            <p:txBody>
              <a:bodyPr rtlCol="0" anchor="ctr"/>
              <a:lstStyle/>
              <a:p>
                <a:endParaRPr lang="en-US"/>
              </a:p>
            </p:txBody>
          </p:sp>
          <p:sp>
            <p:nvSpPr>
              <p:cNvPr id="121" name="Freeform: Shape 120">
                <a:extLst>
                  <a:ext uri="{FF2B5EF4-FFF2-40B4-BE49-F238E27FC236}">
                    <a16:creationId xmlns:a16="http://schemas.microsoft.com/office/drawing/2014/main" id="{44260F80-88A0-4A4B-A105-6F448DEAE4CA}"/>
                  </a:ext>
                </a:extLst>
              </p:cNvPr>
              <p:cNvSpPr/>
              <p:nvPr/>
            </p:nvSpPr>
            <p:spPr>
              <a:xfrm>
                <a:off x="1989585" y="3839215"/>
                <a:ext cx="8385" cy="150858"/>
              </a:xfrm>
              <a:custGeom>
                <a:avLst/>
                <a:gdLst>
                  <a:gd name="connsiteX0" fmla="*/ 0 w 8385"/>
                  <a:gd name="connsiteY0" fmla="*/ 2631 h 150858"/>
                  <a:gd name="connsiteX1" fmla="*/ 3206 w 8385"/>
                  <a:gd name="connsiteY1" fmla="*/ 148310 h 150858"/>
                  <a:gd name="connsiteX2" fmla="*/ 5837 w 8385"/>
                  <a:gd name="connsiteY2" fmla="*/ 150859 h 150858"/>
                  <a:gd name="connsiteX3" fmla="*/ 8386 w 8385"/>
                  <a:gd name="connsiteY3" fmla="*/ 148228 h 150858"/>
                  <a:gd name="connsiteX4" fmla="*/ 5179 w 8385"/>
                  <a:gd name="connsiteY4" fmla="*/ 2549 h 150858"/>
                  <a:gd name="connsiteX5" fmla="*/ 2549 w 8385"/>
                  <a:gd name="connsiteY5" fmla="*/ 0 h 150858"/>
                  <a:gd name="connsiteX6" fmla="*/ 0 w 8385"/>
                  <a:gd name="connsiteY6" fmla="*/ 2631 h 150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5" h="150858">
                    <a:moveTo>
                      <a:pt x="0" y="2631"/>
                    </a:moveTo>
                    <a:lnTo>
                      <a:pt x="3206" y="148310"/>
                    </a:lnTo>
                    <a:cubicBezTo>
                      <a:pt x="3206" y="149790"/>
                      <a:pt x="4439" y="150859"/>
                      <a:pt x="5837" y="150859"/>
                    </a:cubicBezTo>
                    <a:cubicBezTo>
                      <a:pt x="7235" y="150859"/>
                      <a:pt x="8386" y="149625"/>
                      <a:pt x="8386" y="148228"/>
                    </a:cubicBezTo>
                    <a:lnTo>
                      <a:pt x="5179" y="2549"/>
                    </a:lnTo>
                    <a:cubicBezTo>
                      <a:pt x="5179" y="1069"/>
                      <a:pt x="3946" y="0"/>
                      <a:pt x="2549" y="0"/>
                    </a:cubicBezTo>
                    <a:cubicBezTo>
                      <a:pt x="1151" y="0"/>
                      <a:pt x="0" y="1151"/>
                      <a:pt x="0" y="2631"/>
                    </a:cubicBezTo>
                    <a:close/>
                  </a:path>
                </a:pathLst>
              </a:custGeom>
              <a:grpFill/>
              <a:ln w="8221" cap="flat">
                <a:noFill/>
                <a:prstDash val="solid"/>
                <a:miter/>
              </a:ln>
            </p:spPr>
            <p:txBody>
              <a:bodyPr rtlCol="0" anchor="ctr"/>
              <a:lstStyle/>
              <a:p>
                <a:endParaRPr lang="en-US"/>
              </a:p>
            </p:txBody>
          </p:sp>
        </p:grpSp>
        <p:sp>
          <p:nvSpPr>
            <p:cNvPr id="38" name="Freeform: Shape 37">
              <a:extLst>
                <a:ext uri="{FF2B5EF4-FFF2-40B4-BE49-F238E27FC236}">
                  <a16:creationId xmlns:a16="http://schemas.microsoft.com/office/drawing/2014/main" id="{61659520-1E13-4D42-AF7B-4590E71EE610}"/>
                </a:ext>
              </a:extLst>
            </p:cNvPr>
            <p:cNvSpPr/>
            <p:nvPr/>
          </p:nvSpPr>
          <p:spPr>
            <a:xfrm>
              <a:off x="5640020" y="5799196"/>
              <a:ext cx="399820" cy="359816"/>
            </a:xfrm>
            <a:custGeom>
              <a:avLst/>
              <a:gdLst>
                <a:gd name="connsiteX0" fmla="*/ 66686 w 399820"/>
                <a:gd name="connsiteY0" fmla="*/ 32914 h 359816"/>
                <a:gd name="connsiteX1" fmla="*/ 96447 w 399820"/>
                <a:gd name="connsiteY1" fmla="*/ 54124 h 359816"/>
                <a:gd name="connsiteX2" fmla="*/ 101791 w 399820"/>
                <a:gd name="connsiteY2" fmla="*/ 78870 h 359816"/>
                <a:gd name="connsiteX3" fmla="*/ 76716 w 399820"/>
                <a:gd name="connsiteY3" fmla="*/ 123758 h 359816"/>
                <a:gd name="connsiteX4" fmla="*/ 77292 w 399820"/>
                <a:gd name="connsiteY4" fmla="*/ 125731 h 359816"/>
                <a:gd name="connsiteX5" fmla="*/ 35035 w 399820"/>
                <a:gd name="connsiteY5" fmla="*/ 134938 h 359816"/>
                <a:gd name="connsiteX6" fmla="*/ 14235 w 399820"/>
                <a:gd name="connsiteY6" fmla="*/ 123593 h 359816"/>
                <a:gd name="connsiteX7" fmla="*/ 423 w 399820"/>
                <a:gd name="connsiteY7" fmla="*/ 145132 h 359816"/>
                <a:gd name="connsiteX8" fmla="*/ 21963 w 399820"/>
                <a:gd name="connsiteY8" fmla="*/ 158944 h 359816"/>
                <a:gd name="connsiteX9" fmla="*/ 36186 w 399820"/>
                <a:gd name="connsiteY9" fmla="*/ 139953 h 359816"/>
                <a:gd name="connsiteX10" fmla="*/ 79018 w 399820"/>
                <a:gd name="connsiteY10" fmla="*/ 130663 h 359816"/>
                <a:gd name="connsiteX11" fmla="*/ 123001 w 399820"/>
                <a:gd name="connsiteY11" fmla="*/ 153436 h 359816"/>
                <a:gd name="connsiteX12" fmla="*/ 145856 w 399820"/>
                <a:gd name="connsiteY12" fmla="*/ 138638 h 359816"/>
                <a:gd name="connsiteX13" fmla="*/ 217956 w 399820"/>
                <a:gd name="connsiteY13" fmla="*/ 184923 h 359816"/>
                <a:gd name="connsiteX14" fmla="*/ 211790 w 399820"/>
                <a:gd name="connsiteY14" fmla="*/ 223645 h 359816"/>
                <a:gd name="connsiteX15" fmla="*/ 233905 w 399820"/>
                <a:gd name="connsiteY15" fmla="*/ 256694 h 359816"/>
                <a:gd name="connsiteX16" fmla="*/ 199623 w 399820"/>
                <a:gd name="connsiteY16" fmla="*/ 309967 h 359816"/>
                <a:gd name="connsiteX17" fmla="*/ 178987 w 399820"/>
                <a:gd name="connsiteY17" fmla="*/ 306103 h 359816"/>
                <a:gd name="connsiteX18" fmla="*/ 158188 w 399820"/>
                <a:gd name="connsiteY18" fmla="*/ 338412 h 359816"/>
                <a:gd name="connsiteX19" fmla="*/ 190497 w 399820"/>
                <a:gd name="connsiteY19" fmla="*/ 359212 h 359816"/>
                <a:gd name="connsiteX20" fmla="*/ 211297 w 399820"/>
                <a:gd name="connsiteY20" fmla="*/ 326903 h 359816"/>
                <a:gd name="connsiteX21" fmla="*/ 203733 w 399820"/>
                <a:gd name="connsiteY21" fmla="*/ 313256 h 359816"/>
                <a:gd name="connsiteX22" fmla="*/ 238344 w 399820"/>
                <a:gd name="connsiteY22" fmla="*/ 259489 h 359816"/>
                <a:gd name="connsiteX23" fmla="*/ 276573 w 399820"/>
                <a:gd name="connsiteY23" fmla="*/ 265326 h 359816"/>
                <a:gd name="connsiteX24" fmla="*/ 319405 w 399820"/>
                <a:gd name="connsiteY24" fmla="*/ 212546 h 359816"/>
                <a:gd name="connsiteX25" fmla="*/ 364786 w 399820"/>
                <a:gd name="connsiteY25" fmla="*/ 202681 h 359816"/>
                <a:gd name="connsiteX26" fmla="*/ 385586 w 399820"/>
                <a:gd name="connsiteY26" fmla="*/ 214026 h 359816"/>
                <a:gd name="connsiteX27" fmla="*/ 399397 w 399820"/>
                <a:gd name="connsiteY27" fmla="*/ 192486 h 359816"/>
                <a:gd name="connsiteX28" fmla="*/ 377858 w 399820"/>
                <a:gd name="connsiteY28" fmla="*/ 178675 h 359816"/>
                <a:gd name="connsiteX29" fmla="*/ 363635 w 399820"/>
                <a:gd name="connsiteY29" fmla="*/ 197666 h 359816"/>
                <a:gd name="connsiteX30" fmla="*/ 319158 w 399820"/>
                <a:gd name="connsiteY30" fmla="*/ 207367 h 359816"/>
                <a:gd name="connsiteX31" fmla="*/ 318172 w 399820"/>
                <a:gd name="connsiteY31" fmla="*/ 200625 h 359816"/>
                <a:gd name="connsiteX32" fmla="*/ 297043 w 399820"/>
                <a:gd name="connsiteY32" fmla="*/ 168234 h 359816"/>
                <a:gd name="connsiteX33" fmla="*/ 345713 w 399820"/>
                <a:gd name="connsiteY33" fmla="*/ 92435 h 359816"/>
                <a:gd name="connsiteX34" fmla="*/ 362484 w 399820"/>
                <a:gd name="connsiteY34" fmla="*/ 94161 h 359816"/>
                <a:gd name="connsiteX35" fmla="*/ 383283 w 399820"/>
                <a:gd name="connsiteY35" fmla="*/ 61852 h 359816"/>
                <a:gd name="connsiteX36" fmla="*/ 350974 w 399820"/>
                <a:gd name="connsiteY36" fmla="*/ 41053 h 359816"/>
                <a:gd name="connsiteX37" fmla="*/ 330174 w 399820"/>
                <a:gd name="connsiteY37" fmla="*/ 73362 h 359816"/>
                <a:gd name="connsiteX38" fmla="*/ 341191 w 399820"/>
                <a:gd name="connsiteY38" fmla="*/ 89804 h 359816"/>
                <a:gd name="connsiteX39" fmla="*/ 292686 w 399820"/>
                <a:gd name="connsiteY39" fmla="*/ 165274 h 359816"/>
                <a:gd name="connsiteX40" fmla="*/ 253389 w 399820"/>
                <a:gd name="connsiteY40" fmla="*/ 158862 h 359816"/>
                <a:gd name="connsiteX41" fmla="*/ 220669 w 399820"/>
                <a:gd name="connsiteY41" fmla="*/ 180483 h 359816"/>
                <a:gd name="connsiteX42" fmla="*/ 186797 w 399820"/>
                <a:gd name="connsiteY42" fmla="*/ 158780 h 359816"/>
                <a:gd name="connsiteX43" fmla="*/ 218695 w 399820"/>
                <a:gd name="connsiteY43" fmla="*/ 109206 h 359816"/>
                <a:gd name="connsiteX44" fmla="*/ 243112 w 399820"/>
                <a:gd name="connsiteY44" fmla="*/ 111919 h 359816"/>
                <a:gd name="connsiteX45" fmla="*/ 272791 w 399820"/>
                <a:gd name="connsiteY45" fmla="*/ 65716 h 359816"/>
                <a:gd name="connsiteX46" fmla="*/ 226588 w 399820"/>
                <a:gd name="connsiteY46" fmla="*/ 36038 h 359816"/>
                <a:gd name="connsiteX47" fmla="*/ 196910 w 399820"/>
                <a:gd name="connsiteY47" fmla="*/ 82241 h 359816"/>
                <a:gd name="connsiteX48" fmla="*/ 214092 w 399820"/>
                <a:gd name="connsiteY48" fmla="*/ 106740 h 359816"/>
                <a:gd name="connsiteX49" fmla="*/ 182440 w 399820"/>
                <a:gd name="connsiteY49" fmla="*/ 155984 h 359816"/>
                <a:gd name="connsiteX50" fmla="*/ 148569 w 399820"/>
                <a:gd name="connsiteY50" fmla="*/ 134199 h 359816"/>
                <a:gd name="connsiteX51" fmla="*/ 152597 w 399820"/>
                <a:gd name="connsiteY51" fmla="*/ 107233 h 359816"/>
                <a:gd name="connsiteX52" fmla="*/ 106805 w 399820"/>
                <a:gd name="connsiteY52" fmla="*/ 77472 h 359816"/>
                <a:gd name="connsiteX53" fmla="*/ 101462 w 399820"/>
                <a:gd name="connsiteY53" fmla="*/ 53055 h 359816"/>
                <a:gd name="connsiteX54" fmla="*/ 119713 w 399820"/>
                <a:gd name="connsiteY54" fmla="*/ 21404 h 359816"/>
                <a:gd name="connsiteX55" fmla="*/ 87403 w 399820"/>
                <a:gd name="connsiteY55" fmla="*/ 605 h 359816"/>
                <a:gd name="connsiteX56" fmla="*/ 66686 w 399820"/>
                <a:gd name="connsiteY56" fmla="*/ 32914 h 359816"/>
                <a:gd name="connsiteX57" fmla="*/ 206200 w 399820"/>
                <a:gd name="connsiteY57" fmla="*/ 328054 h 359816"/>
                <a:gd name="connsiteX58" fmla="*/ 189428 w 399820"/>
                <a:gd name="connsiteY58" fmla="*/ 354115 h 359816"/>
                <a:gd name="connsiteX59" fmla="*/ 163367 w 399820"/>
                <a:gd name="connsiteY59" fmla="*/ 337344 h 359816"/>
                <a:gd name="connsiteX60" fmla="*/ 180138 w 399820"/>
                <a:gd name="connsiteY60" fmla="*/ 311283 h 359816"/>
                <a:gd name="connsiteX61" fmla="*/ 206200 w 399820"/>
                <a:gd name="connsiteY61" fmla="*/ 328054 h 359816"/>
                <a:gd name="connsiteX62" fmla="*/ 335354 w 399820"/>
                <a:gd name="connsiteY62" fmla="*/ 72293 h 359816"/>
                <a:gd name="connsiteX63" fmla="*/ 352125 w 399820"/>
                <a:gd name="connsiteY63" fmla="*/ 46232 h 359816"/>
                <a:gd name="connsiteX64" fmla="*/ 378186 w 399820"/>
                <a:gd name="connsiteY64" fmla="*/ 63003 h 359816"/>
                <a:gd name="connsiteX65" fmla="*/ 361415 w 399820"/>
                <a:gd name="connsiteY65" fmla="*/ 89064 h 359816"/>
                <a:gd name="connsiteX66" fmla="*/ 335354 w 399820"/>
                <a:gd name="connsiteY66" fmla="*/ 72293 h 359816"/>
                <a:gd name="connsiteX67" fmla="*/ 379008 w 399820"/>
                <a:gd name="connsiteY67" fmla="*/ 183772 h 359816"/>
                <a:gd name="connsiteX68" fmla="*/ 394382 w 399820"/>
                <a:gd name="connsiteY68" fmla="*/ 193638 h 359816"/>
                <a:gd name="connsiteX69" fmla="*/ 384517 w 399820"/>
                <a:gd name="connsiteY69" fmla="*/ 209011 h 359816"/>
                <a:gd name="connsiteX70" fmla="*/ 369143 w 399820"/>
                <a:gd name="connsiteY70" fmla="*/ 199146 h 359816"/>
                <a:gd name="connsiteX71" fmla="*/ 379008 w 399820"/>
                <a:gd name="connsiteY71" fmla="*/ 183772 h 359816"/>
                <a:gd name="connsiteX72" fmla="*/ 254540 w 399820"/>
                <a:gd name="connsiteY72" fmla="*/ 163959 h 359816"/>
                <a:gd name="connsiteX73" fmla="*/ 292111 w 399820"/>
                <a:gd name="connsiteY73" fmla="*/ 170947 h 359816"/>
                <a:gd name="connsiteX74" fmla="*/ 313157 w 399820"/>
                <a:gd name="connsiteY74" fmla="*/ 201612 h 359816"/>
                <a:gd name="connsiteX75" fmla="*/ 275504 w 399820"/>
                <a:gd name="connsiteY75" fmla="*/ 260229 h 359816"/>
                <a:gd name="connsiteX76" fmla="*/ 238837 w 399820"/>
                <a:gd name="connsiteY76" fmla="*/ 253817 h 359816"/>
                <a:gd name="connsiteX77" fmla="*/ 216887 w 399820"/>
                <a:gd name="connsiteY77" fmla="*/ 222576 h 359816"/>
                <a:gd name="connsiteX78" fmla="*/ 254540 w 399820"/>
                <a:gd name="connsiteY78" fmla="*/ 163959 h 359816"/>
                <a:gd name="connsiteX79" fmla="*/ 202089 w 399820"/>
                <a:gd name="connsiteY79" fmla="*/ 81090 h 359816"/>
                <a:gd name="connsiteX80" fmla="*/ 227821 w 399820"/>
                <a:gd name="connsiteY80" fmla="*/ 41053 h 359816"/>
                <a:gd name="connsiteX81" fmla="*/ 267858 w 399820"/>
                <a:gd name="connsiteY81" fmla="*/ 66785 h 359816"/>
                <a:gd name="connsiteX82" fmla="*/ 242126 w 399820"/>
                <a:gd name="connsiteY82" fmla="*/ 106822 h 359816"/>
                <a:gd name="connsiteX83" fmla="*/ 202089 w 399820"/>
                <a:gd name="connsiteY83" fmla="*/ 81090 h 359816"/>
                <a:gd name="connsiteX84" fmla="*/ 20812 w 399820"/>
                <a:gd name="connsiteY84" fmla="*/ 153847 h 359816"/>
                <a:gd name="connsiteX85" fmla="*/ 5438 w 399820"/>
                <a:gd name="connsiteY85" fmla="*/ 143982 h 359816"/>
                <a:gd name="connsiteX86" fmla="*/ 15304 w 399820"/>
                <a:gd name="connsiteY86" fmla="*/ 128608 h 359816"/>
                <a:gd name="connsiteX87" fmla="*/ 30677 w 399820"/>
                <a:gd name="connsiteY87" fmla="*/ 138473 h 359816"/>
                <a:gd name="connsiteX88" fmla="*/ 20812 w 399820"/>
                <a:gd name="connsiteY88" fmla="*/ 153847 h 359816"/>
                <a:gd name="connsiteX89" fmla="*/ 147583 w 399820"/>
                <a:gd name="connsiteY89" fmla="*/ 108302 h 359816"/>
                <a:gd name="connsiteX90" fmla="*/ 121850 w 399820"/>
                <a:gd name="connsiteY90" fmla="*/ 148339 h 359816"/>
                <a:gd name="connsiteX91" fmla="*/ 81813 w 399820"/>
                <a:gd name="connsiteY91" fmla="*/ 122606 h 359816"/>
                <a:gd name="connsiteX92" fmla="*/ 107545 w 399820"/>
                <a:gd name="connsiteY92" fmla="*/ 82569 h 359816"/>
                <a:gd name="connsiteX93" fmla="*/ 147583 w 399820"/>
                <a:gd name="connsiteY93" fmla="*/ 108302 h 359816"/>
                <a:gd name="connsiteX94" fmla="*/ 114698 w 399820"/>
                <a:gd name="connsiteY94" fmla="*/ 22473 h 359816"/>
                <a:gd name="connsiteX95" fmla="*/ 97926 w 399820"/>
                <a:gd name="connsiteY95" fmla="*/ 48534 h 359816"/>
                <a:gd name="connsiteX96" fmla="*/ 71865 w 399820"/>
                <a:gd name="connsiteY96" fmla="*/ 31763 h 359816"/>
                <a:gd name="connsiteX97" fmla="*/ 88637 w 399820"/>
                <a:gd name="connsiteY97" fmla="*/ 5702 h 359816"/>
                <a:gd name="connsiteX98" fmla="*/ 114698 w 399820"/>
                <a:gd name="connsiteY98" fmla="*/ 22473 h 359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399820" h="359816">
                  <a:moveTo>
                    <a:pt x="66686" y="32914"/>
                  </a:moveTo>
                  <a:cubicBezTo>
                    <a:pt x="69645" y="46643"/>
                    <a:pt x="82717" y="55768"/>
                    <a:pt x="96447" y="54124"/>
                  </a:cubicBezTo>
                  <a:lnTo>
                    <a:pt x="101791" y="78870"/>
                  </a:lnTo>
                  <a:cubicBezTo>
                    <a:pt x="83539" y="85283"/>
                    <a:pt x="72523" y="104438"/>
                    <a:pt x="76716" y="123758"/>
                  </a:cubicBezTo>
                  <a:cubicBezTo>
                    <a:pt x="76880" y="124415"/>
                    <a:pt x="77045" y="125073"/>
                    <a:pt x="77292" y="125731"/>
                  </a:cubicBezTo>
                  <a:lnTo>
                    <a:pt x="35035" y="134938"/>
                  </a:lnTo>
                  <a:cubicBezTo>
                    <a:pt x="31911" y="126635"/>
                    <a:pt x="23114" y="121620"/>
                    <a:pt x="14235" y="123593"/>
                  </a:cubicBezTo>
                  <a:cubicBezTo>
                    <a:pt x="4452" y="125731"/>
                    <a:pt x="-1714" y="135349"/>
                    <a:pt x="423" y="145132"/>
                  </a:cubicBezTo>
                  <a:cubicBezTo>
                    <a:pt x="2561" y="154916"/>
                    <a:pt x="12180" y="161082"/>
                    <a:pt x="21963" y="158944"/>
                  </a:cubicBezTo>
                  <a:cubicBezTo>
                    <a:pt x="30842" y="156971"/>
                    <a:pt x="36761" y="148832"/>
                    <a:pt x="36186" y="139953"/>
                  </a:cubicBezTo>
                  <a:lnTo>
                    <a:pt x="79018" y="130663"/>
                  </a:lnTo>
                  <a:cubicBezTo>
                    <a:pt x="86170" y="147517"/>
                    <a:pt x="104504" y="157464"/>
                    <a:pt x="123001" y="153436"/>
                  </a:cubicBezTo>
                  <a:cubicBezTo>
                    <a:pt x="132538" y="151381"/>
                    <a:pt x="140512" y="145873"/>
                    <a:pt x="145856" y="138638"/>
                  </a:cubicBezTo>
                  <a:lnTo>
                    <a:pt x="217956" y="184923"/>
                  </a:lnTo>
                  <a:cubicBezTo>
                    <a:pt x="211379" y="196268"/>
                    <a:pt x="208830" y="209915"/>
                    <a:pt x="211790" y="223645"/>
                  </a:cubicBezTo>
                  <a:cubicBezTo>
                    <a:pt x="214749" y="237210"/>
                    <a:pt x="222560" y="248802"/>
                    <a:pt x="233905" y="256694"/>
                  </a:cubicBezTo>
                  <a:lnTo>
                    <a:pt x="199623" y="309967"/>
                  </a:lnTo>
                  <a:cubicBezTo>
                    <a:pt x="193703" y="306103"/>
                    <a:pt x="186386" y="304541"/>
                    <a:pt x="178987" y="306103"/>
                  </a:cubicBezTo>
                  <a:cubicBezTo>
                    <a:pt x="164354" y="309310"/>
                    <a:pt x="155064" y="323779"/>
                    <a:pt x="158188" y="338412"/>
                  </a:cubicBezTo>
                  <a:cubicBezTo>
                    <a:pt x="161394" y="353046"/>
                    <a:pt x="175863" y="362336"/>
                    <a:pt x="190497" y="359212"/>
                  </a:cubicBezTo>
                  <a:cubicBezTo>
                    <a:pt x="205131" y="356006"/>
                    <a:pt x="214421" y="341536"/>
                    <a:pt x="211297" y="326903"/>
                  </a:cubicBezTo>
                  <a:cubicBezTo>
                    <a:pt x="210146" y="321477"/>
                    <a:pt x="207432" y="316873"/>
                    <a:pt x="203733" y="313256"/>
                  </a:cubicBezTo>
                  <a:lnTo>
                    <a:pt x="238344" y="259489"/>
                  </a:lnTo>
                  <a:cubicBezTo>
                    <a:pt x="249936" y="266066"/>
                    <a:pt x="263419" y="268121"/>
                    <a:pt x="276573" y="265326"/>
                  </a:cubicBezTo>
                  <a:cubicBezTo>
                    <a:pt x="301894" y="259818"/>
                    <a:pt x="319241" y="237457"/>
                    <a:pt x="319405" y="212546"/>
                  </a:cubicBezTo>
                  <a:lnTo>
                    <a:pt x="364786" y="202681"/>
                  </a:lnTo>
                  <a:cubicBezTo>
                    <a:pt x="367910" y="210984"/>
                    <a:pt x="376707" y="215999"/>
                    <a:pt x="385586" y="214026"/>
                  </a:cubicBezTo>
                  <a:cubicBezTo>
                    <a:pt x="395369" y="211888"/>
                    <a:pt x="401535" y="202270"/>
                    <a:pt x="399397" y="192486"/>
                  </a:cubicBezTo>
                  <a:cubicBezTo>
                    <a:pt x="397260" y="182703"/>
                    <a:pt x="387641" y="176537"/>
                    <a:pt x="377858" y="178675"/>
                  </a:cubicBezTo>
                  <a:cubicBezTo>
                    <a:pt x="368979" y="180648"/>
                    <a:pt x="363059" y="188787"/>
                    <a:pt x="363635" y="197666"/>
                  </a:cubicBezTo>
                  <a:lnTo>
                    <a:pt x="319158" y="207367"/>
                  </a:lnTo>
                  <a:cubicBezTo>
                    <a:pt x="318994" y="205147"/>
                    <a:pt x="318665" y="202845"/>
                    <a:pt x="318172" y="200625"/>
                  </a:cubicBezTo>
                  <a:cubicBezTo>
                    <a:pt x="315294" y="187472"/>
                    <a:pt x="307813" y="176126"/>
                    <a:pt x="297043" y="168234"/>
                  </a:cubicBezTo>
                  <a:lnTo>
                    <a:pt x="345713" y="92435"/>
                  </a:lnTo>
                  <a:cubicBezTo>
                    <a:pt x="350810" y="94737"/>
                    <a:pt x="356647" y="95477"/>
                    <a:pt x="362484" y="94161"/>
                  </a:cubicBezTo>
                  <a:cubicBezTo>
                    <a:pt x="377118" y="90955"/>
                    <a:pt x="386407" y="76486"/>
                    <a:pt x="383283" y="61852"/>
                  </a:cubicBezTo>
                  <a:cubicBezTo>
                    <a:pt x="380077" y="47218"/>
                    <a:pt x="365608" y="37929"/>
                    <a:pt x="350974" y="41053"/>
                  </a:cubicBezTo>
                  <a:cubicBezTo>
                    <a:pt x="336340" y="44259"/>
                    <a:pt x="327051" y="58728"/>
                    <a:pt x="330174" y="73362"/>
                  </a:cubicBezTo>
                  <a:cubicBezTo>
                    <a:pt x="331655" y="80268"/>
                    <a:pt x="335765" y="86022"/>
                    <a:pt x="341191" y="89804"/>
                  </a:cubicBezTo>
                  <a:lnTo>
                    <a:pt x="292686" y="165274"/>
                  </a:lnTo>
                  <a:cubicBezTo>
                    <a:pt x="280847" y="158204"/>
                    <a:pt x="267036" y="155902"/>
                    <a:pt x="253389" y="158862"/>
                  </a:cubicBezTo>
                  <a:cubicBezTo>
                    <a:pt x="239660" y="161822"/>
                    <a:pt x="228232" y="169878"/>
                    <a:pt x="220669" y="180483"/>
                  </a:cubicBezTo>
                  <a:lnTo>
                    <a:pt x="186797" y="158780"/>
                  </a:lnTo>
                  <a:lnTo>
                    <a:pt x="218695" y="109206"/>
                  </a:lnTo>
                  <a:cubicBezTo>
                    <a:pt x="226095" y="112577"/>
                    <a:pt x="234563" y="113810"/>
                    <a:pt x="243112" y="111919"/>
                  </a:cubicBezTo>
                  <a:cubicBezTo>
                    <a:pt x="264076" y="107398"/>
                    <a:pt x="277395" y="86598"/>
                    <a:pt x="272791" y="65716"/>
                  </a:cubicBezTo>
                  <a:cubicBezTo>
                    <a:pt x="268269" y="44752"/>
                    <a:pt x="247469" y="31434"/>
                    <a:pt x="226588" y="36038"/>
                  </a:cubicBezTo>
                  <a:cubicBezTo>
                    <a:pt x="205624" y="40559"/>
                    <a:pt x="192306" y="61359"/>
                    <a:pt x="196910" y="82241"/>
                  </a:cubicBezTo>
                  <a:cubicBezTo>
                    <a:pt x="199211" y="92764"/>
                    <a:pt x="205624" y="101396"/>
                    <a:pt x="214092" y="106740"/>
                  </a:cubicBezTo>
                  <a:lnTo>
                    <a:pt x="182440" y="155984"/>
                  </a:lnTo>
                  <a:lnTo>
                    <a:pt x="148569" y="134199"/>
                  </a:lnTo>
                  <a:cubicBezTo>
                    <a:pt x="152926" y="126224"/>
                    <a:pt x="154653" y="116769"/>
                    <a:pt x="152597" y="107233"/>
                  </a:cubicBezTo>
                  <a:cubicBezTo>
                    <a:pt x="148076" y="86434"/>
                    <a:pt x="127605" y="73197"/>
                    <a:pt x="106805" y="77472"/>
                  </a:cubicBezTo>
                  <a:lnTo>
                    <a:pt x="101462" y="53055"/>
                  </a:lnTo>
                  <a:cubicBezTo>
                    <a:pt x="114616" y="48863"/>
                    <a:pt x="122672" y="35215"/>
                    <a:pt x="119713" y="21404"/>
                  </a:cubicBezTo>
                  <a:cubicBezTo>
                    <a:pt x="116506" y="6770"/>
                    <a:pt x="102037" y="-2520"/>
                    <a:pt x="87403" y="605"/>
                  </a:cubicBezTo>
                  <a:cubicBezTo>
                    <a:pt x="72852" y="3810"/>
                    <a:pt x="63480" y="18280"/>
                    <a:pt x="66686" y="32914"/>
                  </a:cubicBezTo>
                  <a:close/>
                  <a:moveTo>
                    <a:pt x="206200" y="328054"/>
                  </a:moveTo>
                  <a:cubicBezTo>
                    <a:pt x="208748" y="339892"/>
                    <a:pt x="201267" y="351566"/>
                    <a:pt x="189428" y="354115"/>
                  </a:cubicBezTo>
                  <a:cubicBezTo>
                    <a:pt x="177589" y="356664"/>
                    <a:pt x="165916" y="349182"/>
                    <a:pt x="163367" y="337344"/>
                  </a:cubicBezTo>
                  <a:cubicBezTo>
                    <a:pt x="160818" y="325505"/>
                    <a:pt x="168300" y="313831"/>
                    <a:pt x="180138" y="311283"/>
                  </a:cubicBezTo>
                  <a:cubicBezTo>
                    <a:pt x="191977" y="308734"/>
                    <a:pt x="203651" y="316215"/>
                    <a:pt x="206200" y="328054"/>
                  </a:cubicBezTo>
                  <a:close/>
                  <a:moveTo>
                    <a:pt x="335354" y="72293"/>
                  </a:moveTo>
                  <a:cubicBezTo>
                    <a:pt x="332805" y="60454"/>
                    <a:pt x="340287" y="48781"/>
                    <a:pt x="352125" y="46232"/>
                  </a:cubicBezTo>
                  <a:cubicBezTo>
                    <a:pt x="363964" y="43683"/>
                    <a:pt x="375638" y="51164"/>
                    <a:pt x="378186" y="63003"/>
                  </a:cubicBezTo>
                  <a:cubicBezTo>
                    <a:pt x="380735" y="74841"/>
                    <a:pt x="373254" y="86515"/>
                    <a:pt x="361415" y="89064"/>
                  </a:cubicBezTo>
                  <a:cubicBezTo>
                    <a:pt x="349577" y="91613"/>
                    <a:pt x="337902" y="84131"/>
                    <a:pt x="335354" y="72293"/>
                  </a:cubicBezTo>
                  <a:close/>
                  <a:moveTo>
                    <a:pt x="379008" y="183772"/>
                  </a:moveTo>
                  <a:cubicBezTo>
                    <a:pt x="385997" y="182292"/>
                    <a:pt x="392820" y="186649"/>
                    <a:pt x="394382" y="193638"/>
                  </a:cubicBezTo>
                  <a:cubicBezTo>
                    <a:pt x="395862" y="200625"/>
                    <a:pt x="391505" y="207449"/>
                    <a:pt x="384517" y="209011"/>
                  </a:cubicBezTo>
                  <a:cubicBezTo>
                    <a:pt x="377528" y="210491"/>
                    <a:pt x="370705" y="206134"/>
                    <a:pt x="369143" y="199146"/>
                  </a:cubicBezTo>
                  <a:cubicBezTo>
                    <a:pt x="367663" y="192158"/>
                    <a:pt x="372103" y="185252"/>
                    <a:pt x="379008" y="183772"/>
                  </a:cubicBezTo>
                  <a:close/>
                  <a:moveTo>
                    <a:pt x="254540" y="163959"/>
                  </a:moveTo>
                  <a:cubicBezTo>
                    <a:pt x="267611" y="161082"/>
                    <a:pt x="280930" y="163630"/>
                    <a:pt x="292111" y="170947"/>
                  </a:cubicBezTo>
                  <a:cubicBezTo>
                    <a:pt x="302881" y="178017"/>
                    <a:pt x="310362" y="188951"/>
                    <a:pt x="313157" y="201612"/>
                  </a:cubicBezTo>
                  <a:cubicBezTo>
                    <a:pt x="318911" y="228167"/>
                    <a:pt x="302058" y="254392"/>
                    <a:pt x="275504" y="260229"/>
                  </a:cubicBezTo>
                  <a:cubicBezTo>
                    <a:pt x="262843" y="263024"/>
                    <a:pt x="249854" y="260722"/>
                    <a:pt x="238837" y="253817"/>
                  </a:cubicBezTo>
                  <a:cubicBezTo>
                    <a:pt x="227492" y="246747"/>
                    <a:pt x="219682" y="235648"/>
                    <a:pt x="216887" y="222576"/>
                  </a:cubicBezTo>
                  <a:cubicBezTo>
                    <a:pt x="211132" y="196022"/>
                    <a:pt x="227985" y="169796"/>
                    <a:pt x="254540" y="163959"/>
                  </a:cubicBezTo>
                  <a:close/>
                  <a:moveTo>
                    <a:pt x="202089" y="81090"/>
                  </a:moveTo>
                  <a:cubicBezTo>
                    <a:pt x="198142" y="63003"/>
                    <a:pt x="209652" y="44999"/>
                    <a:pt x="227821" y="41053"/>
                  </a:cubicBezTo>
                  <a:cubicBezTo>
                    <a:pt x="245907" y="37107"/>
                    <a:pt x="263912" y="48616"/>
                    <a:pt x="267858" y="66785"/>
                  </a:cubicBezTo>
                  <a:cubicBezTo>
                    <a:pt x="271804" y="84872"/>
                    <a:pt x="260294" y="102876"/>
                    <a:pt x="242126" y="106822"/>
                  </a:cubicBezTo>
                  <a:cubicBezTo>
                    <a:pt x="223957" y="110768"/>
                    <a:pt x="206035" y="99176"/>
                    <a:pt x="202089" y="81090"/>
                  </a:cubicBezTo>
                  <a:close/>
                  <a:moveTo>
                    <a:pt x="20812" y="153847"/>
                  </a:moveTo>
                  <a:cubicBezTo>
                    <a:pt x="13824" y="155327"/>
                    <a:pt x="7000" y="150970"/>
                    <a:pt x="5438" y="143982"/>
                  </a:cubicBezTo>
                  <a:cubicBezTo>
                    <a:pt x="3958" y="136994"/>
                    <a:pt x="8316" y="130170"/>
                    <a:pt x="15304" y="128608"/>
                  </a:cubicBezTo>
                  <a:cubicBezTo>
                    <a:pt x="22292" y="127128"/>
                    <a:pt x="29115" y="131486"/>
                    <a:pt x="30677" y="138473"/>
                  </a:cubicBezTo>
                  <a:cubicBezTo>
                    <a:pt x="32157" y="145462"/>
                    <a:pt x="27718" y="152367"/>
                    <a:pt x="20812" y="153847"/>
                  </a:cubicBezTo>
                  <a:close/>
                  <a:moveTo>
                    <a:pt x="147583" y="108302"/>
                  </a:moveTo>
                  <a:cubicBezTo>
                    <a:pt x="151529" y="126388"/>
                    <a:pt x="140019" y="144393"/>
                    <a:pt x="121850" y="148339"/>
                  </a:cubicBezTo>
                  <a:cubicBezTo>
                    <a:pt x="103764" y="152285"/>
                    <a:pt x="85759" y="140775"/>
                    <a:pt x="81813" y="122606"/>
                  </a:cubicBezTo>
                  <a:cubicBezTo>
                    <a:pt x="77867" y="104520"/>
                    <a:pt x="89376" y="86515"/>
                    <a:pt x="107545" y="82569"/>
                  </a:cubicBezTo>
                  <a:cubicBezTo>
                    <a:pt x="125632" y="78706"/>
                    <a:pt x="143636" y="90215"/>
                    <a:pt x="147583" y="108302"/>
                  </a:cubicBezTo>
                  <a:close/>
                  <a:moveTo>
                    <a:pt x="114698" y="22473"/>
                  </a:moveTo>
                  <a:cubicBezTo>
                    <a:pt x="117246" y="34311"/>
                    <a:pt x="109765" y="45985"/>
                    <a:pt x="97926" y="48534"/>
                  </a:cubicBezTo>
                  <a:cubicBezTo>
                    <a:pt x="86088" y="51082"/>
                    <a:pt x="74414" y="43601"/>
                    <a:pt x="71865" y="31763"/>
                  </a:cubicBezTo>
                  <a:cubicBezTo>
                    <a:pt x="69317" y="19924"/>
                    <a:pt x="76798" y="8250"/>
                    <a:pt x="88637" y="5702"/>
                  </a:cubicBezTo>
                  <a:cubicBezTo>
                    <a:pt x="100393" y="3153"/>
                    <a:pt x="112067" y="10716"/>
                    <a:pt x="114698" y="22473"/>
                  </a:cubicBezTo>
                  <a:close/>
                </a:path>
              </a:pathLst>
            </a:custGeom>
            <a:grpFill/>
            <a:ln w="8221" cap="flat">
              <a:noFill/>
              <a:prstDash val="solid"/>
              <a:miter/>
            </a:ln>
          </p:spPr>
          <p:txBody>
            <a:bodyPr rtlCol="0" anchor="ctr"/>
            <a:lstStyle/>
            <a:p>
              <a:endParaRPr lang="en-US"/>
            </a:p>
          </p:txBody>
        </p:sp>
        <p:sp>
          <p:nvSpPr>
            <p:cNvPr id="39" name="Freeform: Shape 38">
              <a:extLst>
                <a:ext uri="{FF2B5EF4-FFF2-40B4-BE49-F238E27FC236}">
                  <a16:creationId xmlns:a16="http://schemas.microsoft.com/office/drawing/2014/main" id="{23D913BE-078A-4236-BE1A-9B717DD9EA1C}"/>
                </a:ext>
              </a:extLst>
            </p:cNvPr>
            <p:cNvSpPr/>
            <p:nvPr/>
          </p:nvSpPr>
          <p:spPr>
            <a:xfrm>
              <a:off x="494729" y="6619534"/>
              <a:ext cx="372255" cy="391903"/>
            </a:xfrm>
            <a:custGeom>
              <a:avLst/>
              <a:gdLst>
                <a:gd name="connsiteX0" fmla="*/ 345125 w 372255"/>
                <a:gd name="connsiteY0" fmla="*/ 88624 h 391903"/>
                <a:gd name="connsiteX1" fmla="*/ 318077 w 372255"/>
                <a:gd name="connsiteY1" fmla="*/ 113206 h 391903"/>
                <a:gd name="connsiteX2" fmla="*/ 292756 w 372255"/>
                <a:gd name="connsiteY2" fmla="*/ 113206 h 391903"/>
                <a:gd name="connsiteX3" fmla="*/ 254199 w 372255"/>
                <a:gd name="connsiteY3" fmla="*/ 79170 h 391903"/>
                <a:gd name="connsiteX4" fmla="*/ 252143 w 372255"/>
                <a:gd name="connsiteY4" fmla="*/ 79252 h 391903"/>
                <a:gd name="connsiteX5" fmla="*/ 252143 w 372255"/>
                <a:gd name="connsiteY5" fmla="*/ 36009 h 391903"/>
                <a:gd name="connsiteX6" fmla="*/ 267681 w 372255"/>
                <a:gd name="connsiteY6" fmla="*/ 18087 h 391903"/>
                <a:gd name="connsiteX7" fmla="*/ 249595 w 372255"/>
                <a:gd name="connsiteY7" fmla="*/ 0 h 391903"/>
                <a:gd name="connsiteX8" fmla="*/ 231508 w 372255"/>
                <a:gd name="connsiteY8" fmla="*/ 18087 h 391903"/>
                <a:gd name="connsiteX9" fmla="*/ 247046 w 372255"/>
                <a:gd name="connsiteY9" fmla="*/ 36009 h 391903"/>
                <a:gd name="connsiteX10" fmla="*/ 247046 w 372255"/>
                <a:gd name="connsiteY10" fmla="*/ 79828 h 391903"/>
                <a:gd name="connsiteX11" fmla="*/ 215477 w 372255"/>
                <a:gd name="connsiteY11" fmla="*/ 117974 h 391903"/>
                <a:gd name="connsiteX12" fmla="*/ 225096 w 372255"/>
                <a:gd name="connsiteY12" fmla="*/ 143460 h 391903"/>
                <a:gd name="connsiteX13" fmla="*/ 164506 w 372255"/>
                <a:gd name="connsiteY13" fmla="*/ 204050 h 391903"/>
                <a:gd name="connsiteX14" fmla="*/ 127921 w 372255"/>
                <a:gd name="connsiteY14" fmla="*/ 189827 h 391903"/>
                <a:gd name="connsiteX15" fmla="*/ 90926 w 372255"/>
                <a:gd name="connsiteY15" fmla="*/ 204461 h 391903"/>
                <a:gd name="connsiteX16" fmla="*/ 46121 w 372255"/>
                <a:gd name="connsiteY16" fmla="*/ 159655 h 391903"/>
                <a:gd name="connsiteX17" fmla="*/ 54260 w 372255"/>
                <a:gd name="connsiteY17" fmla="*/ 140336 h 391903"/>
                <a:gd name="connsiteX18" fmla="*/ 27130 w 372255"/>
                <a:gd name="connsiteY18" fmla="*/ 113206 h 391903"/>
                <a:gd name="connsiteX19" fmla="*/ 0 w 372255"/>
                <a:gd name="connsiteY19" fmla="*/ 140336 h 391903"/>
                <a:gd name="connsiteX20" fmla="*/ 27130 w 372255"/>
                <a:gd name="connsiteY20" fmla="*/ 167465 h 391903"/>
                <a:gd name="connsiteX21" fmla="*/ 42092 w 372255"/>
                <a:gd name="connsiteY21" fmla="*/ 162944 h 391903"/>
                <a:gd name="connsiteX22" fmla="*/ 87309 w 372255"/>
                <a:gd name="connsiteY22" fmla="*/ 208160 h 391903"/>
                <a:gd name="connsiteX23" fmla="*/ 73497 w 372255"/>
                <a:gd name="connsiteY23" fmla="*/ 244334 h 391903"/>
                <a:gd name="connsiteX24" fmla="*/ 115919 w 372255"/>
                <a:gd name="connsiteY24" fmla="*/ 297442 h 391903"/>
                <a:gd name="connsiteX25" fmla="*/ 115919 w 372255"/>
                <a:gd name="connsiteY25" fmla="*/ 343892 h 391903"/>
                <a:gd name="connsiteX26" fmla="*/ 100381 w 372255"/>
                <a:gd name="connsiteY26" fmla="*/ 361814 h 391903"/>
                <a:gd name="connsiteX27" fmla="*/ 118467 w 372255"/>
                <a:gd name="connsiteY27" fmla="*/ 379901 h 391903"/>
                <a:gd name="connsiteX28" fmla="*/ 136554 w 372255"/>
                <a:gd name="connsiteY28" fmla="*/ 361814 h 391903"/>
                <a:gd name="connsiteX29" fmla="*/ 121016 w 372255"/>
                <a:gd name="connsiteY29" fmla="*/ 343892 h 391903"/>
                <a:gd name="connsiteX30" fmla="*/ 121016 w 372255"/>
                <a:gd name="connsiteY30" fmla="*/ 298347 h 391903"/>
                <a:gd name="connsiteX31" fmla="*/ 127839 w 372255"/>
                <a:gd name="connsiteY31" fmla="*/ 298840 h 391903"/>
                <a:gd name="connsiteX32" fmla="*/ 163930 w 372255"/>
                <a:gd name="connsiteY32" fmla="*/ 285028 h 391903"/>
                <a:gd name="connsiteX33" fmla="*/ 227644 w 372255"/>
                <a:gd name="connsiteY33" fmla="*/ 348742 h 391903"/>
                <a:gd name="connsiteX34" fmla="*/ 222383 w 372255"/>
                <a:gd name="connsiteY34" fmla="*/ 364773 h 391903"/>
                <a:gd name="connsiteX35" fmla="*/ 249513 w 372255"/>
                <a:gd name="connsiteY35" fmla="*/ 391903 h 391903"/>
                <a:gd name="connsiteX36" fmla="*/ 276643 w 372255"/>
                <a:gd name="connsiteY36" fmla="*/ 364773 h 391903"/>
                <a:gd name="connsiteX37" fmla="*/ 249513 w 372255"/>
                <a:gd name="connsiteY37" fmla="*/ 337644 h 391903"/>
                <a:gd name="connsiteX38" fmla="*/ 231097 w 372255"/>
                <a:gd name="connsiteY38" fmla="*/ 344878 h 391903"/>
                <a:gd name="connsiteX39" fmla="*/ 167630 w 372255"/>
                <a:gd name="connsiteY39" fmla="*/ 281411 h 391903"/>
                <a:gd name="connsiteX40" fmla="*/ 182263 w 372255"/>
                <a:gd name="connsiteY40" fmla="*/ 244416 h 391903"/>
                <a:gd name="connsiteX41" fmla="*/ 168041 w 372255"/>
                <a:gd name="connsiteY41" fmla="*/ 207832 h 391903"/>
                <a:gd name="connsiteX42" fmla="*/ 196486 w 372255"/>
                <a:gd name="connsiteY42" fmla="*/ 179386 h 391903"/>
                <a:gd name="connsiteX43" fmla="*/ 238167 w 372255"/>
                <a:gd name="connsiteY43" fmla="*/ 221067 h 391903"/>
                <a:gd name="connsiteX44" fmla="*/ 230357 w 372255"/>
                <a:gd name="connsiteY44" fmla="*/ 244416 h 391903"/>
                <a:gd name="connsiteX45" fmla="*/ 269243 w 372255"/>
                <a:gd name="connsiteY45" fmla="*/ 283302 h 391903"/>
                <a:gd name="connsiteX46" fmla="*/ 308130 w 372255"/>
                <a:gd name="connsiteY46" fmla="*/ 244416 h 391903"/>
                <a:gd name="connsiteX47" fmla="*/ 269243 w 372255"/>
                <a:gd name="connsiteY47" fmla="*/ 205529 h 391903"/>
                <a:gd name="connsiteX48" fmla="*/ 241620 w 372255"/>
                <a:gd name="connsiteY48" fmla="*/ 217121 h 391903"/>
                <a:gd name="connsiteX49" fmla="*/ 200268 w 372255"/>
                <a:gd name="connsiteY49" fmla="*/ 175686 h 391903"/>
                <a:gd name="connsiteX50" fmla="*/ 228713 w 372255"/>
                <a:gd name="connsiteY50" fmla="*/ 147242 h 391903"/>
                <a:gd name="connsiteX51" fmla="*/ 254281 w 372255"/>
                <a:gd name="connsiteY51" fmla="*/ 156860 h 391903"/>
                <a:gd name="connsiteX52" fmla="*/ 293085 w 372255"/>
                <a:gd name="connsiteY52" fmla="*/ 118385 h 391903"/>
                <a:gd name="connsiteX53" fmla="*/ 318077 w 372255"/>
                <a:gd name="connsiteY53" fmla="*/ 118385 h 391903"/>
                <a:gd name="connsiteX54" fmla="*/ 345125 w 372255"/>
                <a:gd name="connsiteY54" fmla="*/ 142966 h 391903"/>
                <a:gd name="connsiteX55" fmla="*/ 372255 w 372255"/>
                <a:gd name="connsiteY55" fmla="*/ 115837 h 391903"/>
                <a:gd name="connsiteX56" fmla="*/ 345125 w 372255"/>
                <a:gd name="connsiteY56" fmla="*/ 88624 h 391903"/>
                <a:gd name="connsiteX57" fmla="*/ 27130 w 372255"/>
                <a:gd name="connsiteY57" fmla="*/ 162286 h 391903"/>
                <a:gd name="connsiteX58" fmla="*/ 5179 w 372255"/>
                <a:gd name="connsiteY58" fmla="*/ 140336 h 391903"/>
                <a:gd name="connsiteX59" fmla="*/ 27130 w 372255"/>
                <a:gd name="connsiteY59" fmla="*/ 118385 h 391903"/>
                <a:gd name="connsiteX60" fmla="*/ 49080 w 372255"/>
                <a:gd name="connsiteY60" fmla="*/ 140336 h 391903"/>
                <a:gd name="connsiteX61" fmla="*/ 27130 w 372255"/>
                <a:gd name="connsiteY61" fmla="*/ 162286 h 391903"/>
                <a:gd name="connsiteX62" fmla="*/ 249595 w 372255"/>
                <a:gd name="connsiteY62" fmla="*/ 342823 h 391903"/>
                <a:gd name="connsiteX63" fmla="*/ 271545 w 372255"/>
                <a:gd name="connsiteY63" fmla="*/ 364773 h 391903"/>
                <a:gd name="connsiteX64" fmla="*/ 249595 w 372255"/>
                <a:gd name="connsiteY64" fmla="*/ 386724 h 391903"/>
                <a:gd name="connsiteX65" fmla="*/ 227644 w 372255"/>
                <a:gd name="connsiteY65" fmla="*/ 364773 h 391903"/>
                <a:gd name="connsiteX66" fmla="*/ 249595 w 372255"/>
                <a:gd name="connsiteY66" fmla="*/ 342823 h 391903"/>
                <a:gd name="connsiteX67" fmla="*/ 131457 w 372255"/>
                <a:gd name="connsiteY67" fmla="*/ 361814 h 391903"/>
                <a:gd name="connsiteX68" fmla="*/ 118549 w 372255"/>
                <a:gd name="connsiteY68" fmla="*/ 374721 h 391903"/>
                <a:gd name="connsiteX69" fmla="*/ 105642 w 372255"/>
                <a:gd name="connsiteY69" fmla="*/ 361814 h 391903"/>
                <a:gd name="connsiteX70" fmla="*/ 118549 w 372255"/>
                <a:gd name="connsiteY70" fmla="*/ 348907 h 391903"/>
                <a:gd name="connsiteX71" fmla="*/ 131457 w 372255"/>
                <a:gd name="connsiteY71" fmla="*/ 361814 h 391903"/>
                <a:gd name="connsiteX72" fmla="*/ 177166 w 372255"/>
                <a:gd name="connsiteY72" fmla="*/ 244334 h 391903"/>
                <a:gd name="connsiteX73" fmla="*/ 162368 w 372255"/>
                <a:gd name="connsiteY73" fmla="*/ 279520 h 391903"/>
                <a:gd name="connsiteX74" fmla="*/ 127921 w 372255"/>
                <a:gd name="connsiteY74" fmla="*/ 293578 h 391903"/>
                <a:gd name="connsiteX75" fmla="*/ 78677 w 372255"/>
                <a:gd name="connsiteY75" fmla="*/ 244334 h 391903"/>
                <a:gd name="connsiteX76" fmla="*/ 92735 w 372255"/>
                <a:gd name="connsiteY76" fmla="*/ 209887 h 391903"/>
                <a:gd name="connsiteX77" fmla="*/ 127921 w 372255"/>
                <a:gd name="connsiteY77" fmla="*/ 195089 h 391903"/>
                <a:gd name="connsiteX78" fmla="*/ 177166 w 372255"/>
                <a:gd name="connsiteY78" fmla="*/ 244334 h 391903"/>
                <a:gd name="connsiteX79" fmla="*/ 269326 w 372255"/>
                <a:gd name="connsiteY79" fmla="*/ 210709 h 391903"/>
                <a:gd name="connsiteX80" fmla="*/ 302950 w 372255"/>
                <a:gd name="connsiteY80" fmla="*/ 244334 h 391903"/>
                <a:gd name="connsiteX81" fmla="*/ 269326 w 372255"/>
                <a:gd name="connsiteY81" fmla="*/ 277958 h 391903"/>
                <a:gd name="connsiteX82" fmla="*/ 235701 w 372255"/>
                <a:gd name="connsiteY82" fmla="*/ 244334 h 391903"/>
                <a:gd name="connsiteX83" fmla="*/ 269326 w 372255"/>
                <a:gd name="connsiteY83" fmla="*/ 210709 h 391903"/>
                <a:gd name="connsiteX84" fmla="*/ 236688 w 372255"/>
                <a:gd name="connsiteY84" fmla="*/ 18087 h 391903"/>
                <a:gd name="connsiteX85" fmla="*/ 249595 w 372255"/>
                <a:gd name="connsiteY85" fmla="*/ 5179 h 391903"/>
                <a:gd name="connsiteX86" fmla="*/ 262502 w 372255"/>
                <a:gd name="connsiteY86" fmla="*/ 18087 h 391903"/>
                <a:gd name="connsiteX87" fmla="*/ 249595 w 372255"/>
                <a:gd name="connsiteY87" fmla="*/ 30994 h 391903"/>
                <a:gd name="connsiteX88" fmla="*/ 236688 w 372255"/>
                <a:gd name="connsiteY88" fmla="*/ 18087 h 391903"/>
                <a:gd name="connsiteX89" fmla="*/ 254281 w 372255"/>
                <a:gd name="connsiteY89" fmla="*/ 151598 h 391903"/>
                <a:gd name="connsiteX90" fmla="*/ 220656 w 372255"/>
                <a:gd name="connsiteY90" fmla="*/ 117974 h 391903"/>
                <a:gd name="connsiteX91" fmla="*/ 254281 w 372255"/>
                <a:gd name="connsiteY91" fmla="*/ 84349 h 391903"/>
                <a:gd name="connsiteX92" fmla="*/ 287906 w 372255"/>
                <a:gd name="connsiteY92" fmla="*/ 117974 h 391903"/>
                <a:gd name="connsiteX93" fmla="*/ 254281 w 372255"/>
                <a:gd name="connsiteY93" fmla="*/ 151598 h 391903"/>
                <a:gd name="connsiteX94" fmla="*/ 345125 w 372255"/>
                <a:gd name="connsiteY94" fmla="*/ 137705 h 391903"/>
                <a:gd name="connsiteX95" fmla="*/ 323174 w 372255"/>
                <a:gd name="connsiteY95" fmla="*/ 115754 h 391903"/>
                <a:gd name="connsiteX96" fmla="*/ 345125 w 372255"/>
                <a:gd name="connsiteY96" fmla="*/ 93804 h 391903"/>
                <a:gd name="connsiteX97" fmla="*/ 367075 w 372255"/>
                <a:gd name="connsiteY97" fmla="*/ 115754 h 391903"/>
                <a:gd name="connsiteX98" fmla="*/ 345125 w 372255"/>
                <a:gd name="connsiteY98" fmla="*/ 137705 h 39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372255" h="391903">
                  <a:moveTo>
                    <a:pt x="345125" y="88624"/>
                  </a:moveTo>
                  <a:cubicBezTo>
                    <a:pt x="331067" y="88624"/>
                    <a:pt x="319393" y="99394"/>
                    <a:pt x="318077" y="113206"/>
                  </a:cubicBezTo>
                  <a:lnTo>
                    <a:pt x="292756" y="113206"/>
                  </a:lnTo>
                  <a:cubicBezTo>
                    <a:pt x="290372" y="94050"/>
                    <a:pt x="274012" y="79170"/>
                    <a:pt x="254199" y="79170"/>
                  </a:cubicBezTo>
                  <a:cubicBezTo>
                    <a:pt x="253541" y="79170"/>
                    <a:pt x="252801" y="79252"/>
                    <a:pt x="252143" y="79252"/>
                  </a:cubicBezTo>
                  <a:lnTo>
                    <a:pt x="252143" y="36009"/>
                  </a:lnTo>
                  <a:cubicBezTo>
                    <a:pt x="260858" y="34776"/>
                    <a:pt x="267681" y="27212"/>
                    <a:pt x="267681" y="18087"/>
                  </a:cubicBezTo>
                  <a:cubicBezTo>
                    <a:pt x="267681" y="8139"/>
                    <a:pt x="259542" y="0"/>
                    <a:pt x="249595" y="0"/>
                  </a:cubicBezTo>
                  <a:cubicBezTo>
                    <a:pt x="239647" y="0"/>
                    <a:pt x="231508" y="8139"/>
                    <a:pt x="231508" y="18087"/>
                  </a:cubicBezTo>
                  <a:cubicBezTo>
                    <a:pt x="231508" y="27212"/>
                    <a:pt x="238250" y="34694"/>
                    <a:pt x="247046" y="36009"/>
                  </a:cubicBezTo>
                  <a:lnTo>
                    <a:pt x="247046" y="79828"/>
                  </a:lnTo>
                  <a:cubicBezTo>
                    <a:pt x="229124" y="83281"/>
                    <a:pt x="215477" y="99065"/>
                    <a:pt x="215477" y="117974"/>
                  </a:cubicBezTo>
                  <a:cubicBezTo>
                    <a:pt x="215477" y="127757"/>
                    <a:pt x="219094" y="136636"/>
                    <a:pt x="225096" y="143460"/>
                  </a:cubicBezTo>
                  <a:lnTo>
                    <a:pt x="164506" y="204050"/>
                  </a:lnTo>
                  <a:cubicBezTo>
                    <a:pt x="154805" y="195253"/>
                    <a:pt x="141980" y="189827"/>
                    <a:pt x="127921" y="189827"/>
                  </a:cubicBezTo>
                  <a:cubicBezTo>
                    <a:pt x="114028" y="189827"/>
                    <a:pt x="101038" y="195007"/>
                    <a:pt x="90926" y="204461"/>
                  </a:cubicBezTo>
                  <a:lnTo>
                    <a:pt x="46121" y="159655"/>
                  </a:lnTo>
                  <a:cubicBezTo>
                    <a:pt x="51136" y="154723"/>
                    <a:pt x="54260" y="147899"/>
                    <a:pt x="54260" y="140336"/>
                  </a:cubicBezTo>
                  <a:cubicBezTo>
                    <a:pt x="54260" y="125373"/>
                    <a:pt x="42092" y="113206"/>
                    <a:pt x="27130" y="113206"/>
                  </a:cubicBezTo>
                  <a:cubicBezTo>
                    <a:pt x="12167" y="113206"/>
                    <a:pt x="0" y="125373"/>
                    <a:pt x="0" y="140336"/>
                  </a:cubicBezTo>
                  <a:cubicBezTo>
                    <a:pt x="0" y="155298"/>
                    <a:pt x="12167" y="167465"/>
                    <a:pt x="27130" y="167465"/>
                  </a:cubicBezTo>
                  <a:cubicBezTo>
                    <a:pt x="32638" y="167465"/>
                    <a:pt x="37817" y="165821"/>
                    <a:pt x="42092" y="162944"/>
                  </a:cubicBezTo>
                  <a:lnTo>
                    <a:pt x="87309" y="208160"/>
                  </a:lnTo>
                  <a:cubicBezTo>
                    <a:pt x="78430" y="218108"/>
                    <a:pt x="73497" y="230851"/>
                    <a:pt x="73497" y="244334"/>
                  </a:cubicBezTo>
                  <a:cubicBezTo>
                    <a:pt x="73497" y="270230"/>
                    <a:pt x="91666" y="291934"/>
                    <a:pt x="115919" y="297442"/>
                  </a:cubicBezTo>
                  <a:lnTo>
                    <a:pt x="115919" y="343892"/>
                  </a:lnTo>
                  <a:cubicBezTo>
                    <a:pt x="107204" y="345125"/>
                    <a:pt x="100381" y="352689"/>
                    <a:pt x="100381" y="361814"/>
                  </a:cubicBezTo>
                  <a:cubicBezTo>
                    <a:pt x="100381" y="371762"/>
                    <a:pt x="108519" y="379901"/>
                    <a:pt x="118467" y="379901"/>
                  </a:cubicBezTo>
                  <a:cubicBezTo>
                    <a:pt x="128415" y="379901"/>
                    <a:pt x="136554" y="371762"/>
                    <a:pt x="136554" y="361814"/>
                  </a:cubicBezTo>
                  <a:cubicBezTo>
                    <a:pt x="136554" y="352689"/>
                    <a:pt x="129812" y="345207"/>
                    <a:pt x="121016" y="343892"/>
                  </a:cubicBezTo>
                  <a:lnTo>
                    <a:pt x="121016" y="298347"/>
                  </a:lnTo>
                  <a:cubicBezTo>
                    <a:pt x="123235" y="298593"/>
                    <a:pt x="125537" y="298840"/>
                    <a:pt x="127839" y="298840"/>
                  </a:cubicBezTo>
                  <a:cubicBezTo>
                    <a:pt x="141322" y="298840"/>
                    <a:pt x="153983" y="293907"/>
                    <a:pt x="163930" y="285028"/>
                  </a:cubicBezTo>
                  <a:lnTo>
                    <a:pt x="227644" y="348742"/>
                  </a:lnTo>
                  <a:cubicBezTo>
                    <a:pt x="224356" y="353264"/>
                    <a:pt x="222383" y="358772"/>
                    <a:pt x="222383" y="364773"/>
                  </a:cubicBezTo>
                  <a:cubicBezTo>
                    <a:pt x="222383" y="379736"/>
                    <a:pt x="234550" y="391903"/>
                    <a:pt x="249513" y="391903"/>
                  </a:cubicBezTo>
                  <a:cubicBezTo>
                    <a:pt x="264475" y="391903"/>
                    <a:pt x="276643" y="379736"/>
                    <a:pt x="276643" y="364773"/>
                  </a:cubicBezTo>
                  <a:cubicBezTo>
                    <a:pt x="276643" y="349811"/>
                    <a:pt x="264475" y="337644"/>
                    <a:pt x="249513" y="337644"/>
                  </a:cubicBezTo>
                  <a:cubicBezTo>
                    <a:pt x="242442" y="337644"/>
                    <a:pt x="235948" y="340439"/>
                    <a:pt x="231097" y="344878"/>
                  </a:cubicBezTo>
                  <a:lnTo>
                    <a:pt x="167630" y="281411"/>
                  </a:lnTo>
                  <a:cubicBezTo>
                    <a:pt x="177002" y="271381"/>
                    <a:pt x="182263" y="258309"/>
                    <a:pt x="182263" y="244416"/>
                  </a:cubicBezTo>
                  <a:cubicBezTo>
                    <a:pt x="182263" y="230357"/>
                    <a:pt x="176837" y="217532"/>
                    <a:pt x="168041" y="207832"/>
                  </a:cubicBezTo>
                  <a:lnTo>
                    <a:pt x="196486" y="179386"/>
                  </a:lnTo>
                  <a:lnTo>
                    <a:pt x="238167" y="221067"/>
                  </a:lnTo>
                  <a:cubicBezTo>
                    <a:pt x="233235" y="227562"/>
                    <a:pt x="230357" y="235619"/>
                    <a:pt x="230357" y="244416"/>
                  </a:cubicBezTo>
                  <a:cubicBezTo>
                    <a:pt x="230357" y="265873"/>
                    <a:pt x="247786" y="283302"/>
                    <a:pt x="269243" y="283302"/>
                  </a:cubicBezTo>
                  <a:cubicBezTo>
                    <a:pt x="290701" y="283302"/>
                    <a:pt x="308130" y="265873"/>
                    <a:pt x="308130" y="244416"/>
                  </a:cubicBezTo>
                  <a:cubicBezTo>
                    <a:pt x="308130" y="222958"/>
                    <a:pt x="290701" y="205529"/>
                    <a:pt x="269243" y="205529"/>
                  </a:cubicBezTo>
                  <a:cubicBezTo>
                    <a:pt x="258474" y="205529"/>
                    <a:pt x="248691" y="209969"/>
                    <a:pt x="241620" y="217121"/>
                  </a:cubicBezTo>
                  <a:lnTo>
                    <a:pt x="200268" y="175686"/>
                  </a:lnTo>
                  <a:lnTo>
                    <a:pt x="228713" y="147242"/>
                  </a:lnTo>
                  <a:cubicBezTo>
                    <a:pt x="235537" y="153243"/>
                    <a:pt x="244498" y="156860"/>
                    <a:pt x="254281" y="156860"/>
                  </a:cubicBezTo>
                  <a:cubicBezTo>
                    <a:pt x="275574" y="156860"/>
                    <a:pt x="292920" y="139678"/>
                    <a:pt x="293085" y="118385"/>
                  </a:cubicBezTo>
                  <a:lnTo>
                    <a:pt x="318077" y="118385"/>
                  </a:lnTo>
                  <a:cubicBezTo>
                    <a:pt x="319393" y="132114"/>
                    <a:pt x="330984" y="142966"/>
                    <a:pt x="345125" y="142966"/>
                  </a:cubicBezTo>
                  <a:cubicBezTo>
                    <a:pt x="360087" y="142966"/>
                    <a:pt x="372255" y="130799"/>
                    <a:pt x="372255" y="115837"/>
                  </a:cubicBezTo>
                  <a:cubicBezTo>
                    <a:pt x="372337" y="100792"/>
                    <a:pt x="360087" y="88624"/>
                    <a:pt x="345125" y="88624"/>
                  </a:cubicBezTo>
                  <a:close/>
                  <a:moveTo>
                    <a:pt x="27130" y="162286"/>
                  </a:moveTo>
                  <a:cubicBezTo>
                    <a:pt x="15045" y="162286"/>
                    <a:pt x="5179" y="152421"/>
                    <a:pt x="5179" y="140336"/>
                  </a:cubicBezTo>
                  <a:cubicBezTo>
                    <a:pt x="5179" y="128251"/>
                    <a:pt x="15045" y="118385"/>
                    <a:pt x="27130" y="118385"/>
                  </a:cubicBezTo>
                  <a:cubicBezTo>
                    <a:pt x="39215" y="118385"/>
                    <a:pt x="49080" y="128251"/>
                    <a:pt x="49080" y="140336"/>
                  </a:cubicBezTo>
                  <a:cubicBezTo>
                    <a:pt x="49080" y="152421"/>
                    <a:pt x="39215" y="162286"/>
                    <a:pt x="27130" y="162286"/>
                  </a:cubicBezTo>
                  <a:close/>
                  <a:moveTo>
                    <a:pt x="249595" y="342823"/>
                  </a:moveTo>
                  <a:cubicBezTo>
                    <a:pt x="261680" y="342823"/>
                    <a:pt x="271545" y="352689"/>
                    <a:pt x="271545" y="364773"/>
                  </a:cubicBezTo>
                  <a:cubicBezTo>
                    <a:pt x="271545" y="376859"/>
                    <a:pt x="261680" y="386724"/>
                    <a:pt x="249595" y="386724"/>
                  </a:cubicBezTo>
                  <a:cubicBezTo>
                    <a:pt x="237510" y="386724"/>
                    <a:pt x="227644" y="376859"/>
                    <a:pt x="227644" y="364773"/>
                  </a:cubicBezTo>
                  <a:cubicBezTo>
                    <a:pt x="227644" y="352606"/>
                    <a:pt x="237510" y="342823"/>
                    <a:pt x="249595" y="342823"/>
                  </a:cubicBezTo>
                  <a:close/>
                  <a:moveTo>
                    <a:pt x="131457" y="361814"/>
                  </a:moveTo>
                  <a:cubicBezTo>
                    <a:pt x="131457" y="368884"/>
                    <a:pt x="125702" y="374721"/>
                    <a:pt x="118549" y="374721"/>
                  </a:cubicBezTo>
                  <a:cubicBezTo>
                    <a:pt x="111397" y="374721"/>
                    <a:pt x="105642" y="368966"/>
                    <a:pt x="105642" y="361814"/>
                  </a:cubicBezTo>
                  <a:cubicBezTo>
                    <a:pt x="105642" y="354662"/>
                    <a:pt x="111397" y="348907"/>
                    <a:pt x="118549" y="348907"/>
                  </a:cubicBezTo>
                  <a:cubicBezTo>
                    <a:pt x="125620" y="348907"/>
                    <a:pt x="131457" y="354662"/>
                    <a:pt x="131457" y="361814"/>
                  </a:cubicBezTo>
                  <a:close/>
                  <a:moveTo>
                    <a:pt x="177166" y="244334"/>
                  </a:moveTo>
                  <a:cubicBezTo>
                    <a:pt x="177166" y="257734"/>
                    <a:pt x="171905" y="270230"/>
                    <a:pt x="162368" y="279520"/>
                  </a:cubicBezTo>
                  <a:cubicBezTo>
                    <a:pt x="153160" y="288564"/>
                    <a:pt x="140911" y="293578"/>
                    <a:pt x="127921" y="293578"/>
                  </a:cubicBezTo>
                  <a:cubicBezTo>
                    <a:pt x="100792" y="293578"/>
                    <a:pt x="78677" y="271463"/>
                    <a:pt x="78677" y="244334"/>
                  </a:cubicBezTo>
                  <a:cubicBezTo>
                    <a:pt x="78677" y="231344"/>
                    <a:pt x="83692" y="219094"/>
                    <a:pt x="92735" y="209887"/>
                  </a:cubicBezTo>
                  <a:cubicBezTo>
                    <a:pt x="102025" y="200350"/>
                    <a:pt x="114603" y="195089"/>
                    <a:pt x="127921" y="195089"/>
                  </a:cubicBezTo>
                  <a:cubicBezTo>
                    <a:pt x="155051" y="195089"/>
                    <a:pt x="177166" y="217203"/>
                    <a:pt x="177166" y="244334"/>
                  </a:cubicBezTo>
                  <a:close/>
                  <a:moveTo>
                    <a:pt x="269326" y="210709"/>
                  </a:moveTo>
                  <a:cubicBezTo>
                    <a:pt x="287906" y="210709"/>
                    <a:pt x="302950" y="225836"/>
                    <a:pt x="302950" y="244334"/>
                  </a:cubicBezTo>
                  <a:cubicBezTo>
                    <a:pt x="302950" y="262913"/>
                    <a:pt x="287823" y="277958"/>
                    <a:pt x="269326" y="277958"/>
                  </a:cubicBezTo>
                  <a:cubicBezTo>
                    <a:pt x="250746" y="277958"/>
                    <a:pt x="235701" y="262831"/>
                    <a:pt x="235701" y="244334"/>
                  </a:cubicBezTo>
                  <a:cubicBezTo>
                    <a:pt x="235701" y="225836"/>
                    <a:pt x="250746" y="210709"/>
                    <a:pt x="269326" y="210709"/>
                  </a:cubicBezTo>
                  <a:close/>
                  <a:moveTo>
                    <a:pt x="236688" y="18087"/>
                  </a:moveTo>
                  <a:cubicBezTo>
                    <a:pt x="236688" y="10934"/>
                    <a:pt x="242442" y="5179"/>
                    <a:pt x="249595" y="5179"/>
                  </a:cubicBezTo>
                  <a:cubicBezTo>
                    <a:pt x="256747" y="5179"/>
                    <a:pt x="262502" y="10934"/>
                    <a:pt x="262502" y="18087"/>
                  </a:cubicBezTo>
                  <a:cubicBezTo>
                    <a:pt x="262502" y="25239"/>
                    <a:pt x="256747" y="30994"/>
                    <a:pt x="249595" y="30994"/>
                  </a:cubicBezTo>
                  <a:cubicBezTo>
                    <a:pt x="242442" y="30994"/>
                    <a:pt x="236688" y="25239"/>
                    <a:pt x="236688" y="18087"/>
                  </a:cubicBezTo>
                  <a:close/>
                  <a:moveTo>
                    <a:pt x="254281" y="151598"/>
                  </a:moveTo>
                  <a:cubicBezTo>
                    <a:pt x="235701" y="151598"/>
                    <a:pt x="220656" y="136472"/>
                    <a:pt x="220656" y="117974"/>
                  </a:cubicBezTo>
                  <a:cubicBezTo>
                    <a:pt x="220656" y="99394"/>
                    <a:pt x="235783" y="84349"/>
                    <a:pt x="254281" y="84349"/>
                  </a:cubicBezTo>
                  <a:cubicBezTo>
                    <a:pt x="272861" y="84349"/>
                    <a:pt x="287906" y="99477"/>
                    <a:pt x="287906" y="117974"/>
                  </a:cubicBezTo>
                  <a:cubicBezTo>
                    <a:pt x="287906" y="136554"/>
                    <a:pt x="272861" y="151598"/>
                    <a:pt x="254281" y="151598"/>
                  </a:cubicBezTo>
                  <a:close/>
                  <a:moveTo>
                    <a:pt x="345125" y="137705"/>
                  </a:moveTo>
                  <a:cubicBezTo>
                    <a:pt x="333040" y="137705"/>
                    <a:pt x="323174" y="127839"/>
                    <a:pt x="323174" y="115754"/>
                  </a:cubicBezTo>
                  <a:cubicBezTo>
                    <a:pt x="323174" y="103669"/>
                    <a:pt x="333040" y="93804"/>
                    <a:pt x="345125" y="93804"/>
                  </a:cubicBezTo>
                  <a:cubicBezTo>
                    <a:pt x="357210" y="93804"/>
                    <a:pt x="367075" y="103669"/>
                    <a:pt x="367075" y="115754"/>
                  </a:cubicBezTo>
                  <a:cubicBezTo>
                    <a:pt x="367075" y="127921"/>
                    <a:pt x="357210" y="137705"/>
                    <a:pt x="345125" y="137705"/>
                  </a:cubicBezTo>
                  <a:close/>
                </a:path>
              </a:pathLst>
            </a:custGeom>
            <a:grpFill/>
            <a:ln w="8221" cap="flat">
              <a:noFill/>
              <a:prstDash val="solid"/>
              <a:miter/>
            </a:ln>
          </p:spPr>
          <p:txBody>
            <a:bodyPr rtlCol="0" anchor="ctr"/>
            <a:lstStyle/>
            <a:p>
              <a:endParaRPr lang="en-US"/>
            </a:p>
          </p:txBody>
        </p:sp>
        <p:grpSp>
          <p:nvGrpSpPr>
            <p:cNvPr id="40" name="Graphic 2">
              <a:extLst>
                <a:ext uri="{FF2B5EF4-FFF2-40B4-BE49-F238E27FC236}">
                  <a16:creationId xmlns:a16="http://schemas.microsoft.com/office/drawing/2014/main" id="{E586607A-97AE-422E-B5C3-30C63198E7EA}"/>
                </a:ext>
              </a:extLst>
            </p:cNvPr>
            <p:cNvGrpSpPr/>
            <p:nvPr/>
          </p:nvGrpSpPr>
          <p:grpSpPr>
            <a:xfrm>
              <a:off x="7622569" y="2937106"/>
              <a:ext cx="313226" cy="373898"/>
              <a:chOff x="7622569" y="2937106"/>
              <a:chExt cx="313226" cy="373898"/>
            </a:xfrm>
            <a:grpFill/>
          </p:grpSpPr>
          <p:sp>
            <p:nvSpPr>
              <p:cNvPr id="109" name="Freeform: Shape 108">
                <a:extLst>
                  <a:ext uri="{FF2B5EF4-FFF2-40B4-BE49-F238E27FC236}">
                    <a16:creationId xmlns:a16="http://schemas.microsoft.com/office/drawing/2014/main" id="{73BD59B7-901F-4BA7-90B4-A6E6A0894373}"/>
                  </a:ext>
                </a:extLst>
              </p:cNvPr>
              <p:cNvSpPr/>
              <p:nvPr/>
            </p:nvSpPr>
            <p:spPr>
              <a:xfrm>
                <a:off x="7622569" y="2937106"/>
                <a:ext cx="313226" cy="373898"/>
              </a:xfrm>
              <a:custGeom>
                <a:avLst/>
                <a:gdLst>
                  <a:gd name="connsiteX0" fmla="*/ 293496 w 313226"/>
                  <a:gd name="connsiteY0" fmla="*/ 0 h 373898"/>
                  <a:gd name="connsiteX1" fmla="*/ 42832 w 313226"/>
                  <a:gd name="connsiteY1" fmla="*/ 0 h 373898"/>
                  <a:gd name="connsiteX2" fmla="*/ 23101 w 313226"/>
                  <a:gd name="connsiteY2" fmla="*/ 19731 h 373898"/>
                  <a:gd name="connsiteX3" fmla="*/ 23101 w 313226"/>
                  <a:gd name="connsiteY3" fmla="*/ 29432 h 373898"/>
                  <a:gd name="connsiteX4" fmla="*/ 11592 w 313226"/>
                  <a:gd name="connsiteY4" fmla="*/ 29432 h 373898"/>
                  <a:gd name="connsiteX5" fmla="*/ 0 w 313226"/>
                  <a:gd name="connsiteY5" fmla="*/ 41024 h 373898"/>
                  <a:gd name="connsiteX6" fmla="*/ 11592 w 313226"/>
                  <a:gd name="connsiteY6" fmla="*/ 52615 h 373898"/>
                  <a:gd name="connsiteX7" fmla="*/ 23101 w 313226"/>
                  <a:gd name="connsiteY7" fmla="*/ 52615 h 373898"/>
                  <a:gd name="connsiteX8" fmla="*/ 23101 w 313226"/>
                  <a:gd name="connsiteY8" fmla="*/ 95119 h 373898"/>
                  <a:gd name="connsiteX9" fmla="*/ 11592 w 313226"/>
                  <a:gd name="connsiteY9" fmla="*/ 95119 h 373898"/>
                  <a:gd name="connsiteX10" fmla="*/ 0 w 313226"/>
                  <a:gd name="connsiteY10" fmla="*/ 106711 h 373898"/>
                  <a:gd name="connsiteX11" fmla="*/ 11592 w 313226"/>
                  <a:gd name="connsiteY11" fmla="*/ 118303 h 373898"/>
                  <a:gd name="connsiteX12" fmla="*/ 23101 w 313226"/>
                  <a:gd name="connsiteY12" fmla="*/ 118303 h 373898"/>
                  <a:gd name="connsiteX13" fmla="*/ 23101 w 313226"/>
                  <a:gd name="connsiteY13" fmla="*/ 160806 h 373898"/>
                  <a:gd name="connsiteX14" fmla="*/ 11592 w 313226"/>
                  <a:gd name="connsiteY14" fmla="*/ 160806 h 373898"/>
                  <a:gd name="connsiteX15" fmla="*/ 0 w 313226"/>
                  <a:gd name="connsiteY15" fmla="*/ 172398 h 373898"/>
                  <a:gd name="connsiteX16" fmla="*/ 11592 w 313226"/>
                  <a:gd name="connsiteY16" fmla="*/ 183990 h 373898"/>
                  <a:gd name="connsiteX17" fmla="*/ 23101 w 313226"/>
                  <a:gd name="connsiteY17" fmla="*/ 183990 h 373898"/>
                  <a:gd name="connsiteX18" fmla="*/ 23101 w 313226"/>
                  <a:gd name="connsiteY18" fmla="*/ 226493 h 373898"/>
                  <a:gd name="connsiteX19" fmla="*/ 11592 w 313226"/>
                  <a:gd name="connsiteY19" fmla="*/ 226493 h 373898"/>
                  <a:gd name="connsiteX20" fmla="*/ 0 w 313226"/>
                  <a:gd name="connsiteY20" fmla="*/ 238085 h 373898"/>
                  <a:gd name="connsiteX21" fmla="*/ 11592 w 313226"/>
                  <a:gd name="connsiteY21" fmla="*/ 249677 h 373898"/>
                  <a:gd name="connsiteX22" fmla="*/ 23101 w 313226"/>
                  <a:gd name="connsiteY22" fmla="*/ 249677 h 373898"/>
                  <a:gd name="connsiteX23" fmla="*/ 23101 w 313226"/>
                  <a:gd name="connsiteY23" fmla="*/ 292181 h 373898"/>
                  <a:gd name="connsiteX24" fmla="*/ 11592 w 313226"/>
                  <a:gd name="connsiteY24" fmla="*/ 292181 h 373898"/>
                  <a:gd name="connsiteX25" fmla="*/ 0 w 313226"/>
                  <a:gd name="connsiteY25" fmla="*/ 303772 h 373898"/>
                  <a:gd name="connsiteX26" fmla="*/ 11592 w 313226"/>
                  <a:gd name="connsiteY26" fmla="*/ 315364 h 373898"/>
                  <a:gd name="connsiteX27" fmla="*/ 23101 w 313226"/>
                  <a:gd name="connsiteY27" fmla="*/ 315364 h 373898"/>
                  <a:gd name="connsiteX28" fmla="*/ 23101 w 313226"/>
                  <a:gd name="connsiteY28" fmla="*/ 315775 h 373898"/>
                  <a:gd name="connsiteX29" fmla="*/ 23101 w 313226"/>
                  <a:gd name="connsiteY29" fmla="*/ 318981 h 373898"/>
                  <a:gd name="connsiteX30" fmla="*/ 23101 w 313226"/>
                  <a:gd name="connsiteY30" fmla="*/ 354168 h 373898"/>
                  <a:gd name="connsiteX31" fmla="*/ 42832 w 313226"/>
                  <a:gd name="connsiteY31" fmla="*/ 373899 h 373898"/>
                  <a:gd name="connsiteX32" fmla="*/ 293496 w 313226"/>
                  <a:gd name="connsiteY32" fmla="*/ 373899 h 373898"/>
                  <a:gd name="connsiteX33" fmla="*/ 313227 w 313226"/>
                  <a:gd name="connsiteY33" fmla="*/ 354168 h 373898"/>
                  <a:gd name="connsiteX34" fmla="*/ 313227 w 313226"/>
                  <a:gd name="connsiteY34" fmla="*/ 318981 h 373898"/>
                  <a:gd name="connsiteX35" fmla="*/ 313227 w 313226"/>
                  <a:gd name="connsiteY35" fmla="*/ 317337 h 373898"/>
                  <a:gd name="connsiteX36" fmla="*/ 313227 w 313226"/>
                  <a:gd name="connsiteY36" fmla="*/ 19402 h 373898"/>
                  <a:gd name="connsiteX37" fmla="*/ 293496 w 313226"/>
                  <a:gd name="connsiteY37" fmla="*/ 0 h 373898"/>
                  <a:gd name="connsiteX38" fmla="*/ 23101 w 313226"/>
                  <a:gd name="connsiteY38" fmla="*/ 310432 h 373898"/>
                  <a:gd name="connsiteX39" fmla="*/ 11592 w 313226"/>
                  <a:gd name="connsiteY39" fmla="*/ 310432 h 373898"/>
                  <a:gd name="connsiteX40" fmla="*/ 5179 w 313226"/>
                  <a:gd name="connsiteY40" fmla="*/ 304019 h 373898"/>
                  <a:gd name="connsiteX41" fmla="*/ 11592 w 313226"/>
                  <a:gd name="connsiteY41" fmla="*/ 297606 h 373898"/>
                  <a:gd name="connsiteX42" fmla="*/ 23101 w 313226"/>
                  <a:gd name="connsiteY42" fmla="*/ 297606 h 373898"/>
                  <a:gd name="connsiteX43" fmla="*/ 23101 w 313226"/>
                  <a:gd name="connsiteY43" fmla="*/ 310432 h 373898"/>
                  <a:gd name="connsiteX44" fmla="*/ 23101 w 313226"/>
                  <a:gd name="connsiteY44" fmla="*/ 244662 h 373898"/>
                  <a:gd name="connsiteX45" fmla="*/ 11592 w 313226"/>
                  <a:gd name="connsiteY45" fmla="*/ 244662 h 373898"/>
                  <a:gd name="connsiteX46" fmla="*/ 5179 w 313226"/>
                  <a:gd name="connsiteY46" fmla="*/ 238249 h 373898"/>
                  <a:gd name="connsiteX47" fmla="*/ 11592 w 313226"/>
                  <a:gd name="connsiteY47" fmla="*/ 231837 h 373898"/>
                  <a:gd name="connsiteX48" fmla="*/ 23101 w 313226"/>
                  <a:gd name="connsiteY48" fmla="*/ 231837 h 373898"/>
                  <a:gd name="connsiteX49" fmla="*/ 23101 w 313226"/>
                  <a:gd name="connsiteY49" fmla="*/ 244662 h 373898"/>
                  <a:gd name="connsiteX50" fmla="*/ 23101 w 313226"/>
                  <a:gd name="connsiteY50" fmla="*/ 178975 h 373898"/>
                  <a:gd name="connsiteX51" fmla="*/ 11592 w 313226"/>
                  <a:gd name="connsiteY51" fmla="*/ 178975 h 373898"/>
                  <a:gd name="connsiteX52" fmla="*/ 5179 w 313226"/>
                  <a:gd name="connsiteY52" fmla="*/ 172562 h 373898"/>
                  <a:gd name="connsiteX53" fmla="*/ 11592 w 313226"/>
                  <a:gd name="connsiteY53" fmla="*/ 166150 h 373898"/>
                  <a:gd name="connsiteX54" fmla="*/ 23101 w 313226"/>
                  <a:gd name="connsiteY54" fmla="*/ 166150 h 373898"/>
                  <a:gd name="connsiteX55" fmla="*/ 23101 w 313226"/>
                  <a:gd name="connsiteY55" fmla="*/ 178975 h 373898"/>
                  <a:gd name="connsiteX56" fmla="*/ 23101 w 313226"/>
                  <a:gd name="connsiteY56" fmla="*/ 113205 h 373898"/>
                  <a:gd name="connsiteX57" fmla="*/ 11592 w 313226"/>
                  <a:gd name="connsiteY57" fmla="*/ 113205 h 373898"/>
                  <a:gd name="connsiteX58" fmla="*/ 5179 w 313226"/>
                  <a:gd name="connsiteY58" fmla="*/ 106793 h 373898"/>
                  <a:gd name="connsiteX59" fmla="*/ 11592 w 313226"/>
                  <a:gd name="connsiteY59" fmla="*/ 100380 h 373898"/>
                  <a:gd name="connsiteX60" fmla="*/ 23101 w 313226"/>
                  <a:gd name="connsiteY60" fmla="*/ 100380 h 373898"/>
                  <a:gd name="connsiteX61" fmla="*/ 23101 w 313226"/>
                  <a:gd name="connsiteY61" fmla="*/ 113205 h 373898"/>
                  <a:gd name="connsiteX62" fmla="*/ 23101 w 313226"/>
                  <a:gd name="connsiteY62" fmla="*/ 47436 h 373898"/>
                  <a:gd name="connsiteX63" fmla="*/ 11592 w 313226"/>
                  <a:gd name="connsiteY63" fmla="*/ 47436 h 373898"/>
                  <a:gd name="connsiteX64" fmla="*/ 5179 w 313226"/>
                  <a:gd name="connsiteY64" fmla="*/ 41024 h 373898"/>
                  <a:gd name="connsiteX65" fmla="*/ 11592 w 313226"/>
                  <a:gd name="connsiteY65" fmla="*/ 34611 h 373898"/>
                  <a:gd name="connsiteX66" fmla="*/ 23101 w 313226"/>
                  <a:gd name="connsiteY66" fmla="*/ 34611 h 373898"/>
                  <a:gd name="connsiteX67" fmla="*/ 23101 w 313226"/>
                  <a:gd name="connsiteY67" fmla="*/ 47436 h 373898"/>
                  <a:gd name="connsiteX68" fmla="*/ 28281 w 313226"/>
                  <a:gd name="connsiteY68" fmla="*/ 316104 h 373898"/>
                  <a:gd name="connsiteX69" fmla="*/ 28281 w 313226"/>
                  <a:gd name="connsiteY69" fmla="*/ 297606 h 373898"/>
                  <a:gd name="connsiteX70" fmla="*/ 44559 w 313226"/>
                  <a:gd name="connsiteY70" fmla="*/ 297606 h 373898"/>
                  <a:gd name="connsiteX71" fmla="*/ 48751 w 313226"/>
                  <a:gd name="connsiteY71" fmla="*/ 299168 h 373898"/>
                  <a:gd name="connsiteX72" fmla="*/ 46778 w 313226"/>
                  <a:gd name="connsiteY72" fmla="*/ 304019 h 373898"/>
                  <a:gd name="connsiteX73" fmla="*/ 53684 w 313226"/>
                  <a:gd name="connsiteY73" fmla="*/ 310925 h 373898"/>
                  <a:gd name="connsiteX74" fmla="*/ 60590 w 313226"/>
                  <a:gd name="connsiteY74" fmla="*/ 304019 h 373898"/>
                  <a:gd name="connsiteX75" fmla="*/ 54095 w 313226"/>
                  <a:gd name="connsiteY75" fmla="*/ 297195 h 373898"/>
                  <a:gd name="connsiteX76" fmla="*/ 44723 w 313226"/>
                  <a:gd name="connsiteY76" fmla="*/ 292427 h 373898"/>
                  <a:gd name="connsiteX77" fmla="*/ 28445 w 313226"/>
                  <a:gd name="connsiteY77" fmla="*/ 292427 h 373898"/>
                  <a:gd name="connsiteX78" fmla="*/ 28445 w 313226"/>
                  <a:gd name="connsiteY78" fmla="*/ 231919 h 373898"/>
                  <a:gd name="connsiteX79" fmla="*/ 44723 w 313226"/>
                  <a:gd name="connsiteY79" fmla="*/ 231919 h 373898"/>
                  <a:gd name="connsiteX80" fmla="*/ 48916 w 313226"/>
                  <a:gd name="connsiteY80" fmla="*/ 233481 h 373898"/>
                  <a:gd name="connsiteX81" fmla="*/ 46943 w 313226"/>
                  <a:gd name="connsiteY81" fmla="*/ 238332 h 373898"/>
                  <a:gd name="connsiteX82" fmla="*/ 53849 w 313226"/>
                  <a:gd name="connsiteY82" fmla="*/ 245238 h 373898"/>
                  <a:gd name="connsiteX83" fmla="*/ 60754 w 313226"/>
                  <a:gd name="connsiteY83" fmla="*/ 238332 h 373898"/>
                  <a:gd name="connsiteX84" fmla="*/ 54260 w 313226"/>
                  <a:gd name="connsiteY84" fmla="*/ 231508 h 373898"/>
                  <a:gd name="connsiteX85" fmla="*/ 44887 w 313226"/>
                  <a:gd name="connsiteY85" fmla="*/ 226740 h 373898"/>
                  <a:gd name="connsiteX86" fmla="*/ 28610 w 313226"/>
                  <a:gd name="connsiteY86" fmla="*/ 226740 h 373898"/>
                  <a:gd name="connsiteX87" fmla="*/ 28610 w 313226"/>
                  <a:gd name="connsiteY87" fmla="*/ 166232 h 373898"/>
                  <a:gd name="connsiteX88" fmla="*/ 44887 w 313226"/>
                  <a:gd name="connsiteY88" fmla="*/ 166232 h 373898"/>
                  <a:gd name="connsiteX89" fmla="*/ 49080 w 313226"/>
                  <a:gd name="connsiteY89" fmla="*/ 167794 h 373898"/>
                  <a:gd name="connsiteX90" fmla="*/ 47107 w 313226"/>
                  <a:gd name="connsiteY90" fmla="*/ 172645 h 373898"/>
                  <a:gd name="connsiteX91" fmla="*/ 54013 w 313226"/>
                  <a:gd name="connsiteY91" fmla="*/ 179550 h 373898"/>
                  <a:gd name="connsiteX92" fmla="*/ 60919 w 313226"/>
                  <a:gd name="connsiteY92" fmla="*/ 172645 h 373898"/>
                  <a:gd name="connsiteX93" fmla="*/ 54424 w 313226"/>
                  <a:gd name="connsiteY93" fmla="*/ 165821 h 373898"/>
                  <a:gd name="connsiteX94" fmla="*/ 45052 w 313226"/>
                  <a:gd name="connsiteY94" fmla="*/ 161053 h 373898"/>
                  <a:gd name="connsiteX95" fmla="*/ 28774 w 313226"/>
                  <a:gd name="connsiteY95" fmla="*/ 161053 h 373898"/>
                  <a:gd name="connsiteX96" fmla="*/ 28774 w 313226"/>
                  <a:gd name="connsiteY96" fmla="*/ 100545 h 373898"/>
                  <a:gd name="connsiteX97" fmla="*/ 45052 w 313226"/>
                  <a:gd name="connsiteY97" fmla="*/ 100545 h 373898"/>
                  <a:gd name="connsiteX98" fmla="*/ 49245 w 313226"/>
                  <a:gd name="connsiteY98" fmla="*/ 102107 h 373898"/>
                  <a:gd name="connsiteX99" fmla="*/ 47272 w 313226"/>
                  <a:gd name="connsiteY99" fmla="*/ 106958 h 373898"/>
                  <a:gd name="connsiteX100" fmla="*/ 54177 w 313226"/>
                  <a:gd name="connsiteY100" fmla="*/ 113863 h 373898"/>
                  <a:gd name="connsiteX101" fmla="*/ 61083 w 313226"/>
                  <a:gd name="connsiteY101" fmla="*/ 106958 h 373898"/>
                  <a:gd name="connsiteX102" fmla="*/ 54588 w 313226"/>
                  <a:gd name="connsiteY102" fmla="*/ 100134 h 373898"/>
                  <a:gd name="connsiteX103" fmla="*/ 45216 w 313226"/>
                  <a:gd name="connsiteY103" fmla="*/ 95366 h 373898"/>
                  <a:gd name="connsiteX104" fmla="*/ 28938 w 313226"/>
                  <a:gd name="connsiteY104" fmla="*/ 95366 h 373898"/>
                  <a:gd name="connsiteX105" fmla="*/ 28938 w 313226"/>
                  <a:gd name="connsiteY105" fmla="*/ 34858 h 373898"/>
                  <a:gd name="connsiteX106" fmla="*/ 45216 w 313226"/>
                  <a:gd name="connsiteY106" fmla="*/ 34858 h 373898"/>
                  <a:gd name="connsiteX107" fmla="*/ 49409 w 313226"/>
                  <a:gd name="connsiteY107" fmla="*/ 36420 h 373898"/>
                  <a:gd name="connsiteX108" fmla="*/ 47436 w 313226"/>
                  <a:gd name="connsiteY108" fmla="*/ 41270 h 373898"/>
                  <a:gd name="connsiteX109" fmla="*/ 54342 w 313226"/>
                  <a:gd name="connsiteY109" fmla="*/ 48176 h 373898"/>
                  <a:gd name="connsiteX110" fmla="*/ 61247 w 313226"/>
                  <a:gd name="connsiteY110" fmla="*/ 41270 h 373898"/>
                  <a:gd name="connsiteX111" fmla="*/ 54753 w 313226"/>
                  <a:gd name="connsiteY111" fmla="*/ 34447 h 373898"/>
                  <a:gd name="connsiteX112" fmla="*/ 45381 w 313226"/>
                  <a:gd name="connsiteY112" fmla="*/ 29678 h 373898"/>
                  <a:gd name="connsiteX113" fmla="*/ 29103 w 313226"/>
                  <a:gd name="connsiteY113" fmla="*/ 29678 h 373898"/>
                  <a:gd name="connsiteX114" fmla="*/ 29103 w 313226"/>
                  <a:gd name="connsiteY114" fmla="*/ 19977 h 373898"/>
                  <a:gd name="connsiteX115" fmla="*/ 43572 w 313226"/>
                  <a:gd name="connsiteY115" fmla="*/ 5508 h 373898"/>
                  <a:gd name="connsiteX116" fmla="*/ 72429 w 313226"/>
                  <a:gd name="connsiteY116" fmla="*/ 5508 h 373898"/>
                  <a:gd name="connsiteX117" fmla="*/ 72429 w 313226"/>
                  <a:gd name="connsiteY117" fmla="*/ 334026 h 373898"/>
                  <a:gd name="connsiteX118" fmla="*/ 43572 w 313226"/>
                  <a:gd name="connsiteY118" fmla="*/ 334026 h 373898"/>
                  <a:gd name="connsiteX119" fmla="*/ 29103 w 313226"/>
                  <a:gd name="connsiteY119" fmla="*/ 319557 h 373898"/>
                  <a:gd name="connsiteX120" fmla="*/ 29103 w 313226"/>
                  <a:gd name="connsiteY120" fmla="*/ 316104 h 373898"/>
                  <a:gd name="connsiteX121" fmla="*/ 307965 w 313226"/>
                  <a:gd name="connsiteY121" fmla="*/ 354415 h 373898"/>
                  <a:gd name="connsiteX122" fmla="*/ 293496 w 313226"/>
                  <a:gd name="connsiteY122" fmla="*/ 368884 h 373898"/>
                  <a:gd name="connsiteX123" fmla="*/ 42832 w 313226"/>
                  <a:gd name="connsiteY123" fmla="*/ 368884 h 373898"/>
                  <a:gd name="connsiteX124" fmla="*/ 28363 w 313226"/>
                  <a:gd name="connsiteY124" fmla="*/ 354415 h 373898"/>
                  <a:gd name="connsiteX125" fmla="*/ 28363 w 313226"/>
                  <a:gd name="connsiteY125" fmla="*/ 332546 h 373898"/>
                  <a:gd name="connsiteX126" fmla="*/ 42832 w 313226"/>
                  <a:gd name="connsiteY126" fmla="*/ 338959 h 373898"/>
                  <a:gd name="connsiteX127" fmla="*/ 293496 w 313226"/>
                  <a:gd name="connsiteY127" fmla="*/ 338959 h 373898"/>
                  <a:gd name="connsiteX128" fmla="*/ 307965 w 313226"/>
                  <a:gd name="connsiteY128" fmla="*/ 332546 h 373898"/>
                  <a:gd name="connsiteX129" fmla="*/ 307965 w 313226"/>
                  <a:gd name="connsiteY129" fmla="*/ 354415 h 373898"/>
                  <a:gd name="connsiteX130" fmla="*/ 307965 w 313226"/>
                  <a:gd name="connsiteY130" fmla="*/ 317666 h 373898"/>
                  <a:gd name="connsiteX131" fmla="*/ 307965 w 313226"/>
                  <a:gd name="connsiteY131" fmla="*/ 319310 h 373898"/>
                  <a:gd name="connsiteX132" fmla="*/ 293496 w 313226"/>
                  <a:gd name="connsiteY132" fmla="*/ 333780 h 373898"/>
                  <a:gd name="connsiteX133" fmla="*/ 76868 w 313226"/>
                  <a:gd name="connsiteY133" fmla="*/ 333780 h 373898"/>
                  <a:gd name="connsiteX134" fmla="*/ 76868 w 313226"/>
                  <a:gd name="connsiteY134" fmla="*/ 5261 h 373898"/>
                  <a:gd name="connsiteX135" fmla="*/ 293496 w 313226"/>
                  <a:gd name="connsiteY135" fmla="*/ 5261 h 373898"/>
                  <a:gd name="connsiteX136" fmla="*/ 307965 w 313226"/>
                  <a:gd name="connsiteY136" fmla="*/ 19731 h 373898"/>
                  <a:gd name="connsiteX137" fmla="*/ 307965 w 313226"/>
                  <a:gd name="connsiteY137" fmla="*/ 317666 h 373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313226" h="373898">
                    <a:moveTo>
                      <a:pt x="293496" y="0"/>
                    </a:moveTo>
                    <a:lnTo>
                      <a:pt x="42832" y="0"/>
                    </a:lnTo>
                    <a:cubicBezTo>
                      <a:pt x="31980" y="0"/>
                      <a:pt x="23101" y="8879"/>
                      <a:pt x="23101" y="19731"/>
                    </a:cubicBezTo>
                    <a:lnTo>
                      <a:pt x="23101" y="29432"/>
                    </a:lnTo>
                    <a:lnTo>
                      <a:pt x="11592" y="29432"/>
                    </a:lnTo>
                    <a:cubicBezTo>
                      <a:pt x="5179" y="29432"/>
                      <a:pt x="0" y="34611"/>
                      <a:pt x="0" y="41024"/>
                    </a:cubicBezTo>
                    <a:cubicBezTo>
                      <a:pt x="0" y="47436"/>
                      <a:pt x="5179" y="52615"/>
                      <a:pt x="11592" y="52615"/>
                    </a:cubicBezTo>
                    <a:lnTo>
                      <a:pt x="23101" y="52615"/>
                    </a:lnTo>
                    <a:lnTo>
                      <a:pt x="23101" y="95119"/>
                    </a:lnTo>
                    <a:lnTo>
                      <a:pt x="11592" y="95119"/>
                    </a:lnTo>
                    <a:cubicBezTo>
                      <a:pt x="5179" y="95119"/>
                      <a:pt x="0" y="100298"/>
                      <a:pt x="0" y="106711"/>
                    </a:cubicBezTo>
                    <a:cubicBezTo>
                      <a:pt x="0" y="113123"/>
                      <a:pt x="5179" y="118303"/>
                      <a:pt x="11592" y="118303"/>
                    </a:cubicBezTo>
                    <a:lnTo>
                      <a:pt x="23101" y="118303"/>
                    </a:lnTo>
                    <a:lnTo>
                      <a:pt x="23101" y="160806"/>
                    </a:lnTo>
                    <a:lnTo>
                      <a:pt x="11592" y="160806"/>
                    </a:lnTo>
                    <a:cubicBezTo>
                      <a:pt x="5179" y="160806"/>
                      <a:pt x="0" y="165986"/>
                      <a:pt x="0" y="172398"/>
                    </a:cubicBezTo>
                    <a:cubicBezTo>
                      <a:pt x="0" y="178811"/>
                      <a:pt x="5179" y="183990"/>
                      <a:pt x="11592" y="183990"/>
                    </a:cubicBezTo>
                    <a:lnTo>
                      <a:pt x="23101" y="183990"/>
                    </a:lnTo>
                    <a:lnTo>
                      <a:pt x="23101" y="226493"/>
                    </a:lnTo>
                    <a:lnTo>
                      <a:pt x="11592" y="226493"/>
                    </a:lnTo>
                    <a:cubicBezTo>
                      <a:pt x="5179" y="226493"/>
                      <a:pt x="0" y="231673"/>
                      <a:pt x="0" y="238085"/>
                    </a:cubicBezTo>
                    <a:cubicBezTo>
                      <a:pt x="0" y="244498"/>
                      <a:pt x="5179" y="249677"/>
                      <a:pt x="11592" y="249677"/>
                    </a:cubicBezTo>
                    <a:lnTo>
                      <a:pt x="23101" y="249677"/>
                    </a:lnTo>
                    <a:lnTo>
                      <a:pt x="23101" y="292181"/>
                    </a:lnTo>
                    <a:lnTo>
                      <a:pt x="11592" y="292181"/>
                    </a:lnTo>
                    <a:cubicBezTo>
                      <a:pt x="5179" y="292181"/>
                      <a:pt x="0" y="297360"/>
                      <a:pt x="0" y="303772"/>
                    </a:cubicBezTo>
                    <a:cubicBezTo>
                      <a:pt x="0" y="310185"/>
                      <a:pt x="5179" y="315364"/>
                      <a:pt x="11592" y="315364"/>
                    </a:cubicBezTo>
                    <a:lnTo>
                      <a:pt x="23101" y="315364"/>
                    </a:lnTo>
                    <a:lnTo>
                      <a:pt x="23101" y="315775"/>
                    </a:lnTo>
                    <a:lnTo>
                      <a:pt x="23101" y="318981"/>
                    </a:lnTo>
                    <a:lnTo>
                      <a:pt x="23101" y="354168"/>
                    </a:lnTo>
                    <a:cubicBezTo>
                      <a:pt x="23101" y="365020"/>
                      <a:pt x="31980" y="373899"/>
                      <a:pt x="42832" y="373899"/>
                    </a:cubicBezTo>
                    <a:lnTo>
                      <a:pt x="293496" y="373899"/>
                    </a:lnTo>
                    <a:cubicBezTo>
                      <a:pt x="304348" y="373899"/>
                      <a:pt x="313227" y="365020"/>
                      <a:pt x="313227" y="354168"/>
                    </a:cubicBezTo>
                    <a:lnTo>
                      <a:pt x="313227" y="318981"/>
                    </a:lnTo>
                    <a:lnTo>
                      <a:pt x="313227" y="317337"/>
                    </a:lnTo>
                    <a:lnTo>
                      <a:pt x="313227" y="19402"/>
                    </a:lnTo>
                    <a:cubicBezTo>
                      <a:pt x="313227" y="8879"/>
                      <a:pt x="304348" y="0"/>
                      <a:pt x="293496" y="0"/>
                    </a:cubicBezTo>
                    <a:close/>
                    <a:moveTo>
                      <a:pt x="23101" y="310432"/>
                    </a:moveTo>
                    <a:lnTo>
                      <a:pt x="11592" y="310432"/>
                    </a:lnTo>
                    <a:cubicBezTo>
                      <a:pt x="8057" y="310432"/>
                      <a:pt x="5179" y="307554"/>
                      <a:pt x="5179" y="304019"/>
                    </a:cubicBezTo>
                    <a:cubicBezTo>
                      <a:pt x="5179" y="300484"/>
                      <a:pt x="8057" y="297606"/>
                      <a:pt x="11592" y="297606"/>
                    </a:cubicBezTo>
                    <a:lnTo>
                      <a:pt x="23101" y="297606"/>
                    </a:lnTo>
                    <a:lnTo>
                      <a:pt x="23101" y="310432"/>
                    </a:lnTo>
                    <a:close/>
                    <a:moveTo>
                      <a:pt x="23101" y="244662"/>
                    </a:moveTo>
                    <a:lnTo>
                      <a:pt x="11592" y="244662"/>
                    </a:lnTo>
                    <a:cubicBezTo>
                      <a:pt x="8057" y="244662"/>
                      <a:pt x="5179" y="241785"/>
                      <a:pt x="5179" y="238249"/>
                    </a:cubicBezTo>
                    <a:cubicBezTo>
                      <a:pt x="5179" y="234714"/>
                      <a:pt x="8057" y="231837"/>
                      <a:pt x="11592" y="231837"/>
                    </a:cubicBezTo>
                    <a:lnTo>
                      <a:pt x="23101" y="231837"/>
                    </a:lnTo>
                    <a:lnTo>
                      <a:pt x="23101" y="244662"/>
                    </a:lnTo>
                    <a:close/>
                    <a:moveTo>
                      <a:pt x="23101" y="178975"/>
                    </a:moveTo>
                    <a:lnTo>
                      <a:pt x="11592" y="178975"/>
                    </a:lnTo>
                    <a:cubicBezTo>
                      <a:pt x="8057" y="178975"/>
                      <a:pt x="5179" y="176097"/>
                      <a:pt x="5179" y="172562"/>
                    </a:cubicBezTo>
                    <a:cubicBezTo>
                      <a:pt x="5179" y="169027"/>
                      <a:pt x="8057" y="166150"/>
                      <a:pt x="11592" y="166150"/>
                    </a:cubicBezTo>
                    <a:lnTo>
                      <a:pt x="23101" y="166150"/>
                    </a:lnTo>
                    <a:lnTo>
                      <a:pt x="23101" y="178975"/>
                    </a:lnTo>
                    <a:close/>
                    <a:moveTo>
                      <a:pt x="23101" y="113205"/>
                    </a:moveTo>
                    <a:lnTo>
                      <a:pt x="11592" y="113205"/>
                    </a:lnTo>
                    <a:cubicBezTo>
                      <a:pt x="8057" y="113205"/>
                      <a:pt x="5179" y="110328"/>
                      <a:pt x="5179" y="106793"/>
                    </a:cubicBezTo>
                    <a:cubicBezTo>
                      <a:pt x="5179" y="103258"/>
                      <a:pt x="8057" y="100380"/>
                      <a:pt x="11592" y="100380"/>
                    </a:cubicBezTo>
                    <a:lnTo>
                      <a:pt x="23101" y="100380"/>
                    </a:lnTo>
                    <a:lnTo>
                      <a:pt x="23101" y="113205"/>
                    </a:lnTo>
                    <a:close/>
                    <a:moveTo>
                      <a:pt x="23101" y="47436"/>
                    </a:moveTo>
                    <a:lnTo>
                      <a:pt x="11592" y="47436"/>
                    </a:lnTo>
                    <a:cubicBezTo>
                      <a:pt x="8057" y="47436"/>
                      <a:pt x="5179" y="44559"/>
                      <a:pt x="5179" y="41024"/>
                    </a:cubicBezTo>
                    <a:cubicBezTo>
                      <a:pt x="5179" y="37489"/>
                      <a:pt x="8057" y="34611"/>
                      <a:pt x="11592" y="34611"/>
                    </a:cubicBezTo>
                    <a:lnTo>
                      <a:pt x="23101" y="34611"/>
                    </a:lnTo>
                    <a:lnTo>
                      <a:pt x="23101" y="47436"/>
                    </a:lnTo>
                    <a:close/>
                    <a:moveTo>
                      <a:pt x="28281" y="316104"/>
                    </a:moveTo>
                    <a:lnTo>
                      <a:pt x="28281" y="297606"/>
                    </a:lnTo>
                    <a:lnTo>
                      <a:pt x="44559" y="297606"/>
                    </a:lnTo>
                    <a:cubicBezTo>
                      <a:pt x="46121" y="297606"/>
                      <a:pt x="47600" y="298182"/>
                      <a:pt x="48751" y="299168"/>
                    </a:cubicBezTo>
                    <a:cubicBezTo>
                      <a:pt x="47518" y="300402"/>
                      <a:pt x="46778" y="302128"/>
                      <a:pt x="46778" y="304019"/>
                    </a:cubicBezTo>
                    <a:cubicBezTo>
                      <a:pt x="46778" y="307801"/>
                      <a:pt x="49820" y="310925"/>
                      <a:pt x="53684" y="310925"/>
                    </a:cubicBezTo>
                    <a:cubicBezTo>
                      <a:pt x="57466" y="310925"/>
                      <a:pt x="60590" y="307883"/>
                      <a:pt x="60590" y="304019"/>
                    </a:cubicBezTo>
                    <a:cubicBezTo>
                      <a:pt x="60590" y="300319"/>
                      <a:pt x="57712" y="297360"/>
                      <a:pt x="54095" y="297195"/>
                    </a:cubicBezTo>
                    <a:cubicBezTo>
                      <a:pt x="51957" y="294318"/>
                      <a:pt x="48587" y="292427"/>
                      <a:pt x="44723" y="292427"/>
                    </a:cubicBezTo>
                    <a:lnTo>
                      <a:pt x="28445" y="292427"/>
                    </a:lnTo>
                    <a:lnTo>
                      <a:pt x="28445" y="231919"/>
                    </a:lnTo>
                    <a:lnTo>
                      <a:pt x="44723" y="231919"/>
                    </a:lnTo>
                    <a:cubicBezTo>
                      <a:pt x="46285" y="231919"/>
                      <a:pt x="47765" y="232495"/>
                      <a:pt x="48916" y="233481"/>
                    </a:cubicBezTo>
                    <a:cubicBezTo>
                      <a:pt x="47683" y="234714"/>
                      <a:pt x="46943" y="236441"/>
                      <a:pt x="46943" y="238332"/>
                    </a:cubicBezTo>
                    <a:cubicBezTo>
                      <a:pt x="46943" y="242113"/>
                      <a:pt x="49984" y="245238"/>
                      <a:pt x="53849" y="245238"/>
                    </a:cubicBezTo>
                    <a:cubicBezTo>
                      <a:pt x="57630" y="245238"/>
                      <a:pt x="60754" y="242196"/>
                      <a:pt x="60754" y="238332"/>
                    </a:cubicBezTo>
                    <a:cubicBezTo>
                      <a:pt x="60754" y="234632"/>
                      <a:pt x="57877" y="231673"/>
                      <a:pt x="54260" y="231508"/>
                    </a:cubicBezTo>
                    <a:cubicBezTo>
                      <a:pt x="52122" y="228631"/>
                      <a:pt x="48751" y="226740"/>
                      <a:pt x="44887" y="226740"/>
                    </a:cubicBezTo>
                    <a:lnTo>
                      <a:pt x="28610" y="226740"/>
                    </a:lnTo>
                    <a:lnTo>
                      <a:pt x="28610" y="166232"/>
                    </a:lnTo>
                    <a:lnTo>
                      <a:pt x="44887" y="166232"/>
                    </a:lnTo>
                    <a:cubicBezTo>
                      <a:pt x="46449" y="166232"/>
                      <a:pt x="47929" y="166808"/>
                      <a:pt x="49080" y="167794"/>
                    </a:cubicBezTo>
                    <a:cubicBezTo>
                      <a:pt x="47847" y="169027"/>
                      <a:pt x="47107" y="170754"/>
                      <a:pt x="47107" y="172645"/>
                    </a:cubicBezTo>
                    <a:cubicBezTo>
                      <a:pt x="47107" y="176426"/>
                      <a:pt x="50149" y="179550"/>
                      <a:pt x="54013" y="179550"/>
                    </a:cubicBezTo>
                    <a:cubicBezTo>
                      <a:pt x="57795" y="179550"/>
                      <a:pt x="60919" y="176509"/>
                      <a:pt x="60919" y="172645"/>
                    </a:cubicBezTo>
                    <a:cubicBezTo>
                      <a:pt x="60919" y="168945"/>
                      <a:pt x="58041" y="165986"/>
                      <a:pt x="54424" y="165821"/>
                    </a:cubicBezTo>
                    <a:cubicBezTo>
                      <a:pt x="52287" y="162944"/>
                      <a:pt x="48916" y="161053"/>
                      <a:pt x="45052" y="161053"/>
                    </a:cubicBezTo>
                    <a:lnTo>
                      <a:pt x="28774" y="161053"/>
                    </a:lnTo>
                    <a:lnTo>
                      <a:pt x="28774" y="100545"/>
                    </a:lnTo>
                    <a:lnTo>
                      <a:pt x="45052" y="100545"/>
                    </a:lnTo>
                    <a:cubicBezTo>
                      <a:pt x="46614" y="100545"/>
                      <a:pt x="48094" y="101120"/>
                      <a:pt x="49245" y="102107"/>
                    </a:cubicBezTo>
                    <a:cubicBezTo>
                      <a:pt x="48011" y="103340"/>
                      <a:pt x="47272" y="105067"/>
                      <a:pt x="47272" y="106958"/>
                    </a:cubicBezTo>
                    <a:cubicBezTo>
                      <a:pt x="47272" y="110739"/>
                      <a:pt x="50314" y="113863"/>
                      <a:pt x="54177" y="113863"/>
                    </a:cubicBezTo>
                    <a:cubicBezTo>
                      <a:pt x="57959" y="113863"/>
                      <a:pt x="61083" y="110821"/>
                      <a:pt x="61083" y="106958"/>
                    </a:cubicBezTo>
                    <a:cubicBezTo>
                      <a:pt x="61083" y="103258"/>
                      <a:pt x="58206" y="100298"/>
                      <a:pt x="54588" y="100134"/>
                    </a:cubicBezTo>
                    <a:cubicBezTo>
                      <a:pt x="52451" y="97256"/>
                      <a:pt x="49080" y="95366"/>
                      <a:pt x="45216" y="95366"/>
                    </a:cubicBezTo>
                    <a:lnTo>
                      <a:pt x="28938" y="95366"/>
                    </a:lnTo>
                    <a:lnTo>
                      <a:pt x="28938" y="34858"/>
                    </a:lnTo>
                    <a:lnTo>
                      <a:pt x="45216" y="34858"/>
                    </a:lnTo>
                    <a:cubicBezTo>
                      <a:pt x="46778" y="34858"/>
                      <a:pt x="48258" y="35433"/>
                      <a:pt x="49409" y="36420"/>
                    </a:cubicBezTo>
                    <a:cubicBezTo>
                      <a:pt x="48176" y="37653"/>
                      <a:pt x="47436" y="39379"/>
                      <a:pt x="47436" y="41270"/>
                    </a:cubicBezTo>
                    <a:cubicBezTo>
                      <a:pt x="47436" y="45052"/>
                      <a:pt x="50478" y="48176"/>
                      <a:pt x="54342" y="48176"/>
                    </a:cubicBezTo>
                    <a:cubicBezTo>
                      <a:pt x="58123" y="48176"/>
                      <a:pt x="61247" y="45134"/>
                      <a:pt x="61247" y="41270"/>
                    </a:cubicBezTo>
                    <a:cubicBezTo>
                      <a:pt x="61247" y="37571"/>
                      <a:pt x="58370" y="34611"/>
                      <a:pt x="54753" y="34447"/>
                    </a:cubicBezTo>
                    <a:cubicBezTo>
                      <a:pt x="52615" y="31569"/>
                      <a:pt x="49245" y="29678"/>
                      <a:pt x="45381" y="29678"/>
                    </a:cubicBezTo>
                    <a:lnTo>
                      <a:pt x="29103" y="29678"/>
                    </a:lnTo>
                    <a:lnTo>
                      <a:pt x="29103" y="19977"/>
                    </a:lnTo>
                    <a:cubicBezTo>
                      <a:pt x="29103" y="12003"/>
                      <a:pt x="35597" y="5508"/>
                      <a:pt x="43572" y="5508"/>
                    </a:cubicBezTo>
                    <a:lnTo>
                      <a:pt x="72429" y="5508"/>
                    </a:lnTo>
                    <a:lnTo>
                      <a:pt x="72429" y="334026"/>
                    </a:lnTo>
                    <a:lnTo>
                      <a:pt x="43572" y="334026"/>
                    </a:lnTo>
                    <a:cubicBezTo>
                      <a:pt x="35597" y="334026"/>
                      <a:pt x="29103" y="327532"/>
                      <a:pt x="29103" y="319557"/>
                    </a:cubicBezTo>
                    <a:lnTo>
                      <a:pt x="29103" y="316104"/>
                    </a:lnTo>
                    <a:close/>
                    <a:moveTo>
                      <a:pt x="307965" y="354415"/>
                    </a:moveTo>
                    <a:cubicBezTo>
                      <a:pt x="307965" y="362389"/>
                      <a:pt x="301470" y="368884"/>
                      <a:pt x="293496" y="368884"/>
                    </a:cubicBezTo>
                    <a:lnTo>
                      <a:pt x="42832" y="368884"/>
                    </a:lnTo>
                    <a:cubicBezTo>
                      <a:pt x="34858" y="368884"/>
                      <a:pt x="28363" y="362389"/>
                      <a:pt x="28363" y="354415"/>
                    </a:cubicBezTo>
                    <a:lnTo>
                      <a:pt x="28363" y="332546"/>
                    </a:lnTo>
                    <a:cubicBezTo>
                      <a:pt x="31980" y="336493"/>
                      <a:pt x="37159" y="338959"/>
                      <a:pt x="42832" y="338959"/>
                    </a:cubicBezTo>
                    <a:lnTo>
                      <a:pt x="293496" y="338959"/>
                    </a:lnTo>
                    <a:cubicBezTo>
                      <a:pt x="299250" y="338959"/>
                      <a:pt x="304348" y="336493"/>
                      <a:pt x="307965" y="332546"/>
                    </a:cubicBezTo>
                    <a:lnTo>
                      <a:pt x="307965" y="354415"/>
                    </a:lnTo>
                    <a:close/>
                    <a:moveTo>
                      <a:pt x="307965" y="317666"/>
                    </a:moveTo>
                    <a:lnTo>
                      <a:pt x="307965" y="319310"/>
                    </a:lnTo>
                    <a:cubicBezTo>
                      <a:pt x="307965" y="327285"/>
                      <a:pt x="301470" y="333780"/>
                      <a:pt x="293496" y="333780"/>
                    </a:cubicBezTo>
                    <a:lnTo>
                      <a:pt x="76868" y="333780"/>
                    </a:lnTo>
                    <a:lnTo>
                      <a:pt x="76868" y="5261"/>
                    </a:lnTo>
                    <a:lnTo>
                      <a:pt x="293496" y="5261"/>
                    </a:lnTo>
                    <a:cubicBezTo>
                      <a:pt x="301470" y="5261"/>
                      <a:pt x="307965" y="11756"/>
                      <a:pt x="307965" y="19731"/>
                    </a:cubicBezTo>
                    <a:lnTo>
                      <a:pt x="307965" y="317666"/>
                    </a:lnTo>
                    <a:close/>
                  </a:path>
                </a:pathLst>
              </a:custGeom>
              <a:grpFill/>
              <a:ln w="8221" cap="flat">
                <a:noFill/>
                <a:prstDash val="solid"/>
                <a:miter/>
              </a:ln>
            </p:spPr>
            <p:txBody>
              <a:bodyPr rtlCol="0" anchor="ctr"/>
              <a:lstStyle/>
              <a:p>
                <a:endParaRPr lang="en-US"/>
              </a:p>
            </p:txBody>
          </p:sp>
          <p:sp>
            <p:nvSpPr>
              <p:cNvPr id="110" name="Freeform: Shape 109">
                <a:extLst>
                  <a:ext uri="{FF2B5EF4-FFF2-40B4-BE49-F238E27FC236}">
                    <a16:creationId xmlns:a16="http://schemas.microsoft.com/office/drawing/2014/main" id="{540F9C8A-43A5-4A5E-8F6F-4A3D310C5537}"/>
                  </a:ext>
                </a:extLst>
              </p:cNvPr>
              <p:cNvSpPr/>
              <p:nvPr/>
            </p:nvSpPr>
            <p:spPr>
              <a:xfrm>
                <a:off x="7741364" y="3017344"/>
                <a:ext cx="143459" cy="45380"/>
              </a:xfrm>
              <a:custGeom>
                <a:avLst/>
                <a:gdLst>
                  <a:gd name="connsiteX0" fmla="*/ 0 w 143459"/>
                  <a:gd name="connsiteY0" fmla="*/ 45381 h 45380"/>
                  <a:gd name="connsiteX1" fmla="*/ 143460 w 143459"/>
                  <a:gd name="connsiteY1" fmla="*/ 45381 h 45380"/>
                  <a:gd name="connsiteX2" fmla="*/ 143460 w 143459"/>
                  <a:gd name="connsiteY2" fmla="*/ 0 h 45380"/>
                  <a:gd name="connsiteX3" fmla="*/ 0 w 143459"/>
                  <a:gd name="connsiteY3" fmla="*/ 0 h 45380"/>
                  <a:gd name="connsiteX4" fmla="*/ 0 w 143459"/>
                  <a:gd name="connsiteY4" fmla="*/ 45381 h 45380"/>
                  <a:gd name="connsiteX5" fmla="*/ 5262 w 143459"/>
                  <a:gd name="connsiteY5" fmla="*/ 5261 h 45380"/>
                  <a:gd name="connsiteX6" fmla="*/ 138280 w 143459"/>
                  <a:gd name="connsiteY6" fmla="*/ 5261 h 45380"/>
                  <a:gd name="connsiteX7" fmla="*/ 138280 w 143459"/>
                  <a:gd name="connsiteY7" fmla="*/ 40201 h 45380"/>
                  <a:gd name="connsiteX8" fmla="*/ 5262 w 143459"/>
                  <a:gd name="connsiteY8" fmla="*/ 40201 h 45380"/>
                  <a:gd name="connsiteX9" fmla="*/ 5262 w 143459"/>
                  <a:gd name="connsiteY9" fmla="*/ 5261 h 45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459" h="45380">
                    <a:moveTo>
                      <a:pt x="0" y="45381"/>
                    </a:moveTo>
                    <a:lnTo>
                      <a:pt x="143460" y="45381"/>
                    </a:lnTo>
                    <a:lnTo>
                      <a:pt x="143460" y="0"/>
                    </a:lnTo>
                    <a:lnTo>
                      <a:pt x="0" y="0"/>
                    </a:lnTo>
                    <a:lnTo>
                      <a:pt x="0" y="45381"/>
                    </a:lnTo>
                    <a:close/>
                    <a:moveTo>
                      <a:pt x="5262" y="5261"/>
                    </a:moveTo>
                    <a:lnTo>
                      <a:pt x="138280" y="5261"/>
                    </a:lnTo>
                    <a:lnTo>
                      <a:pt x="138280" y="40201"/>
                    </a:lnTo>
                    <a:lnTo>
                      <a:pt x="5262" y="40201"/>
                    </a:lnTo>
                    <a:lnTo>
                      <a:pt x="5262" y="5261"/>
                    </a:lnTo>
                    <a:close/>
                  </a:path>
                </a:pathLst>
              </a:custGeom>
              <a:grpFill/>
              <a:ln w="8221" cap="flat">
                <a:noFill/>
                <a:prstDash val="solid"/>
                <a:miter/>
              </a:ln>
            </p:spPr>
            <p:txBody>
              <a:bodyPr rtlCol="0" anchor="ctr"/>
              <a:lstStyle/>
              <a:p>
                <a:endParaRPr lang="en-US"/>
              </a:p>
            </p:txBody>
          </p:sp>
          <p:sp>
            <p:nvSpPr>
              <p:cNvPr id="111" name="Freeform: Shape 110">
                <a:extLst>
                  <a:ext uri="{FF2B5EF4-FFF2-40B4-BE49-F238E27FC236}">
                    <a16:creationId xmlns:a16="http://schemas.microsoft.com/office/drawing/2014/main" id="{D651F5C0-EF66-480B-958C-006CEAF42511}"/>
                  </a:ext>
                </a:extLst>
              </p:cNvPr>
              <p:cNvSpPr/>
              <p:nvPr/>
            </p:nvSpPr>
            <p:spPr>
              <a:xfrm>
                <a:off x="7696806" y="3287821"/>
                <a:ext cx="191060" cy="5179"/>
              </a:xfrm>
              <a:custGeom>
                <a:avLst/>
                <a:gdLst>
                  <a:gd name="connsiteX0" fmla="*/ 0 w 191060"/>
                  <a:gd name="connsiteY0" fmla="*/ 0 h 5179"/>
                  <a:gd name="connsiteX1" fmla="*/ 191060 w 191060"/>
                  <a:gd name="connsiteY1" fmla="*/ 0 h 5179"/>
                  <a:gd name="connsiteX2" fmla="*/ 191060 w 191060"/>
                  <a:gd name="connsiteY2" fmla="*/ 5179 h 5179"/>
                  <a:gd name="connsiteX3" fmla="*/ 0 w 191060"/>
                  <a:gd name="connsiteY3" fmla="*/ 5179 h 5179"/>
                </a:gdLst>
                <a:ahLst/>
                <a:cxnLst>
                  <a:cxn ang="0">
                    <a:pos x="connsiteX0" y="connsiteY0"/>
                  </a:cxn>
                  <a:cxn ang="0">
                    <a:pos x="connsiteX1" y="connsiteY1"/>
                  </a:cxn>
                  <a:cxn ang="0">
                    <a:pos x="connsiteX2" y="connsiteY2"/>
                  </a:cxn>
                  <a:cxn ang="0">
                    <a:pos x="connsiteX3" y="connsiteY3"/>
                  </a:cxn>
                </a:cxnLst>
                <a:rect l="l" t="t" r="r" b="b"/>
                <a:pathLst>
                  <a:path w="191060" h="5179">
                    <a:moveTo>
                      <a:pt x="0" y="0"/>
                    </a:moveTo>
                    <a:lnTo>
                      <a:pt x="191060" y="0"/>
                    </a:lnTo>
                    <a:lnTo>
                      <a:pt x="191060" y="5179"/>
                    </a:lnTo>
                    <a:lnTo>
                      <a:pt x="0" y="5179"/>
                    </a:lnTo>
                    <a:close/>
                  </a:path>
                </a:pathLst>
              </a:custGeom>
              <a:grpFill/>
              <a:ln w="8221" cap="flat">
                <a:noFill/>
                <a:prstDash val="solid"/>
                <a:miter/>
              </a:ln>
            </p:spPr>
            <p:txBody>
              <a:bodyPr rtlCol="0" anchor="ctr"/>
              <a:lstStyle/>
              <a:p>
                <a:endParaRPr lang="en-US"/>
              </a:p>
            </p:txBody>
          </p:sp>
        </p:grpSp>
        <p:grpSp>
          <p:nvGrpSpPr>
            <p:cNvPr id="41" name="Graphic 2">
              <a:extLst>
                <a:ext uri="{FF2B5EF4-FFF2-40B4-BE49-F238E27FC236}">
                  <a16:creationId xmlns:a16="http://schemas.microsoft.com/office/drawing/2014/main" id="{D825414E-BE19-472E-9BAE-A16888A0EE0C}"/>
                </a:ext>
              </a:extLst>
            </p:cNvPr>
            <p:cNvGrpSpPr/>
            <p:nvPr/>
          </p:nvGrpSpPr>
          <p:grpSpPr>
            <a:xfrm>
              <a:off x="1497725" y="1771676"/>
              <a:ext cx="455436" cy="450958"/>
              <a:chOff x="1497725" y="1771676"/>
              <a:chExt cx="455436" cy="450958"/>
            </a:xfrm>
            <a:grpFill/>
          </p:grpSpPr>
          <p:sp>
            <p:nvSpPr>
              <p:cNvPr id="106" name="Freeform: Shape 105">
                <a:extLst>
                  <a:ext uri="{FF2B5EF4-FFF2-40B4-BE49-F238E27FC236}">
                    <a16:creationId xmlns:a16="http://schemas.microsoft.com/office/drawing/2014/main" id="{28A422A7-2691-4339-9B0D-5C1D930042E0}"/>
                  </a:ext>
                </a:extLst>
              </p:cNvPr>
              <p:cNvSpPr/>
              <p:nvPr/>
            </p:nvSpPr>
            <p:spPr>
              <a:xfrm>
                <a:off x="1497725" y="1771676"/>
                <a:ext cx="455436" cy="450958"/>
              </a:xfrm>
              <a:custGeom>
                <a:avLst/>
                <a:gdLst>
                  <a:gd name="connsiteX0" fmla="*/ 5167 w 455436"/>
                  <a:gd name="connsiteY0" fmla="*/ 259950 h 450958"/>
                  <a:gd name="connsiteX1" fmla="*/ 175181 w 455436"/>
                  <a:gd name="connsiteY1" fmla="*/ 444186 h 450958"/>
                  <a:gd name="connsiteX2" fmla="*/ 203050 w 455436"/>
                  <a:gd name="connsiteY2" fmla="*/ 445337 h 450958"/>
                  <a:gd name="connsiteX3" fmla="*/ 210203 w 455436"/>
                  <a:gd name="connsiteY3" fmla="*/ 438760 h 450958"/>
                  <a:gd name="connsiteX4" fmla="*/ 218013 w 455436"/>
                  <a:gd name="connsiteY4" fmla="*/ 447228 h 450958"/>
                  <a:gd name="connsiteX5" fmla="*/ 234455 w 455436"/>
                  <a:gd name="connsiteY5" fmla="*/ 447886 h 450958"/>
                  <a:gd name="connsiteX6" fmla="*/ 235113 w 455436"/>
                  <a:gd name="connsiteY6" fmla="*/ 431443 h 450958"/>
                  <a:gd name="connsiteX7" fmla="*/ 227303 w 455436"/>
                  <a:gd name="connsiteY7" fmla="*/ 422975 h 450958"/>
                  <a:gd name="connsiteX8" fmla="*/ 258543 w 455436"/>
                  <a:gd name="connsiteY8" fmla="*/ 394201 h 450958"/>
                  <a:gd name="connsiteX9" fmla="*/ 266353 w 455436"/>
                  <a:gd name="connsiteY9" fmla="*/ 402669 h 450958"/>
                  <a:gd name="connsiteX10" fmla="*/ 282796 w 455436"/>
                  <a:gd name="connsiteY10" fmla="*/ 403327 h 450958"/>
                  <a:gd name="connsiteX11" fmla="*/ 283453 w 455436"/>
                  <a:gd name="connsiteY11" fmla="*/ 386884 h 450958"/>
                  <a:gd name="connsiteX12" fmla="*/ 275643 w 455436"/>
                  <a:gd name="connsiteY12" fmla="*/ 378417 h 450958"/>
                  <a:gd name="connsiteX13" fmla="*/ 306884 w 455436"/>
                  <a:gd name="connsiteY13" fmla="*/ 349643 h 450958"/>
                  <a:gd name="connsiteX14" fmla="*/ 314694 w 455436"/>
                  <a:gd name="connsiteY14" fmla="*/ 358110 h 450958"/>
                  <a:gd name="connsiteX15" fmla="*/ 331136 w 455436"/>
                  <a:gd name="connsiteY15" fmla="*/ 358768 h 450958"/>
                  <a:gd name="connsiteX16" fmla="*/ 331794 w 455436"/>
                  <a:gd name="connsiteY16" fmla="*/ 342326 h 450958"/>
                  <a:gd name="connsiteX17" fmla="*/ 323984 w 455436"/>
                  <a:gd name="connsiteY17" fmla="*/ 333858 h 450958"/>
                  <a:gd name="connsiteX18" fmla="*/ 355224 w 455436"/>
                  <a:gd name="connsiteY18" fmla="*/ 305084 h 450958"/>
                  <a:gd name="connsiteX19" fmla="*/ 363034 w 455436"/>
                  <a:gd name="connsiteY19" fmla="*/ 313552 h 450958"/>
                  <a:gd name="connsiteX20" fmla="*/ 379477 w 455436"/>
                  <a:gd name="connsiteY20" fmla="*/ 314209 h 450958"/>
                  <a:gd name="connsiteX21" fmla="*/ 380134 w 455436"/>
                  <a:gd name="connsiteY21" fmla="*/ 297767 h 450958"/>
                  <a:gd name="connsiteX22" fmla="*/ 372324 w 455436"/>
                  <a:gd name="connsiteY22" fmla="*/ 289299 h 450958"/>
                  <a:gd name="connsiteX23" fmla="*/ 403565 w 455436"/>
                  <a:gd name="connsiteY23" fmla="*/ 260525 h 450958"/>
                  <a:gd name="connsiteX24" fmla="*/ 411375 w 455436"/>
                  <a:gd name="connsiteY24" fmla="*/ 268993 h 450958"/>
                  <a:gd name="connsiteX25" fmla="*/ 427817 w 455436"/>
                  <a:gd name="connsiteY25" fmla="*/ 269651 h 450958"/>
                  <a:gd name="connsiteX26" fmla="*/ 428475 w 455436"/>
                  <a:gd name="connsiteY26" fmla="*/ 253208 h 450958"/>
                  <a:gd name="connsiteX27" fmla="*/ 420665 w 455436"/>
                  <a:gd name="connsiteY27" fmla="*/ 244740 h 450958"/>
                  <a:gd name="connsiteX28" fmla="*/ 420994 w 455436"/>
                  <a:gd name="connsiteY28" fmla="*/ 244412 h 450958"/>
                  <a:gd name="connsiteX29" fmla="*/ 423296 w 455436"/>
                  <a:gd name="connsiteY29" fmla="*/ 242274 h 450958"/>
                  <a:gd name="connsiteX30" fmla="*/ 449110 w 455436"/>
                  <a:gd name="connsiteY30" fmla="*/ 218433 h 450958"/>
                  <a:gd name="connsiteX31" fmla="*/ 450261 w 455436"/>
                  <a:gd name="connsiteY31" fmla="*/ 190563 h 450958"/>
                  <a:gd name="connsiteX32" fmla="*/ 280247 w 455436"/>
                  <a:gd name="connsiteY32" fmla="*/ 6326 h 450958"/>
                  <a:gd name="connsiteX33" fmla="*/ 252377 w 455436"/>
                  <a:gd name="connsiteY33" fmla="*/ 5175 h 450958"/>
                  <a:gd name="connsiteX34" fmla="*/ 226563 w 455436"/>
                  <a:gd name="connsiteY34" fmla="*/ 29017 h 450958"/>
                  <a:gd name="connsiteX35" fmla="*/ 225330 w 455436"/>
                  <a:gd name="connsiteY35" fmla="*/ 30086 h 450958"/>
                  <a:gd name="connsiteX36" fmla="*/ 6400 w 455436"/>
                  <a:gd name="connsiteY36" fmla="*/ 232162 h 450958"/>
                  <a:gd name="connsiteX37" fmla="*/ 5167 w 455436"/>
                  <a:gd name="connsiteY37" fmla="*/ 259950 h 450958"/>
                  <a:gd name="connsiteX38" fmla="*/ 416719 w 455436"/>
                  <a:gd name="connsiteY38" fmla="*/ 248111 h 450958"/>
                  <a:gd name="connsiteX39" fmla="*/ 424529 w 455436"/>
                  <a:gd name="connsiteY39" fmla="*/ 256579 h 450958"/>
                  <a:gd name="connsiteX40" fmla="*/ 424200 w 455436"/>
                  <a:gd name="connsiteY40" fmla="*/ 265622 h 450958"/>
                  <a:gd name="connsiteX41" fmla="*/ 415157 w 455436"/>
                  <a:gd name="connsiteY41" fmla="*/ 265293 h 450958"/>
                  <a:gd name="connsiteX42" fmla="*/ 407346 w 455436"/>
                  <a:gd name="connsiteY42" fmla="*/ 256826 h 450958"/>
                  <a:gd name="connsiteX43" fmla="*/ 416719 w 455436"/>
                  <a:gd name="connsiteY43" fmla="*/ 248111 h 450958"/>
                  <a:gd name="connsiteX44" fmla="*/ 368378 w 455436"/>
                  <a:gd name="connsiteY44" fmla="*/ 292670 h 450958"/>
                  <a:gd name="connsiteX45" fmla="*/ 376188 w 455436"/>
                  <a:gd name="connsiteY45" fmla="*/ 301138 h 450958"/>
                  <a:gd name="connsiteX46" fmla="*/ 375859 w 455436"/>
                  <a:gd name="connsiteY46" fmla="*/ 310181 h 450958"/>
                  <a:gd name="connsiteX47" fmla="*/ 366816 w 455436"/>
                  <a:gd name="connsiteY47" fmla="*/ 309852 h 450958"/>
                  <a:gd name="connsiteX48" fmla="*/ 359006 w 455436"/>
                  <a:gd name="connsiteY48" fmla="*/ 301384 h 450958"/>
                  <a:gd name="connsiteX49" fmla="*/ 368378 w 455436"/>
                  <a:gd name="connsiteY49" fmla="*/ 292670 h 450958"/>
                  <a:gd name="connsiteX50" fmla="*/ 320120 w 455436"/>
                  <a:gd name="connsiteY50" fmla="*/ 337311 h 450958"/>
                  <a:gd name="connsiteX51" fmla="*/ 327930 w 455436"/>
                  <a:gd name="connsiteY51" fmla="*/ 345779 h 450958"/>
                  <a:gd name="connsiteX52" fmla="*/ 327601 w 455436"/>
                  <a:gd name="connsiteY52" fmla="*/ 354822 h 450958"/>
                  <a:gd name="connsiteX53" fmla="*/ 318558 w 455436"/>
                  <a:gd name="connsiteY53" fmla="*/ 354493 h 450958"/>
                  <a:gd name="connsiteX54" fmla="*/ 310748 w 455436"/>
                  <a:gd name="connsiteY54" fmla="*/ 346025 h 450958"/>
                  <a:gd name="connsiteX55" fmla="*/ 320120 w 455436"/>
                  <a:gd name="connsiteY55" fmla="*/ 337311 h 450958"/>
                  <a:gd name="connsiteX56" fmla="*/ 271779 w 455436"/>
                  <a:gd name="connsiteY56" fmla="*/ 381870 h 450958"/>
                  <a:gd name="connsiteX57" fmla="*/ 279589 w 455436"/>
                  <a:gd name="connsiteY57" fmla="*/ 390337 h 450958"/>
                  <a:gd name="connsiteX58" fmla="*/ 279261 w 455436"/>
                  <a:gd name="connsiteY58" fmla="*/ 399381 h 450958"/>
                  <a:gd name="connsiteX59" fmla="*/ 270217 w 455436"/>
                  <a:gd name="connsiteY59" fmla="*/ 399052 h 450958"/>
                  <a:gd name="connsiteX60" fmla="*/ 262407 w 455436"/>
                  <a:gd name="connsiteY60" fmla="*/ 390584 h 450958"/>
                  <a:gd name="connsiteX61" fmla="*/ 271779 w 455436"/>
                  <a:gd name="connsiteY61" fmla="*/ 381870 h 450958"/>
                  <a:gd name="connsiteX62" fmla="*/ 223439 w 455436"/>
                  <a:gd name="connsiteY62" fmla="*/ 426428 h 450958"/>
                  <a:gd name="connsiteX63" fmla="*/ 231249 w 455436"/>
                  <a:gd name="connsiteY63" fmla="*/ 434896 h 450958"/>
                  <a:gd name="connsiteX64" fmla="*/ 230920 w 455436"/>
                  <a:gd name="connsiteY64" fmla="*/ 443939 h 450958"/>
                  <a:gd name="connsiteX65" fmla="*/ 221877 w 455436"/>
                  <a:gd name="connsiteY65" fmla="*/ 443611 h 450958"/>
                  <a:gd name="connsiteX66" fmla="*/ 214067 w 455436"/>
                  <a:gd name="connsiteY66" fmla="*/ 435143 h 450958"/>
                  <a:gd name="connsiteX67" fmla="*/ 223439 w 455436"/>
                  <a:gd name="connsiteY67" fmla="*/ 426428 h 450958"/>
                  <a:gd name="connsiteX68" fmla="*/ 417376 w 455436"/>
                  <a:gd name="connsiteY68" fmla="*/ 240465 h 450958"/>
                  <a:gd name="connsiteX69" fmla="*/ 403811 w 455436"/>
                  <a:gd name="connsiteY69" fmla="*/ 253044 h 450958"/>
                  <a:gd name="connsiteX70" fmla="*/ 392795 w 455436"/>
                  <a:gd name="connsiteY70" fmla="*/ 241041 h 450958"/>
                  <a:gd name="connsiteX71" fmla="*/ 391151 w 455436"/>
                  <a:gd name="connsiteY71" fmla="*/ 236930 h 450958"/>
                  <a:gd name="connsiteX72" fmla="*/ 396084 w 455436"/>
                  <a:gd name="connsiteY72" fmla="*/ 235122 h 450958"/>
                  <a:gd name="connsiteX73" fmla="*/ 396494 w 455436"/>
                  <a:gd name="connsiteY73" fmla="*/ 225421 h 450958"/>
                  <a:gd name="connsiteX74" fmla="*/ 386794 w 455436"/>
                  <a:gd name="connsiteY74" fmla="*/ 225010 h 450958"/>
                  <a:gd name="connsiteX75" fmla="*/ 386218 w 455436"/>
                  <a:gd name="connsiteY75" fmla="*/ 234464 h 450958"/>
                  <a:gd name="connsiteX76" fmla="*/ 389013 w 455436"/>
                  <a:gd name="connsiteY76" fmla="*/ 244576 h 450958"/>
                  <a:gd name="connsiteX77" fmla="*/ 400030 w 455436"/>
                  <a:gd name="connsiteY77" fmla="*/ 256579 h 450958"/>
                  <a:gd name="connsiteX78" fmla="*/ 355553 w 455436"/>
                  <a:gd name="connsiteY78" fmla="*/ 297603 h 450958"/>
                  <a:gd name="connsiteX79" fmla="*/ 344537 w 455436"/>
                  <a:gd name="connsiteY79" fmla="*/ 285600 h 450958"/>
                  <a:gd name="connsiteX80" fmla="*/ 342893 w 455436"/>
                  <a:gd name="connsiteY80" fmla="*/ 281489 h 450958"/>
                  <a:gd name="connsiteX81" fmla="*/ 347825 w 455436"/>
                  <a:gd name="connsiteY81" fmla="*/ 279680 h 450958"/>
                  <a:gd name="connsiteX82" fmla="*/ 348236 w 455436"/>
                  <a:gd name="connsiteY82" fmla="*/ 269979 h 450958"/>
                  <a:gd name="connsiteX83" fmla="*/ 338535 w 455436"/>
                  <a:gd name="connsiteY83" fmla="*/ 269568 h 450958"/>
                  <a:gd name="connsiteX84" fmla="*/ 337960 w 455436"/>
                  <a:gd name="connsiteY84" fmla="*/ 279023 h 450958"/>
                  <a:gd name="connsiteX85" fmla="*/ 340755 w 455436"/>
                  <a:gd name="connsiteY85" fmla="*/ 289135 h 450958"/>
                  <a:gd name="connsiteX86" fmla="*/ 351771 w 455436"/>
                  <a:gd name="connsiteY86" fmla="*/ 301138 h 450958"/>
                  <a:gd name="connsiteX87" fmla="*/ 307295 w 455436"/>
                  <a:gd name="connsiteY87" fmla="*/ 342161 h 450958"/>
                  <a:gd name="connsiteX88" fmla="*/ 296278 w 455436"/>
                  <a:gd name="connsiteY88" fmla="*/ 330158 h 450958"/>
                  <a:gd name="connsiteX89" fmla="*/ 294634 w 455436"/>
                  <a:gd name="connsiteY89" fmla="*/ 326048 h 450958"/>
                  <a:gd name="connsiteX90" fmla="*/ 299567 w 455436"/>
                  <a:gd name="connsiteY90" fmla="*/ 324239 h 450958"/>
                  <a:gd name="connsiteX91" fmla="*/ 299978 w 455436"/>
                  <a:gd name="connsiteY91" fmla="*/ 314538 h 450958"/>
                  <a:gd name="connsiteX92" fmla="*/ 290277 w 455436"/>
                  <a:gd name="connsiteY92" fmla="*/ 314127 h 450958"/>
                  <a:gd name="connsiteX93" fmla="*/ 289702 w 455436"/>
                  <a:gd name="connsiteY93" fmla="*/ 323581 h 450958"/>
                  <a:gd name="connsiteX94" fmla="*/ 292497 w 455436"/>
                  <a:gd name="connsiteY94" fmla="*/ 333694 h 450958"/>
                  <a:gd name="connsiteX95" fmla="*/ 303513 w 455436"/>
                  <a:gd name="connsiteY95" fmla="*/ 345696 h 450958"/>
                  <a:gd name="connsiteX96" fmla="*/ 259036 w 455436"/>
                  <a:gd name="connsiteY96" fmla="*/ 386720 h 450958"/>
                  <a:gd name="connsiteX97" fmla="*/ 248020 w 455436"/>
                  <a:gd name="connsiteY97" fmla="*/ 374717 h 450958"/>
                  <a:gd name="connsiteX98" fmla="*/ 246376 w 455436"/>
                  <a:gd name="connsiteY98" fmla="*/ 370607 h 450958"/>
                  <a:gd name="connsiteX99" fmla="*/ 251309 w 455436"/>
                  <a:gd name="connsiteY99" fmla="*/ 368798 h 450958"/>
                  <a:gd name="connsiteX100" fmla="*/ 251720 w 455436"/>
                  <a:gd name="connsiteY100" fmla="*/ 359097 h 450958"/>
                  <a:gd name="connsiteX101" fmla="*/ 242019 w 455436"/>
                  <a:gd name="connsiteY101" fmla="*/ 358686 h 450958"/>
                  <a:gd name="connsiteX102" fmla="*/ 241443 w 455436"/>
                  <a:gd name="connsiteY102" fmla="*/ 368140 h 450958"/>
                  <a:gd name="connsiteX103" fmla="*/ 244238 w 455436"/>
                  <a:gd name="connsiteY103" fmla="*/ 378252 h 450958"/>
                  <a:gd name="connsiteX104" fmla="*/ 255255 w 455436"/>
                  <a:gd name="connsiteY104" fmla="*/ 390255 h 450958"/>
                  <a:gd name="connsiteX105" fmla="*/ 210778 w 455436"/>
                  <a:gd name="connsiteY105" fmla="*/ 431279 h 450958"/>
                  <a:gd name="connsiteX106" fmla="*/ 199762 w 455436"/>
                  <a:gd name="connsiteY106" fmla="*/ 419276 h 450958"/>
                  <a:gd name="connsiteX107" fmla="*/ 198118 w 455436"/>
                  <a:gd name="connsiteY107" fmla="*/ 415165 h 450958"/>
                  <a:gd name="connsiteX108" fmla="*/ 203050 w 455436"/>
                  <a:gd name="connsiteY108" fmla="*/ 413357 h 450958"/>
                  <a:gd name="connsiteX109" fmla="*/ 203461 w 455436"/>
                  <a:gd name="connsiteY109" fmla="*/ 403656 h 450958"/>
                  <a:gd name="connsiteX110" fmla="*/ 193760 w 455436"/>
                  <a:gd name="connsiteY110" fmla="*/ 403245 h 450958"/>
                  <a:gd name="connsiteX111" fmla="*/ 193185 w 455436"/>
                  <a:gd name="connsiteY111" fmla="*/ 412699 h 450958"/>
                  <a:gd name="connsiteX112" fmla="*/ 195980 w 455436"/>
                  <a:gd name="connsiteY112" fmla="*/ 422811 h 450958"/>
                  <a:gd name="connsiteX113" fmla="*/ 206997 w 455436"/>
                  <a:gd name="connsiteY113" fmla="*/ 434814 h 450958"/>
                  <a:gd name="connsiteX114" fmla="*/ 199844 w 455436"/>
                  <a:gd name="connsiteY114" fmla="*/ 441391 h 450958"/>
                  <a:gd name="connsiteX115" fmla="*/ 179373 w 455436"/>
                  <a:gd name="connsiteY115" fmla="*/ 440569 h 450958"/>
                  <a:gd name="connsiteX116" fmla="*/ 159807 w 455436"/>
                  <a:gd name="connsiteY116" fmla="*/ 419358 h 450958"/>
                  <a:gd name="connsiteX117" fmla="*/ 401263 w 455436"/>
                  <a:gd name="connsiteY117" fmla="*/ 196564 h 450958"/>
                  <a:gd name="connsiteX118" fmla="*/ 420829 w 455436"/>
                  <a:gd name="connsiteY118" fmla="*/ 217775 h 450958"/>
                  <a:gd name="connsiteX119" fmla="*/ 420007 w 455436"/>
                  <a:gd name="connsiteY119" fmla="*/ 238246 h 450958"/>
                  <a:gd name="connsiteX120" fmla="*/ 417376 w 455436"/>
                  <a:gd name="connsiteY120" fmla="*/ 240465 h 450958"/>
                  <a:gd name="connsiteX121" fmla="*/ 255830 w 455436"/>
                  <a:gd name="connsiteY121" fmla="*/ 8875 h 450958"/>
                  <a:gd name="connsiteX122" fmla="*/ 276301 w 455436"/>
                  <a:gd name="connsiteY122" fmla="*/ 9697 h 450958"/>
                  <a:gd name="connsiteX123" fmla="*/ 446315 w 455436"/>
                  <a:gd name="connsiteY123" fmla="*/ 193934 h 450958"/>
                  <a:gd name="connsiteX124" fmla="*/ 445493 w 455436"/>
                  <a:gd name="connsiteY124" fmla="*/ 214404 h 450958"/>
                  <a:gd name="connsiteX125" fmla="*/ 429461 w 455436"/>
                  <a:gd name="connsiteY125" fmla="*/ 229202 h 450958"/>
                  <a:gd name="connsiteX126" fmla="*/ 424364 w 455436"/>
                  <a:gd name="connsiteY126" fmla="*/ 214240 h 450958"/>
                  <a:gd name="connsiteX127" fmla="*/ 254350 w 455436"/>
                  <a:gd name="connsiteY127" fmla="*/ 30003 h 450958"/>
                  <a:gd name="connsiteX128" fmla="*/ 239799 w 455436"/>
                  <a:gd name="connsiteY128" fmla="*/ 23673 h 450958"/>
                  <a:gd name="connsiteX129" fmla="*/ 255830 w 455436"/>
                  <a:gd name="connsiteY129" fmla="*/ 8875 h 450958"/>
                  <a:gd name="connsiteX130" fmla="*/ 228783 w 455436"/>
                  <a:gd name="connsiteY130" fmla="*/ 33867 h 450958"/>
                  <a:gd name="connsiteX131" fmla="*/ 230016 w 455436"/>
                  <a:gd name="connsiteY131" fmla="*/ 32799 h 450958"/>
                  <a:gd name="connsiteX132" fmla="*/ 250486 w 455436"/>
                  <a:gd name="connsiteY132" fmla="*/ 33621 h 450958"/>
                  <a:gd name="connsiteX133" fmla="*/ 397399 w 455436"/>
                  <a:gd name="connsiteY133" fmla="*/ 192865 h 450958"/>
                  <a:gd name="connsiteX134" fmla="*/ 155943 w 455436"/>
                  <a:gd name="connsiteY134" fmla="*/ 415659 h 450958"/>
                  <a:gd name="connsiteX135" fmla="*/ 9031 w 455436"/>
                  <a:gd name="connsiteY135" fmla="*/ 256414 h 450958"/>
                  <a:gd name="connsiteX136" fmla="*/ 9853 w 455436"/>
                  <a:gd name="connsiteY136" fmla="*/ 235944 h 450958"/>
                  <a:gd name="connsiteX137" fmla="*/ 228783 w 455436"/>
                  <a:gd name="connsiteY137" fmla="*/ 33867 h 4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455436" h="450958">
                    <a:moveTo>
                      <a:pt x="5167" y="259950"/>
                    </a:moveTo>
                    <a:lnTo>
                      <a:pt x="175181" y="444186"/>
                    </a:lnTo>
                    <a:cubicBezTo>
                      <a:pt x="182580" y="452161"/>
                      <a:pt x="195076" y="452654"/>
                      <a:pt x="203050" y="445337"/>
                    </a:cubicBezTo>
                    <a:lnTo>
                      <a:pt x="210203" y="438760"/>
                    </a:lnTo>
                    <a:lnTo>
                      <a:pt x="218013" y="447228"/>
                    </a:lnTo>
                    <a:cubicBezTo>
                      <a:pt x="222370" y="451914"/>
                      <a:pt x="229769" y="452243"/>
                      <a:pt x="234455" y="447886"/>
                    </a:cubicBezTo>
                    <a:cubicBezTo>
                      <a:pt x="239141" y="443528"/>
                      <a:pt x="239470" y="436129"/>
                      <a:pt x="235113" y="431443"/>
                    </a:cubicBezTo>
                    <a:lnTo>
                      <a:pt x="227303" y="422975"/>
                    </a:lnTo>
                    <a:lnTo>
                      <a:pt x="258543" y="394201"/>
                    </a:lnTo>
                    <a:lnTo>
                      <a:pt x="266353" y="402669"/>
                    </a:lnTo>
                    <a:cubicBezTo>
                      <a:pt x="270711" y="407355"/>
                      <a:pt x="278110" y="407684"/>
                      <a:pt x="282796" y="403327"/>
                    </a:cubicBezTo>
                    <a:cubicBezTo>
                      <a:pt x="287482" y="398970"/>
                      <a:pt x="287811" y="391571"/>
                      <a:pt x="283453" y="386884"/>
                    </a:cubicBezTo>
                    <a:lnTo>
                      <a:pt x="275643" y="378417"/>
                    </a:lnTo>
                    <a:lnTo>
                      <a:pt x="306884" y="349643"/>
                    </a:lnTo>
                    <a:lnTo>
                      <a:pt x="314694" y="358110"/>
                    </a:lnTo>
                    <a:cubicBezTo>
                      <a:pt x="319051" y="362796"/>
                      <a:pt x="326450" y="363125"/>
                      <a:pt x="331136" y="358768"/>
                    </a:cubicBezTo>
                    <a:cubicBezTo>
                      <a:pt x="335822" y="354411"/>
                      <a:pt x="336151" y="347012"/>
                      <a:pt x="331794" y="342326"/>
                    </a:cubicBezTo>
                    <a:lnTo>
                      <a:pt x="323984" y="333858"/>
                    </a:lnTo>
                    <a:lnTo>
                      <a:pt x="355224" y="305084"/>
                    </a:lnTo>
                    <a:lnTo>
                      <a:pt x="363034" y="313552"/>
                    </a:lnTo>
                    <a:cubicBezTo>
                      <a:pt x="367392" y="318238"/>
                      <a:pt x="374791" y="318566"/>
                      <a:pt x="379477" y="314209"/>
                    </a:cubicBezTo>
                    <a:cubicBezTo>
                      <a:pt x="384163" y="309852"/>
                      <a:pt x="384492" y="302453"/>
                      <a:pt x="380134" y="297767"/>
                    </a:cubicBezTo>
                    <a:lnTo>
                      <a:pt x="372324" y="289299"/>
                    </a:lnTo>
                    <a:lnTo>
                      <a:pt x="403565" y="260525"/>
                    </a:lnTo>
                    <a:lnTo>
                      <a:pt x="411375" y="268993"/>
                    </a:lnTo>
                    <a:cubicBezTo>
                      <a:pt x="415732" y="273679"/>
                      <a:pt x="423131" y="274008"/>
                      <a:pt x="427817" y="269651"/>
                    </a:cubicBezTo>
                    <a:cubicBezTo>
                      <a:pt x="432503" y="265293"/>
                      <a:pt x="432832" y="257894"/>
                      <a:pt x="428475" y="253208"/>
                    </a:cubicBezTo>
                    <a:lnTo>
                      <a:pt x="420665" y="244740"/>
                    </a:lnTo>
                    <a:lnTo>
                      <a:pt x="420994" y="244412"/>
                    </a:lnTo>
                    <a:lnTo>
                      <a:pt x="423296" y="242274"/>
                    </a:lnTo>
                    <a:lnTo>
                      <a:pt x="449110" y="218433"/>
                    </a:lnTo>
                    <a:cubicBezTo>
                      <a:pt x="457085" y="211034"/>
                      <a:pt x="457578" y="198537"/>
                      <a:pt x="450261" y="190563"/>
                    </a:cubicBezTo>
                    <a:lnTo>
                      <a:pt x="280247" y="6326"/>
                    </a:lnTo>
                    <a:cubicBezTo>
                      <a:pt x="272848" y="-1648"/>
                      <a:pt x="260352" y="-2141"/>
                      <a:pt x="252377" y="5175"/>
                    </a:cubicBezTo>
                    <a:lnTo>
                      <a:pt x="226563" y="29017"/>
                    </a:lnTo>
                    <a:lnTo>
                      <a:pt x="225330" y="30086"/>
                    </a:lnTo>
                    <a:lnTo>
                      <a:pt x="6400" y="232162"/>
                    </a:lnTo>
                    <a:cubicBezTo>
                      <a:pt x="-1657" y="239397"/>
                      <a:pt x="-2150" y="251893"/>
                      <a:pt x="5167" y="259950"/>
                    </a:cubicBezTo>
                    <a:close/>
                    <a:moveTo>
                      <a:pt x="416719" y="248111"/>
                    </a:moveTo>
                    <a:lnTo>
                      <a:pt x="424529" y="256579"/>
                    </a:lnTo>
                    <a:cubicBezTo>
                      <a:pt x="426913" y="259210"/>
                      <a:pt x="426748" y="263238"/>
                      <a:pt x="424200" y="265622"/>
                    </a:cubicBezTo>
                    <a:cubicBezTo>
                      <a:pt x="421569" y="268006"/>
                      <a:pt x="417541" y="267842"/>
                      <a:pt x="415157" y="265293"/>
                    </a:cubicBezTo>
                    <a:lnTo>
                      <a:pt x="407346" y="256826"/>
                    </a:lnTo>
                    <a:lnTo>
                      <a:pt x="416719" y="248111"/>
                    </a:lnTo>
                    <a:close/>
                    <a:moveTo>
                      <a:pt x="368378" y="292670"/>
                    </a:moveTo>
                    <a:lnTo>
                      <a:pt x="376188" y="301138"/>
                    </a:lnTo>
                    <a:cubicBezTo>
                      <a:pt x="378572" y="303768"/>
                      <a:pt x="378408" y="307797"/>
                      <a:pt x="375859" y="310181"/>
                    </a:cubicBezTo>
                    <a:cubicBezTo>
                      <a:pt x="373229" y="312565"/>
                      <a:pt x="369200" y="312401"/>
                      <a:pt x="366816" y="309852"/>
                    </a:cubicBezTo>
                    <a:lnTo>
                      <a:pt x="359006" y="301384"/>
                    </a:lnTo>
                    <a:lnTo>
                      <a:pt x="368378" y="292670"/>
                    </a:lnTo>
                    <a:close/>
                    <a:moveTo>
                      <a:pt x="320120" y="337311"/>
                    </a:moveTo>
                    <a:lnTo>
                      <a:pt x="327930" y="345779"/>
                    </a:lnTo>
                    <a:cubicBezTo>
                      <a:pt x="330314" y="348409"/>
                      <a:pt x="330150" y="352438"/>
                      <a:pt x="327601" y="354822"/>
                    </a:cubicBezTo>
                    <a:cubicBezTo>
                      <a:pt x="324970" y="357206"/>
                      <a:pt x="320942" y="357042"/>
                      <a:pt x="318558" y="354493"/>
                    </a:cubicBezTo>
                    <a:lnTo>
                      <a:pt x="310748" y="346025"/>
                    </a:lnTo>
                    <a:lnTo>
                      <a:pt x="320120" y="337311"/>
                    </a:lnTo>
                    <a:close/>
                    <a:moveTo>
                      <a:pt x="271779" y="381870"/>
                    </a:moveTo>
                    <a:lnTo>
                      <a:pt x="279589" y="390337"/>
                    </a:lnTo>
                    <a:cubicBezTo>
                      <a:pt x="281974" y="392968"/>
                      <a:pt x="281809" y="396997"/>
                      <a:pt x="279261" y="399381"/>
                    </a:cubicBezTo>
                    <a:cubicBezTo>
                      <a:pt x="276630" y="401765"/>
                      <a:pt x="272601" y="401600"/>
                      <a:pt x="270217" y="399052"/>
                    </a:cubicBezTo>
                    <a:lnTo>
                      <a:pt x="262407" y="390584"/>
                    </a:lnTo>
                    <a:lnTo>
                      <a:pt x="271779" y="381870"/>
                    </a:lnTo>
                    <a:close/>
                    <a:moveTo>
                      <a:pt x="223439" y="426428"/>
                    </a:moveTo>
                    <a:lnTo>
                      <a:pt x="231249" y="434896"/>
                    </a:lnTo>
                    <a:cubicBezTo>
                      <a:pt x="233633" y="437527"/>
                      <a:pt x="233469" y="441555"/>
                      <a:pt x="230920" y="443939"/>
                    </a:cubicBezTo>
                    <a:cubicBezTo>
                      <a:pt x="228289" y="446324"/>
                      <a:pt x="224261" y="446159"/>
                      <a:pt x="221877" y="443611"/>
                    </a:cubicBezTo>
                    <a:lnTo>
                      <a:pt x="214067" y="435143"/>
                    </a:lnTo>
                    <a:lnTo>
                      <a:pt x="223439" y="426428"/>
                    </a:lnTo>
                    <a:close/>
                    <a:moveTo>
                      <a:pt x="417376" y="240465"/>
                    </a:moveTo>
                    <a:lnTo>
                      <a:pt x="403811" y="253044"/>
                    </a:lnTo>
                    <a:lnTo>
                      <a:pt x="392795" y="241041"/>
                    </a:lnTo>
                    <a:cubicBezTo>
                      <a:pt x="391726" y="239890"/>
                      <a:pt x="391151" y="238410"/>
                      <a:pt x="391151" y="236930"/>
                    </a:cubicBezTo>
                    <a:cubicBezTo>
                      <a:pt x="392877" y="237012"/>
                      <a:pt x="394686" y="236437"/>
                      <a:pt x="396084" y="235122"/>
                    </a:cubicBezTo>
                    <a:cubicBezTo>
                      <a:pt x="398879" y="232573"/>
                      <a:pt x="399043" y="228216"/>
                      <a:pt x="396494" y="225421"/>
                    </a:cubicBezTo>
                    <a:cubicBezTo>
                      <a:pt x="393946" y="222625"/>
                      <a:pt x="389589" y="222461"/>
                      <a:pt x="386794" y="225010"/>
                    </a:cubicBezTo>
                    <a:cubicBezTo>
                      <a:pt x="384081" y="227476"/>
                      <a:pt x="383834" y="231669"/>
                      <a:pt x="386218" y="234464"/>
                    </a:cubicBezTo>
                    <a:cubicBezTo>
                      <a:pt x="385560" y="237999"/>
                      <a:pt x="386465" y="241781"/>
                      <a:pt x="389013" y="244576"/>
                    </a:cubicBezTo>
                    <a:lnTo>
                      <a:pt x="400030" y="256579"/>
                    </a:lnTo>
                    <a:lnTo>
                      <a:pt x="355553" y="297603"/>
                    </a:lnTo>
                    <a:lnTo>
                      <a:pt x="344537" y="285600"/>
                    </a:lnTo>
                    <a:cubicBezTo>
                      <a:pt x="343468" y="284449"/>
                      <a:pt x="342893" y="282969"/>
                      <a:pt x="342893" y="281489"/>
                    </a:cubicBezTo>
                    <a:cubicBezTo>
                      <a:pt x="344619" y="281571"/>
                      <a:pt x="346428" y="280996"/>
                      <a:pt x="347825" y="279680"/>
                    </a:cubicBezTo>
                    <a:cubicBezTo>
                      <a:pt x="350620" y="277132"/>
                      <a:pt x="350785" y="272775"/>
                      <a:pt x="348236" y="269979"/>
                    </a:cubicBezTo>
                    <a:cubicBezTo>
                      <a:pt x="345688" y="267184"/>
                      <a:pt x="341330" y="267020"/>
                      <a:pt x="338535" y="269568"/>
                    </a:cubicBezTo>
                    <a:cubicBezTo>
                      <a:pt x="335822" y="272035"/>
                      <a:pt x="335576" y="276227"/>
                      <a:pt x="337960" y="279023"/>
                    </a:cubicBezTo>
                    <a:cubicBezTo>
                      <a:pt x="337302" y="282558"/>
                      <a:pt x="338206" y="286339"/>
                      <a:pt x="340755" y="289135"/>
                    </a:cubicBezTo>
                    <a:lnTo>
                      <a:pt x="351771" y="301138"/>
                    </a:lnTo>
                    <a:lnTo>
                      <a:pt x="307295" y="342161"/>
                    </a:lnTo>
                    <a:lnTo>
                      <a:pt x="296278" y="330158"/>
                    </a:lnTo>
                    <a:cubicBezTo>
                      <a:pt x="295210" y="329007"/>
                      <a:pt x="294634" y="327528"/>
                      <a:pt x="294634" y="326048"/>
                    </a:cubicBezTo>
                    <a:cubicBezTo>
                      <a:pt x="296361" y="326130"/>
                      <a:pt x="298169" y="325555"/>
                      <a:pt x="299567" y="324239"/>
                    </a:cubicBezTo>
                    <a:cubicBezTo>
                      <a:pt x="302362" y="321691"/>
                      <a:pt x="302527" y="317333"/>
                      <a:pt x="299978" y="314538"/>
                    </a:cubicBezTo>
                    <a:cubicBezTo>
                      <a:pt x="297429" y="311743"/>
                      <a:pt x="293072" y="311579"/>
                      <a:pt x="290277" y="314127"/>
                    </a:cubicBezTo>
                    <a:cubicBezTo>
                      <a:pt x="287564" y="316593"/>
                      <a:pt x="287317" y="320786"/>
                      <a:pt x="289702" y="323581"/>
                    </a:cubicBezTo>
                    <a:cubicBezTo>
                      <a:pt x="289044" y="327117"/>
                      <a:pt x="289948" y="330898"/>
                      <a:pt x="292497" y="333694"/>
                    </a:cubicBezTo>
                    <a:lnTo>
                      <a:pt x="303513" y="345696"/>
                    </a:lnTo>
                    <a:lnTo>
                      <a:pt x="259036" y="386720"/>
                    </a:lnTo>
                    <a:lnTo>
                      <a:pt x="248020" y="374717"/>
                    </a:lnTo>
                    <a:cubicBezTo>
                      <a:pt x="246951" y="373566"/>
                      <a:pt x="246376" y="372086"/>
                      <a:pt x="246376" y="370607"/>
                    </a:cubicBezTo>
                    <a:cubicBezTo>
                      <a:pt x="248102" y="370689"/>
                      <a:pt x="249911" y="370113"/>
                      <a:pt x="251309" y="368798"/>
                    </a:cubicBezTo>
                    <a:cubicBezTo>
                      <a:pt x="254104" y="366249"/>
                      <a:pt x="254268" y="361892"/>
                      <a:pt x="251720" y="359097"/>
                    </a:cubicBezTo>
                    <a:cubicBezTo>
                      <a:pt x="249171" y="356302"/>
                      <a:pt x="244814" y="356137"/>
                      <a:pt x="242019" y="358686"/>
                    </a:cubicBezTo>
                    <a:cubicBezTo>
                      <a:pt x="239306" y="361152"/>
                      <a:pt x="239059" y="365345"/>
                      <a:pt x="241443" y="368140"/>
                    </a:cubicBezTo>
                    <a:cubicBezTo>
                      <a:pt x="240785" y="371675"/>
                      <a:pt x="241690" y="375457"/>
                      <a:pt x="244238" y="378252"/>
                    </a:cubicBezTo>
                    <a:lnTo>
                      <a:pt x="255255" y="390255"/>
                    </a:lnTo>
                    <a:lnTo>
                      <a:pt x="210778" y="431279"/>
                    </a:lnTo>
                    <a:lnTo>
                      <a:pt x="199762" y="419276"/>
                    </a:lnTo>
                    <a:cubicBezTo>
                      <a:pt x="198693" y="418125"/>
                      <a:pt x="198118" y="416645"/>
                      <a:pt x="198118" y="415165"/>
                    </a:cubicBezTo>
                    <a:cubicBezTo>
                      <a:pt x="199844" y="415248"/>
                      <a:pt x="201653" y="414672"/>
                      <a:pt x="203050" y="413357"/>
                    </a:cubicBezTo>
                    <a:cubicBezTo>
                      <a:pt x="205845" y="410808"/>
                      <a:pt x="206010" y="406451"/>
                      <a:pt x="203461" y="403656"/>
                    </a:cubicBezTo>
                    <a:cubicBezTo>
                      <a:pt x="200913" y="400861"/>
                      <a:pt x="196556" y="400696"/>
                      <a:pt x="193760" y="403245"/>
                    </a:cubicBezTo>
                    <a:cubicBezTo>
                      <a:pt x="191047" y="405711"/>
                      <a:pt x="190801" y="409904"/>
                      <a:pt x="193185" y="412699"/>
                    </a:cubicBezTo>
                    <a:cubicBezTo>
                      <a:pt x="192527" y="416234"/>
                      <a:pt x="193432" y="420016"/>
                      <a:pt x="195980" y="422811"/>
                    </a:cubicBezTo>
                    <a:lnTo>
                      <a:pt x="206997" y="434814"/>
                    </a:lnTo>
                    <a:lnTo>
                      <a:pt x="199844" y="441391"/>
                    </a:lnTo>
                    <a:cubicBezTo>
                      <a:pt x="194007" y="446817"/>
                      <a:pt x="184799" y="446406"/>
                      <a:pt x="179373" y="440569"/>
                    </a:cubicBezTo>
                    <a:lnTo>
                      <a:pt x="159807" y="419358"/>
                    </a:lnTo>
                    <a:lnTo>
                      <a:pt x="401263" y="196564"/>
                    </a:lnTo>
                    <a:lnTo>
                      <a:pt x="420829" y="217775"/>
                    </a:lnTo>
                    <a:cubicBezTo>
                      <a:pt x="426255" y="223612"/>
                      <a:pt x="425844" y="232820"/>
                      <a:pt x="420007" y="238246"/>
                    </a:cubicBezTo>
                    <a:lnTo>
                      <a:pt x="417376" y="240465"/>
                    </a:lnTo>
                    <a:close/>
                    <a:moveTo>
                      <a:pt x="255830" y="8875"/>
                    </a:moveTo>
                    <a:cubicBezTo>
                      <a:pt x="261667" y="3449"/>
                      <a:pt x="270875" y="3860"/>
                      <a:pt x="276301" y="9697"/>
                    </a:cubicBezTo>
                    <a:lnTo>
                      <a:pt x="446315" y="193934"/>
                    </a:lnTo>
                    <a:cubicBezTo>
                      <a:pt x="451741" y="199771"/>
                      <a:pt x="451330" y="208978"/>
                      <a:pt x="445493" y="214404"/>
                    </a:cubicBezTo>
                    <a:lnTo>
                      <a:pt x="429461" y="229202"/>
                    </a:lnTo>
                    <a:cubicBezTo>
                      <a:pt x="429872" y="223859"/>
                      <a:pt x="428228" y="218433"/>
                      <a:pt x="424364" y="214240"/>
                    </a:cubicBezTo>
                    <a:lnTo>
                      <a:pt x="254350" y="30003"/>
                    </a:lnTo>
                    <a:cubicBezTo>
                      <a:pt x="250486" y="25810"/>
                      <a:pt x="245143" y="23673"/>
                      <a:pt x="239799" y="23673"/>
                    </a:cubicBezTo>
                    <a:lnTo>
                      <a:pt x="255830" y="8875"/>
                    </a:lnTo>
                    <a:close/>
                    <a:moveTo>
                      <a:pt x="228783" y="33867"/>
                    </a:moveTo>
                    <a:lnTo>
                      <a:pt x="230016" y="32799"/>
                    </a:lnTo>
                    <a:cubicBezTo>
                      <a:pt x="235853" y="27373"/>
                      <a:pt x="245060" y="27784"/>
                      <a:pt x="250486" y="33621"/>
                    </a:cubicBezTo>
                    <a:lnTo>
                      <a:pt x="397399" y="192865"/>
                    </a:lnTo>
                    <a:lnTo>
                      <a:pt x="155943" y="415659"/>
                    </a:lnTo>
                    <a:lnTo>
                      <a:pt x="9031" y="256414"/>
                    </a:lnTo>
                    <a:cubicBezTo>
                      <a:pt x="3605" y="250577"/>
                      <a:pt x="4016" y="241370"/>
                      <a:pt x="9853" y="235944"/>
                    </a:cubicBezTo>
                    <a:lnTo>
                      <a:pt x="228783" y="33867"/>
                    </a:lnTo>
                    <a:close/>
                  </a:path>
                </a:pathLst>
              </a:custGeom>
              <a:grpFill/>
              <a:ln w="8221" cap="flat">
                <a:noFill/>
                <a:prstDash val="solid"/>
                <a:miter/>
              </a:ln>
            </p:spPr>
            <p:txBody>
              <a:bodyPr rtlCol="0" anchor="ctr"/>
              <a:lstStyle/>
              <a:p>
                <a:endParaRPr lang="en-US"/>
              </a:p>
            </p:txBody>
          </p:sp>
          <p:sp>
            <p:nvSpPr>
              <p:cNvPr id="107" name="Freeform: Shape 106">
                <a:extLst>
                  <a:ext uri="{FF2B5EF4-FFF2-40B4-BE49-F238E27FC236}">
                    <a16:creationId xmlns:a16="http://schemas.microsoft.com/office/drawing/2014/main" id="{F63A0671-B66D-441E-A12D-E6C4D10B4F2E}"/>
                  </a:ext>
                </a:extLst>
              </p:cNvPr>
              <p:cNvSpPr/>
              <p:nvPr/>
            </p:nvSpPr>
            <p:spPr>
              <a:xfrm>
                <a:off x="1583130" y="1969309"/>
                <a:ext cx="130552" cy="136142"/>
              </a:xfrm>
              <a:custGeom>
                <a:avLst/>
                <a:gdLst>
                  <a:gd name="connsiteX0" fmla="*/ 130552 w 130552"/>
                  <a:gd name="connsiteY0" fmla="*/ 105395 h 136142"/>
                  <a:gd name="connsiteX1" fmla="*/ 33296 w 130552"/>
                  <a:gd name="connsiteY1" fmla="*/ 0 h 136142"/>
                  <a:gd name="connsiteX2" fmla="*/ 0 w 130552"/>
                  <a:gd name="connsiteY2" fmla="*/ 30747 h 136142"/>
                  <a:gd name="connsiteX3" fmla="*/ 97256 w 130552"/>
                  <a:gd name="connsiteY3" fmla="*/ 136143 h 136142"/>
                  <a:gd name="connsiteX4" fmla="*/ 130552 w 130552"/>
                  <a:gd name="connsiteY4" fmla="*/ 105395 h 136142"/>
                  <a:gd name="connsiteX5" fmla="*/ 97503 w 130552"/>
                  <a:gd name="connsiteY5" fmla="*/ 128826 h 136142"/>
                  <a:gd name="connsiteX6" fmla="*/ 7317 w 130552"/>
                  <a:gd name="connsiteY6" fmla="*/ 31076 h 136142"/>
                  <a:gd name="connsiteX7" fmla="*/ 32967 w 130552"/>
                  <a:gd name="connsiteY7" fmla="*/ 7399 h 136142"/>
                  <a:gd name="connsiteX8" fmla="*/ 123153 w 130552"/>
                  <a:gd name="connsiteY8" fmla="*/ 105149 h 136142"/>
                  <a:gd name="connsiteX9" fmla="*/ 97503 w 130552"/>
                  <a:gd name="connsiteY9" fmla="*/ 128826 h 136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0552" h="136142">
                    <a:moveTo>
                      <a:pt x="130552" y="105395"/>
                    </a:moveTo>
                    <a:lnTo>
                      <a:pt x="33296" y="0"/>
                    </a:lnTo>
                    <a:lnTo>
                      <a:pt x="0" y="30747"/>
                    </a:lnTo>
                    <a:lnTo>
                      <a:pt x="97256" y="136143"/>
                    </a:lnTo>
                    <a:lnTo>
                      <a:pt x="130552" y="105395"/>
                    </a:lnTo>
                    <a:close/>
                    <a:moveTo>
                      <a:pt x="97503" y="128826"/>
                    </a:moveTo>
                    <a:lnTo>
                      <a:pt x="7317" y="31076"/>
                    </a:lnTo>
                    <a:lnTo>
                      <a:pt x="32967" y="7399"/>
                    </a:lnTo>
                    <a:lnTo>
                      <a:pt x="123153" y="105149"/>
                    </a:lnTo>
                    <a:lnTo>
                      <a:pt x="97503" y="128826"/>
                    </a:lnTo>
                    <a:close/>
                  </a:path>
                </a:pathLst>
              </a:custGeom>
              <a:grpFill/>
              <a:ln w="8221" cap="flat">
                <a:noFill/>
                <a:prstDash val="solid"/>
                <a:miter/>
              </a:ln>
            </p:spPr>
            <p:txBody>
              <a:bodyPr rtlCol="0" anchor="ctr"/>
              <a:lstStyle/>
              <a:p>
                <a:endParaRPr lang="en-US"/>
              </a:p>
            </p:txBody>
          </p:sp>
          <p:sp>
            <p:nvSpPr>
              <p:cNvPr id="108" name="Freeform: Shape 107">
                <a:extLst>
                  <a:ext uri="{FF2B5EF4-FFF2-40B4-BE49-F238E27FC236}">
                    <a16:creationId xmlns:a16="http://schemas.microsoft.com/office/drawing/2014/main" id="{F86E705E-1E23-4D45-A247-A918508215CF}"/>
                  </a:ext>
                </a:extLst>
              </p:cNvPr>
              <p:cNvSpPr/>
              <p:nvPr/>
            </p:nvSpPr>
            <p:spPr>
              <a:xfrm rot="19037864">
                <a:off x="1843959" y="1787280"/>
                <a:ext cx="5179" cy="191063"/>
              </a:xfrm>
              <a:custGeom>
                <a:avLst/>
                <a:gdLst>
                  <a:gd name="connsiteX0" fmla="*/ 0 w 5179"/>
                  <a:gd name="connsiteY0" fmla="*/ 0 h 191063"/>
                  <a:gd name="connsiteX1" fmla="*/ 5179 w 5179"/>
                  <a:gd name="connsiteY1" fmla="*/ 0 h 191063"/>
                  <a:gd name="connsiteX2" fmla="*/ 5179 w 5179"/>
                  <a:gd name="connsiteY2" fmla="*/ 191063 h 191063"/>
                  <a:gd name="connsiteX3" fmla="*/ 0 w 5179"/>
                  <a:gd name="connsiteY3" fmla="*/ 191063 h 191063"/>
                </a:gdLst>
                <a:ahLst/>
                <a:cxnLst>
                  <a:cxn ang="0">
                    <a:pos x="connsiteX0" y="connsiteY0"/>
                  </a:cxn>
                  <a:cxn ang="0">
                    <a:pos x="connsiteX1" y="connsiteY1"/>
                  </a:cxn>
                  <a:cxn ang="0">
                    <a:pos x="connsiteX2" y="connsiteY2"/>
                  </a:cxn>
                  <a:cxn ang="0">
                    <a:pos x="connsiteX3" y="connsiteY3"/>
                  </a:cxn>
                </a:cxnLst>
                <a:rect l="l" t="t" r="r" b="b"/>
                <a:pathLst>
                  <a:path w="5179" h="191063">
                    <a:moveTo>
                      <a:pt x="0" y="0"/>
                    </a:moveTo>
                    <a:lnTo>
                      <a:pt x="5179" y="0"/>
                    </a:lnTo>
                    <a:lnTo>
                      <a:pt x="5179" y="191063"/>
                    </a:lnTo>
                    <a:lnTo>
                      <a:pt x="0" y="191063"/>
                    </a:lnTo>
                    <a:close/>
                  </a:path>
                </a:pathLst>
              </a:custGeom>
              <a:grpFill/>
              <a:ln w="8221" cap="flat">
                <a:noFill/>
                <a:prstDash val="solid"/>
                <a:miter/>
              </a:ln>
            </p:spPr>
            <p:txBody>
              <a:bodyPr rtlCol="0" anchor="ctr"/>
              <a:lstStyle/>
              <a:p>
                <a:endParaRPr lang="en-US"/>
              </a:p>
            </p:txBody>
          </p:sp>
        </p:grpSp>
        <p:grpSp>
          <p:nvGrpSpPr>
            <p:cNvPr id="42" name="Graphic 2">
              <a:extLst>
                <a:ext uri="{FF2B5EF4-FFF2-40B4-BE49-F238E27FC236}">
                  <a16:creationId xmlns:a16="http://schemas.microsoft.com/office/drawing/2014/main" id="{F9FEDC4D-D149-489E-97D2-99A9C8EBEEE4}"/>
                </a:ext>
              </a:extLst>
            </p:cNvPr>
            <p:cNvGrpSpPr/>
            <p:nvPr/>
          </p:nvGrpSpPr>
          <p:grpSpPr>
            <a:xfrm>
              <a:off x="6086611" y="868720"/>
              <a:ext cx="419060" cy="454826"/>
              <a:chOff x="6086611" y="868720"/>
              <a:chExt cx="419060" cy="454826"/>
            </a:xfrm>
            <a:grpFill/>
          </p:grpSpPr>
          <p:sp>
            <p:nvSpPr>
              <p:cNvPr id="104" name="Freeform: Shape 103">
                <a:extLst>
                  <a:ext uri="{FF2B5EF4-FFF2-40B4-BE49-F238E27FC236}">
                    <a16:creationId xmlns:a16="http://schemas.microsoft.com/office/drawing/2014/main" id="{05C03E15-0D6E-4995-AD03-13995D92122A}"/>
                  </a:ext>
                </a:extLst>
              </p:cNvPr>
              <p:cNvSpPr/>
              <p:nvPr/>
            </p:nvSpPr>
            <p:spPr>
              <a:xfrm>
                <a:off x="6224476" y="953254"/>
                <a:ext cx="281195" cy="370292"/>
              </a:xfrm>
              <a:custGeom>
                <a:avLst/>
                <a:gdLst>
                  <a:gd name="connsiteX0" fmla="*/ 80321 w 281195"/>
                  <a:gd name="connsiteY0" fmla="*/ 362718 h 370292"/>
                  <a:gd name="connsiteX1" fmla="*/ 278451 w 281195"/>
                  <a:gd name="connsiteY1" fmla="*/ 60672 h 370292"/>
                  <a:gd name="connsiteX2" fmla="*/ 273600 w 281195"/>
                  <a:gd name="connsiteY2" fmla="*/ 37406 h 370292"/>
                  <a:gd name="connsiteX3" fmla="*/ 216545 w 281195"/>
                  <a:gd name="connsiteY3" fmla="*/ 0 h 370292"/>
                  <a:gd name="connsiteX4" fmla="*/ 0 w 281195"/>
                  <a:gd name="connsiteY4" fmla="*/ 330080 h 370292"/>
                  <a:gd name="connsiteX5" fmla="*/ 57055 w 281195"/>
                  <a:gd name="connsiteY5" fmla="*/ 367487 h 370292"/>
                  <a:gd name="connsiteX6" fmla="*/ 80321 w 281195"/>
                  <a:gd name="connsiteY6" fmla="*/ 362718 h 370292"/>
                  <a:gd name="connsiteX7" fmla="*/ 25732 w 281195"/>
                  <a:gd name="connsiteY7" fmla="*/ 340685 h 370292"/>
                  <a:gd name="connsiteX8" fmla="*/ 7316 w 281195"/>
                  <a:gd name="connsiteY8" fmla="*/ 328600 h 370292"/>
                  <a:gd name="connsiteX9" fmla="*/ 22115 w 281195"/>
                  <a:gd name="connsiteY9" fmla="*/ 305992 h 370292"/>
                  <a:gd name="connsiteX10" fmla="*/ 33460 w 281195"/>
                  <a:gd name="connsiteY10" fmla="*/ 313391 h 370292"/>
                  <a:gd name="connsiteX11" fmla="*/ 36337 w 281195"/>
                  <a:gd name="connsiteY11" fmla="*/ 309034 h 370292"/>
                  <a:gd name="connsiteX12" fmla="*/ 24992 w 281195"/>
                  <a:gd name="connsiteY12" fmla="*/ 301635 h 370292"/>
                  <a:gd name="connsiteX13" fmla="*/ 39955 w 281195"/>
                  <a:gd name="connsiteY13" fmla="*/ 278780 h 370292"/>
                  <a:gd name="connsiteX14" fmla="*/ 51300 w 281195"/>
                  <a:gd name="connsiteY14" fmla="*/ 286179 h 370292"/>
                  <a:gd name="connsiteX15" fmla="*/ 54177 w 281195"/>
                  <a:gd name="connsiteY15" fmla="*/ 281822 h 370292"/>
                  <a:gd name="connsiteX16" fmla="*/ 42832 w 281195"/>
                  <a:gd name="connsiteY16" fmla="*/ 274423 h 370292"/>
                  <a:gd name="connsiteX17" fmla="*/ 57795 w 281195"/>
                  <a:gd name="connsiteY17" fmla="*/ 251568 h 370292"/>
                  <a:gd name="connsiteX18" fmla="*/ 69140 w 281195"/>
                  <a:gd name="connsiteY18" fmla="*/ 258967 h 370292"/>
                  <a:gd name="connsiteX19" fmla="*/ 72017 w 281195"/>
                  <a:gd name="connsiteY19" fmla="*/ 254610 h 370292"/>
                  <a:gd name="connsiteX20" fmla="*/ 60672 w 281195"/>
                  <a:gd name="connsiteY20" fmla="*/ 247211 h 370292"/>
                  <a:gd name="connsiteX21" fmla="*/ 75634 w 281195"/>
                  <a:gd name="connsiteY21" fmla="*/ 224356 h 370292"/>
                  <a:gd name="connsiteX22" fmla="*/ 86980 w 281195"/>
                  <a:gd name="connsiteY22" fmla="*/ 231755 h 370292"/>
                  <a:gd name="connsiteX23" fmla="*/ 89857 w 281195"/>
                  <a:gd name="connsiteY23" fmla="*/ 227398 h 370292"/>
                  <a:gd name="connsiteX24" fmla="*/ 78512 w 281195"/>
                  <a:gd name="connsiteY24" fmla="*/ 219999 h 370292"/>
                  <a:gd name="connsiteX25" fmla="*/ 93475 w 281195"/>
                  <a:gd name="connsiteY25" fmla="*/ 197144 h 370292"/>
                  <a:gd name="connsiteX26" fmla="*/ 104820 w 281195"/>
                  <a:gd name="connsiteY26" fmla="*/ 204543 h 370292"/>
                  <a:gd name="connsiteX27" fmla="*/ 107697 w 281195"/>
                  <a:gd name="connsiteY27" fmla="*/ 200186 h 370292"/>
                  <a:gd name="connsiteX28" fmla="*/ 96352 w 281195"/>
                  <a:gd name="connsiteY28" fmla="*/ 192787 h 370292"/>
                  <a:gd name="connsiteX29" fmla="*/ 111315 w 281195"/>
                  <a:gd name="connsiteY29" fmla="*/ 169932 h 370292"/>
                  <a:gd name="connsiteX30" fmla="*/ 122660 w 281195"/>
                  <a:gd name="connsiteY30" fmla="*/ 177331 h 370292"/>
                  <a:gd name="connsiteX31" fmla="*/ 125537 w 281195"/>
                  <a:gd name="connsiteY31" fmla="*/ 172974 h 370292"/>
                  <a:gd name="connsiteX32" fmla="*/ 114192 w 281195"/>
                  <a:gd name="connsiteY32" fmla="*/ 165574 h 370292"/>
                  <a:gd name="connsiteX33" fmla="*/ 129154 w 281195"/>
                  <a:gd name="connsiteY33" fmla="*/ 142720 h 370292"/>
                  <a:gd name="connsiteX34" fmla="*/ 140500 w 281195"/>
                  <a:gd name="connsiteY34" fmla="*/ 150119 h 370292"/>
                  <a:gd name="connsiteX35" fmla="*/ 143377 w 281195"/>
                  <a:gd name="connsiteY35" fmla="*/ 145761 h 370292"/>
                  <a:gd name="connsiteX36" fmla="*/ 132032 w 281195"/>
                  <a:gd name="connsiteY36" fmla="*/ 138362 h 370292"/>
                  <a:gd name="connsiteX37" fmla="*/ 146994 w 281195"/>
                  <a:gd name="connsiteY37" fmla="*/ 115508 h 370292"/>
                  <a:gd name="connsiteX38" fmla="*/ 158339 w 281195"/>
                  <a:gd name="connsiteY38" fmla="*/ 122907 h 370292"/>
                  <a:gd name="connsiteX39" fmla="*/ 161217 w 281195"/>
                  <a:gd name="connsiteY39" fmla="*/ 118549 h 370292"/>
                  <a:gd name="connsiteX40" fmla="*/ 149872 w 281195"/>
                  <a:gd name="connsiteY40" fmla="*/ 111150 h 370292"/>
                  <a:gd name="connsiteX41" fmla="*/ 164834 w 281195"/>
                  <a:gd name="connsiteY41" fmla="*/ 88295 h 370292"/>
                  <a:gd name="connsiteX42" fmla="*/ 176180 w 281195"/>
                  <a:gd name="connsiteY42" fmla="*/ 95694 h 370292"/>
                  <a:gd name="connsiteX43" fmla="*/ 179057 w 281195"/>
                  <a:gd name="connsiteY43" fmla="*/ 91337 h 370292"/>
                  <a:gd name="connsiteX44" fmla="*/ 167712 w 281195"/>
                  <a:gd name="connsiteY44" fmla="*/ 83938 h 370292"/>
                  <a:gd name="connsiteX45" fmla="*/ 182674 w 281195"/>
                  <a:gd name="connsiteY45" fmla="*/ 61083 h 370292"/>
                  <a:gd name="connsiteX46" fmla="*/ 194019 w 281195"/>
                  <a:gd name="connsiteY46" fmla="*/ 68482 h 370292"/>
                  <a:gd name="connsiteX47" fmla="*/ 196897 w 281195"/>
                  <a:gd name="connsiteY47" fmla="*/ 64125 h 370292"/>
                  <a:gd name="connsiteX48" fmla="*/ 185551 w 281195"/>
                  <a:gd name="connsiteY48" fmla="*/ 56726 h 370292"/>
                  <a:gd name="connsiteX49" fmla="*/ 200514 w 281195"/>
                  <a:gd name="connsiteY49" fmla="*/ 33871 h 370292"/>
                  <a:gd name="connsiteX50" fmla="*/ 211859 w 281195"/>
                  <a:gd name="connsiteY50" fmla="*/ 41270 h 370292"/>
                  <a:gd name="connsiteX51" fmla="*/ 214737 w 281195"/>
                  <a:gd name="connsiteY51" fmla="*/ 36913 h 370292"/>
                  <a:gd name="connsiteX52" fmla="*/ 203392 w 281195"/>
                  <a:gd name="connsiteY52" fmla="*/ 29514 h 370292"/>
                  <a:gd name="connsiteX53" fmla="*/ 218190 w 281195"/>
                  <a:gd name="connsiteY53" fmla="*/ 6906 h 370292"/>
                  <a:gd name="connsiteX54" fmla="*/ 236605 w 281195"/>
                  <a:gd name="connsiteY54" fmla="*/ 18991 h 370292"/>
                  <a:gd name="connsiteX55" fmla="*/ 25732 w 281195"/>
                  <a:gd name="connsiteY55" fmla="*/ 340685 h 370292"/>
                  <a:gd name="connsiteX56" fmla="*/ 240880 w 281195"/>
                  <a:gd name="connsiteY56" fmla="*/ 22197 h 370292"/>
                  <a:gd name="connsiteX57" fmla="*/ 270805 w 281195"/>
                  <a:gd name="connsiteY57" fmla="*/ 41846 h 370292"/>
                  <a:gd name="connsiteX58" fmla="*/ 274094 w 281195"/>
                  <a:gd name="connsiteY58" fmla="*/ 57877 h 370292"/>
                  <a:gd name="connsiteX59" fmla="*/ 75964 w 281195"/>
                  <a:gd name="connsiteY59" fmla="*/ 359923 h 370292"/>
                  <a:gd name="connsiteX60" fmla="*/ 59932 w 281195"/>
                  <a:gd name="connsiteY60" fmla="*/ 363211 h 370292"/>
                  <a:gd name="connsiteX61" fmla="*/ 30007 w 281195"/>
                  <a:gd name="connsiteY61" fmla="*/ 343563 h 370292"/>
                  <a:gd name="connsiteX62" fmla="*/ 240880 w 281195"/>
                  <a:gd name="connsiteY62" fmla="*/ 22197 h 370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281195" h="370292">
                    <a:moveTo>
                      <a:pt x="80321" y="362718"/>
                    </a:moveTo>
                    <a:lnTo>
                      <a:pt x="278451" y="60672"/>
                    </a:lnTo>
                    <a:cubicBezTo>
                      <a:pt x="283548" y="52944"/>
                      <a:pt x="281328" y="42503"/>
                      <a:pt x="273600" y="37406"/>
                    </a:cubicBezTo>
                    <a:lnTo>
                      <a:pt x="216545" y="0"/>
                    </a:lnTo>
                    <a:lnTo>
                      <a:pt x="0" y="330080"/>
                    </a:lnTo>
                    <a:lnTo>
                      <a:pt x="57055" y="367487"/>
                    </a:lnTo>
                    <a:cubicBezTo>
                      <a:pt x="64865" y="372666"/>
                      <a:pt x="75306" y="370446"/>
                      <a:pt x="80321" y="362718"/>
                    </a:cubicBezTo>
                    <a:close/>
                    <a:moveTo>
                      <a:pt x="25732" y="340685"/>
                    </a:moveTo>
                    <a:lnTo>
                      <a:pt x="7316" y="328600"/>
                    </a:lnTo>
                    <a:lnTo>
                      <a:pt x="22115" y="305992"/>
                    </a:lnTo>
                    <a:lnTo>
                      <a:pt x="33460" y="313391"/>
                    </a:lnTo>
                    <a:lnTo>
                      <a:pt x="36337" y="309034"/>
                    </a:lnTo>
                    <a:lnTo>
                      <a:pt x="24992" y="301635"/>
                    </a:lnTo>
                    <a:lnTo>
                      <a:pt x="39955" y="278780"/>
                    </a:lnTo>
                    <a:lnTo>
                      <a:pt x="51300" y="286179"/>
                    </a:lnTo>
                    <a:lnTo>
                      <a:pt x="54177" y="281822"/>
                    </a:lnTo>
                    <a:lnTo>
                      <a:pt x="42832" y="274423"/>
                    </a:lnTo>
                    <a:lnTo>
                      <a:pt x="57795" y="251568"/>
                    </a:lnTo>
                    <a:lnTo>
                      <a:pt x="69140" y="258967"/>
                    </a:lnTo>
                    <a:lnTo>
                      <a:pt x="72017" y="254610"/>
                    </a:lnTo>
                    <a:lnTo>
                      <a:pt x="60672" y="247211"/>
                    </a:lnTo>
                    <a:lnTo>
                      <a:pt x="75634" y="224356"/>
                    </a:lnTo>
                    <a:lnTo>
                      <a:pt x="86980" y="231755"/>
                    </a:lnTo>
                    <a:lnTo>
                      <a:pt x="89857" y="227398"/>
                    </a:lnTo>
                    <a:lnTo>
                      <a:pt x="78512" y="219999"/>
                    </a:lnTo>
                    <a:lnTo>
                      <a:pt x="93475" y="197144"/>
                    </a:lnTo>
                    <a:lnTo>
                      <a:pt x="104820" y="204543"/>
                    </a:lnTo>
                    <a:lnTo>
                      <a:pt x="107697" y="200186"/>
                    </a:lnTo>
                    <a:lnTo>
                      <a:pt x="96352" y="192787"/>
                    </a:lnTo>
                    <a:lnTo>
                      <a:pt x="111315" y="169932"/>
                    </a:lnTo>
                    <a:lnTo>
                      <a:pt x="122660" y="177331"/>
                    </a:lnTo>
                    <a:lnTo>
                      <a:pt x="125537" y="172974"/>
                    </a:lnTo>
                    <a:lnTo>
                      <a:pt x="114192" y="165574"/>
                    </a:lnTo>
                    <a:lnTo>
                      <a:pt x="129154" y="142720"/>
                    </a:lnTo>
                    <a:lnTo>
                      <a:pt x="140500" y="150119"/>
                    </a:lnTo>
                    <a:lnTo>
                      <a:pt x="143377" y="145761"/>
                    </a:lnTo>
                    <a:lnTo>
                      <a:pt x="132032" y="138362"/>
                    </a:lnTo>
                    <a:lnTo>
                      <a:pt x="146994" y="115508"/>
                    </a:lnTo>
                    <a:lnTo>
                      <a:pt x="158339" y="122907"/>
                    </a:lnTo>
                    <a:lnTo>
                      <a:pt x="161217" y="118549"/>
                    </a:lnTo>
                    <a:lnTo>
                      <a:pt x="149872" y="111150"/>
                    </a:lnTo>
                    <a:lnTo>
                      <a:pt x="164834" y="88295"/>
                    </a:lnTo>
                    <a:lnTo>
                      <a:pt x="176180" y="95694"/>
                    </a:lnTo>
                    <a:lnTo>
                      <a:pt x="179057" y="91337"/>
                    </a:lnTo>
                    <a:lnTo>
                      <a:pt x="167712" y="83938"/>
                    </a:lnTo>
                    <a:lnTo>
                      <a:pt x="182674" y="61083"/>
                    </a:lnTo>
                    <a:lnTo>
                      <a:pt x="194019" y="68482"/>
                    </a:lnTo>
                    <a:lnTo>
                      <a:pt x="196897" y="64125"/>
                    </a:lnTo>
                    <a:lnTo>
                      <a:pt x="185551" y="56726"/>
                    </a:lnTo>
                    <a:lnTo>
                      <a:pt x="200514" y="33871"/>
                    </a:lnTo>
                    <a:lnTo>
                      <a:pt x="211859" y="41270"/>
                    </a:lnTo>
                    <a:lnTo>
                      <a:pt x="214737" y="36913"/>
                    </a:lnTo>
                    <a:lnTo>
                      <a:pt x="203392" y="29514"/>
                    </a:lnTo>
                    <a:lnTo>
                      <a:pt x="218190" y="6906"/>
                    </a:lnTo>
                    <a:lnTo>
                      <a:pt x="236605" y="18991"/>
                    </a:lnTo>
                    <a:lnTo>
                      <a:pt x="25732" y="340685"/>
                    </a:lnTo>
                    <a:close/>
                    <a:moveTo>
                      <a:pt x="240880" y="22197"/>
                    </a:moveTo>
                    <a:lnTo>
                      <a:pt x="270805" y="41846"/>
                    </a:lnTo>
                    <a:cubicBezTo>
                      <a:pt x="276149" y="45381"/>
                      <a:pt x="277629" y="52533"/>
                      <a:pt x="274094" y="57877"/>
                    </a:cubicBezTo>
                    <a:lnTo>
                      <a:pt x="75964" y="359923"/>
                    </a:lnTo>
                    <a:cubicBezTo>
                      <a:pt x="72429" y="365267"/>
                      <a:pt x="65276" y="366747"/>
                      <a:pt x="59932" y="363211"/>
                    </a:cubicBezTo>
                    <a:lnTo>
                      <a:pt x="30007" y="343563"/>
                    </a:lnTo>
                    <a:lnTo>
                      <a:pt x="240880" y="22197"/>
                    </a:lnTo>
                    <a:close/>
                  </a:path>
                </a:pathLst>
              </a:custGeom>
              <a:grpFill/>
              <a:ln w="8221" cap="flat">
                <a:noFill/>
                <a:prstDash val="solid"/>
                <a:miter/>
              </a:ln>
            </p:spPr>
            <p:txBody>
              <a:bodyPr rtlCol="0" anchor="ctr"/>
              <a:lstStyle/>
              <a:p>
                <a:endParaRPr lang="en-US"/>
              </a:p>
            </p:txBody>
          </p:sp>
          <p:sp>
            <p:nvSpPr>
              <p:cNvPr id="105" name="Freeform: Shape 104">
                <a:extLst>
                  <a:ext uri="{FF2B5EF4-FFF2-40B4-BE49-F238E27FC236}">
                    <a16:creationId xmlns:a16="http://schemas.microsoft.com/office/drawing/2014/main" id="{0906FF01-F881-4F5F-8CDE-9DBE6FBA46E4}"/>
                  </a:ext>
                </a:extLst>
              </p:cNvPr>
              <p:cNvSpPr/>
              <p:nvPr/>
            </p:nvSpPr>
            <p:spPr>
              <a:xfrm>
                <a:off x="6086611" y="868720"/>
                <a:ext cx="229432" cy="332212"/>
              </a:xfrm>
              <a:custGeom>
                <a:avLst/>
                <a:gdLst>
                  <a:gd name="connsiteX0" fmla="*/ 12656 w 229432"/>
                  <a:gd name="connsiteY0" fmla="*/ 327634 h 332212"/>
                  <a:gd name="connsiteX1" fmla="*/ 51542 w 229432"/>
                  <a:gd name="connsiteY1" fmla="*/ 319578 h 332212"/>
                  <a:gd name="connsiteX2" fmla="*/ 220158 w 229432"/>
                  <a:gd name="connsiteY2" fmla="*/ 62584 h 332212"/>
                  <a:gd name="connsiteX3" fmla="*/ 229366 w 229432"/>
                  <a:gd name="connsiteY3" fmla="*/ 6351 h 332212"/>
                  <a:gd name="connsiteX4" fmla="*/ 226982 w 229432"/>
                  <a:gd name="connsiteY4" fmla="*/ 925 h 332212"/>
                  <a:gd name="connsiteX5" fmla="*/ 221063 w 229432"/>
                  <a:gd name="connsiteY5" fmla="*/ 925 h 332212"/>
                  <a:gd name="connsiteX6" fmla="*/ 173133 w 229432"/>
                  <a:gd name="connsiteY6" fmla="*/ 31754 h 332212"/>
                  <a:gd name="connsiteX7" fmla="*/ 4517 w 229432"/>
                  <a:gd name="connsiteY7" fmla="*/ 288748 h 332212"/>
                  <a:gd name="connsiteX8" fmla="*/ 12656 w 229432"/>
                  <a:gd name="connsiteY8" fmla="*/ 327634 h 332212"/>
                  <a:gd name="connsiteX9" fmla="*/ 77356 w 229432"/>
                  <a:gd name="connsiteY9" fmla="*/ 270744 h 332212"/>
                  <a:gd name="connsiteX10" fmla="*/ 68807 w 229432"/>
                  <a:gd name="connsiteY10" fmla="*/ 265153 h 332212"/>
                  <a:gd name="connsiteX11" fmla="*/ 205525 w 229432"/>
                  <a:gd name="connsiteY11" fmla="*/ 56664 h 332212"/>
                  <a:gd name="connsiteX12" fmla="*/ 214075 w 229432"/>
                  <a:gd name="connsiteY12" fmla="*/ 62255 h 332212"/>
                  <a:gd name="connsiteX13" fmla="*/ 77356 w 229432"/>
                  <a:gd name="connsiteY13" fmla="*/ 270744 h 332212"/>
                  <a:gd name="connsiteX14" fmla="*/ 223940 w 229432"/>
                  <a:gd name="connsiteY14" fmla="*/ 5282 h 332212"/>
                  <a:gd name="connsiteX15" fmla="*/ 224187 w 229432"/>
                  <a:gd name="connsiteY15" fmla="*/ 5446 h 332212"/>
                  <a:gd name="connsiteX16" fmla="*/ 221227 w 229432"/>
                  <a:gd name="connsiteY16" fmla="*/ 23615 h 332212"/>
                  <a:gd name="connsiteX17" fmla="*/ 208402 w 229432"/>
                  <a:gd name="connsiteY17" fmla="*/ 15230 h 332212"/>
                  <a:gd name="connsiteX18" fmla="*/ 223940 w 229432"/>
                  <a:gd name="connsiteY18" fmla="*/ 5282 h 332212"/>
                  <a:gd name="connsiteX19" fmla="*/ 203634 w 229432"/>
                  <a:gd name="connsiteY19" fmla="*/ 18354 h 332212"/>
                  <a:gd name="connsiteX20" fmla="*/ 220323 w 229432"/>
                  <a:gd name="connsiteY20" fmla="*/ 29288 h 332212"/>
                  <a:gd name="connsiteX21" fmla="*/ 215801 w 229432"/>
                  <a:gd name="connsiteY21" fmla="*/ 57158 h 332212"/>
                  <a:gd name="connsiteX22" fmla="*/ 179957 w 229432"/>
                  <a:gd name="connsiteY22" fmla="*/ 33645 h 332212"/>
                  <a:gd name="connsiteX23" fmla="*/ 203634 w 229432"/>
                  <a:gd name="connsiteY23" fmla="*/ 18354 h 332212"/>
                  <a:gd name="connsiteX24" fmla="*/ 201167 w 229432"/>
                  <a:gd name="connsiteY24" fmla="*/ 53869 h 332212"/>
                  <a:gd name="connsiteX25" fmla="*/ 64449 w 229432"/>
                  <a:gd name="connsiteY25" fmla="*/ 262358 h 332212"/>
                  <a:gd name="connsiteX26" fmla="*/ 51296 w 229432"/>
                  <a:gd name="connsiteY26" fmla="*/ 253726 h 332212"/>
                  <a:gd name="connsiteX27" fmla="*/ 188014 w 229432"/>
                  <a:gd name="connsiteY27" fmla="*/ 45237 h 332212"/>
                  <a:gd name="connsiteX28" fmla="*/ 201167 w 229432"/>
                  <a:gd name="connsiteY28" fmla="*/ 53869 h 332212"/>
                  <a:gd name="connsiteX29" fmla="*/ 175846 w 229432"/>
                  <a:gd name="connsiteY29" fmla="*/ 37262 h 332212"/>
                  <a:gd name="connsiteX30" fmla="*/ 183656 w 229432"/>
                  <a:gd name="connsiteY30" fmla="*/ 42360 h 332212"/>
                  <a:gd name="connsiteX31" fmla="*/ 46939 w 229432"/>
                  <a:gd name="connsiteY31" fmla="*/ 250849 h 332212"/>
                  <a:gd name="connsiteX32" fmla="*/ 39128 w 229432"/>
                  <a:gd name="connsiteY32" fmla="*/ 245751 h 332212"/>
                  <a:gd name="connsiteX33" fmla="*/ 175846 w 229432"/>
                  <a:gd name="connsiteY33" fmla="*/ 37262 h 332212"/>
                  <a:gd name="connsiteX34" fmla="*/ 36251 w 229432"/>
                  <a:gd name="connsiteY34" fmla="*/ 250026 h 332212"/>
                  <a:gd name="connsiteX35" fmla="*/ 74479 w 229432"/>
                  <a:gd name="connsiteY35" fmla="*/ 275101 h 332212"/>
                  <a:gd name="connsiteX36" fmla="*/ 68971 w 229432"/>
                  <a:gd name="connsiteY36" fmla="*/ 283487 h 332212"/>
                  <a:gd name="connsiteX37" fmla="*/ 30743 w 229432"/>
                  <a:gd name="connsiteY37" fmla="*/ 258412 h 332212"/>
                  <a:gd name="connsiteX38" fmla="*/ 36251 w 229432"/>
                  <a:gd name="connsiteY38" fmla="*/ 250026 h 332212"/>
                  <a:gd name="connsiteX39" fmla="*/ 27865 w 229432"/>
                  <a:gd name="connsiteY39" fmla="*/ 262852 h 332212"/>
                  <a:gd name="connsiteX40" fmla="*/ 66094 w 229432"/>
                  <a:gd name="connsiteY40" fmla="*/ 287926 h 332212"/>
                  <a:gd name="connsiteX41" fmla="*/ 47185 w 229432"/>
                  <a:gd name="connsiteY41" fmla="*/ 316700 h 332212"/>
                  <a:gd name="connsiteX42" fmla="*/ 15534 w 229432"/>
                  <a:gd name="connsiteY42" fmla="*/ 323277 h 332212"/>
                  <a:gd name="connsiteX43" fmla="*/ 8956 w 229432"/>
                  <a:gd name="connsiteY43" fmla="*/ 291626 h 332212"/>
                  <a:gd name="connsiteX44" fmla="*/ 27865 w 229432"/>
                  <a:gd name="connsiteY44" fmla="*/ 262852 h 332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229432" h="332212">
                    <a:moveTo>
                      <a:pt x="12656" y="327634"/>
                    </a:moveTo>
                    <a:cubicBezTo>
                      <a:pt x="25563" y="336102"/>
                      <a:pt x="43074" y="332485"/>
                      <a:pt x="51542" y="319578"/>
                    </a:cubicBezTo>
                    <a:lnTo>
                      <a:pt x="220158" y="62584"/>
                    </a:lnTo>
                    <a:lnTo>
                      <a:pt x="229366" y="6351"/>
                    </a:lnTo>
                    <a:cubicBezTo>
                      <a:pt x="229695" y="4213"/>
                      <a:pt x="228791" y="2158"/>
                      <a:pt x="226982" y="925"/>
                    </a:cubicBezTo>
                    <a:cubicBezTo>
                      <a:pt x="225174" y="-308"/>
                      <a:pt x="222954" y="-308"/>
                      <a:pt x="221063" y="925"/>
                    </a:cubicBezTo>
                    <a:lnTo>
                      <a:pt x="173133" y="31754"/>
                    </a:lnTo>
                    <a:lnTo>
                      <a:pt x="4517" y="288748"/>
                    </a:lnTo>
                    <a:cubicBezTo>
                      <a:pt x="-3869" y="301738"/>
                      <a:pt x="-251" y="319167"/>
                      <a:pt x="12656" y="327634"/>
                    </a:cubicBezTo>
                    <a:close/>
                    <a:moveTo>
                      <a:pt x="77356" y="270744"/>
                    </a:moveTo>
                    <a:lnTo>
                      <a:pt x="68807" y="265153"/>
                    </a:lnTo>
                    <a:lnTo>
                      <a:pt x="205525" y="56664"/>
                    </a:lnTo>
                    <a:lnTo>
                      <a:pt x="214075" y="62255"/>
                    </a:lnTo>
                    <a:lnTo>
                      <a:pt x="77356" y="270744"/>
                    </a:lnTo>
                    <a:close/>
                    <a:moveTo>
                      <a:pt x="223940" y="5282"/>
                    </a:moveTo>
                    <a:lnTo>
                      <a:pt x="224187" y="5446"/>
                    </a:lnTo>
                    <a:lnTo>
                      <a:pt x="221227" y="23615"/>
                    </a:lnTo>
                    <a:lnTo>
                      <a:pt x="208402" y="15230"/>
                    </a:lnTo>
                    <a:lnTo>
                      <a:pt x="223940" y="5282"/>
                    </a:lnTo>
                    <a:close/>
                    <a:moveTo>
                      <a:pt x="203634" y="18354"/>
                    </a:moveTo>
                    <a:lnTo>
                      <a:pt x="220323" y="29288"/>
                    </a:lnTo>
                    <a:lnTo>
                      <a:pt x="215801" y="57158"/>
                    </a:lnTo>
                    <a:lnTo>
                      <a:pt x="179957" y="33645"/>
                    </a:lnTo>
                    <a:lnTo>
                      <a:pt x="203634" y="18354"/>
                    </a:lnTo>
                    <a:close/>
                    <a:moveTo>
                      <a:pt x="201167" y="53869"/>
                    </a:moveTo>
                    <a:lnTo>
                      <a:pt x="64449" y="262358"/>
                    </a:lnTo>
                    <a:lnTo>
                      <a:pt x="51296" y="253726"/>
                    </a:lnTo>
                    <a:lnTo>
                      <a:pt x="188014" y="45237"/>
                    </a:lnTo>
                    <a:lnTo>
                      <a:pt x="201167" y="53869"/>
                    </a:lnTo>
                    <a:close/>
                    <a:moveTo>
                      <a:pt x="175846" y="37262"/>
                    </a:moveTo>
                    <a:lnTo>
                      <a:pt x="183656" y="42360"/>
                    </a:lnTo>
                    <a:lnTo>
                      <a:pt x="46939" y="250849"/>
                    </a:lnTo>
                    <a:lnTo>
                      <a:pt x="39128" y="245751"/>
                    </a:lnTo>
                    <a:lnTo>
                      <a:pt x="175846" y="37262"/>
                    </a:lnTo>
                    <a:close/>
                    <a:moveTo>
                      <a:pt x="36251" y="250026"/>
                    </a:moveTo>
                    <a:lnTo>
                      <a:pt x="74479" y="275101"/>
                    </a:lnTo>
                    <a:lnTo>
                      <a:pt x="68971" y="283487"/>
                    </a:lnTo>
                    <a:lnTo>
                      <a:pt x="30743" y="258412"/>
                    </a:lnTo>
                    <a:lnTo>
                      <a:pt x="36251" y="250026"/>
                    </a:lnTo>
                    <a:close/>
                    <a:moveTo>
                      <a:pt x="27865" y="262852"/>
                    </a:moveTo>
                    <a:lnTo>
                      <a:pt x="66094" y="287926"/>
                    </a:lnTo>
                    <a:lnTo>
                      <a:pt x="47185" y="316700"/>
                    </a:lnTo>
                    <a:cubicBezTo>
                      <a:pt x="40279" y="327223"/>
                      <a:pt x="26056" y="330183"/>
                      <a:pt x="15534" y="323277"/>
                    </a:cubicBezTo>
                    <a:cubicBezTo>
                      <a:pt x="5010" y="316371"/>
                      <a:pt x="2051" y="302149"/>
                      <a:pt x="8956" y="291626"/>
                    </a:cubicBezTo>
                    <a:lnTo>
                      <a:pt x="27865" y="262852"/>
                    </a:lnTo>
                    <a:close/>
                  </a:path>
                </a:pathLst>
              </a:custGeom>
              <a:grpFill/>
              <a:ln w="8221" cap="flat">
                <a:noFill/>
                <a:prstDash val="solid"/>
                <a:miter/>
              </a:ln>
            </p:spPr>
            <p:txBody>
              <a:bodyPr rtlCol="0" anchor="ctr"/>
              <a:lstStyle/>
              <a:p>
                <a:endParaRPr lang="en-US"/>
              </a:p>
            </p:txBody>
          </p:sp>
        </p:grpSp>
        <p:sp>
          <p:nvSpPr>
            <p:cNvPr id="43" name="Freeform: Shape 42">
              <a:extLst>
                <a:ext uri="{FF2B5EF4-FFF2-40B4-BE49-F238E27FC236}">
                  <a16:creationId xmlns:a16="http://schemas.microsoft.com/office/drawing/2014/main" id="{64EB64BA-93EC-4D5B-B78D-A60537857109}"/>
                </a:ext>
              </a:extLst>
            </p:cNvPr>
            <p:cNvSpPr/>
            <p:nvPr/>
          </p:nvSpPr>
          <p:spPr>
            <a:xfrm>
              <a:off x="3388253" y="2582835"/>
              <a:ext cx="386724" cy="298531"/>
            </a:xfrm>
            <a:custGeom>
              <a:avLst/>
              <a:gdLst>
                <a:gd name="connsiteX0" fmla="*/ 383107 w 386724"/>
                <a:gd name="connsiteY0" fmla="*/ 93824 h 298531"/>
                <a:gd name="connsiteX1" fmla="*/ 196239 w 386724"/>
                <a:gd name="connsiteY1" fmla="*/ 678 h 298531"/>
                <a:gd name="connsiteX2" fmla="*/ 190484 w 386724"/>
                <a:gd name="connsiteY2" fmla="*/ 678 h 298531"/>
                <a:gd name="connsiteX3" fmla="*/ 3617 w 386724"/>
                <a:gd name="connsiteY3" fmla="*/ 93824 h 298531"/>
                <a:gd name="connsiteX4" fmla="*/ 0 w 386724"/>
                <a:gd name="connsiteY4" fmla="*/ 99579 h 298531"/>
                <a:gd name="connsiteX5" fmla="*/ 3535 w 386724"/>
                <a:gd name="connsiteY5" fmla="*/ 105416 h 298531"/>
                <a:gd name="connsiteX6" fmla="*/ 92570 w 386724"/>
                <a:gd name="connsiteY6" fmla="*/ 150139 h 298531"/>
                <a:gd name="connsiteX7" fmla="*/ 92570 w 386724"/>
                <a:gd name="connsiteY7" fmla="*/ 152934 h 298531"/>
                <a:gd name="connsiteX8" fmla="*/ 92570 w 386724"/>
                <a:gd name="connsiteY8" fmla="*/ 197822 h 298531"/>
                <a:gd name="connsiteX9" fmla="*/ 193280 w 386724"/>
                <a:gd name="connsiteY9" fmla="*/ 298531 h 298531"/>
                <a:gd name="connsiteX10" fmla="*/ 264475 w 386724"/>
                <a:gd name="connsiteY10" fmla="*/ 269017 h 298531"/>
                <a:gd name="connsiteX11" fmla="*/ 293989 w 386724"/>
                <a:gd name="connsiteY11" fmla="*/ 197822 h 298531"/>
                <a:gd name="connsiteX12" fmla="*/ 293989 w 386724"/>
                <a:gd name="connsiteY12" fmla="*/ 152934 h 298531"/>
                <a:gd name="connsiteX13" fmla="*/ 293989 w 386724"/>
                <a:gd name="connsiteY13" fmla="*/ 150139 h 298531"/>
                <a:gd name="connsiteX14" fmla="*/ 326627 w 386724"/>
                <a:gd name="connsiteY14" fmla="*/ 133779 h 298531"/>
                <a:gd name="connsiteX15" fmla="*/ 326627 w 386724"/>
                <a:gd name="connsiteY15" fmla="*/ 228405 h 298531"/>
                <a:gd name="connsiteX16" fmla="*/ 328189 w 386724"/>
                <a:gd name="connsiteY16" fmla="*/ 230789 h 298531"/>
                <a:gd name="connsiteX17" fmla="*/ 330984 w 386724"/>
                <a:gd name="connsiteY17" fmla="*/ 230378 h 298531"/>
                <a:gd name="connsiteX18" fmla="*/ 343069 w 386724"/>
                <a:gd name="connsiteY18" fmla="*/ 219855 h 298531"/>
                <a:gd name="connsiteX19" fmla="*/ 353428 w 386724"/>
                <a:gd name="connsiteY19" fmla="*/ 230213 h 298531"/>
                <a:gd name="connsiteX20" fmla="*/ 355237 w 386724"/>
                <a:gd name="connsiteY20" fmla="*/ 230953 h 298531"/>
                <a:gd name="connsiteX21" fmla="*/ 356223 w 386724"/>
                <a:gd name="connsiteY21" fmla="*/ 230789 h 298531"/>
                <a:gd name="connsiteX22" fmla="*/ 357868 w 386724"/>
                <a:gd name="connsiteY22" fmla="*/ 228405 h 298531"/>
                <a:gd name="connsiteX23" fmla="*/ 357868 w 386724"/>
                <a:gd name="connsiteY23" fmla="*/ 118077 h 298531"/>
                <a:gd name="connsiteX24" fmla="*/ 383189 w 386724"/>
                <a:gd name="connsiteY24" fmla="*/ 105416 h 298531"/>
                <a:gd name="connsiteX25" fmla="*/ 383189 w 386724"/>
                <a:gd name="connsiteY25" fmla="*/ 105416 h 298531"/>
                <a:gd name="connsiteX26" fmla="*/ 386724 w 386724"/>
                <a:gd name="connsiteY26" fmla="*/ 99579 h 298531"/>
                <a:gd name="connsiteX27" fmla="*/ 383107 w 386724"/>
                <a:gd name="connsiteY27" fmla="*/ 93824 h 298531"/>
                <a:gd name="connsiteX28" fmla="*/ 288892 w 386724"/>
                <a:gd name="connsiteY28" fmla="*/ 197740 h 298531"/>
                <a:gd name="connsiteX29" fmla="*/ 260940 w 386724"/>
                <a:gd name="connsiteY29" fmla="*/ 265235 h 298531"/>
                <a:gd name="connsiteX30" fmla="*/ 193444 w 386724"/>
                <a:gd name="connsiteY30" fmla="*/ 293188 h 298531"/>
                <a:gd name="connsiteX31" fmla="*/ 97914 w 386724"/>
                <a:gd name="connsiteY31" fmla="*/ 197657 h 298531"/>
                <a:gd name="connsiteX32" fmla="*/ 97914 w 386724"/>
                <a:gd name="connsiteY32" fmla="*/ 184750 h 298531"/>
                <a:gd name="connsiteX33" fmla="*/ 193444 w 386724"/>
                <a:gd name="connsiteY33" fmla="*/ 253562 h 298531"/>
                <a:gd name="connsiteX34" fmla="*/ 264640 w 386724"/>
                <a:gd name="connsiteY34" fmla="*/ 224048 h 298531"/>
                <a:gd name="connsiteX35" fmla="*/ 288892 w 386724"/>
                <a:gd name="connsiteY35" fmla="*/ 184915 h 298531"/>
                <a:gd name="connsiteX36" fmla="*/ 288892 w 386724"/>
                <a:gd name="connsiteY36" fmla="*/ 197740 h 298531"/>
                <a:gd name="connsiteX37" fmla="*/ 288892 w 386724"/>
                <a:gd name="connsiteY37" fmla="*/ 152852 h 298531"/>
                <a:gd name="connsiteX38" fmla="*/ 260940 w 386724"/>
                <a:gd name="connsiteY38" fmla="*/ 220430 h 298531"/>
                <a:gd name="connsiteX39" fmla="*/ 193444 w 386724"/>
                <a:gd name="connsiteY39" fmla="*/ 248382 h 298531"/>
                <a:gd name="connsiteX40" fmla="*/ 97914 w 386724"/>
                <a:gd name="connsiteY40" fmla="*/ 152852 h 298531"/>
                <a:gd name="connsiteX41" fmla="*/ 97914 w 386724"/>
                <a:gd name="connsiteY41" fmla="*/ 152688 h 298531"/>
                <a:gd name="connsiteX42" fmla="*/ 190484 w 386724"/>
                <a:gd name="connsiteY42" fmla="*/ 199137 h 298531"/>
                <a:gd name="connsiteX43" fmla="*/ 191882 w 386724"/>
                <a:gd name="connsiteY43" fmla="*/ 199631 h 298531"/>
                <a:gd name="connsiteX44" fmla="*/ 192704 w 386724"/>
                <a:gd name="connsiteY44" fmla="*/ 199713 h 298531"/>
                <a:gd name="connsiteX45" fmla="*/ 193362 w 386724"/>
                <a:gd name="connsiteY45" fmla="*/ 199795 h 298531"/>
                <a:gd name="connsiteX46" fmla="*/ 193362 w 386724"/>
                <a:gd name="connsiteY46" fmla="*/ 199795 h 298531"/>
                <a:gd name="connsiteX47" fmla="*/ 194677 w 386724"/>
                <a:gd name="connsiteY47" fmla="*/ 199631 h 298531"/>
                <a:gd name="connsiteX48" fmla="*/ 194842 w 386724"/>
                <a:gd name="connsiteY48" fmla="*/ 199631 h 298531"/>
                <a:gd name="connsiteX49" fmla="*/ 196239 w 386724"/>
                <a:gd name="connsiteY49" fmla="*/ 199137 h 298531"/>
                <a:gd name="connsiteX50" fmla="*/ 288810 w 386724"/>
                <a:gd name="connsiteY50" fmla="*/ 152688 h 298531"/>
                <a:gd name="connsiteX51" fmla="*/ 288810 w 386724"/>
                <a:gd name="connsiteY51" fmla="*/ 152852 h 298531"/>
                <a:gd name="connsiteX52" fmla="*/ 352688 w 386724"/>
                <a:gd name="connsiteY52" fmla="*/ 222074 h 298531"/>
                <a:gd name="connsiteX53" fmla="*/ 345043 w 386724"/>
                <a:gd name="connsiteY53" fmla="*/ 214429 h 298531"/>
                <a:gd name="connsiteX54" fmla="*/ 341508 w 386724"/>
                <a:gd name="connsiteY54" fmla="*/ 214264 h 298531"/>
                <a:gd name="connsiteX55" fmla="*/ 331971 w 386724"/>
                <a:gd name="connsiteY55" fmla="*/ 222568 h 298531"/>
                <a:gd name="connsiteX56" fmla="*/ 331971 w 386724"/>
                <a:gd name="connsiteY56" fmla="*/ 129422 h 298531"/>
                <a:gd name="connsiteX57" fmla="*/ 331971 w 386724"/>
                <a:gd name="connsiteY57" fmla="*/ 129339 h 298531"/>
                <a:gd name="connsiteX58" fmla="*/ 331971 w 386724"/>
                <a:gd name="connsiteY58" fmla="*/ 129257 h 298531"/>
                <a:gd name="connsiteX59" fmla="*/ 331889 w 386724"/>
                <a:gd name="connsiteY59" fmla="*/ 128929 h 298531"/>
                <a:gd name="connsiteX60" fmla="*/ 331806 w 386724"/>
                <a:gd name="connsiteY60" fmla="*/ 128600 h 298531"/>
                <a:gd name="connsiteX61" fmla="*/ 331560 w 386724"/>
                <a:gd name="connsiteY61" fmla="*/ 128189 h 298531"/>
                <a:gd name="connsiteX62" fmla="*/ 331395 w 386724"/>
                <a:gd name="connsiteY62" fmla="*/ 127942 h 298531"/>
                <a:gd name="connsiteX63" fmla="*/ 330984 w 386724"/>
                <a:gd name="connsiteY63" fmla="*/ 127531 h 298531"/>
                <a:gd name="connsiteX64" fmla="*/ 330820 w 386724"/>
                <a:gd name="connsiteY64" fmla="*/ 127366 h 298531"/>
                <a:gd name="connsiteX65" fmla="*/ 330080 w 386724"/>
                <a:gd name="connsiteY65" fmla="*/ 127038 h 298531"/>
                <a:gd name="connsiteX66" fmla="*/ 194760 w 386724"/>
                <a:gd name="connsiteY66" fmla="*/ 86672 h 298531"/>
                <a:gd name="connsiteX67" fmla="*/ 192704 w 386724"/>
                <a:gd name="connsiteY67" fmla="*/ 84781 h 298531"/>
                <a:gd name="connsiteX68" fmla="*/ 191636 w 386724"/>
                <a:gd name="connsiteY68" fmla="*/ 83712 h 298531"/>
                <a:gd name="connsiteX69" fmla="*/ 190978 w 386724"/>
                <a:gd name="connsiteY69" fmla="*/ 72367 h 298531"/>
                <a:gd name="connsiteX70" fmla="*/ 202570 w 386724"/>
                <a:gd name="connsiteY70" fmla="*/ 68256 h 298531"/>
                <a:gd name="connsiteX71" fmla="*/ 352688 w 386724"/>
                <a:gd name="connsiteY71" fmla="*/ 118323 h 298531"/>
                <a:gd name="connsiteX72" fmla="*/ 352688 w 386724"/>
                <a:gd name="connsiteY72" fmla="*/ 222074 h 298531"/>
                <a:gd name="connsiteX73" fmla="*/ 380805 w 386724"/>
                <a:gd name="connsiteY73" fmla="*/ 100730 h 298531"/>
                <a:gd name="connsiteX74" fmla="*/ 355073 w 386724"/>
                <a:gd name="connsiteY74" fmla="*/ 113637 h 298531"/>
                <a:gd name="connsiteX75" fmla="*/ 204132 w 386724"/>
                <a:gd name="connsiteY75" fmla="*/ 63323 h 298531"/>
                <a:gd name="connsiteX76" fmla="*/ 186620 w 386724"/>
                <a:gd name="connsiteY76" fmla="*/ 69489 h 298531"/>
                <a:gd name="connsiteX77" fmla="*/ 187689 w 386724"/>
                <a:gd name="connsiteY77" fmla="*/ 87165 h 298531"/>
                <a:gd name="connsiteX78" fmla="*/ 189169 w 386724"/>
                <a:gd name="connsiteY78" fmla="*/ 88645 h 298531"/>
                <a:gd name="connsiteX79" fmla="*/ 191718 w 386724"/>
                <a:gd name="connsiteY79" fmla="*/ 90947 h 298531"/>
                <a:gd name="connsiteX80" fmla="*/ 192704 w 386724"/>
                <a:gd name="connsiteY80" fmla="*/ 91522 h 298531"/>
                <a:gd name="connsiteX81" fmla="*/ 322352 w 386724"/>
                <a:gd name="connsiteY81" fmla="*/ 130162 h 298531"/>
                <a:gd name="connsiteX82" fmla="*/ 290454 w 386724"/>
                <a:gd name="connsiteY82" fmla="*/ 146193 h 298531"/>
                <a:gd name="connsiteX83" fmla="*/ 290454 w 386724"/>
                <a:gd name="connsiteY83" fmla="*/ 146193 h 298531"/>
                <a:gd name="connsiteX84" fmla="*/ 194102 w 386724"/>
                <a:gd name="connsiteY84" fmla="*/ 194534 h 298531"/>
                <a:gd name="connsiteX85" fmla="*/ 192951 w 386724"/>
                <a:gd name="connsiteY85" fmla="*/ 194534 h 298531"/>
                <a:gd name="connsiteX86" fmla="*/ 96599 w 386724"/>
                <a:gd name="connsiteY86" fmla="*/ 146193 h 298531"/>
                <a:gd name="connsiteX87" fmla="*/ 96599 w 386724"/>
                <a:gd name="connsiteY87" fmla="*/ 146193 h 298531"/>
                <a:gd name="connsiteX88" fmla="*/ 6084 w 386724"/>
                <a:gd name="connsiteY88" fmla="*/ 100812 h 298531"/>
                <a:gd name="connsiteX89" fmla="*/ 5426 w 386724"/>
                <a:gd name="connsiteY89" fmla="*/ 99661 h 298531"/>
                <a:gd name="connsiteX90" fmla="*/ 6166 w 386724"/>
                <a:gd name="connsiteY90" fmla="*/ 98510 h 298531"/>
                <a:gd name="connsiteX91" fmla="*/ 192951 w 386724"/>
                <a:gd name="connsiteY91" fmla="*/ 5447 h 298531"/>
                <a:gd name="connsiteX92" fmla="*/ 193609 w 386724"/>
                <a:gd name="connsiteY92" fmla="*/ 5282 h 298531"/>
                <a:gd name="connsiteX93" fmla="*/ 194184 w 386724"/>
                <a:gd name="connsiteY93" fmla="*/ 5364 h 298531"/>
                <a:gd name="connsiteX94" fmla="*/ 381051 w 386724"/>
                <a:gd name="connsiteY94" fmla="*/ 98510 h 298531"/>
                <a:gd name="connsiteX95" fmla="*/ 381709 w 386724"/>
                <a:gd name="connsiteY95" fmla="*/ 99579 h 298531"/>
                <a:gd name="connsiteX96" fmla="*/ 380805 w 386724"/>
                <a:gd name="connsiteY96" fmla="*/ 100730 h 29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386724" h="298531">
                  <a:moveTo>
                    <a:pt x="383107" y="93824"/>
                  </a:moveTo>
                  <a:lnTo>
                    <a:pt x="196239" y="678"/>
                  </a:lnTo>
                  <a:cubicBezTo>
                    <a:pt x="194431" y="-226"/>
                    <a:pt x="192293" y="-226"/>
                    <a:pt x="190484" y="678"/>
                  </a:cubicBezTo>
                  <a:lnTo>
                    <a:pt x="3617" y="93824"/>
                  </a:lnTo>
                  <a:cubicBezTo>
                    <a:pt x="1397" y="94893"/>
                    <a:pt x="0" y="97113"/>
                    <a:pt x="0" y="99579"/>
                  </a:cubicBezTo>
                  <a:cubicBezTo>
                    <a:pt x="0" y="102045"/>
                    <a:pt x="1315" y="104265"/>
                    <a:pt x="3535" y="105416"/>
                  </a:cubicBezTo>
                  <a:lnTo>
                    <a:pt x="92570" y="150139"/>
                  </a:lnTo>
                  <a:lnTo>
                    <a:pt x="92570" y="152934"/>
                  </a:lnTo>
                  <a:lnTo>
                    <a:pt x="92570" y="197822"/>
                  </a:lnTo>
                  <a:cubicBezTo>
                    <a:pt x="92570" y="253315"/>
                    <a:pt x="137705" y="298531"/>
                    <a:pt x="193280" y="298531"/>
                  </a:cubicBezTo>
                  <a:cubicBezTo>
                    <a:pt x="220163" y="298531"/>
                    <a:pt x="245484" y="288090"/>
                    <a:pt x="264475" y="269017"/>
                  </a:cubicBezTo>
                  <a:cubicBezTo>
                    <a:pt x="283466" y="250027"/>
                    <a:pt x="293989" y="224705"/>
                    <a:pt x="293989" y="197822"/>
                  </a:cubicBezTo>
                  <a:lnTo>
                    <a:pt x="293989" y="152934"/>
                  </a:lnTo>
                  <a:lnTo>
                    <a:pt x="293989" y="150139"/>
                  </a:lnTo>
                  <a:lnTo>
                    <a:pt x="326627" y="133779"/>
                  </a:lnTo>
                  <a:lnTo>
                    <a:pt x="326627" y="228405"/>
                  </a:lnTo>
                  <a:cubicBezTo>
                    <a:pt x="326627" y="229391"/>
                    <a:pt x="327203" y="230378"/>
                    <a:pt x="328189" y="230789"/>
                  </a:cubicBezTo>
                  <a:cubicBezTo>
                    <a:pt x="329094" y="231200"/>
                    <a:pt x="330244" y="231036"/>
                    <a:pt x="330984" y="230378"/>
                  </a:cubicBezTo>
                  <a:lnTo>
                    <a:pt x="343069" y="219855"/>
                  </a:lnTo>
                  <a:lnTo>
                    <a:pt x="353428" y="230213"/>
                  </a:lnTo>
                  <a:cubicBezTo>
                    <a:pt x="353921" y="230707"/>
                    <a:pt x="354579" y="230953"/>
                    <a:pt x="355237" y="230953"/>
                  </a:cubicBezTo>
                  <a:cubicBezTo>
                    <a:pt x="355566" y="230953"/>
                    <a:pt x="355895" y="230871"/>
                    <a:pt x="356223" y="230789"/>
                  </a:cubicBezTo>
                  <a:cubicBezTo>
                    <a:pt x="357210" y="230378"/>
                    <a:pt x="357868" y="229474"/>
                    <a:pt x="357868" y="228405"/>
                  </a:cubicBezTo>
                  <a:lnTo>
                    <a:pt x="357868" y="118077"/>
                  </a:lnTo>
                  <a:lnTo>
                    <a:pt x="383189" y="105416"/>
                  </a:lnTo>
                  <a:cubicBezTo>
                    <a:pt x="383189" y="105416"/>
                    <a:pt x="383189" y="105416"/>
                    <a:pt x="383189" y="105416"/>
                  </a:cubicBezTo>
                  <a:cubicBezTo>
                    <a:pt x="385409" y="104265"/>
                    <a:pt x="386724" y="102045"/>
                    <a:pt x="386724" y="99579"/>
                  </a:cubicBezTo>
                  <a:cubicBezTo>
                    <a:pt x="386724" y="97113"/>
                    <a:pt x="385326" y="94893"/>
                    <a:pt x="383107" y="93824"/>
                  </a:cubicBezTo>
                  <a:close/>
                  <a:moveTo>
                    <a:pt x="288892" y="197740"/>
                  </a:moveTo>
                  <a:cubicBezTo>
                    <a:pt x="288892" y="223225"/>
                    <a:pt x="278944" y="247231"/>
                    <a:pt x="260940" y="265235"/>
                  </a:cubicBezTo>
                  <a:cubicBezTo>
                    <a:pt x="242936" y="283240"/>
                    <a:pt x="218930" y="293188"/>
                    <a:pt x="193444" y="293188"/>
                  </a:cubicBezTo>
                  <a:cubicBezTo>
                    <a:pt x="140829" y="293188"/>
                    <a:pt x="97914" y="250355"/>
                    <a:pt x="97914" y="197657"/>
                  </a:cubicBezTo>
                  <a:lnTo>
                    <a:pt x="97914" y="184750"/>
                  </a:lnTo>
                  <a:cubicBezTo>
                    <a:pt x="111315" y="224705"/>
                    <a:pt x="149050" y="253562"/>
                    <a:pt x="193444" y="253562"/>
                  </a:cubicBezTo>
                  <a:cubicBezTo>
                    <a:pt x="220327" y="253562"/>
                    <a:pt x="245649" y="243121"/>
                    <a:pt x="264640" y="224048"/>
                  </a:cubicBezTo>
                  <a:cubicBezTo>
                    <a:pt x="275820" y="212867"/>
                    <a:pt x="284041" y="199466"/>
                    <a:pt x="288892" y="184915"/>
                  </a:cubicBezTo>
                  <a:lnTo>
                    <a:pt x="288892" y="197740"/>
                  </a:lnTo>
                  <a:close/>
                  <a:moveTo>
                    <a:pt x="288892" y="152852"/>
                  </a:moveTo>
                  <a:cubicBezTo>
                    <a:pt x="288892" y="178420"/>
                    <a:pt x="278944" y="202344"/>
                    <a:pt x="260940" y="220430"/>
                  </a:cubicBezTo>
                  <a:cubicBezTo>
                    <a:pt x="242936" y="238517"/>
                    <a:pt x="218930" y="248382"/>
                    <a:pt x="193444" y="248382"/>
                  </a:cubicBezTo>
                  <a:cubicBezTo>
                    <a:pt x="140829" y="248382"/>
                    <a:pt x="97914" y="205550"/>
                    <a:pt x="97914" y="152852"/>
                  </a:cubicBezTo>
                  <a:lnTo>
                    <a:pt x="97914" y="152688"/>
                  </a:lnTo>
                  <a:lnTo>
                    <a:pt x="190484" y="199137"/>
                  </a:lnTo>
                  <a:cubicBezTo>
                    <a:pt x="190978" y="199384"/>
                    <a:pt x="191389" y="199548"/>
                    <a:pt x="191882" y="199631"/>
                  </a:cubicBezTo>
                  <a:cubicBezTo>
                    <a:pt x="192129" y="199713"/>
                    <a:pt x="192375" y="199713"/>
                    <a:pt x="192704" y="199713"/>
                  </a:cubicBezTo>
                  <a:cubicBezTo>
                    <a:pt x="192951" y="199713"/>
                    <a:pt x="193198" y="199795"/>
                    <a:pt x="193362" y="199795"/>
                  </a:cubicBezTo>
                  <a:cubicBezTo>
                    <a:pt x="193362" y="199795"/>
                    <a:pt x="193362" y="199795"/>
                    <a:pt x="193362" y="199795"/>
                  </a:cubicBezTo>
                  <a:cubicBezTo>
                    <a:pt x="193773" y="199795"/>
                    <a:pt x="194266" y="199713"/>
                    <a:pt x="194677" y="199631"/>
                  </a:cubicBezTo>
                  <a:cubicBezTo>
                    <a:pt x="194760" y="199631"/>
                    <a:pt x="194760" y="199631"/>
                    <a:pt x="194842" y="199631"/>
                  </a:cubicBezTo>
                  <a:cubicBezTo>
                    <a:pt x="195335" y="199548"/>
                    <a:pt x="195828" y="199384"/>
                    <a:pt x="196239" y="199137"/>
                  </a:cubicBezTo>
                  <a:lnTo>
                    <a:pt x="288810" y="152688"/>
                  </a:lnTo>
                  <a:lnTo>
                    <a:pt x="288810" y="152852"/>
                  </a:lnTo>
                  <a:close/>
                  <a:moveTo>
                    <a:pt x="352688" y="222074"/>
                  </a:moveTo>
                  <a:lnTo>
                    <a:pt x="345043" y="214429"/>
                  </a:lnTo>
                  <a:cubicBezTo>
                    <a:pt x="344056" y="213442"/>
                    <a:pt x="342494" y="213442"/>
                    <a:pt x="341508" y="214264"/>
                  </a:cubicBezTo>
                  <a:lnTo>
                    <a:pt x="331971" y="222568"/>
                  </a:lnTo>
                  <a:lnTo>
                    <a:pt x="331971" y="129422"/>
                  </a:lnTo>
                  <a:cubicBezTo>
                    <a:pt x="331971" y="129422"/>
                    <a:pt x="331971" y="129339"/>
                    <a:pt x="331971" y="129339"/>
                  </a:cubicBezTo>
                  <a:cubicBezTo>
                    <a:pt x="331971" y="129339"/>
                    <a:pt x="331971" y="129257"/>
                    <a:pt x="331971" y="129257"/>
                  </a:cubicBezTo>
                  <a:cubicBezTo>
                    <a:pt x="331971" y="129175"/>
                    <a:pt x="331889" y="129011"/>
                    <a:pt x="331889" y="128929"/>
                  </a:cubicBezTo>
                  <a:cubicBezTo>
                    <a:pt x="331889" y="128846"/>
                    <a:pt x="331889" y="128682"/>
                    <a:pt x="331806" y="128600"/>
                  </a:cubicBezTo>
                  <a:cubicBezTo>
                    <a:pt x="331724" y="128435"/>
                    <a:pt x="331642" y="128353"/>
                    <a:pt x="331560" y="128189"/>
                  </a:cubicBezTo>
                  <a:cubicBezTo>
                    <a:pt x="331478" y="128106"/>
                    <a:pt x="331478" y="128024"/>
                    <a:pt x="331395" y="127942"/>
                  </a:cubicBezTo>
                  <a:cubicBezTo>
                    <a:pt x="331313" y="127777"/>
                    <a:pt x="331149" y="127695"/>
                    <a:pt x="330984" y="127531"/>
                  </a:cubicBezTo>
                  <a:cubicBezTo>
                    <a:pt x="330902" y="127449"/>
                    <a:pt x="330902" y="127366"/>
                    <a:pt x="330820" y="127366"/>
                  </a:cubicBezTo>
                  <a:cubicBezTo>
                    <a:pt x="330573" y="127202"/>
                    <a:pt x="330327" y="127120"/>
                    <a:pt x="330080" y="127038"/>
                  </a:cubicBezTo>
                  <a:lnTo>
                    <a:pt x="194760" y="86672"/>
                  </a:lnTo>
                  <a:lnTo>
                    <a:pt x="192704" y="84781"/>
                  </a:lnTo>
                  <a:cubicBezTo>
                    <a:pt x="192375" y="84452"/>
                    <a:pt x="191964" y="84123"/>
                    <a:pt x="191636" y="83712"/>
                  </a:cubicBezTo>
                  <a:cubicBezTo>
                    <a:pt x="188183" y="79848"/>
                    <a:pt x="189087" y="75327"/>
                    <a:pt x="190978" y="72367"/>
                  </a:cubicBezTo>
                  <a:cubicBezTo>
                    <a:pt x="192951" y="69325"/>
                    <a:pt x="197226" y="66448"/>
                    <a:pt x="202570" y="68256"/>
                  </a:cubicBezTo>
                  <a:lnTo>
                    <a:pt x="352688" y="118323"/>
                  </a:lnTo>
                  <a:lnTo>
                    <a:pt x="352688" y="222074"/>
                  </a:lnTo>
                  <a:close/>
                  <a:moveTo>
                    <a:pt x="380805" y="100730"/>
                  </a:moveTo>
                  <a:lnTo>
                    <a:pt x="355073" y="113637"/>
                  </a:lnTo>
                  <a:lnTo>
                    <a:pt x="204132" y="63323"/>
                  </a:lnTo>
                  <a:cubicBezTo>
                    <a:pt x="197555" y="61104"/>
                    <a:pt x="190484" y="63570"/>
                    <a:pt x="186620" y="69489"/>
                  </a:cubicBezTo>
                  <a:cubicBezTo>
                    <a:pt x="182839" y="75162"/>
                    <a:pt x="183250" y="82068"/>
                    <a:pt x="187689" y="87165"/>
                  </a:cubicBezTo>
                  <a:cubicBezTo>
                    <a:pt x="188100" y="87658"/>
                    <a:pt x="188594" y="88152"/>
                    <a:pt x="189169" y="88645"/>
                  </a:cubicBezTo>
                  <a:lnTo>
                    <a:pt x="191718" y="90947"/>
                  </a:lnTo>
                  <a:cubicBezTo>
                    <a:pt x="192046" y="91193"/>
                    <a:pt x="192375" y="91440"/>
                    <a:pt x="192704" y="91522"/>
                  </a:cubicBezTo>
                  <a:lnTo>
                    <a:pt x="322352" y="130162"/>
                  </a:lnTo>
                  <a:lnTo>
                    <a:pt x="290454" y="146193"/>
                  </a:lnTo>
                  <a:cubicBezTo>
                    <a:pt x="290454" y="146193"/>
                    <a:pt x="290454" y="146193"/>
                    <a:pt x="290454" y="146193"/>
                  </a:cubicBezTo>
                  <a:lnTo>
                    <a:pt x="194102" y="194534"/>
                  </a:lnTo>
                  <a:cubicBezTo>
                    <a:pt x="193773" y="194698"/>
                    <a:pt x="193280" y="194698"/>
                    <a:pt x="192951" y="194534"/>
                  </a:cubicBezTo>
                  <a:lnTo>
                    <a:pt x="96599" y="146193"/>
                  </a:lnTo>
                  <a:cubicBezTo>
                    <a:pt x="96599" y="146193"/>
                    <a:pt x="96599" y="146193"/>
                    <a:pt x="96599" y="146193"/>
                  </a:cubicBezTo>
                  <a:lnTo>
                    <a:pt x="6084" y="100812"/>
                  </a:lnTo>
                  <a:cubicBezTo>
                    <a:pt x="5426" y="100483"/>
                    <a:pt x="5426" y="99908"/>
                    <a:pt x="5426" y="99661"/>
                  </a:cubicBezTo>
                  <a:cubicBezTo>
                    <a:pt x="5426" y="99415"/>
                    <a:pt x="5508" y="98839"/>
                    <a:pt x="6166" y="98510"/>
                  </a:cubicBezTo>
                  <a:lnTo>
                    <a:pt x="192951" y="5447"/>
                  </a:lnTo>
                  <a:cubicBezTo>
                    <a:pt x="193115" y="5364"/>
                    <a:pt x="193362" y="5282"/>
                    <a:pt x="193609" y="5282"/>
                  </a:cubicBezTo>
                  <a:cubicBezTo>
                    <a:pt x="193773" y="5282"/>
                    <a:pt x="194020" y="5282"/>
                    <a:pt x="194184" y="5364"/>
                  </a:cubicBezTo>
                  <a:lnTo>
                    <a:pt x="381051" y="98510"/>
                  </a:lnTo>
                  <a:cubicBezTo>
                    <a:pt x="381627" y="98839"/>
                    <a:pt x="381709" y="99332"/>
                    <a:pt x="381709" y="99579"/>
                  </a:cubicBezTo>
                  <a:cubicBezTo>
                    <a:pt x="381545" y="99825"/>
                    <a:pt x="381462" y="100401"/>
                    <a:pt x="380805" y="100730"/>
                  </a:cubicBezTo>
                  <a:close/>
                </a:path>
              </a:pathLst>
            </a:custGeom>
            <a:grpFill/>
            <a:ln w="8221" cap="flat">
              <a:noFill/>
              <a:prstDash val="solid"/>
              <a:miter/>
            </a:ln>
          </p:spPr>
          <p:txBody>
            <a:bodyPr rtlCol="0" anchor="ctr"/>
            <a:lstStyle/>
            <a:p>
              <a:endParaRPr lang="en-US"/>
            </a:p>
          </p:txBody>
        </p:sp>
        <p:sp>
          <p:nvSpPr>
            <p:cNvPr id="44" name="Freeform: Shape 43">
              <a:extLst>
                <a:ext uri="{FF2B5EF4-FFF2-40B4-BE49-F238E27FC236}">
                  <a16:creationId xmlns:a16="http://schemas.microsoft.com/office/drawing/2014/main" id="{3E763087-6F01-4E4F-AF2A-7AF8F97F22C6}"/>
                </a:ext>
              </a:extLst>
            </p:cNvPr>
            <p:cNvSpPr/>
            <p:nvPr/>
          </p:nvSpPr>
          <p:spPr>
            <a:xfrm>
              <a:off x="8525468" y="257535"/>
              <a:ext cx="295266" cy="380517"/>
            </a:xfrm>
            <a:custGeom>
              <a:avLst/>
              <a:gdLst>
                <a:gd name="connsiteX0" fmla="*/ 168813 w 295266"/>
                <a:gd name="connsiteY0" fmla="*/ 377971 h 380517"/>
                <a:gd name="connsiteX1" fmla="*/ 294022 w 295266"/>
                <a:gd name="connsiteY1" fmla="*/ 210917 h 380517"/>
                <a:gd name="connsiteX2" fmla="*/ 295008 w 295266"/>
                <a:gd name="connsiteY2" fmla="*/ 205244 h 380517"/>
                <a:gd name="connsiteX3" fmla="*/ 237049 w 295266"/>
                <a:gd name="connsiteY3" fmla="*/ 4730 h 380517"/>
                <a:gd name="connsiteX4" fmla="*/ 232034 w 295266"/>
                <a:gd name="connsiteY4" fmla="*/ 126 h 380517"/>
                <a:gd name="connsiteX5" fmla="*/ 225704 w 295266"/>
                <a:gd name="connsiteY5" fmla="*/ 2592 h 380517"/>
                <a:gd name="connsiteX6" fmla="*/ 165689 w 295266"/>
                <a:gd name="connsiteY6" fmla="*/ 82173 h 380517"/>
                <a:gd name="connsiteX7" fmla="*/ 162977 w 295266"/>
                <a:gd name="connsiteY7" fmla="*/ 81680 h 380517"/>
                <a:gd name="connsiteX8" fmla="*/ 118829 w 295266"/>
                <a:gd name="connsiteY8" fmla="*/ 73623 h 380517"/>
                <a:gd name="connsiteX9" fmla="*/ 1677 w 295266"/>
                <a:gd name="connsiteY9" fmla="*/ 154519 h 380517"/>
                <a:gd name="connsiteX10" fmla="*/ 17873 w 295266"/>
                <a:gd name="connsiteY10" fmla="*/ 229908 h 380517"/>
                <a:gd name="connsiteX11" fmla="*/ 82656 w 295266"/>
                <a:gd name="connsiteY11" fmla="*/ 271753 h 380517"/>
                <a:gd name="connsiteX12" fmla="*/ 126803 w 295266"/>
                <a:gd name="connsiteY12" fmla="*/ 279810 h 380517"/>
                <a:gd name="connsiteX13" fmla="*/ 129516 w 295266"/>
                <a:gd name="connsiteY13" fmla="*/ 280303 h 380517"/>
                <a:gd name="connsiteX14" fmla="*/ 139710 w 295266"/>
                <a:gd name="connsiteY14" fmla="*/ 315326 h 380517"/>
                <a:gd name="connsiteX15" fmla="*/ 46647 w 295266"/>
                <a:gd name="connsiteY15" fmla="*/ 298308 h 380517"/>
                <a:gd name="connsiteX16" fmla="*/ 44016 w 295266"/>
                <a:gd name="connsiteY16" fmla="*/ 299376 h 380517"/>
                <a:gd name="connsiteX17" fmla="*/ 43934 w 295266"/>
                <a:gd name="connsiteY17" fmla="*/ 302172 h 380517"/>
                <a:gd name="connsiteX18" fmla="*/ 52073 w 295266"/>
                <a:gd name="connsiteY18" fmla="*/ 315901 h 380517"/>
                <a:gd name="connsiteX19" fmla="*/ 39988 w 295266"/>
                <a:gd name="connsiteY19" fmla="*/ 324204 h 380517"/>
                <a:gd name="connsiteX20" fmla="*/ 38919 w 295266"/>
                <a:gd name="connsiteY20" fmla="*/ 325849 h 380517"/>
                <a:gd name="connsiteX21" fmla="*/ 38919 w 295266"/>
                <a:gd name="connsiteY21" fmla="*/ 326835 h 380517"/>
                <a:gd name="connsiteX22" fmla="*/ 40974 w 295266"/>
                <a:gd name="connsiteY22" fmla="*/ 328890 h 380517"/>
                <a:gd name="connsiteX23" fmla="*/ 149411 w 295266"/>
                <a:gd name="connsiteY23" fmla="*/ 348703 h 380517"/>
                <a:gd name="connsiteX24" fmla="*/ 157303 w 295266"/>
                <a:gd name="connsiteY24" fmla="*/ 375833 h 380517"/>
                <a:gd name="connsiteX25" fmla="*/ 157303 w 295266"/>
                <a:gd name="connsiteY25" fmla="*/ 375833 h 380517"/>
                <a:gd name="connsiteX26" fmla="*/ 162401 w 295266"/>
                <a:gd name="connsiteY26" fmla="*/ 380355 h 380517"/>
                <a:gd name="connsiteX27" fmla="*/ 168813 w 295266"/>
                <a:gd name="connsiteY27" fmla="*/ 377971 h 380517"/>
                <a:gd name="connsiteX28" fmla="*/ 83642 w 295266"/>
                <a:gd name="connsiteY28" fmla="*/ 266574 h 380517"/>
                <a:gd name="connsiteX29" fmla="*/ 22230 w 295266"/>
                <a:gd name="connsiteY29" fmla="*/ 226948 h 380517"/>
                <a:gd name="connsiteX30" fmla="*/ 6856 w 295266"/>
                <a:gd name="connsiteY30" fmla="*/ 155506 h 380517"/>
                <a:gd name="connsiteX31" fmla="*/ 118006 w 295266"/>
                <a:gd name="connsiteY31" fmla="*/ 78720 h 380517"/>
                <a:gd name="connsiteX32" fmla="*/ 130749 w 295266"/>
                <a:gd name="connsiteY32" fmla="*/ 81022 h 380517"/>
                <a:gd name="connsiteX33" fmla="*/ 45907 w 295266"/>
                <a:gd name="connsiteY33" fmla="*/ 162576 h 380517"/>
                <a:gd name="connsiteX34" fmla="*/ 62103 w 295266"/>
                <a:gd name="connsiteY34" fmla="*/ 237964 h 380517"/>
                <a:gd name="connsiteX35" fmla="*/ 96221 w 295266"/>
                <a:gd name="connsiteY35" fmla="*/ 268876 h 380517"/>
                <a:gd name="connsiteX36" fmla="*/ 83642 w 295266"/>
                <a:gd name="connsiteY36" fmla="*/ 266574 h 380517"/>
                <a:gd name="connsiteX37" fmla="*/ 127707 w 295266"/>
                <a:gd name="connsiteY37" fmla="*/ 274631 h 380517"/>
                <a:gd name="connsiteX38" fmla="*/ 66296 w 295266"/>
                <a:gd name="connsiteY38" fmla="*/ 235005 h 380517"/>
                <a:gd name="connsiteX39" fmla="*/ 50922 w 295266"/>
                <a:gd name="connsiteY39" fmla="*/ 163563 h 380517"/>
                <a:gd name="connsiteX40" fmla="*/ 162071 w 295266"/>
                <a:gd name="connsiteY40" fmla="*/ 86859 h 380517"/>
                <a:gd name="connsiteX41" fmla="*/ 162236 w 295266"/>
                <a:gd name="connsiteY41" fmla="*/ 86859 h 380517"/>
                <a:gd name="connsiteX42" fmla="*/ 99920 w 295266"/>
                <a:gd name="connsiteY42" fmla="*/ 169564 h 380517"/>
                <a:gd name="connsiteX43" fmla="*/ 99180 w 295266"/>
                <a:gd name="connsiteY43" fmla="*/ 170879 h 380517"/>
                <a:gd name="connsiteX44" fmla="*/ 98933 w 295266"/>
                <a:gd name="connsiteY44" fmla="*/ 171619 h 380517"/>
                <a:gd name="connsiteX45" fmla="*/ 98769 w 295266"/>
                <a:gd name="connsiteY45" fmla="*/ 172277 h 380517"/>
                <a:gd name="connsiteX46" fmla="*/ 98769 w 295266"/>
                <a:gd name="connsiteY46" fmla="*/ 172277 h 380517"/>
                <a:gd name="connsiteX47" fmla="*/ 98686 w 295266"/>
                <a:gd name="connsiteY47" fmla="*/ 173592 h 380517"/>
                <a:gd name="connsiteX48" fmla="*/ 98686 w 295266"/>
                <a:gd name="connsiteY48" fmla="*/ 173757 h 380517"/>
                <a:gd name="connsiteX49" fmla="*/ 98933 w 295266"/>
                <a:gd name="connsiteY49" fmla="*/ 175237 h 380517"/>
                <a:gd name="connsiteX50" fmla="*/ 127954 w 295266"/>
                <a:gd name="connsiteY50" fmla="*/ 274631 h 380517"/>
                <a:gd name="connsiteX51" fmla="*/ 127707 w 295266"/>
                <a:gd name="connsiteY51" fmla="*/ 274631 h 380517"/>
                <a:gd name="connsiteX52" fmla="*/ 48208 w 295266"/>
                <a:gd name="connsiteY52" fmla="*/ 324944 h 380517"/>
                <a:gd name="connsiteX53" fmla="*/ 57088 w 295266"/>
                <a:gd name="connsiteY53" fmla="*/ 318861 h 380517"/>
                <a:gd name="connsiteX54" fmla="*/ 57827 w 295266"/>
                <a:gd name="connsiteY54" fmla="*/ 315408 h 380517"/>
                <a:gd name="connsiteX55" fmla="*/ 51332 w 295266"/>
                <a:gd name="connsiteY55" fmla="*/ 304474 h 380517"/>
                <a:gd name="connsiteX56" fmla="*/ 142916 w 295266"/>
                <a:gd name="connsiteY56" fmla="*/ 321245 h 380517"/>
                <a:gd name="connsiteX57" fmla="*/ 142999 w 295266"/>
                <a:gd name="connsiteY57" fmla="*/ 321245 h 380517"/>
                <a:gd name="connsiteX58" fmla="*/ 143081 w 295266"/>
                <a:gd name="connsiteY58" fmla="*/ 321245 h 380517"/>
                <a:gd name="connsiteX59" fmla="*/ 143410 w 295266"/>
                <a:gd name="connsiteY59" fmla="*/ 321245 h 380517"/>
                <a:gd name="connsiteX60" fmla="*/ 143738 w 295266"/>
                <a:gd name="connsiteY60" fmla="*/ 321245 h 380517"/>
                <a:gd name="connsiteX61" fmla="*/ 144232 w 295266"/>
                <a:gd name="connsiteY61" fmla="*/ 321080 h 380517"/>
                <a:gd name="connsiteX62" fmla="*/ 144561 w 295266"/>
                <a:gd name="connsiteY62" fmla="*/ 320998 h 380517"/>
                <a:gd name="connsiteX63" fmla="*/ 144972 w 295266"/>
                <a:gd name="connsiteY63" fmla="*/ 320669 h 380517"/>
                <a:gd name="connsiteX64" fmla="*/ 145219 w 295266"/>
                <a:gd name="connsiteY64" fmla="*/ 320505 h 380517"/>
                <a:gd name="connsiteX65" fmla="*/ 145711 w 295266"/>
                <a:gd name="connsiteY65" fmla="*/ 319847 h 380517"/>
                <a:gd name="connsiteX66" fmla="*/ 209755 w 295266"/>
                <a:gd name="connsiteY66" fmla="*/ 193981 h 380517"/>
                <a:gd name="connsiteX67" fmla="*/ 211974 w 295266"/>
                <a:gd name="connsiteY67" fmla="*/ 192255 h 380517"/>
                <a:gd name="connsiteX68" fmla="*/ 213208 w 295266"/>
                <a:gd name="connsiteY68" fmla="*/ 191432 h 380517"/>
                <a:gd name="connsiteX69" fmla="*/ 224471 w 295266"/>
                <a:gd name="connsiteY69" fmla="*/ 192830 h 380517"/>
                <a:gd name="connsiteX70" fmla="*/ 226444 w 295266"/>
                <a:gd name="connsiteY70" fmla="*/ 204915 h 380517"/>
                <a:gd name="connsiteX71" fmla="*/ 150151 w 295266"/>
                <a:gd name="connsiteY71" fmla="*/ 343606 h 380517"/>
                <a:gd name="connsiteX72" fmla="*/ 48208 w 295266"/>
                <a:gd name="connsiteY72" fmla="*/ 324944 h 380517"/>
                <a:gd name="connsiteX73" fmla="*/ 162483 w 295266"/>
                <a:gd name="connsiteY73" fmla="*/ 374436 h 380517"/>
                <a:gd name="connsiteX74" fmla="*/ 154426 w 295266"/>
                <a:gd name="connsiteY74" fmla="*/ 346813 h 380517"/>
                <a:gd name="connsiteX75" fmla="*/ 231129 w 295266"/>
                <a:gd name="connsiteY75" fmla="*/ 207381 h 380517"/>
                <a:gd name="connsiteX76" fmla="*/ 228252 w 295266"/>
                <a:gd name="connsiteY76" fmla="*/ 189048 h 380517"/>
                <a:gd name="connsiteX77" fmla="*/ 210741 w 295266"/>
                <a:gd name="connsiteY77" fmla="*/ 186911 h 380517"/>
                <a:gd name="connsiteX78" fmla="*/ 209015 w 295266"/>
                <a:gd name="connsiteY78" fmla="*/ 188062 h 380517"/>
                <a:gd name="connsiteX79" fmla="*/ 206301 w 295266"/>
                <a:gd name="connsiteY79" fmla="*/ 190117 h 380517"/>
                <a:gd name="connsiteX80" fmla="*/ 205562 w 295266"/>
                <a:gd name="connsiteY80" fmla="*/ 191021 h 380517"/>
                <a:gd name="connsiteX81" fmla="*/ 144068 w 295266"/>
                <a:gd name="connsiteY81" fmla="*/ 311544 h 380517"/>
                <a:gd name="connsiteX82" fmla="*/ 134038 w 295266"/>
                <a:gd name="connsiteY82" fmla="*/ 277261 h 380517"/>
                <a:gd name="connsiteX83" fmla="*/ 134038 w 295266"/>
                <a:gd name="connsiteY83" fmla="*/ 277261 h 380517"/>
                <a:gd name="connsiteX84" fmla="*/ 103784 w 295266"/>
                <a:gd name="connsiteY84" fmla="*/ 173757 h 380517"/>
                <a:gd name="connsiteX85" fmla="*/ 103948 w 295266"/>
                <a:gd name="connsiteY85" fmla="*/ 172606 h 380517"/>
                <a:gd name="connsiteX86" fmla="*/ 168896 w 295266"/>
                <a:gd name="connsiteY86" fmla="*/ 86530 h 380517"/>
                <a:gd name="connsiteX87" fmla="*/ 168896 w 295266"/>
                <a:gd name="connsiteY87" fmla="*/ 86530 h 380517"/>
                <a:gd name="connsiteX88" fmla="*/ 229815 w 295266"/>
                <a:gd name="connsiteY88" fmla="*/ 5716 h 380517"/>
                <a:gd name="connsiteX89" fmla="*/ 231047 w 295266"/>
                <a:gd name="connsiteY89" fmla="*/ 5223 h 380517"/>
                <a:gd name="connsiteX90" fmla="*/ 232034 w 295266"/>
                <a:gd name="connsiteY90" fmla="*/ 6127 h 380517"/>
                <a:gd name="connsiteX91" fmla="*/ 289993 w 295266"/>
                <a:gd name="connsiteY91" fmla="*/ 206642 h 380517"/>
                <a:gd name="connsiteX92" fmla="*/ 289993 w 295266"/>
                <a:gd name="connsiteY92" fmla="*/ 207299 h 380517"/>
                <a:gd name="connsiteX93" fmla="*/ 289746 w 295266"/>
                <a:gd name="connsiteY93" fmla="*/ 207793 h 380517"/>
                <a:gd name="connsiteX94" fmla="*/ 164538 w 295266"/>
                <a:gd name="connsiteY94" fmla="*/ 374847 h 380517"/>
                <a:gd name="connsiteX95" fmla="*/ 163305 w 295266"/>
                <a:gd name="connsiteY95" fmla="*/ 375340 h 380517"/>
                <a:gd name="connsiteX96" fmla="*/ 162483 w 295266"/>
                <a:gd name="connsiteY96" fmla="*/ 374436 h 380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295266" h="380517">
                  <a:moveTo>
                    <a:pt x="168813" y="377971"/>
                  </a:moveTo>
                  <a:lnTo>
                    <a:pt x="294022" y="210917"/>
                  </a:lnTo>
                  <a:cubicBezTo>
                    <a:pt x="295173" y="209355"/>
                    <a:pt x="295584" y="207217"/>
                    <a:pt x="295008" y="205244"/>
                  </a:cubicBezTo>
                  <a:lnTo>
                    <a:pt x="237049" y="4730"/>
                  </a:lnTo>
                  <a:cubicBezTo>
                    <a:pt x="236391" y="2345"/>
                    <a:pt x="234418" y="619"/>
                    <a:pt x="232034" y="126"/>
                  </a:cubicBezTo>
                  <a:cubicBezTo>
                    <a:pt x="229568" y="-368"/>
                    <a:pt x="227183" y="619"/>
                    <a:pt x="225704" y="2592"/>
                  </a:cubicBezTo>
                  <a:lnTo>
                    <a:pt x="165689" y="82173"/>
                  </a:lnTo>
                  <a:lnTo>
                    <a:pt x="162977" y="81680"/>
                  </a:lnTo>
                  <a:lnTo>
                    <a:pt x="118829" y="73623"/>
                  </a:lnTo>
                  <a:cubicBezTo>
                    <a:pt x="64240" y="63593"/>
                    <a:pt x="11625" y="99931"/>
                    <a:pt x="1677" y="154519"/>
                  </a:cubicBezTo>
                  <a:cubicBezTo>
                    <a:pt x="-3173" y="180992"/>
                    <a:pt x="2581" y="207710"/>
                    <a:pt x="17873" y="229908"/>
                  </a:cubicBezTo>
                  <a:cubicBezTo>
                    <a:pt x="33164" y="252022"/>
                    <a:pt x="56184" y="266903"/>
                    <a:pt x="82656" y="271753"/>
                  </a:cubicBezTo>
                  <a:lnTo>
                    <a:pt x="126803" y="279810"/>
                  </a:lnTo>
                  <a:lnTo>
                    <a:pt x="129516" y="280303"/>
                  </a:lnTo>
                  <a:lnTo>
                    <a:pt x="139710" y="315326"/>
                  </a:lnTo>
                  <a:lnTo>
                    <a:pt x="46647" y="298308"/>
                  </a:lnTo>
                  <a:cubicBezTo>
                    <a:pt x="45660" y="298143"/>
                    <a:pt x="44592" y="298554"/>
                    <a:pt x="44016" y="299376"/>
                  </a:cubicBezTo>
                  <a:cubicBezTo>
                    <a:pt x="43440" y="300199"/>
                    <a:pt x="43358" y="301350"/>
                    <a:pt x="43934" y="302172"/>
                  </a:cubicBezTo>
                  <a:lnTo>
                    <a:pt x="52073" y="315901"/>
                  </a:lnTo>
                  <a:lnTo>
                    <a:pt x="39988" y="324204"/>
                  </a:lnTo>
                  <a:cubicBezTo>
                    <a:pt x="39412" y="324615"/>
                    <a:pt x="39001" y="325191"/>
                    <a:pt x="38919" y="325849"/>
                  </a:cubicBezTo>
                  <a:cubicBezTo>
                    <a:pt x="38837" y="326177"/>
                    <a:pt x="38837" y="326506"/>
                    <a:pt x="38919" y="326835"/>
                  </a:cubicBezTo>
                  <a:cubicBezTo>
                    <a:pt x="39165" y="327904"/>
                    <a:pt x="39988" y="328644"/>
                    <a:pt x="40974" y="328890"/>
                  </a:cubicBezTo>
                  <a:lnTo>
                    <a:pt x="149411" y="348703"/>
                  </a:lnTo>
                  <a:lnTo>
                    <a:pt x="157303" y="375833"/>
                  </a:lnTo>
                  <a:cubicBezTo>
                    <a:pt x="157303" y="375833"/>
                    <a:pt x="157303" y="375833"/>
                    <a:pt x="157303" y="375833"/>
                  </a:cubicBezTo>
                  <a:cubicBezTo>
                    <a:pt x="158043" y="378218"/>
                    <a:pt x="159935" y="379944"/>
                    <a:pt x="162401" y="380355"/>
                  </a:cubicBezTo>
                  <a:cubicBezTo>
                    <a:pt x="164950" y="380930"/>
                    <a:pt x="167415" y="379944"/>
                    <a:pt x="168813" y="377971"/>
                  </a:cubicBezTo>
                  <a:close/>
                  <a:moveTo>
                    <a:pt x="83642" y="266574"/>
                  </a:moveTo>
                  <a:cubicBezTo>
                    <a:pt x="58567" y="261970"/>
                    <a:pt x="36781" y="247912"/>
                    <a:pt x="22230" y="226948"/>
                  </a:cubicBezTo>
                  <a:cubicBezTo>
                    <a:pt x="7678" y="205984"/>
                    <a:pt x="2252" y="180580"/>
                    <a:pt x="6856" y="155506"/>
                  </a:cubicBezTo>
                  <a:cubicBezTo>
                    <a:pt x="16311" y="103712"/>
                    <a:pt x="66213" y="69266"/>
                    <a:pt x="118006" y="78720"/>
                  </a:cubicBezTo>
                  <a:lnTo>
                    <a:pt x="130749" y="81022"/>
                  </a:lnTo>
                  <a:cubicBezTo>
                    <a:pt x="89068" y="87024"/>
                    <a:pt x="53881" y="118922"/>
                    <a:pt x="45907" y="162576"/>
                  </a:cubicBezTo>
                  <a:cubicBezTo>
                    <a:pt x="41056" y="189048"/>
                    <a:pt x="46811" y="215767"/>
                    <a:pt x="62103" y="237964"/>
                  </a:cubicBezTo>
                  <a:cubicBezTo>
                    <a:pt x="71063" y="250954"/>
                    <a:pt x="82820" y="261477"/>
                    <a:pt x="96221" y="268876"/>
                  </a:cubicBezTo>
                  <a:lnTo>
                    <a:pt x="83642" y="266574"/>
                  </a:lnTo>
                  <a:close/>
                  <a:moveTo>
                    <a:pt x="127707" y="274631"/>
                  </a:moveTo>
                  <a:cubicBezTo>
                    <a:pt x="102632" y="270027"/>
                    <a:pt x="80765" y="255969"/>
                    <a:pt x="66296" y="235005"/>
                  </a:cubicBezTo>
                  <a:cubicBezTo>
                    <a:pt x="51826" y="214041"/>
                    <a:pt x="46318" y="188637"/>
                    <a:pt x="50922" y="163563"/>
                  </a:cubicBezTo>
                  <a:cubicBezTo>
                    <a:pt x="60376" y="111769"/>
                    <a:pt x="110279" y="77323"/>
                    <a:pt x="162071" y="86859"/>
                  </a:cubicBezTo>
                  <a:lnTo>
                    <a:pt x="162236" y="86859"/>
                  </a:lnTo>
                  <a:lnTo>
                    <a:pt x="99920" y="169564"/>
                  </a:lnTo>
                  <a:cubicBezTo>
                    <a:pt x="99591" y="169975"/>
                    <a:pt x="99345" y="170386"/>
                    <a:pt x="99180" y="170879"/>
                  </a:cubicBezTo>
                  <a:cubicBezTo>
                    <a:pt x="99098" y="171126"/>
                    <a:pt x="99016" y="171373"/>
                    <a:pt x="98933" y="171619"/>
                  </a:cubicBezTo>
                  <a:cubicBezTo>
                    <a:pt x="98851" y="171866"/>
                    <a:pt x="98769" y="172030"/>
                    <a:pt x="98769" y="172277"/>
                  </a:cubicBezTo>
                  <a:cubicBezTo>
                    <a:pt x="98769" y="172277"/>
                    <a:pt x="98769" y="172277"/>
                    <a:pt x="98769" y="172277"/>
                  </a:cubicBezTo>
                  <a:cubicBezTo>
                    <a:pt x="98686" y="172688"/>
                    <a:pt x="98686" y="173181"/>
                    <a:pt x="98686" y="173592"/>
                  </a:cubicBezTo>
                  <a:cubicBezTo>
                    <a:pt x="98686" y="173675"/>
                    <a:pt x="98686" y="173675"/>
                    <a:pt x="98686" y="173757"/>
                  </a:cubicBezTo>
                  <a:cubicBezTo>
                    <a:pt x="98686" y="174250"/>
                    <a:pt x="98769" y="174743"/>
                    <a:pt x="98933" y="175237"/>
                  </a:cubicBezTo>
                  <a:lnTo>
                    <a:pt x="127954" y="274631"/>
                  </a:lnTo>
                  <a:lnTo>
                    <a:pt x="127707" y="274631"/>
                  </a:lnTo>
                  <a:close/>
                  <a:moveTo>
                    <a:pt x="48208" y="324944"/>
                  </a:moveTo>
                  <a:lnTo>
                    <a:pt x="57088" y="318861"/>
                  </a:lnTo>
                  <a:cubicBezTo>
                    <a:pt x="58239" y="318121"/>
                    <a:pt x="58567" y="316559"/>
                    <a:pt x="57827" y="315408"/>
                  </a:cubicBezTo>
                  <a:lnTo>
                    <a:pt x="51332" y="304474"/>
                  </a:lnTo>
                  <a:lnTo>
                    <a:pt x="142916" y="321245"/>
                  </a:lnTo>
                  <a:cubicBezTo>
                    <a:pt x="142916" y="321245"/>
                    <a:pt x="142999" y="321245"/>
                    <a:pt x="142999" y="321245"/>
                  </a:cubicBezTo>
                  <a:cubicBezTo>
                    <a:pt x="143081" y="321245"/>
                    <a:pt x="143081" y="321245"/>
                    <a:pt x="143081" y="321245"/>
                  </a:cubicBezTo>
                  <a:cubicBezTo>
                    <a:pt x="143163" y="321245"/>
                    <a:pt x="143328" y="321245"/>
                    <a:pt x="143410" y="321245"/>
                  </a:cubicBezTo>
                  <a:cubicBezTo>
                    <a:pt x="143492" y="321245"/>
                    <a:pt x="143656" y="321245"/>
                    <a:pt x="143738" y="321245"/>
                  </a:cubicBezTo>
                  <a:cubicBezTo>
                    <a:pt x="143903" y="321245"/>
                    <a:pt x="144068" y="321163"/>
                    <a:pt x="144232" y="321080"/>
                  </a:cubicBezTo>
                  <a:cubicBezTo>
                    <a:pt x="144314" y="321080"/>
                    <a:pt x="144397" y="320998"/>
                    <a:pt x="144561" y="320998"/>
                  </a:cubicBezTo>
                  <a:cubicBezTo>
                    <a:pt x="144725" y="320916"/>
                    <a:pt x="144889" y="320834"/>
                    <a:pt x="144972" y="320669"/>
                  </a:cubicBezTo>
                  <a:cubicBezTo>
                    <a:pt x="145054" y="320587"/>
                    <a:pt x="145136" y="320587"/>
                    <a:pt x="145219" y="320505"/>
                  </a:cubicBezTo>
                  <a:cubicBezTo>
                    <a:pt x="145383" y="320340"/>
                    <a:pt x="145548" y="320094"/>
                    <a:pt x="145711" y="319847"/>
                  </a:cubicBezTo>
                  <a:lnTo>
                    <a:pt x="209755" y="193981"/>
                  </a:lnTo>
                  <a:lnTo>
                    <a:pt x="211974" y="192255"/>
                  </a:lnTo>
                  <a:cubicBezTo>
                    <a:pt x="212386" y="191926"/>
                    <a:pt x="212796" y="191679"/>
                    <a:pt x="213208" y="191432"/>
                  </a:cubicBezTo>
                  <a:cubicBezTo>
                    <a:pt x="217647" y="188802"/>
                    <a:pt x="221922" y="190446"/>
                    <a:pt x="224471" y="192830"/>
                  </a:cubicBezTo>
                  <a:cubicBezTo>
                    <a:pt x="227101" y="195296"/>
                    <a:pt x="229156" y="199982"/>
                    <a:pt x="226444" y="204915"/>
                  </a:cubicBezTo>
                  <a:lnTo>
                    <a:pt x="150151" y="343606"/>
                  </a:lnTo>
                  <a:lnTo>
                    <a:pt x="48208" y="324944"/>
                  </a:lnTo>
                  <a:close/>
                  <a:moveTo>
                    <a:pt x="162483" y="374436"/>
                  </a:moveTo>
                  <a:lnTo>
                    <a:pt x="154426" y="346813"/>
                  </a:lnTo>
                  <a:lnTo>
                    <a:pt x="231129" y="207381"/>
                  </a:lnTo>
                  <a:cubicBezTo>
                    <a:pt x="234500" y="201298"/>
                    <a:pt x="233349" y="193899"/>
                    <a:pt x="228252" y="189048"/>
                  </a:cubicBezTo>
                  <a:cubicBezTo>
                    <a:pt x="223320" y="184280"/>
                    <a:pt x="216497" y="183458"/>
                    <a:pt x="210741" y="186911"/>
                  </a:cubicBezTo>
                  <a:cubicBezTo>
                    <a:pt x="210166" y="187240"/>
                    <a:pt x="209590" y="187651"/>
                    <a:pt x="209015" y="188062"/>
                  </a:cubicBezTo>
                  <a:lnTo>
                    <a:pt x="206301" y="190117"/>
                  </a:lnTo>
                  <a:cubicBezTo>
                    <a:pt x="205973" y="190364"/>
                    <a:pt x="205726" y="190693"/>
                    <a:pt x="205562" y="191021"/>
                  </a:cubicBezTo>
                  <a:lnTo>
                    <a:pt x="144068" y="311544"/>
                  </a:lnTo>
                  <a:lnTo>
                    <a:pt x="134038" y="277261"/>
                  </a:lnTo>
                  <a:cubicBezTo>
                    <a:pt x="134038" y="277261"/>
                    <a:pt x="134038" y="277261"/>
                    <a:pt x="134038" y="277261"/>
                  </a:cubicBezTo>
                  <a:lnTo>
                    <a:pt x="103784" y="173757"/>
                  </a:lnTo>
                  <a:cubicBezTo>
                    <a:pt x="103701" y="173346"/>
                    <a:pt x="103784" y="172935"/>
                    <a:pt x="103948" y="172606"/>
                  </a:cubicBezTo>
                  <a:lnTo>
                    <a:pt x="168896" y="86530"/>
                  </a:lnTo>
                  <a:cubicBezTo>
                    <a:pt x="168896" y="86530"/>
                    <a:pt x="168896" y="86530"/>
                    <a:pt x="168896" y="86530"/>
                  </a:cubicBezTo>
                  <a:lnTo>
                    <a:pt x="229815" y="5716"/>
                  </a:lnTo>
                  <a:cubicBezTo>
                    <a:pt x="230225" y="5141"/>
                    <a:pt x="230801" y="5223"/>
                    <a:pt x="231047" y="5223"/>
                  </a:cubicBezTo>
                  <a:cubicBezTo>
                    <a:pt x="231294" y="5305"/>
                    <a:pt x="231788" y="5469"/>
                    <a:pt x="232034" y="6127"/>
                  </a:cubicBezTo>
                  <a:lnTo>
                    <a:pt x="289993" y="206642"/>
                  </a:lnTo>
                  <a:cubicBezTo>
                    <a:pt x="290076" y="206888"/>
                    <a:pt x="290076" y="207053"/>
                    <a:pt x="289993" y="207299"/>
                  </a:cubicBezTo>
                  <a:cubicBezTo>
                    <a:pt x="289993" y="207464"/>
                    <a:pt x="289911" y="207628"/>
                    <a:pt x="289746" y="207793"/>
                  </a:cubicBezTo>
                  <a:lnTo>
                    <a:pt x="164538" y="374847"/>
                  </a:lnTo>
                  <a:cubicBezTo>
                    <a:pt x="164127" y="375422"/>
                    <a:pt x="163634" y="375422"/>
                    <a:pt x="163305" y="375340"/>
                  </a:cubicBezTo>
                  <a:cubicBezTo>
                    <a:pt x="163222" y="375340"/>
                    <a:pt x="162647" y="375093"/>
                    <a:pt x="162483" y="374436"/>
                  </a:cubicBezTo>
                  <a:close/>
                </a:path>
              </a:pathLst>
            </a:custGeom>
            <a:grpFill/>
            <a:ln w="8221" cap="flat">
              <a:noFill/>
              <a:prstDash val="solid"/>
              <a:miter/>
            </a:ln>
          </p:spPr>
          <p:txBody>
            <a:bodyPr rtlCol="0" anchor="ctr"/>
            <a:lstStyle/>
            <a:p>
              <a:endParaRPr lang="en-US"/>
            </a:p>
          </p:txBody>
        </p:sp>
        <p:sp>
          <p:nvSpPr>
            <p:cNvPr id="45" name="Freeform: Shape 44">
              <a:extLst>
                <a:ext uri="{FF2B5EF4-FFF2-40B4-BE49-F238E27FC236}">
                  <a16:creationId xmlns:a16="http://schemas.microsoft.com/office/drawing/2014/main" id="{014BFFD6-FB68-44DC-B567-1942DC105013}"/>
                </a:ext>
              </a:extLst>
            </p:cNvPr>
            <p:cNvSpPr/>
            <p:nvPr/>
          </p:nvSpPr>
          <p:spPr>
            <a:xfrm>
              <a:off x="10926870" y="2928713"/>
              <a:ext cx="383441" cy="257740"/>
            </a:xfrm>
            <a:custGeom>
              <a:avLst/>
              <a:gdLst>
                <a:gd name="connsiteX0" fmla="*/ 382073 w 383441"/>
                <a:gd name="connsiteY0" fmla="*/ 17189 h 257740"/>
                <a:gd name="connsiteX1" fmla="*/ 372865 w 383441"/>
                <a:gd name="connsiteY1" fmla="*/ 11763 h 257740"/>
                <a:gd name="connsiteX2" fmla="*/ 363904 w 383441"/>
                <a:gd name="connsiteY2" fmla="*/ 16696 h 257740"/>
                <a:gd name="connsiteX3" fmla="*/ 359300 w 383441"/>
                <a:gd name="connsiteY3" fmla="*/ 24095 h 257740"/>
                <a:gd name="connsiteX4" fmla="*/ 315892 w 383441"/>
                <a:gd name="connsiteY4" fmla="*/ 336 h 257740"/>
                <a:gd name="connsiteX5" fmla="*/ 312768 w 383441"/>
                <a:gd name="connsiteY5" fmla="*/ 829 h 257740"/>
                <a:gd name="connsiteX6" fmla="*/ 191506 w 383441"/>
                <a:gd name="connsiteY6" fmla="*/ 209153 h 257740"/>
                <a:gd name="connsiteX7" fmla="*/ 70243 w 383441"/>
                <a:gd name="connsiteY7" fmla="*/ 829 h 257740"/>
                <a:gd name="connsiteX8" fmla="*/ 67119 w 383441"/>
                <a:gd name="connsiteY8" fmla="*/ 336 h 257740"/>
                <a:gd name="connsiteX9" fmla="*/ 24040 w 383441"/>
                <a:gd name="connsiteY9" fmla="*/ 23930 h 257740"/>
                <a:gd name="connsiteX10" fmla="*/ 19518 w 383441"/>
                <a:gd name="connsiteY10" fmla="*/ 16696 h 257740"/>
                <a:gd name="connsiteX11" fmla="*/ 10558 w 383441"/>
                <a:gd name="connsiteY11" fmla="*/ 11763 h 257740"/>
                <a:gd name="connsiteX12" fmla="*/ 1350 w 383441"/>
                <a:gd name="connsiteY12" fmla="*/ 17189 h 257740"/>
                <a:gd name="connsiteX13" fmla="*/ 1679 w 383441"/>
                <a:gd name="connsiteY13" fmla="*/ 27877 h 257740"/>
                <a:gd name="connsiteX14" fmla="*/ 144891 w 383441"/>
                <a:gd name="connsiteY14" fmla="*/ 256508 h 257740"/>
                <a:gd name="connsiteX15" fmla="*/ 147111 w 383441"/>
                <a:gd name="connsiteY15" fmla="*/ 257741 h 257740"/>
                <a:gd name="connsiteX16" fmla="*/ 236475 w 383441"/>
                <a:gd name="connsiteY16" fmla="*/ 257741 h 257740"/>
                <a:gd name="connsiteX17" fmla="*/ 238695 w 383441"/>
                <a:gd name="connsiteY17" fmla="*/ 256508 h 257740"/>
                <a:gd name="connsiteX18" fmla="*/ 381908 w 383441"/>
                <a:gd name="connsiteY18" fmla="*/ 27877 h 257740"/>
                <a:gd name="connsiteX19" fmla="*/ 382073 w 383441"/>
                <a:gd name="connsiteY19" fmla="*/ 17189 h 257740"/>
                <a:gd name="connsiteX20" fmla="*/ 315153 w 383441"/>
                <a:gd name="connsiteY20" fmla="*/ 5844 h 257740"/>
                <a:gd name="connsiteX21" fmla="*/ 356504 w 383441"/>
                <a:gd name="connsiteY21" fmla="*/ 28534 h 257740"/>
                <a:gd name="connsiteX22" fmla="*/ 226939 w 383441"/>
                <a:gd name="connsiteY22" fmla="*/ 235379 h 257740"/>
                <a:gd name="connsiteX23" fmla="*/ 219129 w 383441"/>
                <a:gd name="connsiteY23" fmla="*/ 235379 h 257740"/>
                <a:gd name="connsiteX24" fmla="*/ 256289 w 383441"/>
                <a:gd name="connsiteY24" fmla="*/ 155552 h 257740"/>
                <a:gd name="connsiteX25" fmla="*/ 256042 w 383441"/>
                <a:gd name="connsiteY25" fmla="*/ 151852 h 257740"/>
                <a:gd name="connsiteX26" fmla="*/ 252343 w 383441"/>
                <a:gd name="connsiteY26" fmla="*/ 152099 h 257740"/>
                <a:gd name="connsiteX27" fmla="*/ 213621 w 383441"/>
                <a:gd name="connsiteY27" fmla="*/ 235379 h 257740"/>
                <a:gd name="connsiteX28" fmla="*/ 205071 w 383441"/>
                <a:gd name="connsiteY28" fmla="*/ 235379 h 257740"/>
                <a:gd name="connsiteX29" fmla="*/ 262619 w 383441"/>
                <a:gd name="connsiteY29" fmla="*/ 100223 h 257740"/>
                <a:gd name="connsiteX30" fmla="*/ 262125 w 383441"/>
                <a:gd name="connsiteY30" fmla="*/ 96606 h 257740"/>
                <a:gd name="connsiteX31" fmla="*/ 258509 w 383441"/>
                <a:gd name="connsiteY31" fmla="*/ 97099 h 257740"/>
                <a:gd name="connsiteX32" fmla="*/ 199727 w 383441"/>
                <a:gd name="connsiteY32" fmla="*/ 235461 h 257740"/>
                <a:gd name="connsiteX33" fmla="*/ 194218 w 383441"/>
                <a:gd name="connsiteY33" fmla="*/ 235461 h 257740"/>
                <a:gd name="connsiteX34" fmla="*/ 194055 w 383441"/>
                <a:gd name="connsiteY34" fmla="*/ 230940 h 257740"/>
                <a:gd name="connsiteX35" fmla="*/ 315153 w 383441"/>
                <a:gd name="connsiteY35" fmla="*/ 5844 h 257740"/>
                <a:gd name="connsiteX36" fmla="*/ 67777 w 383441"/>
                <a:gd name="connsiteY36" fmla="*/ 5844 h 257740"/>
                <a:gd name="connsiteX37" fmla="*/ 188875 w 383441"/>
                <a:gd name="connsiteY37" fmla="*/ 230857 h 257740"/>
                <a:gd name="connsiteX38" fmla="*/ 188711 w 383441"/>
                <a:gd name="connsiteY38" fmla="*/ 235379 h 257740"/>
                <a:gd name="connsiteX39" fmla="*/ 182710 w 383441"/>
                <a:gd name="connsiteY39" fmla="*/ 235379 h 257740"/>
                <a:gd name="connsiteX40" fmla="*/ 123928 w 383441"/>
                <a:gd name="connsiteY40" fmla="*/ 97017 h 257740"/>
                <a:gd name="connsiteX41" fmla="*/ 120310 w 383441"/>
                <a:gd name="connsiteY41" fmla="*/ 96524 h 257740"/>
                <a:gd name="connsiteX42" fmla="*/ 119817 w 383441"/>
                <a:gd name="connsiteY42" fmla="*/ 100141 h 257740"/>
                <a:gd name="connsiteX43" fmla="*/ 177366 w 383441"/>
                <a:gd name="connsiteY43" fmla="*/ 235297 h 257740"/>
                <a:gd name="connsiteX44" fmla="*/ 168815 w 383441"/>
                <a:gd name="connsiteY44" fmla="*/ 235297 h 257740"/>
                <a:gd name="connsiteX45" fmla="*/ 130094 w 383441"/>
                <a:gd name="connsiteY45" fmla="*/ 152016 h 257740"/>
                <a:gd name="connsiteX46" fmla="*/ 126394 w 383441"/>
                <a:gd name="connsiteY46" fmla="*/ 151770 h 257740"/>
                <a:gd name="connsiteX47" fmla="*/ 126148 w 383441"/>
                <a:gd name="connsiteY47" fmla="*/ 155469 h 257740"/>
                <a:gd name="connsiteX48" fmla="*/ 163307 w 383441"/>
                <a:gd name="connsiteY48" fmla="*/ 235297 h 257740"/>
                <a:gd name="connsiteX49" fmla="*/ 156401 w 383441"/>
                <a:gd name="connsiteY49" fmla="*/ 235297 h 257740"/>
                <a:gd name="connsiteX50" fmla="*/ 26753 w 383441"/>
                <a:gd name="connsiteY50" fmla="*/ 28288 h 257740"/>
                <a:gd name="connsiteX51" fmla="*/ 67777 w 383441"/>
                <a:gd name="connsiteY51" fmla="*/ 5844 h 257740"/>
                <a:gd name="connsiteX52" fmla="*/ 377386 w 383441"/>
                <a:gd name="connsiteY52" fmla="*/ 25082 h 257740"/>
                <a:gd name="connsiteX53" fmla="*/ 234914 w 383441"/>
                <a:gd name="connsiteY53" fmla="*/ 252479 h 257740"/>
                <a:gd name="connsiteX54" fmla="*/ 148427 w 383441"/>
                <a:gd name="connsiteY54" fmla="*/ 252479 h 257740"/>
                <a:gd name="connsiteX55" fmla="*/ 5954 w 383441"/>
                <a:gd name="connsiteY55" fmla="*/ 25082 h 257740"/>
                <a:gd name="connsiteX56" fmla="*/ 5790 w 383441"/>
                <a:gd name="connsiteY56" fmla="*/ 19656 h 257740"/>
                <a:gd name="connsiteX57" fmla="*/ 10475 w 383441"/>
                <a:gd name="connsiteY57" fmla="*/ 16943 h 257740"/>
                <a:gd name="connsiteX58" fmla="*/ 14997 w 383441"/>
                <a:gd name="connsiteY58" fmla="*/ 19409 h 257740"/>
                <a:gd name="connsiteX59" fmla="*/ 152702 w 383441"/>
                <a:gd name="connsiteY59" fmla="*/ 239325 h 257740"/>
                <a:gd name="connsiteX60" fmla="*/ 154922 w 383441"/>
                <a:gd name="connsiteY60" fmla="*/ 240558 h 257740"/>
                <a:gd name="connsiteX61" fmla="*/ 166842 w 383441"/>
                <a:gd name="connsiteY61" fmla="*/ 240558 h 257740"/>
                <a:gd name="connsiteX62" fmla="*/ 166842 w 383441"/>
                <a:gd name="connsiteY62" fmla="*/ 240558 h 257740"/>
                <a:gd name="connsiteX63" fmla="*/ 166842 w 383441"/>
                <a:gd name="connsiteY63" fmla="*/ 240558 h 257740"/>
                <a:gd name="connsiteX64" fmla="*/ 180654 w 383441"/>
                <a:gd name="connsiteY64" fmla="*/ 240558 h 257740"/>
                <a:gd name="connsiteX65" fmla="*/ 180654 w 383441"/>
                <a:gd name="connsiteY65" fmla="*/ 240558 h 257740"/>
                <a:gd name="connsiteX66" fmla="*/ 180654 w 383441"/>
                <a:gd name="connsiteY66" fmla="*/ 240558 h 257740"/>
                <a:gd name="connsiteX67" fmla="*/ 201782 w 383441"/>
                <a:gd name="connsiteY67" fmla="*/ 240558 h 257740"/>
                <a:gd name="connsiteX68" fmla="*/ 201782 w 383441"/>
                <a:gd name="connsiteY68" fmla="*/ 240558 h 257740"/>
                <a:gd name="connsiteX69" fmla="*/ 201782 w 383441"/>
                <a:gd name="connsiteY69" fmla="*/ 240558 h 257740"/>
                <a:gd name="connsiteX70" fmla="*/ 215594 w 383441"/>
                <a:gd name="connsiteY70" fmla="*/ 240558 h 257740"/>
                <a:gd name="connsiteX71" fmla="*/ 215594 w 383441"/>
                <a:gd name="connsiteY71" fmla="*/ 240558 h 257740"/>
                <a:gd name="connsiteX72" fmla="*/ 215594 w 383441"/>
                <a:gd name="connsiteY72" fmla="*/ 240558 h 257740"/>
                <a:gd name="connsiteX73" fmla="*/ 228419 w 383441"/>
                <a:gd name="connsiteY73" fmla="*/ 240558 h 257740"/>
                <a:gd name="connsiteX74" fmla="*/ 230639 w 383441"/>
                <a:gd name="connsiteY74" fmla="*/ 239325 h 257740"/>
                <a:gd name="connsiteX75" fmla="*/ 368343 w 383441"/>
                <a:gd name="connsiteY75" fmla="*/ 19409 h 257740"/>
                <a:gd name="connsiteX76" fmla="*/ 372865 w 383441"/>
                <a:gd name="connsiteY76" fmla="*/ 16943 h 257740"/>
                <a:gd name="connsiteX77" fmla="*/ 377551 w 383441"/>
                <a:gd name="connsiteY77" fmla="*/ 19656 h 257740"/>
                <a:gd name="connsiteX78" fmla="*/ 377386 w 383441"/>
                <a:gd name="connsiteY78" fmla="*/ 25082 h 257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383441" h="257740">
                  <a:moveTo>
                    <a:pt x="382073" y="17189"/>
                  </a:moveTo>
                  <a:cubicBezTo>
                    <a:pt x="380181" y="13819"/>
                    <a:pt x="376729" y="11763"/>
                    <a:pt x="372865" y="11763"/>
                  </a:cubicBezTo>
                  <a:cubicBezTo>
                    <a:pt x="369247" y="11763"/>
                    <a:pt x="365877" y="13572"/>
                    <a:pt x="363904" y="16696"/>
                  </a:cubicBezTo>
                  <a:lnTo>
                    <a:pt x="359300" y="24095"/>
                  </a:lnTo>
                  <a:lnTo>
                    <a:pt x="315892" y="336"/>
                  </a:lnTo>
                  <a:cubicBezTo>
                    <a:pt x="314823" y="-240"/>
                    <a:pt x="313508" y="7"/>
                    <a:pt x="312768" y="829"/>
                  </a:cubicBezTo>
                  <a:cubicBezTo>
                    <a:pt x="308165" y="5762"/>
                    <a:pt x="209511" y="112226"/>
                    <a:pt x="191506" y="209153"/>
                  </a:cubicBezTo>
                  <a:cubicBezTo>
                    <a:pt x="173502" y="112226"/>
                    <a:pt x="74848" y="5762"/>
                    <a:pt x="70243" y="829"/>
                  </a:cubicBezTo>
                  <a:cubicBezTo>
                    <a:pt x="69422" y="-75"/>
                    <a:pt x="68106" y="-240"/>
                    <a:pt x="67119" y="336"/>
                  </a:cubicBezTo>
                  <a:lnTo>
                    <a:pt x="24040" y="23930"/>
                  </a:lnTo>
                  <a:lnTo>
                    <a:pt x="19518" y="16696"/>
                  </a:lnTo>
                  <a:cubicBezTo>
                    <a:pt x="17545" y="13572"/>
                    <a:pt x="14258" y="11763"/>
                    <a:pt x="10558" y="11763"/>
                  </a:cubicBezTo>
                  <a:cubicBezTo>
                    <a:pt x="6694" y="11763"/>
                    <a:pt x="3241" y="13819"/>
                    <a:pt x="1350" y="17189"/>
                  </a:cubicBezTo>
                  <a:cubicBezTo>
                    <a:pt x="-541" y="20560"/>
                    <a:pt x="-458" y="24588"/>
                    <a:pt x="1679" y="27877"/>
                  </a:cubicBezTo>
                  <a:lnTo>
                    <a:pt x="144891" y="256508"/>
                  </a:lnTo>
                  <a:cubicBezTo>
                    <a:pt x="145385" y="257247"/>
                    <a:pt x="146207" y="257741"/>
                    <a:pt x="147111" y="257741"/>
                  </a:cubicBezTo>
                  <a:lnTo>
                    <a:pt x="236475" y="257741"/>
                  </a:lnTo>
                  <a:cubicBezTo>
                    <a:pt x="237380" y="257741"/>
                    <a:pt x="238202" y="257247"/>
                    <a:pt x="238695" y="256508"/>
                  </a:cubicBezTo>
                  <a:lnTo>
                    <a:pt x="381908" y="27877"/>
                  </a:lnTo>
                  <a:cubicBezTo>
                    <a:pt x="383881" y="24588"/>
                    <a:pt x="383964" y="20560"/>
                    <a:pt x="382073" y="17189"/>
                  </a:cubicBezTo>
                  <a:close/>
                  <a:moveTo>
                    <a:pt x="315153" y="5844"/>
                  </a:moveTo>
                  <a:lnTo>
                    <a:pt x="356504" y="28534"/>
                  </a:lnTo>
                  <a:lnTo>
                    <a:pt x="226939" y="235379"/>
                  </a:lnTo>
                  <a:lnTo>
                    <a:pt x="219129" y="235379"/>
                  </a:lnTo>
                  <a:cubicBezTo>
                    <a:pt x="223404" y="222390"/>
                    <a:pt x="239599" y="174954"/>
                    <a:pt x="256289" y="155552"/>
                  </a:cubicBezTo>
                  <a:cubicBezTo>
                    <a:pt x="257193" y="154483"/>
                    <a:pt x="257111" y="152839"/>
                    <a:pt x="256042" y="151852"/>
                  </a:cubicBezTo>
                  <a:cubicBezTo>
                    <a:pt x="254973" y="150948"/>
                    <a:pt x="253329" y="151030"/>
                    <a:pt x="252343" y="152099"/>
                  </a:cubicBezTo>
                  <a:cubicBezTo>
                    <a:pt x="233927" y="173474"/>
                    <a:pt x="216991" y="224856"/>
                    <a:pt x="213621" y="235379"/>
                  </a:cubicBezTo>
                  <a:lnTo>
                    <a:pt x="205071" y="235379"/>
                  </a:lnTo>
                  <a:cubicBezTo>
                    <a:pt x="209346" y="218937"/>
                    <a:pt x="230392" y="142726"/>
                    <a:pt x="262619" y="100223"/>
                  </a:cubicBezTo>
                  <a:cubicBezTo>
                    <a:pt x="263523" y="99072"/>
                    <a:pt x="263276" y="97428"/>
                    <a:pt x="262125" y="96606"/>
                  </a:cubicBezTo>
                  <a:cubicBezTo>
                    <a:pt x="260974" y="95701"/>
                    <a:pt x="259330" y="95948"/>
                    <a:pt x="258509" y="97099"/>
                  </a:cubicBezTo>
                  <a:cubicBezTo>
                    <a:pt x="224720" y="141658"/>
                    <a:pt x="203180" y="221978"/>
                    <a:pt x="199727" y="235461"/>
                  </a:cubicBezTo>
                  <a:lnTo>
                    <a:pt x="194218" y="235461"/>
                  </a:lnTo>
                  <a:cubicBezTo>
                    <a:pt x="194218" y="233982"/>
                    <a:pt x="194136" y="232502"/>
                    <a:pt x="194055" y="230940"/>
                  </a:cubicBezTo>
                  <a:cubicBezTo>
                    <a:pt x="199152" y="136561"/>
                    <a:pt x="302080" y="20313"/>
                    <a:pt x="315153" y="5844"/>
                  </a:cubicBezTo>
                  <a:close/>
                  <a:moveTo>
                    <a:pt x="67777" y="5844"/>
                  </a:moveTo>
                  <a:cubicBezTo>
                    <a:pt x="80931" y="20313"/>
                    <a:pt x="183778" y="136643"/>
                    <a:pt x="188875" y="230857"/>
                  </a:cubicBezTo>
                  <a:cubicBezTo>
                    <a:pt x="188793" y="232337"/>
                    <a:pt x="188711" y="233899"/>
                    <a:pt x="188711" y="235379"/>
                  </a:cubicBezTo>
                  <a:lnTo>
                    <a:pt x="182710" y="235379"/>
                  </a:lnTo>
                  <a:cubicBezTo>
                    <a:pt x="179256" y="221896"/>
                    <a:pt x="157717" y="141575"/>
                    <a:pt x="123928" y="97017"/>
                  </a:cubicBezTo>
                  <a:cubicBezTo>
                    <a:pt x="123024" y="95866"/>
                    <a:pt x="121461" y="95619"/>
                    <a:pt x="120310" y="96524"/>
                  </a:cubicBezTo>
                  <a:cubicBezTo>
                    <a:pt x="119159" y="97428"/>
                    <a:pt x="118913" y="98990"/>
                    <a:pt x="119817" y="100141"/>
                  </a:cubicBezTo>
                  <a:cubicBezTo>
                    <a:pt x="152044" y="142726"/>
                    <a:pt x="173090" y="218937"/>
                    <a:pt x="177366" y="235297"/>
                  </a:cubicBezTo>
                  <a:lnTo>
                    <a:pt x="168815" y="235297"/>
                  </a:lnTo>
                  <a:cubicBezTo>
                    <a:pt x="165444" y="224774"/>
                    <a:pt x="148509" y="173392"/>
                    <a:pt x="130094" y="152016"/>
                  </a:cubicBezTo>
                  <a:cubicBezTo>
                    <a:pt x="129190" y="150948"/>
                    <a:pt x="127545" y="150783"/>
                    <a:pt x="126394" y="151770"/>
                  </a:cubicBezTo>
                  <a:cubicBezTo>
                    <a:pt x="125325" y="152674"/>
                    <a:pt x="125161" y="154318"/>
                    <a:pt x="126148" y="155469"/>
                  </a:cubicBezTo>
                  <a:cubicBezTo>
                    <a:pt x="142918" y="174954"/>
                    <a:pt x="159115" y="222307"/>
                    <a:pt x="163307" y="235297"/>
                  </a:cubicBezTo>
                  <a:lnTo>
                    <a:pt x="156401" y="235297"/>
                  </a:lnTo>
                  <a:lnTo>
                    <a:pt x="26753" y="28288"/>
                  </a:lnTo>
                  <a:lnTo>
                    <a:pt x="67777" y="5844"/>
                  </a:lnTo>
                  <a:close/>
                  <a:moveTo>
                    <a:pt x="377386" y="25082"/>
                  </a:moveTo>
                  <a:lnTo>
                    <a:pt x="234914" y="252479"/>
                  </a:lnTo>
                  <a:lnTo>
                    <a:pt x="148427" y="252479"/>
                  </a:lnTo>
                  <a:lnTo>
                    <a:pt x="5954" y="25082"/>
                  </a:lnTo>
                  <a:cubicBezTo>
                    <a:pt x="4886" y="23437"/>
                    <a:pt x="4886" y="21382"/>
                    <a:pt x="5790" y="19656"/>
                  </a:cubicBezTo>
                  <a:cubicBezTo>
                    <a:pt x="6776" y="17929"/>
                    <a:pt x="8502" y="16943"/>
                    <a:pt x="10475" y="16943"/>
                  </a:cubicBezTo>
                  <a:cubicBezTo>
                    <a:pt x="12284" y="16943"/>
                    <a:pt x="14011" y="17847"/>
                    <a:pt x="14997" y="19409"/>
                  </a:cubicBezTo>
                  <a:lnTo>
                    <a:pt x="152702" y="239325"/>
                  </a:lnTo>
                  <a:cubicBezTo>
                    <a:pt x="153195" y="240065"/>
                    <a:pt x="154018" y="240558"/>
                    <a:pt x="154922" y="240558"/>
                  </a:cubicBezTo>
                  <a:lnTo>
                    <a:pt x="166842" y="240558"/>
                  </a:lnTo>
                  <a:cubicBezTo>
                    <a:pt x="166842" y="240558"/>
                    <a:pt x="166842" y="240558"/>
                    <a:pt x="166842" y="240558"/>
                  </a:cubicBezTo>
                  <a:cubicBezTo>
                    <a:pt x="166842" y="240558"/>
                    <a:pt x="166842" y="240558"/>
                    <a:pt x="166842" y="240558"/>
                  </a:cubicBezTo>
                  <a:lnTo>
                    <a:pt x="180654" y="240558"/>
                  </a:lnTo>
                  <a:cubicBezTo>
                    <a:pt x="180654" y="240558"/>
                    <a:pt x="180654" y="240558"/>
                    <a:pt x="180654" y="240558"/>
                  </a:cubicBezTo>
                  <a:cubicBezTo>
                    <a:pt x="180654" y="240558"/>
                    <a:pt x="180654" y="240558"/>
                    <a:pt x="180654" y="240558"/>
                  </a:cubicBezTo>
                  <a:lnTo>
                    <a:pt x="201782" y="240558"/>
                  </a:lnTo>
                  <a:cubicBezTo>
                    <a:pt x="201782" y="240558"/>
                    <a:pt x="201782" y="240558"/>
                    <a:pt x="201782" y="240558"/>
                  </a:cubicBezTo>
                  <a:cubicBezTo>
                    <a:pt x="201782" y="240558"/>
                    <a:pt x="201782" y="240558"/>
                    <a:pt x="201782" y="240558"/>
                  </a:cubicBezTo>
                  <a:lnTo>
                    <a:pt x="215594" y="240558"/>
                  </a:lnTo>
                  <a:cubicBezTo>
                    <a:pt x="215594" y="240558"/>
                    <a:pt x="215594" y="240558"/>
                    <a:pt x="215594" y="240558"/>
                  </a:cubicBezTo>
                  <a:cubicBezTo>
                    <a:pt x="215594" y="240558"/>
                    <a:pt x="215594" y="240558"/>
                    <a:pt x="215594" y="240558"/>
                  </a:cubicBezTo>
                  <a:lnTo>
                    <a:pt x="228419" y="240558"/>
                  </a:lnTo>
                  <a:cubicBezTo>
                    <a:pt x="229323" y="240558"/>
                    <a:pt x="230145" y="240065"/>
                    <a:pt x="230639" y="239325"/>
                  </a:cubicBezTo>
                  <a:lnTo>
                    <a:pt x="368343" y="19409"/>
                  </a:lnTo>
                  <a:cubicBezTo>
                    <a:pt x="369330" y="17847"/>
                    <a:pt x="370974" y="16943"/>
                    <a:pt x="372865" y="16943"/>
                  </a:cubicBezTo>
                  <a:cubicBezTo>
                    <a:pt x="374838" y="16943"/>
                    <a:pt x="376564" y="17929"/>
                    <a:pt x="377551" y="19656"/>
                  </a:cubicBezTo>
                  <a:cubicBezTo>
                    <a:pt x="378455" y="21382"/>
                    <a:pt x="378373" y="23437"/>
                    <a:pt x="377386" y="25082"/>
                  </a:cubicBezTo>
                  <a:close/>
                </a:path>
              </a:pathLst>
            </a:custGeom>
            <a:grpFill/>
            <a:ln w="8221" cap="flat">
              <a:noFill/>
              <a:prstDash val="solid"/>
              <a:miter/>
            </a:ln>
          </p:spPr>
          <p:txBody>
            <a:bodyPr rtlCol="0" anchor="ctr"/>
            <a:lstStyle/>
            <a:p>
              <a:endParaRPr lang="en-US"/>
            </a:p>
          </p:txBody>
        </p:sp>
        <p:grpSp>
          <p:nvGrpSpPr>
            <p:cNvPr id="46" name="Graphic 2">
              <a:extLst>
                <a:ext uri="{FF2B5EF4-FFF2-40B4-BE49-F238E27FC236}">
                  <a16:creationId xmlns:a16="http://schemas.microsoft.com/office/drawing/2014/main" id="{0510E94A-9695-4A73-96E8-FBEC2CF51604}"/>
                </a:ext>
              </a:extLst>
            </p:cNvPr>
            <p:cNvGrpSpPr/>
            <p:nvPr/>
          </p:nvGrpSpPr>
          <p:grpSpPr>
            <a:xfrm>
              <a:off x="10044544" y="1054063"/>
              <a:ext cx="384223" cy="486823"/>
              <a:chOff x="10044544" y="1054063"/>
              <a:chExt cx="384223" cy="486823"/>
            </a:xfrm>
            <a:grpFill/>
          </p:grpSpPr>
          <p:sp>
            <p:nvSpPr>
              <p:cNvPr id="96" name="Freeform: Shape 95">
                <a:extLst>
                  <a:ext uri="{FF2B5EF4-FFF2-40B4-BE49-F238E27FC236}">
                    <a16:creationId xmlns:a16="http://schemas.microsoft.com/office/drawing/2014/main" id="{6E80585C-07FE-42AB-B7C7-BA0170FA649A}"/>
                  </a:ext>
                </a:extLst>
              </p:cNvPr>
              <p:cNvSpPr/>
              <p:nvPr/>
            </p:nvSpPr>
            <p:spPr>
              <a:xfrm>
                <a:off x="10044544" y="1054063"/>
                <a:ext cx="384223" cy="486823"/>
              </a:xfrm>
              <a:custGeom>
                <a:avLst/>
                <a:gdLst>
                  <a:gd name="connsiteX0" fmla="*/ 156925 w 384223"/>
                  <a:gd name="connsiteY0" fmla="*/ 61559 h 486823"/>
                  <a:gd name="connsiteX1" fmla="*/ 156925 w 384223"/>
                  <a:gd name="connsiteY1" fmla="*/ 61559 h 486823"/>
                  <a:gd name="connsiteX2" fmla="*/ 179780 w 384223"/>
                  <a:gd name="connsiteY2" fmla="*/ 80221 h 486823"/>
                  <a:gd name="connsiteX3" fmla="*/ 7792 w 384223"/>
                  <a:gd name="connsiteY3" fmla="*/ 290848 h 486823"/>
                  <a:gd name="connsiteX4" fmla="*/ 12726 w 384223"/>
                  <a:gd name="connsiteY4" fmla="*/ 339682 h 486823"/>
                  <a:gd name="connsiteX5" fmla="*/ 183398 w 384223"/>
                  <a:gd name="connsiteY5" fmla="*/ 479031 h 486823"/>
                  <a:gd name="connsiteX6" fmla="*/ 232231 w 384223"/>
                  <a:gd name="connsiteY6" fmla="*/ 474098 h 486823"/>
                  <a:gd name="connsiteX7" fmla="*/ 227298 w 384223"/>
                  <a:gd name="connsiteY7" fmla="*/ 425264 h 486823"/>
                  <a:gd name="connsiteX8" fmla="*/ 204443 w 384223"/>
                  <a:gd name="connsiteY8" fmla="*/ 406602 h 486823"/>
                  <a:gd name="connsiteX9" fmla="*/ 376431 w 384223"/>
                  <a:gd name="connsiteY9" fmla="*/ 195975 h 486823"/>
                  <a:gd name="connsiteX10" fmla="*/ 371497 w 384223"/>
                  <a:gd name="connsiteY10" fmla="*/ 147142 h 486823"/>
                  <a:gd name="connsiteX11" fmla="*/ 200826 w 384223"/>
                  <a:gd name="connsiteY11" fmla="*/ 7793 h 486823"/>
                  <a:gd name="connsiteX12" fmla="*/ 151992 w 384223"/>
                  <a:gd name="connsiteY12" fmla="*/ 12725 h 486823"/>
                  <a:gd name="connsiteX13" fmla="*/ 156925 w 384223"/>
                  <a:gd name="connsiteY13" fmla="*/ 61559 h 486823"/>
                  <a:gd name="connsiteX14" fmla="*/ 183068 w 384223"/>
                  <a:gd name="connsiteY14" fmla="*/ 76193 h 486823"/>
                  <a:gd name="connsiteX15" fmla="*/ 174271 w 384223"/>
                  <a:gd name="connsiteY15" fmla="*/ 69041 h 486823"/>
                  <a:gd name="connsiteX16" fmla="*/ 190139 w 384223"/>
                  <a:gd name="connsiteY16" fmla="*/ 67478 h 486823"/>
                  <a:gd name="connsiteX17" fmla="*/ 183068 w 384223"/>
                  <a:gd name="connsiteY17" fmla="*/ 76193 h 486823"/>
                  <a:gd name="connsiteX18" fmla="*/ 10342 w 384223"/>
                  <a:gd name="connsiteY18" fmla="*/ 296274 h 486823"/>
                  <a:gd name="connsiteX19" fmla="*/ 55805 w 384223"/>
                  <a:gd name="connsiteY19" fmla="*/ 333433 h 486823"/>
                  <a:gd name="connsiteX20" fmla="*/ 16096 w 384223"/>
                  <a:gd name="connsiteY20" fmla="*/ 335653 h 486823"/>
                  <a:gd name="connsiteX21" fmla="*/ 10342 w 384223"/>
                  <a:gd name="connsiteY21" fmla="*/ 296274 h 486823"/>
                  <a:gd name="connsiteX22" fmla="*/ 13630 w 384223"/>
                  <a:gd name="connsiteY22" fmla="*/ 292245 h 486823"/>
                  <a:gd name="connsiteX23" fmla="*/ 53338 w 384223"/>
                  <a:gd name="connsiteY23" fmla="*/ 290026 h 486823"/>
                  <a:gd name="connsiteX24" fmla="*/ 55476 w 384223"/>
                  <a:gd name="connsiteY24" fmla="*/ 291999 h 486823"/>
                  <a:gd name="connsiteX25" fmla="*/ 56133 w 384223"/>
                  <a:gd name="connsiteY25" fmla="*/ 292739 h 486823"/>
                  <a:gd name="connsiteX26" fmla="*/ 57449 w 384223"/>
                  <a:gd name="connsiteY26" fmla="*/ 294136 h 486823"/>
                  <a:gd name="connsiteX27" fmla="*/ 58106 w 384223"/>
                  <a:gd name="connsiteY27" fmla="*/ 295041 h 486823"/>
                  <a:gd name="connsiteX28" fmla="*/ 59093 w 384223"/>
                  <a:gd name="connsiteY28" fmla="*/ 296438 h 486823"/>
                  <a:gd name="connsiteX29" fmla="*/ 59751 w 384223"/>
                  <a:gd name="connsiteY29" fmla="*/ 297425 h 486823"/>
                  <a:gd name="connsiteX30" fmla="*/ 60573 w 384223"/>
                  <a:gd name="connsiteY30" fmla="*/ 298822 h 486823"/>
                  <a:gd name="connsiteX31" fmla="*/ 61148 w 384223"/>
                  <a:gd name="connsiteY31" fmla="*/ 299891 h 486823"/>
                  <a:gd name="connsiteX32" fmla="*/ 61806 w 384223"/>
                  <a:gd name="connsiteY32" fmla="*/ 301289 h 486823"/>
                  <a:gd name="connsiteX33" fmla="*/ 62217 w 384223"/>
                  <a:gd name="connsiteY33" fmla="*/ 302440 h 486823"/>
                  <a:gd name="connsiteX34" fmla="*/ 62710 w 384223"/>
                  <a:gd name="connsiteY34" fmla="*/ 303837 h 486823"/>
                  <a:gd name="connsiteX35" fmla="*/ 63040 w 384223"/>
                  <a:gd name="connsiteY35" fmla="*/ 305070 h 486823"/>
                  <a:gd name="connsiteX36" fmla="*/ 63368 w 384223"/>
                  <a:gd name="connsiteY36" fmla="*/ 306550 h 486823"/>
                  <a:gd name="connsiteX37" fmla="*/ 63615 w 384223"/>
                  <a:gd name="connsiteY37" fmla="*/ 307783 h 486823"/>
                  <a:gd name="connsiteX38" fmla="*/ 63861 w 384223"/>
                  <a:gd name="connsiteY38" fmla="*/ 309263 h 486823"/>
                  <a:gd name="connsiteX39" fmla="*/ 63944 w 384223"/>
                  <a:gd name="connsiteY39" fmla="*/ 310496 h 486823"/>
                  <a:gd name="connsiteX40" fmla="*/ 64026 w 384223"/>
                  <a:gd name="connsiteY40" fmla="*/ 311976 h 486823"/>
                  <a:gd name="connsiteX41" fmla="*/ 64026 w 384223"/>
                  <a:gd name="connsiteY41" fmla="*/ 313209 h 486823"/>
                  <a:gd name="connsiteX42" fmla="*/ 63944 w 384223"/>
                  <a:gd name="connsiteY42" fmla="*/ 314689 h 486823"/>
                  <a:gd name="connsiteX43" fmla="*/ 63861 w 384223"/>
                  <a:gd name="connsiteY43" fmla="*/ 315922 h 486823"/>
                  <a:gd name="connsiteX44" fmla="*/ 63615 w 384223"/>
                  <a:gd name="connsiteY44" fmla="*/ 317402 h 486823"/>
                  <a:gd name="connsiteX45" fmla="*/ 63368 w 384223"/>
                  <a:gd name="connsiteY45" fmla="*/ 318635 h 486823"/>
                  <a:gd name="connsiteX46" fmla="*/ 63040 w 384223"/>
                  <a:gd name="connsiteY46" fmla="*/ 320115 h 486823"/>
                  <a:gd name="connsiteX47" fmla="*/ 62710 w 384223"/>
                  <a:gd name="connsiteY47" fmla="*/ 321348 h 486823"/>
                  <a:gd name="connsiteX48" fmla="*/ 62217 w 384223"/>
                  <a:gd name="connsiteY48" fmla="*/ 322828 h 486823"/>
                  <a:gd name="connsiteX49" fmla="*/ 61806 w 384223"/>
                  <a:gd name="connsiteY49" fmla="*/ 323979 h 486823"/>
                  <a:gd name="connsiteX50" fmla="*/ 61148 w 384223"/>
                  <a:gd name="connsiteY50" fmla="*/ 325459 h 486823"/>
                  <a:gd name="connsiteX51" fmla="*/ 60573 w 384223"/>
                  <a:gd name="connsiteY51" fmla="*/ 326610 h 486823"/>
                  <a:gd name="connsiteX52" fmla="*/ 59751 w 384223"/>
                  <a:gd name="connsiteY52" fmla="*/ 328007 h 486823"/>
                  <a:gd name="connsiteX53" fmla="*/ 59093 w 384223"/>
                  <a:gd name="connsiteY53" fmla="*/ 329076 h 486823"/>
                  <a:gd name="connsiteX54" fmla="*/ 59011 w 384223"/>
                  <a:gd name="connsiteY54" fmla="*/ 329241 h 486823"/>
                  <a:gd name="connsiteX55" fmla="*/ 13630 w 384223"/>
                  <a:gd name="connsiteY55" fmla="*/ 292245 h 486823"/>
                  <a:gd name="connsiteX56" fmla="*/ 224010 w 384223"/>
                  <a:gd name="connsiteY56" fmla="*/ 429292 h 486823"/>
                  <a:gd name="connsiteX57" fmla="*/ 228203 w 384223"/>
                  <a:gd name="connsiteY57" fmla="*/ 470809 h 486823"/>
                  <a:gd name="connsiteX58" fmla="*/ 186685 w 384223"/>
                  <a:gd name="connsiteY58" fmla="*/ 475002 h 486823"/>
                  <a:gd name="connsiteX59" fmla="*/ 30237 w 384223"/>
                  <a:gd name="connsiteY59" fmla="*/ 347245 h 486823"/>
                  <a:gd name="connsiteX60" fmla="*/ 31141 w 384223"/>
                  <a:gd name="connsiteY60" fmla="*/ 347327 h 486823"/>
                  <a:gd name="connsiteX61" fmla="*/ 31799 w 384223"/>
                  <a:gd name="connsiteY61" fmla="*/ 347409 h 486823"/>
                  <a:gd name="connsiteX62" fmla="*/ 34758 w 384223"/>
                  <a:gd name="connsiteY62" fmla="*/ 347574 h 486823"/>
                  <a:gd name="connsiteX63" fmla="*/ 35170 w 384223"/>
                  <a:gd name="connsiteY63" fmla="*/ 347574 h 486823"/>
                  <a:gd name="connsiteX64" fmla="*/ 37800 w 384223"/>
                  <a:gd name="connsiteY64" fmla="*/ 347409 h 486823"/>
                  <a:gd name="connsiteX65" fmla="*/ 38458 w 384223"/>
                  <a:gd name="connsiteY65" fmla="*/ 347327 h 486823"/>
                  <a:gd name="connsiteX66" fmla="*/ 41335 w 384223"/>
                  <a:gd name="connsiteY66" fmla="*/ 346916 h 486823"/>
                  <a:gd name="connsiteX67" fmla="*/ 41828 w 384223"/>
                  <a:gd name="connsiteY67" fmla="*/ 346834 h 486823"/>
                  <a:gd name="connsiteX68" fmla="*/ 44377 w 384223"/>
                  <a:gd name="connsiteY68" fmla="*/ 346176 h 486823"/>
                  <a:gd name="connsiteX69" fmla="*/ 44870 w 384223"/>
                  <a:gd name="connsiteY69" fmla="*/ 346012 h 486823"/>
                  <a:gd name="connsiteX70" fmla="*/ 47666 w 384223"/>
                  <a:gd name="connsiteY70" fmla="*/ 345025 h 486823"/>
                  <a:gd name="connsiteX71" fmla="*/ 48241 w 384223"/>
                  <a:gd name="connsiteY71" fmla="*/ 344779 h 486823"/>
                  <a:gd name="connsiteX72" fmla="*/ 50625 w 384223"/>
                  <a:gd name="connsiteY72" fmla="*/ 343628 h 486823"/>
                  <a:gd name="connsiteX73" fmla="*/ 51036 w 384223"/>
                  <a:gd name="connsiteY73" fmla="*/ 343463 h 486823"/>
                  <a:gd name="connsiteX74" fmla="*/ 53585 w 384223"/>
                  <a:gd name="connsiteY74" fmla="*/ 341983 h 486823"/>
                  <a:gd name="connsiteX75" fmla="*/ 54160 w 384223"/>
                  <a:gd name="connsiteY75" fmla="*/ 341572 h 486823"/>
                  <a:gd name="connsiteX76" fmla="*/ 56462 w 384223"/>
                  <a:gd name="connsiteY76" fmla="*/ 339928 h 486823"/>
                  <a:gd name="connsiteX77" fmla="*/ 56709 w 384223"/>
                  <a:gd name="connsiteY77" fmla="*/ 339764 h 486823"/>
                  <a:gd name="connsiteX78" fmla="*/ 59011 w 384223"/>
                  <a:gd name="connsiteY78" fmla="*/ 337709 h 486823"/>
                  <a:gd name="connsiteX79" fmla="*/ 59504 w 384223"/>
                  <a:gd name="connsiteY79" fmla="*/ 337215 h 486823"/>
                  <a:gd name="connsiteX80" fmla="*/ 61642 w 384223"/>
                  <a:gd name="connsiteY80" fmla="*/ 334831 h 486823"/>
                  <a:gd name="connsiteX81" fmla="*/ 63532 w 384223"/>
                  <a:gd name="connsiteY81" fmla="*/ 332283 h 486823"/>
                  <a:gd name="connsiteX82" fmla="*/ 63944 w 384223"/>
                  <a:gd name="connsiteY82" fmla="*/ 331707 h 486823"/>
                  <a:gd name="connsiteX83" fmla="*/ 65505 w 384223"/>
                  <a:gd name="connsiteY83" fmla="*/ 329076 h 486823"/>
                  <a:gd name="connsiteX84" fmla="*/ 65670 w 384223"/>
                  <a:gd name="connsiteY84" fmla="*/ 328830 h 486823"/>
                  <a:gd name="connsiteX85" fmla="*/ 66821 w 384223"/>
                  <a:gd name="connsiteY85" fmla="*/ 326281 h 486823"/>
                  <a:gd name="connsiteX86" fmla="*/ 67068 w 384223"/>
                  <a:gd name="connsiteY86" fmla="*/ 325623 h 486823"/>
                  <a:gd name="connsiteX87" fmla="*/ 68054 w 384223"/>
                  <a:gd name="connsiteY87" fmla="*/ 322828 h 486823"/>
                  <a:gd name="connsiteX88" fmla="*/ 68137 w 384223"/>
                  <a:gd name="connsiteY88" fmla="*/ 322417 h 486823"/>
                  <a:gd name="connsiteX89" fmla="*/ 68794 w 384223"/>
                  <a:gd name="connsiteY89" fmla="*/ 319869 h 486823"/>
                  <a:gd name="connsiteX90" fmla="*/ 68876 w 384223"/>
                  <a:gd name="connsiteY90" fmla="*/ 319293 h 486823"/>
                  <a:gd name="connsiteX91" fmla="*/ 69288 w 384223"/>
                  <a:gd name="connsiteY91" fmla="*/ 316416 h 486823"/>
                  <a:gd name="connsiteX92" fmla="*/ 69288 w 384223"/>
                  <a:gd name="connsiteY92" fmla="*/ 315840 h 486823"/>
                  <a:gd name="connsiteX93" fmla="*/ 69369 w 384223"/>
                  <a:gd name="connsiteY93" fmla="*/ 313209 h 486823"/>
                  <a:gd name="connsiteX94" fmla="*/ 69369 w 384223"/>
                  <a:gd name="connsiteY94" fmla="*/ 312634 h 486823"/>
                  <a:gd name="connsiteX95" fmla="*/ 69205 w 384223"/>
                  <a:gd name="connsiteY95" fmla="*/ 309756 h 486823"/>
                  <a:gd name="connsiteX96" fmla="*/ 69123 w 384223"/>
                  <a:gd name="connsiteY96" fmla="*/ 309099 h 486823"/>
                  <a:gd name="connsiteX97" fmla="*/ 68712 w 384223"/>
                  <a:gd name="connsiteY97" fmla="*/ 306468 h 486823"/>
                  <a:gd name="connsiteX98" fmla="*/ 68629 w 384223"/>
                  <a:gd name="connsiteY98" fmla="*/ 306057 h 486823"/>
                  <a:gd name="connsiteX99" fmla="*/ 67890 w 384223"/>
                  <a:gd name="connsiteY99" fmla="*/ 303180 h 486823"/>
                  <a:gd name="connsiteX100" fmla="*/ 67725 w 384223"/>
                  <a:gd name="connsiteY100" fmla="*/ 302522 h 486823"/>
                  <a:gd name="connsiteX101" fmla="*/ 67478 w 384223"/>
                  <a:gd name="connsiteY101" fmla="*/ 301618 h 486823"/>
                  <a:gd name="connsiteX102" fmla="*/ 199099 w 384223"/>
                  <a:gd name="connsiteY102" fmla="*/ 409068 h 486823"/>
                  <a:gd name="connsiteX103" fmla="*/ 224010 w 384223"/>
                  <a:gd name="connsiteY103" fmla="*/ 429292 h 486823"/>
                  <a:gd name="connsiteX104" fmla="*/ 368209 w 384223"/>
                  <a:gd name="connsiteY104" fmla="*/ 151252 h 486823"/>
                  <a:gd name="connsiteX105" fmla="*/ 372402 w 384223"/>
                  <a:gd name="connsiteY105" fmla="*/ 192769 h 486823"/>
                  <a:gd name="connsiteX106" fmla="*/ 200415 w 384223"/>
                  <a:gd name="connsiteY106" fmla="*/ 403396 h 486823"/>
                  <a:gd name="connsiteX107" fmla="*/ 56627 w 384223"/>
                  <a:gd name="connsiteY107" fmla="*/ 285997 h 486823"/>
                  <a:gd name="connsiteX108" fmla="*/ 23331 w 384223"/>
                  <a:gd name="connsiteY108" fmla="*/ 280160 h 486823"/>
                  <a:gd name="connsiteX109" fmla="*/ 205759 w 384223"/>
                  <a:gd name="connsiteY109" fmla="*/ 56791 h 486823"/>
                  <a:gd name="connsiteX110" fmla="*/ 207650 w 384223"/>
                  <a:gd name="connsiteY110" fmla="*/ 54242 h 486823"/>
                  <a:gd name="connsiteX111" fmla="*/ 208061 w 384223"/>
                  <a:gd name="connsiteY111" fmla="*/ 53667 h 486823"/>
                  <a:gd name="connsiteX112" fmla="*/ 209623 w 384223"/>
                  <a:gd name="connsiteY112" fmla="*/ 51036 h 486823"/>
                  <a:gd name="connsiteX113" fmla="*/ 209787 w 384223"/>
                  <a:gd name="connsiteY113" fmla="*/ 50790 h 486823"/>
                  <a:gd name="connsiteX114" fmla="*/ 210938 w 384223"/>
                  <a:gd name="connsiteY114" fmla="*/ 48241 h 486823"/>
                  <a:gd name="connsiteX115" fmla="*/ 211184 w 384223"/>
                  <a:gd name="connsiteY115" fmla="*/ 47583 h 486823"/>
                  <a:gd name="connsiteX116" fmla="*/ 212172 w 384223"/>
                  <a:gd name="connsiteY116" fmla="*/ 44788 h 486823"/>
                  <a:gd name="connsiteX117" fmla="*/ 212253 w 384223"/>
                  <a:gd name="connsiteY117" fmla="*/ 44377 h 486823"/>
                  <a:gd name="connsiteX118" fmla="*/ 212829 w 384223"/>
                  <a:gd name="connsiteY118" fmla="*/ 41828 h 486823"/>
                  <a:gd name="connsiteX119" fmla="*/ 212994 w 384223"/>
                  <a:gd name="connsiteY119" fmla="*/ 41171 h 486823"/>
                  <a:gd name="connsiteX120" fmla="*/ 213404 w 384223"/>
                  <a:gd name="connsiteY120" fmla="*/ 38293 h 486823"/>
                  <a:gd name="connsiteX121" fmla="*/ 213486 w 384223"/>
                  <a:gd name="connsiteY121" fmla="*/ 37718 h 486823"/>
                  <a:gd name="connsiteX122" fmla="*/ 213569 w 384223"/>
                  <a:gd name="connsiteY122" fmla="*/ 35169 h 486823"/>
                  <a:gd name="connsiteX123" fmla="*/ 213569 w 384223"/>
                  <a:gd name="connsiteY123" fmla="*/ 34594 h 486823"/>
                  <a:gd name="connsiteX124" fmla="*/ 213404 w 384223"/>
                  <a:gd name="connsiteY124" fmla="*/ 31716 h 486823"/>
                  <a:gd name="connsiteX125" fmla="*/ 213322 w 384223"/>
                  <a:gd name="connsiteY125" fmla="*/ 31059 h 486823"/>
                  <a:gd name="connsiteX126" fmla="*/ 212911 w 384223"/>
                  <a:gd name="connsiteY126" fmla="*/ 28510 h 486823"/>
                  <a:gd name="connsiteX127" fmla="*/ 212829 w 384223"/>
                  <a:gd name="connsiteY127" fmla="*/ 28099 h 486823"/>
                  <a:gd name="connsiteX128" fmla="*/ 212089 w 384223"/>
                  <a:gd name="connsiteY128" fmla="*/ 25304 h 486823"/>
                  <a:gd name="connsiteX129" fmla="*/ 211843 w 384223"/>
                  <a:gd name="connsiteY129" fmla="*/ 24646 h 486823"/>
                  <a:gd name="connsiteX130" fmla="*/ 211596 w 384223"/>
                  <a:gd name="connsiteY130" fmla="*/ 23742 h 486823"/>
                  <a:gd name="connsiteX131" fmla="*/ 368209 w 384223"/>
                  <a:gd name="connsiteY131" fmla="*/ 151252 h 486823"/>
                  <a:gd name="connsiteX132" fmla="*/ 197538 w 384223"/>
                  <a:gd name="connsiteY132" fmla="*/ 11903 h 486823"/>
                  <a:gd name="connsiteX133" fmla="*/ 201731 w 384223"/>
                  <a:gd name="connsiteY133" fmla="*/ 53420 h 486823"/>
                  <a:gd name="connsiteX134" fmla="*/ 160213 w 384223"/>
                  <a:gd name="connsiteY134" fmla="*/ 57613 h 486823"/>
                  <a:gd name="connsiteX135" fmla="*/ 156020 w 384223"/>
                  <a:gd name="connsiteY135" fmla="*/ 16096 h 486823"/>
                  <a:gd name="connsiteX136" fmla="*/ 197538 w 384223"/>
                  <a:gd name="connsiteY136" fmla="*/ 11903 h 486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Lst>
                <a:rect l="l" t="t" r="r" b="b"/>
                <a:pathLst>
                  <a:path w="384223" h="486823">
                    <a:moveTo>
                      <a:pt x="156925" y="61559"/>
                    </a:moveTo>
                    <a:cubicBezTo>
                      <a:pt x="156925" y="61559"/>
                      <a:pt x="156925" y="61559"/>
                      <a:pt x="156925" y="61559"/>
                    </a:cubicBezTo>
                    <a:lnTo>
                      <a:pt x="179780" y="80221"/>
                    </a:lnTo>
                    <a:lnTo>
                      <a:pt x="7792" y="290848"/>
                    </a:lnTo>
                    <a:cubicBezTo>
                      <a:pt x="-4292" y="305646"/>
                      <a:pt x="-2073" y="327596"/>
                      <a:pt x="12726" y="339682"/>
                    </a:cubicBezTo>
                    <a:lnTo>
                      <a:pt x="183398" y="479031"/>
                    </a:lnTo>
                    <a:cubicBezTo>
                      <a:pt x="198195" y="491116"/>
                      <a:pt x="220146" y="488896"/>
                      <a:pt x="232231" y="474098"/>
                    </a:cubicBezTo>
                    <a:cubicBezTo>
                      <a:pt x="244316" y="459300"/>
                      <a:pt x="242096" y="437349"/>
                      <a:pt x="227298" y="425264"/>
                    </a:cubicBezTo>
                    <a:lnTo>
                      <a:pt x="204443" y="406602"/>
                    </a:lnTo>
                    <a:lnTo>
                      <a:pt x="376431" y="195975"/>
                    </a:lnTo>
                    <a:cubicBezTo>
                      <a:pt x="388515" y="181177"/>
                      <a:pt x="386296" y="159227"/>
                      <a:pt x="371497" y="147142"/>
                    </a:cubicBezTo>
                    <a:lnTo>
                      <a:pt x="200826" y="7793"/>
                    </a:lnTo>
                    <a:cubicBezTo>
                      <a:pt x="186028" y="-4292"/>
                      <a:pt x="164077" y="-2073"/>
                      <a:pt x="151992" y="12725"/>
                    </a:cubicBezTo>
                    <a:cubicBezTo>
                      <a:pt x="139907" y="27606"/>
                      <a:pt x="142127" y="49474"/>
                      <a:pt x="156925" y="61559"/>
                    </a:cubicBezTo>
                    <a:close/>
                    <a:moveTo>
                      <a:pt x="183068" y="76193"/>
                    </a:moveTo>
                    <a:lnTo>
                      <a:pt x="174271" y="69041"/>
                    </a:lnTo>
                    <a:cubicBezTo>
                      <a:pt x="179615" y="69780"/>
                      <a:pt x="185041" y="69205"/>
                      <a:pt x="190139" y="67478"/>
                    </a:cubicBezTo>
                    <a:lnTo>
                      <a:pt x="183068" y="76193"/>
                    </a:lnTo>
                    <a:close/>
                    <a:moveTo>
                      <a:pt x="10342" y="296274"/>
                    </a:moveTo>
                    <a:lnTo>
                      <a:pt x="55805" y="333433"/>
                    </a:lnTo>
                    <a:cubicBezTo>
                      <a:pt x="45281" y="344285"/>
                      <a:pt x="27935" y="345436"/>
                      <a:pt x="16096" y="335653"/>
                    </a:cubicBezTo>
                    <a:cubicBezTo>
                      <a:pt x="4176" y="325952"/>
                      <a:pt x="1873" y="308770"/>
                      <a:pt x="10342" y="296274"/>
                    </a:cubicBezTo>
                    <a:close/>
                    <a:moveTo>
                      <a:pt x="13630" y="292245"/>
                    </a:moveTo>
                    <a:cubicBezTo>
                      <a:pt x="24153" y="281393"/>
                      <a:pt x="41500" y="280242"/>
                      <a:pt x="53338" y="290026"/>
                    </a:cubicBezTo>
                    <a:cubicBezTo>
                      <a:pt x="54078" y="290683"/>
                      <a:pt x="54818" y="291341"/>
                      <a:pt x="55476" y="291999"/>
                    </a:cubicBezTo>
                    <a:cubicBezTo>
                      <a:pt x="55723" y="292245"/>
                      <a:pt x="55887" y="292492"/>
                      <a:pt x="56133" y="292739"/>
                    </a:cubicBezTo>
                    <a:cubicBezTo>
                      <a:pt x="56544" y="293232"/>
                      <a:pt x="57037" y="293643"/>
                      <a:pt x="57449" y="294136"/>
                    </a:cubicBezTo>
                    <a:cubicBezTo>
                      <a:pt x="57696" y="294465"/>
                      <a:pt x="57942" y="294712"/>
                      <a:pt x="58106" y="295041"/>
                    </a:cubicBezTo>
                    <a:cubicBezTo>
                      <a:pt x="58435" y="295534"/>
                      <a:pt x="58764" y="295945"/>
                      <a:pt x="59093" y="296438"/>
                    </a:cubicBezTo>
                    <a:cubicBezTo>
                      <a:pt x="59339" y="296767"/>
                      <a:pt x="59504" y="297096"/>
                      <a:pt x="59751" y="297425"/>
                    </a:cubicBezTo>
                    <a:cubicBezTo>
                      <a:pt x="59998" y="297918"/>
                      <a:pt x="60326" y="298329"/>
                      <a:pt x="60573" y="298822"/>
                    </a:cubicBezTo>
                    <a:cubicBezTo>
                      <a:pt x="60737" y="299151"/>
                      <a:pt x="60902" y="299562"/>
                      <a:pt x="61148" y="299891"/>
                    </a:cubicBezTo>
                    <a:cubicBezTo>
                      <a:pt x="61395" y="300384"/>
                      <a:pt x="61642" y="300795"/>
                      <a:pt x="61806" y="301289"/>
                    </a:cubicBezTo>
                    <a:cubicBezTo>
                      <a:pt x="61971" y="301700"/>
                      <a:pt x="62135" y="302029"/>
                      <a:pt x="62217" y="302440"/>
                    </a:cubicBezTo>
                    <a:cubicBezTo>
                      <a:pt x="62381" y="302933"/>
                      <a:pt x="62546" y="303426"/>
                      <a:pt x="62710" y="303837"/>
                    </a:cubicBezTo>
                    <a:cubicBezTo>
                      <a:pt x="62875" y="304248"/>
                      <a:pt x="62957" y="304659"/>
                      <a:pt x="63040" y="305070"/>
                    </a:cubicBezTo>
                    <a:cubicBezTo>
                      <a:pt x="63203" y="305564"/>
                      <a:pt x="63285" y="306057"/>
                      <a:pt x="63368" y="306550"/>
                    </a:cubicBezTo>
                    <a:cubicBezTo>
                      <a:pt x="63450" y="306961"/>
                      <a:pt x="63532" y="307372"/>
                      <a:pt x="63615" y="307783"/>
                    </a:cubicBezTo>
                    <a:cubicBezTo>
                      <a:pt x="63697" y="308277"/>
                      <a:pt x="63779" y="308770"/>
                      <a:pt x="63861" y="309263"/>
                    </a:cubicBezTo>
                    <a:cubicBezTo>
                      <a:pt x="63944" y="309674"/>
                      <a:pt x="63944" y="310085"/>
                      <a:pt x="63944" y="310496"/>
                    </a:cubicBezTo>
                    <a:cubicBezTo>
                      <a:pt x="63944" y="310990"/>
                      <a:pt x="64026" y="311483"/>
                      <a:pt x="64026" y="311976"/>
                    </a:cubicBezTo>
                    <a:cubicBezTo>
                      <a:pt x="64026" y="312387"/>
                      <a:pt x="64026" y="312798"/>
                      <a:pt x="64026" y="313209"/>
                    </a:cubicBezTo>
                    <a:cubicBezTo>
                      <a:pt x="64026" y="313703"/>
                      <a:pt x="64026" y="314196"/>
                      <a:pt x="63944" y="314689"/>
                    </a:cubicBezTo>
                    <a:cubicBezTo>
                      <a:pt x="63944" y="315100"/>
                      <a:pt x="63861" y="315511"/>
                      <a:pt x="63861" y="315922"/>
                    </a:cubicBezTo>
                    <a:cubicBezTo>
                      <a:pt x="63779" y="316416"/>
                      <a:pt x="63697" y="316909"/>
                      <a:pt x="63615" y="317402"/>
                    </a:cubicBezTo>
                    <a:cubicBezTo>
                      <a:pt x="63532" y="317813"/>
                      <a:pt x="63450" y="318224"/>
                      <a:pt x="63368" y="318635"/>
                    </a:cubicBezTo>
                    <a:cubicBezTo>
                      <a:pt x="63285" y="319129"/>
                      <a:pt x="63122" y="319622"/>
                      <a:pt x="63040" y="320115"/>
                    </a:cubicBezTo>
                    <a:cubicBezTo>
                      <a:pt x="62957" y="320526"/>
                      <a:pt x="62793" y="320937"/>
                      <a:pt x="62710" y="321348"/>
                    </a:cubicBezTo>
                    <a:cubicBezTo>
                      <a:pt x="62546" y="321842"/>
                      <a:pt x="62381" y="322335"/>
                      <a:pt x="62217" y="322828"/>
                    </a:cubicBezTo>
                    <a:cubicBezTo>
                      <a:pt x="62053" y="323239"/>
                      <a:pt x="61971" y="323650"/>
                      <a:pt x="61806" y="323979"/>
                    </a:cubicBezTo>
                    <a:cubicBezTo>
                      <a:pt x="61642" y="324472"/>
                      <a:pt x="61395" y="324966"/>
                      <a:pt x="61148" y="325459"/>
                    </a:cubicBezTo>
                    <a:cubicBezTo>
                      <a:pt x="60984" y="325870"/>
                      <a:pt x="60820" y="326199"/>
                      <a:pt x="60573" y="326610"/>
                    </a:cubicBezTo>
                    <a:cubicBezTo>
                      <a:pt x="60326" y="327103"/>
                      <a:pt x="59998" y="327596"/>
                      <a:pt x="59751" y="328007"/>
                    </a:cubicBezTo>
                    <a:cubicBezTo>
                      <a:pt x="59504" y="328336"/>
                      <a:pt x="59339" y="328747"/>
                      <a:pt x="59093" y="329076"/>
                    </a:cubicBezTo>
                    <a:cubicBezTo>
                      <a:pt x="59093" y="329158"/>
                      <a:pt x="59011" y="329158"/>
                      <a:pt x="59011" y="329241"/>
                    </a:cubicBezTo>
                    <a:lnTo>
                      <a:pt x="13630" y="292245"/>
                    </a:lnTo>
                    <a:close/>
                    <a:moveTo>
                      <a:pt x="224010" y="429292"/>
                    </a:moveTo>
                    <a:cubicBezTo>
                      <a:pt x="236588" y="439569"/>
                      <a:pt x="238479" y="458231"/>
                      <a:pt x="228203" y="470809"/>
                    </a:cubicBezTo>
                    <a:cubicBezTo>
                      <a:pt x="217926" y="483388"/>
                      <a:pt x="199264" y="485279"/>
                      <a:pt x="186685" y="475002"/>
                    </a:cubicBezTo>
                    <a:lnTo>
                      <a:pt x="30237" y="347245"/>
                    </a:lnTo>
                    <a:cubicBezTo>
                      <a:pt x="30565" y="347245"/>
                      <a:pt x="30894" y="347327"/>
                      <a:pt x="31141" y="347327"/>
                    </a:cubicBezTo>
                    <a:cubicBezTo>
                      <a:pt x="31387" y="347327"/>
                      <a:pt x="31634" y="347409"/>
                      <a:pt x="31799" y="347409"/>
                    </a:cubicBezTo>
                    <a:cubicBezTo>
                      <a:pt x="32785" y="347492"/>
                      <a:pt x="33772" y="347574"/>
                      <a:pt x="34758" y="347574"/>
                    </a:cubicBezTo>
                    <a:cubicBezTo>
                      <a:pt x="34923" y="347574"/>
                      <a:pt x="35087" y="347574"/>
                      <a:pt x="35170" y="347574"/>
                    </a:cubicBezTo>
                    <a:cubicBezTo>
                      <a:pt x="36074" y="347574"/>
                      <a:pt x="36896" y="347492"/>
                      <a:pt x="37800" y="347409"/>
                    </a:cubicBezTo>
                    <a:cubicBezTo>
                      <a:pt x="38047" y="347409"/>
                      <a:pt x="38211" y="347409"/>
                      <a:pt x="38458" y="347327"/>
                    </a:cubicBezTo>
                    <a:cubicBezTo>
                      <a:pt x="39445" y="347245"/>
                      <a:pt x="40349" y="347081"/>
                      <a:pt x="41335" y="346916"/>
                    </a:cubicBezTo>
                    <a:cubicBezTo>
                      <a:pt x="41500" y="346916"/>
                      <a:pt x="41664" y="346834"/>
                      <a:pt x="41828" y="346834"/>
                    </a:cubicBezTo>
                    <a:cubicBezTo>
                      <a:pt x="42650" y="346670"/>
                      <a:pt x="43555" y="346423"/>
                      <a:pt x="44377" y="346176"/>
                    </a:cubicBezTo>
                    <a:cubicBezTo>
                      <a:pt x="44542" y="346094"/>
                      <a:pt x="44705" y="346094"/>
                      <a:pt x="44870" y="346012"/>
                    </a:cubicBezTo>
                    <a:cubicBezTo>
                      <a:pt x="45774" y="345765"/>
                      <a:pt x="46761" y="345436"/>
                      <a:pt x="47666" y="345025"/>
                    </a:cubicBezTo>
                    <a:cubicBezTo>
                      <a:pt x="47830" y="344943"/>
                      <a:pt x="48076" y="344861"/>
                      <a:pt x="48241" y="344779"/>
                    </a:cubicBezTo>
                    <a:cubicBezTo>
                      <a:pt x="49063" y="344450"/>
                      <a:pt x="49885" y="344039"/>
                      <a:pt x="50625" y="343628"/>
                    </a:cubicBezTo>
                    <a:cubicBezTo>
                      <a:pt x="50790" y="343545"/>
                      <a:pt x="50871" y="343463"/>
                      <a:pt x="51036" y="343463"/>
                    </a:cubicBezTo>
                    <a:cubicBezTo>
                      <a:pt x="51940" y="342970"/>
                      <a:pt x="52763" y="342477"/>
                      <a:pt x="53585" y="341983"/>
                    </a:cubicBezTo>
                    <a:cubicBezTo>
                      <a:pt x="53750" y="341819"/>
                      <a:pt x="53995" y="341737"/>
                      <a:pt x="54160" y="341572"/>
                    </a:cubicBezTo>
                    <a:cubicBezTo>
                      <a:pt x="54901" y="341079"/>
                      <a:pt x="55723" y="340504"/>
                      <a:pt x="56462" y="339928"/>
                    </a:cubicBezTo>
                    <a:cubicBezTo>
                      <a:pt x="56544" y="339846"/>
                      <a:pt x="56627" y="339846"/>
                      <a:pt x="56709" y="339764"/>
                    </a:cubicBezTo>
                    <a:cubicBezTo>
                      <a:pt x="57531" y="339106"/>
                      <a:pt x="58271" y="338448"/>
                      <a:pt x="59011" y="337709"/>
                    </a:cubicBezTo>
                    <a:cubicBezTo>
                      <a:pt x="59175" y="337544"/>
                      <a:pt x="59339" y="337380"/>
                      <a:pt x="59504" y="337215"/>
                    </a:cubicBezTo>
                    <a:cubicBezTo>
                      <a:pt x="60244" y="336475"/>
                      <a:pt x="60984" y="335735"/>
                      <a:pt x="61642" y="334831"/>
                    </a:cubicBezTo>
                    <a:cubicBezTo>
                      <a:pt x="62299" y="334009"/>
                      <a:pt x="62957" y="333187"/>
                      <a:pt x="63532" y="332283"/>
                    </a:cubicBezTo>
                    <a:cubicBezTo>
                      <a:pt x="63697" y="332118"/>
                      <a:pt x="63779" y="331871"/>
                      <a:pt x="63944" y="331707"/>
                    </a:cubicBezTo>
                    <a:cubicBezTo>
                      <a:pt x="64519" y="330803"/>
                      <a:pt x="65013" y="329981"/>
                      <a:pt x="65505" y="329076"/>
                    </a:cubicBezTo>
                    <a:cubicBezTo>
                      <a:pt x="65588" y="328994"/>
                      <a:pt x="65588" y="328912"/>
                      <a:pt x="65670" y="328830"/>
                    </a:cubicBezTo>
                    <a:cubicBezTo>
                      <a:pt x="66081" y="328007"/>
                      <a:pt x="66492" y="327103"/>
                      <a:pt x="66821" y="326281"/>
                    </a:cubicBezTo>
                    <a:cubicBezTo>
                      <a:pt x="66903" y="326034"/>
                      <a:pt x="66986" y="325870"/>
                      <a:pt x="67068" y="325623"/>
                    </a:cubicBezTo>
                    <a:cubicBezTo>
                      <a:pt x="67396" y="324719"/>
                      <a:pt x="67725" y="323733"/>
                      <a:pt x="68054" y="322828"/>
                    </a:cubicBezTo>
                    <a:cubicBezTo>
                      <a:pt x="68137" y="322664"/>
                      <a:pt x="68137" y="322499"/>
                      <a:pt x="68137" y="322417"/>
                    </a:cubicBezTo>
                    <a:cubicBezTo>
                      <a:pt x="68382" y="321595"/>
                      <a:pt x="68547" y="320691"/>
                      <a:pt x="68794" y="319869"/>
                    </a:cubicBezTo>
                    <a:cubicBezTo>
                      <a:pt x="68794" y="319704"/>
                      <a:pt x="68876" y="319458"/>
                      <a:pt x="68876" y="319293"/>
                    </a:cubicBezTo>
                    <a:cubicBezTo>
                      <a:pt x="69041" y="318307"/>
                      <a:pt x="69205" y="317320"/>
                      <a:pt x="69288" y="316416"/>
                    </a:cubicBezTo>
                    <a:cubicBezTo>
                      <a:pt x="69288" y="316251"/>
                      <a:pt x="69288" y="316087"/>
                      <a:pt x="69288" y="315840"/>
                    </a:cubicBezTo>
                    <a:cubicBezTo>
                      <a:pt x="69369" y="314936"/>
                      <a:pt x="69369" y="314114"/>
                      <a:pt x="69369" y="313209"/>
                    </a:cubicBezTo>
                    <a:cubicBezTo>
                      <a:pt x="69369" y="313045"/>
                      <a:pt x="69369" y="312881"/>
                      <a:pt x="69369" y="312634"/>
                    </a:cubicBezTo>
                    <a:cubicBezTo>
                      <a:pt x="69369" y="311647"/>
                      <a:pt x="69288" y="310661"/>
                      <a:pt x="69205" y="309756"/>
                    </a:cubicBezTo>
                    <a:cubicBezTo>
                      <a:pt x="69205" y="309510"/>
                      <a:pt x="69123" y="309345"/>
                      <a:pt x="69123" y="309099"/>
                    </a:cubicBezTo>
                    <a:cubicBezTo>
                      <a:pt x="69041" y="308195"/>
                      <a:pt x="68876" y="307372"/>
                      <a:pt x="68712" y="306468"/>
                    </a:cubicBezTo>
                    <a:cubicBezTo>
                      <a:pt x="68712" y="306304"/>
                      <a:pt x="68629" y="306139"/>
                      <a:pt x="68629" y="306057"/>
                    </a:cubicBezTo>
                    <a:cubicBezTo>
                      <a:pt x="68465" y="305070"/>
                      <a:pt x="68219" y="304166"/>
                      <a:pt x="67890" y="303180"/>
                    </a:cubicBezTo>
                    <a:cubicBezTo>
                      <a:pt x="67807" y="302933"/>
                      <a:pt x="67725" y="302769"/>
                      <a:pt x="67725" y="302522"/>
                    </a:cubicBezTo>
                    <a:cubicBezTo>
                      <a:pt x="67643" y="302193"/>
                      <a:pt x="67561" y="301946"/>
                      <a:pt x="67478" y="301618"/>
                    </a:cubicBezTo>
                    <a:lnTo>
                      <a:pt x="199099" y="409068"/>
                    </a:lnTo>
                    <a:lnTo>
                      <a:pt x="224010" y="429292"/>
                    </a:lnTo>
                    <a:close/>
                    <a:moveTo>
                      <a:pt x="368209" y="151252"/>
                    </a:moveTo>
                    <a:cubicBezTo>
                      <a:pt x="380787" y="161529"/>
                      <a:pt x="382679" y="180191"/>
                      <a:pt x="372402" y="192769"/>
                    </a:cubicBezTo>
                    <a:lnTo>
                      <a:pt x="200415" y="403396"/>
                    </a:lnTo>
                    <a:lnTo>
                      <a:pt x="56627" y="285997"/>
                    </a:lnTo>
                    <a:cubicBezTo>
                      <a:pt x="47008" y="278105"/>
                      <a:pt x="34348" y="276379"/>
                      <a:pt x="23331" y="280160"/>
                    </a:cubicBezTo>
                    <a:lnTo>
                      <a:pt x="205759" y="56791"/>
                    </a:lnTo>
                    <a:cubicBezTo>
                      <a:pt x="206416" y="55969"/>
                      <a:pt x="207074" y="55147"/>
                      <a:pt x="207650" y="54242"/>
                    </a:cubicBezTo>
                    <a:cubicBezTo>
                      <a:pt x="207814" y="54078"/>
                      <a:pt x="207897" y="53831"/>
                      <a:pt x="208061" y="53667"/>
                    </a:cubicBezTo>
                    <a:cubicBezTo>
                      <a:pt x="208636" y="52763"/>
                      <a:pt x="209129" y="51940"/>
                      <a:pt x="209623" y="51036"/>
                    </a:cubicBezTo>
                    <a:cubicBezTo>
                      <a:pt x="209705" y="50954"/>
                      <a:pt x="209705" y="50872"/>
                      <a:pt x="209787" y="50790"/>
                    </a:cubicBezTo>
                    <a:cubicBezTo>
                      <a:pt x="210198" y="49967"/>
                      <a:pt x="210609" y="49063"/>
                      <a:pt x="210938" y="48241"/>
                    </a:cubicBezTo>
                    <a:cubicBezTo>
                      <a:pt x="211021" y="47994"/>
                      <a:pt x="211103" y="47830"/>
                      <a:pt x="211184" y="47583"/>
                    </a:cubicBezTo>
                    <a:cubicBezTo>
                      <a:pt x="211513" y="46679"/>
                      <a:pt x="211843" y="45692"/>
                      <a:pt x="212172" y="44788"/>
                    </a:cubicBezTo>
                    <a:cubicBezTo>
                      <a:pt x="212253" y="44624"/>
                      <a:pt x="212253" y="44459"/>
                      <a:pt x="212253" y="44377"/>
                    </a:cubicBezTo>
                    <a:cubicBezTo>
                      <a:pt x="212500" y="43555"/>
                      <a:pt x="212664" y="42651"/>
                      <a:pt x="212829" y="41828"/>
                    </a:cubicBezTo>
                    <a:cubicBezTo>
                      <a:pt x="212911" y="41582"/>
                      <a:pt x="212911" y="41417"/>
                      <a:pt x="212994" y="41171"/>
                    </a:cubicBezTo>
                    <a:cubicBezTo>
                      <a:pt x="213158" y="40184"/>
                      <a:pt x="213322" y="39280"/>
                      <a:pt x="213404" y="38293"/>
                    </a:cubicBezTo>
                    <a:cubicBezTo>
                      <a:pt x="213404" y="38129"/>
                      <a:pt x="213404" y="37882"/>
                      <a:pt x="213486" y="37718"/>
                    </a:cubicBezTo>
                    <a:cubicBezTo>
                      <a:pt x="213569" y="36896"/>
                      <a:pt x="213569" y="35991"/>
                      <a:pt x="213569" y="35169"/>
                    </a:cubicBezTo>
                    <a:cubicBezTo>
                      <a:pt x="213569" y="35005"/>
                      <a:pt x="213569" y="34758"/>
                      <a:pt x="213569" y="34594"/>
                    </a:cubicBezTo>
                    <a:cubicBezTo>
                      <a:pt x="213569" y="33607"/>
                      <a:pt x="213486" y="32621"/>
                      <a:pt x="213404" y="31716"/>
                    </a:cubicBezTo>
                    <a:cubicBezTo>
                      <a:pt x="213404" y="31470"/>
                      <a:pt x="213322" y="31305"/>
                      <a:pt x="213322" y="31059"/>
                    </a:cubicBezTo>
                    <a:cubicBezTo>
                      <a:pt x="213240" y="30237"/>
                      <a:pt x="213076" y="29332"/>
                      <a:pt x="212911" y="28510"/>
                    </a:cubicBezTo>
                    <a:cubicBezTo>
                      <a:pt x="212911" y="28346"/>
                      <a:pt x="212829" y="28181"/>
                      <a:pt x="212829" y="28099"/>
                    </a:cubicBezTo>
                    <a:cubicBezTo>
                      <a:pt x="212664" y="27113"/>
                      <a:pt x="212418" y="26208"/>
                      <a:pt x="212089" y="25304"/>
                    </a:cubicBezTo>
                    <a:cubicBezTo>
                      <a:pt x="212007" y="25057"/>
                      <a:pt x="211925" y="24893"/>
                      <a:pt x="211843" y="24646"/>
                    </a:cubicBezTo>
                    <a:cubicBezTo>
                      <a:pt x="211760" y="24317"/>
                      <a:pt x="211678" y="24071"/>
                      <a:pt x="211596" y="23742"/>
                    </a:cubicBezTo>
                    <a:lnTo>
                      <a:pt x="368209" y="151252"/>
                    </a:lnTo>
                    <a:close/>
                    <a:moveTo>
                      <a:pt x="197538" y="11903"/>
                    </a:moveTo>
                    <a:cubicBezTo>
                      <a:pt x="210116" y="22180"/>
                      <a:pt x="212007" y="40842"/>
                      <a:pt x="201731" y="53420"/>
                    </a:cubicBezTo>
                    <a:cubicBezTo>
                      <a:pt x="191454" y="65999"/>
                      <a:pt x="172792" y="67890"/>
                      <a:pt x="160213" y="57613"/>
                    </a:cubicBezTo>
                    <a:cubicBezTo>
                      <a:pt x="147635" y="47337"/>
                      <a:pt x="145744" y="28675"/>
                      <a:pt x="156020" y="16096"/>
                    </a:cubicBezTo>
                    <a:cubicBezTo>
                      <a:pt x="166297" y="3518"/>
                      <a:pt x="184959" y="1627"/>
                      <a:pt x="197538" y="11903"/>
                    </a:cubicBezTo>
                    <a:close/>
                  </a:path>
                </a:pathLst>
              </a:custGeom>
              <a:grpFill/>
              <a:ln w="8221" cap="flat">
                <a:noFill/>
                <a:prstDash val="solid"/>
                <a:miter/>
              </a:ln>
            </p:spPr>
            <p:txBody>
              <a:bodyPr rtlCol="0" anchor="ctr"/>
              <a:lstStyle/>
              <a:p>
                <a:endParaRPr lang="en-US"/>
              </a:p>
            </p:txBody>
          </p:sp>
          <p:sp>
            <p:nvSpPr>
              <p:cNvPr id="97" name="Freeform: Shape 96">
                <a:extLst>
                  <a:ext uri="{FF2B5EF4-FFF2-40B4-BE49-F238E27FC236}">
                    <a16:creationId xmlns:a16="http://schemas.microsoft.com/office/drawing/2014/main" id="{FC103C3D-ABE1-47BF-B731-27D9B407A225}"/>
                  </a:ext>
                </a:extLst>
              </p:cNvPr>
              <p:cNvSpPr/>
              <p:nvPr/>
            </p:nvSpPr>
            <p:spPr>
              <a:xfrm>
                <a:off x="10221847" y="1192753"/>
                <a:ext cx="45210" cy="45183"/>
              </a:xfrm>
              <a:custGeom>
                <a:avLst/>
                <a:gdLst>
                  <a:gd name="connsiteX0" fmla="*/ 8313 w 45210"/>
                  <a:gd name="connsiteY0" fmla="*/ 40103 h 45183"/>
                  <a:gd name="connsiteX1" fmla="*/ 40129 w 45210"/>
                  <a:gd name="connsiteY1" fmla="*/ 36897 h 45183"/>
                  <a:gd name="connsiteX2" fmla="*/ 36924 w 45210"/>
                  <a:gd name="connsiteY2" fmla="*/ 5081 h 45183"/>
                  <a:gd name="connsiteX3" fmla="*/ 5107 w 45210"/>
                  <a:gd name="connsiteY3" fmla="*/ 8287 h 45183"/>
                  <a:gd name="connsiteX4" fmla="*/ 8313 w 45210"/>
                  <a:gd name="connsiteY4" fmla="*/ 40103 h 45183"/>
                  <a:gd name="connsiteX5" fmla="*/ 33635 w 45210"/>
                  <a:gd name="connsiteY5" fmla="*/ 9109 h 45183"/>
                  <a:gd name="connsiteX6" fmla="*/ 36101 w 45210"/>
                  <a:gd name="connsiteY6" fmla="*/ 33608 h 45183"/>
                  <a:gd name="connsiteX7" fmla="*/ 11602 w 45210"/>
                  <a:gd name="connsiteY7" fmla="*/ 36075 h 45183"/>
                  <a:gd name="connsiteX8" fmla="*/ 9136 w 45210"/>
                  <a:gd name="connsiteY8" fmla="*/ 11575 h 45183"/>
                  <a:gd name="connsiteX9" fmla="*/ 33635 w 45210"/>
                  <a:gd name="connsiteY9" fmla="*/ 9109 h 45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210" h="45183">
                    <a:moveTo>
                      <a:pt x="8313" y="40103"/>
                    </a:moveTo>
                    <a:cubicBezTo>
                      <a:pt x="17932" y="47995"/>
                      <a:pt x="32237" y="46515"/>
                      <a:pt x="40129" y="36897"/>
                    </a:cubicBezTo>
                    <a:cubicBezTo>
                      <a:pt x="48022" y="27278"/>
                      <a:pt x="46542" y="12973"/>
                      <a:pt x="36924" y="5081"/>
                    </a:cubicBezTo>
                    <a:cubicBezTo>
                      <a:pt x="27304" y="-2812"/>
                      <a:pt x="13000" y="-1332"/>
                      <a:pt x="5107" y="8287"/>
                    </a:cubicBezTo>
                    <a:cubicBezTo>
                      <a:pt x="-2785" y="17906"/>
                      <a:pt x="-1387" y="32211"/>
                      <a:pt x="8313" y="40103"/>
                    </a:cubicBezTo>
                    <a:close/>
                    <a:moveTo>
                      <a:pt x="33635" y="9109"/>
                    </a:moveTo>
                    <a:cubicBezTo>
                      <a:pt x="41034" y="15193"/>
                      <a:pt x="42184" y="26127"/>
                      <a:pt x="36101" y="33608"/>
                    </a:cubicBezTo>
                    <a:cubicBezTo>
                      <a:pt x="30017" y="41007"/>
                      <a:pt x="19083" y="42158"/>
                      <a:pt x="11602" y="36075"/>
                    </a:cubicBezTo>
                    <a:cubicBezTo>
                      <a:pt x="4202" y="29991"/>
                      <a:pt x="3051" y="19057"/>
                      <a:pt x="9136" y="11575"/>
                    </a:cubicBezTo>
                    <a:cubicBezTo>
                      <a:pt x="15220" y="4176"/>
                      <a:pt x="26153" y="3025"/>
                      <a:pt x="33635" y="9109"/>
                    </a:cubicBezTo>
                    <a:close/>
                  </a:path>
                </a:pathLst>
              </a:custGeom>
              <a:grpFill/>
              <a:ln w="8221" cap="flat">
                <a:noFill/>
                <a:prstDash val="solid"/>
                <a:miter/>
              </a:ln>
            </p:spPr>
            <p:txBody>
              <a:bodyPr rtlCol="0" anchor="ctr"/>
              <a:lstStyle/>
              <a:p>
                <a:endParaRPr lang="en-US"/>
              </a:p>
            </p:txBody>
          </p:sp>
          <p:sp>
            <p:nvSpPr>
              <p:cNvPr id="98" name="Freeform: Shape 97">
                <a:extLst>
                  <a:ext uri="{FF2B5EF4-FFF2-40B4-BE49-F238E27FC236}">
                    <a16:creationId xmlns:a16="http://schemas.microsoft.com/office/drawing/2014/main" id="{060D4B41-53E3-4348-B10E-77B1A72D6E85}"/>
                  </a:ext>
                </a:extLst>
              </p:cNvPr>
              <p:cNvSpPr/>
              <p:nvPr/>
            </p:nvSpPr>
            <p:spPr>
              <a:xfrm>
                <a:off x="10196191" y="1129586"/>
                <a:ext cx="124184" cy="133950"/>
              </a:xfrm>
              <a:custGeom>
                <a:avLst/>
                <a:gdLst>
                  <a:gd name="connsiteX0" fmla="*/ 12677 w 124184"/>
                  <a:gd name="connsiteY0" fmla="*/ 75072 h 133950"/>
                  <a:gd name="connsiteX1" fmla="*/ 674 w 124184"/>
                  <a:gd name="connsiteY1" fmla="*/ 88637 h 133950"/>
                  <a:gd name="connsiteX2" fmla="*/ 16 w 124184"/>
                  <a:gd name="connsiteY2" fmla="*/ 90610 h 133950"/>
                  <a:gd name="connsiteX3" fmla="*/ 1002 w 124184"/>
                  <a:gd name="connsiteY3" fmla="*/ 92418 h 133950"/>
                  <a:gd name="connsiteX4" fmla="*/ 15471 w 124184"/>
                  <a:gd name="connsiteY4" fmla="*/ 103353 h 133950"/>
                  <a:gd name="connsiteX5" fmla="*/ 16623 w 124184"/>
                  <a:gd name="connsiteY5" fmla="*/ 121439 h 133950"/>
                  <a:gd name="connsiteX6" fmla="*/ 19582 w 124184"/>
                  <a:gd name="connsiteY6" fmla="*/ 123823 h 133950"/>
                  <a:gd name="connsiteX7" fmla="*/ 37587 w 124184"/>
                  <a:gd name="connsiteY7" fmla="*/ 121275 h 133950"/>
                  <a:gd name="connsiteX8" fmla="*/ 51152 w 124184"/>
                  <a:gd name="connsiteY8" fmla="*/ 133278 h 133950"/>
                  <a:gd name="connsiteX9" fmla="*/ 53125 w 124184"/>
                  <a:gd name="connsiteY9" fmla="*/ 133935 h 133950"/>
                  <a:gd name="connsiteX10" fmla="*/ 54933 w 124184"/>
                  <a:gd name="connsiteY10" fmla="*/ 132949 h 133950"/>
                  <a:gd name="connsiteX11" fmla="*/ 65867 w 124184"/>
                  <a:gd name="connsiteY11" fmla="*/ 118479 h 133950"/>
                  <a:gd name="connsiteX12" fmla="*/ 83954 w 124184"/>
                  <a:gd name="connsiteY12" fmla="*/ 117329 h 133950"/>
                  <a:gd name="connsiteX13" fmla="*/ 85845 w 124184"/>
                  <a:gd name="connsiteY13" fmla="*/ 116342 h 133950"/>
                  <a:gd name="connsiteX14" fmla="*/ 86420 w 124184"/>
                  <a:gd name="connsiteY14" fmla="*/ 114369 h 133950"/>
                  <a:gd name="connsiteX15" fmla="*/ 83872 w 124184"/>
                  <a:gd name="connsiteY15" fmla="*/ 96365 h 133950"/>
                  <a:gd name="connsiteX16" fmla="*/ 95875 w 124184"/>
                  <a:gd name="connsiteY16" fmla="*/ 82800 h 133950"/>
                  <a:gd name="connsiteX17" fmla="*/ 96532 w 124184"/>
                  <a:gd name="connsiteY17" fmla="*/ 80827 h 133950"/>
                  <a:gd name="connsiteX18" fmla="*/ 95546 w 124184"/>
                  <a:gd name="connsiteY18" fmla="*/ 79018 h 133950"/>
                  <a:gd name="connsiteX19" fmla="*/ 88476 w 124184"/>
                  <a:gd name="connsiteY19" fmla="*/ 73756 h 133950"/>
                  <a:gd name="connsiteX20" fmla="*/ 123580 w 124184"/>
                  <a:gd name="connsiteY20" fmla="*/ 30760 h 133950"/>
                  <a:gd name="connsiteX21" fmla="*/ 124074 w 124184"/>
                  <a:gd name="connsiteY21" fmla="*/ 28293 h 133950"/>
                  <a:gd name="connsiteX22" fmla="*/ 122264 w 124184"/>
                  <a:gd name="connsiteY22" fmla="*/ 26567 h 133950"/>
                  <a:gd name="connsiteX23" fmla="*/ 101301 w 124184"/>
                  <a:gd name="connsiteY23" fmla="*/ 20812 h 133950"/>
                  <a:gd name="connsiteX24" fmla="*/ 91435 w 124184"/>
                  <a:gd name="connsiteY24" fmla="*/ 1410 h 133950"/>
                  <a:gd name="connsiteX25" fmla="*/ 90778 w 124184"/>
                  <a:gd name="connsiteY25" fmla="*/ 588 h 133950"/>
                  <a:gd name="connsiteX26" fmla="*/ 89380 w 124184"/>
                  <a:gd name="connsiteY26" fmla="*/ 12 h 133950"/>
                  <a:gd name="connsiteX27" fmla="*/ 87079 w 124184"/>
                  <a:gd name="connsiteY27" fmla="*/ 917 h 133950"/>
                  <a:gd name="connsiteX28" fmla="*/ 51974 w 124184"/>
                  <a:gd name="connsiteY28" fmla="*/ 43914 h 133950"/>
                  <a:gd name="connsiteX29" fmla="*/ 45397 w 124184"/>
                  <a:gd name="connsiteY29" fmla="*/ 38076 h 133950"/>
                  <a:gd name="connsiteX30" fmla="*/ 43424 w 124184"/>
                  <a:gd name="connsiteY30" fmla="*/ 37419 h 133950"/>
                  <a:gd name="connsiteX31" fmla="*/ 41615 w 124184"/>
                  <a:gd name="connsiteY31" fmla="*/ 38405 h 133950"/>
                  <a:gd name="connsiteX32" fmla="*/ 30681 w 124184"/>
                  <a:gd name="connsiteY32" fmla="*/ 52875 h 133950"/>
                  <a:gd name="connsiteX33" fmla="*/ 12594 w 124184"/>
                  <a:gd name="connsiteY33" fmla="*/ 54026 h 133950"/>
                  <a:gd name="connsiteX34" fmla="*/ 10704 w 124184"/>
                  <a:gd name="connsiteY34" fmla="*/ 55012 h 133950"/>
                  <a:gd name="connsiteX35" fmla="*/ 10128 w 124184"/>
                  <a:gd name="connsiteY35" fmla="*/ 56985 h 133950"/>
                  <a:gd name="connsiteX36" fmla="*/ 12677 w 124184"/>
                  <a:gd name="connsiteY36" fmla="*/ 75072 h 133950"/>
                  <a:gd name="connsiteX37" fmla="*/ 88558 w 124184"/>
                  <a:gd name="connsiteY37" fmla="*/ 7329 h 133950"/>
                  <a:gd name="connsiteX38" fmla="*/ 97108 w 124184"/>
                  <a:gd name="connsiteY38" fmla="*/ 24183 h 133950"/>
                  <a:gd name="connsiteX39" fmla="*/ 98752 w 124184"/>
                  <a:gd name="connsiteY39" fmla="*/ 25498 h 133950"/>
                  <a:gd name="connsiteX40" fmla="*/ 117004 w 124184"/>
                  <a:gd name="connsiteY40" fmla="*/ 30513 h 133950"/>
                  <a:gd name="connsiteX41" fmla="*/ 84283 w 124184"/>
                  <a:gd name="connsiteY41" fmla="*/ 70550 h 133950"/>
                  <a:gd name="connsiteX42" fmla="*/ 80995 w 124184"/>
                  <a:gd name="connsiteY42" fmla="*/ 68084 h 133950"/>
                  <a:gd name="connsiteX43" fmla="*/ 79844 w 124184"/>
                  <a:gd name="connsiteY43" fmla="*/ 49997 h 133950"/>
                  <a:gd name="connsiteX44" fmla="*/ 78857 w 124184"/>
                  <a:gd name="connsiteY44" fmla="*/ 48106 h 133950"/>
                  <a:gd name="connsiteX45" fmla="*/ 76884 w 124184"/>
                  <a:gd name="connsiteY45" fmla="*/ 47531 h 133950"/>
                  <a:gd name="connsiteX46" fmla="*/ 58879 w 124184"/>
                  <a:gd name="connsiteY46" fmla="*/ 50079 h 133950"/>
                  <a:gd name="connsiteX47" fmla="*/ 55755 w 124184"/>
                  <a:gd name="connsiteY47" fmla="*/ 47366 h 133950"/>
                  <a:gd name="connsiteX48" fmla="*/ 88558 w 124184"/>
                  <a:gd name="connsiteY48" fmla="*/ 7329 h 133950"/>
                  <a:gd name="connsiteX49" fmla="*/ 32161 w 124184"/>
                  <a:gd name="connsiteY49" fmla="*/ 58136 h 133950"/>
                  <a:gd name="connsiteX50" fmla="*/ 34051 w 124184"/>
                  <a:gd name="connsiteY50" fmla="*/ 57067 h 133950"/>
                  <a:gd name="connsiteX51" fmla="*/ 44000 w 124184"/>
                  <a:gd name="connsiteY51" fmla="*/ 43914 h 133950"/>
                  <a:gd name="connsiteX52" fmla="*/ 56414 w 124184"/>
                  <a:gd name="connsiteY52" fmla="*/ 54848 h 133950"/>
                  <a:gd name="connsiteX53" fmla="*/ 58469 w 124184"/>
                  <a:gd name="connsiteY53" fmla="*/ 55505 h 133950"/>
                  <a:gd name="connsiteX54" fmla="*/ 74829 w 124184"/>
                  <a:gd name="connsiteY54" fmla="*/ 53203 h 133950"/>
                  <a:gd name="connsiteX55" fmla="*/ 75816 w 124184"/>
                  <a:gd name="connsiteY55" fmla="*/ 69728 h 133950"/>
                  <a:gd name="connsiteX56" fmla="*/ 76802 w 124184"/>
                  <a:gd name="connsiteY56" fmla="*/ 71619 h 133950"/>
                  <a:gd name="connsiteX57" fmla="*/ 76884 w 124184"/>
                  <a:gd name="connsiteY57" fmla="*/ 71701 h 133950"/>
                  <a:gd name="connsiteX58" fmla="*/ 90038 w 124184"/>
                  <a:gd name="connsiteY58" fmla="*/ 81649 h 133950"/>
                  <a:gd name="connsiteX59" fmla="*/ 79103 w 124184"/>
                  <a:gd name="connsiteY59" fmla="*/ 94063 h 133950"/>
                  <a:gd name="connsiteX60" fmla="*/ 78446 w 124184"/>
                  <a:gd name="connsiteY60" fmla="*/ 96118 h 133950"/>
                  <a:gd name="connsiteX61" fmla="*/ 80748 w 124184"/>
                  <a:gd name="connsiteY61" fmla="*/ 112478 h 133950"/>
                  <a:gd name="connsiteX62" fmla="*/ 64223 w 124184"/>
                  <a:gd name="connsiteY62" fmla="*/ 113465 h 133950"/>
                  <a:gd name="connsiteX63" fmla="*/ 62333 w 124184"/>
                  <a:gd name="connsiteY63" fmla="*/ 114533 h 133950"/>
                  <a:gd name="connsiteX64" fmla="*/ 52384 w 124184"/>
                  <a:gd name="connsiteY64" fmla="*/ 127687 h 133950"/>
                  <a:gd name="connsiteX65" fmla="*/ 39971 w 124184"/>
                  <a:gd name="connsiteY65" fmla="*/ 116753 h 133950"/>
                  <a:gd name="connsiteX66" fmla="*/ 37916 w 124184"/>
                  <a:gd name="connsiteY66" fmla="*/ 116095 h 133950"/>
                  <a:gd name="connsiteX67" fmla="*/ 21555 w 124184"/>
                  <a:gd name="connsiteY67" fmla="*/ 118397 h 133950"/>
                  <a:gd name="connsiteX68" fmla="*/ 20569 w 124184"/>
                  <a:gd name="connsiteY68" fmla="*/ 101873 h 133950"/>
                  <a:gd name="connsiteX69" fmla="*/ 19500 w 124184"/>
                  <a:gd name="connsiteY69" fmla="*/ 99982 h 133950"/>
                  <a:gd name="connsiteX70" fmla="*/ 6346 w 124184"/>
                  <a:gd name="connsiteY70" fmla="*/ 90034 h 133950"/>
                  <a:gd name="connsiteX71" fmla="*/ 17281 w 124184"/>
                  <a:gd name="connsiteY71" fmla="*/ 77620 h 133950"/>
                  <a:gd name="connsiteX72" fmla="*/ 17938 w 124184"/>
                  <a:gd name="connsiteY72" fmla="*/ 75565 h 133950"/>
                  <a:gd name="connsiteX73" fmla="*/ 15636 w 124184"/>
                  <a:gd name="connsiteY73" fmla="*/ 59205 h 133950"/>
                  <a:gd name="connsiteX74" fmla="*/ 32161 w 124184"/>
                  <a:gd name="connsiteY74" fmla="*/ 58136 h 133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124184" h="133950">
                    <a:moveTo>
                      <a:pt x="12677" y="75072"/>
                    </a:moveTo>
                    <a:lnTo>
                      <a:pt x="674" y="88637"/>
                    </a:lnTo>
                    <a:cubicBezTo>
                      <a:pt x="180" y="89212"/>
                      <a:pt x="-67" y="89870"/>
                      <a:pt x="16" y="90610"/>
                    </a:cubicBezTo>
                    <a:cubicBezTo>
                      <a:pt x="98" y="91350"/>
                      <a:pt x="427" y="92007"/>
                      <a:pt x="1002" y="92418"/>
                    </a:cubicBezTo>
                    <a:lnTo>
                      <a:pt x="15471" y="103353"/>
                    </a:lnTo>
                    <a:lnTo>
                      <a:pt x="16623" y="121439"/>
                    </a:lnTo>
                    <a:cubicBezTo>
                      <a:pt x="16705" y="122919"/>
                      <a:pt x="18185" y="124070"/>
                      <a:pt x="19582" y="123823"/>
                    </a:cubicBezTo>
                    <a:lnTo>
                      <a:pt x="37587" y="121275"/>
                    </a:lnTo>
                    <a:lnTo>
                      <a:pt x="51152" y="133278"/>
                    </a:lnTo>
                    <a:cubicBezTo>
                      <a:pt x="51727" y="133771"/>
                      <a:pt x="52384" y="134018"/>
                      <a:pt x="53125" y="133935"/>
                    </a:cubicBezTo>
                    <a:cubicBezTo>
                      <a:pt x="53865" y="133853"/>
                      <a:pt x="54522" y="133524"/>
                      <a:pt x="54933" y="132949"/>
                    </a:cubicBezTo>
                    <a:lnTo>
                      <a:pt x="65867" y="118479"/>
                    </a:lnTo>
                    <a:lnTo>
                      <a:pt x="83954" y="117329"/>
                    </a:lnTo>
                    <a:cubicBezTo>
                      <a:pt x="84694" y="117246"/>
                      <a:pt x="85351" y="116918"/>
                      <a:pt x="85845" y="116342"/>
                    </a:cubicBezTo>
                    <a:cubicBezTo>
                      <a:pt x="86338" y="115767"/>
                      <a:pt x="86503" y="115027"/>
                      <a:pt x="86420" y="114369"/>
                    </a:cubicBezTo>
                    <a:lnTo>
                      <a:pt x="83872" y="96365"/>
                    </a:lnTo>
                    <a:lnTo>
                      <a:pt x="95875" y="82800"/>
                    </a:lnTo>
                    <a:cubicBezTo>
                      <a:pt x="96369" y="82224"/>
                      <a:pt x="96614" y="81566"/>
                      <a:pt x="96532" y="80827"/>
                    </a:cubicBezTo>
                    <a:cubicBezTo>
                      <a:pt x="96451" y="80087"/>
                      <a:pt x="96122" y="79429"/>
                      <a:pt x="95546" y="79018"/>
                    </a:cubicBezTo>
                    <a:lnTo>
                      <a:pt x="88476" y="73756"/>
                    </a:lnTo>
                    <a:lnTo>
                      <a:pt x="123580" y="30760"/>
                    </a:lnTo>
                    <a:cubicBezTo>
                      <a:pt x="124156" y="30102"/>
                      <a:pt x="124320" y="29198"/>
                      <a:pt x="124074" y="28293"/>
                    </a:cubicBezTo>
                    <a:cubicBezTo>
                      <a:pt x="123827" y="27471"/>
                      <a:pt x="123170" y="26813"/>
                      <a:pt x="122264" y="26567"/>
                    </a:cubicBezTo>
                    <a:lnTo>
                      <a:pt x="101301" y="20812"/>
                    </a:lnTo>
                    <a:lnTo>
                      <a:pt x="91435" y="1410"/>
                    </a:lnTo>
                    <a:cubicBezTo>
                      <a:pt x="91271" y="1081"/>
                      <a:pt x="91025" y="835"/>
                      <a:pt x="90778" y="588"/>
                    </a:cubicBezTo>
                    <a:cubicBezTo>
                      <a:pt x="90366" y="259"/>
                      <a:pt x="89956" y="95"/>
                      <a:pt x="89380" y="12"/>
                    </a:cubicBezTo>
                    <a:cubicBezTo>
                      <a:pt x="88476" y="-70"/>
                      <a:pt x="87654" y="259"/>
                      <a:pt x="87079" y="917"/>
                    </a:cubicBezTo>
                    <a:lnTo>
                      <a:pt x="51974" y="43914"/>
                    </a:lnTo>
                    <a:lnTo>
                      <a:pt x="45397" y="38076"/>
                    </a:lnTo>
                    <a:cubicBezTo>
                      <a:pt x="44822" y="37583"/>
                      <a:pt x="44163" y="37337"/>
                      <a:pt x="43424" y="37419"/>
                    </a:cubicBezTo>
                    <a:cubicBezTo>
                      <a:pt x="42684" y="37501"/>
                      <a:pt x="42027" y="37830"/>
                      <a:pt x="41615" y="38405"/>
                    </a:cubicBezTo>
                    <a:lnTo>
                      <a:pt x="30681" y="52875"/>
                    </a:lnTo>
                    <a:lnTo>
                      <a:pt x="12594" y="54026"/>
                    </a:lnTo>
                    <a:cubicBezTo>
                      <a:pt x="11855" y="54108"/>
                      <a:pt x="11197" y="54437"/>
                      <a:pt x="10704" y="55012"/>
                    </a:cubicBezTo>
                    <a:cubicBezTo>
                      <a:pt x="10210" y="55588"/>
                      <a:pt x="10046" y="56327"/>
                      <a:pt x="10128" y="56985"/>
                    </a:cubicBezTo>
                    <a:lnTo>
                      <a:pt x="12677" y="75072"/>
                    </a:lnTo>
                    <a:close/>
                    <a:moveTo>
                      <a:pt x="88558" y="7329"/>
                    </a:moveTo>
                    <a:lnTo>
                      <a:pt x="97108" y="24183"/>
                    </a:lnTo>
                    <a:cubicBezTo>
                      <a:pt x="97437" y="24840"/>
                      <a:pt x="98012" y="25334"/>
                      <a:pt x="98752" y="25498"/>
                    </a:cubicBezTo>
                    <a:lnTo>
                      <a:pt x="117004" y="30513"/>
                    </a:lnTo>
                    <a:lnTo>
                      <a:pt x="84283" y="70550"/>
                    </a:lnTo>
                    <a:lnTo>
                      <a:pt x="80995" y="68084"/>
                    </a:lnTo>
                    <a:lnTo>
                      <a:pt x="79844" y="49997"/>
                    </a:lnTo>
                    <a:cubicBezTo>
                      <a:pt x="79762" y="49257"/>
                      <a:pt x="79432" y="48600"/>
                      <a:pt x="78857" y="48106"/>
                    </a:cubicBezTo>
                    <a:cubicBezTo>
                      <a:pt x="78281" y="47613"/>
                      <a:pt x="77542" y="47449"/>
                      <a:pt x="76884" y="47531"/>
                    </a:cubicBezTo>
                    <a:lnTo>
                      <a:pt x="58879" y="50079"/>
                    </a:lnTo>
                    <a:lnTo>
                      <a:pt x="55755" y="47366"/>
                    </a:lnTo>
                    <a:lnTo>
                      <a:pt x="88558" y="7329"/>
                    </a:lnTo>
                    <a:close/>
                    <a:moveTo>
                      <a:pt x="32161" y="58136"/>
                    </a:moveTo>
                    <a:cubicBezTo>
                      <a:pt x="32900" y="58054"/>
                      <a:pt x="33641" y="57725"/>
                      <a:pt x="34051" y="57067"/>
                    </a:cubicBezTo>
                    <a:lnTo>
                      <a:pt x="44000" y="43914"/>
                    </a:lnTo>
                    <a:lnTo>
                      <a:pt x="56414" y="54848"/>
                    </a:lnTo>
                    <a:cubicBezTo>
                      <a:pt x="56989" y="55341"/>
                      <a:pt x="57728" y="55588"/>
                      <a:pt x="58469" y="55505"/>
                    </a:cubicBezTo>
                    <a:lnTo>
                      <a:pt x="74829" y="53203"/>
                    </a:lnTo>
                    <a:lnTo>
                      <a:pt x="75816" y="69728"/>
                    </a:lnTo>
                    <a:cubicBezTo>
                      <a:pt x="75898" y="70468"/>
                      <a:pt x="76226" y="71126"/>
                      <a:pt x="76802" y="71619"/>
                    </a:cubicBezTo>
                    <a:cubicBezTo>
                      <a:pt x="76802" y="71619"/>
                      <a:pt x="76884" y="71701"/>
                      <a:pt x="76884" y="71701"/>
                    </a:cubicBezTo>
                    <a:lnTo>
                      <a:pt x="90038" y="81649"/>
                    </a:lnTo>
                    <a:lnTo>
                      <a:pt x="79103" y="94063"/>
                    </a:lnTo>
                    <a:cubicBezTo>
                      <a:pt x="78610" y="94638"/>
                      <a:pt x="78364" y="95378"/>
                      <a:pt x="78446" y="96118"/>
                    </a:cubicBezTo>
                    <a:lnTo>
                      <a:pt x="80748" y="112478"/>
                    </a:lnTo>
                    <a:lnTo>
                      <a:pt x="64223" y="113465"/>
                    </a:lnTo>
                    <a:cubicBezTo>
                      <a:pt x="63484" y="113547"/>
                      <a:pt x="62743" y="113876"/>
                      <a:pt x="62333" y="114533"/>
                    </a:cubicBezTo>
                    <a:lnTo>
                      <a:pt x="52384" y="127687"/>
                    </a:lnTo>
                    <a:lnTo>
                      <a:pt x="39971" y="116753"/>
                    </a:lnTo>
                    <a:cubicBezTo>
                      <a:pt x="39395" y="116260"/>
                      <a:pt x="38656" y="116013"/>
                      <a:pt x="37916" y="116095"/>
                    </a:cubicBezTo>
                    <a:lnTo>
                      <a:pt x="21555" y="118397"/>
                    </a:lnTo>
                    <a:lnTo>
                      <a:pt x="20569" y="101873"/>
                    </a:lnTo>
                    <a:cubicBezTo>
                      <a:pt x="20486" y="101133"/>
                      <a:pt x="20158" y="100393"/>
                      <a:pt x="19500" y="99982"/>
                    </a:cubicBezTo>
                    <a:lnTo>
                      <a:pt x="6346" y="90034"/>
                    </a:lnTo>
                    <a:lnTo>
                      <a:pt x="17281" y="77620"/>
                    </a:lnTo>
                    <a:cubicBezTo>
                      <a:pt x="17774" y="77045"/>
                      <a:pt x="18020" y="76305"/>
                      <a:pt x="17938" y="75565"/>
                    </a:cubicBezTo>
                    <a:lnTo>
                      <a:pt x="15636" y="59205"/>
                    </a:lnTo>
                    <a:lnTo>
                      <a:pt x="32161" y="58136"/>
                    </a:lnTo>
                    <a:close/>
                  </a:path>
                </a:pathLst>
              </a:custGeom>
              <a:grpFill/>
              <a:ln w="8221" cap="flat">
                <a:noFill/>
                <a:prstDash val="solid"/>
                <a:miter/>
              </a:ln>
            </p:spPr>
            <p:txBody>
              <a:bodyPr rtlCol="0" anchor="ctr"/>
              <a:lstStyle/>
              <a:p>
                <a:endParaRPr lang="en-US"/>
              </a:p>
            </p:txBody>
          </p:sp>
          <p:sp>
            <p:nvSpPr>
              <p:cNvPr id="99" name="Freeform: Shape 98">
                <a:extLst>
                  <a:ext uri="{FF2B5EF4-FFF2-40B4-BE49-F238E27FC236}">
                    <a16:creationId xmlns:a16="http://schemas.microsoft.com/office/drawing/2014/main" id="{552E61C0-11F6-4173-B861-C0B7AE3D3666}"/>
                  </a:ext>
                </a:extLst>
              </p:cNvPr>
              <p:cNvSpPr/>
              <p:nvPr/>
            </p:nvSpPr>
            <p:spPr>
              <a:xfrm>
                <a:off x="10132734" y="1324682"/>
                <a:ext cx="101294" cy="83618"/>
              </a:xfrm>
              <a:custGeom>
                <a:avLst/>
                <a:gdLst>
                  <a:gd name="connsiteX0" fmla="*/ 100304 w 101294"/>
                  <a:gd name="connsiteY0" fmla="*/ 78928 h 83618"/>
                  <a:gd name="connsiteX1" fmla="*/ 4280 w 101294"/>
                  <a:gd name="connsiteY1" fmla="*/ 580 h 83618"/>
                  <a:gd name="connsiteX2" fmla="*/ 581 w 101294"/>
                  <a:gd name="connsiteY2" fmla="*/ 991 h 83618"/>
                  <a:gd name="connsiteX3" fmla="*/ 991 w 101294"/>
                  <a:gd name="connsiteY3" fmla="*/ 4691 h 83618"/>
                  <a:gd name="connsiteX4" fmla="*/ 97015 w 101294"/>
                  <a:gd name="connsiteY4" fmla="*/ 83039 h 83618"/>
                  <a:gd name="connsiteX5" fmla="*/ 100714 w 101294"/>
                  <a:gd name="connsiteY5" fmla="*/ 82628 h 83618"/>
                  <a:gd name="connsiteX6" fmla="*/ 100304 w 10129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8">
                    <a:moveTo>
                      <a:pt x="100304" y="78928"/>
                    </a:moveTo>
                    <a:lnTo>
                      <a:pt x="4280" y="580"/>
                    </a:lnTo>
                    <a:cubicBezTo>
                      <a:pt x="3129" y="-324"/>
                      <a:pt x="1485" y="-160"/>
                      <a:pt x="581" y="991"/>
                    </a:cubicBezTo>
                    <a:cubicBezTo>
                      <a:pt x="-324" y="2142"/>
                      <a:pt x="-160" y="3787"/>
                      <a:pt x="991" y="4691"/>
                    </a:cubicBezTo>
                    <a:lnTo>
                      <a:pt x="97015" y="83039"/>
                    </a:lnTo>
                    <a:cubicBezTo>
                      <a:pt x="98166" y="83943"/>
                      <a:pt x="99810" y="83779"/>
                      <a:pt x="100714" y="82628"/>
                    </a:cubicBezTo>
                    <a:cubicBezTo>
                      <a:pt x="101618" y="81477"/>
                      <a:pt x="101454" y="79832"/>
                      <a:pt x="100304" y="78928"/>
                    </a:cubicBezTo>
                    <a:close/>
                  </a:path>
                </a:pathLst>
              </a:custGeom>
              <a:grpFill/>
              <a:ln w="8221" cap="flat">
                <a:noFill/>
                <a:prstDash val="solid"/>
                <a:miter/>
              </a:ln>
            </p:spPr>
            <p:txBody>
              <a:bodyPr rtlCol="0" anchor="ctr"/>
              <a:lstStyle/>
              <a:p>
                <a:endParaRPr lang="en-US"/>
              </a:p>
            </p:txBody>
          </p:sp>
          <p:sp>
            <p:nvSpPr>
              <p:cNvPr id="100" name="Freeform: Shape 99">
                <a:extLst>
                  <a:ext uri="{FF2B5EF4-FFF2-40B4-BE49-F238E27FC236}">
                    <a16:creationId xmlns:a16="http://schemas.microsoft.com/office/drawing/2014/main" id="{EBB1CDA2-4544-47FF-B8D0-FF997F99E60A}"/>
                  </a:ext>
                </a:extLst>
              </p:cNvPr>
              <p:cNvSpPr/>
              <p:nvPr/>
            </p:nvSpPr>
            <p:spPr>
              <a:xfrm>
                <a:off x="10151396" y="1301827"/>
                <a:ext cx="101294" cy="83618"/>
              </a:xfrm>
              <a:custGeom>
                <a:avLst/>
                <a:gdLst>
                  <a:gd name="connsiteX0" fmla="*/ 100303 w 101294"/>
                  <a:gd name="connsiteY0" fmla="*/ 78928 h 83618"/>
                  <a:gd name="connsiteX1" fmla="*/ 4280 w 101294"/>
                  <a:gd name="connsiteY1" fmla="*/ 580 h 83618"/>
                  <a:gd name="connsiteX2" fmla="*/ 580 w 101294"/>
                  <a:gd name="connsiteY2" fmla="*/ 991 h 83618"/>
                  <a:gd name="connsiteX3" fmla="*/ 992 w 101294"/>
                  <a:gd name="connsiteY3" fmla="*/ 4691 h 83618"/>
                  <a:gd name="connsiteX4" fmla="*/ 97015 w 101294"/>
                  <a:gd name="connsiteY4" fmla="*/ 83039 h 83618"/>
                  <a:gd name="connsiteX5" fmla="*/ 100714 w 101294"/>
                  <a:gd name="connsiteY5" fmla="*/ 82628 h 83618"/>
                  <a:gd name="connsiteX6" fmla="*/ 100303 w 10129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8">
                    <a:moveTo>
                      <a:pt x="100303" y="78928"/>
                    </a:moveTo>
                    <a:lnTo>
                      <a:pt x="4280" y="580"/>
                    </a:lnTo>
                    <a:cubicBezTo>
                      <a:pt x="3129" y="-324"/>
                      <a:pt x="1485" y="-160"/>
                      <a:pt x="580" y="991"/>
                    </a:cubicBezTo>
                    <a:cubicBezTo>
                      <a:pt x="-324" y="2142"/>
                      <a:pt x="-160" y="3787"/>
                      <a:pt x="992" y="4691"/>
                    </a:cubicBezTo>
                    <a:lnTo>
                      <a:pt x="97015" y="83039"/>
                    </a:lnTo>
                    <a:cubicBezTo>
                      <a:pt x="98165" y="83943"/>
                      <a:pt x="99810" y="83779"/>
                      <a:pt x="100714" y="82628"/>
                    </a:cubicBezTo>
                    <a:cubicBezTo>
                      <a:pt x="101619" y="81477"/>
                      <a:pt x="101454" y="79832"/>
                      <a:pt x="100303" y="78928"/>
                    </a:cubicBezTo>
                    <a:close/>
                  </a:path>
                </a:pathLst>
              </a:custGeom>
              <a:grpFill/>
              <a:ln w="8221" cap="flat">
                <a:noFill/>
                <a:prstDash val="solid"/>
                <a:miter/>
              </a:ln>
            </p:spPr>
            <p:txBody>
              <a:bodyPr rtlCol="0" anchor="ctr"/>
              <a:lstStyle/>
              <a:p>
                <a:endParaRPr lang="en-US"/>
              </a:p>
            </p:txBody>
          </p:sp>
          <p:sp>
            <p:nvSpPr>
              <p:cNvPr id="101" name="Freeform: Shape 100">
                <a:extLst>
                  <a:ext uri="{FF2B5EF4-FFF2-40B4-BE49-F238E27FC236}">
                    <a16:creationId xmlns:a16="http://schemas.microsoft.com/office/drawing/2014/main" id="{BBD2928D-1129-43CF-8252-2DD57CBC90A2}"/>
                  </a:ext>
                </a:extLst>
              </p:cNvPr>
              <p:cNvSpPr/>
              <p:nvPr/>
            </p:nvSpPr>
            <p:spPr>
              <a:xfrm>
                <a:off x="10170059" y="1278972"/>
                <a:ext cx="101234" cy="83618"/>
              </a:xfrm>
              <a:custGeom>
                <a:avLst/>
                <a:gdLst>
                  <a:gd name="connsiteX0" fmla="*/ 100303 w 101234"/>
                  <a:gd name="connsiteY0" fmla="*/ 78928 h 83618"/>
                  <a:gd name="connsiteX1" fmla="*/ 4280 w 101234"/>
                  <a:gd name="connsiteY1" fmla="*/ 580 h 83618"/>
                  <a:gd name="connsiteX2" fmla="*/ 580 w 101234"/>
                  <a:gd name="connsiteY2" fmla="*/ 991 h 83618"/>
                  <a:gd name="connsiteX3" fmla="*/ 992 w 101234"/>
                  <a:gd name="connsiteY3" fmla="*/ 4691 h 83618"/>
                  <a:gd name="connsiteX4" fmla="*/ 97014 w 101234"/>
                  <a:gd name="connsiteY4" fmla="*/ 83039 h 83618"/>
                  <a:gd name="connsiteX5" fmla="*/ 100714 w 101234"/>
                  <a:gd name="connsiteY5" fmla="*/ 82628 h 83618"/>
                  <a:gd name="connsiteX6" fmla="*/ 100303 w 10123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8">
                    <a:moveTo>
                      <a:pt x="100303" y="78928"/>
                    </a:moveTo>
                    <a:lnTo>
                      <a:pt x="4280" y="580"/>
                    </a:lnTo>
                    <a:cubicBezTo>
                      <a:pt x="3129" y="-324"/>
                      <a:pt x="1484" y="-160"/>
                      <a:pt x="580" y="991"/>
                    </a:cubicBezTo>
                    <a:cubicBezTo>
                      <a:pt x="-324" y="2142"/>
                      <a:pt x="-160" y="3787"/>
                      <a:pt x="992" y="4691"/>
                    </a:cubicBezTo>
                    <a:lnTo>
                      <a:pt x="97014" y="83039"/>
                    </a:lnTo>
                    <a:cubicBezTo>
                      <a:pt x="98165" y="83943"/>
                      <a:pt x="99810" y="83779"/>
                      <a:pt x="100714" y="82628"/>
                    </a:cubicBezTo>
                    <a:cubicBezTo>
                      <a:pt x="101536" y="81477"/>
                      <a:pt x="101372" y="79832"/>
                      <a:pt x="100303" y="78928"/>
                    </a:cubicBezTo>
                    <a:close/>
                  </a:path>
                </a:pathLst>
              </a:custGeom>
              <a:grpFill/>
              <a:ln w="8221" cap="flat">
                <a:noFill/>
                <a:prstDash val="solid"/>
                <a:miter/>
              </a:ln>
            </p:spPr>
            <p:txBody>
              <a:bodyPr rtlCol="0" anchor="ctr"/>
              <a:lstStyle/>
              <a:p>
                <a:endParaRPr lang="en-US"/>
              </a:p>
            </p:txBody>
          </p:sp>
          <p:sp>
            <p:nvSpPr>
              <p:cNvPr id="102" name="Freeform: Shape 101">
                <a:extLst>
                  <a:ext uri="{FF2B5EF4-FFF2-40B4-BE49-F238E27FC236}">
                    <a16:creationId xmlns:a16="http://schemas.microsoft.com/office/drawing/2014/main" id="{52493F8F-9FB8-4220-94A4-E232C2F25E91}"/>
                  </a:ext>
                </a:extLst>
              </p:cNvPr>
              <p:cNvSpPr/>
              <p:nvPr/>
            </p:nvSpPr>
            <p:spPr>
              <a:xfrm>
                <a:off x="10188721" y="1256117"/>
                <a:ext cx="101234" cy="83618"/>
              </a:xfrm>
              <a:custGeom>
                <a:avLst/>
                <a:gdLst>
                  <a:gd name="connsiteX0" fmla="*/ 100303 w 101234"/>
                  <a:gd name="connsiteY0" fmla="*/ 78928 h 83618"/>
                  <a:gd name="connsiteX1" fmla="*/ 4280 w 101234"/>
                  <a:gd name="connsiteY1" fmla="*/ 580 h 83618"/>
                  <a:gd name="connsiteX2" fmla="*/ 580 w 101234"/>
                  <a:gd name="connsiteY2" fmla="*/ 991 h 83618"/>
                  <a:gd name="connsiteX3" fmla="*/ 992 w 101234"/>
                  <a:gd name="connsiteY3" fmla="*/ 4691 h 83618"/>
                  <a:gd name="connsiteX4" fmla="*/ 97014 w 101234"/>
                  <a:gd name="connsiteY4" fmla="*/ 83039 h 83618"/>
                  <a:gd name="connsiteX5" fmla="*/ 100714 w 101234"/>
                  <a:gd name="connsiteY5" fmla="*/ 82628 h 83618"/>
                  <a:gd name="connsiteX6" fmla="*/ 100303 w 10123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8">
                    <a:moveTo>
                      <a:pt x="100303" y="78928"/>
                    </a:moveTo>
                    <a:lnTo>
                      <a:pt x="4280" y="580"/>
                    </a:lnTo>
                    <a:cubicBezTo>
                      <a:pt x="3129" y="-324"/>
                      <a:pt x="1484" y="-160"/>
                      <a:pt x="580" y="991"/>
                    </a:cubicBezTo>
                    <a:cubicBezTo>
                      <a:pt x="-324" y="2142"/>
                      <a:pt x="-160" y="3787"/>
                      <a:pt x="992" y="4691"/>
                    </a:cubicBezTo>
                    <a:lnTo>
                      <a:pt x="97014" y="83039"/>
                    </a:lnTo>
                    <a:cubicBezTo>
                      <a:pt x="98165" y="83943"/>
                      <a:pt x="99810" y="83779"/>
                      <a:pt x="100714" y="82628"/>
                    </a:cubicBezTo>
                    <a:cubicBezTo>
                      <a:pt x="101536" y="81477"/>
                      <a:pt x="101372" y="79832"/>
                      <a:pt x="100303" y="78928"/>
                    </a:cubicBezTo>
                    <a:close/>
                  </a:path>
                </a:pathLst>
              </a:custGeom>
              <a:grpFill/>
              <a:ln w="8221" cap="flat">
                <a:noFill/>
                <a:prstDash val="solid"/>
                <a:miter/>
              </a:ln>
            </p:spPr>
            <p:txBody>
              <a:bodyPr rtlCol="0" anchor="ctr"/>
              <a:lstStyle/>
              <a:p>
                <a:endParaRPr lang="en-US"/>
              </a:p>
            </p:txBody>
          </p:sp>
          <p:sp>
            <p:nvSpPr>
              <p:cNvPr id="103" name="Freeform: Shape 102">
                <a:extLst>
                  <a:ext uri="{FF2B5EF4-FFF2-40B4-BE49-F238E27FC236}">
                    <a16:creationId xmlns:a16="http://schemas.microsoft.com/office/drawing/2014/main" id="{30C86F58-0A62-4AE7-B546-F15DD6773ED4}"/>
                  </a:ext>
                </a:extLst>
              </p:cNvPr>
              <p:cNvSpPr/>
              <p:nvPr/>
            </p:nvSpPr>
            <p:spPr>
              <a:xfrm>
                <a:off x="10314202" y="1236633"/>
                <a:ext cx="35499" cy="29934"/>
              </a:xfrm>
              <a:custGeom>
                <a:avLst/>
                <a:gdLst>
                  <a:gd name="connsiteX0" fmla="*/ 966 w 35499"/>
                  <a:gd name="connsiteY0" fmla="*/ 4691 h 29934"/>
                  <a:gd name="connsiteX1" fmla="*/ 31219 w 35499"/>
                  <a:gd name="connsiteY1" fmla="*/ 29354 h 29934"/>
                  <a:gd name="connsiteX2" fmla="*/ 34920 w 35499"/>
                  <a:gd name="connsiteY2" fmla="*/ 28943 h 29934"/>
                  <a:gd name="connsiteX3" fmla="*/ 34508 w 35499"/>
                  <a:gd name="connsiteY3" fmla="*/ 25244 h 29934"/>
                  <a:gd name="connsiteX4" fmla="*/ 4254 w 35499"/>
                  <a:gd name="connsiteY4" fmla="*/ 580 h 29934"/>
                  <a:gd name="connsiteX5" fmla="*/ 555 w 35499"/>
                  <a:gd name="connsiteY5" fmla="*/ 991 h 29934"/>
                  <a:gd name="connsiteX6" fmla="*/ 966 w 35499"/>
                  <a:gd name="connsiteY6" fmla="*/ 4691 h 29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499" h="29934">
                    <a:moveTo>
                      <a:pt x="966" y="4691"/>
                    </a:moveTo>
                    <a:lnTo>
                      <a:pt x="31219" y="29354"/>
                    </a:lnTo>
                    <a:cubicBezTo>
                      <a:pt x="32370" y="30259"/>
                      <a:pt x="34014" y="30094"/>
                      <a:pt x="34920" y="28943"/>
                    </a:cubicBezTo>
                    <a:cubicBezTo>
                      <a:pt x="35824" y="27792"/>
                      <a:pt x="35659" y="26148"/>
                      <a:pt x="34508" y="25244"/>
                    </a:cubicBezTo>
                    <a:lnTo>
                      <a:pt x="4254" y="580"/>
                    </a:lnTo>
                    <a:cubicBezTo>
                      <a:pt x="3104" y="-324"/>
                      <a:pt x="1459" y="-160"/>
                      <a:pt x="555" y="991"/>
                    </a:cubicBezTo>
                    <a:cubicBezTo>
                      <a:pt x="-350" y="2142"/>
                      <a:pt x="-103" y="3787"/>
                      <a:pt x="966" y="4691"/>
                    </a:cubicBezTo>
                    <a:close/>
                  </a:path>
                </a:pathLst>
              </a:custGeom>
              <a:grpFill/>
              <a:ln w="8221" cap="flat">
                <a:noFill/>
                <a:prstDash val="solid"/>
                <a:miter/>
              </a:ln>
            </p:spPr>
            <p:txBody>
              <a:bodyPr rtlCol="0" anchor="ctr"/>
              <a:lstStyle/>
              <a:p>
                <a:endParaRPr lang="en-US"/>
              </a:p>
            </p:txBody>
          </p:sp>
        </p:grpSp>
        <p:grpSp>
          <p:nvGrpSpPr>
            <p:cNvPr id="47" name="Graphic 2">
              <a:extLst>
                <a:ext uri="{FF2B5EF4-FFF2-40B4-BE49-F238E27FC236}">
                  <a16:creationId xmlns:a16="http://schemas.microsoft.com/office/drawing/2014/main" id="{F76C326E-E65E-4412-AC14-FF1224D9B2BA}"/>
                </a:ext>
              </a:extLst>
            </p:cNvPr>
            <p:cNvGrpSpPr/>
            <p:nvPr/>
          </p:nvGrpSpPr>
          <p:grpSpPr>
            <a:xfrm>
              <a:off x="152517" y="919644"/>
              <a:ext cx="392361" cy="386418"/>
              <a:chOff x="152517" y="919644"/>
              <a:chExt cx="392361" cy="386418"/>
            </a:xfrm>
            <a:grpFill/>
          </p:grpSpPr>
          <p:sp>
            <p:nvSpPr>
              <p:cNvPr id="88" name="Freeform: Shape 87">
                <a:extLst>
                  <a:ext uri="{FF2B5EF4-FFF2-40B4-BE49-F238E27FC236}">
                    <a16:creationId xmlns:a16="http://schemas.microsoft.com/office/drawing/2014/main" id="{3D4BD44A-2EF4-47C7-9534-C4EF2F472184}"/>
                  </a:ext>
                </a:extLst>
              </p:cNvPr>
              <p:cNvSpPr/>
              <p:nvPr/>
            </p:nvSpPr>
            <p:spPr>
              <a:xfrm>
                <a:off x="344597" y="1001745"/>
                <a:ext cx="123263" cy="207694"/>
              </a:xfrm>
              <a:custGeom>
                <a:avLst/>
                <a:gdLst>
                  <a:gd name="connsiteX0" fmla="*/ 343 w 123263"/>
                  <a:gd name="connsiteY0" fmla="*/ 36023 h 207694"/>
                  <a:gd name="connsiteX1" fmla="*/ 25582 w 123263"/>
                  <a:gd name="connsiteY1" fmla="*/ 187868 h 207694"/>
                  <a:gd name="connsiteX2" fmla="*/ 52876 w 123263"/>
                  <a:gd name="connsiteY2" fmla="*/ 207352 h 207694"/>
                  <a:gd name="connsiteX3" fmla="*/ 103436 w 123263"/>
                  <a:gd name="connsiteY3" fmla="*/ 198966 h 207694"/>
                  <a:gd name="connsiteX4" fmla="*/ 122921 w 123263"/>
                  <a:gd name="connsiteY4" fmla="*/ 171672 h 207694"/>
                  <a:gd name="connsiteX5" fmla="*/ 97682 w 123263"/>
                  <a:gd name="connsiteY5" fmla="*/ 19827 h 207694"/>
                  <a:gd name="connsiteX6" fmla="*/ 70387 w 123263"/>
                  <a:gd name="connsiteY6" fmla="*/ 343 h 207694"/>
                  <a:gd name="connsiteX7" fmla="*/ 19827 w 123263"/>
                  <a:gd name="connsiteY7" fmla="*/ 8728 h 207694"/>
                  <a:gd name="connsiteX8" fmla="*/ 343 w 123263"/>
                  <a:gd name="connsiteY8" fmla="*/ 36023 h 207694"/>
                  <a:gd name="connsiteX9" fmla="*/ 71292 w 123263"/>
                  <a:gd name="connsiteY9" fmla="*/ 5440 h 207694"/>
                  <a:gd name="connsiteX10" fmla="*/ 92584 w 123263"/>
                  <a:gd name="connsiteY10" fmla="*/ 20649 h 207694"/>
                  <a:gd name="connsiteX11" fmla="*/ 117823 w 123263"/>
                  <a:gd name="connsiteY11" fmla="*/ 172494 h 207694"/>
                  <a:gd name="connsiteX12" fmla="*/ 102614 w 123263"/>
                  <a:gd name="connsiteY12" fmla="*/ 193787 h 207694"/>
                  <a:gd name="connsiteX13" fmla="*/ 72525 w 123263"/>
                  <a:gd name="connsiteY13" fmla="*/ 198802 h 207694"/>
                  <a:gd name="connsiteX14" fmla="*/ 41202 w 123263"/>
                  <a:gd name="connsiteY14" fmla="*/ 10373 h 207694"/>
                  <a:gd name="connsiteX15" fmla="*/ 71292 w 123263"/>
                  <a:gd name="connsiteY15" fmla="*/ 5440 h 207694"/>
                  <a:gd name="connsiteX16" fmla="*/ 36105 w 123263"/>
                  <a:gd name="connsiteY16" fmla="*/ 11359 h 207694"/>
                  <a:gd name="connsiteX17" fmla="*/ 67428 w 123263"/>
                  <a:gd name="connsiteY17" fmla="*/ 199789 h 207694"/>
                  <a:gd name="connsiteX18" fmla="*/ 52054 w 123263"/>
                  <a:gd name="connsiteY18" fmla="*/ 202337 h 207694"/>
                  <a:gd name="connsiteX19" fmla="*/ 30761 w 123263"/>
                  <a:gd name="connsiteY19" fmla="*/ 187128 h 207694"/>
                  <a:gd name="connsiteX20" fmla="*/ 5522 w 123263"/>
                  <a:gd name="connsiteY20" fmla="*/ 35283 h 207694"/>
                  <a:gd name="connsiteX21" fmla="*/ 20731 w 123263"/>
                  <a:gd name="connsiteY21" fmla="*/ 13990 h 207694"/>
                  <a:gd name="connsiteX22" fmla="*/ 36105 w 123263"/>
                  <a:gd name="connsiteY22" fmla="*/ 11359 h 207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3263" h="207694">
                    <a:moveTo>
                      <a:pt x="343" y="36023"/>
                    </a:moveTo>
                    <a:lnTo>
                      <a:pt x="25582" y="187868"/>
                    </a:lnTo>
                    <a:cubicBezTo>
                      <a:pt x="27719" y="200775"/>
                      <a:pt x="39969" y="209572"/>
                      <a:pt x="52876" y="207352"/>
                    </a:cubicBezTo>
                    <a:lnTo>
                      <a:pt x="103436" y="198966"/>
                    </a:lnTo>
                    <a:cubicBezTo>
                      <a:pt x="116344" y="196829"/>
                      <a:pt x="125140" y="184579"/>
                      <a:pt x="122921" y="171672"/>
                    </a:cubicBezTo>
                    <a:lnTo>
                      <a:pt x="97682" y="19827"/>
                    </a:lnTo>
                    <a:cubicBezTo>
                      <a:pt x="95544" y="6920"/>
                      <a:pt x="83294" y="-1877"/>
                      <a:pt x="70387" y="343"/>
                    </a:cubicBezTo>
                    <a:lnTo>
                      <a:pt x="19827" y="8728"/>
                    </a:lnTo>
                    <a:cubicBezTo>
                      <a:pt x="6920" y="10866"/>
                      <a:pt x="-1877" y="23115"/>
                      <a:pt x="343" y="36023"/>
                    </a:cubicBezTo>
                    <a:close/>
                    <a:moveTo>
                      <a:pt x="71292" y="5440"/>
                    </a:moveTo>
                    <a:cubicBezTo>
                      <a:pt x="81404" y="3796"/>
                      <a:pt x="90940" y="10619"/>
                      <a:pt x="92584" y="20649"/>
                    </a:cubicBezTo>
                    <a:lnTo>
                      <a:pt x="117823" y="172494"/>
                    </a:lnTo>
                    <a:cubicBezTo>
                      <a:pt x="119468" y="182606"/>
                      <a:pt x="112644" y="192143"/>
                      <a:pt x="102614" y="193787"/>
                    </a:cubicBezTo>
                    <a:lnTo>
                      <a:pt x="72525" y="198802"/>
                    </a:lnTo>
                    <a:lnTo>
                      <a:pt x="41202" y="10373"/>
                    </a:lnTo>
                    <a:lnTo>
                      <a:pt x="71292" y="5440"/>
                    </a:lnTo>
                    <a:close/>
                    <a:moveTo>
                      <a:pt x="36105" y="11359"/>
                    </a:moveTo>
                    <a:lnTo>
                      <a:pt x="67428" y="199789"/>
                    </a:lnTo>
                    <a:lnTo>
                      <a:pt x="52054" y="202337"/>
                    </a:lnTo>
                    <a:cubicBezTo>
                      <a:pt x="41942" y="203981"/>
                      <a:pt x="32405" y="197158"/>
                      <a:pt x="30761" y="187128"/>
                    </a:cubicBezTo>
                    <a:lnTo>
                      <a:pt x="5522" y="35283"/>
                    </a:lnTo>
                    <a:cubicBezTo>
                      <a:pt x="3878" y="25171"/>
                      <a:pt x="10702" y="15634"/>
                      <a:pt x="20731" y="13990"/>
                    </a:cubicBezTo>
                    <a:lnTo>
                      <a:pt x="36105" y="11359"/>
                    </a:lnTo>
                    <a:close/>
                  </a:path>
                </a:pathLst>
              </a:custGeom>
              <a:grpFill/>
              <a:ln w="8221" cap="flat">
                <a:noFill/>
                <a:prstDash val="solid"/>
                <a:miter/>
              </a:ln>
            </p:spPr>
            <p:txBody>
              <a:bodyPr rtlCol="0" anchor="ctr"/>
              <a:lstStyle/>
              <a:p>
                <a:endParaRPr lang="en-US"/>
              </a:p>
            </p:txBody>
          </p:sp>
          <p:sp>
            <p:nvSpPr>
              <p:cNvPr id="89" name="Freeform: Shape 88">
                <a:extLst>
                  <a:ext uri="{FF2B5EF4-FFF2-40B4-BE49-F238E27FC236}">
                    <a16:creationId xmlns:a16="http://schemas.microsoft.com/office/drawing/2014/main" id="{CA0B2C31-0E83-4954-8452-66FC044E0202}"/>
                  </a:ext>
                </a:extLst>
              </p:cNvPr>
              <p:cNvSpPr/>
              <p:nvPr/>
            </p:nvSpPr>
            <p:spPr>
              <a:xfrm>
                <a:off x="370189" y="1099295"/>
                <a:ext cx="21166" cy="21144"/>
              </a:xfrm>
              <a:custGeom>
                <a:avLst/>
                <a:gdLst>
                  <a:gd name="connsiteX0" fmla="*/ 154 w 21166"/>
                  <a:gd name="connsiteY0" fmla="*/ 12299 h 21144"/>
                  <a:gd name="connsiteX1" fmla="*/ 12321 w 21166"/>
                  <a:gd name="connsiteY1" fmla="*/ 21013 h 21144"/>
                  <a:gd name="connsiteX2" fmla="*/ 21035 w 21166"/>
                  <a:gd name="connsiteY2" fmla="*/ 8846 h 21144"/>
                  <a:gd name="connsiteX3" fmla="*/ 8868 w 21166"/>
                  <a:gd name="connsiteY3" fmla="*/ 131 h 21144"/>
                  <a:gd name="connsiteX4" fmla="*/ 154 w 21166"/>
                  <a:gd name="connsiteY4" fmla="*/ 12299 h 21144"/>
                  <a:gd name="connsiteX5" fmla="*/ 15856 w 21166"/>
                  <a:gd name="connsiteY5" fmla="*/ 9668 h 21144"/>
                  <a:gd name="connsiteX6" fmla="*/ 11499 w 21166"/>
                  <a:gd name="connsiteY6" fmla="*/ 15834 h 21144"/>
                  <a:gd name="connsiteX7" fmla="*/ 5333 w 21166"/>
                  <a:gd name="connsiteY7" fmla="*/ 11476 h 21144"/>
                  <a:gd name="connsiteX8" fmla="*/ 9772 w 21166"/>
                  <a:gd name="connsiteY8" fmla="*/ 5311 h 21144"/>
                  <a:gd name="connsiteX9" fmla="*/ 15856 w 21166"/>
                  <a:gd name="connsiteY9" fmla="*/ 9668 h 21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66" h="21144">
                    <a:moveTo>
                      <a:pt x="154" y="12299"/>
                    </a:moveTo>
                    <a:cubicBezTo>
                      <a:pt x="1140" y="18053"/>
                      <a:pt x="6566" y="21917"/>
                      <a:pt x="12321" y="21013"/>
                    </a:cubicBezTo>
                    <a:cubicBezTo>
                      <a:pt x="18076" y="20026"/>
                      <a:pt x="21940" y="14600"/>
                      <a:pt x="21035" y="8846"/>
                    </a:cubicBezTo>
                    <a:cubicBezTo>
                      <a:pt x="20049" y="3091"/>
                      <a:pt x="14623" y="-773"/>
                      <a:pt x="8868" y="131"/>
                    </a:cubicBezTo>
                    <a:cubicBezTo>
                      <a:pt x="3031" y="1118"/>
                      <a:pt x="-833" y="6544"/>
                      <a:pt x="154" y="12299"/>
                    </a:cubicBezTo>
                    <a:close/>
                    <a:moveTo>
                      <a:pt x="15856" y="9668"/>
                    </a:moveTo>
                    <a:cubicBezTo>
                      <a:pt x="16349" y="12545"/>
                      <a:pt x="14376" y="15340"/>
                      <a:pt x="11499" y="15834"/>
                    </a:cubicBezTo>
                    <a:cubicBezTo>
                      <a:pt x="8621" y="16327"/>
                      <a:pt x="5826" y="14354"/>
                      <a:pt x="5333" y="11476"/>
                    </a:cubicBezTo>
                    <a:cubicBezTo>
                      <a:pt x="4840" y="8599"/>
                      <a:pt x="6813" y="5804"/>
                      <a:pt x="9772" y="5311"/>
                    </a:cubicBezTo>
                    <a:cubicBezTo>
                      <a:pt x="12568" y="4817"/>
                      <a:pt x="15363" y="6790"/>
                      <a:pt x="15856" y="9668"/>
                    </a:cubicBezTo>
                    <a:close/>
                  </a:path>
                </a:pathLst>
              </a:custGeom>
              <a:grpFill/>
              <a:ln w="8221" cap="flat">
                <a:noFill/>
                <a:prstDash val="solid"/>
                <a:miter/>
              </a:ln>
            </p:spPr>
            <p:txBody>
              <a:bodyPr rtlCol="0" anchor="ctr"/>
              <a:lstStyle/>
              <a:p>
                <a:endParaRPr lang="en-US"/>
              </a:p>
            </p:txBody>
          </p:sp>
          <p:sp>
            <p:nvSpPr>
              <p:cNvPr id="90" name="Freeform: Shape 89">
                <a:extLst>
                  <a:ext uri="{FF2B5EF4-FFF2-40B4-BE49-F238E27FC236}">
                    <a16:creationId xmlns:a16="http://schemas.microsoft.com/office/drawing/2014/main" id="{4725CE61-BE2E-4775-8E67-378D4125C147}"/>
                  </a:ext>
                </a:extLst>
              </p:cNvPr>
              <p:cNvSpPr/>
              <p:nvPr/>
            </p:nvSpPr>
            <p:spPr>
              <a:xfrm>
                <a:off x="152517" y="919644"/>
                <a:ext cx="392361" cy="369164"/>
              </a:xfrm>
              <a:custGeom>
                <a:avLst/>
                <a:gdLst>
                  <a:gd name="connsiteX0" fmla="*/ 224402 w 392361"/>
                  <a:gd name="connsiteY0" fmla="*/ 39940 h 369164"/>
                  <a:gd name="connsiteX1" fmla="*/ 225718 w 392361"/>
                  <a:gd name="connsiteY1" fmla="*/ 47833 h 369164"/>
                  <a:gd name="connsiteX2" fmla="*/ 109224 w 392361"/>
                  <a:gd name="connsiteY2" fmla="*/ 67152 h 369164"/>
                  <a:gd name="connsiteX3" fmla="*/ 107415 w 392361"/>
                  <a:gd name="connsiteY3" fmla="*/ 56218 h 369164"/>
                  <a:gd name="connsiteX4" fmla="*/ 104455 w 392361"/>
                  <a:gd name="connsiteY4" fmla="*/ 54081 h 369164"/>
                  <a:gd name="connsiteX5" fmla="*/ 46496 w 392361"/>
                  <a:gd name="connsiteY5" fmla="*/ 63699 h 369164"/>
                  <a:gd name="connsiteX6" fmla="*/ 13447 w 392361"/>
                  <a:gd name="connsiteY6" fmla="*/ 109985 h 369164"/>
                  <a:gd name="connsiteX7" fmla="*/ 24052 w 392361"/>
                  <a:gd name="connsiteY7" fmla="*/ 174028 h 369164"/>
                  <a:gd name="connsiteX8" fmla="*/ 458 w 392361"/>
                  <a:gd name="connsiteY8" fmla="*/ 212009 h 369164"/>
                  <a:gd name="connsiteX9" fmla="*/ 5637 w 392361"/>
                  <a:gd name="connsiteY9" fmla="*/ 243168 h 369164"/>
                  <a:gd name="connsiteX10" fmla="*/ 40248 w 392361"/>
                  <a:gd name="connsiteY10" fmla="*/ 271531 h 369164"/>
                  <a:gd name="connsiteX11" fmla="*/ 50853 w 392361"/>
                  <a:gd name="connsiteY11" fmla="*/ 335491 h 369164"/>
                  <a:gd name="connsiteX12" fmla="*/ 97139 w 392361"/>
                  <a:gd name="connsiteY12" fmla="*/ 368623 h 369164"/>
                  <a:gd name="connsiteX13" fmla="*/ 155098 w 392361"/>
                  <a:gd name="connsiteY13" fmla="*/ 359004 h 369164"/>
                  <a:gd name="connsiteX14" fmla="*/ 157235 w 392361"/>
                  <a:gd name="connsiteY14" fmla="*/ 356044 h 369164"/>
                  <a:gd name="connsiteX15" fmla="*/ 155427 w 392361"/>
                  <a:gd name="connsiteY15" fmla="*/ 345110 h 369164"/>
                  <a:gd name="connsiteX16" fmla="*/ 271921 w 392361"/>
                  <a:gd name="connsiteY16" fmla="*/ 325790 h 369164"/>
                  <a:gd name="connsiteX17" fmla="*/ 273236 w 392361"/>
                  <a:gd name="connsiteY17" fmla="*/ 333683 h 369164"/>
                  <a:gd name="connsiteX18" fmla="*/ 309903 w 392361"/>
                  <a:gd name="connsiteY18" fmla="*/ 351934 h 369164"/>
                  <a:gd name="connsiteX19" fmla="*/ 373041 w 392361"/>
                  <a:gd name="connsiteY19" fmla="*/ 341411 h 369164"/>
                  <a:gd name="connsiteX20" fmla="*/ 392196 w 392361"/>
                  <a:gd name="connsiteY20" fmla="*/ 321762 h 369164"/>
                  <a:gd name="connsiteX21" fmla="*/ 384797 w 392361"/>
                  <a:gd name="connsiteY21" fmla="*/ 277450 h 369164"/>
                  <a:gd name="connsiteX22" fmla="*/ 384633 w 392361"/>
                  <a:gd name="connsiteY22" fmla="*/ 277039 h 369164"/>
                  <a:gd name="connsiteX23" fmla="*/ 384386 w 392361"/>
                  <a:gd name="connsiteY23" fmla="*/ 275148 h 369164"/>
                  <a:gd name="connsiteX24" fmla="*/ 348542 w 392361"/>
                  <a:gd name="connsiteY24" fmla="*/ 59342 h 369164"/>
                  <a:gd name="connsiteX25" fmla="*/ 348131 w 392361"/>
                  <a:gd name="connsiteY25" fmla="*/ 57533 h 369164"/>
                  <a:gd name="connsiteX26" fmla="*/ 348131 w 392361"/>
                  <a:gd name="connsiteY26" fmla="*/ 57122 h 369164"/>
                  <a:gd name="connsiteX27" fmla="*/ 340732 w 392361"/>
                  <a:gd name="connsiteY27" fmla="*/ 12810 h 369164"/>
                  <a:gd name="connsiteX28" fmla="*/ 316233 w 392361"/>
                  <a:gd name="connsiteY28" fmla="*/ 396 h 369164"/>
                  <a:gd name="connsiteX29" fmla="*/ 253094 w 392361"/>
                  <a:gd name="connsiteY29" fmla="*/ 10919 h 369164"/>
                  <a:gd name="connsiteX30" fmla="*/ 224402 w 392361"/>
                  <a:gd name="connsiteY30" fmla="*/ 39940 h 369164"/>
                  <a:gd name="connsiteX31" fmla="*/ 10652 w 392361"/>
                  <a:gd name="connsiteY31" fmla="*/ 242428 h 369164"/>
                  <a:gd name="connsiteX32" fmla="*/ 5472 w 392361"/>
                  <a:gd name="connsiteY32" fmla="*/ 211269 h 369164"/>
                  <a:gd name="connsiteX33" fmla="*/ 24792 w 392361"/>
                  <a:gd name="connsiteY33" fmla="*/ 179289 h 369164"/>
                  <a:gd name="connsiteX34" fmla="*/ 26848 w 392361"/>
                  <a:gd name="connsiteY34" fmla="*/ 191785 h 369164"/>
                  <a:gd name="connsiteX35" fmla="*/ 15420 w 392361"/>
                  <a:gd name="connsiteY35" fmla="*/ 213982 h 369164"/>
                  <a:gd name="connsiteX36" fmla="*/ 19202 w 392361"/>
                  <a:gd name="connsiteY36" fmla="*/ 236591 h 369164"/>
                  <a:gd name="connsiteX37" fmla="*/ 37206 w 392361"/>
                  <a:gd name="connsiteY37" fmla="*/ 253937 h 369164"/>
                  <a:gd name="connsiteX38" fmla="*/ 39261 w 392361"/>
                  <a:gd name="connsiteY38" fmla="*/ 266433 h 369164"/>
                  <a:gd name="connsiteX39" fmla="*/ 10652 w 392361"/>
                  <a:gd name="connsiteY39" fmla="*/ 242428 h 369164"/>
                  <a:gd name="connsiteX40" fmla="*/ 27752 w 392361"/>
                  <a:gd name="connsiteY40" fmla="*/ 197211 h 369164"/>
                  <a:gd name="connsiteX41" fmla="*/ 36302 w 392361"/>
                  <a:gd name="connsiteY41" fmla="*/ 248511 h 369164"/>
                  <a:gd name="connsiteX42" fmla="*/ 24299 w 392361"/>
                  <a:gd name="connsiteY42" fmla="*/ 235769 h 369164"/>
                  <a:gd name="connsiteX43" fmla="*/ 20517 w 392361"/>
                  <a:gd name="connsiteY43" fmla="*/ 213160 h 369164"/>
                  <a:gd name="connsiteX44" fmla="*/ 27752 w 392361"/>
                  <a:gd name="connsiteY44" fmla="*/ 197211 h 369164"/>
                  <a:gd name="connsiteX45" fmla="*/ 151563 w 392361"/>
                  <a:gd name="connsiteY45" fmla="*/ 354318 h 369164"/>
                  <a:gd name="connsiteX46" fmla="*/ 96152 w 392361"/>
                  <a:gd name="connsiteY46" fmla="*/ 363526 h 369164"/>
                  <a:gd name="connsiteX47" fmla="*/ 55868 w 392361"/>
                  <a:gd name="connsiteY47" fmla="*/ 334669 h 369164"/>
                  <a:gd name="connsiteX48" fmla="*/ 44852 w 392361"/>
                  <a:gd name="connsiteY48" fmla="*/ 268407 h 369164"/>
                  <a:gd name="connsiteX49" fmla="*/ 41974 w 392361"/>
                  <a:gd name="connsiteY49" fmla="*/ 251060 h 369164"/>
                  <a:gd name="connsiteX50" fmla="*/ 32273 w 392361"/>
                  <a:gd name="connsiteY50" fmla="*/ 192854 h 369164"/>
                  <a:gd name="connsiteX51" fmla="*/ 29396 w 392361"/>
                  <a:gd name="connsiteY51" fmla="*/ 175507 h 369164"/>
                  <a:gd name="connsiteX52" fmla="*/ 18380 w 392361"/>
                  <a:gd name="connsiteY52" fmla="*/ 109162 h 369164"/>
                  <a:gd name="connsiteX53" fmla="*/ 47154 w 392361"/>
                  <a:gd name="connsiteY53" fmla="*/ 68879 h 369164"/>
                  <a:gd name="connsiteX54" fmla="*/ 102565 w 392361"/>
                  <a:gd name="connsiteY54" fmla="*/ 59671 h 369164"/>
                  <a:gd name="connsiteX55" fmla="*/ 104373 w 392361"/>
                  <a:gd name="connsiteY55" fmla="*/ 70605 h 369164"/>
                  <a:gd name="connsiteX56" fmla="*/ 149754 w 392361"/>
                  <a:gd name="connsiteY56" fmla="*/ 343384 h 369164"/>
                  <a:gd name="connsiteX57" fmla="*/ 151563 w 392361"/>
                  <a:gd name="connsiteY57" fmla="*/ 354318 h 369164"/>
                  <a:gd name="connsiteX58" fmla="*/ 116623 w 392361"/>
                  <a:gd name="connsiteY58" fmla="*/ 111958 h 369164"/>
                  <a:gd name="connsiteX59" fmla="*/ 162826 w 392361"/>
                  <a:gd name="connsiteY59" fmla="*/ 104312 h 369164"/>
                  <a:gd name="connsiteX60" fmla="*/ 165539 w 392361"/>
                  <a:gd name="connsiteY60" fmla="*/ 120672 h 369164"/>
                  <a:gd name="connsiteX61" fmla="*/ 119336 w 392361"/>
                  <a:gd name="connsiteY61" fmla="*/ 128318 h 369164"/>
                  <a:gd name="connsiteX62" fmla="*/ 116623 w 392361"/>
                  <a:gd name="connsiteY62" fmla="*/ 111958 h 369164"/>
                  <a:gd name="connsiteX63" fmla="*/ 145232 w 392361"/>
                  <a:gd name="connsiteY63" fmla="*/ 283945 h 369164"/>
                  <a:gd name="connsiteX64" fmla="*/ 191435 w 392361"/>
                  <a:gd name="connsiteY64" fmla="*/ 276299 h 369164"/>
                  <a:gd name="connsiteX65" fmla="*/ 194148 w 392361"/>
                  <a:gd name="connsiteY65" fmla="*/ 292659 h 369164"/>
                  <a:gd name="connsiteX66" fmla="*/ 147945 w 392361"/>
                  <a:gd name="connsiteY66" fmla="*/ 300305 h 369164"/>
                  <a:gd name="connsiteX67" fmla="*/ 145232 w 392361"/>
                  <a:gd name="connsiteY67" fmla="*/ 283945 h 369164"/>
                  <a:gd name="connsiteX68" fmla="*/ 308998 w 392361"/>
                  <a:gd name="connsiteY68" fmla="*/ 346754 h 369164"/>
                  <a:gd name="connsiteX69" fmla="*/ 278333 w 392361"/>
                  <a:gd name="connsiteY69" fmla="*/ 332861 h 369164"/>
                  <a:gd name="connsiteX70" fmla="*/ 277018 w 392361"/>
                  <a:gd name="connsiteY70" fmla="*/ 324968 h 369164"/>
                  <a:gd name="connsiteX71" fmla="*/ 305463 w 392361"/>
                  <a:gd name="connsiteY71" fmla="*/ 320282 h 369164"/>
                  <a:gd name="connsiteX72" fmla="*/ 309820 w 392361"/>
                  <a:gd name="connsiteY72" fmla="*/ 346754 h 369164"/>
                  <a:gd name="connsiteX73" fmla="*/ 308998 w 392361"/>
                  <a:gd name="connsiteY73" fmla="*/ 346754 h 369164"/>
                  <a:gd name="connsiteX74" fmla="*/ 386935 w 392361"/>
                  <a:gd name="connsiteY74" fmla="*/ 322584 h 369164"/>
                  <a:gd name="connsiteX75" fmla="*/ 372055 w 392361"/>
                  <a:gd name="connsiteY75" fmla="*/ 336231 h 369164"/>
                  <a:gd name="connsiteX76" fmla="*/ 314917 w 392361"/>
                  <a:gd name="connsiteY76" fmla="*/ 345686 h 369164"/>
                  <a:gd name="connsiteX77" fmla="*/ 310560 w 392361"/>
                  <a:gd name="connsiteY77" fmla="*/ 319213 h 369164"/>
                  <a:gd name="connsiteX78" fmla="*/ 358407 w 392361"/>
                  <a:gd name="connsiteY78" fmla="*/ 311239 h 369164"/>
                  <a:gd name="connsiteX79" fmla="*/ 362025 w 392361"/>
                  <a:gd name="connsiteY79" fmla="*/ 310417 h 369164"/>
                  <a:gd name="connsiteX80" fmla="*/ 362929 w 392361"/>
                  <a:gd name="connsiteY80" fmla="*/ 310088 h 369164"/>
                  <a:gd name="connsiteX81" fmla="*/ 365560 w 392361"/>
                  <a:gd name="connsiteY81" fmla="*/ 309101 h 369164"/>
                  <a:gd name="connsiteX82" fmla="*/ 366382 w 392361"/>
                  <a:gd name="connsiteY82" fmla="*/ 308772 h 369164"/>
                  <a:gd name="connsiteX83" fmla="*/ 369259 w 392361"/>
                  <a:gd name="connsiteY83" fmla="*/ 307211 h 369164"/>
                  <a:gd name="connsiteX84" fmla="*/ 369506 w 392361"/>
                  <a:gd name="connsiteY84" fmla="*/ 307046 h 369164"/>
                  <a:gd name="connsiteX85" fmla="*/ 375507 w 392361"/>
                  <a:gd name="connsiteY85" fmla="*/ 302360 h 369164"/>
                  <a:gd name="connsiteX86" fmla="*/ 375507 w 392361"/>
                  <a:gd name="connsiteY86" fmla="*/ 302360 h 369164"/>
                  <a:gd name="connsiteX87" fmla="*/ 377974 w 392361"/>
                  <a:gd name="connsiteY87" fmla="*/ 299647 h 369164"/>
                  <a:gd name="connsiteX88" fmla="*/ 378138 w 392361"/>
                  <a:gd name="connsiteY88" fmla="*/ 299483 h 369164"/>
                  <a:gd name="connsiteX89" fmla="*/ 382002 w 392361"/>
                  <a:gd name="connsiteY89" fmla="*/ 292988 h 369164"/>
                  <a:gd name="connsiteX90" fmla="*/ 386935 w 392361"/>
                  <a:gd name="connsiteY90" fmla="*/ 322584 h 369164"/>
                  <a:gd name="connsiteX91" fmla="*/ 342952 w 392361"/>
                  <a:gd name="connsiteY91" fmla="*/ 58191 h 369164"/>
                  <a:gd name="connsiteX92" fmla="*/ 343363 w 392361"/>
                  <a:gd name="connsiteY92" fmla="*/ 60164 h 369164"/>
                  <a:gd name="connsiteX93" fmla="*/ 379207 w 392361"/>
                  <a:gd name="connsiteY93" fmla="*/ 275970 h 369164"/>
                  <a:gd name="connsiteX94" fmla="*/ 379454 w 392361"/>
                  <a:gd name="connsiteY94" fmla="*/ 278190 h 369164"/>
                  <a:gd name="connsiteX95" fmla="*/ 379536 w 392361"/>
                  <a:gd name="connsiteY95" fmla="*/ 279916 h 369164"/>
                  <a:gd name="connsiteX96" fmla="*/ 379536 w 392361"/>
                  <a:gd name="connsiteY96" fmla="*/ 280821 h 369164"/>
                  <a:gd name="connsiteX97" fmla="*/ 379454 w 392361"/>
                  <a:gd name="connsiteY97" fmla="*/ 282383 h 369164"/>
                  <a:gd name="connsiteX98" fmla="*/ 379371 w 392361"/>
                  <a:gd name="connsiteY98" fmla="*/ 283369 h 369164"/>
                  <a:gd name="connsiteX99" fmla="*/ 379125 w 392361"/>
                  <a:gd name="connsiteY99" fmla="*/ 284849 h 369164"/>
                  <a:gd name="connsiteX100" fmla="*/ 378960 w 392361"/>
                  <a:gd name="connsiteY100" fmla="*/ 285835 h 369164"/>
                  <a:gd name="connsiteX101" fmla="*/ 378549 w 392361"/>
                  <a:gd name="connsiteY101" fmla="*/ 287315 h 369164"/>
                  <a:gd name="connsiteX102" fmla="*/ 378303 w 392361"/>
                  <a:gd name="connsiteY102" fmla="*/ 288220 h 369164"/>
                  <a:gd name="connsiteX103" fmla="*/ 377727 w 392361"/>
                  <a:gd name="connsiteY103" fmla="*/ 289782 h 369164"/>
                  <a:gd name="connsiteX104" fmla="*/ 377398 w 392361"/>
                  <a:gd name="connsiteY104" fmla="*/ 290522 h 369164"/>
                  <a:gd name="connsiteX105" fmla="*/ 376658 w 392361"/>
                  <a:gd name="connsiteY105" fmla="*/ 292084 h 369164"/>
                  <a:gd name="connsiteX106" fmla="*/ 376412 w 392361"/>
                  <a:gd name="connsiteY106" fmla="*/ 292659 h 369164"/>
                  <a:gd name="connsiteX107" fmla="*/ 375425 w 392361"/>
                  <a:gd name="connsiteY107" fmla="*/ 294303 h 369164"/>
                  <a:gd name="connsiteX108" fmla="*/ 375179 w 392361"/>
                  <a:gd name="connsiteY108" fmla="*/ 294714 h 369164"/>
                  <a:gd name="connsiteX109" fmla="*/ 374028 w 392361"/>
                  <a:gd name="connsiteY109" fmla="*/ 296359 h 369164"/>
                  <a:gd name="connsiteX110" fmla="*/ 373863 w 392361"/>
                  <a:gd name="connsiteY110" fmla="*/ 296605 h 369164"/>
                  <a:gd name="connsiteX111" fmla="*/ 372466 w 392361"/>
                  <a:gd name="connsiteY111" fmla="*/ 298249 h 369164"/>
                  <a:gd name="connsiteX112" fmla="*/ 372301 w 392361"/>
                  <a:gd name="connsiteY112" fmla="*/ 298414 h 369164"/>
                  <a:gd name="connsiteX113" fmla="*/ 370739 w 392361"/>
                  <a:gd name="connsiteY113" fmla="*/ 299976 h 369164"/>
                  <a:gd name="connsiteX114" fmla="*/ 370575 w 392361"/>
                  <a:gd name="connsiteY114" fmla="*/ 300140 h 369164"/>
                  <a:gd name="connsiteX115" fmla="*/ 368848 w 392361"/>
                  <a:gd name="connsiteY115" fmla="*/ 301538 h 369164"/>
                  <a:gd name="connsiteX116" fmla="*/ 368602 w 392361"/>
                  <a:gd name="connsiteY116" fmla="*/ 301702 h 369164"/>
                  <a:gd name="connsiteX117" fmla="*/ 366793 w 392361"/>
                  <a:gd name="connsiteY117" fmla="*/ 302936 h 369164"/>
                  <a:gd name="connsiteX118" fmla="*/ 366464 w 392361"/>
                  <a:gd name="connsiteY118" fmla="*/ 303100 h 369164"/>
                  <a:gd name="connsiteX119" fmla="*/ 364656 w 392361"/>
                  <a:gd name="connsiteY119" fmla="*/ 304086 h 369164"/>
                  <a:gd name="connsiteX120" fmla="*/ 364080 w 392361"/>
                  <a:gd name="connsiteY120" fmla="*/ 304333 h 369164"/>
                  <a:gd name="connsiteX121" fmla="*/ 362436 w 392361"/>
                  <a:gd name="connsiteY121" fmla="*/ 305073 h 369164"/>
                  <a:gd name="connsiteX122" fmla="*/ 361367 w 392361"/>
                  <a:gd name="connsiteY122" fmla="*/ 305402 h 369164"/>
                  <a:gd name="connsiteX123" fmla="*/ 360052 w 392361"/>
                  <a:gd name="connsiteY123" fmla="*/ 305813 h 369164"/>
                  <a:gd name="connsiteX124" fmla="*/ 357503 w 392361"/>
                  <a:gd name="connsiteY124" fmla="*/ 306388 h 369164"/>
                  <a:gd name="connsiteX125" fmla="*/ 273483 w 392361"/>
                  <a:gd name="connsiteY125" fmla="*/ 320364 h 369164"/>
                  <a:gd name="connsiteX126" fmla="*/ 154358 w 392361"/>
                  <a:gd name="connsiteY126" fmla="*/ 340177 h 369164"/>
                  <a:gd name="connsiteX127" fmla="*/ 148603 w 392361"/>
                  <a:gd name="connsiteY127" fmla="*/ 305731 h 369164"/>
                  <a:gd name="connsiteX128" fmla="*/ 197355 w 392361"/>
                  <a:gd name="connsiteY128" fmla="*/ 297592 h 369164"/>
                  <a:gd name="connsiteX129" fmla="*/ 199492 w 392361"/>
                  <a:gd name="connsiteY129" fmla="*/ 294632 h 369164"/>
                  <a:gd name="connsiteX130" fmla="*/ 195875 w 392361"/>
                  <a:gd name="connsiteY130" fmla="*/ 273093 h 369164"/>
                  <a:gd name="connsiteX131" fmla="*/ 192915 w 392361"/>
                  <a:gd name="connsiteY131" fmla="*/ 270955 h 369164"/>
                  <a:gd name="connsiteX132" fmla="*/ 144164 w 392361"/>
                  <a:gd name="connsiteY132" fmla="*/ 279094 h 369164"/>
                  <a:gd name="connsiteX133" fmla="*/ 119993 w 392361"/>
                  <a:gd name="connsiteY133" fmla="*/ 133744 h 369164"/>
                  <a:gd name="connsiteX134" fmla="*/ 168745 w 392361"/>
                  <a:gd name="connsiteY134" fmla="*/ 125605 h 369164"/>
                  <a:gd name="connsiteX135" fmla="*/ 170882 w 392361"/>
                  <a:gd name="connsiteY135" fmla="*/ 122645 h 369164"/>
                  <a:gd name="connsiteX136" fmla="*/ 167265 w 392361"/>
                  <a:gd name="connsiteY136" fmla="*/ 101106 h 369164"/>
                  <a:gd name="connsiteX137" fmla="*/ 164306 w 392361"/>
                  <a:gd name="connsiteY137" fmla="*/ 98968 h 369164"/>
                  <a:gd name="connsiteX138" fmla="*/ 115554 w 392361"/>
                  <a:gd name="connsiteY138" fmla="*/ 107107 h 369164"/>
                  <a:gd name="connsiteX139" fmla="*/ 109799 w 392361"/>
                  <a:gd name="connsiteY139" fmla="*/ 72660 h 369164"/>
                  <a:gd name="connsiteX140" fmla="*/ 228924 w 392361"/>
                  <a:gd name="connsiteY140" fmla="*/ 52847 h 369164"/>
                  <a:gd name="connsiteX141" fmla="*/ 312944 w 392361"/>
                  <a:gd name="connsiteY141" fmla="*/ 38871 h 369164"/>
                  <a:gd name="connsiteX142" fmla="*/ 315493 w 392361"/>
                  <a:gd name="connsiteY142" fmla="*/ 38543 h 369164"/>
                  <a:gd name="connsiteX143" fmla="*/ 342952 w 392361"/>
                  <a:gd name="connsiteY143" fmla="*/ 58191 h 369164"/>
                  <a:gd name="connsiteX144" fmla="*/ 317137 w 392361"/>
                  <a:gd name="connsiteY144" fmla="*/ 5493 h 369164"/>
                  <a:gd name="connsiteX145" fmla="*/ 335635 w 392361"/>
                  <a:gd name="connsiteY145" fmla="*/ 13632 h 369164"/>
                  <a:gd name="connsiteX146" fmla="*/ 340567 w 392361"/>
                  <a:gd name="connsiteY146" fmla="*/ 43146 h 369164"/>
                  <a:gd name="connsiteX147" fmla="*/ 340074 w 392361"/>
                  <a:gd name="connsiteY147" fmla="*/ 42735 h 369164"/>
                  <a:gd name="connsiteX148" fmla="*/ 338266 w 392361"/>
                  <a:gd name="connsiteY148" fmla="*/ 41009 h 369164"/>
                  <a:gd name="connsiteX149" fmla="*/ 337526 w 392361"/>
                  <a:gd name="connsiteY149" fmla="*/ 40351 h 369164"/>
                  <a:gd name="connsiteX150" fmla="*/ 334730 w 392361"/>
                  <a:gd name="connsiteY150" fmla="*/ 38296 h 369164"/>
                  <a:gd name="connsiteX151" fmla="*/ 334566 w 392361"/>
                  <a:gd name="connsiteY151" fmla="*/ 38214 h 369164"/>
                  <a:gd name="connsiteX152" fmla="*/ 331771 w 392361"/>
                  <a:gd name="connsiteY152" fmla="*/ 36569 h 369164"/>
                  <a:gd name="connsiteX153" fmla="*/ 330867 w 392361"/>
                  <a:gd name="connsiteY153" fmla="*/ 36158 h 369164"/>
                  <a:gd name="connsiteX154" fmla="*/ 328482 w 392361"/>
                  <a:gd name="connsiteY154" fmla="*/ 35172 h 369164"/>
                  <a:gd name="connsiteX155" fmla="*/ 327496 w 392361"/>
                  <a:gd name="connsiteY155" fmla="*/ 34843 h 369164"/>
                  <a:gd name="connsiteX156" fmla="*/ 324125 w 392361"/>
                  <a:gd name="connsiteY156" fmla="*/ 33856 h 369164"/>
                  <a:gd name="connsiteX157" fmla="*/ 324043 w 392361"/>
                  <a:gd name="connsiteY157" fmla="*/ 33856 h 369164"/>
                  <a:gd name="connsiteX158" fmla="*/ 320672 w 392361"/>
                  <a:gd name="connsiteY158" fmla="*/ 33363 h 369164"/>
                  <a:gd name="connsiteX159" fmla="*/ 319604 w 392361"/>
                  <a:gd name="connsiteY159" fmla="*/ 33281 h 369164"/>
                  <a:gd name="connsiteX160" fmla="*/ 316973 w 392361"/>
                  <a:gd name="connsiteY160" fmla="*/ 33199 h 369164"/>
                  <a:gd name="connsiteX161" fmla="*/ 315904 w 392361"/>
                  <a:gd name="connsiteY161" fmla="*/ 33199 h 369164"/>
                  <a:gd name="connsiteX162" fmla="*/ 312287 w 392361"/>
                  <a:gd name="connsiteY162" fmla="*/ 33528 h 369164"/>
                  <a:gd name="connsiteX163" fmla="*/ 264439 w 392361"/>
                  <a:gd name="connsiteY163" fmla="*/ 41502 h 369164"/>
                  <a:gd name="connsiteX164" fmla="*/ 260082 w 392361"/>
                  <a:gd name="connsiteY164" fmla="*/ 15030 h 369164"/>
                  <a:gd name="connsiteX165" fmla="*/ 317137 w 392361"/>
                  <a:gd name="connsiteY165" fmla="*/ 5493 h 369164"/>
                  <a:gd name="connsiteX166" fmla="*/ 254821 w 392361"/>
                  <a:gd name="connsiteY166" fmla="*/ 15852 h 369164"/>
                  <a:gd name="connsiteX167" fmla="*/ 259178 w 392361"/>
                  <a:gd name="connsiteY167" fmla="*/ 42324 h 369164"/>
                  <a:gd name="connsiteX168" fmla="*/ 230733 w 392361"/>
                  <a:gd name="connsiteY168" fmla="*/ 47010 h 369164"/>
                  <a:gd name="connsiteX169" fmla="*/ 229417 w 392361"/>
                  <a:gd name="connsiteY169" fmla="*/ 39118 h 369164"/>
                  <a:gd name="connsiteX170" fmla="*/ 253916 w 392361"/>
                  <a:gd name="connsiteY170" fmla="*/ 16017 h 369164"/>
                  <a:gd name="connsiteX171" fmla="*/ 254821 w 392361"/>
                  <a:gd name="connsiteY171" fmla="*/ 15852 h 369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392361" h="369164">
                    <a:moveTo>
                      <a:pt x="224402" y="39940"/>
                    </a:moveTo>
                    <a:lnTo>
                      <a:pt x="225718" y="47833"/>
                    </a:lnTo>
                    <a:lnTo>
                      <a:pt x="109224" y="67152"/>
                    </a:lnTo>
                    <a:lnTo>
                      <a:pt x="107415" y="56218"/>
                    </a:lnTo>
                    <a:cubicBezTo>
                      <a:pt x="107168" y="54820"/>
                      <a:pt x="105853" y="53834"/>
                      <a:pt x="104455" y="54081"/>
                    </a:cubicBezTo>
                    <a:lnTo>
                      <a:pt x="46496" y="63699"/>
                    </a:lnTo>
                    <a:cubicBezTo>
                      <a:pt x="24628" y="67317"/>
                      <a:pt x="9747" y="88116"/>
                      <a:pt x="13447" y="109985"/>
                    </a:cubicBezTo>
                    <a:lnTo>
                      <a:pt x="24052" y="174028"/>
                    </a:lnTo>
                    <a:cubicBezTo>
                      <a:pt x="7939" y="178878"/>
                      <a:pt x="-2338" y="195156"/>
                      <a:pt x="458" y="212009"/>
                    </a:cubicBezTo>
                    <a:lnTo>
                      <a:pt x="5637" y="243168"/>
                    </a:lnTo>
                    <a:cubicBezTo>
                      <a:pt x="8432" y="260103"/>
                      <a:pt x="23395" y="272106"/>
                      <a:pt x="40248" y="271531"/>
                    </a:cubicBezTo>
                    <a:lnTo>
                      <a:pt x="50853" y="335491"/>
                    </a:lnTo>
                    <a:cubicBezTo>
                      <a:pt x="54471" y="357360"/>
                      <a:pt x="75270" y="372240"/>
                      <a:pt x="97139" y="368623"/>
                    </a:cubicBezTo>
                    <a:lnTo>
                      <a:pt x="155098" y="359004"/>
                    </a:lnTo>
                    <a:cubicBezTo>
                      <a:pt x="156495" y="358757"/>
                      <a:pt x="157482" y="357442"/>
                      <a:pt x="157235" y="356044"/>
                    </a:cubicBezTo>
                    <a:lnTo>
                      <a:pt x="155427" y="345110"/>
                    </a:lnTo>
                    <a:lnTo>
                      <a:pt x="271921" y="325790"/>
                    </a:lnTo>
                    <a:lnTo>
                      <a:pt x="273236" y="333683"/>
                    </a:lnTo>
                    <a:cubicBezTo>
                      <a:pt x="275374" y="346754"/>
                      <a:pt x="291816" y="354893"/>
                      <a:pt x="309903" y="351934"/>
                    </a:cubicBezTo>
                    <a:lnTo>
                      <a:pt x="373041" y="341411"/>
                    </a:lnTo>
                    <a:cubicBezTo>
                      <a:pt x="385044" y="339438"/>
                      <a:pt x="393676" y="330559"/>
                      <a:pt x="392196" y="321762"/>
                    </a:cubicBezTo>
                    <a:lnTo>
                      <a:pt x="384797" y="277450"/>
                    </a:lnTo>
                    <a:cubicBezTo>
                      <a:pt x="384797" y="277285"/>
                      <a:pt x="384715" y="277203"/>
                      <a:pt x="384633" y="277039"/>
                    </a:cubicBezTo>
                    <a:cubicBezTo>
                      <a:pt x="384551" y="276381"/>
                      <a:pt x="384551" y="275806"/>
                      <a:pt x="384386" y="275148"/>
                    </a:cubicBezTo>
                    <a:lnTo>
                      <a:pt x="348542" y="59342"/>
                    </a:lnTo>
                    <a:cubicBezTo>
                      <a:pt x="348460" y="58684"/>
                      <a:pt x="348295" y="58109"/>
                      <a:pt x="348131" y="57533"/>
                    </a:cubicBezTo>
                    <a:cubicBezTo>
                      <a:pt x="348131" y="57369"/>
                      <a:pt x="348131" y="57287"/>
                      <a:pt x="348131" y="57122"/>
                    </a:cubicBezTo>
                    <a:lnTo>
                      <a:pt x="340732" y="12810"/>
                    </a:lnTo>
                    <a:cubicBezTo>
                      <a:pt x="339252" y="4014"/>
                      <a:pt x="328318" y="-1577"/>
                      <a:pt x="316233" y="396"/>
                    </a:cubicBezTo>
                    <a:lnTo>
                      <a:pt x="253094" y="10919"/>
                    </a:lnTo>
                    <a:cubicBezTo>
                      <a:pt x="235172" y="13879"/>
                      <a:pt x="222183" y="26868"/>
                      <a:pt x="224402" y="39940"/>
                    </a:cubicBezTo>
                    <a:close/>
                    <a:moveTo>
                      <a:pt x="10652" y="242428"/>
                    </a:moveTo>
                    <a:lnTo>
                      <a:pt x="5472" y="211269"/>
                    </a:lnTo>
                    <a:cubicBezTo>
                      <a:pt x="3171" y="197211"/>
                      <a:pt x="11474" y="183646"/>
                      <a:pt x="24792" y="179289"/>
                    </a:cubicBezTo>
                    <a:lnTo>
                      <a:pt x="26848" y="191785"/>
                    </a:lnTo>
                    <a:cubicBezTo>
                      <a:pt x="18626" y="195814"/>
                      <a:pt x="13858" y="204775"/>
                      <a:pt x="15420" y="213982"/>
                    </a:cubicBezTo>
                    <a:lnTo>
                      <a:pt x="19202" y="236591"/>
                    </a:lnTo>
                    <a:cubicBezTo>
                      <a:pt x="20764" y="245798"/>
                      <a:pt x="28163" y="252786"/>
                      <a:pt x="37206" y="253937"/>
                    </a:cubicBezTo>
                    <a:lnTo>
                      <a:pt x="39261" y="266433"/>
                    </a:lnTo>
                    <a:cubicBezTo>
                      <a:pt x="25285" y="266598"/>
                      <a:pt x="13036" y="256486"/>
                      <a:pt x="10652" y="242428"/>
                    </a:cubicBezTo>
                    <a:close/>
                    <a:moveTo>
                      <a:pt x="27752" y="197211"/>
                    </a:moveTo>
                    <a:lnTo>
                      <a:pt x="36302" y="248511"/>
                    </a:lnTo>
                    <a:cubicBezTo>
                      <a:pt x="30218" y="247114"/>
                      <a:pt x="25368" y="242181"/>
                      <a:pt x="24299" y="235769"/>
                    </a:cubicBezTo>
                    <a:lnTo>
                      <a:pt x="20517" y="213160"/>
                    </a:lnTo>
                    <a:cubicBezTo>
                      <a:pt x="19448" y="206748"/>
                      <a:pt x="22408" y="200500"/>
                      <a:pt x="27752" y="197211"/>
                    </a:cubicBezTo>
                    <a:close/>
                    <a:moveTo>
                      <a:pt x="151563" y="354318"/>
                    </a:moveTo>
                    <a:lnTo>
                      <a:pt x="96152" y="363526"/>
                    </a:lnTo>
                    <a:cubicBezTo>
                      <a:pt x="77079" y="366650"/>
                      <a:pt x="59075" y="353742"/>
                      <a:pt x="55868" y="334669"/>
                    </a:cubicBezTo>
                    <a:lnTo>
                      <a:pt x="44852" y="268407"/>
                    </a:lnTo>
                    <a:lnTo>
                      <a:pt x="41974" y="251060"/>
                    </a:lnTo>
                    <a:lnTo>
                      <a:pt x="32273" y="192854"/>
                    </a:lnTo>
                    <a:lnTo>
                      <a:pt x="29396" y="175507"/>
                    </a:lnTo>
                    <a:lnTo>
                      <a:pt x="18380" y="109162"/>
                    </a:lnTo>
                    <a:cubicBezTo>
                      <a:pt x="15256" y="90089"/>
                      <a:pt x="28163" y="72085"/>
                      <a:pt x="47154" y="68879"/>
                    </a:cubicBezTo>
                    <a:lnTo>
                      <a:pt x="102565" y="59671"/>
                    </a:lnTo>
                    <a:lnTo>
                      <a:pt x="104373" y="70605"/>
                    </a:lnTo>
                    <a:lnTo>
                      <a:pt x="149754" y="343384"/>
                    </a:lnTo>
                    <a:lnTo>
                      <a:pt x="151563" y="354318"/>
                    </a:lnTo>
                    <a:close/>
                    <a:moveTo>
                      <a:pt x="116623" y="111958"/>
                    </a:moveTo>
                    <a:lnTo>
                      <a:pt x="162826" y="104312"/>
                    </a:lnTo>
                    <a:lnTo>
                      <a:pt x="165539" y="120672"/>
                    </a:lnTo>
                    <a:lnTo>
                      <a:pt x="119336" y="128318"/>
                    </a:lnTo>
                    <a:lnTo>
                      <a:pt x="116623" y="111958"/>
                    </a:lnTo>
                    <a:close/>
                    <a:moveTo>
                      <a:pt x="145232" y="283945"/>
                    </a:moveTo>
                    <a:lnTo>
                      <a:pt x="191435" y="276299"/>
                    </a:lnTo>
                    <a:lnTo>
                      <a:pt x="194148" y="292659"/>
                    </a:lnTo>
                    <a:lnTo>
                      <a:pt x="147945" y="300305"/>
                    </a:lnTo>
                    <a:lnTo>
                      <a:pt x="145232" y="283945"/>
                    </a:lnTo>
                    <a:close/>
                    <a:moveTo>
                      <a:pt x="308998" y="346754"/>
                    </a:moveTo>
                    <a:cubicBezTo>
                      <a:pt x="293789" y="349303"/>
                      <a:pt x="280060" y="343055"/>
                      <a:pt x="278333" y="332861"/>
                    </a:cubicBezTo>
                    <a:lnTo>
                      <a:pt x="277018" y="324968"/>
                    </a:lnTo>
                    <a:lnTo>
                      <a:pt x="305463" y="320282"/>
                    </a:lnTo>
                    <a:lnTo>
                      <a:pt x="309820" y="346754"/>
                    </a:lnTo>
                    <a:lnTo>
                      <a:pt x="308998" y="346754"/>
                    </a:lnTo>
                    <a:close/>
                    <a:moveTo>
                      <a:pt x="386935" y="322584"/>
                    </a:moveTo>
                    <a:cubicBezTo>
                      <a:pt x="387921" y="328503"/>
                      <a:pt x="381098" y="334751"/>
                      <a:pt x="372055" y="336231"/>
                    </a:cubicBezTo>
                    <a:lnTo>
                      <a:pt x="314917" y="345686"/>
                    </a:lnTo>
                    <a:lnTo>
                      <a:pt x="310560" y="319213"/>
                    </a:lnTo>
                    <a:lnTo>
                      <a:pt x="358407" y="311239"/>
                    </a:lnTo>
                    <a:cubicBezTo>
                      <a:pt x="359641" y="310992"/>
                      <a:pt x="360874" y="310746"/>
                      <a:pt x="362025" y="310417"/>
                    </a:cubicBezTo>
                    <a:cubicBezTo>
                      <a:pt x="362354" y="310335"/>
                      <a:pt x="362600" y="310252"/>
                      <a:pt x="362929" y="310088"/>
                    </a:cubicBezTo>
                    <a:cubicBezTo>
                      <a:pt x="363833" y="309759"/>
                      <a:pt x="364738" y="309430"/>
                      <a:pt x="365560" y="309101"/>
                    </a:cubicBezTo>
                    <a:cubicBezTo>
                      <a:pt x="365806" y="309019"/>
                      <a:pt x="366053" y="308855"/>
                      <a:pt x="366382" y="308772"/>
                    </a:cubicBezTo>
                    <a:cubicBezTo>
                      <a:pt x="367369" y="308279"/>
                      <a:pt x="368355" y="307786"/>
                      <a:pt x="369259" y="307211"/>
                    </a:cubicBezTo>
                    <a:cubicBezTo>
                      <a:pt x="369342" y="307128"/>
                      <a:pt x="369424" y="307128"/>
                      <a:pt x="369506" y="307046"/>
                    </a:cubicBezTo>
                    <a:cubicBezTo>
                      <a:pt x="371726" y="305731"/>
                      <a:pt x="373699" y="304169"/>
                      <a:pt x="375507" y="302360"/>
                    </a:cubicBezTo>
                    <a:cubicBezTo>
                      <a:pt x="375507" y="302360"/>
                      <a:pt x="375507" y="302360"/>
                      <a:pt x="375507" y="302360"/>
                    </a:cubicBezTo>
                    <a:cubicBezTo>
                      <a:pt x="376412" y="301456"/>
                      <a:pt x="377152" y="300551"/>
                      <a:pt x="377974" y="299647"/>
                    </a:cubicBezTo>
                    <a:cubicBezTo>
                      <a:pt x="378056" y="299565"/>
                      <a:pt x="378056" y="299565"/>
                      <a:pt x="378138" y="299483"/>
                    </a:cubicBezTo>
                    <a:cubicBezTo>
                      <a:pt x="379700" y="297510"/>
                      <a:pt x="381016" y="295290"/>
                      <a:pt x="382002" y="292988"/>
                    </a:cubicBezTo>
                    <a:lnTo>
                      <a:pt x="386935" y="322584"/>
                    </a:lnTo>
                    <a:close/>
                    <a:moveTo>
                      <a:pt x="342952" y="58191"/>
                    </a:moveTo>
                    <a:cubicBezTo>
                      <a:pt x="343116" y="58849"/>
                      <a:pt x="343280" y="59507"/>
                      <a:pt x="343363" y="60164"/>
                    </a:cubicBezTo>
                    <a:lnTo>
                      <a:pt x="379207" y="275970"/>
                    </a:lnTo>
                    <a:cubicBezTo>
                      <a:pt x="379289" y="276710"/>
                      <a:pt x="379371" y="277450"/>
                      <a:pt x="379454" y="278190"/>
                    </a:cubicBezTo>
                    <a:cubicBezTo>
                      <a:pt x="379536" y="278765"/>
                      <a:pt x="379536" y="279341"/>
                      <a:pt x="379536" y="279916"/>
                    </a:cubicBezTo>
                    <a:cubicBezTo>
                      <a:pt x="379536" y="280245"/>
                      <a:pt x="379536" y="280492"/>
                      <a:pt x="379536" y="280821"/>
                    </a:cubicBezTo>
                    <a:cubicBezTo>
                      <a:pt x="379536" y="281314"/>
                      <a:pt x="379454" y="281889"/>
                      <a:pt x="379454" y="282383"/>
                    </a:cubicBezTo>
                    <a:cubicBezTo>
                      <a:pt x="379454" y="282711"/>
                      <a:pt x="379371" y="283040"/>
                      <a:pt x="379371" y="283369"/>
                    </a:cubicBezTo>
                    <a:cubicBezTo>
                      <a:pt x="379289" y="283862"/>
                      <a:pt x="379207" y="284356"/>
                      <a:pt x="379125" y="284849"/>
                    </a:cubicBezTo>
                    <a:cubicBezTo>
                      <a:pt x="379043" y="285178"/>
                      <a:pt x="379043" y="285507"/>
                      <a:pt x="378960" y="285835"/>
                    </a:cubicBezTo>
                    <a:cubicBezTo>
                      <a:pt x="378878" y="286329"/>
                      <a:pt x="378714" y="286822"/>
                      <a:pt x="378549" y="287315"/>
                    </a:cubicBezTo>
                    <a:cubicBezTo>
                      <a:pt x="378467" y="287644"/>
                      <a:pt x="378385" y="287891"/>
                      <a:pt x="378303" y="288220"/>
                    </a:cubicBezTo>
                    <a:cubicBezTo>
                      <a:pt x="378138" y="288713"/>
                      <a:pt x="377974" y="289206"/>
                      <a:pt x="377727" y="289782"/>
                    </a:cubicBezTo>
                    <a:cubicBezTo>
                      <a:pt x="377645" y="290028"/>
                      <a:pt x="377563" y="290275"/>
                      <a:pt x="377398" y="290522"/>
                    </a:cubicBezTo>
                    <a:cubicBezTo>
                      <a:pt x="377152" y="291097"/>
                      <a:pt x="376905" y="291590"/>
                      <a:pt x="376658" y="292084"/>
                    </a:cubicBezTo>
                    <a:cubicBezTo>
                      <a:pt x="376576" y="292248"/>
                      <a:pt x="376494" y="292412"/>
                      <a:pt x="376412" y="292659"/>
                    </a:cubicBezTo>
                    <a:cubicBezTo>
                      <a:pt x="376083" y="293234"/>
                      <a:pt x="375836" y="293728"/>
                      <a:pt x="375425" y="294303"/>
                    </a:cubicBezTo>
                    <a:cubicBezTo>
                      <a:pt x="375343" y="294468"/>
                      <a:pt x="375261" y="294550"/>
                      <a:pt x="375179" y="294714"/>
                    </a:cubicBezTo>
                    <a:cubicBezTo>
                      <a:pt x="374768" y="295290"/>
                      <a:pt x="374439" y="295865"/>
                      <a:pt x="374028" y="296359"/>
                    </a:cubicBezTo>
                    <a:cubicBezTo>
                      <a:pt x="373945" y="296441"/>
                      <a:pt x="373863" y="296523"/>
                      <a:pt x="373863" y="296605"/>
                    </a:cubicBezTo>
                    <a:cubicBezTo>
                      <a:pt x="373452" y="297181"/>
                      <a:pt x="372959" y="297674"/>
                      <a:pt x="372466" y="298249"/>
                    </a:cubicBezTo>
                    <a:cubicBezTo>
                      <a:pt x="372383" y="298332"/>
                      <a:pt x="372383" y="298332"/>
                      <a:pt x="372301" y="298414"/>
                    </a:cubicBezTo>
                    <a:cubicBezTo>
                      <a:pt x="371808" y="298907"/>
                      <a:pt x="371315" y="299483"/>
                      <a:pt x="370739" y="299976"/>
                    </a:cubicBezTo>
                    <a:cubicBezTo>
                      <a:pt x="370657" y="300058"/>
                      <a:pt x="370657" y="300058"/>
                      <a:pt x="370575" y="300140"/>
                    </a:cubicBezTo>
                    <a:cubicBezTo>
                      <a:pt x="369999" y="300634"/>
                      <a:pt x="369424" y="301127"/>
                      <a:pt x="368848" y="301538"/>
                    </a:cubicBezTo>
                    <a:cubicBezTo>
                      <a:pt x="368766" y="301620"/>
                      <a:pt x="368684" y="301620"/>
                      <a:pt x="368602" y="301702"/>
                    </a:cubicBezTo>
                    <a:cubicBezTo>
                      <a:pt x="368026" y="302113"/>
                      <a:pt x="367451" y="302524"/>
                      <a:pt x="366793" y="302936"/>
                    </a:cubicBezTo>
                    <a:cubicBezTo>
                      <a:pt x="366711" y="303018"/>
                      <a:pt x="366546" y="303100"/>
                      <a:pt x="366464" y="303100"/>
                    </a:cubicBezTo>
                    <a:cubicBezTo>
                      <a:pt x="365889" y="303429"/>
                      <a:pt x="365313" y="303758"/>
                      <a:pt x="364656" y="304086"/>
                    </a:cubicBezTo>
                    <a:cubicBezTo>
                      <a:pt x="364491" y="304169"/>
                      <a:pt x="364244" y="304251"/>
                      <a:pt x="364080" y="304333"/>
                    </a:cubicBezTo>
                    <a:cubicBezTo>
                      <a:pt x="363505" y="304580"/>
                      <a:pt x="363011" y="304826"/>
                      <a:pt x="362436" y="305073"/>
                    </a:cubicBezTo>
                    <a:cubicBezTo>
                      <a:pt x="362107" y="305237"/>
                      <a:pt x="361696" y="305320"/>
                      <a:pt x="361367" y="305402"/>
                    </a:cubicBezTo>
                    <a:cubicBezTo>
                      <a:pt x="360956" y="305566"/>
                      <a:pt x="360463" y="305731"/>
                      <a:pt x="360052" y="305813"/>
                    </a:cubicBezTo>
                    <a:cubicBezTo>
                      <a:pt x="359230" y="306060"/>
                      <a:pt x="358407" y="306224"/>
                      <a:pt x="357503" y="306388"/>
                    </a:cubicBezTo>
                    <a:lnTo>
                      <a:pt x="273483" y="320364"/>
                    </a:lnTo>
                    <a:lnTo>
                      <a:pt x="154358" y="340177"/>
                    </a:lnTo>
                    <a:lnTo>
                      <a:pt x="148603" y="305731"/>
                    </a:lnTo>
                    <a:lnTo>
                      <a:pt x="197355" y="297592"/>
                    </a:lnTo>
                    <a:cubicBezTo>
                      <a:pt x="198752" y="297345"/>
                      <a:pt x="199739" y="296030"/>
                      <a:pt x="199492" y="294632"/>
                    </a:cubicBezTo>
                    <a:lnTo>
                      <a:pt x="195875" y="273093"/>
                    </a:lnTo>
                    <a:cubicBezTo>
                      <a:pt x="195628" y="271695"/>
                      <a:pt x="194313" y="270709"/>
                      <a:pt x="192915" y="270955"/>
                    </a:cubicBezTo>
                    <a:lnTo>
                      <a:pt x="144164" y="279094"/>
                    </a:lnTo>
                    <a:lnTo>
                      <a:pt x="119993" y="133744"/>
                    </a:lnTo>
                    <a:lnTo>
                      <a:pt x="168745" y="125605"/>
                    </a:lnTo>
                    <a:cubicBezTo>
                      <a:pt x="170143" y="125358"/>
                      <a:pt x="171129" y="124043"/>
                      <a:pt x="170882" y="122645"/>
                    </a:cubicBezTo>
                    <a:lnTo>
                      <a:pt x="167265" y="101106"/>
                    </a:lnTo>
                    <a:cubicBezTo>
                      <a:pt x="167019" y="99708"/>
                      <a:pt x="165703" y="98722"/>
                      <a:pt x="164306" y="98968"/>
                    </a:cubicBezTo>
                    <a:lnTo>
                      <a:pt x="115554" y="107107"/>
                    </a:lnTo>
                    <a:lnTo>
                      <a:pt x="109799" y="72660"/>
                    </a:lnTo>
                    <a:lnTo>
                      <a:pt x="228924" y="52847"/>
                    </a:lnTo>
                    <a:lnTo>
                      <a:pt x="312944" y="38871"/>
                    </a:lnTo>
                    <a:cubicBezTo>
                      <a:pt x="313766" y="38707"/>
                      <a:pt x="314589" y="38625"/>
                      <a:pt x="315493" y="38543"/>
                    </a:cubicBezTo>
                    <a:cubicBezTo>
                      <a:pt x="328154" y="37474"/>
                      <a:pt x="339910" y="45777"/>
                      <a:pt x="342952" y="58191"/>
                    </a:cubicBezTo>
                    <a:close/>
                    <a:moveTo>
                      <a:pt x="317137" y="5493"/>
                    </a:moveTo>
                    <a:cubicBezTo>
                      <a:pt x="326180" y="4014"/>
                      <a:pt x="334648" y="7713"/>
                      <a:pt x="335635" y="13632"/>
                    </a:cubicBezTo>
                    <a:lnTo>
                      <a:pt x="340567" y="43146"/>
                    </a:lnTo>
                    <a:cubicBezTo>
                      <a:pt x="340403" y="42982"/>
                      <a:pt x="340239" y="42900"/>
                      <a:pt x="340074" y="42735"/>
                    </a:cubicBezTo>
                    <a:cubicBezTo>
                      <a:pt x="339499" y="42160"/>
                      <a:pt x="338841" y="41502"/>
                      <a:pt x="338266" y="41009"/>
                    </a:cubicBezTo>
                    <a:cubicBezTo>
                      <a:pt x="338019" y="40762"/>
                      <a:pt x="337772" y="40598"/>
                      <a:pt x="337526" y="40351"/>
                    </a:cubicBezTo>
                    <a:cubicBezTo>
                      <a:pt x="336621" y="39611"/>
                      <a:pt x="335717" y="38954"/>
                      <a:pt x="334730" y="38296"/>
                    </a:cubicBezTo>
                    <a:cubicBezTo>
                      <a:pt x="334648" y="38296"/>
                      <a:pt x="334648" y="38214"/>
                      <a:pt x="334566" y="38214"/>
                    </a:cubicBezTo>
                    <a:cubicBezTo>
                      <a:pt x="333662" y="37638"/>
                      <a:pt x="332675" y="37063"/>
                      <a:pt x="331771" y="36569"/>
                    </a:cubicBezTo>
                    <a:cubicBezTo>
                      <a:pt x="331442" y="36405"/>
                      <a:pt x="331113" y="36241"/>
                      <a:pt x="330867" y="36158"/>
                    </a:cubicBezTo>
                    <a:cubicBezTo>
                      <a:pt x="330127" y="35830"/>
                      <a:pt x="329304" y="35501"/>
                      <a:pt x="328482" y="35172"/>
                    </a:cubicBezTo>
                    <a:cubicBezTo>
                      <a:pt x="328154" y="35090"/>
                      <a:pt x="327825" y="34925"/>
                      <a:pt x="327496" y="34843"/>
                    </a:cubicBezTo>
                    <a:cubicBezTo>
                      <a:pt x="326427" y="34432"/>
                      <a:pt x="325276" y="34103"/>
                      <a:pt x="324125" y="33856"/>
                    </a:cubicBezTo>
                    <a:cubicBezTo>
                      <a:pt x="324125" y="33856"/>
                      <a:pt x="324043" y="33856"/>
                      <a:pt x="324043" y="33856"/>
                    </a:cubicBezTo>
                    <a:cubicBezTo>
                      <a:pt x="322974" y="33610"/>
                      <a:pt x="321823" y="33445"/>
                      <a:pt x="320672" y="33363"/>
                    </a:cubicBezTo>
                    <a:cubicBezTo>
                      <a:pt x="320343" y="33363"/>
                      <a:pt x="319932" y="33281"/>
                      <a:pt x="319604" y="33281"/>
                    </a:cubicBezTo>
                    <a:cubicBezTo>
                      <a:pt x="318699" y="33199"/>
                      <a:pt x="317877" y="33199"/>
                      <a:pt x="316973" y="33199"/>
                    </a:cubicBezTo>
                    <a:cubicBezTo>
                      <a:pt x="316644" y="33199"/>
                      <a:pt x="316233" y="33199"/>
                      <a:pt x="315904" y="33199"/>
                    </a:cubicBezTo>
                    <a:cubicBezTo>
                      <a:pt x="314671" y="33281"/>
                      <a:pt x="313520" y="33363"/>
                      <a:pt x="312287" y="33528"/>
                    </a:cubicBezTo>
                    <a:lnTo>
                      <a:pt x="264439" y="41502"/>
                    </a:lnTo>
                    <a:lnTo>
                      <a:pt x="260082" y="15030"/>
                    </a:lnTo>
                    <a:lnTo>
                      <a:pt x="317137" y="5493"/>
                    </a:lnTo>
                    <a:close/>
                    <a:moveTo>
                      <a:pt x="254821" y="15852"/>
                    </a:moveTo>
                    <a:lnTo>
                      <a:pt x="259178" y="42324"/>
                    </a:lnTo>
                    <a:lnTo>
                      <a:pt x="230733" y="47010"/>
                    </a:lnTo>
                    <a:lnTo>
                      <a:pt x="229417" y="39118"/>
                    </a:lnTo>
                    <a:cubicBezTo>
                      <a:pt x="227691" y="28924"/>
                      <a:pt x="238707" y="18565"/>
                      <a:pt x="253916" y="16017"/>
                    </a:cubicBezTo>
                    <a:lnTo>
                      <a:pt x="254821" y="15852"/>
                    </a:lnTo>
                    <a:close/>
                  </a:path>
                </a:pathLst>
              </a:custGeom>
              <a:grpFill/>
              <a:ln w="8221" cap="flat">
                <a:noFill/>
                <a:prstDash val="solid"/>
                <a:miter/>
              </a:ln>
            </p:spPr>
            <p:txBody>
              <a:bodyPr rtlCol="0" anchor="ctr"/>
              <a:lstStyle/>
              <a:p>
                <a:endParaRPr lang="en-US"/>
              </a:p>
            </p:txBody>
          </p:sp>
          <p:sp>
            <p:nvSpPr>
              <p:cNvPr id="91" name="Freeform: Shape 90">
                <a:extLst>
                  <a:ext uri="{FF2B5EF4-FFF2-40B4-BE49-F238E27FC236}">
                    <a16:creationId xmlns:a16="http://schemas.microsoft.com/office/drawing/2014/main" id="{E110F7EC-0A83-4556-A8AC-B854A7739EA1}"/>
                  </a:ext>
                </a:extLst>
              </p:cNvPr>
              <p:cNvSpPr/>
              <p:nvPr/>
            </p:nvSpPr>
            <p:spPr>
              <a:xfrm>
                <a:off x="338407" y="947461"/>
                <a:ext cx="18408" cy="7392"/>
              </a:xfrm>
              <a:custGeom>
                <a:avLst/>
                <a:gdLst>
                  <a:gd name="connsiteX0" fmla="*/ 18371 w 18408"/>
                  <a:gd name="connsiteY0" fmla="*/ 2175 h 7392"/>
                  <a:gd name="connsiteX1" fmla="*/ 15411 w 18408"/>
                  <a:gd name="connsiteY1" fmla="*/ 38 h 7392"/>
                  <a:gd name="connsiteX2" fmla="*/ 2175 w 18408"/>
                  <a:gd name="connsiteY2" fmla="*/ 2258 h 7392"/>
                  <a:gd name="connsiteX3" fmla="*/ 38 w 18408"/>
                  <a:gd name="connsiteY3" fmla="*/ 5217 h 7392"/>
                  <a:gd name="connsiteX4" fmla="*/ 2997 w 18408"/>
                  <a:gd name="connsiteY4" fmla="*/ 7355 h 7392"/>
                  <a:gd name="connsiteX5" fmla="*/ 16234 w 18408"/>
                  <a:gd name="connsiteY5" fmla="*/ 5135 h 7392"/>
                  <a:gd name="connsiteX6" fmla="*/ 18371 w 18408"/>
                  <a:gd name="connsiteY6" fmla="*/ 2175 h 7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08" h="7392">
                    <a:moveTo>
                      <a:pt x="18371" y="2175"/>
                    </a:moveTo>
                    <a:cubicBezTo>
                      <a:pt x="18124" y="778"/>
                      <a:pt x="16809" y="-209"/>
                      <a:pt x="15411" y="38"/>
                    </a:cubicBezTo>
                    <a:lnTo>
                      <a:pt x="2175" y="2258"/>
                    </a:lnTo>
                    <a:cubicBezTo>
                      <a:pt x="778" y="2504"/>
                      <a:pt x="-209" y="3820"/>
                      <a:pt x="38" y="5217"/>
                    </a:cubicBezTo>
                    <a:cubicBezTo>
                      <a:pt x="284" y="6615"/>
                      <a:pt x="1600" y="7601"/>
                      <a:pt x="2997" y="7355"/>
                    </a:cubicBezTo>
                    <a:lnTo>
                      <a:pt x="16234" y="5135"/>
                    </a:lnTo>
                    <a:cubicBezTo>
                      <a:pt x="17631" y="4888"/>
                      <a:pt x="18618" y="3573"/>
                      <a:pt x="18371" y="2175"/>
                    </a:cubicBezTo>
                    <a:close/>
                  </a:path>
                </a:pathLst>
              </a:custGeom>
              <a:grpFill/>
              <a:ln w="8221" cap="flat">
                <a:noFill/>
                <a:prstDash val="solid"/>
                <a:miter/>
              </a:ln>
            </p:spPr>
            <p:txBody>
              <a:bodyPr rtlCol="0" anchor="ctr"/>
              <a:lstStyle/>
              <a:p>
                <a:endParaRPr lang="en-US"/>
              </a:p>
            </p:txBody>
          </p:sp>
          <p:sp>
            <p:nvSpPr>
              <p:cNvPr id="92" name="Freeform: Shape 91">
                <a:extLst>
                  <a:ext uri="{FF2B5EF4-FFF2-40B4-BE49-F238E27FC236}">
                    <a16:creationId xmlns:a16="http://schemas.microsoft.com/office/drawing/2014/main" id="{33071D63-7A11-4E28-8FCF-1DEABFEFD102}"/>
                  </a:ext>
                </a:extLst>
              </p:cNvPr>
              <p:cNvSpPr/>
              <p:nvPr/>
            </p:nvSpPr>
            <p:spPr>
              <a:xfrm>
                <a:off x="299356" y="1291846"/>
                <a:ext cx="11832" cy="6241"/>
              </a:xfrm>
              <a:custGeom>
                <a:avLst/>
                <a:gdLst>
                  <a:gd name="connsiteX0" fmla="*/ 11794 w 11832"/>
                  <a:gd name="connsiteY0" fmla="*/ 2175 h 6241"/>
                  <a:gd name="connsiteX1" fmla="*/ 8835 w 11832"/>
                  <a:gd name="connsiteY1" fmla="*/ 38 h 6241"/>
                  <a:gd name="connsiteX2" fmla="*/ 2175 w 11832"/>
                  <a:gd name="connsiteY2" fmla="*/ 1107 h 6241"/>
                  <a:gd name="connsiteX3" fmla="*/ 38 w 11832"/>
                  <a:gd name="connsiteY3" fmla="*/ 4066 h 6241"/>
                  <a:gd name="connsiteX4" fmla="*/ 2997 w 11832"/>
                  <a:gd name="connsiteY4" fmla="*/ 6204 h 6241"/>
                  <a:gd name="connsiteX5" fmla="*/ 9657 w 11832"/>
                  <a:gd name="connsiteY5" fmla="*/ 5135 h 6241"/>
                  <a:gd name="connsiteX6" fmla="*/ 11794 w 11832"/>
                  <a:gd name="connsiteY6" fmla="*/ 2175 h 6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32" h="6241">
                    <a:moveTo>
                      <a:pt x="11794" y="2175"/>
                    </a:moveTo>
                    <a:cubicBezTo>
                      <a:pt x="11548" y="778"/>
                      <a:pt x="10232" y="-209"/>
                      <a:pt x="8835" y="38"/>
                    </a:cubicBezTo>
                    <a:lnTo>
                      <a:pt x="2175" y="1107"/>
                    </a:lnTo>
                    <a:cubicBezTo>
                      <a:pt x="778" y="1353"/>
                      <a:pt x="-209" y="2669"/>
                      <a:pt x="38" y="4066"/>
                    </a:cubicBezTo>
                    <a:cubicBezTo>
                      <a:pt x="284" y="5464"/>
                      <a:pt x="1600" y="6450"/>
                      <a:pt x="2997" y="6204"/>
                    </a:cubicBezTo>
                    <a:lnTo>
                      <a:pt x="9657" y="5135"/>
                    </a:lnTo>
                    <a:cubicBezTo>
                      <a:pt x="11054" y="4971"/>
                      <a:pt x="12041" y="3573"/>
                      <a:pt x="11794" y="2175"/>
                    </a:cubicBezTo>
                    <a:close/>
                  </a:path>
                </a:pathLst>
              </a:custGeom>
              <a:grpFill/>
              <a:ln w="8221" cap="flat">
                <a:noFill/>
                <a:prstDash val="solid"/>
                <a:miter/>
              </a:ln>
            </p:spPr>
            <p:txBody>
              <a:bodyPr rtlCol="0" anchor="ctr"/>
              <a:lstStyle/>
              <a:p>
                <a:endParaRPr lang="en-US"/>
              </a:p>
            </p:txBody>
          </p:sp>
          <p:sp>
            <p:nvSpPr>
              <p:cNvPr id="93" name="Freeform: Shape 92">
                <a:extLst>
                  <a:ext uri="{FF2B5EF4-FFF2-40B4-BE49-F238E27FC236}">
                    <a16:creationId xmlns:a16="http://schemas.microsoft.com/office/drawing/2014/main" id="{CAA52F70-7B31-4BCB-91AA-75DDB1B13E8F}"/>
                  </a:ext>
                </a:extLst>
              </p:cNvPr>
              <p:cNvSpPr/>
              <p:nvPr/>
            </p:nvSpPr>
            <p:spPr>
              <a:xfrm>
                <a:off x="251591" y="1295382"/>
                <a:ext cx="38386" cy="10680"/>
              </a:xfrm>
              <a:custGeom>
                <a:avLst/>
                <a:gdLst>
                  <a:gd name="connsiteX0" fmla="*/ 38349 w 38386"/>
                  <a:gd name="connsiteY0" fmla="*/ 2175 h 10680"/>
                  <a:gd name="connsiteX1" fmla="*/ 35389 w 38386"/>
                  <a:gd name="connsiteY1" fmla="*/ 38 h 10680"/>
                  <a:gd name="connsiteX2" fmla="*/ 2175 w 38386"/>
                  <a:gd name="connsiteY2" fmla="*/ 5546 h 10680"/>
                  <a:gd name="connsiteX3" fmla="*/ 38 w 38386"/>
                  <a:gd name="connsiteY3" fmla="*/ 8506 h 10680"/>
                  <a:gd name="connsiteX4" fmla="*/ 2997 w 38386"/>
                  <a:gd name="connsiteY4" fmla="*/ 10643 h 10680"/>
                  <a:gd name="connsiteX5" fmla="*/ 36211 w 38386"/>
                  <a:gd name="connsiteY5" fmla="*/ 5135 h 10680"/>
                  <a:gd name="connsiteX6" fmla="*/ 38349 w 38386"/>
                  <a:gd name="connsiteY6" fmla="*/ 2175 h 10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386" h="10680">
                    <a:moveTo>
                      <a:pt x="38349" y="2175"/>
                    </a:moveTo>
                    <a:cubicBezTo>
                      <a:pt x="38102" y="778"/>
                      <a:pt x="36787" y="-209"/>
                      <a:pt x="35389" y="38"/>
                    </a:cubicBezTo>
                    <a:lnTo>
                      <a:pt x="2175" y="5546"/>
                    </a:lnTo>
                    <a:cubicBezTo>
                      <a:pt x="778" y="5793"/>
                      <a:pt x="-209" y="7108"/>
                      <a:pt x="38" y="8506"/>
                    </a:cubicBezTo>
                    <a:cubicBezTo>
                      <a:pt x="285" y="9903"/>
                      <a:pt x="1600" y="10890"/>
                      <a:pt x="2997" y="10643"/>
                    </a:cubicBezTo>
                    <a:lnTo>
                      <a:pt x="36211" y="5135"/>
                    </a:lnTo>
                    <a:cubicBezTo>
                      <a:pt x="37609" y="4888"/>
                      <a:pt x="38595" y="3573"/>
                      <a:pt x="38349" y="2175"/>
                    </a:cubicBezTo>
                    <a:close/>
                  </a:path>
                </a:pathLst>
              </a:custGeom>
              <a:grpFill/>
              <a:ln w="8221" cap="flat">
                <a:noFill/>
                <a:prstDash val="solid"/>
                <a:miter/>
              </a:ln>
            </p:spPr>
            <p:txBody>
              <a:bodyPr rtlCol="0" anchor="ctr"/>
              <a:lstStyle/>
              <a:p>
                <a:endParaRPr lang="en-US"/>
              </a:p>
            </p:txBody>
          </p:sp>
          <p:sp>
            <p:nvSpPr>
              <p:cNvPr id="94" name="Freeform: Shape 93">
                <a:extLst>
                  <a:ext uri="{FF2B5EF4-FFF2-40B4-BE49-F238E27FC236}">
                    <a16:creationId xmlns:a16="http://schemas.microsoft.com/office/drawing/2014/main" id="{A7E08698-4597-40A5-88C7-00316ED61290}"/>
                  </a:ext>
                </a:extLst>
              </p:cNvPr>
              <p:cNvSpPr/>
              <p:nvPr/>
            </p:nvSpPr>
            <p:spPr>
              <a:xfrm>
                <a:off x="273953" y="952723"/>
                <a:ext cx="50964" cy="12818"/>
              </a:xfrm>
              <a:custGeom>
                <a:avLst/>
                <a:gdLst>
                  <a:gd name="connsiteX0" fmla="*/ 50927 w 50964"/>
                  <a:gd name="connsiteY0" fmla="*/ 2175 h 12818"/>
                  <a:gd name="connsiteX1" fmla="*/ 47967 w 50964"/>
                  <a:gd name="connsiteY1" fmla="*/ 38 h 12818"/>
                  <a:gd name="connsiteX2" fmla="*/ 2175 w 50964"/>
                  <a:gd name="connsiteY2" fmla="*/ 7684 h 12818"/>
                  <a:gd name="connsiteX3" fmla="*/ 38 w 50964"/>
                  <a:gd name="connsiteY3" fmla="*/ 10643 h 12818"/>
                  <a:gd name="connsiteX4" fmla="*/ 2997 w 50964"/>
                  <a:gd name="connsiteY4" fmla="*/ 12781 h 12818"/>
                  <a:gd name="connsiteX5" fmla="*/ 48789 w 50964"/>
                  <a:gd name="connsiteY5" fmla="*/ 5135 h 12818"/>
                  <a:gd name="connsiteX6" fmla="*/ 50927 w 50964"/>
                  <a:gd name="connsiteY6" fmla="*/ 2175 h 12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964" h="12818">
                    <a:moveTo>
                      <a:pt x="50927" y="2175"/>
                    </a:moveTo>
                    <a:cubicBezTo>
                      <a:pt x="50680" y="778"/>
                      <a:pt x="49365" y="-209"/>
                      <a:pt x="47967" y="38"/>
                    </a:cubicBezTo>
                    <a:lnTo>
                      <a:pt x="2175" y="7684"/>
                    </a:lnTo>
                    <a:cubicBezTo>
                      <a:pt x="778" y="7930"/>
                      <a:pt x="-209" y="9246"/>
                      <a:pt x="38" y="10643"/>
                    </a:cubicBezTo>
                    <a:cubicBezTo>
                      <a:pt x="284" y="12041"/>
                      <a:pt x="1600" y="13027"/>
                      <a:pt x="2997" y="12781"/>
                    </a:cubicBezTo>
                    <a:lnTo>
                      <a:pt x="48789" y="5135"/>
                    </a:lnTo>
                    <a:cubicBezTo>
                      <a:pt x="50187" y="4971"/>
                      <a:pt x="51174" y="3573"/>
                      <a:pt x="50927" y="2175"/>
                    </a:cubicBezTo>
                    <a:close/>
                  </a:path>
                </a:pathLst>
              </a:custGeom>
              <a:grpFill/>
              <a:ln w="8221" cap="flat">
                <a:noFill/>
                <a:prstDash val="solid"/>
                <a:miter/>
              </a:ln>
            </p:spPr>
            <p:txBody>
              <a:bodyPr rtlCol="0" anchor="ctr"/>
              <a:lstStyle/>
              <a:p>
                <a:endParaRPr lang="en-US"/>
              </a:p>
            </p:txBody>
          </p:sp>
          <p:sp>
            <p:nvSpPr>
              <p:cNvPr id="95" name="Freeform: Shape 94">
                <a:extLst>
                  <a:ext uri="{FF2B5EF4-FFF2-40B4-BE49-F238E27FC236}">
                    <a16:creationId xmlns:a16="http://schemas.microsoft.com/office/drawing/2014/main" id="{B65A6004-2697-4EB7-A390-8F166865E144}"/>
                  </a:ext>
                </a:extLst>
              </p:cNvPr>
              <p:cNvSpPr/>
              <p:nvPr/>
            </p:nvSpPr>
            <p:spPr>
              <a:xfrm>
                <a:off x="259566" y="938829"/>
                <a:ext cx="50964" cy="12818"/>
              </a:xfrm>
              <a:custGeom>
                <a:avLst/>
                <a:gdLst>
                  <a:gd name="connsiteX0" fmla="*/ 38 w 50964"/>
                  <a:gd name="connsiteY0" fmla="*/ 10643 h 12818"/>
                  <a:gd name="connsiteX1" fmla="*/ 2997 w 50964"/>
                  <a:gd name="connsiteY1" fmla="*/ 12781 h 12818"/>
                  <a:gd name="connsiteX2" fmla="*/ 48789 w 50964"/>
                  <a:gd name="connsiteY2" fmla="*/ 5135 h 12818"/>
                  <a:gd name="connsiteX3" fmla="*/ 50927 w 50964"/>
                  <a:gd name="connsiteY3" fmla="*/ 2175 h 12818"/>
                  <a:gd name="connsiteX4" fmla="*/ 47967 w 50964"/>
                  <a:gd name="connsiteY4" fmla="*/ 38 h 12818"/>
                  <a:gd name="connsiteX5" fmla="*/ 2175 w 50964"/>
                  <a:gd name="connsiteY5" fmla="*/ 7684 h 12818"/>
                  <a:gd name="connsiteX6" fmla="*/ 38 w 50964"/>
                  <a:gd name="connsiteY6" fmla="*/ 10643 h 12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964" h="12818">
                    <a:moveTo>
                      <a:pt x="38" y="10643"/>
                    </a:moveTo>
                    <a:cubicBezTo>
                      <a:pt x="284" y="12041"/>
                      <a:pt x="1600" y="13027"/>
                      <a:pt x="2997" y="12781"/>
                    </a:cubicBezTo>
                    <a:lnTo>
                      <a:pt x="48789" y="5135"/>
                    </a:lnTo>
                    <a:cubicBezTo>
                      <a:pt x="50187" y="4888"/>
                      <a:pt x="51174" y="3573"/>
                      <a:pt x="50927" y="2175"/>
                    </a:cubicBezTo>
                    <a:cubicBezTo>
                      <a:pt x="50680" y="778"/>
                      <a:pt x="49365" y="-209"/>
                      <a:pt x="47967" y="38"/>
                    </a:cubicBezTo>
                    <a:lnTo>
                      <a:pt x="2175" y="7684"/>
                    </a:lnTo>
                    <a:cubicBezTo>
                      <a:pt x="778" y="7930"/>
                      <a:pt x="-209" y="9246"/>
                      <a:pt x="38" y="10643"/>
                    </a:cubicBezTo>
                    <a:close/>
                  </a:path>
                </a:pathLst>
              </a:custGeom>
              <a:grpFill/>
              <a:ln w="8221" cap="flat">
                <a:noFill/>
                <a:prstDash val="solid"/>
                <a:miter/>
              </a:ln>
            </p:spPr>
            <p:txBody>
              <a:bodyPr rtlCol="0" anchor="ctr"/>
              <a:lstStyle/>
              <a:p>
                <a:endParaRPr lang="en-US"/>
              </a:p>
            </p:txBody>
          </p:sp>
        </p:grpSp>
        <p:grpSp>
          <p:nvGrpSpPr>
            <p:cNvPr id="48" name="Graphic 2">
              <a:extLst>
                <a:ext uri="{FF2B5EF4-FFF2-40B4-BE49-F238E27FC236}">
                  <a16:creationId xmlns:a16="http://schemas.microsoft.com/office/drawing/2014/main" id="{7508EEDA-F28A-40C7-A57D-9BC4861A7DDD}"/>
                </a:ext>
              </a:extLst>
            </p:cNvPr>
            <p:cNvGrpSpPr/>
            <p:nvPr/>
          </p:nvGrpSpPr>
          <p:grpSpPr>
            <a:xfrm>
              <a:off x="3881124" y="709553"/>
              <a:ext cx="374963" cy="417864"/>
              <a:chOff x="3881124" y="709553"/>
              <a:chExt cx="374963" cy="417864"/>
            </a:xfrm>
            <a:grpFill/>
          </p:grpSpPr>
          <p:sp>
            <p:nvSpPr>
              <p:cNvPr id="78" name="Freeform: Shape 77">
                <a:extLst>
                  <a:ext uri="{FF2B5EF4-FFF2-40B4-BE49-F238E27FC236}">
                    <a16:creationId xmlns:a16="http://schemas.microsoft.com/office/drawing/2014/main" id="{46055699-FC0E-4D9D-B976-350D3CA99173}"/>
                  </a:ext>
                </a:extLst>
              </p:cNvPr>
              <p:cNvSpPr/>
              <p:nvPr/>
            </p:nvSpPr>
            <p:spPr>
              <a:xfrm>
                <a:off x="3937238" y="860477"/>
                <a:ext cx="318849" cy="266940"/>
              </a:xfrm>
              <a:custGeom>
                <a:avLst/>
                <a:gdLst>
                  <a:gd name="connsiteX0" fmla="*/ 138799 w 318849"/>
                  <a:gd name="connsiteY0" fmla="*/ 62359 h 266940"/>
                  <a:gd name="connsiteX1" fmla="*/ 55519 w 318849"/>
                  <a:gd name="connsiteY1" fmla="*/ 34653 h 266940"/>
                  <a:gd name="connsiteX2" fmla="*/ 57327 w 318849"/>
                  <a:gd name="connsiteY2" fmla="*/ 29310 h 266940"/>
                  <a:gd name="connsiteX3" fmla="*/ 46886 w 318849"/>
                  <a:gd name="connsiteY3" fmla="*/ 8428 h 266940"/>
                  <a:gd name="connsiteX4" fmla="*/ 26005 w 318849"/>
                  <a:gd name="connsiteY4" fmla="*/ 18869 h 266940"/>
                  <a:gd name="connsiteX5" fmla="*/ 848 w 318849"/>
                  <a:gd name="connsiteY5" fmla="*/ 94503 h 266940"/>
                  <a:gd name="connsiteX6" fmla="*/ 11289 w 318849"/>
                  <a:gd name="connsiteY6" fmla="*/ 115385 h 266940"/>
                  <a:gd name="connsiteX7" fmla="*/ 32170 w 318849"/>
                  <a:gd name="connsiteY7" fmla="*/ 104944 h 266940"/>
                  <a:gd name="connsiteX8" fmla="*/ 33979 w 318849"/>
                  <a:gd name="connsiteY8" fmla="*/ 99601 h 266940"/>
                  <a:gd name="connsiteX9" fmla="*/ 117260 w 318849"/>
                  <a:gd name="connsiteY9" fmla="*/ 127306 h 266940"/>
                  <a:gd name="connsiteX10" fmla="*/ 174726 w 318849"/>
                  <a:gd name="connsiteY10" fmla="*/ 242074 h 266940"/>
                  <a:gd name="connsiteX11" fmla="*/ 218216 w 318849"/>
                  <a:gd name="connsiteY11" fmla="*/ 266819 h 266940"/>
                  <a:gd name="connsiteX12" fmla="*/ 257677 w 318849"/>
                  <a:gd name="connsiteY12" fmla="*/ 236154 h 266940"/>
                  <a:gd name="connsiteX13" fmla="*/ 316459 w 318849"/>
                  <a:gd name="connsiteY13" fmla="*/ 59317 h 266940"/>
                  <a:gd name="connsiteX14" fmla="*/ 303223 w 318849"/>
                  <a:gd name="connsiteY14" fmla="*/ 11141 h 266940"/>
                  <a:gd name="connsiteX15" fmla="*/ 253567 w 318849"/>
                  <a:gd name="connsiteY15" fmla="*/ 4893 h 266940"/>
                  <a:gd name="connsiteX16" fmla="*/ 138799 w 318849"/>
                  <a:gd name="connsiteY16" fmla="*/ 62359 h 266940"/>
                  <a:gd name="connsiteX17" fmla="*/ 27238 w 318849"/>
                  <a:gd name="connsiteY17" fmla="*/ 103300 h 266940"/>
                  <a:gd name="connsiteX18" fmla="*/ 12933 w 318849"/>
                  <a:gd name="connsiteY18" fmla="*/ 110453 h 266940"/>
                  <a:gd name="connsiteX19" fmla="*/ 5780 w 318849"/>
                  <a:gd name="connsiteY19" fmla="*/ 96148 h 266940"/>
                  <a:gd name="connsiteX20" fmla="*/ 30937 w 318849"/>
                  <a:gd name="connsiteY20" fmla="*/ 20513 h 266940"/>
                  <a:gd name="connsiteX21" fmla="*/ 45242 w 318849"/>
                  <a:gd name="connsiteY21" fmla="*/ 13361 h 266940"/>
                  <a:gd name="connsiteX22" fmla="*/ 52394 w 318849"/>
                  <a:gd name="connsiteY22" fmla="*/ 27665 h 266940"/>
                  <a:gd name="connsiteX23" fmla="*/ 49764 w 318849"/>
                  <a:gd name="connsiteY23" fmla="*/ 35475 h 266940"/>
                  <a:gd name="connsiteX24" fmla="*/ 29786 w 318849"/>
                  <a:gd name="connsiteY24" fmla="*/ 95490 h 266940"/>
                  <a:gd name="connsiteX25" fmla="*/ 27238 w 318849"/>
                  <a:gd name="connsiteY25" fmla="*/ 103300 h 266940"/>
                  <a:gd name="connsiteX26" fmla="*/ 299770 w 318849"/>
                  <a:gd name="connsiteY26" fmla="*/ 15087 h 266940"/>
                  <a:gd name="connsiteX27" fmla="*/ 311444 w 318849"/>
                  <a:gd name="connsiteY27" fmla="*/ 57673 h 266940"/>
                  <a:gd name="connsiteX28" fmla="*/ 252662 w 318849"/>
                  <a:gd name="connsiteY28" fmla="*/ 234510 h 266940"/>
                  <a:gd name="connsiteX29" fmla="*/ 217804 w 318849"/>
                  <a:gd name="connsiteY29" fmla="*/ 261640 h 266940"/>
                  <a:gd name="connsiteX30" fmla="*/ 179329 w 318849"/>
                  <a:gd name="connsiteY30" fmla="*/ 239772 h 266940"/>
                  <a:gd name="connsiteX31" fmla="*/ 121370 w 318849"/>
                  <a:gd name="connsiteY31" fmla="*/ 124018 h 266940"/>
                  <a:gd name="connsiteX32" fmla="*/ 119890 w 318849"/>
                  <a:gd name="connsiteY32" fmla="*/ 122702 h 266940"/>
                  <a:gd name="connsiteX33" fmla="*/ 35623 w 318849"/>
                  <a:gd name="connsiteY33" fmla="*/ 94668 h 266940"/>
                  <a:gd name="connsiteX34" fmla="*/ 38583 w 318849"/>
                  <a:gd name="connsiteY34" fmla="*/ 85871 h 266940"/>
                  <a:gd name="connsiteX35" fmla="*/ 119890 w 318849"/>
                  <a:gd name="connsiteY35" fmla="*/ 112919 h 266940"/>
                  <a:gd name="connsiteX36" fmla="*/ 123179 w 318849"/>
                  <a:gd name="connsiteY36" fmla="*/ 111275 h 266940"/>
                  <a:gd name="connsiteX37" fmla="*/ 121535 w 318849"/>
                  <a:gd name="connsiteY37" fmla="*/ 107986 h 266940"/>
                  <a:gd name="connsiteX38" fmla="*/ 40227 w 318849"/>
                  <a:gd name="connsiteY38" fmla="*/ 80939 h 266940"/>
                  <a:gd name="connsiteX39" fmla="*/ 53956 w 318849"/>
                  <a:gd name="connsiteY39" fmla="*/ 39668 h 266940"/>
                  <a:gd name="connsiteX40" fmla="*/ 138224 w 318849"/>
                  <a:gd name="connsiteY40" fmla="*/ 67702 h 266940"/>
                  <a:gd name="connsiteX41" fmla="*/ 140197 w 318849"/>
                  <a:gd name="connsiteY41" fmla="*/ 67538 h 266940"/>
                  <a:gd name="connsiteX42" fmla="*/ 255951 w 318849"/>
                  <a:gd name="connsiteY42" fmla="*/ 9579 h 266940"/>
                  <a:gd name="connsiteX43" fmla="*/ 299770 w 318849"/>
                  <a:gd name="connsiteY43" fmla="*/ 15087 h 266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18849" h="266940">
                    <a:moveTo>
                      <a:pt x="138799" y="62359"/>
                    </a:moveTo>
                    <a:lnTo>
                      <a:pt x="55519" y="34653"/>
                    </a:lnTo>
                    <a:lnTo>
                      <a:pt x="57327" y="29310"/>
                    </a:lnTo>
                    <a:cubicBezTo>
                      <a:pt x="60205" y="20677"/>
                      <a:pt x="55519" y="11305"/>
                      <a:pt x="46886" y="8428"/>
                    </a:cubicBezTo>
                    <a:cubicBezTo>
                      <a:pt x="38254" y="5550"/>
                      <a:pt x="28882" y="10236"/>
                      <a:pt x="26005" y="18869"/>
                    </a:cubicBezTo>
                    <a:lnTo>
                      <a:pt x="848" y="94503"/>
                    </a:lnTo>
                    <a:cubicBezTo>
                      <a:pt x="-2030" y="103136"/>
                      <a:pt x="2656" y="112508"/>
                      <a:pt x="11289" y="115385"/>
                    </a:cubicBezTo>
                    <a:cubicBezTo>
                      <a:pt x="19921" y="118263"/>
                      <a:pt x="29293" y="113577"/>
                      <a:pt x="32170" y="104944"/>
                    </a:cubicBezTo>
                    <a:lnTo>
                      <a:pt x="33979" y="99601"/>
                    </a:lnTo>
                    <a:lnTo>
                      <a:pt x="117260" y="127306"/>
                    </a:lnTo>
                    <a:lnTo>
                      <a:pt x="174726" y="242074"/>
                    </a:lnTo>
                    <a:cubicBezTo>
                      <a:pt x="183029" y="258680"/>
                      <a:pt x="199718" y="268135"/>
                      <a:pt x="218216" y="266819"/>
                    </a:cubicBezTo>
                    <a:cubicBezTo>
                      <a:pt x="236713" y="265504"/>
                      <a:pt x="251840" y="253748"/>
                      <a:pt x="257677" y="236154"/>
                    </a:cubicBezTo>
                    <a:lnTo>
                      <a:pt x="316459" y="59317"/>
                    </a:lnTo>
                    <a:cubicBezTo>
                      <a:pt x="322295" y="41724"/>
                      <a:pt x="317281" y="23226"/>
                      <a:pt x="303223" y="11141"/>
                    </a:cubicBezTo>
                    <a:cubicBezTo>
                      <a:pt x="289164" y="-1027"/>
                      <a:pt x="270173" y="-3411"/>
                      <a:pt x="253567" y="4893"/>
                    </a:cubicBezTo>
                    <a:lnTo>
                      <a:pt x="138799" y="62359"/>
                    </a:lnTo>
                    <a:close/>
                    <a:moveTo>
                      <a:pt x="27238" y="103300"/>
                    </a:moveTo>
                    <a:cubicBezTo>
                      <a:pt x="25265" y="109219"/>
                      <a:pt x="18852" y="112426"/>
                      <a:pt x="12933" y="110453"/>
                    </a:cubicBezTo>
                    <a:cubicBezTo>
                      <a:pt x="7014" y="108479"/>
                      <a:pt x="3807" y="102067"/>
                      <a:pt x="5780" y="96148"/>
                    </a:cubicBezTo>
                    <a:lnTo>
                      <a:pt x="30937" y="20513"/>
                    </a:lnTo>
                    <a:cubicBezTo>
                      <a:pt x="32910" y="14594"/>
                      <a:pt x="39323" y="11387"/>
                      <a:pt x="45242" y="13361"/>
                    </a:cubicBezTo>
                    <a:cubicBezTo>
                      <a:pt x="51161" y="15334"/>
                      <a:pt x="54367" y="21746"/>
                      <a:pt x="52394" y="27665"/>
                    </a:cubicBezTo>
                    <a:lnTo>
                      <a:pt x="49764" y="35475"/>
                    </a:lnTo>
                    <a:lnTo>
                      <a:pt x="29786" y="95490"/>
                    </a:lnTo>
                    <a:lnTo>
                      <a:pt x="27238" y="103300"/>
                    </a:lnTo>
                    <a:close/>
                    <a:moveTo>
                      <a:pt x="299770" y="15087"/>
                    </a:moveTo>
                    <a:cubicBezTo>
                      <a:pt x="312184" y="25857"/>
                      <a:pt x="316623" y="42135"/>
                      <a:pt x="311444" y="57673"/>
                    </a:cubicBezTo>
                    <a:lnTo>
                      <a:pt x="252662" y="234510"/>
                    </a:lnTo>
                    <a:cubicBezTo>
                      <a:pt x="247483" y="250048"/>
                      <a:pt x="234082" y="260489"/>
                      <a:pt x="217804" y="261640"/>
                    </a:cubicBezTo>
                    <a:cubicBezTo>
                      <a:pt x="201444" y="262791"/>
                      <a:pt x="186728" y="254405"/>
                      <a:pt x="179329" y="239772"/>
                    </a:cubicBezTo>
                    <a:lnTo>
                      <a:pt x="121370" y="124018"/>
                    </a:lnTo>
                    <a:cubicBezTo>
                      <a:pt x="121041" y="123360"/>
                      <a:pt x="120548" y="122949"/>
                      <a:pt x="119890" y="122702"/>
                    </a:cubicBezTo>
                    <a:lnTo>
                      <a:pt x="35623" y="94668"/>
                    </a:lnTo>
                    <a:lnTo>
                      <a:pt x="38583" y="85871"/>
                    </a:lnTo>
                    <a:lnTo>
                      <a:pt x="119890" y="112919"/>
                    </a:lnTo>
                    <a:cubicBezTo>
                      <a:pt x="121288" y="113412"/>
                      <a:pt x="122768" y="112672"/>
                      <a:pt x="123179" y="111275"/>
                    </a:cubicBezTo>
                    <a:cubicBezTo>
                      <a:pt x="123590" y="109877"/>
                      <a:pt x="122932" y="108397"/>
                      <a:pt x="121535" y="107986"/>
                    </a:cubicBezTo>
                    <a:lnTo>
                      <a:pt x="40227" y="80939"/>
                    </a:lnTo>
                    <a:lnTo>
                      <a:pt x="53956" y="39668"/>
                    </a:lnTo>
                    <a:lnTo>
                      <a:pt x="138224" y="67702"/>
                    </a:lnTo>
                    <a:cubicBezTo>
                      <a:pt x="138881" y="67949"/>
                      <a:pt x="139621" y="67867"/>
                      <a:pt x="140197" y="67538"/>
                    </a:cubicBezTo>
                    <a:lnTo>
                      <a:pt x="255951" y="9579"/>
                    </a:lnTo>
                    <a:cubicBezTo>
                      <a:pt x="270584" y="2180"/>
                      <a:pt x="287355" y="4317"/>
                      <a:pt x="299770" y="15087"/>
                    </a:cubicBezTo>
                    <a:close/>
                  </a:path>
                </a:pathLst>
              </a:custGeom>
              <a:grpFill/>
              <a:ln w="8221" cap="flat">
                <a:noFill/>
                <a:prstDash val="solid"/>
                <a:miter/>
              </a:ln>
            </p:spPr>
            <p:txBody>
              <a:bodyPr rtlCol="0" anchor="ctr"/>
              <a:lstStyle/>
              <a:p>
                <a:endParaRPr lang="en-US"/>
              </a:p>
            </p:txBody>
          </p:sp>
          <p:sp>
            <p:nvSpPr>
              <p:cNvPr id="79" name="Freeform: Shape 78">
                <a:extLst>
                  <a:ext uri="{FF2B5EF4-FFF2-40B4-BE49-F238E27FC236}">
                    <a16:creationId xmlns:a16="http://schemas.microsoft.com/office/drawing/2014/main" id="{B0F64988-7F3D-4384-AD76-75F102D4E52D}"/>
                  </a:ext>
                </a:extLst>
              </p:cNvPr>
              <p:cNvSpPr/>
              <p:nvPr/>
            </p:nvSpPr>
            <p:spPr>
              <a:xfrm>
                <a:off x="4145016" y="978250"/>
                <a:ext cx="32136" cy="32136"/>
              </a:xfrm>
              <a:custGeom>
                <a:avLst/>
                <a:gdLst>
                  <a:gd name="connsiteX0" fmla="*/ 31319 w 32136"/>
                  <a:gd name="connsiteY0" fmla="*/ 21125 h 32136"/>
                  <a:gd name="connsiteX1" fmla="*/ 21125 w 32136"/>
                  <a:gd name="connsiteY1" fmla="*/ 818 h 32136"/>
                  <a:gd name="connsiteX2" fmla="*/ 818 w 32136"/>
                  <a:gd name="connsiteY2" fmla="*/ 11012 h 32136"/>
                  <a:gd name="connsiteX3" fmla="*/ 11012 w 32136"/>
                  <a:gd name="connsiteY3" fmla="*/ 31319 h 32136"/>
                  <a:gd name="connsiteX4" fmla="*/ 31319 w 32136"/>
                  <a:gd name="connsiteY4" fmla="*/ 21125 h 32136"/>
                  <a:gd name="connsiteX5" fmla="*/ 5751 w 32136"/>
                  <a:gd name="connsiteY5" fmla="*/ 12657 h 32136"/>
                  <a:gd name="connsiteX6" fmla="*/ 19480 w 32136"/>
                  <a:gd name="connsiteY6" fmla="*/ 5751 h 32136"/>
                  <a:gd name="connsiteX7" fmla="*/ 26386 w 32136"/>
                  <a:gd name="connsiteY7" fmla="*/ 19480 h 32136"/>
                  <a:gd name="connsiteX8" fmla="*/ 12657 w 32136"/>
                  <a:gd name="connsiteY8" fmla="*/ 26386 h 32136"/>
                  <a:gd name="connsiteX9" fmla="*/ 5751 w 32136"/>
                  <a:gd name="connsiteY9" fmla="*/ 12657 h 32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136" h="32136">
                    <a:moveTo>
                      <a:pt x="31319" y="21125"/>
                    </a:moveTo>
                    <a:cubicBezTo>
                      <a:pt x="34114" y="12739"/>
                      <a:pt x="29510" y="3613"/>
                      <a:pt x="21125" y="818"/>
                    </a:cubicBezTo>
                    <a:cubicBezTo>
                      <a:pt x="12739" y="-1977"/>
                      <a:pt x="3613" y="2627"/>
                      <a:pt x="818" y="11012"/>
                    </a:cubicBezTo>
                    <a:cubicBezTo>
                      <a:pt x="-1977" y="19398"/>
                      <a:pt x="2627" y="28524"/>
                      <a:pt x="11012" y="31319"/>
                    </a:cubicBezTo>
                    <a:cubicBezTo>
                      <a:pt x="19398" y="34114"/>
                      <a:pt x="28441" y="29510"/>
                      <a:pt x="31319" y="21125"/>
                    </a:cubicBezTo>
                    <a:close/>
                    <a:moveTo>
                      <a:pt x="5751" y="12657"/>
                    </a:moveTo>
                    <a:cubicBezTo>
                      <a:pt x="7642" y="6984"/>
                      <a:pt x="13808" y="3860"/>
                      <a:pt x="19480" y="5751"/>
                    </a:cubicBezTo>
                    <a:cubicBezTo>
                      <a:pt x="25153" y="7642"/>
                      <a:pt x="28277" y="13808"/>
                      <a:pt x="26386" y="19480"/>
                    </a:cubicBezTo>
                    <a:cubicBezTo>
                      <a:pt x="24495" y="25153"/>
                      <a:pt x="18329" y="28277"/>
                      <a:pt x="12657" y="26386"/>
                    </a:cubicBezTo>
                    <a:cubicBezTo>
                      <a:pt x="6902" y="24495"/>
                      <a:pt x="3860" y="18329"/>
                      <a:pt x="5751" y="12657"/>
                    </a:cubicBezTo>
                    <a:close/>
                  </a:path>
                </a:pathLst>
              </a:custGeom>
              <a:grpFill/>
              <a:ln w="8221" cap="flat">
                <a:noFill/>
                <a:prstDash val="solid"/>
                <a:miter/>
              </a:ln>
            </p:spPr>
            <p:txBody>
              <a:bodyPr rtlCol="0" anchor="ctr"/>
              <a:lstStyle/>
              <a:p>
                <a:endParaRPr lang="en-US"/>
              </a:p>
            </p:txBody>
          </p:sp>
          <p:sp>
            <p:nvSpPr>
              <p:cNvPr id="80" name="Freeform: Shape 79">
                <a:extLst>
                  <a:ext uri="{FF2B5EF4-FFF2-40B4-BE49-F238E27FC236}">
                    <a16:creationId xmlns:a16="http://schemas.microsoft.com/office/drawing/2014/main" id="{D6916643-C1B6-42ED-B5AB-1A04E552F4A1}"/>
                  </a:ext>
                </a:extLst>
              </p:cNvPr>
              <p:cNvSpPr/>
              <p:nvPr/>
            </p:nvSpPr>
            <p:spPr>
              <a:xfrm>
                <a:off x="4104475" y="948150"/>
                <a:ext cx="22539" cy="22539"/>
              </a:xfrm>
              <a:custGeom>
                <a:avLst/>
                <a:gdLst>
                  <a:gd name="connsiteX0" fmla="*/ 21957 w 22539"/>
                  <a:gd name="connsiteY0" fmla="*/ 14805 h 22539"/>
                  <a:gd name="connsiteX1" fmla="*/ 14805 w 22539"/>
                  <a:gd name="connsiteY1" fmla="*/ 582 h 22539"/>
                  <a:gd name="connsiteX2" fmla="*/ 582 w 22539"/>
                  <a:gd name="connsiteY2" fmla="*/ 7734 h 22539"/>
                  <a:gd name="connsiteX3" fmla="*/ 7735 w 22539"/>
                  <a:gd name="connsiteY3" fmla="*/ 21957 h 22539"/>
                  <a:gd name="connsiteX4" fmla="*/ 21957 w 22539"/>
                  <a:gd name="connsiteY4" fmla="*/ 14805 h 22539"/>
                  <a:gd name="connsiteX5" fmla="*/ 5515 w 22539"/>
                  <a:gd name="connsiteY5" fmla="*/ 9379 h 22539"/>
                  <a:gd name="connsiteX6" fmla="*/ 13161 w 22539"/>
                  <a:gd name="connsiteY6" fmla="*/ 5597 h 22539"/>
                  <a:gd name="connsiteX7" fmla="*/ 16942 w 22539"/>
                  <a:gd name="connsiteY7" fmla="*/ 13243 h 22539"/>
                  <a:gd name="connsiteX8" fmla="*/ 9297 w 22539"/>
                  <a:gd name="connsiteY8" fmla="*/ 17024 h 22539"/>
                  <a:gd name="connsiteX9" fmla="*/ 5515 w 22539"/>
                  <a:gd name="connsiteY9" fmla="*/ 9379 h 22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539" h="22539">
                    <a:moveTo>
                      <a:pt x="21957" y="14805"/>
                    </a:moveTo>
                    <a:cubicBezTo>
                      <a:pt x="23930" y="8968"/>
                      <a:pt x="20724" y="2555"/>
                      <a:pt x="14805" y="582"/>
                    </a:cubicBezTo>
                    <a:cubicBezTo>
                      <a:pt x="8968" y="-1391"/>
                      <a:pt x="2555" y="1815"/>
                      <a:pt x="582" y="7734"/>
                    </a:cubicBezTo>
                    <a:cubicBezTo>
                      <a:pt x="-1391" y="13654"/>
                      <a:pt x="1815" y="19984"/>
                      <a:pt x="7735" y="21957"/>
                    </a:cubicBezTo>
                    <a:cubicBezTo>
                      <a:pt x="13571" y="23930"/>
                      <a:pt x="19984" y="20724"/>
                      <a:pt x="21957" y="14805"/>
                    </a:cubicBezTo>
                    <a:close/>
                    <a:moveTo>
                      <a:pt x="5515" y="9379"/>
                    </a:moveTo>
                    <a:cubicBezTo>
                      <a:pt x="6583" y="6255"/>
                      <a:pt x="9954" y="4528"/>
                      <a:pt x="13161" y="5597"/>
                    </a:cubicBezTo>
                    <a:cubicBezTo>
                      <a:pt x="16285" y="6666"/>
                      <a:pt x="18011" y="10036"/>
                      <a:pt x="16942" y="13243"/>
                    </a:cubicBezTo>
                    <a:cubicBezTo>
                      <a:pt x="15873" y="16367"/>
                      <a:pt x="12503" y="18093"/>
                      <a:pt x="9297" y="17024"/>
                    </a:cubicBezTo>
                    <a:cubicBezTo>
                      <a:pt x="6255" y="15956"/>
                      <a:pt x="4528" y="12503"/>
                      <a:pt x="5515" y="9379"/>
                    </a:cubicBezTo>
                    <a:close/>
                  </a:path>
                </a:pathLst>
              </a:custGeom>
              <a:grpFill/>
              <a:ln w="8221" cap="flat">
                <a:noFill/>
                <a:prstDash val="solid"/>
                <a:miter/>
              </a:ln>
            </p:spPr>
            <p:txBody>
              <a:bodyPr rtlCol="0" anchor="ctr"/>
              <a:lstStyle/>
              <a:p>
                <a:endParaRPr lang="en-US"/>
              </a:p>
            </p:txBody>
          </p:sp>
          <p:sp>
            <p:nvSpPr>
              <p:cNvPr id="81" name="Freeform: Shape 80">
                <a:extLst>
                  <a:ext uri="{FF2B5EF4-FFF2-40B4-BE49-F238E27FC236}">
                    <a16:creationId xmlns:a16="http://schemas.microsoft.com/office/drawing/2014/main" id="{C1FFD962-609B-4D1B-A610-301C54D3CFD1}"/>
                  </a:ext>
                </a:extLst>
              </p:cNvPr>
              <p:cNvSpPr/>
              <p:nvPr/>
            </p:nvSpPr>
            <p:spPr>
              <a:xfrm>
                <a:off x="3910216" y="898963"/>
                <a:ext cx="33630" cy="23468"/>
              </a:xfrm>
              <a:custGeom>
                <a:avLst/>
                <a:gdLst>
                  <a:gd name="connsiteX0" fmla="*/ 33049 w 33630"/>
                  <a:gd name="connsiteY0" fmla="*/ 15816 h 23468"/>
                  <a:gd name="connsiteX1" fmla="*/ 25896 w 33630"/>
                  <a:gd name="connsiteY1" fmla="*/ 1593 h 23468"/>
                  <a:gd name="connsiteX2" fmla="*/ 246 w 33630"/>
                  <a:gd name="connsiteY2" fmla="*/ 4881 h 23468"/>
                  <a:gd name="connsiteX3" fmla="*/ 18826 w 33630"/>
                  <a:gd name="connsiteY3" fmla="*/ 22886 h 23468"/>
                  <a:gd name="connsiteX4" fmla="*/ 33049 w 33630"/>
                  <a:gd name="connsiteY4" fmla="*/ 15816 h 23468"/>
                  <a:gd name="connsiteX5" fmla="*/ 5179 w 33630"/>
                  <a:gd name="connsiteY5" fmla="*/ 6608 h 23468"/>
                  <a:gd name="connsiteX6" fmla="*/ 24334 w 33630"/>
                  <a:gd name="connsiteY6" fmla="*/ 6526 h 23468"/>
                  <a:gd name="connsiteX7" fmla="*/ 28116 w 33630"/>
                  <a:gd name="connsiteY7" fmla="*/ 14171 h 23468"/>
                  <a:gd name="connsiteX8" fmla="*/ 20470 w 33630"/>
                  <a:gd name="connsiteY8" fmla="*/ 17953 h 23468"/>
                  <a:gd name="connsiteX9" fmla="*/ 5179 w 33630"/>
                  <a:gd name="connsiteY9" fmla="*/ 6608 h 23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630" h="23468">
                    <a:moveTo>
                      <a:pt x="33049" y="15816"/>
                    </a:moveTo>
                    <a:cubicBezTo>
                      <a:pt x="35022" y="9979"/>
                      <a:pt x="31815" y="3566"/>
                      <a:pt x="25896" y="1593"/>
                    </a:cubicBezTo>
                    <a:cubicBezTo>
                      <a:pt x="22772" y="524"/>
                      <a:pt x="2713" y="-2682"/>
                      <a:pt x="246" y="4881"/>
                    </a:cubicBezTo>
                    <a:cubicBezTo>
                      <a:pt x="-2302" y="12445"/>
                      <a:pt x="15702" y="21817"/>
                      <a:pt x="18826" y="22886"/>
                    </a:cubicBezTo>
                    <a:cubicBezTo>
                      <a:pt x="24745" y="24859"/>
                      <a:pt x="31076" y="21653"/>
                      <a:pt x="33049" y="15816"/>
                    </a:cubicBezTo>
                    <a:close/>
                    <a:moveTo>
                      <a:pt x="5179" y="6608"/>
                    </a:moveTo>
                    <a:cubicBezTo>
                      <a:pt x="6741" y="4635"/>
                      <a:pt x="19402" y="4881"/>
                      <a:pt x="24334" y="6526"/>
                    </a:cubicBezTo>
                    <a:cubicBezTo>
                      <a:pt x="27458" y="7594"/>
                      <a:pt x="29185" y="10965"/>
                      <a:pt x="28116" y="14171"/>
                    </a:cubicBezTo>
                    <a:cubicBezTo>
                      <a:pt x="27047" y="17295"/>
                      <a:pt x="23677" y="19022"/>
                      <a:pt x="20470" y="17953"/>
                    </a:cubicBezTo>
                    <a:cubicBezTo>
                      <a:pt x="15538" y="16309"/>
                      <a:pt x="5261" y="8910"/>
                      <a:pt x="5179" y="6608"/>
                    </a:cubicBezTo>
                    <a:close/>
                  </a:path>
                </a:pathLst>
              </a:custGeom>
              <a:grpFill/>
              <a:ln w="8221" cap="flat">
                <a:noFill/>
                <a:prstDash val="solid"/>
                <a:miter/>
              </a:ln>
            </p:spPr>
            <p:txBody>
              <a:bodyPr rtlCol="0" anchor="ctr"/>
              <a:lstStyle/>
              <a:p>
                <a:endParaRPr lang="en-US"/>
              </a:p>
            </p:txBody>
          </p:sp>
          <p:sp>
            <p:nvSpPr>
              <p:cNvPr id="82" name="Freeform: Shape 81">
                <a:extLst>
                  <a:ext uri="{FF2B5EF4-FFF2-40B4-BE49-F238E27FC236}">
                    <a16:creationId xmlns:a16="http://schemas.microsoft.com/office/drawing/2014/main" id="{E8873D4A-CDBF-4465-950B-2E256F0C4742}"/>
                  </a:ext>
                </a:extLst>
              </p:cNvPr>
              <p:cNvSpPr/>
              <p:nvPr/>
            </p:nvSpPr>
            <p:spPr>
              <a:xfrm>
                <a:off x="4173140" y="906652"/>
                <a:ext cx="67144" cy="191416"/>
              </a:xfrm>
              <a:custGeom>
                <a:avLst/>
                <a:gdLst>
                  <a:gd name="connsiteX0" fmla="*/ 62058 w 67144"/>
                  <a:gd name="connsiteY0" fmla="*/ 1797 h 191416"/>
                  <a:gd name="connsiteX1" fmla="*/ 153 w 67144"/>
                  <a:gd name="connsiteY1" fmla="*/ 188007 h 191416"/>
                  <a:gd name="connsiteX2" fmla="*/ 1797 w 67144"/>
                  <a:gd name="connsiteY2" fmla="*/ 191295 h 191416"/>
                  <a:gd name="connsiteX3" fmla="*/ 5086 w 67144"/>
                  <a:gd name="connsiteY3" fmla="*/ 189651 h 191416"/>
                  <a:gd name="connsiteX4" fmla="*/ 66991 w 67144"/>
                  <a:gd name="connsiteY4" fmla="*/ 3441 h 191416"/>
                  <a:gd name="connsiteX5" fmla="*/ 65347 w 67144"/>
                  <a:gd name="connsiteY5" fmla="*/ 153 h 191416"/>
                  <a:gd name="connsiteX6" fmla="*/ 62058 w 67144"/>
                  <a:gd name="connsiteY6" fmla="*/ 1797 h 191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144" h="191416">
                    <a:moveTo>
                      <a:pt x="62058" y="1797"/>
                    </a:moveTo>
                    <a:lnTo>
                      <a:pt x="153" y="188007"/>
                    </a:lnTo>
                    <a:cubicBezTo>
                      <a:pt x="-340" y="189404"/>
                      <a:pt x="400" y="190884"/>
                      <a:pt x="1797" y="191295"/>
                    </a:cubicBezTo>
                    <a:cubicBezTo>
                      <a:pt x="3195" y="191706"/>
                      <a:pt x="4675" y="191049"/>
                      <a:pt x="5086" y="189651"/>
                    </a:cubicBezTo>
                    <a:lnTo>
                      <a:pt x="66991" y="3441"/>
                    </a:lnTo>
                    <a:cubicBezTo>
                      <a:pt x="67484" y="2044"/>
                      <a:pt x="66744" y="564"/>
                      <a:pt x="65347" y="153"/>
                    </a:cubicBezTo>
                    <a:cubicBezTo>
                      <a:pt x="63949" y="-340"/>
                      <a:pt x="62470" y="400"/>
                      <a:pt x="62058" y="1797"/>
                    </a:cubicBezTo>
                    <a:close/>
                  </a:path>
                </a:pathLst>
              </a:custGeom>
              <a:grpFill/>
              <a:ln w="8221" cap="flat">
                <a:noFill/>
                <a:prstDash val="solid"/>
                <a:miter/>
              </a:ln>
            </p:spPr>
            <p:txBody>
              <a:bodyPr rtlCol="0" anchor="ctr"/>
              <a:lstStyle/>
              <a:p>
                <a:endParaRPr lang="en-US"/>
              </a:p>
            </p:txBody>
          </p:sp>
          <p:sp>
            <p:nvSpPr>
              <p:cNvPr id="83" name="Freeform: Shape 82">
                <a:extLst>
                  <a:ext uri="{FF2B5EF4-FFF2-40B4-BE49-F238E27FC236}">
                    <a16:creationId xmlns:a16="http://schemas.microsoft.com/office/drawing/2014/main" id="{E8C52989-9CD2-46D3-B7A0-D8320E691948}"/>
                  </a:ext>
                </a:extLst>
              </p:cNvPr>
              <p:cNvSpPr/>
              <p:nvPr/>
            </p:nvSpPr>
            <p:spPr>
              <a:xfrm>
                <a:off x="3881124" y="709553"/>
                <a:ext cx="81613" cy="187868"/>
              </a:xfrm>
              <a:custGeom>
                <a:avLst/>
                <a:gdLst>
                  <a:gd name="connsiteX0" fmla="*/ 49480 w 81613"/>
                  <a:gd name="connsiteY0" fmla="*/ 10631 h 187868"/>
                  <a:gd name="connsiteX1" fmla="*/ 36244 w 81613"/>
                  <a:gd name="connsiteY1" fmla="*/ 50339 h 187868"/>
                  <a:gd name="connsiteX2" fmla="*/ 22021 w 81613"/>
                  <a:gd name="connsiteY2" fmla="*/ 45571 h 187868"/>
                  <a:gd name="connsiteX3" fmla="*/ 18733 w 81613"/>
                  <a:gd name="connsiteY3" fmla="*/ 47215 h 187868"/>
                  <a:gd name="connsiteX4" fmla="*/ 12156 w 81613"/>
                  <a:gd name="connsiteY4" fmla="*/ 66946 h 187868"/>
                  <a:gd name="connsiteX5" fmla="*/ 13800 w 81613"/>
                  <a:gd name="connsiteY5" fmla="*/ 70235 h 187868"/>
                  <a:gd name="connsiteX6" fmla="*/ 28023 w 81613"/>
                  <a:gd name="connsiteY6" fmla="*/ 75003 h 187868"/>
                  <a:gd name="connsiteX7" fmla="*/ 4674 w 81613"/>
                  <a:gd name="connsiteY7" fmla="*/ 145130 h 187868"/>
                  <a:gd name="connsiteX8" fmla="*/ 5168 w 81613"/>
                  <a:gd name="connsiteY8" fmla="*/ 152446 h 187868"/>
                  <a:gd name="connsiteX9" fmla="*/ 8374 w 81613"/>
                  <a:gd name="connsiteY9" fmla="*/ 156064 h 187868"/>
                  <a:gd name="connsiteX10" fmla="*/ 153 w 81613"/>
                  <a:gd name="connsiteY10" fmla="*/ 180727 h 187868"/>
                  <a:gd name="connsiteX11" fmla="*/ 1797 w 81613"/>
                  <a:gd name="connsiteY11" fmla="*/ 184016 h 187868"/>
                  <a:gd name="connsiteX12" fmla="*/ 12978 w 81613"/>
                  <a:gd name="connsiteY12" fmla="*/ 187715 h 187868"/>
                  <a:gd name="connsiteX13" fmla="*/ 16266 w 81613"/>
                  <a:gd name="connsiteY13" fmla="*/ 186071 h 187868"/>
                  <a:gd name="connsiteX14" fmla="*/ 24488 w 81613"/>
                  <a:gd name="connsiteY14" fmla="*/ 161407 h 187868"/>
                  <a:gd name="connsiteX15" fmla="*/ 34024 w 81613"/>
                  <a:gd name="connsiteY15" fmla="*/ 154831 h 187868"/>
                  <a:gd name="connsiteX16" fmla="*/ 57372 w 81613"/>
                  <a:gd name="connsiteY16" fmla="*/ 84704 h 187868"/>
                  <a:gd name="connsiteX17" fmla="*/ 71595 w 81613"/>
                  <a:gd name="connsiteY17" fmla="*/ 89472 h 187868"/>
                  <a:gd name="connsiteX18" fmla="*/ 74883 w 81613"/>
                  <a:gd name="connsiteY18" fmla="*/ 87828 h 187868"/>
                  <a:gd name="connsiteX19" fmla="*/ 81460 w 81613"/>
                  <a:gd name="connsiteY19" fmla="*/ 68097 h 187868"/>
                  <a:gd name="connsiteX20" fmla="*/ 79816 w 81613"/>
                  <a:gd name="connsiteY20" fmla="*/ 64809 h 187868"/>
                  <a:gd name="connsiteX21" fmla="*/ 65593 w 81613"/>
                  <a:gd name="connsiteY21" fmla="*/ 60040 h 187868"/>
                  <a:gd name="connsiteX22" fmla="*/ 78830 w 81613"/>
                  <a:gd name="connsiteY22" fmla="*/ 20332 h 187868"/>
                  <a:gd name="connsiteX23" fmla="*/ 69046 w 81613"/>
                  <a:gd name="connsiteY23" fmla="*/ 766 h 187868"/>
                  <a:gd name="connsiteX24" fmla="*/ 49480 w 81613"/>
                  <a:gd name="connsiteY24" fmla="*/ 10631 h 187868"/>
                  <a:gd name="connsiteX25" fmla="*/ 52439 w 81613"/>
                  <a:gd name="connsiteY25" fmla="*/ 83142 h 187868"/>
                  <a:gd name="connsiteX26" fmla="*/ 29091 w 81613"/>
                  <a:gd name="connsiteY26" fmla="*/ 153269 h 187868"/>
                  <a:gd name="connsiteX27" fmla="*/ 23583 w 81613"/>
                  <a:gd name="connsiteY27" fmla="*/ 156064 h 187868"/>
                  <a:gd name="connsiteX28" fmla="*/ 20295 w 81613"/>
                  <a:gd name="connsiteY28" fmla="*/ 157708 h 187868"/>
                  <a:gd name="connsiteX29" fmla="*/ 12238 w 81613"/>
                  <a:gd name="connsiteY29" fmla="*/ 181960 h 187868"/>
                  <a:gd name="connsiteX30" fmla="*/ 5990 w 81613"/>
                  <a:gd name="connsiteY30" fmla="*/ 179905 h 187868"/>
                  <a:gd name="connsiteX31" fmla="*/ 14047 w 81613"/>
                  <a:gd name="connsiteY31" fmla="*/ 155653 h 187868"/>
                  <a:gd name="connsiteX32" fmla="*/ 12402 w 81613"/>
                  <a:gd name="connsiteY32" fmla="*/ 152364 h 187868"/>
                  <a:gd name="connsiteX33" fmla="*/ 9854 w 81613"/>
                  <a:gd name="connsiteY33" fmla="*/ 150227 h 187868"/>
                  <a:gd name="connsiteX34" fmla="*/ 9607 w 81613"/>
                  <a:gd name="connsiteY34" fmla="*/ 146856 h 187868"/>
                  <a:gd name="connsiteX35" fmla="*/ 32955 w 81613"/>
                  <a:gd name="connsiteY35" fmla="*/ 76729 h 187868"/>
                  <a:gd name="connsiteX36" fmla="*/ 52439 w 81613"/>
                  <a:gd name="connsiteY36" fmla="*/ 83142 h 187868"/>
                  <a:gd name="connsiteX37" fmla="*/ 37066 w 81613"/>
                  <a:gd name="connsiteY37" fmla="*/ 56012 h 187868"/>
                  <a:gd name="connsiteX38" fmla="*/ 37066 w 81613"/>
                  <a:gd name="connsiteY38" fmla="*/ 56012 h 187868"/>
                  <a:gd name="connsiteX39" fmla="*/ 61483 w 81613"/>
                  <a:gd name="connsiteY39" fmla="*/ 64151 h 187868"/>
                  <a:gd name="connsiteX40" fmla="*/ 61483 w 81613"/>
                  <a:gd name="connsiteY40" fmla="*/ 64151 h 187868"/>
                  <a:gd name="connsiteX41" fmla="*/ 75706 w 81613"/>
                  <a:gd name="connsiteY41" fmla="*/ 68837 h 187868"/>
                  <a:gd name="connsiteX42" fmla="*/ 70773 w 81613"/>
                  <a:gd name="connsiteY42" fmla="*/ 83635 h 187868"/>
                  <a:gd name="connsiteX43" fmla="*/ 56550 w 81613"/>
                  <a:gd name="connsiteY43" fmla="*/ 78867 h 187868"/>
                  <a:gd name="connsiteX44" fmla="*/ 32133 w 81613"/>
                  <a:gd name="connsiteY44" fmla="*/ 70728 h 187868"/>
                  <a:gd name="connsiteX45" fmla="*/ 17911 w 81613"/>
                  <a:gd name="connsiteY45" fmla="*/ 65960 h 187868"/>
                  <a:gd name="connsiteX46" fmla="*/ 22843 w 81613"/>
                  <a:gd name="connsiteY46" fmla="*/ 51162 h 187868"/>
                  <a:gd name="connsiteX47" fmla="*/ 37066 w 81613"/>
                  <a:gd name="connsiteY47" fmla="*/ 56012 h 187868"/>
                  <a:gd name="connsiteX48" fmla="*/ 73897 w 81613"/>
                  <a:gd name="connsiteY48" fmla="*/ 18688 h 187868"/>
                  <a:gd name="connsiteX49" fmla="*/ 60661 w 81613"/>
                  <a:gd name="connsiteY49" fmla="*/ 58396 h 187868"/>
                  <a:gd name="connsiteX50" fmla="*/ 41259 w 81613"/>
                  <a:gd name="connsiteY50" fmla="*/ 51901 h 187868"/>
                  <a:gd name="connsiteX51" fmla="*/ 54495 w 81613"/>
                  <a:gd name="connsiteY51" fmla="*/ 12193 h 187868"/>
                  <a:gd name="connsiteX52" fmla="*/ 67402 w 81613"/>
                  <a:gd name="connsiteY52" fmla="*/ 5698 h 187868"/>
                  <a:gd name="connsiteX53" fmla="*/ 73897 w 81613"/>
                  <a:gd name="connsiteY53" fmla="*/ 18688 h 18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81613" h="187868">
                    <a:moveTo>
                      <a:pt x="49480" y="10631"/>
                    </a:moveTo>
                    <a:lnTo>
                      <a:pt x="36244" y="50339"/>
                    </a:lnTo>
                    <a:lnTo>
                      <a:pt x="22021" y="45571"/>
                    </a:lnTo>
                    <a:cubicBezTo>
                      <a:pt x="20624" y="45078"/>
                      <a:pt x="19144" y="45818"/>
                      <a:pt x="18733" y="47215"/>
                    </a:cubicBezTo>
                    <a:lnTo>
                      <a:pt x="12156" y="66946"/>
                    </a:lnTo>
                    <a:cubicBezTo>
                      <a:pt x="11663" y="68344"/>
                      <a:pt x="12402" y="69824"/>
                      <a:pt x="13800" y="70235"/>
                    </a:cubicBezTo>
                    <a:lnTo>
                      <a:pt x="28023" y="75003"/>
                    </a:lnTo>
                    <a:lnTo>
                      <a:pt x="4674" y="145130"/>
                    </a:lnTo>
                    <a:cubicBezTo>
                      <a:pt x="3852" y="147514"/>
                      <a:pt x="4017" y="150144"/>
                      <a:pt x="5168" y="152446"/>
                    </a:cubicBezTo>
                    <a:cubicBezTo>
                      <a:pt x="5908" y="153926"/>
                      <a:pt x="6976" y="155159"/>
                      <a:pt x="8374" y="156064"/>
                    </a:cubicBezTo>
                    <a:lnTo>
                      <a:pt x="153" y="180727"/>
                    </a:lnTo>
                    <a:cubicBezTo>
                      <a:pt x="-340" y="182125"/>
                      <a:pt x="400" y="183605"/>
                      <a:pt x="1797" y="184016"/>
                    </a:cubicBezTo>
                    <a:lnTo>
                      <a:pt x="12978" y="187715"/>
                    </a:lnTo>
                    <a:cubicBezTo>
                      <a:pt x="14375" y="188209"/>
                      <a:pt x="15855" y="187469"/>
                      <a:pt x="16266" y="186071"/>
                    </a:cubicBezTo>
                    <a:lnTo>
                      <a:pt x="24488" y="161407"/>
                    </a:lnTo>
                    <a:cubicBezTo>
                      <a:pt x="28680" y="161572"/>
                      <a:pt x="32626" y="159023"/>
                      <a:pt x="34024" y="154831"/>
                    </a:cubicBezTo>
                    <a:lnTo>
                      <a:pt x="57372" y="84704"/>
                    </a:lnTo>
                    <a:lnTo>
                      <a:pt x="71595" y="89472"/>
                    </a:lnTo>
                    <a:cubicBezTo>
                      <a:pt x="72992" y="89965"/>
                      <a:pt x="74472" y="89226"/>
                      <a:pt x="74883" y="87828"/>
                    </a:cubicBezTo>
                    <a:lnTo>
                      <a:pt x="81460" y="68097"/>
                    </a:lnTo>
                    <a:cubicBezTo>
                      <a:pt x="81953" y="66700"/>
                      <a:pt x="81214" y="65220"/>
                      <a:pt x="79816" y="64809"/>
                    </a:cubicBezTo>
                    <a:lnTo>
                      <a:pt x="65593" y="60040"/>
                    </a:lnTo>
                    <a:lnTo>
                      <a:pt x="78830" y="20332"/>
                    </a:lnTo>
                    <a:cubicBezTo>
                      <a:pt x="81543" y="12275"/>
                      <a:pt x="77103" y="3479"/>
                      <a:pt x="69046" y="766"/>
                    </a:cubicBezTo>
                    <a:cubicBezTo>
                      <a:pt x="60907" y="-1865"/>
                      <a:pt x="52193" y="2492"/>
                      <a:pt x="49480" y="10631"/>
                    </a:cubicBezTo>
                    <a:close/>
                    <a:moveTo>
                      <a:pt x="52439" y="83142"/>
                    </a:moveTo>
                    <a:lnTo>
                      <a:pt x="29091" y="153269"/>
                    </a:lnTo>
                    <a:cubicBezTo>
                      <a:pt x="28352" y="155570"/>
                      <a:pt x="25885" y="156804"/>
                      <a:pt x="23583" y="156064"/>
                    </a:cubicBezTo>
                    <a:cubicBezTo>
                      <a:pt x="22186" y="155570"/>
                      <a:pt x="20706" y="156310"/>
                      <a:pt x="20295" y="157708"/>
                    </a:cubicBezTo>
                    <a:lnTo>
                      <a:pt x="12238" y="181960"/>
                    </a:lnTo>
                    <a:lnTo>
                      <a:pt x="5990" y="179905"/>
                    </a:lnTo>
                    <a:lnTo>
                      <a:pt x="14047" y="155653"/>
                    </a:lnTo>
                    <a:cubicBezTo>
                      <a:pt x="14540" y="154255"/>
                      <a:pt x="13800" y="152775"/>
                      <a:pt x="12402" y="152364"/>
                    </a:cubicBezTo>
                    <a:cubicBezTo>
                      <a:pt x="11334" y="152035"/>
                      <a:pt x="10429" y="151213"/>
                      <a:pt x="9854" y="150227"/>
                    </a:cubicBezTo>
                    <a:cubicBezTo>
                      <a:pt x="9361" y="149158"/>
                      <a:pt x="9278" y="148007"/>
                      <a:pt x="9607" y="146856"/>
                    </a:cubicBezTo>
                    <a:lnTo>
                      <a:pt x="32955" y="76729"/>
                    </a:lnTo>
                    <a:lnTo>
                      <a:pt x="52439" y="83142"/>
                    </a:lnTo>
                    <a:close/>
                    <a:moveTo>
                      <a:pt x="37066" y="56012"/>
                    </a:moveTo>
                    <a:cubicBezTo>
                      <a:pt x="37066" y="56012"/>
                      <a:pt x="37066" y="56094"/>
                      <a:pt x="37066" y="56012"/>
                    </a:cubicBezTo>
                    <a:lnTo>
                      <a:pt x="61483" y="64151"/>
                    </a:lnTo>
                    <a:cubicBezTo>
                      <a:pt x="61483" y="64151"/>
                      <a:pt x="61483" y="64151"/>
                      <a:pt x="61483" y="64151"/>
                    </a:cubicBezTo>
                    <a:lnTo>
                      <a:pt x="75706" y="68837"/>
                    </a:lnTo>
                    <a:lnTo>
                      <a:pt x="70773" y="83635"/>
                    </a:lnTo>
                    <a:lnTo>
                      <a:pt x="56550" y="78867"/>
                    </a:lnTo>
                    <a:lnTo>
                      <a:pt x="32133" y="70728"/>
                    </a:lnTo>
                    <a:lnTo>
                      <a:pt x="17911" y="65960"/>
                    </a:lnTo>
                    <a:lnTo>
                      <a:pt x="22843" y="51162"/>
                    </a:lnTo>
                    <a:lnTo>
                      <a:pt x="37066" y="56012"/>
                    </a:lnTo>
                    <a:close/>
                    <a:moveTo>
                      <a:pt x="73897" y="18688"/>
                    </a:moveTo>
                    <a:lnTo>
                      <a:pt x="60661" y="58396"/>
                    </a:lnTo>
                    <a:lnTo>
                      <a:pt x="41259" y="51901"/>
                    </a:lnTo>
                    <a:lnTo>
                      <a:pt x="54495" y="12193"/>
                    </a:lnTo>
                    <a:cubicBezTo>
                      <a:pt x="56303" y="6849"/>
                      <a:pt x="62058" y="3890"/>
                      <a:pt x="67402" y="5698"/>
                    </a:cubicBezTo>
                    <a:cubicBezTo>
                      <a:pt x="72746" y="7589"/>
                      <a:pt x="75623" y="13344"/>
                      <a:pt x="73897" y="18688"/>
                    </a:cubicBezTo>
                    <a:close/>
                  </a:path>
                </a:pathLst>
              </a:custGeom>
              <a:grpFill/>
              <a:ln w="8221" cap="flat">
                <a:noFill/>
                <a:prstDash val="solid"/>
                <a:miter/>
              </a:ln>
            </p:spPr>
            <p:txBody>
              <a:bodyPr rtlCol="0" anchor="ctr"/>
              <a:lstStyle/>
              <a:p>
                <a:endParaRPr lang="en-US"/>
              </a:p>
            </p:txBody>
          </p:sp>
          <p:sp>
            <p:nvSpPr>
              <p:cNvPr id="84" name="Freeform: Shape 83">
                <a:extLst>
                  <a:ext uri="{FF2B5EF4-FFF2-40B4-BE49-F238E27FC236}">
                    <a16:creationId xmlns:a16="http://schemas.microsoft.com/office/drawing/2014/main" id="{F02A1DED-6EDB-4BB5-A18A-A623781B4789}"/>
                  </a:ext>
                </a:extLst>
              </p:cNvPr>
              <p:cNvSpPr/>
              <p:nvPr/>
            </p:nvSpPr>
            <p:spPr>
              <a:xfrm>
                <a:off x="4079908" y="868450"/>
                <a:ext cx="71249" cy="38233"/>
              </a:xfrm>
              <a:custGeom>
                <a:avLst/>
                <a:gdLst>
                  <a:gd name="connsiteX0" fmla="*/ 239 w 71249"/>
                  <a:gd name="connsiteY0" fmla="*/ 36792 h 38233"/>
                  <a:gd name="connsiteX1" fmla="*/ 3774 w 71249"/>
                  <a:gd name="connsiteY1" fmla="*/ 37943 h 38233"/>
                  <a:gd name="connsiteX2" fmla="*/ 69790 w 71249"/>
                  <a:gd name="connsiteY2" fmla="*/ 4894 h 38233"/>
                  <a:gd name="connsiteX3" fmla="*/ 71106 w 71249"/>
                  <a:gd name="connsiteY3" fmla="*/ 3414 h 38233"/>
                  <a:gd name="connsiteX4" fmla="*/ 70941 w 71249"/>
                  <a:gd name="connsiteY4" fmla="*/ 1441 h 38233"/>
                  <a:gd name="connsiteX5" fmla="*/ 67406 w 71249"/>
                  <a:gd name="connsiteY5" fmla="*/ 290 h 38233"/>
                  <a:gd name="connsiteX6" fmla="*/ 1390 w 71249"/>
                  <a:gd name="connsiteY6" fmla="*/ 33339 h 38233"/>
                  <a:gd name="connsiteX7" fmla="*/ 239 w 71249"/>
                  <a:gd name="connsiteY7" fmla="*/ 36792 h 38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249" h="38233">
                    <a:moveTo>
                      <a:pt x="239" y="36792"/>
                    </a:moveTo>
                    <a:cubicBezTo>
                      <a:pt x="897" y="38107"/>
                      <a:pt x="2459" y="38601"/>
                      <a:pt x="3774" y="37943"/>
                    </a:cubicBezTo>
                    <a:lnTo>
                      <a:pt x="69790" y="4894"/>
                    </a:lnTo>
                    <a:cubicBezTo>
                      <a:pt x="70448" y="4565"/>
                      <a:pt x="70859" y="3990"/>
                      <a:pt x="71106" y="3414"/>
                    </a:cubicBezTo>
                    <a:cubicBezTo>
                      <a:pt x="71352" y="2756"/>
                      <a:pt x="71270" y="2099"/>
                      <a:pt x="70941" y="1441"/>
                    </a:cubicBezTo>
                    <a:cubicBezTo>
                      <a:pt x="70284" y="126"/>
                      <a:pt x="68722" y="-368"/>
                      <a:pt x="67406" y="290"/>
                    </a:cubicBezTo>
                    <a:lnTo>
                      <a:pt x="1390" y="33339"/>
                    </a:lnTo>
                    <a:cubicBezTo>
                      <a:pt x="157" y="33915"/>
                      <a:pt x="-336" y="35477"/>
                      <a:pt x="239" y="36792"/>
                    </a:cubicBezTo>
                    <a:close/>
                  </a:path>
                </a:pathLst>
              </a:custGeom>
              <a:grpFill/>
              <a:ln w="8221" cap="flat">
                <a:noFill/>
                <a:prstDash val="solid"/>
                <a:miter/>
              </a:ln>
            </p:spPr>
            <p:txBody>
              <a:bodyPr rtlCol="0" anchor="ctr"/>
              <a:lstStyle/>
              <a:p>
                <a:endParaRPr lang="en-US"/>
              </a:p>
            </p:txBody>
          </p:sp>
          <p:sp>
            <p:nvSpPr>
              <p:cNvPr id="85" name="Freeform: Shape 84">
                <a:extLst>
                  <a:ext uri="{FF2B5EF4-FFF2-40B4-BE49-F238E27FC236}">
                    <a16:creationId xmlns:a16="http://schemas.microsoft.com/office/drawing/2014/main" id="{662054EC-985F-4B7B-AFED-CF26A6B3F8F7}"/>
                  </a:ext>
                </a:extLst>
              </p:cNvPr>
              <p:cNvSpPr/>
              <p:nvPr/>
            </p:nvSpPr>
            <p:spPr>
              <a:xfrm>
                <a:off x="4161165" y="854474"/>
                <a:ext cx="17780" cy="11514"/>
              </a:xfrm>
              <a:custGeom>
                <a:avLst/>
                <a:gdLst>
                  <a:gd name="connsiteX0" fmla="*/ 17637 w 17780"/>
                  <a:gd name="connsiteY0" fmla="*/ 3414 h 11514"/>
                  <a:gd name="connsiteX1" fmla="*/ 17472 w 17780"/>
                  <a:gd name="connsiteY1" fmla="*/ 1441 h 11514"/>
                  <a:gd name="connsiteX2" fmla="*/ 13937 w 17780"/>
                  <a:gd name="connsiteY2" fmla="*/ 290 h 11514"/>
                  <a:gd name="connsiteX3" fmla="*/ 1441 w 17780"/>
                  <a:gd name="connsiteY3" fmla="*/ 6538 h 11514"/>
                  <a:gd name="connsiteX4" fmla="*/ 290 w 17780"/>
                  <a:gd name="connsiteY4" fmla="*/ 10073 h 11514"/>
                  <a:gd name="connsiteX5" fmla="*/ 3825 w 17780"/>
                  <a:gd name="connsiteY5" fmla="*/ 11224 h 11514"/>
                  <a:gd name="connsiteX6" fmla="*/ 16321 w 17780"/>
                  <a:gd name="connsiteY6" fmla="*/ 4976 h 11514"/>
                  <a:gd name="connsiteX7" fmla="*/ 17637 w 17780"/>
                  <a:gd name="connsiteY7" fmla="*/ 3414 h 11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80" h="11514">
                    <a:moveTo>
                      <a:pt x="17637" y="3414"/>
                    </a:moveTo>
                    <a:cubicBezTo>
                      <a:pt x="17883" y="2756"/>
                      <a:pt x="17801" y="2099"/>
                      <a:pt x="17472" y="1441"/>
                    </a:cubicBezTo>
                    <a:cubicBezTo>
                      <a:pt x="16815" y="126"/>
                      <a:pt x="15253" y="-368"/>
                      <a:pt x="13937" y="290"/>
                    </a:cubicBezTo>
                    <a:lnTo>
                      <a:pt x="1441" y="6538"/>
                    </a:lnTo>
                    <a:cubicBezTo>
                      <a:pt x="126" y="7196"/>
                      <a:pt x="-368" y="8758"/>
                      <a:pt x="290" y="10073"/>
                    </a:cubicBezTo>
                    <a:cubicBezTo>
                      <a:pt x="948" y="11389"/>
                      <a:pt x="2510" y="11882"/>
                      <a:pt x="3825" y="11224"/>
                    </a:cubicBezTo>
                    <a:lnTo>
                      <a:pt x="16321" y="4976"/>
                    </a:lnTo>
                    <a:cubicBezTo>
                      <a:pt x="16979" y="4647"/>
                      <a:pt x="17390" y="4072"/>
                      <a:pt x="17637" y="3414"/>
                    </a:cubicBezTo>
                    <a:close/>
                  </a:path>
                </a:pathLst>
              </a:custGeom>
              <a:grpFill/>
              <a:ln w="8221" cap="flat">
                <a:noFill/>
                <a:prstDash val="solid"/>
                <a:miter/>
              </a:ln>
            </p:spPr>
            <p:txBody>
              <a:bodyPr rtlCol="0" anchor="ctr"/>
              <a:lstStyle/>
              <a:p>
                <a:endParaRPr lang="en-US"/>
              </a:p>
            </p:txBody>
          </p:sp>
          <p:sp>
            <p:nvSpPr>
              <p:cNvPr id="86" name="Freeform: Shape 85">
                <a:extLst>
                  <a:ext uri="{FF2B5EF4-FFF2-40B4-BE49-F238E27FC236}">
                    <a16:creationId xmlns:a16="http://schemas.microsoft.com/office/drawing/2014/main" id="{4DB4AFD6-CE8D-4C76-ADDD-80C528F5CF7C}"/>
                  </a:ext>
                </a:extLst>
              </p:cNvPr>
              <p:cNvSpPr/>
              <p:nvPr/>
            </p:nvSpPr>
            <p:spPr>
              <a:xfrm>
                <a:off x="3963171" y="732649"/>
                <a:ext cx="13377" cy="29698"/>
              </a:xfrm>
              <a:custGeom>
                <a:avLst/>
                <a:gdLst>
                  <a:gd name="connsiteX0" fmla="*/ 8292 w 13377"/>
                  <a:gd name="connsiteY0" fmla="*/ 1758 h 29698"/>
                  <a:gd name="connsiteX1" fmla="*/ 153 w 13377"/>
                  <a:gd name="connsiteY1" fmla="*/ 26257 h 29698"/>
                  <a:gd name="connsiteX2" fmla="*/ 1797 w 13377"/>
                  <a:gd name="connsiteY2" fmla="*/ 29545 h 29698"/>
                  <a:gd name="connsiteX3" fmla="*/ 5086 w 13377"/>
                  <a:gd name="connsiteY3" fmla="*/ 27901 h 29698"/>
                  <a:gd name="connsiteX4" fmla="*/ 13225 w 13377"/>
                  <a:gd name="connsiteY4" fmla="*/ 3402 h 29698"/>
                  <a:gd name="connsiteX5" fmla="*/ 11580 w 13377"/>
                  <a:gd name="connsiteY5" fmla="*/ 114 h 29698"/>
                  <a:gd name="connsiteX6" fmla="*/ 8292 w 13377"/>
                  <a:gd name="connsiteY6" fmla="*/ 1758 h 29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77" h="29698">
                    <a:moveTo>
                      <a:pt x="8292" y="1758"/>
                    </a:moveTo>
                    <a:lnTo>
                      <a:pt x="153" y="26257"/>
                    </a:lnTo>
                    <a:cubicBezTo>
                      <a:pt x="-340" y="27655"/>
                      <a:pt x="400" y="29134"/>
                      <a:pt x="1797" y="29545"/>
                    </a:cubicBezTo>
                    <a:cubicBezTo>
                      <a:pt x="3195" y="30039"/>
                      <a:pt x="4675" y="29299"/>
                      <a:pt x="5086" y="27901"/>
                    </a:cubicBezTo>
                    <a:lnTo>
                      <a:pt x="13225" y="3402"/>
                    </a:lnTo>
                    <a:cubicBezTo>
                      <a:pt x="13718" y="2005"/>
                      <a:pt x="12978" y="525"/>
                      <a:pt x="11580" y="114"/>
                    </a:cubicBezTo>
                    <a:cubicBezTo>
                      <a:pt x="10183" y="-297"/>
                      <a:pt x="8785" y="442"/>
                      <a:pt x="8292" y="1758"/>
                    </a:cubicBezTo>
                    <a:close/>
                  </a:path>
                </a:pathLst>
              </a:custGeom>
              <a:grpFill/>
              <a:ln w="8221" cap="flat">
                <a:noFill/>
                <a:prstDash val="solid"/>
                <a:miter/>
              </a:ln>
            </p:spPr>
            <p:txBody>
              <a:bodyPr rtlCol="0" anchor="ctr"/>
              <a:lstStyle/>
              <a:p>
                <a:endParaRPr lang="en-US"/>
              </a:p>
            </p:txBody>
          </p:sp>
          <p:sp>
            <p:nvSpPr>
              <p:cNvPr id="87" name="Freeform: Shape 86">
                <a:extLst>
                  <a:ext uri="{FF2B5EF4-FFF2-40B4-BE49-F238E27FC236}">
                    <a16:creationId xmlns:a16="http://schemas.microsoft.com/office/drawing/2014/main" id="{767485D0-48BB-4490-B8C5-B7E9F34F0F15}"/>
                  </a:ext>
                </a:extLst>
              </p:cNvPr>
              <p:cNvSpPr/>
              <p:nvPr/>
            </p:nvSpPr>
            <p:spPr>
              <a:xfrm>
                <a:off x="3980847" y="736802"/>
                <a:ext cx="8198" cy="14199"/>
              </a:xfrm>
              <a:custGeom>
                <a:avLst/>
                <a:gdLst>
                  <a:gd name="connsiteX0" fmla="*/ 3112 w 8198"/>
                  <a:gd name="connsiteY0" fmla="*/ 1797 h 14199"/>
                  <a:gd name="connsiteX1" fmla="*/ 153 w 8198"/>
                  <a:gd name="connsiteY1" fmla="*/ 10758 h 14199"/>
                  <a:gd name="connsiteX2" fmla="*/ 1797 w 8198"/>
                  <a:gd name="connsiteY2" fmla="*/ 14047 h 14199"/>
                  <a:gd name="connsiteX3" fmla="*/ 5085 w 8198"/>
                  <a:gd name="connsiteY3" fmla="*/ 12402 h 14199"/>
                  <a:gd name="connsiteX4" fmla="*/ 8045 w 8198"/>
                  <a:gd name="connsiteY4" fmla="*/ 3441 h 14199"/>
                  <a:gd name="connsiteX5" fmla="*/ 6401 w 8198"/>
                  <a:gd name="connsiteY5" fmla="*/ 153 h 14199"/>
                  <a:gd name="connsiteX6" fmla="*/ 3112 w 8198"/>
                  <a:gd name="connsiteY6" fmla="*/ 1797 h 14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98" h="14199">
                    <a:moveTo>
                      <a:pt x="3112" y="1797"/>
                    </a:moveTo>
                    <a:lnTo>
                      <a:pt x="153" y="10758"/>
                    </a:lnTo>
                    <a:cubicBezTo>
                      <a:pt x="-340" y="12156"/>
                      <a:pt x="400" y="13636"/>
                      <a:pt x="1797" y="14047"/>
                    </a:cubicBezTo>
                    <a:cubicBezTo>
                      <a:pt x="3195" y="14540"/>
                      <a:pt x="4674" y="13800"/>
                      <a:pt x="5085" y="12402"/>
                    </a:cubicBezTo>
                    <a:lnTo>
                      <a:pt x="8045" y="3441"/>
                    </a:lnTo>
                    <a:cubicBezTo>
                      <a:pt x="8538" y="2044"/>
                      <a:pt x="7799" y="564"/>
                      <a:pt x="6401" y="153"/>
                    </a:cubicBezTo>
                    <a:cubicBezTo>
                      <a:pt x="5085" y="-340"/>
                      <a:pt x="3606" y="400"/>
                      <a:pt x="3112" y="1797"/>
                    </a:cubicBezTo>
                    <a:close/>
                  </a:path>
                </a:pathLst>
              </a:custGeom>
              <a:grpFill/>
              <a:ln w="8221" cap="flat">
                <a:noFill/>
                <a:prstDash val="solid"/>
                <a:miter/>
              </a:ln>
            </p:spPr>
            <p:txBody>
              <a:bodyPr rtlCol="0" anchor="ctr"/>
              <a:lstStyle/>
              <a:p>
                <a:endParaRPr lang="en-US"/>
              </a:p>
            </p:txBody>
          </p:sp>
        </p:grpSp>
        <p:grpSp>
          <p:nvGrpSpPr>
            <p:cNvPr id="49" name="Graphic 2">
              <a:extLst>
                <a:ext uri="{FF2B5EF4-FFF2-40B4-BE49-F238E27FC236}">
                  <a16:creationId xmlns:a16="http://schemas.microsoft.com/office/drawing/2014/main" id="{70F7ADF9-4086-4DE9-934E-C69FF2254F01}"/>
                </a:ext>
              </a:extLst>
            </p:cNvPr>
            <p:cNvGrpSpPr/>
            <p:nvPr/>
          </p:nvGrpSpPr>
          <p:grpSpPr>
            <a:xfrm>
              <a:off x="11943206" y="740408"/>
              <a:ext cx="400022" cy="308787"/>
              <a:chOff x="11943206" y="740408"/>
              <a:chExt cx="400022" cy="308787"/>
            </a:xfrm>
            <a:grpFill/>
          </p:grpSpPr>
          <p:sp>
            <p:nvSpPr>
              <p:cNvPr id="73" name="Freeform: Shape 72">
                <a:extLst>
                  <a:ext uri="{FF2B5EF4-FFF2-40B4-BE49-F238E27FC236}">
                    <a16:creationId xmlns:a16="http://schemas.microsoft.com/office/drawing/2014/main" id="{02B8A14B-F627-48F5-ADB8-CA3D87A58F9B}"/>
                  </a:ext>
                </a:extLst>
              </p:cNvPr>
              <p:cNvSpPr/>
              <p:nvPr/>
            </p:nvSpPr>
            <p:spPr>
              <a:xfrm>
                <a:off x="11959895" y="740408"/>
                <a:ext cx="383333" cy="288727"/>
              </a:xfrm>
              <a:custGeom>
                <a:avLst/>
                <a:gdLst>
                  <a:gd name="connsiteX0" fmla="*/ 383024 w 383333"/>
                  <a:gd name="connsiteY0" fmla="*/ 269655 h 288727"/>
                  <a:gd name="connsiteX1" fmla="*/ 338301 w 383333"/>
                  <a:gd name="connsiteY1" fmla="*/ 45545 h 288727"/>
                  <a:gd name="connsiteX2" fmla="*/ 338301 w 383333"/>
                  <a:gd name="connsiteY2" fmla="*/ 44805 h 288727"/>
                  <a:gd name="connsiteX3" fmla="*/ 316680 w 383333"/>
                  <a:gd name="connsiteY3" fmla="*/ 23184 h 288727"/>
                  <a:gd name="connsiteX4" fmla="*/ 291605 w 383333"/>
                  <a:gd name="connsiteY4" fmla="*/ 23184 h 288727"/>
                  <a:gd name="connsiteX5" fmla="*/ 291605 w 383333"/>
                  <a:gd name="connsiteY5" fmla="*/ 11592 h 288727"/>
                  <a:gd name="connsiteX6" fmla="*/ 280014 w 383333"/>
                  <a:gd name="connsiteY6" fmla="*/ 0 h 288727"/>
                  <a:gd name="connsiteX7" fmla="*/ 268422 w 383333"/>
                  <a:gd name="connsiteY7" fmla="*/ 11592 h 288727"/>
                  <a:gd name="connsiteX8" fmla="*/ 268422 w 383333"/>
                  <a:gd name="connsiteY8" fmla="*/ 23184 h 288727"/>
                  <a:gd name="connsiteX9" fmla="*/ 246882 w 383333"/>
                  <a:gd name="connsiteY9" fmla="*/ 23184 h 288727"/>
                  <a:gd name="connsiteX10" fmla="*/ 246882 w 383333"/>
                  <a:gd name="connsiteY10" fmla="*/ 11592 h 288727"/>
                  <a:gd name="connsiteX11" fmla="*/ 235290 w 383333"/>
                  <a:gd name="connsiteY11" fmla="*/ 0 h 288727"/>
                  <a:gd name="connsiteX12" fmla="*/ 223698 w 383333"/>
                  <a:gd name="connsiteY12" fmla="*/ 11592 h 288727"/>
                  <a:gd name="connsiteX13" fmla="*/ 223698 w 383333"/>
                  <a:gd name="connsiteY13" fmla="*/ 23184 h 288727"/>
                  <a:gd name="connsiteX14" fmla="*/ 202158 w 383333"/>
                  <a:gd name="connsiteY14" fmla="*/ 23184 h 288727"/>
                  <a:gd name="connsiteX15" fmla="*/ 202158 w 383333"/>
                  <a:gd name="connsiteY15" fmla="*/ 11592 h 288727"/>
                  <a:gd name="connsiteX16" fmla="*/ 190567 w 383333"/>
                  <a:gd name="connsiteY16" fmla="*/ 0 h 288727"/>
                  <a:gd name="connsiteX17" fmla="*/ 178975 w 383333"/>
                  <a:gd name="connsiteY17" fmla="*/ 11592 h 288727"/>
                  <a:gd name="connsiteX18" fmla="*/ 178975 w 383333"/>
                  <a:gd name="connsiteY18" fmla="*/ 23184 h 288727"/>
                  <a:gd name="connsiteX19" fmla="*/ 157436 w 383333"/>
                  <a:gd name="connsiteY19" fmla="*/ 23184 h 288727"/>
                  <a:gd name="connsiteX20" fmla="*/ 157436 w 383333"/>
                  <a:gd name="connsiteY20" fmla="*/ 11592 h 288727"/>
                  <a:gd name="connsiteX21" fmla="*/ 145844 w 383333"/>
                  <a:gd name="connsiteY21" fmla="*/ 0 h 288727"/>
                  <a:gd name="connsiteX22" fmla="*/ 134252 w 383333"/>
                  <a:gd name="connsiteY22" fmla="*/ 11592 h 288727"/>
                  <a:gd name="connsiteX23" fmla="*/ 134252 w 383333"/>
                  <a:gd name="connsiteY23" fmla="*/ 23184 h 288727"/>
                  <a:gd name="connsiteX24" fmla="*/ 112712 w 383333"/>
                  <a:gd name="connsiteY24" fmla="*/ 23184 h 288727"/>
                  <a:gd name="connsiteX25" fmla="*/ 112712 w 383333"/>
                  <a:gd name="connsiteY25" fmla="*/ 11592 h 288727"/>
                  <a:gd name="connsiteX26" fmla="*/ 101121 w 383333"/>
                  <a:gd name="connsiteY26" fmla="*/ 0 h 288727"/>
                  <a:gd name="connsiteX27" fmla="*/ 89529 w 383333"/>
                  <a:gd name="connsiteY27" fmla="*/ 11592 h 288727"/>
                  <a:gd name="connsiteX28" fmla="*/ 89529 w 383333"/>
                  <a:gd name="connsiteY28" fmla="*/ 23184 h 288727"/>
                  <a:gd name="connsiteX29" fmla="*/ 67989 w 383333"/>
                  <a:gd name="connsiteY29" fmla="*/ 23184 h 288727"/>
                  <a:gd name="connsiteX30" fmla="*/ 67989 w 383333"/>
                  <a:gd name="connsiteY30" fmla="*/ 11592 h 288727"/>
                  <a:gd name="connsiteX31" fmla="*/ 56397 w 383333"/>
                  <a:gd name="connsiteY31" fmla="*/ 0 h 288727"/>
                  <a:gd name="connsiteX32" fmla="*/ 44806 w 383333"/>
                  <a:gd name="connsiteY32" fmla="*/ 11592 h 288727"/>
                  <a:gd name="connsiteX33" fmla="*/ 44806 w 383333"/>
                  <a:gd name="connsiteY33" fmla="*/ 23184 h 288727"/>
                  <a:gd name="connsiteX34" fmla="*/ 21622 w 383333"/>
                  <a:gd name="connsiteY34" fmla="*/ 23184 h 288727"/>
                  <a:gd name="connsiteX35" fmla="*/ 0 w 383333"/>
                  <a:gd name="connsiteY35" fmla="*/ 44805 h 288727"/>
                  <a:gd name="connsiteX36" fmla="*/ 0 w 383333"/>
                  <a:gd name="connsiteY36" fmla="*/ 89857 h 288727"/>
                  <a:gd name="connsiteX37" fmla="*/ 0 w 383333"/>
                  <a:gd name="connsiteY37" fmla="*/ 286097 h 288727"/>
                  <a:gd name="connsiteX38" fmla="*/ 2631 w 383333"/>
                  <a:gd name="connsiteY38" fmla="*/ 288728 h 288727"/>
                  <a:gd name="connsiteX39" fmla="*/ 336411 w 383333"/>
                  <a:gd name="connsiteY39" fmla="*/ 288728 h 288727"/>
                  <a:gd name="connsiteX40" fmla="*/ 368227 w 383333"/>
                  <a:gd name="connsiteY40" fmla="*/ 288728 h 288727"/>
                  <a:gd name="connsiteX41" fmla="*/ 380476 w 383333"/>
                  <a:gd name="connsiteY41" fmla="*/ 282891 h 288727"/>
                  <a:gd name="connsiteX42" fmla="*/ 383024 w 383333"/>
                  <a:gd name="connsiteY42" fmla="*/ 269655 h 288727"/>
                  <a:gd name="connsiteX43" fmla="*/ 273519 w 383333"/>
                  <a:gd name="connsiteY43" fmla="*/ 11592 h 288727"/>
                  <a:gd name="connsiteX44" fmla="*/ 279931 w 383333"/>
                  <a:gd name="connsiteY44" fmla="*/ 5179 h 288727"/>
                  <a:gd name="connsiteX45" fmla="*/ 286344 w 383333"/>
                  <a:gd name="connsiteY45" fmla="*/ 11592 h 288727"/>
                  <a:gd name="connsiteX46" fmla="*/ 286344 w 383333"/>
                  <a:gd name="connsiteY46" fmla="*/ 23184 h 288727"/>
                  <a:gd name="connsiteX47" fmla="*/ 273519 w 383333"/>
                  <a:gd name="connsiteY47" fmla="*/ 23184 h 288727"/>
                  <a:gd name="connsiteX48" fmla="*/ 273519 w 383333"/>
                  <a:gd name="connsiteY48" fmla="*/ 11592 h 288727"/>
                  <a:gd name="connsiteX49" fmla="*/ 228631 w 383333"/>
                  <a:gd name="connsiteY49" fmla="*/ 11592 h 288727"/>
                  <a:gd name="connsiteX50" fmla="*/ 235043 w 383333"/>
                  <a:gd name="connsiteY50" fmla="*/ 5179 h 288727"/>
                  <a:gd name="connsiteX51" fmla="*/ 241456 w 383333"/>
                  <a:gd name="connsiteY51" fmla="*/ 11592 h 288727"/>
                  <a:gd name="connsiteX52" fmla="*/ 241456 w 383333"/>
                  <a:gd name="connsiteY52" fmla="*/ 23184 h 288727"/>
                  <a:gd name="connsiteX53" fmla="*/ 228631 w 383333"/>
                  <a:gd name="connsiteY53" fmla="*/ 23184 h 288727"/>
                  <a:gd name="connsiteX54" fmla="*/ 228631 w 383333"/>
                  <a:gd name="connsiteY54" fmla="*/ 11592 h 288727"/>
                  <a:gd name="connsiteX55" fmla="*/ 183825 w 383333"/>
                  <a:gd name="connsiteY55" fmla="*/ 11592 h 288727"/>
                  <a:gd name="connsiteX56" fmla="*/ 190238 w 383333"/>
                  <a:gd name="connsiteY56" fmla="*/ 5179 h 288727"/>
                  <a:gd name="connsiteX57" fmla="*/ 196651 w 383333"/>
                  <a:gd name="connsiteY57" fmla="*/ 11592 h 288727"/>
                  <a:gd name="connsiteX58" fmla="*/ 196651 w 383333"/>
                  <a:gd name="connsiteY58" fmla="*/ 23184 h 288727"/>
                  <a:gd name="connsiteX59" fmla="*/ 183825 w 383333"/>
                  <a:gd name="connsiteY59" fmla="*/ 23184 h 288727"/>
                  <a:gd name="connsiteX60" fmla="*/ 183825 w 383333"/>
                  <a:gd name="connsiteY60" fmla="*/ 11592 h 288727"/>
                  <a:gd name="connsiteX61" fmla="*/ 139020 w 383333"/>
                  <a:gd name="connsiteY61" fmla="*/ 11592 h 288727"/>
                  <a:gd name="connsiteX62" fmla="*/ 145433 w 383333"/>
                  <a:gd name="connsiteY62" fmla="*/ 5179 h 288727"/>
                  <a:gd name="connsiteX63" fmla="*/ 151845 w 383333"/>
                  <a:gd name="connsiteY63" fmla="*/ 11592 h 288727"/>
                  <a:gd name="connsiteX64" fmla="*/ 151845 w 383333"/>
                  <a:gd name="connsiteY64" fmla="*/ 23184 h 288727"/>
                  <a:gd name="connsiteX65" fmla="*/ 139020 w 383333"/>
                  <a:gd name="connsiteY65" fmla="*/ 23184 h 288727"/>
                  <a:gd name="connsiteX66" fmla="*/ 139020 w 383333"/>
                  <a:gd name="connsiteY66" fmla="*/ 11592 h 288727"/>
                  <a:gd name="connsiteX67" fmla="*/ 94133 w 383333"/>
                  <a:gd name="connsiteY67" fmla="*/ 11592 h 288727"/>
                  <a:gd name="connsiteX68" fmla="*/ 100545 w 383333"/>
                  <a:gd name="connsiteY68" fmla="*/ 5179 h 288727"/>
                  <a:gd name="connsiteX69" fmla="*/ 106958 w 383333"/>
                  <a:gd name="connsiteY69" fmla="*/ 11592 h 288727"/>
                  <a:gd name="connsiteX70" fmla="*/ 106958 w 383333"/>
                  <a:gd name="connsiteY70" fmla="*/ 23184 h 288727"/>
                  <a:gd name="connsiteX71" fmla="*/ 94133 w 383333"/>
                  <a:gd name="connsiteY71" fmla="*/ 23184 h 288727"/>
                  <a:gd name="connsiteX72" fmla="*/ 94133 w 383333"/>
                  <a:gd name="connsiteY72" fmla="*/ 11592 h 288727"/>
                  <a:gd name="connsiteX73" fmla="*/ 49327 w 383333"/>
                  <a:gd name="connsiteY73" fmla="*/ 11592 h 288727"/>
                  <a:gd name="connsiteX74" fmla="*/ 55740 w 383333"/>
                  <a:gd name="connsiteY74" fmla="*/ 5179 h 288727"/>
                  <a:gd name="connsiteX75" fmla="*/ 62153 w 383333"/>
                  <a:gd name="connsiteY75" fmla="*/ 11592 h 288727"/>
                  <a:gd name="connsiteX76" fmla="*/ 62153 w 383333"/>
                  <a:gd name="connsiteY76" fmla="*/ 23184 h 288727"/>
                  <a:gd name="connsiteX77" fmla="*/ 49327 w 383333"/>
                  <a:gd name="connsiteY77" fmla="*/ 23184 h 288727"/>
                  <a:gd name="connsiteX78" fmla="*/ 49327 w 383333"/>
                  <a:gd name="connsiteY78" fmla="*/ 11592 h 288727"/>
                  <a:gd name="connsiteX79" fmla="*/ 333040 w 383333"/>
                  <a:gd name="connsiteY79" fmla="*/ 283384 h 288727"/>
                  <a:gd name="connsiteX80" fmla="*/ 4522 w 383333"/>
                  <a:gd name="connsiteY80" fmla="*/ 283384 h 288727"/>
                  <a:gd name="connsiteX81" fmla="*/ 4522 w 383333"/>
                  <a:gd name="connsiteY81" fmla="*/ 92406 h 288727"/>
                  <a:gd name="connsiteX82" fmla="*/ 333040 w 383333"/>
                  <a:gd name="connsiteY82" fmla="*/ 92406 h 288727"/>
                  <a:gd name="connsiteX83" fmla="*/ 333040 w 383333"/>
                  <a:gd name="connsiteY83" fmla="*/ 283384 h 288727"/>
                  <a:gd name="connsiteX84" fmla="*/ 333040 w 383333"/>
                  <a:gd name="connsiteY84" fmla="*/ 87144 h 288727"/>
                  <a:gd name="connsiteX85" fmla="*/ 4522 w 383333"/>
                  <a:gd name="connsiteY85" fmla="*/ 87144 h 288727"/>
                  <a:gd name="connsiteX86" fmla="*/ 4522 w 383333"/>
                  <a:gd name="connsiteY86" fmla="*/ 44723 h 288727"/>
                  <a:gd name="connsiteX87" fmla="*/ 20964 w 383333"/>
                  <a:gd name="connsiteY87" fmla="*/ 28281 h 288727"/>
                  <a:gd name="connsiteX88" fmla="*/ 44148 w 383333"/>
                  <a:gd name="connsiteY88" fmla="*/ 28281 h 288727"/>
                  <a:gd name="connsiteX89" fmla="*/ 44148 w 383333"/>
                  <a:gd name="connsiteY89" fmla="*/ 44477 h 288727"/>
                  <a:gd name="connsiteX90" fmla="*/ 49327 w 383333"/>
                  <a:gd name="connsiteY90" fmla="*/ 54095 h 288727"/>
                  <a:gd name="connsiteX91" fmla="*/ 55822 w 383333"/>
                  <a:gd name="connsiteY91" fmla="*/ 60015 h 288727"/>
                  <a:gd name="connsiteX92" fmla="*/ 62398 w 383333"/>
                  <a:gd name="connsiteY92" fmla="*/ 53438 h 288727"/>
                  <a:gd name="connsiteX93" fmla="*/ 55822 w 383333"/>
                  <a:gd name="connsiteY93" fmla="*/ 46861 h 288727"/>
                  <a:gd name="connsiteX94" fmla="*/ 51218 w 383333"/>
                  <a:gd name="connsiteY94" fmla="*/ 48752 h 288727"/>
                  <a:gd name="connsiteX95" fmla="*/ 49409 w 383333"/>
                  <a:gd name="connsiteY95" fmla="*/ 44312 h 288727"/>
                  <a:gd name="connsiteX96" fmla="*/ 49409 w 383333"/>
                  <a:gd name="connsiteY96" fmla="*/ 28116 h 288727"/>
                  <a:gd name="connsiteX97" fmla="*/ 89036 w 383333"/>
                  <a:gd name="connsiteY97" fmla="*/ 28116 h 288727"/>
                  <a:gd name="connsiteX98" fmla="*/ 89036 w 383333"/>
                  <a:gd name="connsiteY98" fmla="*/ 44312 h 288727"/>
                  <a:gd name="connsiteX99" fmla="*/ 94214 w 383333"/>
                  <a:gd name="connsiteY99" fmla="*/ 53931 h 288727"/>
                  <a:gd name="connsiteX100" fmla="*/ 100709 w 383333"/>
                  <a:gd name="connsiteY100" fmla="*/ 59850 h 288727"/>
                  <a:gd name="connsiteX101" fmla="*/ 107287 w 383333"/>
                  <a:gd name="connsiteY101" fmla="*/ 53273 h 288727"/>
                  <a:gd name="connsiteX102" fmla="*/ 100709 w 383333"/>
                  <a:gd name="connsiteY102" fmla="*/ 46696 h 288727"/>
                  <a:gd name="connsiteX103" fmla="*/ 96106 w 383333"/>
                  <a:gd name="connsiteY103" fmla="*/ 48587 h 288727"/>
                  <a:gd name="connsiteX104" fmla="*/ 94297 w 383333"/>
                  <a:gd name="connsiteY104" fmla="*/ 44148 h 288727"/>
                  <a:gd name="connsiteX105" fmla="*/ 94297 w 383333"/>
                  <a:gd name="connsiteY105" fmla="*/ 27952 h 288727"/>
                  <a:gd name="connsiteX106" fmla="*/ 133923 w 383333"/>
                  <a:gd name="connsiteY106" fmla="*/ 27952 h 288727"/>
                  <a:gd name="connsiteX107" fmla="*/ 133923 w 383333"/>
                  <a:gd name="connsiteY107" fmla="*/ 44148 h 288727"/>
                  <a:gd name="connsiteX108" fmla="*/ 139103 w 383333"/>
                  <a:gd name="connsiteY108" fmla="*/ 53766 h 288727"/>
                  <a:gd name="connsiteX109" fmla="*/ 145597 w 383333"/>
                  <a:gd name="connsiteY109" fmla="*/ 59686 h 288727"/>
                  <a:gd name="connsiteX110" fmla="*/ 152174 w 383333"/>
                  <a:gd name="connsiteY110" fmla="*/ 53109 h 288727"/>
                  <a:gd name="connsiteX111" fmla="*/ 145597 w 383333"/>
                  <a:gd name="connsiteY111" fmla="*/ 46532 h 288727"/>
                  <a:gd name="connsiteX112" fmla="*/ 140993 w 383333"/>
                  <a:gd name="connsiteY112" fmla="*/ 48423 h 288727"/>
                  <a:gd name="connsiteX113" fmla="*/ 139185 w 383333"/>
                  <a:gd name="connsiteY113" fmla="*/ 43983 h 288727"/>
                  <a:gd name="connsiteX114" fmla="*/ 139185 w 383333"/>
                  <a:gd name="connsiteY114" fmla="*/ 27788 h 288727"/>
                  <a:gd name="connsiteX115" fmla="*/ 178811 w 383333"/>
                  <a:gd name="connsiteY115" fmla="*/ 27788 h 288727"/>
                  <a:gd name="connsiteX116" fmla="*/ 178811 w 383333"/>
                  <a:gd name="connsiteY116" fmla="*/ 43983 h 288727"/>
                  <a:gd name="connsiteX117" fmla="*/ 183990 w 383333"/>
                  <a:gd name="connsiteY117" fmla="*/ 53602 h 288727"/>
                  <a:gd name="connsiteX118" fmla="*/ 190485 w 383333"/>
                  <a:gd name="connsiteY118" fmla="*/ 59521 h 288727"/>
                  <a:gd name="connsiteX119" fmla="*/ 197061 w 383333"/>
                  <a:gd name="connsiteY119" fmla="*/ 52944 h 288727"/>
                  <a:gd name="connsiteX120" fmla="*/ 190485 w 383333"/>
                  <a:gd name="connsiteY120" fmla="*/ 46367 h 288727"/>
                  <a:gd name="connsiteX121" fmla="*/ 185881 w 383333"/>
                  <a:gd name="connsiteY121" fmla="*/ 48258 h 288727"/>
                  <a:gd name="connsiteX122" fmla="*/ 184072 w 383333"/>
                  <a:gd name="connsiteY122" fmla="*/ 43819 h 288727"/>
                  <a:gd name="connsiteX123" fmla="*/ 184072 w 383333"/>
                  <a:gd name="connsiteY123" fmla="*/ 27623 h 288727"/>
                  <a:gd name="connsiteX124" fmla="*/ 223698 w 383333"/>
                  <a:gd name="connsiteY124" fmla="*/ 27623 h 288727"/>
                  <a:gd name="connsiteX125" fmla="*/ 223698 w 383333"/>
                  <a:gd name="connsiteY125" fmla="*/ 43819 h 288727"/>
                  <a:gd name="connsiteX126" fmla="*/ 228877 w 383333"/>
                  <a:gd name="connsiteY126" fmla="*/ 53438 h 288727"/>
                  <a:gd name="connsiteX127" fmla="*/ 235372 w 383333"/>
                  <a:gd name="connsiteY127" fmla="*/ 59357 h 288727"/>
                  <a:gd name="connsiteX128" fmla="*/ 241950 w 383333"/>
                  <a:gd name="connsiteY128" fmla="*/ 52780 h 288727"/>
                  <a:gd name="connsiteX129" fmla="*/ 235372 w 383333"/>
                  <a:gd name="connsiteY129" fmla="*/ 46203 h 288727"/>
                  <a:gd name="connsiteX130" fmla="*/ 230769 w 383333"/>
                  <a:gd name="connsiteY130" fmla="*/ 48094 h 288727"/>
                  <a:gd name="connsiteX131" fmla="*/ 228959 w 383333"/>
                  <a:gd name="connsiteY131" fmla="*/ 43654 h 288727"/>
                  <a:gd name="connsiteX132" fmla="*/ 228959 w 383333"/>
                  <a:gd name="connsiteY132" fmla="*/ 27459 h 288727"/>
                  <a:gd name="connsiteX133" fmla="*/ 268586 w 383333"/>
                  <a:gd name="connsiteY133" fmla="*/ 27459 h 288727"/>
                  <a:gd name="connsiteX134" fmla="*/ 268586 w 383333"/>
                  <a:gd name="connsiteY134" fmla="*/ 43654 h 288727"/>
                  <a:gd name="connsiteX135" fmla="*/ 273765 w 383333"/>
                  <a:gd name="connsiteY135" fmla="*/ 53273 h 288727"/>
                  <a:gd name="connsiteX136" fmla="*/ 280260 w 383333"/>
                  <a:gd name="connsiteY136" fmla="*/ 59192 h 288727"/>
                  <a:gd name="connsiteX137" fmla="*/ 286837 w 383333"/>
                  <a:gd name="connsiteY137" fmla="*/ 52616 h 288727"/>
                  <a:gd name="connsiteX138" fmla="*/ 280260 w 383333"/>
                  <a:gd name="connsiteY138" fmla="*/ 46039 h 288727"/>
                  <a:gd name="connsiteX139" fmla="*/ 275656 w 383333"/>
                  <a:gd name="connsiteY139" fmla="*/ 47929 h 288727"/>
                  <a:gd name="connsiteX140" fmla="*/ 273848 w 383333"/>
                  <a:gd name="connsiteY140" fmla="*/ 43490 h 288727"/>
                  <a:gd name="connsiteX141" fmla="*/ 273848 w 383333"/>
                  <a:gd name="connsiteY141" fmla="*/ 27294 h 288727"/>
                  <a:gd name="connsiteX142" fmla="*/ 316927 w 383333"/>
                  <a:gd name="connsiteY142" fmla="*/ 27294 h 288727"/>
                  <a:gd name="connsiteX143" fmla="*/ 331642 w 383333"/>
                  <a:gd name="connsiteY143" fmla="*/ 36502 h 288727"/>
                  <a:gd name="connsiteX144" fmla="*/ 333369 w 383333"/>
                  <a:gd name="connsiteY144" fmla="*/ 45052 h 288727"/>
                  <a:gd name="connsiteX145" fmla="*/ 333369 w 383333"/>
                  <a:gd name="connsiteY145" fmla="*/ 87144 h 288727"/>
                  <a:gd name="connsiteX146" fmla="*/ 375708 w 383333"/>
                  <a:gd name="connsiteY146" fmla="*/ 279520 h 288727"/>
                  <a:gd name="connsiteX147" fmla="*/ 367487 w 383333"/>
                  <a:gd name="connsiteY147" fmla="*/ 283384 h 288727"/>
                  <a:gd name="connsiteX148" fmla="*/ 338301 w 383333"/>
                  <a:gd name="connsiteY148" fmla="*/ 283384 h 288727"/>
                  <a:gd name="connsiteX149" fmla="*/ 338301 w 383333"/>
                  <a:gd name="connsiteY149" fmla="*/ 89775 h 288727"/>
                  <a:gd name="connsiteX150" fmla="*/ 338301 w 383333"/>
                  <a:gd name="connsiteY150" fmla="*/ 72182 h 288727"/>
                  <a:gd name="connsiteX151" fmla="*/ 377927 w 383333"/>
                  <a:gd name="connsiteY151" fmla="*/ 270641 h 288727"/>
                  <a:gd name="connsiteX152" fmla="*/ 375708 w 383333"/>
                  <a:gd name="connsiteY152" fmla="*/ 279520 h 288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383333" h="288727">
                    <a:moveTo>
                      <a:pt x="383024" y="269655"/>
                    </a:moveTo>
                    <a:lnTo>
                      <a:pt x="338301" y="45545"/>
                    </a:lnTo>
                    <a:lnTo>
                      <a:pt x="338301" y="44805"/>
                    </a:lnTo>
                    <a:cubicBezTo>
                      <a:pt x="338301" y="32885"/>
                      <a:pt x="328600" y="23184"/>
                      <a:pt x="316680" y="23184"/>
                    </a:cubicBezTo>
                    <a:lnTo>
                      <a:pt x="291605" y="23184"/>
                    </a:lnTo>
                    <a:lnTo>
                      <a:pt x="291605" y="11592"/>
                    </a:lnTo>
                    <a:cubicBezTo>
                      <a:pt x="291605" y="5179"/>
                      <a:pt x="286425" y="0"/>
                      <a:pt x="280014" y="0"/>
                    </a:cubicBezTo>
                    <a:cubicBezTo>
                      <a:pt x="273601" y="0"/>
                      <a:pt x="268422" y="5179"/>
                      <a:pt x="268422" y="11592"/>
                    </a:cubicBezTo>
                    <a:lnTo>
                      <a:pt x="268422" y="23184"/>
                    </a:lnTo>
                    <a:lnTo>
                      <a:pt x="246882" y="23184"/>
                    </a:lnTo>
                    <a:lnTo>
                      <a:pt x="246882" y="11592"/>
                    </a:lnTo>
                    <a:cubicBezTo>
                      <a:pt x="246882" y="5179"/>
                      <a:pt x="241703" y="0"/>
                      <a:pt x="235290" y="0"/>
                    </a:cubicBezTo>
                    <a:cubicBezTo>
                      <a:pt x="228877" y="0"/>
                      <a:pt x="223698" y="5179"/>
                      <a:pt x="223698" y="11592"/>
                    </a:cubicBezTo>
                    <a:lnTo>
                      <a:pt x="223698" y="23184"/>
                    </a:lnTo>
                    <a:lnTo>
                      <a:pt x="202158" y="23184"/>
                    </a:lnTo>
                    <a:lnTo>
                      <a:pt x="202158" y="11592"/>
                    </a:lnTo>
                    <a:cubicBezTo>
                      <a:pt x="202158" y="5179"/>
                      <a:pt x="196979" y="0"/>
                      <a:pt x="190567" y="0"/>
                    </a:cubicBezTo>
                    <a:cubicBezTo>
                      <a:pt x="184154" y="0"/>
                      <a:pt x="178975" y="5179"/>
                      <a:pt x="178975" y="11592"/>
                    </a:cubicBezTo>
                    <a:lnTo>
                      <a:pt x="178975" y="23184"/>
                    </a:lnTo>
                    <a:lnTo>
                      <a:pt x="157436" y="23184"/>
                    </a:lnTo>
                    <a:lnTo>
                      <a:pt x="157436" y="11592"/>
                    </a:lnTo>
                    <a:cubicBezTo>
                      <a:pt x="157436" y="5179"/>
                      <a:pt x="152256" y="0"/>
                      <a:pt x="145844" y="0"/>
                    </a:cubicBezTo>
                    <a:cubicBezTo>
                      <a:pt x="139431" y="0"/>
                      <a:pt x="134252" y="5179"/>
                      <a:pt x="134252" y="11592"/>
                    </a:cubicBezTo>
                    <a:lnTo>
                      <a:pt x="134252" y="23184"/>
                    </a:lnTo>
                    <a:lnTo>
                      <a:pt x="112712" y="23184"/>
                    </a:lnTo>
                    <a:lnTo>
                      <a:pt x="112712" y="11592"/>
                    </a:lnTo>
                    <a:cubicBezTo>
                      <a:pt x="112712" y="5179"/>
                      <a:pt x="107534" y="0"/>
                      <a:pt x="101121" y="0"/>
                    </a:cubicBezTo>
                    <a:cubicBezTo>
                      <a:pt x="94708" y="0"/>
                      <a:pt x="89529" y="5179"/>
                      <a:pt x="89529" y="11592"/>
                    </a:cubicBezTo>
                    <a:lnTo>
                      <a:pt x="89529" y="23184"/>
                    </a:lnTo>
                    <a:lnTo>
                      <a:pt x="67989" y="23184"/>
                    </a:lnTo>
                    <a:lnTo>
                      <a:pt x="67989" y="11592"/>
                    </a:lnTo>
                    <a:cubicBezTo>
                      <a:pt x="67989" y="5179"/>
                      <a:pt x="62810" y="0"/>
                      <a:pt x="56397" y="0"/>
                    </a:cubicBezTo>
                    <a:cubicBezTo>
                      <a:pt x="49985" y="0"/>
                      <a:pt x="44806" y="5179"/>
                      <a:pt x="44806" y="11592"/>
                    </a:cubicBezTo>
                    <a:lnTo>
                      <a:pt x="44806" y="23184"/>
                    </a:lnTo>
                    <a:lnTo>
                      <a:pt x="21622" y="23184"/>
                    </a:lnTo>
                    <a:cubicBezTo>
                      <a:pt x="9701" y="23184"/>
                      <a:pt x="0" y="32885"/>
                      <a:pt x="0" y="44805"/>
                    </a:cubicBezTo>
                    <a:lnTo>
                      <a:pt x="0" y="89857"/>
                    </a:lnTo>
                    <a:lnTo>
                      <a:pt x="0" y="286097"/>
                    </a:lnTo>
                    <a:cubicBezTo>
                      <a:pt x="0" y="287577"/>
                      <a:pt x="1151" y="288728"/>
                      <a:pt x="2631" y="288728"/>
                    </a:cubicBezTo>
                    <a:lnTo>
                      <a:pt x="336411" y="288728"/>
                    </a:lnTo>
                    <a:lnTo>
                      <a:pt x="368227" y="288728"/>
                    </a:lnTo>
                    <a:cubicBezTo>
                      <a:pt x="372995" y="288728"/>
                      <a:pt x="377434" y="286590"/>
                      <a:pt x="380476" y="282891"/>
                    </a:cubicBezTo>
                    <a:cubicBezTo>
                      <a:pt x="382778" y="279109"/>
                      <a:pt x="383929" y="274341"/>
                      <a:pt x="383024" y="269655"/>
                    </a:cubicBezTo>
                    <a:close/>
                    <a:moveTo>
                      <a:pt x="273519" y="11592"/>
                    </a:moveTo>
                    <a:cubicBezTo>
                      <a:pt x="273519" y="8057"/>
                      <a:pt x="276396" y="5179"/>
                      <a:pt x="279931" y="5179"/>
                    </a:cubicBezTo>
                    <a:cubicBezTo>
                      <a:pt x="283466" y="5179"/>
                      <a:pt x="286344" y="8057"/>
                      <a:pt x="286344" y="11592"/>
                    </a:cubicBezTo>
                    <a:lnTo>
                      <a:pt x="286344" y="23184"/>
                    </a:lnTo>
                    <a:lnTo>
                      <a:pt x="273519" y="23184"/>
                    </a:lnTo>
                    <a:lnTo>
                      <a:pt x="273519" y="11592"/>
                    </a:lnTo>
                    <a:close/>
                    <a:moveTo>
                      <a:pt x="228631" y="11592"/>
                    </a:moveTo>
                    <a:cubicBezTo>
                      <a:pt x="228631" y="8057"/>
                      <a:pt x="231509" y="5179"/>
                      <a:pt x="235043" y="5179"/>
                    </a:cubicBezTo>
                    <a:cubicBezTo>
                      <a:pt x="238579" y="5179"/>
                      <a:pt x="241456" y="8057"/>
                      <a:pt x="241456" y="11592"/>
                    </a:cubicBezTo>
                    <a:lnTo>
                      <a:pt x="241456" y="23184"/>
                    </a:lnTo>
                    <a:lnTo>
                      <a:pt x="228631" y="23184"/>
                    </a:lnTo>
                    <a:lnTo>
                      <a:pt x="228631" y="11592"/>
                    </a:lnTo>
                    <a:close/>
                    <a:moveTo>
                      <a:pt x="183825" y="11592"/>
                    </a:moveTo>
                    <a:cubicBezTo>
                      <a:pt x="183825" y="8057"/>
                      <a:pt x="186703" y="5179"/>
                      <a:pt x="190238" y="5179"/>
                    </a:cubicBezTo>
                    <a:cubicBezTo>
                      <a:pt x="193774" y="5179"/>
                      <a:pt x="196651" y="8057"/>
                      <a:pt x="196651" y="11592"/>
                    </a:cubicBezTo>
                    <a:lnTo>
                      <a:pt x="196651" y="23184"/>
                    </a:lnTo>
                    <a:lnTo>
                      <a:pt x="183825" y="23184"/>
                    </a:lnTo>
                    <a:lnTo>
                      <a:pt x="183825" y="11592"/>
                    </a:lnTo>
                    <a:close/>
                    <a:moveTo>
                      <a:pt x="139020" y="11592"/>
                    </a:moveTo>
                    <a:cubicBezTo>
                      <a:pt x="139020" y="8057"/>
                      <a:pt x="141898" y="5179"/>
                      <a:pt x="145433" y="5179"/>
                    </a:cubicBezTo>
                    <a:cubicBezTo>
                      <a:pt x="148968" y="5179"/>
                      <a:pt x="151845" y="8057"/>
                      <a:pt x="151845" y="11592"/>
                    </a:cubicBezTo>
                    <a:lnTo>
                      <a:pt x="151845" y="23184"/>
                    </a:lnTo>
                    <a:lnTo>
                      <a:pt x="139020" y="23184"/>
                    </a:lnTo>
                    <a:lnTo>
                      <a:pt x="139020" y="11592"/>
                    </a:lnTo>
                    <a:close/>
                    <a:moveTo>
                      <a:pt x="94133" y="11592"/>
                    </a:moveTo>
                    <a:cubicBezTo>
                      <a:pt x="94133" y="8057"/>
                      <a:pt x="97010" y="5179"/>
                      <a:pt x="100545" y="5179"/>
                    </a:cubicBezTo>
                    <a:cubicBezTo>
                      <a:pt x="104080" y="5179"/>
                      <a:pt x="106958" y="8057"/>
                      <a:pt x="106958" y="11592"/>
                    </a:cubicBezTo>
                    <a:lnTo>
                      <a:pt x="106958" y="23184"/>
                    </a:lnTo>
                    <a:lnTo>
                      <a:pt x="94133" y="23184"/>
                    </a:lnTo>
                    <a:lnTo>
                      <a:pt x="94133" y="11592"/>
                    </a:lnTo>
                    <a:close/>
                    <a:moveTo>
                      <a:pt x="49327" y="11592"/>
                    </a:moveTo>
                    <a:cubicBezTo>
                      <a:pt x="49327" y="8057"/>
                      <a:pt x="52204" y="5179"/>
                      <a:pt x="55740" y="5179"/>
                    </a:cubicBezTo>
                    <a:cubicBezTo>
                      <a:pt x="59274" y="5179"/>
                      <a:pt x="62153" y="8057"/>
                      <a:pt x="62153" y="11592"/>
                    </a:cubicBezTo>
                    <a:lnTo>
                      <a:pt x="62153" y="23184"/>
                    </a:lnTo>
                    <a:lnTo>
                      <a:pt x="49327" y="23184"/>
                    </a:lnTo>
                    <a:lnTo>
                      <a:pt x="49327" y="11592"/>
                    </a:lnTo>
                    <a:close/>
                    <a:moveTo>
                      <a:pt x="333040" y="283384"/>
                    </a:moveTo>
                    <a:lnTo>
                      <a:pt x="4522" y="283384"/>
                    </a:lnTo>
                    <a:lnTo>
                      <a:pt x="4522" y="92406"/>
                    </a:lnTo>
                    <a:lnTo>
                      <a:pt x="333040" y="92406"/>
                    </a:lnTo>
                    <a:lnTo>
                      <a:pt x="333040" y="283384"/>
                    </a:lnTo>
                    <a:close/>
                    <a:moveTo>
                      <a:pt x="333040" y="87144"/>
                    </a:moveTo>
                    <a:lnTo>
                      <a:pt x="4522" y="87144"/>
                    </a:lnTo>
                    <a:lnTo>
                      <a:pt x="4522" y="44723"/>
                    </a:lnTo>
                    <a:cubicBezTo>
                      <a:pt x="4522" y="35680"/>
                      <a:pt x="11921" y="28281"/>
                      <a:pt x="20964" y="28281"/>
                    </a:cubicBezTo>
                    <a:lnTo>
                      <a:pt x="44148" y="28281"/>
                    </a:lnTo>
                    <a:lnTo>
                      <a:pt x="44148" y="44477"/>
                    </a:lnTo>
                    <a:cubicBezTo>
                      <a:pt x="44148" y="48505"/>
                      <a:pt x="46203" y="52040"/>
                      <a:pt x="49327" y="54095"/>
                    </a:cubicBezTo>
                    <a:cubicBezTo>
                      <a:pt x="49656" y="57384"/>
                      <a:pt x="52369" y="60015"/>
                      <a:pt x="55822" y="60015"/>
                    </a:cubicBezTo>
                    <a:cubicBezTo>
                      <a:pt x="59439" y="60015"/>
                      <a:pt x="62398" y="57055"/>
                      <a:pt x="62398" y="53438"/>
                    </a:cubicBezTo>
                    <a:cubicBezTo>
                      <a:pt x="62398" y="49820"/>
                      <a:pt x="59439" y="46861"/>
                      <a:pt x="55822" y="46861"/>
                    </a:cubicBezTo>
                    <a:cubicBezTo>
                      <a:pt x="54014" y="46861"/>
                      <a:pt x="52369" y="47601"/>
                      <a:pt x="51218" y="48752"/>
                    </a:cubicBezTo>
                    <a:cubicBezTo>
                      <a:pt x="50149" y="47601"/>
                      <a:pt x="49409" y="46039"/>
                      <a:pt x="49409" y="44312"/>
                    </a:cubicBezTo>
                    <a:lnTo>
                      <a:pt x="49409" y="28116"/>
                    </a:lnTo>
                    <a:lnTo>
                      <a:pt x="89036" y="28116"/>
                    </a:lnTo>
                    <a:lnTo>
                      <a:pt x="89036" y="44312"/>
                    </a:lnTo>
                    <a:cubicBezTo>
                      <a:pt x="89036" y="48340"/>
                      <a:pt x="91091" y="51876"/>
                      <a:pt x="94214" y="53931"/>
                    </a:cubicBezTo>
                    <a:cubicBezTo>
                      <a:pt x="94543" y="57219"/>
                      <a:pt x="97257" y="59850"/>
                      <a:pt x="100709" y="59850"/>
                    </a:cubicBezTo>
                    <a:cubicBezTo>
                      <a:pt x="104327" y="59850"/>
                      <a:pt x="107287" y="56891"/>
                      <a:pt x="107287" y="53273"/>
                    </a:cubicBezTo>
                    <a:cubicBezTo>
                      <a:pt x="107287" y="49656"/>
                      <a:pt x="104327" y="46696"/>
                      <a:pt x="100709" y="46696"/>
                    </a:cubicBezTo>
                    <a:cubicBezTo>
                      <a:pt x="98901" y="46696"/>
                      <a:pt x="97257" y="47436"/>
                      <a:pt x="96106" y="48587"/>
                    </a:cubicBezTo>
                    <a:cubicBezTo>
                      <a:pt x="95037" y="47436"/>
                      <a:pt x="94297" y="45874"/>
                      <a:pt x="94297" y="44148"/>
                    </a:cubicBezTo>
                    <a:lnTo>
                      <a:pt x="94297" y="27952"/>
                    </a:lnTo>
                    <a:lnTo>
                      <a:pt x="133923" y="27952"/>
                    </a:lnTo>
                    <a:lnTo>
                      <a:pt x="133923" y="44148"/>
                    </a:lnTo>
                    <a:cubicBezTo>
                      <a:pt x="133923" y="48176"/>
                      <a:pt x="135979" y="51711"/>
                      <a:pt x="139103" y="53766"/>
                    </a:cubicBezTo>
                    <a:cubicBezTo>
                      <a:pt x="139431" y="57055"/>
                      <a:pt x="142144" y="59686"/>
                      <a:pt x="145597" y="59686"/>
                    </a:cubicBezTo>
                    <a:cubicBezTo>
                      <a:pt x="149215" y="59686"/>
                      <a:pt x="152174" y="56726"/>
                      <a:pt x="152174" y="53109"/>
                    </a:cubicBezTo>
                    <a:cubicBezTo>
                      <a:pt x="152174" y="49491"/>
                      <a:pt x="149215" y="46532"/>
                      <a:pt x="145597" y="46532"/>
                    </a:cubicBezTo>
                    <a:cubicBezTo>
                      <a:pt x="143788" y="46532"/>
                      <a:pt x="142144" y="47272"/>
                      <a:pt x="140993" y="48423"/>
                    </a:cubicBezTo>
                    <a:cubicBezTo>
                      <a:pt x="139925" y="47272"/>
                      <a:pt x="139185" y="45710"/>
                      <a:pt x="139185" y="43983"/>
                    </a:cubicBezTo>
                    <a:lnTo>
                      <a:pt x="139185" y="27788"/>
                    </a:lnTo>
                    <a:lnTo>
                      <a:pt x="178811" y="27788"/>
                    </a:lnTo>
                    <a:lnTo>
                      <a:pt x="178811" y="43983"/>
                    </a:lnTo>
                    <a:cubicBezTo>
                      <a:pt x="178811" y="48012"/>
                      <a:pt x="180866" y="51547"/>
                      <a:pt x="183990" y="53602"/>
                    </a:cubicBezTo>
                    <a:cubicBezTo>
                      <a:pt x="184319" y="56891"/>
                      <a:pt x="187032" y="59521"/>
                      <a:pt x="190485" y="59521"/>
                    </a:cubicBezTo>
                    <a:cubicBezTo>
                      <a:pt x="194102" y="59521"/>
                      <a:pt x="197061" y="56562"/>
                      <a:pt x="197061" y="52944"/>
                    </a:cubicBezTo>
                    <a:cubicBezTo>
                      <a:pt x="197061" y="49327"/>
                      <a:pt x="194102" y="46367"/>
                      <a:pt x="190485" y="46367"/>
                    </a:cubicBezTo>
                    <a:cubicBezTo>
                      <a:pt x="188677" y="46367"/>
                      <a:pt x="187032" y="47107"/>
                      <a:pt x="185881" y="48258"/>
                    </a:cubicBezTo>
                    <a:cubicBezTo>
                      <a:pt x="184812" y="47107"/>
                      <a:pt x="184072" y="45545"/>
                      <a:pt x="184072" y="43819"/>
                    </a:cubicBezTo>
                    <a:lnTo>
                      <a:pt x="184072" y="27623"/>
                    </a:lnTo>
                    <a:lnTo>
                      <a:pt x="223698" y="27623"/>
                    </a:lnTo>
                    <a:lnTo>
                      <a:pt x="223698" y="43819"/>
                    </a:lnTo>
                    <a:cubicBezTo>
                      <a:pt x="223698" y="47847"/>
                      <a:pt x="225753" y="51382"/>
                      <a:pt x="228877" y="53438"/>
                    </a:cubicBezTo>
                    <a:cubicBezTo>
                      <a:pt x="229206" y="56726"/>
                      <a:pt x="231919" y="59357"/>
                      <a:pt x="235372" y="59357"/>
                    </a:cubicBezTo>
                    <a:cubicBezTo>
                      <a:pt x="238990" y="59357"/>
                      <a:pt x="241950" y="56397"/>
                      <a:pt x="241950" y="52780"/>
                    </a:cubicBezTo>
                    <a:cubicBezTo>
                      <a:pt x="241950" y="49163"/>
                      <a:pt x="238990" y="46203"/>
                      <a:pt x="235372" y="46203"/>
                    </a:cubicBezTo>
                    <a:cubicBezTo>
                      <a:pt x="233564" y="46203"/>
                      <a:pt x="231919" y="46943"/>
                      <a:pt x="230769" y="48094"/>
                    </a:cubicBezTo>
                    <a:cubicBezTo>
                      <a:pt x="229700" y="46943"/>
                      <a:pt x="228959" y="45381"/>
                      <a:pt x="228959" y="43654"/>
                    </a:cubicBezTo>
                    <a:lnTo>
                      <a:pt x="228959" y="27459"/>
                    </a:lnTo>
                    <a:lnTo>
                      <a:pt x="268586" y="27459"/>
                    </a:lnTo>
                    <a:lnTo>
                      <a:pt x="268586" y="43654"/>
                    </a:lnTo>
                    <a:cubicBezTo>
                      <a:pt x="268586" y="47683"/>
                      <a:pt x="270641" y="51218"/>
                      <a:pt x="273765" y="53273"/>
                    </a:cubicBezTo>
                    <a:cubicBezTo>
                      <a:pt x="274094" y="56562"/>
                      <a:pt x="276807" y="59192"/>
                      <a:pt x="280260" y="59192"/>
                    </a:cubicBezTo>
                    <a:cubicBezTo>
                      <a:pt x="283877" y="59192"/>
                      <a:pt x="286837" y="56233"/>
                      <a:pt x="286837" y="52616"/>
                    </a:cubicBezTo>
                    <a:cubicBezTo>
                      <a:pt x="286837" y="48998"/>
                      <a:pt x="283877" y="46039"/>
                      <a:pt x="280260" y="46039"/>
                    </a:cubicBezTo>
                    <a:cubicBezTo>
                      <a:pt x="278451" y="46039"/>
                      <a:pt x="276807" y="46779"/>
                      <a:pt x="275656" y="47929"/>
                    </a:cubicBezTo>
                    <a:cubicBezTo>
                      <a:pt x="274587" y="46779"/>
                      <a:pt x="273848" y="45216"/>
                      <a:pt x="273848" y="43490"/>
                    </a:cubicBezTo>
                    <a:lnTo>
                      <a:pt x="273848" y="27294"/>
                    </a:lnTo>
                    <a:lnTo>
                      <a:pt x="316927" y="27294"/>
                    </a:lnTo>
                    <a:cubicBezTo>
                      <a:pt x="323421" y="27294"/>
                      <a:pt x="329012" y="31076"/>
                      <a:pt x="331642" y="36502"/>
                    </a:cubicBezTo>
                    <a:lnTo>
                      <a:pt x="333369" y="45052"/>
                    </a:lnTo>
                    <a:lnTo>
                      <a:pt x="333369" y="87144"/>
                    </a:lnTo>
                    <a:close/>
                    <a:moveTo>
                      <a:pt x="375708" y="279520"/>
                    </a:moveTo>
                    <a:cubicBezTo>
                      <a:pt x="373653" y="281986"/>
                      <a:pt x="370692" y="283384"/>
                      <a:pt x="367487" y="283384"/>
                    </a:cubicBezTo>
                    <a:lnTo>
                      <a:pt x="338301" y="283384"/>
                    </a:lnTo>
                    <a:lnTo>
                      <a:pt x="338301" y="89775"/>
                    </a:lnTo>
                    <a:lnTo>
                      <a:pt x="338301" y="72182"/>
                    </a:lnTo>
                    <a:lnTo>
                      <a:pt x="377927" y="270641"/>
                    </a:lnTo>
                    <a:cubicBezTo>
                      <a:pt x="378585" y="273765"/>
                      <a:pt x="377764" y="277054"/>
                      <a:pt x="375708" y="279520"/>
                    </a:cubicBezTo>
                    <a:close/>
                  </a:path>
                </a:pathLst>
              </a:custGeom>
              <a:grpFill/>
              <a:ln w="8221" cap="flat">
                <a:noFill/>
                <a:prstDash val="solid"/>
                <a:miter/>
              </a:ln>
            </p:spPr>
            <p:txBody>
              <a:bodyPr rtlCol="0" anchor="ctr"/>
              <a:lstStyle/>
              <a:p>
                <a:endParaRPr lang="en-US"/>
              </a:p>
            </p:txBody>
          </p:sp>
          <p:sp>
            <p:nvSpPr>
              <p:cNvPr id="74" name="Freeform: Shape 73">
                <a:extLst>
                  <a:ext uri="{FF2B5EF4-FFF2-40B4-BE49-F238E27FC236}">
                    <a16:creationId xmlns:a16="http://schemas.microsoft.com/office/drawing/2014/main" id="{226E9040-5A40-4EC3-828A-8E5B51851012}"/>
                  </a:ext>
                </a:extLst>
              </p:cNvPr>
              <p:cNvSpPr/>
              <p:nvPr/>
            </p:nvSpPr>
            <p:spPr>
              <a:xfrm>
                <a:off x="11943206" y="903598"/>
                <a:ext cx="5261" cy="70291"/>
              </a:xfrm>
              <a:custGeom>
                <a:avLst/>
                <a:gdLst>
                  <a:gd name="connsiteX0" fmla="*/ 2631 w 5261"/>
                  <a:gd name="connsiteY0" fmla="*/ 0 h 70291"/>
                  <a:gd name="connsiteX1" fmla="*/ 0 w 5261"/>
                  <a:gd name="connsiteY1" fmla="*/ 2631 h 70291"/>
                  <a:gd name="connsiteX2" fmla="*/ 0 w 5261"/>
                  <a:gd name="connsiteY2" fmla="*/ 67660 h 70291"/>
                  <a:gd name="connsiteX3" fmla="*/ 2631 w 5261"/>
                  <a:gd name="connsiteY3" fmla="*/ 70291 h 70291"/>
                  <a:gd name="connsiteX4" fmla="*/ 5262 w 5261"/>
                  <a:gd name="connsiteY4" fmla="*/ 67660 h 70291"/>
                  <a:gd name="connsiteX5" fmla="*/ 5262 w 5261"/>
                  <a:gd name="connsiteY5" fmla="*/ 2631 h 70291"/>
                  <a:gd name="connsiteX6" fmla="*/ 2631 w 5261"/>
                  <a:gd name="connsiteY6" fmla="*/ 0 h 70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70291">
                    <a:moveTo>
                      <a:pt x="2631" y="0"/>
                    </a:moveTo>
                    <a:cubicBezTo>
                      <a:pt x="1151" y="0"/>
                      <a:pt x="0" y="1151"/>
                      <a:pt x="0" y="2631"/>
                    </a:cubicBezTo>
                    <a:lnTo>
                      <a:pt x="0" y="67660"/>
                    </a:lnTo>
                    <a:cubicBezTo>
                      <a:pt x="0" y="69140"/>
                      <a:pt x="1151" y="70291"/>
                      <a:pt x="2631" y="70291"/>
                    </a:cubicBezTo>
                    <a:cubicBezTo>
                      <a:pt x="4111" y="70291"/>
                      <a:pt x="5262" y="69140"/>
                      <a:pt x="5262" y="67660"/>
                    </a:cubicBezTo>
                    <a:lnTo>
                      <a:pt x="5262" y="2631"/>
                    </a:lnTo>
                    <a:cubicBezTo>
                      <a:pt x="5262" y="1151"/>
                      <a:pt x="4111" y="0"/>
                      <a:pt x="2631" y="0"/>
                    </a:cubicBezTo>
                    <a:close/>
                  </a:path>
                </a:pathLst>
              </a:custGeom>
              <a:grpFill/>
              <a:ln w="8221" cap="flat">
                <a:noFill/>
                <a:prstDash val="solid"/>
                <a:miter/>
              </a:ln>
            </p:spPr>
            <p:txBody>
              <a:bodyPr rtlCol="0" anchor="ctr"/>
              <a:lstStyle/>
              <a:p>
                <a:endParaRPr lang="en-US"/>
              </a:p>
            </p:txBody>
          </p:sp>
          <p:sp>
            <p:nvSpPr>
              <p:cNvPr id="75" name="Freeform: Shape 74">
                <a:extLst>
                  <a:ext uri="{FF2B5EF4-FFF2-40B4-BE49-F238E27FC236}">
                    <a16:creationId xmlns:a16="http://schemas.microsoft.com/office/drawing/2014/main" id="{0DD6ED18-1D0E-4D3B-9F2F-E60F2E635B2E}"/>
                  </a:ext>
                </a:extLst>
              </p:cNvPr>
              <p:cNvSpPr/>
              <p:nvPr/>
            </p:nvSpPr>
            <p:spPr>
              <a:xfrm>
                <a:off x="11943206" y="858711"/>
                <a:ext cx="5261" cy="30007"/>
              </a:xfrm>
              <a:custGeom>
                <a:avLst/>
                <a:gdLst>
                  <a:gd name="connsiteX0" fmla="*/ 2631 w 5261"/>
                  <a:gd name="connsiteY0" fmla="*/ 0 h 30007"/>
                  <a:gd name="connsiteX1" fmla="*/ 0 w 5261"/>
                  <a:gd name="connsiteY1" fmla="*/ 2631 h 30007"/>
                  <a:gd name="connsiteX2" fmla="*/ 0 w 5261"/>
                  <a:gd name="connsiteY2" fmla="*/ 27377 h 30007"/>
                  <a:gd name="connsiteX3" fmla="*/ 2631 w 5261"/>
                  <a:gd name="connsiteY3" fmla="*/ 30007 h 30007"/>
                  <a:gd name="connsiteX4" fmla="*/ 5262 w 5261"/>
                  <a:gd name="connsiteY4" fmla="*/ 27377 h 30007"/>
                  <a:gd name="connsiteX5" fmla="*/ 5262 w 5261"/>
                  <a:gd name="connsiteY5" fmla="*/ 2631 h 30007"/>
                  <a:gd name="connsiteX6" fmla="*/ 2631 w 5261"/>
                  <a:gd name="connsiteY6" fmla="*/ 0 h 30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30007">
                    <a:moveTo>
                      <a:pt x="2631" y="0"/>
                    </a:moveTo>
                    <a:cubicBezTo>
                      <a:pt x="1151" y="0"/>
                      <a:pt x="0" y="1151"/>
                      <a:pt x="0" y="2631"/>
                    </a:cubicBezTo>
                    <a:lnTo>
                      <a:pt x="0" y="27377"/>
                    </a:lnTo>
                    <a:cubicBezTo>
                      <a:pt x="0" y="28856"/>
                      <a:pt x="1151" y="30007"/>
                      <a:pt x="2631" y="30007"/>
                    </a:cubicBezTo>
                    <a:cubicBezTo>
                      <a:pt x="4111" y="30007"/>
                      <a:pt x="5262" y="28856"/>
                      <a:pt x="5262" y="27377"/>
                    </a:cubicBezTo>
                    <a:lnTo>
                      <a:pt x="5262" y="2631"/>
                    </a:lnTo>
                    <a:cubicBezTo>
                      <a:pt x="5262" y="1151"/>
                      <a:pt x="4111" y="0"/>
                      <a:pt x="2631" y="0"/>
                    </a:cubicBezTo>
                    <a:close/>
                  </a:path>
                </a:pathLst>
              </a:custGeom>
              <a:grpFill/>
              <a:ln w="8221" cap="flat">
                <a:noFill/>
                <a:prstDash val="solid"/>
                <a:miter/>
              </a:ln>
            </p:spPr>
            <p:txBody>
              <a:bodyPr rtlCol="0" anchor="ctr"/>
              <a:lstStyle/>
              <a:p>
                <a:endParaRPr lang="en-US"/>
              </a:p>
            </p:txBody>
          </p:sp>
          <p:sp>
            <p:nvSpPr>
              <p:cNvPr id="76" name="Freeform: Shape 75">
                <a:extLst>
                  <a:ext uri="{FF2B5EF4-FFF2-40B4-BE49-F238E27FC236}">
                    <a16:creationId xmlns:a16="http://schemas.microsoft.com/office/drawing/2014/main" id="{9D195C00-31DA-4515-BBCA-5D3755526F0E}"/>
                  </a:ext>
                </a:extLst>
              </p:cNvPr>
              <p:cNvSpPr/>
              <p:nvPr/>
            </p:nvSpPr>
            <p:spPr>
              <a:xfrm>
                <a:off x="12006920" y="1043934"/>
                <a:ext cx="131621" cy="5261"/>
              </a:xfrm>
              <a:custGeom>
                <a:avLst/>
                <a:gdLst>
                  <a:gd name="connsiteX0" fmla="*/ 128991 w 131621"/>
                  <a:gd name="connsiteY0" fmla="*/ 0 h 5261"/>
                  <a:gd name="connsiteX1" fmla="*/ 2631 w 131621"/>
                  <a:gd name="connsiteY1" fmla="*/ 0 h 5261"/>
                  <a:gd name="connsiteX2" fmla="*/ 0 w 131621"/>
                  <a:gd name="connsiteY2" fmla="*/ 2631 h 5261"/>
                  <a:gd name="connsiteX3" fmla="*/ 2631 w 131621"/>
                  <a:gd name="connsiteY3" fmla="*/ 5262 h 5261"/>
                  <a:gd name="connsiteX4" fmla="*/ 128991 w 131621"/>
                  <a:gd name="connsiteY4" fmla="*/ 5262 h 5261"/>
                  <a:gd name="connsiteX5" fmla="*/ 131621 w 131621"/>
                  <a:gd name="connsiteY5" fmla="*/ 2631 h 5261"/>
                  <a:gd name="connsiteX6" fmla="*/ 128991 w 131621"/>
                  <a:gd name="connsiteY6" fmla="*/ 0 h 5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621" h="5261">
                    <a:moveTo>
                      <a:pt x="128991" y="0"/>
                    </a:moveTo>
                    <a:lnTo>
                      <a:pt x="2631" y="0"/>
                    </a:lnTo>
                    <a:cubicBezTo>
                      <a:pt x="1151" y="0"/>
                      <a:pt x="0" y="1151"/>
                      <a:pt x="0" y="2631"/>
                    </a:cubicBezTo>
                    <a:cubicBezTo>
                      <a:pt x="0" y="4111"/>
                      <a:pt x="1151" y="5262"/>
                      <a:pt x="2631" y="5262"/>
                    </a:cubicBezTo>
                    <a:lnTo>
                      <a:pt x="128991" y="5262"/>
                    </a:lnTo>
                    <a:cubicBezTo>
                      <a:pt x="130470" y="5262"/>
                      <a:pt x="131621" y="4111"/>
                      <a:pt x="131621" y="2631"/>
                    </a:cubicBezTo>
                    <a:cubicBezTo>
                      <a:pt x="131539" y="1151"/>
                      <a:pt x="130389" y="0"/>
                      <a:pt x="128991" y="0"/>
                    </a:cubicBezTo>
                    <a:close/>
                  </a:path>
                </a:pathLst>
              </a:custGeom>
              <a:grpFill/>
              <a:ln w="8221" cap="flat">
                <a:noFill/>
                <a:prstDash val="solid"/>
                <a:miter/>
              </a:ln>
            </p:spPr>
            <p:txBody>
              <a:bodyPr rtlCol="0" anchor="ctr"/>
              <a:lstStyle/>
              <a:p>
                <a:endParaRPr lang="en-US"/>
              </a:p>
            </p:txBody>
          </p:sp>
          <p:sp>
            <p:nvSpPr>
              <p:cNvPr id="77" name="Freeform: Shape 76">
                <a:extLst>
                  <a:ext uri="{FF2B5EF4-FFF2-40B4-BE49-F238E27FC236}">
                    <a16:creationId xmlns:a16="http://schemas.microsoft.com/office/drawing/2014/main" id="{C5D50214-31D8-4A45-A079-537E97182735}"/>
                  </a:ext>
                </a:extLst>
              </p:cNvPr>
              <p:cNvSpPr/>
              <p:nvPr/>
            </p:nvSpPr>
            <p:spPr>
              <a:xfrm>
                <a:off x="12000919" y="870714"/>
                <a:ext cx="255514" cy="122413"/>
              </a:xfrm>
              <a:custGeom>
                <a:avLst/>
                <a:gdLst>
                  <a:gd name="connsiteX0" fmla="*/ 2631 w 255514"/>
                  <a:gd name="connsiteY0" fmla="*/ 122413 h 122413"/>
                  <a:gd name="connsiteX1" fmla="*/ 65194 w 255514"/>
                  <a:gd name="connsiteY1" fmla="*/ 122413 h 122413"/>
                  <a:gd name="connsiteX2" fmla="*/ 127757 w 255514"/>
                  <a:gd name="connsiteY2" fmla="*/ 122413 h 122413"/>
                  <a:gd name="connsiteX3" fmla="*/ 190320 w 255514"/>
                  <a:gd name="connsiteY3" fmla="*/ 122413 h 122413"/>
                  <a:gd name="connsiteX4" fmla="*/ 252883 w 255514"/>
                  <a:gd name="connsiteY4" fmla="*/ 122413 h 122413"/>
                  <a:gd name="connsiteX5" fmla="*/ 255515 w 255514"/>
                  <a:gd name="connsiteY5" fmla="*/ 119783 h 122413"/>
                  <a:gd name="connsiteX6" fmla="*/ 255515 w 255514"/>
                  <a:gd name="connsiteY6" fmla="*/ 80732 h 122413"/>
                  <a:gd name="connsiteX7" fmla="*/ 255515 w 255514"/>
                  <a:gd name="connsiteY7" fmla="*/ 41681 h 122413"/>
                  <a:gd name="connsiteX8" fmla="*/ 255515 w 255514"/>
                  <a:gd name="connsiteY8" fmla="*/ 2631 h 122413"/>
                  <a:gd name="connsiteX9" fmla="*/ 252883 w 255514"/>
                  <a:gd name="connsiteY9" fmla="*/ 0 h 122413"/>
                  <a:gd name="connsiteX10" fmla="*/ 190320 w 255514"/>
                  <a:gd name="connsiteY10" fmla="*/ 0 h 122413"/>
                  <a:gd name="connsiteX11" fmla="*/ 127757 w 255514"/>
                  <a:gd name="connsiteY11" fmla="*/ 0 h 122413"/>
                  <a:gd name="connsiteX12" fmla="*/ 65194 w 255514"/>
                  <a:gd name="connsiteY12" fmla="*/ 0 h 122413"/>
                  <a:gd name="connsiteX13" fmla="*/ 2631 w 255514"/>
                  <a:gd name="connsiteY13" fmla="*/ 0 h 122413"/>
                  <a:gd name="connsiteX14" fmla="*/ 0 w 255514"/>
                  <a:gd name="connsiteY14" fmla="*/ 2631 h 122413"/>
                  <a:gd name="connsiteX15" fmla="*/ 0 w 255514"/>
                  <a:gd name="connsiteY15" fmla="*/ 41681 h 122413"/>
                  <a:gd name="connsiteX16" fmla="*/ 0 w 255514"/>
                  <a:gd name="connsiteY16" fmla="*/ 80732 h 122413"/>
                  <a:gd name="connsiteX17" fmla="*/ 0 w 255514"/>
                  <a:gd name="connsiteY17" fmla="*/ 119783 h 122413"/>
                  <a:gd name="connsiteX18" fmla="*/ 2631 w 255514"/>
                  <a:gd name="connsiteY18" fmla="*/ 122413 h 122413"/>
                  <a:gd name="connsiteX19" fmla="*/ 192951 w 255514"/>
                  <a:gd name="connsiteY19" fmla="*/ 5344 h 122413"/>
                  <a:gd name="connsiteX20" fmla="*/ 250335 w 255514"/>
                  <a:gd name="connsiteY20" fmla="*/ 5344 h 122413"/>
                  <a:gd name="connsiteX21" fmla="*/ 250335 w 255514"/>
                  <a:gd name="connsiteY21" fmla="*/ 39133 h 122413"/>
                  <a:gd name="connsiteX22" fmla="*/ 192951 w 255514"/>
                  <a:gd name="connsiteY22" fmla="*/ 39133 h 122413"/>
                  <a:gd name="connsiteX23" fmla="*/ 192951 w 255514"/>
                  <a:gd name="connsiteY23" fmla="*/ 5344 h 122413"/>
                  <a:gd name="connsiteX24" fmla="*/ 192951 w 255514"/>
                  <a:gd name="connsiteY24" fmla="*/ 44394 h 122413"/>
                  <a:gd name="connsiteX25" fmla="*/ 250335 w 255514"/>
                  <a:gd name="connsiteY25" fmla="*/ 44394 h 122413"/>
                  <a:gd name="connsiteX26" fmla="*/ 250335 w 255514"/>
                  <a:gd name="connsiteY26" fmla="*/ 78183 h 122413"/>
                  <a:gd name="connsiteX27" fmla="*/ 192951 w 255514"/>
                  <a:gd name="connsiteY27" fmla="*/ 78183 h 122413"/>
                  <a:gd name="connsiteX28" fmla="*/ 192951 w 255514"/>
                  <a:gd name="connsiteY28" fmla="*/ 44394 h 122413"/>
                  <a:gd name="connsiteX29" fmla="*/ 192951 w 255514"/>
                  <a:gd name="connsiteY29" fmla="*/ 83363 h 122413"/>
                  <a:gd name="connsiteX30" fmla="*/ 250335 w 255514"/>
                  <a:gd name="connsiteY30" fmla="*/ 83363 h 122413"/>
                  <a:gd name="connsiteX31" fmla="*/ 250335 w 255514"/>
                  <a:gd name="connsiteY31" fmla="*/ 117152 h 122413"/>
                  <a:gd name="connsiteX32" fmla="*/ 192951 w 255514"/>
                  <a:gd name="connsiteY32" fmla="*/ 117152 h 122413"/>
                  <a:gd name="connsiteX33" fmla="*/ 192951 w 255514"/>
                  <a:gd name="connsiteY33" fmla="*/ 83363 h 122413"/>
                  <a:gd name="connsiteX34" fmla="*/ 130388 w 255514"/>
                  <a:gd name="connsiteY34" fmla="*/ 5344 h 122413"/>
                  <a:gd name="connsiteX35" fmla="*/ 187772 w 255514"/>
                  <a:gd name="connsiteY35" fmla="*/ 5344 h 122413"/>
                  <a:gd name="connsiteX36" fmla="*/ 187772 w 255514"/>
                  <a:gd name="connsiteY36" fmla="*/ 39133 h 122413"/>
                  <a:gd name="connsiteX37" fmla="*/ 130388 w 255514"/>
                  <a:gd name="connsiteY37" fmla="*/ 39133 h 122413"/>
                  <a:gd name="connsiteX38" fmla="*/ 130388 w 255514"/>
                  <a:gd name="connsiteY38" fmla="*/ 5344 h 122413"/>
                  <a:gd name="connsiteX39" fmla="*/ 130388 w 255514"/>
                  <a:gd name="connsiteY39" fmla="*/ 44394 h 122413"/>
                  <a:gd name="connsiteX40" fmla="*/ 187772 w 255514"/>
                  <a:gd name="connsiteY40" fmla="*/ 44394 h 122413"/>
                  <a:gd name="connsiteX41" fmla="*/ 187772 w 255514"/>
                  <a:gd name="connsiteY41" fmla="*/ 78183 h 122413"/>
                  <a:gd name="connsiteX42" fmla="*/ 130388 w 255514"/>
                  <a:gd name="connsiteY42" fmla="*/ 78183 h 122413"/>
                  <a:gd name="connsiteX43" fmla="*/ 130388 w 255514"/>
                  <a:gd name="connsiteY43" fmla="*/ 44394 h 122413"/>
                  <a:gd name="connsiteX44" fmla="*/ 130388 w 255514"/>
                  <a:gd name="connsiteY44" fmla="*/ 83363 h 122413"/>
                  <a:gd name="connsiteX45" fmla="*/ 187772 w 255514"/>
                  <a:gd name="connsiteY45" fmla="*/ 83363 h 122413"/>
                  <a:gd name="connsiteX46" fmla="*/ 187772 w 255514"/>
                  <a:gd name="connsiteY46" fmla="*/ 117152 h 122413"/>
                  <a:gd name="connsiteX47" fmla="*/ 130388 w 255514"/>
                  <a:gd name="connsiteY47" fmla="*/ 117152 h 122413"/>
                  <a:gd name="connsiteX48" fmla="*/ 130388 w 255514"/>
                  <a:gd name="connsiteY48" fmla="*/ 83363 h 122413"/>
                  <a:gd name="connsiteX49" fmla="*/ 67825 w 255514"/>
                  <a:gd name="connsiteY49" fmla="*/ 5344 h 122413"/>
                  <a:gd name="connsiteX50" fmla="*/ 125208 w 255514"/>
                  <a:gd name="connsiteY50" fmla="*/ 5344 h 122413"/>
                  <a:gd name="connsiteX51" fmla="*/ 125208 w 255514"/>
                  <a:gd name="connsiteY51" fmla="*/ 39133 h 122413"/>
                  <a:gd name="connsiteX52" fmla="*/ 67825 w 255514"/>
                  <a:gd name="connsiteY52" fmla="*/ 39133 h 122413"/>
                  <a:gd name="connsiteX53" fmla="*/ 67825 w 255514"/>
                  <a:gd name="connsiteY53" fmla="*/ 5344 h 122413"/>
                  <a:gd name="connsiteX54" fmla="*/ 67825 w 255514"/>
                  <a:gd name="connsiteY54" fmla="*/ 44394 h 122413"/>
                  <a:gd name="connsiteX55" fmla="*/ 125208 w 255514"/>
                  <a:gd name="connsiteY55" fmla="*/ 44394 h 122413"/>
                  <a:gd name="connsiteX56" fmla="*/ 125208 w 255514"/>
                  <a:gd name="connsiteY56" fmla="*/ 78183 h 122413"/>
                  <a:gd name="connsiteX57" fmla="*/ 67825 w 255514"/>
                  <a:gd name="connsiteY57" fmla="*/ 78183 h 122413"/>
                  <a:gd name="connsiteX58" fmla="*/ 67825 w 255514"/>
                  <a:gd name="connsiteY58" fmla="*/ 44394 h 122413"/>
                  <a:gd name="connsiteX59" fmla="*/ 67825 w 255514"/>
                  <a:gd name="connsiteY59" fmla="*/ 83363 h 122413"/>
                  <a:gd name="connsiteX60" fmla="*/ 125208 w 255514"/>
                  <a:gd name="connsiteY60" fmla="*/ 83363 h 122413"/>
                  <a:gd name="connsiteX61" fmla="*/ 125208 w 255514"/>
                  <a:gd name="connsiteY61" fmla="*/ 117152 h 122413"/>
                  <a:gd name="connsiteX62" fmla="*/ 67825 w 255514"/>
                  <a:gd name="connsiteY62" fmla="*/ 117152 h 122413"/>
                  <a:gd name="connsiteX63" fmla="*/ 67825 w 255514"/>
                  <a:gd name="connsiteY63" fmla="*/ 83363 h 122413"/>
                  <a:gd name="connsiteX64" fmla="*/ 5262 w 255514"/>
                  <a:gd name="connsiteY64" fmla="*/ 5344 h 122413"/>
                  <a:gd name="connsiteX65" fmla="*/ 62645 w 255514"/>
                  <a:gd name="connsiteY65" fmla="*/ 5344 h 122413"/>
                  <a:gd name="connsiteX66" fmla="*/ 62645 w 255514"/>
                  <a:gd name="connsiteY66" fmla="*/ 39133 h 122413"/>
                  <a:gd name="connsiteX67" fmla="*/ 5262 w 255514"/>
                  <a:gd name="connsiteY67" fmla="*/ 39133 h 122413"/>
                  <a:gd name="connsiteX68" fmla="*/ 5262 w 255514"/>
                  <a:gd name="connsiteY68" fmla="*/ 5344 h 122413"/>
                  <a:gd name="connsiteX69" fmla="*/ 5262 w 255514"/>
                  <a:gd name="connsiteY69" fmla="*/ 44394 h 122413"/>
                  <a:gd name="connsiteX70" fmla="*/ 62645 w 255514"/>
                  <a:gd name="connsiteY70" fmla="*/ 44394 h 122413"/>
                  <a:gd name="connsiteX71" fmla="*/ 62645 w 255514"/>
                  <a:gd name="connsiteY71" fmla="*/ 78183 h 122413"/>
                  <a:gd name="connsiteX72" fmla="*/ 5262 w 255514"/>
                  <a:gd name="connsiteY72" fmla="*/ 78183 h 122413"/>
                  <a:gd name="connsiteX73" fmla="*/ 5262 w 255514"/>
                  <a:gd name="connsiteY73" fmla="*/ 44394 h 122413"/>
                  <a:gd name="connsiteX74" fmla="*/ 5262 w 255514"/>
                  <a:gd name="connsiteY74" fmla="*/ 83363 h 122413"/>
                  <a:gd name="connsiteX75" fmla="*/ 62645 w 255514"/>
                  <a:gd name="connsiteY75" fmla="*/ 83363 h 122413"/>
                  <a:gd name="connsiteX76" fmla="*/ 62645 w 255514"/>
                  <a:gd name="connsiteY76" fmla="*/ 117152 h 122413"/>
                  <a:gd name="connsiteX77" fmla="*/ 5262 w 255514"/>
                  <a:gd name="connsiteY77" fmla="*/ 117152 h 122413"/>
                  <a:gd name="connsiteX78" fmla="*/ 5262 w 255514"/>
                  <a:gd name="connsiteY78" fmla="*/ 83363 h 122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255514" h="122413">
                    <a:moveTo>
                      <a:pt x="2631" y="122413"/>
                    </a:moveTo>
                    <a:lnTo>
                      <a:pt x="65194" y="122413"/>
                    </a:lnTo>
                    <a:lnTo>
                      <a:pt x="127757" y="122413"/>
                    </a:lnTo>
                    <a:lnTo>
                      <a:pt x="190320" y="122413"/>
                    </a:lnTo>
                    <a:lnTo>
                      <a:pt x="252883" y="122413"/>
                    </a:lnTo>
                    <a:cubicBezTo>
                      <a:pt x="254364" y="122413"/>
                      <a:pt x="255515" y="121262"/>
                      <a:pt x="255515" y="119783"/>
                    </a:cubicBezTo>
                    <a:lnTo>
                      <a:pt x="255515" y="80732"/>
                    </a:lnTo>
                    <a:lnTo>
                      <a:pt x="255515" y="41681"/>
                    </a:lnTo>
                    <a:lnTo>
                      <a:pt x="255515" y="2631"/>
                    </a:lnTo>
                    <a:cubicBezTo>
                      <a:pt x="255515" y="1151"/>
                      <a:pt x="254364" y="0"/>
                      <a:pt x="252883" y="0"/>
                    </a:cubicBezTo>
                    <a:lnTo>
                      <a:pt x="190320" y="0"/>
                    </a:lnTo>
                    <a:lnTo>
                      <a:pt x="127757" y="0"/>
                    </a:lnTo>
                    <a:lnTo>
                      <a:pt x="65194" y="0"/>
                    </a:lnTo>
                    <a:lnTo>
                      <a:pt x="2631" y="0"/>
                    </a:lnTo>
                    <a:cubicBezTo>
                      <a:pt x="1151" y="0"/>
                      <a:pt x="0" y="1151"/>
                      <a:pt x="0" y="2631"/>
                    </a:cubicBezTo>
                    <a:lnTo>
                      <a:pt x="0" y="41681"/>
                    </a:lnTo>
                    <a:lnTo>
                      <a:pt x="0" y="80732"/>
                    </a:lnTo>
                    <a:lnTo>
                      <a:pt x="0" y="119783"/>
                    </a:lnTo>
                    <a:cubicBezTo>
                      <a:pt x="0" y="121262"/>
                      <a:pt x="1233" y="122413"/>
                      <a:pt x="2631" y="122413"/>
                    </a:cubicBezTo>
                    <a:close/>
                    <a:moveTo>
                      <a:pt x="192951" y="5344"/>
                    </a:moveTo>
                    <a:lnTo>
                      <a:pt x="250335" y="5344"/>
                    </a:lnTo>
                    <a:lnTo>
                      <a:pt x="250335" y="39133"/>
                    </a:lnTo>
                    <a:lnTo>
                      <a:pt x="192951" y="39133"/>
                    </a:lnTo>
                    <a:lnTo>
                      <a:pt x="192951" y="5344"/>
                    </a:lnTo>
                    <a:close/>
                    <a:moveTo>
                      <a:pt x="192951" y="44394"/>
                    </a:moveTo>
                    <a:lnTo>
                      <a:pt x="250335" y="44394"/>
                    </a:lnTo>
                    <a:lnTo>
                      <a:pt x="250335" y="78183"/>
                    </a:lnTo>
                    <a:lnTo>
                      <a:pt x="192951" y="78183"/>
                    </a:lnTo>
                    <a:lnTo>
                      <a:pt x="192951" y="44394"/>
                    </a:lnTo>
                    <a:close/>
                    <a:moveTo>
                      <a:pt x="192951" y="83363"/>
                    </a:moveTo>
                    <a:lnTo>
                      <a:pt x="250335" y="83363"/>
                    </a:lnTo>
                    <a:lnTo>
                      <a:pt x="250335" y="117152"/>
                    </a:lnTo>
                    <a:lnTo>
                      <a:pt x="192951" y="117152"/>
                    </a:lnTo>
                    <a:lnTo>
                      <a:pt x="192951" y="83363"/>
                    </a:lnTo>
                    <a:close/>
                    <a:moveTo>
                      <a:pt x="130388" y="5344"/>
                    </a:moveTo>
                    <a:lnTo>
                      <a:pt x="187772" y="5344"/>
                    </a:lnTo>
                    <a:lnTo>
                      <a:pt x="187772" y="39133"/>
                    </a:lnTo>
                    <a:lnTo>
                      <a:pt x="130388" y="39133"/>
                    </a:lnTo>
                    <a:lnTo>
                      <a:pt x="130388" y="5344"/>
                    </a:lnTo>
                    <a:close/>
                    <a:moveTo>
                      <a:pt x="130388" y="44394"/>
                    </a:moveTo>
                    <a:lnTo>
                      <a:pt x="187772" y="44394"/>
                    </a:lnTo>
                    <a:lnTo>
                      <a:pt x="187772" y="78183"/>
                    </a:lnTo>
                    <a:lnTo>
                      <a:pt x="130388" y="78183"/>
                    </a:lnTo>
                    <a:lnTo>
                      <a:pt x="130388" y="44394"/>
                    </a:lnTo>
                    <a:close/>
                    <a:moveTo>
                      <a:pt x="130388" y="83363"/>
                    </a:moveTo>
                    <a:lnTo>
                      <a:pt x="187772" y="83363"/>
                    </a:lnTo>
                    <a:lnTo>
                      <a:pt x="187772" y="117152"/>
                    </a:lnTo>
                    <a:lnTo>
                      <a:pt x="130388" y="117152"/>
                    </a:lnTo>
                    <a:lnTo>
                      <a:pt x="130388" y="83363"/>
                    </a:lnTo>
                    <a:close/>
                    <a:moveTo>
                      <a:pt x="67825" y="5344"/>
                    </a:moveTo>
                    <a:lnTo>
                      <a:pt x="125208" y="5344"/>
                    </a:lnTo>
                    <a:lnTo>
                      <a:pt x="125208" y="39133"/>
                    </a:lnTo>
                    <a:lnTo>
                      <a:pt x="67825" y="39133"/>
                    </a:lnTo>
                    <a:lnTo>
                      <a:pt x="67825" y="5344"/>
                    </a:lnTo>
                    <a:close/>
                    <a:moveTo>
                      <a:pt x="67825" y="44394"/>
                    </a:moveTo>
                    <a:lnTo>
                      <a:pt x="125208" y="44394"/>
                    </a:lnTo>
                    <a:lnTo>
                      <a:pt x="125208" y="78183"/>
                    </a:lnTo>
                    <a:lnTo>
                      <a:pt x="67825" y="78183"/>
                    </a:lnTo>
                    <a:lnTo>
                      <a:pt x="67825" y="44394"/>
                    </a:lnTo>
                    <a:close/>
                    <a:moveTo>
                      <a:pt x="67825" y="83363"/>
                    </a:moveTo>
                    <a:lnTo>
                      <a:pt x="125208" y="83363"/>
                    </a:lnTo>
                    <a:lnTo>
                      <a:pt x="125208" y="117152"/>
                    </a:lnTo>
                    <a:lnTo>
                      <a:pt x="67825" y="117152"/>
                    </a:lnTo>
                    <a:lnTo>
                      <a:pt x="67825" y="83363"/>
                    </a:lnTo>
                    <a:close/>
                    <a:moveTo>
                      <a:pt x="5262" y="5344"/>
                    </a:moveTo>
                    <a:lnTo>
                      <a:pt x="62645" y="5344"/>
                    </a:lnTo>
                    <a:lnTo>
                      <a:pt x="62645" y="39133"/>
                    </a:lnTo>
                    <a:lnTo>
                      <a:pt x="5262" y="39133"/>
                    </a:lnTo>
                    <a:lnTo>
                      <a:pt x="5262" y="5344"/>
                    </a:lnTo>
                    <a:close/>
                    <a:moveTo>
                      <a:pt x="5262" y="44394"/>
                    </a:moveTo>
                    <a:lnTo>
                      <a:pt x="62645" y="44394"/>
                    </a:lnTo>
                    <a:lnTo>
                      <a:pt x="62645" y="78183"/>
                    </a:lnTo>
                    <a:lnTo>
                      <a:pt x="5262" y="78183"/>
                    </a:lnTo>
                    <a:lnTo>
                      <a:pt x="5262" y="44394"/>
                    </a:lnTo>
                    <a:close/>
                    <a:moveTo>
                      <a:pt x="5262" y="83363"/>
                    </a:moveTo>
                    <a:lnTo>
                      <a:pt x="62645" y="83363"/>
                    </a:lnTo>
                    <a:lnTo>
                      <a:pt x="62645" y="117152"/>
                    </a:lnTo>
                    <a:lnTo>
                      <a:pt x="5262" y="117152"/>
                    </a:lnTo>
                    <a:lnTo>
                      <a:pt x="5262" y="83363"/>
                    </a:lnTo>
                    <a:close/>
                  </a:path>
                </a:pathLst>
              </a:custGeom>
              <a:grpFill/>
              <a:ln w="8221" cap="flat">
                <a:noFill/>
                <a:prstDash val="solid"/>
                <a:miter/>
              </a:ln>
            </p:spPr>
            <p:txBody>
              <a:bodyPr rtlCol="0" anchor="ctr"/>
              <a:lstStyle/>
              <a:p>
                <a:endParaRPr lang="en-US"/>
              </a:p>
            </p:txBody>
          </p:sp>
        </p:grpSp>
        <p:grpSp>
          <p:nvGrpSpPr>
            <p:cNvPr id="50" name="Graphic 2">
              <a:extLst>
                <a:ext uri="{FF2B5EF4-FFF2-40B4-BE49-F238E27FC236}">
                  <a16:creationId xmlns:a16="http://schemas.microsoft.com/office/drawing/2014/main" id="{50473579-AEA9-495B-8D37-A5DAB103ECC9}"/>
                </a:ext>
              </a:extLst>
            </p:cNvPr>
            <p:cNvGrpSpPr/>
            <p:nvPr/>
          </p:nvGrpSpPr>
          <p:grpSpPr>
            <a:xfrm>
              <a:off x="8433359" y="1748020"/>
              <a:ext cx="408063" cy="357413"/>
              <a:chOff x="8433359" y="1748020"/>
              <a:chExt cx="408063" cy="357413"/>
            </a:xfrm>
            <a:grpFill/>
          </p:grpSpPr>
          <p:sp>
            <p:nvSpPr>
              <p:cNvPr id="64" name="Freeform: Shape 63">
                <a:extLst>
                  <a:ext uri="{FF2B5EF4-FFF2-40B4-BE49-F238E27FC236}">
                    <a16:creationId xmlns:a16="http://schemas.microsoft.com/office/drawing/2014/main" id="{8E3F26C5-B66E-4D59-9401-F99FF00172AA}"/>
                  </a:ext>
                </a:extLst>
              </p:cNvPr>
              <p:cNvSpPr/>
              <p:nvPr/>
            </p:nvSpPr>
            <p:spPr>
              <a:xfrm>
                <a:off x="8433359" y="1748020"/>
                <a:ext cx="408063" cy="357413"/>
              </a:xfrm>
              <a:custGeom>
                <a:avLst/>
                <a:gdLst>
                  <a:gd name="connsiteX0" fmla="*/ 407835 w 408063"/>
                  <a:gd name="connsiteY0" fmla="*/ 284017 h 357413"/>
                  <a:gd name="connsiteX1" fmla="*/ 369853 w 408063"/>
                  <a:gd name="connsiteY1" fmla="*/ 36230 h 357413"/>
                  <a:gd name="connsiteX2" fmla="*/ 347409 w 408063"/>
                  <a:gd name="connsiteY2" fmla="*/ 19706 h 357413"/>
                  <a:gd name="connsiteX3" fmla="*/ 337790 w 408063"/>
                  <a:gd name="connsiteY3" fmla="*/ 21186 h 357413"/>
                  <a:gd name="connsiteX4" fmla="*/ 336064 w 408063"/>
                  <a:gd name="connsiteY4" fmla="*/ 9840 h 357413"/>
                  <a:gd name="connsiteX5" fmla="*/ 322828 w 408063"/>
                  <a:gd name="connsiteY5" fmla="*/ 139 h 357413"/>
                  <a:gd name="connsiteX6" fmla="*/ 313127 w 408063"/>
                  <a:gd name="connsiteY6" fmla="*/ 13375 h 357413"/>
                  <a:gd name="connsiteX7" fmla="*/ 314853 w 408063"/>
                  <a:gd name="connsiteY7" fmla="*/ 24721 h 357413"/>
                  <a:gd name="connsiteX8" fmla="*/ 207896 w 408063"/>
                  <a:gd name="connsiteY8" fmla="*/ 41081 h 357413"/>
                  <a:gd name="connsiteX9" fmla="*/ 206169 w 408063"/>
                  <a:gd name="connsiteY9" fmla="*/ 29736 h 357413"/>
                  <a:gd name="connsiteX10" fmla="*/ 192933 w 408063"/>
                  <a:gd name="connsiteY10" fmla="*/ 20035 h 357413"/>
                  <a:gd name="connsiteX11" fmla="*/ 183233 w 408063"/>
                  <a:gd name="connsiteY11" fmla="*/ 33271 h 357413"/>
                  <a:gd name="connsiteX12" fmla="*/ 184959 w 408063"/>
                  <a:gd name="connsiteY12" fmla="*/ 44616 h 357413"/>
                  <a:gd name="connsiteX13" fmla="*/ 78001 w 408063"/>
                  <a:gd name="connsiteY13" fmla="*/ 60976 h 357413"/>
                  <a:gd name="connsiteX14" fmla="*/ 76275 w 408063"/>
                  <a:gd name="connsiteY14" fmla="*/ 49631 h 357413"/>
                  <a:gd name="connsiteX15" fmla="*/ 63039 w 408063"/>
                  <a:gd name="connsiteY15" fmla="*/ 39930 h 357413"/>
                  <a:gd name="connsiteX16" fmla="*/ 53338 w 408063"/>
                  <a:gd name="connsiteY16" fmla="*/ 53166 h 357413"/>
                  <a:gd name="connsiteX17" fmla="*/ 55064 w 408063"/>
                  <a:gd name="connsiteY17" fmla="*/ 64511 h 357413"/>
                  <a:gd name="connsiteX18" fmla="*/ 54653 w 408063"/>
                  <a:gd name="connsiteY18" fmla="*/ 64593 h 357413"/>
                  <a:gd name="connsiteX19" fmla="*/ 51529 w 408063"/>
                  <a:gd name="connsiteY19" fmla="*/ 65087 h 357413"/>
                  <a:gd name="connsiteX20" fmla="*/ 16753 w 408063"/>
                  <a:gd name="connsiteY20" fmla="*/ 70430 h 357413"/>
                  <a:gd name="connsiteX21" fmla="*/ 229 w 408063"/>
                  <a:gd name="connsiteY21" fmla="*/ 92874 h 357413"/>
                  <a:gd name="connsiteX22" fmla="*/ 38210 w 408063"/>
                  <a:gd name="connsiteY22" fmla="*/ 340660 h 357413"/>
                  <a:gd name="connsiteX23" fmla="*/ 60655 w 408063"/>
                  <a:gd name="connsiteY23" fmla="*/ 357185 h 357413"/>
                  <a:gd name="connsiteX24" fmla="*/ 95430 w 408063"/>
                  <a:gd name="connsiteY24" fmla="*/ 351841 h 357413"/>
                  <a:gd name="connsiteX25" fmla="*/ 97074 w 408063"/>
                  <a:gd name="connsiteY25" fmla="*/ 351595 h 357413"/>
                  <a:gd name="connsiteX26" fmla="*/ 391557 w 408063"/>
                  <a:gd name="connsiteY26" fmla="*/ 306460 h 357413"/>
                  <a:gd name="connsiteX27" fmla="*/ 407835 w 408063"/>
                  <a:gd name="connsiteY27" fmla="*/ 284017 h 357413"/>
                  <a:gd name="connsiteX28" fmla="*/ 59997 w 408063"/>
                  <a:gd name="connsiteY28" fmla="*/ 63771 h 357413"/>
                  <a:gd name="connsiteX29" fmla="*/ 58270 w 408063"/>
                  <a:gd name="connsiteY29" fmla="*/ 52426 h 357413"/>
                  <a:gd name="connsiteX30" fmla="*/ 63614 w 408063"/>
                  <a:gd name="connsiteY30" fmla="*/ 45109 h 357413"/>
                  <a:gd name="connsiteX31" fmla="*/ 70931 w 408063"/>
                  <a:gd name="connsiteY31" fmla="*/ 50453 h 357413"/>
                  <a:gd name="connsiteX32" fmla="*/ 72657 w 408063"/>
                  <a:gd name="connsiteY32" fmla="*/ 61798 h 357413"/>
                  <a:gd name="connsiteX33" fmla="*/ 59997 w 408063"/>
                  <a:gd name="connsiteY33" fmla="*/ 63771 h 357413"/>
                  <a:gd name="connsiteX34" fmla="*/ 189974 w 408063"/>
                  <a:gd name="connsiteY34" fmla="*/ 43876 h 357413"/>
                  <a:gd name="connsiteX35" fmla="*/ 188247 w 408063"/>
                  <a:gd name="connsiteY35" fmla="*/ 32531 h 357413"/>
                  <a:gd name="connsiteX36" fmla="*/ 193590 w 408063"/>
                  <a:gd name="connsiteY36" fmla="*/ 25214 h 357413"/>
                  <a:gd name="connsiteX37" fmla="*/ 200907 w 408063"/>
                  <a:gd name="connsiteY37" fmla="*/ 30558 h 357413"/>
                  <a:gd name="connsiteX38" fmla="*/ 202634 w 408063"/>
                  <a:gd name="connsiteY38" fmla="*/ 41903 h 357413"/>
                  <a:gd name="connsiteX39" fmla="*/ 189974 w 408063"/>
                  <a:gd name="connsiteY39" fmla="*/ 43876 h 357413"/>
                  <a:gd name="connsiteX40" fmla="*/ 319950 w 408063"/>
                  <a:gd name="connsiteY40" fmla="*/ 23899 h 357413"/>
                  <a:gd name="connsiteX41" fmla="*/ 318224 w 408063"/>
                  <a:gd name="connsiteY41" fmla="*/ 12553 h 357413"/>
                  <a:gd name="connsiteX42" fmla="*/ 323568 w 408063"/>
                  <a:gd name="connsiteY42" fmla="*/ 5237 h 357413"/>
                  <a:gd name="connsiteX43" fmla="*/ 330885 w 408063"/>
                  <a:gd name="connsiteY43" fmla="*/ 10580 h 357413"/>
                  <a:gd name="connsiteX44" fmla="*/ 332611 w 408063"/>
                  <a:gd name="connsiteY44" fmla="*/ 21926 h 357413"/>
                  <a:gd name="connsiteX45" fmla="*/ 319950 w 408063"/>
                  <a:gd name="connsiteY45" fmla="*/ 23899 h 357413"/>
                  <a:gd name="connsiteX46" fmla="*/ 260100 w 408063"/>
                  <a:gd name="connsiteY46" fmla="*/ 87448 h 357413"/>
                  <a:gd name="connsiteX47" fmla="*/ 277200 w 408063"/>
                  <a:gd name="connsiteY47" fmla="*/ 199092 h 357413"/>
                  <a:gd name="connsiteX48" fmla="*/ 173696 w 408063"/>
                  <a:gd name="connsiteY48" fmla="*/ 214959 h 357413"/>
                  <a:gd name="connsiteX49" fmla="*/ 156595 w 408063"/>
                  <a:gd name="connsiteY49" fmla="*/ 103315 h 357413"/>
                  <a:gd name="connsiteX50" fmla="*/ 260100 w 408063"/>
                  <a:gd name="connsiteY50" fmla="*/ 87448 h 357413"/>
                  <a:gd name="connsiteX51" fmla="*/ 151416 w 408063"/>
                  <a:gd name="connsiteY51" fmla="*/ 104137 h 357413"/>
                  <a:gd name="connsiteX52" fmla="*/ 168516 w 408063"/>
                  <a:gd name="connsiteY52" fmla="*/ 215781 h 357413"/>
                  <a:gd name="connsiteX53" fmla="*/ 62217 w 408063"/>
                  <a:gd name="connsiteY53" fmla="*/ 232059 h 357413"/>
                  <a:gd name="connsiteX54" fmla="*/ 45116 w 408063"/>
                  <a:gd name="connsiteY54" fmla="*/ 120415 h 357413"/>
                  <a:gd name="connsiteX55" fmla="*/ 151416 w 408063"/>
                  <a:gd name="connsiteY55" fmla="*/ 104137 h 357413"/>
                  <a:gd name="connsiteX56" fmla="*/ 55228 w 408063"/>
                  <a:gd name="connsiteY56" fmla="*/ 69773 h 357413"/>
                  <a:gd name="connsiteX57" fmla="*/ 73480 w 408063"/>
                  <a:gd name="connsiteY57" fmla="*/ 66978 h 357413"/>
                  <a:gd name="connsiteX58" fmla="*/ 75946 w 408063"/>
                  <a:gd name="connsiteY58" fmla="*/ 83091 h 357413"/>
                  <a:gd name="connsiteX59" fmla="*/ 75042 w 408063"/>
                  <a:gd name="connsiteY59" fmla="*/ 87448 h 357413"/>
                  <a:gd name="connsiteX60" fmla="*/ 69945 w 408063"/>
                  <a:gd name="connsiteY60" fmla="*/ 86215 h 357413"/>
                  <a:gd name="connsiteX61" fmla="*/ 64190 w 408063"/>
                  <a:gd name="connsiteY61" fmla="*/ 94025 h 357413"/>
                  <a:gd name="connsiteX62" fmla="*/ 72000 w 408063"/>
                  <a:gd name="connsiteY62" fmla="*/ 99780 h 357413"/>
                  <a:gd name="connsiteX63" fmla="*/ 77754 w 408063"/>
                  <a:gd name="connsiteY63" fmla="*/ 92299 h 357413"/>
                  <a:gd name="connsiteX64" fmla="*/ 81043 w 408063"/>
                  <a:gd name="connsiteY64" fmla="*/ 82351 h 357413"/>
                  <a:gd name="connsiteX65" fmla="*/ 78577 w 408063"/>
                  <a:gd name="connsiteY65" fmla="*/ 66238 h 357413"/>
                  <a:gd name="connsiteX66" fmla="*/ 203374 w 408063"/>
                  <a:gd name="connsiteY66" fmla="*/ 47082 h 357413"/>
                  <a:gd name="connsiteX67" fmla="*/ 205841 w 408063"/>
                  <a:gd name="connsiteY67" fmla="*/ 63196 h 357413"/>
                  <a:gd name="connsiteX68" fmla="*/ 204936 w 408063"/>
                  <a:gd name="connsiteY68" fmla="*/ 67553 h 357413"/>
                  <a:gd name="connsiteX69" fmla="*/ 199839 w 408063"/>
                  <a:gd name="connsiteY69" fmla="*/ 66320 h 357413"/>
                  <a:gd name="connsiteX70" fmla="*/ 194084 w 408063"/>
                  <a:gd name="connsiteY70" fmla="*/ 74130 h 357413"/>
                  <a:gd name="connsiteX71" fmla="*/ 201894 w 408063"/>
                  <a:gd name="connsiteY71" fmla="*/ 79885 h 357413"/>
                  <a:gd name="connsiteX72" fmla="*/ 207649 w 408063"/>
                  <a:gd name="connsiteY72" fmla="*/ 72404 h 357413"/>
                  <a:gd name="connsiteX73" fmla="*/ 210938 w 408063"/>
                  <a:gd name="connsiteY73" fmla="*/ 62456 h 357413"/>
                  <a:gd name="connsiteX74" fmla="*/ 208471 w 408063"/>
                  <a:gd name="connsiteY74" fmla="*/ 46342 h 357413"/>
                  <a:gd name="connsiteX75" fmla="*/ 333269 w 408063"/>
                  <a:gd name="connsiteY75" fmla="*/ 27187 h 357413"/>
                  <a:gd name="connsiteX76" fmla="*/ 335735 w 408063"/>
                  <a:gd name="connsiteY76" fmla="*/ 43301 h 357413"/>
                  <a:gd name="connsiteX77" fmla="*/ 334831 w 408063"/>
                  <a:gd name="connsiteY77" fmla="*/ 47658 h 357413"/>
                  <a:gd name="connsiteX78" fmla="*/ 329733 w 408063"/>
                  <a:gd name="connsiteY78" fmla="*/ 46425 h 357413"/>
                  <a:gd name="connsiteX79" fmla="*/ 323979 w 408063"/>
                  <a:gd name="connsiteY79" fmla="*/ 54235 h 357413"/>
                  <a:gd name="connsiteX80" fmla="*/ 331789 w 408063"/>
                  <a:gd name="connsiteY80" fmla="*/ 59989 h 357413"/>
                  <a:gd name="connsiteX81" fmla="*/ 337543 w 408063"/>
                  <a:gd name="connsiteY81" fmla="*/ 52508 h 357413"/>
                  <a:gd name="connsiteX82" fmla="*/ 340832 w 408063"/>
                  <a:gd name="connsiteY82" fmla="*/ 42561 h 357413"/>
                  <a:gd name="connsiteX83" fmla="*/ 338366 w 408063"/>
                  <a:gd name="connsiteY83" fmla="*/ 26447 h 357413"/>
                  <a:gd name="connsiteX84" fmla="*/ 347984 w 408063"/>
                  <a:gd name="connsiteY84" fmla="*/ 24967 h 357413"/>
                  <a:gd name="connsiteX85" fmla="*/ 364509 w 408063"/>
                  <a:gd name="connsiteY85" fmla="*/ 37052 h 357413"/>
                  <a:gd name="connsiteX86" fmla="*/ 368866 w 408063"/>
                  <a:gd name="connsiteY86" fmla="*/ 65580 h 357413"/>
                  <a:gd name="connsiteX87" fmla="*/ 44130 w 408063"/>
                  <a:gd name="connsiteY87" fmla="*/ 115400 h 357413"/>
                  <a:gd name="connsiteX88" fmla="*/ 39773 w 408063"/>
                  <a:gd name="connsiteY88" fmla="*/ 86873 h 357413"/>
                  <a:gd name="connsiteX89" fmla="*/ 51940 w 408063"/>
                  <a:gd name="connsiteY89" fmla="*/ 70348 h 357413"/>
                  <a:gd name="connsiteX90" fmla="*/ 55228 w 408063"/>
                  <a:gd name="connsiteY90" fmla="*/ 69773 h 357413"/>
                  <a:gd name="connsiteX91" fmla="*/ 59668 w 408063"/>
                  <a:gd name="connsiteY91" fmla="*/ 352006 h 357413"/>
                  <a:gd name="connsiteX92" fmla="*/ 43143 w 408063"/>
                  <a:gd name="connsiteY92" fmla="*/ 339921 h 357413"/>
                  <a:gd name="connsiteX93" fmla="*/ 5162 w 408063"/>
                  <a:gd name="connsiteY93" fmla="*/ 92134 h 357413"/>
                  <a:gd name="connsiteX94" fmla="*/ 17247 w 408063"/>
                  <a:gd name="connsiteY94" fmla="*/ 75610 h 357413"/>
                  <a:gd name="connsiteX95" fmla="*/ 38868 w 408063"/>
                  <a:gd name="connsiteY95" fmla="*/ 72321 h 357413"/>
                  <a:gd name="connsiteX96" fmla="*/ 34758 w 408063"/>
                  <a:gd name="connsiteY96" fmla="*/ 87613 h 357413"/>
                  <a:gd name="connsiteX97" fmla="*/ 72740 w 408063"/>
                  <a:gd name="connsiteY97" fmla="*/ 335399 h 357413"/>
                  <a:gd name="connsiteX98" fmla="*/ 81289 w 408063"/>
                  <a:gd name="connsiteY98" fmla="*/ 348717 h 357413"/>
                  <a:gd name="connsiteX99" fmla="*/ 59668 w 408063"/>
                  <a:gd name="connsiteY99" fmla="*/ 352006 h 357413"/>
                  <a:gd name="connsiteX100" fmla="*/ 96006 w 408063"/>
                  <a:gd name="connsiteY100" fmla="*/ 346497 h 357413"/>
                  <a:gd name="connsiteX101" fmla="*/ 94361 w 408063"/>
                  <a:gd name="connsiteY101" fmla="*/ 346744 h 357413"/>
                  <a:gd name="connsiteX102" fmla="*/ 77837 w 408063"/>
                  <a:gd name="connsiteY102" fmla="*/ 334659 h 357413"/>
                  <a:gd name="connsiteX103" fmla="*/ 62956 w 408063"/>
                  <a:gd name="connsiteY103" fmla="*/ 237320 h 357413"/>
                  <a:gd name="connsiteX104" fmla="*/ 169256 w 408063"/>
                  <a:gd name="connsiteY104" fmla="*/ 221042 h 357413"/>
                  <a:gd name="connsiteX105" fmla="*/ 186356 w 408063"/>
                  <a:gd name="connsiteY105" fmla="*/ 332686 h 357413"/>
                  <a:gd name="connsiteX106" fmla="*/ 96006 w 408063"/>
                  <a:gd name="connsiteY106" fmla="*/ 346497 h 357413"/>
                  <a:gd name="connsiteX107" fmla="*/ 191535 w 408063"/>
                  <a:gd name="connsiteY107" fmla="*/ 331864 h 357413"/>
                  <a:gd name="connsiteX108" fmla="*/ 174435 w 408063"/>
                  <a:gd name="connsiteY108" fmla="*/ 220220 h 357413"/>
                  <a:gd name="connsiteX109" fmla="*/ 277940 w 408063"/>
                  <a:gd name="connsiteY109" fmla="*/ 204353 h 357413"/>
                  <a:gd name="connsiteX110" fmla="*/ 295040 w 408063"/>
                  <a:gd name="connsiteY110" fmla="*/ 315997 h 357413"/>
                  <a:gd name="connsiteX111" fmla="*/ 191535 w 408063"/>
                  <a:gd name="connsiteY111" fmla="*/ 331864 h 357413"/>
                  <a:gd name="connsiteX112" fmla="*/ 300220 w 408063"/>
                  <a:gd name="connsiteY112" fmla="*/ 315175 h 357413"/>
                  <a:gd name="connsiteX113" fmla="*/ 265197 w 408063"/>
                  <a:gd name="connsiteY113" fmla="*/ 86708 h 357413"/>
                  <a:gd name="connsiteX114" fmla="*/ 369771 w 408063"/>
                  <a:gd name="connsiteY114" fmla="*/ 70677 h 357413"/>
                  <a:gd name="connsiteX115" fmla="*/ 402573 w 408063"/>
                  <a:gd name="connsiteY115" fmla="*/ 284839 h 357413"/>
                  <a:gd name="connsiteX116" fmla="*/ 390488 w 408063"/>
                  <a:gd name="connsiteY116" fmla="*/ 301363 h 357413"/>
                  <a:gd name="connsiteX117" fmla="*/ 300220 w 408063"/>
                  <a:gd name="connsiteY117" fmla="*/ 315175 h 35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408063" h="357413">
                    <a:moveTo>
                      <a:pt x="407835" y="284017"/>
                    </a:moveTo>
                    <a:lnTo>
                      <a:pt x="369853" y="36230"/>
                    </a:lnTo>
                    <a:cubicBezTo>
                      <a:pt x="368209" y="25461"/>
                      <a:pt x="358096" y="18062"/>
                      <a:pt x="347409" y="19706"/>
                    </a:cubicBezTo>
                    <a:lnTo>
                      <a:pt x="337790" y="21186"/>
                    </a:lnTo>
                    <a:lnTo>
                      <a:pt x="336064" y="9840"/>
                    </a:lnTo>
                    <a:cubicBezTo>
                      <a:pt x="335077" y="3510"/>
                      <a:pt x="329158" y="-847"/>
                      <a:pt x="322828" y="139"/>
                    </a:cubicBezTo>
                    <a:cubicBezTo>
                      <a:pt x="316498" y="1126"/>
                      <a:pt x="312140" y="7045"/>
                      <a:pt x="313127" y="13375"/>
                    </a:cubicBezTo>
                    <a:lnTo>
                      <a:pt x="314853" y="24721"/>
                    </a:lnTo>
                    <a:lnTo>
                      <a:pt x="207896" y="41081"/>
                    </a:lnTo>
                    <a:lnTo>
                      <a:pt x="206169" y="29736"/>
                    </a:lnTo>
                    <a:cubicBezTo>
                      <a:pt x="205182" y="23405"/>
                      <a:pt x="199263" y="19048"/>
                      <a:pt x="192933" y="20035"/>
                    </a:cubicBezTo>
                    <a:cubicBezTo>
                      <a:pt x="186603" y="21021"/>
                      <a:pt x="182245" y="26940"/>
                      <a:pt x="183233" y="33271"/>
                    </a:cubicBezTo>
                    <a:lnTo>
                      <a:pt x="184959" y="44616"/>
                    </a:lnTo>
                    <a:lnTo>
                      <a:pt x="78001" y="60976"/>
                    </a:lnTo>
                    <a:lnTo>
                      <a:pt x="76275" y="49631"/>
                    </a:lnTo>
                    <a:cubicBezTo>
                      <a:pt x="75288" y="43301"/>
                      <a:pt x="69369" y="38943"/>
                      <a:pt x="63039" y="39930"/>
                    </a:cubicBezTo>
                    <a:cubicBezTo>
                      <a:pt x="56708" y="40916"/>
                      <a:pt x="52351" y="46836"/>
                      <a:pt x="53338" y="53166"/>
                    </a:cubicBezTo>
                    <a:lnTo>
                      <a:pt x="55064" y="64511"/>
                    </a:lnTo>
                    <a:lnTo>
                      <a:pt x="54653" y="64593"/>
                    </a:lnTo>
                    <a:lnTo>
                      <a:pt x="51529" y="65087"/>
                    </a:lnTo>
                    <a:lnTo>
                      <a:pt x="16753" y="70430"/>
                    </a:lnTo>
                    <a:cubicBezTo>
                      <a:pt x="5984" y="72075"/>
                      <a:pt x="-1416" y="82187"/>
                      <a:pt x="229" y="92874"/>
                    </a:cubicBezTo>
                    <a:lnTo>
                      <a:pt x="38210" y="340660"/>
                    </a:lnTo>
                    <a:cubicBezTo>
                      <a:pt x="39855" y="351430"/>
                      <a:pt x="49967" y="358829"/>
                      <a:pt x="60655" y="357185"/>
                    </a:cubicBezTo>
                    <a:lnTo>
                      <a:pt x="95430" y="351841"/>
                    </a:lnTo>
                    <a:lnTo>
                      <a:pt x="97074" y="351595"/>
                    </a:lnTo>
                    <a:lnTo>
                      <a:pt x="391557" y="306460"/>
                    </a:lnTo>
                    <a:cubicBezTo>
                      <a:pt x="402080" y="304816"/>
                      <a:pt x="409478" y="294786"/>
                      <a:pt x="407835" y="284017"/>
                    </a:cubicBezTo>
                    <a:close/>
                    <a:moveTo>
                      <a:pt x="59997" y="63771"/>
                    </a:moveTo>
                    <a:lnTo>
                      <a:pt x="58270" y="52426"/>
                    </a:lnTo>
                    <a:cubicBezTo>
                      <a:pt x="57695" y="48891"/>
                      <a:pt x="60161" y="45685"/>
                      <a:pt x="63614" y="45109"/>
                    </a:cubicBezTo>
                    <a:cubicBezTo>
                      <a:pt x="67149" y="44534"/>
                      <a:pt x="70356" y="47000"/>
                      <a:pt x="70931" y="50453"/>
                    </a:cubicBezTo>
                    <a:lnTo>
                      <a:pt x="72657" y="61798"/>
                    </a:lnTo>
                    <a:lnTo>
                      <a:pt x="59997" y="63771"/>
                    </a:lnTo>
                    <a:close/>
                    <a:moveTo>
                      <a:pt x="189974" y="43876"/>
                    </a:moveTo>
                    <a:lnTo>
                      <a:pt x="188247" y="32531"/>
                    </a:lnTo>
                    <a:cubicBezTo>
                      <a:pt x="187671" y="28996"/>
                      <a:pt x="190138" y="25790"/>
                      <a:pt x="193590" y="25214"/>
                    </a:cubicBezTo>
                    <a:cubicBezTo>
                      <a:pt x="197126" y="24639"/>
                      <a:pt x="200332" y="27105"/>
                      <a:pt x="200907" y="30558"/>
                    </a:cubicBezTo>
                    <a:lnTo>
                      <a:pt x="202634" y="41903"/>
                    </a:lnTo>
                    <a:lnTo>
                      <a:pt x="189974" y="43876"/>
                    </a:lnTo>
                    <a:close/>
                    <a:moveTo>
                      <a:pt x="319950" y="23899"/>
                    </a:moveTo>
                    <a:lnTo>
                      <a:pt x="318224" y="12553"/>
                    </a:lnTo>
                    <a:cubicBezTo>
                      <a:pt x="317649" y="9018"/>
                      <a:pt x="320114" y="5812"/>
                      <a:pt x="323568" y="5237"/>
                    </a:cubicBezTo>
                    <a:cubicBezTo>
                      <a:pt x="327103" y="4661"/>
                      <a:pt x="330309" y="7127"/>
                      <a:pt x="330885" y="10580"/>
                    </a:cubicBezTo>
                    <a:lnTo>
                      <a:pt x="332611" y="21926"/>
                    </a:lnTo>
                    <a:lnTo>
                      <a:pt x="319950" y="23899"/>
                    </a:lnTo>
                    <a:close/>
                    <a:moveTo>
                      <a:pt x="260100" y="87448"/>
                    </a:moveTo>
                    <a:lnTo>
                      <a:pt x="277200" y="199092"/>
                    </a:lnTo>
                    <a:lnTo>
                      <a:pt x="173696" y="214959"/>
                    </a:lnTo>
                    <a:lnTo>
                      <a:pt x="156595" y="103315"/>
                    </a:lnTo>
                    <a:lnTo>
                      <a:pt x="260100" y="87448"/>
                    </a:lnTo>
                    <a:close/>
                    <a:moveTo>
                      <a:pt x="151416" y="104137"/>
                    </a:moveTo>
                    <a:lnTo>
                      <a:pt x="168516" y="215781"/>
                    </a:lnTo>
                    <a:lnTo>
                      <a:pt x="62217" y="232059"/>
                    </a:lnTo>
                    <a:lnTo>
                      <a:pt x="45116" y="120415"/>
                    </a:lnTo>
                    <a:lnTo>
                      <a:pt x="151416" y="104137"/>
                    </a:lnTo>
                    <a:close/>
                    <a:moveTo>
                      <a:pt x="55228" y="69773"/>
                    </a:moveTo>
                    <a:lnTo>
                      <a:pt x="73480" y="66978"/>
                    </a:lnTo>
                    <a:lnTo>
                      <a:pt x="75946" y="83091"/>
                    </a:lnTo>
                    <a:cubicBezTo>
                      <a:pt x="76192" y="84653"/>
                      <a:pt x="75781" y="86215"/>
                      <a:pt x="75042" y="87448"/>
                    </a:cubicBezTo>
                    <a:cubicBezTo>
                      <a:pt x="73644" y="86380"/>
                      <a:pt x="71835" y="85886"/>
                      <a:pt x="69945" y="86215"/>
                    </a:cubicBezTo>
                    <a:cubicBezTo>
                      <a:pt x="66163" y="86791"/>
                      <a:pt x="63614" y="90326"/>
                      <a:pt x="64190" y="94025"/>
                    </a:cubicBezTo>
                    <a:cubicBezTo>
                      <a:pt x="64765" y="97807"/>
                      <a:pt x="68300" y="100355"/>
                      <a:pt x="72000" y="99780"/>
                    </a:cubicBezTo>
                    <a:cubicBezTo>
                      <a:pt x="75617" y="99205"/>
                      <a:pt x="78166" y="95916"/>
                      <a:pt x="77754" y="92299"/>
                    </a:cubicBezTo>
                    <a:cubicBezTo>
                      <a:pt x="80303" y="89750"/>
                      <a:pt x="81619" y="86133"/>
                      <a:pt x="81043" y="82351"/>
                    </a:cubicBezTo>
                    <a:lnTo>
                      <a:pt x="78577" y="66238"/>
                    </a:lnTo>
                    <a:lnTo>
                      <a:pt x="203374" y="47082"/>
                    </a:lnTo>
                    <a:lnTo>
                      <a:pt x="205841" y="63196"/>
                    </a:lnTo>
                    <a:cubicBezTo>
                      <a:pt x="206087" y="64758"/>
                      <a:pt x="205676" y="66320"/>
                      <a:pt x="204936" y="67553"/>
                    </a:cubicBezTo>
                    <a:cubicBezTo>
                      <a:pt x="203539" y="66484"/>
                      <a:pt x="201730" y="65991"/>
                      <a:pt x="199839" y="66320"/>
                    </a:cubicBezTo>
                    <a:cubicBezTo>
                      <a:pt x="196057" y="66895"/>
                      <a:pt x="193509" y="70430"/>
                      <a:pt x="194084" y="74130"/>
                    </a:cubicBezTo>
                    <a:cubicBezTo>
                      <a:pt x="194659" y="77912"/>
                      <a:pt x="198195" y="80460"/>
                      <a:pt x="201894" y="79885"/>
                    </a:cubicBezTo>
                    <a:cubicBezTo>
                      <a:pt x="205512" y="79309"/>
                      <a:pt x="208060" y="76021"/>
                      <a:pt x="207649" y="72404"/>
                    </a:cubicBezTo>
                    <a:cubicBezTo>
                      <a:pt x="210197" y="69855"/>
                      <a:pt x="211513" y="66238"/>
                      <a:pt x="210938" y="62456"/>
                    </a:cubicBezTo>
                    <a:lnTo>
                      <a:pt x="208471" y="46342"/>
                    </a:lnTo>
                    <a:lnTo>
                      <a:pt x="333269" y="27187"/>
                    </a:lnTo>
                    <a:lnTo>
                      <a:pt x="335735" y="43301"/>
                    </a:lnTo>
                    <a:cubicBezTo>
                      <a:pt x="335982" y="44863"/>
                      <a:pt x="335570" y="46425"/>
                      <a:pt x="334831" y="47658"/>
                    </a:cubicBezTo>
                    <a:cubicBezTo>
                      <a:pt x="333433" y="46589"/>
                      <a:pt x="331624" y="46096"/>
                      <a:pt x="329733" y="46425"/>
                    </a:cubicBezTo>
                    <a:cubicBezTo>
                      <a:pt x="325952" y="47000"/>
                      <a:pt x="323403" y="50535"/>
                      <a:pt x="323979" y="54235"/>
                    </a:cubicBezTo>
                    <a:cubicBezTo>
                      <a:pt x="324554" y="58016"/>
                      <a:pt x="328090" y="60565"/>
                      <a:pt x="331789" y="59989"/>
                    </a:cubicBezTo>
                    <a:cubicBezTo>
                      <a:pt x="335406" y="59414"/>
                      <a:pt x="337955" y="56126"/>
                      <a:pt x="337543" y="52508"/>
                    </a:cubicBezTo>
                    <a:cubicBezTo>
                      <a:pt x="340092" y="49960"/>
                      <a:pt x="341408" y="46342"/>
                      <a:pt x="340832" y="42561"/>
                    </a:cubicBezTo>
                    <a:lnTo>
                      <a:pt x="338366" y="26447"/>
                    </a:lnTo>
                    <a:lnTo>
                      <a:pt x="347984" y="24967"/>
                    </a:lnTo>
                    <a:cubicBezTo>
                      <a:pt x="355877" y="23734"/>
                      <a:pt x="363275" y="29160"/>
                      <a:pt x="364509" y="37052"/>
                    </a:cubicBezTo>
                    <a:lnTo>
                      <a:pt x="368866" y="65580"/>
                    </a:lnTo>
                    <a:lnTo>
                      <a:pt x="44130" y="115400"/>
                    </a:lnTo>
                    <a:lnTo>
                      <a:pt x="39773" y="86873"/>
                    </a:lnTo>
                    <a:cubicBezTo>
                      <a:pt x="38540" y="78981"/>
                      <a:pt x="43965" y="71581"/>
                      <a:pt x="51940" y="70348"/>
                    </a:cubicBezTo>
                    <a:lnTo>
                      <a:pt x="55228" y="69773"/>
                    </a:lnTo>
                    <a:close/>
                    <a:moveTo>
                      <a:pt x="59668" y="352006"/>
                    </a:moveTo>
                    <a:cubicBezTo>
                      <a:pt x="51776" y="353239"/>
                      <a:pt x="44376" y="347813"/>
                      <a:pt x="43143" y="339921"/>
                    </a:cubicBezTo>
                    <a:lnTo>
                      <a:pt x="5162" y="92134"/>
                    </a:lnTo>
                    <a:cubicBezTo>
                      <a:pt x="3928" y="84242"/>
                      <a:pt x="9354" y="76843"/>
                      <a:pt x="17247" y="75610"/>
                    </a:cubicBezTo>
                    <a:lnTo>
                      <a:pt x="38868" y="72321"/>
                    </a:lnTo>
                    <a:cubicBezTo>
                      <a:pt x="35580" y="76514"/>
                      <a:pt x="33854" y="81940"/>
                      <a:pt x="34758" y="87613"/>
                    </a:cubicBezTo>
                    <a:lnTo>
                      <a:pt x="72740" y="335399"/>
                    </a:lnTo>
                    <a:cubicBezTo>
                      <a:pt x="73644" y="341071"/>
                      <a:pt x="76850" y="345758"/>
                      <a:pt x="81289" y="348717"/>
                    </a:cubicBezTo>
                    <a:lnTo>
                      <a:pt x="59668" y="352006"/>
                    </a:lnTo>
                    <a:close/>
                    <a:moveTo>
                      <a:pt x="96006" y="346497"/>
                    </a:moveTo>
                    <a:lnTo>
                      <a:pt x="94361" y="346744"/>
                    </a:lnTo>
                    <a:cubicBezTo>
                      <a:pt x="86469" y="347977"/>
                      <a:pt x="79070" y="342551"/>
                      <a:pt x="77837" y="334659"/>
                    </a:cubicBezTo>
                    <a:lnTo>
                      <a:pt x="62956" y="237320"/>
                    </a:lnTo>
                    <a:lnTo>
                      <a:pt x="169256" y="221042"/>
                    </a:lnTo>
                    <a:lnTo>
                      <a:pt x="186356" y="332686"/>
                    </a:lnTo>
                    <a:lnTo>
                      <a:pt x="96006" y="346497"/>
                    </a:lnTo>
                    <a:close/>
                    <a:moveTo>
                      <a:pt x="191535" y="331864"/>
                    </a:moveTo>
                    <a:lnTo>
                      <a:pt x="174435" y="220220"/>
                    </a:lnTo>
                    <a:lnTo>
                      <a:pt x="277940" y="204353"/>
                    </a:lnTo>
                    <a:lnTo>
                      <a:pt x="295040" y="315997"/>
                    </a:lnTo>
                    <a:lnTo>
                      <a:pt x="191535" y="331864"/>
                    </a:lnTo>
                    <a:close/>
                    <a:moveTo>
                      <a:pt x="300220" y="315175"/>
                    </a:moveTo>
                    <a:lnTo>
                      <a:pt x="265197" y="86708"/>
                    </a:lnTo>
                    <a:lnTo>
                      <a:pt x="369771" y="70677"/>
                    </a:lnTo>
                    <a:lnTo>
                      <a:pt x="402573" y="284839"/>
                    </a:lnTo>
                    <a:cubicBezTo>
                      <a:pt x="403806" y="292731"/>
                      <a:pt x="398380" y="300130"/>
                      <a:pt x="390488" y="301363"/>
                    </a:cubicBezTo>
                    <a:lnTo>
                      <a:pt x="300220" y="315175"/>
                    </a:lnTo>
                    <a:close/>
                  </a:path>
                </a:pathLst>
              </a:custGeom>
              <a:grpFill/>
              <a:ln w="8221" cap="flat">
                <a:noFill/>
                <a:prstDash val="solid"/>
                <a:miter/>
              </a:ln>
            </p:spPr>
            <p:txBody>
              <a:bodyPr rtlCol="0" anchor="ctr"/>
              <a:lstStyle/>
              <a:p>
                <a:endParaRPr lang="en-US"/>
              </a:p>
            </p:txBody>
          </p:sp>
          <p:sp>
            <p:nvSpPr>
              <p:cNvPr id="65" name="Freeform: Shape 64">
                <a:extLst>
                  <a:ext uri="{FF2B5EF4-FFF2-40B4-BE49-F238E27FC236}">
                    <a16:creationId xmlns:a16="http://schemas.microsoft.com/office/drawing/2014/main" id="{4BFDDC09-AC7F-485B-A085-7FAA7A90A035}"/>
                  </a:ext>
                </a:extLst>
              </p:cNvPr>
              <p:cNvSpPr/>
              <p:nvPr/>
            </p:nvSpPr>
            <p:spPr>
              <a:xfrm>
                <a:off x="8566291" y="2025062"/>
                <a:ext cx="11564" cy="11564"/>
              </a:xfrm>
              <a:custGeom>
                <a:avLst/>
                <a:gdLst>
                  <a:gd name="connsiteX0" fmla="*/ 69 w 11564"/>
                  <a:gd name="connsiteY0" fmla="*/ 6646 h 11564"/>
                  <a:gd name="connsiteX1" fmla="*/ 6646 w 11564"/>
                  <a:gd name="connsiteY1" fmla="*/ 11496 h 11564"/>
                  <a:gd name="connsiteX2" fmla="*/ 11496 w 11564"/>
                  <a:gd name="connsiteY2" fmla="*/ 4919 h 11564"/>
                  <a:gd name="connsiteX3" fmla="*/ 4919 w 11564"/>
                  <a:gd name="connsiteY3" fmla="*/ 69 h 11564"/>
                  <a:gd name="connsiteX4" fmla="*/ 69 w 11564"/>
                  <a:gd name="connsiteY4" fmla="*/ 6646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69" y="6646"/>
                    </a:moveTo>
                    <a:cubicBezTo>
                      <a:pt x="562" y="9770"/>
                      <a:pt x="3521" y="11989"/>
                      <a:pt x="6646" y="11496"/>
                    </a:cubicBezTo>
                    <a:cubicBezTo>
                      <a:pt x="9770" y="11003"/>
                      <a:pt x="11989" y="8043"/>
                      <a:pt x="11496" y="4919"/>
                    </a:cubicBezTo>
                    <a:cubicBezTo>
                      <a:pt x="11003" y="1795"/>
                      <a:pt x="8043" y="-425"/>
                      <a:pt x="4919" y="69"/>
                    </a:cubicBezTo>
                    <a:cubicBezTo>
                      <a:pt x="1795" y="562"/>
                      <a:pt x="-425" y="3522"/>
                      <a:pt x="69" y="6646"/>
                    </a:cubicBezTo>
                    <a:close/>
                  </a:path>
                </a:pathLst>
              </a:custGeom>
              <a:grpFill/>
              <a:ln w="8221" cap="flat">
                <a:noFill/>
                <a:prstDash val="solid"/>
                <a:miter/>
              </a:ln>
            </p:spPr>
            <p:txBody>
              <a:bodyPr rtlCol="0" anchor="ctr"/>
              <a:lstStyle/>
              <a:p>
                <a:endParaRPr lang="en-US"/>
              </a:p>
            </p:txBody>
          </p:sp>
          <p:sp>
            <p:nvSpPr>
              <p:cNvPr id="66" name="Freeform: Shape 65">
                <a:extLst>
                  <a:ext uri="{FF2B5EF4-FFF2-40B4-BE49-F238E27FC236}">
                    <a16:creationId xmlns:a16="http://schemas.microsoft.com/office/drawing/2014/main" id="{FEE4CC81-8C5B-4480-8CF6-D96D3CA4796D}"/>
                  </a:ext>
                </a:extLst>
              </p:cNvPr>
              <p:cNvSpPr/>
              <p:nvPr/>
            </p:nvSpPr>
            <p:spPr>
              <a:xfrm>
                <a:off x="8529624" y="2030653"/>
                <a:ext cx="11564" cy="11564"/>
              </a:xfrm>
              <a:custGeom>
                <a:avLst/>
                <a:gdLst>
                  <a:gd name="connsiteX0" fmla="*/ 11496 w 11564"/>
                  <a:gd name="connsiteY0" fmla="*/ 4919 h 11564"/>
                  <a:gd name="connsiteX1" fmla="*/ 4919 w 11564"/>
                  <a:gd name="connsiteY1" fmla="*/ 69 h 11564"/>
                  <a:gd name="connsiteX2" fmla="*/ 69 w 11564"/>
                  <a:gd name="connsiteY2" fmla="*/ 6646 h 11564"/>
                  <a:gd name="connsiteX3" fmla="*/ 6646 w 11564"/>
                  <a:gd name="connsiteY3" fmla="*/ 11496 h 11564"/>
                  <a:gd name="connsiteX4" fmla="*/ 11496 w 11564"/>
                  <a:gd name="connsiteY4" fmla="*/ 4919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11496" y="4919"/>
                    </a:moveTo>
                    <a:cubicBezTo>
                      <a:pt x="11003" y="1795"/>
                      <a:pt x="8043" y="-425"/>
                      <a:pt x="4919" y="69"/>
                    </a:cubicBezTo>
                    <a:cubicBezTo>
                      <a:pt x="1795" y="562"/>
                      <a:pt x="-425" y="3522"/>
                      <a:pt x="69" y="6646"/>
                    </a:cubicBezTo>
                    <a:cubicBezTo>
                      <a:pt x="562" y="9770"/>
                      <a:pt x="3521" y="11989"/>
                      <a:pt x="6646" y="11496"/>
                    </a:cubicBezTo>
                    <a:cubicBezTo>
                      <a:pt x="9770" y="11085"/>
                      <a:pt x="11989" y="8125"/>
                      <a:pt x="11496" y="4919"/>
                    </a:cubicBezTo>
                    <a:close/>
                  </a:path>
                </a:pathLst>
              </a:custGeom>
              <a:grpFill/>
              <a:ln w="8221" cap="flat">
                <a:noFill/>
                <a:prstDash val="solid"/>
                <a:miter/>
              </a:ln>
            </p:spPr>
            <p:txBody>
              <a:bodyPr rtlCol="0" anchor="ctr"/>
              <a:lstStyle/>
              <a:p>
                <a:endParaRPr lang="en-US"/>
              </a:p>
            </p:txBody>
          </p:sp>
          <p:sp>
            <p:nvSpPr>
              <p:cNvPr id="67" name="Freeform: Shape 66">
                <a:extLst>
                  <a:ext uri="{FF2B5EF4-FFF2-40B4-BE49-F238E27FC236}">
                    <a16:creationId xmlns:a16="http://schemas.microsoft.com/office/drawing/2014/main" id="{6F593D1F-1D0E-4B05-BB2B-1FB1912645C6}"/>
                  </a:ext>
                </a:extLst>
              </p:cNvPr>
              <p:cNvSpPr/>
              <p:nvPr/>
            </p:nvSpPr>
            <p:spPr>
              <a:xfrm>
                <a:off x="8456095" y="1866198"/>
                <a:ext cx="34173" cy="194055"/>
              </a:xfrm>
              <a:custGeom>
                <a:avLst/>
                <a:gdLst>
                  <a:gd name="connsiteX0" fmla="*/ 34136 w 34173"/>
                  <a:gd name="connsiteY0" fmla="*/ 191078 h 194055"/>
                  <a:gd name="connsiteX1" fmla="*/ 5197 w 34173"/>
                  <a:gd name="connsiteY1" fmla="*/ 2238 h 194055"/>
                  <a:gd name="connsiteX2" fmla="*/ 2238 w 34173"/>
                  <a:gd name="connsiteY2" fmla="*/ 18 h 194055"/>
                  <a:gd name="connsiteX3" fmla="*/ 18 w 34173"/>
                  <a:gd name="connsiteY3" fmla="*/ 2978 h 194055"/>
                  <a:gd name="connsiteX4" fmla="*/ 28957 w 34173"/>
                  <a:gd name="connsiteY4" fmla="*/ 191818 h 194055"/>
                  <a:gd name="connsiteX5" fmla="*/ 31916 w 34173"/>
                  <a:gd name="connsiteY5" fmla="*/ 194038 h 194055"/>
                  <a:gd name="connsiteX6" fmla="*/ 34136 w 34173"/>
                  <a:gd name="connsiteY6" fmla="*/ 191078 h 194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173" h="194055">
                    <a:moveTo>
                      <a:pt x="34136" y="191078"/>
                    </a:moveTo>
                    <a:lnTo>
                      <a:pt x="5197" y="2238"/>
                    </a:lnTo>
                    <a:cubicBezTo>
                      <a:pt x="4951" y="840"/>
                      <a:pt x="3635" y="-146"/>
                      <a:pt x="2238" y="18"/>
                    </a:cubicBezTo>
                    <a:cubicBezTo>
                      <a:pt x="840" y="182"/>
                      <a:pt x="-146" y="1580"/>
                      <a:pt x="18" y="2978"/>
                    </a:cubicBezTo>
                    <a:lnTo>
                      <a:pt x="28957" y="191818"/>
                    </a:lnTo>
                    <a:cubicBezTo>
                      <a:pt x="29203" y="193215"/>
                      <a:pt x="30519" y="194202"/>
                      <a:pt x="31916" y="194038"/>
                    </a:cubicBezTo>
                    <a:cubicBezTo>
                      <a:pt x="33396" y="193873"/>
                      <a:pt x="34382" y="192558"/>
                      <a:pt x="34136" y="191078"/>
                    </a:cubicBezTo>
                    <a:close/>
                  </a:path>
                </a:pathLst>
              </a:custGeom>
              <a:grpFill/>
              <a:ln w="8221" cap="flat">
                <a:noFill/>
                <a:prstDash val="solid"/>
                <a:miter/>
              </a:ln>
            </p:spPr>
            <p:txBody>
              <a:bodyPr rtlCol="0" anchor="ctr"/>
              <a:lstStyle/>
              <a:p>
                <a:endParaRPr lang="en-US"/>
              </a:p>
            </p:txBody>
          </p:sp>
          <p:sp>
            <p:nvSpPr>
              <p:cNvPr id="68" name="Freeform: Shape 67">
                <a:extLst>
                  <a:ext uri="{FF2B5EF4-FFF2-40B4-BE49-F238E27FC236}">
                    <a16:creationId xmlns:a16="http://schemas.microsoft.com/office/drawing/2014/main" id="{7D8F9AD8-B527-42A1-BCF0-681ADCBE31E4}"/>
                  </a:ext>
                </a:extLst>
              </p:cNvPr>
              <p:cNvSpPr/>
              <p:nvPr/>
            </p:nvSpPr>
            <p:spPr>
              <a:xfrm>
                <a:off x="8546673" y="1999709"/>
                <a:ext cx="14853" cy="67942"/>
              </a:xfrm>
              <a:custGeom>
                <a:avLst/>
                <a:gdLst>
                  <a:gd name="connsiteX0" fmla="*/ 38 w 14853"/>
                  <a:gd name="connsiteY0" fmla="*/ 2978 h 67942"/>
                  <a:gd name="connsiteX1" fmla="*/ 9656 w 14853"/>
                  <a:gd name="connsiteY1" fmla="*/ 65705 h 67942"/>
                  <a:gd name="connsiteX2" fmla="*/ 12616 w 14853"/>
                  <a:gd name="connsiteY2" fmla="*/ 67925 h 67942"/>
                  <a:gd name="connsiteX3" fmla="*/ 14836 w 14853"/>
                  <a:gd name="connsiteY3" fmla="*/ 64965 h 67942"/>
                  <a:gd name="connsiteX4" fmla="*/ 5217 w 14853"/>
                  <a:gd name="connsiteY4" fmla="*/ 2238 h 67942"/>
                  <a:gd name="connsiteX5" fmla="*/ 2258 w 14853"/>
                  <a:gd name="connsiteY5" fmla="*/ 18 h 67942"/>
                  <a:gd name="connsiteX6" fmla="*/ 38 w 14853"/>
                  <a:gd name="connsiteY6" fmla="*/ 2978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3" h="67942">
                    <a:moveTo>
                      <a:pt x="38" y="2978"/>
                    </a:moveTo>
                    <a:lnTo>
                      <a:pt x="9656" y="65705"/>
                    </a:lnTo>
                    <a:cubicBezTo>
                      <a:pt x="9903" y="67103"/>
                      <a:pt x="11218" y="68089"/>
                      <a:pt x="12616" y="67925"/>
                    </a:cubicBezTo>
                    <a:cubicBezTo>
                      <a:pt x="14014" y="67678"/>
                      <a:pt x="15000" y="66363"/>
                      <a:pt x="14836" y="64965"/>
                    </a:cubicBezTo>
                    <a:lnTo>
                      <a:pt x="5217" y="2238"/>
                    </a:lnTo>
                    <a:cubicBezTo>
                      <a:pt x="4970" y="840"/>
                      <a:pt x="3655" y="-147"/>
                      <a:pt x="2258" y="18"/>
                    </a:cubicBezTo>
                    <a:cubicBezTo>
                      <a:pt x="778" y="182"/>
                      <a:pt x="-209" y="1498"/>
                      <a:pt x="38" y="2978"/>
                    </a:cubicBezTo>
                    <a:close/>
                  </a:path>
                </a:pathLst>
              </a:custGeom>
              <a:grpFill/>
              <a:ln w="8221" cap="flat">
                <a:noFill/>
                <a:prstDash val="solid"/>
                <a:miter/>
              </a:ln>
            </p:spPr>
            <p:txBody>
              <a:bodyPr rtlCol="0" anchor="ctr"/>
              <a:lstStyle/>
              <a:p>
                <a:endParaRPr lang="en-US"/>
              </a:p>
            </p:txBody>
          </p:sp>
          <p:sp>
            <p:nvSpPr>
              <p:cNvPr id="69" name="Freeform: Shape 68">
                <a:extLst>
                  <a:ext uri="{FF2B5EF4-FFF2-40B4-BE49-F238E27FC236}">
                    <a16:creationId xmlns:a16="http://schemas.microsoft.com/office/drawing/2014/main" id="{9149CE7D-AA3B-4808-B77E-E6AC14E8E3CF}"/>
                  </a:ext>
                </a:extLst>
              </p:cNvPr>
              <p:cNvSpPr/>
              <p:nvPr/>
            </p:nvSpPr>
            <p:spPr>
              <a:xfrm>
                <a:off x="8508050" y="1888833"/>
                <a:ext cx="56244" cy="56378"/>
              </a:xfrm>
              <a:custGeom>
                <a:avLst/>
                <a:gdLst>
                  <a:gd name="connsiteX0" fmla="*/ 55760 w 56244"/>
                  <a:gd name="connsiteY0" fmla="*/ 48414 h 56378"/>
                  <a:gd name="connsiteX1" fmla="*/ 55185 w 56244"/>
                  <a:gd name="connsiteY1" fmla="*/ 44796 h 56378"/>
                  <a:gd name="connsiteX2" fmla="*/ 31754 w 56244"/>
                  <a:gd name="connsiteY2" fmla="*/ 27532 h 56378"/>
                  <a:gd name="connsiteX3" fmla="*/ 49019 w 56244"/>
                  <a:gd name="connsiteY3" fmla="*/ 4101 h 56378"/>
                  <a:gd name="connsiteX4" fmla="*/ 48443 w 56244"/>
                  <a:gd name="connsiteY4" fmla="*/ 484 h 56378"/>
                  <a:gd name="connsiteX5" fmla="*/ 44826 w 56244"/>
                  <a:gd name="connsiteY5" fmla="*/ 1060 h 56378"/>
                  <a:gd name="connsiteX6" fmla="*/ 27562 w 56244"/>
                  <a:gd name="connsiteY6" fmla="*/ 24490 h 56378"/>
                  <a:gd name="connsiteX7" fmla="*/ 4131 w 56244"/>
                  <a:gd name="connsiteY7" fmla="*/ 7225 h 56378"/>
                  <a:gd name="connsiteX8" fmla="*/ 514 w 56244"/>
                  <a:gd name="connsiteY8" fmla="*/ 7801 h 56378"/>
                  <a:gd name="connsiteX9" fmla="*/ 21 w 56244"/>
                  <a:gd name="connsiteY9" fmla="*/ 9774 h 56378"/>
                  <a:gd name="connsiteX10" fmla="*/ 1089 w 56244"/>
                  <a:gd name="connsiteY10" fmla="*/ 11501 h 56378"/>
                  <a:gd name="connsiteX11" fmla="*/ 24520 w 56244"/>
                  <a:gd name="connsiteY11" fmla="*/ 28765 h 56378"/>
                  <a:gd name="connsiteX12" fmla="*/ 7255 w 56244"/>
                  <a:gd name="connsiteY12" fmla="*/ 52195 h 56378"/>
                  <a:gd name="connsiteX13" fmla="*/ 6762 w 56244"/>
                  <a:gd name="connsiteY13" fmla="*/ 54168 h 56378"/>
                  <a:gd name="connsiteX14" fmla="*/ 7831 w 56244"/>
                  <a:gd name="connsiteY14" fmla="*/ 55895 h 56378"/>
                  <a:gd name="connsiteX15" fmla="*/ 11448 w 56244"/>
                  <a:gd name="connsiteY15" fmla="*/ 55319 h 56378"/>
                  <a:gd name="connsiteX16" fmla="*/ 28712 w 56244"/>
                  <a:gd name="connsiteY16" fmla="*/ 31889 h 56378"/>
                  <a:gd name="connsiteX17" fmla="*/ 52143 w 56244"/>
                  <a:gd name="connsiteY17" fmla="*/ 49154 h 56378"/>
                  <a:gd name="connsiteX18" fmla="*/ 55760 w 56244"/>
                  <a:gd name="connsiteY18" fmla="*/ 48414 h 56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6244" h="56378">
                    <a:moveTo>
                      <a:pt x="55760" y="48414"/>
                    </a:moveTo>
                    <a:cubicBezTo>
                      <a:pt x="56582" y="47263"/>
                      <a:pt x="56336" y="45618"/>
                      <a:pt x="55185" y="44796"/>
                    </a:cubicBezTo>
                    <a:lnTo>
                      <a:pt x="31754" y="27532"/>
                    </a:lnTo>
                    <a:lnTo>
                      <a:pt x="49019" y="4101"/>
                    </a:lnTo>
                    <a:cubicBezTo>
                      <a:pt x="49841" y="2950"/>
                      <a:pt x="49594" y="1306"/>
                      <a:pt x="48443" y="484"/>
                    </a:cubicBezTo>
                    <a:cubicBezTo>
                      <a:pt x="47292" y="-338"/>
                      <a:pt x="45648" y="-91"/>
                      <a:pt x="44826" y="1060"/>
                    </a:cubicBezTo>
                    <a:lnTo>
                      <a:pt x="27562" y="24490"/>
                    </a:lnTo>
                    <a:lnTo>
                      <a:pt x="4131" y="7225"/>
                    </a:lnTo>
                    <a:cubicBezTo>
                      <a:pt x="2980" y="6403"/>
                      <a:pt x="1336" y="6650"/>
                      <a:pt x="514" y="7801"/>
                    </a:cubicBezTo>
                    <a:cubicBezTo>
                      <a:pt x="103" y="8376"/>
                      <a:pt x="-62" y="9116"/>
                      <a:pt x="21" y="9774"/>
                    </a:cubicBezTo>
                    <a:cubicBezTo>
                      <a:pt x="103" y="10432"/>
                      <a:pt x="514" y="11089"/>
                      <a:pt x="1089" y="11501"/>
                    </a:cubicBezTo>
                    <a:lnTo>
                      <a:pt x="24520" y="28765"/>
                    </a:lnTo>
                    <a:lnTo>
                      <a:pt x="7255" y="52195"/>
                    </a:lnTo>
                    <a:cubicBezTo>
                      <a:pt x="6844" y="52771"/>
                      <a:pt x="6680" y="53511"/>
                      <a:pt x="6762" y="54168"/>
                    </a:cubicBezTo>
                    <a:cubicBezTo>
                      <a:pt x="6844" y="54826"/>
                      <a:pt x="7255" y="55484"/>
                      <a:pt x="7831" y="55895"/>
                    </a:cubicBezTo>
                    <a:cubicBezTo>
                      <a:pt x="8982" y="56717"/>
                      <a:pt x="10626" y="56470"/>
                      <a:pt x="11448" y="55319"/>
                    </a:cubicBezTo>
                    <a:lnTo>
                      <a:pt x="28712" y="31889"/>
                    </a:lnTo>
                    <a:lnTo>
                      <a:pt x="52143" y="49154"/>
                    </a:lnTo>
                    <a:cubicBezTo>
                      <a:pt x="53294" y="49893"/>
                      <a:pt x="54938" y="49564"/>
                      <a:pt x="55760" y="48414"/>
                    </a:cubicBezTo>
                    <a:close/>
                  </a:path>
                </a:pathLst>
              </a:custGeom>
              <a:grpFill/>
              <a:ln w="8221" cap="flat">
                <a:noFill/>
                <a:prstDash val="solid"/>
                <a:miter/>
              </a:ln>
            </p:spPr>
            <p:txBody>
              <a:bodyPr rtlCol="0" anchor="ctr"/>
              <a:lstStyle/>
              <a:p>
                <a:endParaRPr lang="en-US"/>
              </a:p>
            </p:txBody>
          </p:sp>
          <p:sp>
            <p:nvSpPr>
              <p:cNvPr id="70" name="Freeform: Shape 69">
                <a:extLst>
                  <a:ext uri="{FF2B5EF4-FFF2-40B4-BE49-F238E27FC236}">
                    <a16:creationId xmlns:a16="http://schemas.microsoft.com/office/drawing/2014/main" id="{D25F1E3A-9C7B-4293-8065-ADC38C6DA647}"/>
                  </a:ext>
                </a:extLst>
              </p:cNvPr>
              <p:cNvSpPr/>
              <p:nvPr/>
            </p:nvSpPr>
            <p:spPr>
              <a:xfrm>
                <a:off x="8615258" y="1864471"/>
                <a:ext cx="67942" cy="67942"/>
              </a:xfrm>
              <a:custGeom>
                <a:avLst/>
                <a:gdLst>
                  <a:gd name="connsiteX0" fmla="*/ 41371 w 67942"/>
                  <a:gd name="connsiteY0" fmla="*/ 64965 h 67942"/>
                  <a:gd name="connsiteX1" fmla="*/ 36931 w 67942"/>
                  <a:gd name="connsiteY1" fmla="*/ 36191 h 67942"/>
                  <a:gd name="connsiteX2" fmla="*/ 65705 w 67942"/>
                  <a:gd name="connsiteY2" fmla="*/ 31752 h 67942"/>
                  <a:gd name="connsiteX3" fmla="*/ 67925 w 67942"/>
                  <a:gd name="connsiteY3" fmla="*/ 28792 h 67942"/>
                  <a:gd name="connsiteX4" fmla="*/ 64965 w 67942"/>
                  <a:gd name="connsiteY4" fmla="*/ 26572 h 67942"/>
                  <a:gd name="connsiteX5" fmla="*/ 36191 w 67942"/>
                  <a:gd name="connsiteY5" fmla="*/ 31012 h 67942"/>
                  <a:gd name="connsiteX6" fmla="*/ 31752 w 67942"/>
                  <a:gd name="connsiteY6" fmla="*/ 2238 h 67942"/>
                  <a:gd name="connsiteX7" fmla="*/ 28792 w 67942"/>
                  <a:gd name="connsiteY7" fmla="*/ 18 h 67942"/>
                  <a:gd name="connsiteX8" fmla="*/ 26572 w 67942"/>
                  <a:gd name="connsiteY8" fmla="*/ 2978 h 67942"/>
                  <a:gd name="connsiteX9" fmla="*/ 31012 w 67942"/>
                  <a:gd name="connsiteY9" fmla="*/ 31752 h 67942"/>
                  <a:gd name="connsiteX10" fmla="*/ 2238 w 67942"/>
                  <a:gd name="connsiteY10" fmla="*/ 36191 h 67942"/>
                  <a:gd name="connsiteX11" fmla="*/ 18 w 67942"/>
                  <a:gd name="connsiteY11" fmla="*/ 39151 h 67942"/>
                  <a:gd name="connsiteX12" fmla="*/ 2977 w 67942"/>
                  <a:gd name="connsiteY12" fmla="*/ 41370 h 67942"/>
                  <a:gd name="connsiteX13" fmla="*/ 31752 w 67942"/>
                  <a:gd name="connsiteY13" fmla="*/ 36931 h 67942"/>
                  <a:gd name="connsiteX14" fmla="*/ 36191 w 67942"/>
                  <a:gd name="connsiteY14" fmla="*/ 65705 h 67942"/>
                  <a:gd name="connsiteX15" fmla="*/ 39151 w 67942"/>
                  <a:gd name="connsiteY15" fmla="*/ 67925 h 67942"/>
                  <a:gd name="connsiteX16" fmla="*/ 41371 w 67942"/>
                  <a:gd name="connsiteY16" fmla="*/ 64965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7942" h="67942">
                    <a:moveTo>
                      <a:pt x="41371" y="64965"/>
                    </a:moveTo>
                    <a:lnTo>
                      <a:pt x="36931" y="36191"/>
                    </a:lnTo>
                    <a:lnTo>
                      <a:pt x="65705" y="31752"/>
                    </a:lnTo>
                    <a:cubicBezTo>
                      <a:pt x="67103" y="31505"/>
                      <a:pt x="68089" y="30190"/>
                      <a:pt x="67925" y="28792"/>
                    </a:cubicBezTo>
                    <a:cubicBezTo>
                      <a:pt x="67678" y="27394"/>
                      <a:pt x="66362" y="26408"/>
                      <a:pt x="64965" y="26572"/>
                    </a:cubicBezTo>
                    <a:lnTo>
                      <a:pt x="36191" y="31012"/>
                    </a:lnTo>
                    <a:lnTo>
                      <a:pt x="31752" y="2238"/>
                    </a:lnTo>
                    <a:cubicBezTo>
                      <a:pt x="31505" y="840"/>
                      <a:pt x="30189" y="-147"/>
                      <a:pt x="28792" y="18"/>
                    </a:cubicBezTo>
                    <a:cubicBezTo>
                      <a:pt x="27394" y="182"/>
                      <a:pt x="26408" y="1580"/>
                      <a:pt x="26572" y="2978"/>
                    </a:cubicBezTo>
                    <a:lnTo>
                      <a:pt x="31012" y="31752"/>
                    </a:lnTo>
                    <a:lnTo>
                      <a:pt x="2238" y="36191"/>
                    </a:lnTo>
                    <a:cubicBezTo>
                      <a:pt x="840" y="36438"/>
                      <a:pt x="-147" y="37753"/>
                      <a:pt x="18" y="39151"/>
                    </a:cubicBezTo>
                    <a:cubicBezTo>
                      <a:pt x="183" y="40548"/>
                      <a:pt x="1579" y="41535"/>
                      <a:pt x="2977" y="41370"/>
                    </a:cubicBezTo>
                    <a:lnTo>
                      <a:pt x="31752" y="36931"/>
                    </a:lnTo>
                    <a:lnTo>
                      <a:pt x="36191" y="65705"/>
                    </a:lnTo>
                    <a:cubicBezTo>
                      <a:pt x="36437" y="67103"/>
                      <a:pt x="37753" y="68089"/>
                      <a:pt x="39151" y="67925"/>
                    </a:cubicBezTo>
                    <a:cubicBezTo>
                      <a:pt x="40630" y="67678"/>
                      <a:pt x="41617" y="66363"/>
                      <a:pt x="41371" y="64965"/>
                    </a:cubicBezTo>
                    <a:close/>
                  </a:path>
                </a:pathLst>
              </a:custGeom>
              <a:grpFill/>
              <a:ln w="8221" cap="flat">
                <a:noFill/>
                <a:prstDash val="solid"/>
                <a:miter/>
              </a:ln>
            </p:spPr>
            <p:txBody>
              <a:bodyPr rtlCol="0" anchor="ctr"/>
              <a:lstStyle/>
              <a:p>
                <a:endParaRPr lang="en-US"/>
              </a:p>
            </p:txBody>
          </p:sp>
          <p:sp>
            <p:nvSpPr>
              <p:cNvPr id="71" name="Freeform: Shape 70">
                <a:extLst>
                  <a:ext uri="{FF2B5EF4-FFF2-40B4-BE49-F238E27FC236}">
                    <a16:creationId xmlns:a16="http://schemas.microsoft.com/office/drawing/2014/main" id="{858A5F4F-95B7-4C0A-AC90-85C519FADD02}"/>
                  </a:ext>
                </a:extLst>
              </p:cNvPr>
              <p:cNvSpPr/>
              <p:nvPr/>
            </p:nvSpPr>
            <p:spPr>
              <a:xfrm>
                <a:off x="8659878" y="1982363"/>
                <a:ext cx="14854" cy="67942"/>
              </a:xfrm>
              <a:custGeom>
                <a:avLst/>
                <a:gdLst>
                  <a:gd name="connsiteX0" fmla="*/ 38 w 14854"/>
                  <a:gd name="connsiteY0" fmla="*/ 2978 h 67942"/>
                  <a:gd name="connsiteX1" fmla="*/ 9657 w 14854"/>
                  <a:gd name="connsiteY1" fmla="*/ 65705 h 67942"/>
                  <a:gd name="connsiteX2" fmla="*/ 12616 w 14854"/>
                  <a:gd name="connsiteY2" fmla="*/ 67925 h 67942"/>
                  <a:gd name="connsiteX3" fmla="*/ 14836 w 14854"/>
                  <a:gd name="connsiteY3" fmla="*/ 64965 h 67942"/>
                  <a:gd name="connsiteX4" fmla="*/ 5217 w 14854"/>
                  <a:gd name="connsiteY4" fmla="*/ 2238 h 67942"/>
                  <a:gd name="connsiteX5" fmla="*/ 2257 w 14854"/>
                  <a:gd name="connsiteY5" fmla="*/ 18 h 67942"/>
                  <a:gd name="connsiteX6" fmla="*/ 38 w 14854"/>
                  <a:gd name="connsiteY6" fmla="*/ 2978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4" h="67942">
                    <a:moveTo>
                      <a:pt x="38" y="2978"/>
                    </a:moveTo>
                    <a:lnTo>
                      <a:pt x="9657" y="65705"/>
                    </a:lnTo>
                    <a:cubicBezTo>
                      <a:pt x="9904" y="67103"/>
                      <a:pt x="11218" y="68089"/>
                      <a:pt x="12616" y="67925"/>
                    </a:cubicBezTo>
                    <a:cubicBezTo>
                      <a:pt x="14014" y="67760"/>
                      <a:pt x="15001" y="66363"/>
                      <a:pt x="14836" y="64965"/>
                    </a:cubicBezTo>
                    <a:lnTo>
                      <a:pt x="5217" y="2238"/>
                    </a:lnTo>
                    <a:cubicBezTo>
                      <a:pt x="4971" y="840"/>
                      <a:pt x="3655" y="-147"/>
                      <a:pt x="2257" y="18"/>
                    </a:cubicBezTo>
                    <a:cubicBezTo>
                      <a:pt x="778" y="182"/>
                      <a:pt x="-208" y="1498"/>
                      <a:pt x="38" y="2978"/>
                    </a:cubicBezTo>
                    <a:close/>
                  </a:path>
                </a:pathLst>
              </a:custGeom>
              <a:grpFill/>
              <a:ln w="8221" cap="flat">
                <a:noFill/>
                <a:prstDash val="solid"/>
                <a:miter/>
              </a:ln>
            </p:spPr>
            <p:txBody>
              <a:bodyPr rtlCol="0" anchor="ctr"/>
              <a:lstStyle/>
              <a:p>
                <a:endParaRPr lang="en-US"/>
              </a:p>
            </p:txBody>
          </p:sp>
          <p:sp>
            <p:nvSpPr>
              <p:cNvPr id="72" name="Freeform: Shape 71">
                <a:extLst>
                  <a:ext uri="{FF2B5EF4-FFF2-40B4-BE49-F238E27FC236}">
                    <a16:creationId xmlns:a16="http://schemas.microsoft.com/office/drawing/2014/main" id="{C55C1257-B2F9-46F0-A0A3-59F9607B58F4}"/>
                  </a:ext>
                </a:extLst>
              </p:cNvPr>
              <p:cNvSpPr/>
              <p:nvPr/>
            </p:nvSpPr>
            <p:spPr>
              <a:xfrm>
                <a:off x="8723255" y="1853837"/>
                <a:ext cx="88718" cy="178164"/>
              </a:xfrm>
              <a:custGeom>
                <a:avLst/>
                <a:gdLst>
                  <a:gd name="connsiteX0" fmla="*/ 88589 w 88718"/>
                  <a:gd name="connsiteY0" fmla="*/ 159291 h 178164"/>
                  <a:gd name="connsiteX1" fmla="*/ 65487 w 88718"/>
                  <a:gd name="connsiteY1" fmla="*/ 8844 h 178164"/>
                  <a:gd name="connsiteX2" fmla="*/ 53567 w 88718"/>
                  <a:gd name="connsiteY2" fmla="*/ 129 h 178164"/>
                  <a:gd name="connsiteX3" fmla="*/ 8843 w 88718"/>
                  <a:gd name="connsiteY3" fmla="*/ 6953 h 178164"/>
                  <a:gd name="connsiteX4" fmla="*/ 129 w 88718"/>
                  <a:gd name="connsiteY4" fmla="*/ 18873 h 178164"/>
                  <a:gd name="connsiteX5" fmla="*/ 23230 w 88718"/>
                  <a:gd name="connsiteY5" fmla="*/ 169321 h 178164"/>
                  <a:gd name="connsiteX6" fmla="*/ 35152 w 88718"/>
                  <a:gd name="connsiteY6" fmla="*/ 178035 h 178164"/>
                  <a:gd name="connsiteX7" fmla="*/ 79874 w 88718"/>
                  <a:gd name="connsiteY7" fmla="*/ 171212 h 178164"/>
                  <a:gd name="connsiteX8" fmla="*/ 88589 w 88718"/>
                  <a:gd name="connsiteY8" fmla="*/ 159291 h 178164"/>
                  <a:gd name="connsiteX9" fmla="*/ 34411 w 88718"/>
                  <a:gd name="connsiteY9" fmla="*/ 172938 h 178164"/>
                  <a:gd name="connsiteX10" fmla="*/ 28492 w 88718"/>
                  <a:gd name="connsiteY10" fmla="*/ 168581 h 178164"/>
                  <a:gd name="connsiteX11" fmla="*/ 5390 w 88718"/>
                  <a:gd name="connsiteY11" fmla="*/ 18133 h 178164"/>
                  <a:gd name="connsiteX12" fmla="*/ 9747 w 88718"/>
                  <a:gd name="connsiteY12" fmla="*/ 12214 h 178164"/>
                  <a:gd name="connsiteX13" fmla="*/ 54471 w 88718"/>
                  <a:gd name="connsiteY13" fmla="*/ 5391 h 178164"/>
                  <a:gd name="connsiteX14" fmla="*/ 60390 w 88718"/>
                  <a:gd name="connsiteY14" fmla="*/ 9748 h 178164"/>
                  <a:gd name="connsiteX15" fmla="*/ 83491 w 88718"/>
                  <a:gd name="connsiteY15" fmla="*/ 160195 h 178164"/>
                  <a:gd name="connsiteX16" fmla="*/ 79135 w 88718"/>
                  <a:gd name="connsiteY16" fmla="*/ 166115 h 178164"/>
                  <a:gd name="connsiteX17" fmla="*/ 34411 w 88718"/>
                  <a:gd name="connsiteY17" fmla="*/ 172938 h 178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8718" h="178164">
                    <a:moveTo>
                      <a:pt x="88589" y="159291"/>
                    </a:moveTo>
                    <a:lnTo>
                      <a:pt x="65487" y="8844"/>
                    </a:lnTo>
                    <a:cubicBezTo>
                      <a:pt x="64583" y="3171"/>
                      <a:pt x="59321" y="-775"/>
                      <a:pt x="53567" y="129"/>
                    </a:cubicBezTo>
                    <a:lnTo>
                      <a:pt x="8843" y="6953"/>
                    </a:lnTo>
                    <a:cubicBezTo>
                      <a:pt x="3171" y="7857"/>
                      <a:pt x="-776" y="13119"/>
                      <a:pt x="129" y="18873"/>
                    </a:cubicBezTo>
                    <a:lnTo>
                      <a:pt x="23230" y="169321"/>
                    </a:lnTo>
                    <a:cubicBezTo>
                      <a:pt x="24134" y="174993"/>
                      <a:pt x="29396" y="178940"/>
                      <a:pt x="35152" y="178035"/>
                    </a:cubicBezTo>
                    <a:lnTo>
                      <a:pt x="79874" y="171212"/>
                    </a:lnTo>
                    <a:cubicBezTo>
                      <a:pt x="85546" y="170307"/>
                      <a:pt x="89493" y="164964"/>
                      <a:pt x="88589" y="159291"/>
                    </a:cubicBezTo>
                    <a:close/>
                    <a:moveTo>
                      <a:pt x="34411" y="172938"/>
                    </a:moveTo>
                    <a:cubicBezTo>
                      <a:pt x="31534" y="173349"/>
                      <a:pt x="28903" y="171376"/>
                      <a:pt x="28492" y="168581"/>
                    </a:cubicBezTo>
                    <a:lnTo>
                      <a:pt x="5390" y="18133"/>
                    </a:lnTo>
                    <a:cubicBezTo>
                      <a:pt x="4980" y="15256"/>
                      <a:pt x="6953" y="12625"/>
                      <a:pt x="9747" y="12214"/>
                    </a:cubicBezTo>
                    <a:lnTo>
                      <a:pt x="54471" y="5391"/>
                    </a:lnTo>
                    <a:cubicBezTo>
                      <a:pt x="57348" y="4980"/>
                      <a:pt x="59979" y="6953"/>
                      <a:pt x="60390" y="9748"/>
                    </a:cubicBezTo>
                    <a:lnTo>
                      <a:pt x="83491" y="160195"/>
                    </a:lnTo>
                    <a:cubicBezTo>
                      <a:pt x="83903" y="163073"/>
                      <a:pt x="81930" y="165704"/>
                      <a:pt x="79135" y="166115"/>
                    </a:cubicBezTo>
                    <a:lnTo>
                      <a:pt x="34411" y="172938"/>
                    </a:lnTo>
                    <a:close/>
                  </a:path>
                </a:pathLst>
              </a:custGeom>
              <a:grpFill/>
              <a:ln w="8221" cap="flat">
                <a:noFill/>
                <a:prstDash val="solid"/>
                <a:miter/>
              </a:ln>
            </p:spPr>
            <p:txBody>
              <a:bodyPr rtlCol="0" anchor="ctr"/>
              <a:lstStyle/>
              <a:p>
                <a:endParaRPr lang="en-US"/>
              </a:p>
            </p:txBody>
          </p:sp>
        </p:grpSp>
        <p:grpSp>
          <p:nvGrpSpPr>
            <p:cNvPr id="51" name="Graphic 2">
              <a:extLst>
                <a:ext uri="{FF2B5EF4-FFF2-40B4-BE49-F238E27FC236}">
                  <a16:creationId xmlns:a16="http://schemas.microsoft.com/office/drawing/2014/main" id="{B01B92AE-280C-47AE-8C92-120AA21719C4}"/>
                </a:ext>
              </a:extLst>
            </p:cNvPr>
            <p:cNvGrpSpPr/>
            <p:nvPr/>
          </p:nvGrpSpPr>
          <p:grpSpPr>
            <a:xfrm>
              <a:off x="1733741" y="153168"/>
              <a:ext cx="344880" cy="297033"/>
              <a:chOff x="1733741" y="153168"/>
              <a:chExt cx="344880" cy="297033"/>
            </a:xfrm>
            <a:grpFill/>
          </p:grpSpPr>
          <p:sp>
            <p:nvSpPr>
              <p:cNvPr id="54" name="Freeform: Shape 53">
                <a:extLst>
                  <a:ext uri="{FF2B5EF4-FFF2-40B4-BE49-F238E27FC236}">
                    <a16:creationId xmlns:a16="http://schemas.microsoft.com/office/drawing/2014/main" id="{0BE1F957-9906-47CC-A9C1-833306F67ABA}"/>
                  </a:ext>
                </a:extLst>
              </p:cNvPr>
              <p:cNvSpPr/>
              <p:nvPr/>
            </p:nvSpPr>
            <p:spPr>
              <a:xfrm>
                <a:off x="1733741" y="153168"/>
                <a:ext cx="344880" cy="297033"/>
              </a:xfrm>
              <a:custGeom>
                <a:avLst/>
                <a:gdLst>
                  <a:gd name="connsiteX0" fmla="*/ 1 w 344880"/>
                  <a:gd name="connsiteY0" fmla="*/ 16526 h 297033"/>
                  <a:gd name="connsiteX1" fmla="*/ 5920 w 344880"/>
                  <a:gd name="connsiteY1" fmla="*/ 287907 h 297033"/>
                  <a:gd name="connsiteX2" fmla="*/ 15457 w 344880"/>
                  <a:gd name="connsiteY2" fmla="*/ 297032 h 297033"/>
                  <a:gd name="connsiteX3" fmla="*/ 335754 w 344880"/>
                  <a:gd name="connsiteY3" fmla="*/ 290044 h 297033"/>
                  <a:gd name="connsiteX4" fmla="*/ 344879 w 344880"/>
                  <a:gd name="connsiteY4" fmla="*/ 280508 h 297033"/>
                  <a:gd name="connsiteX5" fmla="*/ 338960 w 344880"/>
                  <a:gd name="connsiteY5" fmla="*/ 9127 h 297033"/>
                  <a:gd name="connsiteX6" fmla="*/ 329424 w 344880"/>
                  <a:gd name="connsiteY6" fmla="*/ 1 h 297033"/>
                  <a:gd name="connsiteX7" fmla="*/ 9127 w 344880"/>
                  <a:gd name="connsiteY7" fmla="*/ 6989 h 297033"/>
                  <a:gd name="connsiteX8" fmla="*/ 1 w 344880"/>
                  <a:gd name="connsiteY8" fmla="*/ 16526 h 297033"/>
                  <a:gd name="connsiteX9" fmla="*/ 329506 w 344880"/>
                  <a:gd name="connsiteY9" fmla="*/ 5181 h 297033"/>
                  <a:gd name="connsiteX10" fmla="*/ 333699 w 344880"/>
                  <a:gd name="connsiteY10" fmla="*/ 9209 h 297033"/>
                  <a:gd name="connsiteX11" fmla="*/ 339618 w 344880"/>
                  <a:gd name="connsiteY11" fmla="*/ 280590 h 297033"/>
                  <a:gd name="connsiteX12" fmla="*/ 335589 w 344880"/>
                  <a:gd name="connsiteY12" fmla="*/ 284783 h 297033"/>
                  <a:gd name="connsiteX13" fmla="*/ 15293 w 344880"/>
                  <a:gd name="connsiteY13" fmla="*/ 291771 h 297033"/>
                  <a:gd name="connsiteX14" fmla="*/ 11100 w 344880"/>
                  <a:gd name="connsiteY14" fmla="*/ 287742 h 297033"/>
                  <a:gd name="connsiteX15" fmla="*/ 5180 w 344880"/>
                  <a:gd name="connsiteY15" fmla="*/ 16444 h 297033"/>
                  <a:gd name="connsiteX16" fmla="*/ 9209 w 344880"/>
                  <a:gd name="connsiteY16" fmla="*/ 12251 h 297033"/>
                  <a:gd name="connsiteX17" fmla="*/ 329506 w 344880"/>
                  <a:gd name="connsiteY17" fmla="*/ 5181 h 297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4880" h="297033">
                    <a:moveTo>
                      <a:pt x="1" y="16526"/>
                    </a:moveTo>
                    <a:lnTo>
                      <a:pt x="5920" y="287907"/>
                    </a:lnTo>
                    <a:cubicBezTo>
                      <a:pt x="6003" y="293004"/>
                      <a:pt x="10278" y="297114"/>
                      <a:pt x="15457" y="297032"/>
                    </a:cubicBezTo>
                    <a:lnTo>
                      <a:pt x="335754" y="290044"/>
                    </a:lnTo>
                    <a:cubicBezTo>
                      <a:pt x="340851" y="289962"/>
                      <a:pt x="344962" y="285687"/>
                      <a:pt x="344879" y="280508"/>
                    </a:cubicBezTo>
                    <a:lnTo>
                      <a:pt x="338960" y="9127"/>
                    </a:lnTo>
                    <a:cubicBezTo>
                      <a:pt x="338878" y="4030"/>
                      <a:pt x="334603" y="-81"/>
                      <a:pt x="329424" y="1"/>
                    </a:cubicBezTo>
                    <a:lnTo>
                      <a:pt x="9127" y="6989"/>
                    </a:lnTo>
                    <a:cubicBezTo>
                      <a:pt x="3947" y="7154"/>
                      <a:pt x="-81" y="11429"/>
                      <a:pt x="1" y="16526"/>
                    </a:cubicBezTo>
                    <a:close/>
                    <a:moveTo>
                      <a:pt x="329506" y="5181"/>
                    </a:moveTo>
                    <a:cubicBezTo>
                      <a:pt x="331808" y="5098"/>
                      <a:pt x="333616" y="6907"/>
                      <a:pt x="333699" y="9209"/>
                    </a:cubicBezTo>
                    <a:lnTo>
                      <a:pt x="339618" y="280590"/>
                    </a:lnTo>
                    <a:cubicBezTo>
                      <a:pt x="339700" y="282892"/>
                      <a:pt x="337891" y="284700"/>
                      <a:pt x="335589" y="284783"/>
                    </a:cubicBezTo>
                    <a:lnTo>
                      <a:pt x="15293" y="291771"/>
                    </a:lnTo>
                    <a:cubicBezTo>
                      <a:pt x="12991" y="291853"/>
                      <a:pt x="11182" y="290044"/>
                      <a:pt x="11100" y="287742"/>
                    </a:cubicBezTo>
                    <a:lnTo>
                      <a:pt x="5180" y="16444"/>
                    </a:lnTo>
                    <a:cubicBezTo>
                      <a:pt x="5098" y="14142"/>
                      <a:pt x="6907" y="12333"/>
                      <a:pt x="9209" y="12251"/>
                    </a:cubicBezTo>
                    <a:lnTo>
                      <a:pt x="329506" y="5181"/>
                    </a:lnTo>
                    <a:close/>
                  </a:path>
                </a:pathLst>
              </a:custGeom>
              <a:grpFill/>
              <a:ln w="8221" cap="flat">
                <a:noFill/>
                <a:prstDash val="solid"/>
                <a:miter/>
              </a:ln>
            </p:spPr>
            <p:txBody>
              <a:bodyPr rtlCol="0" anchor="ctr"/>
              <a:lstStyle/>
              <a:p>
                <a:endParaRPr lang="en-US"/>
              </a:p>
            </p:txBody>
          </p:sp>
          <p:sp>
            <p:nvSpPr>
              <p:cNvPr id="55" name="Freeform: Shape 54">
                <a:extLst>
                  <a:ext uri="{FF2B5EF4-FFF2-40B4-BE49-F238E27FC236}">
                    <a16:creationId xmlns:a16="http://schemas.microsoft.com/office/drawing/2014/main" id="{C916692D-0111-46C2-889A-C502A41E661C}"/>
                  </a:ext>
                </a:extLst>
              </p:cNvPr>
              <p:cNvSpPr/>
              <p:nvPr/>
            </p:nvSpPr>
            <p:spPr>
              <a:xfrm>
                <a:off x="1806851" y="366155"/>
                <a:ext cx="36643" cy="46311"/>
              </a:xfrm>
              <a:custGeom>
                <a:avLst/>
                <a:gdLst>
                  <a:gd name="connsiteX0" fmla="*/ 882 w 36643"/>
                  <a:gd name="connsiteY0" fmla="*/ 4465 h 46311"/>
                  <a:gd name="connsiteX1" fmla="*/ 30231 w 36643"/>
                  <a:gd name="connsiteY1" fmla="*/ 30690 h 46311"/>
                  <a:gd name="connsiteX2" fmla="*/ 18393 w 36643"/>
                  <a:gd name="connsiteY2" fmla="*/ 41789 h 46311"/>
                  <a:gd name="connsiteX3" fmla="*/ 18229 w 36643"/>
                  <a:gd name="connsiteY3" fmla="*/ 45488 h 46311"/>
                  <a:gd name="connsiteX4" fmla="*/ 21928 w 36643"/>
                  <a:gd name="connsiteY4" fmla="*/ 45653 h 46311"/>
                  <a:gd name="connsiteX5" fmla="*/ 35822 w 36643"/>
                  <a:gd name="connsiteY5" fmla="*/ 32663 h 46311"/>
                  <a:gd name="connsiteX6" fmla="*/ 36644 w 36643"/>
                  <a:gd name="connsiteY6" fmla="*/ 30690 h 46311"/>
                  <a:gd name="connsiteX7" fmla="*/ 36644 w 36643"/>
                  <a:gd name="connsiteY7" fmla="*/ 30690 h 46311"/>
                  <a:gd name="connsiteX8" fmla="*/ 35740 w 36643"/>
                  <a:gd name="connsiteY8" fmla="*/ 28799 h 46311"/>
                  <a:gd name="connsiteX9" fmla="*/ 4252 w 36643"/>
                  <a:gd name="connsiteY9" fmla="*/ 683 h 46311"/>
                  <a:gd name="connsiteX10" fmla="*/ 553 w 36643"/>
                  <a:gd name="connsiteY10" fmla="*/ 930 h 46311"/>
                  <a:gd name="connsiteX11" fmla="*/ 882 w 36643"/>
                  <a:gd name="connsiteY11" fmla="*/ 4465 h 4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643" h="46311">
                    <a:moveTo>
                      <a:pt x="882" y="4465"/>
                    </a:moveTo>
                    <a:lnTo>
                      <a:pt x="30231" y="30690"/>
                    </a:lnTo>
                    <a:lnTo>
                      <a:pt x="18393" y="41789"/>
                    </a:lnTo>
                    <a:cubicBezTo>
                      <a:pt x="17324" y="42775"/>
                      <a:pt x="17324" y="44420"/>
                      <a:pt x="18229" y="45488"/>
                    </a:cubicBezTo>
                    <a:cubicBezTo>
                      <a:pt x="19215" y="46557"/>
                      <a:pt x="20859" y="46557"/>
                      <a:pt x="21928" y="45653"/>
                    </a:cubicBezTo>
                    <a:lnTo>
                      <a:pt x="35822" y="32663"/>
                    </a:lnTo>
                    <a:cubicBezTo>
                      <a:pt x="36397" y="32170"/>
                      <a:pt x="36644" y="31430"/>
                      <a:pt x="36644" y="30690"/>
                    </a:cubicBezTo>
                    <a:cubicBezTo>
                      <a:pt x="36644" y="30690"/>
                      <a:pt x="36644" y="30690"/>
                      <a:pt x="36644" y="30690"/>
                    </a:cubicBezTo>
                    <a:cubicBezTo>
                      <a:pt x="36644" y="29950"/>
                      <a:pt x="36315" y="29293"/>
                      <a:pt x="35740" y="28799"/>
                    </a:cubicBezTo>
                    <a:lnTo>
                      <a:pt x="4252" y="683"/>
                    </a:lnTo>
                    <a:cubicBezTo>
                      <a:pt x="3184" y="-304"/>
                      <a:pt x="1539" y="-221"/>
                      <a:pt x="553" y="930"/>
                    </a:cubicBezTo>
                    <a:cubicBezTo>
                      <a:pt x="-269" y="1834"/>
                      <a:pt x="-187" y="3478"/>
                      <a:pt x="882" y="4465"/>
                    </a:cubicBezTo>
                    <a:close/>
                  </a:path>
                </a:pathLst>
              </a:custGeom>
              <a:grpFill/>
              <a:ln w="8221" cap="flat">
                <a:noFill/>
                <a:prstDash val="solid"/>
                <a:miter/>
              </a:ln>
            </p:spPr>
            <p:txBody>
              <a:bodyPr rtlCol="0" anchor="ctr"/>
              <a:lstStyle/>
              <a:p>
                <a:endParaRPr lang="en-US"/>
              </a:p>
            </p:txBody>
          </p:sp>
          <p:sp>
            <p:nvSpPr>
              <p:cNvPr id="56" name="Freeform: Shape 55">
                <a:extLst>
                  <a:ext uri="{FF2B5EF4-FFF2-40B4-BE49-F238E27FC236}">
                    <a16:creationId xmlns:a16="http://schemas.microsoft.com/office/drawing/2014/main" id="{1377E7B1-71EF-459A-A640-73BEEA6832A2}"/>
                  </a:ext>
                </a:extLst>
              </p:cNvPr>
              <p:cNvSpPr/>
              <p:nvPr/>
            </p:nvSpPr>
            <p:spPr>
              <a:xfrm>
                <a:off x="1889556" y="364346"/>
                <a:ext cx="36643" cy="46311"/>
              </a:xfrm>
              <a:custGeom>
                <a:avLst/>
                <a:gdLst>
                  <a:gd name="connsiteX0" fmla="*/ 882 w 36643"/>
                  <a:gd name="connsiteY0" fmla="*/ 4465 h 46311"/>
                  <a:gd name="connsiteX1" fmla="*/ 30231 w 36643"/>
                  <a:gd name="connsiteY1" fmla="*/ 30690 h 46311"/>
                  <a:gd name="connsiteX2" fmla="*/ 18393 w 36643"/>
                  <a:gd name="connsiteY2" fmla="*/ 41789 h 46311"/>
                  <a:gd name="connsiteX3" fmla="*/ 18229 w 36643"/>
                  <a:gd name="connsiteY3" fmla="*/ 45488 h 46311"/>
                  <a:gd name="connsiteX4" fmla="*/ 21928 w 36643"/>
                  <a:gd name="connsiteY4" fmla="*/ 45653 h 46311"/>
                  <a:gd name="connsiteX5" fmla="*/ 35822 w 36643"/>
                  <a:gd name="connsiteY5" fmla="*/ 32663 h 46311"/>
                  <a:gd name="connsiteX6" fmla="*/ 36644 w 36643"/>
                  <a:gd name="connsiteY6" fmla="*/ 30690 h 46311"/>
                  <a:gd name="connsiteX7" fmla="*/ 36644 w 36643"/>
                  <a:gd name="connsiteY7" fmla="*/ 30690 h 46311"/>
                  <a:gd name="connsiteX8" fmla="*/ 35740 w 36643"/>
                  <a:gd name="connsiteY8" fmla="*/ 28799 h 46311"/>
                  <a:gd name="connsiteX9" fmla="*/ 4253 w 36643"/>
                  <a:gd name="connsiteY9" fmla="*/ 683 h 46311"/>
                  <a:gd name="connsiteX10" fmla="*/ 553 w 36643"/>
                  <a:gd name="connsiteY10" fmla="*/ 930 h 46311"/>
                  <a:gd name="connsiteX11" fmla="*/ 882 w 36643"/>
                  <a:gd name="connsiteY11" fmla="*/ 4465 h 4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643" h="46311">
                    <a:moveTo>
                      <a:pt x="882" y="4465"/>
                    </a:moveTo>
                    <a:lnTo>
                      <a:pt x="30231" y="30690"/>
                    </a:lnTo>
                    <a:lnTo>
                      <a:pt x="18393" y="41789"/>
                    </a:lnTo>
                    <a:cubicBezTo>
                      <a:pt x="17324" y="42775"/>
                      <a:pt x="17324" y="44420"/>
                      <a:pt x="18229" y="45488"/>
                    </a:cubicBezTo>
                    <a:cubicBezTo>
                      <a:pt x="19215" y="46557"/>
                      <a:pt x="20859" y="46557"/>
                      <a:pt x="21928" y="45653"/>
                    </a:cubicBezTo>
                    <a:lnTo>
                      <a:pt x="35822" y="32663"/>
                    </a:lnTo>
                    <a:cubicBezTo>
                      <a:pt x="36397" y="32170"/>
                      <a:pt x="36644" y="31430"/>
                      <a:pt x="36644" y="30690"/>
                    </a:cubicBezTo>
                    <a:cubicBezTo>
                      <a:pt x="36644" y="30690"/>
                      <a:pt x="36644" y="30690"/>
                      <a:pt x="36644" y="30690"/>
                    </a:cubicBezTo>
                    <a:cubicBezTo>
                      <a:pt x="36644" y="29950"/>
                      <a:pt x="36315" y="29293"/>
                      <a:pt x="35740" y="28799"/>
                    </a:cubicBezTo>
                    <a:lnTo>
                      <a:pt x="4253" y="683"/>
                    </a:lnTo>
                    <a:cubicBezTo>
                      <a:pt x="3184" y="-304"/>
                      <a:pt x="1540" y="-221"/>
                      <a:pt x="553" y="930"/>
                    </a:cubicBezTo>
                    <a:cubicBezTo>
                      <a:pt x="-269" y="1834"/>
                      <a:pt x="-187" y="3478"/>
                      <a:pt x="882" y="4465"/>
                    </a:cubicBezTo>
                    <a:close/>
                  </a:path>
                </a:pathLst>
              </a:custGeom>
              <a:grpFill/>
              <a:ln w="8221" cap="flat">
                <a:noFill/>
                <a:prstDash val="solid"/>
                <a:miter/>
              </a:ln>
            </p:spPr>
            <p:txBody>
              <a:bodyPr rtlCol="0" anchor="ctr"/>
              <a:lstStyle/>
              <a:p>
                <a:endParaRPr lang="en-US"/>
              </a:p>
            </p:txBody>
          </p:sp>
          <p:sp>
            <p:nvSpPr>
              <p:cNvPr id="57" name="Freeform: Shape 56">
                <a:extLst>
                  <a:ext uri="{FF2B5EF4-FFF2-40B4-BE49-F238E27FC236}">
                    <a16:creationId xmlns:a16="http://schemas.microsoft.com/office/drawing/2014/main" id="{A956BE4D-E46A-4A9C-AC5B-F481BB2FC997}"/>
                  </a:ext>
                </a:extLst>
              </p:cNvPr>
              <p:cNvSpPr/>
              <p:nvPr/>
            </p:nvSpPr>
            <p:spPr>
              <a:xfrm>
                <a:off x="1972378" y="368821"/>
                <a:ext cx="36691" cy="34755"/>
              </a:xfrm>
              <a:custGeom>
                <a:avLst/>
                <a:gdLst>
                  <a:gd name="connsiteX0" fmla="*/ 683 w 36691"/>
                  <a:gd name="connsiteY0" fmla="*/ 1552 h 34755"/>
                  <a:gd name="connsiteX1" fmla="*/ 930 w 36691"/>
                  <a:gd name="connsiteY1" fmla="*/ 5252 h 34755"/>
                  <a:gd name="connsiteX2" fmla="*/ 14577 w 36691"/>
                  <a:gd name="connsiteY2" fmla="*/ 17419 h 34755"/>
                  <a:gd name="connsiteX3" fmla="*/ 1423 w 36691"/>
                  <a:gd name="connsiteY3" fmla="*/ 30244 h 34755"/>
                  <a:gd name="connsiteX4" fmla="*/ 1341 w 36691"/>
                  <a:gd name="connsiteY4" fmla="*/ 33943 h 34755"/>
                  <a:gd name="connsiteX5" fmla="*/ 5040 w 36691"/>
                  <a:gd name="connsiteY5" fmla="*/ 34026 h 34755"/>
                  <a:gd name="connsiteX6" fmla="*/ 18441 w 36691"/>
                  <a:gd name="connsiteY6" fmla="*/ 20954 h 34755"/>
                  <a:gd name="connsiteX7" fmla="*/ 32334 w 36691"/>
                  <a:gd name="connsiteY7" fmla="*/ 33368 h 34755"/>
                  <a:gd name="connsiteX8" fmla="*/ 36034 w 36691"/>
                  <a:gd name="connsiteY8" fmla="*/ 33121 h 34755"/>
                  <a:gd name="connsiteX9" fmla="*/ 36692 w 36691"/>
                  <a:gd name="connsiteY9" fmla="*/ 31313 h 34755"/>
                  <a:gd name="connsiteX10" fmla="*/ 35787 w 36691"/>
                  <a:gd name="connsiteY10" fmla="*/ 29422 h 34755"/>
                  <a:gd name="connsiteX11" fmla="*/ 22140 w 36691"/>
                  <a:gd name="connsiteY11" fmla="*/ 17254 h 34755"/>
                  <a:gd name="connsiteX12" fmla="*/ 35294 w 36691"/>
                  <a:gd name="connsiteY12" fmla="*/ 4429 h 34755"/>
                  <a:gd name="connsiteX13" fmla="*/ 36116 w 36691"/>
                  <a:gd name="connsiteY13" fmla="*/ 2539 h 34755"/>
                  <a:gd name="connsiteX14" fmla="*/ 35376 w 36691"/>
                  <a:gd name="connsiteY14" fmla="*/ 812 h 34755"/>
                  <a:gd name="connsiteX15" fmla="*/ 31677 w 36691"/>
                  <a:gd name="connsiteY15" fmla="*/ 730 h 34755"/>
                  <a:gd name="connsiteX16" fmla="*/ 18276 w 36691"/>
                  <a:gd name="connsiteY16" fmla="*/ 13802 h 34755"/>
                  <a:gd name="connsiteX17" fmla="*/ 4383 w 36691"/>
                  <a:gd name="connsiteY17" fmla="*/ 1388 h 34755"/>
                  <a:gd name="connsiteX18" fmla="*/ 683 w 36691"/>
                  <a:gd name="connsiteY18" fmla="*/ 1552 h 34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691" h="34755">
                    <a:moveTo>
                      <a:pt x="683" y="1552"/>
                    </a:moveTo>
                    <a:cubicBezTo>
                      <a:pt x="-304" y="2621"/>
                      <a:pt x="-221" y="4265"/>
                      <a:pt x="930" y="5252"/>
                    </a:cubicBezTo>
                    <a:lnTo>
                      <a:pt x="14577" y="17419"/>
                    </a:lnTo>
                    <a:lnTo>
                      <a:pt x="1423" y="30244"/>
                    </a:lnTo>
                    <a:cubicBezTo>
                      <a:pt x="354" y="31230"/>
                      <a:pt x="354" y="32875"/>
                      <a:pt x="1341" y="33943"/>
                    </a:cubicBezTo>
                    <a:cubicBezTo>
                      <a:pt x="2327" y="35012"/>
                      <a:pt x="3971" y="35012"/>
                      <a:pt x="5040" y="34026"/>
                    </a:cubicBezTo>
                    <a:lnTo>
                      <a:pt x="18441" y="20954"/>
                    </a:lnTo>
                    <a:lnTo>
                      <a:pt x="32334" y="33368"/>
                    </a:lnTo>
                    <a:cubicBezTo>
                      <a:pt x="33403" y="34355"/>
                      <a:pt x="35047" y="34272"/>
                      <a:pt x="36034" y="33121"/>
                    </a:cubicBezTo>
                    <a:cubicBezTo>
                      <a:pt x="36527" y="32628"/>
                      <a:pt x="36692" y="31970"/>
                      <a:pt x="36692" y="31313"/>
                    </a:cubicBezTo>
                    <a:cubicBezTo>
                      <a:pt x="36692" y="30655"/>
                      <a:pt x="36363" y="29915"/>
                      <a:pt x="35787" y="29422"/>
                    </a:cubicBezTo>
                    <a:lnTo>
                      <a:pt x="22140" y="17254"/>
                    </a:lnTo>
                    <a:lnTo>
                      <a:pt x="35294" y="4429"/>
                    </a:lnTo>
                    <a:cubicBezTo>
                      <a:pt x="35870" y="3936"/>
                      <a:pt x="36116" y="3196"/>
                      <a:pt x="36116" y="2539"/>
                    </a:cubicBezTo>
                    <a:cubicBezTo>
                      <a:pt x="36116" y="1881"/>
                      <a:pt x="35870" y="1305"/>
                      <a:pt x="35376" y="812"/>
                    </a:cubicBezTo>
                    <a:cubicBezTo>
                      <a:pt x="34390" y="-257"/>
                      <a:pt x="32746" y="-257"/>
                      <a:pt x="31677" y="730"/>
                    </a:cubicBezTo>
                    <a:lnTo>
                      <a:pt x="18276" y="13802"/>
                    </a:lnTo>
                    <a:lnTo>
                      <a:pt x="4383" y="1388"/>
                    </a:lnTo>
                    <a:cubicBezTo>
                      <a:pt x="3232" y="401"/>
                      <a:pt x="1587" y="483"/>
                      <a:pt x="683" y="1552"/>
                    </a:cubicBezTo>
                    <a:close/>
                  </a:path>
                </a:pathLst>
              </a:custGeom>
              <a:grpFill/>
              <a:ln w="8221" cap="flat">
                <a:noFill/>
                <a:prstDash val="solid"/>
                <a:miter/>
              </a:ln>
            </p:spPr>
            <p:txBody>
              <a:bodyPr rtlCol="0" anchor="ctr"/>
              <a:lstStyle/>
              <a:p>
                <a:endParaRPr lang="en-US"/>
              </a:p>
            </p:txBody>
          </p:sp>
          <p:sp>
            <p:nvSpPr>
              <p:cNvPr id="58" name="Freeform: Shape 57">
                <a:extLst>
                  <a:ext uri="{FF2B5EF4-FFF2-40B4-BE49-F238E27FC236}">
                    <a16:creationId xmlns:a16="http://schemas.microsoft.com/office/drawing/2014/main" id="{EDBAB885-7F8B-432F-B2D6-B817149122EB}"/>
                  </a:ext>
                </a:extLst>
              </p:cNvPr>
              <p:cNvSpPr/>
              <p:nvPr/>
            </p:nvSpPr>
            <p:spPr>
              <a:xfrm>
                <a:off x="1803293" y="203154"/>
                <a:ext cx="7810" cy="124879"/>
              </a:xfrm>
              <a:custGeom>
                <a:avLst/>
                <a:gdLst>
                  <a:gd name="connsiteX0" fmla="*/ 0 w 7810"/>
                  <a:gd name="connsiteY0" fmla="*/ 2631 h 124879"/>
                  <a:gd name="connsiteX1" fmla="*/ 2631 w 7810"/>
                  <a:gd name="connsiteY1" fmla="*/ 122331 h 124879"/>
                  <a:gd name="connsiteX2" fmla="*/ 5262 w 7810"/>
                  <a:gd name="connsiteY2" fmla="*/ 124880 h 124879"/>
                  <a:gd name="connsiteX3" fmla="*/ 7810 w 7810"/>
                  <a:gd name="connsiteY3" fmla="*/ 122249 h 124879"/>
                  <a:gd name="connsiteX4" fmla="*/ 5179 w 7810"/>
                  <a:gd name="connsiteY4" fmla="*/ 2549 h 124879"/>
                  <a:gd name="connsiteX5" fmla="*/ 2549 w 7810"/>
                  <a:gd name="connsiteY5" fmla="*/ 0 h 124879"/>
                  <a:gd name="connsiteX6" fmla="*/ 0 w 7810"/>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0" h="124879">
                    <a:moveTo>
                      <a:pt x="0" y="2631"/>
                    </a:moveTo>
                    <a:lnTo>
                      <a:pt x="2631" y="122331"/>
                    </a:lnTo>
                    <a:cubicBezTo>
                      <a:pt x="2631" y="123811"/>
                      <a:pt x="3864" y="124880"/>
                      <a:pt x="5262" y="124880"/>
                    </a:cubicBezTo>
                    <a:cubicBezTo>
                      <a:pt x="6741" y="124880"/>
                      <a:pt x="7810" y="123646"/>
                      <a:pt x="7810" y="122249"/>
                    </a:cubicBezTo>
                    <a:lnTo>
                      <a:pt x="5179" y="2549"/>
                    </a:lnTo>
                    <a:cubicBezTo>
                      <a:pt x="5179" y="1069"/>
                      <a:pt x="3946" y="0"/>
                      <a:pt x="2549" y="0"/>
                    </a:cubicBezTo>
                    <a:cubicBezTo>
                      <a:pt x="1151" y="0"/>
                      <a:pt x="0" y="1233"/>
                      <a:pt x="0" y="2631"/>
                    </a:cubicBezTo>
                    <a:close/>
                  </a:path>
                </a:pathLst>
              </a:custGeom>
              <a:grpFill/>
              <a:ln w="8221" cap="flat">
                <a:noFill/>
                <a:prstDash val="solid"/>
                <a:miter/>
              </a:ln>
            </p:spPr>
            <p:txBody>
              <a:bodyPr rtlCol="0" anchor="ctr"/>
              <a:lstStyle/>
              <a:p>
                <a:endParaRPr lang="en-US"/>
              </a:p>
            </p:txBody>
          </p:sp>
          <p:sp>
            <p:nvSpPr>
              <p:cNvPr id="59" name="Freeform: Shape 58">
                <a:extLst>
                  <a:ext uri="{FF2B5EF4-FFF2-40B4-BE49-F238E27FC236}">
                    <a16:creationId xmlns:a16="http://schemas.microsoft.com/office/drawing/2014/main" id="{B78C8A11-0C25-48CC-82D7-B2219185517F}"/>
                  </a:ext>
                </a:extLst>
              </p:cNvPr>
              <p:cNvSpPr/>
              <p:nvPr/>
            </p:nvSpPr>
            <p:spPr>
              <a:xfrm>
                <a:off x="1824257" y="202661"/>
                <a:ext cx="8385" cy="150940"/>
              </a:xfrm>
              <a:custGeom>
                <a:avLst/>
                <a:gdLst>
                  <a:gd name="connsiteX0" fmla="*/ 0 w 8385"/>
                  <a:gd name="connsiteY0" fmla="*/ 2713 h 150940"/>
                  <a:gd name="connsiteX1" fmla="*/ 3206 w 8385"/>
                  <a:gd name="connsiteY1" fmla="*/ 148392 h 150940"/>
                  <a:gd name="connsiteX2" fmla="*/ 5837 w 8385"/>
                  <a:gd name="connsiteY2" fmla="*/ 150941 h 150940"/>
                  <a:gd name="connsiteX3" fmla="*/ 8386 w 8385"/>
                  <a:gd name="connsiteY3" fmla="*/ 148310 h 150940"/>
                  <a:gd name="connsiteX4" fmla="*/ 5262 w 8385"/>
                  <a:gd name="connsiteY4" fmla="*/ 2549 h 150940"/>
                  <a:gd name="connsiteX5" fmla="*/ 2631 w 8385"/>
                  <a:gd name="connsiteY5" fmla="*/ 0 h 150940"/>
                  <a:gd name="connsiteX6" fmla="*/ 0 w 8385"/>
                  <a:gd name="connsiteY6" fmla="*/ 2713 h 150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5" h="150940">
                    <a:moveTo>
                      <a:pt x="0" y="2713"/>
                    </a:moveTo>
                    <a:lnTo>
                      <a:pt x="3206" y="148392"/>
                    </a:lnTo>
                    <a:cubicBezTo>
                      <a:pt x="3206" y="149872"/>
                      <a:pt x="4439" y="150941"/>
                      <a:pt x="5837" y="150941"/>
                    </a:cubicBezTo>
                    <a:cubicBezTo>
                      <a:pt x="7317" y="150941"/>
                      <a:pt x="8386" y="149708"/>
                      <a:pt x="8386" y="148310"/>
                    </a:cubicBezTo>
                    <a:lnTo>
                      <a:pt x="5262" y="2549"/>
                    </a:lnTo>
                    <a:cubicBezTo>
                      <a:pt x="5262" y="1069"/>
                      <a:pt x="4028" y="0"/>
                      <a:pt x="2631" y="0"/>
                    </a:cubicBezTo>
                    <a:cubicBezTo>
                      <a:pt x="1151" y="82"/>
                      <a:pt x="0" y="1233"/>
                      <a:pt x="0" y="2713"/>
                    </a:cubicBezTo>
                    <a:close/>
                  </a:path>
                </a:pathLst>
              </a:custGeom>
              <a:grpFill/>
              <a:ln w="8221" cap="flat">
                <a:noFill/>
                <a:prstDash val="solid"/>
                <a:miter/>
              </a:ln>
            </p:spPr>
            <p:txBody>
              <a:bodyPr rtlCol="0" anchor="ctr"/>
              <a:lstStyle/>
              <a:p>
                <a:endParaRPr lang="en-US"/>
              </a:p>
            </p:txBody>
          </p:sp>
          <p:sp>
            <p:nvSpPr>
              <p:cNvPr id="60" name="Freeform: Shape 59">
                <a:extLst>
                  <a:ext uri="{FF2B5EF4-FFF2-40B4-BE49-F238E27FC236}">
                    <a16:creationId xmlns:a16="http://schemas.microsoft.com/office/drawing/2014/main" id="{5A3DBBE1-5A5F-45BB-A77A-021930975FD7}"/>
                  </a:ext>
                </a:extLst>
              </p:cNvPr>
              <p:cNvSpPr/>
              <p:nvPr/>
            </p:nvSpPr>
            <p:spPr>
              <a:xfrm>
                <a:off x="1885994" y="201346"/>
                <a:ext cx="7814" cy="124879"/>
              </a:xfrm>
              <a:custGeom>
                <a:avLst/>
                <a:gdLst>
                  <a:gd name="connsiteX0" fmla="*/ 4 w 7814"/>
                  <a:gd name="connsiteY0" fmla="*/ 2631 h 124879"/>
                  <a:gd name="connsiteX1" fmla="*/ 2635 w 7814"/>
                  <a:gd name="connsiteY1" fmla="*/ 122331 h 124879"/>
                  <a:gd name="connsiteX2" fmla="*/ 5266 w 7814"/>
                  <a:gd name="connsiteY2" fmla="*/ 124880 h 124879"/>
                  <a:gd name="connsiteX3" fmla="*/ 7814 w 7814"/>
                  <a:gd name="connsiteY3" fmla="*/ 122249 h 124879"/>
                  <a:gd name="connsiteX4" fmla="*/ 5184 w 7814"/>
                  <a:gd name="connsiteY4" fmla="*/ 2549 h 124879"/>
                  <a:gd name="connsiteX5" fmla="*/ 2553 w 7814"/>
                  <a:gd name="connsiteY5" fmla="*/ 0 h 124879"/>
                  <a:gd name="connsiteX6" fmla="*/ 4 w 7814"/>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4" h="124879">
                    <a:moveTo>
                      <a:pt x="4" y="2631"/>
                    </a:moveTo>
                    <a:lnTo>
                      <a:pt x="2635" y="122331"/>
                    </a:lnTo>
                    <a:cubicBezTo>
                      <a:pt x="2635" y="123811"/>
                      <a:pt x="3868" y="124880"/>
                      <a:pt x="5266" y="124880"/>
                    </a:cubicBezTo>
                    <a:cubicBezTo>
                      <a:pt x="6746" y="124880"/>
                      <a:pt x="7814" y="123646"/>
                      <a:pt x="7814" y="122249"/>
                    </a:cubicBezTo>
                    <a:lnTo>
                      <a:pt x="5184" y="2549"/>
                    </a:lnTo>
                    <a:cubicBezTo>
                      <a:pt x="5184" y="1069"/>
                      <a:pt x="3950" y="0"/>
                      <a:pt x="2553" y="0"/>
                    </a:cubicBezTo>
                    <a:cubicBezTo>
                      <a:pt x="1073" y="0"/>
                      <a:pt x="-78" y="1233"/>
                      <a:pt x="4" y="2631"/>
                    </a:cubicBezTo>
                    <a:close/>
                  </a:path>
                </a:pathLst>
              </a:custGeom>
              <a:grpFill/>
              <a:ln w="8221" cap="flat">
                <a:noFill/>
                <a:prstDash val="solid"/>
                <a:miter/>
              </a:ln>
            </p:spPr>
            <p:txBody>
              <a:bodyPr rtlCol="0" anchor="ctr"/>
              <a:lstStyle/>
              <a:p>
                <a:endParaRPr lang="en-US"/>
              </a:p>
            </p:txBody>
          </p:sp>
          <p:sp>
            <p:nvSpPr>
              <p:cNvPr id="61" name="Freeform: Shape 60">
                <a:extLst>
                  <a:ext uri="{FF2B5EF4-FFF2-40B4-BE49-F238E27FC236}">
                    <a16:creationId xmlns:a16="http://schemas.microsoft.com/office/drawing/2014/main" id="{4A071BC9-E21D-4D23-A74E-A0B2B69F9C78}"/>
                  </a:ext>
                </a:extLst>
              </p:cNvPr>
              <p:cNvSpPr/>
              <p:nvPr/>
            </p:nvSpPr>
            <p:spPr>
              <a:xfrm>
                <a:off x="1906958" y="200935"/>
                <a:ext cx="8389" cy="150858"/>
              </a:xfrm>
              <a:custGeom>
                <a:avLst/>
                <a:gdLst>
                  <a:gd name="connsiteX0" fmla="*/ 4 w 8389"/>
                  <a:gd name="connsiteY0" fmla="*/ 2631 h 150858"/>
                  <a:gd name="connsiteX1" fmla="*/ 3210 w 8389"/>
                  <a:gd name="connsiteY1" fmla="*/ 148310 h 150858"/>
                  <a:gd name="connsiteX2" fmla="*/ 5841 w 8389"/>
                  <a:gd name="connsiteY2" fmla="*/ 150859 h 150858"/>
                  <a:gd name="connsiteX3" fmla="*/ 8390 w 8389"/>
                  <a:gd name="connsiteY3" fmla="*/ 148228 h 150858"/>
                  <a:gd name="connsiteX4" fmla="*/ 5184 w 8389"/>
                  <a:gd name="connsiteY4" fmla="*/ 2549 h 150858"/>
                  <a:gd name="connsiteX5" fmla="*/ 2553 w 8389"/>
                  <a:gd name="connsiteY5" fmla="*/ 0 h 150858"/>
                  <a:gd name="connsiteX6" fmla="*/ 4 w 8389"/>
                  <a:gd name="connsiteY6" fmla="*/ 2631 h 150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9" h="150858">
                    <a:moveTo>
                      <a:pt x="4" y="2631"/>
                    </a:moveTo>
                    <a:lnTo>
                      <a:pt x="3210" y="148310"/>
                    </a:lnTo>
                    <a:cubicBezTo>
                      <a:pt x="3210" y="149790"/>
                      <a:pt x="4444" y="150859"/>
                      <a:pt x="5841" y="150859"/>
                    </a:cubicBezTo>
                    <a:cubicBezTo>
                      <a:pt x="7321" y="150859"/>
                      <a:pt x="8390" y="149625"/>
                      <a:pt x="8390" y="148228"/>
                    </a:cubicBezTo>
                    <a:lnTo>
                      <a:pt x="5184" y="2549"/>
                    </a:lnTo>
                    <a:cubicBezTo>
                      <a:pt x="5184" y="1069"/>
                      <a:pt x="3950" y="0"/>
                      <a:pt x="2553" y="0"/>
                    </a:cubicBezTo>
                    <a:cubicBezTo>
                      <a:pt x="1073" y="0"/>
                      <a:pt x="-78" y="1151"/>
                      <a:pt x="4" y="2631"/>
                    </a:cubicBezTo>
                    <a:close/>
                  </a:path>
                </a:pathLst>
              </a:custGeom>
              <a:grpFill/>
              <a:ln w="8221" cap="flat">
                <a:noFill/>
                <a:prstDash val="solid"/>
                <a:miter/>
              </a:ln>
            </p:spPr>
            <p:txBody>
              <a:bodyPr rtlCol="0" anchor="ctr"/>
              <a:lstStyle/>
              <a:p>
                <a:endParaRPr lang="en-US"/>
              </a:p>
            </p:txBody>
          </p:sp>
          <p:sp>
            <p:nvSpPr>
              <p:cNvPr id="62" name="Freeform: Shape 61">
                <a:extLst>
                  <a:ext uri="{FF2B5EF4-FFF2-40B4-BE49-F238E27FC236}">
                    <a16:creationId xmlns:a16="http://schemas.microsoft.com/office/drawing/2014/main" id="{7D98FB98-5223-42AA-A6FD-D0DBC0791F8A}"/>
                  </a:ext>
                </a:extLst>
              </p:cNvPr>
              <p:cNvSpPr/>
              <p:nvPr/>
            </p:nvSpPr>
            <p:spPr>
              <a:xfrm>
                <a:off x="1968621" y="199537"/>
                <a:ext cx="7810" cy="124879"/>
              </a:xfrm>
              <a:custGeom>
                <a:avLst/>
                <a:gdLst>
                  <a:gd name="connsiteX0" fmla="*/ 0 w 7810"/>
                  <a:gd name="connsiteY0" fmla="*/ 2631 h 124879"/>
                  <a:gd name="connsiteX1" fmla="*/ 2631 w 7810"/>
                  <a:gd name="connsiteY1" fmla="*/ 122331 h 124879"/>
                  <a:gd name="connsiteX2" fmla="*/ 5262 w 7810"/>
                  <a:gd name="connsiteY2" fmla="*/ 124880 h 124879"/>
                  <a:gd name="connsiteX3" fmla="*/ 7810 w 7810"/>
                  <a:gd name="connsiteY3" fmla="*/ 122249 h 124879"/>
                  <a:gd name="connsiteX4" fmla="*/ 5179 w 7810"/>
                  <a:gd name="connsiteY4" fmla="*/ 2549 h 124879"/>
                  <a:gd name="connsiteX5" fmla="*/ 2549 w 7810"/>
                  <a:gd name="connsiteY5" fmla="*/ 0 h 124879"/>
                  <a:gd name="connsiteX6" fmla="*/ 0 w 7810"/>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0" h="124879">
                    <a:moveTo>
                      <a:pt x="0" y="2631"/>
                    </a:moveTo>
                    <a:lnTo>
                      <a:pt x="2631" y="122331"/>
                    </a:lnTo>
                    <a:cubicBezTo>
                      <a:pt x="2631" y="123811"/>
                      <a:pt x="3864" y="124880"/>
                      <a:pt x="5262" y="124880"/>
                    </a:cubicBezTo>
                    <a:cubicBezTo>
                      <a:pt x="6741" y="124880"/>
                      <a:pt x="7810" y="123646"/>
                      <a:pt x="7810" y="122249"/>
                    </a:cubicBezTo>
                    <a:lnTo>
                      <a:pt x="5179" y="2549"/>
                    </a:lnTo>
                    <a:cubicBezTo>
                      <a:pt x="5179" y="1069"/>
                      <a:pt x="3946" y="0"/>
                      <a:pt x="2549" y="0"/>
                    </a:cubicBezTo>
                    <a:cubicBezTo>
                      <a:pt x="1151" y="0"/>
                      <a:pt x="0" y="1233"/>
                      <a:pt x="0" y="2631"/>
                    </a:cubicBezTo>
                    <a:close/>
                  </a:path>
                </a:pathLst>
              </a:custGeom>
              <a:grpFill/>
              <a:ln w="8221" cap="flat">
                <a:noFill/>
                <a:prstDash val="solid"/>
                <a:miter/>
              </a:ln>
            </p:spPr>
            <p:txBody>
              <a:bodyPr rtlCol="0" anchor="ctr"/>
              <a:lstStyle/>
              <a:p>
                <a:endParaRPr lang="en-US"/>
              </a:p>
            </p:txBody>
          </p:sp>
          <p:sp>
            <p:nvSpPr>
              <p:cNvPr id="63" name="Freeform: Shape 62">
                <a:extLst>
                  <a:ext uri="{FF2B5EF4-FFF2-40B4-BE49-F238E27FC236}">
                    <a16:creationId xmlns:a16="http://schemas.microsoft.com/office/drawing/2014/main" id="{91A2FDF3-4BAD-4E62-AEC6-5D6BC1230B36}"/>
                  </a:ext>
                </a:extLst>
              </p:cNvPr>
              <p:cNvSpPr/>
              <p:nvPr/>
            </p:nvSpPr>
            <p:spPr>
              <a:xfrm>
                <a:off x="1989585" y="199044"/>
                <a:ext cx="8385" cy="150940"/>
              </a:xfrm>
              <a:custGeom>
                <a:avLst/>
                <a:gdLst>
                  <a:gd name="connsiteX0" fmla="*/ 0 w 8385"/>
                  <a:gd name="connsiteY0" fmla="*/ 2713 h 150940"/>
                  <a:gd name="connsiteX1" fmla="*/ 3206 w 8385"/>
                  <a:gd name="connsiteY1" fmla="*/ 148392 h 150940"/>
                  <a:gd name="connsiteX2" fmla="*/ 5837 w 8385"/>
                  <a:gd name="connsiteY2" fmla="*/ 150941 h 150940"/>
                  <a:gd name="connsiteX3" fmla="*/ 8386 w 8385"/>
                  <a:gd name="connsiteY3" fmla="*/ 148310 h 150940"/>
                  <a:gd name="connsiteX4" fmla="*/ 5179 w 8385"/>
                  <a:gd name="connsiteY4" fmla="*/ 2549 h 150940"/>
                  <a:gd name="connsiteX5" fmla="*/ 2549 w 8385"/>
                  <a:gd name="connsiteY5" fmla="*/ 0 h 150940"/>
                  <a:gd name="connsiteX6" fmla="*/ 0 w 8385"/>
                  <a:gd name="connsiteY6" fmla="*/ 2713 h 150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5" h="150940">
                    <a:moveTo>
                      <a:pt x="0" y="2713"/>
                    </a:moveTo>
                    <a:lnTo>
                      <a:pt x="3206" y="148392"/>
                    </a:lnTo>
                    <a:cubicBezTo>
                      <a:pt x="3206" y="149872"/>
                      <a:pt x="4439" y="150941"/>
                      <a:pt x="5837" y="150941"/>
                    </a:cubicBezTo>
                    <a:cubicBezTo>
                      <a:pt x="7317" y="150941"/>
                      <a:pt x="8386" y="149708"/>
                      <a:pt x="8386" y="148310"/>
                    </a:cubicBezTo>
                    <a:lnTo>
                      <a:pt x="5179" y="2549"/>
                    </a:lnTo>
                    <a:cubicBezTo>
                      <a:pt x="5179" y="1069"/>
                      <a:pt x="3946" y="0"/>
                      <a:pt x="2549" y="0"/>
                    </a:cubicBezTo>
                    <a:cubicBezTo>
                      <a:pt x="1151" y="0"/>
                      <a:pt x="0" y="1233"/>
                      <a:pt x="0" y="2713"/>
                    </a:cubicBezTo>
                    <a:close/>
                  </a:path>
                </a:pathLst>
              </a:custGeom>
              <a:grpFill/>
              <a:ln w="8221" cap="flat">
                <a:noFill/>
                <a:prstDash val="solid"/>
                <a:miter/>
              </a:ln>
            </p:spPr>
            <p:txBody>
              <a:bodyPr rtlCol="0" anchor="ctr"/>
              <a:lstStyle/>
              <a:p>
                <a:endParaRPr lang="en-US"/>
              </a:p>
            </p:txBody>
          </p:sp>
        </p:grpSp>
        <p:sp>
          <p:nvSpPr>
            <p:cNvPr id="52" name="Freeform: Shape 51">
              <a:extLst>
                <a:ext uri="{FF2B5EF4-FFF2-40B4-BE49-F238E27FC236}">
                  <a16:creationId xmlns:a16="http://schemas.microsoft.com/office/drawing/2014/main" id="{781AB069-8356-4611-BC88-81DFC47C3B67}"/>
                </a:ext>
              </a:extLst>
            </p:cNvPr>
            <p:cNvSpPr/>
            <p:nvPr/>
          </p:nvSpPr>
          <p:spPr>
            <a:xfrm>
              <a:off x="5640020" y="2159107"/>
              <a:ext cx="399820" cy="359816"/>
            </a:xfrm>
            <a:custGeom>
              <a:avLst/>
              <a:gdLst>
                <a:gd name="connsiteX0" fmla="*/ 66686 w 399820"/>
                <a:gd name="connsiteY0" fmla="*/ 32914 h 359816"/>
                <a:gd name="connsiteX1" fmla="*/ 96447 w 399820"/>
                <a:gd name="connsiteY1" fmla="*/ 54124 h 359816"/>
                <a:gd name="connsiteX2" fmla="*/ 101791 w 399820"/>
                <a:gd name="connsiteY2" fmla="*/ 78870 h 359816"/>
                <a:gd name="connsiteX3" fmla="*/ 76716 w 399820"/>
                <a:gd name="connsiteY3" fmla="*/ 123758 h 359816"/>
                <a:gd name="connsiteX4" fmla="*/ 77292 w 399820"/>
                <a:gd name="connsiteY4" fmla="*/ 125731 h 359816"/>
                <a:gd name="connsiteX5" fmla="*/ 35035 w 399820"/>
                <a:gd name="connsiteY5" fmla="*/ 134939 h 359816"/>
                <a:gd name="connsiteX6" fmla="*/ 14235 w 399820"/>
                <a:gd name="connsiteY6" fmla="*/ 123593 h 359816"/>
                <a:gd name="connsiteX7" fmla="*/ 423 w 399820"/>
                <a:gd name="connsiteY7" fmla="*/ 145133 h 359816"/>
                <a:gd name="connsiteX8" fmla="*/ 21963 w 399820"/>
                <a:gd name="connsiteY8" fmla="*/ 158944 h 359816"/>
                <a:gd name="connsiteX9" fmla="*/ 36186 w 399820"/>
                <a:gd name="connsiteY9" fmla="*/ 139953 h 359816"/>
                <a:gd name="connsiteX10" fmla="*/ 79018 w 399820"/>
                <a:gd name="connsiteY10" fmla="*/ 130664 h 359816"/>
                <a:gd name="connsiteX11" fmla="*/ 123001 w 399820"/>
                <a:gd name="connsiteY11" fmla="*/ 153436 h 359816"/>
                <a:gd name="connsiteX12" fmla="*/ 145856 w 399820"/>
                <a:gd name="connsiteY12" fmla="*/ 138638 h 359816"/>
                <a:gd name="connsiteX13" fmla="*/ 217956 w 399820"/>
                <a:gd name="connsiteY13" fmla="*/ 184923 h 359816"/>
                <a:gd name="connsiteX14" fmla="*/ 211790 w 399820"/>
                <a:gd name="connsiteY14" fmla="*/ 223645 h 359816"/>
                <a:gd name="connsiteX15" fmla="*/ 233905 w 399820"/>
                <a:gd name="connsiteY15" fmla="*/ 256694 h 359816"/>
                <a:gd name="connsiteX16" fmla="*/ 199623 w 399820"/>
                <a:gd name="connsiteY16" fmla="*/ 309967 h 359816"/>
                <a:gd name="connsiteX17" fmla="*/ 178987 w 399820"/>
                <a:gd name="connsiteY17" fmla="*/ 306103 h 359816"/>
                <a:gd name="connsiteX18" fmla="*/ 158188 w 399820"/>
                <a:gd name="connsiteY18" fmla="*/ 338413 h 359816"/>
                <a:gd name="connsiteX19" fmla="*/ 190497 w 399820"/>
                <a:gd name="connsiteY19" fmla="*/ 359212 h 359816"/>
                <a:gd name="connsiteX20" fmla="*/ 211297 w 399820"/>
                <a:gd name="connsiteY20" fmla="*/ 326903 h 359816"/>
                <a:gd name="connsiteX21" fmla="*/ 203733 w 399820"/>
                <a:gd name="connsiteY21" fmla="*/ 313256 h 359816"/>
                <a:gd name="connsiteX22" fmla="*/ 238344 w 399820"/>
                <a:gd name="connsiteY22" fmla="*/ 259489 h 359816"/>
                <a:gd name="connsiteX23" fmla="*/ 276573 w 399820"/>
                <a:gd name="connsiteY23" fmla="*/ 265326 h 359816"/>
                <a:gd name="connsiteX24" fmla="*/ 319405 w 399820"/>
                <a:gd name="connsiteY24" fmla="*/ 212546 h 359816"/>
                <a:gd name="connsiteX25" fmla="*/ 364786 w 399820"/>
                <a:gd name="connsiteY25" fmla="*/ 202681 h 359816"/>
                <a:gd name="connsiteX26" fmla="*/ 385586 w 399820"/>
                <a:gd name="connsiteY26" fmla="*/ 214026 h 359816"/>
                <a:gd name="connsiteX27" fmla="*/ 399397 w 399820"/>
                <a:gd name="connsiteY27" fmla="*/ 192487 h 359816"/>
                <a:gd name="connsiteX28" fmla="*/ 377858 w 399820"/>
                <a:gd name="connsiteY28" fmla="*/ 178675 h 359816"/>
                <a:gd name="connsiteX29" fmla="*/ 363635 w 399820"/>
                <a:gd name="connsiteY29" fmla="*/ 197666 h 359816"/>
                <a:gd name="connsiteX30" fmla="*/ 319158 w 399820"/>
                <a:gd name="connsiteY30" fmla="*/ 207367 h 359816"/>
                <a:gd name="connsiteX31" fmla="*/ 318172 w 399820"/>
                <a:gd name="connsiteY31" fmla="*/ 200626 h 359816"/>
                <a:gd name="connsiteX32" fmla="*/ 297043 w 399820"/>
                <a:gd name="connsiteY32" fmla="*/ 168234 h 359816"/>
                <a:gd name="connsiteX33" fmla="*/ 345713 w 399820"/>
                <a:gd name="connsiteY33" fmla="*/ 92435 h 359816"/>
                <a:gd name="connsiteX34" fmla="*/ 362484 w 399820"/>
                <a:gd name="connsiteY34" fmla="*/ 94161 h 359816"/>
                <a:gd name="connsiteX35" fmla="*/ 383283 w 399820"/>
                <a:gd name="connsiteY35" fmla="*/ 61852 h 359816"/>
                <a:gd name="connsiteX36" fmla="*/ 350974 w 399820"/>
                <a:gd name="connsiteY36" fmla="*/ 41053 h 359816"/>
                <a:gd name="connsiteX37" fmla="*/ 330174 w 399820"/>
                <a:gd name="connsiteY37" fmla="*/ 73362 h 359816"/>
                <a:gd name="connsiteX38" fmla="*/ 341191 w 399820"/>
                <a:gd name="connsiteY38" fmla="*/ 89804 h 359816"/>
                <a:gd name="connsiteX39" fmla="*/ 292686 w 399820"/>
                <a:gd name="connsiteY39" fmla="*/ 165275 h 359816"/>
                <a:gd name="connsiteX40" fmla="*/ 253389 w 399820"/>
                <a:gd name="connsiteY40" fmla="*/ 158862 h 359816"/>
                <a:gd name="connsiteX41" fmla="*/ 220669 w 399820"/>
                <a:gd name="connsiteY41" fmla="*/ 180484 h 359816"/>
                <a:gd name="connsiteX42" fmla="*/ 186797 w 399820"/>
                <a:gd name="connsiteY42" fmla="*/ 158780 h 359816"/>
                <a:gd name="connsiteX43" fmla="*/ 218695 w 399820"/>
                <a:gd name="connsiteY43" fmla="*/ 109206 h 359816"/>
                <a:gd name="connsiteX44" fmla="*/ 243112 w 399820"/>
                <a:gd name="connsiteY44" fmla="*/ 111919 h 359816"/>
                <a:gd name="connsiteX45" fmla="*/ 272791 w 399820"/>
                <a:gd name="connsiteY45" fmla="*/ 65716 h 359816"/>
                <a:gd name="connsiteX46" fmla="*/ 226588 w 399820"/>
                <a:gd name="connsiteY46" fmla="*/ 36038 h 359816"/>
                <a:gd name="connsiteX47" fmla="*/ 196910 w 399820"/>
                <a:gd name="connsiteY47" fmla="*/ 82241 h 359816"/>
                <a:gd name="connsiteX48" fmla="*/ 214092 w 399820"/>
                <a:gd name="connsiteY48" fmla="*/ 106740 h 359816"/>
                <a:gd name="connsiteX49" fmla="*/ 182440 w 399820"/>
                <a:gd name="connsiteY49" fmla="*/ 155985 h 359816"/>
                <a:gd name="connsiteX50" fmla="*/ 148569 w 399820"/>
                <a:gd name="connsiteY50" fmla="*/ 134199 h 359816"/>
                <a:gd name="connsiteX51" fmla="*/ 152597 w 399820"/>
                <a:gd name="connsiteY51" fmla="*/ 107233 h 359816"/>
                <a:gd name="connsiteX52" fmla="*/ 106805 w 399820"/>
                <a:gd name="connsiteY52" fmla="*/ 77472 h 359816"/>
                <a:gd name="connsiteX53" fmla="*/ 101462 w 399820"/>
                <a:gd name="connsiteY53" fmla="*/ 53056 h 359816"/>
                <a:gd name="connsiteX54" fmla="*/ 119713 w 399820"/>
                <a:gd name="connsiteY54" fmla="*/ 21404 h 359816"/>
                <a:gd name="connsiteX55" fmla="*/ 87403 w 399820"/>
                <a:gd name="connsiteY55" fmla="*/ 605 h 359816"/>
                <a:gd name="connsiteX56" fmla="*/ 66686 w 399820"/>
                <a:gd name="connsiteY56" fmla="*/ 32914 h 359816"/>
                <a:gd name="connsiteX57" fmla="*/ 206200 w 399820"/>
                <a:gd name="connsiteY57" fmla="*/ 328054 h 359816"/>
                <a:gd name="connsiteX58" fmla="*/ 189428 w 399820"/>
                <a:gd name="connsiteY58" fmla="*/ 354115 h 359816"/>
                <a:gd name="connsiteX59" fmla="*/ 163367 w 399820"/>
                <a:gd name="connsiteY59" fmla="*/ 337344 h 359816"/>
                <a:gd name="connsiteX60" fmla="*/ 180138 w 399820"/>
                <a:gd name="connsiteY60" fmla="*/ 311283 h 359816"/>
                <a:gd name="connsiteX61" fmla="*/ 206200 w 399820"/>
                <a:gd name="connsiteY61" fmla="*/ 328054 h 359816"/>
                <a:gd name="connsiteX62" fmla="*/ 335354 w 399820"/>
                <a:gd name="connsiteY62" fmla="*/ 72293 h 359816"/>
                <a:gd name="connsiteX63" fmla="*/ 352125 w 399820"/>
                <a:gd name="connsiteY63" fmla="*/ 46232 h 359816"/>
                <a:gd name="connsiteX64" fmla="*/ 378186 w 399820"/>
                <a:gd name="connsiteY64" fmla="*/ 63003 h 359816"/>
                <a:gd name="connsiteX65" fmla="*/ 361415 w 399820"/>
                <a:gd name="connsiteY65" fmla="*/ 89064 h 359816"/>
                <a:gd name="connsiteX66" fmla="*/ 335354 w 399820"/>
                <a:gd name="connsiteY66" fmla="*/ 72293 h 359816"/>
                <a:gd name="connsiteX67" fmla="*/ 379008 w 399820"/>
                <a:gd name="connsiteY67" fmla="*/ 183772 h 359816"/>
                <a:gd name="connsiteX68" fmla="*/ 394382 w 399820"/>
                <a:gd name="connsiteY68" fmla="*/ 193638 h 359816"/>
                <a:gd name="connsiteX69" fmla="*/ 384517 w 399820"/>
                <a:gd name="connsiteY69" fmla="*/ 209011 h 359816"/>
                <a:gd name="connsiteX70" fmla="*/ 369143 w 399820"/>
                <a:gd name="connsiteY70" fmla="*/ 199146 h 359816"/>
                <a:gd name="connsiteX71" fmla="*/ 379008 w 399820"/>
                <a:gd name="connsiteY71" fmla="*/ 183772 h 359816"/>
                <a:gd name="connsiteX72" fmla="*/ 254540 w 399820"/>
                <a:gd name="connsiteY72" fmla="*/ 163959 h 359816"/>
                <a:gd name="connsiteX73" fmla="*/ 292111 w 399820"/>
                <a:gd name="connsiteY73" fmla="*/ 170947 h 359816"/>
                <a:gd name="connsiteX74" fmla="*/ 313157 w 399820"/>
                <a:gd name="connsiteY74" fmla="*/ 201612 h 359816"/>
                <a:gd name="connsiteX75" fmla="*/ 275504 w 399820"/>
                <a:gd name="connsiteY75" fmla="*/ 260229 h 359816"/>
                <a:gd name="connsiteX76" fmla="*/ 238837 w 399820"/>
                <a:gd name="connsiteY76" fmla="*/ 253817 h 359816"/>
                <a:gd name="connsiteX77" fmla="*/ 216887 w 399820"/>
                <a:gd name="connsiteY77" fmla="*/ 222576 h 359816"/>
                <a:gd name="connsiteX78" fmla="*/ 254540 w 399820"/>
                <a:gd name="connsiteY78" fmla="*/ 163959 h 359816"/>
                <a:gd name="connsiteX79" fmla="*/ 202089 w 399820"/>
                <a:gd name="connsiteY79" fmla="*/ 81090 h 359816"/>
                <a:gd name="connsiteX80" fmla="*/ 227821 w 399820"/>
                <a:gd name="connsiteY80" fmla="*/ 41053 h 359816"/>
                <a:gd name="connsiteX81" fmla="*/ 267858 w 399820"/>
                <a:gd name="connsiteY81" fmla="*/ 66785 h 359816"/>
                <a:gd name="connsiteX82" fmla="*/ 242126 w 399820"/>
                <a:gd name="connsiteY82" fmla="*/ 106822 h 359816"/>
                <a:gd name="connsiteX83" fmla="*/ 202089 w 399820"/>
                <a:gd name="connsiteY83" fmla="*/ 81090 h 359816"/>
                <a:gd name="connsiteX84" fmla="*/ 20812 w 399820"/>
                <a:gd name="connsiteY84" fmla="*/ 153847 h 359816"/>
                <a:gd name="connsiteX85" fmla="*/ 5438 w 399820"/>
                <a:gd name="connsiteY85" fmla="*/ 143982 h 359816"/>
                <a:gd name="connsiteX86" fmla="*/ 15304 w 399820"/>
                <a:gd name="connsiteY86" fmla="*/ 128608 h 359816"/>
                <a:gd name="connsiteX87" fmla="*/ 30677 w 399820"/>
                <a:gd name="connsiteY87" fmla="*/ 138474 h 359816"/>
                <a:gd name="connsiteX88" fmla="*/ 20812 w 399820"/>
                <a:gd name="connsiteY88" fmla="*/ 153847 h 359816"/>
                <a:gd name="connsiteX89" fmla="*/ 147583 w 399820"/>
                <a:gd name="connsiteY89" fmla="*/ 108384 h 359816"/>
                <a:gd name="connsiteX90" fmla="*/ 121850 w 399820"/>
                <a:gd name="connsiteY90" fmla="*/ 148421 h 359816"/>
                <a:gd name="connsiteX91" fmla="*/ 81813 w 399820"/>
                <a:gd name="connsiteY91" fmla="*/ 122689 h 359816"/>
                <a:gd name="connsiteX92" fmla="*/ 107545 w 399820"/>
                <a:gd name="connsiteY92" fmla="*/ 82652 h 359816"/>
                <a:gd name="connsiteX93" fmla="*/ 147583 w 399820"/>
                <a:gd name="connsiteY93" fmla="*/ 108384 h 359816"/>
                <a:gd name="connsiteX94" fmla="*/ 114698 w 399820"/>
                <a:gd name="connsiteY94" fmla="*/ 22555 h 359816"/>
                <a:gd name="connsiteX95" fmla="*/ 97926 w 399820"/>
                <a:gd name="connsiteY95" fmla="*/ 48616 h 359816"/>
                <a:gd name="connsiteX96" fmla="*/ 71865 w 399820"/>
                <a:gd name="connsiteY96" fmla="*/ 31845 h 359816"/>
                <a:gd name="connsiteX97" fmla="*/ 88637 w 399820"/>
                <a:gd name="connsiteY97" fmla="*/ 5784 h 359816"/>
                <a:gd name="connsiteX98" fmla="*/ 114698 w 399820"/>
                <a:gd name="connsiteY98" fmla="*/ 22555 h 359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399820" h="359816">
                  <a:moveTo>
                    <a:pt x="66686" y="32914"/>
                  </a:moveTo>
                  <a:cubicBezTo>
                    <a:pt x="69645" y="46643"/>
                    <a:pt x="82717" y="55769"/>
                    <a:pt x="96447" y="54124"/>
                  </a:cubicBezTo>
                  <a:lnTo>
                    <a:pt x="101791" y="78870"/>
                  </a:lnTo>
                  <a:cubicBezTo>
                    <a:pt x="83539" y="85283"/>
                    <a:pt x="72523" y="104438"/>
                    <a:pt x="76716" y="123758"/>
                  </a:cubicBezTo>
                  <a:cubicBezTo>
                    <a:pt x="76880" y="124415"/>
                    <a:pt x="77045" y="125073"/>
                    <a:pt x="77292" y="125731"/>
                  </a:cubicBezTo>
                  <a:lnTo>
                    <a:pt x="35035" y="134939"/>
                  </a:lnTo>
                  <a:cubicBezTo>
                    <a:pt x="31911" y="126635"/>
                    <a:pt x="23114" y="121620"/>
                    <a:pt x="14235" y="123593"/>
                  </a:cubicBezTo>
                  <a:cubicBezTo>
                    <a:pt x="4452" y="125731"/>
                    <a:pt x="-1714" y="135349"/>
                    <a:pt x="423" y="145133"/>
                  </a:cubicBezTo>
                  <a:cubicBezTo>
                    <a:pt x="2561" y="154916"/>
                    <a:pt x="12180" y="161082"/>
                    <a:pt x="21963" y="158944"/>
                  </a:cubicBezTo>
                  <a:cubicBezTo>
                    <a:pt x="30842" y="156971"/>
                    <a:pt x="36761" y="148832"/>
                    <a:pt x="36186" y="139953"/>
                  </a:cubicBezTo>
                  <a:lnTo>
                    <a:pt x="79018" y="130664"/>
                  </a:lnTo>
                  <a:cubicBezTo>
                    <a:pt x="86170" y="147517"/>
                    <a:pt x="104504" y="157464"/>
                    <a:pt x="123001" y="153436"/>
                  </a:cubicBezTo>
                  <a:cubicBezTo>
                    <a:pt x="132538" y="151381"/>
                    <a:pt x="140512" y="145873"/>
                    <a:pt x="145856" y="138638"/>
                  </a:cubicBezTo>
                  <a:lnTo>
                    <a:pt x="217956" y="184923"/>
                  </a:lnTo>
                  <a:cubicBezTo>
                    <a:pt x="211379" y="196268"/>
                    <a:pt x="208830" y="209916"/>
                    <a:pt x="211790" y="223645"/>
                  </a:cubicBezTo>
                  <a:cubicBezTo>
                    <a:pt x="214749" y="237210"/>
                    <a:pt x="222560" y="248802"/>
                    <a:pt x="233905" y="256694"/>
                  </a:cubicBezTo>
                  <a:lnTo>
                    <a:pt x="199623" y="309967"/>
                  </a:lnTo>
                  <a:cubicBezTo>
                    <a:pt x="193703" y="306103"/>
                    <a:pt x="186386" y="304541"/>
                    <a:pt x="178987" y="306103"/>
                  </a:cubicBezTo>
                  <a:cubicBezTo>
                    <a:pt x="164354" y="309310"/>
                    <a:pt x="155064" y="323779"/>
                    <a:pt x="158188" y="338413"/>
                  </a:cubicBezTo>
                  <a:cubicBezTo>
                    <a:pt x="161394" y="353046"/>
                    <a:pt x="175863" y="362336"/>
                    <a:pt x="190497" y="359212"/>
                  </a:cubicBezTo>
                  <a:cubicBezTo>
                    <a:pt x="205131" y="356006"/>
                    <a:pt x="214421" y="341537"/>
                    <a:pt x="211297" y="326903"/>
                  </a:cubicBezTo>
                  <a:cubicBezTo>
                    <a:pt x="210146" y="321477"/>
                    <a:pt x="207432" y="316873"/>
                    <a:pt x="203733" y="313256"/>
                  </a:cubicBezTo>
                  <a:lnTo>
                    <a:pt x="238344" y="259489"/>
                  </a:lnTo>
                  <a:cubicBezTo>
                    <a:pt x="249936" y="266066"/>
                    <a:pt x="263419" y="268121"/>
                    <a:pt x="276573" y="265326"/>
                  </a:cubicBezTo>
                  <a:cubicBezTo>
                    <a:pt x="301894" y="259818"/>
                    <a:pt x="319241" y="237457"/>
                    <a:pt x="319405" y="212546"/>
                  </a:cubicBezTo>
                  <a:lnTo>
                    <a:pt x="364786" y="202681"/>
                  </a:lnTo>
                  <a:cubicBezTo>
                    <a:pt x="367910" y="210984"/>
                    <a:pt x="376707" y="215999"/>
                    <a:pt x="385586" y="214026"/>
                  </a:cubicBezTo>
                  <a:cubicBezTo>
                    <a:pt x="395369" y="211889"/>
                    <a:pt x="401535" y="202270"/>
                    <a:pt x="399397" y="192487"/>
                  </a:cubicBezTo>
                  <a:cubicBezTo>
                    <a:pt x="397260" y="182704"/>
                    <a:pt x="387641" y="176538"/>
                    <a:pt x="377858" y="178675"/>
                  </a:cubicBezTo>
                  <a:cubicBezTo>
                    <a:pt x="368979" y="180648"/>
                    <a:pt x="363059" y="188787"/>
                    <a:pt x="363635" y="197666"/>
                  </a:cubicBezTo>
                  <a:lnTo>
                    <a:pt x="319158" y="207367"/>
                  </a:lnTo>
                  <a:cubicBezTo>
                    <a:pt x="318994" y="205147"/>
                    <a:pt x="318665" y="202845"/>
                    <a:pt x="318172" y="200626"/>
                  </a:cubicBezTo>
                  <a:cubicBezTo>
                    <a:pt x="315294" y="187472"/>
                    <a:pt x="307813" y="176127"/>
                    <a:pt x="297043" y="168234"/>
                  </a:cubicBezTo>
                  <a:lnTo>
                    <a:pt x="345713" y="92435"/>
                  </a:lnTo>
                  <a:cubicBezTo>
                    <a:pt x="350810" y="94737"/>
                    <a:pt x="356647" y="95477"/>
                    <a:pt x="362484" y="94161"/>
                  </a:cubicBezTo>
                  <a:cubicBezTo>
                    <a:pt x="377118" y="90955"/>
                    <a:pt x="386407" y="76486"/>
                    <a:pt x="383283" y="61852"/>
                  </a:cubicBezTo>
                  <a:cubicBezTo>
                    <a:pt x="380077" y="47219"/>
                    <a:pt x="365608" y="37929"/>
                    <a:pt x="350974" y="41053"/>
                  </a:cubicBezTo>
                  <a:cubicBezTo>
                    <a:pt x="336340" y="44259"/>
                    <a:pt x="327051" y="58728"/>
                    <a:pt x="330174" y="73362"/>
                  </a:cubicBezTo>
                  <a:cubicBezTo>
                    <a:pt x="331655" y="80268"/>
                    <a:pt x="335765" y="86023"/>
                    <a:pt x="341191" y="89804"/>
                  </a:cubicBezTo>
                  <a:lnTo>
                    <a:pt x="292686" y="165275"/>
                  </a:lnTo>
                  <a:cubicBezTo>
                    <a:pt x="280847" y="158204"/>
                    <a:pt x="267036" y="155902"/>
                    <a:pt x="253389" y="158862"/>
                  </a:cubicBezTo>
                  <a:cubicBezTo>
                    <a:pt x="239660" y="161822"/>
                    <a:pt x="228232" y="169878"/>
                    <a:pt x="220669" y="180484"/>
                  </a:cubicBezTo>
                  <a:lnTo>
                    <a:pt x="186797" y="158780"/>
                  </a:lnTo>
                  <a:lnTo>
                    <a:pt x="218695" y="109206"/>
                  </a:lnTo>
                  <a:cubicBezTo>
                    <a:pt x="226095" y="112577"/>
                    <a:pt x="234563" y="113810"/>
                    <a:pt x="243112" y="111919"/>
                  </a:cubicBezTo>
                  <a:cubicBezTo>
                    <a:pt x="264076" y="107398"/>
                    <a:pt x="277395" y="86598"/>
                    <a:pt x="272791" y="65716"/>
                  </a:cubicBezTo>
                  <a:cubicBezTo>
                    <a:pt x="268269" y="44752"/>
                    <a:pt x="247469" y="31434"/>
                    <a:pt x="226588" y="36038"/>
                  </a:cubicBezTo>
                  <a:cubicBezTo>
                    <a:pt x="205624" y="40559"/>
                    <a:pt x="192306" y="61359"/>
                    <a:pt x="196910" y="82241"/>
                  </a:cubicBezTo>
                  <a:cubicBezTo>
                    <a:pt x="199211" y="92764"/>
                    <a:pt x="205624" y="101396"/>
                    <a:pt x="214092" y="106740"/>
                  </a:cubicBezTo>
                  <a:lnTo>
                    <a:pt x="182440" y="155985"/>
                  </a:lnTo>
                  <a:lnTo>
                    <a:pt x="148569" y="134199"/>
                  </a:lnTo>
                  <a:cubicBezTo>
                    <a:pt x="152926" y="126224"/>
                    <a:pt x="154653" y="116770"/>
                    <a:pt x="152597" y="107233"/>
                  </a:cubicBezTo>
                  <a:cubicBezTo>
                    <a:pt x="148076" y="86434"/>
                    <a:pt x="127605" y="73197"/>
                    <a:pt x="106805" y="77472"/>
                  </a:cubicBezTo>
                  <a:lnTo>
                    <a:pt x="101462" y="53056"/>
                  </a:lnTo>
                  <a:cubicBezTo>
                    <a:pt x="114616" y="48863"/>
                    <a:pt x="122672" y="35216"/>
                    <a:pt x="119713" y="21404"/>
                  </a:cubicBezTo>
                  <a:cubicBezTo>
                    <a:pt x="116506" y="6770"/>
                    <a:pt x="102037" y="-2520"/>
                    <a:pt x="87403" y="605"/>
                  </a:cubicBezTo>
                  <a:cubicBezTo>
                    <a:pt x="72852" y="3811"/>
                    <a:pt x="63480" y="18280"/>
                    <a:pt x="66686" y="32914"/>
                  </a:cubicBezTo>
                  <a:close/>
                  <a:moveTo>
                    <a:pt x="206200" y="328054"/>
                  </a:moveTo>
                  <a:cubicBezTo>
                    <a:pt x="208748" y="339892"/>
                    <a:pt x="201267" y="351566"/>
                    <a:pt x="189428" y="354115"/>
                  </a:cubicBezTo>
                  <a:cubicBezTo>
                    <a:pt x="177589" y="356664"/>
                    <a:pt x="165916" y="349182"/>
                    <a:pt x="163367" y="337344"/>
                  </a:cubicBezTo>
                  <a:cubicBezTo>
                    <a:pt x="160818" y="325505"/>
                    <a:pt x="168300" y="313831"/>
                    <a:pt x="180138" y="311283"/>
                  </a:cubicBezTo>
                  <a:cubicBezTo>
                    <a:pt x="191977" y="308734"/>
                    <a:pt x="203651" y="316215"/>
                    <a:pt x="206200" y="328054"/>
                  </a:cubicBezTo>
                  <a:close/>
                  <a:moveTo>
                    <a:pt x="335354" y="72293"/>
                  </a:moveTo>
                  <a:cubicBezTo>
                    <a:pt x="332805" y="60455"/>
                    <a:pt x="340287" y="48781"/>
                    <a:pt x="352125" y="46232"/>
                  </a:cubicBezTo>
                  <a:cubicBezTo>
                    <a:pt x="363964" y="43683"/>
                    <a:pt x="375638" y="51165"/>
                    <a:pt x="378186" y="63003"/>
                  </a:cubicBezTo>
                  <a:cubicBezTo>
                    <a:pt x="380735" y="74842"/>
                    <a:pt x="373254" y="86516"/>
                    <a:pt x="361415" y="89064"/>
                  </a:cubicBezTo>
                  <a:cubicBezTo>
                    <a:pt x="349577" y="91613"/>
                    <a:pt x="337902" y="84132"/>
                    <a:pt x="335354" y="72293"/>
                  </a:cubicBezTo>
                  <a:close/>
                  <a:moveTo>
                    <a:pt x="379008" y="183772"/>
                  </a:moveTo>
                  <a:cubicBezTo>
                    <a:pt x="385997" y="182293"/>
                    <a:pt x="392820" y="186650"/>
                    <a:pt x="394382" y="193638"/>
                  </a:cubicBezTo>
                  <a:cubicBezTo>
                    <a:pt x="395862" y="200626"/>
                    <a:pt x="391505" y="207449"/>
                    <a:pt x="384517" y="209011"/>
                  </a:cubicBezTo>
                  <a:cubicBezTo>
                    <a:pt x="377528" y="210491"/>
                    <a:pt x="370705" y="206134"/>
                    <a:pt x="369143" y="199146"/>
                  </a:cubicBezTo>
                  <a:cubicBezTo>
                    <a:pt x="367663" y="192158"/>
                    <a:pt x="372103" y="185252"/>
                    <a:pt x="379008" y="183772"/>
                  </a:cubicBezTo>
                  <a:close/>
                  <a:moveTo>
                    <a:pt x="254540" y="163959"/>
                  </a:moveTo>
                  <a:cubicBezTo>
                    <a:pt x="267611" y="161082"/>
                    <a:pt x="280930" y="163630"/>
                    <a:pt x="292111" y="170947"/>
                  </a:cubicBezTo>
                  <a:cubicBezTo>
                    <a:pt x="302881" y="178017"/>
                    <a:pt x="310362" y="188952"/>
                    <a:pt x="313157" y="201612"/>
                  </a:cubicBezTo>
                  <a:cubicBezTo>
                    <a:pt x="318911" y="228167"/>
                    <a:pt x="302058" y="254392"/>
                    <a:pt x="275504" y="260229"/>
                  </a:cubicBezTo>
                  <a:cubicBezTo>
                    <a:pt x="262843" y="263024"/>
                    <a:pt x="249854" y="260722"/>
                    <a:pt x="238837" y="253817"/>
                  </a:cubicBezTo>
                  <a:cubicBezTo>
                    <a:pt x="227492" y="246747"/>
                    <a:pt x="219682" y="235648"/>
                    <a:pt x="216887" y="222576"/>
                  </a:cubicBezTo>
                  <a:cubicBezTo>
                    <a:pt x="211132" y="196022"/>
                    <a:pt x="227985" y="169796"/>
                    <a:pt x="254540" y="163959"/>
                  </a:cubicBezTo>
                  <a:close/>
                  <a:moveTo>
                    <a:pt x="202089" y="81090"/>
                  </a:moveTo>
                  <a:cubicBezTo>
                    <a:pt x="198142" y="63003"/>
                    <a:pt x="209652" y="44999"/>
                    <a:pt x="227821" y="41053"/>
                  </a:cubicBezTo>
                  <a:cubicBezTo>
                    <a:pt x="245907" y="37106"/>
                    <a:pt x="263912" y="48616"/>
                    <a:pt x="267858" y="66785"/>
                  </a:cubicBezTo>
                  <a:cubicBezTo>
                    <a:pt x="271804" y="84872"/>
                    <a:pt x="260294" y="102876"/>
                    <a:pt x="242126" y="106822"/>
                  </a:cubicBezTo>
                  <a:cubicBezTo>
                    <a:pt x="223957" y="110768"/>
                    <a:pt x="206035" y="99259"/>
                    <a:pt x="202089" y="81090"/>
                  </a:cubicBezTo>
                  <a:close/>
                  <a:moveTo>
                    <a:pt x="20812" y="153847"/>
                  </a:moveTo>
                  <a:cubicBezTo>
                    <a:pt x="13824" y="155327"/>
                    <a:pt x="7000" y="150970"/>
                    <a:pt x="5438" y="143982"/>
                  </a:cubicBezTo>
                  <a:cubicBezTo>
                    <a:pt x="3958" y="136994"/>
                    <a:pt x="8316" y="130170"/>
                    <a:pt x="15304" y="128608"/>
                  </a:cubicBezTo>
                  <a:cubicBezTo>
                    <a:pt x="22292" y="127128"/>
                    <a:pt x="29115" y="131486"/>
                    <a:pt x="30677" y="138474"/>
                  </a:cubicBezTo>
                  <a:cubicBezTo>
                    <a:pt x="32157" y="145462"/>
                    <a:pt x="27718" y="152367"/>
                    <a:pt x="20812" y="153847"/>
                  </a:cubicBezTo>
                  <a:close/>
                  <a:moveTo>
                    <a:pt x="147583" y="108384"/>
                  </a:moveTo>
                  <a:cubicBezTo>
                    <a:pt x="151529" y="126471"/>
                    <a:pt x="140019" y="144475"/>
                    <a:pt x="121850" y="148421"/>
                  </a:cubicBezTo>
                  <a:cubicBezTo>
                    <a:pt x="103764" y="152367"/>
                    <a:pt x="85759" y="140858"/>
                    <a:pt x="81813" y="122689"/>
                  </a:cubicBezTo>
                  <a:cubicBezTo>
                    <a:pt x="77867" y="104602"/>
                    <a:pt x="89376" y="86598"/>
                    <a:pt x="107545" y="82652"/>
                  </a:cubicBezTo>
                  <a:cubicBezTo>
                    <a:pt x="125632" y="78706"/>
                    <a:pt x="143636" y="90215"/>
                    <a:pt x="147583" y="108384"/>
                  </a:cubicBezTo>
                  <a:close/>
                  <a:moveTo>
                    <a:pt x="114698" y="22555"/>
                  </a:moveTo>
                  <a:cubicBezTo>
                    <a:pt x="117246" y="34393"/>
                    <a:pt x="109765" y="46068"/>
                    <a:pt x="97926" y="48616"/>
                  </a:cubicBezTo>
                  <a:cubicBezTo>
                    <a:pt x="86088" y="51165"/>
                    <a:pt x="74414" y="43683"/>
                    <a:pt x="71865" y="31845"/>
                  </a:cubicBezTo>
                  <a:cubicBezTo>
                    <a:pt x="69317" y="20006"/>
                    <a:pt x="76798" y="8332"/>
                    <a:pt x="88637" y="5784"/>
                  </a:cubicBezTo>
                  <a:cubicBezTo>
                    <a:pt x="100393" y="3153"/>
                    <a:pt x="112067" y="10717"/>
                    <a:pt x="114698" y="22555"/>
                  </a:cubicBezTo>
                  <a:close/>
                </a:path>
              </a:pathLst>
            </a:custGeom>
            <a:grpFill/>
            <a:ln w="8221" cap="flat">
              <a:noFill/>
              <a:prstDash val="solid"/>
              <a:miter/>
            </a:ln>
          </p:spPr>
          <p:txBody>
            <a:bodyPr rtlCol="0" anchor="ctr"/>
            <a:lstStyle/>
            <a:p>
              <a:endParaRPr lang="en-US"/>
            </a:p>
          </p:txBody>
        </p:sp>
        <p:sp>
          <p:nvSpPr>
            <p:cNvPr id="53" name="Freeform: Shape 52">
              <a:extLst>
                <a:ext uri="{FF2B5EF4-FFF2-40B4-BE49-F238E27FC236}">
                  <a16:creationId xmlns:a16="http://schemas.microsoft.com/office/drawing/2014/main" id="{24216F0D-A526-4C49-9497-2122BE990802}"/>
                </a:ext>
              </a:extLst>
            </p:cNvPr>
            <p:cNvSpPr/>
            <p:nvPr/>
          </p:nvSpPr>
          <p:spPr>
            <a:xfrm>
              <a:off x="494729" y="2979445"/>
              <a:ext cx="372255" cy="391903"/>
            </a:xfrm>
            <a:custGeom>
              <a:avLst/>
              <a:gdLst>
                <a:gd name="connsiteX0" fmla="*/ 345125 w 372255"/>
                <a:gd name="connsiteY0" fmla="*/ 88624 h 391903"/>
                <a:gd name="connsiteX1" fmla="*/ 318077 w 372255"/>
                <a:gd name="connsiteY1" fmla="*/ 113205 h 391903"/>
                <a:gd name="connsiteX2" fmla="*/ 292756 w 372255"/>
                <a:gd name="connsiteY2" fmla="*/ 113205 h 391903"/>
                <a:gd name="connsiteX3" fmla="*/ 254199 w 372255"/>
                <a:gd name="connsiteY3" fmla="*/ 79170 h 391903"/>
                <a:gd name="connsiteX4" fmla="*/ 252143 w 372255"/>
                <a:gd name="connsiteY4" fmla="*/ 79252 h 391903"/>
                <a:gd name="connsiteX5" fmla="*/ 252143 w 372255"/>
                <a:gd name="connsiteY5" fmla="*/ 36009 h 391903"/>
                <a:gd name="connsiteX6" fmla="*/ 267681 w 372255"/>
                <a:gd name="connsiteY6" fmla="*/ 18087 h 391903"/>
                <a:gd name="connsiteX7" fmla="*/ 249595 w 372255"/>
                <a:gd name="connsiteY7" fmla="*/ 0 h 391903"/>
                <a:gd name="connsiteX8" fmla="*/ 231508 w 372255"/>
                <a:gd name="connsiteY8" fmla="*/ 18087 h 391903"/>
                <a:gd name="connsiteX9" fmla="*/ 247046 w 372255"/>
                <a:gd name="connsiteY9" fmla="*/ 36009 h 391903"/>
                <a:gd name="connsiteX10" fmla="*/ 247046 w 372255"/>
                <a:gd name="connsiteY10" fmla="*/ 79828 h 391903"/>
                <a:gd name="connsiteX11" fmla="*/ 215477 w 372255"/>
                <a:gd name="connsiteY11" fmla="*/ 117974 h 391903"/>
                <a:gd name="connsiteX12" fmla="*/ 225096 w 372255"/>
                <a:gd name="connsiteY12" fmla="*/ 143460 h 391903"/>
                <a:gd name="connsiteX13" fmla="*/ 164506 w 372255"/>
                <a:gd name="connsiteY13" fmla="*/ 204050 h 391903"/>
                <a:gd name="connsiteX14" fmla="*/ 127921 w 372255"/>
                <a:gd name="connsiteY14" fmla="*/ 189827 h 391903"/>
                <a:gd name="connsiteX15" fmla="*/ 90926 w 372255"/>
                <a:gd name="connsiteY15" fmla="*/ 204461 h 391903"/>
                <a:gd name="connsiteX16" fmla="*/ 46121 w 372255"/>
                <a:gd name="connsiteY16" fmla="*/ 159655 h 391903"/>
                <a:gd name="connsiteX17" fmla="*/ 54260 w 372255"/>
                <a:gd name="connsiteY17" fmla="*/ 140336 h 391903"/>
                <a:gd name="connsiteX18" fmla="*/ 27130 w 372255"/>
                <a:gd name="connsiteY18" fmla="*/ 113205 h 391903"/>
                <a:gd name="connsiteX19" fmla="*/ 0 w 372255"/>
                <a:gd name="connsiteY19" fmla="*/ 140336 h 391903"/>
                <a:gd name="connsiteX20" fmla="*/ 27130 w 372255"/>
                <a:gd name="connsiteY20" fmla="*/ 167465 h 391903"/>
                <a:gd name="connsiteX21" fmla="*/ 42092 w 372255"/>
                <a:gd name="connsiteY21" fmla="*/ 162944 h 391903"/>
                <a:gd name="connsiteX22" fmla="*/ 87309 w 372255"/>
                <a:gd name="connsiteY22" fmla="*/ 208160 h 391903"/>
                <a:gd name="connsiteX23" fmla="*/ 73497 w 372255"/>
                <a:gd name="connsiteY23" fmla="*/ 244333 h 391903"/>
                <a:gd name="connsiteX24" fmla="*/ 115919 w 372255"/>
                <a:gd name="connsiteY24" fmla="*/ 297442 h 391903"/>
                <a:gd name="connsiteX25" fmla="*/ 115919 w 372255"/>
                <a:gd name="connsiteY25" fmla="*/ 343892 h 391903"/>
                <a:gd name="connsiteX26" fmla="*/ 100381 w 372255"/>
                <a:gd name="connsiteY26" fmla="*/ 361814 h 391903"/>
                <a:gd name="connsiteX27" fmla="*/ 118467 w 372255"/>
                <a:gd name="connsiteY27" fmla="*/ 379900 h 391903"/>
                <a:gd name="connsiteX28" fmla="*/ 136554 w 372255"/>
                <a:gd name="connsiteY28" fmla="*/ 361814 h 391903"/>
                <a:gd name="connsiteX29" fmla="*/ 121016 w 372255"/>
                <a:gd name="connsiteY29" fmla="*/ 343892 h 391903"/>
                <a:gd name="connsiteX30" fmla="*/ 121016 w 372255"/>
                <a:gd name="connsiteY30" fmla="*/ 298346 h 391903"/>
                <a:gd name="connsiteX31" fmla="*/ 127839 w 372255"/>
                <a:gd name="connsiteY31" fmla="*/ 298840 h 391903"/>
                <a:gd name="connsiteX32" fmla="*/ 163930 w 372255"/>
                <a:gd name="connsiteY32" fmla="*/ 285028 h 391903"/>
                <a:gd name="connsiteX33" fmla="*/ 227644 w 372255"/>
                <a:gd name="connsiteY33" fmla="*/ 348742 h 391903"/>
                <a:gd name="connsiteX34" fmla="*/ 222383 w 372255"/>
                <a:gd name="connsiteY34" fmla="*/ 364773 h 391903"/>
                <a:gd name="connsiteX35" fmla="*/ 249513 w 372255"/>
                <a:gd name="connsiteY35" fmla="*/ 391903 h 391903"/>
                <a:gd name="connsiteX36" fmla="*/ 276643 w 372255"/>
                <a:gd name="connsiteY36" fmla="*/ 364773 h 391903"/>
                <a:gd name="connsiteX37" fmla="*/ 249513 w 372255"/>
                <a:gd name="connsiteY37" fmla="*/ 337644 h 391903"/>
                <a:gd name="connsiteX38" fmla="*/ 231097 w 372255"/>
                <a:gd name="connsiteY38" fmla="*/ 344878 h 391903"/>
                <a:gd name="connsiteX39" fmla="*/ 167630 w 372255"/>
                <a:gd name="connsiteY39" fmla="*/ 281411 h 391903"/>
                <a:gd name="connsiteX40" fmla="*/ 182263 w 372255"/>
                <a:gd name="connsiteY40" fmla="*/ 244416 h 391903"/>
                <a:gd name="connsiteX41" fmla="*/ 168041 w 372255"/>
                <a:gd name="connsiteY41" fmla="*/ 207831 h 391903"/>
                <a:gd name="connsiteX42" fmla="*/ 196486 w 372255"/>
                <a:gd name="connsiteY42" fmla="*/ 179386 h 391903"/>
                <a:gd name="connsiteX43" fmla="*/ 238167 w 372255"/>
                <a:gd name="connsiteY43" fmla="*/ 221067 h 391903"/>
                <a:gd name="connsiteX44" fmla="*/ 230357 w 372255"/>
                <a:gd name="connsiteY44" fmla="*/ 244416 h 391903"/>
                <a:gd name="connsiteX45" fmla="*/ 269243 w 372255"/>
                <a:gd name="connsiteY45" fmla="*/ 283302 h 391903"/>
                <a:gd name="connsiteX46" fmla="*/ 308130 w 372255"/>
                <a:gd name="connsiteY46" fmla="*/ 244416 h 391903"/>
                <a:gd name="connsiteX47" fmla="*/ 269243 w 372255"/>
                <a:gd name="connsiteY47" fmla="*/ 205529 h 391903"/>
                <a:gd name="connsiteX48" fmla="*/ 241620 w 372255"/>
                <a:gd name="connsiteY48" fmla="*/ 217121 h 391903"/>
                <a:gd name="connsiteX49" fmla="*/ 200268 w 372255"/>
                <a:gd name="connsiteY49" fmla="*/ 175686 h 391903"/>
                <a:gd name="connsiteX50" fmla="*/ 228713 w 372255"/>
                <a:gd name="connsiteY50" fmla="*/ 147241 h 391903"/>
                <a:gd name="connsiteX51" fmla="*/ 254281 w 372255"/>
                <a:gd name="connsiteY51" fmla="*/ 156860 h 391903"/>
                <a:gd name="connsiteX52" fmla="*/ 293085 w 372255"/>
                <a:gd name="connsiteY52" fmla="*/ 118385 h 391903"/>
                <a:gd name="connsiteX53" fmla="*/ 318077 w 372255"/>
                <a:gd name="connsiteY53" fmla="*/ 118385 h 391903"/>
                <a:gd name="connsiteX54" fmla="*/ 345125 w 372255"/>
                <a:gd name="connsiteY54" fmla="*/ 142966 h 391903"/>
                <a:gd name="connsiteX55" fmla="*/ 372255 w 372255"/>
                <a:gd name="connsiteY55" fmla="*/ 115836 h 391903"/>
                <a:gd name="connsiteX56" fmla="*/ 345125 w 372255"/>
                <a:gd name="connsiteY56" fmla="*/ 88624 h 391903"/>
                <a:gd name="connsiteX57" fmla="*/ 27130 w 372255"/>
                <a:gd name="connsiteY57" fmla="*/ 162286 h 391903"/>
                <a:gd name="connsiteX58" fmla="*/ 5179 w 372255"/>
                <a:gd name="connsiteY58" fmla="*/ 140336 h 391903"/>
                <a:gd name="connsiteX59" fmla="*/ 27130 w 372255"/>
                <a:gd name="connsiteY59" fmla="*/ 118385 h 391903"/>
                <a:gd name="connsiteX60" fmla="*/ 49080 w 372255"/>
                <a:gd name="connsiteY60" fmla="*/ 140336 h 391903"/>
                <a:gd name="connsiteX61" fmla="*/ 27130 w 372255"/>
                <a:gd name="connsiteY61" fmla="*/ 162286 h 391903"/>
                <a:gd name="connsiteX62" fmla="*/ 249595 w 372255"/>
                <a:gd name="connsiteY62" fmla="*/ 342823 h 391903"/>
                <a:gd name="connsiteX63" fmla="*/ 271545 w 372255"/>
                <a:gd name="connsiteY63" fmla="*/ 364773 h 391903"/>
                <a:gd name="connsiteX64" fmla="*/ 249595 w 372255"/>
                <a:gd name="connsiteY64" fmla="*/ 386724 h 391903"/>
                <a:gd name="connsiteX65" fmla="*/ 227644 w 372255"/>
                <a:gd name="connsiteY65" fmla="*/ 364773 h 391903"/>
                <a:gd name="connsiteX66" fmla="*/ 249595 w 372255"/>
                <a:gd name="connsiteY66" fmla="*/ 342823 h 391903"/>
                <a:gd name="connsiteX67" fmla="*/ 131457 w 372255"/>
                <a:gd name="connsiteY67" fmla="*/ 361814 h 391903"/>
                <a:gd name="connsiteX68" fmla="*/ 118549 w 372255"/>
                <a:gd name="connsiteY68" fmla="*/ 374721 h 391903"/>
                <a:gd name="connsiteX69" fmla="*/ 105642 w 372255"/>
                <a:gd name="connsiteY69" fmla="*/ 361814 h 391903"/>
                <a:gd name="connsiteX70" fmla="*/ 118549 w 372255"/>
                <a:gd name="connsiteY70" fmla="*/ 348907 h 391903"/>
                <a:gd name="connsiteX71" fmla="*/ 131457 w 372255"/>
                <a:gd name="connsiteY71" fmla="*/ 361814 h 391903"/>
                <a:gd name="connsiteX72" fmla="*/ 177166 w 372255"/>
                <a:gd name="connsiteY72" fmla="*/ 244416 h 391903"/>
                <a:gd name="connsiteX73" fmla="*/ 162368 w 372255"/>
                <a:gd name="connsiteY73" fmla="*/ 279602 h 391903"/>
                <a:gd name="connsiteX74" fmla="*/ 127921 w 372255"/>
                <a:gd name="connsiteY74" fmla="*/ 293660 h 391903"/>
                <a:gd name="connsiteX75" fmla="*/ 78677 w 372255"/>
                <a:gd name="connsiteY75" fmla="*/ 244416 h 391903"/>
                <a:gd name="connsiteX76" fmla="*/ 92735 w 372255"/>
                <a:gd name="connsiteY76" fmla="*/ 209969 h 391903"/>
                <a:gd name="connsiteX77" fmla="*/ 127921 w 372255"/>
                <a:gd name="connsiteY77" fmla="*/ 195171 h 391903"/>
                <a:gd name="connsiteX78" fmla="*/ 177166 w 372255"/>
                <a:gd name="connsiteY78" fmla="*/ 244416 h 391903"/>
                <a:gd name="connsiteX79" fmla="*/ 269326 w 372255"/>
                <a:gd name="connsiteY79" fmla="*/ 210709 h 391903"/>
                <a:gd name="connsiteX80" fmla="*/ 302950 w 372255"/>
                <a:gd name="connsiteY80" fmla="*/ 244333 h 391903"/>
                <a:gd name="connsiteX81" fmla="*/ 269326 w 372255"/>
                <a:gd name="connsiteY81" fmla="*/ 277958 h 391903"/>
                <a:gd name="connsiteX82" fmla="*/ 235701 w 372255"/>
                <a:gd name="connsiteY82" fmla="*/ 244333 h 391903"/>
                <a:gd name="connsiteX83" fmla="*/ 269326 w 372255"/>
                <a:gd name="connsiteY83" fmla="*/ 210709 h 391903"/>
                <a:gd name="connsiteX84" fmla="*/ 236688 w 372255"/>
                <a:gd name="connsiteY84" fmla="*/ 18087 h 391903"/>
                <a:gd name="connsiteX85" fmla="*/ 249595 w 372255"/>
                <a:gd name="connsiteY85" fmla="*/ 5179 h 391903"/>
                <a:gd name="connsiteX86" fmla="*/ 262502 w 372255"/>
                <a:gd name="connsiteY86" fmla="*/ 18087 h 391903"/>
                <a:gd name="connsiteX87" fmla="*/ 249595 w 372255"/>
                <a:gd name="connsiteY87" fmla="*/ 30994 h 391903"/>
                <a:gd name="connsiteX88" fmla="*/ 236688 w 372255"/>
                <a:gd name="connsiteY88" fmla="*/ 18087 h 391903"/>
                <a:gd name="connsiteX89" fmla="*/ 254281 w 372255"/>
                <a:gd name="connsiteY89" fmla="*/ 151681 h 391903"/>
                <a:gd name="connsiteX90" fmla="*/ 220656 w 372255"/>
                <a:gd name="connsiteY90" fmla="*/ 118056 h 391903"/>
                <a:gd name="connsiteX91" fmla="*/ 254281 w 372255"/>
                <a:gd name="connsiteY91" fmla="*/ 84431 h 391903"/>
                <a:gd name="connsiteX92" fmla="*/ 287906 w 372255"/>
                <a:gd name="connsiteY92" fmla="*/ 118056 h 391903"/>
                <a:gd name="connsiteX93" fmla="*/ 254281 w 372255"/>
                <a:gd name="connsiteY93" fmla="*/ 151681 h 391903"/>
                <a:gd name="connsiteX94" fmla="*/ 345125 w 372255"/>
                <a:gd name="connsiteY94" fmla="*/ 137787 h 391903"/>
                <a:gd name="connsiteX95" fmla="*/ 323174 w 372255"/>
                <a:gd name="connsiteY95" fmla="*/ 115836 h 391903"/>
                <a:gd name="connsiteX96" fmla="*/ 345125 w 372255"/>
                <a:gd name="connsiteY96" fmla="*/ 93886 h 391903"/>
                <a:gd name="connsiteX97" fmla="*/ 367075 w 372255"/>
                <a:gd name="connsiteY97" fmla="*/ 115836 h 391903"/>
                <a:gd name="connsiteX98" fmla="*/ 345125 w 372255"/>
                <a:gd name="connsiteY98" fmla="*/ 137787 h 39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372255" h="391903">
                  <a:moveTo>
                    <a:pt x="345125" y="88624"/>
                  </a:moveTo>
                  <a:cubicBezTo>
                    <a:pt x="331067" y="88624"/>
                    <a:pt x="319393" y="99394"/>
                    <a:pt x="318077" y="113205"/>
                  </a:cubicBezTo>
                  <a:lnTo>
                    <a:pt x="292756" y="113205"/>
                  </a:lnTo>
                  <a:cubicBezTo>
                    <a:pt x="290372" y="94050"/>
                    <a:pt x="274012" y="79170"/>
                    <a:pt x="254199" y="79170"/>
                  </a:cubicBezTo>
                  <a:cubicBezTo>
                    <a:pt x="253541" y="79170"/>
                    <a:pt x="252801" y="79252"/>
                    <a:pt x="252143" y="79252"/>
                  </a:cubicBezTo>
                  <a:lnTo>
                    <a:pt x="252143" y="36009"/>
                  </a:lnTo>
                  <a:cubicBezTo>
                    <a:pt x="260858" y="34776"/>
                    <a:pt x="267681" y="27212"/>
                    <a:pt x="267681" y="18087"/>
                  </a:cubicBezTo>
                  <a:cubicBezTo>
                    <a:pt x="267681" y="8139"/>
                    <a:pt x="259542" y="0"/>
                    <a:pt x="249595" y="0"/>
                  </a:cubicBezTo>
                  <a:cubicBezTo>
                    <a:pt x="239647" y="0"/>
                    <a:pt x="231508" y="8139"/>
                    <a:pt x="231508" y="18087"/>
                  </a:cubicBezTo>
                  <a:cubicBezTo>
                    <a:pt x="231508" y="27212"/>
                    <a:pt x="238250" y="34693"/>
                    <a:pt x="247046" y="36009"/>
                  </a:cubicBezTo>
                  <a:lnTo>
                    <a:pt x="247046" y="79828"/>
                  </a:lnTo>
                  <a:cubicBezTo>
                    <a:pt x="229124" y="83281"/>
                    <a:pt x="215477" y="99065"/>
                    <a:pt x="215477" y="117974"/>
                  </a:cubicBezTo>
                  <a:cubicBezTo>
                    <a:pt x="215477" y="127757"/>
                    <a:pt x="219094" y="136636"/>
                    <a:pt x="225096" y="143460"/>
                  </a:cubicBezTo>
                  <a:lnTo>
                    <a:pt x="164506" y="204050"/>
                  </a:lnTo>
                  <a:cubicBezTo>
                    <a:pt x="154805" y="195253"/>
                    <a:pt x="141980" y="189827"/>
                    <a:pt x="127921" y="189827"/>
                  </a:cubicBezTo>
                  <a:cubicBezTo>
                    <a:pt x="114028" y="189827"/>
                    <a:pt x="101038" y="195006"/>
                    <a:pt x="90926" y="204461"/>
                  </a:cubicBezTo>
                  <a:lnTo>
                    <a:pt x="46121" y="159655"/>
                  </a:lnTo>
                  <a:cubicBezTo>
                    <a:pt x="51136" y="154723"/>
                    <a:pt x="54260" y="147899"/>
                    <a:pt x="54260" y="140336"/>
                  </a:cubicBezTo>
                  <a:cubicBezTo>
                    <a:pt x="54260" y="125373"/>
                    <a:pt x="42092" y="113205"/>
                    <a:pt x="27130" y="113205"/>
                  </a:cubicBezTo>
                  <a:cubicBezTo>
                    <a:pt x="12167" y="113205"/>
                    <a:pt x="0" y="125373"/>
                    <a:pt x="0" y="140336"/>
                  </a:cubicBezTo>
                  <a:cubicBezTo>
                    <a:pt x="0" y="155298"/>
                    <a:pt x="12167" y="167465"/>
                    <a:pt x="27130" y="167465"/>
                  </a:cubicBezTo>
                  <a:cubicBezTo>
                    <a:pt x="32638" y="167465"/>
                    <a:pt x="37817" y="165821"/>
                    <a:pt x="42092" y="162944"/>
                  </a:cubicBezTo>
                  <a:lnTo>
                    <a:pt x="87309" y="208160"/>
                  </a:lnTo>
                  <a:cubicBezTo>
                    <a:pt x="78430" y="218108"/>
                    <a:pt x="73497" y="230850"/>
                    <a:pt x="73497" y="244333"/>
                  </a:cubicBezTo>
                  <a:cubicBezTo>
                    <a:pt x="73497" y="270230"/>
                    <a:pt x="91666" y="291934"/>
                    <a:pt x="115919" y="297442"/>
                  </a:cubicBezTo>
                  <a:lnTo>
                    <a:pt x="115919" y="343892"/>
                  </a:lnTo>
                  <a:cubicBezTo>
                    <a:pt x="107204" y="345125"/>
                    <a:pt x="100381" y="352688"/>
                    <a:pt x="100381" y="361814"/>
                  </a:cubicBezTo>
                  <a:cubicBezTo>
                    <a:pt x="100381" y="371762"/>
                    <a:pt x="108519" y="379900"/>
                    <a:pt x="118467" y="379900"/>
                  </a:cubicBezTo>
                  <a:cubicBezTo>
                    <a:pt x="128415" y="379900"/>
                    <a:pt x="136554" y="371762"/>
                    <a:pt x="136554" y="361814"/>
                  </a:cubicBezTo>
                  <a:cubicBezTo>
                    <a:pt x="136554" y="352688"/>
                    <a:pt x="129812" y="345207"/>
                    <a:pt x="121016" y="343892"/>
                  </a:cubicBezTo>
                  <a:lnTo>
                    <a:pt x="121016" y="298346"/>
                  </a:lnTo>
                  <a:cubicBezTo>
                    <a:pt x="123235" y="298593"/>
                    <a:pt x="125537" y="298840"/>
                    <a:pt x="127839" y="298840"/>
                  </a:cubicBezTo>
                  <a:cubicBezTo>
                    <a:pt x="141322" y="298840"/>
                    <a:pt x="153983" y="293907"/>
                    <a:pt x="163930" y="285028"/>
                  </a:cubicBezTo>
                  <a:lnTo>
                    <a:pt x="227644" y="348742"/>
                  </a:lnTo>
                  <a:cubicBezTo>
                    <a:pt x="224356" y="353264"/>
                    <a:pt x="222383" y="358772"/>
                    <a:pt x="222383" y="364773"/>
                  </a:cubicBezTo>
                  <a:cubicBezTo>
                    <a:pt x="222383" y="379736"/>
                    <a:pt x="234550" y="391903"/>
                    <a:pt x="249513" y="391903"/>
                  </a:cubicBezTo>
                  <a:cubicBezTo>
                    <a:pt x="264475" y="391903"/>
                    <a:pt x="276643" y="379736"/>
                    <a:pt x="276643" y="364773"/>
                  </a:cubicBezTo>
                  <a:cubicBezTo>
                    <a:pt x="276643" y="349811"/>
                    <a:pt x="264475" y="337644"/>
                    <a:pt x="249513" y="337644"/>
                  </a:cubicBezTo>
                  <a:cubicBezTo>
                    <a:pt x="242442" y="337644"/>
                    <a:pt x="235948" y="340439"/>
                    <a:pt x="231097" y="344878"/>
                  </a:cubicBezTo>
                  <a:lnTo>
                    <a:pt x="167630" y="281411"/>
                  </a:lnTo>
                  <a:cubicBezTo>
                    <a:pt x="177002" y="271381"/>
                    <a:pt x="182263" y="258309"/>
                    <a:pt x="182263" y="244416"/>
                  </a:cubicBezTo>
                  <a:cubicBezTo>
                    <a:pt x="182263" y="230357"/>
                    <a:pt x="176837" y="217532"/>
                    <a:pt x="168041" y="207831"/>
                  </a:cubicBezTo>
                  <a:lnTo>
                    <a:pt x="196486" y="179386"/>
                  </a:lnTo>
                  <a:lnTo>
                    <a:pt x="238167" y="221067"/>
                  </a:lnTo>
                  <a:cubicBezTo>
                    <a:pt x="233235" y="227562"/>
                    <a:pt x="230357" y="235619"/>
                    <a:pt x="230357" y="244416"/>
                  </a:cubicBezTo>
                  <a:cubicBezTo>
                    <a:pt x="230357" y="265873"/>
                    <a:pt x="247786" y="283302"/>
                    <a:pt x="269243" y="283302"/>
                  </a:cubicBezTo>
                  <a:cubicBezTo>
                    <a:pt x="290701" y="283302"/>
                    <a:pt x="308130" y="265873"/>
                    <a:pt x="308130" y="244416"/>
                  </a:cubicBezTo>
                  <a:cubicBezTo>
                    <a:pt x="308130" y="222958"/>
                    <a:pt x="290701" y="205529"/>
                    <a:pt x="269243" y="205529"/>
                  </a:cubicBezTo>
                  <a:cubicBezTo>
                    <a:pt x="258474" y="205529"/>
                    <a:pt x="248691" y="209969"/>
                    <a:pt x="241620" y="217121"/>
                  </a:cubicBezTo>
                  <a:lnTo>
                    <a:pt x="200268" y="175686"/>
                  </a:lnTo>
                  <a:lnTo>
                    <a:pt x="228713" y="147241"/>
                  </a:lnTo>
                  <a:cubicBezTo>
                    <a:pt x="235537" y="153243"/>
                    <a:pt x="244498" y="156860"/>
                    <a:pt x="254281" y="156860"/>
                  </a:cubicBezTo>
                  <a:cubicBezTo>
                    <a:pt x="275574" y="156860"/>
                    <a:pt x="292920" y="139678"/>
                    <a:pt x="293085" y="118385"/>
                  </a:cubicBezTo>
                  <a:lnTo>
                    <a:pt x="318077" y="118385"/>
                  </a:lnTo>
                  <a:cubicBezTo>
                    <a:pt x="319393" y="132114"/>
                    <a:pt x="330984" y="142966"/>
                    <a:pt x="345125" y="142966"/>
                  </a:cubicBezTo>
                  <a:cubicBezTo>
                    <a:pt x="360087" y="142966"/>
                    <a:pt x="372255" y="130799"/>
                    <a:pt x="372255" y="115836"/>
                  </a:cubicBezTo>
                  <a:cubicBezTo>
                    <a:pt x="372337" y="100874"/>
                    <a:pt x="360087" y="88624"/>
                    <a:pt x="345125" y="88624"/>
                  </a:cubicBezTo>
                  <a:close/>
                  <a:moveTo>
                    <a:pt x="27130" y="162286"/>
                  </a:moveTo>
                  <a:cubicBezTo>
                    <a:pt x="15045" y="162286"/>
                    <a:pt x="5179" y="152421"/>
                    <a:pt x="5179" y="140336"/>
                  </a:cubicBezTo>
                  <a:cubicBezTo>
                    <a:pt x="5179" y="128250"/>
                    <a:pt x="15045" y="118385"/>
                    <a:pt x="27130" y="118385"/>
                  </a:cubicBezTo>
                  <a:cubicBezTo>
                    <a:pt x="39215" y="118385"/>
                    <a:pt x="49080" y="128250"/>
                    <a:pt x="49080" y="140336"/>
                  </a:cubicBezTo>
                  <a:cubicBezTo>
                    <a:pt x="49080" y="152421"/>
                    <a:pt x="39215" y="162286"/>
                    <a:pt x="27130" y="162286"/>
                  </a:cubicBezTo>
                  <a:close/>
                  <a:moveTo>
                    <a:pt x="249595" y="342823"/>
                  </a:moveTo>
                  <a:cubicBezTo>
                    <a:pt x="261680" y="342823"/>
                    <a:pt x="271545" y="352688"/>
                    <a:pt x="271545" y="364773"/>
                  </a:cubicBezTo>
                  <a:cubicBezTo>
                    <a:pt x="271545" y="376859"/>
                    <a:pt x="261680" y="386724"/>
                    <a:pt x="249595" y="386724"/>
                  </a:cubicBezTo>
                  <a:cubicBezTo>
                    <a:pt x="237510" y="386724"/>
                    <a:pt x="227644" y="376859"/>
                    <a:pt x="227644" y="364773"/>
                  </a:cubicBezTo>
                  <a:cubicBezTo>
                    <a:pt x="227644" y="352606"/>
                    <a:pt x="237510" y="342823"/>
                    <a:pt x="249595" y="342823"/>
                  </a:cubicBezTo>
                  <a:close/>
                  <a:moveTo>
                    <a:pt x="131457" y="361814"/>
                  </a:moveTo>
                  <a:cubicBezTo>
                    <a:pt x="131457" y="368966"/>
                    <a:pt x="125702" y="374721"/>
                    <a:pt x="118549" y="374721"/>
                  </a:cubicBezTo>
                  <a:cubicBezTo>
                    <a:pt x="111397" y="374721"/>
                    <a:pt x="105642" y="368966"/>
                    <a:pt x="105642" y="361814"/>
                  </a:cubicBezTo>
                  <a:cubicBezTo>
                    <a:pt x="105642" y="354662"/>
                    <a:pt x="111397" y="348907"/>
                    <a:pt x="118549" y="348907"/>
                  </a:cubicBezTo>
                  <a:cubicBezTo>
                    <a:pt x="125620" y="348907"/>
                    <a:pt x="131457" y="354662"/>
                    <a:pt x="131457" y="361814"/>
                  </a:cubicBezTo>
                  <a:close/>
                  <a:moveTo>
                    <a:pt x="177166" y="244416"/>
                  </a:moveTo>
                  <a:cubicBezTo>
                    <a:pt x="177166" y="257816"/>
                    <a:pt x="171905" y="270312"/>
                    <a:pt x="162368" y="279602"/>
                  </a:cubicBezTo>
                  <a:cubicBezTo>
                    <a:pt x="153160" y="288646"/>
                    <a:pt x="140911" y="293660"/>
                    <a:pt x="127921" y="293660"/>
                  </a:cubicBezTo>
                  <a:cubicBezTo>
                    <a:pt x="100792" y="293660"/>
                    <a:pt x="78677" y="271545"/>
                    <a:pt x="78677" y="244416"/>
                  </a:cubicBezTo>
                  <a:cubicBezTo>
                    <a:pt x="78677" y="231426"/>
                    <a:pt x="83692" y="219177"/>
                    <a:pt x="92735" y="209969"/>
                  </a:cubicBezTo>
                  <a:cubicBezTo>
                    <a:pt x="102025" y="200432"/>
                    <a:pt x="114603" y="195171"/>
                    <a:pt x="127921" y="195171"/>
                  </a:cubicBezTo>
                  <a:cubicBezTo>
                    <a:pt x="155051" y="195089"/>
                    <a:pt x="177166" y="217204"/>
                    <a:pt x="177166" y="244416"/>
                  </a:cubicBezTo>
                  <a:close/>
                  <a:moveTo>
                    <a:pt x="269326" y="210709"/>
                  </a:moveTo>
                  <a:cubicBezTo>
                    <a:pt x="287906" y="210709"/>
                    <a:pt x="302950" y="225836"/>
                    <a:pt x="302950" y="244333"/>
                  </a:cubicBezTo>
                  <a:cubicBezTo>
                    <a:pt x="302950" y="262913"/>
                    <a:pt x="287823" y="277958"/>
                    <a:pt x="269326" y="277958"/>
                  </a:cubicBezTo>
                  <a:cubicBezTo>
                    <a:pt x="250746" y="277958"/>
                    <a:pt x="235701" y="262831"/>
                    <a:pt x="235701" y="244333"/>
                  </a:cubicBezTo>
                  <a:cubicBezTo>
                    <a:pt x="235701" y="225836"/>
                    <a:pt x="250746" y="210709"/>
                    <a:pt x="269326" y="210709"/>
                  </a:cubicBezTo>
                  <a:close/>
                  <a:moveTo>
                    <a:pt x="236688" y="18087"/>
                  </a:moveTo>
                  <a:cubicBezTo>
                    <a:pt x="236688" y="10934"/>
                    <a:pt x="242442" y="5179"/>
                    <a:pt x="249595" y="5179"/>
                  </a:cubicBezTo>
                  <a:cubicBezTo>
                    <a:pt x="256747" y="5179"/>
                    <a:pt x="262502" y="10934"/>
                    <a:pt x="262502" y="18087"/>
                  </a:cubicBezTo>
                  <a:cubicBezTo>
                    <a:pt x="262502" y="25239"/>
                    <a:pt x="256747" y="30994"/>
                    <a:pt x="249595" y="30994"/>
                  </a:cubicBezTo>
                  <a:cubicBezTo>
                    <a:pt x="242442" y="30994"/>
                    <a:pt x="236688" y="25239"/>
                    <a:pt x="236688" y="18087"/>
                  </a:cubicBezTo>
                  <a:close/>
                  <a:moveTo>
                    <a:pt x="254281" y="151681"/>
                  </a:moveTo>
                  <a:cubicBezTo>
                    <a:pt x="235701" y="151681"/>
                    <a:pt x="220656" y="136554"/>
                    <a:pt x="220656" y="118056"/>
                  </a:cubicBezTo>
                  <a:cubicBezTo>
                    <a:pt x="220656" y="99476"/>
                    <a:pt x="235783" y="84431"/>
                    <a:pt x="254281" y="84431"/>
                  </a:cubicBezTo>
                  <a:cubicBezTo>
                    <a:pt x="272861" y="84431"/>
                    <a:pt x="287906" y="99559"/>
                    <a:pt x="287906" y="118056"/>
                  </a:cubicBezTo>
                  <a:cubicBezTo>
                    <a:pt x="287906" y="136554"/>
                    <a:pt x="272861" y="151681"/>
                    <a:pt x="254281" y="151681"/>
                  </a:cubicBezTo>
                  <a:close/>
                  <a:moveTo>
                    <a:pt x="345125" y="137787"/>
                  </a:moveTo>
                  <a:cubicBezTo>
                    <a:pt x="333040" y="137787"/>
                    <a:pt x="323174" y="127921"/>
                    <a:pt x="323174" y="115836"/>
                  </a:cubicBezTo>
                  <a:cubicBezTo>
                    <a:pt x="323174" y="103751"/>
                    <a:pt x="333040" y="93886"/>
                    <a:pt x="345125" y="93886"/>
                  </a:cubicBezTo>
                  <a:cubicBezTo>
                    <a:pt x="357210" y="93886"/>
                    <a:pt x="367075" y="103751"/>
                    <a:pt x="367075" y="115836"/>
                  </a:cubicBezTo>
                  <a:cubicBezTo>
                    <a:pt x="367075" y="127921"/>
                    <a:pt x="357210" y="137787"/>
                    <a:pt x="345125" y="137787"/>
                  </a:cubicBezTo>
                  <a:close/>
                </a:path>
              </a:pathLst>
            </a:custGeom>
            <a:grpFill/>
            <a:ln w="8221" cap="flat">
              <a:noFill/>
              <a:prstDash val="solid"/>
              <a:miter/>
            </a:ln>
          </p:spPr>
          <p:txBody>
            <a:bodyPr rtlCol="0" anchor="ctr"/>
            <a:lstStyle/>
            <a:p>
              <a:endParaRPr lang="en-US"/>
            </a:p>
          </p:txBody>
        </p:sp>
      </p:grpSp>
      <p:grpSp>
        <p:nvGrpSpPr>
          <p:cNvPr id="6" name="Group 5">
            <a:extLst>
              <a:ext uri="{FF2B5EF4-FFF2-40B4-BE49-F238E27FC236}">
                <a16:creationId xmlns:a16="http://schemas.microsoft.com/office/drawing/2014/main" id="{BE6BF06B-4F8F-48DE-9F15-B7B75183FAC7}"/>
              </a:ext>
            </a:extLst>
          </p:cNvPr>
          <p:cNvGrpSpPr/>
          <p:nvPr/>
        </p:nvGrpSpPr>
        <p:grpSpPr>
          <a:xfrm>
            <a:off x="-177857" y="3945365"/>
            <a:ext cx="2422789" cy="3218274"/>
            <a:chOff x="5757861" y="2981325"/>
            <a:chExt cx="671894" cy="892500"/>
          </a:xfrm>
        </p:grpSpPr>
        <p:sp>
          <p:nvSpPr>
            <p:cNvPr id="7" name="Freeform: Shape 6">
              <a:extLst>
                <a:ext uri="{FF2B5EF4-FFF2-40B4-BE49-F238E27FC236}">
                  <a16:creationId xmlns:a16="http://schemas.microsoft.com/office/drawing/2014/main" id="{520B2E9E-ACD1-42BB-9FA8-493A9E253335}"/>
                </a:ext>
              </a:extLst>
            </p:cNvPr>
            <p:cNvSpPr/>
            <p:nvPr/>
          </p:nvSpPr>
          <p:spPr>
            <a:xfrm>
              <a:off x="5877400" y="3437001"/>
              <a:ext cx="209359" cy="121253"/>
            </a:xfrm>
            <a:custGeom>
              <a:avLst/>
              <a:gdLst>
                <a:gd name="connsiteX0" fmla="*/ 0 w 209359"/>
                <a:gd name="connsiteY0" fmla="*/ 121253 h 121253"/>
                <a:gd name="connsiteX1" fmla="*/ 170688 w 209359"/>
                <a:gd name="connsiteY1" fmla="*/ 22098 h 121253"/>
                <a:gd name="connsiteX2" fmla="*/ 209359 w 209359"/>
                <a:gd name="connsiteY2" fmla="*/ 0 h 121253"/>
                <a:gd name="connsiteX3" fmla="*/ 38576 w 209359"/>
                <a:gd name="connsiteY3" fmla="*/ 99155 h 121253"/>
              </a:gdLst>
              <a:ahLst/>
              <a:cxnLst>
                <a:cxn ang="0">
                  <a:pos x="connsiteX0" y="connsiteY0"/>
                </a:cxn>
                <a:cxn ang="0">
                  <a:pos x="connsiteX1" y="connsiteY1"/>
                </a:cxn>
                <a:cxn ang="0">
                  <a:pos x="connsiteX2" y="connsiteY2"/>
                </a:cxn>
                <a:cxn ang="0">
                  <a:pos x="connsiteX3" y="connsiteY3"/>
                </a:cxn>
              </a:cxnLst>
              <a:rect l="l" t="t" r="r" b="b"/>
              <a:pathLst>
                <a:path w="209359" h="121253">
                  <a:moveTo>
                    <a:pt x="0" y="121253"/>
                  </a:moveTo>
                  <a:lnTo>
                    <a:pt x="170688" y="22098"/>
                  </a:lnTo>
                  <a:lnTo>
                    <a:pt x="209359" y="0"/>
                  </a:lnTo>
                  <a:lnTo>
                    <a:pt x="38576" y="99155"/>
                  </a:lnTo>
                  <a:close/>
                </a:path>
              </a:pathLst>
            </a:custGeom>
            <a:solidFill>
              <a:srgbClr val="275C57"/>
            </a:solidFill>
            <a:ln w="9525" cap="flat">
              <a:noFill/>
              <a:prstDash val="solid"/>
              <a:miter/>
            </a:ln>
          </p:spPr>
          <p:txBody>
            <a:bodyPr rtlCol="0" anchor="ctr"/>
            <a:lstStyle/>
            <a:p>
              <a:endParaRPr lang="en-US"/>
            </a:p>
          </p:txBody>
        </p:sp>
        <p:sp>
          <p:nvSpPr>
            <p:cNvPr id="8" name="Freeform: Shape 7">
              <a:extLst>
                <a:ext uri="{FF2B5EF4-FFF2-40B4-BE49-F238E27FC236}">
                  <a16:creationId xmlns:a16="http://schemas.microsoft.com/office/drawing/2014/main" id="{959D24BC-CA77-4739-B5DA-3DA2E90955ED}"/>
                </a:ext>
              </a:extLst>
            </p:cNvPr>
            <p:cNvSpPr/>
            <p:nvPr/>
          </p:nvSpPr>
          <p:spPr>
            <a:xfrm>
              <a:off x="5758433" y="3262883"/>
              <a:ext cx="386810" cy="224028"/>
            </a:xfrm>
            <a:custGeom>
              <a:avLst/>
              <a:gdLst>
                <a:gd name="connsiteX0" fmla="*/ 0 w 386810"/>
                <a:gd name="connsiteY0" fmla="*/ 99155 h 224028"/>
                <a:gd name="connsiteX1" fmla="*/ 170688 w 386810"/>
                <a:gd name="connsiteY1" fmla="*/ 0 h 224028"/>
                <a:gd name="connsiteX2" fmla="*/ 386810 w 386810"/>
                <a:gd name="connsiteY2" fmla="*/ 124778 h 224028"/>
                <a:gd name="connsiteX3" fmla="*/ 216122 w 386810"/>
                <a:gd name="connsiteY3" fmla="*/ 224028 h 224028"/>
              </a:gdLst>
              <a:ahLst/>
              <a:cxnLst>
                <a:cxn ang="0">
                  <a:pos x="connsiteX0" y="connsiteY0"/>
                </a:cxn>
                <a:cxn ang="0">
                  <a:pos x="connsiteX1" y="connsiteY1"/>
                </a:cxn>
                <a:cxn ang="0">
                  <a:pos x="connsiteX2" y="connsiteY2"/>
                </a:cxn>
                <a:cxn ang="0">
                  <a:pos x="connsiteX3" y="connsiteY3"/>
                </a:cxn>
              </a:cxnLst>
              <a:rect l="l" t="t" r="r" b="b"/>
              <a:pathLst>
                <a:path w="386810" h="224028">
                  <a:moveTo>
                    <a:pt x="0" y="99155"/>
                  </a:moveTo>
                  <a:lnTo>
                    <a:pt x="170688" y="0"/>
                  </a:lnTo>
                  <a:lnTo>
                    <a:pt x="386810" y="124778"/>
                  </a:lnTo>
                  <a:lnTo>
                    <a:pt x="216122" y="224028"/>
                  </a:lnTo>
                  <a:close/>
                </a:path>
              </a:pathLst>
            </a:custGeom>
            <a:solidFill>
              <a:schemeClr val="accent3">
                <a:lumMod val="40000"/>
                <a:lumOff val="60000"/>
              </a:schemeClr>
            </a:solidFill>
            <a:ln w="9525"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EDCC13D9-8933-4852-BF1F-E34D40DED975}"/>
                </a:ext>
              </a:extLst>
            </p:cNvPr>
            <p:cNvSpPr/>
            <p:nvPr/>
          </p:nvSpPr>
          <p:spPr>
            <a:xfrm>
              <a:off x="5757861" y="3362039"/>
              <a:ext cx="216694" cy="360997"/>
            </a:xfrm>
            <a:custGeom>
              <a:avLst/>
              <a:gdLst>
                <a:gd name="connsiteX0" fmla="*/ 572 w 216694"/>
                <a:gd name="connsiteY0" fmla="*/ 0 h 360997"/>
                <a:gd name="connsiteX1" fmla="*/ 216694 w 216694"/>
                <a:gd name="connsiteY1" fmla="*/ 124777 h 360997"/>
                <a:gd name="connsiteX2" fmla="*/ 216027 w 216694"/>
                <a:gd name="connsiteY2" fmla="*/ 360998 h 360997"/>
                <a:gd name="connsiteX3" fmla="*/ 35433 w 216694"/>
                <a:gd name="connsiteY3" fmla="*/ 256794 h 360997"/>
                <a:gd name="connsiteX4" fmla="*/ 0 w 216694"/>
                <a:gd name="connsiteY4" fmla="*/ 195453 h 360997"/>
                <a:gd name="connsiteX5" fmla="*/ 572 w 216694"/>
                <a:gd name="connsiteY5" fmla="*/ 0 h 360997"/>
                <a:gd name="connsiteX6" fmla="*/ 157925 w 216694"/>
                <a:gd name="connsiteY6" fmla="*/ 262700 h 360997"/>
                <a:gd name="connsiteX7" fmla="*/ 119539 w 216694"/>
                <a:gd name="connsiteY7" fmla="*/ 196215 h 360997"/>
                <a:gd name="connsiteX8" fmla="*/ 158211 w 216694"/>
                <a:gd name="connsiteY8" fmla="*/ 174117 h 360997"/>
                <a:gd name="connsiteX9" fmla="*/ 158211 w 216694"/>
                <a:gd name="connsiteY9" fmla="*/ 161639 h 360997"/>
                <a:gd name="connsiteX10" fmla="*/ 152781 w 216694"/>
                <a:gd name="connsiteY10" fmla="*/ 155924 h 360997"/>
                <a:gd name="connsiteX11" fmla="*/ 147352 w 216694"/>
                <a:gd name="connsiteY11" fmla="*/ 155353 h 360997"/>
                <a:gd name="connsiteX12" fmla="*/ 108681 w 216694"/>
                <a:gd name="connsiteY12" fmla="*/ 177355 h 360997"/>
                <a:gd name="connsiteX13" fmla="*/ 70295 w 216694"/>
                <a:gd name="connsiteY13" fmla="*/ 110871 h 360997"/>
                <a:gd name="connsiteX14" fmla="*/ 64866 w 216694"/>
                <a:gd name="connsiteY14" fmla="*/ 105156 h 360997"/>
                <a:gd name="connsiteX15" fmla="*/ 59436 w 216694"/>
                <a:gd name="connsiteY15" fmla="*/ 104584 h 360997"/>
                <a:gd name="connsiteX16" fmla="*/ 59436 w 216694"/>
                <a:gd name="connsiteY16" fmla="*/ 117062 h 360997"/>
                <a:gd name="connsiteX17" fmla="*/ 97822 w 216694"/>
                <a:gd name="connsiteY17" fmla="*/ 183642 h 360997"/>
                <a:gd name="connsiteX18" fmla="*/ 59151 w 216694"/>
                <a:gd name="connsiteY18" fmla="*/ 205645 h 360997"/>
                <a:gd name="connsiteX19" fmla="*/ 59151 w 216694"/>
                <a:gd name="connsiteY19" fmla="*/ 218122 h 360997"/>
                <a:gd name="connsiteX20" fmla="*/ 64580 w 216694"/>
                <a:gd name="connsiteY20" fmla="*/ 223838 h 360997"/>
                <a:gd name="connsiteX21" fmla="*/ 70009 w 216694"/>
                <a:gd name="connsiteY21" fmla="*/ 224409 h 360997"/>
                <a:gd name="connsiteX22" fmla="*/ 108585 w 216694"/>
                <a:gd name="connsiteY22" fmla="*/ 202406 h 360997"/>
                <a:gd name="connsiteX23" fmla="*/ 146971 w 216694"/>
                <a:gd name="connsiteY23" fmla="*/ 268891 h 360997"/>
                <a:gd name="connsiteX24" fmla="*/ 152305 w 216694"/>
                <a:gd name="connsiteY24" fmla="*/ 274606 h 360997"/>
                <a:gd name="connsiteX25" fmla="*/ 157734 w 216694"/>
                <a:gd name="connsiteY25" fmla="*/ 275177 h 360997"/>
                <a:gd name="connsiteX26" fmla="*/ 157925 w 216694"/>
                <a:gd name="connsiteY26" fmla="*/ 262700 h 36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16694" h="360997">
                  <a:moveTo>
                    <a:pt x="572" y="0"/>
                  </a:moveTo>
                  <a:lnTo>
                    <a:pt x="216694" y="124777"/>
                  </a:lnTo>
                  <a:lnTo>
                    <a:pt x="216027" y="360998"/>
                  </a:lnTo>
                  <a:lnTo>
                    <a:pt x="35433" y="256794"/>
                  </a:lnTo>
                  <a:cubicBezTo>
                    <a:pt x="15812" y="245459"/>
                    <a:pt x="-95" y="218027"/>
                    <a:pt x="0" y="195453"/>
                  </a:cubicBezTo>
                  <a:lnTo>
                    <a:pt x="572" y="0"/>
                  </a:lnTo>
                  <a:close/>
                  <a:moveTo>
                    <a:pt x="157925" y="262700"/>
                  </a:moveTo>
                  <a:lnTo>
                    <a:pt x="119539" y="196215"/>
                  </a:lnTo>
                  <a:lnTo>
                    <a:pt x="158211" y="174117"/>
                  </a:lnTo>
                  <a:cubicBezTo>
                    <a:pt x="161259" y="172402"/>
                    <a:pt x="161259" y="166878"/>
                    <a:pt x="158211" y="161639"/>
                  </a:cubicBezTo>
                  <a:cubicBezTo>
                    <a:pt x="156687" y="159067"/>
                    <a:pt x="154782" y="157067"/>
                    <a:pt x="152781" y="155924"/>
                  </a:cubicBezTo>
                  <a:cubicBezTo>
                    <a:pt x="150781" y="154781"/>
                    <a:pt x="148876" y="154495"/>
                    <a:pt x="147352" y="155353"/>
                  </a:cubicBezTo>
                  <a:lnTo>
                    <a:pt x="108681" y="177355"/>
                  </a:lnTo>
                  <a:lnTo>
                    <a:pt x="70295" y="110871"/>
                  </a:lnTo>
                  <a:cubicBezTo>
                    <a:pt x="68771" y="108299"/>
                    <a:pt x="66866" y="106299"/>
                    <a:pt x="64866" y="105156"/>
                  </a:cubicBezTo>
                  <a:cubicBezTo>
                    <a:pt x="62865" y="104013"/>
                    <a:pt x="60960" y="103727"/>
                    <a:pt x="59436" y="104584"/>
                  </a:cubicBezTo>
                  <a:cubicBezTo>
                    <a:pt x="56484" y="106394"/>
                    <a:pt x="56484" y="111919"/>
                    <a:pt x="59436" y="117062"/>
                  </a:cubicBezTo>
                  <a:lnTo>
                    <a:pt x="97822" y="183642"/>
                  </a:lnTo>
                  <a:lnTo>
                    <a:pt x="59151" y="205645"/>
                  </a:lnTo>
                  <a:cubicBezTo>
                    <a:pt x="56198" y="207359"/>
                    <a:pt x="56198" y="212884"/>
                    <a:pt x="59151" y="218122"/>
                  </a:cubicBezTo>
                  <a:cubicBezTo>
                    <a:pt x="60675" y="220694"/>
                    <a:pt x="62580" y="222694"/>
                    <a:pt x="64580" y="223838"/>
                  </a:cubicBezTo>
                  <a:cubicBezTo>
                    <a:pt x="66485" y="224980"/>
                    <a:pt x="68485" y="225171"/>
                    <a:pt x="70009" y="224409"/>
                  </a:cubicBezTo>
                  <a:lnTo>
                    <a:pt x="108585" y="202406"/>
                  </a:lnTo>
                  <a:lnTo>
                    <a:pt x="146971" y="268891"/>
                  </a:lnTo>
                  <a:cubicBezTo>
                    <a:pt x="148495" y="271463"/>
                    <a:pt x="150400" y="273463"/>
                    <a:pt x="152305" y="274606"/>
                  </a:cubicBezTo>
                  <a:cubicBezTo>
                    <a:pt x="154305" y="275749"/>
                    <a:pt x="156306" y="276034"/>
                    <a:pt x="157734" y="275177"/>
                  </a:cubicBezTo>
                  <a:cubicBezTo>
                    <a:pt x="160878" y="273463"/>
                    <a:pt x="160878" y="267843"/>
                    <a:pt x="157925" y="262700"/>
                  </a:cubicBezTo>
                </a:path>
              </a:pathLst>
            </a:custGeom>
            <a:solidFill>
              <a:schemeClr val="accent3"/>
            </a:solidFill>
            <a:ln w="9525"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DFDFEECD-D0C4-44CF-B5A9-5818E24FC511}"/>
                </a:ext>
              </a:extLst>
            </p:cNvPr>
            <p:cNvSpPr/>
            <p:nvPr/>
          </p:nvSpPr>
          <p:spPr>
            <a:xfrm>
              <a:off x="5973889" y="3387661"/>
              <a:ext cx="171354" cy="335470"/>
            </a:xfrm>
            <a:custGeom>
              <a:avLst/>
              <a:gdLst>
                <a:gd name="connsiteX0" fmla="*/ 667 w 171354"/>
                <a:gd name="connsiteY0" fmla="*/ 99251 h 335470"/>
                <a:gd name="connsiteX1" fmla="*/ 171355 w 171354"/>
                <a:gd name="connsiteY1" fmla="*/ 0 h 335470"/>
                <a:gd name="connsiteX2" fmla="*/ 170688 w 171354"/>
                <a:gd name="connsiteY2" fmla="*/ 236220 h 335470"/>
                <a:gd name="connsiteX3" fmla="*/ 0 w 171354"/>
                <a:gd name="connsiteY3" fmla="*/ 335470 h 335470"/>
              </a:gdLst>
              <a:ahLst/>
              <a:cxnLst>
                <a:cxn ang="0">
                  <a:pos x="connsiteX0" y="connsiteY0"/>
                </a:cxn>
                <a:cxn ang="0">
                  <a:pos x="connsiteX1" y="connsiteY1"/>
                </a:cxn>
                <a:cxn ang="0">
                  <a:pos x="connsiteX2" y="connsiteY2"/>
                </a:cxn>
                <a:cxn ang="0">
                  <a:pos x="connsiteX3" y="connsiteY3"/>
                </a:cxn>
              </a:cxnLst>
              <a:rect l="l" t="t" r="r" b="b"/>
              <a:pathLst>
                <a:path w="171354" h="335470">
                  <a:moveTo>
                    <a:pt x="667" y="99251"/>
                  </a:moveTo>
                  <a:lnTo>
                    <a:pt x="171355" y="0"/>
                  </a:lnTo>
                  <a:lnTo>
                    <a:pt x="170688" y="236220"/>
                  </a:lnTo>
                  <a:lnTo>
                    <a:pt x="0" y="335470"/>
                  </a:lnTo>
                  <a:close/>
                </a:path>
              </a:pathLst>
            </a:custGeom>
            <a:solidFill>
              <a:schemeClr val="accent3">
                <a:lumMod val="60000"/>
                <a:lumOff val="40000"/>
              </a:schemeClr>
            </a:solidFill>
            <a:ln w="9525"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1F98008A-7E63-4737-B8CD-68A5AA1E2525}"/>
                </a:ext>
              </a:extLst>
            </p:cNvPr>
            <p:cNvSpPr/>
            <p:nvPr/>
          </p:nvSpPr>
          <p:spPr>
            <a:xfrm>
              <a:off x="6138576" y="3647503"/>
              <a:ext cx="190023" cy="127634"/>
            </a:xfrm>
            <a:custGeom>
              <a:avLst/>
              <a:gdLst>
                <a:gd name="connsiteX0" fmla="*/ 188595 w 190023"/>
                <a:gd name="connsiteY0" fmla="*/ 28384 h 127634"/>
                <a:gd name="connsiteX1" fmla="*/ 188595 w 190023"/>
                <a:gd name="connsiteY1" fmla="*/ 28384 h 127634"/>
                <a:gd name="connsiteX2" fmla="*/ 186690 w 190023"/>
                <a:gd name="connsiteY2" fmla="*/ 28480 h 127634"/>
                <a:gd name="connsiteX3" fmla="*/ 186690 w 190023"/>
                <a:gd name="connsiteY3" fmla="*/ 28480 h 127634"/>
                <a:gd name="connsiteX4" fmla="*/ 184594 w 190023"/>
                <a:gd name="connsiteY4" fmla="*/ 28003 h 127634"/>
                <a:gd name="connsiteX5" fmla="*/ 184594 w 190023"/>
                <a:gd name="connsiteY5" fmla="*/ 28003 h 127634"/>
                <a:gd name="connsiteX6" fmla="*/ 182309 w 190023"/>
                <a:gd name="connsiteY6" fmla="*/ 26956 h 127634"/>
                <a:gd name="connsiteX7" fmla="*/ 180022 w 190023"/>
                <a:gd name="connsiteY7" fmla="*/ 25336 h 127634"/>
                <a:gd name="connsiteX8" fmla="*/ 179927 w 190023"/>
                <a:gd name="connsiteY8" fmla="*/ 25241 h 127634"/>
                <a:gd name="connsiteX9" fmla="*/ 177832 w 190023"/>
                <a:gd name="connsiteY9" fmla="*/ 23336 h 127634"/>
                <a:gd name="connsiteX10" fmla="*/ 177832 w 190023"/>
                <a:gd name="connsiteY10" fmla="*/ 23336 h 127634"/>
                <a:gd name="connsiteX11" fmla="*/ 175927 w 190023"/>
                <a:gd name="connsiteY11" fmla="*/ 21050 h 127634"/>
                <a:gd name="connsiteX12" fmla="*/ 175927 w 190023"/>
                <a:gd name="connsiteY12" fmla="*/ 21050 h 127634"/>
                <a:gd name="connsiteX13" fmla="*/ 174308 w 190023"/>
                <a:gd name="connsiteY13" fmla="*/ 18574 h 127634"/>
                <a:gd name="connsiteX14" fmla="*/ 174212 w 190023"/>
                <a:gd name="connsiteY14" fmla="*/ 18383 h 127634"/>
                <a:gd name="connsiteX15" fmla="*/ 172879 w 190023"/>
                <a:gd name="connsiteY15" fmla="*/ 15716 h 127634"/>
                <a:gd name="connsiteX16" fmla="*/ 172879 w 190023"/>
                <a:gd name="connsiteY16" fmla="*/ 15621 h 127634"/>
                <a:gd name="connsiteX17" fmla="*/ 171831 w 190023"/>
                <a:gd name="connsiteY17" fmla="*/ 12859 h 127634"/>
                <a:gd name="connsiteX18" fmla="*/ 171831 w 190023"/>
                <a:gd name="connsiteY18" fmla="*/ 12859 h 127634"/>
                <a:gd name="connsiteX19" fmla="*/ 171164 w 190023"/>
                <a:gd name="connsiteY19" fmla="*/ 10096 h 127634"/>
                <a:gd name="connsiteX20" fmla="*/ 171164 w 190023"/>
                <a:gd name="connsiteY20" fmla="*/ 10096 h 127634"/>
                <a:gd name="connsiteX21" fmla="*/ 171164 w 190023"/>
                <a:gd name="connsiteY21" fmla="*/ 10096 h 127634"/>
                <a:gd name="connsiteX22" fmla="*/ 170974 w 190023"/>
                <a:gd name="connsiteY22" fmla="*/ 7334 h 127634"/>
                <a:gd name="connsiteX23" fmla="*/ 171164 w 190023"/>
                <a:gd name="connsiteY23" fmla="*/ 4858 h 127634"/>
                <a:gd name="connsiteX24" fmla="*/ 171164 w 190023"/>
                <a:gd name="connsiteY24" fmla="*/ 4763 h 127634"/>
                <a:gd name="connsiteX25" fmla="*/ 171831 w 190023"/>
                <a:gd name="connsiteY25" fmla="*/ 2762 h 127634"/>
                <a:gd name="connsiteX26" fmla="*/ 171831 w 190023"/>
                <a:gd name="connsiteY26" fmla="*/ 2762 h 127634"/>
                <a:gd name="connsiteX27" fmla="*/ 172688 w 190023"/>
                <a:gd name="connsiteY27" fmla="*/ 1429 h 127634"/>
                <a:gd name="connsiteX28" fmla="*/ 172974 w 190023"/>
                <a:gd name="connsiteY28" fmla="*/ 1048 h 127634"/>
                <a:gd name="connsiteX29" fmla="*/ 174212 w 190023"/>
                <a:gd name="connsiteY29" fmla="*/ 0 h 127634"/>
                <a:gd name="connsiteX30" fmla="*/ 3429 w 190023"/>
                <a:gd name="connsiteY30" fmla="*/ 99250 h 127634"/>
                <a:gd name="connsiteX31" fmla="*/ 2191 w 190023"/>
                <a:gd name="connsiteY31" fmla="*/ 100298 h 127634"/>
                <a:gd name="connsiteX32" fmla="*/ 1905 w 190023"/>
                <a:gd name="connsiteY32" fmla="*/ 100679 h 127634"/>
                <a:gd name="connsiteX33" fmla="*/ 1524 w 190023"/>
                <a:gd name="connsiteY33" fmla="*/ 101155 h 127634"/>
                <a:gd name="connsiteX34" fmla="*/ 1048 w 190023"/>
                <a:gd name="connsiteY34" fmla="*/ 101917 h 127634"/>
                <a:gd name="connsiteX35" fmla="*/ 1048 w 190023"/>
                <a:gd name="connsiteY35" fmla="*/ 101917 h 127634"/>
                <a:gd name="connsiteX36" fmla="*/ 1048 w 190023"/>
                <a:gd name="connsiteY36" fmla="*/ 101917 h 127634"/>
                <a:gd name="connsiteX37" fmla="*/ 762 w 190023"/>
                <a:gd name="connsiteY37" fmla="*/ 102489 h 127634"/>
                <a:gd name="connsiteX38" fmla="*/ 571 w 190023"/>
                <a:gd name="connsiteY38" fmla="*/ 103061 h 127634"/>
                <a:gd name="connsiteX39" fmla="*/ 381 w 190023"/>
                <a:gd name="connsiteY39" fmla="*/ 103632 h 127634"/>
                <a:gd name="connsiteX40" fmla="*/ 286 w 190023"/>
                <a:gd name="connsiteY40" fmla="*/ 103918 h 127634"/>
                <a:gd name="connsiteX41" fmla="*/ 286 w 190023"/>
                <a:gd name="connsiteY41" fmla="*/ 104013 h 127634"/>
                <a:gd name="connsiteX42" fmla="*/ 191 w 190023"/>
                <a:gd name="connsiteY42" fmla="*/ 104299 h 127634"/>
                <a:gd name="connsiteX43" fmla="*/ 95 w 190023"/>
                <a:gd name="connsiteY43" fmla="*/ 104870 h 127634"/>
                <a:gd name="connsiteX44" fmla="*/ 0 w 190023"/>
                <a:gd name="connsiteY44" fmla="*/ 105442 h 127634"/>
                <a:gd name="connsiteX45" fmla="*/ 0 w 190023"/>
                <a:gd name="connsiteY45" fmla="*/ 106013 h 127634"/>
                <a:gd name="connsiteX46" fmla="*/ 0 w 190023"/>
                <a:gd name="connsiteY46" fmla="*/ 106585 h 127634"/>
                <a:gd name="connsiteX47" fmla="*/ 0 w 190023"/>
                <a:gd name="connsiteY47" fmla="*/ 106585 h 127634"/>
                <a:gd name="connsiteX48" fmla="*/ 0 w 190023"/>
                <a:gd name="connsiteY48" fmla="*/ 107061 h 127634"/>
                <a:gd name="connsiteX49" fmla="*/ 0 w 190023"/>
                <a:gd name="connsiteY49" fmla="*/ 107632 h 127634"/>
                <a:gd name="connsiteX50" fmla="*/ 0 w 190023"/>
                <a:gd name="connsiteY50" fmla="*/ 108204 h 127634"/>
                <a:gd name="connsiteX51" fmla="*/ 95 w 190023"/>
                <a:gd name="connsiteY51" fmla="*/ 108775 h 127634"/>
                <a:gd name="connsiteX52" fmla="*/ 191 w 190023"/>
                <a:gd name="connsiteY52" fmla="*/ 109347 h 127634"/>
                <a:gd name="connsiteX53" fmla="*/ 191 w 190023"/>
                <a:gd name="connsiteY53" fmla="*/ 109347 h 127634"/>
                <a:gd name="connsiteX54" fmla="*/ 286 w 190023"/>
                <a:gd name="connsiteY54" fmla="*/ 109919 h 127634"/>
                <a:gd name="connsiteX55" fmla="*/ 381 w 190023"/>
                <a:gd name="connsiteY55" fmla="*/ 110490 h 127634"/>
                <a:gd name="connsiteX56" fmla="*/ 476 w 190023"/>
                <a:gd name="connsiteY56" fmla="*/ 111061 h 127634"/>
                <a:gd name="connsiteX57" fmla="*/ 667 w 190023"/>
                <a:gd name="connsiteY57" fmla="*/ 111633 h 127634"/>
                <a:gd name="connsiteX58" fmla="*/ 762 w 190023"/>
                <a:gd name="connsiteY58" fmla="*/ 112014 h 127634"/>
                <a:gd name="connsiteX59" fmla="*/ 762 w 190023"/>
                <a:gd name="connsiteY59" fmla="*/ 112109 h 127634"/>
                <a:gd name="connsiteX60" fmla="*/ 762 w 190023"/>
                <a:gd name="connsiteY60" fmla="*/ 112204 h 127634"/>
                <a:gd name="connsiteX61" fmla="*/ 952 w 190023"/>
                <a:gd name="connsiteY61" fmla="*/ 112776 h 127634"/>
                <a:gd name="connsiteX62" fmla="*/ 1143 w 190023"/>
                <a:gd name="connsiteY62" fmla="*/ 113347 h 127634"/>
                <a:gd name="connsiteX63" fmla="*/ 1333 w 190023"/>
                <a:gd name="connsiteY63" fmla="*/ 113919 h 127634"/>
                <a:gd name="connsiteX64" fmla="*/ 1524 w 190023"/>
                <a:gd name="connsiteY64" fmla="*/ 114490 h 127634"/>
                <a:gd name="connsiteX65" fmla="*/ 1715 w 190023"/>
                <a:gd name="connsiteY65" fmla="*/ 114871 h 127634"/>
                <a:gd name="connsiteX66" fmla="*/ 1715 w 190023"/>
                <a:gd name="connsiteY66" fmla="*/ 114967 h 127634"/>
                <a:gd name="connsiteX67" fmla="*/ 1810 w 190023"/>
                <a:gd name="connsiteY67" fmla="*/ 115062 h 127634"/>
                <a:gd name="connsiteX68" fmla="*/ 2095 w 190023"/>
                <a:gd name="connsiteY68" fmla="*/ 115633 h 127634"/>
                <a:gd name="connsiteX69" fmla="*/ 2381 w 190023"/>
                <a:gd name="connsiteY69" fmla="*/ 116205 h 127634"/>
                <a:gd name="connsiteX70" fmla="*/ 2762 w 190023"/>
                <a:gd name="connsiteY70" fmla="*/ 116872 h 127634"/>
                <a:gd name="connsiteX71" fmla="*/ 3143 w 190023"/>
                <a:gd name="connsiteY71" fmla="*/ 117538 h 127634"/>
                <a:gd name="connsiteX72" fmla="*/ 3239 w 190023"/>
                <a:gd name="connsiteY72" fmla="*/ 117729 h 127634"/>
                <a:gd name="connsiteX73" fmla="*/ 3334 w 190023"/>
                <a:gd name="connsiteY73" fmla="*/ 117919 h 127634"/>
                <a:gd name="connsiteX74" fmla="*/ 4191 w 190023"/>
                <a:gd name="connsiteY74" fmla="*/ 119253 h 127634"/>
                <a:gd name="connsiteX75" fmla="*/ 4858 w 190023"/>
                <a:gd name="connsiteY75" fmla="*/ 120205 h 127634"/>
                <a:gd name="connsiteX76" fmla="*/ 4858 w 190023"/>
                <a:gd name="connsiteY76" fmla="*/ 120205 h 127634"/>
                <a:gd name="connsiteX77" fmla="*/ 4858 w 190023"/>
                <a:gd name="connsiteY77" fmla="*/ 120205 h 127634"/>
                <a:gd name="connsiteX78" fmla="*/ 5334 w 190023"/>
                <a:gd name="connsiteY78" fmla="*/ 120872 h 127634"/>
                <a:gd name="connsiteX79" fmla="*/ 5810 w 190023"/>
                <a:gd name="connsiteY79" fmla="*/ 121444 h 127634"/>
                <a:gd name="connsiteX80" fmla="*/ 6286 w 190023"/>
                <a:gd name="connsiteY80" fmla="*/ 121920 h 127634"/>
                <a:gd name="connsiteX81" fmla="*/ 6763 w 190023"/>
                <a:gd name="connsiteY81" fmla="*/ 122396 h 127634"/>
                <a:gd name="connsiteX82" fmla="*/ 6858 w 190023"/>
                <a:gd name="connsiteY82" fmla="*/ 122492 h 127634"/>
                <a:gd name="connsiteX83" fmla="*/ 6858 w 190023"/>
                <a:gd name="connsiteY83" fmla="*/ 122492 h 127634"/>
                <a:gd name="connsiteX84" fmla="*/ 7239 w 190023"/>
                <a:gd name="connsiteY84" fmla="*/ 122872 h 127634"/>
                <a:gd name="connsiteX85" fmla="*/ 7715 w 190023"/>
                <a:gd name="connsiteY85" fmla="*/ 123349 h 127634"/>
                <a:gd name="connsiteX86" fmla="*/ 8192 w 190023"/>
                <a:gd name="connsiteY86" fmla="*/ 123825 h 127634"/>
                <a:gd name="connsiteX87" fmla="*/ 8668 w 190023"/>
                <a:gd name="connsiteY87" fmla="*/ 124301 h 127634"/>
                <a:gd name="connsiteX88" fmla="*/ 8953 w 190023"/>
                <a:gd name="connsiteY88" fmla="*/ 124492 h 127634"/>
                <a:gd name="connsiteX89" fmla="*/ 9049 w 190023"/>
                <a:gd name="connsiteY89" fmla="*/ 124587 h 127634"/>
                <a:gd name="connsiteX90" fmla="*/ 9239 w 190023"/>
                <a:gd name="connsiteY90" fmla="*/ 124777 h 127634"/>
                <a:gd name="connsiteX91" fmla="*/ 9716 w 190023"/>
                <a:gd name="connsiteY91" fmla="*/ 125158 h 127634"/>
                <a:gd name="connsiteX92" fmla="*/ 10192 w 190023"/>
                <a:gd name="connsiteY92" fmla="*/ 125540 h 127634"/>
                <a:gd name="connsiteX93" fmla="*/ 10668 w 190023"/>
                <a:gd name="connsiteY93" fmla="*/ 125825 h 127634"/>
                <a:gd name="connsiteX94" fmla="*/ 11144 w 190023"/>
                <a:gd name="connsiteY94" fmla="*/ 126111 h 127634"/>
                <a:gd name="connsiteX95" fmla="*/ 11240 w 190023"/>
                <a:gd name="connsiteY95" fmla="*/ 126206 h 127634"/>
                <a:gd name="connsiteX96" fmla="*/ 11620 w 190023"/>
                <a:gd name="connsiteY96" fmla="*/ 126397 h 127634"/>
                <a:gd name="connsiteX97" fmla="*/ 12097 w 190023"/>
                <a:gd name="connsiteY97" fmla="*/ 126682 h 127634"/>
                <a:gd name="connsiteX98" fmla="*/ 12573 w 190023"/>
                <a:gd name="connsiteY98" fmla="*/ 126873 h 127634"/>
                <a:gd name="connsiteX99" fmla="*/ 13049 w 190023"/>
                <a:gd name="connsiteY99" fmla="*/ 127063 h 127634"/>
                <a:gd name="connsiteX100" fmla="*/ 13525 w 190023"/>
                <a:gd name="connsiteY100" fmla="*/ 127254 h 127634"/>
                <a:gd name="connsiteX101" fmla="*/ 13621 w 190023"/>
                <a:gd name="connsiteY101" fmla="*/ 127254 h 127634"/>
                <a:gd name="connsiteX102" fmla="*/ 13621 w 190023"/>
                <a:gd name="connsiteY102" fmla="*/ 127254 h 127634"/>
                <a:gd name="connsiteX103" fmla="*/ 13906 w 190023"/>
                <a:gd name="connsiteY103" fmla="*/ 127349 h 127634"/>
                <a:gd name="connsiteX104" fmla="*/ 14383 w 190023"/>
                <a:gd name="connsiteY104" fmla="*/ 127444 h 127634"/>
                <a:gd name="connsiteX105" fmla="*/ 14859 w 190023"/>
                <a:gd name="connsiteY105" fmla="*/ 127540 h 127634"/>
                <a:gd name="connsiteX106" fmla="*/ 15335 w 190023"/>
                <a:gd name="connsiteY106" fmla="*/ 127635 h 127634"/>
                <a:gd name="connsiteX107" fmla="*/ 15716 w 190023"/>
                <a:gd name="connsiteY107" fmla="*/ 127635 h 127634"/>
                <a:gd name="connsiteX108" fmla="*/ 15716 w 190023"/>
                <a:gd name="connsiteY108" fmla="*/ 127635 h 127634"/>
                <a:gd name="connsiteX109" fmla="*/ 15811 w 190023"/>
                <a:gd name="connsiteY109" fmla="*/ 127635 h 127634"/>
                <a:gd name="connsiteX110" fmla="*/ 16383 w 190023"/>
                <a:gd name="connsiteY110" fmla="*/ 127635 h 127634"/>
                <a:gd name="connsiteX111" fmla="*/ 16954 w 190023"/>
                <a:gd name="connsiteY111" fmla="*/ 127635 h 127634"/>
                <a:gd name="connsiteX112" fmla="*/ 17621 w 190023"/>
                <a:gd name="connsiteY112" fmla="*/ 127540 h 127634"/>
                <a:gd name="connsiteX113" fmla="*/ 17621 w 190023"/>
                <a:gd name="connsiteY113" fmla="*/ 127540 h 127634"/>
                <a:gd name="connsiteX114" fmla="*/ 17621 w 190023"/>
                <a:gd name="connsiteY114" fmla="*/ 127540 h 127634"/>
                <a:gd name="connsiteX115" fmla="*/ 18383 w 190023"/>
                <a:gd name="connsiteY115" fmla="*/ 127349 h 127634"/>
                <a:gd name="connsiteX116" fmla="*/ 19336 w 190023"/>
                <a:gd name="connsiteY116" fmla="*/ 126968 h 127634"/>
                <a:gd name="connsiteX117" fmla="*/ 190024 w 190023"/>
                <a:gd name="connsiteY117" fmla="*/ 27718 h 127634"/>
                <a:gd name="connsiteX118" fmla="*/ 188595 w 190023"/>
                <a:gd name="connsiteY118" fmla="*/ 28384 h 127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Lst>
              <a:rect l="l" t="t" r="r" b="b"/>
              <a:pathLst>
                <a:path w="190023" h="127634">
                  <a:moveTo>
                    <a:pt x="188595" y="28384"/>
                  </a:moveTo>
                  <a:cubicBezTo>
                    <a:pt x="188595" y="28384"/>
                    <a:pt x="188500" y="28384"/>
                    <a:pt x="188595" y="28384"/>
                  </a:cubicBezTo>
                  <a:cubicBezTo>
                    <a:pt x="187928" y="28480"/>
                    <a:pt x="187357" y="28575"/>
                    <a:pt x="186690" y="28480"/>
                  </a:cubicBezTo>
                  <a:cubicBezTo>
                    <a:pt x="186690" y="28480"/>
                    <a:pt x="186690" y="28480"/>
                    <a:pt x="186690" y="28480"/>
                  </a:cubicBezTo>
                  <a:cubicBezTo>
                    <a:pt x="186023" y="28384"/>
                    <a:pt x="185356" y="28289"/>
                    <a:pt x="184594" y="28003"/>
                  </a:cubicBezTo>
                  <a:cubicBezTo>
                    <a:pt x="184594" y="28003"/>
                    <a:pt x="184594" y="28003"/>
                    <a:pt x="184594" y="28003"/>
                  </a:cubicBezTo>
                  <a:cubicBezTo>
                    <a:pt x="183833" y="27718"/>
                    <a:pt x="183070" y="27432"/>
                    <a:pt x="182309" y="26956"/>
                  </a:cubicBezTo>
                  <a:cubicBezTo>
                    <a:pt x="181546" y="26479"/>
                    <a:pt x="180785" y="26003"/>
                    <a:pt x="180022" y="25336"/>
                  </a:cubicBezTo>
                  <a:cubicBezTo>
                    <a:pt x="180022" y="25336"/>
                    <a:pt x="180022" y="25336"/>
                    <a:pt x="179927" y="25241"/>
                  </a:cubicBezTo>
                  <a:cubicBezTo>
                    <a:pt x="179165" y="24670"/>
                    <a:pt x="178498" y="24003"/>
                    <a:pt x="177832" y="23336"/>
                  </a:cubicBezTo>
                  <a:cubicBezTo>
                    <a:pt x="177832" y="23336"/>
                    <a:pt x="177832" y="23336"/>
                    <a:pt x="177832" y="23336"/>
                  </a:cubicBezTo>
                  <a:cubicBezTo>
                    <a:pt x="177165" y="22574"/>
                    <a:pt x="176498" y="21812"/>
                    <a:pt x="175927" y="21050"/>
                  </a:cubicBezTo>
                  <a:cubicBezTo>
                    <a:pt x="175927" y="21050"/>
                    <a:pt x="175927" y="21050"/>
                    <a:pt x="175927" y="21050"/>
                  </a:cubicBezTo>
                  <a:cubicBezTo>
                    <a:pt x="175355" y="20288"/>
                    <a:pt x="174784" y="19431"/>
                    <a:pt x="174308" y="18574"/>
                  </a:cubicBezTo>
                  <a:cubicBezTo>
                    <a:pt x="174308" y="18574"/>
                    <a:pt x="174212" y="18478"/>
                    <a:pt x="174212" y="18383"/>
                  </a:cubicBezTo>
                  <a:cubicBezTo>
                    <a:pt x="173736" y="17526"/>
                    <a:pt x="173260" y="16669"/>
                    <a:pt x="172879" y="15716"/>
                  </a:cubicBezTo>
                  <a:cubicBezTo>
                    <a:pt x="172879" y="15716"/>
                    <a:pt x="172879" y="15716"/>
                    <a:pt x="172879" y="15621"/>
                  </a:cubicBezTo>
                  <a:cubicBezTo>
                    <a:pt x="172498" y="14669"/>
                    <a:pt x="172117" y="13811"/>
                    <a:pt x="171831" y="12859"/>
                  </a:cubicBezTo>
                  <a:cubicBezTo>
                    <a:pt x="171831" y="12859"/>
                    <a:pt x="171831" y="12859"/>
                    <a:pt x="171831" y="12859"/>
                  </a:cubicBezTo>
                  <a:cubicBezTo>
                    <a:pt x="171545" y="11906"/>
                    <a:pt x="171355" y="10954"/>
                    <a:pt x="171164" y="10096"/>
                  </a:cubicBezTo>
                  <a:lnTo>
                    <a:pt x="171164" y="10096"/>
                  </a:lnTo>
                  <a:cubicBezTo>
                    <a:pt x="171164" y="10096"/>
                    <a:pt x="171164" y="10096"/>
                    <a:pt x="171164" y="10096"/>
                  </a:cubicBezTo>
                  <a:cubicBezTo>
                    <a:pt x="170974" y="9144"/>
                    <a:pt x="170974" y="8192"/>
                    <a:pt x="170974" y="7334"/>
                  </a:cubicBezTo>
                  <a:cubicBezTo>
                    <a:pt x="170974" y="6477"/>
                    <a:pt x="171069" y="5620"/>
                    <a:pt x="171164" y="4858"/>
                  </a:cubicBezTo>
                  <a:cubicBezTo>
                    <a:pt x="171164" y="4858"/>
                    <a:pt x="171164" y="4858"/>
                    <a:pt x="171164" y="4763"/>
                  </a:cubicBezTo>
                  <a:cubicBezTo>
                    <a:pt x="171355" y="4000"/>
                    <a:pt x="171545" y="3334"/>
                    <a:pt x="171831" y="2762"/>
                  </a:cubicBezTo>
                  <a:cubicBezTo>
                    <a:pt x="171831" y="2762"/>
                    <a:pt x="171831" y="2762"/>
                    <a:pt x="171831" y="2762"/>
                  </a:cubicBezTo>
                  <a:cubicBezTo>
                    <a:pt x="172021" y="2286"/>
                    <a:pt x="172402" y="1810"/>
                    <a:pt x="172688" y="1429"/>
                  </a:cubicBezTo>
                  <a:cubicBezTo>
                    <a:pt x="172784" y="1333"/>
                    <a:pt x="172879" y="1143"/>
                    <a:pt x="172974" y="1048"/>
                  </a:cubicBezTo>
                  <a:cubicBezTo>
                    <a:pt x="173355" y="667"/>
                    <a:pt x="173736" y="286"/>
                    <a:pt x="174212" y="0"/>
                  </a:cubicBezTo>
                  <a:lnTo>
                    <a:pt x="3429" y="99250"/>
                  </a:lnTo>
                  <a:cubicBezTo>
                    <a:pt x="2953" y="99536"/>
                    <a:pt x="2572" y="99917"/>
                    <a:pt x="2191" y="100298"/>
                  </a:cubicBezTo>
                  <a:cubicBezTo>
                    <a:pt x="2095" y="100394"/>
                    <a:pt x="2000" y="100584"/>
                    <a:pt x="1905" y="100679"/>
                  </a:cubicBezTo>
                  <a:cubicBezTo>
                    <a:pt x="1810" y="100870"/>
                    <a:pt x="1619" y="100965"/>
                    <a:pt x="1524" y="101155"/>
                  </a:cubicBezTo>
                  <a:cubicBezTo>
                    <a:pt x="1333" y="101441"/>
                    <a:pt x="1238" y="101632"/>
                    <a:pt x="1048" y="101917"/>
                  </a:cubicBezTo>
                  <a:cubicBezTo>
                    <a:pt x="1048" y="101917"/>
                    <a:pt x="1048" y="101917"/>
                    <a:pt x="1048" y="101917"/>
                  </a:cubicBezTo>
                  <a:cubicBezTo>
                    <a:pt x="1048" y="101917"/>
                    <a:pt x="1048" y="101917"/>
                    <a:pt x="1048" y="101917"/>
                  </a:cubicBezTo>
                  <a:cubicBezTo>
                    <a:pt x="952" y="102108"/>
                    <a:pt x="857" y="102298"/>
                    <a:pt x="762" y="102489"/>
                  </a:cubicBezTo>
                  <a:cubicBezTo>
                    <a:pt x="667" y="102679"/>
                    <a:pt x="667" y="102870"/>
                    <a:pt x="571" y="103061"/>
                  </a:cubicBezTo>
                  <a:cubicBezTo>
                    <a:pt x="476" y="103251"/>
                    <a:pt x="476" y="103442"/>
                    <a:pt x="381" y="103632"/>
                  </a:cubicBezTo>
                  <a:cubicBezTo>
                    <a:pt x="381" y="103727"/>
                    <a:pt x="381" y="103822"/>
                    <a:pt x="286" y="103918"/>
                  </a:cubicBezTo>
                  <a:cubicBezTo>
                    <a:pt x="286" y="103918"/>
                    <a:pt x="286" y="103918"/>
                    <a:pt x="286" y="104013"/>
                  </a:cubicBezTo>
                  <a:cubicBezTo>
                    <a:pt x="286" y="104108"/>
                    <a:pt x="286" y="104203"/>
                    <a:pt x="191" y="104299"/>
                  </a:cubicBezTo>
                  <a:cubicBezTo>
                    <a:pt x="191" y="104489"/>
                    <a:pt x="95" y="104680"/>
                    <a:pt x="95" y="104870"/>
                  </a:cubicBezTo>
                  <a:cubicBezTo>
                    <a:pt x="95" y="105061"/>
                    <a:pt x="95" y="105251"/>
                    <a:pt x="0" y="105442"/>
                  </a:cubicBezTo>
                  <a:cubicBezTo>
                    <a:pt x="0" y="105632"/>
                    <a:pt x="0" y="105823"/>
                    <a:pt x="0" y="106013"/>
                  </a:cubicBezTo>
                  <a:cubicBezTo>
                    <a:pt x="0" y="106204"/>
                    <a:pt x="0" y="106394"/>
                    <a:pt x="0" y="106585"/>
                  </a:cubicBezTo>
                  <a:cubicBezTo>
                    <a:pt x="0" y="106585"/>
                    <a:pt x="0" y="106585"/>
                    <a:pt x="0" y="106585"/>
                  </a:cubicBezTo>
                  <a:cubicBezTo>
                    <a:pt x="0" y="106775"/>
                    <a:pt x="0" y="106966"/>
                    <a:pt x="0" y="107061"/>
                  </a:cubicBezTo>
                  <a:cubicBezTo>
                    <a:pt x="0" y="107251"/>
                    <a:pt x="0" y="107442"/>
                    <a:pt x="0" y="107632"/>
                  </a:cubicBezTo>
                  <a:cubicBezTo>
                    <a:pt x="0" y="107823"/>
                    <a:pt x="0" y="108013"/>
                    <a:pt x="0" y="108204"/>
                  </a:cubicBezTo>
                  <a:cubicBezTo>
                    <a:pt x="0" y="108394"/>
                    <a:pt x="0" y="108585"/>
                    <a:pt x="95" y="108775"/>
                  </a:cubicBezTo>
                  <a:cubicBezTo>
                    <a:pt x="95" y="108966"/>
                    <a:pt x="191" y="109156"/>
                    <a:pt x="191" y="109347"/>
                  </a:cubicBezTo>
                  <a:cubicBezTo>
                    <a:pt x="191" y="109347"/>
                    <a:pt x="191" y="109347"/>
                    <a:pt x="191" y="109347"/>
                  </a:cubicBezTo>
                  <a:cubicBezTo>
                    <a:pt x="191" y="109538"/>
                    <a:pt x="286" y="109728"/>
                    <a:pt x="286" y="109919"/>
                  </a:cubicBezTo>
                  <a:cubicBezTo>
                    <a:pt x="286" y="110109"/>
                    <a:pt x="381" y="110299"/>
                    <a:pt x="381" y="110490"/>
                  </a:cubicBezTo>
                  <a:cubicBezTo>
                    <a:pt x="381" y="110680"/>
                    <a:pt x="476" y="110871"/>
                    <a:pt x="476" y="111061"/>
                  </a:cubicBezTo>
                  <a:cubicBezTo>
                    <a:pt x="571" y="111252"/>
                    <a:pt x="571" y="111442"/>
                    <a:pt x="667" y="111633"/>
                  </a:cubicBezTo>
                  <a:cubicBezTo>
                    <a:pt x="667" y="111728"/>
                    <a:pt x="762" y="111919"/>
                    <a:pt x="762" y="112014"/>
                  </a:cubicBezTo>
                  <a:cubicBezTo>
                    <a:pt x="762" y="112014"/>
                    <a:pt x="762" y="112014"/>
                    <a:pt x="762" y="112109"/>
                  </a:cubicBezTo>
                  <a:cubicBezTo>
                    <a:pt x="762" y="112109"/>
                    <a:pt x="762" y="112204"/>
                    <a:pt x="762" y="112204"/>
                  </a:cubicBezTo>
                  <a:cubicBezTo>
                    <a:pt x="857" y="112395"/>
                    <a:pt x="857" y="112586"/>
                    <a:pt x="952" y="112776"/>
                  </a:cubicBezTo>
                  <a:cubicBezTo>
                    <a:pt x="1048" y="112967"/>
                    <a:pt x="1048" y="113157"/>
                    <a:pt x="1143" y="113347"/>
                  </a:cubicBezTo>
                  <a:cubicBezTo>
                    <a:pt x="1238" y="113538"/>
                    <a:pt x="1238" y="113728"/>
                    <a:pt x="1333" y="113919"/>
                  </a:cubicBezTo>
                  <a:cubicBezTo>
                    <a:pt x="1429" y="114109"/>
                    <a:pt x="1524" y="114300"/>
                    <a:pt x="1524" y="114490"/>
                  </a:cubicBezTo>
                  <a:cubicBezTo>
                    <a:pt x="1619" y="114586"/>
                    <a:pt x="1619" y="114776"/>
                    <a:pt x="1715" y="114871"/>
                  </a:cubicBezTo>
                  <a:cubicBezTo>
                    <a:pt x="1715" y="114871"/>
                    <a:pt x="1715" y="114871"/>
                    <a:pt x="1715" y="114967"/>
                  </a:cubicBezTo>
                  <a:cubicBezTo>
                    <a:pt x="1715" y="114967"/>
                    <a:pt x="1715" y="115062"/>
                    <a:pt x="1810" y="115062"/>
                  </a:cubicBezTo>
                  <a:cubicBezTo>
                    <a:pt x="1905" y="115252"/>
                    <a:pt x="2000" y="115443"/>
                    <a:pt x="2095" y="115633"/>
                  </a:cubicBezTo>
                  <a:cubicBezTo>
                    <a:pt x="2191" y="115824"/>
                    <a:pt x="2286" y="116015"/>
                    <a:pt x="2381" y="116205"/>
                  </a:cubicBezTo>
                  <a:cubicBezTo>
                    <a:pt x="2476" y="116396"/>
                    <a:pt x="2572" y="116681"/>
                    <a:pt x="2762" y="116872"/>
                  </a:cubicBezTo>
                  <a:cubicBezTo>
                    <a:pt x="2857" y="117062"/>
                    <a:pt x="3048" y="117348"/>
                    <a:pt x="3143" y="117538"/>
                  </a:cubicBezTo>
                  <a:cubicBezTo>
                    <a:pt x="3143" y="117634"/>
                    <a:pt x="3239" y="117634"/>
                    <a:pt x="3239" y="117729"/>
                  </a:cubicBezTo>
                  <a:cubicBezTo>
                    <a:pt x="3239" y="117824"/>
                    <a:pt x="3334" y="117824"/>
                    <a:pt x="3334" y="117919"/>
                  </a:cubicBezTo>
                  <a:cubicBezTo>
                    <a:pt x="3619" y="118396"/>
                    <a:pt x="3905" y="118777"/>
                    <a:pt x="4191" y="119253"/>
                  </a:cubicBezTo>
                  <a:cubicBezTo>
                    <a:pt x="4381" y="119539"/>
                    <a:pt x="4667" y="119920"/>
                    <a:pt x="4858" y="120205"/>
                  </a:cubicBezTo>
                  <a:cubicBezTo>
                    <a:pt x="4858" y="120205"/>
                    <a:pt x="4858" y="120205"/>
                    <a:pt x="4858" y="120205"/>
                  </a:cubicBezTo>
                  <a:cubicBezTo>
                    <a:pt x="4858" y="120205"/>
                    <a:pt x="4858" y="120205"/>
                    <a:pt x="4858" y="120205"/>
                  </a:cubicBezTo>
                  <a:cubicBezTo>
                    <a:pt x="5048" y="120396"/>
                    <a:pt x="5143" y="120682"/>
                    <a:pt x="5334" y="120872"/>
                  </a:cubicBezTo>
                  <a:cubicBezTo>
                    <a:pt x="5429" y="121063"/>
                    <a:pt x="5620" y="121253"/>
                    <a:pt x="5810" y="121444"/>
                  </a:cubicBezTo>
                  <a:cubicBezTo>
                    <a:pt x="6001" y="121634"/>
                    <a:pt x="6096" y="121825"/>
                    <a:pt x="6286" y="121920"/>
                  </a:cubicBezTo>
                  <a:cubicBezTo>
                    <a:pt x="6477" y="122111"/>
                    <a:pt x="6572" y="122206"/>
                    <a:pt x="6763" y="122396"/>
                  </a:cubicBezTo>
                  <a:cubicBezTo>
                    <a:pt x="6763" y="122396"/>
                    <a:pt x="6858" y="122492"/>
                    <a:pt x="6858" y="122492"/>
                  </a:cubicBezTo>
                  <a:cubicBezTo>
                    <a:pt x="6858" y="122492"/>
                    <a:pt x="6858" y="122492"/>
                    <a:pt x="6858" y="122492"/>
                  </a:cubicBezTo>
                  <a:cubicBezTo>
                    <a:pt x="6953" y="122587"/>
                    <a:pt x="7048" y="122777"/>
                    <a:pt x="7239" y="122872"/>
                  </a:cubicBezTo>
                  <a:cubicBezTo>
                    <a:pt x="7429" y="123063"/>
                    <a:pt x="7525" y="123158"/>
                    <a:pt x="7715" y="123349"/>
                  </a:cubicBezTo>
                  <a:cubicBezTo>
                    <a:pt x="7906" y="123539"/>
                    <a:pt x="8001" y="123634"/>
                    <a:pt x="8192" y="123825"/>
                  </a:cubicBezTo>
                  <a:cubicBezTo>
                    <a:pt x="8382" y="124015"/>
                    <a:pt x="8572" y="124111"/>
                    <a:pt x="8668" y="124301"/>
                  </a:cubicBezTo>
                  <a:cubicBezTo>
                    <a:pt x="8763" y="124396"/>
                    <a:pt x="8858" y="124396"/>
                    <a:pt x="8953" y="124492"/>
                  </a:cubicBezTo>
                  <a:cubicBezTo>
                    <a:pt x="8953" y="124492"/>
                    <a:pt x="8953" y="124492"/>
                    <a:pt x="9049" y="124587"/>
                  </a:cubicBezTo>
                  <a:cubicBezTo>
                    <a:pt x="9144" y="124682"/>
                    <a:pt x="9144" y="124682"/>
                    <a:pt x="9239" y="124777"/>
                  </a:cubicBezTo>
                  <a:cubicBezTo>
                    <a:pt x="9430" y="124873"/>
                    <a:pt x="9525" y="125063"/>
                    <a:pt x="9716" y="125158"/>
                  </a:cubicBezTo>
                  <a:cubicBezTo>
                    <a:pt x="9906" y="125254"/>
                    <a:pt x="10001" y="125349"/>
                    <a:pt x="10192" y="125540"/>
                  </a:cubicBezTo>
                  <a:cubicBezTo>
                    <a:pt x="10382" y="125635"/>
                    <a:pt x="10477" y="125730"/>
                    <a:pt x="10668" y="125825"/>
                  </a:cubicBezTo>
                  <a:cubicBezTo>
                    <a:pt x="10858" y="125921"/>
                    <a:pt x="10954" y="126016"/>
                    <a:pt x="11144" y="126111"/>
                  </a:cubicBezTo>
                  <a:cubicBezTo>
                    <a:pt x="11144" y="126111"/>
                    <a:pt x="11240" y="126111"/>
                    <a:pt x="11240" y="126206"/>
                  </a:cubicBezTo>
                  <a:cubicBezTo>
                    <a:pt x="11335" y="126301"/>
                    <a:pt x="11525" y="126301"/>
                    <a:pt x="11620" y="126397"/>
                  </a:cubicBezTo>
                  <a:cubicBezTo>
                    <a:pt x="11811" y="126492"/>
                    <a:pt x="11906" y="126587"/>
                    <a:pt x="12097" y="126682"/>
                  </a:cubicBezTo>
                  <a:cubicBezTo>
                    <a:pt x="12287" y="126778"/>
                    <a:pt x="12382" y="126873"/>
                    <a:pt x="12573" y="126873"/>
                  </a:cubicBezTo>
                  <a:cubicBezTo>
                    <a:pt x="12764" y="126968"/>
                    <a:pt x="12859" y="126968"/>
                    <a:pt x="13049" y="127063"/>
                  </a:cubicBezTo>
                  <a:cubicBezTo>
                    <a:pt x="13240" y="127159"/>
                    <a:pt x="13335" y="127159"/>
                    <a:pt x="13525" y="127254"/>
                  </a:cubicBezTo>
                  <a:cubicBezTo>
                    <a:pt x="13525" y="127254"/>
                    <a:pt x="13621" y="127254"/>
                    <a:pt x="13621" y="127254"/>
                  </a:cubicBezTo>
                  <a:cubicBezTo>
                    <a:pt x="13621" y="127254"/>
                    <a:pt x="13621" y="127254"/>
                    <a:pt x="13621" y="127254"/>
                  </a:cubicBezTo>
                  <a:cubicBezTo>
                    <a:pt x="13716" y="127254"/>
                    <a:pt x="13811" y="127349"/>
                    <a:pt x="13906" y="127349"/>
                  </a:cubicBezTo>
                  <a:cubicBezTo>
                    <a:pt x="14097" y="127349"/>
                    <a:pt x="14192" y="127444"/>
                    <a:pt x="14383" y="127444"/>
                  </a:cubicBezTo>
                  <a:cubicBezTo>
                    <a:pt x="14573" y="127444"/>
                    <a:pt x="14668" y="127540"/>
                    <a:pt x="14859" y="127540"/>
                  </a:cubicBezTo>
                  <a:cubicBezTo>
                    <a:pt x="15049" y="127540"/>
                    <a:pt x="15145" y="127635"/>
                    <a:pt x="15335" y="127635"/>
                  </a:cubicBezTo>
                  <a:cubicBezTo>
                    <a:pt x="15430" y="127635"/>
                    <a:pt x="15526" y="127635"/>
                    <a:pt x="15716" y="127635"/>
                  </a:cubicBezTo>
                  <a:cubicBezTo>
                    <a:pt x="15716" y="127635"/>
                    <a:pt x="15716" y="127635"/>
                    <a:pt x="15716" y="127635"/>
                  </a:cubicBezTo>
                  <a:cubicBezTo>
                    <a:pt x="15716" y="127635"/>
                    <a:pt x="15811" y="127635"/>
                    <a:pt x="15811" y="127635"/>
                  </a:cubicBezTo>
                  <a:cubicBezTo>
                    <a:pt x="16002" y="127635"/>
                    <a:pt x="16192" y="127635"/>
                    <a:pt x="16383" y="127635"/>
                  </a:cubicBezTo>
                  <a:cubicBezTo>
                    <a:pt x="16573" y="127635"/>
                    <a:pt x="16764" y="127635"/>
                    <a:pt x="16954" y="127635"/>
                  </a:cubicBezTo>
                  <a:cubicBezTo>
                    <a:pt x="17145" y="127635"/>
                    <a:pt x="17431" y="127540"/>
                    <a:pt x="17621" y="127540"/>
                  </a:cubicBezTo>
                  <a:cubicBezTo>
                    <a:pt x="17621" y="127540"/>
                    <a:pt x="17621" y="127540"/>
                    <a:pt x="17621" y="127540"/>
                  </a:cubicBezTo>
                  <a:cubicBezTo>
                    <a:pt x="17621" y="127540"/>
                    <a:pt x="17621" y="127540"/>
                    <a:pt x="17621" y="127540"/>
                  </a:cubicBezTo>
                  <a:cubicBezTo>
                    <a:pt x="17907" y="127444"/>
                    <a:pt x="18097" y="127444"/>
                    <a:pt x="18383" y="127349"/>
                  </a:cubicBezTo>
                  <a:cubicBezTo>
                    <a:pt x="18669" y="127254"/>
                    <a:pt x="19050" y="127063"/>
                    <a:pt x="19336" y="126968"/>
                  </a:cubicBezTo>
                  <a:lnTo>
                    <a:pt x="190024" y="27718"/>
                  </a:lnTo>
                  <a:cubicBezTo>
                    <a:pt x="189738" y="28003"/>
                    <a:pt x="189167" y="28194"/>
                    <a:pt x="188595" y="28384"/>
                  </a:cubicBezTo>
                  <a:close/>
                </a:path>
              </a:pathLst>
            </a:custGeom>
            <a:solidFill>
              <a:schemeClr val="bg2"/>
            </a:solidFill>
            <a:ln w="9525"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AB7B85DB-74CE-4FE0-9F2B-E56444BCC9C6}"/>
                </a:ext>
              </a:extLst>
            </p:cNvPr>
            <p:cNvSpPr/>
            <p:nvPr/>
          </p:nvSpPr>
          <p:spPr>
            <a:xfrm>
              <a:off x="6139052" y="3563778"/>
              <a:ext cx="190023" cy="127444"/>
            </a:xfrm>
            <a:custGeom>
              <a:avLst/>
              <a:gdLst>
                <a:gd name="connsiteX0" fmla="*/ 188309 w 190023"/>
                <a:gd name="connsiteY0" fmla="*/ 28480 h 127444"/>
                <a:gd name="connsiteX1" fmla="*/ 188309 w 190023"/>
                <a:gd name="connsiteY1" fmla="*/ 28480 h 127444"/>
                <a:gd name="connsiteX2" fmla="*/ 186404 w 190023"/>
                <a:gd name="connsiteY2" fmla="*/ 28575 h 127444"/>
                <a:gd name="connsiteX3" fmla="*/ 186404 w 190023"/>
                <a:gd name="connsiteY3" fmla="*/ 28575 h 127444"/>
                <a:gd name="connsiteX4" fmla="*/ 184309 w 190023"/>
                <a:gd name="connsiteY4" fmla="*/ 28099 h 127444"/>
                <a:gd name="connsiteX5" fmla="*/ 184309 w 190023"/>
                <a:gd name="connsiteY5" fmla="*/ 28099 h 127444"/>
                <a:gd name="connsiteX6" fmla="*/ 182023 w 190023"/>
                <a:gd name="connsiteY6" fmla="*/ 27051 h 127444"/>
                <a:gd name="connsiteX7" fmla="*/ 179737 w 190023"/>
                <a:gd name="connsiteY7" fmla="*/ 25432 h 127444"/>
                <a:gd name="connsiteX8" fmla="*/ 179642 w 190023"/>
                <a:gd name="connsiteY8" fmla="*/ 25336 h 127444"/>
                <a:gd name="connsiteX9" fmla="*/ 177546 w 190023"/>
                <a:gd name="connsiteY9" fmla="*/ 23336 h 127444"/>
                <a:gd name="connsiteX10" fmla="*/ 177546 w 190023"/>
                <a:gd name="connsiteY10" fmla="*/ 23336 h 127444"/>
                <a:gd name="connsiteX11" fmla="*/ 175641 w 190023"/>
                <a:gd name="connsiteY11" fmla="*/ 21050 h 127444"/>
                <a:gd name="connsiteX12" fmla="*/ 175641 w 190023"/>
                <a:gd name="connsiteY12" fmla="*/ 21050 h 127444"/>
                <a:gd name="connsiteX13" fmla="*/ 174022 w 190023"/>
                <a:gd name="connsiteY13" fmla="*/ 18574 h 127444"/>
                <a:gd name="connsiteX14" fmla="*/ 173926 w 190023"/>
                <a:gd name="connsiteY14" fmla="*/ 18383 h 127444"/>
                <a:gd name="connsiteX15" fmla="*/ 172593 w 190023"/>
                <a:gd name="connsiteY15" fmla="*/ 15716 h 127444"/>
                <a:gd name="connsiteX16" fmla="*/ 172593 w 190023"/>
                <a:gd name="connsiteY16" fmla="*/ 15716 h 127444"/>
                <a:gd name="connsiteX17" fmla="*/ 171545 w 190023"/>
                <a:gd name="connsiteY17" fmla="*/ 12954 h 127444"/>
                <a:gd name="connsiteX18" fmla="*/ 171545 w 190023"/>
                <a:gd name="connsiteY18" fmla="*/ 12859 h 127444"/>
                <a:gd name="connsiteX19" fmla="*/ 170878 w 190023"/>
                <a:gd name="connsiteY19" fmla="*/ 10096 h 127444"/>
                <a:gd name="connsiteX20" fmla="*/ 170878 w 190023"/>
                <a:gd name="connsiteY20" fmla="*/ 10096 h 127444"/>
                <a:gd name="connsiteX21" fmla="*/ 170688 w 190023"/>
                <a:gd name="connsiteY21" fmla="*/ 7334 h 127444"/>
                <a:gd name="connsiteX22" fmla="*/ 170878 w 190023"/>
                <a:gd name="connsiteY22" fmla="*/ 4858 h 127444"/>
                <a:gd name="connsiteX23" fmla="*/ 170878 w 190023"/>
                <a:gd name="connsiteY23" fmla="*/ 4763 h 127444"/>
                <a:gd name="connsiteX24" fmla="*/ 171545 w 190023"/>
                <a:gd name="connsiteY24" fmla="*/ 2762 h 127444"/>
                <a:gd name="connsiteX25" fmla="*/ 171545 w 190023"/>
                <a:gd name="connsiteY25" fmla="*/ 2762 h 127444"/>
                <a:gd name="connsiteX26" fmla="*/ 172402 w 190023"/>
                <a:gd name="connsiteY26" fmla="*/ 1429 h 127444"/>
                <a:gd name="connsiteX27" fmla="*/ 172688 w 190023"/>
                <a:gd name="connsiteY27" fmla="*/ 1048 h 127444"/>
                <a:gd name="connsiteX28" fmla="*/ 173926 w 190023"/>
                <a:gd name="connsiteY28" fmla="*/ 0 h 127444"/>
                <a:gd name="connsiteX29" fmla="*/ 3239 w 190023"/>
                <a:gd name="connsiteY29" fmla="*/ 99346 h 127444"/>
                <a:gd name="connsiteX30" fmla="*/ 2000 w 190023"/>
                <a:gd name="connsiteY30" fmla="*/ 100394 h 127444"/>
                <a:gd name="connsiteX31" fmla="*/ 1715 w 190023"/>
                <a:gd name="connsiteY31" fmla="*/ 100775 h 127444"/>
                <a:gd name="connsiteX32" fmla="*/ 1333 w 190023"/>
                <a:gd name="connsiteY32" fmla="*/ 101251 h 127444"/>
                <a:gd name="connsiteX33" fmla="*/ 857 w 190023"/>
                <a:gd name="connsiteY33" fmla="*/ 102013 h 127444"/>
                <a:gd name="connsiteX34" fmla="*/ 857 w 190023"/>
                <a:gd name="connsiteY34" fmla="*/ 102108 h 127444"/>
                <a:gd name="connsiteX35" fmla="*/ 857 w 190023"/>
                <a:gd name="connsiteY35" fmla="*/ 102108 h 127444"/>
                <a:gd name="connsiteX36" fmla="*/ 667 w 190023"/>
                <a:gd name="connsiteY36" fmla="*/ 102679 h 127444"/>
                <a:gd name="connsiteX37" fmla="*/ 476 w 190023"/>
                <a:gd name="connsiteY37" fmla="*/ 103251 h 127444"/>
                <a:gd name="connsiteX38" fmla="*/ 286 w 190023"/>
                <a:gd name="connsiteY38" fmla="*/ 103823 h 127444"/>
                <a:gd name="connsiteX39" fmla="*/ 191 w 190023"/>
                <a:gd name="connsiteY39" fmla="*/ 104108 h 127444"/>
                <a:gd name="connsiteX40" fmla="*/ 191 w 190023"/>
                <a:gd name="connsiteY40" fmla="*/ 104203 h 127444"/>
                <a:gd name="connsiteX41" fmla="*/ 191 w 190023"/>
                <a:gd name="connsiteY41" fmla="*/ 104394 h 127444"/>
                <a:gd name="connsiteX42" fmla="*/ 95 w 190023"/>
                <a:gd name="connsiteY42" fmla="*/ 104965 h 127444"/>
                <a:gd name="connsiteX43" fmla="*/ 0 w 190023"/>
                <a:gd name="connsiteY43" fmla="*/ 105537 h 127444"/>
                <a:gd name="connsiteX44" fmla="*/ 0 w 190023"/>
                <a:gd name="connsiteY44" fmla="*/ 106108 h 127444"/>
                <a:gd name="connsiteX45" fmla="*/ 0 w 190023"/>
                <a:gd name="connsiteY45" fmla="*/ 106680 h 127444"/>
                <a:gd name="connsiteX46" fmla="*/ 0 w 190023"/>
                <a:gd name="connsiteY46" fmla="*/ 106680 h 127444"/>
                <a:gd name="connsiteX47" fmla="*/ 0 w 190023"/>
                <a:gd name="connsiteY47" fmla="*/ 107156 h 127444"/>
                <a:gd name="connsiteX48" fmla="*/ 0 w 190023"/>
                <a:gd name="connsiteY48" fmla="*/ 107728 h 127444"/>
                <a:gd name="connsiteX49" fmla="*/ 0 w 190023"/>
                <a:gd name="connsiteY49" fmla="*/ 108299 h 127444"/>
                <a:gd name="connsiteX50" fmla="*/ 95 w 190023"/>
                <a:gd name="connsiteY50" fmla="*/ 108871 h 127444"/>
                <a:gd name="connsiteX51" fmla="*/ 191 w 190023"/>
                <a:gd name="connsiteY51" fmla="*/ 109442 h 127444"/>
                <a:gd name="connsiteX52" fmla="*/ 191 w 190023"/>
                <a:gd name="connsiteY52" fmla="*/ 109442 h 127444"/>
                <a:gd name="connsiteX53" fmla="*/ 191 w 190023"/>
                <a:gd name="connsiteY53" fmla="*/ 109442 h 127444"/>
                <a:gd name="connsiteX54" fmla="*/ 286 w 190023"/>
                <a:gd name="connsiteY54" fmla="*/ 110014 h 127444"/>
                <a:gd name="connsiteX55" fmla="*/ 381 w 190023"/>
                <a:gd name="connsiteY55" fmla="*/ 110585 h 127444"/>
                <a:gd name="connsiteX56" fmla="*/ 476 w 190023"/>
                <a:gd name="connsiteY56" fmla="*/ 111157 h 127444"/>
                <a:gd name="connsiteX57" fmla="*/ 667 w 190023"/>
                <a:gd name="connsiteY57" fmla="*/ 111728 h 127444"/>
                <a:gd name="connsiteX58" fmla="*/ 762 w 190023"/>
                <a:gd name="connsiteY58" fmla="*/ 112204 h 127444"/>
                <a:gd name="connsiteX59" fmla="*/ 762 w 190023"/>
                <a:gd name="connsiteY59" fmla="*/ 112204 h 127444"/>
                <a:gd name="connsiteX60" fmla="*/ 762 w 190023"/>
                <a:gd name="connsiteY60" fmla="*/ 112300 h 127444"/>
                <a:gd name="connsiteX61" fmla="*/ 952 w 190023"/>
                <a:gd name="connsiteY61" fmla="*/ 112871 h 127444"/>
                <a:gd name="connsiteX62" fmla="*/ 1143 w 190023"/>
                <a:gd name="connsiteY62" fmla="*/ 113443 h 127444"/>
                <a:gd name="connsiteX63" fmla="*/ 1333 w 190023"/>
                <a:gd name="connsiteY63" fmla="*/ 114014 h 127444"/>
                <a:gd name="connsiteX64" fmla="*/ 1524 w 190023"/>
                <a:gd name="connsiteY64" fmla="*/ 114586 h 127444"/>
                <a:gd name="connsiteX65" fmla="*/ 1715 w 190023"/>
                <a:gd name="connsiteY65" fmla="*/ 114967 h 127444"/>
                <a:gd name="connsiteX66" fmla="*/ 1715 w 190023"/>
                <a:gd name="connsiteY66" fmla="*/ 114967 h 127444"/>
                <a:gd name="connsiteX67" fmla="*/ 1810 w 190023"/>
                <a:gd name="connsiteY67" fmla="*/ 115062 h 127444"/>
                <a:gd name="connsiteX68" fmla="*/ 2096 w 190023"/>
                <a:gd name="connsiteY68" fmla="*/ 115633 h 127444"/>
                <a:gd name="connsiteX69" fmla="*/ 2381 w 190023"/>
                <a:gd name="connsiteY69" fmla="*/ 116205 h 127444"/>
                <a:gd name="connsiteX70" fmla="*/ 2762 w 190023"/>
                <a:gd name="connsiteY70" fmla="*/ 116872 h 127444"/>
                <a:gd name="connsiteX71" fmla="*/ 3143 w 190023"/>
                <a:gd name="connsiteY71" fmla="*/ 117538 h 127444"/>
                <a:gd name="connsiteX72" fmla="*/ 3239 w 190023"/>
                <a:gd name="connsiteY72" fmla="*/ 117729 h 127444"/>
                <a:gd name="connsiteX73" fmla="*/ 3334 w 190023"/>
                <a:gd name="connsiteY73" fmla="*/ 117919 h 127444"/>
                <a:gd name="connsiteX74" fmla="*/ 4191 w 190023"/>
                <a:gd name="connsiteY74" fmla="*/ 119253 h 127444"/>
                <a:gd name="connsiteX75" fmla="*/ 4858 w 190023"/>
                <a:gd name="connsiteY75" fmla="*/ 120205 h 127444"/>
                <a:gd name="connsiteX76" fmla="*/ 4858 w 190023"/>
                <a:gd name="connsiteY76" fmla="*/ 120205 h 127444"/>
                <a:gd name="connsiteX77" fmla="*/ 4858 w 190023"/>
                <a:gd name="connsiteY77" fmla="*/ 120205 h 127444"/>
                <a:gd name="connsiteX78" fmla="*/ 5334 w 190023"/>
                <a:gd name="connsiteY78" fmla="*/ 120872 h 127444"/>
                <a:gd name="connsiteX79" fmla="*/ 5810 w 190023"/>
                <a:gd name="connsiteY79" fmla="*/ 121444 h 127444"/>
                <a:gd name="connsiteX80" fmla="*/ 6286 w 190023"/>
                <a:gd name="connsiteY80" fmla="*/ 121920 h 127444"/>
                <a:gd name="connsiteX81" fmla="*/ 6763 w 190023"/>
                <a:gd name="connsiteY81" fmla="*/ 122396 h 127444"/>
                <a:gd name="connsiteX82" fmla="*/ 6858 w 190023"/>
                <a:gd name="connsiteY82" fmla="*/ 122492 h 127444"/>
                <a:gd name="connsiteX83" fmla="*/ 6858 w 190023"/>
                <a:gd name="connsiteY83" fmla="*/ 122492 h 127444"/>
                <a:gd name="connsiteX84" fmla="*/ 7239 w 190023"/>
                <a:gd name="connsiteY84" fmla="*/ 122873 h 127444"/>
                <a:gd name="connsiteX85" fmla="*/ 7715 w 190023"/>
                <a:gd name="connsiteY85" fmla="*/ 123349 h 127444"/>
                <a:gd name="connsiteX86" fmla="*/ 8192 w 190023"/>
                <a:gd name="connsiteY86" fmla="*/ 123825 h 127444"/>
                <a:gd name="connsiteX87" fmla="*/ 8668 w 190023"/>
                <a:gd name="connsiteY87" fmla="*/ 124301 h 127444"/>
                <a:gd name="connsiteX88" fmla="*/ 8953 w 190023"/>
                <a:gd name="connsiteY88" fmla="*/ 124492 h 127444"/>
                <a:gd name="connsiteX89" fmla="*/ 9049 w 190023"/>
                <a:gd name="connsiteY89" fmla="*/ 124492 h 127444"/>
                <a:gd name="connsiteX90" fmla="*/ 9239 w 190023"/>
                <a:gd name="connsiteY90" fmla="*/ 124682 h 127444"/>
                <a:gd name="connsiteX91" fmla="*/ 9716 w 190023"/>
                <a:gd name="connsiteY91" fmla="*/ 125063 h 127444"/>
                <a:gd name="connsiteX92" fmla="*/ 10192 w 190023"/>
                <a:gd name="connsiteY92" fmla="*/ 125444 h 127444"/>
                <a:gd name="connsiteX93" fmla="*/ 10668 w 190023"/>
                <a:gd name="connsiteY93" fmla="*/ 125730 h 127444"/>
                <a:gd name="connsiteX94" fmla="*/ 11144 w 190023"/>
                <a:gd name="connsiteY94" fmla="*/ 126016 h 127444"/>
                <a:gd name="connsiteX95" fmla="*/ 11240 w 190023"/>
                <a:gd name="connsiteY95" fmla="*/ 126111 h 127444"/>
                <a:gd name="connsiteX96" fmla="*/ 11621 w 190023"/>
                <a:gd name="connsiteY96" fmla="*/ 126302 h 127444"/>
                <a:gd name="connsiteX97" fmla="*/ 12097 w 190023"/>
                <a:gd name="connsiteY97" fmla="*/ 126492 h 127444"/>
                <a:gd name="connsiteX98" fmla="*/ 12573 w 190023"/>
                <a:gd name="connsiteY98" fmla="*/ 126682 h 127444"/>
                <a:gd name="connsiteX99" fmla="*/ 13049 w 190023"/>
                <a:gd name="connsiteY99" fmla="*/ 126873 h 127444"/>
                <a:gd name="connsiteX100" fmla="*/ 13525 w 190023"/>
                <a:gd name="connsiteY100" fmla="*/ 127063 h 127444"/>
                <a:gd name="connsiteX101" fmla="*/ 13621 w 190023"/>
                <a:gd name="connsiteY101" fmla="*/ 127063 h 127444"/>
                <a:gd name="connsiteX102" fmla="*/ 13621 w 190023"/>
                <a:gd name="connsiteY102" fmla="*/ 127063 h 127444"/>
                <a:gd name="connsiteX103" fmla="*/ 13906 w 190023"/>
                <a:gd name="connsiteY103" fmla="*/ 127159 h 127444"/>
                <a:gd name="connsiteX104" fmla="*/ 14383 w 190023"/>
                <a:gd name="connsiteY104" fmla="*/ 127254 h 127444"/>
                <a:gd name="connsiteX105" fmla="*/ 14859 w 190023"/>
                <a:gd name="connsiteY105" fmla="*/ 127349 h 127444"/>
                <a:gd name="connsiteX106" fmla="*/ 15335 w 190023"/>
                <a:gd name="connsiteY106" fmla="*/ 127444 h 127444"/>
                <a:gd name="connsiteX107" fmla="*/ 15716 w 190023"/>
                <a:gd name="connsiteY107" fmla="*/ 127444 h 127444"/>
                <a:gd name="connsiteX108" fmla="*/ 15716 w 190023"/>
                <a:gd name="connsiteY108" fmla="*/ 127444 h 127444"/>
                <a:gd name="connsiteX109" fmla="*/ 15811 w 190023"/>
                <a:gd name="connsiteY109" fmla="*/ 127444 h 127444"/>
                <a:gd name="connsiteX110" fmla="*/ 16383 w 190023"/>
                <a:gd name="connsiteY110" fmla="*/ 127444 h 127444"/>
                <a:gd name="connsiteX111" fmla="*/ 16954 w 190023"/>
                <a:gd name="connsiteY111" fmla="*/ 127444 h 127444"/>
                <a:gd name="connsiteX112" fmla="*/ 17621 w 190023"/>
                <a:gd name="connsiteY112" fmla="*/ 127349 h 127444"/>
                <a:gd name="connsiteX113" fmla="*/ 17621 w 190023"/>
                <a:gd name="connsiteY113" fmla="*/ 127349 h 127444"/>
                <a:gd name="connsiteX114" fmla="*/ 17621 w 190023"/>
                <a:gd name="connsiteY114" fmla="*/ 127349 h 127444"/>
                <a:gd name="connsiteX115" fmla="*/ 18383 w 190023"/>
                <a:gd name="connsiteY115" fmla="*/ 127159 h 127444"/>
                <a:gd name="connsiteX116" fmla="*/ 19336 w 190023"/>
                <a:gd name="connsiteY116" fmla="*/ 126778 h 127444"/>
                <a:gd name="connsiteX117" fmla="*/ 190024 w 190023"/>
                <a:gd name="connsiteY117" fmla="*/ 27527 h 127444"/>
                <a:gd name="connsiteX118" fmla="*/ 188309 w 190023"/>
                <a:gd name="connsiteY118" fmla="*/ 28480 h 12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Lst>
              <a:rect l="l" t="t" r="r" b="b"/>
              <a:pathLst>
                <a:path w="190023" h="127444">
                  <a:moveTo>
                    <a:pt x="188309" y="28480"/>
                  </a:moveTo>
                  <a:cubicBezTo>
                    <a:pt x="188309" y="28480"/>
                    <a:pt x="188309" y="28480"/>
                    <a:pt x="188309" y="28480"/>
                  </a:cubicBezTo>
                  <a:cubicBezTo>
                    <a:pt x="187643" y="28575"/>
                    <a:pt x="187071" y="28670"/>
                    <a:pt x="186404" y="28575"/>
                  </a:cubicBezTo>
                  <a:cubicBezTo>
                    <a:pt x="186404" y="28575"/>
                    <a:pt x="186404" y="28575"/>
                    <a:pt x="186404" y="28575"/>
                  </a:cubicBezTo>
                  <a:cubicBezTo>
                    <a:pt x="185738" y="28480"/>
                    <a:pt x="185071" y="28384"/>
                    <a:pt x="184309" y="28099"/>
                  </a:cubicBezTo>
                  <a:cubicBezTo>
                    <a:pt x="184309" y="28099"/>
                    <a:pt x="184309" y="28099"/>
                    <a:pt x="184309" y="28099"/>
                  </a:cubicBezTo>
                  <a:cubicBezTo>
                    <a:pt x="183547" y="27813"/>
                    <a:pt x="182785" y="27527"/>
                    <a:pt x="182023" y="27051"/>
                  </a:cubicBezTo>
                  <a:cubicBezTo>
                    <a:pt x="181261" y="26575"/>
                    <a:pt x="180499" y="26098"/>
                    <a:pt x="179737" y="25432"/>
                  </a:cubicBezTo>
                  <a:cubicBezTo>
                    <a:pt x="179737" y="25432"/>
                    <a:pt x="179737" y="25432"/>
                    <a:pt x="179642" y="25336"/>
                  </a:cubicBezTo>
                  <a:cubicBezTo>
                    <a:pt x="178879" y="24765"/>
                    <a:pt x="178213" y="24098"/>
                    <a:pt x="177546" y="23336"/>
                  </a:cubicBezTo>
                  <a:cubicBezTo>
                    <a:pt x="177546" y="23336"/>
                    <a:pt x="177546" y="23336"/>
                    <a:pt x="177546" y="23336"/>
                  </a:cubicBezTo>
                  <a:cubicBezTo>
                    <a:pt x="176879" y="22574"/>
                    <a:pt x="176213" y="21812"/>
                    <a:pt x="175641" y="21050"/>
                  </a:cubicBezTo>
                  <a:cubicBezTo>
                    <a:pt x="175641" y="21050"/>
                    <a:pt x="175641" y="21050"/>
                    <a:pt x="175641" y="21050"/>
                  </a:cubicBezTo>
                  <a:cubicBezTo>
                    <a:pt x="175070" y="20288"/>
                    <a:pt x="174498" y="19431"/>
                    <a:pt x="174022" y="18574"/>
                  </a:cubicBezTo>
                  <a:cubicBezTo>
                    <a:pt x="174022" y="18478"/>
                    <a:pt x="173926" y="18478"/>
                    <a:pt x="173926" y="18383"/>
                  </a:cubicBezTo>
                  <a:cubicBezTo>
                    <a:pt x="173450" y="17526"/>
                    <a:pt x="172974" y="16669"/>
                    <a:pt x="172593" y="15716"/>
                  </a:cubicBezTo>
                  <a:cubicBezTo>
                    <a:pt x="172593" y="15716"/>
                    <a:pt x="172593" y="15716"/>
                    <a:pt x="172593" y="15716"/>
                  </a:cubicBezTo>
                  <a:cubicBezTo>
                    <a:pt x="172212" y="14764"/>
                    <a:pt x="171831" y="13906"/>
                    <a:pt x="171545" y="12954"/>
                  </a:cubicBezTo>
                  <a:cubicBezTo>
                    <a:pt x="171545" y="12954"/>
                    <a:pt x="171545" y="12954"/>
                    <a:pt x="171545" y="12859"/>
                  </a:cubicBezTo>
                  <a:cubicBezTo>
                    <a:pt x="171260" y="11906"/>
                    <a:pt x="171069" y="10954"/>
                    <a:pt x="170878" y="10096"/>
                  </a:cubicBezTo>
                  <a:cubicBezTo>
                    <a:pt x="170878" y="10096"/>
                    <a:pt x="170878" y="10096"/>
                    <a:pt x="170878" y="10096"/>
                  </a:cubicBezTo>
                  <a:cubicBezTo>
                    <a:pt x="170688" y="9144"/>
                    <a:pt x="170688" y="8287"/>
                    <a:pt x="170688" y="7334"/>
                  </a:cubicBezTo>
                  <a:cubicBezTo>
                    <a:pt x="170688" y="6477"/>
                    <a:pt x="170783" y="5620"/>
                    <a:pt x="170878" y="4858"/>
                  </a:cubicBezTo>
                  <a:cubicBezTo>
                    <a:pt x="170878" y="4858"/>
                    <a:pt x="170878" y="4858"/>
                    <a:pt x="170878" y="4763"/>
                  </a:cubicBezTo>
                  <a:cubicBezTo>
                    <a:pt x="171069" y="4000"/>
                    <a:pt x="171260" y="3334"/>
                    <a:pt x="171545" y="2762"/>
                  </a:cubicBezTo>
                  <a:cubicBezTo>
                    <a:pt x="171545" y="2762"/>
                    <a:pt x="171545" y="2762"/>
                    <a:pt x="171545" y="2762"/>
                  </a:cubicBezTo>
                  <a:cubicBezTo>
                    <a:pt x="171736" y="2286"/>
                    <a:pt x="172117" y="1810"/>
                    <a:pt x="172402" y="1429"/>
                  </a:cubicBezTo>
                  <a:cubicBezTo>
                    <a:pt x="172498" y="1333"/>
                    <a:pt x="172593" y="1143"/>
                    <a:pt x="172688" y="1048"/>
                  </a:cubicBezTo>
                  <a:cubicBezTo>
                    <a:pt x="173069" y="667"/>
                    <a:pt x="173450" y="286"/>
                    <a:pt x="173926" y="0"/>
                  </a:cubicBezTo>
                  <a:lnTo>
                    <a:pt x="3239" y="99346"/>
                  </a:lnTo>
                  <a:cubicBezTo>
                    <a:pt x="2762" y="99631"/>
                    <a:pt x="2381" y="100013"/>
                    <a:pt x="2000" y="100394"/>
                  </a:cubicBezTo>
                  <a:cubicBezTo>
                    <a:pt x="1905" y="100489"/>
                    <a:pt x="1810" y="100679"/>
                    <a:pt x="1715" y="100775"/>
                  </a:cubicBezTo>
                  <a:cubicBezTo>
                    <a:pt x="1619" y="100965"/>
                    <a:pt x="1429" y="101060"/>
                    <a:pt x="1333" y="101251"/>
                  </a:cubicBezTo>
                  <a:cubicBezTo>
                    <a:pt x="1143" y="101536"/>
                    <a:pt x="1048" y="101727"/>
                    <a:pt x="857" y="102013"/>
                  </a:cubicBezTo>
                  <a:cubicBezTo>
                    <a:pt x="857" y="102013"/>
                    <a:pt x="857" y="102013"/>
                    <a:pt x="857" y="102108"/>
                  </a:cubicBezTo>
                  <a:cubicBezTo>
                    <a:pt x="857" y="102108"/>
                    <a:pt x="857" y="102108"/>
                    <a:pt x="857" y="102108"/>
                  </a:cubicBezTo>
                  <a:cubicBezTo>
                    <a:pt x="762" y="102298"/>
                    <a:pt x="667" y="102489"/>
                    <a:pt x="667" y="102679"/>
                  </a:cubicBezTo>
                  <a:cubicBezTo>
                    <a:pt x="572" y="102870"/>
                    <a:pt x="572" y="103061"/>
                    <a:pt x="476" y="103251"/>
                  </a:cubicBezTo>
                  <a:cubicBezTo>
                    <a:pt x="381" y="103442"/>
                    <a:pt x="381" y="103632"/>
                    <a:pt x="286" y="103823"/>
                  </a:cubicBezTo>
                  <a:cubicBezTo>
                    <a:pt x="286" y="103918"/>
                    <a:pt x="286" y="104013"/>
                    <a:pt x="191" y="104108"/>
                  </a:cubicBezTo>
                  <a:cubicBezTo>
                    <a:pt x="191" y="104108"/>
                    <a:pt x="191" y="104108"/>
                    <a:pt x="191" y="104203"/>
                  </a:cubicBezTo>
                  <a:cubicBezTo>
                    <a:pt x="191" y="104299"/>
                    <a:pt x="191" y="104394"/>
                    <a:pt x="191" y="104394"/>
                  </a:cubicBezTo>
                  <a:cubicBezTo>
                    <a:pt x="191" y="104584"/>
                    <a:pt x="95" y="104775"/>
                    <a:pt x="95" y="104965"/>
                  </a:cubicBezTo>
                  <a:cubicBezTo>
                    <a:pt x="95" y="105156"/>
                    <a:pt x="95" y="105346"/>
                    <a:pt x="0" y="105537"/>
                  </a:cubicBezTo>
                  <a:cubicBezTo>
                    <a:pt x="0" y="105727"/>
                    <a:pt x="0" y="105918"/>
                    <a:pt x="0" y="106108"/>
                  </a:cubicBezTo>
                  <a:cubicBezTo>
                    <a:pt x="0" y="106299"/>
                    <a:pt x="0" y="106490"/>
                    <a:pt x="0" y="106680"/>
                  </a:cubicBezTo>
                  <a:cubicBezTo>
                    <a:pt x="0" y="106680"/>
                    <a:pt x="0" y="106680"/>
                    <a:pt x="0" y="106680"/>
                  </a:cubicBezTo>
                  <a:cubicBezTo>
                    <a:pt x="0" y="106871"/>
                    <a:pt x="0" y="107061"/>
                    <a:pt x="0" y="107156"/>
                  </a:cubicBezTo>
                  <a:cubicBezTo>
                    <a:pt x="0" y="107347"/>
                    <a:pt x="0" y="107537"/>
                    <a:pt x="0" y="107728"/>
                  </a:cubicBezTo>
                  <a:cubicBezTo>
                    <a:pt x="0" y="107918"/>
                    <a:pt x="0" y="108109"/>
                    <a:pt x="0" y="108299"/>
                  </a:cubicBezTo>
                  <a:cubicBezTo>
                    <a:pt x="0" y="108490"/>
                    <a:pt x="0" y="108680"/>
                    <a:pt x="95" y="108871"/>
                  </a:cubicBezTo>
                  <a:cubicBezTo>
                    <a:pt x="95" y="109061"/>
                    <a:pt x="191" y="109252"/>
                    <a:pt x="191" y="109442"/>
                  </a:cubicBezTo>
                  <a:cubicBezTo>
                    <a:pt x="191" y="109442"/>
                    <a:pt x="191" y="109442"/>
                    <a:pt x="191" y="109442"/>
                  </a:cubicBezTo>
                  <a:cubicBezTo>
                    <a:pt x="191" y="109442"/>
                    <a:pt x="191" y="109442"/>
                    <a:pt x="191" y="109442"/>
                  </a:cubicBezTo>
                  <a:cubicBezTo>
                    <a:pt x="191" y="109633"/>
                    <a:pt x="286" y="109823"/>
                    <a:pt x="286" y="110014"/>
                  </a:cubicBezTo>
                  <a:cubicBezTo>
                    <a:pt x="286" y="110204"/>
                    <a:pt x="381" y="110395"/>
                    <a:pt x="381" y="110585"/>
                  </a:cubicBezTo>
                  <a:cubicBezTo>
                    <a:pt x="381" y="110776"/>
                    <a:pt x="476" y="110966"/>
                    <a:pt x="476" y="111157"/>
                  </a:cubicBezTo>
                  <a:cubicBezTo>
                    <a:pt x="572" y="111347"/>
                    <a:pt x="572" y="111538"/>
                    <a:pt x="667" y="111728"/>
                  </a:cubicBezTo>
                  <a:cubicBezTo>
                    <a:pt x="667" y="111919"/>
                    <a:pt x="762" y="112014"/>
                    <a:pt x="762" y="112204"/>
                  </a:cubicBezTo>
                  <a:cubicBezTo>
                    <a:pt x="762" y="112204"/>
                    <a:pt x="762" y="112204"/>
                    <a:pt x="762" y="112204"/>
                  </a:cubicBezTo>
                  <a:cubicBezTo>
                    <a:pt x="762" y="112204"/>
                    <a:pt x="762" y="112300"/>
                    <a:pt x="762" y="112300"/>
                  </a:cubicBezTo>
                  <a:cubicBezTo>
                    <a:pt x="857" y="112490"/>
                    <a:pt x="857" y="112681"/>
                    <a:pt x="952" y="112871"/>
                  </a:cubicBezTo>
                  <a:cubicBezTo>
                    <a:pt x="1048" y="113062"/>
                    <a:pt x="1048" y="113252"/>
                    <a:pt x="1143" y="113443"/>
                  </a:cubicBezTo>
                  <a:cubicBezTo>
                    <a:pt x="1238" y="113633"/>
                    <a:pt x="1238" y="113824"/>
                    <a:pt x="1333" y="114014"/>
                  </a:cubicBezTo>
                  <a:cubicBezTo>
                    <a:pt x="1429" y="114205"/>
                    <a:pt x="1524" y="114395"/>
                    <a:pt x="1524" y="114586"/>
                  </a:cubicBezTo>
                  <a:cubicBezTo>
                    <a:pt x="1619" y="114681"/>
                    <a:pt x="1619" y="114871"/>
                    <a:pt x="1715" y="114967"/>
                  </a:cubicBezTo>
                  <a:cubicBezTo>
                    <a:pt x="1715" y="114967"/>
                    <a:pt x="1715" y="114967"/>
                    <a:pt x="1715" y="114967"/>
                  </a:cubicBezTo>
                  <a:cubicBezTo>
                    <a:pt x="1715" y="114967"/>
                    <a:pt x="1715" y="115062"/>
                    <a:pt x="1810" y="115062"/>
                  </a:cubicBezTo>
                  <a:cubicBezTo>
                    <a:pt x="1905" y="115252"/>
                    <a:pt x="2000" y="115443"/>
                    <a:pt x="2096" y="115633"/>
                  </a:cubicBezTo>
                  <a:cubicBezTo>
                    <a:pt x="2191" y="115824"/>
                    <a:pt x="2286" y="116015"/>
                    <a:pt x="2381" y="116205"/>
                  </a:cubicBezTo>
                  <a:cubicBezTo>
                    <a:pt x="2476" y="116396"/>
                    <a:pt x="2572" y="116681"/>
                    <a:pt x="2762" y="116872"/>
                  </a:cubicBezTo>
                  <a:cubicBezTo>
                    <a:pt x="2857" y="117062"/>
                    <a:pt x="3048" y="117348"/>
                    <a:pt x="3143" y="117538"/>
                  </a:cubicBezTo>
                  <a:cubicBezTo>
                    <a:pt x="3143" y="117634"/>
                    <a:pt x="3239" y="117634"/>
                    <a:pt x="3239" y="117729"/>
                  </a:cubicBezTo>
                  <a:cubicBezTo>
                    <a:pt x="3239" y="117824"/>
                    <a:pt x="3334" y="117824"/>
                    <a:pt x="3334" y="117919"/>
                  </a:cubicBezTo>
                  <a:cubicBezTo>
                    <a:pt x="3620" y="118396"/>
                    <a:pt x="3905" y="118777"/>
                    <a:pt x="4191" y="119253"/>
                  </a:cubicBezTo>
                  <a:cubicBezTo>
                    <a:pt x="4381" y="119539"/>
                    <a:pt x="4667" y="119920"/>
                    <a:pt x="4858" y="120205"/>
                  </a:cubicBezTo>
                  <a:cubicBezTo>
                    <a:pt x="4858" y="120205"/>
                    <a:pt x="4858" y="120205"/>
                    <a:pt x="4858" y="120205"/>
                  </a:cubicBezTo>
                  <a:cubicBezTo>
                    <a:pt x="4858" y="120205"/>
                    <a:pt x="4858" y="120205"/>
                    <a:pt x="4858" y="120205"/>
                  </a:cubicBezTo>
                  <a:cubicBezTo>
                    <a:pt x="5048" y="120396"/>
                    <a:pt x="5144" y="120682"/>
                    <a:pt x="5334" y="120872"/>
                  </a:cubicBezTo>
                  <a:cubicBezTo>
                    <a:pt x="5524" y="121063"/>
                    <a:pt x="5620" y="121253"/>
                    <a:pt x="5810" y="121444"/>
                  </a:cubicBezTo>
                  <a:cubicBezTo>
                    <a:pt x="6001" y="121634"/>
                    <a:pt x="6096" y="121825"/>
                    <a:pt x="6286" y="121920"/>
                  </a:cubicBezTo>
                  <a:cubicBezTo>
                    <a:pt x="6477" y="122111"/>
                    <a:pt x="6572" y="122206"/>
                    <a:pt x="6763" y="122396"/>
                  </a:cubicBezTo>
                  <a:cubicBezTo>
                    <a:pt x="6763" y="122396"/>
                    <a:pt x="6763" y="122492"/>
                    <a:pt x="6858" y="122492"/>
                  </a:cubicBezTo>
                  <a:cubicBezTo>
                    <a:pt x="6858" y="122492"/>
                    <a:pt x="6858" y="122492"/>
                    <a:pt x="6858" y="122492"/>
                  </a:cubicBezTo>
                  <a:cubicBezTo>
                    <a:pt x="6953" y="122587"/>
                    <a:pt x="7144" y="122777"/>
                    <a:pt x="7239" y="122873"/>
                  </a:cubicBezTo>
                  <a:cubicBezTo>
                    <a:pt x="7429" y="123063"/>
                    <a:pt x="7525" y="123158"/>
                    <a:pt x="7715" y="123349"/>
                  </a:cubicBezTo>
                  <a:cubicBezTo>
                    <a:pt x="7906" y="123539"/>
                    <a:pt x="8001" y="123634"/>
                    <a:pt x="8192" y="123825"/>
                  </a:cubicBezTo>
                  <a:cubicBezTo>
                    <a:pt x="8382" y="124015"/>
                    <a:pt x="8572" y="124111"/>
                    <a:pt x="8668" y="124301"/>
                  </a:cubicBezTo>
                  <a:cubicBezTo>
                    <a:pt x="8763" y="124396"/>
                    <a:pt x="8858" y="124396"/>
                    <a:pt x="8953" y="124492"/>
                  </a:cubicBezTo>
                  <a:cubicBezTo>
                    <a:pt x="8953" y="124492"/>
                    <a:pt x="8953" y="124492"/>
                    <a:pt x="9049" y="124492"/>
                  </a:cubicBezTo>
                  <a:cubicBezTo>
                    <a:pt x="9144" y="124587"/>
                    <a:pt x="9144" y="124587"/>
                    <a:pt x="9239" y="124682"/>
                  </a:cubicBezTo>
                  <a:cubicBezTo>
                    <a:pt x="9430" y="124777"/>
                    <a:pt x="9525" y="124968"/>
                    <a:pt x="9716" y="125063"/>
                  </a:cubicBezTo>
                  <a:cubicBezTo>
                    <a:pt x="9906" y="125158"/>
                    <a:pt x="10001" y="125254"/>
                    <a:pt x="10192" y="125444"/>
                  </a:cubicBezTo>
                  <a:cubicBezTo>
                    <a:pt x="10382" y="125540"/>
                    <a:pt x="10477" y="125635"/>
                    <a:pt x="10668" y="125730"/>
                  </a:cubicBezTo>
                  <a:cubicBezTo>
                    <a:pt x="10858" y="125825"/>
                    <a:pt x="10954" y="125921"/>
                    <a:pt x="11144" y="126016"/>
                  </a:cubicBezTo>
                  <a:cubicBezTo>
                    <a:pt x="11144" y="126016"/>
                    <a:pt x="11240" y="126016"/>
                    <a:pt x="11240" y="126111"/>
                  </a:cubicBezTo>
                  <a:cubicBezTo>
                    <a:pt x="11335" y="126206"/>
                    <a:pt x="11430" y="126206"/>
                    <a:pt x="11621" y="126302"/>
                  </a:cubicBezTo>
                  <a:cubicBezTo>
                    <a:pt x="11811" y="126397"/>
                    <a:pt x="11906" y="126492"/>
                    <a:pt x="12097" y="126492"/>
                  </a:cubicBezTo>
                  <a:cubicBezTo>
                    <a:pt x="12287" y="126587"/>
                    <a:pt x="12382" y="126682"/>
                    <a:pt x="12573" y="126682"/>
                  </a:cubicBezTo>
                  <a:cubicBezTo>
                    <a:pt x="12764" y="126778"/>
                    <a:pt x="12859" y="126778"/>
                    <a:pt x="13049" y="126873"/>
                  </a:cubicBezTo>
                  <a:cubicBezTo>
                    <a:pt x="13240" y="126968"/>
                    <a:pt x="13335" y="126968"/>
                    <a:pt x="13525" y="127063"/>
                  </a:cubicBezTo>
                  <a:cubicBezTo>
                    <a:pt x="13525" y="127063"/>
                    <a:pt x="13621" y="127063"/>
                    <a:pt x="13621" y="127063"/>
                  </a:cubicBezTo>
                  <a:cubicBezTo>
                    <a:pt x="13621" y="127063"/>
                    <a:pt x="13621" y="127063"/>
                    <a:pt x="13621" y="127063"/>
                  </a:cubicBezTo>
                  <a:cubicBezTo>
                    <a:pt x="13716" y="127063"/>
                    <a:pt x="13811" y="127159"/>
                    <a:pt x="13906" y="127159"/>
                  </a:cubicBezTo>
                  <a:cubicBezTo>
                    <a:pt x="14097" y="127159"/>
                    <a:pt x="14192" y="127254"/>
                    <a:pt x="14383" y="127254"/>
                  </a:cubicBezTo>
                  <a:cubicBezTo>
                    <a:pt x="14573" y="127254"/>
                    <a:pt x="14669" y="127349"/>
                    <a:pt x="14859" y="127349"/>
                  </a:cubicBezTo>
                  <a:cubicBezTo>
                    <a:pt x="15049" y="127349"/>
                    <a:pt x="15145" y="127444"/>
                    <a:pt x="15335" y="127444"/>
                  </a:cubicBezTo>
                  <a:cubicBezTo>
                    <a:pt x="15430" y="127444"/>
                    <a:pt x="15621" y="127444"/>
                    <a:pt x="15716" y="127444"/>
                  </a:cubicBezTo>
                  <a:cubicBezTo>
                    <a:pt x="15716" y="127444"/>
                    <a:pt x="15716" y="127444"/>
                    <a:pt x="15716" y="127444"/>
                  </a:cubicBezTo>
                  <a:cubicBezTo>
                    <a:pt x="15716" y="127444"/>
                    <a:pt x="15811" y="127444"/>
                    <a:pt x="15811" y="127444"/>
                  </a:cubicBezTo>
                  <a:cubicBezTo>
                    <a:pt x="16002" y="127444"/>
                    <a:pt x="16193" y="127444"/>
                    <a:pt x="16383" y="127444"/>
                  </a:cubicBezTo>
                  <a:cubicBezTo>
                    <a:pt x="16573" y="127444"/>
                    <a:pt x="16764" y="127444"/>
                    <a:pt x="16954" y="127444"/>
                  </a:cubicBezTo>
                  <a:cubicBezTo>
                    <a:pt x="17145" y="127444"/>
                    <a:pt x="17431" y="127349"/>
                    <a:pt x="17621" y="127349"/>
                  </a:cubicBezTo>
                  <a:cubicBezTo>
                    <a:pt x="17621" y="127349"/>
                    <a:pt x="17621" y="127349"/>
                    <a:pt x="17621" y="127349"/>
                  </a:cubicBezTo>
                  <a:cubicBezTo>
                    <a:pt x="17621" y="127349"/>
                    <a:pt x="17621" y="127349"/>
                    <a:pt x="17621" y="127349"/>
                  </a:cubicBezTo>
                  <a:cubicBezTo>
                    <a:pt x="17907" y="127254"/>
                    <a:pt x="18097" y="127254"/>
                    <a:pt x="18383" y="127159"/>
                  </a:cubicBezTo>
                  <a:cubicBezTo>
                    <a:pt x="18669" y="127063"/>
                    <a:pt x="19050" y="126873"/>
                    <a:pt x="19336" y="126778"/>
                  </a:cubicBezTo>
                  <a:lnTo>
                    <a:pt x="190024" y="27527"/>
                  </a:lnTo>
                  <a:cubicBezTo>
                    <a:pt x="189452" y="28194"/>
                    <a:pt x="188881" y="28384"/>
                    <a:pt x="188309" y="28480"/>
                  </a:cubicBezTo>
                  <a:close/>
                </a:path>
              </a:pathLst>
            </a:custGeom>
            <a:solidFill>
              <a:srgbClr val="DCB837"/>
            </a:solidFill>
            <a:ln w="9525"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2884966B-8587-4F92-8B95-599FF8F0BAF1}"/>
                </a:ext>
              </a:extLst>
            </p:cNvPr>
            <p:cNvSpPr/>
            <p:nvPr/>
          </p:nvSpPr>
          <p:spPr>
            <a:xfrm>
              <a:off x="6080569" y="3574065"/>
              <a:ext cx="307847" cy="189261"/>
            </a:xfrm>
            <a:custGeom>
              <a:avLst/>
              <a:gdLst>
                <a:gd name="connsiteX0" fmla="*/ 306800 w 307847"/>
                <a:gd name="connsiteY0" fmla="*/ 90392 h 189261"/>
                <a:gd name="connsiteX1" fmla="*/ 306800 w 307847"/>
                <a:gd name="connsiteY1" fmla="*/ 90392 h 189261"/>
                <a:gd name="connsiteX2" fmla="*/ 305467 w 307847"/>
                <a:gd name="connsiteY2" fmla="*/ 90488 h 189261"/>
                <a:gd name="connsiteX3" fmla="*/ 305467 w 307847"/>
                <a:gd name="connsiteY3" fmla="*/ 90488 h 189261"/>
                <a:gd name="connsiteX4" fmla="*/ 304038 w 307847"/>
                <a:gd name="connsiteY4" fmla="*/ 90202 h 189261"/>
                <a:gd name="connsiteX5" fmla="*/ 304038 w 307847"/>
                <a:gd name="connsiteY5" fmla="*/ 90202 h 189261"/>
                <a:gd name="connsiteX6" fmla="*/ 302514 w 307847"/>
                <a:gd name="connsiteY6" fmla="*/ 89535 h 189261"/>
                <a:gd name="connsiteX7" fmla="*/ 178213 w 307847"/>
                <a:gd name="connsiteY7" fmla="*/ 17812 h 189261"/>
                <a:gd name="connsiteX8" fmla="*/ 176689 w 307847"/>
                <a:gd name="connsiteY8" fmla="*/ 16764 h 189261"/>
                <a:gd name="connsiteX9" fmla="*/ 176689 w 307847"/>
                <a:gd name="connsiteY9" fmla="*/ 16764 h 189261"/>
                <a:gd name="connsiteX10" fmla="*/ 175260 w 307847"/>
                <a:gd name="connsiteY10" fmla="*/ 15430 h 189261"/>
                <a:gd name="connsiteX11" fmla="*/ 175260 w 307847"/>
                <a:gd name="connsiteY11" fmla="*/ 15430 h 189261"/>
                <a:gd name="connsiteX12" fmla="*/ 174022 w 307847"/>
                <a:gd name="connsiteY12" fmla="*/ 13906 h 189261"/>
                <a:gd name="connsiteX13" fmla="*/ 174022 w 307847"/>
                <a:gd name="connsiteY13" fmla="*/ 13906 h 189261"/>
                <a:gd name="connsiteX14" fmla="*/ 172974 w 307847"/>
                <a:gd name="connsiteY14" fmla="*/ 12287 h 189261"/>
                <a:gd name="connsiteX15" fmla="*/ 172879 w 307847"/>
                <a:gd name="connsiteY15" fmla="*/ 12192 h 189261"/>
                <a:gd name="connsiteX16" fmla="*/ 172021 w 307847"/>
                <a:gd name="connsiteY16" fmla="*/ 10382 h 189261"/>
                <a:gd name="connsiteX17" fmla="*/ 172021 w 307847"/>
                <a:gd name="connsiteY17" fmla="*/ 10382 h 189261"/>
                <a:gd name="connsiteX18" fmla="*/ 171355 w 307847"/>
                <a:gd name="connsiteY18" fmla="*/ 8477 h 189261"/>
                <a:gd name="connsiteX19" fmla="*/ 171355 w 307847"/>
                <a:gd name="connsiteY19" fmla="*/ 8477 h 189261"/>
                <a:gd name="connsiteX20" fmla="*/ 170878 w 307847"/>
                <a:gd name="connsiteY20" fmla="*/ 6572 h 189261"/>
                <a:gd name="connsiteX21" fmla="*/ 170878 w 307847"/>
                <a:gd name="connsiteY21" fmla="*/ 6572 h 189261"/>
                <a:gd name="connsiteX22" fmla="*/ 170688 w 307847"/>
                <a:gd name="connsiteY22" fmla="*/ 4763 h 189261"/>
                <a:gd name="connsiteX23" fmla="*/ 170878 w 307847"/>
                <a:gd name="connsiteY23" fmla="*/ 3143 h 189261"/>
                <a:gd name="connsiteX24" fmla="*/ 170878 w 307847"/>
                <a:gd name="connsiteY24" fmla="*/ 3143 h 189261"/>
                <a:gd name="connsiteX25" fmla="*/ 171355 w 307847"/>
                <a:gd name="connsiteY25" fmla="*/ 1810 h 189261"/>
                <a:gd name="connsiteX26" fmla="*/ 171355 w 307847"/>
                <a:gd name="connsiteY26" fmla="*/ 1810 h 189261"/>
                <a:gd name="connsiteX27" fmla="*/ 171831 w 307847"/>
                <a:gd name="connsiteY27" fmla="*/ 1143 h 189261"/>
                <a:gd name="connsiteX28" fmla="*/ 172974 w 307847"/>
                <a:gd name="connsiteY28" fmla="*/ 0 h 189261"/>
                <a:gd name="connsiteX29" fmla="*/ 2095 w 307847"/>
                <a:gd name="connsiteY29" fmla="*/ 98774 h 189261"/>
                <a:gd name="connsiteX30" fmla="*/ 952 w 307847"/>
                <a:gd name="connsiteY30" fmla="*/ 99917 h 189261"/>
                <a:gd name="connsiteX31" fmla="*/ 762 w 307847"/>
                <a:gd name="connsiteY31" fmla="*/ 100108 h 189261"/>
                <a:gd name="connsiteX32" fmla="*/ 476 w 307847"/>
                <a:gd name="connsiteY32" fmla="*/ 100679 h 189261"/>
                <a:gd name="connsiteX33" fmla="*/ 476 w 307847"/>
                <a:gd name="connsiteY33" fmla="*/ 100679 h 189261"/>
                <a:gd name="connsiteX34" fmla="*/ 476 w 307847"/>
                <a:gd name="connsiteY34" fmla="*/ 100679 h 189261"/>
                <a:gd name="connsiteX35" fmla="*/ 286 w 307847"/>
                <a:gd name="connsiteY35" fmla="*/ 101060 h 189261"/>
                <a:gd name="connsiteX36" fmla="*/ 191 w 307847"/>
                <a:gd name="connsiteY36" fmla="*/ 101441 h 189261"/>
                <a:gd name="connsiteX37" fmla="*/ 95 w 307847"/>
                <a:gd name="connsiteY37" fmla="*/ 101822 h 189261"/>
                <a:gd name="connsiteX38" fmla="*/ 95 w 307847"/>
                <a:gd name="connsiteY38" fmla="*/ 102013 h 189261"/>
                <a:gd name="connsiteX39" fmla="*/ 95 w 307847"/>
                <a:gd name="connsiteY39" fmla="*/ 102013 h 189261"/>
                <a:gd name="connsiteX40" fmla="*/ 95 w 307847"/>
                <a:gd name="connsiteY40" fmla="*/ 102203 h 189261"/>
                <a:gd name="connsiteX41" fmla="*/ 0 w 307847"/>
                <a:gd name="connsiteY41" fmla="*/ 102584 h 189261"/>
                <a:gd name="connsiteX42" fmla="*/ 0 w 307847"/>
                <a:gd name="connsiteY42" fmla="*/ 102965 h 189261"/>
                <a:gd name="connsiteX43" fmla="*/ 0 w 307847"/>
                <a:gd name="connsiteY43" fmla="*/ 103346 h 189261"/>
                <a:gd name="connsiteX44" fmla="*/ 0 w 307847"/>
                <a:gd name="connsiteY44" fmla="*/ 103727 h 189261"/>
                <a:gd name="connsiteX45" fmla="*/ 0 w 307847"/>
                <a:gd name="connsiteY45" fmla="*/ 103727 h 189261"/>
                <a:gd name="connsiteX46" fmla="*/ 0 w 307847"/>
                <a:gd name="connsiteY46" fmla="*/ 104108 h 189261"/>
                <a:gd name="connsiteX47" fmla="*/ 0 w 307847"/>
                <a:gd name="connsiteY47" fmla="*/ 104489 h 189261"/>
                <a:gd name="connsiteX48" fmla="*/ 0 w 307847"/>
                <a:gd name="connsiteY48" fmla="*/ 104870 h 189261"/>
                <a:gd name="connsiteX49" fmla="*/ 0 w 307847"/>
                <a:gd name="connsiteY49" fmla="*/ 105251 h 189261"/>
                <a:gd name="connsiteX50" fmla="*/ 95 w 307847"/>
                <a:gd name="connsiteY50" fmla="*/ 105632 h 189261"/>
                <a:gd name="connsiteX51" fmla="*/ 95 w 307847"/>
                <a:gd name="connsiteY51" fmla="*/ 105632 h 189261"/>
                <a:gd name="connsiteX52" fmla="*/ 95 w 307847"/>
                <a:gd name="connsiteY52" fmla="*/ 105632 h 189261"/>
                <a:gd name="connsiteX53" fmla="*/ 191 w 307847"/>
                <a:gd name="connsiteY53" fmla="*/ 106013 h 189261"/>
                <a:gd name="connsiteX54" fmla="*/ 286 w 307847"/>
                <a:gd name="connsiteY54" fmla="*/ 106394 h 189261"/>
                <a:gd name="connsiteX55" fmla="*/ 381 w 307847"/>
                <a:gd name="connsiteY55" fmla="*/ 106775 h 189261"/>
                <a:gd name="connsiteX56" fmla="*/ 476 w 307847"/>
                <a:gd name="connsiteY56" fmla="*/ 107156 h 189261"/>
                <a:gd name="connsiteX57" fmla="*/ 571 w 307847"/>
                <a:gd name="connsiteY57" fmla="*/ 107442 h 189261"/>
                <a:gd name="connsiteX58" fmla="*/ 571 w 307847"/>
                <a:gd name="connsiteY58" fmla="*/ 107442 h 189261"/>
                <a:gd name="connsiteX59" fmla="*/ 571 w 307847"/>
                <a:gd name="connsiteY59" fmla="*/ 107537 h 189261"/>
                <a:gd name="connsiteX60" fmla="*/ 667 w 307847"/>
                <a:gd name="connsiteY60" fmla="*/ 107918 h 189261"/>
                <a:gd name="connsiteX61" fmla="*/ 762 w 307847"/>
                <a:gd name="connsiteY61" fmla="*/ 108299 h 189261"/>
                <a:gd name="connsiteX62" fmla="*/ 857 w 307847"/>
                <a:gd name="connsiteY62" fmla="*/ 108680 h 189261"/>
                <a:gd name="connsiteX63" fmla="*/ 1048 w 307847"/>
                <a:gd name="connsiteY63" fmla="*/ 109061 h 189261"/>
                <a:gd name="connsiteX64" fmla="*/ 1143 w 307847"/>
                <a:gd name="connsiteY64" fmla="*/ 109347 h 189261"/>
                <a:gd name="connsiteX65" fmla="*/ 1143 w 307847"/>
                <a:gd name="connsiteY65" fmla="*/ 109347 h 189261"/>
                <a:gd name="connsiteX66" fmla="*/ 1143 w 307847"/>
                <a:gd name="connsiteY66" fmla="*/ 109442 h 189261"/>
                <a:gd name="connsiteX67" fmla="*/ 1333 w 307847"/>
                <a:gd name="connsiteY67" fmla="*/ 109823 h 189261"/>
                <a:gd name="connsiteX68" fmla="*/ 1524 w 307847"/>
                <a:gd name="connsiteY68" fmla="*/ 110204 h 189261"/>
                <a:gd name="connsiteX69" fmla="*/ 1810 w 307847"/>
                <a:gd name="connsiteY69" fmla="*/ 110680 h 189261"/>
                <a:gd name="connsiteX70" fmla="*/ 2095 w 307847"/>
                <a:gd name="connsiteY70" fmla="*/ 111157 h 189261"/>
                <a:gd name="connsiteX71" fmla="*/ 2191 w 307847"/>
                <a:gd name="connsiteY71" fmla="*/ 111252 h 189261"/>
                <a:gd name="connsiteX72" fmla="*/ 2286 w 307847"/>
                <a:gd name="connsiteY72" fmla="*/ 111347 h 189261"/>
                <a:gd name="connsiteX73" fmla="*/ 2857 w 307847"/>
                <a:gd name="connsiteY73" fmla="*/ 112205 h 189261"/>
                <a:gd name="connsiteX74" fmla="*/ 3334 w 307847"/>
                <a:gd name="connsiteY74" fmla="*/ 112871 h 189261"/>
                <a:gd name="connsiteX75" fmla="*/ 3334 w 307847"/>
                <a:gd name="connsiteY75" fmla="*/ 112871 h 189261"/>
                <a:gd name="connsiteX76" fmla="*/ 3334 w 307847"/>
                <a:gd name="connsiteY76" fmla="*/ 112871 h 189261"/>
                <a:gd name="connsiteX77" fmla="*/ 3715 w 307847"/>
                <a:gd name="connsiteY77" fmla="*/ 113347 h 189261"/>
                <a:gd name="connsiteX78" fmla="*/ 4000 w 307847"/>
                <a:gd name="connsiteY78" fmla="*/ 113728 h 189261"/>
                <a:gd name="connsiteX79" fmla="*/ 4286 w 307847"/>
                <a:gd name="connsiteY79" fmla="*/ 114109 h 189261"/>
                <a:gd name="connsiteX80" fmla="*/ 4572 w 307847"/>
                <a:gd name="connsiteY80" fmla="*/ 114395 h 189261"/>
                <a:gd name="connsiteX81" fmla="*/ 4572 w 307847"/>
                <a:gd name="connsiteY81" fmla="*/ 114395 h 189261"/>
                <a:gd name="connsiteX82" fmla="*/ 4572 w 307847"/>
                <a:gd name="connsiteY82" fmla="*/ 114395 h 189261"/>
                <a:gd name="connsiteX83" fmla="*/ 4858 w 307847"/>
                <a:gd name="connsiteY83" fmla="*/ 114681 h 189261"/>
                <a:gd name="connsiteX84" fmla="*/ 5143 w 307847"/>
                <a:gd name="connsiteY84" fmla="*/ 114967 h 189261"/>
                <a:gd name="connsiteX85" fmla="*/ 5524 w 307847"/>
                <a:gd name="connsiteY85" fmla="*/ 115253 h 189261"/>
                <a:gd name="connsiteX86" fmla="*/ 5905 w 307847"/>
                <a:gd name="connsiteY86" fmla="*/ 115538 h 189261"/>
                <a:gd name="connsiteX87" fmla="*/ 6096 w 307847"/>
                <a:gd name="connsiteY87" fmla="*/ 115634 h 189261"/>
                <a:gd name="connsiteX88" fmla="*/ 6096 w 307847"/>
                <a:gd name="connsiteY88" fmla="*/ 115634 h 189261"/>
                <a:gd name="connsiteX89" fmla="*/ 6191 w 307847"/>
                <a:gd name="connsiteY89" fmla="*/ 115729 h 189261"/>
                <a:gd name="connsiteX90" fmla="*/ 6572 w 307847"/>
                <a:gd name="connsiteY90" fmla="*/ 116015 h 189261"/>
                <a:gd name="connsiteX91" fmla="*/ 6858 w 307847"/>
                <a:gd name="connsiteY91" fmla="*/ 116205 h 189261"/>
                <a:gd name="connsiteX92" fmla="*/ 7144 w 307847"/>
                <a:gd name="connsiteY92" fmla="*/ 116395 h 189261"/>
                <a:gd name="connsiteX93" fmla="*/ 7429 w 307847"/>
                <a:gd name="connsiteY93" fmla="*/ 116586 h 189261"/>
                <a:gd name="connsiteX94" fmla="*/ 7525 w 307847"/>
                <a:gd name="connsiteY94" fmla="*/ 116586 h 189261"/>
                <a:gd name="connsiteX95" fmla="*/ 131826 w 307847"/>
                <a:gd name="connsiteY95" fmla="*/ 188309 h 189261"/>
                <a:gd name="connsiteX96" fmla="*/ 132017 w 307847"/>
                <a:gd name="connsiteY96" fmla="*/ 188405 h 189261"/>
                <a:gd name="connsiteX97" fmla="*/ 132302 w 307847"/>
                <a:gd name="connsiteY97" fmla="*/ 188595 h 189261"/>
                <a:gd name="connsiteX98" fmla="*/ 132588 w 307847"/>
                <a:gd name="connsiteY98" fmla="*/ 188690 h 189261"/>
                <a:gd name="connsiteX99" fmla="*/ 132874 w 307847"/>
                <a:gd name="connsiteY99" fmla="*/ 188786 h 189261"/>
                <a:gd name="connsiteX100" fmla="*/ 133160 w 307847"/>
                <a:gd name="connsiteY100" fmla="*/ 188881 h 189261"/>
                <a:gd name="connsiteX101" fmla="*/ 133255 w 307847"/>
                <a:gd name="connsiteY101" fmla="*/ 188881 h 189261"/>
                <a:gd name="connsiteX102" fmla="*/ 133255 w 307847"/>
                <a:gd name="connsiteY102" fmla="*/ 188881 h 189261"/>
                <a:gd name="connsiteX103" fmla="*/ 133445 w 307847"/>
                <a:gd name="connsiteY103" fmla="*/ 188976 h 189261"/>
                <a:gd name="connsiteX104" fmla="*/ 133731 w 307847"/>
                <a:gd name="connsiteY104" fmla="*/ 189071 h 189261"/>
                <a:gd name="connsiteX105" fmla="*/ 134017 w 307847"/>
                <a:gd name="connsiteY105" fmla="*/ 189166 h 189261"/>
                <a:gd name="connsiteX106" fmla="*/ 134302 w 307847"/>
                <a:gd name="connsiteY106" fmla="*/ 189262 h 189261"/>
                <a:gd name="connsiteX107" fmla="*/ 134588 w 307847"/>
                <a:gd name="connsiteY107" fmla="*/ 189262 h 189261"/>
                <a:gd name="connsiteX108" fmla="*/ 134588 w 307847"/>
                <a:gd name="connsiteY108" fmla="*/ 189262 h 189261"/>
                <a:gd name="connsiteX109" fmla="*/ 134684 w 307847"/>
                <a:gd name="connsiteY109" fmla="*/ 189262 h 189261"/>
                <a:gd name="connsiteX110" fmla="*/ 135065 w 307847"/>
                <a:gd name="connsiteY110" fmla="*/ 189262 h 189261"/>
                <a:gd name="connsiteX111" fmla="*/ 135445 w 307847"/>
                <a:gd name="connsiteY111" fmla="*/ 189262 h 189261"/>
                <a:gd name="connsiteX112" fmla="*/ 135922 w 307847"/>
                <a:gd name="connsiteY112" fmla="*/ 189166 h 189261"/>
                <a:gd name="connsiteX113" fmla="*/ 135922 w 307847"/>
                <a:gd name="connsiteY113" fmla="*/ 189166 h 189261"/>
                <a:gd name="connsiteX114" fmla="*/ 135922 w 307847"/>
                <a:gd name="connsiteY114" fmla="*/ 189166 h 189261"/>
                <a:gd name="connsiteX115" fmla="*/ 136398 w 307847"/>
                <a:gd name="connsiteY115" fmla="*/ 189071 h 189261"/>
                <a:gd name="connsiteX116" fmla="*/ 137065 w 307847"/>
                <a:gd name="connsiteY116" fmla="*/ 188786 h 189261"/>
                <a:gd name="connsiteX117" fmla="*/ 307848 w 307847"/>
                <a:gd name="connsiteY117" fmla="*/ 90011 h 189261"/>
                <a:gd name="connsiteX118" fmla="*/ 306800 w 307847"/>
                <a:gd name="connsiteY118" fmla="*/ 90392 h 189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Lst>
              <a:rect l="l" t="t" r="r" b="b"/>
              <a:pathLst>
                <a:path w="307847" h="189261">
                  <a:moveTo>
                    <a:pt x="306800" y="90392"/>
                  </a:moveTo>
                  <a:cubicBezTo>
                    <a:pt x="306800" y="90392"/>
                    <a:pt x="306705" y="90392"/>
                    <a:pt x="306800" y="90392"/>
                  </a:cubicBezTo>
                  <a:cubicBezTo>
                    <a:pt x="306324" y="90488"/>
                    <a:pt x="305943" y="90488"/>
                    <a:pt x="305467" y="90488"/>
                  </a:cubicBezTo>
                  <a:cubicBezTo>
                    <a:pt x="305467" y="90488"/>
                    <a:pt x="305467" y="90488"/>
                    <a:pt x="305467" y="90488"/>
                  </a:cubicBezTo>
                  <a:cubicBezTo>
                    <a:pt x="304991" y="90488"/>
                    <a:pt x="304514" y="90392"/>
                    <a:pt x="304038" y="90202"/>
                  </a:cubicBezTo>
                  <a:cubicBezTo>
                    <a:pt x="304038" y="90202"/>
                    <a:pt x="304038" y="90202"/>
                    <a:pt x="304038" y="90202"/>
                  </a:cubicBezTo>
                  <a:cubicBezTo>
                    <a:pt x="303562" y="90011"/>
                    <a:pt x="302990" y="89821"/>
                    <a:pt x="302514" y="89535"/>
                  </a:cubicBezTo>
                  <a:lnTo>
                    <a:pt x="178213" y="17812"/>
                  </a:lnTo>
                  <a:cubicBezTo>
                    <a:pt x="177737" y="17526"/>
                    <a:pt x="177165" y="17145"/>
                    <a:pt x="176689" y="16764"/>
                  </a:cubicBezTo>
                  <a:cubicBezTo>
                    <a:pt x="176689" y="16764"/>
                    <a:pt x="176689" y="16764"/>
                    <a:pt x="176689" y="16764"/>
                  </a:cubicBezTo>
                  <a:cubicBezTo>
                    <a:pt x="176213" y="16383"/>
                    <a:pt x="175736" y="15907"/>
                    <a:pt x="175260" y="15430"/>
                  </a:cubicBezTo>
                  <a:cubicBezTo>
                    <a:pt x="175260" y="15430"/>
                    <a:pt x="175260" y="15430"/>
                    <a:pt x="175260" y="15430"/>
                  </a:cubicBezTo>
                  <a:cubicBezTo>
                    <a:pt x="174784" y="14954"/>
                    <a:pt x="174403" y="14383"/>
                    <a:pt x="174022" y="13906"/>
                  </a:cubicBezTo>
                  <a:cubicBezTo>
                    <a:pt x="174022" y="13906"/>
                    <a:pt x="174022" y="13906"/>
                    <a:pt x="174022" y="13906"/>
                  </a:cubicBezTo>
                  <a:cubicBezTo>
                    <a:pt x="173641" y="13335"/>
                    <a:pt x="173260" y="12859"/>
                    <a:pt x="172974" y="12287"/>
                  </a:cubicBezTo>
                  <a:cubicBezTo>
                    <a:pt x="172974" y="12287"/>
                    <a:pt x="172974" y="12192"/>
                    <a:pt x="172879" y="12192"/>
                  </a:cubicBezTo>
                  <a:cubicBezTo>
                    <a:pt x="172593" y="11621"/>
                    <a:pt x="172212" y="11049"/>
                    <a:pt x="172021" y="10382"/>
                  </a:cubicBezTo>
                  <a:cubicBezTo>
                    <a:pt x="172021" y="10382"/>
                    <a:pt x="172021" y="10382"/>
                    <a:pt x="172021" y="10382"/>
                  </a:cubicBezTo>
                  <a:cubicBezTo>
                    <a:pt x="171736" y="9811"/>
                    <a:pt x="171545" y="9144"/>
                    <a:pt x="171355" y="8477"/>
                  </a:cubicBezTo>
                  <a:cubicBezTo>
                    <a:pt x="171355" y="8477"/>
                    <a:pt x="171355" y="8477"/>
                    <a:pt x="171355" y="8477"/>
                  </a:cubicBezTo>
                  <a:cubicBezTo>
                    <a:pt x="171164" y="7810"/>
                    <a:pt x="170974" y="7239"/>
                    <a:pt x="170878" y="6572"/>
                  </a:cubicBezTo>
                  <a:cubicBezTo>
                    <a:pt x="170878" y="6572"/>
                    <a:pt x="170878" y="6572"/>
                    <a:pt x="170878" y="6572"/>
                  </a:cubicBezTo>
                  <a:cubicBezTo>
                    <a:pt x="170783" y="5905"/>
                    <a:pt x="170688" y="5334"/>
                    <a:pt x="170688" y="4763"/>
                  </a:cubicBezTo>
                  <a:cubicBezTo>
                    <a:pt x="170688" y="4191"/>
                    <a:pt x="170783" y="3620"/>
                    <a:pt x="170878" y="3143"/>
                  </a:cubicBezTo>
                  <a:cubicBezTo>
                    <a:pt x="170878" y="3143"/>
                    <a:pt x="170878" y="3143"/>
                    <a:pt x="170878" y="3143"/>
                  </a:cubicBezTo>
                  <a:cubicBezTo>
                    <a:pt x="170974" y="2667"/>
                    <a:pt x="171164" y="2191"/>
                    <a:pt x="171355" y="1810"/>
                  </a:cubicBezTo>
                  <a:cubicBezTo>
                    <a:pt x="171355" y="1810"/>
                    <a:pt x="171355" y="1810"/>
                    <a:pt x="171355" y="1810"/>
                  </a:cubicBezTo>
                  <a:cubicBezTo>
                    <a:pt x="171450" y="1524"/>
                    <a:pt x="171641" y="1333"/>
                    <a:pt x="171831" y="1143"/>
                  </a:cubicBezTo>
                  <a:cubicBezTo>
                    <a:pt x="172117" y="667"/>
                    <a:pt x="172498" y="286"/>
                    <a:pt x="172974" y="0"/>
                  </a:cubicBezTo>
                  <a:lnTo>
                    <a:pt x="2095" y="98774"/>
                  </a:lnTo>
                  <a:cubicBezTo>
                    <a:pt x="1619" y="99060"/>
                    <a:pt x="1238" y="99441"/>
                    <a:pt x="952" y="99917"/>
                  </a:cubicBezTo>
                  <a:cubicBezTo>
                    <a:pt x="952" y="100013"/>
                    <a:pt x="857" y="100013"/>
                    <a:pt x="762" y="100108"/>
                  </a:cubicBezTo>
                  <a:cubicBezTo>
                    <a:pt x="667" y="100298"/>
                    <a:pt x="571" y="100489"/>
                    <a:pt x="476" y="100679"/>
                  </a:cubicBezTo>
                  <a:cubicBezTo>
                    <a:pt x="476" y="100679"/>
                    <a:pt x="476" y="100679"/>
                    <a:pt x="476" y="100679"/>
                  </a:cubicBezTo>
                  <a:cubicBezTo>
                    <a:pt x="476" y="100679"/>
                    <a:pt x="476" y="100679"/>
                    <a:pt x="476" y="100679"/>
                  </a:cubicBezTo>
                  <a:cubicBezTo>
                    <a:pt x="381" y="100774"/>
                    <a:pt x="381" y="100965"/>
                    <a:pt x="286" y="101060"/>
                  </a:cubicBezTo>
                  <a:cubicBezTo>
                    <a:pt x="191" y="101155"/>
                    <a:pt x="191" y="101346"/>
                    <a:pt x="191" y="101441"/>
                  </a:cubicBezTo>
                  <a:cubicBezTo>
                    <a:pt x="191" y="101537"/>
                    <a:pt x="95" y="101727"/>
                    <a:pt x="95" y="101822"/>
                  </a:cubicBezTo>
                  <a:cubicBezTo>
                    <a:pt x="95" y="101918"/>
                    <a:pt x="95" y="101918"/>
                    <a:pt x="95" y="102013"/>
                  </a:cubicBezTo>
                  <a:cubicBezTo>
                    <a:pt x="95" y="102013"/>
                    <a:pt x="95" y="102013"/>
                    <a:pt x="95" y="102013"/>
                  </a:cubicBezTo>
                  <a:cubicBezTo>
                    <a:pt x="95" y="102108"/>
                    <a:pt x="95" y="102108"/>
                    <a:pt x="95" y="102203"/>
                  </a:cubicBezTo>
                  <a:cubicBezTo>
                    <a:pt x="95" y="102299"/>
                    <a:pt x="95" y="102489"/>
                    <a:pt x="0" y="102584"/>
                  </a:cubicBezTo>
                  <a:cubicBezTo>
                    <a:pt x="0" y="102680"/>
                    <a:pt x="0" y="102870"/>
                    <a:pt x="0" y="102965"/>
                  </a:cubicBezTo>
                  <a:cubicBezTo>
                    <a:pt x="0" y="103061"/>
                    <a:pt x="0" y="103251"/>
                    <a:pt x="0" y="103346"/>
                  </a:cubicBezTo>
                  <a:cubicBezTo>
                    <a:pt x="0" y="103441"/>
                    <a:pt x="0" y="103632"/>
                    <a:pt x="0" y="103727"/>
                  </a:cubicBezTo>
                  <a:cubicBezTo>
                    <a:pt x="0" y="103727"/>
                    <a:pt x="0" y="103727"/>
                    <a:pt x="0" y="103727"/>
                  </a:cubicBezTo>
                  <a:cubicBezTo>
                    <a:pt x="0" y="103822"/>
                    <a:pt x="0" y="103918"/>
                    <a:pt x="0" y="104108"/>
                  </a:cubicBezTo>
                  <a:cubicBezTo>
                    <a:pt x="0" y="104203"/>
                    <a:pt x="0" y="104394"/>
                    <a:pt x="0" y="104489"/>
                  </a:cubicBezTo>
                  <a:cubicBezTo>
                    <a:pt x="0" y="104584"/>
                    <a:pt x="0" y="104775"/>
                    <a:pt x="0" y="104870"/>
                  </a:cubicBezTo>
                  <a:cubicBezTo>
                    <a:pt x="0" y="104966"/>
                    <a:pt x="0" y="105156"/>
                    <a:pt x="0" y="105251"/>
                  </a:cubicBezTo>
                  <a:cubicBezTo>
                    <a:pt x="0" y="105347"/>
                    <a:pt x="0" y="105537"/>
                    <a:pt x="95" y="105632"/>
                  </a:cubicBezTo>
                  <a:cubicBezTo>
                    <a:pt x="95" y="105632"/>
                    <a:pt x="95" y="105632"/>
                    <a:pt x="95" y="105632"/>
                  </a:cubicBezTo>
                  <a:cubicBezTo>
                    <a:pt x="95" y="105632"/>
                    <a:pt x="95" y="105632"/>
                    <a:pt x="95" y="105632"/>
                  </a:cubicBezTo>
                  <a:cubicBezTo>
                    <a:pt x="95" y="105728"/>
                    <a:pt x="95" y="105918"/>
                    <a:pt x="191" y="106013"/>
                  </a:cubicBezTo>
                  <a:cubicBezTo>
                    <a:pt x="191" y="106109"/>
                    <a:pt x="286" y="106299"/>
                    <a:pt x="286" y="106394"/>
                  </a:cubicBezTo>
                  <a:cubicBezTo>
                    <a:pt x="286" y="106490"/>
                    <a:pt x="381" y="106680"/>
                    <a:pt x="381" y="106775"/>
                  </a:cubicBezTo>
                  <a:cubicBezTo>
                    <a:pt x="381" y="106870"/>
                    <a:pt x="476" y="107061"/>
                    <a:pt x="476" y="107156"/>
                  </a:cubicBezTo>
                  <a:cubicBezTo>
                    <a:pt x="476" y="107251"/>
                    <a:pt x="571" y="107347"/>
                    <a:pt x="571" y="107442"/>
                  </a:cubicBezTo>
                  <a:cubicBezTo>
                    <a:pt x="571" y="107442"/>
                    <a:pt x="571" y="107442"/>
                    <a:pt x="571" y="107442"/>
                  </a:cubicBezTo>
                  <a:cubicBezTo>
                    <a:pt x="571" y="107442"/>
                    <a:pt x="571" y="107442"/>
                    <a:pt x="571" y="107537"/>
                  </a:cubicBezTo>
                  <a:cubicBezTo>
                    <a:pt x="571" y="107632"/>
                    <a:pt x="667" y="107823"/>
                    <a:pt x="667" y="107918"/>
                  </a:cubicBezTo>
                  <a:cubicBezTo>
                    <a:pt x="667" y="108014"/>
                    <a:pt x="762" y="108204"/>
                    <a:pt x="762" y="108299"/>
                  </a:cubicBezTo>
                  <a:cubicBezTo>
                    <a:pt x="762" y="108395"/>
                    <a:pt x="857" y="108585"/>
                    <a:pt x="857" y="108680"/>
                  </a:cubicBezTo>
                  <a:cubicBezTo>
                    <a:pt x="952" y="108776"/>
                    <a:pt x="952" y="108966"/>
                    <a:pt x="1048" y="109061"/>
                  </a:cubicBezTo>
                  <a:cubicBezTo>
                    <a:pt x="1048" y="109157"/>
                    <a:pt x="1143" y="109252"/>
                    <a:pt x="1143" y="109347"/>
                  </a:cubicBezTo>
                  <a:cubicBezTo>
                    <a:pt x="1143" y="109347"/>
                    <a:pt x="1143" y="109347"/>
                    <a:pt x="1143" y="109347"/>
                  </a:cubicBezTo>
                  <a:cubicBezTo>
                    <a:pt x="1143" y="109347"/>
                    <a:pt x="1143" y="109442"/>
                    <a:pt x="1143" y="109442"/>
                  </a:cubicBezTo>
                  <a:cubicBezTo>
                    <a:pt x="1238" y="109538"/>
                    <a:pt x="1238" y="109728"/>
                    <a:pt x="1333" y="109823"/>
                  </a:cubicBezTo>
                  <a:cubicBezTo>
                    <a:pt x="1429" y="109918"/>
                    <a:pt x="1429" y="110109"/>
                    <a:pt x="1524" y="110204"/>
                  </a:cubicBezTo>
                  <a:cubicBezTo>
                    <a:pt x="1619" y="110395"/>
                    <a:pt x="1715" y="110490"/>
                    <a:pt x="1810" y="110680"/>
                  </a:cubicBezTo>
                  <a:cubicBezTo>
                    <a:pt x="1905" y="110871"/>
                    <a:pt x="2000" y="110966"/>
                    <a:pt x="2095" y="111157"/>
                  </a:cubicBezTo>
                  <a:cubicBezTo>
                    <a:pt x="2095" y="111157"/>
                    <a:pt x="2095" y="111252"/>
                    <a:pt x="2191" y="111252"/>
                  </a:cubicBezTo>
                  <a:cubicBezTo>
                    <a:pt x="2191" y="111252"/>
                    <a:pt x="2286" y="111347"/>
                    <a:pt x="2286" y="111347"/>
                  </a:cubicBezTo>
                  <a:cubicBezTo>
                    <a:pt x="2476" y="111633"/>
                    <a:pt x="2667" y="111919"/>
                    <a:pt x="2857" y="112205"/>
                  </a:cubicBezTo>
                  <a:cubicBezTo>
                    <a:pt x="3048" y="112395"/>
                    <a:pt x="3143" y="112586"/>
                    <a:pt x="3334" y="112871"/>
                  </a:cubicBezTo>
                  <a:cubicBezTo>
                    <a:pt x="3334" y="112871"/>
                    <a:pt x="3334" y="112871"/>
                    <a:pt x="3334" y="112871"/>
                  </a:cubicBezTo>
                  <a:cubicBezTo>
                    <a:pt x="3334" y="112871"/>
                    <a:pt x="3334" y="112871"/>
                    <a:pt x="3334" y="112871"/>
                  </a:cubicBezTo>
                  <a:cubicBezTo>
                    <a:pt x="3429" y="113062"/>
                    <a:pt x="3524" y="113157"/>
                    <a:pt x="3715" y="113347"/>
                  </a:cubicBezTo>
                  <a:cubicBezTo>
                    <a:pt x="3810" y="113443"/>
                    <a:pt x="3905" y="113633"/>
                    <a:pt x="4000" y="113728"/>
                  </a:cubicBezTo>
                  <a:cubicBezTo>
                    <a:pt x="4096" y="113824"/>
                    <a:pt x="4191" y="113919"/>
                    <a:pt x="4286" y="114109"/>
                  </a:cubicBezTo>
                  <a:cubicBezTo>
                    <a:pt x="4381" y="114205"/>
                    <a:pt x="4477" y="114300"/>
                    <a:pt x="4572" y="114395"/>
                  </a:cubicBezTo>
                  <a:cubicBezTo>
                    <a:pt x="4572" y="114395"/>
                    <a:pt x="4572" y="114395"/>
                    <a:pt x="4572" y="114395"/>
                  </a:cubicBezTo>
                  <a:cubicBezTo>
                    <a:pt x="4572" y="114395"/>
                    <a:pt x="4572" y="114395"/>
                    <a:pt x="4572" y="114395"/>
                  </a:cubicBezTo>
                  <a:cubicBezTo>
                    <a:pt x="4667" y="114491"/>
                    <a:pt x="4763" y="114586"/>
                    <a:pt x="4858" y="114681"/>
                  </a:cubicBezTo>
                  <a:cubicBezTo>
                    <a:pt x="4953" y="114776"/>
                    <a:pt x="5048" y="114872"/>
                    <a:pt x="5143" y="114967"/>
                  </a:cubicBezTo>
                  <a:cubicBezTo>
                    <a:pt x="5239" y="115062"/>
                    <a:pt x="5334" y="115157"/>
                    <a:pt x="5524" y="115253"/>
                  </a:cubicBezTo>
                  <a:cubicBezTo>
                    <a:pt x="5620" y="115348"/>
                    <a:pt x="5715" y="115443"/>
                    <a:pt x="5905" y="115538"/>
                  </a:cubicBezTo>
                  <a:cubicBezTo>
                    <a:pt x="6001" y="115538"/>
                    <a:pt x="6001" y="115634"/>
                    <a:pt x="6096" y="115634"/>
                  </a:cubicBezTo>
                  <a:cubicBezTo>
                    <a:pt x="6096" y="115634"/>
                    <a:pt x="6096" y="115634"/>
                    <a:pt x="6096" y="115634"/>
                  </a:cubicBezTo>
                  <a:cubicBezTo>
                    <a:pt x="6096" y="115634"/>
                    <a:pt x="6191" y="115729"/>
                    <a:pt x="6191" y="115729"/>
                  </a:cubicBezTo>
                  <a:cubicBezTo>
                    <a:pt x="6286" y="115824"/>
                    <a:pt x="6382" y="115919"/>
                    <a:pt x="6572" y="116015"/>
                  </a:cubicBezTo>
                  <a:cubicBezTo>
                    <a:pt x="6668" y="116110"/>
                    <a:pt x="6763" y="116205"/>
                    <a:pt x="6858" y="116205"/>
                  </a:cubicBezTo>
                  <a:cubicBezTo>
                    <a:pt x="6953" y="116300"/>
                    <a:pt x="7048" y="116395"/>
                    <a:pt x="7144" y="116395"/>
                  </a:cubicBezTo>
                  <a:cubicBezTo>
                    <a:pt x="7239" y="116491"/>
                    <a:pt x="7334" y="116491"/>
                    <a:pt x="7429" y="116586"/>
                  </a:cubicBezTo>
                  <a:cubicBezTo>
                    <a:pt x="7429" y="116586"/>
                    <a:pt x="7525" y="116586"/>
                    <a:pt x="7525" y="116586"/>
                  </a:cubicBezTo>
                  <a:lnTo>
                    <a:pt x="131826" y="188309"/>
                  </a:lnTo>
                  <a:cubicBezTo>
                    <a:pt x="131921" y="188309"/>
                    <a:pt x="132017" y="188405"/>
                    <a:pt x="132017" y="188405"/>
                  </a:cubicBezTo>
                  <a:cubicBezTo>
                    <a:pt x="132112" y="188500"/>
                    <a:pt x="132207" y="188500"/>
                    <a:pt x="132302" y="188595"/>
                  </a:cubicBezTo>
                  <a:cubicBezTo>
                    <a:pt x="132397" y="188690"/>
                    <a:pt x="132493" y="188690"/>
                    <a:pt x="132588" y="188690"/>
                  </a:cubicBezTo>
                  <a:cubicBezTo>
                    <a:pt x="132683" y="188690"/>
                    <a:pt x="132778" y="188786"/>
                    <a:pt x="132874" y="188786"/>
                  </a:cubicBezTo>
                  <a:cubicBezTo>
                    <a:pt x="132969" y="188786"/>
                    <a:pt x="133064" y="188881"/>
                    <a:pt x="133160" y="188881"/>
                  </a:cubicBezTo>
                  <a:cubicBezTo>
                    <a:pt x="133160" y="188881"/>
                    <a:pt x="133255" y="188881"/>
                    <a:pt x="133255" y="188881"/>
                  </a:cubicBezTo>
                  <a:cubicBezTo>
                    <a:pt x="133255" y="188881"/>
                    <a:pt x="133255" y="188881"/>
                    <a:pt x="133255" y="188881"/>
                  </a:cubicBezTo>
                  <a:cubicBezTo>
                    <a:pt x="133350" y="188881"/>
                    <a:pt x="133350" y="188881"/>
                    <a:pt x="133445" y="188976"/>
                  </a:cubicBezTo>
                  <a:cubicBezTo>
                    <a:pt x="133541" y="188976"/>
                    <a:pt x="133636" y="189071"/>
                    <a:pt x="133731" y="189071"/>
                  </a:cubicBezTo>
                  <a:cubicBezTo>
                    <a:pt x="133826" y="189071"/>
                    <a:pt x="133921" y="189166"/>
                    <a:pt x="134017" y="189166"/>
                  </a:cubicBezTo>
                  <a:cubicBezTo>
                    <a:pt x="134112" y="189166"/>
                    <a:pt x="134207" y="189166"/>
                    <a:pt x="134302" y="189262"/>
                  </a:cubicBezTo>
                  <a:cubicBezTo>
                    <a:pt x="134398" y="189262"/>
                    <a:pt x="134493" y="189262"/>
                    <a:pt x="134588" y="189262"/>
                  </a:cubicBezTo>
                  <a:cubicBezTo>
                    <a:pt x="134588" y="189262"/>
                    <a:pt x="134588" y="189262"/>
                    <a:pt x="134588" y="189262"/>
                  </a:cubicBezTo>
                  <a:cubicBezTo>
                    <a:pt x="134588" y="189262"/>
                    <a:pt x="134588" y="189262"/>
                    <a:pt x="134684" y="189262"/>
                  </a:cubicBezTo>
                  <a:cubicBezTo>
                    <a:pt x="134779" y="189262"/>
                    <a:pt x="134969" y="189262"/>
                    <a:pt x="135065" y="189262"/>
                  </a:cubicBezTo>
                  <a:cubicBezTo>
                    <a:pt x="135160" y="189262"/>
                    <a:pt x="135350" y="189262"/>
                    <a:pt x="135445" y="189262"/>
                  </a:cubicBezTo>
                  <a:cubicBezTo>
                    <a:pt x="135636" y="189262"/>
                    <a:pt x="135731" y="189262"/>
                    <a:pt x="135922" y="189166"/>
                  </a:cubicBezTo>
                  <a:cubicBezTo>
                    <a:pt x="135922" y="189166"/>
                    <a:pt x="135922" y="189166"/>
                    <a:pt x="135922" y="189166"/>
                  </a:cubicBezTo>
                  <a:cubicBezTo>
                    <a:pt x="135922" y="189166"/>
                    <a:pt x="135922" y="189166"/>
                    <a:pt x="135922" y="189166"/>
                  </a:cubicBezTo>
                  <a:cubicBezTo>
                    <a:pt x="136112" y="189166"/>
                    <a:pt x="136208" y="189071"/>
                    <a:pt x="136398" y="189071"/>
                  </a:cubicBezTo>
                  <a:cubicBezTo>
                    <a:pt x="136589" y="188976"/>
                    <a:pt x="136874" y="188881"/>
                    <a:pt x="137065" y="188786"/>
                  </a:cubicBezTo>
                  <a:lnTo>
                    <a:pt x="307848" y="90011"/>
                  </a:lnTo>
                  <a:cubicBezTo>
                    <a:pt x="307562" y="90202"/>
                    <a:pt x="307181" y="90392"/>
                    <a:pt x="306800" y="90392"/>
                  </a:cubicBezTo>
                  <a:close/>
                </a:path>
              </a:pathLst>
            </a:custGeom>
            <a:solidFill>
              <a:schemeClr val="bg2"/>
            </a:solidFill>
            <a:ln w="9525" cap="flat">
              <a:noFill/>
              <a:prstDash val="solid"/>
              <a:miter/>
            </a:ln>
          </p:spPr>
          <p:txBody>
            <a:bodyPr rtlCol="0" anchor="ctr"/>
            <a:lstStyle/>
            <a:p>
              <a:endParaRPr lang="en-US" dirty="0"/>
            </a:p>
          </p:txBody>
        </p:sp>
        <p:sp>
          <p:nvSpPr>
            <p:cNvPr id="14" name="Freeform: Shape 13">
              <a:extLst>
                <a:ext uri="{FF2B5EF4-FFF2-40B4-BE49-F238E27FC236}">
                  <a16:creationId xmlns:a16="http://schemas.microsoft.com/office/drawing/2014/main" id="{120D3AFE-D4BD-4723-AEE1-40AB5C441B70}"/>
                </a:ext>
              </a:extLst>
            </p:cNvPr>
            <p:cNvSpPr/>
            <p:nvPr/>
          </p:nvSpPr>
          <p:spPr>
            <a:xfrm>
              <a:off x="6042373" y="3429095"/>
              <a:ext cx="386905" cy="224028"/>
            </a:xfrm>
            <a:custGeom>
              <a:avLst/>
              <a:gdLst>
                <a:gd name="connsiteX0" fmla="*/ 0 w 386905"/>
                <a:gd name="connsiteY0" fmla="*/ 99251 h 224028"/>
                <a:gd name="connsiteX1" fmla="*/ 170688 w 386905"/>
                <a:gd name="connsiteY1" fmla="*/ 0 h 224028"/>
                <a:gd name="connsiteX2" fmla="*/ 386905 w 386905"/>
                <a:gd name="connsiteY2" fmla="*/ 124873 h 224028"/>
                <a:gd name="connsiteX3" fmla="*/ 216217 w 386905"/>
                <a:gd name="connsiteY3" fmla="*/ 224028 h 224028"/>
              </a:gdLst>
              <a:ahLst/>
              <a:cxnLst>
                <a:cxn ang="0">
                  <a:pos x="connsiteX0" y="connsiteY0"/>
                </a:cxn>
                <a:cxn ang="0">
                  <a:pos x="connsiteX1" y="connsiteY1"/>
                </a:cxn>
                <a:cxn ang="0">
                  <a:pos x="connsiteX2" y="connsiteY2"/>
                </a:cxn>
                <a:cxn ang="0">
                  <a:pos x="connsiteX3" y="connsiteY3"/>
                </a:cxn>
              </a:cxnLst>
              <a:rect l="l" t="t" r="r" b="b"/>
              <a:pathLst>
                <a:path w="386905" h="224028">
                  <a:moveTo>
                    <a:pt x="0" y="99251"/>
                  </a:moveTo>
                  <a:lnTo>
                    <a:pt x="170688" y="0"/>
                  </a:lnTo>
                  <a:lnTo>
                    <a:pt x="386905" y="124873"/>
                  </a:lnTo>
                  <a:lnTo>
                    <a:pt x="216217" y="224028"/>
                  </a:lnTo>
                  <a:close/>
                </a:path>
              </a:pathLst>
            </a:custGeom>
            <a:solidFill>
              <a:schemeClr val="accent1">
                <a:lumMod val="40000"/>
                <a:lumOff val="60000"/>
              </a:schemeClr>
            </a:solidFill>
            <a:ln w="9525"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D27268E6-3897-4DDF-8B7B-504B44939EB1}"/>
                </a:ext>
              </a:extLst>
            </p:cNvPr>
            <p:cNvSpPr/>
            <p:nvPr/>
          </p:nvSpPr>
          <p:spPr>
            <a:xfrm>
              <a:off x="6041706" y="3528345"/>
              <a:ext cx="216884" cy="345480"/>
            </a:xfrm>
            <a:custGeom>
              <a:avLst/>
              <a:gdLst>
                <a:gd name="connsiteX0" fmla="*/ 667 w 216884"/>
                <a:gd name="connsiteY0" fmla="*/ 0 h 345480"/>
                <a:gd name="connsiteX1" fmla="*/ 216884 w 216884"/>
                <a:gd name="connsiteY1" fmla="*/ 124873 h 345480"/>
                <a:gd name="connsiteX2" fmla="*/ 216313 w 216884"/>
                <a:gd name="connsiteY2" fmla="*/ 320231 h 345480"/>
                <a:gd name="connsiteX3" fmla="*/ 180594 w 216884"/>
                <a:gd name="connsiteY3" fmla="*/ 340614 h 345480"/>
                <a:gd name="connsiteX4" fmla="*/ 0 w 216884"/>
                <a:gd name="connsiteY4" fmla="*/ 236220 h 345480"/>
                <a:gd name="connsiteX5" fmla="*/ 667 w 216884"/>
                <a:gd name="connsiteY5" fmla="*/ 0 h 345480"/>
                <a:gd name="connsiteX6" fmla="*/ 170593 w 216884"/>
                <a:gd name="connsiteY6" fmla="*/ 234410 h 345480"/>
                <a:gd name="connsiteX7" fmla="*/ 178213 w 216884"/>
                <a:gd name="connsiteY7" fmla="*/ 230029 h 345480"/>
                <a:gd name="connsiteX8" fmla="*/ 170593 w 216884"/>
                <a:gd name="connsiteY8" fmla="*/ 216789 h 345480"/>
                <a:gd name="connsiteX9" fmla="*/ 46292 w 216884"/>
                <a:gd name="connsiteY9" fmla="*/ 145066 h 345480"/>
                <a:gd name="connsiteX10" fmla="*/ 38672 w 216884"/>
                <a:gd name="connsiteY10" fmla="*/ 149447 h 345480"/>
                <a:gd name="connsiteX11" fmla="*/ 46292 w 216884"/>
                <a:gd name="connsiteY11" fmla="*/ 162592 h 345480"/>
                <a:gd name="connsiteX12" fmla="*/ 170593 w 216884"/>
                <a:gd name="connsiteY12" fmla="*/ 234410 h 345480"/>
                <a:gd name="connsiteX13" fmla="*/ 108680 w 216884"/>
                <a:gd name="connsiteY13" fmla="*/ 135636 h 345480"/>
                <a:gd name="connsiteX14" fmla="*/ 97250 w 216884"/>
                <a:gd name="connsiteY14" fmla="*/ 142208 h 345480"/>
                <a:gd name="connsiteX15" fmla="*/ 108585 w 216884"/>
                <a:gd name="connsiteY15" fmla="*/ 161830 h 345480"/>
                <a:gd name="connsiteX16" fmla="*/ 119920 w 216884"/>
                <a:gd name="connsiteY16" fmla="*/ 155353 h 345480"/>
                <a:gd name="connsiteX17" fmla="*/ 108680 w 216884"/>
                <a:gd name="connsiteY17" fmla="*/ 135636 h 345480"/>
                <a:gd name="connsiteX18" fmla="*/ 108299 w 216884"/>
                <a:gd name="connsiteY18" fmla="*/ 245364 h 345480"/>
                <a:gd name="connsiteX19" fmla="*/ 119634 w 216884"/>
                <a:gd name="connsiteY19" fmla="*/ 238792 h 345480"/>
                <a:gd name="connsiteX20" fmla="*/ 108395 w 216884"/>
                <a:gd name="connsiteY20" fmla="*/ 219170 h 345480"/>
                <a:gd name="connsiteX21" fmla="*/ 96965 w 216884"/>
                <a:gd name="connsiteY21" fmla="*/ 225647 h 345480"/>
                <a:gd name="connsiteX22" fmla="*/ 108299 w 216884"/>
                <a:gd name="connsiteY22" fmla="*/ 245364 h 345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6884" h="345480">
                  <a:moveTo>
                    <a:pt x="667" y="0"/>
                  </a:moveTo>
                  <a:lnTo>
                    <a:pt x="216884" y="124873"/>
                  </a:lnTo>
                  <a:lnTo>
                    <a:pt x="216313" y="320231"/>
                  </a:lnTo>
                  <a:cubicBezTo>
                    <a:pt x="216218" y="342805"/>
                    <a:pt x="200311" y="351949"/>
                    <a:pt x="180594" y="340614"/>
                  </a:cubicBezTo>
                  <a:lnTo>
                    <a:pt x="0" y="236220"/>
                  </a:lnTo>
                  <a:lnTo>
                    <a:pt x="667" y="0"/>
                  </a:lnTo>
                  <a:close/>
                  <a:moveTo>
                    <a:pt x="170593" y="234410"/>
                  </a:moveTo>
                  <a:cubicBezTo>
                    <a:pt x="174784" y="236792"/>
                    <a:pt x="178213" y="234886"/>
                    <a:pt x="178213" y="230029"/>
                  </a:cubicBezTo>
                  <a:cubicBezTo>
                    <a:pt x="178213" y="225171"/>
                    <a:pt x="174784" y="219170"/>
                    <a:pt x="170593" y="216789"/>
                  </a:cubicBezTo>
                  <a:lnTo>
                    <a:pt x="46292" y="145066"/>
                  </a:lnTo>
                  <a:cubicBezTo>
                    <a:pt x="42101" y="142589"/>
                    <a:pt x="38672" y="144590"/>
                    <a:pt x="38672" y="149447"/>
                  </a:cubicBezTo>
                  <a:cubicBezTo>
                    <a:pt x="38672" y="154210"/>
                    <a:pt x="42005" y="160211"/>
                    <a:pt x="46292" y="162592"/>
                  </a:cubicBezTo>
                  <a:lnTo>
                    <a:pt x="170593" y="234410"/>
                  </a:lnTo>
                  <a:moveTo>
                    <a:pt x="108680" y="135636"/>
                  </a:moveTo>
                  <a:cubicBezTo>
                    <a:pt x="102394" y="132017"/>
                    <a:pt x="97346" y="134969"/>
                    <a:pt x="97250" y="142208"/>
                  </a:cubicBezTo>
                  <a:cubicBezTo>
                    <a:pt x="97250" y="149352"/>
                    <a:pt x="102299" y="158210"/>
                    <a:pt x="108585" y="161830"/>
                  </a:cubicBezTo>
                  <a:cubicBezTo>
                    <a:pt x="114872" y="165449"/>
                    <a:pt x="119920" y="162496"/>
                    <a:pt x="119920" y="155353"/>
                  </a:cubicBezTo>
                  <a:cubicBezTo>
                    <a:pt x="119920" y="148019"/>
                    <a:pt x="114872" y="139256"/>
                    <a:pt x="108680" y="135636"/>
                  </a:cubicBezTo>
                  <a:moveTo>
                    <a:pt x="108299" y="245364"/>
                  </a:moveTo>
                  <a:cubicBezTo>
                    <a:pt x="114586" y="248984"/>
                    <a:pt x="119634" y="246031"/>
                    <a:pt x="119634" y="238792"/>
                  </a:cubicBezTo>
                  <a:cubicBezTo>
                    <a:pt x="119634" y="231648"/>
                    <a:pt x="114586" y="222790"/>
                    <a:pt x="108395" y="219170"/>
                  </a:cubicBezTo>
                  <a:cubicBezTo>
                    <a:pt x="102108" y="215551"/>
                    <a:pt x="97060" y="218504"/>
                    <a:pt x="96965" y="225647"/>
                  </a:cubicBezTo>
                  <a:cubicBezTo>
                    <a:pt x="96965" y="232886"/>
                    <a:pt x="102013" y="241649"/>
                    <a:pt x="108299" y="245364"/>
                  </a:cubicBezTo>
                </a:path>
              </a:pathLst>
            </a:custGeom>
            <a:solidFill>
              <a:schemeClr val="accent1"/>
            </a:solidFill>
            <a:ln w="9525"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21C68DC8-A846-49C9-8E58-7C7B7E435751}"/>
                </a:ext>
              </a:extLst>
            </p:cNvPr>
            <p:cNvSpPr/>
            <p:nvPr/>
          </p:nvSpPr>
          <p:spPr>
            <a:xfrm>
              <a:off x="6247732" y="3553967"/>
              <a:ext cx="181356" cy="317373"/>
            </a:xfrm>
            <a:custGeom>
              <a:avLst/>
              <a:gdLst>
                <a:gd name="connsiteX0" fmla="*/ 10858 w 181356"/>
                <a:gd name="connsiteY0" fmla="*/ 99155 h 317373"/>
                <a:gd name="connsiteX1" fmla="*/ 10287 w 181356"/>
                <a:gd name="connsiteY1" fmla="*/ 294513 h 317373"/>
                <a:gd name="connsiteX2" fmla="*/ 10097 w 181356"/>
                <a:gd name="connsiteY2" fmla="*/ 298418 h 317373"/>
                <a:gd name="connsiteX3" fmla="*/ 10097 w 181356"/>
                <a:gd name="connsiteY3" fmla="*/ 298799 h 317373"/>
                <a:gd name="connsiteX4" fmla="*/ 9620 w 181356"/>
                <a:gd name="connsiteY4" fmla="*/ 302133 h 317373"/>
                <a:gd name="connsiteX5" fmla="*/ 9525 w 181356"/>
                <a:gd name="connsiteY5" fmla="*/ 302514 h 317373"/>
                <a:gd name="connsiteX6" fmla="*/ 8763 w 181356"/>
                <a:gd name="connsiteY6" fmla="*/ 305467 h 317373"/>
                <a:gd name="connsiteX7" fmla="*/ 8573 w 181356"/>
                <a:gd name="connsiteY7" fmla="*/ 305943 h 317373"/>
                <a:gd name="connsiteX8" fmla="*/ 7620 w 181356"/>
                <a:gd name="connsiteY8" fmla="*/ 308515 h 317373"/>
                <a:gd name="connsiteX9" fmla="*/ 7525 w 181356"/>
                <a:gd name="connsiteY9" fmla="*/ 308801 h 317373"/>
                <a:gd name="connsiteX10" fmla="*/ 6096 w 181356"/>
                <a:gd name="connsiteY10" fmla="*/ 311372 h 317373"/>
                <a:gd name="connsiteX11" fmla="*/ 3620 w 181356"/>
                <a:gd name="connsiteY11" fmla="*/ 314420 h 317373"/>
                <a:gd name="connsiteX12" fmla="*/ 2953 w 181356"/>
                <a:gd name="connsiteY12" fmla="*/ 315087 h 317373"/>
                <a:gd name="connsiteX13" fmla="*/ 0 w 181356"/>
                <a:gd name="connsiteY13" fmla="*/ 317373 h 317373"/>
                <a:gd name="connsiteX14" fmla="*/ 170688 w 181356"/>
                <a:gd name="connsiteY14" fmla="*/ 218122 h 317373"/>
                <a:gd name="connsiteX15" fmla="*/ 173641 w 181356"/>
                <a:gd name="connsiteY15" fmla="*/ 215837 h 317373"/>
                <a:gd name="connsiteX16" fmla="*/ 174308 w 181356"/>
                <a:gd name="connsiteY16" fmla="*/ 215170 h 317373"/>
                <a:gd name="connsiteX17" fmla="*/ 176784 w 181356"/>
                <a:gd name="connsiteY17" fmla="*/ 212122 h 317373"/>
                <a:gd name="connsiteX18" fmla="*/ 176784 w 181356"/>
                <a:gd name="connsiteY18" fmla="*/ 212122 h 317373"/>
                <a:gd name="connsiteX19" fmla="*/ 178117 w 181356"/>
                <a:gd name="connsiteY19" fmla="*/ 209645 h 317373"/>
                <a:gd name="connsiteX20" fmla="*/ 178117 w 181356"/>
                <a:gd name="connsiteY20" fmla="*/ 209550 h 317373"/>
                <a:gd name="connsiteX21" fmla="*/ 178213 w 181356"/>
                <a:gd name="connsiteY21" fmla="*/ 209264 h 317373"/>
                <a:gd name="connsiteX22" fmla="*/ 178879 w 181356"/>
                <a:gd name="connsiteY22" fmla="*/ 207645 h 317373"/>
                <a:gd name="connsiteX23" fmla="*/ 179165 w 181356"/>
                <a:gd name="connsiteY23" fmla="*/ 206788 h 317373"/>
                <a:gd name="connsiteX24" fmla="*/ 179356 w 181356"/>
                <a:gd name="connsiteY24" fmla="*/ 206216 h 317373"/>
                <a:gd name="connsiteX25" fmla="*/ 179546 w 181356"/>
                <a:gd name="connsiteY25" fmla="*/ 205740 h 317373"/>
                <a:gd name="connsiteX26" fmla="*/ 180023 w 181356"/>
                <a:gd name="connsiteY26" fmla="*/ 203930 h 317373"/>
                <a:gd name="connsiteX27" fmla="*/ 180118 w 181356"/>
                <a:gd name="connsiteY27" fmla="*/ 203264 h 317373"/>
                <a:gd name="connsiteX28" fmla="*/ 180213 w 181356"/>
                <a:gd name="connsiteY28" fmla="*/ 202883 h 317373"/>
                <a:gd name="connsiteX29" fmla="*/ 180308 w 181356"/>
                <a:gd name="connsiteY29" fmla="*/ 202216 h 317373"/>
                <a:gd name="connsiteX30" fmla="*/ 180594 w 181356"/>
                <a:gd name="connsiteY30" fmla="*/ 200501 h 317373"/>
                <a:gd name="connsiteX31" fmla="*/ 180689 w 181356"/>
                <a:gd name="connsiteY31" fmla="*/ 199549 h 317373"/>
                <a:gd name="connsiteX32" fmla="*/ 180689 w 181356"/>
                <a:gd name="connsiteY32" fmla="*/ 199263 h 317373"/>
                <a:gd name="connsiteX33" fmla="*/ 180689 w 181356"/>
                <a:gd name="connsiteY33" fmla="*/ 198882 h 317373"/>
                <a:gd name="connsiteX34" fmla="*/ 180785 w 181356"/>
                <a:gd name="connsiteY34" fmla="*/ 197168 h 317373"/>
                <a:gd name="connsiteX35" fmla="*/ 180785 w 181356"/>
                <a:gd name="connsiteY35" fmla="*/ 195453 h 317373"/>
                <a:gd name="connsiteX36" fmla="*/ 180785 w 181356"/>
                <a:gd name="connsiteY36" fmla="*/ 195358 h 317373"/>
                <a:gd name="connsiteX37" fmla="*/ 181356 w 181356"/>
                <a:gd name="connsiteY37" fmla="*/ 0 h 317373"/>
                <a:gd name="connsiteX38" fmla="*/ 10858 w 181356"/>
                <a:gd name="connsiteY38" fmla="*/ 99155 h 317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81356" h="317373">
                  <a:moveTo>
                    <a:pt x="10858" y="99155"/>
                  </a:moveTo>
                  <a:lnTo>
                    <a:pt x="10287" y="294513"/>
                  </a:lnTo>
                  <a:cubicBezTo>
                    <a:pt x="10287" y="295847"/>
                    <a:pt x="10192" y="297180"/>
                    <a:pt x="10097" y="298418"/>
                  </a:cubicBezTo>
                  <a:cubicBezTo>
                    <a:pt x="10097" y="298514"/>
                    <a:pt x="10097" y="298609"/>
                    <a:pt x="10097" y="298799"/>
                  </a:cubicBezTo>
                  <a:cubicBezTo>
                    <a:pt x="10001" y="299942"/>
                    <a:pt x="9811" y="301085"/>
                    <a:pt x="9620" y="302133"/>
                  </a:cubicBezTo>
                  <a:cubicBezTo>
                    <a:pt x="9620" y="302228"/>
                    <a:pt x="9525" y="302419"/>
                    <a:pt x="9525" y="302514"/>
                  </a:cubicBezTo>
                  <a:cubicBezTo>
                    <a:pt x="9334" y="303562"/>
                    <a:pt x="9049" y="304514"/>
                    <a:pt x="8763" y="305467"/>
                  </a:cubicBezTo>
                  <a:cubicBezTo>
                    <a:pt x="8668" y="305657"/>
                    <a:pt x="8668" y="305848"/>
                    <a:pt x="8573" y="305943"/>
                  </a:cubicBezTo>
                  <a:cubicBezTo>
                    <a:pt x="8287" y="306800"/>
                    <a:pt x="7906" y="307658"/>
                    <a:pt x="7620" y="308515"/>
                  </a:cubicBezTo>
                  <a:cubicBezTo>
                    <a:pt x="7620" y="308610"/>
                    <a:pt x="7525" y="308705"/>
                    <a:pt x="7525" y="308801"/>
                  </a:cubicBezTo>
                  <a:cubicBezTo>
                    <a:pt x="7144" y="309753"/>
                    <a:pt x="6668" y="310610"/>
                    <a:pt x="6096" y="311372"/>
                  </a:cubicBezTo>
                  <a:cubicBezTo>
                    <a:pt x="5334" y="312515"/>
                    <a:pt x="4572" y="313468"/>
                    <a:pt x="3620" y="314420"/>
                  </a:cubicBezTo>
                  <a:cubicBezTo>
                    <a:pt x="3429" y="314611"/>
                    <a:pt x="3143" y="314897"/>
                    <a:pt x="2953" y="315087"/>
                  </a:cubicBezTo>
                  <a:cubicBezTo>
                    <a:pt x="2000" y="315944"/>
                    <a:pt x="1048" y="316706"/>
                    <a:pt x="0" y="317373"/>
                  </a:cubicBezTo>
                  <a:lnTo>
                    <a:pt x="170688" y="218122"/>
                  </a:lnTo>
                  <a:cubicBezTo>
                    <a:pt x="171736" y="217456"/>
                    <a:pt x="172784" y="216694"/>
                    <a:pt x="173641" y="215837"/>
                  </a:cubicBezTo>
                  <a:cubicBezTo>
                    <a:pt x="173831" y="215646"/>
                    <a:pt x="174117" y="215455"/>
                    <a:pt x="174308" y="215170"/>
                  </a:cubicBezTo>
                  <a:cubicBezTo>
                    <a:pt x="175165" y="214217"/>
                    <a:pt x="176022" y="213265"/>
                    <a:pt x="176784" y="212122"/>
                  </a:cubicBezTo>
                  <a:cubicBezTo>
                    <a:pt x="176784" y="212122"/>
                    <a:pt x="176784" y="212122"/>
                    <a:pt x="176784" y="212122"/>
                  </a:cubicBezTo>
                  <a:cubicBezTo>
                    <a:pt x="177260" y="211360"/>
                    <a:pt x="177736" y="210503"/>
                    <a:pt x="178117" y="209645"/>
                  </a:cubicBezTo>
                  <a:cubicBezTo>
                    <a:pt x="178117" y="209645"/>
                    <a:pt x="178117" y="209550"/>
                    <a:pt x="178117" y="209550"/>
                  </a:cubicBezTo>
                  <a:cubicBezTo>
                    <a:pt x="178117" y="209455"/>
                    <a:pt x="178213" y="209360"/>
                    <a:pt x="178213" y="209264"/>
                  </a:cubicBezTo>
                  <a:cubicBezTo>
                    <a:pt x="178498" y="208693"/>
                    <a:pt x="178689" y="208217"/>
                    <a:pt x="178879" y="207645"/>
                  </a:cubicBezTo>
                  <a:cubicBezTo>
                    <a:pt x="178975" y="207359"/>
                    <a:pt x="179070" y="207074"/>
                    <a:pt x="179165" y="206788"/>
                  </a:cubicBezTo>
                  <a:cubicBezTo>
                    <a:pt x="179261" y="206597"/>
                    <a:pt x="179261" y="206407"/>
                    <a:pt x="179356" y="206216"/>
                  </a:cubicBezTo>
                  <a:cubicBezTo>
                    <a:pt x="179451" y="206026"/>
                    <a:pt x="179451" y="205930"/>
                    <a:pt x="179546" y="205740"/>
                  </a:cubicBezTo>
                  <a:cubicBezTo>
                    <a:pt x="179737" y="205169"/>
                    <a:pt x="179832" y="204502"/>
                    <a:pt x="180023" y="203930"/>
                  </a:cubicBezTo>
                  <a:cubicBezTo>
                    <a:pt x="180118" y="203740"/>
                    <a:pt x="180118" y="203454"/>
                    <a:pt x="180118" y="203264"/>
                  </a:cubicBezTo>
                  <a:cubicBezTo>
                    <a:pt x="180118" y="203168"/>
                    <a:pt x="180213" y="202978"/>
                    <a:pt x="180213" y="202883"/>
                  </a:cubicBezTo>
                  <a:cubicBezTo>
                    <a:pt x="180213" y="202692"/>
                    <a:pt x="180308" y="202501"/>
                    <a:pt x="180308" y="202216"/>
                  </a:cubicBezTo>
                  <a:cubicBezTo>
                    <a:pt x="180404" y="201644"/>
                    <a:pt x="180499" y="201073"/>
                    <a:pt x="180594" y="200501"/>
                  </a:cubicBezTo>
                  <a:cubicBezTo>
                    <a:pt x="180594" y="200216"/>
                    <a:pt x="180689" y="199835"/>
                    <a:pt x="180689" y="199549"/>
                  </a:cubicBezTo>
                  <a:cubicBezTo>
                    <a:pt x="180689" y="199453"/>
                    <a:pt x="180689" y="199358"/>
                    <a:pt x="180689" y="199263"/>
                  </a:cubicBezTo>
                  <a:cubicBezTo>
                    <a:pt x="180689" y="199168"/>
                    <a:pt x="180689" y="198977"/>
                    <a:pt x="180689" y="198882"/>
                  </a:cubicBezTo>
                  <a:cubicBezTo>
                    <a:pt x="180689" y="198311"/>
                    <a:pt x="180785" y="197739"/>
                    <a:pt x="180785" y="197168"/>
                  </a:cubicBezTo>
                  <a:cubicBezTo>
                    <a:pt x="180785" y="196596"/>
                    <a:pt x="180785" y="196024"/>
                    <a:pt x="180785" y="195453"/>
                  </a:cubicBezTo>
                  <a:cubicBezTo>
                    <a:pt x="180785" y="195453"/>
                    <a:pt x="180785" y="195358"/>
                    <a:pt x="180785" y="195358"/>
                  </a:cubicBezTo>
                  <a:lnTo>
                    <a:pt x="181356" y="0"/>
                  </a:lnTo>
                  <a:lnTo>
                    <a:pt x="10858" y="99155"/>
                  </a:lnTo>
                  <a:close/>
                </a:path>
              </a:pathLst>
            </a:custGeom>
            <a:solidFill>
              <a:schemeClr val="accent1">
                <a:lumMod val="60000"/>
                <a:lumOff val="40000"/>
              </a:schemeClr>
            </a:solidFill>
            <a:ln w="9525"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76BBE145-7A27-4862-90AB-74215610963A}"/>
                </a:ext>
              </a:extLst>
            </p:cNvPr>
            <p:cNvSpPr/>
            <p:nvPr/>
          </p:nvSpPr>
          <p:spPr>
            <a:xfrm>
              <a:off x="5795295" y="3063430"/>
              <a:ext cx="307481" cy="260318"/>
            </a:xfrm>
            <a:custGeom>
              <a:avLst/>
              <a:gdLst>
                <a:gd name="connsiteX0" fmla="*/ 306800 w 307481"/>
                <a:gd name="connsiteY0" fmla="*/ 126111 h 260318"/>
                <a:gd name="connsiteX1" fmla="*/ 306800 w 307481"/>
                <a:gd name="connsiteY1" fmla="*/ 126111 h 260318"/>
                <a:gd name="connsiteX2" fmla="*/ 305467 w 307481"/>
                <a:gd name="connsiteY2" fmla="*/ 126206 h 260318"/>
                <a:gd name="connsiteX3" fmla="*/ 305467 w 307481"/>
                <a:gd name="connsiteY3" fmla="*/ 126206 h 260318"/>
                <a:gd name="connsiteX4" fmla="*/ 304038 w 307481"/>
                <a:gd name="connsiteY4" fmla="*/ 125921 h 260318"/>
                <a:gd name="connsiteX5" fmla="*/ 304038 w 307481"/>
                <a:gd name="connsiteY5" fmla="*/ 125921 h 260318"/>
                <a:gd name="connsiteX6" fmla="*/ 302514 w 307481"/>
                <a:gd name="connsiteY6" fmla="*/ 125254 h 260318"/>
                <a:gd name="connsiteX7" fmla="*/ 248031 w 307481"/>
                <a:gd name="connsiteY7" fmla="*/ 93821 h 260318"/>
                <a:gd name="connsiteX8" fmla="*/ 232696 w 307481"/>
                <a:gd name="connsiteY8" fmla="*/ 102775 h 260318"/>
                <a:gd name="connsiteX9" fmla="*/ 232791 w 307481"/>
                <a:gd name="connsiteY9" fmla="*/ 84963 h 260318"/>
                <a:gd name="connsiteX10" fmla="*/ 217551 w 307481"/>
                <a:gd name="connsiteY10" fmla="*/ 76200 h 260318"/>
                <a:gd name="connsiteX11" fmla="*/ 232791 w 307481"/>
                <a:gd name="connsiteY11" fmla="*/ 67342 h 260318"/>
                <a:gd name="connsiteX12" fmla="*/ 232982 w 307481"/>
                <a:gd name="connsiteY12" fmla="*/ 4763 h 260318"/>
                <a:gd name="connsiteX13" fmla="*/ 233172 w 307481"/>
                <a:gd name="connsiteY13" fmla="*/ 3143 h 260318"/>
                <a:gd name="connsiteX14" fmla="*/ 233172 w 307481"/>
                <a:gd name="connsiteY14" fmla="*/ 3143 h 260318"/>
                <a:gd name="connsiteX15" fmla="*/ 233648 w 307481"/>
                <a:gd name="connsiteY15" fmla="*/ 1810 h 260318"/>
                <a:gd name="connsiteX16" fmla="*/ 233648 w 307481"/>
                <a:gd name="connsiteY16" fmla="*/ 1810 h 260318"/>
                <a:gd name="connsiteX17" fmla="*/ 234125 w 307481"/>
                <a:gd name="connsiteY17" fmla="*/ 1143 h 260318"/>
                <a:gd name="connsiteX18" fmla="*/ 235267 w 307481"/>
                <a:gd name="connsiteY18" fmla="*/ 0 h 260318"/>
                <a:gd name="connsiteX19" fmla="*/ 171450 w 307481"/>
                <a:gd name="connsiteY19" fmla="*/ 37052 h 260318"/>
                <a:gd name="connsiteX20" fmla="*/ 171736 w 307481"/>
                <a:gd name="connsiteY20" fmla="*/ 36576 h 260318"/>
                <a:gd name="connsiteX21" fmla="*/ 172879 w 307481"/>
                <a:gd name="connsiteY21" fmla="*/ 35433 h 260318"/>
                <a:gd name="connsiteX22" fmla="*/ 2096 w 307481"/>
                <a:gd name="connsiteY22" fmla="*/ 134398 h 260318"/>
                <a:gd name="connsiteX23" fmla="*/ 953 w 307481"/>
                <a:gd name="connsiteY23" fmla="*/ 135541 h 260318"/>
                <a:gd name="connsiteX24" fmla="*/ 762 w 307481"/>
                <a:gd name="connsiteY24" fmla="*/ 135731 h 260318"/>
                <a:gd name="connsiteX25" fmla="*/ 476 w 307481"/>
                <a:gd name="connsiteY25" fmla="*/ 136208 h 260318"/>
                <a:gd name="connsiteX26" fmla="*/ 476 w 307481"/>
                <a:gd name="connsiteY26" fmla="*/ 136208 h 260318"/>
                <a:gd name="connsiteX27" fmla="*/ 476 w 307481"/>
                <a:gd name="connsiteY27" fmla="*/ 136208 h 260318"/>
                <a:gd name="connsiteX28" fmla="*/ 286 w 307481"/>
                <a:gd name="connsiteY28" fmla="*/ 136589 h 260318"/>
                <a:gd name="connsiteX29" fmla="*/ 190 w 307481"/>
                <a:gd name="connsiteY29" fmla="*/ 137065 h 260318"/>
                <a:gd name="connsiteX30" fmla="*/ 95 w 307481"/>
                <a:gd name="connsiteY30" fmla="*/ 137446 h 260318"/>
                <a:gd name="connsiteX31" fmla="*/ 95 w 307481"/>
                <a:gd name="connsiteY31" fmla="*/ 137636 h 260318"/>
                <a:gd name="connsiteX32" fmla="*/ 95 w 307481"/>
                <a:gd name="connsiteY32" fmla="*/ 137636 h 260318"/>
                <a:gd name="connsiteX33" fmla="*/ 95 w 307481"/>
                <a:gd name="connsiteY33" fmla="*/ 137827 h 260318"/>
                <a:gd name="connsiteX34" fmla="*/ 0 w 307481"/>
                <a:gd name="connsiteY34" fmla="*/ 138208 h 260318"/>
                <a:gd name="connsiteX35" fmla="*/ 0 w 307481"/>
                <a:gd name="connsiteY35" fmla="*/ 138589 h 260318"/>
                <a:gd name="connsiteX36" fmla="*/ 0 w 307481"/>
                <a:gd name="connsiteY36" fmla="*/ 138970 h 260318"/>
                <a:gd name="connsiteX37" fmla="*/ 0 w 307481"/>
                <a:gd name="connsiteY37" fmla="*/ 139351 h 260318"/>
                <a:gd name="connsiteX38" fmla="*/ 0 w 307481"/>
                <a:gd name="connsiteY38" fmla="*/ 139351 h 260318"/>
                <a:gd name="connsiteX39" fmla="*/ 0 w 307481"/>
                <a:gd name="connsiteY39" fmla="*/ 139732 h 260318"/>
                <a:gd name="connsiteX40" fmla="*/ 0 w 307481"/>
                <a:gd name="connsiteY40" fmla="*/ 140113 h 260318"/>
                <a:gd name="connsiteX41" fmla="*/ 0 w 307481"/>
                <a:gd name="connsiteY41" fmla="*/ 140494 h 260318"/>
                <a:gd name="connsiteX42" fmla="*/ 0 w 307481"/>
                <a:gd name="connsiteY42" fmla="*/ 140875 h 260318"/>
                <a:gd name="connsiteX43" fmla="*/ 95 w 307481"/>
                <a:gd name="connsiteY43" fmla="*/ 141256 h 260318"/>
                <a:gd name="connsiteX44" fmla="*/ 190 w 307481"/>
                <a:gd name="connsiteY44" fmla="*/ 141637 h 260318"/>
                <a:gd name="connsiteX45" fmla="*/ 286 w 307481"/>
                <a:gd name="connsiteY45" fmla="*/ 142018 h 260318"/>
                <a:gd name="connsiteX46" fmla="*/ 381 w 307481"/>
                <a:gd name="connsiteY46" fmla="*/ 142399 h 260318"/>
                <a:gd name="connsiteX47" fmla="*/ 476 w 307481"/>
                <a:gd name="connsiteY47" fmla="*/ 142780 h 260318"/>
                <a:gd name="connsiteX48" fmla="*/ 571 w 307481"/>
                <a:gd name="connsiteY48" fmla="*/ 143066 h 260318"/>
                <a:gd name="connsiteX49" fmla="*/ 571 w 307481"/>
                <a:gd name="connsiteY49" fmla="*/ 143066 h 260318"/>
                <a:gd name="connsiteX50" fmla="*/ 571 w 307481"/>
                <a:gd name="connsiteY50" fmla="*/ 143161 h 260318"/>
                <a:gd name="connsiteX51" fmla="*/ 667 w 307481"/>
                <a:gd name="connsiteY51" fmla="*/ 143542 h 260318"/>
                <a:gd name="connsiteX52" fmla="*/ 762 w 307481"/>
                <a:gd name="connsiteY52" fmla="*/ 143923 h 260318"/>
                <a:gd name="connsiteX53" fmla="*/ 857 w 307481"/>
                <a:gd name="connsiteY53" fmla="*/ 144304 h 260318"/>
                <a:gd name="connsiteX54" fmla="*/ 1048 w 307481"/>
                <a:gd name="connsiteY54" fmla="*/ 144685 h 260318"/>
                <a:gd name="connsiteX55" fmla="*/ 1143 w 307481"/>
                <a:gd name="connsiteY55" fmla="*/ 144971 h 260318"/>
                <a:gd name="connsiteX56" fmla="*/ 1143 w 307481"/>
                <a:gd name="connsiteY56" fmla="*/ 144971 h 260318"/>
                <a:gd name="connsiteX57" fmla="*/ 1143 w 307481"/>
                <a:gd name="connsiteY57" fmla="*/ 145066 h 260318"/>
                <a:gd name="connsiteX58" fmla="*/ 1334 w 307481"/>
                <a:gd name="connsiteY58" fmla="*/ 145447 h 260318"/>
                <a:gd name="connsiteX59" fmla="*/ 1524 w 307481"/>
                <a:gd name="connsiteY59" fmla="*/ 145828 h 260318"/>
                <a:gd name="connsiteX60" fmla="*/ 1810 w 307481"/>
                <a:gd name="connsiteY60" fmla="*/ 146304 h 260318"/>
                <a:gd name="connsiteX61" fmla="*/ 2096 w 307481"/>
                <a:gd name="connsiteY61" fmla="*/ 146780 h 260318"/>
                <a:gd name="connsiteX62" fmla="*/ 2191 w 307481"/>
                <a:gd name="connsiteY62" fmla="*/ 146876 h 260318"/>
                <a:gd name="connsiteX63" fmla="*/ 2286 w 307481"/>
                <a:gd name="connsiteY63" fmla="*/ 146971 h 260318"/>
                <a:gd name="connsiteX64" fmla="*/ 2857 w 307481"/>
                <a:gd name="connsiteY64" fmla="*/ 147828 h 260318"/>
                <a:gd name="connsiteX65" fmla="*/ 3334 w 307481"/>
                <a:gd name="connsiteY65" fmla="*/ 148495 h 260318"/>
                <a:gd name="connsiteX66" fmla="*/ 3334 w 307481"/>
                <a:gd name="connsiteY66" fmla="*/ 148495 h 260318"/>
                <a:gd name="connsiteX67" fmla="*/ 3334 w 307481"/>
                <a:gd name="connsiteY67" fmla="*/ 148495 h 260318"/>
                <a:gd name="connsiteX68" fmla="*/ 3715 w 307481"/>
                <a:gd name="connsiteY68" fmla="*/ 148971 h 260318"/>
                <a:gd name="connsiteX69" fmla="*/ 4000 w 307481"/>
                <a:gd name="connsiteY69" fmla="*/ 149352 h 260318"/>
                <a:gd name="connsiteX70" fmla="*/ 4286 w 307481"/>
                <a:gd name="connsiteY70" fmla="*/ 149733 h 260318"/>
                <a:gd name="connsiteX71" fmla="*/ 4572 w 307481"/>
                <a:gd name="connsiteY71" fmla="*/ 150019 h 260318"/>
                <a:gd name="connsiteX72" fmla="*/ 4667 w 307481"/>
                <a:gd name="connsiteY72" fmla="*/ 150114 h 260318"/>
                <a:gd name="connsiteX73" fmla="*/ 4667 w 307481"/>
                <a:gd name="connsiteY73" fmla="*/ 150114 h 260318"/>
                <a:gd name="connsiteX74" fmla="*/ 4953 w 307481"/>
                <a:gd name="connsiteY74" fmla="*/ 150400 h 260318"/>
                <a:gd name="connsiteX75" fmla="*/ 5239 w 307481"/>
                <a:gd name="connsiteY75" fmla="*/ 150686 h 260318"/>
                <a:gd name="connsiteX76" fmla="*/ 5620 w 307481"/>
                <a:gd name="connsiteY76" fmla="*/ 150971 h 260318"/>
                <a:gd name="connsiteX77" fmla="*/ 6001 w 307481"/>
                <a:gd name="connsiteY77" fmla="*/ 151257 h 260318"/>
                <a:gd name="connsiteX78" fmla="*/ 6191 w 307481"/>
                <a:gd name="connsiteY78" fmla="*/ 151352 h 260318"/>
                <a:gd name="connsiteX79" fmla="*/ 6191 w 307481"/>
                <a:gd name="connsiteY79" fmla="*/ 151352 h 260318"/>
                <a:gd name="connsiteX80" fmla="*/ 6287 w 307481"/>
                <a:gd name="connsiteY80" fmla="*/ 151448 h 260318"/>
                <a:gd name="connsiteX81" fmla="*/ 6668 w 307481"/>
                <a:gd name="connsiteY81" fmla="*/ 151733 h 260318"/>
                <a:gd name="connsiteX82" fmla="*/ 6953 w 307481"/>
                <a:gd name="connsiteY82" fmla="*/ 151924 h 260318"/>
                <a:gd name="connsiteX83" fmla="*/ 7239 w 307481"/>
                <a:gd name="connsiteY83" fmla="*/ 152114 h 260318"/>
                <a:gd name="connsiteX84" fmla="*/ 7525 w 307481"/>
                <a:gd name="connsiteY84" fmla="*/ 152305 h 260318"/>
                <a:gd name="connsiteX85" fmla="*/ 7620 w 307481"/>
                <a:gd name="connsiteY85" fmla="*/ 152305 h 260318"/>
                <a:gd name="connsiteX86" fmla="*/ 62103 w 307481"/>
                <a:gd name="connsiteY86" fmla="*/ 183737 h 260318"/>
                <a:gd name="connsiteX87" fmla="*/ 61913 w 307481"/>
                <a:gd name="connsiteY87" fmla="*/ 246317 h 260318"/>
                <a:gd name="connsiteX88" fmla="*/ 61913 w 307481"/>
                <a:gd name="connsiteY88" fmla="*/ 246698 h 260318"/>
                <a:gd name="connsiteX89" fmla="*/ 61913 w 307481"/>
                <a:gd name="connsiteY89" fmla="*/ 247079 h 260318"/>
                <a:gd name="connsiteX90" fmla="*/ 61913 w 307481"/>
                <a:gd name="connsiteY90" fmla="*/ 247459 h 260318"/>
                <a:gd name="connsiteX91" fmla="*/ 61913 w 307481"/>
                <a:gd name="connsiteY91" fmla="*/ 247841 h 260318"/>
                <a:gd name="connsiteX92" fmla="*/ 62008 w 307481"/>
                <a:gd name="connsiteY92" fmla="*/ 248222 h 260318"/>
                <a:gd name="connsiteX93" fmla="*/ 62008 w 307481"/>
                <a:gd name="connsiteY93" fmla="*/ 248222 h 260318"/>
                <a:gd name="connsiteX94" fmla="*/ 62008 w 307481"/>
                <a:gd name="connsiteY94" fmla="*/ 248222 h 260318"/>
                <a:gd name="connsiteX95" fmla="*/ 62103 w 307481"/>
                <a:gd name="connsiteY95" fmla="*/ 248603 h 260318"/>
                <a:gd name="connsiteX96" fmla="*/ 62198 w 307481"/>
                <a:gd name="connsiteY96" fmla="*/ 248983 h 260318"/>
                <a:gd name="connsiteX97" fmla="*/ 62294 w 307481"/>
                <a:gd name="connsiteY97" fmla="*/ 249365 h 260318"/>
                <a:gd name="connsiteX98" fmla="*/ 62389 w 307481"/>
                <a:gd name="connsiteY98" fmla="*/ 249746 h 260318"/>
                <a:gd name="connsiteX99" fmla="*/ 62484 w 307481"/>
                <a:gd name="connsiteY99" fmla="*/ 250031 h 260318"/>
                <a:gd name="connsiteX100" fmla="*/ 62484 w 307481"/>
                <a:gd name="connsiteY100" fmla="*/ 250031 h 260318"/>
                <a:gd name="connsiteX101" fmla="*/ 62484 w 307481"/>
                <a:gd name="connsiteY101" fmla="*/ 250127 h 260318"/>
                <a:gd name="connsiteX102" fmla="*/ 62579 w 307481"/>
                <a:gd name="connsiteY102" fmla="*/ 250507 h 260318"/>
                <a:gd name="connsiteX103" fmla="*/ 62675 w 307481"/>
                <a:gd name="connsiteY103" fmla="*/ 250889 h 260318"/>
                <a:gd name="connsiteX104" fmla="*/ 62770 w 307481"/>
                <a:gd name="connsiteY104" fmla="*/ 251270 h 260318"/>
                <a:gd name="connsiteX105" fmla="*/ 62960 w 307481"/>
                <a:gd name="connsiteY105" fmla="*/ 251651 h 260318"/>
                <a:gd name="connsiteX106" fmla="*/ 63056 w 307481"/>
                <a:gd name="connsiteY106" fmla="*/ 251936 h 260318"/>
                <a:gd name="connsiteX107" fmla="*/ 63056 w 307481"/>
                <a:gd name="connsiteY107" fmla="*/ 251936 h 260318"/>
                <a:gd name="connsiteX108" fmla="*/ 63056 w 307481"/>
                <a:gd name="connsiteY108" fmla="*/ 252032 h 260318"/>
                <a:gd name="connsiteX109" fmla="*/ 63246 w 307481"/>
                <a:gd name="connsiteY109" fmla="*/ 252412 h 260318"/>
                <a:gd name="connsiteX110" fmla="*/ 63437 w 307481"/>
                <a:gd name="connsiteY110" fmla="*/ 252794 h 260318"/>
                <a:gd name="connsiteX111" fmla="*/ 63627 w 307481"/>
                <a:gd name="connsiteY111" fmla="*/ 253270 h 260318"/>
                <a:gd name="connsiteX112" fmla="*/ 63913 w 307481"/>
                <a:gd name="connsiteY112" fmla="*/ 253746 h 260318"/>
                <a:gd name="connsiteX113" fmla="*/ 63913 w 307481"/>
                <a:gd name="connsiteY113" fmla="*/ 253841 h 260318"/>
                <a:gd name="connsiteX114" fmla="*/ 64008 w 307481"/>
                <a:gd name="connsiteY114" fmla="*/ 253936 h 260318"/>
                <a:gd name="connsiteX115" fmla="*/ 64580 w 307481"/>
                <a:gd name="connsiteY115" fmla="*/ 254794 h 260318"/>
                <a:gd name="connsiteX116" fmla="*/ 65056 w 307481"/>
                <a:gd name="connsiteY116" fmla="*/ 255460 h 260318"/>
                <a:gd name="connsiteX117" fmla="*/ 65056 w 307481"/>
                <a:gd name="connsiteY117" fmla="*/ 255460 h 260318"/>
                <a:gd name="connsiteX118" fmla="*/ 65056 w 307481"/>
                <a:gd name="connsiteY118" fmla="*/ 255460 h 260318"/>
                <a:gd name="connsiteX119" fmla="*/ 65342 w 307481"/>
                <a:gd name="connsiteY119" fmla="*/ 255842 h 260318"/>
                <a:gd name="connsiteX120" fmla="*/ 65627 w 307481"/>
                <a:gd name="connsiteY120" fmla="*/ 256223 h 260318"/>
                <a:gd name="connsiteX121" fmla="*/ 65913 w 307481"/>
                <a:gd name="connsiteY121" fmla="*/ 256604 h 260318"/>
                <a:gd name="connsiteX122" fmla="*/ 66199 w 307481"/>
                <a:gd name="connsiteY122" fmla="*/ 256889 h 260318"/>
                <a:gd name="connsiteX123" fmla="*/ 66294 w 307481"/>
                <a:gd name="connsiteY123" fmla="*/ 256984 h 260318"/>
                <a:gd name="connsiteX124" fmla="*/ 66294 w 307481"/>
                <a:gd name="connsiteY124" fmla="*/ 256984 h 260318"/>
                <a:gd name="connsiteX125" fmla="*/ 66485 w 307481"/>
                <a:gd name="connsiteY125" fmla="*/ 257175 h 260318"/>
                <a:gd name="connsiteX126" fmla="*/ 66770 w 307481"/>
                <a:gd name="connsiteY126" fmla="*/ 257461 h 260318"/>
                <a:gd name="connsiteX127" fmla="*/ 67151 w 307481"/>
                <a:gd name="connsiteY127" fmla="*/ 257747 h 260318"/>
                <a:gd name="connsiteX128" fmla="*/ 67532 w 307481"/>
                <a:gd name="connsiteY128" fmla="*/ 258032 h 260318"/>
                <a:gd name="connsiteX129" fmla="*/ 67723 w 307481"/>
                <a:gd name="connsiteY129" fmla="*/ 258223 h 260318"/>
                <a:gd name="connsiteX130" fmla="*/ 67723 w 307481"/>
                <a:gd name="connsiteY130" fmla="*/ 258223 h 260318"/>
                <a:gd name="connsiteX131" fmla="*/ 67818 w 307481"/>
                <a:gd name="connsiteY131" fmla="*/ 258318 h 260318"/>
                <a:gd name="connsiteX132" fmla="*/ 68199 w 307481"/>
                <a:gd name="connsiteY132" fmla="*/ 258604 h 260318"/>
                <a:gd name="connsiteX133" fmla="*/ 68580 w 307481"/>
                <a:gd name="connsiteY133" fmla="*/ 258890 h 260318"/>
                <a:gd name="connsiteX134" fmla="*/ 68866 w 307481"/>
                <a:gd name="connsiteY134" fmla="*/ 259080 h 260318"/>
                <a:gd name="connsiteX135" fmla="*/ 69151 w 307481"/>
                <a:gd name="connsiteY135" fmla="*/ 259271 h 260318"/>
                <a:gd name="connsiteX136" fmla="*/ 69247 w 307481"/>
                <a:gd name="connsiteY136" fmla="*/ 259271 h 260318"/>
                <a:gd name="connsiteX137" fmla="*/ 69532 w 307481"/>
                <a:gd name="connsiteY137" fmla="*/ 259366 h 260318"/>
                <a:gd name="connsiteX138" fmla="*/ 69818 w 307481"/>
                <a:gd name="connsiteY138" fmla="*/ 259556 h 260318"/>
                <a:gd name="connsiteX139" fmla="*/ 70104 w 307481"/>
                <a:gd name="connsiteY139" fmla="*/ 259747 h 260318"/>
                <a:gd name="connsiteX140" fmla="*/ 70390 w 307481"/>
                <a:gd name="connsiteY140" fmla="*/ 259842 h 260318"/>
                <a:gd name="connsiteX141" fmla="*/ 70676 w 307481"/>
                <a:gd name="connsiteY141" fmla="*/ 259937 h 260318"/>
                <a:gd name="connsiteX142" fmla="*/ 70771 w 307481"/>
                <a:gd name="connsiteY142" fmla="*/ 259937 h 260318"/>
                <a:gd name="connsiteX143" fmla="*/ 70771 w 307481"/>
                <a:gd name="connsiteY143" fmla="*/ 259937 h 260318"/>
                <a:gd name="connsiteX144" fmla="*/ 70961 w 307481"/>
                <a:gd name="connsiteY144" fmla="*/ 260032 h 260318"/>
                <a:gd name="connsiteX145" fmla="*/ 71247 w 307481"/>
                <a:gd name="connsiteY145" fmla="*/ 260128 h 260318"/>
                <a:gd name="connsiteX146" fmla="*/ 71533 w 307481"/>
                <a:gd name="connsiteY146" fmla="*/ 260223 h 260318"/>
                <a:gd name="connsiteX147" fmla="*/ 71914 w 307481"/>
                <a:gd name="connsiteY147" fmla="*/ 260318 h 260318"/>
                <a:gd name="connsiteX148" fmla="*/ 72104 w 307481"/>
                <a:gd name="connsiteY148" fmla="*/ 260318 h 260318"/>
                <a:gd name="connsiteX149" fmla="*/ 72104 w 307481"/>
                <a:gd name="connsiteY149" fmla="*/ 260318 h 260318"/>
                <a:gd name="connsiteX150" fmla="*/ 72200 w 307481"/>
                <a:gd name="connsiteY150" fmla="*/ 260318 h 260318"/>
                <a:gd name="connsiteX151" fmla="*/ 72581 w 307481"/>
                <a:gd name="connsiteY151" fmla="*/ 260318 h 260318"/>
                <a:gd name="connsiteX152" fmla="*/ 72962 w 307481"/>
                <a:gd name="connsiteY152" fmla="*/ 260318 h 260318"/>
                <a:gd name="connsiteX153" fmla="*/ 73438 w 307481"/>
                <a:gd name="connsiteY153" fmla="*/ 260223 h 260318"/>
                <a:gd name="connsiteX154" fmla="*/ 73438 w 307481"/>
                <a:gd name="connsiteY154" fmla="*/ 260223 h 260318"/>
                <a:gd name="connsiteX155" fmla="*/ 73438 w 307481"/>
                <a:gd name="connsiteY155" fmla="*/ 260223 h 260318"/>
                <a:gd name="connsiteX156" fmla="*/ 73914 w 307481"/>
                <a:gd name="connsiteY156" fmla="*/ 260128 h 260318"/>
                <a:gd name="connsiteX157" fmla="*/ 74486 w 307481"/>
                <a:gd name="connsiteY157" fmla="*/ 259842 h 260318"/>
                <a:gd name="connsiteX158" fmla="*/ 134779 w 307481"/>
                <a:gd name="connsiteY158" fmla="*/ 224790 h 260318"/>
                <a:gd name="connsiteX159" fmla="*/ 135160 w 307481"/>
                <a:gd name="connsiteY159" fmla="*/ 224790 h 260318"/>
                <a:gd name="connsiteX160" fmla="*/ 135636 w 307481"/>
                <a:gd name="connsiteY160" fmla="*/ 224695 h 260318"/>
                <a:gd name="connsiteX161" fmla="*/ 135636 w 307481"/>
                <a:gd name="connsiteY161" fmla="*/ 224695 h 260318"/>
                <a:gd name="connsiteX162" fmla="*/ 135636 w 307481"/>
                <a:gd name="connsiteY162" fmla="*/ 224695 h 260318"/>
                <a:gd name="connsiteX163" fmla="*/ 136112 w 307481"/>
                <a:gd name="connsiteY163" fmla="*/ 224600 h 260318"/>
                <a:gd name="connsiteX164" fmla="*/ 136779 w 307481"/>
                <a:gd name="connsiteY164" fmla="*/ 224314 h 260318"/>
                <a:gd name="connsiteX165" fmla="*/ 307467 w 307481"/>
                <a:gd name="connsiteY165" fmla="*/ 125063 h 260318"/>
                <a:gd name="connsiteX166" fmla="*/ 306800 w 307481"/>
                <a:gd name="connsiteY166" fmla="*/ 126111 h 260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Lst>
              <a:rect l="l" t="t" r="r" b="b"/>
              <a:pathLst>
                <a:path w="307481" h="260318">
                  <a:moveTo>
                    <a:pt x="306800" y="126111"/>
                  </a:moveTo>
                  <a:cubicBezTo>
                    <a:pt x="306800" y="126111"/>
                    <a:pt x="306705" y="126111"/>
                    <a:pt x="306800" y="126111"/>
                  </a:cubicBezTo>
                  <a:cubicBezTo>
                    <a:pt x="306419" y="126206"/>
                    <a:pt x="305943" y="126206"/>
                    <a:pt x="305467" y="126206"/>
                  </a:cubicBezTo>
                  <a:cubicBezTo>
                    <a:pt x="305467" y="126206"/>
                    <a:pt x="305467" y="126206"/>
                    <a:pt x="305467" y="126206"/>
                  </a:cubicBezTo>
                  <a:cubicBezTo>
                    <a:pt x="304991" y="126206"/>
                    <a:pt x="304514" y="126016"/>
                    <a:pt x="304038" y="125921"/>
                  </a:cubicBezTo>
                  <a:cubicBezTo>
                    <a:pt x="304038" y="125921"/>
                    <a:pt x="304038" y="125921"/>
                    <a:pt x="304038" y="125921"/>
                  </a:cubicBezTo>
                  <a:cubicBezTo>
                    <a:pt x="303562" y="125730"/>
                    <a:pt x="302990" y="125539"/>
                    <a:pt x="302514" y="125254"/>
                  </a:cubicBezTo>
                  <a:lnTo>
                    <a:pt x="248031" y="93821"/>
                  </a:lnTo>
                  <a:lnTo>
                    <a:pt x="232696" y="102775"/>
                  </a:lnTo>
                  <a:lnTo>
                    <a:pt x="232791" y="84963"/>
                  </a:lnTo>
                  <a:lnTo>
                    <a:pt x="217551" y="76200"/>
                  </a:lnTo>
                  <a:lnTo>
                    <a:pt x="232791" y="67342"/>
                  </a:lnTo>
                  <a:lnTo>
                    <a:pt x="232982" y="4763"/>
                  </a:lnTo>
                  <a:cubicBezTo>
                    <a:pt x="232982" y="4191"/>
                    <a:pt x="233077" y="3620"/>
                    <a:pt x="233172" y="3143"/>
                  </a:cubicBezTo>
                  <a:cubicBezTo>
                    <a:pt x="233172" y="3143"/>
                    <a:pt x="233172" y="3143"/>
                    <a:pt x="233172" y="3143"/>
                  </a:cubicBezTo>
                  <a:cubicBezTo>
                    <a:pt x="233267" y="2667"/>
                    <a:pt x="233458" y="2191"/>
                    <a:pt x="233648" y="1810"/>
                  </a:cubicBezTo>
                  <a:cubicBezTo>
                    <a:pt x="233648" y="1810"/>
                    <a:pt x="233648" y="1810"/>
                    <a:pt x="233648" y="1810"/>
                  </a:cubicBezTo>
                  <a:cubicBezTo>
                    <a:pt x="233744" y="1524"/>
                    <a:pt x="233934" y="1334"/>
                    <a:pt x="234125" y="1143"/>
                  </a:cubicBezTo>
                  <a:cubicBezTo>
                    <a:pt x="234505" y="667"/>
                    <a:pt x="234887" y="286"/>
                    <a:pt x="235267" y="0"/>
                  </a:cubicBezTo>
                  <a:lnTo>
                    <a:pt x="171450" y="37052"/>
                  </a:lnTo>
                  <a:cubicBezTo>
                    <a:pt x="171545" y="36862"/>
                    <a:pt x="171641" y="36766"/>
                    <a:pt x="171736" y="36576"/>
                  </a:cubicBezTo>
                  <a:cubicBezTo>
                    <a:pt x="172022" y="36100"/>
                    <a:pt x="172403" y="35719"/>
                    <a:pt x="172879" y="35433"/>
                  </a:cubicBezTo>
                  <a:lnTo>
                    <a:pt x="2096" y="134398"/>
                  </a:lnTo>
                  <a:cubicBezTo>
                    <a:pt x="1619" y="134684"/>
                    <a:pt x="1238" y="135065"/>
                    <a:pt x="953" y="135541"/>
                  </a:cubicBezTo>
                  <a:cubicBezTo>
                    <a:pt x="953" y="135636"/>
                    <a:pt x="857" y="135636"/>
                    <a:pt x="762" y="135731"/>
                  </a:cubicBezTo>
                  <a:cubicBezTo>
                    <a:pt x="667" y="135922"/>
                    <a:pt x="571" y="136017"/>
                    <a:pt x="476" y="136208"/>
                  </a:cubicBezTo>
                  <a:cubicBezTo>
                    <a:pt x="476" y="136208"/>
                    <a:pt x="476" y="136208"/>
                    <a:pt x="476" y="136208"/>
                  </a:cubicBezTo>
                  <a:cubicBezTo>
                    <a:pt x="476" y="136208"/>
                    <a:pt x="476" y="136208"/>
                    <a:pt x="476" y="136208"/>
                  </a:cubicBezTo>
                  <a:cubicBezTo>
                    <a:pt x="381" y="136303"/>
                    <a:pt x="381" y="136493"/>
                    <a:pt x="286" y="136589"/>
                  </a:cubicBezTo>
                  <a:cubicBezTo>
                    <a:pt x="190" y="136779"/>
                    <a:pt x="190" y="136970"/>
                    <a:pt x="190" y="137065"/>
                  </a:cubicBezTo>
                  <a:cubicBezTo>
                    <a:pt x="190" y="137160"/>
                    <a:pt x="95" y="137351"/>
                    <a:pt x="95" y="137446"/>
                  </a:cubicBezTo>
                  <a:cubicBezTo>
                    <a:pt x="95" y="137541"/>
                    <a:pt x="95" y="137541"/>
                    <a:pt x="95" y="137636"/>
                  </a:cubicBezTo>
                  <a:cubicBezTo>
                    <a:pt x="95" y="137636"/>
                    <a:pt x="95" y="137636"/>
                    <a:pt x="95" y="137636"/>
                  </a:cubicBezTo>
                  <a:cubicBezTo>
                    <a:pt x="95" y="137732"/>
                    <a:pt x="95" y="137732"/>
                    <a:pt x="95" y="137827"/>
                  </a:cubicBezTo>
                  <a:cubicBezTo>
                    <a:pt x="95" y="137922"/>
                    <a:pt x="95" y="138113"/>
                    <a:pt x="0" y="138208"/>
                  </a:cubicBezTo>
                  <a:cubicBezTo>
                    <a:pt x="0" y="138303"/>
                    <a:pt x="0" y="138494"/>
                    <a:pt x="0" y="138589"/>
                  </a:cubicBezTo>
                  <a:cubicBezTo>
                    <a:pt x="0" y="138684"/>
                    <a:pt x="0" y="138875"/>
                    <a:pt x="0" y="138970"/>
                  </a:cubicBezTo>
                  <a:cubicBezTo>
                    <a:pt x="0" y="139065"/>
                    <a:pt x="0" y="139256"/>
                    <a:pt x="0" y="139351"/>
                  </a:cubicBezTo>
                  <a:cubicBezTo>
                    <a:pt x="0" y="139351"/>
                    <a:pt x="0" y="139351"/>
                    <a:pt x="0" y="139351"/>
                  </a:cubicBezTo>
                  <a:cubicBezTo>
                    <a:pt x="0" y="139446"/>
                    <a:pt x="0" y="139541"/>
                    <a:pt x="0" y="139732"/>
                  </a:cubicBezTo>
                  <a:cubicBezTo>
                    <a:pt x="0" y="139827"/>
                    <a:pt x="0" y="140018"/>
                    <a:pt x="0" y="140113"/>
                  </a:cubicBezTo>
                  <a:cubicBezTo>
                    <a:pt x="0" y="140208"/>
                    <a:pt x="0" y="140399"/>
                    <a:pt x="0" y="140494"/>
                  </a:cubicBezTo>
                  <a:cubicBezTo>
                    <a:pt x="0" y="140589"/>
                    <a:pt x="0" y="140780"/>
                    <a:pt x="0" y="140875"/>
                  </a:cubicBezTo>
                  <a:cubicBezTo>
                    <a:pt x="0" y="140970"/>
                    <a:pt x="0" y="141161"/>
                    <a:pt x="95" y="141256"/>
                  </a:cubicBezTo>
                  <a:cubicBezTo>
                    <a:pt x="95" y="141351"/>
                    <a:pt x="95" y="141542"/>
                    <a:pt x="190" y="141637"/>
                  </a:cubicBezTo>
                  <a:cubicBezTo>
                    <a:pt x="190" y="141732"/>
                    <a:pt x="286" y="141923"/>
                    <a:pt x="286" y="142018"/>
                  </a:cubicBezTo>
                  <a:cubicBezTo>
                    <a:pt x="286" y="142113"/>
                    <a:pt x="381" y="142304"/>
                    <a:pt x="381" y="142399"/>
                  </a:cubicBezTo>
                  <a:cubicBezTo>
                    <a:pt x="381" y="142494"/>
                    <a:pt x="476" y="142685"/>
                    <a:pt x="476" y="142780"/>
                  </a:cubicBezTo>
                  <a:cubicBezTo>
                    <a:pt x="476" y="142875"/>
                    <a:pt x="571" y="142970"/>
                    <a:pt x="571" y="143066"/>
                  </a:cubicBezTo>
                  <a:cubicBezTo>
                    <a:pt x="571" y="143066"/>
                    <a:pt x="571" y="143066"/>
                    <a:pt x="571" y="143066"/>
                  </a:cubicBezTo>
                  <a:cubicBezTo>
                    <a:pt x="571" y="143066"/>
                    <a:pt x="571" y="143161"/>
                    <a:pt x="571" y="143161"/>
                  </a:cubicBezTo>
                  <a:cubicBezTo>
                    <a:pt x="571" y="143256"/>
                    <a:pt x="667" y="143447"/>
                    <a:pt x="667" y="143542"/>
                  </a:cubicBezTo>
                  <a:cubicBezTo>
                    <a:pt x="667" y="143637"/>
                    <a:pt x="762" y="143828"/>
                    <a:pt x="762" y="143923"/>
                  </a:cubicBezTo>
                  <a:cubicBezTo>
                    <a:pt x="762" y="144018"/>
                    <a:pt x="857" y="144209"/>
                    <a:pt x="857" y="144304"/>
                  </a:cubicBezTo>
                  <a:cubicBezTo>
                    <a:pt x="953" y="144399"/>
                    <a:pt x="953" y="144590"/>
                    <a:pt x="1048" y="144685"/>
                  </a:cubicBezTo>
                  <a:cubicBezTo>
                    <a:pt x="1048" y="144780"/>
                    <a:pt x="1143" y="144875"/>
                    <a:pt x="1143" y="144971"/>
                  </a:cubicBezTo>
                  <a:cubicBezTo>
                    <a:pt x="1143" y="144971"/>
                    <a:pt x="1143" y="144971"/>
                    <a:pt x="1143" y="144971"/>
                  </a:cubicBezTo>
                  <a:cubicBezTo>
                    <a:pt x="1143" y="144971"/>
                    <a:pt x="1143" y="145066"/>
                    <a:pt x="1143" y="145066"/>
                  </a:cubicBezTo>
                  <a:cubicBezTo>
                    <a:pt x="1238" y="145161"/>
                    <a:pt x="1238" y="145352"/>
                    <a:pt x="1334" y="145447"/>
                  </a:cubicBezTo>
                  <a:cubicBezTo>
                    <a:pt x="1429" y="145542"/>
                    <a:pt x="1429" y="145733"/>
                    <a:pt x="1524" y="145828"/>
                  </a:cubicBezTo>
                  <a:cubicBezTo>
                    <a:pt x="1619" y="146018"/>
                    <a:pt x="1715" y="146114"/>
                    <a:pt x="1810" y="146304"/>
                  </a:cubicBezTo>
                  <a:cubicBezTo>
                    <a:pt x="1905" y="146495"/>
                    <a:pt x="2000" y="146590"/>
                    <a:pt x="2096" y="146780"/>
                  </a:cubicBezTo>
                  <a:cubicBezTo>
                    <a:pt x="2096" y="146780"/>
                    <a:pt x="2096" y="146876"/>
                    <a:pt x="2191" y="146876"/>
                  </a:cubicBezTo>
                  <a:cubicBezTo>
                    <a:pt x="2191" y="146876"/>
                    <a:pt x="2286" y="146971"/>
                    <a:pt x="2286" y="146971"/>
                  </a:cubicBezTo>
                  <a:cubicBezTo>
                    <a:pt x="2477" y="147257"/>
                    <a:pt x="2667" y="147542"/>
                    <a:pt x="2857" y="147828"/>
                  </a:cubicBezTo>
                  <a:cubicBezTo>
                    <a:pt x="3048" y="148019"/>
                    <a:pt x="3143" y="148304"/>
                    <a:pt x="3334" y="148495"/>
                  </a:cubicBezTo>
                  <a:cubicBezTo>
                    <a:pt x="3334" y="148495"/>
                    <a:pt x="3334" y="148495"/>
                    <a:pt x="3334" y="148495"/>
                  </a:cubicBezTo>
                  <a:cubicBezTo>
                    <a:pt x="3334" y="148495"/>
                    <a:pt x="3334" y="148495"/>
                    <a:pt x="3334" y="148495"/>
                  </a:cubicBezTo>
                  <a:cubicBezTo>
                    <a:pt x="3429" y="148685"/>
                    <a:pt x="3524" y="148781"/>
                    <a:pt x="3715" y="148971"/>
                  </a:cubicBezTo>
                  <a:cubicBezTo>
                    <a:pt x="3810" y="149066"/>
                    <a:pt x="3905" y="149257"/>
                    <a:pt x="4000" y="149352"/>
                  </a:cubicBezTo>
                  <a:cubicBezTo>
                    <a:pt x="4096" y="149447"/>
                    <a:pt x="4191" y="149543"/>
                    <a:pt x="4286" y="149733"/>
                  </a:cubicBezTo>
                  <a:cubicBezTo>
                    <a:pt x="4381" y="149828"/>
                    <a:pt x="4477" y="149924"/>
                    <a:pt x="4572" y="150019"/>
                  </a:cubicBezTo>
                  <a:cubicBezTo>
                    <a:pt x="4572" y="150019"/>
                    <a:pt x="4572" y="150019"/>
                    <a:pt x="4667" y="150114"/>
                  </a:cubicBezTo>
                  <a:cubicBezTo>
                    <a:pt x="4667" y="150114"/>
                    <a:pt x="4667" y="150114"/>
                    <a:pt x="4667" y="150114"/>
                  </a:cubicBezTo>
                  <a:cubicBezTo>
                    <a:pt x="4762" y="150209"/>
                    <a:pt x="4858" y="150305"/>
                    <a:pt x="4953" y="150400"/>
                  </a:cubicBezTo>
                  <a:cubicBezTo>
                    <a:pt x="5048" y="150495"/>
                    <a:pt x="5143" y="150590"/>
                    <a:pt x="5239" y="150686"/>
                  </a:cubicBezTo>
                  <a:cubicBezTo>
                    <a:pt x="5334" y="150781"/>
                    <a:pt x="5429" y="150876"/>
                    <a:pt x="5620" y="150971"/>
                  </a:cubicBezTo>
                  <a:cubicBezTo>
                    <a:pt x="5715" y="151067"/>
                    <a:pt x="5810" y="151162"/>
                    <a:pt x="6001" y="151257"/>
                  </a:cubicBezTo>
                  <a:cubicBezTo>
                    <a:pt x="6096" y="151257"/>
                    <a:pt x="6096" y="151352"/>
                    <a:pt x="6191" y="151352"/>
                  </a:cubicBezTo>
                  <a:cubicBezTo>
                    <a:pt x="6191" y="151352"/>
                    <a:pt x="6191" y="151352"/>
                    <a:pt x="6191" y="151352"/>
                  </a:cubicBezTo>
                  <a:cubicBezTo>
                    <a:pt x="6191" y="151352"/>
                    <a:pt x="6287" y="151448"/>
                    <a:pt x="6287" y="151448"/>
                  </a:cubicBezTo>
                  <a:cubicBezTo>
                    <a:pt x="6382" y="151543"/>
                    <a:pt x="6477" y="151638"/>
                    <a:pt x="6668" y="151733"/>
                  </a:cubicBezTo>
                  <a:cubicBezTo>
                    <a:pt x="6763" y="151829"/>
                    <a:pt x="6858" y="151924"/>
                    <a:pt x="6953" y="151924"/>
                  </a:cubicBezTo>
                  <a:cubicBezTo>
                    <a:pt x="7049" y="152019"/>
                    <a:pt x="7144" y="152114"/>
                    <a:pt x="7239" y="152114"/>
                  </a:cubicBezTo>
                  <a:cubicBezTo>
                    <a:pt x="7334" y="152210"/>
                    <a:pt x="7429" y="152210"/>
                    <a:pt x="7525" y="152305"/>
                  </a:cubicBezTo>
                  <a:cubicBezTo>
                    <a:pt x="7525" y="152305"/>
                    <a:pt x="7620" y="152305"/>
                    <a:pt x="7620" y="152305"/>
                  </a:cubicBezTo>
                  <a:lnTo>
                    <a:pt x="62103" y="183737"/>
                  </a:lnTo>
                  <a:lnTo>
                    <a:pt x="61913" y="246317"/>
                  </a:lnTo>
                  <a:cubicBezTo>
                    <a:pt x="61913" y="246412"/>
                    <a:pt x="61913" y="246507"/>
                    <a:pt x="61913" y="246698"/>
                  </a:cubicBezTo>
                  <a:cubicBezTo>
                    <a:pt x="61913" y="246793"/>
                    <a:pt x="61913" y="246983"/>
                    <a:pt x="61913" y="247079"/>
                  </a:cubicBezTo>
                  <a:cubicBezTo>
                    <a:pt x="61913" y="247174"/>
                    <a:pt x="61913" y="247364"/>
                    <a:pt x="61913" y="247459"/>
                  </a:cubicBezTo>
                  <a:cubicBezTo>
                    <a:pt x="61913" y="247555"/>
                    <a:pt x="61913" y="247745"/>
                    <a:pt x="61913" y="247841"/>
                  </a:cubicBezTo>
                  <a:cubicBezTo>
                    <a:pt x="61913" y="247936"/>
                    <a:pt x="61913" y="248126"/>
                    <a:pt x="62008" y="248222"/>
                  </a:cubicBezTo>
                  <a:cubicBezTo>
                    <a:pt x="62008" y="248222"/>
                    <a:pt x="62008" y="248222"/>
                    <a:pt x="62008" y="248222"/>
                  </a:cubicBezTo>
                  <a:cubicBezTo>
                    <a:pt x="62008" y="248222"/>
                    <a:pt x="62008" y="248222"/>
                    <a:pt x="62008" y="248222"/>
                  </a:cubicBezTo>
                  <a:cubicBezTo>
                    <a:pt x="62008" y="248317"/>
                    <a:pt x="62008" y="248507"/>
                    <a:pt x="62103" y="248603"/>
                  </a:cubicBezTo>
                  <a:cubicBezTo>
                    <a:pt x="62103" y="248698"/>
                    <a:pt x="62198" y="248888"/>
                    <a:pt x="62198" y="248983"/>
                  </a:cubicBezTo>
                  <a:cubicBezTo>
                    <a:pt x="62198" y="249079"/>
                    <a:pt x="62294" y="249269"/>
                    <a:pt x="62294" y="249365"/>
                  </a:cubicBezTo>
                  <a:cubicBezTo>
                    <a:pt x="62294" y="249460"/>
                    <a:pt x="62389" y="249650"/>
                    <a:pt x="62389" y="249746"/>
                  </a:cubicBezTo>
                  <a:cubicBezTo>
                    <a:pt x="62389" y="249841"/>
                    <a:pt x="62484" y="249936"/>
                    <a:pt x="62484" y="250031"/>
                  </a:cubicBezTo>
                  <a:cubicBezTo>
                    <a:pt x="62484" y="250031"/>
                    <a:pt x="62484" y="250031"/>
                    <a:pt x="62484" y="250031"/>
                  </a:cubicBezTo>
                  <a:cubicBezTo>
                    <a:pt x="62484" y="250031"/>
                    <a:pt x="62484" y="250127"/>
                    <a:pt x="62484" y="250127"/>
                  </a:cubicBezTo>
                  <a:cubicBezTo>
                    <a:pt x="62484" y="250222"/>
                    <a:pt x="62579" y="250412"/>
                    <a:pt x="62579" y="250507"/>
                  </a:cubicBezTo>
                  <a:cubicBezTo>
                    <a:pt x="62579" y="250603"/>
                    <a:pt x="62675" y="250793"/>
                    <a:pt x="62675" y="250889"/>
                  </a:cubicBezTo>
                  <a:cubicBezTo>
                    <a:pt x="62675" y="250984"/>
                    <a:pt x="62770" y="251174"/>
                    <a:pt x="62770" y="251270"/>
                  </a:cubicBezTo>
                  <a:cubicBezTo>
                    <a:pt x="62865" y="251365"/>
                    <a:pt x="62865" y="251555"/>
                    <a:pt x="62960" y="251651"/>
                  </a:cubicBezTo>
                  <a:cubicBezTo>
                    <a:pt x="62960" y="251746"/>
                    <a:pt x="63056" y="251841"/>
                    <a:pt x="63056" y="251936"/>
                  </a:cubicBezTo>
                  <a:cubicBezTo>
                    <a:pt x="63056" y="251936"/>
                    <a:pt x="63056" y="251936"/>
                    <a:pt x="63056" y="251936"/>
                  </a:cubicBezTo>
                  <a:cubicBezTo>
                    <a:pt x="63056" y="251936"/>
                    <a:pt x="63056" y="252032"/>
                    <a:pt x="63056" y="252032"/>
                  </a:cubicBezTo>
                  <a:cubicBezTo>
                    <a:pt x="63151" y="252127"/>
                    <a:pt x="63151" y="252317"/>
                    <a:pt x="63246" y="252412"/>
                  </a:cubicBezTo>
                  <a:cubicBezTo>
                    <a:pt x="63341" y="252508"/>
                    <a:pt x="63341" y="252698"/>
                    <a:pt x="63437" y="252794"/>
                  </a:cubicBezTo>
                  <a:cubicBezTo>
                    <a:pt x="63532" y="252984"/>
                    <a:pt x="63627" y="253079"/>
                    <a:pt x="63627" y="253270"/>
                  </a:cubicBezTo>
                  <a:cubicBezTo>
                    <a:pt x="63722" y="253460"/>
                    <a:pt x="63818" y="253556"/>
                    <a:pt x="63913" y="253746"/>
                  </a:cubicBezTo>
                  <a:cubicBezTo>
                    <a:pt x="63913" y="253746"/>
                    <a:pt x="63913" y="253841"/>
                    <a:pt x="63913" y="253841"/>
                  </a:cubicBezTo>
                  <a:cubicBezTo>
                    <a:pt x="63913" y="253841"/>
                    <a:pt x="63913" y="253936"/>
                    <a:pt x="64008" y="253936"/>
                  </a:cubicBezTo>
                  <a:cubicBezTo>
                    <a:pt x="64199" y="254222"/>
                    <a:pt x="64389" y="254508"/>
                    <a:pt x="64580" y="254794"/>
                  </a:cubicBezTo>
                  <a:cubicBezTo>
                    <a:pt x="64770" y="254984"/>
                    <a:pt x="64865" y="255270"/>
                    <a:pt x="65056" y="255460"/>
                  </a:cubicBezTo>
                  <a:cubicBezTo>
                    <a:pt x="65056" y="255460"/>
                    <a:pt x="65056" y="255460"/>
                    <a:pt x="65056" y="255460"/>
                  </a:cubicBezTo>
                  <a:cubicBezTo>
                    <a:pt x="65056" y="255460"/>
                    <a:pt x="65056" y="255460"/>
                    <a:pt x="65056" y="255460"/>
                  </a:cubicBezTo>
                  <a:cubicBezTo>
                    <a:pt x="65151" y="255651"/>
                    <a:pt x="65246" y="255746"/>
                    <a:pt x="65342" y="255842"/>
                  </a:cubicBezTo>
                  <a:cubicBezTo>
                    <a:pt x="65437" y="255937"/>
                    <a:pt x="65532" y="256127"/>
                    <a:pt x="65627" y="256223"/>
                  </a:cubicBezTo>
                  <a:cubicBezTo>
                    <a:pt x="65723" y="256318"/>
                    <a:pt x="65818" y="256413"/>
                    <a:pt x="65913" y="256604"/>
                  </a:cubicBezTo>
                  <a:cubicBezTo>
                    <a:pt x="66008" y="256699"/>
                    <a:pt x="66104" y="256794"/>
                    <a:pt x="66199" y="256889"/>
                  </a:cubicBezTo>
                  <a:cubicBezTo>
                    <a:pt x="66199" y="256889"/>
                    <a:pt x="66294" y="256984"/>
                    <a:pt x="66294" y="256984"/>
                  </a:cubicBezTo>
                  <a:cubicBezTo>
                    <a:pt x="66294" y="256984"/>
                    <a:pt x="66294" y="256984"/>
                    <a:pt x="66294" y="256984"/>
                  </a:cubicBezTo>
                  <a:cubicBezTo>
                    <a:pt x="66389" y="257080"/>
                    <a:pt x="66389" y="257175"/>
                    <a:pt x="66485" y="257175"/>
                  </a:cubicBezTo>
                  <a:cubicBezTo>
                    <a:pt x="66580" y="257270"/>
                    <a:pt x="66675" y="257366"/>
                    <a:pt x="66770" y="257461"/>
                  </a:cubicBezTo>
                  <a:cubicBezTo>
                    <a:pt x="66866" y="257556"/>
                    <a:pt x="66961" y="257651"/>
                    <a:pt x="67151" y="257747"/>
                  </a:cubicBezTo>
                  <a:cubicBezTo>
                    <a:pt x="67247" y="257842"/>
                    <a:pt x="67342" y="257937"/>
                    <a:pt x="67532" y="258032"/>
                  </a:cubicBezTo>
                  <a:cubicBezTo>
                    <a:pt x="67628" y="258128"/>
                    <a:pt x="67628" y="258128"/>
                    <a:pt x="67723" y="258223"/>
                  </a:cubicBezTo>
                  <a:cubicBezTo>
                    <a:pt x="67723" y="258223"/>
                    <a:pt x="67723" y="258223"/>
                    <a:pt x="67723" y="258223"/>
                  </a:cubicBezTo>
                  <a:cubicBezTo>
                    <a:pt x="67723" y="258223"/>
                    <a:pt x="67818" y="258318"/>
                    <a:pt x="67818" y="258318"/>
                  </a:cubicBezTo>
                  <a:cubicBezTo>
                    <a:pt x="67913" y="258413"/>
                    <a:pt x="68009" y="258508"/>
                    <a:pt x="68199" y="258604"/>
                  </a:cubicBezTo>
                  <a:cubicBezTo>
                    <a:pt x="68294" y="258699"/>
                    <a:pt x="68390" y="258794"/>
                    <a:pt x="68580" y="258890"/>
                  </a:cubicBezTo>
                  <a:cubicBezTo>
                    <a:pt x="68675" y="258985"/>
                    <a:pt x="68770" y="259080"/>
                    <a:pt x="68866" y="259080"/>
                  </a:cubicBezTo>
                  <a:cubicBezTo>
                    <a:pt x="68961" y="259175"/>
                    <a:pt x="69056" y="259175"/>
                    <a:pt x="69151" y="259271"/>
                  </a:cubicBezTo>
                  <a:cubicBezTo>
                    <a:pt x="69151" y="259271"/>
                    <a:pt x="69247" y="259271"/>
                    <a:pt x="69247" y="259271"/>
                  </a:cubicBezTo>
                  <a:cubicBezTo>
                    <a:pt x="69342" y="259366"/>
                    <a:pt x="69437" y="259366"/>
                    <a:pt x="69532" y="259366"/>
                  </a:cubicBezTo>
                  <a:cubicBezTo>
                    <a:pt x="69628" y="259461"/>
                    <a:pt x="69723" y="259461"/>
                    <a:pt x="69818" y="259556"/>
                  </a:cubicBezTo>
                  <a:cubicBezTo>
                    <a:pt x="69914" y="259652"/>
                    <a:pt x="70009" y="259652"/>
                    <a:pt x="70104" y="259747"/>
                  </a:cubicBezTo>
                  <a:cubicBezTo>
                    <a:pt x="70199" y="259747"/>
                    <a:pt x="70295" y="259842"/>
                    <a:pt x="70390" y="259842"/>
                  </a:cubicBezTo>
                  <a:cubicBezTo>
                    <a:pt x="70485" y="259842"/>
                    <a:pt x="70580" y="259937"/>
                    <a:pt x="70676" y="259937"/>
                  </a:cubicBezTo>
                  <a:cubicBezTo>
                    <a:pt x="70676" y="259937"/>
                    <a:pt x="70676" y="259937"/>
                    <a:pt x="70771" y="259937"/>
                  </a:cubicBezTo>
                  <a:cubicBezTo>
                    <a:pt x="70771" y="259937"/>
                    <a:pt x="70771" y="259937"/>
                    <a:pt x="70771" y="259937"/>
                  </a:cubicBezTo>
                  <a:cubicBezTo>
                    <a:pt x="70866" y="259937"/>
                    <a:pt x="70961" y="260032"/>
                    <a:pt x="70961" y="260032"/>
                  </a:cubicBezTo>
                  <a:cubicBezTo>
                    <a:pt x="71057" y="260032"/>
                    <a:pt x="71152" y="260128"/>
                    <a:pt x="71247" y="260128"/>
                  </a:cubicBezTo>
                  <a:cubicBezTo>
                    <a:pt x="71342" y="260128"/>
                    <a:pt x="71438" y="260223"/>
                    <a:pt x="71533" y="260223"/>
                  </a:cubicBezTo>
                  <a:cubicBezTo>
                    <a:pt x="71628" y="260223"/>
                    <a:pt x="71723" y="260223"/>
                    <a:pt x="71914" y="260318"/>
                  </a:cubicBezTo>
                  <a:cubicBezTo>
                    <a:pt x="72009" y="260318"/>
                    <a:pt x="72009" y="260318"/>
                    <a:pt x="72104" y="260318"/>
                  </a:cubicBezTo>
                  <a:cubicBezTo>
                    <a:pt x="72104" y="260318"/>
                    <a:pt x="72104" y="260318"/>
                    <a:pt x="72104" y="260318"/>
                  </a:cubicBezTo>
                  <a:cubicBezTo>
                    <a:pt x="72104" y="260318"/>
                    <a:pt x="72200" y="260318"/>
                    <a:pt x="72200" y="260318"/>
                  </a:cubicBezTo>
                  <a:cubicBezTo>
                    <a:pt x="72295" y="260318"/>
                    <a:pt x="72485" y="260318"/>
                    <a:pt x="72581" y="260318"/>
                  </a:cubicBezTo>
                  <a:cubicBezTo>
                    <a:pt x="72676" y="260318"/>
                    <a:pt x="72866" y="260318"/>
                    <a:pt x="72962" y="260318"/>
                  </a:cubicBezTo>
                  <a:cubicBezTo>
                    <a:pt x="73152" y="260318"/>
                    <a:pt x="73247" y="260318"/>
                    <a:pt x="73438" y="260223"/>
                  </a:cubicBezTo>
                  <a:cubicBezTo>
                    <a:pt x="73438" y="260223"/>
                    <a:pt x="73438" y="260223"/>
                    <a:pt x="73438" y="260223"/>
                  </a:cubicBezTo>
                  <a:cubicBezTo>
                    <a:pt x="73438" y="260223"/>
                    <a:pt x="73438" y="260223"/>
                    <a:pt x="73438" y="260223"/>
                  </a:cubicBezTo>
                  <a:cubicBezTo>
                    <a:pt x="73628" y="260223"/>
                    <a:pt x="73819" y="260128"/>
                    <a:pt x="73914" y="260128"/>
                  </a:cubicBezTo>
                  <a:cubicBezTo>
                    <a:pt x="74105" y="260032"/>
                    <a:pt x="74295" y="259937"/>
                    <a:pt x="74486" y="259842"/>
                  </a:cubicBezTo>
                  <a:lnTo>
                    <a:pt x="134779" y="224790"/>
                  </a:lnTo>
                  <a:cubicBezTo>
                    <a:pt x="134874" y="224790"/>
                    <a:pt x="135065" y="224790"/>
                    <a:pt x="135160" y="224790"/>
                  </a:cubicBezTo>
                  <a:cubicBezTo>
                    <a:pt x="135350" y="224790"/>
                    <a:pt x="135446" y="224790"/>
                    <a:pt x="135636" y="224695"/>
                  </a:cubicBezTo>
                  <a:cubicBezTo>
                    <a:pt x="135636" y="224695"/>
                    <a:pt x="135636" y="224695"/>
                    <a:pt x="135636" y="224695"/>
                  </a:cubicBezTo>
                  <a:cubicBezTo>
                    <a:pt x="135636" y="224695"/>
                    <a:pt x="135636" y="224695"/>
                    <a:pt x="135636" y="224695"/>
                  </a:cubicBezTo>
                  <a:cubicBezTo>
                    <a:pt x="135827" y="224695"/>
                    <a:pt x="136017" y="224600"/>
                    <a:pt x="136112" y="224600"/>
                  </a:cubicBezTo>
                  <a:cubicBezTo>
                    <a:pt x="136303" y="224504"/>
                    <a:pt x="136493" y="224409"/>
                    <a:pt x="136779" y="224314"/>
                  </a:cubicBezTo>
                  <a:lnTo>
                    <a:pt x="307467" y="125063"/>
                  </a:lnTo>
                  <a:cubicBezTo>
                    <a:pt x="307562" y="125825"/>
                    <a:pt x="307181" y="126016"/>
                    <a:pt x="306800" y="126111"/>
                  </a:cubicBezTo>
                  <a:close/>
                </a:path>
              </a:pathLst>
            </a:custGeom>
            <a:solidFill>
              <a:schemeClr val="bg2"/>
            </a:solidFill>
            <a:ln w="9525"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36C56F48-BEB3-4220-BDE3-C8B4AAF3BEE4}"/>
                </a:ext>
              </a:extLst>
            </p:cNvPr>
            <p:cNvSpPr/>
            <p:nvPr/>
          </p:nvSpPr>
          <p:spPr>
            <a:xfrm>
              <a:off x="5769292" y="2981325"/>
              <a:ext cx="376428" cy="208502"/>
            </a:xfrm>
            <a:custGeom>
              <a:avLst/>
              <a:gdLst>
                <a:gd name="connsiteX0" fmla="*/ 196025 w 376428"/>
                <a:gd name="connsiteY0" fmla="*/ 4858 h 208502"/>
                <a:gd name="connsiteX1" fmla="*/ 194882 w 376428"/>
                <a:gd name="connsiteY1" fmla="*/ 4191 h 208502"/>
                <a:gd name="connsiteX2" fmla="*/ 193453 w 376428"/>
                <a:gd name="connsiteY2" fmla="*/ 3429 h 208502"/>
                <a:gd name="connsiteX3" fmla="*/ 192500 w 376428"/>
                <a:gd name="connsiteY3" fmla="*/ 2953 h 208502"/>
                <a:gd name="connsiteX4" fmla="*/ 192310 w 376428"/>
                <a:gd name="connsiteY4" fmla="*/ 2858 h 208502"/>
                <a:gd name="connsiteX5" fmla="*/ 192024 w 376428"/>
                <a:gd name="connsiteY5" fmla="*/ 2762 h 208502"/>
                <a:gd name="connsiteX6" fmla="*/ 190595 w 376428"/>
                <a:gd name="connsiteY6" fmla="*/ 2191 h 208502"/>
                <a:gd name="connsiteX7" fmla="*/ 189167 w 376428"/>
                <a:gd name="connsiteY7" fmla="*/ 1619 h 208502"/>
                <a:gd name="connsiteX8" fmla="*/ 188881 w 376428"/>
                <a:gd name="connsiteY8" fmla="*/ 1524 h 208502"/>
                <a:gd name="connsiteX9" fmla="*/ 188690 w 376428"/>
                <a:gd name="connsiteY9" fmla="*/ 1429 h 208502"/>
                <a:gd name="connsiteX10" fmla="*/ 187738 w 376428"/>
                <a:gd name="connsiteY10" fmla="*/ 1143 h 208502"/>
                <a:gd name="connsiteX11" fmla="*/ 186309 w 376428"/>
                <a:gd name="connsiteY11" fmla="*/ 762 h 208502"/>
                <a:gd name="connsiteX12" fmla="*/ 185642 w 376428"/>
                <a:gd name="connsiteY12" fmla="*/ 572 h 208502"/>
                <a:gd name="connsiteX13" fmla="*/ 185357 w 376428"/>
                <a:gd name="connsiteY13" fmla="*/ 476 h 208502"/>
                <a:gd name="connsiteX14" fmla="*/ 184880 w 376428"/>
                <a:gd name="connsiteY14" fmla="*/ 381 h 208502"/>
                <a:gd name="connsiteX15" fmla="*/ 183356 w 376428"/>
                <a:gd name="connsiteY15" fmla="*/ 95 h 208502"/>
                <a:gd name="connsiteX16" fmla="*/ 182404 w 376428"/>
                <a:gd name="connsiteY16" fmla="*/ 0 h 208502"/>
                <a:gd name="connsiteX17" fmla="*/ 182118 w 376428"/>
                <a:gd name="connsiteY17" fmla="*/ 0 h 208502"/>
                <a:gd name="connsiteX18" fmla="*/ 181832 w 376428"/>
                <a:gd name="connsiteY18" fmla="*/ 0 h 208502"/>
                <a:gd name="connsiteX19" fmla="*/ 180023 w 376428"/>
                <a:gd name="connsiteY19" fmla="*/ 0 h 208502"/>
                <a:gd name="connsiteX20" fmla="*/ 179261 w 376428"/>
                <a:gd name="connsiteY20" fmla="*/ 0 h 208502"/>
                <a:gd name="connsiteX21" fmla="*/ 178689 w 376428"/>
                <a:gd name="connsiteY21" fmla="*/ 0 h 208502"/>
                <a:gd name="connsiteX22" fmla="*/ 178118 w 376428"/>
                <a:gd name="connsiteY22" fmla="*/ 0 h 208502"/>
                <a:gd name="connsiteX23" fmla="*/ 176022 w 376428"/>
                <a:gd name="connsiteY23" fmla="*/ 286 h 208502"/>
                <a:gd name="connsiteX24" fmla="*/ 176022 w 376428"/>
                <a:gd name="connsiteY24" fmla="*/ 286 h 208502"/>
                <a:gd name="connsiteX25" fmla="*/ 175546 w 376428"/>
                <a:gd name="connsiteY25" fmla="*/ 381 h 208502"/>
                <a:gd name="connsiteX26" fmla="*/ 173546 w 376428"/>
                <a:gd name="connsiteY26" fmla="*/ 953 h 208502"/>
                <a:gd name="connsiteX27" fmla="*/ 173355 w 376428"/>
                <a:gd name="connsiteY27" fmla="*/ 1048 h 208502"/>
                <a:gd name="connsiteX28" fmla="*/ 170593 w 376428"/>
                <a:gd name="connsiteY28" fmla="*/ 2286 h 208502"/>
                <a:gd name="connsiteX29" fmla="*/ 0 w 376428"/>
                <a:gd name="connsiteY29" fmla="*/ 101632 h 208502"/>
                <a:gd name="connsiteX30" fmla="*/ 2762 w 376428"/>
                <a:gd name="connsiteY30" fmla="*/ 100394 h 208502"/>
                <a:gd name="connsiteX31" fmla="*/ 4858 w 376428"/>
                <a:gd name="connsiteY31" fmla="*/ 99822 h 208502"/>
                <a:gd name="connsiteX32" fmla="*/ 5334 w 376428"/>
                <a:gd name="connsiteY32" fmla="*/ 99727 h 208502"/>
                <a:gd name="connsiteX33" fmla="*/ 8001 w 376428"/>
                <a:gd name="connsiteY33" fmla="*/ 99346 h 208502"/>
                <a:gd name="connsiteX34" fmla="*/ 8572 w 376428"/>
                <a:gd name="connsiteY34" fmla="*/ 99346 h 208502"/>
                <a:gd name="connsiteX35" fmla="*/ 11240 w 376428"/>
                <a:gd name="connsiteY35" fmla="*/ 99441 h 208502"/>
                <a:gd name="connsiteX36" fmla="*/ 11525 w 376428"/>
                <a:gd name="connsiteY36" fmla="*/ 99441 h 208502"/>
                <a:gd name="connsiteX37" fmla="*/ 14478 w 376428"/>
                <a:gd name="connsiteY37" fmla="*/ 99917 h 208502"/>
                <a:gd name="connsiteX38" fmla="*/ 14764 w 376428"/>
                <a:gd name="connsiteY38" fmla="*/ 100013 h 208502"/>
                <a:gd name="connsiteX39" fmla="*/ 17907 w 376428"/>
                <a:gd name="connsiteY39" fmla="*/ 100870 h 208502"/>
                <a:gd name="connsiteX40" fmla="*/ 18097 w 376428"/>
                <a:gd name="connsiteY40" fmla="*/ 100965 h 208502"/>
                <a:gd name="connsiteX41" fmla="*/ 21431 w 376428"/>
                <a:gd name="connsiteY41" fmla="*/ 102299 h 208502"/>
                <a:gd name="connsiteX42" fmla="*/ 21622 w 376428"/>
                <a:gd name="connsiteY42" fmla="*/ 102394 h 208502"/>
                <a:gd name="connsiteX43" fmla="*/ 25146 w 376428"/>
                <a:gd name="connsiteY43" fmla="*/ 104203 h 208502"/>
                <a:gd name="connsiteX44" fmla="*/ 205740 w 376428"/>
                <a:gd name="connsiteY44" fmla="*/ 208502 h 208502"/>
                <a:gd name="connsiteX45" fmla="*/ 376428 w 376428"/>
                <a:gd name="connsiteY45" fmla="*/ 109252 h 208502"/>
                <a:gd name="connsiteX46" fmla="*/ 196025 w 376428"/>
                <a:gd name="connsiteY46" fmla="*/ 4858 h 208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376428" h="208502">
                  <a:moveTo>
                    <a:pt x="196025" y="4858"/>
                  </a:moveTo>
                  <a:cubicBezTo>
                    <a:pt x="195644" y="4667"/>
                    <a:pt x="195263" y="4382"/>
                    <a:pt x="194882" y="4191"/>
                  </a:cubicBezTo>
                  <a:cubicBezTo>
                    <a:pt x="194405" y="3905"/>
                    <a:pt x="193929" y="3715"/>
                    <a:pt x="193453" y="3429"/>
                  </a:cubicBezTo>
                  <a:cubicBezTo>
                    <a:pt x="193167" y="3239"/>
                    <a:pt x="192786" y="3143"/>
                    <a:pt x="192500" y="2953"/>
                  </a:cubicBezTo>
                  <a:cubicBezTo>
                    <a:pt x="192405" y="2953"/>
                    <a:pt x="192310" y="2858"/>
                    <a:pt x="192310" y="2858"/>
                  </a:cubicBezTo>
                  <a:cubicBezTo>
                    <a:pt x="192214" y="2858"/>
                    <a:pt x="192119" y="2762"/>
                    <a:pt x="192024" y="2762"/>
                  </a:cubicBezTo>
                  <a:cubicBezTo>
                    <a:pt x="191548" y="2572"/>
                    <a:pt x="191072" y="2381"/>
                    <a:pt x="190595" y="2191"/>
                  </a:cubicBezTo>
                  <a:cubicBezTo>
                    <a:pt x="190119" y="2000"/>
                    <a:pt x="189643" y="1810"/>
                    <a:pt x="189167" y="1619"/>
                  </a:cubicBezTo>
                  <a:cubicBezTo>
                    <a:pt x="189071" y="1619"/>
                    <a:pt x="188976" y="1524"/>
                    <a:pt x="188881" y="1524"/>
                  </a:cubicBezTo>
                  <a:cubicBezTo>
                    <a:pt x="188786" y="1524"/>
                    <a:pt x="188690" y="1429"/>
                    <a:pt x="188690" y="1429"/>
                  </a:cubicBezTo>
                  <a:cubicBezTo>
                    <a:pt x="188405" y="1334"/>
                    <a:pt x="188024" y="1238"/>
                    <a:pt x="187738" y="1143"/>
                  </a:cubicBezTo>
                  <a:cubicBezTo>
                    <a:pt x="187262" y="953"/>
                    <a:pt x="186785" y="857"/>
                    <a:pt x="186309" y="762"/>
                  </a:cubicBezTo>
                  <a:cubicBezTo>
                    <a:pt x="186119" y="667"/>
                    <a:pt x="185833" y="667"/>
                    <a:pt x="185642" y="572"/>
                  </a:cubicBezTo>
                  <a:cubicBezTo>
                    <a:pt x="185547" y="572"/>
                    <a:pt x="185452" y="572"/>
                    <a:pt x="185357" y="476"/>
                  </a:cubicBezTo>
                  <a:cubicBezTo>
                    <a:pt x="185166" y="476"/>
                    <a:pt x="185071" y="381"/>
                    <a:pt x="184880" y="381"/>
                  </a:cubicBezTo>
                  <a:cubicBezTo>
                    <a:pt x="184309" y="286"/>
                    <a:pt x="183833" y="191"/>
                    <a:pt x="183356" y="95"/>
                  </a:cubicBezTo>
                  <a:cubicBezTo>
                    <a:pt x="183071" y="95"/>
                    <a:pt x="182689" y="0"/>
                    <a:pt x="182404" y="0"/>
                  </a:cubicBezTo>
                  <a:cubicBezTo>
                    <a:pt x="182309" y="0"/>
                    <a:pt x="182213" y="0"/>
                    <a:pt x="182118" y="0"/>
                  </a:cubicBezTo>
                  <a:cubicBezTo>
                    <a:pt x="182023" y="0"/>
                    <a:pt x="181928" y="0"/>
                    <a:pt x="181832" y="0"/>
                  </a:cubicBezTo>
                  <a:cubicBezTo>
                    <a:pt x="181166" y="0"/>
                    <a:pt x="180594" y="0"/>
                    <a:pt x="180023" y="0"/>
                  </a:cubicBezTo>
                  <a:cubicBezTo>
                    <a:pt x="179737" y="0"/>
                    <a:pt x="179546" y="0"/>
                    <a:pt x="179261" y="0"/>
                  </a:cubicBezTo>
                  <a:cubicBezTo>
                    <a:pt x="179070" y="0"/>
                    <a:pt x="178880" y="0"/>
                    <a:pt x="178689" y="0"/>
                  </a:cubicBezTo>
                  <a:cubicBezTo>
                    <a:pt x="178499" y="0"/>
                    <a:pt x="178308" y="0"/>
                    <a:pt x="178118" y="0"/>
                  </a:cubicBezTo>
                  <a:cubicBezTo>
                    <a:pt x="177451" y="95"/>
                    <a:pt x="176689" y="191"/>
                    <a:pt x="176022" y="286"/>
                  </a:cubicBezTo>
                  <a:cubicBezTo>
                    <a:pt x="176022" y="286"/>
                    <a:pt x="176022" y="286"/>
                    <a:pt x="176022" y="286"/>
                  </a:cubicBezTo>
                  <a:cubicBezTo>
                    <a:pt x="175832" y="286"/>
                    <a:pt x="175736" y="381"/>
                    <a:pt x="175546" y="381"/>
                  </a:cubicBezTo>
                  <a:cubicBezTo>
                    <a:pt x="174879" y="572"/>
                    <a:pt x="174212" y="667"/>
                    <a:pt x="173546" y="953"/>
                  </a:cubicBezTo>
                  <a:cubicBezTo>
                    <a:pt x="173450" y="953"/>
                    <a:pt x="173450" y="1048"/>
                    <a:pt x="173355" y="1048"/>
                  </a:cubicBezTo>
                  <a:cubicBezTo>
                    <a:pt x="172403" y="1429"/>
                    <a:pt x="171450" y="1810"/>
                    <a:pt x="170593" y="2286"/>
                  </a:cubicBezTo>
                  <a:lnTo>
                    <a:pt x="0" y="101632"/>
                  </a:lnTo>
                  <a:cubicBezTo>
                    <a:pt x="857" y="101156"/>
                    <a:pt x="1810" y="100679"/>
                    <a:pt x="2762" y="100394"/>
                  </a:cubicBezTo>
                  <a:cubicBezTo>
                    <a:pt x="3429" y="100108"/>
                    <a:pt x="4191" y="99917"/>
                    <a:pt x="4858" y="99822"/>
                  </a:cubicBezTo>
                  <a:cubicBezTo>
                    <a:pt x="5048" y="99822"/>
                    <a:pt x="5143" y="99727"/>
                    <a:pt x="5334" y="99727"/>
                  </a:cubicBezTo>
                  <a:cubicBezTo>
                    <a:pt x="6191" y="99536"/>
                    <a:pt x="7049" y="99441"/>
                    <a:pt x="8001" y="99346"/>
                  </a:cubicBezTo>
                  <a:cubicBezTo>
                    <a:pt x="8191" y="99346"/>
                    <a:pt x="8382" y="99346"/>
                    <a:pt x="8572" y="99346"/>
                  </a:cubicBezTo>
                  <a:cubicBezTo>
                    <a:pt x="9430" y="99346"/>
                    <a:pt x="10382" y="99346"/>
                    <a:pt x="11240" y="99441"/>
                  </a:cubicBezTo>
                  <a:cubicBezTo>
                    <a:pt x="11335" y="99441"/>
                    <a:pt x="11430" y="99441"/>
                    <a:pt x="11525" y="99441"/>
                  </a:cubicBezTo>
                  <a:cubicBezTo>
                    <a:pt x="12478" y="99536"/>
                    <a:pt x="13430" y="99727"/>
                    <a:pt x="14478" y="99917"/>
                  </a:cubicBezTo>
                  <a:cubicBezTo>
                    <a:pt x="14573" y="99917"/>
                    <a:pt x="14669" y="99917"/>
                    <a:pt x="14764" y="100013"/>
                  </a:cubicBezTo>
                  <a:cubicBezTo>
                    <a:pt x="15811" y="100203"/>
                    <a:pt x="16859" y="100489"/>
                    <a:pt x="17907" y="100870"/>
                  </a:cubicBezTo>
                  <a:cubicBezTo>
                    <a:pt x="18002" y="100870"/>
                    <a:pt x="18097" y="100870"/>
                    <a:pt x="18097" y="100965"/>
                  </a:cubicBezTo>
                  <a:cubicBezTo>
                    <a:pt x="19241" y="101346"/>
                    <a:pt x="20288" y="101822"/>
                    <a:pt x="21431" y="102299"/>
                  </a:cubicBezTo>
                  <a:cubicBezTo>
                    <a:pt x="21527" y="102299"/>
                    <a:pt x="21622" y="102394"/>
                    <a:pt x="21622" y="102394"/>
                  </a:cubicBezTo>
                  <a:cubicBezTo>
                    <a:pt x="22765" y="102965"/>
                    <a:pt x="24003" y="103537"/>
                    <a:pt x="25146" y="104203"/>
                  </a:cubicBezTo>
                  <a:lnTo>
                    <a:pt x="205740" y="208502"/>
                  </a:lnTo>
                  <a:lnTo>
                    <a:pt x="376428" y="109252"/>
                  </a:lnTo>
                  <a:lnTo>
                    <a:pt x="196025" y="4858"/>
                  </a:lnTo>
                  <a:close/>
                </a:path>
              </a:pathLst>
            </a:custGeom>
            <a:solidFill>
              <a:schemeClr val="accent2">
                <a:lumMod val="40000"/>
                <a:lumOff val="60000"/>
              </a:schemeClr>
            </a:solidFill>
            <a:ln w="9525"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B9AF54F6-10BE-458E-AC2F-FCB17CF2359F}"/>
                </a:ext>
              </a:extLst>
            </p:cNvPr>
            <p:cNvSpPr/>
            <p:nvPr/>
          </p:nvSpPr>
          <p:spPr>
            <a:xfrm>
              <a:off x="5758432" y="3080564"/>
              <a:ext cx="216788" cy="339101"/>
            </a:xfrm>
            <a:custGeom>
              <a:avLst/>
              <a:gdLst>
                <a:gd name="connsiteX0" fmla="*/ 36195 w 216788"/>
                <a:gd name="connsiteY0" fmla="*/ 4869 h 339101"/>
                <a:gd name="connsiteX1" fmla="*/ 216789 w 216788"/>
                <a:gd name="connsiteY1" fmla="*/ 109168 h 339101"/>
                <a:gd name="connsiteX2" fmla="*/ 216122 w 216788"/>
                <a:gd name="connsiteY2" fmla="*/ 339101 h 339101"/>
                <a:gd name="connsiteX3" fmla="*/ 0 w 216788"/>
                <a:gd name="connsiteY3" fmla="*/ 214228 h 339101"/>
                <a:gd name="connsiteX4" fmla="*/ 572 w 216788"/>
                <a:gd name="connsiteY4" fmla="*/ 25157 h 339101"/>
                <a:gd name="connsiteX5" fmla="*/ 36195 w 216788"/>
                <a:gd name="connsiteY5" fmla="*/ 4869 h 339101"/>
                <a:gd name="connsiteX6" fmla="*/ 168593 w 216788"/>
                <a:gd name="connsiteY6" fmla="*/ 207180 h 339101"/>
                <a:gd name="connsiteX7" fmla="*/ 176308 w 216788"/>
                <a:gd name="connsiteY7" fmla="*/ 202798 h 339101"/>
                <a:gd name="connsiteX8" fmla="*/ 168688 w 216788"/>
                <a:gd name="connsiteY8" fmla="*/ 189559 h 339101"/>
                <a:gd name="connsiteX9" fmla="*/ 114205 w 216788"/>
                <a:gd name="connsiteY9" fmla="*/ 158126 h 339101"/>
                <a:gd name="connsiteX10" fmla="*/ 114395 w 216788"/>
                <a:gd name="connsiteY10" fmla="*/ 95547 h 339101"/>
                <a:gd name="connsiteX11" fmla="*/ 106775 w 216788"/>
                <a:gd name="connsiteY11" fmla="*/ 82307 h 339101"/>
                <a:gd name="connsiteX12" fmla="*/ 99060 w 216788"/>
                <a:gd name="connsiteY12" fmla="*/ 86689 h 339101"/>
                <a:gd name="connsiteX13" fmla="*/ 98869 w 216788"/>
                <a:gd name="connsiteY13" fmla="*/ 149268 h 339101"/>
                <a:gd name="connsiteX14" fmla="*/ 44386 w 216788"/>
                <a:gd name="connsiteY14" fmla="*/ 117835 h 339101"/>
                <a:gd name="connsiteX15" fmla="*/ 36767 w 216788"/>
                <a:gd name="connsiteY15" fmla="*/ 122217 h 339101"/>
                <a:gd name="connsiteX16" fmla="*/ 44386 w 216788"/>
                <a:gd name="connsiteY16" fmla="*/ 135457 h 339101"/>
                <a:gd name="connsiteX17" fmla="*/ 98869 w 216788"/>
                <a:gd name="connsiteY17" fmla="*/ 166889 h 339101"/>
                <a:gd name="connsiteX18" fmla="*/ 98679 w 216788"/>
                <a:gd name="connsiteY18" fmla="*/ 229468 h 339101"/>
                <a:gd name="connsiteX19" fmla="*/ 106299 w 216788"/>
                <a:gd name="connsiteY19" fmla="*/ 242708 h 339101"/>
                <a:gd name="connsiteX20" fmla="*/ 113919 w 216788"/>
                <a:gd name="connsiteY20" fmla="*/ 238327 h 339101"/>
                <a:gd name="connsiteX21" fmla="*/ 114110 w 216788"/>
                <a:gd name="connsiteY21" fmla="*/ 175747 h 339101"/>
                <a:gd name="connsiteX22" fmla="*/ 168593 w 216788"/>
                <a:gd name="connsiteY22" fmla="*/ 207180 h 339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6788" h="339101">
                  <a:moveTo>
                    <a:pt x="36195" y="4869"/>
                  </a:moveTo>
                  <a:lnTo>
                    <a:pt x="216789" y="109168"/>
                  </a:lnTo>
                  <a:lnTo>
                    <a:pt x="216122" y="339101"/>
                  </a:lnTo>
                  <a:lnTo>
                    <a:pt x="0" y="214228"/>
                  </a:lnTo>
                  <a:lnTo>
                    <a:pt x="572" y="25157"/>
                  </a:lnTo>
                  <a:cubicBezTo>
                    <a:pt x="572" y="2678"/>
                    <a:pt x="16574" y="-6466"/>
                    <a:pt x="36195" y="4869"/>
                  </a:cubicBezTo>
                  <a:close/>
                  <a:moveTo>
                    <a:pt x="168593" y="207180"/>
                  </a:moveTo>
                  <a:cubicBezTo>
                    <a:pt x="172784" y="209656"/>
                    <a:pt x="176308" y="207656"/>
                    <a:pt x="176308" y="202798"/>
                  </a:cubicBezTo>
                  <a:cubicBezTo>
                    <a:pt x="176308" y="197941"/>
                    <a:pt x="172879" y="192035"/>
                    <a:pt x="168688" y="189559"/>
                  </a:cubicBezTo>
                  <a:lnTo>
                    <a:pt x="114205" y="158126"/>
                  </a:lnTo>
                  <a:lnTo>
                    <a:pt x="114395" y="95547"/>
                  </a:lnTo>
                  <a:cubicBezTo>
                    <a:pt x="114395" y="90784"/>
                    <a:pt x="111062" y="84784"/>
                    <a:pt x="106775" y="82307"/>
                  </a:cubicBezTo>
                  <a:cubicBezTo>
                    <a:pt x="102489" y="79831"/>
                    <a:pt x="99060" y="81926"/>
                    <a:pt x="99060" y="86689"/>
                  </a:cubicBezTo>
                  <a:lnTo>
                    <a:pt x="98869" y="149268"/>
                  </a:lnTo>
                  <a:lnTo>
                    <a:pt x="44386" y="117835"/>
                  </a:lnTo>
                  <a:cubicBezTo>
                    <a:pt x="40196" y="115359"/>
                    <a:pt x="36767" y="117359"/>
                    <a:pt x="36767" y="122217"/>
                  </a:cubicBezTo>
                  <a:cubicBezTo>
                    <a:pt x="36767" y="127075"/>
                    <a:pt x="40100" y="132980"/>
                    <a:pt x="44386" y="135457"/>
                  </a:cubicBezTo>
                  <a:lnTo>
                    <a:pt x="98869" y="166889"/>
                  </a:lnTo>
                  <a:lnTo>
                    <a:pt x="98679" y="229468"/>
                  </a:lnTo>
                  <a:cubicBezTo>
                    <a:pt x="98679" y="234326"/>
                    <a:pt x="102013" y="240232"/>
                    <a:pt x="106299" y="242708"/>
                  </a:cubicBezTo>
                  <a:cubicBezTo>
                    <a:pt x="110490" y="245185"/>
                    <a:pt x="113919" y="243184"/>
                    <a:pt x="113919" y="238327"/>
                  </a:cubicBezTo>
                  <a:lnTo>
                    <a:pt x="114110" y="175747"/>
                  </a:lnTo>
                  <a:lnTo>
                    <a:pt x="168593" y="207180"/>
                  </a:lnTo>
                </a:path>
              </a:pathLst>
            </a:custGeom>
            <a:solidFill>
              <a:schemeClr val="accent2"/>
            </a:solidFill>
            <a:ln w="9525"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22F5AA9B-EB91-471A-85D0-78B5F7F2892B}"/>
                </a:ext>
              </a:extLst>
            </p:cNvPr>
            <p:cNvSpPr/>
            <p:nvPr/>
          </p:nvSpPr>
          <p:spPr>
            <a:xfrm>
              <a:off x="5974555" y="3090481"/>
              <a:ext cx="171354" cy="329088"/>
            </a:xfrm>
            <a:custGeom>
              <a:avLst/>
              <a:gdLst>
                <a:gd name="connsiteX0" fmla="*/ 667 w 171354"/>
                <a:gd name="connsiteY0" fmla="*/ 99155 h 329088"/>
                <a:gd name="connsiteX1" fmla="*/ 171355 w 171354"/>
                <a:gd name="connsiteY1" fmla="*/ 0 h 329088"/>
                <a:gd name="connsiteX2" fmla="*/ 170688 w 171354"/>
                <a:gd name="connsiteY2" fmla="*/ 229933 h 329088"/>
                <a:gd name="connsiteX3" fmla="*/ 0 w 171354"/>
                <a:gd name="connsiteY3" fmla="*/ 329089 h 329088"/>
              </a:gdLst>
              <a:ahLst/>
              <a:cxnLst>
                <a:cxn ang="0">
                  <a:pos x="connsiteX0" y="connsiteY0"/>
                </a:cxn>
                <a:cxn ang="0">
                  <a:pos x="connsiteX1" y="connsiteY1"/>
                </a:cxn>
                <a:cxn ang="0">
                  <a:pos x="connsiteX2" y="connsiteY2"/>
                </a:cxn>
                <a:cxn ang="0">
                  <a:pos x="connsiteX3" y="connsiteY3"/>
                </a:cxn>
              </a:cxnLst>
              <a:rect l="l" t="t" r="r" b="b"/>
              <a:pathLst>
                <a:path w="171354" h="329088">
                  <a:moveTo>
                    <a:pt x="667" y="99155"/>
                  </a:moveTo>
                  <a:lnTo>
                    <a:pt x="171355" y="0"/>
                  </a:lnTo>
                  <a:lnTo>
                    <a:pt x="170688" y="229933"/>
                  </a:lnTo>
                  <a:lnTo>
                    <a:pt x="0" y="329089"/>
                  </a:lnTo>
                  <a:close/>
                </a:path>
              </a:pathLst>
            </a:custGeom>
            <a:solidFill>
              <a:schemeClr val="accent2">
                <a:lumMod val="60000"/>
                <a:lumOff val="40000"/>
              </a:schemeClr>
            </a:solidFill>
            <a:ln w="9525"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2E66CB9D-0E18-4059-BA19-B36EF90579B7}"/>
                </a:ext>
              </a:extLst>
            </p:cNvPr>
            <p:cNvSpPr/>
            <p:nvPr/>
          </p:nvSpPr>
          <p:spPr>
            <a:xfrm>
              <a:off x="6081234" y="3266313"/>
              <a:ext cx="307847" cy="189642"/>
            </a:xfrm>
            <a:custGeom>
              <a:avLst/>
              <a:gdLst>
                <a:gd name="connsiteX0" fmla="*/ 306800 w 307847"/>
                <a:gd name="connsiteY0" fmla="*/ 90583 h 189642"/>
                <a:gd name="connsiteX1" fmla="*/ 306800 w 307847"/>
                <a:gd name="connsiteY1" fmla="*/ 90583 h 189642"/>
                <a:gd name="connsiteX2" fmla="*/ 305467 w 307847"/>
                <a:gd name="connsiteY2" fmla="*/ 90678 h 189642"/>
                <a:gd name="connsiteX3" fmla="*/ 305467 w 307847"/>
                <a:gd name="connsiteY3" fmla="*/ 90678 h 189642"/>
                <a:gd name="connsiteX4" fmla="*/ 304038 w 307847"/>
                <a:gd name="connsiteY4" fmla="*/ 90392 h 189642"/>
                <a:gd name="connsiteX5" fmla="*/ 304038 w 307847"/>
                <a:gd name="connsiteY5" fmla="*/ 90392 h 189642"/>
                <a:gd name="connsiteX6" fmla="*/ 302514 w 307847"/>
                <a:gd name="connsiteY6" fmla="*/ 89726 h 189642"/>
                <a:gd name="connsiteX7" fmla="*/ 178213 w 307847"/>
                <a:gd name="connsiteY7" fmla="*/ 17907 h 189642"/>
                <a:gd name="connsiteX8" fmla="*/ 176689 w 307847"/>
                <a:gd name="connsiteY8" fmla="*/ 16859 h 189642"/>
                <a:gd name="connsiteX9" fmla="*/ 176689 w 307847"/>
                <a:gd name="connsiteY9" fmla="*/ 16859 h 189642"/>
                <a:gd name="connsiteX10" fmla="*/ 175260 w 307847"/>
                <a:gd name="connsiteY10" fmla="*/ 15526 h 189642"/>
                <a:gd name="connsiteX11" fmla="*/ 175260 w 307847"/>
                <a:gd name="connsiteY11" fmla="*/ 15526 h 189642"/>
                <a:gd name="connsiteX12" fmla="*/ 174022 w 307847"/>
                <a:gd name="connsiteY12" fmla="*/ 14002 h 189642"/>
                <a:gd name="connsiteX13" fmla="*/ 174022 w 307847"/>
                <a:gd name="connsiteY13" fmla="*/ 14002 h 189642"/>
                <a:gd name="connsiteX14" fmla="*/ 172974 w 307847"/>
                <a:gd name="connsiteY14" fmla="*/ 12382 h 189642"/>
                <a:gd name="connsiteX15" fmla="*/ 172879 w 307847"/>
                <a:gd name="connsiteY15" fmla="*/ 12287 h 189642"/>
                <a:gd name="connsiteX16" fmla="*/ 172021 w 307847"/>
                <a:gd name="connsiteY16" fmla="*/ 10478 h 189642"/>
                <a:gd name="connsiteX17" fmla="*/ 172021 w 307847"/>
                <a:gd name="connsiteY17" fmla="*/ 10478 h 189642"/>
                <a:gd name="connsiteX18" fmla="*/ 171355 w 307847"/>
                <a:gd name="connsiteY18" fmla="*/ 8572 h 189642"/>
                <a:gd name="connsiteX19" fmla="*/ 171355 w 307847"/>
                <a:gd name="connsiteY19" fmla="*/ 8572 h 189642"/>
                <a:gd name="connsiteX20" fmla="*/ 170878 w 307847"/>
                <a:gd name="connsiteY20" fmla="*/ 6668 h 189642"/>
                <a:gd name="connsiteX21" fmla="*/ 170878 w 307847"/>
                <a:gd name="connsiteY21" fmla="*/ 6668 h 189642"/>
                <a:gd name="connsiteX22" fmla="*/ 170878 w 307847"/>
                <a:gd name="connsiteY22" fmla="*/ 6668 h 189642"/>
                <a:gd name="connsiteX23" fmla="*/ 170688 w 307847"/>
                <a:gd name="connsiteY23" fmla="*/ 4763 h 189642"/>
                <a:gd name="connsiteX24" fmla="*/ 170878 w 307847"/>
                <a:gd name="connsiteY24" fmla="*/ 3143 h 189642"/>
                <a:gd name="connsiteX25" fmla="*/ 170878 w 307847"/>
                <a:gd name="connsiteY25" fmla="*/ 3143 h 189642"/>
                <a:gd name="connsiteX26" fmla="*/ 171355 w 307847"/>
                <a:gd name="connsiteY26" fmla="*/ 1810 h 189642"/>
                <a:gd name="connsiteX27" fmla="*/ 171355 w 307847"/>
                <a:gd name="connsiteY27" fmla="*/ 1810 h 189642"/>
                <a:gd name="connsiteX28" fmla="*/ 171831 w 307847"/>
                <a:gd name="connsiteY28" fmla="*/ 1143 h 189642"/>
                <a:gd name="connsiteX29" fmla="*/ 172974 w 307847"/>
                <a:gd name="connsiteY29" fmla="*/ 0 h 189642"/>
                <a:gd name="connsiteX30" fmla="*/ 2095 w 307847"/>
                <a:gd name="connsiteY30" fmla="*/ 98965 h 189642"/>
                <a:gd name="connsiteX31" fmla="*/ 952 w 307847"/>
                <a:gd name="connsiteY31" fmla="*/ 100108 h 189642"/>
                <a:gd name="connsiteX32" fmla="*/ 762 w 307847"/>
                <a:gd name="connsiteY32" fmla="*/ 100298 h 189642"/>
                <a:gd name="connsiteX33" fmla="*/ 476 w 307847"/>
                <a:gd name="connsiteY33" fmla="*/ 100870 h 189642"/>
                <a:gd name="connsiteX34" fmla="*/ 476 w 307847"/>
                <a:gd name="connsiteY34" fmla="*/ 100870 h 189642"/>
                <a:gd name="connsiteX35" fmla="*/ 476 w 307847"/>
                <a:gd name="connsiteY35" fmla="*/ 100870 h 189642"/>
                <a:gd name="connsiteX36" fmla="*/ 286 w 307847"/>
                <a:gd name="connsiteY36" fmla="*/ 101251 h 189642"/>
                <a:gd name="connsiteX37" fmla="*/ 191 w 307847"/>
                <a:gd name="connsiteY37" fmla="*/ 101632 h 189642"/>
                <a:gd name="connsiteX38" fmla="*/ 95 w 307847"/>
                <a:gd name="connsiteY38" fmla="*/ 102013 h 189642"/>
                <a:gd name="connsiteX39" fmla="*/ 95 w 307847"/>
                <a:gd name="connsiteY39" fmla="*/ 102203 h 189642"/>
                <a:gd name="connsiteX40" fmla="*/ 95 w 307847"/>
                <a:gd name="connsiteY40" fmla="*/ 102203 h 189642"/>
                <a:gd name="connsiteX41" fmla="*/ 95 w 307847"/>
                <a:gd name="connsiteY41" fmla="*/ 102394 h 189642"/>
                <a:gd name="connsiteX42" fmla="*/ 0 w 307847"/>
                <a:gd name="connsiteY42" fmla="*/ 102775 h 189642"/>
                <a:gd name="connsiteX43" fmla="*/ 0 w 307847"/>
                <a:gd name="connsiteY43" fmla="*/ 103156 h 189642"/>
                <a:gd name="connsiteX44" fmla="*/ 0 w 307847"/>
                <a:gd name="connsiteY44" fmla="*/ 103537 h 189642"/>
                <a:gd name="connsiteX45" fmla="*/ 0 w 307847"/>
                <a:gd name="connsiteY45" fmla="*/ 103918 h 189642"/>
                <a:gd name="connsiteX46" fmla="*/ 0 w 307847"/>
                <a:gd name="connsiteY46" fmla="*/ 103918 h 189642"/>
                <a:gd name="connsiteX47" fmla="*/ 0 w 307847"/>
                <a:gd name="connsiteY47" fmla="*/ 104299 h 189642"/>
                <a:gd name="connsiteX48" fmla="*/ 0 w 307847"/>
                <a:gd name="connsiteY48" fmla="*/ 104680 h 189642"/>
                <a:gd name="connsiteX49" fmla="*/ 0 w 307847"/>
                <a:gd name="connsiteY49" fmla="*/ 105061 h 189642"/>
                <a:gd name="connsiteX50" fmla="*/ 0 w 307847"/>
                <a:gd name="connsiteY50" fmla="*/ 105442 h 189642"/>
                <a:gd name="connsiteX51" fmla="*/ 95 w 307847"/>
                <a:gd name="connsiteY51" fmla="*/ 105823 h 189642"/>
                <a:gd name="connsiteX52" fmla="*/ 191 w 307847"/>
                <a:gd name="connsiteY52" fmla="*/ 106204 h 189642"/>
                <a:gd name="connsiteX53" fmla="*/ 286 w 307847"/>
                <a:gd name="connsiteY53" fmla="*/ 106585 h 189642"/>
                <a:gd name="connsiteX54" fmla="*/ 381 w 307847"/>
                <a:gd name="connsiteY54" fmla="*/ 106966 h 189642"/>
                <a:gd name="connsiteX55" fmla="*/ 476 w 307847"/>
                <a:gd name="connsiteY55" fmla="*/ 107347 h 189642"/>
                <a:gd name="connsiteX56" fmla="*/ 571 w 307847"/>
                <a:gd name="connsiteY56" fmla="*/ 107633 h 189642"/>
                <a:gd name="connsiteX57" fmla="*/ 571 w 307847"/>
                <a:gd name="connsiteY57" fmla="*/ 107633 h 189642"/>
                <a:gd name="connsiteX58" fmla="*/ 571 w 307847"/>
                <a:gd name="connsiteY58" fmla="*/ 107728 h 189642"/>
                <a:gd name="connsiteX59" fmla="*/ 667 w 307847"/>
                <a:gd name="connsiteY59" fmla="*/ 108109 h 189642"/>
                <a:gd name="connsiteX60" fmla="*/ 762 w 307847"/>
                <a:gd name="connsiteY60" fmla="*/ 108490 h 189642"/>
                <a:gd name="connsiteX61" fmla="*/ 857 w 307847"/>
                <a:gd name="connsiteY61" fmla="*/ 108871 h 189642"/>
                <a:gd name="connsiteX62" fmla="*/ 1048 w 307847"/>
                <a:gd name="connsiteY62" fmla="*/ 109252 h 189642"/>
                <a:gd name="connsiteX63" fmla="*/ 1143 w 307847"/>
                <a:gd name="connsiteY63" fmla="*/ 109537 h 189642"/>
                <a:gd name="connsiteX64" fmla="*/ 1143 w 307847"/>
                <a:gd name="connsiteY64" fmla="*/ 109537 h 189642"/>
                <a:gd name="connsiteX65" fmla="*/ 1143 w 307847"/>
                <a:gd name="connsiteY65" fmla="*/ 109633 h 189642"/>
                <a:gd name="connsiteX66" fmla="*/ 1333 w 307847"/>
                <a:gd name="connsiteY66" fmla="*/ 110014 h 189642"/>
                <a:gd name="connsiteX67" fmla="*/ 1524 w 307847"/>
                <a:gd name="connsiteY67" fmla="*/ 110395 h 189642"/>
                <a:gd name="connsiteX68" fmla="*/ 1810 w 307847"/>
                <a:gd name="connsiteY68" fmla="*/ 110871 h 189642"/>
                <a:gd name="connsiteX69" fmla="*/ 2095 w 307847"/>
                <a:gd name="connsiteY69" fmla="*/ 111347 h 189642"/>
                <a:gd name="connsiteX70" fmla="*/ 2191 w 307847"/>
                <a:gd name="connsiteY70" fmla="*/ 111442 h 189642"/>
                <a:gd name="connsiteX71" fmla="*/ 2286 w 307847"/>
                <a:gd name="connsiteY71" fmla="*/ 111538 h 189642"/>
                <a:gd name="connsiteX72" fmla="*/ 2857 w 307847"/>
                <a:gd name="connsiteY72" fmla="*/ 112395 h 189642"/>
                <a:gd name="connsiteX73" fmla="*/ 3334 w 307847"/>
                <a:gd name="connsiteY73" fmla="*/ 113062 h 189642"/>
                <a:gd name="connsiteX74" fmla="*/ 3334 w 307847"/>
                <a:gd name="connsiteY74" fmla="*/ 113062 h 189642"/>
                <a:gd name="connsiteX75" fmla="*/ 3334 w 307847"/>
                <a:gd name="connsiteY75" fmla="*/ 113062 h 189642"/>
                <a:gd name="connsiteX76" fmla="*/ 3715 w 307847"/>
                <a:gd name="connsiteY76" fmla="*/ 113538 h 189642"/>
                <a:gd name="connsiteX77" fmla="*/ 4000 w 307847"/>
                <a:gd name="connsiteY77" fmla="*/ 113919 h 189642"/>
                <a:gd name="connsiteX78" fmla="*/ 4286 w 307847"/>
                <a:gd name="connsiteY78" fmla="*/ 114300 h 189642"/>
                <a:gd name="connsiteX79" fmla="*/ 4572 w 307847"/>
                <a:gd name="connsiteY79" fmla="*/ 114586 h 189642"/>
                <a:gd name="connsiteX80" fmla="*/ 4667 w 307847"/>
                <a:gd name="connsiteY80" fmla="*/ 114681 h 189642"/>
                <a:gd name="connsiteX81" fmla="*/ 4667 w 307847"/>
                <a:gd name="connsiteY81" fmla="*/ 114681 h 189642"/>
                <a:gd name="connsiteX82" fmla="*/ 4858 w 307847"/>
                <a:gd name="connsiteY82" fmla="*/ 114967 h 189642"/>
                <a:gd name="connsiteX83" fmla="*/ 5144 w 307847"/>
                <a:gd name="connsiteY83" fmla="*/ 115253 h 189642"/>
                <a:gd name="connsiteX84" fmla="*/ 5524 w 307847"/>
                <a:gd name="connsiteY84" fmla="*/ 115538 h 189642"/>
                <a:gd name="connsiteX85" fmla="*/ 5905 w 307847"/>
                <a:gd name="connsiteY85" fmla="*/ 115824 h 189642"/>
                <a:gd name="connsiteX86" fmla="*/ 6096 w 307847"/>
                <a:gd name="connsiteY86" fmla="*/ 115919 h 189642"/>
                <a:gd name="connsiteX87" fmla="*/ 6096 w 307847"/>
                <a:gd name="connsiteY87" fmla="*/ 115919 h 189642"/>
                <a:gd name="connsiteX88" fmla="*/ 6191 w 307847"/>
                <a:gd name="connsiteY88" fmla="*/ 116014 h 189642"/>
                <a:gd name="connsiteX89" fmla="*/ 6572 w 307847"/>
                <a:gd name="connsiteY89" fmla="*/ 116300 h 189642"/>
                <a:gd name="connsiteX90" fmla="*/ 6858 w 307847"/>
                <a:gd name="connsiteY90" fmla="*/ 116491 h 189642"/>
                <a:gd name="connsiteX91" fmla="*/ 7144 w 307847"/>
                <a:gd name="connsiteY91" fmla="*/ 116681 h 189642"/>
                <a:gd name="connsiteX92" fmla="*/ 7429 w 307847"/>
                <a:gd name="connsiteY92" fmla="*/ 116872 h 189642"/>
                <a:gd name="connsiteX93" fmla="*/ 7525 w 307847"/>
                <a:gd name="connsiteY93" fmla="*/ 116872 h 189642"/>
                <a:gd name="connsiteX94" fmla="*/ 131826 w 307847"/>
                <a:gd name="connsiteY94" fmla="*/ 188595 h 189642"/>
                <a:gd name="connsiteX95" fmla="*/ 132017 w 307847"/>
                <a:gd name="connsiteY95" fmla="*/ 188690 h 189642"/>
                <a:gd name="connsiteX96" fmla="*/ 132302 w 307847"/>
                <a:gd name="connsiteY96" fmla="*/ 188881 h 189642"/>
                <a:gd name="connsiteX97" fmla="*/ 132588 w 307847"/>
                <a:gd name="connsiteY97" fmla="*/ 189071 h 189642"/>
                <a:gd name="connsiteX98" fmla="*/ 132874 w 307847"/>
                <a:gd name="connsiteY98" fmla="*/ 189166 h 189642"/>
                <a:gd name="connsiteX99" fmla="*/ 133160 w 307847"/>
                <a:gd name="connsiteY99" fmla="*/ 189262 h 189642"/>
                <a:gd name="connsiteX100" fmla="*/ 133255 w 307847"/>
                <a:gd name="connsiteY100" fmla="*/ 189262 h 189642"/>
                <a:gd name="connsiteX101" fmla="*/ 133255 w 307847"/>
                <a:gd name="connsiteY101" fmla="*/ 189262 h 189642"/>
                <a:gd name="connsiteX102" fmla="*/ 133445 w 307847"/>
                <a:gd name="connsiteY102" fmla="*/ 189357 h 189642"/>
                <a:gd name="connsiteX103" fmla="*/ 133731 w 307847"/>
                <a:gd name="connsiteY103" fmla="*/ 189452 h 189642"/>
                <a:gd name="connsiteX104" fmla="*/ 134017 w 307847"/>
                <a:gd name="connsiteY104" fmla="*/ 189548 h 189642"/>
                <a:gd name="connsiteX105" fmla="*/ 134398 w 307847"/>
                <a:gd name="connsiteY105" fmla="*/ 189643 h 189642"/>
                <a:gd name="connsiteX106" fmla="*/ 134684 w 307847"/>
                <a:gd name="connsiteY106" fmla="*/ 189643 h 189642"/>
                <a:gd name="connsiteX107" fmla="*/ 134684 w 307847"/>
                <a:gd name="connsiteY107" fmla="*/ 189643 h 189642"/>
                <a:gd name="connsiteX108" fmla="*/ 134779 w 307847"/>
                <a:gd name="connsiteY108" fmla="*/ 189643 h 189642"/>
                <a:gd name="connsiteX109" fmla="*/ 135160 w 307847"/>
                <a:gd name="connsiteY109" fmla="*/ 189643 h 189642"/>
                <a:gd name="connsiteX110" fmla="*/ 135541 w 307847"/>
                <a:gd name="connsiteY110" fmla="*/ 189643 h 189642"/>
                <a:gd name="connsiteX111" fmla="*/ 136017 w 307847"/>
                <a:gd name="connsiteY111" fmla="*/ 189548 h 189642"/>
                <a:gd name="connsiteX112" fmla="*/ 136017 w 307847"/>
                <a:gd name="connsiteY112" fmla="*/ 189548 h 189642"/>
                <a:gd name="connsiteX113" fmla="*/ 136017 w 307847"/>
                <a:gd name="connsiteY113" fmla="*/ 189548 h 189642"/>
                <a:gd name="connsiteX114" fmla="*/ 136493 w 307847"/>
                <a:gd name="connsiteY114" fmla="*/ 189452 h 189642"/>
                <a:gd name="connsiteX115" fmla="*/ 137160 w 307847"/>
                <a:gd name="connsiteY115" fmla="*/ 189166 h 189642"/>
                <a:gd name="connsiteX116" fmla="*/ 307848 w 307847"/>
                <a:gd name="connsiteY116" fmla="*/ 89916 h 189642"/>
                <a:gd name="connsiteX117" fmla="*/ 306800 w 307847"/>
                <a:gd name="connsiteY117" fmla="*/ 90583 h 18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307847" h="189642">
                  <a:moveTo>
                    <a:pt x="306800" y="90583"/>
                  </a:moveTo>
                  <a:cubicBezTo>
                    <a:pt x="306800" y="90583"/>
                    <a:pt x="306800" y="90583"/>
                    <a:pt x="306800" y="90583"/>
                  </a:cubicBezTo>
                  <a:cubicBezTo>
                    <a:pt x="306324" y="90678"/>
                    <a:pt x="305943" y="90678"/>
                    <a:pt x="305467" y="90678"/>
                  </a:cubicBezTo>
                  <a:cubicBezTo>
                    <a:pt x="305467" y="90678"/>
                    <a:pt x="305467" y="90678"/>
                    <a:pt x="305467" y="90678"/>
                  </a:cubicBezTo>
                  <a:cubicBezTo>
                    <a:pt x="304991" y="90678"/>
                    <a:pt x="304514" y="90583"/>
                    <a:pt x="304038" y="90392"/>
                  </a:cubicBezTo>
                  <a:cubicBezTo>
                    <a:pt x="304038" y="90392"/>
                    <a:pt x="304038" y="90392"/>
                    <a:pt x="304038" y="90392"/>
                  </a:cubicBezTo>
                  <a:cubicBezTo>
                    <a:pt x="303562" y="90202"/>
                    <a:pt x="302990" y="90011"/>
                    <a:pt x="302514" y="89726"/>
                  </a:cubicBezTo>
                  <a:lnTo>
                    <a:pt x="178213" y="17907"/>
                  </a:lnTo>
                  <a:cubicBezTo>
                    <a:pt x="177737" y="17621"/>
                    <a:pt x="177165" y="17240"/>
                    <a:pt x="176689" y="16859"/>
                  </a:cubicBezTo>
                  <a:cubicBezTo>
                    <a:pt x="176689" y="16859"/>
                    <a:pt x="176689" y="16859"/>
                    <a:pt x="176689" y="16859"/>
                  </a:cubicBezTo>
                  <a:cubicBezTo>
                    <a:pt x="176213" y="16478"/>
                    <a:pt x="175736" y="16002"/>
                    <a:pt x="175260" y="15526"/>
                  </a:cubicBezTo>
                  <a:cubicBezTo>
                    <a:pt x="175260" y="15526"/>
                    <a:pt x="175260" y="15526"/>
                    <a:pt x="175260" y="15526"/>
                  </a:cubicBezTo>
                  <a:cubicBezTo>
                    <a:pt x="174784" y="15049"/>
                    <a:pt x="174403" y="14573"/>
                    <a:pt x="174022" y="14002"/>
                  </a:cubicBezTo>
                  <a:cubicBezTo>
                    <a:pt x="174022" y="14002"/>
                    <a:pt x="174022" y="14002"/>
                    <a:pt x="174022" y="14002"/>
                  </a:cubicBezTo>
                  <a:cubicBezTo>
                    <a:pt x="173641" y="13430"/>
                    <a:pt x="173260" y="12954"/>
                    <a:pt x="172974" y="12382"/>
                  </a:cubicBezTo>
                  <a:cubicBezTo>
                    <a:pt x="172974" y="12382"/>
                    <a:pt x="172974" y="12287"/>
                    <a:pt x="172879" y="12287"/>
                  </a:cubicBezTo>
                  <a:cubicBezTo>
                    <a:pt x="172593" y="11716"/>
                    <a:pt x="172212" y="11144"/>
                    <a:pt x="172021" y="10478"/>
                  </a:cubicBezTo>
                  <a:cubicBezTo>
                    <a:pt x="172021" y="10478"/>
                    <a:pt x="172021" y="10478"/>
                    <a:pt x="172021" y="10478"/>
                  </a:cubicBezTo>
                  <a:cubicBezTo>
                    <a:pt x="171736" y="9906"/>
                    <a:pt x="171545" y="9239"/>
                    <a:pt x="171355" y="8572"/>
                  </a:cubicBezTo>
                  <a:cubicBezTo>
                    <a:pt x="171355" y="8572"/>
                    <a:pt x="171355" y="8572"/>
                    <a:pt x="171355" y="8572"/>
                  </a:cubicBezTo>
                  <a:cubicBezTo>
                    <a:pt x="171164" y="7906"/>
                    <a:pt x="170974" y="7334"/>
                    <a:pt x="170878" y="6668"/>
                  </a:cubicBezTo>
                  <a:cubicBezTo>
                    <a:pt x="170878" y="6668"/>
                    <a:pt x="170878" y="6668"/>
                    <a:pt x="170878" y="6668"/>
                  </a:cubicBezTo>
                  <a:cubicBezTo>
                    <a:pt x="170878" y="6668"/>
                    <a:pt x="170878" y="6668"/>
                    <a:pt x="170878" y="6668"/>
                  </a:cubicBezTo>
                  <a:cubicBezTo>
                    <a:pt x="170783" y="6001"/>
                    <a:pt x="170688" y="5429"/>
                    <a:pt x="170688" y="4763"/>
                  </a:cubicBezTo>
                  <a:cubicBezTo>
                    <a:pt x="170688" y="4191"/>
                    <a:pt x="170783" y="3619"/>
                    <a:pt x="170878" y="3143"/>
                  </a:cubicBezTo>
                  <a:cubicBezTo>
                    <a:pt x="170878" y="3143"/>
                    <a:pt x="170878" y="3143"/>
                    <a:pt x="170878" y="3143"/>
                  </a:cubicBezTo>
                  <a:cubicBezTo>
                    <a:pt x="170974" y="2667"/>
                    <a:pt x="171164" y="2191"/>
                    <a:pt x="171355" y="1810"/>
                  </a:cubicBezTo>
                  <a:cubicBezTo>
                    <a:pt x="171355" y="1810"/>
                    <a:pt x="171355" y="1810"/>
                    <a:pt x="171355" y="1810"/>
                  </a:cubicBezTo>
                  <a:cubicBezTo>
                    <a:pt x="171450" y="1524"/>
                    <a:pt x="171641" y="1333"/>
                    <a:pt x="171831" y="1143"/>
                  </a:cubicBezTo>
                  <a:cubicBezTo>
                    <a:pt x="172117" y="667"/>
                    <a:pt x="172498" y="286"/>
                    <a:pt x="172974" y="0"/>
                  </a:cubicBezTo>
                  <a:lnTo>
                    <a:pt x="2095" y="98965"/>
                  </a:lnTo>
                  <a:cubicBezTo>
                    <a:pt x="1619" y="99251"/>
                    <a:pt x="1238" y="99632"/>
                    <a:pt x="952" y="100108"/>
                  </a:cubicBezTo>
                  <a:cubicBezTo>
                    <a:pt x="952" y="100203"/>
                    <a:pt x="857" y="100203"/>
                    <a:pt x="762" y="100298"/>
                  </a:cubicBezTo>
                  <a:cubicBezTo>
                    <a:pt x="667" y="100489"/>
                    <a:pt x="571" y="100679"/>
                    <a:pt x="476" y="100870"/>
                  </a:cubicBezTo>
                  <a:cubicBezTo>
                    <a:pt x="476" y="100870"/>
                    <a:pt x="476" y="100870"/>
                    <a:pt x="476" y="100870"/>
                  </a:cubicBezTo>
                  <a:cubicBezTo>
                    <a:pt x="476" y="100870"/>
                    <a:pt x="476" y="100870"/>
                    <a:pt x="476" y="100870"/>
                  </a:cubicBezTo>
                  <a:cubicBezTo>
                    <a:pt x="381" y="100965"/>
                    <a:pt x="381" y="101156"/>
                    <a:pt x="286" y="101251"/>
                  </a:cubicBezTo>
                  <a:cubicBezTo>
                    <a:pt x="191" y="101346"/>
                    <a:pt x="191" y="101537"/>
                    <a:pt x="191" y="101632"/>
                  </a:cubicBezTo>
                  <a:cubicBezTo>
                    <a:pt x="191" y="101727"/>
                    <a:pt x="95" y="101917"/>
                    <a:pt x="95" y="102013"/>
                  </a:cubicBezTo>
                  <a:cubicBezTo>
                    <a:pt x="95" y="102108"/>
                    <a:pt x="95" y="102108"/>
                    <a:pt x="95" y="102203"/>
                  </a:cubicBezTo>
                  <a:cubicBezTo>
                    <a:pt x="95" y="102203"/>
                    <a:pt x="95" y="102203"/>
                    <a:pt x="95" y="102203"/>
                  </a:cubicBezTo>
                  <a:cubicBezTo>
                    <a:pt x="95" y="102299"/>
                    <a:pt x="95" y="102299"/>
                    <a:pt x="95" y="102394"/>
                  </a:cubicBezTo>
                  <a:cubicBezTo>
                    <a:pt x="95" y="102489"/>
                    <a:pt x="95" y="102680"/>
                    <a:pt x="0" y="102775"/>
                  </a:cubicBezTo>
                  <a:cubicBezTo>
                    <a:pt x="0" y="102870"/>
                    <a:pt x="0" y="103061"/>
                    <a:pt x="0" y="103156"/>
                  </a:cubicBezTo>
                  <a:cubicBezTo>
                    <a:pt x="0" y="103251"/>
                    <a:pt x="0" y="103441"/>
                    <a:pt x="0" y="103537"/>
                  </a:cubicBezTo>
                  <a:cubicBezTo>
                    <a:pt x="0" y="103632"/>
                    <a:pt x="0" y="103823"/>
                    <a:pt x="0" y="103918"/>
                  </a:cubicBezTo>
                  <a:cubicBezTo>
                    <a:pt x="0" y="103918"/>
                    <a:pt x="0" y="103918"/>
                    <a:pt x="0" y="103918"/>
                  </a:cubicBezTo>
                  <a:cubicBezTo>
                    <a:pt x="0" y="104013"/>
                    <a:pt x="0" y="104108"/>
                    <a:pt x="0" y="104299"/>
                  </a:cubicBezTo>
                  <a:cubicBezTo>
                    <a:pt x="0" y="104394"/>
                    <a:pt x="0" y="104585"/>
                    <a:pt x="0" y="104680"/>
                  </a:cubicBezTo>
                  <a:cubicBezTo>
                    <a:pt x="0" y="104775"/>
                    <a:pt x="0" y="104965"/>
                    <a:pt x="0" y="105061"/>
                  </a:cubicBezTo>
                  <a:cubicBezTo>
                    <a:pt x="0" y="105156"/>
                    <a:pt x="0" y="105346"/>
                    <a:pt x="0" y="105442"/>
                  </a:cubicBezTo>
                  <a:cubicBezTo>
                    <a:pt x="0" y="105537"/>
                    <a:pt x="0" y="105728"/>
                    <a:pt x="95" y="105823"/>
                  </a:cubicBezTo>
                  <a:cubicBezTo>
                    <a:pt x="95" y="105918"/>
                    <a:pt x="95" y="106109"/>
                    <a:pt x="191" y="106204"/>
                  </a:cubicBezTo>
                  <a:cubicBezTo>
                    <a:pt x="191" y="106299"/>
                    <a:pt x="286" y="106489"/>
                    <a:pt x="286" y="106585"/>
                  </a:cubicBezTo>
                  <a:cubicBezTo>
                    <a:pt x="286" y="106680"/>
                    <a:pt x="381" y="106870"/>
                    <a:pt x="381" y="106966"/>
                  </a:cubicBezTo>
                  <a:cubicBezTo>
                    <a:pt x="381" y="107061"/>
                    <a:pt x="476" y="107252"/>
                    <a:pt x="476" y="107347"/>
                  </a:cubicBezTo>
                  <a:cubicBezTo>
                    <a:pt x="476" y="107442"/>
                    <a:pt x="571" y="107537"/>
                    <a:pt x="571" y="107633"/>
                  </a:cubicBezTo>
                  <a:cubicBezTo>
                    <a:pt x="571" y="107633"/>
                    <a:pt x="571" y="107633"/>
                    <a:pt x="571" y="107633"/>
                  </a:cubicBezTo>
                  <a:cubicBezTo>
                    <a:pt x="571" y="107633"/>
                    <a:pt x="571" y="107728"/>
                    <a:pt x="571" y="107728"/>
                  </a:cubicBezTo>
                  <a:cubicBezTo>
                    <a:pt x="571" y="107823"/>
                    <a:pt x="667" y="108013"/>
                    <a:pt x="667" y="108109"/>
                  </a:cubicBezTo>
                  <a:cubicBezTo>
                    <a:pt x="667" y="108204"/>
                    <a:pt x="762" y="108394"/>
                    <a:pt x="762" y="108490"/>
                  </a:cubicBezTo>
                  <a:cubicBezTo>
                    <a:pt x="762" y="108585"/>
                    <a:pt x="857" y="108776"/>
                    <a:pt x="857" y="108871"/>
                  </a:cubicBezTo>
                  <a:cubicBezTo>
                    <a:pt x="952" y="108966"/>
                    <a:pt x="952" y="109157"/>
                    <a:pt x="1048" y="109252"/>
                  </a:cubicBezTo>
                  <a:cubicBezTo>
                    <a:pt x="1048" y="109347"/>
                    <a:pt x="1143" y="109442"/>
                    <a:pt x="1143" y="109537"/>
                  </a:cubicBezTo>
                  <a:cubicBezTo>
                    <a:pt x="1143" y="109537"/>
                    <a:pt x="1143" y="109537"/>
                    <a:pt x="1143" y="109537"/>
                  </a:cubicBezTo>
                  <a:cubicBezTo>
                    <a:pt x="1143" y="109537"/>
                    <a:pt x="1143" y="109633"/>
                    <a:pt x="1143" y="109633"/>
                  </a:cubicBezTo>
                  <a:cubicBezTo>
                    <a:pt x="1238" y="109728"/>
                    <a:pt x="1238" y="109918"/>
                    <a:pt x="1333" y="110014"/>
                  </a:cubicBezTo>
                  <a:cubicBezTo>
                    <a:pt x="1429" y="110109"/>
                    <a:pt x="1429" y="110300"/>
                    <a:pt x="1524" y="110395"/>
                  </a:cubicBezTo>
                  <a:cubicBezTo>
                    <a:pt x="1619" y="110585"/>
                    <a:pt x="1715" y="110681"/>
                    <a:pt x="1810" y="110871"/>
                  </a:cubicBezTo>
                  <a:cubicBezTo>
                    <a:pt x="1905" y="111062"/>
                    <a:pt x="2000" y="111157"/>
                    <a:pt x="2095" y="111347"/>
                  </a:cubicBezTo>
                  <a:cubicBezTo>
                    <a:pt x="2095" y="111347"/>
                    <a:pt x="2095" y="111442"/>
                    <a:pt x="2191" y="111442"/>
                  </a:cubicBezTo>
                  <a:cubicBezTo>
                    <a:pt x="2191" y="111442"/>
                    <a:pt x="2286" y="111538"/>
                    <a:pt x="2286" y="111538"/>
                  </a:cubicBezTo>
                  <a:cubicBezTo>
                    <a:pt x="2476" y="111824"/>
                    <a:pt x="2667" y="112109"/>
                    <a:pt x="2857" y="112395"/>
                  </a:cubicBezTo>
                  <a:cubicBezTo>
                    <a:pt x="3048" y="112586"/>
                    <a:pt x="3143" y="112871"/>
                    <a:pt x="3334" y="113062"/>
                  </a:cubicBezTo>
                  <a:cubicBezTo>
                    <a:pt x="3334" y="113062"/>
                    <a:pt x="3334" y="113062"/>
                    <a:pt x="3334" y="113062"/>
                  </a:cubicBezTo>
                  <a:cubicBezTo>
                    <a:pt x="3334" y="113062"/>
                    <a:pt x="3334" y="113062"/>
                    <a:pt x="3334" y="113062"/>
                  </a:cubicBezTo>
                  <a:cubicBezTo>
                    <a:pt x="3429" y="113252"/>
                    <a:pt x="3524" y="113348"/>
                    <a:pt x="3715" y="113538"/>
                  </a:cubicBezTo>
                  <a:cubicBezTo>
                    <a:pt x="3810" y="113633"/>
                    <a:pt x="3905" y="113824"/>
                    <a:pt x="4000" y="113919"/>
                  </a:cubicBezTo>
                  <a:cubicBezTo>
                    <a:pt x="4096" y="114014"/>
                    <a:pt x="4191" y="114110"/>
                    <a:pt x="4286" y="114300"/>
                  </a:cubicBezTo>
                  <a:cubicBezTo>
                    <a:pt x="4381" y="114395"/>
                    <a:pt x="4477" y="114490"/>
                    <a:pt x="4572" y="114586"/>
                  </a:cubicBezTo>
                  <a:cubicBezTo>
                    <a:pt x="4572" y="114586"/>
                    <a:pt x="4572" y="114586"/>
                    <a:pt x="4667" y="114681"/>
                  </a:cubicBezTo>
                  <a:cubicBezTo>
                    <a:pt x="4667" y="114681"/>
                    <a:pt x="4667" y="114681"/>
                    <a:pt x="4667" y="114681"/>
                  </a:cubicBezTo>
                  <a:cubicBezTo>
                    <a:pt x="4763" y="114776"/>
                    <a:pt x="4858" y="114871"/>
                    <a:pt x="4858" y="114967"/>
                  </a:cubicBezTo>
                  <a:cubicBezTo>
                    <a:pt x="4953" y="115062"/>
                    <a:pt x="5048" y="115157"/>
                    <a:pt x="5144" y="115253"/>
                  </a:cubicBezTo>
                  <a:cubicBezTo>
                    <a:pt x="5239" y="115348"/>
                    <a:pt x="5334" y="115443"/>
                    <a:pt x="5524" y="115538"/>
                  </a:cubicBezTo>
                  <a:cubicBezTo>
                    <a:pt x="5620" y="115634"/>
                    <a:pt x="5715" y="115729"/>
                    <a:pt x="5905" y="115824"/>
                  </a:cubicBezTo>
                  <a:cubicBezTo>
                    <a:pt x="6001" y="115824"/>
                    <a:pt x="6001" y="115919"/>
                    <a:pt x="6096" y="115919"/>
                  </a:cubicBezTo>
                  <a:cubicBezTo>
                    <a:pt x="6096" y="115919"/>
                    <a:pt x="6096" y="115919"/>
                    <a:pt x="6096" y="115919"/>
                  </a:cubicBezTo>
                  <a:cubicBezTo>
                    <a:pt x="6096" y="115919"/>
                    <a:pt x="6191" y="116014"/>
                    <a:pt x="6191" y="116014"/>
                  </a:cubicBezTo>
                  <a:cubicBezTo>
                    <a:pt x="6286" y="116110"/>
                    <a:pt x="6382" y="116205"/>
                    <a:pt x="6572" y="116300"/>
                  </a:cubicBezTo>
                  <a:cubicBezTo>
                    <a:pt x="6668" y="116395"/>
                    <a:pt x="6763" y="116491"/>
                    <a:pt x="6858" y="116491"/>
                  </a:cubicBezTo>
                  <a:cubicBezTo>
                    <a:pt x="6953" y="116586"/>
                    <a:pt x="7048" y="116681"/>
                    <a:pt x="7144" y="116681"/>
                  </a:cubicBezTo>
                  <a:cubicBezTo>
                    <a:pt x="7239" y="116777"/>
                    <a:pt x="7334" y="116777"/>
                    <a:pt x="7429" y="116872"/>
                  </a:cubicBezTo>
                  <a:cubicBezTo>
                    <a:pt x="7429" y="116872"/>
                    <a:pt x="7525" y="116872"/>
                    <a:pt x="7525" y="116872"/>
                  </a:cubicBezTo>
                  <a:lnTo>
                    <a:pt x="131826" y="188595"/>
                  </a:lnTo>
                  <a:cubicBezTo>
                    <a:pt x="131921" y="188595"/>
                    <a:pt x="132017" y="188690"/>
                    <a:pt x="132017" y="188690"/>
                  </a:cubicBezTo>
                  <a:cubicBezTo>
                    <a:pt x="132112" y="188786"/>
                    <a:pt x="132207" y="188786"/>
                    <a:pt x="132302" y="188881"/>
                  </a:cubicBezTo>
                  <a:cubicBezTo>
                    <a:pt x="132397" y="188976"/>
                    <a:pt x="132493" y="188976"/>
                    <a:pt x="132588" y="189071"/>
                  </a:cubicBezTo>
                  <a:cubicBezTo>
                    <a:pt x="132683" y="189071"/>
                    <a:pt x="132778" y="189166"/>
                    <a:pt x="132874" y="189166"/>
                  </a:cubicBezTo>
                  <a:cubicBezTo>
                    <a:pt x="132969" y="189166"/>
                    <a:pt x="133064" y="189262"/>
                    <a:pt x="133160" y="189262"/>
                  </a:cubicBezTo>
                  <a:cubicBezTo>
                    <a:pt x="133160" y="189262"/>
                    <a:pt x="133255" y="189262"/>
                    <a:pt x="133255" y="189262"/>
                  </a:cubicBezTo>
                  <a:cubicBezTo>
                    <a:pt x="133255" y="189262"/>
                    <a:pt x="133255" y="189262"/>
                    <a:pt x="133255" y="189262"/>
                  </a:cubicBezTo>
                  <a:cubicBezTo>
                    <a:pt x="133350" y="189262"/>
                    <a:pt x="133350" y="189262"/>
                    <a:pt x="133445" y="189357"/>
                  </a:cubicBezTo>
                  <a:cubicBezTo>
                    <a:pt x="133541" y="189357"/>
                    <a:pt x="133636" y="189452"/>
                    <a:pt x="133731" y="189452"/>
                  </a:cubicBezTo>
                  <a:cubicBezTo>
                    <a:pt x="133826" y="189452"/>
                    <a:pt x="133921" y="189548"/>
                    <a:pt x="134017" y="189548"/>
                  </a:cubicBezTo>
                  <a:cubicBezTo>
                    <a:pt x="134112" y="189548"/>
                    <a:pt x="134207" y="189548"/>
                    <a:pt x="134398" y="189643"/>
                  </a:cubicBezTo>
                  <a:cubicBezTo>
                    <a:pt x="134493" y="189643"/>
                    <a:pt x="134588" y="189643"/>
                    <a:pt x="134684" y="189643"/>
                  </a:cubicBezTo>
                  <a:cubicBezTo>
                    <a:pt x="134684" y="189643"/>
                    <a:pt x="134684" y="189643"/>
                    <a:pt x="134684" y="189643"/>
                  </a:cubicBezTo>
                  <a:cubicBezTo>
                    <a:pt x="134684" y="189643"/>
                    <a:pt x="134684" y="189643"/>
                    <a:pt x="134779" y="189643"/>
                  </a:cubicBezTo>
                  <a:cubicBezTo>
                    <a:pt x="134874" y="189643"/>
                    <a:pt x="135065" y="189643"/>
                    <a:pt x="135160" y="189643"/>
                  </a:cubicBezTo>
                  <a:cubicBezTo>
                    <a:pt x="135255" y="189643"/>
                    <a:pt x="135445" y="189643"/>
                    <a:pt x="135541" y="189643"/>
                  </a:cubicBezTo>
                  <a:cubicBezTo>
                    <a:pt x="135731" y="189643"/>
                    <a:pt x="135826" y="189643"/>
                    <a:pt x="136017" y="189548"/>
                  </a:cubicBezTo>
                  <a:cubicBezTo>
                    <a:pt x="136017" y="189548"/>
                    <a:pt x="136017" y="189548"/>
                    <a:pt x="136017" y="189548"/>
                  </a:cubicBezTo>
                  <a:cubicBezTo>
                    <a:pt x="136017" y="189548"/>
                    <a:pt x="136017" y="189548"/>
                    <a:pt x="136017" y="189548"/>
                  </a:cubicBezTo>
                  <a:cubicBezTo>
                    <a:pt x="136208" y="189548"/>
                    <a:pt x="136398" y="189452"/>
                    <a:pt x="136493" y="189452"/>
                  </a:cubicBezTo>
                  <a:cubicBezTo>
                    <a:pt x="136684" y="189357"/>
                    <a:pt x="136874" y="189262"/>
                    <a:pt x="137160" y="189166"/>
                  </a:cubicBezTo>
                  <a:lnTo>
                    <a:pt x="307848" y="89916"/>
                  </a:lnTo>
                  <a:cubicBezTo>
                    <a:pt x="307562" y="90392"/>
                    <a:pt x="307181" y="90487"/>
                    <a:pt x="306800" y="90583"/>
                  </a:cubicBezTo>
                  <a:close/>
                </a:path>
              </a:pathLst>
            </a:custGeom>
            <a:solidFill>
              <a:schemeClr val="bg2"/>
            </a:solidFill>
            <a:ln w="9525"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628BB4D6-61D3-4420-8E01-F4614837E8F1}"/>
                </a:ext>
              </a:extLst>
            </p:cNvPr>
            <p:cNvSpPr/>
            <p:nvPr/>
          </p:nvSpPr>
          <p:spPr>
            <a:xfrm>
              <a:off x="6258591" y="3297650"/>
              <a:ext cx="171164" cy="288226"/>
            </a:xfrm>
            <a:custGeom>
              <a:avLst/>
              <a:gdLst>
                <a:gd name="connsiteX0" fmla="*/ 476 w 171164"/>
                <a:gd name="connsiteY0" fmla="*/ 99155 h 288226"/>
                <a:gd name="connsiteX1" fmla="*/ 0 w 171164"/>
                <a:gd name="connsiteY1" fmla="*/ 288227 h 288226"/>
                <a:gd name="connsiteX2" fmla="*/ 170688 w 171164"/>
                <a:gd name="connsiteY2" fmla="*/ 188976 h 288226"/>
                <a:gd name="connsiteX3" fmla="*/ 171164 w 171164"/>
                <a:gd name="connsiteY3" fmla="*/ 0 h 288226"/>
              </a:gdLst>
              <a:ahLst/>
              <a:cxnLst>
                <a:cxn ang="0">
                  <a:pos x="connsiteX0" y="connsiteY0"/>
                </a:cxn>
                <a:cxn ang="0">
                  <a:pos x="connsiteX1" y="connsiteY1"/>
                </a:cxn>
                <a:cxn ang="0">
                  <a:pos x="connsiteX2" y="connsiteY2"/>
                </a:cxn>
                <a:cxn ang="0">
                  <a:pos x="connsiteX3" y="connsiteY3"/>
                </a:cxn>
              </a:cxnLst>
              <a:rect l="l" t="t" r="r" b="b"/>
              <a:pathLst>
                <a:path w="171164" h="288226">
                  <a:moveTo>
                    <a:pt x="476" y="99155"/>
                  </a:moveTo>
                  <a:lnTo>
                    <a:pt x="0" y="288227"/>
                  </a:lnTo>
                  <a:lnTo>
                    <a:pt x="170688" y="188976"/>
                  </a:lnTo>
                  <a:lnTo>
                    <a:pt x="171164" y="0"/>
                  </a:lnTo>
                  <a:close/>
                </a:path>
              </a:pathLst>
            </a:custGeom>
            <a:solidFill>
              <a:schemeClr val="accent3">
                <a:lumMod val="60000"/>
                <a:lumOff val="40000"/>
              </a:schemeClr>
            </a:solidFill>
            <a:ln w="9525"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D5372541-5962-4A16-B614-827FE4D17BCB}"/>
                </a:ext>
              </a:extLst>
            </p:cNvPr>
            <p:cNvSpPr/>
            <p:nvPr/>
          </p:nvSpPr>
          <p:spPr>
            <a:xfrm>
              <a:off x="6042945" y="3131915"/>
              <a:ext cx="386810" cy="264985"/>
            </a:xfrm>
            <a:custGeom>
              <a:avLst/>
              <a:gdLst>
                <a:gd name="connsiteX0" fmla="*/ 187643 w 386810"/>
                <a:gd name="connsiteY0" fmla="*/ 208312 h 264985"/>
                <a:gd name="connsiteX1" fmla="*/ 188023 w 386810"/>
                <a:gd name="connsiteY1" fmla="*/ 208597 h 264985"/>
                <a:gd name="connsiteX2" fmla="*/ 191072 w 386810"/>
                <a:gd name="connsiteY2" fmla="*/ 211265 h 264985"/>
                <a:gd name="connsiteX3" fmla="*/ 191452 w 386810"/>
                <a:gd name="connsiteY3" fmla="*/ 211550 h 264985"/>
                <a:gd name="connsiteX4" fmla="*/ 194405 w 386810"/>
                <a:gd name="connsiteY4" fmla="*/ 214503 h 264985"/>
                <a:gd name="connsiteX5" fmla="*/ 194596 w 386810"/>
                <a:gd name="connsiteY5" fmla="*/ 214789 h 264985"/>
                <a:gd name="connsiteX6" fmla="*/ 197644 w 386810"/>
                <a:gd name="connsiteY6" fmla="*/ 218218 h 264985"/>
                <a:gd name="connsiteX7" fmla="*/ 197739 w 386810"/>
                <a:gd name="connsiteY7" fmla="*/ 218313 h 264985"/>
                <a:gd name="connsiteX8" fmla="*/ 200597 w 386810"/>
                <a:gd name="connsiteY8" fmla="*/ 222028 h 264985"/>
                <a:gd name="connsiteX9" fmla="*/ 200692 w 386810"/>
                <a:gd name="connsiteY9" fmla="*/ 222218 h 264985"/>
                <a:gd name="connsiteX10" fmla="*/ 203073 w 386810"/>
                <a:gd name="connsiteY10" fmla="*/ 225552 h 264985"/>
                <a:gd name="connsiteX11" fmla="*/ 204502 w 386810"/>
                <a:gd name="connsiteY11" fmla="*/ 227838 h 264985"/>
                <a:gd name="connsiteX12" fmla="*/ 205645 w 386810"/>
                <a:gd name="connsiteY12" fmla="*/ 229743 h 264985"/>
                <a:gd name="connsiteX13" fmla="*/ 206216 w 386810"/>
                <a:gd name="connsiteY13" fmla="*/ 230695 h 264985"/>
                <a:gd name="connsiteX14" fmla="*/ 208026 w 386810"/>
                <a:gd name="connsiteY14" fmla="*/ 234029 h 264985"/>
                <a:gd name="connsiteX15" fmla="*/ 208217 w 386810"/>
                <a:gd name="connsiteY15" fmla="*/ 234410 h 264985"/>
                <a:gd name="connsiteX16" fmla="*/ 210122 w 386810"/>
                <a:gd name="connsiteY16" fmla="*/ 238506 h 264985"/>
                <a:gd name="connsiteX17" fmla="*/ 210217 w 386810"/>
                <a:gd name="connsiteY17" fmla="*/ 238696 h 264985"/>
                <a:gd name="connsiteX18" fmla="*/ 211836 w 386810"/>
                <a:gd name="connsiteY18" fmla="*/ 242792 h 264985"/>
                <a:gd name="connsiteX19" fmla="*/ 211931 w 386810"/>
                <a:gd name="connsiteY19" fmla="*/ 243078 h 264985"/>
                <a:gd name="connsiteX20" fmla="*/ 213360 w 386810"/>
                <a:gd name="connsiteY20" fmla="*/ 247269 h 264985"/>
                <a:gd name="connsiteX21" fmla="*/ 213455 w 386810"/>
                <a:gd name="connsiteY21" fmla="*/ 247555 h 264985"/>
                <a:gd name="connsiteX22" fmla="*/ 214503 w 386810"/>
                <a:gd name="connsiteY22" fmla="*/ 251650 h 264985"/>
                <a:gd name="connsiteX23" fmla="*/ 214598 w 386810"/>
                <a:gd name="connsiteY23" fmla="*/ 252032 h 264985"/>
                <a:gd name="connsiteX24" fmla="*/ 215455 w 386810"/>
                <a:gd name="connsiteY24" fmla="*/ 256222 h 264985"/>
                <a:gd name="connsiteX25" fmla="*/ 215455 w 386810"/>
                <a:gd name="connsiteY25" fmla="*/ 256318 h 264985"/>
                <a:gd name="connsiteX26" fmla="*/ 215932 w 386810"/>
                <a:gd name="connsiteY26" fmla="*/ 260509 h 264985"/>
                <a:gd name="connsiteX27" fmla="*/ 215932 w 386810"/>
                <a:gd name="connsiteY27" fmla="*/ 260890 h 264985"/>
                <a:gd name="connsiteX28" fmla="*/ 216122 w 386810"/>
                <a:gd name="connsiteY28" fmla="*/ 264986 h 264985"/>
                <a:gd name="connsiteX29" fmla="*/ 386810 w 386810"/>
                <a:gd name="connsiteY29" fmla="*/ 165735 h 264985"/>
                <a:gd name="connsiteX30" fmla="*/ 386810 w 386810"/>
                <a:gd name="connsiteY30" fmla="*/ 164116 h 264985"/>
                <a:gd name="connsiteX31" fmla="*/ 386715 w 386810"/>
                <a:gd name="connsiteY31" fmla="*/ 162401 h 264985"/>
                <a:gd name="connsiteX32" fmla="*/ 386620 w 386810"/>
                <a:gd name="connsiteY32" fmla="*/ 161639 h 264985"/>
                <a:gd name="connsiteX33" fmla="*/ 386620 w 386810"/>
                <a:gd name="connsiteY33" fmla="*/ 161258 h 264985"/>
                <a:gd name="connsiteX34" fmla="*/ 386620 w 386810"/>
                <a:gd name="connsiteY34" fmla="*/ 160687 h 264985"/>
                <a:gd name="connsiteX35" fmla="*/ 386429 w 386810"/>
                <a:gd name="connsiteY35" fmla="*/ 158972 h 264985"/>
                <a:gd name="connsiteX36" fmla="*/ 386144 w 386810"/>
                <a:gd name="connsiteY36" fmla="*/ 157163 h 264985"/>
                <a:gd name="connsiteX37" fmla="*/ 386144 w 386810"/>
                <a:gd name="connsiteY37" fmla="*/ 157067 h 264985"/>
                <a:gd name="connsiteX38" fmla="*/ 386144 w 386810"/>
                <a:gd name="connsiteY38" fmla="*/ 156972 h 264985"/>
                <a:gd name="connsiteX39" fmla="*/ 385858 w 386810"/>
                <a:gd name="connsiteY39" fmla="*/ 155353 h 264985"/>
                <a:gd name="connsiteX40" fmla="*/ 385477 w 386810"/>
                <a:gd name="connsiteY40" fmla="*/ 153543 h 264985"/>
                <a:gd name="connsiteX41" fmla="*/ 385286 w 386810"/>
                <a:gd name="connsiteY41" fmla="*/ 152876 h 264985"/>
                <a:gd name="connsiteX42" fmla="*/ 385191 w 386810"/>
                <a:gd name="connsiteY42" fmla="*/ 152495 h 264985"/>
                <a:gd name="connsiteX43" fmla="*/ 385000 w 386810"/>
                <a:gd name="connsiteY43" fmla="*/ 151733 h 264985"/>
                <a:gd name="connsiteX44" fmla="*/ 384524 w 386810"/>
                <a:gd name="connsiteY44" fmla="*/ 149828 h 264985"/>
                <a:gd name="connsiteX45" fmla="*/ 384143 w 386810"/>
                <a:gd name="connsiteY45" fmla="*/ 148399 h 264985"/>
                <a:gd name="connsiteX46" fmla="*/ 384048 w 386810"/>
                <a:gd name="connsiteY46" fmla="*/ 148114 h 264985"/>
                <a:gd name="connsiteX47" fmla="*/ 383953 w 386810"/>
                <a:gd name="connsiteY47" fmla="*/ 147828 h 264985"/>
                <a:gd name="connsiteX48" fmla="*/ 383381 w 386810"/>
                <a:gd name="connsiteY48" fmla="*/ 146018 h 264985"/>
                <a:gd name="connsiteX49" fmla="*/ 382715 w 386810"/>
                <a:gd name="connsiteY49" fmla="*/ 144209 h 264985"/>
                <a:gd name="connsiteX50" fmla="*/ 382619 w 386810"/>
                <a:gd name="connsiteY50" fmla="*/ 143923 h 264985"/>
                <a:gd name="connsiteX51" fmla="*/ 382524 w 386810"/>
                <a:gd name="connsiteY51" fmla="*/ 143637 h 264985"/>
                <a:gd name="connsiteX52" fmla="*/ 382143 w 386810"/>
                <a:gd name="connsiteY52" fmla="*/ 142494 h 264985"/>
                <a:gd name="connsiteX53" fmla="*/ 381476 w 386810"/>
                <a:gd name="connsiteY53" fmla="*/ 140780 h 264985"/>
                <a:gd name="connsiteX54" fmla="*/ 380905 w 386810"/>
                <a:gd name="connsiteY54" fmla="*/ 139541 h 264985"/>
                <a:gd name="connsiteX55" fmla="*/ 380810 w 386810"/>
                <a:gd name="connsiteY55" fmla="*/ 139351 h 264985"/>
                <a:gd name="connsiteX56" fmla="*/ 380714 w 386810"/>
                <a:gd name="connsiteY56" fmla="*/ 139065 h 264985"/>
                <a:gd name="connsiteX57" fmla="*/ 379952 w 386810"/>
                <a:gd name="connsiteY57" fmla="*/ 137350 h 264985"/>
                <a:gd name="connsiteX58" fmla="*/ 379095 w 386810"/>
                <a:gd name="connsiteY58" fmla="*/ 135446 h 264985"/>
                <a:gd name="connsiteX59" fmla="*/ 379000 w 386810"/>
                <a:gd name="connsiteY59" fmla="*/ 135160 h 264985"/>
                <a:gd name="connsiteX60" fmla="*/ 378809 w 386810"/>
                <a:gd name="connsiteY60" fmla="*/ 134779 h 264985"/>
                <a:gd name="connsiteX61" fmla="*/ 378047 w 386810"/>
                <a:gd name="connsiteY61" fmla="*/ 133255 h 264985"/>
                <a:gd name="connsiteX62" fmla="*/ 377000 w 386810"/>
                <a:gd name="connsiteY62" fmla="*/ 131445 h 264985"/>
                <a:gd name="connsiteX63" fmla="*/ 376428 w 386810"/>
                <a:gd name="connsiteY63" fmla="*/ 130493 h 264985"/>
                <a:gd name="connsiteX64" fmla="*/ 376238 w 386810"/>
                <a:gd name="connsiteY64" fmla="*/ 130111 h 264985"/>
                <a:gd name="connsiteX65" fmla="*/ 375285 w 386810"/>
                <a:gd name="connsiteY65" fmla="*/ 128587 h 264985"/>
                <a:gd name="connsiteX66" fmla="*/ 373856 w 386810"/>
                <a:gd name="connsiteY66" fmla="*/ 126301 h 264985"/>
                <a:gd name="connsiteX67" fmla="*/ 373571 w 386810"/>
                <a:gd name="connsiteY67" fmla="*/ 125921 h 264985"/>
                <a:gd name="connsiteX68" fmla="*/ 371475 w 386810"/>
                <a:gd name="connsiteY68" fmla="*/ 122872 h 264985"/>
                <a:gd name="connsiteX69" fmla="*/ 371380 w 386810"/>
                <a:gd name="connsiteY69" fmla="*/ 122682 h 264985"/>
                <a:gd name="connsiteX70" fmla="*/ 371380 w 386810"/>
                <a:gd name="connsiteY70" fmla="*/ 122682 h 264985"/>
                <a:gd name="connsiteX71" fmla="*/ 369761 w 386810"/>
                <a:gd name="connsiteY71" fmla="*/ 120586 h 264985"/>
                <a:gd name="connsiteX72" fmla="*/ 368427 w 386810"/>
                <a:gd name="connsiteY72" fmla="*/ 118967 h 264985"/>
                <a:gd name="connsiteX73" fmla="*/ 368332 w 386810"/>
                <a:gd name="connsiteY73" fmla="*/ 118872 h 264985"/>
                <a:gd name="connsiteX74" fmla="*/ 368332 w 386810"/>
                <a:gd name="connsiteY74" fmla="*/ 118872 h 264985"/>
                <a:gd name="connsiteX75" fmla="*/ 366998 w 386810"/>
                <a:gd name="connsiteY75" fmla="*/ 117253 h 264985"/>
                <a:gd name="connsiteX76" fmla="*/ 365569 w 386810"/>
                <a:gd name="connsiteY76" fmla="*/ 115729 h 264985"/>
                <a:gd name="connsiteX77" fmla="*/ 365379 w 386810"/>
                <a:gd name="connsiteY77" fmla="*/ 115538 h 264985"/>
                <a:gd name="connsiteX78" fmla="*/ 365093 w 386810"/>
                <a:gd name="connsiteY78" fmla="*/ 115252 h 264985"/>
                <a:gd name="connsiteX79" fmla="*/ 364141 w 386810"/>
                <a:gd name="connsiteY79" fmla="*/ 114205 h 264985"/>
                <a:gd name="connsiteX80" fmla="*/ 362617 w 386810"/>
                <a:gd name="connsiteY80" fmla="*/ 112681 h 264985"/>
                <a:gd name="connsiteX81" fmla="*/ 362140 w 386810"/>
                <a:gd name="connsiteY81" fmla="*/ 112300 h 264985"/>
                <a:gd name="connsiteX82" fmla="*/ 361760 w 386810"/>
                <a:gd name="connsiteY82" fmla="*/ 112014 h 264985"/>
                <a:gd name="connsiteX83" fmla="*/ 360998 w 386810"/>
                <a:gd name="connsiteY83" fmla="*/ 111347 h 264985"/>
                <a:gd name="connsiteX84" fmla="*/ 359378 w 386810"/>
                <a:gd name="connsiteY84" fmla="*/ 110014 h 264985"/>
                <a:gd name="connsiteX85" fmla="*/ 358711 w 386810"/>
                <a:gd name="connsiteY85" fmla="*/ 109442 h 264985"/>
                <a:gd name="connsiteX86" fmla="*/ 358331 w 386810"/>
                <a:gd name="connsiteY86" fmla="*/ 109157 h 264985"/>
                <a:gd name="connsiteX87" fmla="*/ 357759 w 386810"/>
                <a:gd name="connsiteY87" fmla="*/ 108680 h 264985"/>
                <a:gd name="connsiteX88" fmla="*/ 356235 w 386810"/>
                <a:gd name="connsiteY88" fmla="*/ 107537 h 264985"/>
                <a:gd name="connsiteX89" fmla="*/ 355092 w 386810"/>
                <a:gd name="connsiteY89" fmla="*/ 106775 h 264985"/>
                <a:gd name="connsiteX90" fmla="*/ 354997 w 386810"/>
                <a:gd name="connsiteY90" fmla="*/ 106585 h 264985"/>
                <a:gd name="connsiteX91" fmla="*/ 354806 w 386810"/>
                <a:gd name="connsiteY91" fmla="*/ 106394 h 264985"/>
                <a:gd name="connsiteX92" fmla="*/ 353282 w 386810"/>
                <a:gd name="connsiteY92" fmla="*/ 105442 h 264985"/>
                <a:gd name="connsiteX93" fmla="*/ 351758 w 386810"/>
                <a:gd name="connsiteY93" fmla="*/ 104489 h 264985"/>
                <a:gd name="connsiteX94" fmla="*/ 351377 w 386810"/>
                <a:gd name="connsiteY94" fmla="*/ 104299 h 264985"/>
                <a:gd name="connsiteX95" fmla="*/ 170783 w 386810"/>
                <a:gd name="connsiteY95" fmla="*/ 0 h 264985"/>
                <a:gd name="connsiteX96" fmla="*/ 0 w 386810"/>
                <a:gd name="connsiteY96" fmla="*/ 99250 h 264985"/>
                <a:gd name="connsiteX97" fmla="*/ 180689 w 386810"/>
                <a:gd name="connsiteY97" fmla="*/ 203454 h 264985"/>
                <a:gd name="connsiteX98" fmla="*/ 184214 w 386810"/>
                <a:gd name="connsiteY98" fmla="*/ 205740 h 264985"/>
                <a:gd name="connsiteX99" fmla="*/ 184404 w 386810"/>
                <a:gd name="connsiteY99" fmla="*/ 205931 h 264985"/>
                <a:gd name="connsiteX100" fmla="*/ 187643 w 386810"/>
                <a:gd name="connsiteY100" fmla="*/ 208312 h 264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Lst>
              <a:rect l="l" t="t" r="r" b="b"/>
              <a:pathLst>
                <a:path w="386810" h="264985">
                  <a:moveTo>
                    <a:pt x="187643" y="208312"/>
                  </a:moveTo>
                  <a:cubicBezTo>
                    <a:pt x="187738" y="208407"/>
                    <a:pt x="187833" y="208502"/>
                    <a:pt x="188023" y="208597"/>
                  </a:cubicBezTo>
                  <a:cubicBezTo>
                    <a:pt x="189071" y="209455"/>
                    <a:pt x="190024" y="210312"/>
                    <a:pt x="191072" y="211265"/>
                  </a:cubicBezTo>
                  <a:cubicBezTo>
                    <a:pt x="191167" y="211360"/>
                    <a:pt x="191262" y="211455"/>
                    <a:pt x="191452" y="211550"/>
                  </a:cubicBezTo>
                  <a:cubicBezTo>
                    <a:pt x="192500" y="212503"/>
                    <a:pt x="193453" y="213455"/>
                    <a:pt x="194405" y="214503"/>
                  </a:cubicBezTo>
                  <a:cubicBezTo>
                    <a:pt x="194500" y="214598"/>
                    <a:pt x="194596" y="214693"/>
                    <a:pt x="194596" y="214789"/>
                  </a:cubicBezTo>
                  <a:cubicBezTo>
                    <a:pt x="195644" y="215932"/>
                    <a:pt x="196596" y="216980"/>
                    <a:pt x="197644" y="218218"/>
                  </a:cubicBezTo>
                  <a:cubicBezTo>
                    <a:pt x="197644" y="218218"/>
                    <a:pt x="197644" y="218218"/>
                    <a:pt x="197739" y="218313"/>
                  </a:cubicBezTo>
                  <a:cubicBezTo>
                    <a:pt x="198692" y="219551"/>
                    <a:pt x="199644" y="220694"/>
                    <a:pt x="200597" y="222028"/>
                  </a:cubicBezTo>
                  <a:cubicBezTo>
                    <a:pt x="200597" y="222123"/>
                    <a:pt x="200692" y="222123"/>
                    <a:pt x="200692" y="222218"/>
                  </a:cubicBezTo>
                  <a:cubicBezTo>
                    <a:pt x="201454" y="223361"/>
                    <a:pt x="202311" y="224409"/>
                    <a:pt x="203073" y="225552"/>
                  </a:cubicBezTo>
                  <a:cubicBezTo>
                    <a:pt x="203549" y="226314"/>
                    <a:pt x="204025" y="227076"/>
                    <a:pt x="204502" y="227838"/>
                  </a:cubicBezTo>
                  <a:cubicBezTo>
                    <a:pt x="204883" y="228505"/>
                    <a:pt x="205264" y="229076"/>
                    <a:pt x="205645" y="229743"/>
                  </a:cubicBezTo>
                  <a:cubicBezTo>
                    <a:pt x="205835" y="230029"/>
                    <a:pt x="206026" y="230410"/>
                    <a:pt x="206216" y="230695"/>
                  </a:cubicBezTo>
                  <a:cubicBezTo>
                    <a:pt x="206788" y="231743"/>
                    <a:pt x="207454" y="232886"/>
                    <a:pt x="208026" y="234029"/>
                  </a:cubicBezTo>
                  <a:cubicBezTo>
                    <a:pt x="208121" y="234124"/>
                    <a:pt x="208121" y="234315"/>
                    <a:pt x="208217" y="234410"/>
                  </a:cubicBezTo>
                  <a:cubicBezTo>
                    <a:pt x="208883" y="235744"/>
                    <a:pt x="209550" y="237172"/>
                    <a:pt x="210122" y="238506"/>
                  </a:cubicBezTo>
                  <a:cubicBezTo>
                    <a:pt x="210122" y="238601"/>
                    <a:pt x="210217" y="238696"/>
                    <a:pt x="210217" y="238696"/>
                  </a:cubicBezTo>
                  <a:cubicBezTo>
                    <a:pt x="210788" y="240030"/>
                    <a:pt x="211360" y="241459"/>
                    <a:pt x="211836" y="242792"/>
                  </a:cubicBezTo>
                  <a:cubicBezTo>
                    <a:pt x="211836" y="242888"/>
                    <a:pt x="211931" y="242983"/>
                    <a:pt x="211931" y="243078"/>
                  </a:cubicBezTo>
                  <a:cubicBezTo>
                    <a:pt x="212408" y="244507"/>
                    <a:pt x="212884" y="245936"/>
                    <a:pt x="213360" y="247269"/>
                  </a:cubicBezTo>
                  <a:cubicBezTo>
                    <a:pt x="213360" y="247364"/>
                    <a:pt x="213455" y="247460"/>
                    <a:pt x="213455" y="247555"/>
                  </a:cubicBezTo>
                  <a:cubicBezTo>
                    <a:pt x="213836" y="248888"/>
                    <a:pt x="214217" y="250317"/>
                    <a:pt x="214503" y="251650"/>
                  </a:cubicBezTo>
                  <a:cubicBezTo>
                    <a:pt x="214503" y="251746"/>
                    <a:pt x="214598" y="251936"/>
                    <a:pt x="214598" y="252032"/>
                  </a:cubicBezTo>
                  <a:cubicBezTo>
                    <a:pt x="214884" y="253460"/>
                    <a:pt x="215170" y="254794"/>
                    <a:pt x="215455" y="256222"/>
                  </a:cubicBezTo>
                  <a:cubicBezTo>
                    <a:pt x="215455" y="256222"/>
                    <a:pt x="215455" y="256222"/>
                    <a:pt x="215455" y="256318"/>
                  </a:cubicBezTo>
                  <a:cubicBezTo>
                    <a:pt x="215646" y="257746"/>
                    <a:pt x="215837" y="259080"/>
                    <a:pt x="215932" y="260509"/>
                  </a:cubicBezTo>
                  <a:cubicBezTo>
                    <a:pt x="215932" y="260604"/>
                    <a:pt x="215932" y="260699"/>
                    <a:pt x="215932" y="260890"/>
                  </a:cubicBezTo>
                  <a:cubicBezTo>
                    <a:pt x="216027" y="262318"/>
                    <a:pt x="216122" y="263652"/>
                    <a:pt x="216122" y="264986"/>
                  </a:cubicBezTo>
                  <a:lnTo>
                    <a:pt x="386810" y="165735"/>
                  </a:lnTo>
                  <a:cubicBezTo>
                    <a:pt x="386810" y="165164"/>
                    <a:pt x="386810" y="164687"/>
                    <a:pt x="386810" y="164116"/>
                  </a:cubicBezTo>
                  <a:cubicBezTo>
                    <a:pt x="386810" y="163544"/>
                    <a:pt x="386810" y="162973"/>
                    <a:pt x="386715" y="162401"/>
                  </a:cubicBezTo>
                  <a:cubicBezTo>
                    <a:pt x="386715" y="162116"/>
                    <a:pt x="386715" y="161830"/>
                    <a:pt x="386620" y="161639"/>
                  </a:cubicBezTo>
                  <a:cubicBezTo>
                    <a:pt x="386620" y="161544"/>
                    <a:pt x="386620" y="161449"/>
                    <a:pt x="386620" y="161258"/>
                  </a:cubicBezTo>
                  <a:cubicBezTo>
                    <a:pt x="386620" y="161068"/>
                    <a:pt x="386620" y="160877"/>
                    <a:pt x="386620" y="160687"/>
                  </a:cubicBezTo>
                  <a:cubicBezTo>
                    <a:pt x="386525" y="160115"/>
                    <a:pt x="386525" y="159544"/>
                    <a:pt x="386429" y="158972"/>
                  </a:cubicBezTo>
                  <a:cubicBezTo>
                    <a:pt x="386334" y="158401"/>
                    <a:pt x="386239" y="157829"/>
                    <a:pt x="386144" y="157163"/>
                  </a:cubicBezTo>
                  <a:cubicBezTo>
                    <a:pt x="386144" y="157163"/>
                    <a:pt x="386144" y="157163"/>
                    <a:pt x="386144" y="157067"/>
                  </a:cubicBezTo>
                  <a:cubicBezTo>
                    <a:pt x="386144" y="157067"/>
                    <a:pt x="386144" y="156972"/>
                    <a:pt x="386144" y="156972"/>
                  </a:cubicBezTo>
                  <a:cubicBezTo>
                    <a:pt x="386048" y="156400"/>
                    <a:pt x="385953" y="155829"/>
                    <a:pt x="385858" y="155353"/>
                  </a:cubicBezTo>
                  <a:cubicBezTo>
                    <a:pt x="385763" y="154781"/>
                    <a:pt x="385572" y="154115"/>
                    <a:pt x="385477" y="153543"/>
                  </a:cubicBezTo>
                  <a:cubicBezTo>
                    <a:pt x="385382" y="153353"/>
                    <a:pt x="385382" y="153067"/>
                    <a:pt x="385286" y="152876"/>
                  </a:cubicBezTo>
                  <a:cubicBezTo>
                    <a:pt x="385286" y="152781"/>
                    <a:pt x="385191" y="152591"/>
                    <a:pt x="385191" y="152495"/>
                  </a:cubicBezTo>
                  <a:cubicBezTo>
                    <a:pt x="385096" y="152210"/>
                    <a:pt x="385096" y="151924"/>
                    <a:pt x="385000" y="151733"/>
                  </a:cubicBezTo>
                  <a:cubicBezTo>
                    <a:pt x="384810" y="151067"/>
                    <a:pt x="384715" y="150495"/>
                    <a:pt x="384524" y="149828"/>
                  </a:cubicBezTo>
                  <a:cubicBezTo>
                    <a:pt x="384429" y="149352"/>
                    <a:pt x="384238" y="148876"/>
                    <a:pt x="384143" y="148399"/>
                  </a:cubicBezTo>
                  <a:cubicBezTo>
                    <a:pt x="384143" y="148304"/>
                    <a:pt x="384048" y="148209"/>
                    <a:pt x="384048" y="148114"/>
                  </a:cubicBezTo>
                  <a:cubicBezTo>
                    <a:pt x="384048" y="148019"/>
                    <a:pt x="384048" y="147923"/>
                    <a:pt x="383953" y="147828"/>
                  </a:cubicBezTo>
                  <a:cubicBezTo>
                    <a:pt x="383762" y="147257"/>
                    <a:pt x="383572" y="146590"/>
                    <a:pt x="383381" y="146018"/>
                  </a:cubicBezTo>
                  <a:cubicBezTo>
                    <a:pt x="383191" y="145447"/>
                    <a:pt x="383000" y="144780"/>
                    <a:pt x="382715" y="144209"/>
                  </a:cubicBezTo>
                  <a:cubicBezTo>
                    <a:pt x="382715" y="144113"/>
                    <a:pt x="382619" y="144018"/>
                    <a:pt x="382619" y="143923"/>
                  </a:cubicBezTo>
                  <a:cubicBezTo>
                    <a:pt x="382619" y="143828"/>
                    <a:pt x="382524" y="143732"/>
                    <a:pt x="382524" y="143637"/>
                  </a:cubicBezTo>
                  <a:cubicBezTo>
                    <a:pt x="382429" y="143256"/>
                    <a:pt x="382238" y="142875"/>
                    <a:pt x="382143" y="142494"/>
                  </a:cubicBezTo>
                  <a:cubicBezTo>
                    <a:pt x="381953" y="141922"/>
                    <a:pt x="381667" y="141351"/>
                    <a:pt x="381476" y="140780"/>
                  </a:cubicBezTo>
                  <a:cubicBezTo>
                    <a:pt x="381286" y="140398"/>
                    <a:pt x="381095" y="139922"/>
                    <a:pt x="380905" y="139541"/>
                  </a:cubicBezTo>
                  <a:cubicBezTo>
                    <a:pt x="380905" y="139446"/>
                    <a:pt x="380810" y="139351"/>
                    <a:pt x="380810" y="139351"/>
                  </a:cubicBezTo>
                  <a:cubicBezTo>
                    <a:pt x="380810" y="139256"/>
                    <a:pt x="380714" y="139160"/>
                    <a:pt x="380714" y="139065"/>
                  </a:cubicBezTo>
                  <a:cubicBezTo>
                    <a:pt x="380429" y="138494"/>
                    <a:pt x="380238" y="137922"/>
                    <a:pt x="379952" y="137350"/>
                  </a:cubicBezTo>
                  <a:cubicBezTo>
                    <a:pt x="379667" y="136684"/>
                    <a:pt x="379381" y="136112"/>
                    <a:pt x="379095" y="135446"/>
                  </a:cubicBezTo>
                  <a:cubicBezTo>
                    <a:pt x="379095" y="135350"/>
                    <a:pt x="379000" y="135255"/>
                    <a:pt x="379000" y="135160"/>
                  </a:cubicBezTo>
                  <a:cubicBezTo>
                    <a:pt x="378905" y="135065"/>
                    <a:pt x="378905" y="134874"/>
                    <a:pt x="378809" y="134779"/>
                  </a:cubicBezTo>
                  <a:cubicBezTo>
                    <a:pt x="378523" y="134303"/>
                    <a:pt x="378333" y="133826"/>
                    <a:pt x="378047" y="133255"/>
                  </a:cubicBezTo>
                  <a:cubicBezTo>
                    <a:pt x="377761" y="132683"/>
                    <a:pt x="377381" y="132017"/>
                    <a:pt x="377000" y="131445"/>
                  </a:cubicBezTo>
                  <a:cubicBezTo>
                    <a:pt x="376809" y="131159"/>
                    <a:pt x="376619" y="130778"/>
                    <a:pt x="376428" y="130493"/>
                  </a:cubicBezTo>
                  <a:cubicBezTo>
                    <a:pt x="376333" y="130397"/>
                    <a:pt x="376333" y="130207"/>
                    <a:pt x="376238" y="130111"/>
                  </a:cubicBezTo>
                  <a:cubicBezTo>
                    <a:pt x="375952" y="129635"/>
                    <a:pt x="375571" y="129064"/>
                    <a:pt x="375285" y="128587"/>
                  </a:cubicBezTo>
                  <a:cubicBezTo>
                    <a:pt x="374809" y="127825"/>
                    <a:pt x="374333" y="127063"/>
                    <a:pt x="373856" y="126301"/>
                  </a:cubicBezTo>
                  <a:cubicBezTo>
                    <a:pt x="373761" y="126206"/>
                    <a:pt x="373666" y="126016"/>
                    <a:pt x="373571" y="125921"/>
                  </a:cubicBezTo>
                  <a:cubicBezTo>
                    <a:pt x="372904" y="124873"/>
                    <a:pt x="372142" y="123920"/>
                    <a:pt x="371475" y="122872"/>
                  </a:cubicBezTo>
                  <a:cubicBezTo>
                    <a:pt x="371475" y="122777"/>
                    <a:pt x="371380" y="122777"/>
                    <a:pt x="371380" y="122682"/>
                  </a:cubicBezTo>
                  <a:cubicBezTo>
                    <a:pt x="371380" y="122682"/>
                    <a:pt x="371380" y="122682"/>
                    <a:pt x="371380" y="122682"/>
                  </a:cubicBezTo>
                  <a:cubicBezTo>
                    <a:pt x="370904" y="122015"/>
                    <a:pt x="370332" y="121253"/>
                    <a:pt x="369761" y="120586"/>
                  </a:cubicBezTo>
                  <a:cubicBezTo>
                    <a:pt x="369380" y="120015"/>
                    <a:pt x="368903" y="119539"/>
                    <a:pt x="368427" y="118967"/>
                  </a:cubicBezTo>
                  <a:cubicBezTo>
                    <a:pt x="368427" y="118967"/>
                    <a:pt x="368427" y="118967"/>
                    <a:pt x="368332" y="118872"/>
                  </a:cubicBezTo>
                  <a:cubicBezTo>
                    <a:pt x="368332" y="118872"/>
                    <a:pt x="368332" y="118872"/>
                    <a:pt x="368332" y="118872"/>
                  </a:cubicBezTo>
                  <a:cubicBezTo>
                    <a:pt x="367856" y="118300"/>
                    <a:pt x="367379" y="117824"/>
                    <a:pt x="366998" y="117253"/>
                  </a:cubicBezTo>
                  <a:cubicBezTo>
                    <a:pt x="366522" y="116776"/>
                    <a:pt x="366046" y="116205"/>
                    <a:pt x="365569" y="115729"/>
                  </a:cubicBezTo>
                  <a:cubicBezTo>
                    <a:pt x="365474" y="115634"/>
                    <a:pt x="365379" y="115538"/>
                    <a:pt x="365379" y="115538"/>
                  </a:cubicBezTo>
                  <a:cubicBezTo>
                    <a:pt x="365284" y="115443"/>
                    <a:pt x="365188" y="115348"/>
                    <a:pt x="365093" y="115252"/>
                  </a:cubicBezTo>
                  <a:cubicBezTo>
                    <a:pt x="364808" y="114872"/>
                    <a:pt x="364427" y="114586"/>
                    <a:pt x="364141" y="114205"/>
                  </a:cubicBezTo>
                  <a:cubicBezTo>
                    <a:pt x="363665" y="113728"/>
                    <a:pt x="363188" y="113252"/>
                    <a:pt x="362617" y="112681"/>
                  </a:cubicBezTo>
                  <a:cubicBezTo>
                    <a:pt x="362426" y="112490"/>
                    <a:pt x="362331" y="112395"/>
                    <a:pt x="362140" y="112300"/>
                  </a:cubicBezTo>
                  <a:cubicBezTo>
                    <a:pt x="362045" y="112205"/>
                    <a:pt x="361950" y="112109"/>
                    <a:pt x="361760" y="112014"/>
                  </a:cubicBezTo>
                  <a:cubicBezTo>
                    <a:pt x="361474" y="111823"/>
                    <a:pt x="361283" y="111538"/>
                    <a:pt x="360998" y="111347"/>
                  </a:cubicBezTo>
                  <a:cubicBezTo>
                    <a:pt x="360521" y="110871"/>
                    <a:pt x="359950" y="110395"/>
                    <a:pt x="359378" y="110014"/>
                  </a:cubicBezTo>
                  <a:cubicBezTo>
                    <a:pt x="359188" y="109823"/>
                    <a:pt x="358902" y="109633"/>
                    <a:pt x="358711" y="109442"/>
                  </a:cubicBezTo>
                  <a:cubicBezTo>
                    <a:pt x="358616" y="109347"/>
                    <a:pt x="358521" y="109252"/>
                    <a:pt x="358331" y="109157"/>
                  </a:cubicBezTo>
                  <a:cubicBezTo>
                    <a:pt x="358140" y="108966"/>
                    <a:pt x="357950" y="108871"/>
                    <a:pt x="357759" y="108680"/>
                  </a:cubicBezTo>
                  <a:cubicBezTo>
                    <a:pt x="357283" y="108299"/>
                    <a:pt x="356711" y="107918"/>
                    <a:pt x="356235" y="107537"/>
                  </a:cubicBezTo>
                  <a:cubicBezTo>
                    <a:pt x="355854" y="107251"/>
                    <a:pt x="355473" y="106966"/>
                    <a:pt x="355092" y="106775"/>
                  </a:cubicBezTo>
                  <a:cubicBezTo>
                    <a:pt x="355092" y="106680"/>
                    <a:pt x="354997" y="106585"/>
                    <a:pt x="354997" y="106585"/>
                  </a:cubicBezTo>
                  <a:cubicBezTo>
                    <a:pt x="354902" y="106585"/>
                    <a:pt x="354902" y="106489"/>
                    <a:pt x="354806" y="106394"/>
                  </a:cubicBezTo>
                  <a:cubicBezTo>
                    <a:pt x="354330" y="106013"/>
                    <a:pt x="353759" y="105727"/>
                    <a:pt x="353282" y="105442"/>
                  </a:cubicBezTo>
                  <a:cubicBezTo>
                    <a:pt x="352806" y="105156"/>
                    <a:pt x="352330" y="104775"/>
                    <a:pt x="351758" y="104489"/>
                  </a:cubicBezTo>
                  <a:cubicBezTo>
                    <a:pt x="351663" y="104394"/>
                    <a:pt x="351568" y="104394"/>
                    <a:pt x="351377" y="104299"/>
                  </a:cubicBezTo>
                  <a:lnTo>
                    <a:pt x="170783" y="0"/>
                  </a:lnTo>
                  <a:lnTo>
                    <a:pt x="0" y="99250"/>
                  </a:lnTo>
                  <a:lnTo>
                    <a:pt x="180689" y="203454"/>
                  </a:lnTo>
                  <a:cubicBezTo>
                    <a:pt x="181927" y="204121"/>
                    <a:pt x="183071" y="204883"/>
                    <a:pt x="184214" y="205740"/>
                  </a:cubicBezTo>
                  <a:cubicBezTo>
                    <a:pt x="184309" y="205835"/>
                    <a:pt x="184309" y="205835"/>
                    <a:pt x="184404" y="205931"/>
                  </a:cubicBezTo>
                  <a:cubicBezTo>
                    <a:pt x="185547" y="206692"/>
                    <a:pt x="186595" y="207455"/>
                    <a:pt x="187643" y="208312"/>
                  </a:cubicBezTo>
                  <a:close/>
                </a:path>
              </a:pathLst>
            </a:custGeom>
            <a:solidFill>
              <a:schemeClr val="accent3">
                <a:lumMod val="40000"/>
                <a:lumOff val="60000"/>
              </a:schemeClr>
            </a:solidFill>
            <a:ln w="9525"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81AFD44E-4E0D-4C93-B7C1-D685C1C1EEDB}"/>
                </a:ext>
              </a:extLst>
            </p:cNvPr>
            <p:cNvSpPr/>
            <p:nvPr/>
          </p:nvSpPr>
          <p:spPr>
            <a:xfrm>
              <a:off x="6042278" y="3231070"/>
              <a:ext cx="216789" cy="354806"/>
            </a:xfrm>
            <a:custGeom>
              <a:avLst/>
              <a:gdLst>
                <a:gd name="connsiteX0" fmla="*/ 181356 w 216789"/>
                <a:gd name="connsiteY0" fmla="*/ 104299 h 354806"/>
                <a:gd name="connsiteX1" fmla="*/ 216789 w 216789"/>
                <a:gd name="connsiteY1" fmla="*/ 165735 h 354806"/>
                <a:gd name="connsiteX2" fmla="*/ 216218 w 216789"/>
                <a:gd name="connsiteY2" fmla="*/ 354806 h 354806"/>
                <a:gd name="connsiteX3" fmla="*/ 0 w 216789"/>
                <a:gd name="connsiteY3" fmla="*/ 229934 h 354806"/>
                <a:gd name="connsiteX4" fmla="*/ 667 w 216789"/>
                <a:gd name="connsiteY4" fmla="*/ 0 h 354806"/>
                <a:gd name="connsiteX5" fmla="*/ 181356 w 216789"/>
                <a:gd name="connsiteY5" fmla="*/ 104299 h 354806"/>
                <a:gd name="connsiteX6" fmla="*/ 170688 w 216789"/>
                <a:gd name="connsiteY6" fmla="*/ 224123 h 354806"/>
                <a:gd name="connsiteX7" fmla="*/ 178308 w 216789"/>
                <a:gd name="connsiteY7" fmla="*/ 219742 h 354806"/>
                <a:gd name="connsiteX8" fmla="*/ 170688 w 216789"/>
                <a:gd name="connsiteY8" fmla="*/ 206502 h 354806"/>
                <a:gd name="connsiteX9" fmla="*/ 46387 w 216789"/>
                <a:gd name="connsiteY9" fmla="*/ 134779 h 354806"/>
                <a:gd name="connsiteX10" fmla="*/ 38767 w 216789"/>
                <a:gd name="connsiteY10" fmla="*/ 139160 h 354806"/>
                <a:gd name="connsiteX11" fmla="*/ 46387 w 216789"/>
                <a:gd name="connsiteY11" fmla="*/ 152400 h 354806"/>
                <a:gd name="connsiteX12" fmla="*/ 170688 w 216789"/>
                <a:gd name="connsiteY12" fmla="*/ 224123 h 354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6789" h="354806">
                  <a:moveTo>
                    <a:pt x="181356" y="104299"/>
                  </a:moveTo>
                  <a:cubicBezTo>
                    <a:pt x="200977" y="115634"/>
                    <a:pt x="216884" y="143161"/>
                    <a:pt x="216789" y="165735"/>
                  </a:cubicBezTo>
                  <a:lnTo>
                    <a:pt x="216218" y="354806"/>
                  </a:lnTo>
                  <a:lnTo>
                    <a:pt x="0" y="229934"/>
                  </a:lnTo>
                  <a:lnTo>
                    <a:pt x="667" y="0"/>
                  </a:lnTo>
                  <a:lnTo>
                    <a:pt x="181356" y="104299"/>
                  </a:lnTo>
                  <a:close/>
                  <a:moveTo>
                    <a:pt x="170688" y="224123"/>
                  </a:moveTo>
                  <a:cubicBezTo>
                    <a:pt x="174879" y="226505"/>
                    <a:pt x="178308" y="224600"/>
                    <a:pt x="178308" y="219742"/>
                  </a:cubicBezTo>
                  <a:cubicBezTo>
                    <a:pt x="178308" y="214884"/>
                    <a:pt x="174879" y="208883"/>
                    <a:pt x="170688" y="206502"/>
                  </a:cubicBezTo>
                  <a:lnTo>
                    <a:pt x="46387" y="134779"/>
                  </a:lnTo>
                  <a:cubicBezTo>
                    <a:pt x="42196" y="132302"/>
                    <a:pt x="38767" y="134303"/>
                    <a:pt x="38767" y="139160"/>
                  </a:cubicBezTo>
                  <a:cubicBezTo>
                    <a:pt x="38767" y="144018"/>
                    <a:pt x="42100" y="149924"/>
                    <a:pt x="46387" y="152400"/>
                  </a:cubicBezTo>
                  <a:lnTo>
                    <a:pt x="170688" y="224123"/>
                  </a:lnTo>
                </a:path>
              </a:pathLst>
            </a:custGeom>
            <a:solidFill>
              <a:schemeClr val="accent3"/>
            </a:solidFill>
            <a:ln w="9525" cap="flat">
              <a:noFill/>
              <a:prstDash val="solid"/>
              <a:miter/>
            </a:ln>
          </p:spPr>
          <p:txBody>
            <a:bodyPr rtlCol="0" anchor="ctr"/>
            <a:lstStyle/>
            <a:p>
              <a:endParaRPr lang="en-US"/>
            </a:p>
          </p:txBody>
        </p:sp>
      </p:grpSp>
      <p:grpSp>
        <p:nvGrpSpPr>
          <p:cNvPr id="319" name="Group 318">
            <a:extLst>
              <a:ext uri="{FF2B5EF4-FFF2-40B4-BE49-F238E27FC236}">
                <a16:creationId xmlns:a16="http://schemas.microsoft.com/office/drawing/2014/main" id="{B1136E8C-86F7-4930-81E5-96E135737A60}"/>
              </a:ext>
            </a:extLst>
          </p:cNvPr>
          <p:cNvGrpSpPr/>
          <p:nvPr/>
        </p:nvGrpSpPr>
        <p:grpSpPr>
          <a:xfrm>
            <a:off x="2763246" y="2750351"/>
            <a:ext cx="6665508" cy="2468544"/>
            <a:chOff x="6523690" y="1233733"/>
            <a:chExt cx="4956496" cy="1698815"/>
          </a:xfrm>
          <a:effectLst>
            <a:outerShdw blurRad="266700" dist="50800" dir="5400000" algn="ctr" rotWithShape="0">
              <a:srgbClr val="000000">
                <a:alpha val="10000"/>
              </a:srgbClr>
            </a:outerShdw>
          </a:effectLst>
        </p:grpSpPr>
        <p:sp>
          <p:nvSpPr>
            <p:cNvPr id="316" name="Rectangle: Rounded Corners 315">
              <a:extLst>
                <a:ext uri="{FF2B5EF4-FFF2-40B4-BE49-F238E27FC236}">
                  <a16:creationId xmlns:a16="http://schemas.microsoft.com/office/drawing/2014/main" id="{C932021A-D30C-459A-8026-B68DF22E865B}"/>
                </a:ext>
              </a:extLst>
            </p:cNvPr>
            <p:cNvSpPr/>
            <p:nvPr/>
          </p:nvSpPr>
          <p:spPr>
            <a:xfrm>
              <a:off x="6523690" y="1233733"/>
              <a:ext cx="4956496" cy="1698815"/>
            </a:xfrm>
            <a:prstGeom prst="roundRect">
              <a:avLst>
                <a:gd name="adj" fmla="val 1336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8" name="Rectangle: Rounded Corners 317">
              <a:extLst>
                <a:ext uri="{FF2B5EF4-FFF2-40B4-BE49-F238E27FC236}">
                  <a16:creationId xmlns:a16="http://schemas.microsoft.com/office/drawing/2014/main" id="{0FB76199-B652-470B-A93B-8B3364F89C17}"/>
                </a:ext>
              </a:extLst>
            </p:cNvPr>
            <p:cNvSpPr/>
            <p:nvPr/>
          </p:nvSpPr>
          <p:spPr>
            <a:xfrm>
              <a:off x="6648691" y="1341002"/>
              <a:ext cx="4706494" cy="1495362"/>
            </a:xfrm>
            <a:prstGeom prst="roundRect">
              <a:avLst>
                <a:gd name="adj" fmla="val 13362"/>
              </a:avLst>
            </a:prstGeom>
            <a:noFill/>
            <a:ln w="28575">
              <a:solidFill>
                <a:schemeClr val="accent2">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0" name="Group 349">
            <a:extLst>
              <a:ext uri="{FF2B5EF4-FFF2-40B4-BE49-F238E27FC236}">
                <a16:creationId xmlns:a16="http://schemas.microsoft.com/office/drawing/2014/main" id="{E4042506-2D00-4DCB-A3CB-641FC2847FDB}"/>
              </a:ext>
            </a:extLst>
          </p:cNvPr>
          <p:cNvGrpSpPr/>
          <p:nvPr/>
        </p:nvGrpSpPr>
        <p:grpSpPr>
          <a:xfrm>
            <a:off x="10386760" y="23835"/>
            <a:ext cx="2177837" cy="2754329"/>
            <a:chOff x="10386760" y="23835"/>
            <a:chExt cx="2177837" cy="2754329"/>
          </a:xfrm>
        </p:grpSpPr>
        <p:sp>
          <p:nvSpPr>
            <p:cNvPr id="322" name="Freeform: Shape 321">
              <a:extLst>
                <a:ext uri="{FF2B5EF4-FFF2-40B4-BE49-F238E27FC236}">
                  <a16:creationId xmlns:a16="http://schemas.microsoft.com/office/drawing/2014/main" id="{83EBF4D4-CA5D-468D-9DB5-04BBD792A4B8}"/>
                </a:ext>
              </a:extLst>
            </p:cNvPr>
            <p:cNvSpPr/>
            <p:nvPr/>
          </p:nvSpPr>
          <p:spPr>
            <a:xfrm>
              <a:off x="11214985" y="1545535"/>
              <a:ext cx="943568" cy="545259"/>
            </a:xfrm>
            <a:custGeom>
              <a:avLst/>
              <a:gdLst>
                <a:gd name="connsiteX0" fmla="*/ 0 w 232409"/>
                <a:gd name="connsiteY0" fmla="*/ 26575 h 134302"/>
                <a:gd name="connsiteX1" fmla="*/ 45911 w 232409"/>
                <a:gd name="connsiteY1" fmla="*/ 0 h 134302"/>
                <a:gd name="connsiteX2" fmla="*/ 232410 w 232409"/>
                <a:gd name="connsiteY2" fmla="*/ 107633 h 134302"/>
                <a:gd name="connsiteX3" fmla="*/ 186595 w 232409"/>
                <a:gd name="connsiteY3" fmla="*/ 134302 h 134302"/>
              </a:gdLst>
              <a:ahLst/>
              <a:cxnLst>
                <a:cxn ang="0">
                  <a:pos x="connsiteX0" y="connsiteY0"/>
                </a:cxn>
                <a:cxn ang="0">
                  <a:pos x="connsiteX1" y="connsiteY1"/>
                </a:cxn>
                <a:cxn ang="0">
                  <a:pos x="connsiteX2" y="connsiteY2"/>
                </a:cxn>
                <a:cxn ang="0">
                  <a:pos x="connsiteX3" y="connsiteY3"/>
                </a:cxn>
              </a:cxnLst>
              <a:rect l="l" t="t" r="r" b="b"/>
              <a:pathLst>
                <a:path w="232409" h="134302">
                  <a:moveTo>
                    <a:pt x="0" y="26575"/>
                  </a:moveTo>
                  <a:lnTo>
                    <a:pt x="45911" y="0"/>
                  </a:lnTo>
                  <a:lnTo>
                    <a:pt x="232410" y="107633"/>
                  </a:lnTo>
                  <a:lnTo>
                    <a:pt x="186595" y="134302"/>
                  </a:lnTo>
                  <a:close/>
                </a:path>
              </a:pathLst>
            </a:custGeom>
            <a:solidFill>
              <a:schemeClr val="accent3">
                <a:lumMod val="50000"/>
              </a:schemeClr>
            </a:solidFill>
            <a:ln w="9525" cap="flat">
              <a:noFill/>
              <a:prstDash val="solid"/>
              <a:miter/>
            </a:ln>
          </p:spPr>
          <p:txBody>
            <a:bodyPr rtlCol="0" anchor="ctr"/>
            <a:lstStyle/>
            <a:p>
              <a:endParaRPr lang="en-US"/>
            </a:p>
          </p:txBody>
        </p:sp>
        <p:sp>
          <p:nvSpPr>
            <p:cNvPr id="323" name="Freeform: Shape 322">
              <a:extLst>
                <a:ext uri="{FF2B5EF4-FFF2-40B4-BE49-F238E27FC236}">
                  <a16:creationId xmlns:a16="http://schemas.microsoft.com/office/drawing/2014/main" id="{CCFA5341-1239-44C5-8978-7DFD28874190}"/>
                </a:ext>
              </a:extLst>
            </p:cNvPr>
            <p:cNvSpPr/>
            <p:nvPr/>
          </p:nvSpPr>
          <p:spPr>
            <a:xfrm>
              <a:off x="11214985" y="961605"/>
              <a:ext cx="946666" cy="691823"/>
            </a:xfrm>
            <a:custGeom>
              <a:avLst/>
              <a:gdLst>
                <a:gd name="connsiteX0" fmla="*/ 187262 w 233172"/>
                <a:gd name="connsiteY0" fmla="*/ 26670 h 170402"/>
                <a:gd name="connsiteX1" fmla="*/ 233172 w 233172"/>
                <a:gd name="connsiteY1" fmla="*/ 0 h 170402"/>
                <a:gd name="connsiteX2" fmla="*/ 45911 w 233172"/>
                <a:gd name="connsiteY2" fmla="*/ 143827 h 170402"/>
                <a:gd name="connsiteX3" fmla="*/ 0 w 233172"/>
                <a:gd name="connsiteY3" fmla="*/ 170402 h 170402"/>
              </a:gdLst>
              <a:ahLst/>
              <a:cxnLst>
                <a:cxn ang="0">
                  <a:pos x="connsiteX0" y="connsiteY0"/>
                </a:cxn>
                <a:cxn ang="0">
                  <a:pos x="connsiteX1" y="connsiteY1"/>
                </a:cxn>
                <a:cxn ang="0">
                  <a:pos x="connsiteX2" y="connsiteY2"/>
                </a:cxn>
                <a:cxn ang="0">
                  <a:pos x="connsiteX3" y="connsiteY3"/>
                </a:cxn>
              </a:cxnLst>
              <a:rect l="l" t="t" r="r" b="b"/>
              <a:pathLst>
                <a:path w="233172" h="170402">
                  <a:moveTo>
                    <a:pt x="187262" y="26670"/>
                  </a:moveTo>
                  <a:lnTo>
                    <a:pt x="233172" y="0"/>
                  </a:lnTo>
                  <a:lnTo>
                    <a:pt x="45911" y="143827"/>
                  </a:lnTo>
                  <a:lnTo>
                    <a:pt x="0" y="170402"/>
                  </a:lnTo>
                  <a:close/>
                </a:path>
              </a:pathLst>
            </a:custGeom>
            <a:solidFill>
              <a:schemeClr val="accent3">
                <a:lumMod val="75000"/>
              </a:schemeClr>
            </a:solidFill>
            <a:ln w="9525" cap="flat">
              <a:noFill/>
              <a:prstDash val="solid"/>
              <a:miter/>
            </a:ln>
          </p:spPr>
          <p:txBody>
            <a:bodyPr rtlCol="0" anchor="ctr"/>
            <a:lstStyle/>
            <a:p>
              <a:endParaRPr lang="en-US"/>
            </a:p>
          </p:txBody>
        </p:sp>
        <p:sp>
          <p:nvSpPr>
            <p:cNvPr id="324" name="Freeform: Shape 323">
              <a:extLst>
                <a:ext uri="{FF2B5EF4-FFF2-40B4-BE49-F238E27FC236}">
                  <a16:creationId xmlns:a16="http://schemas.microsoft.com/office/drawing/2014/main" id="{7EC8F781-8B0C-41EE-9AD7-3FC8E549B61C}"/>
                </a:ext>
              </a:extLst>
            </p:cNvPr>
            <p:cNvSpPr/>
            <p:nvPr/>
          </p:nvSpPr>
          <p:spPr>
            <a:xfrm>
              <a:off x="12317107" y="23835"/>
              <a:ext cx="247490" cy="2747574"/>
            </a:xfrm>
            <a:custGeom>
              <a:avLst/>
              <a:gdLst>
                <a:gd name="connsiteX0" fmla="*/ 60960 w 60959"/>
                <a:gd name="connsiteY0" fmla="*/ 16192 h 676751"/>
                <a:gd name="connsiteX1" fmla="*/ 60960 w 60959"/>
                <a:gd name="connsiteY1" fmla="*/ 15716 h 676751"/>
                <a:gd name="connsiteX2" fmla="*/ 60960 w 60959"/>
                <a:gd name="connsiteY2" fmla="*/ 15240 h 676751"/>
                <a:gd name="connsiteX3" fmla="*/ 60865 w 60959"/>
                <a:gd name="connsiteY3" fmla="*/ 14764 h 676751"/>
                <a:gd name="connsiteX4" fmla="*/ 60769 w 60959"/>
                <a:gd name="connsiteY4" fmla="*/ 14288 h 676751"/>
                <a:gd name="connsiteX5" fmla="*/ 60769 w 60959"/>
                <a:gd name="connsiteY5" fmla="*/ 14192 h 676751"/>
                <a:gd name="connsiteX6" fmla="*/ 60769 w 60959"/>
                <a:gd name="connsiteY6" fmla="*/ 14192 h 676751"/>
                <a:gd name="connsiteX7" fmla="*/ 60674 w 60959"/>
                <a:gd name="connsiteY7" fmla="*/ 13811 h 676751"/>
                <a:gd name="connsiteX8" fmla="*/ 60579 w 60959"/>
                <a:gd name="connsiteY8" fmla="*/ 13335 h 676751"/>
                <a:gd name="connsiteX9" fmla="*/ 60484 w 60959"/>
                <a:gd name="connsiteY9" fmla="*/ 12859 h 676751"/>
                <a:gd name="connsiteX10" fmla="*/ 60389 w 60959"/>
                <a:gd name="connsiteY10" fmla="*/ 12382 h 676751"/>
                <a:gd name="connsiteX11" fmla="*/ 60293 w 60959"/>
                <a:gd name="connsiteY11" fmla="*/ 11906 h 676751"/>
                <a:gd name="connsiteX12" fmla="*/ 60293 w 60959"/>
                <a:gd name="connsiteY12" fmla="*/ 11811 h 676751"/>
                <a:gd name="connsiteX13" fmla="*/ 60293 w 60959"/>
                <a:gd name="connsiteY13" fmla="*/ 11811 h 676751"/>
                <a:gd name="connsiteX14" fmla="*/ 60198 w 60959"/>
                <a:gd name="connsiteY14" fmla="*/ 11525 h 676751"/>
                <a:gd name="connsiteX15" fmla="*/ 60007 w 60959"/>
                <a:gd name="connsiteY15" fmla="*/ 11049 h 676751"/>
                <a:gd name="connsiteX16" fmla="*/ 59817 w 60959"/>
                <a:gd name="connsiteY16" fmla="*/ 10668 h 676751"/>
                <a:gd name="connsiteX17" fmla="*/ 59626 w 60959"/>
                <a:gd name="connsiteY17" fmla="*/ 10287 h 676751"/>
                <a:gd name="connsiteX18" fmla="*/ 59436 w 60959"/>
                <a:gd name="connsiteY18" fmla="*/ 9906 h 676751"/>
                <a:gd name="connsiteX19" fmla="*/ 59341 w 60959"/>
                <a:gd name="connsiteY19" fmla="*/ 9715 h 676751"/>
                <a:gd name="connsiteX20" fmla="*/ 59341 w 60959"/>
                <a:gd name="connsiteY20" fmla="*/ 9715 h 676751"/>
                <a:gd name="connsiteX21" fmla="*/ 59245 w 60959"/>
                <a:gd name="connsiteY21" fmla="*/ 9525 h 676751"/>
                <a:gd name="connsiteX22" fmla="*/ 59055 w 60959"/>
                <a:gd name="connsiteY22" fmla="*/ 9049 h 676751"/>
                <a:gd name="connsiteX23" fmla="*/ 58769 w 60959"/>
                <a:gd name="connsiteY23" fmla="*/ 8572 h 676751"/>
                <a:gd name="connsiteX24" fmla="*/ 58293 w 60959"/>
                <a:gd name="connsiteY24" fmla="*/ 7810 h 676751"/>
                <a:gd name="connsiteX25" fmla="*/ 58198 w 60959"/>
                <a:gd name="connsiteY25" fmla="*/ 7715 h 676751"/>
                <a:gd name="connsiteX26" fmla="*/ 58102 w 60959"/>
                <a:gd name="connsiteY26" fmla="*/ 7525 h 676751"/>
                <a:gd name="connsiteX27" fmla="*/ 57626 w 60959"/>
                <a:gd name="connsiteY27" fmla="*/ 6763 h 676751"/>
                <a:gd name="connsiteX28" fmla="*/ 57055 w 60959"/>
                <a:gd name="connsiteY28" fmla="*/ 6001 h 676751"/>
                <a:gd name="connsiteX29" fmla="*/ 56864 w 60959"/>
                <a:gd name="connsiteY29" fmla="*/ 5715 h 676751"/>
                <a:gd name="connsiteX30" fmla="*/ 56864 w 60959"/>
                <a:gd name="connsiteY30" fmla="*/ 5620 h 676751"/>
                <a:gd name="connsiteX31" fmla="*/ 56769 w 60959"/>
                <a:gd name="connsiteY31" fmla="*/ 5429 h 676751"/>
                <a:gd name="connsiteX32" fmla="*/ 56388 w 60959"/>
                <a:gd name="connsiteY32" fmla="*/ 4953 h 676751"/>
                <a:gd name="connsiteX33" fmla="*/ 56007 w 60959"/>
                <a:gd name="connsiteY33" fmla="*/ 4572 h 676751"/>
                <a:gd name="connsiteX34" fmla="*/ 55626 w 60959"/>
                <a:gd name="connsiteY34" fmla="*/ 4191 h 676751"/>
                <a:gd name="connsiteX35" fmla="*/ 55340 w 60959"/>
                <a:gd name="connsiteY35" fmla="*/ 3905 h 676751"/>
                <a:gd name="connsiteX36" fmla="*/ 55340 w 60959"/>
                <a:gd name="connsiteY36" fmla="*/ 3905 h 676751"/>
                <a:gd name="connsiteX37" fmla="*/ 55245 w 60959"/>
                <a:gd name="connsiteY37" fmla="*/ 3810 h 676751"/>
                <a:gd name="connsiteX38" fmla="*/ 54864 w 60959"/>
                <a:gd name="connsiteY38" fmla="*/ 3429 h 676751"/>
                <a:gd name="connsiteX39" fmla="*/ 54483 w 60959"/>
                <a:gd name="connsiteY39" fmla="*/ 3048 h 676751"/>
                <a:gd name="connsiteX40" fmla="*/ 54102 w 60959"/>
                <a:gd name="connsiteY40" fmla="*/ 2667 h 676751"/>
                <a:gd name="connsiteX41" fmla="*/ 53816 w 60959"/>
                <a:gd name="connsiteY41" fmla="*/ 2381 h 676751"/>
                <a:gd name="connsiteX42" fmla="*/ 53816 w 60959"/>
                <a:gd name="connsiteY42" fmla="*/ 2381 h 676751"/>
                <a:gd name="connsiteX43" fmla="*/ 53721 w 60959"/>
                <a:gd name="connsiteY43" fmla="*/ 2381 h 676751"/>
                <a:gd name="connsiteX44" fmla="*/ 53340 w 60959"/>
                <a:gd name="connsiteY44" fmla="*/ 2095 h 676751"/>
                <a:gd name="connsiteX45" fmla="*/ 52959 w 60959"/>
                <a:gd name="connsiteY45" fmla="*/ 1810 h 676751"/>
                <a:gd name="connsiteX46" fmla="*/ 52578 w 60959"/>
                <a:gd name="connsiteY46" fmla="*/ 1524 h 676751"/>
                <a:gd name="connsiteX47" fmla="*/ 52197 w 60959"/>
                <a:gd name="connsiteY47" fmla="*/ 1333 h 676751"/>
                <a:gd name="connsiteX48" fmla="*/ 52102 w 60959"/>
                <a:gd name="connsiteY48" fmla="*/ 1238 h 676751"/>
                <a:gd name="connsiteX49" fmla="*/ 51816 w 60959"/>
                <a:gd name="connsiteY49" fmla="*/ 1048 h 676751"/>
                <a:gd name="connsiteX50" fmla="*/ 51435 w 60959"/>
                <a:gd name="connsiteY50" fmla="*/ 857 h 676751"/>
                <a:gd name="connsiteX51" fmla="*/ 51054 w 60959"/>
                <a:gd name="connsiteY51" fmla="*/ 667 h 676751"/>
                <a:gd name="connsiteX52" fmla="*/ 50673 w 60959"/>
                <a:gd name="connsiteY52" fmla="*/ 476 h 676751"/>
                <a:gd name="connsiteX53" fmla="*/ 50387 w 60959"/>
                <a:gd name="connsiteY53" fmla="*/ 381 h 676751"/>
                <a:gd name="connsiteX54" fmla="*/ 50387 w 60959"/>
                <a:gd name="connsiteY54" fmla="*/ 381 h 676751"/>
                <a:gd name="connsiteX55" fmla="*/ 50387 w 60959"/>
                <a:gd name="connsiteY55" fmla="*/ 381 h 676751"/>
                <a:gd name="connsiteX56" fmla="*/ 50006 w 60959"/>
                <a:gd name="connsiteY56" fmla="*/ 286 h 676751"/>
                <a:gd name="connsiteX57" fmla="*/ 49625 w 60959"/>
                <a:gd name="connsiteY57" fmla="*/ 190 h 676751"/>
                <a:gd name="connsiteX58" fmla="*/ 49244 w 60959"/>
                <a:gd name="connsiteY58" fmla="*/ 95 h 676751"/>
                <a:gd name="connsiteX59" fmla="*/ 48863 w 60959"/>
                <a:gd name="connsiteY59" fmla="*/ 0 h 676751"/>
                <a:gd name="connsiteX60" fmla="*/ 48768 w 60959"/>
                <a:gd name="connsiteY60" fmla="*/ 0 h 676751"/>
                <a:gd name="connsiteX61" fmla="*/ 48768 w 60959"/>
                <a:gd name="connsiteY61" fmla="*/ 0 h 676751"/>
                <a:gd name="connsiteX62" fmla="*/ 48577 w 60959"/>
                <a:gd name="connsiteY62" fmla="*/ 0 h 676751"/>
                <a:gd name="connsiteX63" fmla="*/ 48196 w 60959"/>
                <a:gd name="connsiteY63" fmla="*/ 0 h 676751"/>
                <a:gd name="connsiteX64" fmla="*/ 47720 w 60959"/>
                <a:gd name="connsiteY64" fmla="*/ 0 h 676751"/>
                <a:gd name="connsiteX65" fmla="*/ 47244 w 60959"/>
                <a:gd name="connsiteY65" fmla="*/ 95 h 676751"/>
                <a:gd name="connsiteX66" fmla="*/ 47244 w 60959"/>
                <a:gd name="connsiteY66" fmla="*/ 95 h 676751"/>
                <a:gd name="connsiteX67" fmla="*/ 47244 w 60959"/>
                <a:gd name="connsiteY67" fmla="*/ 95 h 676751"/>
                <a:gd name="connsiteX68" fmla="*/ 46577 w 60959"/>
                <a:gd name="connsiteY68" fmla="*/ 286 h 676751"/>
                <a:gd name="connsiteX69" fmla="*/ 45815 w 60959"/>
                <a:gd name="connsiteY69" fmla="*/ 667 h 676751"/>
                <a:gd name="connsiteX70" fmla="*/ 0 w 60959"/>
                <a:gd name="connsiteY70" fmla="*/ 27337 h 676751"/>
                <a:gd name="connsiteX71" fmla="*/ 1429 w 60959"/>
                <a:gd name="connsiteY71" fmla="*/ 26765 h 676751"/>
                <a:gd name="connsiteX72" fmla="*/ 1429 w 60959"/>
                <a:gd name="connsiteY72" fmla="*/ 26765 h 676751"/>
                <a:gd name="connsiteX73" fmla="*/ 2953 w 60959"/>
                <a:gd name="connsiteY73" fmla="*/ 26670 h 676751"/>
                <a:gd name="connsiteX74" fmla="*/ 2953 w 60959"/>
                <a:gd name="connsiteY74" fmla="*/ 26670 h 676751"/>
                <a:gd name="connsiteX75" fmla="*/ 4572 w 60959"/>
                <a:gd name="connsiteY75" fmla="*/ 27051 h 676751"/>
                <a:gd name="connsiteX76" fmla="*/ 4572 w 60959"/>
                <a:gd name="connsiteY76" fmla="*/ 27051 h 676751"/>
                <a:gd name="connsiteX77" fmla="*/ 6191 w 60959"/>
                <a:gd name="connsiteY77" fmla="*/ 27813 h 676751"/>
                <a:gd name="connsiteX78" fmla="*/ 7906 w 60959"/>
                <a:gd name="connsiteY78" fmla="*/ 28956 h 676751"/>
                <a:gd name="connsiteX79" fmla="*/ 7906 w 60959"/>
                <a:gd name="connsiteY79" fmla="*/ 28956 h 676751"/>
                <a:gd name="connsiteX80" fmla="*/ 9525 w 60959"/>
                <a:gd name="connsiteY80" fmla="*/ 30385 h 676751"/>
                <a:gd name="connsiteX81" fmla="*/ 9525 w 60959"/>
                <a:gd name="connsiteY81" fmla="*/ 30385 h 676751"/>
                <a:gd name="connsiteX82" fmla="*/ 11049 w 60959"/>
                <a:gd name="connsiteY82" fmla="*/ 32099 h 676751"/>
                <a:gd name="connsiteX83" fmla="*/ 11049 w 60959"/>
                <a:gd name="connsiteY83" fmla="*/ 32194 h 676751"/>
                <a:gd name="connsiteX84" fmla="*/ 12287 w 60959"/>
                <a:gd name="connsiteY84" fmla="*/ 34004 h 676751"/>
                <a:gd name="connsiteX85" fmla="*/ 12382 w 60959"/>
                <a:gd name="connsiteY85" fmla="*/ 34195 h 676751"/>
                <a:gd name="connsiteX86" fmla="*/ 13430 w 60959"/>
                <a:gd name="connsiteY86" fmla="*/ 36290 h 676751"/>
                <a:gd name="connsiteX87" fmla="*/ 13430 w 60959"/>
                <a:gd name="connsiteY87" fmla="*/ 36290 h 676751"/>
                <a:gd name="connsiteX88" fmla="*/ 14288 w 60959"/>
                <a:gd name="connsiteY88" fmla="*/ 38481 h 676751"/>
                <a:gd name="connsiteX89" fmla="*/ 14288 w 60959"/>
                <a:gd name="connsiteY89" fmla="*/ 38481 h 676751"/>
                <a:gd name="connsiteX90" fmla="*/ 14859 w 60959"/>
                <a:gd name="connsiteY90" fmla="*/ 40767 h 676751"/>
                <a:gd name="connsiteX91" fmla="*/ 14859 w 60959"/>
                <a:gd name="connsiteY91" fmla="*/ 40767 h 676751"/>
                <a:gd name="connsiteX92" fmla="*/ 15049 w 60959"/>
                <a:gd name="connsiteY92" fmla="*/ 43148 h 676751"/>
                <a:gd name="connsiteX93" fmla="*/ 13335 w 60959"/>
                <a:gd name="connsiteY93" fmla="*/ 662083 h 676751"/>
                <a:gd name="connsiteX94" fmla="*/ 12859 w 60959"/>
                <a:gd name="connsiteY94" fmla="*/ 667036 h 676751"/>
                <a:gd name="connsiteX95" fmla="*/ 12859 w 60959"/>
                <a:gd name="connsiteY95" fmla="*/ 667131 h 676751"/>
                <a:gd name="connsiteX96" fmla="*/ 11525 w 60959"/>
                <a:gd name="connsiteY96" fmla="*/ 671132 h 676751"/>
                <a:gd name="connsiteX97" fmla="*/ 11525 w 60959"/>
                <a:gd name="connsiteY97" fmla="*/ 671227 h 676751"/>
                <a:gd name="connsiteX98" fmla="*/ 9811 w 60959"/>
                <a:gd name="connsiteY98" fmla="*/ 673894 h 676751"/>
                <a:gd name="connsiteX99" fmla="*/ 9144 w 60959"/>
                <a:gd name="connsiteY99" fmla="*/ 674656 h 676751"/>
                <a:gd name="connsiteX100" fmla="*/ 6667 w 60959"/>
                <a:gd name="connsiteY100" fmla="*/ 676751 h 676751"/>
                <a:gd name="connsiteX101" fmla="*/ 52483 w 60959"/>
                <a:gd name="connsiteY101" fmla="*/ 650081 h 676751"/>
                <a:gd name="connsiteX102" fmla="*/ 54959 w 60959"/>
                <a:gd name="connsiteY102" fmla="*/ 647986 h 676751"/>
                <a:gd name="connsiteX103" fmla="*/ 55626 w 60959"/>
                <a:gd name="connsiteY103" fmla="*/ 647224 h 676751"/>
                <a:gd name="connsiteX104" fmla="*/ 56483 w 60959"/>
                <a:gd name="connsiteY104" fmla="*/ 646176 h 676751"/>
                <a:gd name="connsiteX105" fmla="*/ 57341 w 60959"/>
                <a:gd name="connsiteY105" fmla="*/ 644652 h 676751"/>
                <a:gd name="connsiteX106" fmla="*/ 57341 w 60959"/>
                <a:gd name="connsiteY106" fmla="*/ 644557 h 676751"/>
                <a:gd name="connsiteX107" fmla="*/ 57341 w 60959"/>
                <a:gd name="connsiteY107" fmla="*/ 644461 h 676751"/>
                <a:gd name="connsiteX108" fmla="*/ 57817 w 60959"/>
                <a:gd name="connsiteY108" fmla="*/ 643319 h 676751"/>
                <a:gd name="connsiteX109" fmla="*/ 58198 w 60959"/>
                <a:gd name="connsiteY109" fmla="*/ 642080 h 676751"/>
                <a:gd name="connsiteX110" fmla="*/ 58483 w 60959"/>
                <a:gd name="connsiteY110" fmla="*/ 640937 h 676751"/>
                <a:gd name="connsiteX111" fmla="*/ 58579 w 60959"/>
                <a:gd name="connsiteY111" fmla="*/ 640461 h 676751"/>
                <a:gd name="connsiteX112" fmla="*/ 58579 w 60959"/>
                <a:gd name="connsiteY112" fmla="*/ 640366 h 676751"/>
                <a:gd name="connsiteX113" fmla="*/ 58674 w 60959"/>
                <a:gd name="connsiteY113" fmla="*/ 639890 h 676751"/>
                <a:gd name="connsiteX114" fmla="*/ 58865 w 60959"/>
                <a:gd name="connsiteY114" fmla="*/ 638747 h 676751"/>
                <a:gd name="connsiteX115" fmla="*/ 58960 w 60959"/>
                <a:gd name="connsiteY115" fmla="*/ 637604 h 676751"/>
                <a:gd name="connsiteX116" fmla="*/ 59055 w 60959"/>
                <a:gd name="connsiteY116" fmla="*/ 636556 h 676751"/>
                <a:gd name="connsiteX117" fmla="*/ 59055 w 60959"/>
                <a:gd name="connsiteY117" fmla="*/ 635413 h 676751"/>
                <a:gd name="connsiteX118" fmla="*/ 59055 w 60959"/>
                <a:gd name="connsiteY118" fmla="*/ 635318 h 676751"/>
                <a:gd name="connsiteX119" fmla="*/ 60769 w 60959"/>
                <a:gd name="connsiteY119" fmla="*/ 16383 h 676751"/>
                <a:gd name="connsiteX120" fmla="*/ 60960 w 60959"/>
                <a:gd name="connsiteY120" fmla="*/ 16192 h 676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60959" h="676751">
                  <a:moveTo>
                    <a:pt x="60960" y="16192"/>
                  </a:moveTo>
                  <a:cubicBezTo>
                    <a:pt x="60960" y="16002"/>
                    <a:pt x="60960" y="15907"/>
                    <a:pt x="60960" y="15716"/>
                  </a:cubicBezTo>
                  <a:cubicBezTo>
                    <a:pt x="60960" y="15526"/>
                    <a:pt x="60960" y="15430"/>
                    <a:pt x="60960" y="15240"/>
                  </a:cubicBezTo>
                  <a:cubicBezTo>
                    <a:pt x="60960" y="15049"/>
                    <a:pt x="60960" y="14954"/>
                    <a:pt x="60865" y="14764"/>
                  </a:cubicBezTo>
                  <a:cubicBezTo>
                    <a:pt x="60865" y="14573"/>
                    <a:pt x="60865" y="14478"/>
                    <a:pt x="60769" y="14288"/>
                  </a:cubicBezTo>
                  <a:cubicBezTo>
                    <a:pt x="60769" y="14288"/>
                    <a:pt x="60769" y="14288"/>
                    <a:pt x="60769" y="14192"/>
                  </a:cubicBezTo>
                  <a:cubicBezTo>
                    <a:pt x="60769" y="14192"/>
                    <a:pt x="60769" y="14192"/>
                    <a:pt x="60769" y="14192"/>
                  </a:cubicBezTo>
                  <a:cubicBezTo>
                    <a:pt x="60769" y="14097"/>
                    <a:pt x="60769" y="13906"/>
                    <a:pt x="60674" y="13811"/>
                  </a:cubicBezTo>
                  <a:cubicBezTo>
                    <a:pt x="60674" y="13621"/>
                    <a:pt x="60579" y="13525"/>
                    <a:pt x="60579" y="13335"/>
                  </a:cubicBezTo>
                  <a:cubicBezTo>
                    <a:pt x="60579" y="13144"/>
                    <a:pt x="60484" y="13049"/>
                    <a:pt x="60484" y="12859"/>
                  </a:cubicBezTo>
                  <a:cubicBezTo>
                    <a:pt x="60484" y="12668"/>
                    <a:pt x="60389" y="12573"/>
                    <a:pt x="60389" y="12382"/>
                  </a:cubicBezTo>
                  <a:cubicBezTo>
                    <a:pt x="60389" y="12192"/>
                    <a:pt x="60293" y="12097"/>
                    <a:pt x="60293" y="11906"/>
                  </a:cubicBezTo>
                  <a:cubicBezTo>
                    <a:pt x="60293" y="11906"/>
                    <a:pt x="60293" y="11811"/>
                    <a:pt x="60293" y="11811"/>
                  </a:cubicBezTo>
                  <a:cubicBezTo>
                    <a:pt x="60293" y="11811"/>
                    <a:pt x="60293" y="11811"/>
                    <a:pt x="60293" y="11811"/>
                  </a:cubicBezTo>
                  <a:cubicBezTo>
                    <a:pt x="60293" y="11716"/>
                    <a:pt x="60198" y="11620"/>
                    <a:pt x="60198" y="11525"/>
                  </a:cubicBezTo>
                  <a:cubicBezTo>
                    <a:pt x="60103" y="11335"/>
                    <a:pt x="60103" y="11239"/>
                    <a:pt x="60007" y="11049"/>
                  </a:cubicBezTo>
                  <a:cubicBezTo>
                    <a:pt x="59912" y="10954"/>
                    <a:pt x="59912" y="10763"/>
                    <a:pt x="59817" y="10668"/>
                  </a:cubicBezTo>
                  <a:cubicBezTo>
                    <a:pt x="59722" y="10573"/>
                    <a:pt x="59722" y="10382"/>
                    <a:pt x="59626" y="10287"/>
                  </a:cubicBezTo>
                  <a:cubicBezTo>
                    <a:pt x="59531" y="10192"/>
                    <a:pt x="59531" y="10001"/>
                    <a:pt x="59436" y="9906"/>
                  </a:cubicBezTo>
                  <a:cubicBezTo>
                    <a:pt x="59436" y="9811"/>
                    <a:pt x="59341" y="9715"/>
                    <a:pt x="59341" y="9715"/>
                  </a:cubicBezTo>
                  <a:cubicBezTo>
                    <a:pt x="59341" y="9715"/>
                    <a:pt x="59341" y="9715"/>
                    <a:pt x="59341" y="9715"/>
                  </a:cubicBezTo>
                  <a:cubicBezTo>
                    <a:pt x="59341" y="9620"/>
                    <a:pt x="59245" y="9620"/>
                    <a:pt x="59245" y="9525"/>
                  </a:cubicBezTo>
                  <a:cubicBezTo>
                    <a:pt x="59150" y="9334"/>
                    <a:pt x="59055" y="9239"/>
                    <a:pt x="59055" y="9049"/>
                  </a:cubicBezTo>
                  <a:cubicBezTo>
                    <a:pt x="58960" y="8858"/>
                    <a:pt x="58865" y="8668"/>
                    <a:pt x="58769" y="8572"/>
                  </a:cubicBezTo>
                  <a:cubicBezTo>
                    <a:pt x="58579" y="8287"/>
                    <a:pt x="58483" y="8001"/>
                    <a:pt x="58293" y="7810"/>
                  </a:cubicBezTo>
                  <a:cubicBezTo>
                    <a:pt x="58293" y="7810"/>
                    <a:pt x="58198" y="7715"/>
                    <a:pt x="58198" y="7715"/>
                  </a:cubicBezTo>
                  <a:cubicBezTo>
                    <a:pt x="58198" y="7620"/>
                    <a:pt x="58102" y="7620"/>
                    <a:pt x="58102" y="7525"/>
                  </a:cubicBezTo>
                  <a:cubicBezTo>
                    <a:pt x="57912" y="7239"/>
                    <a:pt x="57817" y="7048"/>
                    <a:pt x="57626" y="6763"/>
                  </a:cubicBezTo>
                  <a:cubicBezTo>
                    <a:pt x="57436" y="6477"/>
                    <a:pt x="57245" y="6286"/>
                    <a:pt x="57055" y="6001"/>
                  </a:cubicBezTo>
                  <a:cubicBezTo>
                    <a:pt x="56959" y="5905"/>
                    <a:pt x="56959" y="5810"/>
                    <a:pt x="56864" y="5715"/>
                  </a:cubicBezTo>
                  <a:cubicBezTo>
                    <a:pt x="56864" y="5715"/>
                    <a:pt x="56864" y="5715"/>
                    <a:pt x="56864" y="5620"/>
                  </a:cubicBezTo>
                  <a:cubicBezTo>
                    <a:pt x="56864" y="5524"/>
                    <a:pt x="56769" y="5524"/>
                    <a:pt x="56769" y="5429"/>
                  </a:cubicBezTo>
                  <a:cubicBezTo>
                    <a:pt x="56674" y="5239"/>
                    <a:pt x="56483" y="5143"/>
                    <a:pt x="56388" y="4953"/>
                  </a:cubicBezTo>
                  <a:cubicBezTo>
                    <a:pt x="56293" y="4858"/>
                    <a:pt x="56197" y="4667"/>
                    <a:pt x="56007" y="4572"/>
                  </a:cubicBezTo>
                  <a:cubicBezTo>
                    <a:pt x="55912" y="4477"/>
                    <a:pt x="55721" y="4286"/>
                    <a:pt x="55626" y="4191"/>
                  </a:cubicBezTo>
                  <a:cubicBezTo>
                    <a:pt x="55531" y="4096"/>
                    <a:pt x="55435" y="4000"/>
                    <a:pt x="55340" y="3905"/>
                  </a:cubicBezTo>
                  <a:cubicBezTo>
                    <a:pt x="55340" y="3905"/>
                    <a:pt x="55340" y="3905"/>
                    <a:pt x="55340" y="3905"/>
                  </a:cubicBezTo>
                  <a:cubicBezTo>
                    <a:pt x="55340" y="3905"/>
                    <a:pt x="55340" y="3905"/>
                    <a:pt x="55245" y="3810"/>
                  </a:cubicBezTo>
                  <a:cubicBezTo>
                    <a:pt x="55150" y="3715"/>
                    <a:pt x="54959" y="3524"/>
                    <a:pt x="54864" y="3429"/>
                  </a:cubicBezTo>
                  <a:cubicBezTo>
                    <a:pt x="54769" y="3334"/>
                    <a:pt x="54578" y="3143"/>
                    <a:pt x="54483" y="3048"/>
                  </a:cubicBezTo>
                  <a:cubicBezTo>
                    <a:pt x="54388" y="2953"/>
                    <a:pt x="54197" y="2762"/>
                    <a:pt x="54102" y="2667"/>
                  </a:cubicBezTo>
                  <a:cubicBezTo>
                    <a:pt x="54007" y="2572"/>
                    <a:pt x="53912" y="2476"/>
                    <a:pt x="53816" y="2381"/>
                  </a:cubicBezTo>
                  <a:cubicBezTo>
                    <a:pt x="53816" y="2381"/>
                    <a:pt x="53816" y="2381"/>
                    <a:pt x="53816" y="2381"/>
                  </a:cubicBezTo>
                  <a:cubicBezTo>
                    <a:pt x="53816" y="2381"/>
                    <a:pt x="53816" y="2381"/>
                    <a:pt x="53721" y="2381"/>
                  </a:cubicBezTo>
                  <a:cubicBezTo>
                    <a:pt x="53626" y="2286"/>
                    <a:pt x="53435" y="2191"/>
                    <a:pt x="53340" y="2095"/>
                  </a:cubicBezTo>
                  <a:cubicBezTo>
                    <a:pt x="53245" y="2000"/>
                    <a:pt x="53054" y="1905"/>
                    <a:pt x="52959" y="1810"/>
                  </a:cubicBezTo>
                  <a:cubicBezTo>
                    <a:pt x="52864" y="1714"/>
                    <a:pt x="52673" y="1619"/>
                    <a:pt x="52578" y="1524"/>
                  </a:cubicBezTo>
                  <a:cubicBezTo>
                    <a:pt x="52483" y="1429"/>
                    <a:pt x="52292" y="1333"/>
                    <a:pt x="52197" y="1333"/>
                  </a:cubicBezTo>
                  <a:cubicBezTo>
                    <a:pt x="52197" y="1333"/>
                    <a:pt x="52102" y="1333"/>
                    <a:pt x="52102" y="1238"/>
                  </a:cubicBezTo>
                  <a:cubicBezTo>
                    <a:pt x="52006" y="1143"/>
                    <a:pt x="51911" y="1143"/>
                    <a:pt x="51816" y="1048"/>
                  </a:cubicBezTo>
                  <a:cubicBezTo>
                    <a:pt x="51721" y="952"/>
                    <a:pt x="51625" y="952"/>
                    <a:pt x="51435" y="857"/>
                  </a:cubicBezTo>
                  <a:cubicBezTo>
                    <a:pt x="51340" y="762"/>
                    <a:pt x="51244" y="762"/>
                    <a:pt x="51054" y="667"/>
                  </a:cubicBezTo>
                  <a:cubicBezTo>
                    <a:pt x="50959" y="571"/>
                    <a:pt x="50864" y="571"/>
                    <a:pt x="50673" y="476"/>
                  </a:cubicBezTo>
                  <a:cubicBezTo>
                    <a:pt x="50578" y="476"/>
                    <a:pt x="50482" y="381"/>
                    <a:pt x="50387" y="381"/>
                  </a:cubicBezTo>
                  <a:cubicBezTo>
                    <a:pt x="50387" y="381"/>
                    <a:pt x="50387" y="381"/>
                    <a:pt x="50387" y="381"/>
                  </a:cubicBezTo>
                  <a:cubicBezTo>
                    <a:pt x="50387" y="381"/>
                    <a:pt x="50387" y="381"/>
                    <a:pt x="50387" y="381"/>
                  </a:cubicBezTo>
                  <a:cubicBezTo>
                    <a:pt x="50292" y="381"/>
                    <a:pt x="50197" y="286"/>
                    <a:pt x="50006" y="286"/>
                  </a:cubicBezTo>
                  <a:cubicBezTo>
                    <a:pt x="49911" y="286"/>
                    <a:pt x="49816" y="190"/>
                    <a:pt x="49625" y="190"/>
                  </a:cubicBezTo>
                  <a:cubicBezTo>
                    <a:pt x="49530" y="190"/>
                    <a:pt x="49340" y="95"/>
                    <a:pt x="49244" y="95"/>
                  </a:cubicBezTo>
                  <a:cubicBezTo>
                    <a:pt x="49149" y="95"/>
                    <a:pt x="48958" y="95"/>
                    <a:pt x="48863" y="0"/>
                  </a:cubicBezTo>
                  <a:cubicBezTo>
                    <a:pt x="48863" y="0"/>
                    <a:pt x="48768" y="0"/>
                    <a:pt x="48768" y="0"/>
                  </a:cubicBezTo>
                  <a:cubicBezTo>
                    <a:pt x="48768" y="0"/>
                    <a:pt x="48768" y="0"/>
                    <a:pt x="48768" y="0"/>
                  </a:cubicBezTo>
                  <a:cubicBezTo>
                    <a:pt x="48673" y="0"/>
                    <a:pt x="48673" y="0"/>
                    <a:pt x="48577" y="0"/>
                  </a:cubicBezTo>
                  <a:cubicBezTo>
                    <a:pt x="48482" y="0"/>
                    <a:pt x="48292" y="0"/>
                    <a:pt x="48196" y="0"/>
                  </a:cubicBezTo>
                  <a:cubicBezTo>
                    <a:pt x="48006" y="0"/>
                    <a:pt x="47911" y="0"/>
                    <a:pt x="47720" y="0"/>
                  </a:cubicBezTo>
                  <a:cubicBezTo>
                    <a:pt x="47530" y="0"/>
                    <a:pt x="47434" y="0"/>
                    <a:pt x="47244" y="95"/>
                  </a:cubicBezTo>
                  <a:cubicBezTo>
                    <a:pt x="47244" y="95"/>
                    <a:pt x="47244" y="95"/>
                    <a:pt x="47244" y="95"/>
                  </a:cubicBezTo>
                  <a:cubicBezTo>
                    <a:pt x="47244" y="95"/>
                    <a:pt x="47244" y="95"/>
                    <a:pt x="47244" y="95"/>
                  </a:cubicBezTo>
                  <a:cubicBezTo>
                    <a:pt x="47053" y="95"/>
                    <a:pt x="46863" y="190"/>
                    <a:pt x="46577" y="286"/>
                  </a:cubicBezTo>
                  <a:cubicBezTo>
                    <a:pt x="46292" y="381"/>
                    <a:pt x="46101" y="476"/>
                    <a:pt x="45815" y="667"/>
                  </a:cubicBezTo>
                  <a:lnTo>
                    <a:pt x="0" y="27337"/>
                  </a:lnTo>
                  <a:cubicBezTo>
                    <a:pt x="476" y="27051"/>
                    <a:pt x="952" y="26860"/>
                    <a:pt x="1429" y="26765"/>
                  </a:cubicBezTo>
                  <a:cubicBezTo>
                    <a:pt x="1429" y="26765"/>
                    <a:pt x="1429" y="26765"/>
                    <a:pt x="1429" y="26765"/>
                  </a:cubicBezTo>
                  <a:cubicBezTo>
                    <a:pt x="1905" y="26670"/>
                    <a:pt x="2381" y="26670"/>
                    <a:pt x="2953" y="26670"/>
                  </a:cubicBezTo>
                  <a:cubicBezTo>
                    <a:pt x="2953" y="26670"/>
                    <a:pt x="2953" y="26670"/>
                    <a:pt x="2953" y="26670"/>
                  </a:cubicBezTo>
                  <a:cubicBezTo>
                    <a:pt x="3429" y="26765"/>
                    <a:pt x="4000" y="26860"/>
                    <a:pt x="4572" y="27051"/>
                  </a:cubicBezTo>
                  <a:cubicBezTo>
                    <a:pt x="4572" y="27051"/>
                    <a:pt x="4572" y="27051"/>
                    <a:pt x="4572" y="27051"/>
                  </a:cubicBezTo>
                  <a:cubicBezTo>
                    <a:pt x="5143" y="27241"/>
                    <a:pt x="5620" y="27527"/>
                    <a:pt x="6191" y="27813"/>
                  </a:cubicBezTo>
                  <a:cubicBezTo>
                    <a:pt x="6763" y="28099"/>
                    <a:pt x="7334" y="28575"/>
                    <a:pt x="7906" y="28956"/>
                  </a:cubicBezTo>
                  <a:cubicBezTo>
                    <a:pt x="7906" y="28956"/>
                    <a:pt x="7906" y="28956"/>
                    <a:pt x="7906" y="28956"/>
                  </a:cubicBezTo>
                  <a:cubicBezTo>
                    <a:pt x="8477" y="29432"/>
                    <a:pt x="8953" y="29908"/>
                    <a:pt x="9525" y="30385"/>
                  </a:cubicBezTo>
                  <a:cubicBezTo>
                    <a:pt x="9525" y="30385"/>
                    <a:pt x="9525" y="30385"/>
                    <a:pt x="9525" y="30385"/>
                  </a:cubicBezTo>
                  <a:cubicBezTo>
                    <a:pt x="10001" y="30956"/>
                    <a:pt x="10573" y="31528"/>
                    <a:pt x="11049" y="32099"/>
                  </a:cubicBezTo>
                  <a:cubicBezTo>
                    <a:pt x="11049" y="32099"/>
                    <a:pt x="11049" y="32099"/>
                    <a:pt x="11049" y="32194"/>
                  </a:cubicBezTo>
                  <a:cubicBezTo>
                    <a:pt x="11525" y="32766"/>
                    <a:pt x="11906" y="33338"/>
                    <a:pt x="12287" y="34004"/>
                  </a:cubicBezTo>
                  <a:cubicBezTo>
                    <a:pt x="12287" y="34100"/>
                    <a:pt x="12382" y="34100"/>
                    <a:pt x="12382" y="34195"/>
                  </a:cubicBezTo>
                  <a:cubicBezTo>
                    <a:pt x="12764" y="34862"/>
                    <a:pt x="13144" y="35528"/>
                    <a:pt x="13430" y="36290"/>
                  </a:cubicBezTo>
                  <a:cubicBezTo>
                    <a:pt x="13430" y="36290"/>
                    <a:pt x="13430" y="36290"/>
                    <a:pt x="13430" y="36290"/>
                  </a:cubicBezTo>
                  <a:cubicBezTo>
                    <a:pt x="13716" y="37052"/>
                    <a:pt x="14097" y="37719"/>
                    <a:pt x="14288" y="38481"/>
                  </a:cubicBezTo>
                  <a:cubicBezTo>
                    <a:pt x="14288" y="38481"/>
                    <a:pt x="14288" y="38481"/>
                    <a:pt x="14288" y="38481"/>
                  </a:cubicBezTo>
                  <a:cubicBezTo>
                    <a:pt x="14573" y="39243"/>
                    <a:pt x="14668" y="40005"/>
                    <a:pt x="14859" y="40767"/>
                  </a:cubicBezTo>
                  <a:cubicBezTo>
                    <a:pt x="14859" y="40767"/>
                    <a:pt x="14859" y="40767"/>
                    <a:pt x="14859" y="40767"/>
                  </a:cubicBezTo>
                  <a:cubicBezTo>
                    <a:pt x="14954" y="41529"/>
                    <a:pt x="15049" y="42291"/>
                    <a:pt x="15049" y="43148"/>
                  </a:cubicBezTo>
                  <a:lnTo>
                    <a:pt x="13335" y="662083"/>
                  </a:lnTo>
                  <a:cubicBezTo>
                    <a:pt x="13335" y="663893"/>
                    <a:pt x="13144" y="665512"/>
                    <a:pt x="12859" y="667036"/>
                  </a:cubicBezTo>
                  <a:cubicBezTo>
                    <a:pt x="12859" y="667036"/>
                    <a:pt x="12859" y="667131"/>
                    <a:pt x="12859" y="667131"/>
                  </a:cubicBezTo>
                  <a:cubicBezTo>
                    <a:pt x="12573" y="668655"/>
                    <a:pt x="12097" y="669988"/>
                    <a:pt x="11525" y="671132"/>
                  </a:cubicBezTo>
                  <a:cubicBezTo>
                    <a:pt x="11525" y="671132"/>
                    <a:pt x="11525" y="671227"/>
                    <a:pt x="11525" y="671227"/>
                  </a:cubicBezTo>
                  <a:cubicBezTo>
                    <a:pt x="11049" y="672275"/>
                    <a:pt x="10477" y="673132"/>
                    <a:pt x="9811" y="673894"/>
                  </a:cubicBezTo>
                  <a:cubicBezTo>
                    <a:pt x="9620" y="674180"/>
                    <a:pt x="9430" y="674465"/>
                    <a:pt x="9144" y="674656"/>
                  </a:cubicBezTo>
                  <a:cubicBezTo>
                    <a:pt x="8382" y="675418"/>
                    <a:pt x="7525" y="676180"/>
                    <a:pt x="6667" y="676751"/>
                  </a:cubicBezTo>
                  <a:lnTo>
                    <a:pt x="52483" y="650081"/>
                  </a:lnTo>
                  <a:cubicBezTo>
                    <a:pt x="53435" y="649510"/>
                    <a:pt x="54197" y="648843"/>
                    <a:pt x="54959" y="647986"/>
                  </a:cubicBezTo>
                  <a:cubicBezTo>
                    <a:pt x="55150" y="647700"/>
                    <a:pt x="55340" y="647509"/>
                    <a:pt x="55626" y="647224"/>
                  </a:cubicBezTo>
                  <a:cubicBezTo>
                    <a:pt x="55912" y="646843"/>
                    <a:pt x="56197" y="646557"/>
                    <a:pt x="56483" y="646176"/>
                  </a:cubicBezTo>
                  <a:cubicBezTo>
                    <a:pt x="56769" y="645700"/>
                    <a:pt x="57055" y="645128"/>
                    <a:pt x="57341" y="644652"/>
                  </a:cubicBezTo>
                  <a:cubicBezTo>
                    <a:pt x="57341" y="644652"/>
                    <a:pt x="57341" y="644557"/>
                    <a:pt x="57341" y="644557"/>
                  </a:cubicBezTo>
                  <a:cubicBezTo>
                    <a:pt x="57341" y="644557"/>
                    <a:pt x="57341" y="644461"/>
                    <a:pt x="57341" y="644461"/>
                  </a:cubicBezTo>
                  <a:cubicBezTo>
                    <a:pt x="57531" y="644081"/>
                    <a:pt x="57721" y="643700"/>
                    <a:pt x="57817" y="643319"/>
                  </a:cubicBezTo>
                  <a:cubicBezTo>
                    <a:pt x="58007" y="642938"/>
                    <a:pt x="58102" y="642557"/>
                    <a:pt x="58198" y="642080"/>
                  </a:cubicBezTo>
                  <a:cubicBezTo>
                    <a:pt x="58293" y="641699"/>
                    <a:pt x="58388" y="641318"/>
                    <a:pt x="58483" y="640937"/>
                  </a:cubicBezTo>
                  <a:cubicBezTo>
                    <a:pt x="58483" y="640747"/>
                    <a:pt x="58579" y="640556"/>
                    <a:pt x="58579" y="640461"/>
                  </a:cubicBezTo>
                  <a:cubicBezTo>
                    <a:pt x="58579" y="640461"/>
                    <a:pt x="58579" y="640366"/>
                    <a:pt x="58579" y="640366"/>
                  </a:cubicBezTo>
                  <a:cubicBezTo>
                    <a:pt x="58579" y="640175"/>
                    <a:pt x="58674" y="640080"/>
                    <a:pt x="58674" y="639890"/>
                  </a:cubicBezTo>
                  <a:cubicBezTo>
                    <a:pt x="58769" y="639509"/>
                    <a:pt x="58769" y="639128"/>
                    <a:pt x="58865" y="638747"/>
                  </a:cubicBezTo>
                  <a:cubicBezTo>
                    <a:pt x="58865" y="638365"/>
                    <a:pt x="58960" y="637984"/>
                    <a:pt x="58960" y="637604"/>
                  </a:cubicBezTo>
                  <a:cubicBezTo>
                    <a:pt x="58960" y="637223"/>
                    <a:pt x="59055" y="636842"/>
                    <a:pt x="59055" y="636556"/>
                  </a:cubicBezTo>
                  <a:cubicBezTo>
                    <a:pt x="59055" y="636175"/>
                    <a:pt x="59055" y="635794"/>
                    <a:pt x="59055" y="635413"/>
                  </a:cubicBezTo>
                  <a:cubicBezTo>
                    <a:pt x="59055" y="635413"/>
                    <a:pt x="59055" y="635413"/>
                    <a:pt x="59055" y="635318"/>
                  </a:cubicBezTo>
                  <a:lnTo>
                    <a:pt x="60769" y="16383"/>
                  </a:lnTo>
                  <a:cubicBezTo>
                    <a:pt x="60960" y="16478"/>
                    <a:pt x="60960" y="16288"/>
                    <a:pt x="60960" y="16192"/>
                  </a:cubicBezTo>
                  <a:close/>
                </a:path>
              </a:pathLst>
            </a:custGeom>
            <a:solidFill>
              <a:schemeClr val="accent3">
                <a:lumMod val="75000"/>
              </a:schemeClr>
            </a:solidFill>
            <a:ln w="9525" cap="flat">
              <a:noFill/>
              <a:prstDash val="solid"/>
              <a:miter/>
            </a:ln>
          </p:spPr>
          <p:txBody>
            <a:bodyPr rtlCol="0" anchor="ctr"/>
            <a:lstStyle/>
            <a:p>
              <a:endParaRPr lang="en-US"/>
            </a:p>
          </p:txBody>
        </p:sp>
        <p:sp>
          <p:nvSpPr>
            <p:cNvPr id="325" name="Freeform: Shape 324">
              <a:extLst>
                <a:ext uri="{FF2B5EF4-FFF2-40B4-BE49-F238E27FC236}">
                  <a16:creationId xmlns:a16="http://schemas.microsoft.com/office/drawing/2014/main" id="{926E9D44-6D54-4191-8973-D1104B042ABC}"/>
                </a:ext>
              </a:extLst>
            </p:cNvPr>
            <p:cNvSpPr/>
            <p:nvPr/>
          </p:nvSpPr>
          <p:spPr>
            <a:xfrm>
              <a:off x="10386760" y="131780"/>
              <a:ext cx="1991831" cy="2646384"/>
            </a:xfrm>
            <a:custGeom>
              <a:avLst/>
              <a:gdLst>
                <a:gd name="connsiteX0" fmla="*/ 481652 w 490605"/>
                <a:gd name="connsiteY0" fmla="*/ 1225 h 651827"/>
                <a:gd name="connsiteX1" fmla="*/ 490606 w 490605"/>
                <a:gd name="connsiteY1" fmla="*/ 16656 h 651827"/>
                <a:gd name="connsiteX2" fmla="*/ 488891 w 490605"/>
                <a:gd name="connsiteY2" fmla="*/ 635590 h 651827"/>
                <a:gd name="connsiteX3" fmla="*/ 466031 w 490605"/>
                <a:gd name="connsiteY3" fmla="*/ 648735 h 651827"/>
                <a:gd name="connsiteX4" fmla="*/ 8926 w 490605"/>
                <a:gd name="connsiteY4" fmla="*/ 384892 h 651827"/>
                <a:gd name="connsiteX5" fmla="*/ 2164 w 490605"/>
                <a:gd name="connsiteY5" fmla="*/ 363937 h 651827"/>
                <a:gd name="connsiteX6" fmla="*/ 474890 w 490605"/>
                <a:gd name="connsiteY6" fmla="*/ 939 h 651827"/>
                <a:gd name="connsiteX7" fmla="*/ 481652 w 490605"/>
                <a:gd name="connsiteY7" fmla="*/ 1225 h 651827"/>
                <a:gd name="connsiteX8" fmla="*/ 390593 w 490605"/>
                <a:gd name="connsiteY8" fmla="*/ 482523 h 651827"/>
                <a:gd name="connsiteX9" fmla="*/ 391260 w 490605"/>
                <a:gd name="connsiteY9" fmla="*/ 231063 h 651827"/>
                <a:gd name="connsiteX10" fmla="*/ 203998 w 490605"/>
                <a:gd name="connsiteY10" fmla="*/ 374796 h 651827"/>
                <a:gd name="connsiteX11" fmla="*/ 390593 w 490605"/>
                <a:gd name="connsiteY11" fmla="*/ 482523 h 651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0605" h="651827">
                  <a:moveTo>
                    <a:pt x="481652" y="1225"/>
                  </a:moveTo>
                  <a:cubicBezTo>
                    <a:pt x="486224" y="3892"/>
                    <a:pt x="490606" y="10464"/>
                    <a:pt x="490606" y="16656"/>
                  </a:cubicBezTo>
                  <a:lnTo>
                    <a:pt x="488891" y="635590"/>
                  </a:lnTo>
                  <a:cubicBezTo>
                    <a:pt x="488891" y="650068"/>
                    <a:pt x="478604" y="655974"/>
                    <a:pt x="466031" y="648735"/>
                  </a:cubicBezTo>
                  <a:lnTo>
                    <a:pt x="8926" y="384892"/>
                  </a:lnTo>
                  <a:cubicBezTo>
                    <a:pt x="1306" y="380511"/>
                    <a:pt x="-2789" y="367842"/>
                    <a:pt x="2164" y="363937"/>
                  </a:cubicBezTo>
                  <a:lnTo>
                    <a:pt x="474890" y="939"/>
                  </a:lnTo>
                  <a:cubicBezTo>
                    <a:pt x="476795" y="-489"/>
                    <a:pt x="479176" y="-204"/>
                    <a:pt x="481652" y="1225"/>
                  </a:cubicBezTo>
                  <a:close/>
                  <a:moveTo>
                    <a:pt x="390593" y="482523"/>
                  </a:moveTo>
                  <a:lnTo>
                    <a:pt x="391260" y="231063"/>
                  </a:lnTo>
                  <a:lnTo>
                    <a:pt x="203998" y="374796"/>
                  </a:lnTo>
                  <a:lnTo>
                    <a:pt x="390593" y="482523"/>
                  </a:lnTo>
                </a:path>
              </a:pathLst>
            </a:custGeom>
            <a:solidFill>
              <a:schemeClr val="accent3"/>
            </a:solidFill>
            <a:ln w="9525" cap="flat">
              <a:noFill/>
              <a:prstDash val="solid"/>
              <a:miter/>
            </a:ln>
          </p:spPr>
          <p:txBody>
            <a:bodyPr rtlCol="0" anchor="ctr"/>
            <a:lstStyle/>
            <a:p>
              <a:endParaRPr lang="en-US"/>
            </a:p>
          </p:txBody>
        </p:sp>
        <p:sp>
          <p:nvSpPr>
            <p:cNvPr id="326" name="Freeform: Shape 325">
              <a:extLst>
                <a:ext uri="{FF2B5EF4-FFF2-40B4-BE49-F238E27FC236}">
                  <a16:creationId xmlns:a16="http://schemas.microsoft.com/office/drawing/2014/main" id="{B835BAA8-2D2C-4BB3-AF83-9A2B088B74AA}"/>
                </a:ext>
              </a:extLst>
            </p:cNvPr>
            <p:cNvSpPr/>
            <p:nvPr/>
          </p:nvSpPr>
          <p:spPr>
            <a:xfrm>
              <a:off x="12214630" y="2398405"/>
              <a:ext cx="121811" cy="84333"/>
            </a:xfrm>
            <a:custGeom>
              <a:avLst/>
              <a:gdLst>
                <a:gd name="connsiteX0" fmla="*/ 2286 w 30003"/>
                <a:gd name="connsiteY0" fmla="*/ 339 h 20772"/>
                <a:gd name="connsiteX1" fmla="*/ 0 w 30003"/>
                <a:gd name="connsiteY1" fmla="*/ 1577 h 20772"/>
                <a:gd name="connsiteX2" fmla="*/ 2286 w 30003"/>
                <a:gd name="connsiteY2" fmla="*/ 5577 h 20772"/>
                <a:gd name="connsiteX3" fmla="*/ 27718 w 30003"/>
                <a:gd name="connsiteY3" fmla="*/ 20436 h 20772"/>
                <a:gd name="connsiteX4" fmla="*/ 30004 w 30003"/>
                <a:gd name="connsiteY4" fmla="*/ 19103 h 20772"/>
                <a:gd name="connsiteX5" fmla="*/ 27718 w 30003"/>
                <a:gd name="connsiteY5" fmla="*/ 15198 h 20772"/>
                <a:gd name="connsiteX6" fmla="*/ 2286 w 30003"/>
                <a:gd name="connsiteY6" fmla="*/ 339 h 20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03" h="20772">
                  <a:moveTo>
                    <a:pt x="2286" y="339"/>
                  </a:moveTo>
                  <a:cubicBezTo>
                    <a:pt x="952" y="-423"/>
                    <a:pt x="0" y="148"/>
                    <a:pt x="0" y="1577"/>
                  </a:cubicBezTo>
                  <a:cubicBezTo>
                    <a:pt x="0" y="3101"/>
                    <a:pt x="1048" y="4815"/>
                    <a:pt x="2286" y="5577"/>
                  </a:cubicBezTo>
                  <a:lnTo>
                    <a:pt x="27718" y="20436"/>
                  </a:lnTo>
                  <a:cubicBezTo>
                    <a:pt x="29051" y="21198"/>
                    <a:pt x="30004" y="20627"/>
                    <a:pt x="30004" y="19103"/>
                  </a:cubicBezTo>
                  <a:cubicBezTo>
                    <a:pt x="30004" y="17674"/>
                    <a:pt x="28956" y="15864"/>
                    <a:pt x="27718" y="15198"/>
                  </a:cubicBezTo>
                  <a:lnTo>
                    <a:pt x="2286" y="339"/>
                  </a:lnTo>
                </a:path>
              </a:pathLst>
            </a:custGeom>
            <a:solidFill>
              <a:schemeClr val="bg2"/>
            </a:solidFill>
            <a:ln w="9525" cap="flat">
              <a:noFill/>
              <a:prstDash val="solid"/>
              <a:miter/>
            </a:ln>
          </p:spPr>
          <p:txBody>
            <a:bodyPr rtlCol="0" anchor="ctr"/>
            <a:lstStyle/>
            <a:p>
              <a:endParaRPr lang="en-US"/>
            </a:p>
          </p:txBody>
        </p:sp>
        <p:sp>
          <p:nvSpPr>
            <p:cNvPr id="327" name="Freeform: Shape 326">
              <a:extLst>
                <a:ext uri="{FF2B5EF4-FFF2-40B4-BE49-F238E27FC236}">
                  <a16:creationId xmlns:a16="http://schemas.microsoft.com/office/drawing/2014/main" id="{A8EAC5A5-D9ED-4CD8-A61E-491DE9AF63C4}"/>
                </a:ext>
              </a:extLst>
            </p:cNvPr>
            <p:cNvSpPr/>
            <p:nvPr/>
          </p:nvSpPr>
          <p:spPr>
            <a:xfrm>
              <a:off x="12215405" y="2122296"/>
              <a:ext cx="121811" cy="84341"/>
            </a:xfrm>
            <a:custGeom>
              <a:avLst/>
              <a:gdLst>
                <a:gd name="connsiteX0" fmla="*/ 2286 w 30003"/>
                <a:gd name="connsiteY0" fmla="*/ 339 h 20774"/>
                <a:gd name="connsiteX1" fmla="*/ 0 w 30003"/>
                <a:gd name="connsiteY1" fmla="*/ 1577 h 20774"/>
                <a:gd name="connsiteX2" fmla="*/ 2286 w 30003"/>
                <a:gd name="connsiteY2" fmla="*/ 5577 h 20774"/>
                <a:gd name="connsiteX3" fmla="*/ 27718 w 30003"/>
                <a:gd name="connsiteY3" fmla="*/ 20436 h 20774"/>
                <a:gd name="connsiteX4" fmla="*/ 30004 w 30003"/>
                <a:gd name="connsiteY4" fmla="*/ 19198 h 20774"/>
                <a:gd name="connsiteX5" fmla="*/ 27718 w 30003"/>
                <a:gd name="connsiteY5" fmla="*/ 15198 h 20774"/>
                <a:gd name="connsiteX6" fmla="*/ 2286 w 30003"/>
                <a:gd name="connsiteY6" fmla="*/ 339 h 20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03" h="20774">
                  <a:moveTo>
                    <a:pt x="2286" y="339"/>
                  </a:moveTo>
                  <a:cubicBezTo>
                    <a:pt x="952" y="-423"/>
                    <a:pt x="0" y="148"/>
                    <a:pt x="0" y="1577"/>
                  </a:cubicBezTo>
                  <a:cubicBezTo>
                    <a:pt x="0" y="3101"/>
                    <a:pt x="1048" y="4815"/>
                    <a:pt x="2286" y="5577"/>
                  </a:cubicBezTo>
                  <a:lnTo>
                    <a:pt x="27718" y="20436"/>
                  </a:lnTo>
                  <a:cubicBezTo>
                    <a:pt x="29051" y="21198"/>
                    <a:pt x="30004" y="20627"/>
                    <a:pt x="30004" y="19198"/>
                  </a:cubicBezTo>
                  <a:cubicBezTo>
                    <a:pt x="30004" y="17674"/>
                    <a:pt x="28956" y="15960"/>
                    <a:pt x="27718" y="15198"/>
                  </a:cubicBezTo>
                  <a:lnTo>
                    <a:pt x="2286" y="339"/>
                  </a:lnTo>
                </a:path>
              </a:pathLst>
            </a:custGeom>
            <a:solidFill>
              <a:schemeClr val="bg2"/>
            </a:solidFill>
            <a:ln w="9525" cap="flat">
              <a:noFill/>
              <a:prstDash val="solid"/>
              <a:miter/>
            </a:ln>
          </p:spPr>
          <p:txBody>
            <a:bodyPr rtlCol="0" anchor="ctr"/>
            <a:lstStyle/>
            <a:p>
              <a:endParaRPr lang="en-US"/>
            </a:p>
          </p:txBody>
        </p:sp>
        <p:sp>
          <p:nvSpPr>
            <p:cNvPr id="328" name="Freeform: Shape 327">
              <a:extLst>
                <a:ext uri="{FF2B5EF4-FFF2-40B4-BE49-F238E27FC236}">
                  <a16:creationId xmlns:a16="http://schemas.microsoft.com/office/drawing/2014/main" id="{4973CB0C-D47E-4092-BD54-3D6ADB77701A}"/>
                </a:ext>
              </a:extLst>
            </p:cNvPr>
            <p:cNvSpPr/>
            <p:nvPr/>
          </p:nvSpPr>
          <p:spPr>
            <a:xfrm>
              <a:off x="12216176" y="1845805"/>
              <a:ext cx="121811" cy="84719"/>
            </a:xfrm>
            <a:custGeom>
              <a:avLst/>
              <a:gdLst>
                <a:gd name="connsiteX0" fmla="*/ 2286 w 30003"/>
                <a:gd name="connsiteY0" fmla="*/ 336 h 20867"/>
                <a:gd name="connsiteX1" fmla="*/ 0 w 30003"/>
                <a:gd name="connsiteY1" fmla="*/ 1670 h 20867"/>
                <a:gd name="connsiteX2" fmla="*/ 2286 w 30003"/>
                <a:gd name="connsiteY2" fmla="*/ 5670 h 20867"/>
                <a:gd name="connsiteX3" fmla="*/ 27718 w 30003"/>
                <a:gd name="connsiteY3" fmla="*/ 20529 h 20867"/>
                <a:gd name="connsiteX4" fmla="*/ 30004 w 30003"/>
                <a:gd name="connsiteY4" fmla="*/ 19291 h 20867"/>
                <a:gd name="connsiteX5" fmla="*/ 27718 w 30003"/>
                <a:gd name="connsiteY5" fmla="*/ 15290 h 20867"/>
                <a:gd name="connsiteX6" fmla="*/ 2286 w 30003"/>
                <a:gd name="connsiteY6" fmla="*/ 336 h 20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03" h="20867">
                  <a:moveTo>
                    <a:pt x="2286" y="336"/>
                  </a:moveTo>
                  <a:cubicBezTo>
                    <a:pt x="952" y="-426"/>
                    <a:pt x="0" y="146"/>
                    <a:pt x="0" y="1670"/>
                  </a:cubicBezTo>
                  <a:cubicBezTo>
                    <a:pt x="0" y="3098"/>
                    <a:pt x="1048" y="4908"/>
                    <a:pt x="2286" y="5670"/>
                  </a:cubicBezTo>
                  <a:lnTo>
                    <a:pt x="27718" y="20529"/>
                  </a:lnTo>
                  <a:cubicBezTo>
                    <a:pt x="29051" y="21291"/>
                    <a:pt x="30004" y="20720"/>
                    <a:pt x="30004" y="19291"/>
                  </a:cubicBezTo>
                  <a:cubicBezTo>
                    <a:pt x="30004" y="17767"/>
                    <a:pt x="28956" y="16052"/>
                    <a:pt x="27718" y="15290"/>
                  </a:cubicBezTo>
                  <a:lnTo>
                    <a:pt x="2286" y="336"/>
                  </a:lnTo>
                </a:path>
              </a:pathLst>
            </a:custGeom>
            <a:solidFill>
              <a:schemeClr val="bg2"/>
            </a:solidFill>
            <a:ln w="9525" cap="flat">
              <a:noFill/>
              <a:prstDash val="solid"/>
              <a:miter/>
            </a:ln>
          </p:spPr>
          <p:txBody>
            <a:bodyPr rtlCol="0" anchor="ctr"/>
            <a:lstStyle/>
            <a:p>
              <a:endParaRPr lang="en-US"/>
            </a:p>
          </p:txBody>
        </p:sp>
        <p:sp>
          <p:nvSpPr>
            <p:cNvPr id="329" name="Freeform: Shape 328">
              <a:extLst>
                <a:ext uri="{FF2B5EF4-FFF2-40B4-BE49-F238E27FC236}">
                  <a16:creationId xmlns:a16="http://schemas.microsoft.com/office/drawing/2014/main" id="{B1F58048-3852-4AC3-95D9-20631F46866D}"/>
                </a:ext>
              </a:extLst>
            </p:cNvPr>
            <p:cNvSpPr/>
            <p:nvPr/>
          </p:nvSpPr>
          <p:spPr>
            <a:xfrm>
              <a:off x="12216952" y="1569298"/>
              <a:ext cx="121811" cy="84345"/>
            </a:xfrm>
            <a:custGeom>
              <a:avLst/>
              <a:gdLst>
                <a:gd name="connsiteX0" fmla="*/ 2286 w 30003"/>
                <a:gd name="connsiteY0" fmla="*/ 339 h 20775"/>
                <a:gd name="connsiteX1" fmla="*/ 0 w 30003"/>
                <a:gd name="connsiteY1" fmla="*/ 1577 h 20775"/>
                <a:gd name="connsiteX2" fmla="*/ 2286 w 30003"/>
                <a:gd name="connsiteY2" fmla="*/ 5577 h 20775"/>
                <a:gd name="connsiteX3" fmla="*/ 27718 w 30003"/>
                <a:gd name="connsiteY3" fmla="*/ 20436 h 20775"/>
                <a:gd name="connsiteX4" fmla="*/ 30004 w 30003"/>
                <a:gd name="connsiteY4" fmla="*/ 19198 h 20775"/>
                <a:gd name="connsiteX5" fmla="*/ 27718 w 30003"/>
                <a:gd name="connsiteY5" fmla="*/ 15198 h 20775"/>
                <a:gd name="connsiteX6" fmla="*/ 2286 w 30003"/>
                <a:gd name="connsiteY6" fmla="*/ 339 h 20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03" h="20775">
                  <a:moveTo>
                    <a:pt x="2286" y="339"/>
                  </a:moveTo>
                  <a:cubicBezTo>
                    <a:pt x="952" y="-423"/>
                    <a:pt x="0" y="148"/>
                    <a:pt x="0" y="1577"/>
                  </a:cubicBezTo>
                  <a:cubicBezTo>
                    <a:pt x="0" y="3101"/>
                    <a:pt x="1048" y="4815"/>
                    <a:pt x="2286" y="5577"/>
                  </a:cubicBezTo>
                  <a:lnTo>
                    <a:pt x="27718" y="20436"/>
                  </a:lnTo>
                  <a:cubicBezTo>
                    <a:pt x="29051" y="21198"/>
                    <a:pt x="30004" y="20627"/>
                    <a:pt x="30004" y="19198"/>
                  </a:cubicBezTo>
                  <a:cubicBezTo>
                    <a:pt x="30004" y="17674"/>
                    <a:pt x="28956" y="15960"/>
                    <a:pt x="27718" y="15198"/>
                  </a:cubicBezTo>
                  <a:lnTo>
                    <a:pt x="2286" y="339"/>
                  </a:lnTo>
                </a:path>
              </a:pathLst>
            </a:custGeom>
            <a:solidFill>
              <a:schemeClr val="bg2"/>
            </a:solidFill>
            <a:ln w="9525" cap="flat">
              <a:noFill/>
              <a:prstDash val="solid"/>
              <a:miter/>
            </a:ln>
          </p:spPr>
          <p:txBody>
            <a:bodyPr rtlCol="0" anchor="ctr"/>
            <a:lstStyle/>
            <a:p>
              <a:endParaRPr lang="en-US"/>
            </a:p>
          </p:txBody>
        </p:sp>
        <p:sp>
          <p:nvSpPr>
            <p:cNvPr id="330" name="Freeform: Shape 329">
              <a:extLst>
                <a:ext uri="{FF2B5EF4-FFF2-40B4-BE49-F238E27FC236}">
                  <a16:creationId xmlns:a16="http://schemas.microsoft.com/office/drawing/2014/main" id="{B4B81061-0CC2-40A3-B939-7AFA0BC2863E}"/>
                </a:ext>
              </a:extLst>
            </p:cNvPr>
            <p:cNvSpPr/>
            <p:nvPr/>
          </p:nvSpPr>
          <p:spPr>
            <a:xfrm>
              <a:off x="12217723" y="1293189"/>
              <a:ext cx="121811" cy="84341"/>
            </a:xfrm>
            <a:custGeom>
              <a:avLst/>
              <a:gdLst>
                <a:gd name="connsiteX0" fmla="*/ 2286 w 30003"/>
                <a:gd name="connsiteY0" fmla="*/ 339 h 20774"/>
                <a:gd name="connsiteX1" fmla="*/ 0 w 30003"/>
                <a:gd name="connsiteY1" fmla="*/ 1577 h 20774"/>
                <a:gd name="connsiteX2" fmla="*/ 2286 w 30003"/>
                <a:gd name="connsiteY2" fmla="*/ 5577 h 20774"/>
                <a:gd name="connsiteX3" fmla="*/ 27718 w 30003"/>
                <a:gd name="connsiteY3" fmla="*/ 20436 h 20774"/>
                <a:gd name="connsiteX4" fmla="*/ 30004 w 30003"/>
                <a:gd name="connsiteY4" fmla="*/ 19198 h 20774"/>
                <a:gd name="connsiteX5" fmla="*/ 27718 w 30003"/>
                <a:gd name="connsiteY5" fmla="*/ 15198 h 20774"/>
                <a:gd name="connsiteX6" fmla="*/ 2286 w 30003"/>
                <a:gd name="connsiteY6" fmla="*/ 339 h 20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03" h="20774">
                  <a:moveTo>
                    <a:pt x="2286" y="339"/>
                  </a:moveTo>
                  <a:cubicBezTo>
                    <a:pt x="952" y="-423"/>
                    <a:pt x="0" y="148"/>
                    <a:pt x="0" y="1577"/>
                  </a:cubicBezTo>
                  <a:cubicBezTo>
                    <a:pt x="0" y="3101"/>
                    <a:pt x="1048" y="4815"/>
                    <a:pt x="2286" y="5577"/>
                  </a:cubicBezTo>
                  <a:lnTo>
                    <a:pt x="27718" y="20436"/>
                  </a:lnTo>
                  <a:cubicBezTo>
                    <a:pt x="29051" y="21198"/>
                    <a:pt x="30004" y="20627"/>
                    <a:pt x="30004" y="19198"/>
                  </a:cubicBezTo>
                  <a:cubicBezTo>
                    <a:pt x="30004" y="17674"/>
                    <a:pt x="28956" y="15960"/>
                    <a:pt x="27718" y="15198"/>
                  </a:cubicBezTo>
                  <a:lnTo>
                    <a:pt x="2286" y="339"/>
                  </a:lnTo>
                </a:path>
              </a:pathLst>
            </a:custGeom>
            <a:solidFill>
              <a:schemeClr val="bg2"/>
            </a:solidFill>
            <a:ln w="9525" cap="flat">
              <a:noFill/>
              <a:prstDash val="solid"/>
              <a:miter/>
            </a:ln>
          </p:spPr>
          <p:txBody>
            <a:bodyPr rtlCol="0" anchor="ctr"/>
            <a:lstStyle/>
            <a:p>
              <a:endParaRPr lang="en-US"/>
            </a:p>
          </p:txBody>
        </p:sp>
        <p:sp>
          <p:nvSpPr>
            <p:cNvPr id="331" name="Freeform: Shape 330">
              <a:extLst>
                <a:ext uri="{FF2B5EF4-FFF2-40B4-BE49-F238E27FC236}">
                  <a16:creationId xmlns:a16="http://schemas.microsoft.com/office/drawing/2014/main" id="{B8E85D90-1800-4F15-B93A-325146907619}"/>
                </a:ext>
              </a:extLst>
            </p:cNvPr>
            <p:cNvSpPr/>
            <p:nvPr/>
          </p:nvSpPr>
          <p:spPr>
            <a:xfrm>
              <a:off x="12218495" y="1017076"/>
              <a:ext cx="121811" cy="84345"/>
            </a:xfrm>
            <a:custGeom>
              <a:avLst/>
              <a:gdLst>
                <a:gd name="connsiteX0" fmla="*/ 2286 w 30003"/>
                <a:gd name="connsiteY0" fmla="*/ 339 h 20775"/>
                <a:gd name="connsiteX1" fmla="*/ 0 w 30003"/>
                <a:gd name="connsiteY1" fmla="*/ 1577 h 20775"/>
                <a:gd name="connsiteX2" fmla="*/ 2286 w 30003"/>
                <a:gd name="connsiteY2" fmla="*/ 5577 h 20775"/>
                <a:gd name="connsiteX3" fmla="*/ 27718 w 30003"/>
                <a:gd name="connsiteY3" fmla="*/ 20436 h 20775"/>
                <a:gd name="connsiteX4" fmla="*/ 30004 w 30003"/>
                <a:gd name="connsiteY4" fmla="*/ 19198 h 20775"/>
                <a:gd name="connsiteX5" fmla="*/ 27718 w 30003"/>
                <a:gd name="connsiteY5" fmla="*/ 15198 h 20775"/>
                <a:gd name="connsiteX6" fmla="*/ 2286 w 30003"/>
                <a:gd name="connsiteY6" fmla="*/ 339 h 20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03" h="20775">
                  <a:moveTo>
                    <a:pt x="2286" y="339"/>
                  </a:moveTo>
                  <a:cubicBezTo>
                    <a:pt x="953" y="-423"/>
                    <a:pt x="0" y="148"/>
                    <a:pt x="0" y="1577"/>
                  </a:cubicBezTo>
                  <a:cubicBezTo>
                    <a:pt x="0" y="3006"/>
                    <a:pt x="1048" y="4815"/>
                    <a:pt x="2286" y="5577"/>
                  </a:cubicBezTo>
                  <a:lnTo>
                    <a:pt x="27718" y="20436"/>
                  </a:lnTo>
                  <a:cubicBezTo>
                    <a:pt x="29051" y="21198"/>
                    <a:pt x="30004" y="20627"/>
                    <a:pt x="30004" y="19198"/>
                  </a:cubicBezTo>
                  <a:cubicBezTo>
                    <a:pt x="30004" y="17674"/>
                    <a:pt x="28956" y="15960"/>
                    <a:pt x="27718" y="15198"/>
                  </a:cubicBezTo>
                  <a:lnTo>
                    <a:pt x="2286" y="339"/>
                  </a:lnTo>
                </a:path>
              </a:pathLst>
            </a:custGeom>
            <a:solidFill>
              <a:schemeClr val="bg2"/>
            </a:solidFill>
            <a:ln w="9525" cap="flat">
              <a:noFill/>
              <a:prstDash val="solid"/>
              <a:miter/>
            </a:ln>
          </p:spPr>
          <p:txBody>
            <a:bodyPr rtlCol="0" anchor="ctr"/>
            <a:lstStyle/>
            <a:p>
              <a:endParaRPr lang="en-US"/>
            </a:p>
          </p:txBody>
        </p:sp>
        <p:sp>
          <p:nvSpPr>
            <p:cNvPr id="332" name="Freeform: Shape 331">
              <a:extLst>
                <a:ext uri="{FF2B5EF4-FFF2-40B4-BE49-F238E27FC236}">
                  <a16:creationId xmlns:a16="http://schemas.microsoft.com/office/drawing/2014/main" id="{1B83DA25-7E25-4885-A4B7-B567EECD6554}"/>
                </a:ext>
              </a:extLst>
            </p:cNvPr>
            <p:cNvSpPr/>
            <p:nvPr/>
          </p:nvSpPr>
          <p:spPr>
            <a:xfrm>
              <a:off x="12219270" y="740578"/>
              <a:ext cx="121811" cy="84345"/>
            </a:xfrm>
            <a:custGeom>
              <a:avLst/>
              <a:gdLst>
                <a:gd name="connsiteX0" fmla="*/ 2286 w 30003"/>
                <a:gd name="connsiteY0" fmla="*/ 339 h 20775"/>
                <a:gd name="connsiteX1" fmla="*/ 0 w 30003"/>
                <a:gd name="connsiteY1" fmla="*/ 1577 h 20775"/>
                <a:gd name="connsiteX2" fmla="*/ 2286 w 30003"/>
                <a:gd name="connsiteY2" fmla="*/ 5577 h 20775"/>
                <a:gd name="connsiteX3" fmla="*/ 27718 w 30003"/>
                <a:gd name="connsiteY3" fmla="*/ 20436 h 20775"/>
                <a:gd name="connsiteX4" fmla="*/ 30004 w 30003"/>
                <a:gd name="connsiteY4" fmla="*/ 19198 h 20775"/>
                <a:gd name="connsiteX5" fmla="*/ 27718 w 30003"/>
                <a:gd name="connsiteY5" fmla="*/ 15198 h 20775"/>
                <a:gd name="connsiteX6" fmla="*/ 2286 w 30003"/>
                <a:gd name="connsiteY6" fmla="*/ 339 h 20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03" h="20775">
                  <a:moveTo>
                    <a:pt x="2286" y="339"/>
                  </a:moveTo>
                  <a:cubicBezTo>
                    <a:pt x="953" y="-423"/>
                    <a:pt x="0" y="148"/>
                    <a:pt x="0" y="1577"/>
                  </a:cubicBezTo>
                  <a:cubicBezTo>
                    <a:pt x="0" y="3101"/>
                    <a:pt x="1048" y="4815"/>
                    <a:pt x="2286" y="5577"/>
                  </a:cubicBezTo>
                  <a:lnTo>
                    <a:pt x="27718" y="20436"/>
                  </a:lnTo>
                  <a:cubicBezTo>
                    <a:pt x="29051" y="21198"/>
                    <a:pt x="30004" y="20627"/>
                    <a:pt x="30004" y="19198"/>
                  </a:cubicBezTo>
                  <a:cubicBezTo>
                    <a:pt x="30004" y="17674"/>
                    <a:pt x="28956" y="15960"/>
                    <a:pt x="27718" y="15198"/>
                  </a:cubicBezTo>
                  <a:lnTo>
                    <a:pt x="2286" y="339"/>
                  </a:lnTo>
                </a:path>
              </a:pathLst>
            </a:custGeom>
            <a:solidFill>
              <a:schemeClr val="bg2"/>
            </a:solidFill>
            <a:ln w="9525" cap="flat">
              <a:noFill/>
              <a:prstDash val="solid"/>
              <a:miter/>
            </a:ln>
          </p:spPr>
          <p:txBody>
            <a:bodyPr rtlCol="0" anchor="ctr"/>
            <a:lstStyle/>
            <a:p>
              <a:endParaRPr lang="en-US"/>
            </a:p>
          </p:txBody>
        </p:sp>
        <p:sp>
          <p:nvSpPr>
            <p:cNvPr id="333" name="Freeform: Shape 332">
              <a:extLst>
                <a:ext uri="{FF2B5EF4-FFF2-40B4-BE49-F238E27FC236}">
                  <a16:creationId xmlns:a16="http://schemas.microsoft.com/office/drawing/2014/main" id="{BCFEA0A9-7595-4E27-A989-F7BC3D126F63}"/>
                </a:ext>
              </a:extLst>
            </p:cNvPr>
            <p:cNvSpPr/>
            <p:nvPr/>
          </p:nvSpPr>
          <p:spPr>
            <a:xfrm>
              <a:off x="12220041" y="464083"/>
              <a:ext cx="121811" cy="84345"/>
            </a:xfrm>
            <a:custGeom>
              <a:avLst/>
              <a:gdLst>
                <a:gd name="connsiteX0" fmla="*/ 2286 w 30003"/>
                <a:gd name="connsiteY0" fmla="*/ 339 h 20775"/>
                <a:gd name="connsiteX1" fmla="*/ 0 w 30003"/>
                <a:gd name="connsiteY1" fmla="*/ 1577 h 20775"/>
                <a:gd name="connsiteX2" fmla="*/ 2286 w 30003"/>
                <a:gd name="connsiteY2" fmla="*/ 5577 h 20775"/>
                <a:gd name="connsiteX3" fmla="*/ 27718 w 30003"/>
                <a:gd name="connsiteY3" fmla="*/ 20436 h 20775"/>
                <a:gd name="connsiteX4" fmla="*/ 30004 w 30003"/>
                <a:gd name="connsiteY4" fmla="*/ 19198 h 20775"/>
                <a:gd name="connsiteX5" fmla="*/ 27718 w 30003"/>
                <a:gd name="connsiteY5" fmla="*/ 15198 h 20775"/>
                <a:gd name="connsiteX6" fmla="*/ 2286 w 30003"/>
                <a:gd name="connsiteY6" fmla="*/ 339 h 20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03" h="20775">
                  <a:moveTo>
                    <a:pt x="2286" y="339"/>
                  </a:moveTo>
                  <a:cubicBezTo>
                    <a:pt x="953" y="-423"/>
                    <a:pt x="0" y="148"/>
                    <a:pt x="0" y="1577"/>
                  </a:cubicBezTo>
                  <a:cubicBezTo>
                    <a:pt x="0" y="3101"/>
                    <a:pt x="1048" y="4815"/>
                    <a:pt x="2286" y="5577"/>
                  </a:cubicBezTo>
                  <a:lnTo>
                    <a:pt x="27718" y="20436"/>
                  </a:lnTo>
                  <a:cubicBezTo>
                    <a:pt x="29051" y="21198"/>
                    <a:pt x="30004" y="20627"/>
                    <a:pt x="30004" y="19198"/>
                  </a:cubicBezTo>
                  <a:cubicBezTo>
                    <a:pt x="30004" y="17769"/>
                    <a:pt x="28956" y="15960"/>
                    <a:pt x="27718" y="15198"/>
                  </a:cubicBezTo>
                  <a:lnTo>
                    <a:pt x="2286" y="339"/>
                  </a:lnTo>
                </a:path>
              </a:pathLst>
            </a:custGeom>
            <a:solidFill>
              <a:schemeClr val="bg2"/>
            </a:solidFill>
            <a:ln w="9525" cap="flat">
              <a:noFill/>
              <a:prstDash val="solid"/>
              <a:miter/>
            </a:ln>
          </p:spPr>
          <p:txBody>
            <a:bodyPr rtlCol="0" anchor="ctr"/>
            <a:lstStyle/>
            <a:p>
              <a:endParaRPr lang="en-US"/>
            </a:p>
          </p:txBody>
        </p:sp>
      </p:grpSp>
      <p:grpSp>
        <p:nvGrpSpPr>
          <p:cNvPr id="351" name="Group 350">
            <a:extLst>
              <a:ext uri="{FF2B5EF4-FFF2-40B4-BE49-F238E27FC236}">
                <a16:creationId xmlns:a16="http://schemas.microsoft.com/office/drawing/2014/main" id="{4BDDD16C-56BB-4DC6-BC5D-D27BDA349800}"/>
              </a:ext>
            </a:extLst>
          </p:cNvPr>
          <p:cNvGrpSpPr/>
          <p:nvPr/>
        </p:nvGrpSpPr>
        <p:grpSpPr>
          <a:xfrm>
            <a:off x="10133131" y="-876812"/>
            <a:ext cx="1936867" cy="2102927"/>
            <a:chOff x="10133131" y="-876812"/>
            <a:chExt cx="1936867" cy="2102927"/>
          </a:xfrm>
        </p:grpSpPr>
        <p:sp>
          <p:nvSpPr>
            <p:cNvPr id="334" name="Freeform: Shape 333">
              <a:extLst>
                <a:ext uri="{FF2B5EF4-FFF2-40B4-BE49-F238E27FC236}">
                  <a16:creationId xmlns:a16="http://schemas.microsoft.com/office/drawing/2014/main" id="{F0C126DF-ACF2-4611-9403-8479F04BE8A4}"/>
                </a:ext>
              </a:extLst>
            </p:cNvPr>
            <p:cNvSpPr/>
            <p:nvPr/>
          </p:nvSpPr>
          <p:spPr>
            <a:xfrm>
              <a:off x="10449299" y="-433259"/>
              <a:ext cx="381294" cy="1070799"/>
            </a:xfrm>
            <a:custGeom>
              <a:avLst/>
              <a:gdLst>
                <a:gd name="connsiteX0" fmla="*/ 93917 w 93916"/>
                <a:gd name="connsiteY0" fmla="*/ 237363 h 263747"/>
                <a:gd name="connsiteX1" fmla="*/ 88106 w 93916"/>
                <a:gd name="connsiteY1" fmla="*/ 227838 h 263747"/>
                <a:gd name="connsiteX2" fmla="*/ 86678 w 93916"/>
                <a:gd name="connsiteY2" fmla="*/ 225362 h 263747"/>
                <a:gd name="connsiteX3" fmla="*/ 81534 w 93916"/>
                <a:gd name="connsiteY3" fmla="*/ 216217 h 263747"/>
                <a:gd name="connsiteX4" fmla="*/ 79819 w 93916"/>
                <a:gd name="connsiteY4" fmla="*/ 212979 h 263747"/>
                <a:gd name="connsiteX5" fmla="*/ 77724 w 93916"/>
                <a:gd name="connsiteY5" fmla="*/ 208883 h 263747"/>
                <a:gd name="connsiteX6" fmla="*/ 75343 w 93916"/>
                <a:gd name="connsiteY6" fmla="*/ 204121 h 263747"/>
                <a:gd name="connsiteX7" fmla="*/ 74009 w 93916"/>
                <a:gd name="connsiteY7" fmla="*/ 201263 h 263747"/>
                <a:gd name="connsiteX8" fmla="*/ 71438 w 93916"/>
                <a:gd name="connsiteY8" fmla="*/ 195739 h 263747"/>
                <a:gd name="connsiteX9" fmla="*/ 70295 w 93916"/>
                <a:gd name="connsiteY9" fmla="*/ 193358 h 263747"/>
                <a:gd name="connsiteX10" fmla="*/ 66961 w 93916"/>
                <a:gd name="connsiteY10" fmla="*/ 185547 h 263747"/>
                <a:gd name="connsiteX11" fmla="*/ 66675 w 93916"/>
                <a:gd name="connsiteY11" fmla="*/ 184975 h 263747"/>
                <a:gd name="connsiteX12" fmla="*/ 63818 w 93916"/>
                <a:gd name="connsiteY12" fmla="*/ 177736 h 263747"/>
                <a:gd name="connsiteX13" fmla="*/ 62865 w 93916"/>
                <a:gd name="connsiteY13" fmla="*/ 175260 h 263747"/>
                <a:gd name="connsiteX14" fmla="*/ 60865 w 93916"/>
                <a:gd name="connsiteY14" fmla="*/ 169736 h 263747"/>
                <a:gd name="connsiteX15" fmla="*/ 59912 w 93916"/>
                <a:gd name="connsiteY15" fmla="*/ 166973 h 263747"/>
                <a:gd name="connsiteX16" fmla="*/ 58103 w 93916"/>
                <a:gd name="connsiteY16" fmla="*/ 161354 h 263747"/>
                <a:gd name="connsiteX17" fmla="*/ 57340 w 93916"/>
                <a:gd name="connsiteY17" fmla="*/ 158877 h 263747"/>
                <a:gd name="connsiteX18" fmla="*/ 55054 w 93916"/>
                <a:gd name="connsiteY18" fmla="*/ 151257 h 263747"/>
                <a:gd name="connsiteX19" fmla="*/ 54959 w 93916"/>
                <a:gd name="connsiteY19" fmla="*/ 150876 h 263747"/>
                <a:gd name="connsiteX20" fmla="*/ 52864 w 93916"/>
                <a:gd name="connsiteY20" fmla="*/ 142875 h 263747"/>
                <a:gd name="connsiteX21" fmla="*/ 52292 w 93916"/>
                <a:gd name="connsiteY21" fmla="*/ 140303 h 263747"/>
                <a:gd name="connsiteX22" fmla="*/ 51054 w 93916"/>
                <a:gd name="connsiteY22" fmla="*/ 134969 h 263747"/>
                <a:gd name="connsiteX23" fmla="*/ 50483 w 93916"/>
                <a:gd name="connsiteY23" fmla="*/ 132017 h 263747"/>
                <a:gd name="connsiteX24" fmla="*/ 49530 w 93916"/>
                <a:gd name="connsiteY24" fmla="*/ 127063 h 263747"/>
                <a:gd name="connsiteX25" fmla="*/ 49054 w 93916"/>
                <a:gd name="connsiteY25" fmla="*/ 124015 h 263747"/>
                <a:gd name="connsiteX26" fmla="*/ 48292 w 93916"/>
                <a:gd name="connsiteY26" fmla="*/ 119158 h 263747"/>
                <a:gd name="connsiteX27" fmla="*/ 47911 w 93916"/>
                <a:gd name="connsiteY27" fmla="*/ 116300 h 263747"/>
                <a:gd name="connsiteX28" fmla="*/ 47339 w 93916"/>
                <a:gd name="connsiteY28" fmla="*/ 111157 h 263747"/>
                <a:gd name="connsiteX29" fmla="*/ 47053 w 93916"/>
                <a:gd name="connsiteY29" fmla="*/ 108775 h 263747"/>
                <a:gd name="connsiteX30" fmla="*/ 46482 w 93916"/>
                <a:gd name="connsiteY30" fmla="*/ 101346 h 263747"/>
                <a:gd name="connsiteX31" fmla="*/ 46482 w 93916"/>
                <a:gd name="connsiteY31" fmla="*/ 101346 h 263747"/>
                <a:gd name="connsiteX32" fmla="*/ 46006 w 93916"/>
                <a:gd name="connsiteY32" fmla="*/ 94202 h 263747"/>
                <a:gd name="connsiteX33" fmla="*/ 46006 w 93916"/>
                <a:gd name="connsiteY33" fmla="*/ 91916 h 263747"/>
                <a:gd name="connsiteX34" fmla="*/ 46006 w 93916"/>
                <a:gd name="connsiteY34" fmla="*/ 87059 h 263747"/>
                <a:gd name="connsiteX35" fmla="*/ 46101 w 93916"/>
                <a:gd name="connsiteY35" fmla="*/ 84201 h 263747"/>
                <a:gd name="connsiteX36" fmla="*/ 46291 w 93916"/>
                <a:gd name="connsiteY36" fmla="*/ 79915 h 263747"/>
                <a:gd name="connsiteX37" fmla="*/ 46482 w 93916"/>
                <a:gd name="connsiteY37" fmla="*/ 76962 h 263747"/>
                <a:gd name="connsiteX38" fmla="*/ 46863 w 93916"/>
                <a:gd name="connsiteY38" fmla="*/ 72961 h 263747"/>
                <a:gd name="connsiteX39" fmla="*/ 47149 w 93916"/>
                <a:gd name="connsiteY39" fmla="*/ 69913 h 263747"/>
                <a:gd name="connsiteX40" fmla="*/ 47625 w 93916"/>
                <a:gd name="connsiteY40" fmla="*/ 66199 h 263747"/>
                <a:gd name="connsiteX41" fmla="*/ 48101 w 93916"/>
                <a:gd name="connsiteY41" fmla="*/ 63056 h 263747"/>
                <a:gd name="connsiteX42" fmla="*/ 48768 w 93916"/>
                <a:gd name="connsiteY42" fmla="*/ 59531 h 263747"/>
                <a:gd name="connsiteX43" fmla="*/ 49435 w 93916"/>
                <a:gd name="connsiteY43" fmla="*/ 56198 h 263747"/>
                <a:gd name="connsiteX44" fmla="*/ 50197 w 93916"/>
                <a:gd name="connsiteY44" fmla="*/ 53149 h 263747"/>
                <a:gd name="connsiteX45" fmla="*/ 51245 w 93916"/>
                <a:gd name="connsiteY45" fmla="*/ 49244 h 263747"/>
                <a:gd name="connsiteX46" fmla="*/ 52102 w 93916"/>
                <a:gd name="connsiteY46" fmla="*/ 46482 h 263747"/>
                <a:gd name="connsiteX47" fmla="*/ 53531 w 93916"/>
                <a:gd name="connsiteY47" fmla="*/ 42101 h 263747"/>
                <a:gd name="connsiteX48" fmla="*/ 54388 w 93916"/>
                <a:gd name="connsiteY48" fmla="*/ 39719 h 263747"/>
                <a:gd name="connsiteX49" fmla="*/ 57245 w 93916"/>
                <a:gd name="connsiteY49" fmla="*/ 33052 h 263747"/>
                <a:gd name="connsiteX50" fmla="*/ 57436 w 93916"/>
                <a:gd name="connsiteY50" fmla="*/ 32576 h 263747"/>
                <a:gd name="connsiteX51" fmla="*/ 62198 w 93916"/>
                <a:gd name="connsiteY51" fmla="*/ 24098 h 263747"/>
                <a:gd name="connsiteX52" fmla="*/ 63151 w 93916"/>
                <a:gd name="connsiteY52" fmla="*/ 22574 h 263747"/>
                <a:gd name="connsiteX53" fmla="*/ 65151 w 93916"/>
                <a:gd name="connsiteY53" fmla="*/ 19621 h 263747"/>
                <a:gd name="connsiteX54" fmla="*/ 66675 w 93916"/>
                <a:gd name="connsiteY54" fmla="*/ 17526 h 263747"/>
                <a:gd name="connsiteX55" fmla="*/ 69056 w 93916"/>
                <a:gd name="connsiteY55" fmla="*/ 14669 h 263747"/>
                <a:gd name="connsiteX56" fmla="*/ 70676 w 93916"/>
                <a:gd name="connsiteY56" fmla="*/ 12859 h 263747"/>
                <a:gd name="connsiteX57" fmla="*/ 73533 w 93916"/>
                <a:gd name="connsiteY57" fmla="*/ 10001 h 263747"/>
                <a:gd name="connsiteX58" fmla="*/ 74962 w 93916"/>
                <a:gd name="connsiteY58" fmla="*/ 8572 h 263747"/>
                <a:gd name="connsiteX59" fmla="*/ 79629 w 93916"/>
                <a:gd name="connsiteY59" fmla="*/ 4667 h 263747"/>
                <a:gd name="connsiteX60" fmla="*/ 86678 w 93916"/>
                <a:gd name="connsiteY60" fmla="*/ 0 h 263747"/>
                <a:gd name="connsiteX61" fmla="*/ 86678 w 93916"/>
                <a:gd name="connsiteY61" fmla="*/ 0 h 263747"/>
                <a:gd name="connsiteX62" fmla="*/ 86678 w 93916"/>
                <a:gd name="connsiteY62" fmla="*/ 0 h 263747"/>
                <a:gd name="connsiteX63" fmla="*/ 40862 w 93916"/>
                <a:gd name="connsiteY63" fmla="*/ 26670 h 263747"/>
                <a:gd name="connsiteX64" fmla="*/ 33814 w 93916"/>
                <a:gd name="connsiteY64" fmla="*/ 31337 h 263747"/>
                <a:gd name="connsiteX65" fmla="*/ 29146 w 93916"/>
                <a:gd name="connsiteY65" fmla="*/ 35243 h 263747"/>
                <a:gd name="connsiteX66" fmla="*/ 27718 w 93916"/>
                <a:gd name="connsiteY66" fmla="*/ 36671 h 263747"/>
                <a:gd name="connsiteX67" fmla="*/ 24860 w 93916"/>
                <a:gd name="connsiteY67" fmla="*/ 39529 h 263747"/>
                <a:gd name="connsiteX68" fmla="*/ 23241 w 93916"/>
                <a:gd name="connsiteY68" fmla="*/ 41339 h 263747"/>
                <a:gd name="connsiteX69" fmla="*/ 20860 w 93916"/>
                <a:gd name="connsiteY69" fmla="*/ 44196 h 263747"/>
                <a:gd name="connsiteX70" fmla="*/ 19336 w 93916"/>
                <a:gd name="connsiteY70" fmla="*/ 46291 h 263747"/>
                <a:gd name="connsiteX71" fmla="*/ 17240 w 93916"/>
                <a:gd name="connsiteY71" fmla="*/ 49244 h 263747"/>
                <a:gd name="connsiteX72" fmla="*/ 16764 w 93916"/>
                <a:gd name="connsiteY72" fmla="*/ 49911 h 263747"/>
                <a:gd name="connsiteX73" fmla="*/ 16288 w 93916"/>
                <a:gd name="connsiteY73" fmla="*/ 50768 h 263747"/>
                <a:gd name="connsiteX74" fmla="*/ 11525 w 93916"/>
                <a:gd name="connsiteY74" fmla="*/ 59246 h 263747"/>
                <a:gd name="connsiteX75" fmla="*/ 11525 w 93916"/>
                <a:gd name="connsiteY75" fmla="*/ 59341 h 263747"/>
                <a:gd name="connsiteX76" fmla="*/ 11335 w 93916"/>
                <a:gd name="connsiteY76" fmla="*/ 59722 h 263747"/>
                <a:gd name="connsiteX77" fmla="*/ 8477 w 93916"/>
                <a:gd name="connsiteY77" fmla="*/ 66389 h 263747"/>
                <a:gd name="connsiteX78" fmla="*/ 7906 w 93916"/>
                <a:gd name="connsiteY78" fmla="*/ 67437 h 263747"/>
                <a:gd name="connsiteX79" fmla="*/ 7429 w 93916"/>
                <a:gd name="connsiteY79" fmla="*/ 68961 h 263747"/>
                <a:gd name="connsiteX80" fmla="*/ 6001 w 93916"/>
                <a:gd name="connsiteY80" fmla="*/ 73343 h 263747"/>
                <a:gd name="connsiteX81" fmla="*/ 5524 w 93916"/>
                <a:gd name="connsiteY81" fmla="*/ 74771 h 263747"/>
                <a:gd name="connsiteX82" fmla="*/ 5239 w 93916"/>
                <a:gd name="connsiteY82" fmla="*/ 76010 h 263747"/>
                <a:gd name="connsiteX83" fmla="*/ 4191 w 93916"/>
                <a:gd name="connsiteY83" fmla="*/ 80010 h 263747"/>
                <a:gd name="connsiteX84" fmla="*/ 3715 w 93916"/>
                <a:gd name="connsiteY84" fmla="*/ 81915 h 263747"/>
                <a:gd name="connsiteX85" fmla="*/ 3524 w 93916"/>
                <a:gd name="connsiteY85" fmla="*/ 83058 h 263747"/>
                <a:gd name="connsiteX86" fmla="*/ 2858 w 93916"/>
                <a:gd name="connsiteY86" fmla="*/ 86392 h 263747"/>
                <a:gd name="connsiteX87" fmla="*/ 2381 w 93916"/>
                <a:gd name="connsiteY87" fmla="*/ 88678 h 263747"/>
                <a:gd name="connsiteX88" fmla="*/ 2096 w 93916"/>
                <a:gd name="connsiteY88" fmla="*/ 89821 h 263747"/>
                <a:gd name="connsiteX89" fmla="*/ 1619 w 93916"/>
                <a:gd name="connsiteY89" fmla="*/ 92964 h 263747"/>
                <a:gd name="connsiteX90" fmla="*/ 1238 w 93916"/>
                <a:gd name="connsiteY90" fmla="*/ 95250 h 263747"/>
                <a:gd name="connsiteX91" fmla="*/ 1048 w 93916"/>
                <a:gd name="connsiteY91" fmla="*/ 96679 h 263747"/>
                <a:gd name="connsiteX92" fmla="*/ 762 w 93916"/>
                <a:gd name="connsiteY92" fmla="*/ 99727 h 263747"/>
                <a:gd name="connsiteX93" fmla="*/ 571 w 93916"/>
                <a:gd name="connsiteY93" fmla="*/ 101822 h 263747"/>
                <a:gd name="connsiteX94" fmla="*/ 476 w 93916"/>
                <a:gd name="connsiteY94" fmla="*/ 103727 h 263747"/>
                <a:gd name="connsiteX95" fmla="*/ 286 w 93916"/>
                <a:gd name="connsiteY95" fmla="*/ 106680 h 263747"/>
                <a:gd name="connsiteX96" fmla="*/ 190 w 93916"/>
                <a:gd name="connsiteY96" fmla="*/ 108395 h 263747"/>
                <a:gd name="connsiteX97" fmla="*/ 95 w 93916"/>
                <a:gd name="connsiteY97" fmla="*/ 110871 h 263747"/>
                <a:gd name="connsiteX98" fmla="*/ 0 w 93916"/>
                <a:gd name="connsiteY98" fmla="*/ 113728 h 263747"/>
                <a:gd name="connsiteX99" fmla="*/ 0 w 93916"/>
                <a:gd name="connsiteY99" fmla="*/ 114967 h 263747"/>
                <a:gd name="connsiteX100" fmla="*/ 0 w 93916"/>
                <a:gd name="connsiteY100" fmla="*/ 118586 h 263747"/>
                <a:gd name="connsiteX101" fmla="*/ 0 w 93916"/>
                <a:gd name="connsiteY101" fmla="*/ 120872 h 263747"/>
                <a:gd name="connsiteX102" fmla="*/ 0 w 93916"/>
                <a:gd name="connsiteY102" fmla="*/ 121539 h 263747"/>
                <a:gd name="connsiteX103" fmla="*/ 286 w 93916"/>
                <a:gd name="connsiteY103" fmla="*/ 128111 h 263747"/>
                <a:gd name="connsiteX104" fmla="*/ 286 w 93916"/>
                <a:gd name="connsiteY104" fmla="*/ 128111 h 263747"/>
                <a:gd name="connsiteX105" fmla="*/ 286 w 93916"/>
                <a:gd name="connsiteY105" fmla="*/ 128111 h 263747"/>
                <a:gd name="connsiteX106" fmla="*/ 857 w 93916"/>
                <a:gd name="connsiteY106" fmla="*/ 134779 h 263747"/>
                <a:gd name="connsiteX107" fmla="*/ 953 w 93916"/>
                <a:gd name="connsiteY107" fmla="*/ 135446 h 263747"/>
                <a:gd name="connsiteX108" fmla="*/ 1238 w 93916"/>
                <a:gd name="connsiteY108" fmla="*/ 137827 h 263747"/>
                <a:gd name="connsiteX109" fmla="*/ 1619 w 93916"/>
                <a:gd name="connsiteY109" fmla="*/ 141542 h 263747"/>
                <a:gd name="connsiteX110" fmla="*/ 1810 w 93916"/>
                <a:gd name="connsiteY110" fmla="*/ 142970 h 263747"/>
                <a:gd name="connsiteX111" fmla="*/ 2191 w 93916"/>
                <a:gd name="connsiteY111" fmla="*/ 145828 h 263747"/>
                <a:gd name="connsiteX112" fmla="*/ 2572 w 93916"/>
                <a:gd name="connsiteY112" fmla="*/ 148495 h 263747"/>
                <a:gd name="connsiteX113" fmla="*/ 2953 w 93916"/>
                <a:gd name="connsiteY113" fmla="*/ 150686 h 263747"/>
                <a:gd name="connsiteX114" fmla="*/ 3429 w 93916"/>
                <a:gd name="connsiteY114" fmla="*/ 153734 h 263747"/>
                <a:gd name="connsiteX115" fmla="*/ 3715 w 93916"/>
                <a:gd name="connsiteY115" fmla="*/ 155639 h 263747"/>
                <a:gd name="connsiteX116" fmla="*/ 4286 w 93916"/>
                <a:gd name="connsiteY116" fmla="*/ 158686 h 263747"/>
                <a:gd name="connsiteX117" fmla="*/ 4858 w 93916"/>
                <a:gd name="connsiteY117" fmla="*/ 161639 h 263747"/>
                <a:gd name="connsiteX118" fmla="*/ 5143 w 93916"/>
                <a:gd name="connsiteY118" fmla="*/ 162878 h 263747"/>
                <a:gd name="connsiteX119" fmla="*/ 6096 w 93916"/>
                <a:gd name="connsiteY119" fmla="*/ 167069 h 263747"/>
                <a:gd name="connsiteX120" fmla="*/ 6667 w 93916"/>
                <a:gd name="connsiteY120" fmla="*/ 169640 h 263747"/>
                <a:gd name="connsiteX121" fmla="*/ 6763 w 93916"/>
                <a:gd name="connsiteY121" fmla="*/ 170212 h 263747"/>
                <a:gd name="connsiteX122" fmla="*/ 8668 w 93916"/>
                <a:gd name="connsiteY122" fmla="*/ 177546 h 263747"/>
                <a:gd name="connsiteX123" fmla="*/ 8668 w 93916"/>
                <a:gd name="connsiteY123" fmla="*/ 177546 h 263747"/>
                <a:gd name="connsiteX124" fmla="*/ 8763 w 93916"/>
                <a:gd name="connsiteY124" fmla="*/ 177927 h 263747"/>
                <a:gd name="connsiteX125" fmla="*/ 10763 w 93916"/>
                <a:gd name="connsiteY125" fmla="*/ 184785 h 263747"/>
                <a:gd name="connsiteX126" fmla="*/ 11049 w 93916"/>
                <a:gd name="connsiteY126" fmla="*/ 185547 h 263747"/>
                <a:gd name="connsiteX127" fmla="*/ 11906 w 93916"/>
                <a:gd name="connsiteY127" fmla="*/ 188119 h 263747"/>
                <a:gd name="connsiteX128" fmla="*/ 13145 w 93916"/>
                <a:gd name="connsiteY128" fmla="*/ 192024 h 263747"/>
                <a:gd name="connsiteX129" fmla="*/ 13716 w 93916"/>
                <a:gd name="connsiteY129" fmla="*/ 193643 h 263747"/>
                <a:gd name="connsiteX130" fmla="*/ 14669 w 93916"/>
                <a:gd name="connsiteY130" fmla="*/ 196406 h 263747"/>
                <a:gd name="connsiteX131" fmla="*/ 15526 w 93916"/>
                <a:gd name="connsiteY131" fmla="*/ 198977 h 263747"/>
                <a:gd name="connsiteX132" fmla="*/ 16573 w 93916"/>
                <a:gd name="connsiteY132" fmla="*/ 201930 h 263747"/>
                <a:gd name="connsiteX133" fmla="*/ 17526 w 93916"/>
                <a:gd name="connsiteY133" fmla="*/ 204407 h 263747"/>
                <a:gd name="connsiteX134" fmla="*/ 18002 w 93916"/>
                <a:gd name="connsiteY134" fmla="*/ 205740 h 263747"/>
                <a:gd name="connsiteX135" fmla="*/ 20384 w 93916"/>
                <a:gd name="connsiteY135" fmla="*/ 211645 h 263747"/>
                <a:gd name="connsiteX136" fmla="*/ 20669 w 93916"/>
                <a:gd name="connsiteY136" fmla="*/ 212217 h 263747"/>
                <a:gd name="connsiteX137" fmla="*/ 20765 w 93916"/>
                <a:gd name="connsiteY137" fmla="*/ 212312 h 263747"/>
                <a:gd name="connsiteX138" fmla="*/ 23527 w 93916"/>
                <a:gd name="connsiteY138" fmla="*/ 218789 h 263747"/>
                <a:gd name="connsiteX139" fmla="*/ 24003 w 93916"/>
                <a:gd name="connsiteY139" fmla="*/ 219932 h 263747"/>
                <a:gd name="connsiteX140" fmla="*/ 25146 w 93916"/>
                <a:gd name="connsiteY140" fmla="*/ 222314 h 263747"/>
                <a:gd name="connsiteX141" fmla="*/ 26575 w 93916"/>
                <a:gd name="connsiteY141" fmla="*/ 225457 h 263747"/>
                <a:gd name="connsiteX142" fmla="*/ 27718 w 93916"/>
                <a:gd name="connsiteY142" fmla="*/ 227838 h 263747"/>
                <a:gd name="connsiteX143" fmla="*/ 29146 w 93916"/>
                <a:gd name="connsiteY143" fmla="*/ 230695 h 263747"/>
                <a:gd name="connsiteX144" fmla="*/ 30004 w 93916"/>
                <a:gd name="connsiteY144" fmla="*/ 232505 h 263747"/>
                <a:gd name="connsiteX145" fmla="*/ 31433 w 93916"/>
                <a:gd name="connsiteY145" fmla="*/ 235363 h 263747"/>
                <a:gd name="connsiteX146" fmla="*/ 33528 w 93916"/>
                <a:gd name="connsiteY146" fmla="*/ 239459 h 263747"/>
                <a:gd name="connsiteX147" fmla="*/ 34290 w 93916"/>
                <a:gd name="connsiteY147" fmla="*/ 240983 h 263747"/>
                <a:gd name="connsiteX148" fmla="*/ 35243 w 93916"/>
                <a:gd name="connsiteY148" fmla="*/ 242697 h 263747"/>
                <a:gd name="connsiteX149" fmla="*/ 40386 w 93916"/>
                <a:gd name="connsiteY149" fmla="*/ 251841 h 263747"/>
                <a:gd name="connsiteX150" fmla="*/ 41339 w 93916"/>
                <a:gd name="connsiteY150" fmla="*/ 253460 h 263747"/>
                <a:gd name="connsiteX151" fmla="*/ 41815 w 93916"/>
                <a:gd name="connsiteY151" fmla="*/ 254222 h 263747"/>
                <a:gd name="connsiteX152" fmla="*/ 47720 w 93916"/>
                <a:gd name="connsiteY152" fmla="*/ 263747 h 263747"/>
                <a:gd name="connsiteX153" fmla="*/ 93917 w 93916"/>
                <a:gd name="connsiteY153" fmla="*/ 237363 h 263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Lst>
              <a:rect l="l" t="t" r="r" b="b"/>
              <a:pathLst>
                <a:path w="93916" h="263747">
                  <a:moveTo>
                    <a:pt x="93917" y="237363"/>
                  </a:moveTo>
                  <a:cubicBezTo>
                    <a:pt x="91916" y="234220"/>
                    <a:pt x="89916" y="231077"/>
                    <a:pt x="88106" y="227838"/>
                  </a:cubicBezTo>
                  <a:cubicBezTo>
                    <a:pt x="87630" y="226981"/>
                    <a:pt x="87154" y="226219"/>
                    <a:pt x="86678" y="225362"/>
                  </a:cubicBezTo>
                  <a:cubicBezTo>
                    <a:pt x="84868" y="222314"/>
                    <a:pt x="83249" y="219266"/>
                    <a:pt x="81534" y="216217"/>
                  </a:cubicBezTo>
                  <a:cubicBezTo>
                    <a:pt x="80963" y="215170"/>
                    <a:pt x="80391" y="214122"/>
                    <a:pt x="79819" y="212979"/>
                  </a:cubicBezTo>
                  <a:cubicBezTo>
                    <a:pt x="79057" y="211645"/>
                    <a:pt x="78391" y="210312"/>
                    <a:pt x="77724" y="208883"/>
                  </a:cubicBezTo>
                  <a:cubicBezTo>
                    <a:pt x="76962" y="207264"/>
                    <a:pt x="76105" y="205740"/>
                    <a:pt x="75343" y="204121"/>
                  </a:cubicBezTo>
                  <a:cubicBezTo>
                    <a:pt x="74867" y="203168"/>
                    <a:pt x="74390" y="202216"/>
                    <a:pt x="74009" y="201263"/>
                  </a:cubicBezTo>
                  <a:cubicBezTo>
                    <a:pt x="73152" y="199454"/>
                    <a:pt x="72295" y="197548"/>
                    <a:pt x="71438" y="195739"/>
                  </a:cubicBezTo>
                  <a:cubicBezTo>
                    <a:pt x="71057" y="194977"/>
                    <a:pt x="70676" y="194120"/>
                    <a:pt x="70295" y="193358"/>
                  </a:cubicBezTo>
                  <a:cubicBezTo>
                    <a:pt x="69152" y="190786"/>
                    <a:pt x="68009" y="188214"/>
                    <a:pt x="66961" y="185547"/>
                  </a:cubicBezTo>
                  <a:cubicBezTo>
                    <a:pt x="66865" y="185357"/>
                    <a:pt x="66770" y="185166"/>
                    <a:pt x="66675" y="184975"/>
                  </a:cubicBezTo>
                  <a:cubicBezTo>
                    <a:pt x="65723" y="182594"/>
                    <a:pt x="64770" y="180118"/>
                    <a:pt x="63818" y="177736"/>
                  </a:cubicBezTo>
                  <a:cubicBezTo>
                    <a:pt x="63532" y="176879"/>
                    <a:pt x="63151" y="176022"/>
                    <a:pt x="62865" y="175260"/>
                  </a:cubicBezTo>
                  <a:cubicBezTo>
                    <a:pt x="62198" y="173450"/>
                    <a:pt x="61532" y="171545"/>
                    <a:pt x="60865" y="169736"/>
                  </a:cubicBezTo>
                  <a:cubicBezTo>
                    <a:pt x="60579" y="168783"/>
                    <a:pt x="60198" y="167926"/>
                    <a:pt x="59912" y="166973"/>
                  </a:cubicBezTo>
                  <a:cubicBezTo>
                    <a:pt x="59246" y="165068"/>
                    <a:pt x="58674" y="163259"/>
                    <a:pt x="58103" y="161354"/>
                  </a:cubicBezTo>
                  <a:cubicBezTo>
                    <a:pt x="57817" y="160496"/>
                    <a:pt x="57531" y="159734"/>
                    <a:pt x="57340" y="158877"/>
                  </a:cubicBezTo>
                  <a:cubicBezTo>
                    <a:pt x="56578" y="156305"/>
                    <a:pt x="55816" y="153829"/>
                    <a:pt x="55054" y="151257"/>
                  </a:cubicBezTo>
                  <a:cubicBezTo>
                    <a:pt x="55054" y="151162"/>
                    <a:pt x="54959" y="150971"/>
                    <a:pt x="54959" y="150876"/>
                  </a:cubicBezTo>
                  <a:cubicBezTo>
                    <a:pt x="54197" y="148209"/>
                    <a:pt x="53531" y="145542"/>
                    <a:pt x="52864" y="142875"/>
                  </a:cubicBezTo>
                  <a:cubicBezTo>
                    <a:pt x="52673" y="142018"/>
                    <a:pt x="52483" y="141161"/>
                    <a:pt x="52292" y="140303"/>
                  </a:cubicBezTo>
                  <a:cubicBezTo>
                    <a:pt x="51911" y="138494"/>
                    <a:pt x="51435" y="136684"/>
                    <a:pt x="51054" y="134969"/>
                  </a:cubicBezTo>
                  <a:cubicBezTo>
                    <a:pt x="50864" y="134017"/>
                    <a:pt x="50673" y="132969"/>
                    <a:pt x="50483" y="132017"/>
                  </a:cubicBezTo>
                  <a:cubicBezTo>
                    <a:pt x="50197" y="130397"/>
                    <a:pt x="49816" y="128778"/>
                    <a:pt x="49530" y="127063"/>
                  </a:cubicBezTo>
                  <a:cubicBezTo>
                    <a:pt x="49340" y="126016"/>
                    <a:pt x="49149" y="125063"/>
                    <a:pt x="49054" y="124015"/>
                  </a:cubicBezTo>
                  <a:cubicBezTo>
                    <a:pt x="48768" y="122396"/>
                    <a:pt x="48578" y="120777"/>
                    <a:pt x="48292" y="119158"/>
                  </a:cubicBezTo>
                  <a:cubicBezTo>
                    <a:pt x="48196" y="118205"/>
                    <a:pt x="48006" y="117253"/>
                    <a:pt x="47911" y="116300"/>
                  </a:cubicBezTo>
                  <a:cubicBezTo>
                    <a:pt x="47720" y="114586"/>
                    <a:pt x="47434" y="112871"/>
                    <a:pt x="47339" y="111157"/>
                  </a:cubicBezTo>
                  <a:cubicBezTo>
                    <a:pt x="47244" y="110395"/>
                    <a:pt x="47149" y="109537"/>
                    <a:pt x="47053" y="108775"/>
                  </a:cubicBezTo>
                  <a:cubicBezTo>
                    <a:pt x="46768" y="106299"/>
                    <a:pt x="46577" y="103823"/>
                    <a:pt x="46482" y="101346"/>
                  </a:cubicBezTo>
                  <a:cubicBezTo>
                    <a:pt x="46482" y="101346"/>
                    <a:pt x="46482" y="101346"/>
                    <a:pt x="46482" y="101346"/>
                  </a:cubicBezTo>
                  <a:cubicBezTo>
                    <a:pt x="46101" y="98965"/>
                    <a:pt x="46006" y="96584"/>
                    <a:pt x="46006" y="94202"/>
                  </a:cubicBezTo>
                  <a:cubicBezTo>
                    <a:pt x="46006" y="93440"/>
                    <a:pt x="46006" y="92678"/>
                    <a:pt x="46006" y="91916"/>
                  </a:cubicBezTo>
                  <a:cubicBezTo>
                    <a:pt x="46006" y="90297"/>
                    <a:pt x="46006" y="88678"/>
                    <a:pt x="46006" y="87059"/>
                  </a:cubicBezTo>
                  <a:cubicBezTo>
                    <a:pt x="46006" y="86106"/>
                    <a:pt x="46006" y="85153"/>
                    <a:pt x="46101" y="84201"/>
                  </a:cubicBezTo>
                  <a:cubicBezTo>
                    <a:pt x="46101" y="82772"/>
                    <a:pt x="46196" y="81344"/>
                    <a:pt x="46291" y="79915"/>
                  </a:cubicBezTo>
                  <a:cubicBezTo>
                    <a:pt x="46387" y="78962"/>
                    <a:pt x="46387" y="78010"/>
                    <a:pt x="46482" y="76962"/>
                  </a:cubicBezTo>
                  <a:cubicBezTo>
                    <a:pt x="46577" y="75628"/>
                    <a:pt x="46672" y="74295"/>
                    <a:pt x="46863" y="72961"/>
                  </a:cubicBezTo>
                  <a:cubicBezTo>
                    <a:pt x="46958" y="71914"/>
                    <a:pt x="47053" y="70961"/>
                    <a:pt x="47149" y="69913"/>
                  </a:cubicBezTo>
                  <a:cubicBezTo>
                    <a:pt x="47339" y="68675"/>
                    <a:pt x="47434" y="67437"/>
                    <a:pt x="47625" y="66199"/>
                  </a:cubicBezTo>
                  <a:cubicBezTo>
                    <a:pt x="47815" y="65151"/>
                    <a:pt x="47911" y="64103"/>
                    <a:pt x="48101" y="63056"/>
                  </a:cubicBezTo>
                  <a:cubicBezTo>
                    <a:pt x="48292" y="61912"/>
                    <a:pt x="48482" y="60770"/>
                    <a:pt x="48768" y="59531"/>
                  </a:cubicBezTo>
                  <a:cubicBezTo>
                    <a:pt x="48959" y="58388"/>
                    <a:pt x="49149" y="57340"/>
                    <a:pt x="49435" y="56198"/>
                  </a:cubicBezTo>
                  <a:cubicBezTo>
                    <a:pt x="49625" y="55150"/>
                    <a:pt x="49911" y="54197"/>
                    <a:pt x="50197" y="53149"/>
                  </a:cubicBezTo>
                  <a:cubicBezTo>
                    <a:pt x="50483" y="51816"/>
                    <a:pt x="50864" y="50483"/>
                    <a:pt x="51245" y="49244"/>
                  </a:cubicBezTo>
                  <a:cubicBezTo>
                    <a:pt x="51530" y="48292"/>
                    <a:pt x="51816" y="47435"/>
                    <a:pt x="52102" y="46482"/>
                  </a:cubicBezTo>
                  <a:cubicBezTo>
                    <a:pt x="52578" y="44958"/>
                    <a:pt x="53054" y="43529"/>
                    <a:pt x="53531" y="42101"/>
                  </a:cubicBezTo>
                  <a:cubicBezTo>
                    <a:pt x="53816" y="41339"/>
                    <a:pt x="54102" y="40481"/>
                    <a:pt x="54388" y="39719"/>
                  </a:cubicBezTo>
                  <a:cubicBezTo>
                    <a:pt x="55245" y="37433"/>
                    <a:pt x="56197" y="35147"/>
                    <a:pt x="57245" y="33052"/>
                  </a:cubicBezTo>
                  <a:cubicBezTo>
                    <a:pt x="57340" y="32861"/>
                    <a:pt x="57340" y="32766"/>
                    <a:pt x="57436" y="32576"/>
                  </a:cubicBezTo>
                  <a:cubicBezTo>
                    <a:pt x="58865" y="29623"/>
                    <a:pt x="60484" y="26765"/>
                    <a:pt x="62198" y="24098"/>
                  </a:cubicBezTo>
                  <a:cubicBezTo>
                    <a:pt x="62484" y="23622"/>
                    <a:pt x="62770" y="23146"/>
                    <a:pt x="63151" y="22574"/>
                  </a:cubicBezTo>
                  <a:cubicBezTo>
                    <a:pt x="63818" y="21526"/>
                    <a:pt x="64484" y="20574"/>
                    <a:pt x="65151" y="19621"/>
                  </a:cubicBezTo>
                  <a:cubicBezTo>
                    <a:pt x="65627" y="18955"/>
                    <a:pt x="66199" y="18193"/>
                    <a:pt x="66675" y="17526"/>
                  </a:cubicBezTo>
                  <a:cubicBezTo>
                    <a:pt x="67437" y="16573"/>
                    <a:pt x="68199" y="15621"/>
                    <a:pt x="69056" y="14669"/>
                  </a:cubicBezTo>
                  <a:cubicBezTo>
                    <a:pt x="69628" y="14097"/>
                    <a:pt x="70104" y="13430"/>
                    <a:pt x="70676" y="12859"/>
                  </a:cubicBezTo>
                  <a:cubicBezTo>
                    <a:pt x="71628" y="11811"/>
                    <a:pt x="72581" y="10954"/>
                    <a:pt x="73533" y="10001"/>
                  </a:cubicBezTo>
                  <a:cubicBezTo>
                    <a:pt x="74009" y="9525"/>
                    <a:pt x="74486" y="9049"/>
                    <a:pt x="74962" y="8572"/>
                  </a:cubicBezTo>
                  <a:cubicBezTo>
                    <a:pt x="76486" y="7239"/>
                    <a:pt x="78010" y="5905"/>
                    <a:pt x="79629" y="4667"/>
                  </a:cubicBezTo>
                  <a:cubicBezTo>
                    <a:pt x="81915" y="2953"/>
                    <a:pt x="84201" y="1333"/>
                    <a:pt x="86678" y="0"/>
                  </a:cubicBezTo>
                  <a:lnTo>
                    <a:pt x="86678" y="0"/>
                  </a:lnTo>
                  <a:cubicBezTo>
                    <a:pt x="86678" y="0"/>
                    <a:pt x="86678" y="0"/>
                    <a:pt x="86678" y="0"/>
                  </a:cubicBezTo>
                  <a:lnTo>
                    <a:pt x="40862" y="26670"/>
                  </a:lnTo>
                  <a:cubicBezTo>
                    <a:pt x="38481" y="28099"/>
                    <a:pt x="36100" y="29623"/>
                    <a:pt x="33814" y="31337"/>
                  </a:cubicBezTo>
                  <a:cubicBezTo>
                    <a:pt x="32195" y="32576"/>
                    <a:pt x="30671" y="33909"/>
                    <a:pt x="29146" y="35243"/>
                  </a:cubicBezTo>
                  <a:cubicBezTo>
                    <a:pt x="28670" y="35719"/>
                    <a:pt x="28194" y="36195"/>
                    <a:pt x="27718" y="36671"/>
                  </a:cubicBezTo>
                  <a:cubicBezTo>
                    <a:pt x="26765" y="37624"/>
                    <a:pt x="25813" y="38576"/>
                    <a:pt x="24860" y="39529"/>
                  </a:cubicBezTo>
                  <a:cubicBezTo>
                    <a:pt x="24289" y="40100"/>
                    <a:pt x="23813" y="40767"/>
                    <a:pt x="23241" y="41339"/>
                  </a:cubicBezTo>
                  <a:cubicBezTo>
                    <a:pt x="22479" y="42291"/>
                    <a:pt x="21622" y="43244"/>
                    <a:pt x="20860" y="44196"/>
                  </a:cubicBezTo>
                  <a:cubicBezTo>
                    <a:pt x="20288" y="44863"/>
                    <a:pt x="19812" y="45625"/>
                    <a:pt x="19336" y="46291"/>
                  </a:cubicBezTo>
                  <a:cubicBezTo>
                    <a:pt x="18669" y="47244"/>
                    <a:pt x="17907" y="48197"/>
                    <a:pt x="17240" y="49244"/>
                  </a:cubicBezTo>
                  <a:cubicBezTo>
                    <a:pt x="17050" y="49435"/>
                    <a:pt x="16954" y="49625"/>
                    <a:pt x="16764" y="49911"/>
                  </a:cubicBezTo>
                  <a:cubicBezTo>
                    <a:pt x="16573" y="50197"/>
                    <a:pt x="16478" y="50483"/>
                    <a:pt x="16288" y="50768"/>
                  </a:cubicBezTo>
                  <a:cubicBezTo>
                    <a:pt x="14573" y="53531"/>
                    <a:pt x="12954" y="56293"/>
                    <a:pt x="11525" y="59246"/>
                  </a:cubicBezTo>
                  <a:cubicBezTo>
                    <a:pt x="11525" y="59246"/>
                    <a:pt x="11525" y="59246"/>
                    <a:pt x="11525" y="59341"/>
                  </a:cubicBezTo>
                  <a:cubicBezTo>
                    <a:pt x="11430" y="59436"/>
                    <a:pt x="11430" y="59626"/>
                    <a:pt x="11335" y="59722"/>
                  </a:cubicBezTo>
                  <a:cubicBezTo>
                    <a:pt x="10287" y="61912"/>
                    <a:pt x="9334" y="64103"/>
                    <a:pt x="8477" y="66389"/>
                  </a:cubicBezTo>
                  <a:cubicBezTo>
                    <a:pt x="8191" y="66865"/>
                    <a:pt x="8001" y="67151"/>
                    <a:pt x="7906" y="67437"/>
                  </a:cubicBezTo>
                  <a:cubicBezTo>
                    <a:pt x="7715" y="67913"/>
                    <a:pt x="7620" y="68485"/>
                    <a:pt x="7429" y="68961"/>
                  </a:cubicBezTo>
                  <a:cubicBezTo>
                    <a:pt x="6953" y="70390"/>
                    <a:pt x="6382" y="71914"/>
                    <a:pt x="6001" y="73343"/>
                  </a:cubicBezTo>
                  <a:cubicBezTo>
                    <a:pt x="5810" y="73819"/>
                    <a:pt x="5620" y="74295"/>
                    <a:pt x="5524" y="74771"/>
                  </a:cubicBezTo>
                  <a:cubicBezTo>
                    <a:pt x="5429" y="75152"/>
                    <a:pt x="5334" y="75628"/>
                    <a:pt x="5239" y="76010"/>
                  </a:cubicBezTo>
                  <a:cubicBezTo>
                    <a:pt x="4858" y="77343"/>
                    <a:pt x="4572" y="78676"/>
                    <a:pt x="4191" y="80010"/>
                  </a:cubicBezTo>
                  <a:cubicBezTo>
                    <a:pt x="4001" y="80677"/>
                    <a:pt x="3810" y="81248"/>
                    <a:pt x="3715" y="81915"/>
                  </a:cubicBezTo>
                  <a:cubicBezTo>
                    <a:pt x="3620" y="82296"/>
                    <a:pt x="3620" y="82677"/>
                    <a:pt x="3524" y="83058"/>
                  </a:cubicBezTo>
                  <a:cubicBezTo>
                    <a:pt x="3334" y="84106"/>
                    <a:pt x="3048" y="85249"/>
                    <a:pt x="2858" y="86392"/>
                  </a:cubicBezTo>
                  <a:cubicBezTo>
                    <a:pt x="2667" y="87154"/>
                    <a:pt x="2572" y="87916"/>
                    <a:pt x="2381" y="88678"/>
                  </a:cubicBezTo>
                  <a:cubicBezTo>
                    <a:pt x="2191" y="88963"/>
                    <a:pt x="2191" y="89440"/>
                    <a:pt x="2096" y="89821"/>
                  </a:cubicBezTo>
                  <a:cubicBezTo>
                    <a:pt x="1905" y="90869"/>
                    <a:pt x="1810" y="91916"/>
                    <a:pt x="1619" y="92964"/>
                  </a:cubicBezTo>
                  <a:cubicBezTo>
                    <a:pt x="1524" y="93726"/>
                    <a:pt x="1334" y="94488"/>
                    <a:pt x="1238" y="95250"/>
                  </a:cubicBezTo>
                  <a:cubicBezTo>
                    <a:pt x="1143" y="95726"/>
                    <a:pt x="1143" y="96202"/>
                    <a:pt x="1048" y="96679"/>
                  </a:cubicBezTo>
                  <a:cubicBezTo>
                    <a:pt x="953" y="97631"/>
                    <a:pt x="857" y="98679"/>
                    <a:pt x="762" y="99727"/>
                  </a:cubicBezTo>
                  <a:cubicBezTo>
                    <a:pt x="667" y="100394"/>
                    <a:pt x="571" y="101156"/>
                    <a:pt x="571" y="101822"/>
                  </a:cubicBezTo>
                  <a:cubicBezTo>
                    <a:pt x="476" y="102394"/>
                    <a:pt x="476" y="103061"/>
                    <a:pt x="476" y="103727"/>
                  </a:cubicBezTo>
                  <a:cubicBezTo>
                    <a:pt x="381" y="104680"/>
                    <a:pt x="381" y="105632"/>
                    <a:pt x="286" y="106680"/>
                  </a:cubicBezTo>
                  <a:cubicBezTo>
                    <a:pt x="286" y="107251"/>
                    <a:pt x="190" y="107823"/>
                    <a:pt x="190" y="108395"/>
                  </a:cubicBezTo>
                  <a:cubicBezTo>
                    <a:pt x="190" y="109252"/>
                    <a:pt x="190" y="110109"/>
                    <a:pt x="95" y="110871"/>
                  </a:cubicBezTo>
                  <a:cubicBezTo>
                    <a:pt x="95" y="111823"/>
                    <a:pt x="0" y="112776"/>
                    <a:pt x="0" y="113728"/>
                  </a:cubicBezTo>
                  <a:cubicBezTo>
                    <a:pt x="0" y="114110"/>
                    <a:pt x="0" y="114586"/>
                    <a:pt x="0" y="114967"/>
                  </a:cubicBezTo>
                  <a:cubicBezTo>
                    <a:pt x="0" y="116110"/>
                    <a:pt x="0" y="117348"/>
                    <a:pt x="0" y="118586"/>
                  </a:cubicBezTo>
                  <a:cubicBezTo>
                    <a:pt x="0" y="119348"/>
                    <a:pt x="0" y="120110"/>
                    <a:pt x="0" y="120872"/>
                  </a:cubicBezTo>
                  <a:cubicBezTo>
                    <a:pt x="0" y="121063"/>
                    <a:pt x="0" y="121253"/>
                    <a:pt x="0" y="121539"/>
                  </a:cubicBezTo>
                  <a:cubicBezTo>
                    <a:pt x="95" y="123730"/>
                    <a:pt x="190" y="125921"/>
                    <a:pt x="286" y="128111"/>
                  </a:cubicBezTo>
                  <a:cubicBezTo>
                    <a:pt x="286" y="128111"/>
                    <a:pt x="286" y="128111"/>
                    <a:pt x="286" y="128111"/>
                  </a:cubicBezTo>
                  <a:cubicBezTo>
                    <a:pt x="286" y="128111"/>
                    <a:pt x="286" y="128111"/>
                    <a:pt x="286" y="128111"/>
                  </a:cubicBezTo>
                  <a:cubicBezTo>
                    <a:pt x="381" y="130302"/>
                    <a:pt x="571" y="132588"/>
                    <a:pt x="857" y="134779"/>
                  </a:cubicBezTo>
                  <a:cubicBezTo>
                    <a:pt x="857" y="134969"/>
                    <a:pt x="953" y="135255"/>
                    <a:pt x="953" y="135446"/>
                  </a:cubicBezTo>
                  <a:cubicBezTo>
                    <a:pt x="1048" y="136208"/>
                    <a:pt x="1143" y="137065"/>
                    <a:pt x="1238" y="137827"/>
                  </a:cubicBezTo>
                  <a:cubicBezTo>
                    <a:pt x="1334" y="139065"/>
                    <a:pt x="1524" y="140303"/>
                    <a:pt x="1619" y="141542"/>
                  </a:cubicBezTo>
                  <a:cubicBezTo>
                    <a:pt x="1715" y="142018"/>
                    <a:pt x="1715" y="142494"/>
                    <a:pt x="1810" y="142970"/>
                  </a:cubicBezTo>
                  <a:cubicBezTo>
                    <a:pt x="1905" y="143923"/>
                    <a:pt x="2096" y="144875"/>
                    <a:pt x="2191" y="145828"/>
                  </a:cubicBezTo>
                  <a:cubicBezTo>
                    <a:pt x="2286" y="146685"/>
                    <a:pt x="2381" y="147542"/>
                    <a:pt x="2572" y="148495"/>
                  </a:cubicBezTo>
                  <a:cubicBezTo>
                    <a:pt x="2667" y="149257"/>
                    <a:pt x="2858" y="149923"/>
                    <a:pt x="2953" y="150686"/>
                  </a:cubicBezTo>
                  <a:cubicBezTo>
                    <a:pt x="3143" y="151733"/>
                    <a:pt x="3334" y="152686"/>
                    <a:pt x="3429" y="153734"/>
                  </a:cubicBezTo>
                  <a:cubicBezTo>
                    <a:pt x="3524" y="154400"/>
                    <a:pt x="3620" y="154972"/>
                    <a:pt x="3715" y="155639"/>
                  </a:cubicBezTo>
                  <a:cubicBezTo>
                    <a:pt x="3905" y="156686"/>
                    <a:pt x="4096" y="157639"/>
                    <a:pt x="4286" y="158686"/>
                  </a:cubicBezTo>
                  <a:cubicBezTo>
                    <a:pt x="4477" y="159639"/>
                    <a:pt x="4667" y="160687"/>
                    <a:pt x="4858" y="161639"/>
                  </a:cubicBezTo>
                  <a:cubicBezTo>
                    <a:pt x="4953" y="162020"/>
                    <a:pt x="5048" y="162401"/>
                    <a:pt x="5143" y="162878"/>
                  </a:cubicBezTo>
                  <a:cubicBezTo>
                    <a:pt x="5429" y="164306"/>
                    <a:pt x="5810" y="165640"/>
                    <a:pt x="6096" y="167069"/>
                  </a:cubicBezTo>
                  <a:cubicBezTo>
                    <a:pt x="6286" y="167926"/>
                    <a:pt x="6477" y="168783"/>
                    <a:pt x="6667" y="169640"/>
                  </a:cubicBezTo>
                  <a:cubicBezTo>
                    <a:pt x="6667" y="169831"/>
                    <a:pt x="6763" y="170021"/>
                    <a:pt x="6763" y="170212"/>
                  </a:cubicBezTo>
                  <a:cubicBezTo>
                    <a:pt x="7334" y="172688"/>
                    <a:pt x="8001" y="175070"/>
                    <a:pt x="8668" y="177546"/>
                  </a:cubicBezTo>
                  <a:cubicBezTo>
                    <a:pt x="8668" y="177546"/>
                    <a:pt x="8668" y="177546"/>
                    <a:pt x="8668" y="177546"/>
                  </a:cubicBezTo>
                  <a:cubicBezTo>
                    <a:pt x="8668" y="177641"/>
                    <a:pt x="8763" y="177832"/>
                    <a:pt x="8763" y="177927"/>
                  </a:cubicBezTo>
                  <a:cubicBezTo>
                    <a:pt x="9430" y="180213"/>
                    <a:pt x="10096" y="182499"/>
                    <a:pt x="10763" y="184785"/>
                  </a:cubicBezTo>
                  <a:cubicBezTo>
                    <a:pt x="10859" y="185071"/>
                    <a:pt x="10954" y="185261"/>
                    <a:pt x="11049" y="185547"/>
                  </a:cubicBezTo>
                  <a:cubicBezTo>
                    <a:pt x="11335" y="186404"/>
                    <a:pt x="11621" y="187261"/>
                    <a:pt x="11906" y="188119"/>
                  </a:cubicBezTo>
                  <a:cubicBezTo>
                    <a:pt x="12287" y="189452"/>
                    <a:pt x="12764" y="190691"/>
                    <a:pt x="13145" y="192024"/>
                  </a:cubicBezTo>
                  <a:cubicBezTo>
                    <a:pt x="13335" y="192596"/>
                    <a:pt x="13526" y="193072"/>
                    <a:pt x="13716" y="193643"/>
                  </a:cubicBezTo>
                  <a:cubicBezTo>
                    <a:pt x="14002" y="194596"/>
                    <a:pt x="14383" y="195453"/>
                    <a:pt x="14669" y="196406"/>
                  </a:cubicBezTo>
                  <a:cubicBezTo>
                    <a:pt x="14954" y="197263"/>
                    <a:pt x="15240" y="198120"/>
                    <a:pt x="15526" y="198977"/>
                  </a:cubicBezTo>
                  <a:cubicBezTo>
                    <a:pt x="15907" y="199930"/>
                    <a:pt x="16288" y="200882"/>
                    <a:pt x="16573" y="201930"/>
                  </a:cubicBezTo>
                  <a:cubicBezTo>
                    <a:pt x="16859" y="202787"/>
                    <a:pt x="17240" y="203644"/>
                    <a:pt x="17526" y="204407"/>
                  </a:cubicBezTo>
                  <a:cubicBezTo>
                    <a:pt x="17716" y="204883"/>
                    <a:pt x="17812" y="205264"/>
                    <a:pt x="18002" y="205740"/>
                  </a:cubicBezTo>
                  <a:cubicBezTo>
                    <a:pt x="18764" y="207740"/>
                    <a:pt x="19526" y="209645"/>
                    <a:pt x="20384" y="211645"/>
                  </a:cubicBezTo>
                  <a:cubicBezTo>
                    <a:pt x="20479" y="211836"/>
                    <a:pt x="20574" y="212027"/>
                    <a:pt x="20669" y="212217"/>
                  </a:cubicBezTo>
                  <a:cubicBezTo>
                    <a:pt x="20669" y="212217"/>
                    <a:pt x="20669" y="212312"/>
                    <a:pt x="20765" y="212312"/>
                  </a:cubicBezTo>
                  <a:cubicBezTo>
                    <a:pt x="21622" y="214503"/>
                    <a:pt x="22574" y="216694"/>
                    <a:pt x="23527" y="218789"/>
                  </a:cubicBezTo>
                  <a:cubicBezTo>
                    <a:pt x="23717" y="219170"/>
                    <a:pt x="23908" y="219551"/>
                    <a:pt x="24003" y="219932"/>
                  </a:cubicBezTo>
                  <a:cubicBezTo>
                    <a:pt x="24384" y="220790"/>
                    <a:pt x="24765" y="221552"/>
                    <a:pt x="25146" y="222314"/>
                  </a:cubicBezTo>
                  <a:cubicBezTo>
                    <a:pt x="25622" y="223361"/>
                    <a:pt x="26098" y="224409"/>
                    <a:pt x="26575" y="225457"/>
                  </a:cubicBezTo>
                  <a:cubicBezTo>
                    <a:pt x="26956" y="226219"/>
                    <a:pt x="27337" y="226981"/>
                    <a:pt x="27718" y="227838"/>
                  </a:cubicBezTo>
                  <a:cubicBezTo>
                    <a:pt x="28194" y="228791"/>
                    <a:pt x="28670" y="229743"/>
                    <a:pt x="29146" y="230695"/>
                  </a:cubicBezTo>
                  <a:cubicBezTo>
                    <a:pt x="29432" y="231267"/>
                    <a:pt x="29718" y="231934"/>
                    <a:pt x="30004" y="232505"/>
                  </a:cubicBezTo>
                  <a:cubicBezTo>
                    <a:pt x="30480" y="233458"/>
                    <a:pt x="30956" y="234410"/>
                    <a:pt x="31433" y="235363"/>
                  </a:cubicBezTo>
                  <a:cubicBezTo>
                    <a:pt x="32099" y="236696"/>
                    <a:pt x="32861" y="238125"/>
                    <a:pt x="33528" y="239459"/>
                  </a:cubicBezTo>
                  <a:cubicBezTo>
                    <a:pt x="33814" y="239935"/>
                    <a:pt x="34004" y="240411"/>
                    <a:pt x="34290" y="240983"/>
                  </a:cubicBezTo>
                  <a:cubicBezTo>
                    <a:pt x="34576" y="241554"/>
                    <a:pt x="34957" y="242125"/>
                    <a:pt x="35243" y="242697"/>
                  </a:cubicBezTo>
                  <a:cubicBezTo>
                    <a:pt x="36862" y="245745"/>
                    <a:pt x="38576" y="248793"/>
                    <a:pt x="40386" y="251841"/>
                  </a:cubicBezTo>
                  <a:cubicBezTo>
                    <a:pt x="40672" y="252413"/>
                    <a:pt x="40958" y="252984"/>
                    <a:pt x="41339" y="253460"/>
                  </a:cubicBezTo>
                  <a:cubicBezTo>
                    <a:pt x="41529" y="253746"/>
                    <a:pt x="41624" y="253937"/>
                    <a:pt x="41815" y="254222"/>
                  </a:cubicBezTo>
                  <a:cubicBezTo>
                    <a:pt x="43720" y="257366"/>
                    <a:pt x="45625" y="260604"/>
                    <a:pt x="47720" y="263747"/>
                  </a:cubicBezTo>
                  <a:lnTo>
                    <a:pt x="93917" y="237363"/>
                  </a:lnTo>
                  <a:close/>
                </a:path>
              </a:pathLst>
            </a:custGeom>
            <a:solidFill>
              <a:schemeClr val="accent2">
                <a:lumMod val="75000"/>
              </a:schemeClr>
            </a:solidFill>
            <a:ln w="9525" cap="flat">
              <a:noFill/>
              <a:prstDash val="solid"/>
              <a:miter/>
            </a:ln>
          </p:spPr>
          <p:txBody>
            <a:bodyPr rtlCol="0" anchor="ctr"/>
            <a:lstStyle/>
            <a:p>
              <a:endParaRPr lang="en-US"/>
            </a:p>
          </p:txBody>
        </p:sp>
        <p:sp>
          <p:nvSpPr>
            <p:cNvPr id="335" name="Freeform: Shape 334">
              <a:extLst>
                <a:ext uri="{FF2B5EF4-FFF2-40B4-BE49-F238E27FC236}">
                  <a16:creationId xmlns:a16="http://schemas.microsoft.com/office/drawing/2014/main" id="{6C8FE8B7-02ED-4ECB-9CC6-3CDAB520BA52}"/>
                </a:ext>
              </a:extLst>
            </p:cNvPr>
            <p:cNvSpPr/>
            <p:nvPr/>
          </p:nvSpPr>
          <p:spPr>
            <a:xfrm>
              <a:off x="10951247" y="158410"/>
              <a:ext cx="288098" cy="167444"/>
            </a:xfrm>
            <a:custGeom>
              <a:avLst/>
              <a:gdLst>
                <a:gd name="connsiteX0" fmla="*/ 19336 w 70961"/>
                <a:gd name="connsiteY0" fmla="*/ 34004 h 41243"/>
                <a:gd name="connsiteX1" fmla="*/ 19431 w 70961"/>
                <a:gd name="connsiteY1" fmla="*/ 34100 h 41243"/>
                <a:gd name="connsiteX2" fmla="*/ 22289 w 70961"/>
                <a:gd name="connsiteY2" fmla="*/ 37338 h 41243"/>
                <a:gd name="connsiteX3" fmla="*/ 22384 w 70961"/>
                <a:gd name="connsiteY3" fmla="*/ 37433 h 41243"/>
                <a:gd name="connsiteX4" fmla="*/ 25146 w 70961"/>
                <a:gd name="connsiteY4" fmla="*/ 41243 h 41243"/>
                <a:gd name="connsiteX5" fmla="*/ 70961 w 70961"/>
                <a:gd name="connsiteY5" fmla="*/ 14573 h 41243"/>
                <a:gd name="connsiteX6" fmla="*/ 70295 w 70961"/>
                <a:gd name="connsiteY6" fmla="*/ 13526 h 41243"/>
                <a:gd name="connsiteX7" fmla="*/ 69247 w 70961"/>
                <a:gd name="connsiteY7" fmla="*/ 12002 h 41243"/>
                <a:gd name="connsiteX8" fmla="*/ 68485 w 70961"/>
                <a:gd name="connsiteY8" fmla="*/ 10954 h 41243"/>
                <a:gd name="connsiteX9" fmla="*/ 68294 w 70961"/>
                <a:gd name="connsiteY9" fmla="*/ 10668 h 41243"/>
                <a:gd name="connsiteX10" fmla="*/ 68199 w 70961"/>
                <a:gd name="connsiteY10" fmla="*/ 10573 h 41243"/>
                <a:gd name="connsiteX11" fmla="*/ 67723 w 70961"/>
                <a:gd name="connsiteY11" fmla="*/ 10001 h 41243"/>
                <a:gd name="connsiteX12" fmla="*/ 67056 w 70961"/>
                <a:gd name="connsiteY12" fmla="*/ 9144 h 41243"/>
                <a:gd name="connsiteX13" fmla="*/ 66294 w 70961"/>
                <a:gd name="connsiteY13" fmla="*/ 8382 h 41243"/>
                <a:gd name="connsiteX14" fmla="*/ 65532 w 70961"/>
                <a:gd name="connsiteY14" fmla="*/ 7620 h 41243"/>
                <a:gd name="connsiteX15" fmla="*/ 65246 w 70961"/>
                <a:gd name="connsiteY15" fmla="*/ 7334 h 41243"/>
                <a:gd name="connsiteX16" fmla="*/ 65151 w 70961"/>
                <a:gd name="connsiteY16" fmla="*/ 7239 h 41243"/>
                <a:gd name="connsiteX17" fmla="*/ 64770 w 70961"/>
                <a:gd name="connsiteY17" fmla="*/ 6858 h 41243"/>
                <a:gd name="connsiteX18" fmla="*/ 63913 w 70961"/>
                <a:gd name="connsiteY18" fmla="*/ 6096 h 41243"/>
                <a:gd name="connsiteX19" fmla="*/ 63056 w 70961"/>
                <a:gd name="connsiteY19" fmla="*/ 5334 h 41243"/>
                <a:gd name="connsiteX20" fmla="*/ 62198 w 70961"/>
                <a:gd name="connsiteY20" fmla="*/ 4667 h 41243"/>
                <a:gd name="connsiteX21" fmla="*/ 62103 w 70961"/>
                <a:gd name="connsiteY21" fmla="*/ 4572 h 41243"/>
                <a:gd name="connsiteX22" fmla="*/ 62008 w 70961"/>
                <a:gd name="connsiteY22" fmla="*/ 4477 h 41243"/>
                <a:gd name="connsiteX23" fmla="*/ 61436 w 70961"/>
                <a:gd name="connsiteY23" fmla="*/ 4001 h 41243"/>
                <a:gd name="connsiteX24" fmla="*/ 60674 w 70961"/>
                <a:gd name="connsiteY24" fmla="*/ 3429 h 41243"/>
                <a:gd name="connsiteX25" fmla="*/ 59912 w 70961"/>
                <a:gd name="connsiteY25" fmla="*/ 2953 h 41243"/>
                <a:gd name="connsiteX26" fmla="*/ 59150 w 70961"/>
                <a:gd name="connsiteY26" fmla="*/ 2477 h 41243"/>
                <a:gd name="connsiteX27" fmla="*/ 58960 w 70961"/>
                <a:gd name="connsiteY27" fmla="*/ 2381 h 41243"/>
                <a:gd name="connsiteX28" fmla="*/ 58388 w 70961"/>
                <a:gd name="connsiteY28" fmla="*/ 2095 h 41243"/>
                <a:gd name="connsiteX29" fmla="*/ 57626 w 70961"/>
                <a:gd name="connsiteY29" fmla="*/ 1715 h 41243"/>
                <a:gd name="connsiteX30" fmla="*/ 56864 w 70961"/>
                <a:gd name="connsiteY30" fmla="*/ 1333 h 41243"/>
                <a:gd name="connsiteX31" fmla="*/ 56102 w 70961"/>
                <a:gd name="connsiteY31" fmla="*/ 1048 h 41243"/>
                <a:gd name="connsiteX32" fmla="*/ 55340 w 70961"/>
                <a:gd name="connsiteY32" fmla="*/ 762 h 41243"/>
                <a:gd name="connsiteX33" fmla="*/ 55340 w 70961"/>
                <a:gd name="connsiteY33" fmla="*/ 762 h 41243"/>
                <a:gd name="connsiteX34" fmla="*/ 55340 w 70961"/>
                <a:gd name="connsiteY34" fmla="*/ 762 h 41243"/>
                <a:gd name="connsiteX35" fmla="*/ 54578 w 70961"/>
                <a:gd name="connsiteY35" fmla="*/ 476 h 41243"/>
                <a:gd name="connsiteX36" fmla="*/ 53816 w 70961"/>
                <a:gd name="connsiteY36" fmla="*/ 286 h 41243"/>
                <a:gd name="connsiteX37" fmla="*/ 53054 w 70961"/>
                <a:gd name="connsiteY37" fmla="*/ 95 h 41243"/>
                <a:gd name="connsiteX38" fmla="*/ 52292 w 70961"/>
                <a:gd name="connsiteY38" fmla="*/ 0 h 41243"/>
                <a:gd name="connsiteX39" fmla="*/ 52007 w 70961"/>
                <a:gd name="connsiteY39" fmla="*/ 0 h 41243"/>
                <a:gd name="connsiteX40" fmla="*/ 51911 w 70961"/>
                <a:gd name="connsiteY40" fmla="*/ 0 h 41243"/>
                <a:gd name="connsiteX41" fmla="*/ 51530 w 70961"/>
                <a:gd name="connsiteY41" fmla="*/ 0 h 41243"/>
                <a:gd name="connsiteX42" fmla="*/ 50673 w 70961"/>
                <a:gd name="connsiteY42" fmla="*/ 0 h 41243"/>
                <a:gd name="connsiteX43" fmla="*/ 49721 w 70961"/>
                <a:gd name="connsiteY43" fmla="*/ 0 h 41243"/>
                <a:gd name="connsiteX44" fmla="*/ 48768 w 70961"/>
                <a:gd name="connsiteY44" fmla="*/ 95 h 41243"/>
                <a:gd name="connsiteX45" fmla="*/ 48673 w 70961"/>
                <a:gd name="connsiteY45" fmla="*/ 95 h 41243"/>
                <a:gd name="connsiteX46" fmla="*/ 48578 w 70961"/>
                <a:gd name="connsiteY46" fmla="*/ 95 h 41243"/>
                <a:gd name="connsiteX47" fmla="*/ 47339 w 70961"/>
                <a:gd name="connsiteY47" fmla="*/ 476 h 41243"/>
                <a:gd name="connsiteX48" fmla="*/ 45815 w 70961"/>
                <a:gd name="connsiteY48" fmla="*/ 1143 h 41243"/>
                <a:gd name="connsiteX49" fmla="*/ 0 w 70961"/>
                <a:gd name="connsiteY49" fmla="*/ 27813 h 41243"/>
                <a:gd name="connsiteX50" fmla="*/ 2858 w 70961"/>
                <a:gd name="connsiteY50" fmla="*/ 26765 h 41243"/>
                <a:gd name="connsiteX51" fmla="*/ 2953 w 70961"/>
                <a:gd name="connsiteY51" fmla="*/ 26765 h 41243"/>
                <a:gd name="connsiteX52" fmla="*/ 6096 w 70961"/>
                <a:gd name="connsiteY52" fmla="*/ 26670 h 41243"/>
                <a:gd name="connsiteX53" fmla="*/ 6191 w 70961"/>
                <a:gd name="connsiteY53" fmla="*/ 26670 h 41243"/>
                <a:gd name="connsiteX54" fmla="*/ 9620 w 70961"/>
                <a:gd name="connsiteY54" fmla="*/ 27432 h 41243"/>
                <a:gd name="connsiteX55" fmla="*/ 9620 w 70961"/>
                <a:gd name="connsiteY55" fmla="*/ 27432 h 41243"/>
                <a:gd name="connsiteX56" fmla="*/ 13240 w 70961"/>
                <a:gd name="connsiteY56" fmla="*/ 29146 h 41243"/>
                <a:gd name="connsiteX57" fmla="*/ 16383 w 70961"/>
                <a:gd name="connsiteY57" fmla="*/ 31242 h 41243"/>
                <a:gd name="connsiteX58" fmla="*/ 16478 w 70961"/>
                <a:gd name="connsiteY58" fmla="*/ 31337 h 41243"/>
                <a:gd name="connsiteX59" fmla="*/ 19336 w 70961"/>
                <a:gd name="connsiteY59" fmla="*/ 34004 h 41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70961" h="41243">
                  <a:moveTo>
                    <a:pt x="19336" y="34004"/>
                  </a:moveTo>
                  <a:cubicBezTo>
                    <a:pt x="19336" y="34004"/>
                    <a:pt x="19431" y="34100"/>
                    <a:pt x="19431" y="34100"/>
                  </a:cubicBezTo>
                  <a:cubicBezTo>
                    <a:pt x="20384" y="35052"/>
                    <a:pt x="21431" y="36195"/>
                    <a:pt x="22289" y="37338"/>
                  </a:cubicBezTo>
                  <a:cubicBezTo>
                    <a:pt x="22289" y="37338"/>
                    <a:pt x="22384" y="37433"/>
                    <a:pt x="22384" y="37433"/>
                  </a:cubicBezTo>
                  <a:cubicBezTo>
                    <a:pt x="23336" y="38576"/>
                    <a:pt x="24289" y="39910"/>
                    <a:pt x="25146" y="41243"/>
                  </a:cubicBezTo>
                  <a:lnTo>
                    <a:pt x="70961" y="14573"/>
                  </a:lnTo>
                  <a:cubicBezTo>
                    <a:pt x="70771" y="14192"/>
                    <a:pt x="70485" y="13906"/>
                    <a:pt x="70295" y="13526"/>
                  </a:cubicBezTo>
                  <a:cubicBezTo>
                    <a:pt x="69914" y="13049"/>
                    <a:pt x="69628" y="12478"/>
                    <a:pt x="69247" y="12002"/>
                  </a:cubicBezTo>
                  <a:cubicBezTo>
                    <a:pt x="68961" y="11620"/>
                    <a:pt x="68771" y="11335"/>
                    <a:pt x="68485" y="10954"/>
                  </a:cubicBezTo>
                  <a:cubicBezTo>
                    <a:pt x="68390" y="10858"/>
                    <a:pt x="68390" y="10763"/>
                    <a:pt x="68294" y="10668"/>
                  </a:cubicBezTo>
                  <a:cubicBezTo>
                    <a:pt x="68294" y="10668"/>
                    <a:pt x="68199" y="10573"/>
                    <a:pt x="68199" y="10573"/>
                  </a:cubicBezTo>
                  <a:cubicBezTo>
                    <a:pt x="68009" y="10382"/>
                    <a:pt x="67913" y="10192"/>
                    <a:pt x="67723" y="10001"/>
                  </a:cubicBezTo>
                  <a:cubicBezTo>
                    <a:pt x="67532" y="9716"/>
                    <a:pt x="67246" y="9430"/>
                    <a:pt x="67056" y="9144"/>
                  </a:cubicBezTo>
                  <a:cubicBezTo>
                    <a:pt x="66770" y="8858"/>
                    <a:pt x="66580" y="8572"/>
                    <a:pt x="66294" y="8382"/>
                  </a:cubicBezTo>
                  <a:cubicBezTo>
                    <a:pt x="66008" y="8096"/>
                    <a:pt x="65818" y="7810"/>
                    <a:pt x="65532" y="7620"/>
                  </a:cubicBezTo>
                  <a:cubicBezTo>
                    <a:pt x="65437" y="7525"/>
                    <a:pt x="65342" y="7429"/>
                    <a:pt x="65246" y="7334"/>
                  </a:cubicBezTo>
                  <a:cubicBezTo>
                    <a:pt x="65246" y="7334"/>
                    <a:pt x="65151" y="7239"/>
                    <a:pt x="65151" y="7239"/>
                  </a:cubicBezTo>
                  <a:cubicBezTo>
                    <a:pt x="65056" y="7144"/>
                    <a:pt x="64865" y="6953"/>
                    <a:pt x="64770" y="6858"/>
                  </a:cubicBezTo>
                  <a:cubicBezTo>
                    <a:pt x="64484" y="6572"/>
                    <a:pt x="64198" y="6382"/>
                    <a:pt x="63913" y="6096"/>
                  </a:cubicBezTo>
                  <a:cubicBezTo>
                    <a:pt x="63627" y="5810"/>
                    <a:pt x="63341" y="5620"/>
                    <a:pt x="63056" y="5334"/>
                  </a:cubicBezTo>
                  <a:cubicBezTo>
                    <a:pt x="62770" y="5143"/>
                    <a:pt x="62484" y="4858"/>
                    <a:pt x="62198" y="4667"/>
                  </a:cubicBezTo>
                  <a:cubicBezTo>
                    <a:pt x="62198" y="4667"/>
                    <a:pt x="62103" y="4572"/>
                    <a:pt x="62103" y="4572"/>
                  </a:cubicBezTo>
                  <a:cubicBezTo>
                    <a:pt x="62103" y="4572"/>
                    <a:pt x="62008" y="4572"/>
                    <a:pt x="62008" y="4477"/>
                  </a:cubicBezTo>
                  <a:cubicBezTo>
                    <a:pt x="61817" y="4286"/>
                    <a:pt x="61627" y="4191"/>
                    <a:pt x="61436" y="4001"/>
                  </a:cubicBezTo>
                  <a:cubicBezTo>
                    <a:pt x="61151" y="3810"/>
                    <a:pt x="60865" y="3619"/>
                    <a:pt x="60674" y="3429"/>
                  </a:cubicBezTo>
                  <a:cubicBezTo>
                    <a:pt x="60389" y="3239"/>
                    <a:pt x="60103" y="3048"/>
                    <a:pt x="59912" y="2953"/>
                  </a:cubicBezTo>
                  <a:cubicBezTo>
                    <a:pt x="59627" y="2762"/>
                    <a:pt x="59436" y="2667"/>
                    <a:pt x="59150" y="2477"/>
                  </a:cubicBezTo>
                  <a:cubicBezTo>
                    <a:pt x="59055" y="2477"/>
                    <a:pt x="59055" y="2381"/>
                    <a:pt x="58960" y="2381"/>
                  </a:cubicBezTo>
                  <a:cubicBezTo>
                    <a:pt x="58769" y="2286"/>
                    <a:pt x="58579" y="2191"/>
                    <a:pt x="58388" y="2095"/>
                  </a:cubicBezTo>
                  <a:cubicBezTo>
                    <a:pt x="58103" y="2000"/>
                    <a:pt x="57912" y="1810"/>
                    <a:pt x="57626" y="1715"/>
                  </a:cubicBezTo>
                  <a:cubicBezTo>
                    <a:pt x="57341" y="1619"/>
                    <a:pt x="57150" y="1429"/>
                    <a:pt x="56864" y="1333"/>
                  </a:cubicBezTo>
                  <a:cubicBezTo>
                    <a:pt x="56579" y="1238"/>
                    <a:pt x="56388" y="1143"/>
                    <a:pt x="56102" y="1048"/>
                  </a:cubicBezTo>
                  <a:cubicBezTo>
                    <a:pt x="55817" y="953"/>
                    <a:pt x="55626" y="857"/>
                    <a:pt x="55340" y="762"/>
                  </a:cubicBezTo>
                  <a:cubicBezTo>
                    <a:pt x="55340" y="762"/>
                    <a:pt x="55340" y="762"/>
                    <a:pt x="55340" y="762"/>
                  </a:cubicBezTo>
                  <a:cubicBezTo>
                    <a:pt x="55340" y="762"/>
                    <a:pt x="55340" y="762"/>
                    <a:pt x="55340" y="762"/>
                  </a:cubicBezTo>
                  <a:cubicBezTo>
                    <a:pt x="55055" y="667"/>
                    <a:pt x="54864" y="571"/>
                    <a:pt x="54578" y="476"/>
                  </a:cubicBezTo>
                  <a:cubicBezTo>
                    <a:pt x="54293" y="381"/>
                    <a:pt x="54102" y="286"/>
                    <a:pt x="53816" y="286"/>
                  </a:cubicBezTo>
                  <a:cubicBezTo>
                    <a:pt x="53531" y="191"/>
                    <a:pt x="53245" y="191"/>
                    <a:pt x="53054" y="95"/>
                  </a:cubicBezTo>
                  <a:cubicBezTo>
                    <a:pt x="52769" y="0"/>
                    <a:pt x="52483" y="0"/>
                    <a:pt x="52292" y="0"/>
                  </a:cubicBezTo>
                  <a:cubicBezTo>
                    <a:pt x="52197" y="0"/>
                    <a:pt x="52102" y="0"/>
                    <a:pt x="52007" y="0"/>
                  </a:cubicBezTo>
                  <a:cubicBezTo>
                    <a:pt x="52007" y="0"/>
                    <a:pt x="51911" y="0"/>
                    <a:pt x="51911" y="0"/>
                  </a:cubicBezTo>
                  <a:cubicBezTo>
                    <a:pt x="51721" y="0"/>
                    <a:pt x="51626" y="0"/>
                    <a:pt x="51530" y="0"/>
                  </a:cubicBezTo>
                  <a:cubicBezTo>
                    <a:pt x="51245" y="0"/>
                    <a:pt x="50959" y="0"/>
                    <a:pt x="50673" y="0"/>
                  </a:cubicBezTo>
                  <a:cubicBezTo>
                    <a:pt x="50387" y="0"/>
                    <a:pt x="50006" y="0"/>
                    <a:pt x="49721" y="0"/>
                  </a:cubicBezTo>
                  <a:cubicBezTo>
                    <a:pt x="49435" y="0"/>
                    <a:pt x="49149" y="95"/>
                    <a:pt x="48768" y="95"/>
                  </a:cubicBezTo>
                  <a:cubicBezTo>
                    <a:pt x="48768" y="95"/>
                    <a:pt x="48768" y="95"/>
                    <a:pt x="48673" y="95"/>
                  </a:cubicBezTo>
                  <a:cubicBezTo>
                    <a:pt x="48673" y="95"/>
                    <a:pt x="48578" y="95"/>
                    <a:pt x="48578" y="95"/>
                  </a:cubicBezTo>
                  <a:cubicBezTo>
                    <a:pt x="48101" y="191"/>
                    <a:pt x="47720" y="286"/>
                    <a:pt x="47339" y="476"/>
                  </a:cubicBezTo>
                  <a:cubicBezTo>
                    <a:pt x="46768" y="667"/>
                    <a:pt x="46292" y="857"/>
                    <a:pt x="45815" y="1143"/>
                  </a:cubicBezTo>
                  <a:lnTo>
                    <a:pt x="0" y="27813"/>
                  </a:lnTo>
                  <a:cubicBezTo>
                    <a:pt x="857" y="27337"/>
                    <a:pt x="1905" y="26956"/>
                    <a:pt x="2858" y="26765"/>
                  </a:cubicBezTo>
                  <a:cubicBezTo>
                    <a:pt x="2858" y="26765"/>
                    <a:pt x="2858" y="26765"/>
                    <a:pt x="2953" y="26765"/>
                  </a:cubicBezTo>
                  <a:cubicBezTo>
                    <a:pt x="4001" y="26575"/>
                    <a:pt x="5048" y="26575"/>
                    <a:pt x="6096" y="26670"/>
                  </a:cubicBezTo>
                  <a:cubicBezTo>
                    <a:pt x="6096" y="26670"/>
                    <a:pt x="6191" y="26670"/>
                    <a:pt x="6191" y="26670"/>
                  </a:cubicBezTo>
                  <a:cubicBezTo>
                    <a:pt x="7334" y="26765"/>
                    <a:pt x="8477" y="27051"/>
                    <a:pt x="9620" y="27432"/>
                  </a:cubicBezTo>
                  <a:cubicBezTo>
                    <a:pt x="9620" y="27432"/>
                    <a:pt x="9620" y="27432"/>
                    <a:pt x="9620" y="27432"/>
                  </a:cubicBezTo>
                  <a:cubicBezTo>
                    <a:pt x="10763" y="27813"/>
                    <a:pt x="12002" y="28384"/>
                    <a:pt x="13240" y="29146"/>
                  </a:cubicBezTo>
                  <a:cubicBezTo>
                    <a:pt x="14288" y="29718"/>
                    <a:pt x="15335" y="30480"/>
                    <a:pt x="16383" y="31242"/>
                  </a:cubicBezTo>
                  <a:cubicBezTo>
                    <a:pt x="16383" y="31242"/>
                    <a:pt x="16478" y="31242"/>
                    <a:pt x="16478" y="31337"/>
                  </a:cubicBezTo>
                  <a:cubicBezTo>
                    <a:pt x="17335" y="32099"/>
                    <a:pt x="18288" y="33052"/>
                    <a:pt x="19336" y="34004"/>
                  </a:cubicBezTo>
                  <a:close/>
                </a:path>
              </a:pathLst>
            </a:custGeom>
            <a:solidFill>
              <a:schemeClr val="accent2">
                <a:lumMod val="75000"/>
              </a:schemeClr>
            </a:solidFill>
            <a:ln w="9525" cap="flat">
              <a:noFill/>
              <a:prstDash val="solid"/>
              <a:miter/>
            </a:ln>
          </p:spPr>
          <p:txBody>
            <a:bodyPr rtlCol="0" anchor="ctr"/>
            <a:lstStyle/>
            <a:p>
              <a:endParaRPr lang="en-US"/>
            </a:p>
          </p:txBody>
        </p:sp>
        <p:sp>
          <p:nvSpPr>
            <p:cNvPr id="336" name="Freeform: Shape 335">
              <a:extLst>
                <a:ext uri="{FF2B5EF4-FFF2-40B4-BE49-F238E27FC236}">
                  <a16:creationId xmlns:a16="http://schemas.microsoft.com/office/drawing/2014/main" id="{2F8C10BE-AD9F-4699-B8D9-E14DAEDCE4FB}"/>
                </a:ext>
              </a:extLst>
            </p:cNvPr>
            <p:cNvSpPr/>
            <p:nvPr/>
          </p:nvSpPr>
          <p:spPr>
            <a:xfrm>
              <a:off x="10390130" y="-876812"/>
              <a:ext cx="1377845" cy="797780"/>
            </a:xfrm>
            <a:custGeom>
              <a:avLst/>
              <a:gdLst>
                <a:gd name="connsiteX0" fmla="*/ 168497 w 339375"/>
                <a:gd name="connsiteY0" fmla="*/ 65627 h 196500"/>
                <a:gd name="connsiteX1" fmla="*/ 172879 w 339375"/>
                <a:gd name="connsiteY1" fmla="*/ 68485 h 196500"/>
                <a:gd name="connsiteX2" fmla="*/ 177451 w 339375"/>
                <a:gd name="connsiteY2" fmla="*/ 71723 h 196500"/>
                <a:gd name="connsiteX3" fmla="*/ 182213 w 339375"/>
                <a:gd name="connsiteY3" fmla="*/ 75057 h 196500"/>
                <a:gd name="connsiteX4" fmla="*/ 186500 w 339375"/>
                <a:gd name="connsiteY4" fmla="*/ 78296 h 196500"/>
                <a:gd name="connsiteX5" fmla="*/ 191643 w 339375"/>
                <a:gd name="connsiteY5" fmla="*/ 82201 h 196500"/>
                <a:gd name="connsiteX6" fmla="*/ 195834 w 339375"/>
                <a:gd name="connsiteY6" fmla="*/ 85534 h 196500"/>
                <a:gd name="connsiteX7" fmla="*/ 201073 w 339375"/>
                <a:gd name="connsiteY7" fmla="*/ 89821 h 196500"/>
                <a:gd name="connsiteX8" fmla="*/ 205264 w 339375"/>
                <a:gd name="connsiteY8" fmla="*/ 93345 h 196500"/>
                <a:gd name="connsiteX9" fmla="*/ 210503 w 339375"/>
                <a:gd name="connsiteY9" fmla="*/ 97917 h 196500"/>
                <a:gd name="connsiteX10" fmla="*/ 214694 w 339375"/>
                <a:gd name="connsiteY10" fmla="*/ 101727 h 196500"/>
                <a:gd name="connsiteX11" fmla="*/ 219742 w 339375"/>
                <a:gd name="connsiteY11" fmla="*/ 106394 h 196500"/>
                <a:gd name="connsiteX12" fmla="*/ 224028 w 339375"/>
                <a:gd name="connsiteY12" fmla="*/ 110490 h 196500"/>
                <a:gd name="connsiteX13" fmla="*/ 228791 w 339375"/>
                <a:gd name="connsiteY13" fmla="*/ 115157 h 196500"/>
                <a:gd name="connsiteX14" fmla="*/ 233172 w 339375"/>
                <a:gd name="connsiteY14" fmla="*/ 119634 h 196500"/>
                <a:gd name="connsiteX15" fmla="*/ 237554 w 339375"/>
                <a:gd name="connsiteY15" fmla="*/ 124206 h 196500"/>
                <a:gd name="connsiteX16" fmla="*/ 242030 w 339375"/>
                <a:gd name="connsiteY16" fmla="*/ 129064 h 196500"/>
                <a:gd name="connsiteX17" fmla="*/ 246126 w 339375"/>
                <a:gd name="connsiteY17" fmla="*/ 133636 h 196500"/>
                <a:gd name="connsiteX18" fmla="*/ 250603 w 339375"/>
                <a:gd name="connsiteY18" fmla="*/ 138684 h 196500"/>
                <a:gd name="connsiteX19" fmla="*/ 254508 w 339375"/>
                <a:gd name="connsiteY19" fmla="*/ 143351 h 196500"/>
                <a:gd name="connsiteX20" fmla="*/ 258794 w 339375"/>
                <a:gd name="connsiteY20" fmla="*/ 148495 h 196500"/>
                <a:gd name="connsiteX21" fmla="*/ 262890 w 339375"/>
                <a:gd name="connsiteY21" fmla="*/ 153638 h 196500"/>
                <a:gd name="connsiteX22" fmla="*/ 266700 w 339375"/>
                <a:gd name="connsiteY22" fmla="*/ 158496 h 196500"/>
                <a:gd name="connsiteX23" fmla="*/ 271748 w 339375"/>
                <a:gd name="connsiteY23" fmla="*/ 165068 h 196500"/>
                <a:gd name="connsiteX24" fmla="*/ 274796 w 339375"/>
                <a:gd name="connsiteY24" fmla="*/ 169164 h 196500"/>
                <a:gd name="connsiteX25" fmla="*/ 285845 w 339375"/>
                <a:gd name="connsiteY25" fmla="*/ 184785 h 196500"/>
                <a:gd name="connsiteX26" fmla="*/ 293561 w 339375"/>
                <a:gd name="connsiteY26" fmla="*/ 196501 h 196500"/>
                <a:gd name="connsiteX27" fmla="*/ 339376 w 339375"/>
                <a:gd name="connsiteY27" fmla="*/ 169831 h 196500"/>
                <a:gd name="connsiteX28" fmla="*/ 331661 w 339375"/>
                <a:gd name="connsiteY28" fmla="*/ 158115 h 196500"/>
                <a:gd name="connsiteX29" fmla="*/ 331661 w 339375"/>
                <a:gd name="connsiteY29" fmla="*/ 158115 h 196500"/>
                <a:gd name="connsiteX30" fmla="*/ 320612 w 339375"/>
                <a:gd name="connsiteY30" fmla="*/ 142494 h 196500"/>
                <a:gd name="connsiteX31" fmla="*/ 319278 w 339375"/>
                <a:gd name="connsiteY31" fmla="*/ 140589 h 196500"/>
                <a:gd name="connsiteX32" fmla="*/ 317564 w 339375"/>
                <a:gd name="connsiteY32" fmla="*/ 138398 h 196500"/>
                <a:gd name="connsiteX33" fmla="*/ 312515 w 339375"/>
                <a:gd name="connsiteY33" fmla="*/ 131826 h 196500"/>
                <a:gd name="connsiteX34" fmla="*/ 310229 w 339375"/>
                <a:gd name="connsiteY34" fmla="*/ 128778 h 196500"/>
                <a:gd name="connsiteX35" fmla="*/ 308801 w 339375"/>
                <a:gd name="connsiteY35" fmla="*/ 126968 h 196500"/>
                <a:gd name="connsiteX36" fmla="*/ 304705 w 339375"/>
                <a:gd name="connsiteY36" fmla="*/ 121825 h 196500"/>
                <a:gd name="connsiteX37" fmla="*/ 301943 w 339375"/>
                <a:gd name="connsiteY37" fmla="*/ 118491 h 196500"/>
                <a:gd name="connsiteX38" fmla="*/ 300419 w 339375"/>
                <a:gd name="connsiteY38" fmla="*/ 116681 h 196500"/>
                <a:gd name="connsiteX39" fmla="*/ 296513 w 339375"/>
                <a:gd name="connsiteY39" fmla="*/ 112014 h 196500"/>
                <a:gd name="connsiteX40" fmla="*/ 293846 w 339375"/>
                <a:gd name="connsiteY40" fmla="*/ 108871 h 196500"/>
                <a:gd name="connsiteX41" fmla="*/ 292132 w 339375"/>
                <a:gd name="connsiteY41" fmla="*/ 106966 h 196500"/>
                <a:gd name="connsiteX42" fmla="*/ 288036 w 339375"/>
                <a:gd name="connsiteY42" fmla="*/ 102394 h 196500"/>
                <a:gd name="connsiteX43" fmla="*/ 285464 w 339375"/>
                <a:gd name="connsiteY43" fmla="*/ 99536 h 196500"/>
                <a:gd name="connsiteX44" fmla="*/ 283654 w 339375"/>
                <a:gd name="connsiteY44" fmla="*/ 97631 h 196500"/>
                <a:gd name="connsiteX45" fmla="*/ 279273 w 339375"/>
                <a:gd name="connsiteY45" fmla="*/ 93059 h 196500"/>
                <a:gd name="connsiteX46" fmla="*/ 276701 w 339375"/>
                <a:gd name="connsiteY46" fmla="*/ 90392 h 196500"/>
                <a:gd name="connsiteX47" fmla="*/ 274892 w 339375"/>
                <a:gd name="connsiteY47" fmla="*/ 88583 h 196500"/>
                <a:gd name="connsiteX48" fmla="*/ 270129 w 339375"/>
                <a:gd name="connsiteY48" fmla="*/ 83915 h 196500"/>
                <a:gd name="connsiteX49" fmla="*/ 267557 w 339375"/>
                <a:gd name="connsiteY49" fmla="*/ 81344 h 196500"/>
                <a:gd name="connsiteX50" fmla="*/ 265843 w 339375"/>
                <a:gd name="connsiteY50" fmla="*/ 79724 h 196500"/>
                <a:gd name="connsiteX51" fmla="*/ 260795 w 339375"/>
                <a:gd name="connsiteY51" fmla="*/ 75057 h 196500"/>
                <a:gd name="connsiteX52" fmla="*/ 258032 w 339375"/>
                <a:gd name="connsiteY52" fmla="*/ 72485 h 196500"/>
                <a:gd name="connsiteX53" fmla="*/ 256604 w 339375"/>
                <a:gd name="connsiteY53" fmla="*/ 71247 h 196500"/>
                <a:gd name="connsiteX54" fmla="*/ 251365 w 339375"/>
                <a:gd name="connsiteY54" fmla="*/ 66675 h 196500"/>
                <a:gd name="connsiteX55" fmla="*/ 248412 w 339375"/>
                <a:gd name="connsiteY55" fmla="*/ 64103 h 196500"/>
                <a:gd name="connsiteX56" fmla="*/ 247174 w 339375"/>
                <a:gd name="connsiteY56" fmla="*/ 63151 h 196500"/>
                <a:gd name="connsiteX57" fmla="*/ 241935 w 339375"/>
                <a:gd name="connsiteY57" fmla="*/ 58865 h 196500"/>
                <a:gd name="connsiteX58" fmla="*/ 238411 w 339375"/>
                <a:gd name="connsiteY58" fmla="*/ 56293 h 196500"/>
                <a:gd name="connsiteX59" fmla="*/ 237458 w 339375"/>
                <a:gd name="connsiteY59" fmla="*/ 55531 h 196500"/>
                <a:gd name="connsiteX60" fmla="*/ 232315 w 339375"/>
                <a:gd name="connsiteY60" fmla="*/ 51626 h 196500"/>
                <a:gd name="connsiteX61" fmla="*/ 228886 w 339375"/>
                <a:gd name="connsiteY61" fmla="*/ 48959 h 196500"/>
                <a:gd name="connsiteX62" fmla="*/ 228029 w 339375"/>
                <a:gd name="connsiteY62" fmla="*/ 48387 h 196500"/>
                <a:gd name="connsiteX63" fmla="*/ 223361 w 339375"/>
                <a:gd name="connsiteY63" fmla="*/ 45053 h 196500"/>
                <a:gd name="connsiteX64" fmla="*/ 219551 w 339375"/>
                <a:gd name="connsiteY64" fmla="*/ 42386 h 196500"/>
                <a:gd name="connsiteX65" fmla="*/ 218694 w 339375"/>
                <a:gd name="connsiteY65" fmla="*/ 41815 h 196500"/>
                <a:gd name="connsiteX66" fmla="*/ 214313 w 339375"/>
                <a:gd name="connsiteY66" fmla="*/ 38957 h 196500"/>
                <a:gd name="connsiteX67" fmla="*/ 210407 w 339375"/>
                <a:gd name="connsiteY67" fmla="*/ 36386 h 196500"/>
                <a:gd name="connsiteX68" fmla="*/ 209455 w 339375"/>
                <a:gd name="connsiteY68" fmla="*/ 35814 h 196500"/>
                <a:gd name="connsiteX69" fmla="*/ 205264 w 339375"/>
                <a:gd name="connsiteY69" fmla="*/ 33242 h 196500"/>
                <a:gd name="connsiteX70" fmla="*/ 201359 w 339375"/>
                <a:gd name="connsiteY70" fmla="*/ 30861 h 196500"/>
                <a:gd name="connsiteX71" fmla="*/ 199263 w 339375"/>
                <a:gd name="connsiteY71" fmla="*/ 29623 h 196500"/>
                <a:gd name="connsiteX72" fmla="*/ 192500 w 339375"/>
                <a:gd name="connsiteY72" fmla="*/ 25813 h 196500"/>
                <a:gd name="connsiteX73" fmla="*/ 190405 w 339375"/>
                <a:gd name="connsiteY73" fmla="*/ 24765 h 196500"/>
                <a:gd name="connsiteX74" fmla="*/ 186785 w 339375"/>
                <a:gd name="connsiteY74" fmla="*/ 22860 h 196500"/>
                <a:gd name="connsiteX75" fmla="*/ 183737 w 339375"/>
                <a:gd name="connsiteY75" fmla="*/ 21336 h 196500"/>
                <a:gd name="connsiteX76" fmla="*/ 180499 w 339375"/>
                <a:gd name="connsiteY76" fmla="*/ 19812 h 196500"/>
                <a:gd name="connsiteX77" fmla="*/ 176879 w 339375"/>
                <a:gd name="connsiteY77" fmla="*/ 18098 h 196500"/>
                <a:gd name="connsiteX78" fmla="*/ 174974 w 339375"/>
                <a:gd name="connsiteY78" fmla="*/ 17240 h 196500"/>
                <a:gd name="connsiteX79" fmla="*/ 170307 w 339375"/>
                <a:gd name="connsiteY79" fmla="*/ 15240 h 196500"/>
                <a:gd name="connsiteX80" fmla="*/ 167259 w 339375"/>
                <a:gd name="connsiteY80" fmla="*/ 13907 h 196500"/>
                <a:gd name="connsiteX81" fmla="*/ 166307 w 339375"/>
                <a:gd name="connsiteY81" fmla="*/ 13526 h 196500"/>
                <a:gd name="connsiteX82" fmla="*/ 157829 w 339375"/>
                <a:gd name="connsiteY82" fmla="*/ 10287 h 196500"/>
                <a:gd name="connsiteX83" fmla="*/ 157639 w 339375"/>
                <a:gd name="connsiteY83" fmla="*/ 10192 h 196500"/>
                <a:gd name="connsiteX84" fmla="*/ 157639 w 339375"/>
                <a:gd name="connsiteY84" fmla="*/ 10192 h 196500"/>
                <a:gd name="connsiteX85" fmla="*/ 148876 w 339375"/>
                <a:gd name="connsiteY85" fmla="*/ 7334 h 196500"/>
                <a:gd name="connsiteX86" fmla="*/ 148114 w 339375"/>
                <a:gd name="connsiteY86" fmla="*/ 7144 h 196500"/>
                <a:gd name="connsiteX87" fmla="*/ 144875 w 339375"/>
                <a:gd name="connsiteY87" fmla="*/ 6287 h 196500"/>
                <a:gd name="connsiteX88" fmla="*/ 140018 w 339375"/>
                <a:gd name="connsiteY88" fmla="*/ 4953 h 196500"/>
                <a:gd name="connsiteX89" fmla="*/ 138589 w 339375"/>
                <a:gd name="connsiteY89" fmla="*/ 4667 h 196500"/>
                <a:gd name="connsiteX90" fmla="*/ 134684 w 339375"/>
                <a:gd name="connsiteY90" fmla="*/ 3810 h 196500"/>
                <a:gd name="connsiteX91" fmla="*/ 130969 w 339375"/>
                <a:gd name="connsiteY91" fmla="*/ 2953 h 196500"/>
                <a:gd name="connsiteX92" fmla="*/ 129064 w 339375"/>
                <a:gd name="connsiteY92" fmla="*/ 2667 h 196500"/>
                <a:gd name="connsiteX93" fmla="*/ 124682 w 339375"/>
                <a:gd name="connsiteY93" fmla="*/ 1905 h 196500"/>
                <a:gd name="connsiteX94" fmla="*/ 121634 w 339375"/>
                <a:gd name="connsiteY94" fmla="*/ 1429 h 196500"/>
                <a:gd name="connsiteX95" fmla="*/ 119539 w 339375"/>
                <a:gd name="connsiteY95" fmla="*/ 1238 h 196500"/>
                <a:gd name="connsiteX96" fmla="*/ 114586 w 339375"/>
                <a:gd name="connsiteY96" fmla="*/ 667 h 196500"/>
                <a:gd name="connsiteX97" fmla="*/ 111823 w 339375"/>
                <a:gd name="connsiteY97" fmla="*/ 381 h 196500"/>
                <a:gd name="connsiteX98" fmla="*/ 109823 w 339375"/>
                <a:gd name="connsiteY98" fmla="*/ 286 h 196500"/>
                <a:gd name="connsiteX99" fmla="*/ 104489 w 339375"/>
                <a:gd name="connsiteY99" fmla="*/ 95 h 196500"/>
                <a:gd name="connsiteX100" fmla="*/ 101727 w 339375"/>
                <a:gd name="connsiteY100" fmla="*/ 0 h 196500"/>
                <a:gd name="connsiteX101" fmla="*/ 100108 w 339375"/>
                <a:gd name="connsiteY101" fmla="*/ 95 h 196500"/>
                <a:gd name="connsiteX102" fmla="*/ 93250 w 339375"/>
                <a:gd name="connsiteY102" fmla="*/ 381 h 196500"/>
                <a:gd name="connsiteX103" fmla="*/ 90583 w 339375"/>
                <a:gd name="connsiteY103" fmla="*/ 476 h 196500"/>
                <a:gd name="connsiteX104" fmla="*/ 89821 w 339375"/>
                <a:gd name="connsiteY104" fmla="*/ 572 h 196500"/>
                <a:gd name="connsiteX105" fmla="*/ 78867 w 339375"/>
                <a:gd name="connsiteY105" fmla="*/ 2096 h 196500"/>
                <a:gd name="connsiteX106" fmla="*/ 78391 w 339375"/>
                <a:gd name="connsiteY106" fmla="*/ 2191 h 196500"/>
                <a:gd name="connsiteX107" fmla="*/ 70771 w 339375"/>
                <a:gd name="connsiteY107" fmla="*/ 4000 h 196500"/>
                <a:gd name="connsiteX108" fmla="*/ 69723 w 339375"/>
                <a:gd name="connsiteY108" fmla="*/ 4382 h 196500"/>
                <a:gd name="connsiteX109" fmla="*/ 63532 w 339375"/>
                <a:gd name="connsiteY109" fmla="*/ 6287 h 196500"/>
                <a:gd name="connsiteX110" fmla="*/ 62865 w 339375"/>
                <a:gd name="connsiteY110" fmla="*/ 6572 h 196500"/>
                <a:gd name="connsiteX111" fmla="*/ 57055 w 339375"/>
                <a:gd name="connsiteY111" fmla="*/ 8954 h 196500"/>
                <a:gd name="connsiteX112" fmla="*/ 54197 w 339375"/>
                <a:gd name="connsiteY112" fmla="*/ 10192 h 196500"/>
                <a:gd name="connsiteX113" fmla="*/ 45815 w 339375"/>
                <a:gd name="connsiteY113" fmla="*/ 14573 h 196500"/>
                <a:gd name="connsiteX114" fmla="*/ 0 w 339375"/>
                <a:gd name="connsiteY114" fmla="*/ 41243 h 196500"/>
                <a:gd name="connsiteX115" fmla="*/ 8287 w 339375"/>
                <a:gd name="connsiteY115" fmla="*/ 36767 h 196500"/>
                <a:gd name="connsiteX116" fmla="*/ 11144 w 339375"/>
                <a:gd name="connsiteY116" fmla="*/ 35528 h 196500"/>
                <a:gd name="connsiteX117" fmla="*/ 16955 w 339375"/>
                <a:gd name="connsiteY117" fmla="*/ 33147 h 196500"/>
                <a:gd name="connsiteX118" fmla="*/ 23908 w 339375"/>
                <a:gd name="connsiteY118" fmla="*/ 31052 h 196500"/>
                <a:gd name="connsiteX119" fmla="*/ 24956 w 339375"/>
                <a:gd name="connsiteY119" fmla="*/ 30766 h 196500"/>
                <a:gd name="connsiteX120" fmla="*/ 33052 w 339375"/>
                <a:gd name="connsiteY120" fmla="*/ 28861 h 196500"/>
                <a:gd name="connsiteX121" fmla="*/ 44006 w 339375"/>
                <a:gd name="connsiteY121" fmla="*/ 27337 h 196500"/>
                <a:gd name="connsiteX122" fmla="*/ 47435 w 339375"/>
                <a:gd name="connsiteY122" fmla="*/ 27146 h 196500"/>
                <a:gd name="connsiteX123" fmla="*/ 54293 w 339375"/>
                <a:gd name="connsiteY123" fmla="*/ 26861 h 196500"/>
                <a:gd name="connsiteX124" fmla="*/ 58674 w 339375"/>
                <a:gd name="connsiteY124" fmla="*/ 26861 h 196500"/>
                <a:gd name="connsiteX125" fmla="*/ 64008 w 339375"/>
                <a:gd name="connsiteY125" fmla="*/ 27051 h 196500"/>
                <a:gd name="connsiteX126" fmla="*/ 68771 w 339375"/>
                <a:gd name="connsiteY126" fmla="*/ 27432 h 196500"/>
                <a:gd name="connsiteX127" fmla="*/ 73533 w 339375"/>
                <a:gd name="connsiteY127" fmla="*/ 27908 h 196500"/>
                <a:gd name="connsiteX128" fmla="*/ 78772 w 339375"/>
                <a:gd name="connsiteY128" fmla="*/ 28670 h 196500"/>
                <a:gd name="connsiteX129" fmla="*/ 83153 w 339375"/>
                <a:gd name="connsiteY129" fmla="*/ 29432 h 196500"/>
                <a:gd name="connsiteX130" fmla="*/ 88773 w 339375"/>
                <a:gd name="connsiteY130" fmla="*/ 30575 h 196500"/>
                <a:gd name="connsiteX131" fmla="*/ 92678 w 339375"/>
                <a:gd name="connsiteY131" fmla="*/ 31433 h 196500"/>
                <a:gd name="connsiteX132" fmla="*/ 98965 w 339375"/>
                <a:gd name="connsiteY132" fmla="*/ 33147 h 196500"/>
                <a:gd name="connsiteX133" fmla="*/ 102203 w 339375"/>
                <a:gd name="connsiteY133" fmla="*/ 34004 h 196500"/>
                <a:gd name="connsiteX134" fmla="*/ 111823 w 339375"/>
                <a:gd name="connsiteY134" fmla="*/ 37148 h 196500"/>
                <a:gd name="connsiteX135" fmla="*/ 112109 w 339375"/>
                <a:gd name="connsiteY135" fmla="*/ 37243 h 196500"/>
                <a:gd name="connsiteX136" fmla="*/ 121444 w 339375"/>
                <a:gd name="connsiteY136" fmla="*/ 40862 h 196500"/>
                <a:gd name="connsiteX137" fmla="*/ 124492 w 339375"/>
                <a:gd name="connsiteY137" fmla="*/ 42196 h 196500"/>
                <a:gd name="connsiteX138" fmla="*/ 131159 w 339375"/>
                <a:gd name="connsiteY138" fmla="*/ 45053 h 196500"/>
                <a:gd name="connsiteX139" fmla="*/ 134779 w 339375"/>
                <a:gd name="connsiteY139" fmla="*/ 46768 h 196500"/>
                <a:gd name="connsiteX140" fmla="*/ 140970 w 339375"/>
                <a:gd name="connsiteY140" fmla="*/ 49816 h 196500"/>
                <a:gd name="connsiteX141" fmla="*/ 144590 w 339375"/>
                <a:gd name="connsiteY141" fmla="*/ 51721 h 196500"/>
                <a:gd name="connsiteX142" fmla="*/ 153448 w 339375"/>
                <a:gd name="connsiteY142" fmla="*/ 56579 h 196500"/>
                <a:gd name="connsiteX143" fmla="*/ 159449 w 339375"/>
                <a:gd name="connsiteY143" fmla="*/ 60198 h 196500"/>
                <a:gd name="connsiteX144" fmla="*/ 163640 w 339375"/>
                <a:gd name="connsiteY144" fmla="*/ 62770 h 196500"/>
                <a:gd name="connsiteX145" fmla="*/ 168497 w 339375"/>
                <a:gd name="connsiteY145" fmla="*/ 65627 h 196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339375" h="196500">
                  <a:moveTo>
                    <a:pt x="168497" y="65627"/>
                  </a:moveTo>
                  <a:cubicBezTo>
                    <a:pt x="169926" y="66580"/>
                    <a:pt x="171450" y="67532"/>
                    <a:pt x="172879" y="68485"/>
                  </a:cubicBezTo>
                  <a:cubicBezTo>
                    <a:pt x="174403" y="69533"/>
                    <a:pt x="175927" y="70580"/>
                    <a:pt x="177451" y="71723"/>
                  </a:cubicBezTo>
                  <a:cubicBezTo>
                    <a:pt x="179070" y="72866"/>
                    <a:pt x="180594" y="73914"/>
                    <a:pt x="182213" y="75057"/>
                  </a:cubicBezTo>
                  <a:cubicBezTo>
                    <a:pt x="183642" y="76105"/>
                    <a:pt x="185071" y="77248"/>
                    <a:pt x="186500" y="78296"/>
                  </a:cubicBezTo>
                  <a:cubicBezTo>
                    <a:pt x="188214" y="79629"/>
                    <a:pt x="189929" y="80867"/>
                    <a:pt x="191643" y="82201"/>
                  </a:cubicBezTo>
                  <a:cubicBezTo>
                    <a:pt x="193072" y="83249"/>
                    <a:pt x="194405" y="84392"/>
                    <a:pt x="195834" y="85534"/>
                  </a:cubicBezTo>
                  <a:cubicBezTo>
                    <a:pt x="197549" y="86963"/>
                    <a:pt x="199358" y="88392"/>
                    <a:pt x="201073" y="89821"/>
                  </a:cubicBezTo>
                  <a:cubicBezTo>
                    <a:pt x="202502" y="90964"/>
                    <a:pt x="203835" y="92202"/>
                    <a:pt x="205264" y="93345"/>
                  </a:cubicBezTo>
                  <a:cubicBezTo>
                    <a:pt x="206978" y="94869"/>
                    <a:pt x="208788" y="96393"/>
                    <a:pt x="210503" y="97917"/>
                  </a:cubicBezTo>
                  <a:cubicBezTo>
                    <a:pt x="211931" y="99155"/>
                    <a:pt x="213360" y="100489"/>
                    <a:pt x="214694" y="101727"/>
                  </a:cubicBezTo>
                  <a:cubicBezTo>
                    <a:pt x="216408" y="103251"/>
                    <a:pt x="218027" y="104870"/>
                    <a:pt x="219742" y="106394"/>
                  </a:cubicBezTo>
                  <a:cubicBezTo>
                    <a:pt x="221171" y="107728"/>
                    <a:pt x="222599" y="109157"/>
                    <a:pt x="224028" y="110490"/>
                  </a:cubicBezTo>
                  <a:cubicBezTo>
                    <a:pt x="225647" y="112014"/>
                    <a:pt x="227171" y="113633"/>
                    <a:pt x="228791" y="115157"/>
                  </a:cubicBezTo>
                  <a:cubicBezTo>
                    <a:pt x="230219" y="116586"/>
                    <a:pt x="231743" y="118110"/>
                    <a:pt x="233172" y="119634"/>
                  </a:cubicBezTo>
                  <a:cubicBezTo>
                    <a:pt x="234601" y="121158"/>
                    <a:pt x="236125" y="122682"/>
                    <a:pt x="237554" y="124206"/>
                  </a:cubicBezTo>
                  <a:cubicBezTo>
                    <a:pt x="239078" y="125825"/>
                    <a:pt x="240506" y="127445"/>
                    <a:pt x="242030" y="129064"/>
                  </a:cubicBezTo>
                  <a:cubicBezTo>
                    <a:pt x="243364" y="130588"/>
                    <a:pt x="244793" y="132112"/>
                    <a:pt x="246126" y="133636"/>
                  </a:cubicBezTo>
                  <a:cubicBezTo>
                    <a:pt x="247650" y="135350"/>
                    <a:pt x="249079" y="136970"/>
                    <a:pt x="250603" y="138684"/>
                  </a:cubicBezTo>
                  <a:cubicBezTo>
                    <a:pt x="251936" y="140208"/>
                    <a:pt x="253270" y="141732"/>
                    <a:pt x="254508" y="143351"/>
                  </a:cubicBezTo>
                  <a:cubicBezTo>
                    <a:pt x="255937" y="145066"/>
                    <a:pt x="257366" y="146780"/>
                    <a:pt x="258794" y="148495"/>
                  </a:cubicBezTo>
                  <a:cubicBezTo>
                    <a:pt x="260223" y="150209"/>
                    <a:pt x="261556" y="151924"/>
                    <a:pt x="262890" y="153638"/>
                  </a:cubicBezTo>
                  <a:cubicBezTo>
                    <a:pt x="264128" y="155258"/>
                    <a:pt x="265367" y="156877"/>
                    <a:pt x="266700" y="158496"/>
                  </a:cubicBezTo>
                  <a:cubicBezTo>
                    <a:pt x="268415" y="160687"/>
                    <a:pt x="270034" y="162878"/>
                    <a:pt x="271748" y="165068"/>
                  </a:cubicBezTo>
                  <a:cubicBezTo>
                    <a:pt x="272796" y="166402"/>
                    <a:pt x="273749" y="167831"/>
                    <a:pt x="274796" y="169164"/>
                  </a:cubicBezTo>
                  <a:cubicBezTo>
                    <a:pt x="278511" y="174308"/>
                    <a:pt x="282226" y="179451"/>
                    <a:pt x="285845" y="184785"/>
                  </a:cubicBezTo>
                  <a:cubicBezTo>
                    <a:pt x="288417" y="188595"/>
                    <a:pt x="290989" y="192500"/>
                    <a:pt x="293561" y="196501"/>
                  </a:cubicBezTo>
                  <a:lnTo>
                    <a:pt x="339376" y="169831"/>
                  </a:lnTo>
                  <a:cubicBezTo>
                    <a:pt x="336804" y="165926"/>
                    <a:pt x="334328" y="162020"/>
                    <a:pt x="331661" y="158115"/>
                  </a:cubicBezTo>
                  <a:cubicBezTo>
                    <a:pt x="331661" y="158115"/>
                    <a:pt x="331661" y="158115"/>
                    <a:pt x="331661" y="158115"/>
                  </a:cubicBezTo>
                  <a:cubicBezTo>
                    <a:pt x="328041" y="152781"/>
                    <a:pt x="324326" y="147638"/>
                    <a:pt x="320612" y="142494"/>
                  </a:cubicBezTo>
                  <a:cubicBezTo>
                    <a:pt x="320135" y="141827"/>
                    <a:pt x="319754" y="141256"/>
                    <a:pt x="319278" y="140589"/>
                  </a:cubicBezTo>
                  <a:cubicBezTo>
                    <a:pt x="318707" y="139827"/>
                    <a:pt x="318135" y="139160"/>
                    <a:pt x="317564" y="138398"/>
                  </a:cubicBezTo>
                  <a:cubicBezTo>
                    <a:pt x="315944" y="136208"/>
                    <a:pt x="314230" y="134017"/>
                    <a:pt x="312515" y="131826"/>
                  </a:cubicBezTo>
                  <a:cubicBezTo>
                    <a:pt x="311753" y="130778"/>
                    <a:pt x="310991" y="129731"/>
                    <a:pt x="310229" y="128778"/>
                  </a:cubicBezTo>
                  <a:cubicBezTo>
                    <a:pt x="309753" y="128207"/>
                    <a:pt x="309277" y="127635"/>
                    <a:pt x="308801" y="126968"/>
                  </a:cubicBezTo>
                  <a:cubicBezTo>
                    <a:pt x="307467" y="125254"/>
                    <a:pt x="306038" y="123539"/>
                    <a:pt x="304705" y="121825"/>
                  </a:cubicBezTo>
                  <a:cubicBezTo>
                    <a:pt x="303752" y="120682"/>
                    <a:pt x="302895" y="119539"/>
                    <a:pt x="301943" y="118491"/>
                  </a:cubicBezTo>
                  <a:cubicBezTo>
                    <a:pt x="301466" y="117920"/>
                    <a:pt x="300895" y="117253"/>
                    <a:pt x="300419" y="116681"/>
                  </a:cubicBezTo>
                  <a:cubicBezTo>
                    <a:pt x="299085" y="115157"/>
                    <a:pt x="297752" y="113633"/>
                    <a:pt x="296513" y="112014"/>
                  </a:cubicBezTo>
                  <a:cubicBezTo>
                    <a:pt x="295561" y="110966"/>
                    <a:pt x="294704" y="109919"/>
                    <a:pt x="293846" y="108871"/>
                  </a:cubicBezTo>
                  <a:cubicBezTo>
                    <a:pt x="293275" y="108204"/>
                    <a:pt x="292703" y="107633"/>
                    <a:pt x="292132" y="106966"/>
                  </a:cubicBezTo>
                  <a:cubicBezTo>
                    <a:pt x="290798" y="105442"/>
                    <a:pt x="289370" y="103918"/>
                    <a:pt x="288036" y="102394"/>
                  </a:cubicBezTo>
                  <a:cubicBezTo>
                    <a:pt x="287179" y="101441"/>
                    <a:pt x="286322" y="100489"/>
                    <a:pt x="285464" y="99536"/>
                  </a:cubicBezTo>
                  <a:cubicBezTo>
                    <a:pt x="284893" y="98870"/>
                    <a:pt x="284226" y="98203"/>
                    <a:pt x="283654" y="97631"/>
                  </a:cubicBezTo>
                  <a:cubicBezTo>
                    <a:pt x="282226" y="96107"/>
                    <a:pt x="280702" y="94583"/>
                    <a:pt x="279273" y="93059"/>
                  </a:cubicBezTo>
                  <a:cubicBezTo>
                    <a:pt x="278416" y="92202"/>
                    <a:pt x="277559" y="91250"/>
                    <a:pt x="276701" y="90392"/>
                  </a:cubicBezTo>
                  <a:cubicBezTo>
                    <a:pt x="276130" y="89821"/>
                    <a:pt x="275463" y="89154"/>
                    <a:pt x="274892" y="88583"/>
                  </a:cubicBezTo>
                  <a:cubicBezTo>
                    <a:pt x="273272" y="86963"/>
                    <a:pt x="271748" y="85439"/>
                    <a:pt x="270129" y="83915"/>
                  </a:cubicBezTo>
                  <a:cubicBezTo>
                    <a:pt x="269272" y="83058"/>
                    <a:pt x="268415" y="82201"/>
                    <a:pt x="267557" y="81344"/>
                  </a:cubicBezTo>
                  <a:cubicBezTo>
                    <a:pt x="266986" y="80772"/>
                    <a:pt x="266414" y="80296"/>
                    <a:pt x="265843" y="79724"/>
                  </a:cubicBezTo>
                  <a:cubicBezTo>
                    <a:pt x="264128" y="78105"/>
                    <a:pt x="262509" y="76581"/>
                    <a:pt x="260795" y="75057"/>
                  </a:cubicBezTo>
                  <a:cubicBezTo>
                    <a:pt x="259842" y="74200"/>
                    <a:pt x="258985" y="73343"/>
                    <a:pt x="258032" y="72485"/>
                  </a:cubicBezTo>
                  <a:cubicBezTo>
                    <a:pt x="257556" y="72009"/>
                    <a:pt x="257080" y="71628"/>
                    <a:pt x="256604" y="71247"/>
                  </a:cubicBezTo>
                  <a:cubicBezTo>
                    <a:pt x="254889" y="69723"/>
                    <a:pt x="253079" y="68199"/>
                    <a:pt x="251365" y="66675"/>
                  </a:cubicBezTo>
                  <a:cubicBezTo>
                    <a:pt x="250412" y="65818"/>
                    <a:pt x="249365" y="64961"/>
                    <a:pt x="248412" y="64103"/>
                  </a:cubicBezTo>
                  <a:cubicBezTo>
                    <a:pt x="248031" y="63722"/>
                    <a:pt x="247650" y="63437"/>
                    <a:pt x="247174" y="63151"/>
                  </a:cubicBezTo>
                  <a:cubicBezTo>
                    <a:pt x="245459" y="61722"/>
                    <a:pt x="243650" y="60293"/>
                    <a:pt x="241935" y="58865"/>
                  </a:cubicBezTo>
                  <a:cubicBezTo>
                    <a:pt x="240506" y="58103"/>
                    <a:pt x="239459" y="57150"/>
                    <a:pt x="238411" y="56293"/>
                  </a:cubicBezTo>
                  <a:cubicBezTo>
                    <a:pt x="238125" y="56007"/>
                    <a:pt x="237744" y="55817"/>
                    <a:pt x="237458" y="55531"/>
                  </a:cubicBezTo>
                  <a:cubicBezTo>
                    <a:pt x="235744" y="54197"/>
                    <a:pt x="234029" y="52959"/>
                    <a:pt x="232315" y="51626"/>
                  </a:cubicBezTo>
                  <a:cubicBezTo>
                    <a:pt x="231172" y="50768"/>
                    <a:pt x="230029" y="49816"/>
                    <a:pt x="228886" y="48959"/>
                  </a:cubicBezTo>
                  <a:cubicBezTo>
                    <a:pt x="228600" y="48768"/>
                    <a:pt x="228314" y="48578"/>
                    <a:pt x="228029" y="48387"/>
                  </a:cubicBezTo>
                  <a:cubicBezTo>
                    <a:pt x="226505" y="47244"/>
                    <a:pt x="224885" y="46101"/>
                    <a:pt x="223361" y="45053"/>
                  </a:cubicBezTo>
                  <a:cubicBezTo>
                    <a:pt x="222123" y="44196"/>
                    <a:pt x="220885" y="43244"/>
                    <a:pt x="219551" y="42386"/>
                  </a:cubicBezTo>
                  <a:cubicBezTo>
                    <a:pt x="219266" y="42196"/>
                    <a:pt x="218980" y="42005"/>
                    <a:pt x="218694" y="41815"/>
                  </a:cubicBezTo>
                  <a:cubicBezTo>
                    <a:pt x="217265" y="40862"/>
                    <a:pt x="215741" y="39910"/>
                    <a:pt x="214313" y="38957"/>
                  </a:cubicBezTo>
                  <a:cubicBezTo>
                    <a:pt x="212979" y="38100"/>
                    <a:pt x="211741" y="37243"/>
                    <a:pt x="210407" y="36386"/>
                  </a:cubicBezTo>
                  <a:cubicBezTo>
                    <a:pt x="210122" y="36195"/>
                    <a:pt x="209836" y="36005"/>
                    <a:pt x="209455" y="35814"/>
                  </a:cubicBezTo>
                  <a:cubicBezTo>
                    <a:pt x="208026" y="34957"/>
                    <a:pt x="206693" y="34100"/>
                    <a:pt x="205264" y="33242"/>
                  </a:cubicBezTo>
                  <a:cubicBezTo>
                    <a:pt x="203930" y="32480"/>
                    <a:pt x="202692" y="31623"/>
                    <a:pt x="201359" y="30861"/>
                  </a:cubicBezTo>
                  <a:cubicBezTo>
                    <a:pt x="200692" y="30480"/>
                    <a:pt x="200025" y="30099"/>
                    <a:pt x="199263" y="29623"/>
                  </a:cubicBezTo>
                  <a:cubicBezTo>
                    <a:pt x="196977" y="28289"/>
                    <a:pt x="194691" y="27051"/>
                    <a:pt x="192500" y="25813"/>
                  </a:cubicBezTo>
                  <a:cubicBezTo>
                    <a:pt x="191834" y="25432"/>
                    <a:pt x="191072" y="25051"/>
                    <a:pt x="190405" y="24765"/>
                  </a:cubicBezTo>
                  <a:cubicBezTo>
                    <a:pt x="189167" y="24098"/>
                    <a:pt x="187928" y="23527"/>
                    <a:pt x="186785" y="22860"/>
                  </a:cubicBezTo>
                  <a:cubicBezTo>
                    <a:pt x="185738" y="22384"/>
                    <a:pt x="184785" y="21812"/>
                    <a:pt x="183737" y="21336"/>
                  </a:cubicBezTo>
                  <a:cubicBezTo>
                    <a:pt x="182690" y="20765"/>
                    <a:pt x="181642" y="20288"/>
                    <a:pt x="180499" y="19812"/>
                  </a:cubicBezTo>
                  <a:cubicBezTo>
                    <a:pt x="179261" y="19241"/>
                    <a:pt x="178118" y="18669"/>
                    <a:pt x="176879" y="18098"/>
                  </a:cubicBezTo>
                  <a:cubicBezTo>
                    <a:pt x="176213" y="17812"/>
                    <a:pt x="175641" y="17526"/>
                    <a:pt x="174974" y="17240"/>
                  </a:cubicBezTo>
                  <a:cubicBezTo>
                    <a:pt x="173450" y="16574"/>
                    <a:pt x="171831" y="15907"/>
                    <a:pt x="170307" y="15240"/>
                  </a:cubicBezTo>
                  <a:cubicBezTo>
                    <a:pt x="169259" y="14764"/>
                    <a:pt x="168212" y="14288"/>
                    <a:pt x="167259" y="13907"/>
                  </a:cubicBezTo>
                  <a:cubicBezTo>
                    <a:pt x="166973" y="13811"/>
                    <a:pt x="166688" y="13621"/>
                    <a:pt x="166307" y="13526"/>
                  </a:cubicBezTo>
                  <a:cubicBezTo>
                    <a:pt x="163449" y="12383"/>
                    <a:pt x="160592" y="11335"/>
                    <a:pt x="157829" y="10287"/>
                  </a:cubicBezTo>
                  <a:cubicBezTo>
                    <a:pt x="157734" y="10287"/>
                    <a:pt x="157734" y="10192"/>
                    <a:pt x="157639" y="10192"/>
                  </a:cubicBezTo>
                  <a:cubicBezTo>
                    <a:pt x="157639" y="10192"/>
                    <a:pt x="157639" y="10192"/>
                    <a:pt x="157639" y="10192"/>
                  </a:cubicBezTo>
                  <a:cubicBezTo>
                    <a:pt x="154686" y="9144"/>
                    <a:pt x="151733" y="8192"/>
                    <a:pt x="148876" y="7334"/>
                  </a:cubicBezTo>
                  <a:cubicBezTo>
                    <a:pt x="148590" y="7239"/>
                    <a:pt x="148400" y="7239"/>
                    <a:pt x="148114" y="7144"/>
                  </a:cubicBezTo>
                  <a:cubicBezTo>
                    <a:pt x="147066" y="6858"/>
                    <a:pt x="145923" y="6572"/>
                    <a:pt x="144875" y="6287"/>
                  </a:cubicBezTo>
                  <a:cubicBezTo>
                    <a:pt x="143256" y="5810"/>
                    <a:pt x="141637" y="5334"/>
                    <a:pt x="140018" y="4953"/>
                  </a:cubicBezTo>
                  <a:cubicBezTo>
                    <a:pt x="139541" y="4858"/>
                    <a:pt x="139065" y="4763"/>
                    <a:pt x="138589" y="4667"/>
                  </a:cubicBezTo>
                  <a:cubicBezTo>
                    <a:pt x="137255" y="4382"/>
                    <a:pt x="135922" y="4096"/>
                    <a:pt x="134684" y="3810"/>
                  </a:cubicBezTo>
                  <a:cubicBezTo>
                    <a:pt x="133445" y="3524"/>
                    <a:pt x="132207" y="3239"/>
                    <a:pt x="130969" y="2953"/>
                  </a:cubicBezTo>
                  <a:cubicBezTo>
                    <a:pt x="130302" y="2858"/>
                    <a:pt x="129731" y="2762"/>
                    <a:pt x="129064" y="2667"/>
                  </a:cubicBezTo>
                  <a:cubicBezTo>
                    <a:pt x="127635" y="2381"/>
                    <a:pt x="126206" y="2191"/>
                    <a:pt x="124682" y="1905"/>
                  </a:cubicBezTo>
                  <a:cubicBezTo>
                    <a:pt x="123635" y="1715"/>
                    <a:pt x="122587" y="1524"/>
                    <a:pt x="121634" y="1429"/>
                  </a:cubicBezTo>
                  <a:cubicBezTo>
                    <a:pt x="120968" y="1334"/>
                    <a:pt x="120206" y="1334"/>
                    <a:pt x="119539" y="1238"/>
                  </a:cubicBezTo>
                  <a:cubicBezTo>
                    <a:pt x="117729" y="953"/>
                    <a:pt x="116205" y="762"/>
                    <a:pt x="114586" y="667"/>
                  </a:cubicBezTo>
                  <a:cubicBezTo>
                    <a:pt x="113633" y="572"/>
                    <a:pt x="112681" y="476"/>
                    <a:pt x="111823" y="381"/>
                  </a:cubicBezTo>
                  <a:cubicBezTo>
                    <a:pt x="111157" y="286"/>
                    <a:pt x="110490" y="381"/>
                    <a:pt x="109823" y="286"/>
                  </a:cubicBezTo>
                  <a:cubicBezTo>
                    <a:pt x="108014" y="191"/>
                    <a:pt x="106204" y="95"/>
                    <a:pt x="104489" y="95"/>
                  </a:cubicBezTo>
                  <a:cubicBezTo>
                    <a:pt x="103537" y="95"/>
                    <a:pt x="102680" y="0"/>
                    <a:pt x="101727" y="0"/>
                  </a:cubicBezTo>
                  <a:cubicBezTo>
                    <a:pt x="101156" y="0"/>
                    <a:pt x="100679" y="95"/>
                    <a:pt x="100108" y="95"/>
                  </a:cubicBezTo>
                  <a:cubicBezTo>
                    <a:pt x="97822" y="95"/>
                    <a:pt x="95536" y="286"/>
                    <a:pt x="93250" y="381"/>
                  </a:cubicBezTo>
                  <a:cubicBezTo>
                    <a:pt x="92393" y="476"/>
                    <a:pt x="91440" y="381"/>
                    <a:pt x="90583" y="476"/>
                  </a:cubicBezTo>
                  <a:cubicBezTo>
                    <a:pt x="90297" y="476"/>
                    <a:pt x="90011" y="572"/>
                    <a:pt x="89821" y="572"/>
                  </a:cubicBezTo>
                  <a:cubicBezTo>
                    <a:pt x="86106" y="953"/>
                    <a:pt x="82487" y="1429"/>
                    <a:pt x="78867" y="2096"/>
                  </a:cubicBezTo>
                  <a:cubicBezTo>
                    <a:pt x="78677" y="2096"/>
                    <a:pt x="78581" y="2096"/>
                    <a:pt x="78391" y="2191"/>
                  </a:cubicBezTo>
                  <a:cubicBezTo>
                    <a:pt x="75819" y="2667"/>
                    <a:pt x="73247" y="3334"/>
                    <a:pt x="70771" y="4000"/>
                  </a:cubicBezTo>
                  <a:cubicBezTo>
                    <a:pt x="70485" y="4096"/>
                    <a:pt x="70104" y="4286"/>
                    <a:pt x="69723" y="4382"/>
                  </a:cubicBezTo>
                  <a:cubicBezTo>
                    <a:pt x="67628" y="4953"/>
                    <a:pt x="65627" y="5620"/>
                    <a:pt x="63532" y="6287"/>
                  </a:cubicBezTo>
                  <a:cubicBezTo>
                    <a:pt x="63341" y="6382"/>
                    <a:pt x="63056" y="6477"/>
                    <a:pt x="62865" y="6572"/>
                  </a:cubicBezTo>
                  <a:cubicBezTo>
                    <a:pt x="60865" y="7239"/>
                    <a:pt x="58960" y="8096"/>
                    <a:pt x="57055" y="8954"/>
                  </a:cubicBezTo>
                  <a:cubicBezTo>
                    <a:pt x="56102" y="9335"/>
                    <a:pt x="55150" y="9716"/>
                    <a:pt x="54197" y="10192"/>
                  </a:cubicBezTo>
                  <a:cubicBezTo>
                    <a:pt x="51340" y="11525"/>
                    <a:pt x="48578" y="12954"/>
                    <a:pt x="45815" y="14573"/>
                  </a:cubicBezTo>
                  <a:lnTo>
                    <a:pt x="0" y="41243"/>
                  </a:lnTo>
                  <a:cubicBezTo>
                    <a:pt x="2667" y="39529"/>
                    <a:pt x="5429" y="38100"/>
                    <a:pt x="8287" y="36767"/>
                  </a:cubicBezTo>
                  <a:cubicBezTo>
                    <a:pt x="9239" y="36290"/>
                    <a:pt x="10192" y="36005"/>
                    <a:pt x="11144" y="35528"/>
                  </a:cubicBezTo>
                  <a:cubicBezTo>
                    <a:pt x="13049" y="34671"/>
                    <a:pt x="15050" y="33909"/>
                    <a:pt x="16955" y="33147"/>
                  </a:cubicBezTo>
                  <a:cubicBezTo>
                    <a:pt x="19336" y="32385"/>
                    <a:pt x="21622" y="31623"/>
                    <a:pt x="23908" y="31052"/>
                  </a:cubicBezTo>
                  <a:cubicBezTo>
                    <a:pt x="24289" y="30956"/>
                    <a:pt x="24575" y="30861"/>
                    <a:pt x="24956" y="30766"/>
                  </a:cubicBezTo>
                  <a:cubicBezTo>
                    <a:pt x="27623" y="30004"/>
                    <a:pt x="30385" y="29432"/>
                    <a:pt x="33052" y="28861"/>
                  </a:cubicBezTo>
                  <a:cubicBezTo>
                    <a:pt x="36671" y="28194"/>
                    <a:pt x="40291" y="27623"/>
                    <a:pt x="44006" y="27337"/>
                  </a:cubicBezTo>
                  <a:cubicBezTo>
                    <a:pt x="45149" y="27241"/>
                    <a:pt x="46292" y="27146"/>
                    <a:pt x="47435" y="27146"/>
                  </a:cubicBezTo>
                  <a:cubicBezTo>
                    <a:pt x="49720" y="26956"/>
                    <a:pt x="51911" y="26861"/>
                    <a:pt x="54293" y="26861"/>
                  </a:cubicBezTo>
                  <a:cubicBezTo>
                    <a:pt x="55721" y="26861"/>
                    <a:pt x="57150" y="26861"/>
                    <a:pt x="58674" y="26861"/>
                  </a:cubicBezTo>
                  <a:cubicBezTo>
                    <a:pt x="60484" y="26861"/>
                    <a:pt x="62294" y="26956"/>
                    <a:pt x="64008" y="27051"/>
                  </a:cubicBezTo>
                  <a:cubicBezTo>
                    <a:pt x="65627" y="27146"/>
                    <a:pt x="67247" y="27241"/>
                    <a:pt x="68771" y="27432"/>
                  </a:cubicBezTo>
                  <a:cubicBezTo>
                    <a:pt x="70390" y="27527"/>
                    <a:pt x="71914" y="27718"/>
                    <a:pt x="73533" y="27908"/>
                  </a:cubicBezTo>
                  <a:cubicBezTo>
                    <a:pt x="75248" y="28099"/>
                    <a:pt x="76962" y="28385"/>
                    <a:pt x="78772" y="28670"/>
                  </a:cubicBezTo>
                  <a:cubicBezTo>
                    <a:pt x="80201" y="28861"/>
                    <a:pt x="81629" y="29147"/>
                    <a:pt x="83153" y="29432"/>
                  </a:cubicBezTo>
                  <a:cubicBezTo>
                    <a:pt x="85058" y="29813"/>
                    <a:pt x="86868" y="30194"/>
                    <a:pt x="88773" y="30575"/>
                  </a:cubicBezTo>
                  <a:cubicBezTo>
                    <a:pt x="90107" y="30861"/>
                    <a:pt x="91440" y="31147"/>
                    <a:pt x="92678" y="31433"/>
                  </a:cubicBezTo>
                  <a:cubicBezTo>
                    <a:pt x="94774" y="31909"/>
                    <a:pt x="96869" y="32480"/>
                    <a:pt x="98965" y="33147"/>
                  </a:cubicBezTo>
                  <a:cubicBezTo>
                    <a:pt x="100012" y="33433"/>
                    <a:pt x="101156" y="33719"/>
                    <a:pt x="102203" y="34004"/>
                  </a:cubicBezTo>
                  <a:cubicBezTo>
                    <a:pt x="105347" y="34957"/>
                    <a:pt x="108585" y="36005"/>
                    <a:pt x="111823" y="37148"/>
                  </a:cubicBezTo>
                  <a:cubicBezTo>
                    <a:pt x="111919" y="37148"/>
                    <a:pt x="112014" y="37243"/>
                    <a:pt x="112109" y="37243"/>
                  </a:cubicBezTo>
                  <a:cubicBezTo>
                    <a:pt x="115253" y="38386"/>
                    <a:pt x="118396" y="39529"/>
                    <a:pt x="121444" y="40862"/>
                  </a:cubicBezTo>
                  <a:cubicBezTo>
                    <a:pt x="122492" y="41243"/>
                    <a:pt x="123539" y="41720"/>
                    <a:pt x="124492" y="42196"/>
                  </a:cubicBezTo>
                  <a:cubicBezTo>
                    <a:pt x="126683" y="43148"/>
                    <a:pt x="128873" y="44101"/>
                    <a:pt x="131159" y="45053"/>
                  </a:cubicBezTo>
                  <a:cubicBezTo>
                    <a:pt x="132398" y="45625"/>
                    <a:pt x="133541" y="46196"/>
                    <a:pt x="134779" y="46768"/>
                  </a:cubicBezTo>
                  <a:cubicBezTo>
                    <a:pt x="136874" y="47720"/>
                    <a:pt x="138970" y="48768"/>
                    <a:pt x="140970" y="49816"/>
                  </a:cubicBezTo>
                  <a:cubicBezTo>
                    <a:pt x="142208" y="50483"/>
                    <a:pt x="143447" y="51054"/>
                    <a:pt x="144590" y="51721"/>
                  </a:cubicBezTo>
                  <a:cubicBezTo>
                    <a:pt x="147542" y="53340"/>
                    <a:pt x="150495" y="54864"/>
                    <a:pt x="153448" y="56579"/>
                  </a:cubicBezTo>
                  <a:cubicBezTo>
                    <a:pt x="155448" y="57722"/>
                    <a:pt x="157448" y="58960"/>
                    <a:pt x="159449" y="60198"/>
                  </a:cubicBezTo>
                  <a:cubicBezTo>
                    <a:pt x="160877" y="61055"/>
                    <a:pt x="162211" y="61913"/>
                    <a:pt x="163640" y="62770"/>
                  </a:cubicBezTo>
                  <a:cubicBezTo>
                    <a:pt x="165259" y="63532"/>
                    <a:pt x="166878" y="64580"/>
                    <a:pt x="168497" y="65627"/>
                  </a:cubicBezTo>
                  <a:close/>
                </a:path>
              </a:pathLst>
            </a:custGeom>
            <a:solidFill>
              <a:schemeClr val="accent2">
                <a:lumMod val="75000"/>
              </a:schemeClr>
            </a:solidFill>
            <a:ln w="9525" cap="flat">
              <a:noFill/>
              <a:prstDash val="solid"/>
              <a:miter/>
            </a:ln>
          </p:spPr>
          <p:txBody>
            <a:bodyPr rtlCol="0" anchor="ctr"/>
            <a:lstStyle/>
            <a:p>
              <a:endParaRPr lang="en-US"/>
            </a:p>
          </p:txBody>
        </p:sp>
        <p:sp>
          <p:nvSpPr>
            <p:cNvPr id="337" name="Freeform: Shape 336">
              <a:extLst>
                <a:ext uri="{FF2B5EF4-FFF2-40B4-BE49-F238E27FC236}">
                  <a16:creationId xmlns:a16="http://schemas.microsoft.com/office/drawing/2014/main" id="{DD660860-C73D-46CD-9222-80623CAB33E9}"/>
                </a:ext>
              </a:extLst>
            </p:cNvPr>
            <p:cNvSpPr/>
            <p:nvPr/>
          </p:nvSpPr>
          <p:spPr>
            <a:xfrm>
              <a:off x="10633759" y="161503"/>
              <a:ext cx="1436239" cy="1064612"/>
            </a:xfrm>
            <a:custGeom>
              <a:avLst/>
              <a:gdLst>
                <a:gd name="connsiteX0" fmla="*/ 307943 w 353758"/>
                <a:gd name="connsiteY0" fmla="*/ 26670 h 262223"/>
                <a:gd name="connsiteX1" fmla="*/ 284512 w 353758"/>
                <a:gd name="connsiteY1" fmla="*/ 44577 h 262223"/>
                <a:gd name="connsiteX2" fmla="*/ 23432 w 353758"/>
                <a:gd name="connsiteY2" fmla="*/ 244316 h 262223"/>
                <a:gd name="connsiteX3" fmla="*/ 0 w 353758"/>
                <a:gd name="connsiteY3" fmla="*/ 262223 h 262223"/>
                <a:gd name="connsiteX4" fmla="*/ 45815 w 353758"/>
                <a:gd name="connsiteY4" fmla="*/ 235649 h 262223"/>
                <a:gd name="connsiteX5" fmla="*/ 69247 w 353758"/>
                <a:gd name="connsiteY5" fmla="*/ 217646 h 262223"/>
                <a:gd name="connsiteX6" fmla="*/ 330327 w 353758"/>
                <a:gd name="connsiteY6" fmla="*/ 17907 h 262223"/>
                <a:gd name="connsiteX7" fmla="*/ 353759 w 353758"/>
                <a:gd name="connsiteY7" fmla="*/ 0 h 262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758" h="262223">
                  <a:moveTo>
                    <a:pt x="307943" y="26670"/>
                  </a:moveTo>
                  <a:lnTo>
                    <a:pt x="284512" y="44577"/>
                  </a:lnTo>
                  <a:lnTo>
                    <a:pt x="23432" y="244316"/>
                  </a:lnTo>
                  <a:lnTo>
                    <a:pt x="0" y="262223"/>
                  </a:lnTo>
                  <a:lnTo>
                    <a:pt x="45815" y="235649"/>
                  </a:lnTo>
                  <a:lnTo>
                    <a:pt x="69247" y="217646"/>
                  </a:lnTo>
                  <a:lnTo>
                    <a:pt x="330327" y="17907"/>
                  </a:lnTo>
                  <a:lnTo>
                    <a:pt x="353759" y="0"/>
                  </a:lnTo>
                  <a:close/>
                </a:path>
              </a:pathLst>
            </a:custGeom>
            <a:solidFill>
              <a:schemeClr val="accent2">
                <a:lumMod val="50000"/>
              </a:schemeClr>
            </a:solidFill>
            <a:ln w="9525" cap="flat">
              <a:noFill/>
              <a:prstDash val="solid"/>
              <a:miter/>
            </a:ln>
          </p:spPr>
          <p:txBody>
            <a:bodyPr rtlCol="0" anchor="ctr"/>
            <a:lstStyle/>
            <a:p>
              <a:endParaRPr lang="en-US"/>
            </a:p>
          </p:txBody>
        </p:sp>
        <p:sp>
          <p:nvSpPr>
            <p:cNvPr id="338" name="Freeform: Shape 337">
              <a:extLst>
                <a:ext uri="{FF2B5EF4-FFF2-40B4-BE49-F238E27FC236}">
                  <a16:creationId xmlns:a16="http://schemas.microsoft.com/office/drawing/2014/main" id="{E9D11789-82B2-4E2D-B711-547CB84A6611}"/>
                </a:ext>
              </a:extLst>
            </p:cNvPr>
            <p:cNvSpPr/>
            <p:nvPr/>
          </p:nvSpPr>
          <p:spPr>
            <a:xfrm>
              <a:off x="11634950" y="-227529"/>
              <a:ext cx="435048" cy="497307"/>
            </a:xfrm>
            <a:custGeom>
              <a:avLst/>
              <a:gdLst>
                <a:gd name="connsiteX0" fmla="*/ 0 w 107156"/>
                <a:gd name="connsiteY0" fmla="*/ 26575 h 122491"/>
                <a:gd name="connsiteX1" fmla="*/ 45815 w 107156"/>
                <a:gd name="connsiteY1" fmla="*/ 0 h 122491"/>
                <a:gd name="connsiteX2" fmla="*/ 107156 w 107156"/>
                <a:gd name="connsiteY2" fmla="*/ 95821 h 122491"/>
                <a:gd name="connsiteX3" fmla="*/ 61341 w 107156"/>
                <a:gd name="connsiteY3" fmla="*/ 122491 h 122491"/>
              </a:gdLst>
              <a:ahLst/>
              <a:cxnLst>
                <a:cxn ang="0">
                  <a:pos x="connsiteX0" y="connsiteY0"/>
                </a:cxn>
                <a:cxn ang="0">
                  <a:pos x="connsiteX1" y="connsiteY1"/>
                </a:cxn>
                <a:cxn ang="0">
                  <a:pos x="connsiteX2" y="connsiteY2"/>
                </a:cxn>
                <a:cxn ang="0">
                  <a:pos x="connsiteX3" y="connsiteY3"/>
                </a:cxn>
              </a:cxnLst>
              <a:rect l="l" t="t" r="r" b="b"/>
              <a:pathLst>
                <a:path w="107156" h="122491">
                  <a:moveTo>
                    <a:pt x="0" y="26575"/>
                  </a:moveTo>
                  <a:lnTo>
                    <a:pt x="45815" y="0"/>
                  </a:lnTo>
                  <a:lnTo>
                    <a:pt x="107156" y="95821"/>
                  </a:lnTo>
                  <a:lnTo>
                    <a:pt x="61341" y="122491"/>
                  </a:lnTo>
                  <a:close/>
                </a:path>
              </a:pathLst>
            </a:custGeom>
            <a:solidFill>
              <a:schemeClr val="accent2">
                <a:lumMod val="75000"/>
              </a:schemeClr>
            </a:solidFill>
            <a:ln w="9525" cap="flat">
              <a:noFill/>
              <a:prstDash val="solid"/>
              <a:miter/>
            </a:ln>
          </p:spPr>
          <p:txBody>
            <a:bodyPr rtlCol="0" anchor="ctr"/>
            <a:lstStyle/>
            <a:p>
              <a:endParaRPr lang="en-US"/>
            </a:p>
          </p:txBody>
        </p:sp>
        <p:sp>
          <p:nvSpPr>
            <p:cNvPr id="339" name="Freeform: Shape 338">
              <a:extLst>
                <a:ext uri="{FF2B5EF4-FFF2-40B4-BE49-F238E27FC236}">
                  <a16:creationId xmlns:a16="http://schemas.microsoft.com/office/drawing/2014/main" id="{DB059EE9-C51E-4513-9F07-515B976F42E3}"/>
                </a:ext>
              </a:extLst>
            </p:cNvPr>
            <p:cNvSpPr/>
            <p:nvPr/>
          </p:nvSpPr>
          <p:spPr>
            <a:xfrm>
              <a:off x="10133419" y="-768655"/>
              <a:ext cx="1750182" cy="1994770"/>
            </a:xfrm>
            <a:custGeom>
              <a:avLst/>
              <a:gdLst>
                <a:gd name="connsiteX0" fmla="*/ 369840 w 431085"/>
                <a:gd name="connsiteY0" fmla="*/ 159859 h 491329"/>
                <a:gd name="connsiteX1" fmla="*/ 431086 w 431085"/>
                <a:gd name="connsiteY1" fmla="*/ 255681 h 491329"/>
                <a:gd name="connsiteX2" fmla="*/ 407654 w 431085"/>
                <a:gd name="connsiteY2" fmla="*/ 273588 h 491329"/>
                <a:gd name="connsiteX3" fmla="*/ 146669 w 431085"/>
                <a:gd name="connsiteY3" fmla="*/ 473422 h 491329"/>
                <a:gd name="connsiteX4" fmla="*/ 123238 w 431085"/>
                <a:gd name="connsiteY4" fmla="*/ 491329 h 491329"/>
                <a:gd name="connsiteX5" fmla="*/ 61897 w 431085"/>
                <a:gd name="connsiteY5" fmla="*/ 395508 h 491329"/>
                <a:gd name="connsiteX6" fmla="*/ 75136 w 431085"/>
                <a:gd name="connsiteY6" fmla="*/ 385411 h 491329"/>
                <a:gd name="connsiteX7" fmla="*/ 52181 w 431085"/>
                <a:gd name="connsiteY7" fmla="*/ 21842 h 491329"/>
                <a:gd name="connsiteX8" fmla="*/ 216678 w 431085"/>
                <a:gd name="connsiteY8" fmla="*/ 29653 h 491329"/>
                <a:gd name="connsiteX9" fmla="*/ 356600 w 431085"/>
                <a:gd name="connsiteY9" fmla="*/ 169956 h 491329"/>
                <a:gd name="connsiteX10" fmla="*/ 369840 w 431085"/>
                <a:gd name="connsiteY10" fmla="*/ 159859 h 491329"/>
                <a:gd name="connsiteX11" fmla="*/ 226584 w 431085"/>
                <a:gd name="connsiteY11" fmla="*/ 269587 h 491329"/>
                <a:gd name="connsiteX12" fmla="*/ 305927 w 431085"/>
                <a:gd name="connsiteY12" fmla="*/ 208913 h 491329"/>
                <a:gd name="connsiteX13" fmla="*/ 216392 w 431085"/>
                <a:gd name="connsiteY13" fmla="*/ 119188 h 491329"/>
                <a:gd name="connsiteX14" fmla="*/ 111236 w 431085"/>
                <a:gd name="connsiteY14" fmla="*/ 114139 h 491329"/>
                <a:gd name="connsiteX15" fmla="*/ 125905 w 431085"/>
                <a:gd name="connsiteY15" fmla="*/ 346645 h 491329"/>
                <a:gd name="connsiteX16" fmla="*/ 202200 w 431085"/>
                <a:gd name="connsiteY16" fmla="*/ 288161 h 491329"/>
                <a:gd name="connsiteX17" fmla="*/ 200200 w 431085"/>
                <a:gd name="connsiteY17" fmla="*/ 256824 h 491329"/>
                <a:gd name="connsiteX18" fmla="*/ 214392 w 431085"/>
                <a:gd name="connsiteY18" fmla="*/ 257491 h 491329"/>
                <a:gd name="connsiteX19" fmla="*/ 226584 w 431085"/>
                <a:gd name="connsiteY19" fmla="*/ 269587 h 491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31085" h="491329">
                  <a:moveTo>
                    <a:pt x="369840" y="159859"/>
                  </a:moveTo>
                  <a:lnTo>
                    <a:pt x="431086" y="255681"/>
                  </a:lnTo>
                  <a:lnTo>
                    <a:pt x="407654" y="273588"/>
                  </a:lnTo>
                  <a:lnTo>
                    <a:pt x="146669" y="473422"/>
                  </a:lnTo>
                  <a:lnTo>
                    <a:pt x="123238" y="491329"/>
                  </a:lnTo>
                  <a:lnTo>
                    <a:pt x="61897" y="395508"/>
                  </a:lnTo>
                  <a:lnTo>
                    <a:pt x="75136" y="385411"/>
                  </a:lnTo>
                  <a:cubicBezTo>
                    <a:pt x="-15256" y="244156"/>
                    <a:pt x="-25543" y="81278"/>
                    <a:pt x="52181" y="21842"/>
                  </a:cubicBezTo>
                  <a:cubicBezTo>
                    <a:pt x="95044" y="-11019"/>
                    <a:pt x="155718" y="-5495"/>
                    <a:pt x="216678" y="29653"/>
                  </a:cubicBezTo>
                  <a:cubicBezTo>
                    <a:pt x="266303" y="58323"/>
                    <a:pt x="316024" y="106615"/>
                    <a:pt x="356600" y="169956"/>
                  </a:cubicBezTo>
                  <a:lnTo>
                    <a:pt x="369840" y="159859"/>
                  </a:lnTo>
                  <a:close/>
                  <a:moveTo>
                    <a:pt x="226584" y="269587"/>
                  </a:moveTo>
                  <a:lnTo>
                    <a:pt x="305927" y="208913"/>
                  </a:lnTo>
                  <a:cubicBezTo>
                    <a:pt x="280019" y="168432"/>
                    <a:pt x="248110" y="137476"/>
                    <a:pt x="216392" y="119188"/>
                  </a:cubicBezTo>
                  <a:cubicBezTo>
                    <a:pt x="177435" y="96709"/>
                    <a:pt x="138573" y="93184"/>
                    <a:pt x="111236" y="114139"/>
                  </a:cubicBezTo>
                  <a:cubicBezTo>
                    <a:pt x="61516" y="152239"/>
                    <a:pt x="68088" y="256252"/>
                    <a:pt x="125905" y="346645"/>
                  </a:cubicBezTo>
                  <a:lnTo>
                    <a:pt x="202200" y="288161"/>
                  </a:lnTo>
                  <a:cubicBezTo>
                    <a:pt x="194390" y="276064"/>
                    <a:pt x="193532" y="261872"/>
                    <a:pt x="200200" y="256824"/>
                  </a:cubicBezTo>
                  <a:cubicBezTo>
                    <a:pt x="203915" y="253966"/>
                    <a:pt x="209153" y="254443"/>
                    <a:pt x="214392" y="257491"/>
                  </a:cubicBezTo>
                  <a:cubicBezTo>
                    <a:pt x="218773" y="259967"/>
                    <a:pt x="223060" y="264063"/>
                    <a:pt x="226584" y="269587"/>
                  </a:cubicBezTo>
                </a:path>
              </a:pathLst>
            </a:custGeom>
            <a:solidFill>
              <a:schemeClr val="accent2"/>
            </a:solidFill>
            <a:ln w="9525" cap="flat">
              <a:noFill/>
              <a:prstDash val="solid"/>
              <a:miter/>
            </a:ln>
          </p:spPr>
          <p:txBody>
            <a:bodyPr rtlCol="0" anchor="ctr"/>
            <a:lstStyle/>
            <a:p>
              <a:endParaRPr lang="en-US"/>
            </a:p>
          </p:txBody>
        </p:sp>
        <p:sp>
          <p:nvSpPr>
            <p:cNvPr id="340" name="Freeform: Shape 339">
              <a:extLst>
                <a:ext uri="{FF2B5EF4-FFF2-40B4-BE49-F238E27FC236}">
                  <a16:creationId xmlns:a16="http://schemas.microsoft.com/office/drawing/2014/main" id="{8AD071ED-01C7-42B3-BB3A-2C89B8467CB0}"/>
                </a:ext>
              </a:extLst>
            </p:cNvPr>
            <p:cNvSpPr/>
            <p:nvPr/>
          </p:nvSpPr>
          <p:spPr>
            <a:xfrm>
              <a:off x="10335219" y="-690245"/>
              <a:ext cx="90488" cy="148371"/>
            </a:xfrm>
            <a:custGeom>
              <a:avLst/>
              <a:gdLst>
                <a:gd name="connsiteX0" fmla="*/ 10097 w 22288"/>
                <a:gd name="connsiteY0" fmla="*/ 20055 h 36545"/>
                <a:gd name="connsiteX1" fmla="*/ 18955 w 22288"/>
                <a:gd name="connsiteY1" fmla="*/ 34628 h 36545"/>
                <a:gd name="connsiteX2" fmla="*/ 20479 w 22288"/>
                <a:gd name="connsiteY2" fmla="*/ 36247 h 36545"/>
                <a:gd name="connsiteX3" fmla="*/ 22193 w 22288"/>
                <a:gd name="connsiteY3" fmla="*/ 36342 h 36545"/>
                <a:gd name="connsiteX4" fmla="*/ 22193 w 22288"/>
                <a:gd name="connsiteY4" fmla="*/ 36247 h 36545"/>
                <a:gd name="connsiteX5" fmla="*/ 22289 w 22288"/>
                <a:gd name="connsiteY5" fmla="*/ 36152 h 36545"/>
                <a:gd name="connsiteX6" fmla="*/ 20765 w 22288"/>
                <a:gd name="connsiteY6" fmla="*/ 36057 h 36545"/>
                <a:gd name="connsiteX7" fmla="*/ 19241 w 22288"/>
                <a:gd name="connsiteY7" fmla="*/ 34533 h 36545"/>
                <a:gd name="connsiteX8" fmla="*/ 10097 w 22288"/>
                <a:gd name="connsiteY8" fmla="*/ 20055 h 36545"/>
                <a:gd name="connsiteX9" fmla="*/ 1905 w 22288"/>
                <a:gd name="connsiteY9" fmla="*/ 338 h 36545"/>
                <a:gd name="connsiteX10" fmla="*/ 190 w 22288"/>
                <a:gd name="connsiteY10" fmla="*/ 243 h 36545"/>
                <a:gd name="connsiteX11" fmla="*/ 0 w 22288"/>
                <a:gd name="connsiteY11" fmla="*/ 338 h 36545"/>
                <a:gd name="connsiteX12" fmla="*/ 1619 w 22288"/>
                <a:gd name="connsiteY12" fmla="*/ 528 h 36545"/>
                <a:gd name="connsiteX13" fmla="*/ 3143 w 22288"/>
                <a:gd name="connsiteY13" fmla="*/ 2052 h 36545"/>
                <a:gd name="connsiteX14" fmla="*/ 13049 w 22288"/>
                <a:gd name="connsiteY14" fmla="*/ 17578 h 36545"/>
                <a:gd name="connsiteX15" fmla="*/ 3524 w 22288"/>
                <a:gd name="connsiteY15" fmla="*/ 1862 h 36545"/>
                <a:gd name="connsiteX16" fmla="*/ 1905 w 22288"/>
                <a:gd name="connsiteY16" fmla="*/ 338 h 36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288" h="36545">
                  <a:moveTo>
                    <a:pt x="10097" y="20055"/>
                  </a:moveTo>
                  <a:lnTo>
                    <a:pt x="18955" y="34628"/>
                  </a:lnTo>
                  <a:cubicBezTo>
                    <a:pt x="19431" y="35390"/>
                    <a:pt x="20003" y="35866"/>
                    <a:pt x="20479" y="36247"/>
                  </a:cubicBezTo>
                  <a:cubicBezTo>
                    <a:pt x="21146" y="36628"/>
                    <a:pt x="21717" y="36628"/>
                    <a:pt x="22193" y="36342"/>
                  </a:cubicBezTo>
                  <a:lnTo>
                    <a:pt x="22193" y="36247"/>
                  </a:lnTo>
                  <a:cubicBezTo>
                    <a:pt x="22193" y="36247"/>
                    <a:pt x="22289" y="36152"/>
                    <a:pt x="22289" y="36152"/>
                  </a:cubicBezTo>
                  <a:cubicBezTo>
                    <a:pt x="21908" y="36438"/>
                    <a:pt x="21336" y="36342"/>
                    <a:pt x="20765" y="36057"/>
                  </a:cubicBezTo>
                  <a:cubicBezTo>
                    <a:pt x="20288" y="35771"/>
                    <a:pt x="19717" y="35199"/>
                    <a:pt x="19241" y="34533"/>
                  </a:cubicBezTo>
                  <a:lnTo>
                    <a:pt x="10097" y="20055"/>
                  </a:lnTo>
                  <a:moveTo>
                    <a:pt x="1905" y="338"/>
                  </a:moveTo>
                  <a:cubicBezTo>
                    <a:pt x="1238" y="-43"/>
                    <a:pt x="667" y="-138"/>
                    <a:pt x="190" y="243"/>
                  </a:cubicBezTo>
                  <a:cubicBezTo>
                    <a:pt x="95" y="243"/>
                    <a:pt x="95" y="338"/>
                    <a:pt x="0" y="338"/>
                  </a:cubicBezTo>
                  <a:cubicBezTo>
                    <a:pt x="476" y="52"/>
                    <a:pt x="1048" y="147"/>
                    <a:pt x="1619" y="528"/>
                  </a:cubicBezTo>
                  <a:cubicBezTo>
                    <a:pt x="2096" y="814"/>
                    <a:pt x="2667" y="1386"/>
                    <a:pt x="3143" y="2052"/>
                  </a:cubicBezTo>
                  <a:lnTo>
                    <a:pt x="13049" y="17578"/>
                  </a:lnTo>
                  <a:lnTo>
                    <a:pt x="3524" y="1862"/>
                  </a:lnTo>
                  <a:cubicBezTo>
                    <a:pt x="2953" y="1195"/>
                    <a:pt x="2477" y="624"/>
                    <a:pt x="1905" y="338"/>
                  </a:cubicBezTo>
                </a:path>
              </a:pathLst>
            </a:custGeom>
            <a:solidFill>
              <a:schemeClr val="bg2"/>
            </a:solidFill>
            <a:ln w="9525" cap="flat">
              <a:noFill/>
              <a:prstDash val="solid"/>
              <a:miter/>
            </a:ln>
          </p:spPr>
          <p:txBody>
            <a:bodyPr rtlCol="0" anchor="ctr"/>
            <a:lstStyle/>
            <a:p>
              <a:endParaRPr lang="en-US"/>
            </a:p>
          </p:txBody>
        </p:sp>
        <p:sp>
          <p:nvSpPr>
            <p:cNvPr id="341" name="Freeform: Shape 340">
              <a:extLst>
                <a:ext uri="{FF2B5EF4-FFF2-40B4-BE49-F238E27FC236}">
                  <a16:creationId xmlns:a16="http://schemas.microsoft.com/office/drawing/2014/main" id="{414E7A23-D79F-4A63-BF60-D97268F851ED}"/>
                </a:ext>
              </a:extLst>
            </p:cNvPr>
            <p:cNvSpPr/>
            <p:nvPr/>
          </p:nvSpPr>
          <p:spPr>
            <a:xfrm>
              <a:off x="10332446" y="-689380"/>
              <a:ext cx="96485" cy="146804"/>
            </a:xfrm>
            <a:custGeom>
              <a:avLst/>
              <a:gdLst>
                <a:gd name="connsiteX0" fmla="*/ 2302 w 23765"/>
                <a:gd name="connsiteY0" fmla="*/ 316 h 36159"/>
                <a:gd name="connsiteX1" fmla="*/ 683 w 23765"/>
                <a:gd name="connsiteY1" fmla="*/ 125 h 36159"/>
                <a:gd name="connsiteX2" fmla="*/ 588 w 23765"/>
                <a:gd name="connsiteY2" fmla="*/ 220 h 36159"/>
                <a:gd name="connsiteX3" fmla="*/ 588 w 23765"/>
                <a:gd name="connsiteY3" fmla="*/ 220 h 36159"/>
                <a:gd name="connsiteX4" fmla="*/ 778 w 23765"/>
                <a:gd name="connsiteY4" fmla="*/ 4126 h 36159"/>
                <a:gd name="connsiteX5" fmla="*/ 10779 w 23765"/>
                <a:gd name="connsiteY5" fmla="*/ 19842 h 36159"/>
                <a:gd name="connsiteX6" fmla="*/ 20019 w 23765"/>
                <a:gd name="connsiteY6" fmla="*/ 34320 h 36159"/>
                <a:gd name="connsiteX7" fmla="*/ 21543 w 23765"/>
                <a:gd name="connsiteY7" fmla="*/ 35844 h 36159"/>
                <a:gd name="connsiteX8" fmla="*/ 23162 w 23765"/>
                <a:gd name="connsiteY8" fmla="*/ 36034 h 36159"/>
                <a:gd name="connsiteX9" fmla="*/ 23257 w 23765"/>
                <a:gd name="connsiteY9" fmla="*/ 35939 h 36159"/>
                <a:gd name="connsiteX10" fmla="*/ 23257 w 23765"/>
                <a:gd name="connsiteY10" fmla="*/ 35939 h 36159"/>
                <a:gd name="connsiteX11" fmla="*/ 22971 w 23765"/>
                <a:gd name="connsiteY11" fmla="*/ 32034 h 36159"/>
                <a:gd name="connsiteX12" fmla="*/ 13732 w 23765"/>
                <a:gd name="connsiteY12" fmla="*/ 17365 h 36159"/>
                <a:gd name="connsiteX13" fmla="*/ 3826 w 23765"/>
                <a:gd name="connsiteY13" fmla="*/ 1840 h 36159"/>
                <a:gd name="connsiteX14" fmla="*/ 2302 w 23765"/>
                <a:gd name="connsiteY14" fmla="*/ 316 h 36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65" h="36159">
                  <a:moveTo>
                    <a:pt x="2302" y="316"/>
                  </a:moveTo>
                  <a:cubicBezTo>
                    <a:pt x="1731" y="-65"/>
                    <a:pt x="1159" y="-65"/>
                    <a:pt x="683" y="125"/>
                  </a:cubicBezTo>
                  <a:cubicBezTo>
                    <a:pt x="683" y="125"/>
                    <a:pt x="588" y="125"/>
                    <a:pt x="588" y="220"/>
                  </a:cubicBezTo>
                  <a:lnTo>
                    <a:pt x="588" y="220"/>
                  </a:lnTo>
                  <a:cubicBezTo>
                    <a:pt x="-270" y="887"/>
                    <a:pt x="-174" y="2602"/>
                    <a:pt x="778" y="4126"/>
                  </a:cubicBezTo>
                  <a:lnTo>
                    <a:pt x="10779" y="19842"/>
                  </a:lnTo>
                  <a:lnTo>
                    <a:pt x="20019" y="34320"/>
                  </a:lnTo>
                  <a:cubicBezTo>
                    <a:pt x="20495" y="34987"/>
                    <a:pt x="20971" y="35558"/>
                    <a:pt x="21543" y="35844"/>
                  </a:cubicBezTo>
                  <a:cubicBezTo>
                    <a:pt x="22114" y="36225"/>
                    <a:pt x="22686" y="36225"/>
                    <a:pt x="23162" y="36034"/>
                  </a:cubicBezTo>
                  <a:cubicBezTo>
                    <a:pt x="23162" y="36034"/>
                    <a:pt x="23257" y="35939"/>
                    <a:pt x="23257" y="35939"/>
                  </a:cubicBezTo>
                  <a:lnTo>
                    <a:pt x="23257" y="35939"/>
                  </a:lnTo>
                  <a:cubicBezTo>
                    <a:pt x="24019" y="35272"/>
                    <a:pt x="23924" y="33558"/>
                    <a:pt x="22971" y="32034"/>
                  </a:cubicBezTo>
                  <a:lnTo>
                    <a:pt x="13732" y="17365"/>
                  </a:lnTo>
                  <a:lnTo>
                    <a:pt x="3826" y="1840"/>
                  </a:lnTo>
                  <a:cubicBezTo>
                    <a:pt x="3350" y="1173"/>
                    <a:pt x="2778" y="601"/>
                    <a:pt x="2302" y="316"/>
                  </a:cubicBezTo>
                </a:path>
              </a:pathLst>
            </a:custGeom>
            <a:solidFill>
              <a:schemeClr val="bg2"/>
            </a:solidFill>
            <a:ln w="9525" cap="flat">
              <a:noFill/>
              <a:prstDash val="solid"/>
              <a:miter/>
            </a:ln>
          </p:spPr>
          <p:txBody>
            <a:bodyPr rtlCol="0" anchor="ctr"/>
            <a:lstStyle/>
            <a:p>
              <a:endParaRPr lang="en-US"/>
            </a:p>
          </p:txBody>
        </p:sp>
        <p:sp>
          <p:nvSpPr>
            <p:cNvPr id="342" name="Freeform: Shape 341">
              <a:extLst>
                <a:ext uri="{FF2B5EF4-FFF2-40B4-BE49-F238E27FC236}">
                  <a16:creationId xmlns:a16="http://schemas.microsoft.com/office/drawing/2014/main" id="{7E319200-20F9-4F9A-A8EC-A4A5CDB76ED5}"/>
                </a:ext>
              </a:extLst>
            </p:cNvPr>
            <p:cNvSpPr/>
            <p:nvPr/>
          </p:nvSpPr>
          <p:spPr>
            <a:xfrm>
              <a:off x="10133131" y="-334046"/>
              <a:ext cx="120325" cy="105023"/>
            </a:xfrm>
            <a:custGeom>
              <a:avLst/>
              <a:gdLst>
                <a:gd name="connsiteX0" fmla="*/ 2341 w 29637"/>
                <a:gd name="connsiteY0" fmla="*/ 328 h 25868"/>
                <a:gd name="connsiteX1" fmla="*/ 55 w 29637"/>
                <a:gd name="connsiteY1" fmla="*/ 1185 h 25868"/>
                <a:gd name="connsiteX2" fmla="*/ 1865 w 29637"/>
                <a:gd name="connsiteY2" fmla="*/ 5376 h 25868"/>
                <a:gd name="connsiteX3" fmla="*/ 26820 w 29637"/>
                <a:gd name="connsiteY3" fmla="*/ 25284 h 25868"/>
                <a:gd name="connsiteX4" fmla="*/ 27297 w 29637"/>
                <a:gd name="connsiteY4" fmla="*/ 25569 h 25868"/>
                <a:gd name="connsiteX5" fmla="*/ 29106 w 29637"/>
                <a:gd name="connsiteY5" fmla="*/ 25665 h 25868"/>
                <a:gd name="connsiteX6" fmla="*/ 29583 w 29637"/>
                <a:gd name="connsiteY6" fmla="*/ 24712 h 25868"/>
                <a:gd name="connsiteX7" fmla="*/ 27773 w 29637"/>
                <a:gd name="connsiteY7" fmla="*/ 20521 h 25868"/>
                <a:gd name="connsiteX8" fmla="*/ 2817 w 29637"/>
                <a:gd name="connsiteY8" fmla="*/ 614 h 25868"/>
                <a:gd name="connsiteX9" fmla="*/ 2341 w 29637"/>
                <a:gd name="connsiteY9" fmla="*/ 328 h 25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637" h="25868">
                  <a:moveTo>
                    <a:pt x="2341" y="328"/>
                  </a:moveTo>
                  <a:cubicBezTo>
                    <a:pt x="1293" y="-339"/>
                    <a:pt x="341" y="42"/>
                    <a:pt x="55" y="1185"/>
                  </a:cubicBezTo>
                  <a:cubicBezTo>
                    <a:pt x="-231" y="2519"/>
                    <a:pt x="627" y="4329"/>
                    <a:pt x="1865" y="5376"/>
                  </a:cubicBezTo>
                  <a:lnTo>
                    <a:pt x="26820" y="25284"/>
                  </a:lnTo>
                  <a:cubicBezTo>
                    <a:pt x="27011" y="25379"/>
                    <a:pt x="27106" y="25474"/>
                    <a:pt x="27297" y="25569"/>
                  </a:cubicBezTo>
                  <a:cubicBezTo>
                    <a:pt x="27963" y="25950"/>
                    <a:pt x="28630" y="25950"/>
                    <a:pt x="29106" y="25665"/>
                  </a:cubicBezTo>
                  <a:lnTo>
                    <a:pt x="29583" y="24712"/>
                  </a:lnTo>
                  <a:cubicBezTo>
                    <a:pt x="29868" y="23379"/>
                    <a:pt x="29011" y="21474"/>
                    <a:pt x="27773" y="20521"/>
                  </a:cubicBezTo>
                  <a:lnTo>
                    <a:pt x="2817" y="614"/>
                  </a:lnTo>
                  <a:cubicBezTo>
                    <a:pt x="2627" y="519"/>
                    <a:pt x="2532" y="423"/>
                    <a:pt x="2341" y="328"/>
                  </a:cubicBezTo>
                </a:path>
              </a:pathLst>
            </a:custGeom>
            <a:solidFill>
              <a:schemeClr val="bg2"/>
            </a:solidFill>
            <a:ln w="9525" cap="flat">
              <a:noFill/>
              <a:prstDash val="solid"/>
              <a:miter/>
            </a:ln>
          </p:spPr>
          <p:txBody>
            <a:bodyPr rtlCol="0" anchor="ctr"/>
            <a:lstStyle/>
            <a:p>
              <a:endParaRPr lang="en-US"/>
            </a:p>
          </p:txBody>
        </p:sp>
        <p:sp>
          <p:nvSpPr>
            <p:cNvPr id="343" name="Freeform: Shape 342">
              <a:extLst>
                <a:ext uri="{FF2B5EF4-FFF2-40B4-BE49-F238E27FC236}">
                  <a16:creationId xmlns:a16="http://schemas.microsoft.com/office/drawing/2014/main" id="{3363E2CF-AC72-4F9D-B906-EC15665E1317}"/>
                </a:ext>
              </a:extLst>
            </p:cNvPr>
            <p:cNvSpPr/>
            <p:nvPr/>
          </p:nvSpPr>
          <p:spPr>
            <a:xfrm>
              <a:off x="10164827" y="205111"/>
              <a:ext cx="116411" cy="41079"/>
            </a:xfrm>
            <a:custGeom>
              <a:avLst/>
              <a:gdLst>
                <a:gd name="connsiteX0" fmla="*/ 26348 w 28673"/>
                <a:gd name="connsiteY0" fmla="*/ 4499 h 10118"/>
                <a:gd name="connsiteX1" fmla="*/ 25586 w 28673"/>
                <a:gd name="connsiteY1" fmla="*/ 4213 h 10118"/>
                <a:gd name="connsiteX2" fmla="*/ 1583 w 28673"/>
                <a:gd name="connsiteY2" fmla="*/ 22 h 10118"/>
                <a:gd name="connsiteX3" fmla="*/ 154 w 28673"/>
                <a:gd name="connsiteY3" fmla="*/ 2499 h 10118"/>
                <a:gd name="connsiteX4" fmla="*/ 2345 w 28673"/>
                <a:gd name="connsiteY4" fmla="*/ 5547 h 10118"/>
                <a:gd name="connsiteX5" fmla="*/ 3107 w 28673"/>
                <a:gd name="connsiteY5" fmla="*/ 5833 h 10118"/>
                <a:gd name="connsiteX6" fmla="*/ 27205 w 28673"/>
                <a:gd name="connsiteY6" fmla="*/ 10119 h 10118"/>
                <a:gd name="connsiteX7" fmla="*/ 28158 w 28673"/>
                <a:gd name="connsiteY7" fmla="*/ 9928 h 10118"/>
                <a:gd name="connsiteX8" fmla="*/ 28539 w 28673"/>
                <a:gd name="connsiteY8" fmla="*/ 7547 h 10118"/>
                <a:gd name="connsiteX9" fmla="*/ 26348 w 28673"/>
                <a:gd name="connsiteY9" fmla="*/ 4499 h 10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673" h="10118">
                  <a:moveTo>
                    <a:pt x="26348" y="4499"/>
                  </a:moveTo>
                  <a:cubicBezTo>
                    <a:pt x="26062" y="4404"/>
                    <a:pt x="25872" y="4213"/>
                    <a:pt x="25586" y="4213"/>
                  </a:cubicBezTo>
                  <a:lnTo>
                    <a:pt x="1583" y="22"/>
                  </a:lnTo>
                  <a:cubicBezTo>
                    <a:pt x="345" y="-168"/>
                    <a:pt x="-322" y="880"/>
                    <a:pt x="154" y="2499"/>
                  </a:cubicBezTo>
                  <a:cubicBezTo>
                    <a:pt x="440" y="3832"/>
                    <a:pt x="1393" y="5071"/>
                    <a:pt x="2345" y="5547"/>
                  </a:cubicBezTo>
                  <a:cubicBezTo>
                    <a:pt x="2631" y="5642"/>
                    <a:pt x="2821" y="5833"/>
                    <a:pt x="3107" y="5833"/>
                  </a:cubicBezTo>
                  <a:lnTo>
                    <a:pt x="27205" y="10119"/>
                  </a:lnTo>
                  <a:lnTo>
                    <a:pt x="28158" y="9928"/>
                  </a:lnTo>
                  <a:cubicBezTo>
                    <a:pt x="28634" y="9547"/>
                    <a:pt x="28825" y="8690"/>
                    <a:pt x="28539" y="7547"/>
                  </a:cubicBezTo>
                  <a:cubicBezTo>
                    <a:pt x="28253" y="6309"/>
                    <a:pt x="27301" y="5071"/>
                    <a:pt x="26348" y="4499"/>
                  </a:cubicBezTo>
                </a:path>
              </a:pathLst>
            </a:custGeom>
            <a:solidFill>
              <a:schemeClr val="bg2"/>
            </a:solidFill>
            <a:ln w="9525" cap="flat">
              <a:noFill/>
              <a:prstDash val="solid"/>
              <a:miter/>
            </a:ln>
          </p:spPr>
          <p:txBody>
            <a:bodyPr rtlCol="0" anchor="ctr"/>
            <a:lstStyle/>
            <a:p>
              <a:endParaRPr lang="en-US"/>
            </a:p>
          </p:txBody>
        </p:sp>
        <p:sp>
          <p:nvSpPr>
            <p:cNvPr id="344" name="Freeform: Shape 343">
              <a:extLst>
                <a:ext uri="{FF2B5EF4-FFF2-40B4-BE49-F238E27FC236}">
                  <a16:creationId xmlns:a16="http://schemas.microsoft.com/office/drawing/2014/main" id="{F4C99B59-E76A-40DD-9C56-FD901F74655D}"/>
                </a:ext>
              </a:extLst>
            </p:cNvPr>
            <p:cNvSpPr/>
            <p:nvPr/>
          </p:nvSpPr>
          <p:spPr>
            <a:xfrm>
              <a:off x="10418683" y="732462"/>
              <a:ext cx="86428" cy="75056"/>
            </a:xfrm>
            <a:custGeom>
              <a:avLst/>
              <a:gdLst>
                <a:gd name="connsiteX0" fmla="*/ 18971 w 21288"/>
                <a:gd name="connsiteY0" fmla="*/ 338 h 18487"/>
                <a:gd name="connsiteX1" fmla="*/ 17256 w 21288"/>
                <a:gd name="connsiteY1" fmla="*/ 243 h 18487"/>
                <a:gd name="connsiteX2" fmla="*/ 588 w 21288"/>
                <a:gd name="connsiteY2" fmla="*/ 12720 h 18487"/>
                <a:gd name="connsiteX3" fmla="*/ 778 w 21288"/>
                <a:gd name="connsiteY3" fmla="*/ 16626 h 18487"/>
                <a:gd name="connsiteX4" fmla="*/ 2302 w 21288"/>
                <a:gd name="connsiteY4" fmla="*/ 18150 h 18487"/>
                <a:gd name="connsiteX5" fmla="*/ 4112 w 21288"/>
                <a:gd name="connsiteY5" fmla="*/ 18245 h 18487"/>
                <a:gd name="connsiteX6" fmla="*/ 20781 w 21288"/>
                <a:gd name="connsiteY6" fmla="*/ 5672 h 18487"/>
                <a:gd name="connsiteX7" fmla="*/ 20781 w 21288"/>
                <a:gd name="connsiteY7" fmla="*/ 5672 h 18487"/>
                <a:gd name="connsiteX8" fmla="*/ 20495 w 21288"/>
                <a:gd name="connsiteY8" fmla="*/ 1767 h 18487"/>
                <a:gd name="connsiteX9" fmla="*/ 18971 w 21288"/>
                <a:gd name="connsiteY9" fmla="*/ 338 h 18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288" h="18487">
                  <a:moveTo>
                    <a:pt x="18971" y="338"/>
                  </a:moveTo>
                  <a:cubicBezTo>
                    <a:pt x="18304" y="-43"/>
                    <a:pt x="17637" y="-138"/>
                    <a:pt x="17256" y="243"/>
                  </a:cubicBezTo>
                  <a:lnTo>
                    <a:pt x="588" y="12720"/>
                  </a:lnTo>
                  <a:cubicBezTo>
                    <a:pt x="-270" y="13197"/>
                    <a:pt x="-174" y="15197"/>
                    <a:pt x="778" y="16626"/>
                  </a:cubicBezTo>
                  <a:cubicBezTo>
                    <a:pt x="1254" y="17292"/>
                    <a:pt x="1731" y="17864"/>
                    <a:pt x="2302" y="18150"/>
                  </a:cubicBezTo>
                  <a:cubicBezTo>
                    <a:pt x="2969" y="18531"/>
                    <a:pt x="3636" y="18626"/>
                    <a:pt x="4112" y="18245"/>
                  </a:cubicBezTo>
                  <a:lnTo>
                    <a:pt x="20781" y="5672"/>
                  </a:lnTo>
                  <a:lnTo>
                    <a:pt x="20781" y="5672"/>
                  </a:lnTo>
                  <a:cubicBezTo>
                    <a:pt x="21543" y="5005"/>
                    <a:pt x="21447" y="3291"/>
                    <a:pt x="20495" y="1767"/>
                  </a:cubicBezTo>
                  <a:cubicBezTo>
                    <a:pt x="20114" y="1195"/>
                    <a:pt x="19542" y="624"/>
                    <a:pt x="18971" y="338"/>
                  </a:cubicBezTo>
                </a:path>
              </a:pathLst>
            </a:custGeom>
            <a:solidFill>
              <a:schemeClr val="bg2"/>
            </a:solidFill>
            <a:ln w="9525" cap="flat">
              <a:noFill/>
              <a:prstDash val="solid"/>
              <a:miter/>
            </a:ln>
          </p:spPr>
          <p:txBody>
            <a:bodyPr rtlCol="0" anchor="ctr"/>
            <a:lstStyle/>
            <a:p>
              <a:endParaRPr lang="en-US"/>
            </a:p>
          </p:txBody>
        </p:sp>
        <p:sp>
          <p:nvSpPr>
            <p:cNvPr id="345" name="Freeform: Shape 344">
              <a:extLst>
                <a:ext uri="{FF2B5EF4-FFF2-40B4-BE49-F238E27FC236}">
                  <a16:creationId xmlns:a16="http://schemas.microsoft.com/office/drawing/2014/main" id="{D7D46227-E281-4AA9-BA90-5619F75BB292}"/>
                </a:ext>
              </a:extLst>
            </p:cNvPr>
            <p:cNvSpPr/>
            <p:nvPr/>
          </p:nvSpPr>
          <p:spPr>
            <a:xfrm>
              <a:off x="11501248" y="-79629"/>
              <a:ext cx="86424" cy="75284"/>
            </a:xfrm>
            <a:custGeom>
              <a:avLst/>
              <a:gdLst>
                <a:gd name="connsiteX0" fmla="*/ 19026 w 21287"/>
                <a:gd name="connsiteY0" fmla="*/ 338 h 18543"/>
                <a:gd name="connsiteX1" fmla="*/ 17216 w 21287"/>
                <a:gd name="connsiteY1" fmla="*/ 243 h 18543"/>
                <a:gd name="connsiteX2" fmla="*/ 547 w 21287"/>
                <a:gd name="connsiteY2" fmla="*/ 12816 h 18543"/>
                <a:gd name="connsiteX3" fmla="*/ 833 w 21287"/>
                <a:gd name="connsiteY3" fmla="*/ 16721 h 18543"/>
                <a:gd name="connsiteX4" fmla="*/ 2357 w 21287"/>
                <a:gd name="connsiteY4" fmla="*/ 18245 h 18543"/>
                <a:gd name="connsiteX5" fmla="*/ 4072 w 21287"/>
                <a:gd name="connsiteY5" fmla="*/ 18340 h 18543"/>
                <a:gd name="connsiteX6" fmla="*/ 20740 w 21287"/>
                <a:gd name="connsiteY6" fmla="*/ 5862 h 18543"/>
                <a:gd name="connsiteX7" fmla="*/ 20455 w 21287"/>
                <a:gd name="connsiteY7" fmla="*/ 1957 h 18543"/>
                <a:gd name="connsiteX8" fmla="*/ 19026 w 21287"/>
                <a:gd name="connsiteY8" fmla="*/ 338 h 18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287" h="18543">
                  <a:moveTo>
                    <a:pt x="19026" y="338"/>
                  </a:moveTo>
                  <a:cubicBezTo>
                    <a:pt x="18359" y="-43"/>
                    <a:pt x="17692" y="-138"/>
                    <a:pt x="17216" y="243"/>
                  </a:cubicBezTo>
                  <a:lnTo>
                    <a:pt x="547" y="12816"/>
                  </a:lnTo>
                  <a:cubicBezTo>
                    <a:pt x="-310" y="13387"/>
                    <a:pt x="-119" y="15197"/>
                    <a:pt x="833" y="16721"/>
                  </a:cubicBezTo>
                  <a:cubicBezTo>
                    <a:pt x="1309" y="17388"/>
                    <a:pt x="1786" y="17959"/>
                    <a:pt x="2357" y="18245"/>
                  </a:cubicBezTo>
                  <a:cubicBezTo>
                    <a:pt x="3024" y="18626"/>
                    <a:pt x="3595" y="18626"/>
                    <a:pt x="4072" y="18340"/>
                  </a:cubicBezTo>
                  <a:lnTo>
                    <a:pt x="20740" y="5862"/>
                  </a:lnTo>
                  <a:cubicBezTo>
                    <a:pt x="21598" y="5196"/>
                    <a:pt x="21407" y="3481"/>
                    <a:pt x="20455" y="1957"/>
                  </a:cubicBezTo>
                  <a:cubicBezTo>
                    <a:pt x="20074" y="1195"/>
                    <a:pt x="19502" y="624"/>
                    <a:pt x="19026" y="338"/>
                  </a:cubicBezTo>
                </a:path>
              </a:pathLst>
            </a:custGeom>
            <a:solidFill>
              <a:schemeClr val="bg2"/>
            </a:solidFill>
            <a:ln w="9525" cap="flat">
              <a:noFill/>
              <a:prstDash val="solid"/>
              <a:miter/>
            </a:ln>
          </p:spPr>
          <p:txBody>
            <a:bodyPr rtlCol="0" anchor="ctr"/>
            <a:lstStyle/>
            <a:p>
              <a:endParaRPr lang="en-US"/>
            </a:p>
          </p:txBody>
        </p:sp>
        <p:sp>
          <p:nvSpPr>
            <p:cNvPr id="346" name="Freeform: Shape 345">
              <a:extLst>
                <a:ext uri="{FF2B5EF4-FFF2-40B4-BE49-F238E27FC236}">
                  <a16:creationId xmlns:a16="http://schemas.microsoft.com/office/drawing/2014/main" id="{EA4EA6A1-9CF3-485D-ACE4-AFC92A4071A3}"/>
                </a:ext>
              </a:extLst>
            </p:cNvPr>
            <p:cNvSpPr/>
            <p:nvPr/>
          </p:nvSpPr>
          <p:spPr>
            <a:xfrm>
              <a:off x="11141391" y="-542483"/>
              <a:ext cx="38906" cy="129330"/>
            </a:xfrm>
            <a:custGeom>
              <a:avLst/>
              <a:gdLst>
                <a:gd name="connsiteX0" fmla="*/ 7173 w 9583"/>
                <a:gd name="connsiteY0" fmla="*/ 328 h 31855"/>
                <a:gd name="connsiteX1" fmla="*/ 4887 w 9583"/>
                <a:gd name="connsiteY1" fmla="*/ 1185 h 31855"/>
                <a:gd name="connsiteX2" fmla="*/ 29 w 9583"/>
                <a:gd name="connsiteY2" fmla="*/ 27093 h 31855"/>
                <a:gd name="connsiteX3" fmla="*/ 1934 w 9583"/>
                <a:gd name="connsiteY3" fmla="*/ 31284 h 31855"/>
                <a:gd name="connsiteX4" fmla="*/ 2410 w 9583"/>
                <a:gd name="connsiteY4" fmla="*/ 31570 h 31855"/>
                <a:gd name="connsiteX5" fmla="*/ 4125 w 9583"/>
                <a:gd name="connsiteY5" fmla="*/ 31570 h 31855"/>
                <a:gd name="connsiteX6" fmla="*/ 4696 w 9583"/>
                <a:gd name="connsiteY6" fmla="*/ 30713 h 31855"/>
                <a:gd name="connsiteX7" fmla="*/ 9554 w 9583"/>
                <a:gd name="connsiteY7" fmla="*/ 4710 h 31855"/>
                <a:gd name="connsiteX8" fmla="*/ 7744 w 9583"/>
                <a:gd name="connsiteY8" fmla="*/ 519 h 31855"/>
                <a:gd name="connsiteX9" fmla="*/ 7173 w 9583"/>
                <a:gd name="connsiteY9" fmla="*/ 328 h 31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583" h="31855">
                  <a:moveTo>
                    <a:pt x="7173" y="328"/>
                  </a:moveTo>
                  <a:cubicBezTo>
                    <a:pt x="6030" y="-339"/>
                    <a:pt x="5077" y="42"/>
                    <a:pt x="4887" y="1185"/>
                  </a:cubicBezTo>
                  <a:lnTo>
                    <a:pt x="29" y="27093"/>
                  </a:lnTo>
                  <a:cubicBezTo>
                    <a:pt x="-162" y="28427"/>
                    <a:pt x="600" y="30237"/>
                    <a:pt x="1934" y="31284"/>
                  </a:cubicBezTo>
                  <a:cubicBezTo>
                    <a:pt x="2124" y="31380"/>
                    <a:pt x="2220" y="31475"/>
                    <a:pt x="2410" y="31570"/>
                  </a:cubicBezTo>
                  <a:cubicBezTo>
                    <a:pt x="3077" y="31951"/>
                    <a:pt x="3744" y="31951"/>
                    <a:pt x="4125" y="31570"/>
                  </a:cubicBezTo>
                  <a:lnTo>
                    <a:pt x="4696" y="30713"/>
                  </a:lnTo>
                  <a:lnTo>
                    <a:pt x="9554" y="4710"/>
                  </a:lnTo>
                  <a:cubicBezTo>
                    <a:pt x="9744" y="3376"/>
                    <a:pt x="8982" y="1566"/>
                    <a:pt x="7744" y="519"/>
                  </a:cubicBezTo>
                  <a:cubicBezTo>
                    <a:pt x="7458" y="519"/>
                    <a:pt x="7363" y="423"/>
                    <a:pt x="7173" y="328"/>
                  </a:cubicBezTo>
                </a:path>
              </a:pathLst>
            </a:custGeom>
            <a:solidFill>
              <a:schemeClr val="bg2"/>
            </a:solidFill>
            <a:ln w="9525" cap="flat">
              <a:noFill/>
              <a:prstDash val="solid"/>
              <a:miter/>
            </a:ln>
          </p:spPr>
          <p:txBody>
            <a:bodyPr rtlCol="0" anchor="ctr"/>
            <a:lstStyle/>
            <a:p>
              <a:endParaRPr lang="en-US"/>
            </a:p>
          </p:txBody>
        </p:sp>
        <p:sp>
          <p:nvSpPr>
            <p:cNvPr id="347" name="Freeform: Shape 346">
              <a:extLst>
                <a:ext uri="{FF2B5EF4-FFF2-40B4-BE49-F238E27FC236}">
                  <a16:creationId xmlns:a16="http://schemas.microsoft.com/office/drawing/2014/main" id="{68D56625-5B2F-4783-9C7F-75F6B8C1C7D7}"/>
                </a:ext>
              </a:extLst>
            </p:cNvPr>
            <p:cNvSpPr/>
            <p:nvPr/>
          </p:nvSpPr>
          <p:spPr>
            <a:xfrm>
              <a:off x="10708539" y="-765525"/>
              <a:ext cx="52215" cy="155541"/>
            </a:xfrm>
            <a:custGeom>
              <a:avLst/>
              <a:gdLst>
                <a:gd name="connsiteX0" fmla="*/ 2345 w 12861"/>
                <a:gd name="connsiteY0" fmla="*/ 306 h 38311"/>
                <a:gd name="connsiteX1" fmla="*/ 1583 w 12861"/>
                <a:gd name="connsiteY1" fmla="*/ 21 h 38311"/>
                <a:gd name="connsiteX2" fmla="*/ 154 w 12861"/>
                <a:gd name="connsiteY2" fmla="*/ 2592 h 38311"/>
                <a:gd name="connsiteX3" fmla="*/ 8441 w 12861"/>
                <a:gd name="connsiteY3" fmla="*/ 34977 h 38311"/>
                <a:gd name="connsiteX4" fmla="*/ 10632 w 12861"/>
                <a:gd name="connsiteY4" fmla="*/ 38025 h 38311"/>
                <a:gd name="connsiteX5" fmla="*/ 11394 w 12861"/>
                <a:gd name="connsiteY5" fmla="*/ 38311 h 38311"/>
                <a:gd name="connsiteX6" fmla="*/ 12346 w 12861"/>
                <a:gd name="connsiteY6" fmla="*/ 38121 h 38311"/>
                <a:gd name="connsiteX7" fmla="*/ 12727 w 12861"/>
                <a:gd name="connsiteY7" fmla="*/ 35739 h 38311"/>
                <a:gd name="connsiteX8" fmla="*/ 4441 w 12861"/>
                <a:gd name="connsiteY8" fmla="*/ 3259 h 38311"/>
                <a:gd name="connsiteX9" fmla="*/ 2345 w 12861"/>
                <a:gd name="connsiteY9" fmla="*/ 306 h 38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61" h="38311">
                  <a:moveTo>
                    <a:pt x="2345" y="306"/>
                  </a:moveTo>
                  <a:cubicBezTo>
                    <a:pt x="2059" y="116"/>
                    <a:pt x="1869" y="21"/>
                    <a:pt x="1583" y="21"/>
                  </a:cubicBezTo>
                  <a:cubicBezTo>
                    <a:pt x="345" y="-170"/>
                    <a:pt x="-322" y="973"/>
                    <a:pt x="154" y="2592"/>
                  </a:cubicBezTo>
                  <a:lnTo>
                    <a:pt x="8441" y="34977"/>
                  </a:lnTo>
                  <a:cubicBezTo>
                    <a:pt x="8727" y="36311"/>
                    <a:pt x="9679" y="37549"/>
                    <a:pt x="10632" y="38025"/>
                  </a:cubicBezTo>
                  <a:cubicBezTo>
                    <a:pt x="10918" y="38121"/>
                    <a:pt x="11108" y="38311"/>
                    <a:pt x="11394" y="38311"/>
                  </a:cubicBezTo>
                  <a:lnTo>
                    <a:pt x="12346" y="38121"/>
                  </a:lnTo>
                  <a:cubicBezTo>
                    <a:pt x="12823" y="37740"/>
                    <a:pt x="13013" y="36882"/>
                    <a:pt x="12727" y="35739"/>
                  </a:cubicBezTo>
                  <a:lnTo>
                    <a:pt x="4441" y="3259"/>
                  </a:lnTo>
                  <a:cubicBezTo>
                    <a:pt x="4155" y="2021"/>
                    <a:pt x="3298" y="878"/>
                    <a:pt x="2345" y="306"/>
                  </a:cubicBezTo>
                </a:path>
              </a:pathLst>
            </a:custGeom>
            <a:solidFill>
              <a:schemeClr val="bg2"/>
            </a:solidFill>
            <a:ln w="9525" cap="flat">
              <a:noFill/>
              <a:prstDash val="solid"/>
              <a:miter/>
            </a:ln>
          </p:spPr>
          <p:txBody>
            <a:bodyPr rtlCol="0" anchor="ctr"/>
            <a:lstStyle/>
            <a:p>
              <a:endParaRPr lang="en-US"/>
            </a:p>
          </p:txBody>
        </p:sp>
        <p:sp>
          <p:nvSpPr>
            <p:cNvPr id="348" name="Freeform: Shape 347">
              <a:extLst>
                <a:ext uri="{FF2B5EF4-FFF2-40B4-BE49-F238E27FC236}">
                  <a16:creationId xmlns:a16="http://schemas.microsoft.com/office/drawing/2014/main" id="{F74E23AA-10BE-4702-8C90-83668CF8DC20}"/>
                </a:ext>
              </a:extLst>
            </p:cNvPr>
            <p:cNvSpPr/>
            <p:nvPr/>
          </p:nvSpPr>
          <p:spPr>
            <a:xfrm>
              <a:off x="10959757" y="305944"/>
              <a:ext cx="86619" cy="111742"/>
            </a:xfrm>
            <a:custGeom>
              <a:avLst/>
              <a:gdLst>
                <a:gd name="connsiteX0" fmla="*/ 10668 w 21335"/>
                <a:gd name="connsiteY0" fmla="*/ 1475 h 27523"/>
                <a:gd name="connsiteX1" fmla="*/ 0 w 21335"/>
                <a:gd name="connsiteY1" fmla="*/ 7571 h 27523"/>
                <a:gd name="connsiteX2" fmla="*/ 10668 w 21335"/>
                <a:gd name="connsiteY2" fmla="*/ 26049 h 27523"/>
                <a:gd name="connsiteX3" fmla="*/ 21336 w 21335"/>
                <a:gd name="connsiteY3" fmla="*/ 19953 h 27523"/>
                <a:gd name="connsiteX4" fmla="*/ 10668 w 21335"/>
                <a:gd name="connsiteY4" fmla="*/ 1475 h 27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335" h="27523">
                  <a:moveTo>
                    <a:pt x="10668" y="1475"/>
                  </a:moveTo>
                  <a:cubicBezTo>
                    <a:pt x="4763" y="-1954"/>
                    <a:pt x="0" y="808"/>
                    <a:pt x="0" y="7571"/>
                  </a:cubicBezTo>
                  <a:cubicBezTo>
                    <a:pt x="0" y="14333"/>
                    <a:pt x="4763" y="22620"/>
                    <a:pt x="10668" y="26049"/>
                  </a:cubicBezTo>
                  <a:cubicBezTo>
                    <a:pt x="16573" y="29478"/>
                    <a:pt x="21336" y="26716"/>
                    <a:pt x="21336" y="19953"/>
                  </a:cubicBezTo>
                  <a:cubicBezTo>
                    <a:pt x="21336" y="13190"/>
                    <a:pt x="16573" y="4904"/>
                    <a:pt x="10668" y="1475"/>
                  </a:cubicBezTo>
                </a:path>
              </a:pathLst>
            </a:custGeom>
            <a:solidFill>
              <a:schemeClr val="accent2">
                <a:lumMod val="50000"/>
              </a:schemeClr>
            </a:solidFill>
            <a:ln w="9525" cap="flat">
              <a:noFill/>
              <a:prstDash val="solid"/>
              <a:miter/>
            </a:ln>
          </p:spPr>
          <p:txBody>
            <a:bodyPr rtlCol="0" anchor="ctr"/>
            <a:lstStyle/>
            <a:p>
              <a:endParaRPr lang="en-US"/>
            </a:p>
          </p:txBody>
        </p:sp>
      </p:grpSp>
      <p:grpSp>
        <p:nvGrpSpPr>
          <p:cNvPr id="352" name="Group 351">
            <a:extLst>
              <a:ext uri="{FF2B5EF4-FFF2-40B4-BE49-F238E27FC236}">
                <a16:creationId xmlns:a16="http://schemas.microsoft.com/office/drawing/2014/main" id="{095299E0-6DED-4487-87DD-255337E60998}"/>
              </a:ext>
            </a:extLst>
          </p:cNvPr>
          <p:cNvGrpSpPr/>
          <p:nvPr/>
        </p:nvGrpSpPr>
        <p:grpSpPr>
          <a:xfrm>
            <a:off x="4618383" y="678258"/>
            <a:ext cx="2955234" cy="2734720"/>
            <a:chOff x="10764342" y="5346395"/>
            <a:chExt cx="1695618" cy="1569094"/>
          </a:xfrm>
          <a:solidFill>
            <a:schemeClr val="bg2"/>
          </a:solidFill>
          <a:effectLst>
            <a:outerShdw blurRad="266700" dist="50800" dir="5400000" algn="ctr" rotWithShape="0">
              <a:srgbClr val="000000">
                <a:alpha val="10000"/>
              </a:srgbClr>
            </a:outerShdw>
          </a:effectLst>
        </p:grpSpPr>
        <p:sp>
          <p:nvSpPr>
            <p:cNvPr id="353" name="Freeform: Shape 352">
              <a:extLst>
                <a:ext uri="{FF2B5EF4-FFF2-40B4-BE49-F238E27FC236}">
                  <a16:creationId xmlns:a16="http://schemas.microsoft.com/office/drawing/2014/main" id="{B35D254B-A820-4373-BE05-B8480E00FBA0}"/>
                </a:ext>
              </a:extLst>
            </p:cNvPr>
            <p:cNvSpPr/>
            <p:nvPr/>
          </p:nvSpPr>
          <p:spPr>
            <a:xfrm>
              <a:off x="10764342" y="5455645"/>
              <a:ext cx="1695618" cy="1459844"/>
            </a:xfrm>
            <a:custGeom>
              <a:avLst/>
              <a:gdLst>
                <a:gd name="connsiteX0" fmla="*/ 2307263 w 2326041"/>
                <a:gd name="connsiteY0" fmla="*/ 869458 h 2002608"/>
                <a:gd name="connsiteX1" fmla="*/ 2030041 w 2326041"/>
                <a:gd name="connsiteY1" fmla="*/ 313182 h 2002608"/>
                <a:gd name="connsiteX2" fmla="*/ 1491258 w 2326041"/>
                <a:gd name="connsiteY2" fmla="*/ 55718 h 2002608"/>
                <a:gd name="connsiteX3" fmla="*/ 869541 w 2326041"/>
                <a:gd name="connsiteY3" fmla="*/ 18533 h 2002608"/>
                <a:gd name="connsiteX4" fmla="*/ 62764 w 2326041"/>
                <a:gd name="connsiteY4" fmla="*/ 727682 h 2002608"/>
                <a:gd name="connsiteX5" fmla="*/ 210838 w 2326041"/>
                <a:gd name="connsiteY5" fmla="*/ 1803050 h 2002608"/>
                <a:gd name="connsiteX6" fmla="*/ 370341 w 2326041"/>
                <a:gd name="connsiteY6" fmla="*/ 1967318 h 2002608"/>
                <a:gd name="connsiteX7" fmla="*/ 590952 w 2326041"/>
                <a:gd name="connsiteY7" fmla="*/ 1979679 h 2002608"/>
                <a:gd name="connsiteX8" fmla="*/ 760518 w 2326041"/>
                <a:gd name="connsiteY8" fmla="*/ 1816745 h 2002608"/>
                <a:gd name="connsiteX9" fmla="*/ 1050734 w 2326041"/>
                <a:gd name="connsiteY9" fmla="*/ 1783192 h 2002608"/>
                <a:gd name="connsiteX10" fmla="*/ 1723664 w 2326041"/>
                <a:gd name="connsiteY10" fmla="*/ 1863160 h 2002608"/>
                <a:gd name="connsiteX11" fmla="*/ 2167453 w 2326041"/>
                <a:gd name="connsiteY11" fmla="*/ 1670837 h 2002608"/>
                <a:gd name="connsiteX12" fmla="*/ 2322257 w 2326041"/>
                <a:gd name="connsiteY12" fmla="*/ 1237577 h 2002608"/>
                <a:gd name="connsiteX13" fmla="*/ 2307263 w 2326041"/>
                <a:gd name="connsiteY13" fmla="*/ 869458 h 2002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26041" h="2002608">
                  <a:moveTo>
                    <a:pt x="2307263" y="869458"/>
                  </a:moveTo>
                  <a:cubicBezTo>
                    <a:pt x="2273244" y="661209"/>
                    <a:pt x="2184613" y="456824"/>
                    <a:pt x="2030041" y="313182"/>
                  </a:cubicBezTo>
                  <a:cubicBezTo>
                    <a:pt x="1882601" y="176170"/>
                    <a:pt x="1686779" y="103466"/>
                    <a:pt x="1491258" y="55718"/>
                  </a:cubicBezTo>
                  <a:cubicBezTo>
                    <a:pt x="1288039" y="6105"/>
                    <a:pt x="1075158" y="-20051"/>
                    <a:pt x="869541" y="18533"/>
                  </a:cubicBezTo>
                  <a:cubicBezTo>
                    <a:pt x="500922" y="87706"/>
                    <a:pt x="186248" y="373591"/>
                    <a:pt x="62764" y="727682"/>
                  </a:cubicBezTo>
                  <a:cubicBezTo>
                    <a:pt x="-60719" y="1081773"/>
                    <a:pt x="2855" y="1491009"/>
                    <a:pt x="210838" y="1803050"/>
                  </a:cubicBezTo>
                  <a:cubicBezTo>
                    <a:pt x="253554" y="1867158"/>
                    <a:pt x="303601" y="1928900"/>
                    <a:pt x="370341" y="1967318"/>
                  </a:cubicBezTo>
                  <a:cubicBezTo>
                    <a:pt x="437081" y="2005736"/>
                    <a:pt x="523613" y="2017064"/>
                    <a:pt x="590952" y="1979679"/>
                  </a:cubicBezTo>
                  <a:cubicBezTo>
                    <a:pt x="659825" y="1941461"/>
                    <a:pt x="696043" y="1861993"/>
                    <a:pt x="760518" y="1816745"/>
                  </a:cubicBezTo>
                  <a:cubicBezTo>
                    <a:pt x="842318" y="1759334"/>
                    <a:pt x="952041" y="1767565"/>
                    <a:pt x="1050734" y="1783192"/>
                  </a:cubicBezTo>
                  <a:cubicBezTo>
                    <a:pt x="1274478" y="1818577"/>
                    <a:pt x="1497755" y="1879820"/>
                    <a:pt x="1723664" y="1863160"/>
                  </a:cubicBezTo>
                  <a:cubicBezTo>
                    <a:pt x="1885366" y="1851231"/>
                    <a:pt x="2053798" y="1790022"/>
                    <a:pt x="2167453" y="1670837"/>
                  </a:cubicBezTo>
                  <a:cubicBezTo>
                    <a:pt x="2290604" y="1541655"/>
                    <a:pt x="2311895" y="1411041"/>
                    <a:pt x="2322257" y="1237577"/>
                  </a:cubicBezTo>
                  <a:cubicBezTo>
                    <a:pt x="2329588" y="1114827"/>
                    <a:pt x="2327122" y="991043"/>
                    <a:pt x="2307263" y="869458"/>
                  </a:cubicBezTo>
                  <a:close/>
                </a:path>
              </a:pathLst>
            </a:custGeom>
            <a:grpFill/>
            <a:ln w="3330" cap="flat">
              <a:noFill/>
              <a:prstDash val="solid"/>
              <a:miter/>
            </a:ln>
          </p:spPr>
          <p:txBody>
            <a:bodyPr rtlCol="0" anchor="ctr"/>
            <a:lstStyle/>
            <a:p>
              <a:endParaRPr lang="en-US"/>
            </a:p>
          </p:txBody>
        </p:sp>
        <p:sp>
          <p:nvSpPr>
            <p:cNvPr id="354" name="Freeform: Shape 353">
              <a:extLst>
                <a:ext uri="{FF2B5EF4-FFF2-40B4-BE49-F238E27FC236}">
                  <a16:creationId xmlns:a16="http://schemas.microsoft.com/office/drawing/2014/main" id="{604D9DF0-7687-4377-AD3B-7F70AE59F696}"/>
                </a:ext>
              </a:extLst>
            </p:cNvPr>
            <p:cNvSpPr/>
            <p:nvPr/>
          </p:nvSpPr>
          <p:spPr>
            <a:xfrm>
              <a:off x="12112312" y="5346395"/>
              <a:ext cx="207874" cy="176722"/>
            </a:xfrm>
            <a:custGeom>
              <a:avLst/>
              <a:gdLst>
                <a:gd name="connsiteX0" fmla="*/ 266001 w 285161"/>
                <a:gd name="connsiteY0" fmla="*/ 84269 h 242427"/>
                <a:gd name="connsiteX1" fmla="*/ 281495 w 285161"/>
                <a:gd name="connsiteY1" fmla="*/ 179364 h 242427"/>
                <a:gd name="connsiteX2" fmla="*/ 212523 w 285161"/>
                <a:gd name="connsiteY2" fmla="*/ 241939 h 242427"/>
                <a:gd name="connsiteX3" fmla="*/ 9771 w 285161"/>
                <a:gd name="connsiteY3" fmla="*/ 57746 h 242427"/>
                <a:gd name="connsiteX4" fmla="*/ 266001 w 285161"/>
                <a:gd name="connsiteY4" fmla="*/ 84269 h 2424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161" h="242427">
                  <a:moveTo>
                    <a:pt x="266001" y="84269"/>
                  </a:moveTo>
                  <a:cubicBezTo>
                    <a:pt x="282528" y="112824"/>
                    <a:pt x="290292" y="147577"/>
                    <a:pt x="281495" y="179364"/>
                  </a:cubicBezTo>
                  <a:cubicBezTo>
                    <a:pt x="272699" y="211151"/>
                    <a:pt x="245310" y="238540"/>
                    <a:pt x="212523" y="241939"/>
                  </a:cubicBezTo>
                  <a:cubicBezTo>
                    <a:pt x="133954" y="250036"/>
                    <a:pt x="-43375" y="156273"/>
                    <a:pt x="9771" y="57746"/>
                  </a:cubicBezTo>
                  <a:cubicBezTo>
                    <a:pt x="64116" y="-42880"/>
                    <a:pt x="218620" y="2335"/>
                    <a:pt x="266001" y="84269"/>
                  </a:cubicBezTo>
                  <a:close/>
                </a:path>
              </a:pathLst>
            </a:custGeom>
            <a:grpFill/>
            <a:ln w="3330" cap="flat">
              <a:noFill/>
              <a:prstDash val="solid"/>
              <a:miter/>
            </a:ln>
          </p:spPr>
          <p:txBody>
            <a:bodyPr rtlCol="0" anchor="ctr"/>
            <a:lstStyle/>
            <a:p>
              <a:endParaRPr lang="en-US"/>
            </a:p>
          </p:txBody>
        </p:sp>
      </p:grpSp>
      <p:grpSp>
        <p:nvGrpSpPr>
          <p:cNvPr id="355" name="Group 354">
            <a:extLst>
              <a:ext uri="{FF2B5EF4-FFF2-40B4-BE49-F238E27FC236}">
                <a16:creationId xmlns:a16="http://schemas.microsoft.com/office/drawing/2014/main" id="{783C96D5-B512-4F7A-A0E0-06AF1421DD65}"/>
              </a:ext>
            </a:extLst>
          </p:cNvPr>
          <p:cNvGrpSpPr/>
          <p:nvPr/>
        </p:nvGrpSpPr>
        <p:grpSpPr>
          <a:xfrm>
            <a:off x="4774837" y="1197922"/>
            <a:ext cx="2642326" cy="1922918"/>
            <a:chOff x="4776695" y="2467059"/>
            <a:chExt cx="2642326" cy="1922918"/>
          </a:xfrm>
        </p:grpSpPr>
        <p:sp>
          <p:nvSpPr>
            <p:cNvPr id="356" name="Freeform: Shape 355">
              <a:extLst>
                <a:ext uri="{FF2B5EF4-FFF2-40B4-BE49-F238E27FC236}">
                  <a16:creationId xmlns:a16="http://schemas.microsoft.com/office/drawing/2014/main" id="{E1529614-A8B1-4115-AADA-3A0DB88E4AE7}"/>
                </a:ext>
              </a:extLst>
            </p:cNvPr>
            <p:cNvSpPr/>
            <p:nvPr/>
          </p:nvSpPr>
          <p:spPr>
            <a:xfrm>
              <a:off x="6165912" y="2612326"/>
              <a:ext cx="479202" cy="1095184"/>
            </a:xfrm>
            <a:custGeom>
              <a:avLst/>
              <a:gdLst>
                <a:gd name="connsiteX0" fmla="*/ 477679 w 479202"/>
                <a:gd name="connsiteY0" fmla="*/ 1095185 h 1095184"/>
                <a:gd name="connsiteX1" fmla="*/ 0 w 479202"/>
                <a:gd name="connsiteY1" fmla="*/ 835343 h 1095184"/>
                <a:gd name="connsiteX2" fmla="*/ 1619 w 479202"/>
                <a:gd name="connsiteY2" fmla="*/ 0 h 1095184"/>
                <a:gd name="connsiteX3" fmla="*/ 479203 w 479202"/>
                <a:gd name="connsiteY3" fmla="*/ 259842 h 1095184"/>
              </a:gdLst>
              <a:ahLst/>
              <a:cxnLst>
                <a:cxn ang="0">
                  <a:pos x="connsiteX0" y="connsiteY0"/>
                </a:cxn>
                <a:cxn ang="0">
                  <a:pos x="connsiteX1" y="connsiteY1"/>
                </a:cxn>
                <a:cxn ang="0">
                  <a:pos x="connsiteX2" y="connsiteY2"/>
                </a:cxn>
                <a:cxn ang="0">
                  <a:pos x="connsiteX3" y="connsiteY3"/>
                </a:cxn>
              </a:cxnLst>
              <a:rect l="l" t="t" r="r" b="b"/>
              <a:pathLst>
                <a:path w="479202" h="1095184">
                  <a:moveTo>
                    <a:pt x="477679" y="1095185"/>
                  </a:moveTo>
                  <a:lnTo>
                    <a:pt x="0" y="835343"/>
                  </a:lnTo>
                  <a:lnTo>
                    <a:pt x="1619" y="0"/>
                  </a:lnTo>
                  <a:lnTo>
                    <a:pt x="479203" y="259842"/>
                  </a:lnTo>
                  <a:close/>
                </a:path>
              </a:pathLst>
            </a:custGeom>
            <a:solidFill>
              <a:schemeClr val="accent2">
                <a:lumMod val="75000"/>
              </a:schemeClr>
            </a:solidFill>
            <a:ln w="9525" cap="flat">
              <a:noFill/>
              <a:prstDash val="solid"/>
              <a:miter/>
            </a:ln>
          </p:spPr>
          <p:txBody>
            <a:bodyPr rtlCol="0" anchor="ctr"/>
            <a:lstStyle/>
            <a:p>
              <a:endParaRPr lang="en-US"/>
            </a:p>
          </p:txBody>
        </p:sp>
        <p:sp>
          <p:nvSpPr>
            <p:cNvPr id="357" name="Freeform: Shape 356">
              <a:extLst>
                <a:ext uri="{FF2B5EF4-FFF2-40B4-BE49-F238E27FC236}">
                  <a16:creationId xmlns:a16="http://schemas.microsoft.com/office/drawing/2014/main" id="{D3EEEBA8-8322-4871-A305-1B46C161EDDB}"/>
                </a:ext>
              </a:extLst>
            </p:cNvPr>
            <p:cNvSpPr/>
            <p:nvPr/>
          </p:nvSpPr>
          <p:spPr>
            <a:xfrm>
              <a:off x="6167532" y="2503550"/>
              <a:ext cx="1251489" cy="368617"/>
            </a:xfrm>
            <a:custGeom>
              <a:avLst/>
              <a:gdLst>
                <a:gd name="connsiteX0" fmla="*/ 477584 w 1251489"/>
                <a:gd name="connsiteY0" fmla="*/ 368618 h 368617"/>
                <a:gd name="connsiteX1" fmla="*/ 0 w 1251489"/>
                <a:gd name="connsiteY1" fmla="*/ 108776 h 368617"/>
                <a:gd name="connsiteX2" fmla="*/ 773906 w 1251489"/>
                <a:gd name="connsiteY2" fmla="*/ 0 h 368617"/>
                <a:gd name="connsiteX3" fmla="*/ 1251490 w 1251489"/>
                <a:gd name="connsiteY3" fmla="*/ 259842 h 368617"/>
              </a:gdLst>
              <a:ahLst/>
              <a:cxnLst>
                <a:cxn ang="0">
                  <a:pos x="connsiteX0" y="connsiteY0"/>
                </a:cxn>
                <a:cxn ang="0">
                  <a:pos x="connsiteX1" y="connsiteY1"/>
                </a:cxn>
                <a:cxn ang="0">
                  <a:pos x="connsiteX2" y="connsiteY2"/>
                </a:cxn>
                <a:cxn ang="0">
                  <a:pos x="connsiteX3" y="connsiteY3"/>
                </a:cxn>
              </a:cxnLst>
              <a:rect l="l" t="t" r="r" b="b"/>
              <a:pathLst>
                <a:path w="1251489" h="368617">
                  <a:moveTo>
                    <a:pt x="477584" y="368618"/>
                  </a:moveTo>
                  <a:lnTo>
                    <a:pt x="0" y="108776"/>
                  </a:lnTo>
                  <a:lnTo>
                    <a:pt x="773906" y="0"/>
                  </a:lnTo>
                  <a:lnTo>
                    <a:pt x="1251490" y="259842"/>
                  </a:lnTo>
                  <a:close/>
                </a:path>
              </a:pathLst>
            </a:custGeom>
            <a:solidFill>
              <a:schemeClr val="accent2">
                <a:lumMod val="60000"/>
                <a:lumOff val="40000"/>
              </a:schemeClr>
            </a:solidFill>
            <a:ln w="9525" cap="flat">
              <a:noFill/>
              <a:prstDash val="solid"/>
              <a:miter/>
            </a:ln>
          </p:spPr>
          <p:txBody>
            <a:bodyPr rtlCol="0" anchor="ctr"/>
            <a:lstStyle/>
            <a:p>
              <a:endParaRPr lang="en-US"/>
            </a:p>
          </p:txBody>
        </p:sp>
        <p:sp>
          <p:nvSpPr>
            <p:cNvPr id="358" name="Freeform: Shape 357">
              <a:extLst>
                <a:ext uri="{FF2B5EF4-FFF2-40B4-BE49-F238E27FC236}">
                  <a16:creationId xmlns:a16="http://schemas.microsoft.com/office/drawing/2014/main" id="{1F09AD02-EDAA-4F06-8E6C-2EA0DAD51E2B}"/>
                </a:ext>
              </a:extLst>
            </p:cNvPr>
            <p:cNvSpPr/>
            <p:nvPr/>
          </p:nvSpPr>
          <p:spPr>
            <a:xfrm>
              <a:off x="6643591" y="2763393"/>
              <a:ext cx="775430" cy="944118"/>
            </a:xfrm>
            <a:custGeom>
              <a:avLst/>
              <a:gdLst>
                <a:gd name="connsiteX0" fmla="*/ 775430 w 775430"/>
                <a:gd name="connsiteY0" fmla="*/ 0 h 944118"/>
                <a:gd name="connsiteX1" fmla="*/ 773906 w 775430"/>
                <a:gd name="connsiteY1" fmla="*/ 835343 h 944118"/>
                <a:gd name="connsiteX2" fmla="*/ 0 w 775430"/>
                <a:gd name="connsiteY2" fmla="*/ 944118 h 944118"/>
                <a:gd name="connsiteX3" fmla="*/ 1524 w 775430"/>
                <a:gd name="connsiteY3" fmla="*/ 108776 h 944118"/>
              </a:gdLst>
              <a:ahLst/>
              <a:cxnLst>
                <a:cxn ang="0">
                  <a:pos x="connsiteX0" y="connsiteY0"/>
                </a:cxn>
                <a:cxn ang="0">
                  <a:pos x="connsiteX1" y="connsiteY1"/>
                </a:cxn>
                <a:cxn ang="0">
                  <a:pos x="connsiteX2" y="connsiteY2"/>
                </a:cxn>
                <a:cxn ang="0">
                  <a:pos x="connsiteX3" y="connsiteY3"/>
                </a:cxn>
              </a:cxnLst>
              <a:rect l="l" t="t" r="r" b="b"/>
              <a:pathLst>
                <a:path w="775430" h="944118">
                  <a:moveTo>
                    <a:pt x="775430" y="0"/>
                  </a:moveTo>
                  <a:lnTo>
                    <a:pt x="773906" y="835343"/>
                  </a:lnTo>
                  <a:lnTo>
                    <a:pt x="0" y="944118"/>
                  </a:lnTo>
                  <a:lnTo>
                    <a:pt x="1524" y="108776"/>
                  </a:lnTo>
                  <a:close/>
                </a:path>
              </a:pathLst>
            </a:custGeom>
            <a:solidFill>
              <a:schemeClr val="accent2"/>
            </a:solidFill>
            <a:ln w="9525" cap="flat">
              <a:noFill/>
              <a:prstDash val="solid"/>
              <a:miter/>
            </a:ln>
          </p:spPr>
          <p:txBody>
            <a:bodyPr rtlCol="0" anchor="ctr"/>
            <a:lstStyle/>
            <a:p>
              <a:endParaRPr lang="en-US"/>
            </a:p>
          </p:txBody>
        </p:sp>
        <p:sp>
          <p:nvSpPr>
            <p:cNvPr id="359" name="Freeform: Shape 358">
              <a:extLst>
                <a:ext uri="{FF2B5EF4-FFF2-40B4-BE49-F238E27FC236}">
                  <a16:creationId xmlns:a16="http://schemas.microsoft.com/office/drawing/2014/main" id="{2F0EF113-4DE4-4D7B-9623-9D1A98BD42FB}"/>
                </a:ext>
              </a:extLst>
            </p:cNvPr>
            <p:cNvSpPr/>
            <p:nvPr/>
          </p:nvSpPr>
          <p:spPr>
            <a:xfrm>
              <a:off x="4776787" y="2648140"/>
              <a:ext cx="848772" cy="1095851"/>
            </a:xfrm>
            <a:custGeom>
              <a:avLst/>
              <a:gdLst>
                <a:gd name="connsiteX0" fmla="*/ 847058 w 848772"/>
                <a:gd name="connsiteY0" fmla="*/ 919353 h 1095851"/>
                <a:gd name="connsiteX1" fmla="*/ 847535 w 848772"/>
                <a:gd name="connsiteY1" fmla="*/ 916972 h 1095851"/>
                <a:gd name="connsiteX2" fmla="*/ 847630 w 848772"/>
                <a:gd name="connsiteY2" fmla="*/ 916496 h 1095851"/>
                <a:gd name="connsiteX3" fmla="*/ 848297 w 848772"/>
                <a:gd name="connsiteY3" fmla="*/ 911066 h 1095851"/>
                <a:gd name="connsiteX4" fmla="*/ 848487 w 848772"/>
                <a:gd name="connsiteY4" fmla="*/ 909257 h 1095851"/>
                <a:gd name="connsiteX5" fmla="*/ 848773 w 848772"/>
                <a:gd name="connsiteY5" fmla="*/ 901732 h 1095851"/>
                <a:gd name="connsiteX6" fmla="*/ 848773 w 848772"/>
                <a:gd name="connsiteY6" fmla="*/ 901351 h 1095851"/>
                <a:gd name="connsiteX7" fmla="*/ 833819 w 848772"/>
                <a:gd name="connsiteY7" fmla="*/ 0 h 1095851"/>
                <a:gd name="connsiteX8" fmla="*/ 833533 w 848772"/>
                <a:gd name="connsiteY8" fmla="*/ 7906 h 1095851"/>
                <a:gd name="connsiteX9" fmla="*/ 833342 w 848772"/>
                <a:gd name="connsiteY9" fmla="*/ 9716 h 1095851"/>
                <a:gd name="connsiteX10" fmla="*/ 832580 w 848772"/>
                <a:gd name="connsiteY10" fmla="*/ 15621 h 1095851"/>
                <a:gd name="connsiteX11" fmla="*/ 832104 w 848772"/>
                <a:gd name="connsiteY11" fmla="*/ 18097 h 1095851"/>
                <a:gd name="connsiteX12" fmla="*/ 830961 w 848772"/>
                <a:gd name="connsiteY12" fmla="*/ 23241 h 1095851"/>
                <a:gd name="connsiteX13" fmla="*/ 830104 w 848772"/>
                <a:gd name="connsiteY13" fmla="*/ 26194 h 1095851"/>
                <a:gd name="connsiteX14" fmla="*/ 828580 w 848772"/>
                <a:gd name="connsiteY14" fmla="*/ 30861 h 1095851"/>
                <a:gd name="connsiteX15" fmla="*/ 827532 w 848772"/>
                <a:gd name="connsiteY15" fmla="*/ 33814 h 1095851"/>
                <a:gd name="connsiteX16" fmla="*/ 825627 w 848772"/>
                <a:gd name="connsiteY16" fmla="*/ 38481 h 1095851"/>
                <a:gd name="connsiteX17" fmla="*/ 824294 w 848772"/>
                <a:gd name="connsiteY17" fmla="*/ 41434 h 1095851"/>
                <a:gd name="connsiteX18" fmla="*/ 821817 w 848772"/>
                <a:gd name="connsiteY18" fmla="*/ 46196 h 1095851"/>
                <a:gd name="connsiteX19" fmla="*/ 820388 w 848772"/>
                <a:gd name="connsiteY19" fmla="*/ 48863 h 1095851"/>
                <a:gd name="connsiteX20" fmla="*/ 817055 w 848772"/>
                <a:gd name="connsiteY20" fmla="*/ 54388 h 1095851"/>
                <a:gd name="connsiteX21" fmla="*/ 815912 w 848772"/>
                <a:gd name="connsiteY21" fmla="*/ 56293 h 1095851"/>
                <a:gd name="connsiteX22" fmla="*/ 810673 w 848772"/>
                <a:gd name="connsiteY22" fmla="*/ 63627 h 1095851"/>
                <a:gd name="connsiteX23" fmla="*/ 809339 w 848772"/>
                <a:gd name="connsiteY23" fmla="*/ 65246 h 1095851"/>
                <a:gd name="connsiteX24" fmla="*/ 804672 w 848772"/>
                <a:gd name="connsiteY24" fmla="*/ 70961 h 1095851"/>
                <a:gd name="connsiteX25" fmla="*/ 802005 w 848772"/>
                <a:gd name="connsiteY25" fmla="*/ 73914 h 1095851"/>
                <a:gd name="connsiteX26" fmla="*/ 797814 w 848772"/>
                <a:gd name="connsiteY26" fmla="*/ 78391 h 1095851"/>
                <a:gd name="connsiteX27" fmla="*/ 794766 w 848772"/>
                <a:gd name="connsiteY27" fmla="*/ 81439 h 1095851"/>
                <a:gd name="connsiteX28" fmla="*/ 790385 w 848772"/>
                <a:gd name="connsiteY28" fmla="*/ 85534 h 1095851"/>
                <a:gd name="connsiteX29" fmla="*/ 786098 w 848772"/>
                <a:gd name="connsiteY29" fmla="*/ 89344 h 1095851"/>
                <a:gd name="connsiteX30" fmla="*/ 781717 w 848772"/>
                <a:gd name="connsiteY30" fmla="*/ 93059 h 1095851"/>
                <a:gd name="connsiteX31" fmla="*/ 777050 w 848772"/>
                <a:gd name="connsiteY31" fmla="*/ 96774 h 1095851"/>
                <a:gd name="connsiteX32" fmla="*/ 772478 w 848772"/>
                <a:gd name="connsiteY32" fmla="*/ 100298 h 1095851"/>
                <a:gd name="connsiteX33" fmla="*/ 764953 w 848772"/>
                <a:gd name="connsiteY33" fmla="*/ 105728 h 1095851"/>
                <a:gd name="connsiteX34" fmla="*/ 761333 w 848772"/>
                <a:gd name="connsiteY34" fmla="*/ 108299 h 1095851"/>
                <a:gd name="connsiteX35" fmla="*/ 749237 w 848772"/>
                <a:gd name="connsiteY35" fmla="*/ 116015 h 1095851"/>
                <a:gd name="connsiteX36" fmla="*/ 737330 w 848772"/>
                <a:gd name="connsiteY36" fmla="*/ 122873 h 1095851"/>
                <a:gd name="connsiteX37" fmla="*/ 723329 w 848772"/>
                <a:gd name="connsiteY37" fmla="*/ 130207 h 1095851"/>
                <a:gd name="connsiteX38" fmla="*/ 718376 w 848772"/>
                <a:gd name="connsiteY38" fmla="*/ 132588 h 1095851"/>
                <a:gd name="connsiteX39" fmla="*/ 708755 w 848772"/>
                <a:gd name="connsiteY39" fmla="*/ 137160 h 1095851"/>
                <a:gd name="connsiteX40" fmla="*/ 699135 w 848772"/>
                <a:gd name="connsiteY40" fmla="*/ 141351 h 1095851"/>
                <a:gd name="connsiteX41" fmla="*/ 693230 w 848772"/>
                <a:gd name="connsiteY41" fmla="*/ 143923 h 1095851"/>
                <a:gd name="connsiteX42" fmla="*/ 680561 w 848772"/>
                <a:gd name="connsiteY42" fmla="*/ 148876 h 1095851"/>
                <a:gd name="connsiteX43" fmla="*/ 677132 w 848772"/>
                <a:gd name="connsiteY43" fmla="*/ 150209 h 1095851"/>
                <a:gd name="connsiteX44" fmla="*/ 660463 w 848772"/>
                <a:gd name="connsiteY44" fmla="*/ 156115 h 1095851"/>
                <a:gd name="connsiteX45" fmla="*/ 655415 w 848772"/>
                <a:gd name="connsiteY45" fmla="*/ 157734 h 1095851"/>
                <a:gd name="connsiteX46" fmla="*/ 643319 w 848772"/>
                <a:gd name="connsiteY46" fmla="*/ 161639 h 1095851"/>
                <a:gd name="connsiteX47" fmla="*/ 636461 w 848772"/>
                <a:gd name="connsiteY47" fmla="*/ 163640 h 1095851"/>
                <a:gd name="connsiteX48" fmla="*/ 625793 w 848772"/>
                <a:gd name="connsiteY48" fmla="*/ 166688 h 1095851"/>
                <a:gd name="connsiteX49" fmla="*/ 617982 w 848772"/>
                <a:gd name="connsiteY49" fmla="*/ 168688 h 1095851"/>
                <a:gd name="connsiteX50" fmla="*/ 607695 w 848772"/>
                <a:gd name="connsiteY50" fmla="*/ 171355 h 1095851"/>
                <a:gd name="connsiteX51" fmla="*/ 599504 w 848772"/>
                <a:gd name="connsiteY51" fmla="*/ 173260 h 1095851"/>
                <a:gd name="connsiteX52" fmla="*/ 589217 w 848772"/>
                <a:gd name="connsiteY52" fmla="*/ 175641 h 1095851"/>
                <a:gd name="connsiteX53" fmla="*/ 580739 w 848772"/>
                <a:gd name="connsiteY53" fmla="*/ 177355 h 1095851"/>
                <a:gd name="connsiteX54" fmla="*/ 570452 w 848772"/>
                <a:gd name="connsiteY54" fmla="*/ 179451 h 1095851"/>
                <a:gd name="connsiteX55" fmla="*/ 566547 w 848772"/>
                <a:gd name="connsiteY55" fmla="*/ 180118 h 1095851"/>
                <a:gd name="connsiteX56" fmla="*/ 545021 w 848772"/>
                <a:gd name="connsiteY56" fmla="*/ 183833 h 1095851"/>
                <a:gd name="connsiteX57" fmla="*/ 538639 w 848772"/>
                <a:gd name="connsiteY57" fmla="*/ 184785 h 1095851"/>
                <a:gd name="connsiteX58" fmla="*/ 513493 w 848772"/>
                <a:gd name="connsiteY58" fmla="*/ 188214 h 1095851"/>
                <a:gd name="connsiteX59" fmla="*/ 512159 w 848772"/>
                <a:gd name="connsiteY59" fmla="*/ 188309 h 1095851"/>
                <a:gd name="connsiteX60" fmla="*/ 472345 w 848772"/>
                <a:gd name="connsiteY60" fmla="*/ 192119 h 1095851"/>
                <a:gd name="connsiteX61" fmla="*/ 468916 w 848772"/>
                <a:gd name="connsiteY61" fmla="*/ 192310 h 1095851"/>
                <a:gd name="connsiteX62" fmla="*/ 434816 w 848772"/>
                <a:gd name="connsiteY62" fmla="*/ 194120 h 1095851"/>
                <a:gd name="connsiteX63" fmla="*/ 434340 w 848772"/>
                <a:gd name="connsiteY63" fmla="*/ 194120 h 1095851"/>
                <a:gd name="connsiteX64" fmla="*/ 404432 w 848772"/>
                <a:gd name="connsiteY64" fmla="*/ 194596 h 1095851"/>
                <a:gd name="connsiteX65" fmla="*/ 399002 w 848772"/>
                <a:gd name="connsiteY65" fmla="*/ 194596 h 1095851"/>
                <a:gd name="connsiteX66" fmla="*/ 371380 w 848772"/>
                <a:gd name="connsiteY66" fmla="*/ 194024 h 1095851"/>
                <a:gd name="connsiteX67" fmla="*/ 365665 w 848772"/>
                <a:gd name="connsiteY67" fmla="*/ 193739 h 1095851"/>
                <a:gd name="connsiteX68" fmla="*/ 341948 w 848772"/>
                <a:gd name="connsiteY68" fmla="*/ 192405 h 1095851"/>
                <a:gd name="connsiteX69" fmla="*/ 337375 w 848772"/>
                <a:gd name="connsiteY69" fmla="*/ 192119 h 1095851"/>
                <a:gd name="connsiteX70" fmla="*/ 311182 w 848772"/>
                <a:gd name="connsiteY70" fmla="*/ 189738 h 1095851"/>
                <a:gd name="connsiteX71" fmla="*/ 305181 w 848772"/>
                <a:gd name="connsiteY71" fmla="*/ 189071 h 1095851"/>
                <a:gd name="connsiteX72" fmla="*/ 281369 w 848772"/>
                <a:gd name="connsiteY72" fmla="*/ 186023 h 1095851"/>
                <a:gd name="connsiteX73" fmla="*/ 278130 w 848772"/>
                <a:gd name="connsiteY73" fmla="*/ 185547 h 1095851"/>
                <a:gd name="connsiteX74" fmla="*/ 251555 w 848772"/>
                <a:gd name="connsiteY74" fmla="*/ 181166 h 1095851"/>
                <a:gd name="connsiteX75" fmla="*/ 245840 w 848772"/>
                <a:gd name="connsiteY75" fmla="*/ 180118 h 1095851"/>
                <a:gd name="connsiteX76" fmla="*/ 218313 w 848772"/>
                <a:gd name="connsiteY76" fmla="*/ 174308 h 1095851"/>
                <a:gd name="connsiteX77" fmla="*/ 214979 w 848772"/>
                <a:gd name="connsiteY77" fmla="*/ 173546 h 1095851"/>
                <a:gd name="connsiteX78" fmla="*/ 183642 w 848772"/>
                <a:gd name="connsiteY78" fmla="*/ 165354 h 1095851"/>
                <a:gd name="connsiteX79" fmla="*/ 181928 w 848772"/>
                <a:gd name="connsiteY79" fmla="*/ 164783 h 1095851"/>
                <a:gd name="connsiteX80" fmla="*/ 150400 w 848772"/>
                <a:gd name="connsiteY80" fmla="*/ 154496 h 1095851"/>
                <a:gd name="connsiteX81" fmla="*/ 137541 w 848772"/>
                <a:gd name="connsiteY81" fmla="*/ 149543 h 1095851"/>
                <a:gd name="connsiteX82" fmla="*/ 129350 w 848772"/>
                <a:gd name="connsiteY82" fmla="*/ 146209 h 1095851"/>
                <a:gd name="connsiteX83" fmla="*/ 120682 w 848772"/>
                <a:gd name="connsiteY83" fmla="*/ 142494 h 1095851"/>
                <a:gd name="connsiteX84" fmla="*/ 112967 w 848772"/>
                <a:gd name="connsiteY84" fmla="*/ 139065 h 1095851"/>
                <a:gd name="connsiteX85" fmla="*/ 104870 w 848772"/>
                <a:gd name="connsiteY85" fmla="*/ 135160 h 1095851"/>
                <a:gd name="connsiteX86" fmla="*/ 97727 w 848772"/>
                <a:gd name="connsiteY86" fmla="*/ 131540 h 1095851"/>
                <a:gd name="connsiteX87" fmla="*/ 90202 w 848772"/>
                <a:gd name="connsiteY87" fmla="*/ 127445 h 1095851"/>
                <a:gd name="connsiteX88" fmla="*/ 83534 w 848772"/>
                <a:gd name="connsiteY88" fmla="*/ 123730 h 1095851"/>
                <a:gd name="connsiteX89" fmla="*/ 76581 w 848772"/>
                <a:gd name="connsiteY89" fmla="*/ 119443 h 1095851"/>
                <a:gd name="connsiteX90" fmla="*/ 70485 w 848772"/>
                <a:gd name="connsiteY90" fmla="*/ 115538 h 1095851"/>
                <a:gd name="connsiteX91" fmla="*/ 64103 w 848772"/>
                <a:gd name="connsiteY91" fmla="*/ 111157 h 1095851"/>
                <a:gd name="connsiteX92" fmla="*/ 58579 w 848772"/>
                <a:gd name="connsiteY92" fmla="*/ 107156 h 1095851"/>
                <a:gd name="connsiteX93" fmla="*/ 52769 w 848772"/>
                <a:gd name="connsiteY93" fmla="*/ 102584 h 1095851"/>
                <a:gd name="connsiteX94" fmla="*/ 47720 w 848772"/>
                <a:gd name="connsiteY94" fmla="*/ 98489 h 1095851"/>
                <a:gd name="connsiteX95" fmla="*/ 42482 w 848772"/>
                <a:gd name="connsiteY95" fmla="*/ 93821 h 1095851"/>
                <a:gd name="connsiteX96" fmla="*/ 38005 w 848772"/>
                <a:gd name="connsiteY96" fmla="*/ 89630 h 1095851"/>
                <a:gd name="connsiteX97" fmla="*/ 33338 w 848772"/>
                <a:gd name="connsiteY97" fmla="*/ 84773 h 1095851"/>
                <a:gd name="connsiteX98" fmla="*/ 29432 w 848772"/>
                <a:gd name="connsiteY98" fmla="*/ 80581 h 1095851"/>
                <a:gd name="connsiteX99" fmla="*/ 25337 w 848772"/>
                <a:gd name="connsiteY99" fmla="*/ 75533 h 1095851"/>
                <a:gd name="connsiteX100" fmla="*/ 21908 w 848772"/>
                <a:gd name="connsiteY100" fmla="*/ 71342 h 1095851"/>
                <a:gd name="connsiteX101" fmla="*/ 18383 w 848772"/>
                <a:gd name="connsiteY101" fmla="*/ 66199 h 1095851"/>
                <a:gd name="connsiteX102" fmla="*/ 15526 w 848772"/>
                <a:gd name="connsiteY102" fmla="*/ 61913 h 1095851"/>
                <a:gd name="connsiteX103" fmla="*/ 12573 w 848772"/>
                <a:gd name="connsiteY103" fmla="*/ 56578 h 1095851"/>
                <a:gd name="connsiteX104" fmla="*/ 10287 w 848772"/>
                <a:gd name="connsiteY104" fmla="*/ 52388 h 1095851"/>
                <a:gd name="connsiteX105" fmla="*/ 7906 w 848772"/>
                <a:gd name="connsiteY105" fmla="*/ 46863 h 1095851"/>
                <a:gd name="connsiteX106" fmla="*/ 6191 w 848772"/>
                <a:gd name="connsiteY106" fmla="*/ 42767 h 1095851"/>
                <a:gd name="connsiteX107" fmla="*/ 4382 w 848772"/>
                <a:gd name="connsiteY107" fmla="*/ 36957 h 1095851"/>
                <a:gd name="connsiteX108" fmla="*/ 3143 w 848772"/>
                <a:gd name="connsiteY108" fmla="*/ 33052 h 1095851"/>
                <a:gd name="connsiteX109" fmla="*/ 1905 w 848772"/>
                <a:gd name="connsiteY109" fmla="*/ 26479 h 1095851"/>
                <a:gd name="connsiteX110" fmla="*/ 1334 w 848772"/>
                <a:gd name="connsiteY110" fmla="*/ 23241 h 1095851"/>
                <a:gd name="connsiteX111" fmla="*/ 0 w 848772"/>
                <a:gd name="connsiteY111" fmla="*/ 13526 h 1095851"/>
                <a:gd name="connsiteX112" fmla="*/ 14954 w 848772"/>
                <a:gd name="connsiteY112" fmla="*/ 914876 h 1095851"/>
                <a:gd name="connsiteX113" fmla="*/ 15716 w 848772"/>
                <a:gd name="connsiteY113" fmla="*/ 924687 h 1095851"/>
                <a:gd name="connsiteX114" fmla="*/ 16383 w 848772"/>
                <a:gd name="connsiteY114" fmla="*/ 928021 h 1095851"/>
                <a:gd name="connsiteX115" fmla="*/ 17621 w 848772"/>
                <a:gd name="connsiteY115" fmla="*/ 934498 h 1095851"/>
                <a:gd name="connsiteX116" fmla="*/ 18860 w 848772"/>
                <a:gd name="connsiteY116" fmla="*/ 938403 h 1095851"/>
                <a:gd name="connsiteX117" fmla="*/ 20669 w 848772"/>
                <a:gd name="connsiteY117" fmla="*/ 944213 h 1095851"/>
                <a:gd name="connsiteX118" fmla="*/ 22479 w 848772"/>
                <a:gd name="connsiteY118" fmla="*/ 948404 h 1095851"/>
                <a:gd name="connsiteX119" fmla="*/ 24860 w 848772"/>
                <a:gd name="connsiteY119" fmla="*/ 953929 h 1095851"/>
                <a:gd name="connsiteX120" fmla="*/ 27146 w 848772"/>
                <a:gd name="connsiteY120" fmla="*/ 958215 h 1095851"/>
                <a:gd name="connsiteX121" fmla="*/ 30099 w 848772"/>
                <a:gd name="connsiteY121" fmla="*/ 963454 h 1095851"/>
                <a:gd name="connsiteX122" fmla="*/ 32957 w 848772"/>
                <a:gd name="connsiteY122" fmla="*/ 967740 h 1095851"/>
                <a:gd name="connsiteX123" fmla="*/ 36481 w 848772"/>
                <a:gd name="connsiteY123" fmla="*/ 972884 h 1095851"/>
                <a:gd name="connsiteX124" fmla="*/ 39910 w 848772"/>
                <a:gd name="connsiteY124" fmla="*/ 977075 h 1095851"/>
                <a:gd name="connsiteX125" fmla="*/ 44006 w 848772"/>
                <a:gd name="connsiteY125" fmla="*/ 982028 h 1095851"/>
                <a:gd name="connsiteX126" fmla="*/ 48006 w 848772"/>
                <a:gd name="connsiteY126" fmla="*/ 986219 h 1095851"/>
                <a:gd name="connsiteX127" fmla="*/ 52673 w 848772"/>
                <a:gd name="connsiteY127" fmla="*/ 991076 h 1095851"/>
                <a:gd name="connsiteX128" fmla="*/ 57150 w 848772"/>
                <a:gd name="connsiteY128" fmla="*/ 995267 h 1095851"/>
                <a:gd name="connsiteX129" fmla="*/ 62389 w 848772"/>
                <a:gd name="connsiteY129" fmla="*/ 999935 h 1095851"/>
                <a:gd name="connsiteX130" fmla="*/ 67437 w 848772"/>
                <a:gd name="connsiteY130" fmla="*/ 1004030 h 1095851"/>
                <a:gd name="connsiteX131" fmla="*/ 73247 w 848772"/>
                <a:gd name="connsiteY131" fmla="*/ 1008602 h 1095851"/>
                <a:gd name="connsiteX132" fmla="*/ 78772 w 848772"/>
                <a:gd name="connsiteY132" fmla="*/ 1012603 h 1095851"/>
                <a:gd name="connsiteX133" fmla="*/ 85153 w 848772"/>
                <a:gd name="connsiteY133" fmla="*/ 1016984 h 1095851"/>
                <a:gd name="connsiteX134" fmla="*/ 91250 w 848772"/>
                <a:gd name="connsiteY134" fmla="*/ 1020889 h 1095851"/>
                <a:gd name="connsiteX135" fmla="*/ 98203 w 848772"/>
                <a:gd name="connsiteY135" fmla="*/ 1025176 h 1095851"/>
                <a:gd name="connsiteX136" fmla="*/ 104870 w 848772"/>
                <a:gd name="connsiteY136" fmla="*/ 1028891 h 1095851"/>
                <a:gd name="connsiteX137" fmla="*/ 112395 w 848772"/>
                <a:gd name="connsiteY137" fmla="*/ 1032986 h 1095851"/>
                <a:gd name="connsiteX138" fmla="*/ 119539 w 848772"/>
                <a:gd name="connsiteY138" fmla="*/ 1036606 h 1095851"/>
                <a:gd name="connsiteX139" fmla="*/ 127635 w 848772"/>
                <a:gd name="connsiteY139" fmla="*/ 1040511 h 1095851"/>
                <a:gd name="connsiteX140" fmla="*/ 135350 w 848772"/>
                <a:gd name="connsiteY140" fmla="*/ 1043940 h 1095851"/>
                <a:gd name="connsiteX141" fmla="*/ 144018 w 848772"/>
                <a:gd name="connsiteY141" fmla="*/ 1047655 h 1095851"/>
                <a:gd name="connsiteX142" fmla="*/ 152210 w 848772"/>
                <a:gd name="connsiteY142" fmla="*/ 1050989 h 1095851"/>
                <a:gd name="connsiteX143" fmla="*/ 157448 w 848772"/>
                <a:gd name="connsiteY143" fmla="*/ 1053084 h 1095851"/>
                <a:gd name="connsiteX144" fmla="*/ 165068 w 848772"/>
                <a:gd name="connsiteY144" fmla="*/ 1055942 h 1095851"/>
                <a:gd name="connsiteX145" fmla="*/ 196596 w 848772"/>
                <a:gd name="connsiteY145" fmla="*/ 1066229 h 1095851"/>
                <a:gd name="connsiteX146" fmla="*/ 197834 w 848772"/>
                <a:gd name="connsiteY146" fmla="*/ 1066610 h 1095851"/>
                <a:gd name="connsiteX147" fmla="*/ 198311 w 848772"/>
                <a:gd name="connsiteY147" fmla="*/ 1066705 h 1095851"/>
                <a:gd name="connsiteX148" fmla="*/ 229648 w 848772"/>
                <a:gd name="connsiteY148" fmla="*/ 1074896 h 1095851"/>
                <a:gd name="connsiteX149" fmla="*/ 231743 w 848772"/>
                <a:gd name="connsiteY149" fmla="*/ 1075468 h 1095851"/>
                <a:gd name="connsiteX150" fmla="*/ 232981 w 848772"/>
                <a:gd name="connsiteY150" fmla="*/ 1075754 h 1095851"/>
                <a:gd name="connsiteX151" fmla="*/ 260509 w 848772"/>
                <a:gd name="connsiteY151" fmla="*/ 1081564 h 1095851"/>
                <a:gd name="connsiteX152" fmla="*/ 263271 w 848772"/>
                <a:gd name="connsiteY152" fmla="*/ 1082135 h 1095851"/>
                <a:gd name="connsiteX153" fmla="*/ 266224 w 848772"/>
                <a:gd name="connsiteY153" fmla="*/ 1082611 h 1095851"/>
                <a:gd name="connsiteX154" fmla="*/ 292799 w 848772"/>
                <a:gd name="connsiteY154" fmla="*/ 1086993 h 1095851"/>
                <a:gd name="connsiteX155" fmla="*/ 293561 w 848772"/>
                <a:gd name="connsiteY155" fmla="*/ 1087088 h 1095851"/>
                <a:gd name="connsiteX156" fmla="*/ 296037 w 848772"/>
                <a:gd name="connsiteY156" fmla="*/ 1087374 h 1095851"/>
                <a:gd name="connsiteX157" fmla="*/ 319850 w 848772"/>
                <a:gd name="connsiteY157" fmla="*/ 1090422 h 1095851"/>
                <a:gd name="connsiteX158" fmla="*/ 323374 w 848772"/>
                <a:gd name="connsiteY158" fmla="*/ 1090898 h 1095851"/>
                <a:gd name="connsiteX159" fmla="*/ 325850 w 848772"/>
                <a:gd name="connsiteY159" fmla="*/ 1091089 h 1095851"/>
                <a:gd name="connsiteX160" fmla="*/ 352044 w 848772"/>
                <a:gd name="connsiteY160" fmla="*/ 1093470 h 1095851"/>
                <a:gd name="connsiteX161" fmla="*/ 353378 w 848772"/>
                <a:gd name="connsiteY161" fmla="*/ 1093565 h 1095851"/>
                <a:gd name="connsiteX162" fmla="*/ 356616 w 848772"/>
                <a:gd name="connsiteY162" fmla="*/ 1093756 h 1095851"/>
                <a:gd name="connsiteX163" fmla="*/ 380333 w 848772"/>
                <a:gd name="connsiteY163" fmla="*/ 1095089 h 1095851"/>
                <a:gd name="connsiteX164" fmla="*/ 383953 w 848772"/>
                <a:gd name="connsiteY164" fmla="*/ 1095280 h 1095851"/>
                <a:gd name="connsiteX165" fmla="*/ 385953 w 848772"/>
                <a:gd name="connsiteY165" fmla="*/ 1095280 h 1095851"/>
                <a:gd name="connsiteX166" fmla="*/ 413575 w 848772"/>
                <a:gd name="connsiteY166" fmla="*/ 1095851 h 1095851"/>
                <a:gd name="connsiteX167" fmla="*/ 415766 w 848772"/>
                <a:gd name="connsiteY167" fmla="*/ 1095851 h 1095851"/>
                <a:gd name="connsiteX168" fmla="*/ 419100 w 848772"/>
                <a:gd name="connsiteY168" fmla="*/ 1095851 h 1095851"/>
                <a:gd name="connsiteX169" fmla="*/ 449009 w 848772"/>
                <a:gd name="connsiteY169" fmla="*/ 1095375 h 1095851"/>
                <a:gd name="connsiteX170" fmla="*/ 449390 w 848772"/>
                <a:gd name="connsiteY170" fmla="*/ 1095375 h 1095851"/>
                <a:gd name="connsiteX171" fmla="*/ 449485 w 848772"/>
                <a:gd name="connsiteY171" fmla="*/ 1095375 h 1095851"/>
                <a:gd name="connsiteX172" fmla="*/ 483584 w 848772"/>
                <a:gd name="connsiteY172" fmla="*/ 1093565 h 1095851"/>
                <a:gd name="connsiteX173" fmla="*/ 485966 w 848772"/>
                <a:gd name="connsiteY173" fmla="*/ 1093470 h 1095851"/>
                <a:gd name="connsiteX174" fmla="*/ 487013 w 848772"/>
                <a:gd name="connsiteY174" fmla="*/ 1093375 h 1095851"/>
                <a:gd name="connsiteX175" fmla="*/ 526828 w 848772"/>
                <a:gd name="connsiteY175" fmla="*/ 1089565 h 1095851"/>
                <a:gd name="connsiteX176" fmla="*/ 527685 w 848772"/>
                <a:gd name="connsiteY176" fmla="*/ 1089470 h 1095851"/>
                <a:gd name="connsiteX177" fmla="*/ 528161 w 848772"/>
                <a:gd name="connsiteY177" fmla="*/ 1089374 h 1095851"/>
                <a:gd name="connsiteX178" fmla="*/ 553307 w 848772"/>
                <a:gd name="connsiteY178" fmla="*/ 1085945 h 1095851"/>
                <a:gd name="connsiteX179" fmla="*/ 559689 w 848772"/>
                <a:gd name="connsiteY179" fmla="*/ 1084993 h 1095851"/>
                <a:gd name="connsiteX180" fmla="*/ 581216 w 848772"/>
                <a:gd name="connsiteY180" fmla="*/ 1081278 h 1095851"/>
                <a:gd name="connsiteX181" fmla="*/ 583978 w 848772"/>
                <a:gd name="connsiteY181" fmla="*/ 1080802 h 1095851"/>
                <a:gd name="connsiteX182" fmla="*/ 585026 w 848772"/>
                <a:gd name="connsiteY182" fmla="*/ 1080611 h 1095851"/>
                <a:gd name="connsiteX183" fmla="*/ 595313 w 848772"/>
                <a:gd name="connsiteY183" fmla="*/ 1078516 h 1095851"/>
                <a:gd name="connsiteX184" fmla="*/ 603790 w 848772"/>
                <a:gd name="connsiteY184" fmla="*/ 1076801 h 1095851"/>
                <a:gd name="connsiteX185" fmla="*/ 614077 w 848772"/>
                <a:gd name="connsiteY185" fmla="*/ 1074420 h 1095851"/>
                <a:gd name="connsiteX186" fmla="*/ 622173 w 848772"/>
                <a:gd name="connsiteY186" fmla="*/ 1072515 h 1095851"/>
                <a:gd name="connsiteX187" fmla="*/ 632460 w 848772"/>
                <a:gd name="connsiteY187" fmla="*/ 1069848 h 1095851"/>
                <a:gd name="connsiteX188" fmla="*/ 640175 w 848772"/>
                <a:gd name="connsiteY188" fmla="*/ 1067848 h 1095851"/>
                <a:gd name="connsiteX189" fmla="*/ 650938 w 848772"/>
                <a:gd name="connsiteY189" fmla="*/ 1064705 h 1095851"/>
                <a:gd name="connsiteX190" fmla="*/ 657797 w 848772"/>
                <a:gd name="connsiteY190" fmla="*/ 1062704 h 1095851"/>
                <a:gd name="connsiteX191" fmla="*/ 669988 w 848772"/>
                <a:gd name="connsiteY191" fmla="*/ 1058799 h 1095851"/>
                <a:gd name="connsiteX192" fmla="*/ 674942 w 848772"/>
                <a:gd name="connsiteY192" fmla="*/ 1057180 h 1095851"/>
                <a:gd name="connsiteX193" fmla="*/ 691610 w 848772"/>
                <a:gd name="connsiteY193" fmla="*/ 1051274 h 1095851"/>
                <a:gd name="connsiteX194" fmla="*/ 694944 w 848772"/>
                <a:gd name="connsiteY194" fmla="*/ 1049941 h 1095851"/>
                <a:gd name="connsiteX195" fmla="*/ 707708 w 848772"/>
                <a:gd name="connsiteY195" fmla="*/ 1044893 h 1095851"/>
                <a:gd name="connsiteX196" fmla="*/ 713423 w 848772"/>
                <a:gd name="connsiteY196" fmla="*/ 1042416 h 1095851"/>
                <a:gd name="connsiteX197" fmla="*/ 723233 w 848772"/>
                <a:gd name="connsiteY197" fmla="*/ 1038130 h 1095851"/>
                <a:gd name="connsiteX198" fmla="*/ 723614 w 848772"/>
                <a:gd name="connsiteY198" fmla="*/ 1037939 h 1095851"/>
                <a:gd name="connsiteX199" fmla="*/ 732949 w 848772"/>
                <a:gd name="connsiteY199" fmla="*/ 1033462 h 1095851"/>
                <a:gd name="connsiteX200" fmla="*/ 737807 w 848772"/>
                <a:gd name="connsiteY200" fmla="*/ 1031081 h 1095851"/>
                <a:gd name="connsiteX201" fmla="*/ 751808 w 848772"/>
                <a:gd name="connsiteY201" fmla="*/ 1023747 h 1095851"/>
                <a:gd name="connsiteX202" fmla="*/ 763715 w 848772"/>
                <a:gd name="connsiteY202" fmla="*/ 1016889 h 1095851"/>
                <a:gd name="connsiteX203" fmla="*/ 763715 w 848772"/>
                <a:gd name="connsiteY203" fmla="*/ 1016889 h 1095851"/>
                <a:gd name="connsiteX204" fmla="*/ 775811 w 848772"/>
                <a:gd name="connsiteY204" fmla="*/ 1009174 h 1095851"/>
                <a:gd name="connsiteX205" fmla="*/ 779431 w 848772"/>
                <a:gd name="connsiteY205" fmla="*/ 1006602 h 1095851"/>
                <a:gd name="connsiteX206" fmla="*/ 786956 w 848772"/>
                <a:gd name="connsiteY206" fmla="*/ 1001173 h 1095851"/>
                <a:gd name="connsiteX207" fmla="*/ 788480 w 848772"/>
                <a:gd name="connsiteY207" fmla="*/ 1000125 h 1095851"/>
                <a:gd name="connsiteX208" fmla="*/ 791528 w 848772"/>
                <a:gd name="connsiteY208" fmla="*/ 997744 h 1095851"/>
                <a:gd name="connsiteX209" fmla="*/ 796195 w 848772"/>
                <a:gd name="connsiteY209" fmla="*/ 994029 h 1095851"/>
                <a:gd name="connsiteX210" fmla="*/ 800576 w 848772"/>
                <a:gd name="connsiteY210" fmla="*/ 990314 h 1095851"/>
                <a:gd name="connsiteX211" fmla="*/ 804863 w 848772"/>
                <a:gd name="connsiteY211" fmla="*/ 986504 h 1095851"/>
                <a:gd name="connsiteX212" fmla="*/ 806291 w 848772"/>
                <a:gd name="connsiteY212" fmla="*/ 985266 h 1095851"/>
                <a:gd name="connsiteX213" fmla="*/ 809149 w 848772"/>
                <a:gd name="connsiteY213" fmla="*/ 982409 h 1095851"/>
                <a:gd name="connsiteX214" fmla="*/ 812292 w 848772"/>
                <a:gd name="connsiteY214" fmla="*/ 979360 h 1095851"/>
                <a:gd name="connsiteX215" fmla="*/ 816483 w 848772"/>
                <a:gd name="connsiteY215" fmla="*/ 974884 h 1095851"/>
                <a:gd name="connsiteX216" fmla="*/ 819150 w 848772"/>
                <a:gd name="connsiteY216" fmla="*/ 971931 h 1095851"/>
                <a:gd name="connsiteX217" fmla="*/ 819817 w 848772"/>
                <a:gd name="connsiteY217" fmla="*/ 971169 h 1095851"/>
                <a:gd name="connsiteX218" fmla="*/ 823913 w 848772"/>
                <a:gd name="connsiteY218" fmla="*/ 966121 h 1095851"/>
                <a:gd name="connsiteX219" fmla="*/ 825151 w 848772"/>
                <a:gd name="connsiteY219" fmla="*/ 964597 h 1095851"/>
                <a:gd name="connsiteX220" fmla="*/ 830199 w 848772"/>
                <a:gd name="connsiteY220" fmla="*/ 957548 h 1095851"/>
                <a:gd name="connsiteX221" fmla="*/ 830390 w 848772"/>
                <a:gd name="connsiteY221" fmla="*/ 957167 h 1095851"/>
                <a:gd name="connsiteX222" fmla="*/ 831533 w 848772"/>
                <a:gd name="connsiteY222" fmla="*/ 955262 h 1095851"/>
                <a:gd name="connsiteX223" fmla="*/ 834866 w 848772"/>
                <a:gd name="connsiteY223" fmla="*/ 949738 h 1095851"/>
                <a:gd name="connsiteX224" fmla="*/ 836295 w 848772"/>
                <a:gd name="connsiteY224" fmla="*/ 947071 h 1095851"/>
                <a:gd name="connsiteX225" fmla="*/ 838010 w 848772"/>
                <a:gd name="connsiteY225" fmla="*/ 943928 h 1095851"/>
                <a:gd name="connsiteX226" fmla="*/ 838772 w 848772"/>
                <a:gd name="connsiteY226" fmla="*/ 942308 h 1095851"/>
                <a:gd name="connsiteX227" fmla="*/ 840105 w 848772"/>
                <a:gd name="connsiteY227" fmla="*/ 939356 h 1095851"/>
                <a:gd name="connsiteX228" fmla="*/ 842010 w 848772"/>
                <a:gd name="connsiteY228" fmla="*/ 934688 h 1095851"/>
                <a:gd name="connsiteX229" fmla="*/ 843058 w 848772"/>
                <a:gd name="connsiteY229" fmla="*/ 931735 h 1095851"/>
                <a:gd name="connsiteX230" fmla="*/ 843629 w 848772"/>
                <a:gd name="connsiteY230" fmla="*/ 930116 h 1095851"/>
                <a:gd name="connsiteX231" fmla="*/ 844582 w 848772"/>
                <a:gd name="connsiteY231" fmla="*/ 926973 h 1095851"/>
                <a:gd name="connsiteX232" fmla="*/ 845439 w 848772"/>
                <a:gd name="connsiteY232" fmla="*/ 924116 h 1095851"/>
                <a:gd name="connsiteX233" fmla="*/ 847058 w 848772"/>
                <a:gd name="connsiteY233" fmla="*/ 919353 h 1095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Lst>
              <a:rect l="l" t="t" r="r" b="b"/>
              <a:pathLst>
                <a:path w="848772" h="1095851">
                  <a:moveTo>
                    <a:pt x="847058" y="919353"/>
                  </a:moveTo>
                  <a:cubicBezTo>
                    <a:pt x="847249" y="918591"/>
                    <a:pt x="847439" y="917734"/>
                    <a:pt x="847535" y="916972"/>
                  </a:cubicBezTo>
                  <a:cubicBezTo>
                    <a:pt x="847535" y="916781"/>
                    <a:pt x="847630" y="916686"/>
                    <a:pt x="847630" y="916496"/>
                  </a:cubicBezTo>
                  <a:cubicBezTo>
                    <a:pt x="847915" y="914686"/>
                    <a:pt x="848106" y="912876"/>
                    <a:pt x="848297" y="911066"/>
                  </a:cubicBezTo>
                  <a:cubicBezTo>
                    <a:pt x="848392" y="910495"/>
                    <a:pt x="848487" y="909828"/>
                    <a:pt x="848487" y="909257"/>
                  </a:cubicBezTo>
                  <a:cubicBezTo>
                    <a:pt x="848678" y="906780"/>
                    <a:pt x="848773" y="904208"/>
                    <a:pt x="848773" y="901732"/>
                  </a:cubicBezTo>
                  <a:cubicBezTo>
                    <a:pt x="848773" y="901637"/>
                    <a:pt x="848773" y="901541"/>
                    <a:pt x="848773" y="901351"/>
                  </a:cubicBezTo>
                  <a:lnTo>
                    <a:pt x="833819" y="0"/>
                  </a:lnTo>
                  <a:cubicBezTo>
                    <a:pt x="833819" y="2667"/>
                    <a:pt x="833819" y="5239"/>
                    <a:pt x="833533" y="7906"/>
                  </a:cubicBezTo>
                  <a:cubicBezTo>
                    <a:pt x="833533" y="8477"/>
                    <a:pt x="833342" y="9144"/>
                    <a:pt x="833342" y="9716"/>
                  </a:cubicBezTo>
                  <a:cubicBezTo>
                    <a:pt x="833152" y="11716"/>
                    <a:pt x="832961" y="13621"/>
                    <a:pt x="832580" y="15621"/>
                  </a:cubicBezTo>
                  <a:cubicBezTo>
                    <a:pt x="832485" y="16383"/>
                    <a:pt x="832199" y="17240"/>
                    <a:pt x="832104" y="18097"/>
                  </a:cubicBezTo>
                  <a:cubicBezTo>
                    <a:pt x="831723" y="19812"/>
                    <a:pt x="831437" y="21527"/>
                    <a:pt x="830961" y="23241"/>
                  </a:cubicBezTo>
                  <a:cubicBezTo>
                    <a:pt x="830675" y="24193"/>
                    <a:pt x="830390" y="25146"/>
                    <a:pt x="830104" y="26194"/>
                  </a:cubicBezTo>
                  <a:cubicBezTo>
                    <a:pt x="829628" y="27718"/>
                    <a:pt x="829151" y="29337"/>
                    <a:pt x="828580" y="30861"/>
                  </a:cubicBezTo>
                  <a:cubicBezTo>
                    <a:pt x="828199" y="31814"/>
                    <a:pt x="827818" y="32861"/>
                    <a:pt x="827532" y="33814"/>
                  </a:cubicBezTo>
                  <a:cubicBezTo>
                    <a:pt x="826961" y="35338"/>
                    <a:pt x="826294" y="36862"/>
                    <a:pt x="825627" y="38481"/>
                  </a:cubicBezTo>
                  <a:cubicBezTo>
                    <a:pt x="825151" y="39433"/>
                    <a:pt x="824770" y="40481"/>
                    <a:pt x="824294" y="41434"/>
                  </a:cubicBezTo>
                  <a:cubicBezTo>
                    <a:pt x="823532" y="43053"/>
                    <a:pt x="822674" y="44577"/>
                    <a:pt x="821817" y="46196"/>
                  </a:cubicBezTo>
                  <a:cubicBezTo>
                    <a:pt x="821341" y="47053"/>
                    <a:pt x="820865" y="48006"/>
                    <a:pt x="820388" y="48863"/>
                  </a:cubicBezTo>
                  <a:cubicBezTo>
                    <a:pt x="819340" y="50673"/>
                    <a:pt x="818198" y="52578"/>
                    <a:pt x="817055" y="54388"/>
                  </a:cubicBezTo>
                  <a:cubicBezTo>
                    <a:pt x="816674" y="55054"/>
                    <a:pt x="816293" y="55626"/>
                    <a:pt x="815912" y="56293"/>
                  </a:cubicBezTo>
                  <a:cubicBezTo>
                    <a:pt x="814292" y="58769"/>
                    <a:pt x="812483" y="61246"/>
                    <a:pt x="810673" y="63627"/>
                  </a:cubicBezTo>
                  <a:cubicBezTo>
                    <a:pt x="810292" y="64198"/>
                    <a:pt x="809815" y="64675"/>
                    <a:pt x="809339" y="65246"/>
                  </a:cubicBezTo>
                  <a:cubicBezTo>
                    <a:pt x="807815" y="67151"/>
                    <a:pt x="806291" y="69056"/>
                    <a:pt x="804672" y="70961"/>
                  </a:cubicBezTo>
                  <a:cubicBezTo>
                    <a:pt x="803815" y="71914"/>
                    <a:pt x="802862" y="72866"/>
                    <a:pt x="802005" y="73914"/>
                  </a:cubicBezTo>
                  <a:cubicBezTo>
                    <a:pt x="800672" y="75438"/>
                    <a:pt x="799243" y="76867"/>
                    <a:pt x="797814" y="78391"/>
                  </a:cubicBezTo>
                  <a:cubicBezTo>
                    <a:pt x="796862" y="79439"/>
                    <a:pt x="795719" y="80391"/>
                    <a:pt x="794766" y="81439"/>
                  </a:cubicBezTo>
                  <a:cubicBezTo>
                    <a:pt x="793337" y="82867"/>
                    <a:pt x="791909" y="84201"/>
                    <a:pt x="790385" y="85534"/>
                  </a:cubicBezTo>
                  <a:cubicBezTo>
                    <a:pt x="789051" y="86773"/>
                    <a:pt x="787527" y="88011"/>
                    <a:pt x="786098" y="89344"/>
                  </a:cubicBezTo>
                  <a:cubicBezTo>
                    <a:pt x="784670" y="90583"/>
                    <a:pt x="783241" y="91821"/>
                    <a:pt x="781717" y="93059"/>
                  </a:cubicBezTo>
                  <a:cubicBezTo>
                    <a:pt x="780193" y="94298"/>
                    <a:pt x="778669" y="95536"/>
                    <a:pt x="777050" y="96774"/>
                  </a:cubicBezTo>
                  <a:cubicBezTo>
                    <a:pt x="775526" y="97917"/>
                    <a:pt x="774097" y="99155"/>
                    <a:pt x="772478" y="100298"/>
                  </a:cubicBezTo>
                  <a:cubicBezTo>
                    <a:pt x="770001" y="102108"/>
                    <a:pt x="767525" y="103918"/>
                    <a:pt x="764953" y="105728"/>
                  </a:cubicBezTo>
                  <a:cubicBezTo>
                    <a:pt x="763715" y="106585"/>
                    <a:pt x="762572" y="107442"/>
                    <a:pt x="761333" y="108299"/>
                  </a:cubicBezTo>
                  <a:cubicBezTo>
                    <a:pt x="757428" y="110871"/>
                    <a:pt x="753428" y="113443"/>
                    <a:pt x="749237" y="116015"/>
                  </a:cubicBezTo>
                  <a:cubicBezTo>
                    <a:pt x="745427" y="118301"/>
                    <a:pt x="741426" y="120682"/>
                    <a:pt x="737330" y="122873"/>
                  </a:cubicBezTo>
                  <a:cubicBezTo>
                    <a:pt x="732758" y="125349"/>
                    <a:pt x="728091" y="127825"/>
                    <a:pt x="723329" y="130207"/>
                  </a:cubicBezTo>
                  <a:cubicBezTo>
                    <a:pt x="721709" y="131064"/>
                    <a:pt x="719995" y="131826"/>
                    <a:pt x="718376" y="132588"/>
                  </a:cubicBezTo>
                  <a:cubicBezTo>
                    <a:pt x="715137" y="134112"/>
                    <a:pt x="711994" y="135731"/>
                    <a:pt x="708755" y="137160"/>
                  </a:cubicBezTo>
                  <a:cubicBezTo>
                    <a:pt x="705612" y="138589"/>
                    <a:pt x="702374" y="139922"/>
                    <a:pt x="699135" y="141351"/>
                  </a:cubicBezTo>
                  <a:cubicBezTo>
                    <a:pt x="697135" y="142208"/>
                    <a:pt x="695230" y="143066"/>
                    <a:pt x="693230" y="143923"/>
                  </a:cubicBezTo>
                  <a:cubicBezTo>
                    <a:pt x="689038" y="145637"/>
                    <a:pt x="684848" y="147256"/>
                    <a:pt x="680561" y="148876"/>
                  </a:cubicBezTo>
                  <a:cubicBezTo>
                    <a:pt x="679418" y="149352"/>
                    <a:pt x="678275" y="149828"/>
                    <a:pt x="677132" y="150209"/>
                  </a:cubicBezTo>
                  <a:cubicBezTo>
                    <a:pt x="671703" y="152210"/>
                    <a:pt x="666083" y="154210"/>
                    <a:pt x="660463" y="156115"/>
                  </a:cubicBezTo>
                  <a:cubicBezTo>
                    <a:pt x="658844" y="156686"/>
                    <a:pt x="657130" y="157163"/>
                    <a:pt x="655415" y="157734"/>
                  </a:cubicBezTo>
                  <a:cubicBezTo>
                    <a:pt x="651415" y="159068"/>
                    <a:pt x="647414" y="160401"/>
                    <a:pt x="643319" y="161639"/>
                  </a:cubicBezTo>
                  <a:cubicBezTo>
                    <a:pt x="641033" y="162306"/>
                    <a:pt x="638747" y="162973"/>
                    <a:pt x="636461" y="163640"/>
                  </a:cubicBezTo>
                  <a:cubicBezTo>
                    <a:pt x="632936" y="164687"/>
                    <a:pt x="629412" y="165735"/>
                    <a:pt x="625793" y="166688"/>
                  </a:cubicBezTo>
                  <a:cubicBezTo>
                    <a:pt x="623221" y="167354"/>
                    <a:pt x="620649" y="168021"/>
                    <a:pt x="617982" y="168688"/>
                  </a:cubicBezTo>
                  <a:cubicBezTo>
                    <a:pt x="614553" y="169545"/>
                    <a:pt x="611124" y="170497"/>
                    <a:pt x="607695" y="171355"/>
                  </a:cubicBezTo>
                  <a:cubicBezTo>
                    <a:pt x="605028" y="172022"/>
                    <a:pt x="602266" y="172593"/>
                    <a:pt x="599504" y="173260"/>
                  </a:cubicBezTo>
                  <a:cubicBezTo>
                    <a:pt x="596075" y="174022"/>
                    <a:pt x="592646" y="174879"/>
                    <a:pt x="589217" y="175641"/>
                  </a:cubicBezTo>
                  <a:cubicBezTo>
                    <a:pt x="586454" y="176213"/>
                    <a:pt x="583597" y="176784"/>
                    <a:pt x="580739" y="177355"/>
                  </a:cubicBezTo>
                  <a:cubicBezTo>
                    <a:pt x="577310" y="178022"/>
                    <a:pt x="573881" y="178784"/>
                    <a:pt x="570452" y="179451"/>
                  </a:cubicBezTo>
                  <a:cubicBezTo>
                    <a:pt x="569214" y="179737"/>
                    <a:pt x="567881" y="179927"/>
                    <a:pt x="566547" y="180118"/>
                  </a:cubicBezTo>
                  <a:cubicBezTo>
                    <a:pt x="559403" y="181451"/>
                    <a:pt x="552260" y="182690"/>
                    <a:pt x="545021" y="183833"/>
                  </a:cubicBezTo>
                  <a:cubicBezTo>
                    <a:pt x="542925" y="184214"/>
                    <a:pt x="540734" y="184499"/>
                    <a:pt x="538639" y="184785"/>
                  </a:cubicBezTo>
                  <a:cubicBezTo>
                    <a:pt x="530352" y="186023"/>
                    <a:pt x="521970" y="187166"/>
                    <a:pt x="513493" y="188214"/>
                  </a:cubicBezTo>
                  <a:cubicBezTo>
                    <a:pt x="513017" y="188309"/>
                    <a:pt x="512636" y="188309"/>
                    <a:pt x="512159" y="188309"/>
                  </a:cubicBezTo>
                  <a:cubicBezTo>
                    <a:pt x="499015" y="189833"/>
                    <a:pt x="485680" y="191167"/>
                    <a:pt x="472345" y="192119"/>
                  </a:cubicBezTo>
                  <a:cubicBezTo>
                    <a:pt x="471202" y="192215"/>
                    <a:pt x="470059" y="192310"/>
                    <a:pt x="468916" y="192310"/>
                  </a:cubicBezTo>
                  <a:cubicBezTo>
                    <a:pt x="457581" y="193072"/>
                    <a:pt x="446246" y="193739"/>
                    <a:pt x="434816" y="194120"/>
                  </a:cubicBezTo>
                  <a:cubicBezTo>
                    <a:pt x="434626" y="194120"/>
                    <a:pt x="434435" y="194120"/>
                    <a:pt x="434340" y="194120"/>
                  </a:cubicBezTo>
                  <a:cubicBezTo>
                    <a:pt x="424339" y="194405"/>
                    <a:pt x="414433" y="194596"/>
                    <a:pt x="404432" y="194596"/>
                  </a:cubicBezTo>
                  <a:cubicBezTo>
                    <a:pt x="402622" y="194596"/>
                    <a:pt x="400812" y="194596"/>
                    <a:pt x="399002" y="194596"/>
                  </a:cubicBezTo>
                  <a:cubicBezTo>
                    <a:pt x="389763" y="194500"/>
                    <a:pt x="380619" y="194310"/>
                    <a:pt x="371380" y="194024"/>
                  </a:cubicBezTo>
                  <a:cubicBezTo>
                    <a:pt x="369475" y="193929"/>
                    <a:pt x="367570" y="193834"/>
                    <a:pt x="365665" y="193739"/>
                  </a:cubicBezTo>
                  <a:cubicBezTo>
                    <a:pt x="357759" y="193358"/>
                    <a:pt x="349853" y="192976"/>
                    <a:pt x="341948" y="192405"/>
                  </a:cubicBezTo>
                  <a:cubicBezTo>
                    <a:pt x="340424" y="192310"/>
                    <a:pt x="338900" y="192215"/>
                    <a:pt x="337375" y="192119"/>
                  </a:cubicBezTo>
                  <a:cubicBezTo>
                    <a:pt x="328613" y="191452"/>
                    <a:pt x="319850" y="190691"/>
                    <a:pt x="311182" y="189738"/>
                  </a:cubicBezTo>
                  <a:cubicBezTo>
                    <a:pt x="309182" y="189547"/>
                    <a:pt x="307181" y="189262"/>
                    <a:pt x="305181" y="189071"/>
                  </a:cubicBezTo>
                  <a:cubicBezTo>
                    <a:pt x="297180" y="188214"/>
                    <a:pt x="289274" y="187166"/>
                    <a:pt x="281369" y="186023"/>
                  </a:cubicBezTo>
                  <a:cubicBezTo>
                    <a:pt x="280321" y="185833"/>
                    <a:pt x="279178" y="185738"/>
                    <a:pt x="278130" y="185547"/>
                  </a:cubicBezTo>
                  <a:cubicBezTo>
                    <a:pt x="269177" y="184214"/>
                    <a:pt x="260318" y="182785"/>
                    <a:pt x="251555" y="181166"/>
                  </a:cubicBezTo>
                  <a:cubicBezTo>
                    <a:pt x="249650" y="180785"/>
                    <a:pt x="247745" y="180499"/>
                    <a:pt x="245840" y="180118"/>
                  </a:cubicBezTo>
                  <a:cubicBezTo>
                    <a:pt x="236506" y="178308"/>
                    <a:pt x="227362" y="176403"/>
                    <a:pt x="218313" y="174308"/>
                  </a:cubicBezTo>
                  <a:cubicBezTo>
                    <a:pt x="217170" y="174022"/>
                    <a:pt x="216122" y="173736"/>
                    <a:pt x="214979" y="173546"/>
                  </a:cubicBezTo>
                  <a:cubicBezTo>
                    <a:pt x="204311" y="171069"/>
                    <a:pt x="193834" y="168307"/>
                    <a:pt x="183642" y="165354"/>
                  </a:cubicBezTo>
                  <a:cubicBezTo>
                    <a:pt x="183071" y="165164"/>
                    <a:pt x="182499" y="164973"/>
                    <a:pt x="181928" y="164783"/>
                  </a:cubicBezTo>
                  <a:cubicBezTo>
                    <a:pt x="171164" y="161639"/>
                    <a:pt x="160687" y="158210"/>
                    <a:pt x="150400" y="154496"/>
                  </a:cubicBezTo>
                  <a:cubicBezTo>
                    <a:pt x="146018" y="152876"/>
                    <a:pt x="141732" y="151257"/>
                    <a:pt x="137541" y="149543"/>
                  </a:cubicBezTo>
                  <a:cubicBezTo>
                    <a:pt x="134779" y="148495"/>
                    <a:pt x="132017" y="147352"/>
                    <a:pt x="129350" y="146209"/>
                  </a:cubicBezTo>
                  <a:cubicBezTo>
                    <a:pt x="126397" y="144971"/>
                    <a:pt x="123539" y="143732"/>
                    <a:pt x="120682" y="142494"/>
                  </a:cubicBezTo>
                  <a:cubicBezTo>
                    <a:pt x="118110" y="141351"/>
                    <a:pt x="115538" y="140208"/>
                    <a:pt x="112967" y="139065"/>
                  </a:cubicBezTo>
                  <a:cubicBezTo>
                    <a:pt x="110204" y="137731"/>
                    <a:pt x="107537" y="136493"/>
                    <a:pt x="104870" y="135160"/>
                  </a:cubicBezTo>
                  <a:cubicBezTo>
                    <a:pt x="102489" y="133922"/>
                    <a:pt x="100013" y="132778"/>
                    <a:pt x="97727" y="131540"/>
                  </a:cubicBezTo>
                  <a:cubicBezTo>
                    <a:pt x="95155" y="130207"/>
                    <a:pt x="92678" y="128778"/>
                    <a:pt x="90202" y="127445"/>
                  </a:cubicBezTo>
                  <a:cubicBezTo>
                    <a:pt x="88011" y="126206"/>
                    <a:pt x="85725" y="124968"/>
                    <a:pt x="83534" y="123730"/>
                  </a:cubicBezTo>
                  <a:cubicBezTo>
                    <a:pt x="81153" y="122301"/>
                    <a:pt x="78867" y="120872"/>
                    <a:pt x="76581" y="119443"/>
                  </a:cubicBezTo>
                  <a:cubicBezTo>
                    <a:pt x="74486" y="118205"/>
                    <a:pt x="72485" y="116872"/>
                    <a:pt x="70485" y="115538"/>
                  </a:cubicBezTo>
                  <a:cubicBezTo>
                    <a:pt x="68294" y="114109"/>
                    <a:pt x="66199" y="112586"/>
                    <a:pt x="64103" y="111157"/>
                  </a:cubicBezTo>
                  <a:cubicBezTo>
                    <a:pt x="62198" y="109823"/>
                    <a:pt x="60293" y="108490"/>
                    <a:pt x="58579" y="107156"/>
                  </a:cubicBezTo>
                  <a:cubicBezTo>
                    <a:pt x="56579" y="105632"/>
                    <a:pt x="54673" y="104108"/>
                    <a:pt x="52769" y="102584"/>
                  </a:cubicBezTo>
                  <a:cubicBezTo>
                    <a:pt x="51054" y="101251"/>
                    <a:pt x="49340" y="99917"/>
                    <a:pt x="47720" y="98489"/>
                  </a:cubicBezTo>
                  <a:cubicBezTo>
                    <a:pt x="45911" y="96965"/>
                    <a:pt x="44196" y="95345"/>
                    <a:pt x="42482" y="93821"/>
                  </a:cubicBezTo>
                  <a:cubicBezTo>
                    <a:pt x="40958" y="92488"/>
                    <a:pt x="39434" y="91059"/>
                    <a:pt x="38005" y="89630"/>
                  </a:cubicBezTo>
                  <a:cubicBezTo>
                    <a:pt x="36386" y="88011"/>
                    <a:pt x="34862" y="86392"/>
                    <a:pt x="33338" y="84773"/>
                  </a:cubicBezTo>
                  <a:cubicBezTo>
                    <a:pt x="32004" y="83344"/>
                    <a:pt x="30671" y="82010"/>
                    <a:pt x="29432" y="80581"/>
                  </a:cubicBezTo>
                  <a:cubicBezTo>
                    <a:pt x="28004" y="78962"/>
                    <a:pt x="26670" y="77248"/>
                    <a:pt x="25337" y="75533"/>
                  </a:cubicBezTo>
                  <a:cubicBezTo>
                    <a:pt x="24194" y="74104"/>
                    <a:pt x="23051" y="72771"/>
                    <a:pt x="21908" y="71342"/>
                  </a:cubicBezTo>
                  <a:cubicBezTo>
                    <a:pt x="20669" y="69628"/>
                    <a:pt x="19526" y="67913"/>
                    <a:pt x="18383" y="66199"/>
                  </a:cubicBezTo>
                  <a:cubicBezTo>
                    <a:pt x="17431" y="64770"/>
                    <a:pt x="16383" y="63341"/>
                    <a:pt x="15526" y="61913"/>
                  </a:cubicBezTo>
                  <a:cubicBezTo>
                    <a:pt x="14478" y="60103"/>
                    <a:pt x="13526" y="58388"/>
                    <a:pt x="12573" y="56578"/>
                  </a:cubicBezTo>
                  <a:cubicBezTo>
                    <a:pt x="11811" y="55150"/>
                    <a:pt x="10954" y="53816"/>
                    <a:pt x="10287" y="52388"/>
                  </a:cubicBezTo>
                  <a:cubicBezTo>
                    <a:pt x="9430" y="50578"/>
                    <a:pt x="8668" y="48673"/>
                    <a:pt x="7906" y="46863"/>
                  </a:cubicBezTo>
                  <a:cubicBezTo>
                    <a:pt x="7334" y="45529"/>
                    <a:pt x="6668" y="44101"/>
                    <a:pt x="6191" y="42767"/>
                  </a:cubicBezTo>
                  <a:cubicBezTo>
                    <a:pt x="5429" y="40862"/>
                    <a:pt x="4953" y="38862"/>
                    <a:pt x="4382" y="36957"/>
                  </a:cubicBezTo>
                  <a:cubicBezTo>
                    <a:pt x="4000" y="35623"/>
                    <a:pt x="3524" y="34385"/>
                    <a:pt x="3143" y="33052"/>
                  </a:cubicBezTo>
                  <a:cubicBezTo>
                    <a:pt x="2572" y="30861"/>
                    <a:pt x="2286" y="28670"/>
                    <a:pt x="1905" y="26479"/>
                  </a:cubicBezTo>
                  <a:cubicBezTo>
                    <a:pt x="1715" y="25432"/>
                    <a:pt x="1429" y="24289"/>
                    <a:pt x="1334" y="23241"/>
                  </a:cubicBezTo>
                  <a:cubicBezTo>
                    <a:pt x="286" y="20098"/>
                    <a:pt x="95" y="16764"/>
                    <a:pt x="0" y="13526"/>
                  </a:cubicBezTo>
                  <a:lnTo>
                    <a:pt x="14954" y="914876"/>
                  </a:lnTo>
                  <a:cubicBezTo>
                    <a:pt x="15050" y="918210"/>
                    <a:pt x="15240" y="921449"/>
                    <a:pt x="15716" y="924687"/>
                  </a:cubicBezTo>
                  <a:cubicBezTo>
                    <a:pt x="15907" y="925830"/>
                    <a:pt x="16193" y="926878"/>
                    <a:pt x="16383" y="928021"/>
                  </a:cubicBezTo>
                  <a:cubicBezTo>
                    <a:pt x="16764" y="930212"/>
                    <a:pt x="17145" y="932307"/>
                    <a:pt x="17621" y="934498"/>
                  </a:cubicBezTo>
                  <a:cubicBezTo>
                    <a:pt x="17907" y="935831"/>
                    <a:pt x="18383" y="937070"/>
                    <a:pt x="18860" y="938403"/>
                  </a:cubicBezTo>
                  <a:cubicBezTo>
                    <a:pt x="19431" y="940308"/>
                    <a:pt x="20003" y="942308"/>
                    <a:pt x="20669" y="944213"/>
                  </a:cubicBezTo>
                  <a:cubicBezTo>
                    <a:pt x="21146" y="945642"/>
                    <a:pt x="21812" y="946976"/>
                    <a:pt x="22479" y="948404"/>
                  </a:cubicBezTo>
                  <a:cubicBezTo>
                    <a:pt x="23241" y="950214"/>
                    <a:pt x="24003" y="952024"/>
                    <a:pt x="24860" y="953929"/>
                  </a:cubicBezTo>
                  <a:cubicBezTo>
                    <a:pt x="25527" y="955358"/>
                    <a:pt x="26384" y="956786"/>
                    <a:pt x="27146" y="958215"/>
                  </a:cubicBezTo>
                  <a:cubicBezTo>
                    <a:pt x="28099" y="960025"/>
                    <a:pt x="29051" y="961739"/>
                    <a:pt x="30099" y="963454"/>
                  </a:cubicBezTo>
                  <a:cubicBezTo>
                    <a:pt x="30956" y="964883"/>
                    <a:pt x="32004" y="966311"/>
                    <a:pt x="32957" y="967740"/>
                  </a:cubicBezTo>
                  <a:cubicBezTo>
                    <a:pt x="34100" y="969455"/>
                    <a:pt x="35243" y="971169"/>
                    <a:pt x="36481" y="972884"/>
                  </a:cubicBezTo>
                  <a:cubicBezTo>
                    <a:pt x="37529" y="974312"/>
                    <a:pt x="38767" y="975741"/>
                    <a:pt x="39910" y="977075"/>
                  </a:cubicBezTo>
                  <a:cubicBezTo>
                    <a:pt x="41243" y="978789"/>
                    <a:pt x="42577" y="980408"/>
                    <a:pt x="44006" y="982028"/>
                  </a:cubicBezTo>
                  <a:cubicBezTo>
                    <a:pt x="45244" y="983456"/>
                    <a:pt x="46673" y="984790"/>
                    <a:pt x="48006" y="986219"/>
                  </a:cubicBezTo>
                  <a:cubicBezTo>
                    <a:pt x="49530" y="987838"/>
                    <a:pt x="51054" y="989457"/>
                    <a:pt x="52673" y="991076"/>
                  </a:cubicBezTo>
                  <a:cubicBezTo>
                    <a:pt x="54102" y="992505"/>
                    <a:pt x="55626" y="993839"/>
                    <a:pt x="57150" y="995267"/>
                  </a:cubicBezTo>
                  <a:cubicBezTo>
                    <a:pt x="58865" y="996887"/>
                    <a:pt x="60579" y="998410"/>
                    <a:pt x="62389" y="999935"/>
                  </a:cubicBezTo>
                  <a:cubicBezTo>
                    <a:pt x="64008" y="1001268"/>
                    <a:pt x="65723" y="1002602"/>
                    <a:pt x="67437" y="1004030"/>
                  </a:cubicBezTo>
                  <a:cubicBezTo>
                    <a:pt x="69342" y="1005554"/>
                    <a:pt x="71247" y="1007078"/>
                    <a:pt x="73247" y="1008602"/>
                  </a:cubicBezTo>
                  <a:cubicBezTo>
                    <a:pt x="75057" y="1009936"/>
                    <a:pt x="76962" y="1011269"/>
                    <a:pt x="78772" y="1012603"/>
                  </a:cubicBezTo>
                  <a:cubicBezTo>
                    <a:pt x="80867" y="1014127"/>
                    <a:pt x="82963" y="1015556"/>
                    <a:pt x="85153" y="1016984"/>
                  </a:cubicBezTo>
                  <a:cubicBezTo>
                    <a:pt x="87154" y="1018318"/>
                    <a:pt x="89154" y="1019556"/>
                    <a:pt x="91250" y="1020889"/>
                  </a:cubicBezTo>
                  <a:cubicBezTo>
                    <a:pt x="93536" y="1022318"/>
                    <a:pt x="95822" y="1023747"/>
                    <a:pt x="98203" y="1025176"/>
                  </a:cubicBezTo>
                  <a:cubicBezTo>
                    <a:pt x="100394" y="1026414"/>
                    <a:pt x="102584" y="1027652"/>
                    <a:pt x="104870" y="1028891"/>
                  </a:cubicBezTo>
                  <a:cubicBezTo>
                    <a:pt x="107347" y="1030224"/>
                    <a:pt x="109823" y="1031653"/>
                    <a:pt x="112395" y="1032986"/>
                  </a:cubicBezTo>
                  <a:cubicBezTo>
                    <a:pt x="114681" y="1034225"/>
                    <a:pt x="117158" y="1035368"/>
                    <a:pt x="119539" y="1036606"/>
                  </a:cubicBezTo>
                  <a:cubicBezTo>
                    <a:pt x="122206" y="1037939"/>
                    <a:pt x="124873" y="1039273"/>
                    <a:pt x="127635" y="1040511"/>
                  </a:cubicBezTo>
                  <a:cubicBezTo>
                    <a:pt x="130112" y="1041654"/>
                    <a:pt x="132779" y="1042797"/>
                    <a:pt x="135350" y="1043940"/>
                  </a:cubicBezTo>
                  <a:cubicBezTo>
                    <a:pt x="138208" y="1045178"/>
                    <a:pt x="141065" y="1046417"/>
                    <a:pt x="144018" y="1047655"/>
                  </a:cubicBezTo>
                  <a:cubicBezTo>
                    <a:pt x="146685" y="1048798"/>
                    <a:pt x="149447" y="1049846"/>
                    <a:pt x="152210" y="1050989"/>
                  </a:cubicBezTo>
                  <a:cubicBezTo>
                    <a:pt x="154019" y="1051655"/>
                    <a:pt x="155639" y="1052417"/>
                    <a:pt x="157448" y="1053084"/>
                  </a:cubicBezTo>
                  <a:cubicBezTo>
                    <a:pt x="159925" y="1054036"/>
                    <a:pt x="162497" y="1054989"/>
                    <a:pt x="165068" y="1055942"/>
                  </a:cubicBezTo>
                  <a:cubicBezTo>
                    <a:pt x="175260" y="1059656"/>
                    <a:pt x="185833" y="1063085"/>
                    <a:pt x="196596" y="1066229"/>
                  </a:cubicBezTo>
                  <a:cubicBezTo>
                    <a:pt x="196977" y="1066324"/>
                    <a:pt x="197358" y="1066514"/>
                    <a:pt x="197834" y="1066610"/>
                  </a:cubicBezTo>
                  <a:cubicBezTo>
                    <a:pt x="198025" y="1066705"/>
                    <a:pt x="198215" y="1066705"/>
                    <a:pt x="198311" y="1066705"/>
                  </a:cubicBezTo>
                  <a:cubicBezTo>
                    <a:pt x="208502" y="1069658"/>
                    <a:pt x="218980" y="1072420"/>
                    <a:pt x="229648" y="1074896"/>
                  </a:cubicBezTo>
                  <a:cubicBezTo>
                    <a:pt x="230315" y="1075087"/>
                    <a:pt x="231077" y="1075277"/>
                    <a:pt x="231743" y="1075468"/>
                  </a:cubicBezTo>
                  <a:cubicBezTo>
                    <a:pt x="232124" y="1075563"/>
                    <a:pt x="232505" y="1075658"/>
                    <a:pt x="232981" y="1075754"/>
                  </a:cubicBezTo>
                  <a:cubicBezTo>
                    <a:pt x="242030" y="1077849"/>
                    <a:pt x="251269" y="1079754"/>
                    <a:pt x="260509" y="1081564"/>
                  </a:cubicBezTo>
                  <a:cubicBezTo>
                    <a:pt x="261461" y="1081754"/>
                    <a:pt x="262319" y="1081945"/>
                    <a:pt x="263271" y="1082135"/>
                  </a:cubicBezTo>
                  <a:cubicBezTo>
                    <a:pt x="264224" y="1082326"/>
                    <a:pt x="265271" y="1082421"/>
                    <a:pt x="266224" y="1082611"/>
                  </a:cubicBezTo>
                  <a:cubicBezTo>
                    <a:pt x="274987" y="1084231"/>
                    <a:pt x="283845" y="1085660"/>
                    <a:pt x="292799" y="1086993"/>
                  </a:cubicBezTo>
                  <a:cubicBezTo>
                    <a:pt x="293084" y="1086993"/>
                    <a:pt x="293275" y="1087088"/>
                    <a:pt x="293561" y="1087088"/>
                  </a:cubicBezTo>
                  <a:cubicBezTo>
                    <a:pt x="294418" y="1087184"/>
                    <a:pt x="295275" y="1087279"/>
                    <a:pt x="296037" y="1087374"/>
                  </a:cubicBezTo>
                  <a:cubicBezTo>
                    <a:pt x="303943" y="1088517"/>
                    <a:pt x="311849" y="1089470"/>
                    <a:pt x="319850" y="1090422"/>
                  </a:cubicBezTo>
                  <a:cubicBezTo>
                    <a:pt x="321088" y="1090517"/>
                    <a:pt x="322231" y="1090708"/>
                    <a:pt x="323374" y="1090898"/>
                  </a:cubicBezTo>
                  <a:cubicBezTo>
                    <a:pt x="324231" y="1090994"/>
                    <a:pt x="324993" y="1090994"/>
                    <a:pt x="325850" y="1091089"/>
                  </a:cubicBezTo>
                  <a:cubicBezTo>
                    <a:pt x="334518" y="1092041"/>
                    <a:pt x="343281" y="1092803"/>
                    <a:pt x="352044" y="1093470"/>
                  </a:cubicBezTo>
                  <a:cubicBezTo>
                    <a:pt x="352520" y="1093470"/>
                    <a:pt x="352901" y="1093565"/>
                    <a:pt x="353378" y="1093565"/>
                  </a:cubicBezTo>
                  <a:cubicBezTo>
                    <a:pt x="354425" y="1093661"/>
                    <a:pt x="355568" y="1093661"/>
                    <a:pt x="356616" y="1093756"/>
                  </a:cubicBezTo>
                  <a:cubicBezTo>
                    <a:pt x="364522" y="1094327"/>
                    <a:pt x="372428" y="1094708"/>
                    <a:pt x="380333" y="1095089"/>
                  </a:cubicBezTo>
                  <a:cubicBezTo>
                    <a:pt x="381572" y="1095185"/>
                    <a:pt x="382810" y="1095280"/>
                    <a:pt x="383953" y="1095280"/>
                  </a:cubicBezTo>
                  <a:cubicBezTo>
                    <a:pt x="384620" y="1095280"/>
                    <a:pt x="385286" y="1095280"/>
                    <a:pt x="385953" y="1095280"/>
                  </a:cubicBezTo>
                  <a:cubicBezTo>
                    <a:pt x="395192" y="1095565"/>
                    <a:pt x="404336" y="1095756"/>
                    <a:pt x="413575" y="1095851"/>
                  </a:cubicBezTo>
                  <a:cubicBezTo>
                    <a:pt x="414338" y="1095851"/>
                    <a:pt x="415004" y="1095851"/>
                    <a:pt x="415766" y="1095851"/>
                  </a:cubicBezTo>
                  <a:cubicBezTo>
                    <a:pt x="416909" y="1095851"/>
                    <a:pt x="417957" y="1095851"/>
                    <a:pt x="419100" y="1095851"/>
                  </a:cubicBezTo>
                  <a:cubicBezTo>
                    <a:pt x="429101" y="1095851"/>
                    <a:pt x="439103" y="1095756"/>
                    <a:pt x="449009" y="1095375"/>
                  </a:cubicBezTo>
                  <a:cubicBezTo>
                    <a:pt x="449104" y="1095375"/>
                    <a:pt x="449294" y="1095375"/>
                    <a:pt x="449390" y="1095375"/>
                  </a:cubicBezTo>
                  <a:cubicBezTo>
                    <a:pt x="449390" y="1095375"/>
                    <a:pt x="449485" y="1095375"/>
                    <a:pt x="449485" y="1095375"/>
                  </a:cubicBezTo>
                  <a:cubicBezTo>
                    <a:pt x="460915" y="1094994"/>
                    <a:pt x="472250" y="1094423"/>
                    <a:pt x="483584" y="1093565"/>
                  </a:cubicBezTo>
                  <a:cubicBezTo>
                    <a:pt x="484346" y="1093470"/>
                    <a:pt x="485204" y="1093470"/>
                    <a:pt x="485966" y="1093470"/>
                  </a:cubicBezTo>
                  <a:cubicBezTo>
                    <a:pt x="486347" y="1093470"/>
                    <a:pt x="486632" y="1093375"/>
                    <a:pt x="487013" y="1093375"/>
                  </a:cubicBezTo>
                  <a:cubicBezTo>
                    <a:pt x="500444" y="1092422"/>
                    <a:pt x="513683" y="1091089"/>
                    <a:pt x="526828" y="1089565"/>
                  </a:cubicBezTo>
                  <a:cubicBezTo>
                    <a:pt x="527114" y="1089565"/>
                    <a:pt x="527399" y="1089470"/>
                    <a:pt x="527685" y="1089470"/>
                  </a:cubicBezTo>
                  <a:cubicBezTo>
                    <a:pt x="527876" y="1089470"/>
                    <a:pt x="527971" y="1089470"/>
                    <a:pt x="528161" y="1089374"/>
                  </a:cubicBezTo>
                  <a:cubicBezTo>
                    <a:pt x="536639" y="1088327"/>
                    <a:pt x="545021" y="1087184"/>
                    <a:pt x="553307" y="1085945"/>
                  </a:cubicBezTo>
                  <a:cubicBezTo>
                    <a:pt x="555498" y="1085660"/>
                    <a:pt x="557594" y="1085279"/>
                    <a:pt x="559689" y="1084993"/>
                  </a:cubicBezTo>
                  <a:cubicBezTo>
                    <a:pt x="566928" y="1083850"/>
                    <a:pt x="574072" y="1082611"/>
                    <a:pt x="581216" y="1081278"/>
                  </a:cubicBezTo>
                  <a:cubicBezTo>
                    <a:pt x="582168" y="1081088"/>
                    <a:pt x="583121" y="1080992"/>
                    <a:pt x="583978" y="1080802"/>
                  </a:cubicBezTo>
                  <a:cubicBezTo>
                    <a:pt x="584359" y="1080707"/>
                    <a:pt x="584645" y="1080611"/>
                    <a:pt x="585026" y="1080611"/>
                  </a:cubicBezTo>
                  <a:cubicBezTo>
                    <a:pt x="588455" y="1079945"/>
                    <a:pt x="591884" y="1079183"/>
                    <a:pt x="595313" y="1078516"/>
                  </a:cubicBezTo>
                  <a:cubicBezTo>
                    <a:pt x="598170" y="1077944"/>
                    <a:pt x="600932" y="1077373"/>
                    <a:pt x="603790" y="1076801"/>
                  </a:cubicBezTo>
                  <a:cubicBezTo>
                    <a:pt x="607219" y="1076039"/>
                    <a:pt x="610648" y="1075182"/>
                    <a:pt x="614077" y="1074420"/>
                  </a:cubicBezTo>
                  <a:cubicBezTo>
                    <a:pt x="616744" y="1073753"/>
                    <a:pt x="619506" y="1073182"/>
                    <a:pt x="622173" y="1072515"/>
                  </a:cubicBezTo>
                  <a:cubicBezTo>
                    <a:pt x="625602" y="1071658"/>
                    <a:pt x="629031" y="1070705"/>
                    <a:pt x="632460" y="1069848"/>
                  </a:cubicBezTo>
                  <a:cubicBezTo>
                    <a:pt x="635032" y="1069181"/>
                    <a:pt x="637699" y="1068515"/>
                    <a:pt x="640175" y="1067848"/>
                  </a:cubicBezTo>
                  <a:cubicBezTo>
                    <a:pt x="643795" y="1066895"/>
                    <a:pt x="647414" y="1065752"/>
                    <a:pt x="650938" y="1064705"/>
                  </a:cubicBezTo>
                  <a:cubicBezTo>
                    <a:pt x="653225" y="1064038"/>
                    <a:pt x="655511" y="1063371"/>
                    <a:pt x="657797" y="1062704"/>
                  </a:cubicBezTo>
                  <a:cubicBezTo>
                    <a:pt x="661892" y="1061466"/>
                    <a:pt x="665988" y="1060133"/>
                    <a:pt x="669988" y="1058799"/>
                  </a:cubicBezTo>
                  <a:cubicBezTo>
                    <a:pt x="671608" y="1058228"/>
                    <a:pt x="673322" y="1057751"/>
                    <a:pt x="674942" y="1057180"/>
                  </a:cubicBezTo>
                  <a:cubicBezTo>
                    <a:pt x="680561" y="1055275"/>
                    <a:pt x="686086" y="1053275"/>
                    <a:pt x="691610" y="1051274"/>
                  </a:cubicBezTo>
                  <a:cubicBezTo>
                    <a:pt x="692753" y="1050893"/>
                    <a:pt x="693801" y="1050417"/>
                    <a:pt x="694944" y="1049941"/>
                  </a:cubicBezTo>
                  <a:cubicBezTo>
                    <a:pt x="699230" y="1048322"/>
                    <a:pt x="703517" y="1046607"/>
                    <a:pt x="707708" y="1044893"/>
                  </a:cubicBezTo>
                  <a:cubicBezTo>
                    <a:pt x="709613" y="1044131"/>
                    <a:pt x="711518" y="1043273"/>
                    <a:pt x="713423" y="1042416"/>
                  </a:cubicBezTo>
                  <a:cubicBezTo>
                    <a:pt x="716756" y="1040987"/>
                    <a:pt x="719995" y="1039654"/>
                    <a:pt x="723233" y="1038130"/>
                  </a:cubicBezTo>
                  <a:cubicBezTo>
                    <a:pt x="723329" y="1038035"/>
                    <a:pt x="723519" y="1038035"/>
                    <a:pt x="723614" y="1037939"/>
                  </a:cubicBezTo>
                  <a:cubicBezTo>
                    <a:pt x="726758" y="1036510"/>
                    <a:pt x="729901" y="1034987"/>
                    <a:pt x="732949" y="1033462"/>
                  </a:cubicBezTo>
                  <a:cubicBezTo>
                    <a:pt x="734568" y="1032701"/>
                    <a:pt x="736283" y="1031939"/>
                    <a:pt x="737807" y="1031081"/>
                  </a:cubicBezTo>
                  <a:cubicBezTo>
                    <a:pt x="742569" y="1028700"/>
                    <a:pt x="747236" y="1026224"/>
                    <a:pt x="751808" y="1023747"/>
                  </a:cubicBezTo>
                  <a:cubicBezTo>
                    <a:pt x="755904" y="1021461"/>
                    <a:pt x="759905" y="1019175"/>
                    <a:pt x="763715" y="1016889"/>
                  </a:cubicBezTo>
                  <a:cubicBezTo>
                    <a:pt x="763715" y="1016889"/>
                    <a:pt x="763715" y="1016889"/>
                    <a:pt x="763715" y="1016889"/>
                  </a:cubicBezTo>
                  <a:cubicBezTo>
                    <a:pt x="767906" y="1014317"/>
                    <a:pt x="771906" y="1011746"/>
                    <a:pt x="775811" y="1009174"/>
                  </a:cubicBezTo>
                  <a:cubicBezTo>
                    <a:pt x="777050" y="1008317"/>
                    <a:pt x="778193" y="1007459"/>
                    <a:pt x="779431" y="1006602"/>
                  </a:cubicBezTo>
                  <a:cubicBezTo>
                    <a:pt x="782003" y="1004792"/>
                    <a:pt x="784574" y="1002983"/>
                    <a:pt x="786956" y="1001173"/>
                  </a:cubicBezTo>
                  <a:cubicBezTo>
                    <a:pt x="787432" y="1000792"/>
                    <a:pt x="788003" y="1000411"/>
                    <a:pt x="788480" y="1000125"/>
                  </a:cubicBezTo>
                  <a:cubicBezTo>
                    <a:pt x="789527" y="999363"/>
                    <a:pt x="790480" y="998506"/>
                    <a:pt x="791528" y="997744"/>
                  </a:cubicBezTo>
                  <a:cubicBezTo>
                    <a:pt x="793052" y="996506"/>
                    <a:pt x="794671" y="995267"/>
                    <a:pt x="796195" y="994029"/>
                  </a:cubicBezTo>
                  <a:cubicBezTo>
                    <a:pt x="797719" y="992791"/>
                    <a:pt x="799148" y="991553"/>
                    <a:pt x="800576" y="990314"/>
                  </a:cubicBezTo>
                  <a:cubicBezTo>
                    <a:pt x="802005" y="989076"/>
                    <a:pt x="803434" y="987838"/>
                    <a:pt x="804863" y="986504"/>
                  </a:cubicBezTo>
                  <a:cubicBezTo>
                    <a:pt x="805339" y="986028"/>
                    <a:pt x="805815" y="985647"/>
                    <a:pt x="806291" y="985266"/>
                  </a:cubicBezTo>
                  <a:cubicBezTo>
                    <a:pt x="807244" y="984314"/>
                    <a:pt x="808196" y="983361"/>
                    <a:pt x="809149" y="982409"/>
                  </a:cubicBezTo>
                  <a:cubicBezTo>
                    <a:pt x="810197" y="981361"/>
                    <a:pt x="811244" y="980313"/>
                    <a:pt x="812292" y="979360"/>
                  </a:cubicBezTo>
                  <a:cubicBezTo>
                    <a:pt x="813721" y="977932"/>
                    <a:pt x="815054" y="976408"/>
                    <a:pt x="816483" y="974884"/>
                  </a:cubicBezTo>
                  <a:cubicBezTo>
                    <a:pt x="817340" y="973931"/>
                    <a:pt x="818293" y="972979"/>
                    <a:pt x="819150" y="971931"/>
                  </a:cubicBezTo>
                  <a:cubicBezTo>
                    <a:pt x="819340" y="971645"/>
                    <a:pt x="819626" y="971455"/>
                    <a:pt x="819817" y="971169"/>
                  </a:cubicBezTo>
                  <a:cubicBezTo>
                    <a:pt x="821246" y="969550"/>
                    <a:pt x="822579" y="967835"/>
                    <a:pt x="823913" y="966121"/>
                  </a:cubicBezTo>
                  <a:cubicBezTo>
                    <a:pt x="824294" y="965645"/>
                    <a:pt x="824770" y="965073"/>
                    <a:pt x="825151" y="964597"/>
                  </a:cubicBezTo>
                  <a:cubicBezTo>
                    <a:pt x="826961" y="962216"/>
                    <a:pt x="828675" y="959930"/>
                    <a:pt x="830199" y="957548"/>
                  </a:cubicBezTo>
                  <a:cubicBezTo>
                    <a:pt x="830294" y="957453"/>
                    <a:pt x="830294" y="957358"/>
                    <a:pt x="830390" y="957167"/>
                  </a:cubicBezTo>
                  <a:cubicBezTo>
                    <a:pt x="830771" y="956501"/>
                    <a:pt x="831152" y="955929"/>
                    <a:pt x="831533" y="955262"/>
                  </a:cubicBezTo>
                  <a:cubicBezTo>
                    <a:pt x="832676" y="953453"/>
                    <a:pt x="833819" y="951643"/>
                    <a:pt x="834866" y="949738"/>
                  </a:cubicBezTo>
                  <a:cubicBezTo>
                    <a:pt x="835343" y="948881"/>
                    <a:pt x="835819" y="947928"/>
                    <a:pt x="836295" y="947071"/>
                  </a:cubicBezTo>
                  <a:cubicBezTo>
                    <a:pt x="836867" y="946023"/>
                    <a:pt x="837438" y="944975"/>
                    <a:pt x="838010" y="943928"/>
                  </a:cubicBezTo>
                  <a:cubicBezTo>
                    <a:pt x="838295" y="943356"/>
                    <a:pt x="838486" y="942880"/>
                    <a:pt x="838772" y="942308"/>
                  </a:cubicBezTo>
                  <a:cubicBezTo>
                    <a:pt x="839248" y="941356"/>
                    <a:pt x="839724" y="940308"/>
                    <a:pt x="840105" y="939356"/>
                  </a:cubicBezTo>
                  <a:cubicBezTo>
                    <a:pt x="840772" y="937832"/>
                    <a:pt x="841438" y="936308"/>
                    <a:pt x="842010" y="934688"/>
                  </a:cubicBezTo>
                  <a:cubicBezTo>
                    <a:pt x="842391" y="933736"/>
                    <a:pt x="842772" y="932688"/>
                    <a:pt x="843058" y="931735"/>
                  </a:cubicBezTo>
                  <a:cubicBezTo>
                    <a:pt x="843248" y="931164"/>
                    <a:pt x="843439" y="930688"/>
                    <a:pt x="843629" y="930116"/>
                  </a:cubicBezTo>
                  <a:cubicBezTo>
                    <a:pt x="844010" y="929069"/>
                    <a:pt x="844201" y="928021"/>
                    <a:pt x="844582" y="926973"/>
                  </a:cubicBezTo>
                  <a:cubicBezTo>
                    <a:pt x="844868" y="926021"/>
                    <a:pt x="845153" y="925068"/>
                    <a:pt x="845439" y="924116"/>
                  </a:cubicBezTo>
                  <a:cubicBezTo>
                    <a:pt x="846392" y="922782"/>
                    <a:pt x="846773" y="921068"/>
                    <a:pt x="847058" y="919353"/>
                  </a:cubicBezTo>
                  <a:close/>
                </a:path>
              </a:pathLst>
            </a:custGeom>
            <a:solidFill>
              <a:schemeClr val="accent3">
                <a:lumMod val="60000"/>
                <a:lumOff val="40000"/>
              </a:schemeClr>
            </a:solidFill>
            <a:ln w="9525" cap="flat">
              <a:noFill/>
              <a:prstDash val="solid"/>
              <a:miter/>
            </a:ln>
          </p:spPr>
          <p:txBody>
            <a:bodyPr rtlCol="0" anchor="ctr"/>
            <a:lstStyle/>
            <a:p>
              <a:endParaRPr lang="en-US"/>
            </a:p>
          </p:txBody>
        </p:sp>
        <p:sp>
          <p:nvSpPr>
            <p:cNvPr id="360" name="Freeform: Shape 359">
              <a:extLst>
                <a:ext uri="{FF2B5EF4-FFF2-40B4-BE49-F238E27FC236}">
                  <a16:creationId xmlns:a16="http://schemas.microsoft.com/office/drawing/2014/main" id="{5EFEBB2C-7321-4A00-97B8-D0DB293984DD}"/>
                </a:ext>
              </a:extLst>
            </p:cNvPr>
            <p:cNvSpPr/>
            <p:nvPr/>
          </p:nvSpPr>
          <p:spPr>
            <a:xfrm rot="21542933">
              <a:off x="4776695" y="2467059"/>
              <a:ext cx="834040" cy="375489"/>
            </a:xfrm>
            <a:custGeom>
              <a:avLst/>
              <a:gdLst>
                <a:gd name="connsiteX0" fmla="*/ 834041 w 834040"/>
                <a:gd name="connsiteY0" fmla="*/ 187745 h 375489"/>
                <a:gd name="connsiteX1" fmla="*/ 417020 w 834040"/>
                <a:gd name="connsiteY1" fmla="*/ 375490 h 375489"/>
                <a:gd name="connsiteX2" fmla="*/ 0 w 834040"/>
                <a:gd name="connsiteY2" fmla="*/ 187745 h 375489"/>
                <a:gd name="connsiteX3" fmla="*/ 417020 w 834040"/>
                <a:gd name="connsiteY3" fmla="*/ 0 h 375489"/>
                <a:gd name="connsiteX4" fmla="*/ 834041 w 834040"/>
                <a:gd name="connsiteY4" fmla="*/ 187745 h 3754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4040" h="375489">
                  <a:moveTo>
                    <a:pt x="834041" y="187745"/>
                  </a:moveTo>
                  <a:cubicBezTo>
                    <a:pt x="834041" y="291433"/>
                    <a:pt x="647334" y="375490"/>
                    <a:pt x="417020" y="375490"/>
                  </a:cubicBezTo>
                  <a:cubicBezTo>
                    <a:pt x="186706" y="375490"/>
                    <a:pt x="0" y="291433"/>
                    <a:pt x="0" y="187745"/>
                  </a:cubicBezTo>
                  <a:cubicBezTo>
                    <a:pt x="0" y="84056"/>
                    <a:pt x="186706" y="0"/>
                    <a:pt x="417020" y="0"/>
                  </a:cubicBezTo>
                  <a:cubicBezTo>
                    <a:pt x="647334" y="0"/>
                    <a:pt x="834041" y="84056"/>
                    <a:pt x="834041" y="187745"/>
                  </a:cubicBezTo>
                  <a:close/>
                </a:path>
              </a:pathLst>
            </a:custGeom>
            <a:solidFill>
              <a:schemeClr val="accent3"/>
            </a:solidFill>
            <a:ln w="9525" cap="flat">
              <a:noFill/>
              <a:prstDash val="solid"/>
              <a:miter/>
            </a:ln>
          </p:spPr>
          <p:txBody>
            <a:bodyPr rtlCol="0" anchor="ctr"/>
            <a:lstStyle/>
            <a:p>
              <a:endParaRPr lang="en-US"/>
            </a:p>
          </p:txBody>
        </p:sp>
        <p:sp>
          <p:nvSpPr>
            <p:cNvPr id="361" name="Freeform: Shape 360">
              <a:extLst>
                <a:ext uri="{FF2B5EF4-FFF2-40B4-BE49-F238E27FC236}">
                  <a16:creationId xmlns:a16="http://schemas.microsoft.com/office/drawing/2014/main" id="{A632E5B4-B2B3-473C-94BC-7F3B2C1D7D20}"/>
                </a:ext>
              </a:extLst>
            </p:cNvPr>
            <p:cNvSpPr/>
            <p:nvPr/>
          </p:nvSpPr>
          <p:spPr>
            <a:xfrm>
              <a:off x="5417628" y="2944558"/>
              <a:ext cx="1372552" cy="1445418"/>
            </a:xfrm>
            <a:custGeom>
              <a:avLst/>
              <a:gdLst>
                <a:gd name="connsiteX0" fmla="*/ 1085564 w 1372552"/>
                <a:gd name="connsiteY0" fmla="*/ 1445419 h 1445418"/>
                <a:gd name="connsiteX1" fmla="*/ 0 w 1372552"/>
                <a:gd name="connsiteY1" fmla="*/ 854869 h 1445418"/>
                <a:gd name="connsiteX2" fmla="*/ 287084 w 1372552"/>
                <a:gd name="connsiteY2" fmla="*/ 0 h 1445418"/>
                <a:gd name="connsiteX3" fmla="*/ 1372553 w 1372552"/>
                <a:gd name="connsiteY3" fmla="*/ 590455 h 1445418"/>
              </a:gdLst>
              <a:ahLst/>
              <a:cxnLst>
                <a:cxn ang="0">
                  <a:pos x="connsiteX0" y="connsiteY0"/>
                </a:cxn>
                <a:cxn ang="0">
                  <a:pos x="connsiteX1" y="connsiteY1"/>
                </a:cxn>
                <a:cxn ang="0">
                  <a:pos x="connsiteX2" y="connsiteY2"/>
                </a:cxn>
                <a:cxn ang="0">
                  <a:pos x="connsiteX3" y="connsiteY3"/>
                </a:cxn>
              </a:cxnLst>
              <a:rect l="l" t="t" r="r" b="b"/>
              <a:pathLst>
                <a:path w="1372552" h="1445418">
                  <a:moveTo>
                    <a:pt x="1085564" y="1445419"/>
                  </a:moveTo>
                  <a:lnTo>
                    <a:pt x="0" y="854869"/>
                  </a:lnTo>
                  <a:lnTo>
                    <a:pt x="287084" y="0"/>
                  </a:lnTo>
                  <a:lnTo>
                    <a:pt x="1372553" y="590455"/>
                  </a:lnTo>
                  <a:close/>
                </a:path>
              </a:pathLst>
            </a:custGeom>
            <a:solidFill>
              <a:schemeClr val="accent1">
                <a:lumMod val="60000"/>
                <a:lumOff val="40000"/>
              </a:schemeClr>
            </a:solidFill>
            <a:ln w="9525" cap="flat">
              <a:noFill/>
              <a:prstDash val="solid"/>
              <a:miter/>
            </a:ln>
          </p:spPr>
          <p:txBody>
            <a:bodyPr rtlCol="0" anchor="ctr"/>
            <a:lstStyle/>
            <a:p>
              <a:endParaRPr lang="en-US"/>
            </a:p>
          </p:txBody>
        </p:sp>
        <p:sp>
          <p:nvSpPr>
            <p:cNvPr id="362" name="Freeform: Shape 361">
              <a:extLst>
                <a:ext uri="{FF2B5EF4-FFF2-40B4-BE49-F238E27FC236}">
                  <a16:creationId xmlns:a16="http://schemas.microsoft.com/office/drawing/2014/main" id="{57AA1E81-069B-4B03-855B-A84371BFA257}"/>
                </a:ext>
              </a:extLst>
            </p:cNvPr>
            <p:cNvSpPr/>
            <p:nvPr/>
          </p:nvSpPr>
          <p:spPr>
            <a:xfrm>
              <a:off x="6503193" y="3535013"/>
              <a:ext cx="793146" cy="854964"/>
            </a:xfrm>
            <a:custGeom>
              <a:avLst/>
              <a:gdLst>
                <a:gd name="connsiteX0" fmla="*/ 286988 w 793146"/>
                <a:gd name="connsiteY0" fmla="*/ 0 h 854964"/>
                <a:gd name="connsiteX1" fmla="*/ 793147 w 793146"/>
                <a:gd name="connsiteY1" fmla="*/ 640842 h 854964"/>
                <a:gd name="connsiteX2" fmla="*/ 0 w 793146"/>
                <a:gd name="connsiteY2" fmla="*/ 854964 h 854964"/>
              </a:gdLst>
              <a:ahLst/>
              <a:cxnLst>
                <a:cxn ang="0">
                  <a:pos x="connsiteX0" y="connsiteY0"/>
                </a:cxn>
                <a:cxn ang="0">
                  <a:pos x="connsiteX1" y="connsiteY1"/>
                </a:cxn>
                <a:cxn ang="0">
                  <a:pos x="connsiteX2" y="connsiteY2"/>
                </a:cxn>
              </a:cxnLst>
              <a:rect l="l" t="t" r="r" b="b"/>
              <a:pathLst>
                <a:path w="793146" h="854964">
                  <a:moveTo>
                    <a:pt x="286988" y="0"/>
                  </a:moveTo>
                  <a:lnTo>
                    <a:pt x="793147" y="640842"/>
                  </a:lnTo>
                  <a:lnTo>
                    <a:pt x="0" y="854964"/>
                  </a:lnTo>
                  <a:close/>
                </a:path>
              </a:pathLst>
            </a:custGeom>
            <a:solidFill>
              <a:schemeClr val="accent1"/>
            </a:solidFill>
            <a:ln w="9525" cap="flat">
              <a:noFill/>
              <a:prstDash val="solid"/>
              <a:miter/>
            </a:ln>
          </p:spPr>
          <p:txBody>
            <a:bodyPr rtlCol="0" anchor="ctr"/>
            <a:lstStyle/>
            <a:p>
              <a:endParaRPr lang="en-US"/>
            </a:p>
          </p:txBody>
        </p:sp>
      </p:grpSp>
      <p:sp>
        <p:nvSpPr>
          <p:cNvPr id="2" name="Text Placeholder 1">
            <a:extLst>
              <a:ext uri="{FF2B5EF4-FFF2-40B4-BE49-F238E27FC236}">
                <a16:creationId xmlns:a16="http://schemas.microsoft.com/office/drawing/2014/main" id="{10C80A5C-23BF-4876-B44D-567BE9DBDDF8}"/>
              </a:ext>
            </a:extLst>
          </p:cNvPr>
          <p:cNvSpPr>
            <a:spLocks noGrp="1"/>
          </p:cNvSpPr>
          <p:nvPr>
            <p:ph type="body" sz="quarter" idx="10"/>
          </p:nvPr>
        </p:nvSpPr>
        <p:spPr/>
        <p:txBody>
          <a:bodyPr/>
          <a:lstStyle/>
          <a:p>
            <a:pPr algn="ctr"/>
            <a:r>
              <a:rPr lang="en-US" sz="4000" b="1" dirty="0">
                <a:solidFill>
                  <a:schemeClr val="bg2"/>
                </a:solidFill>
                <a:latin typeface="+mj-lt"/>
              </a:rPr>
              <a:t>Thank You for Studying </a:t>
            </a:r>
          </a:p>
          <a:p>
            <a:pPr algn="ctr"/>
            <a:r>
              <a:rPr lang="en-US" sz="4000" b="1" dirty="0">
                <a:solidFill>
                  <a:schemeClr val="bg2"/>
                </a:solidFill>
                <a:latin typeface="+mj-lt"/>
              </a:rPr>
              <a:t>With Us</a:t>
            </a:r>
          </a:p>
        </p:txBody>
      </p:sp>
    </p:spTree>
    <p:extLst>
      <p:ext uri="{BB962C8B-B14F-4D97-AF65-F5344CB8AC3E}">
        <p14:creationId xmlns:p14="http://schemas.microsoft.com/office/powerpoint/2010/main" val="254205009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Rounded Corners 8">
            <a:extLst>
              <a:ext uri="{FF2B5EF4-FFF2-40B4-BE49-F238E27FC236}">
                <a16:creationId xmlns:a16="http://schemas.microsoft.com/office/drawing/2014/main" id="{156A5201-B821-4C14-B635-D0876AE47FC7}"/>
              </a:ext>
            </a:extLst>
          </p:cNvPr>
          <p:cNvSpPr/>
          <p:nvPr/>
        </p:nvSpPr>
        <p:spPr>
          <a:xfrm>
            <a:off x="896983" y="718457"/>
            <a:ext cx="10398034" cy="5421086"/>
          </a:xfrm>
          <a:prstGeom prst="roundRect">
            <a:avLst>
              <a:gd name="adj" fmla="val 196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0" name="Group 89">
            <a:extLst>
              <a:ext uri="{FF2B5EF4-FFF2-40B4-BE49-F238E27FC236}">
                <a16:creationId xmlns:a16="http://schemas.microsoft.com/office/drawing/2014/main" id="{D222BF88-CE02-4249-87CD-090785809E07}"/>
              </a:ext>
            </a:extLst>
          </p:cNvPr>
          <p:cNvGrpSpPr/>
          <p:nvPr/>
        </p:nvGrpSpPr>
        <p:grpSpPr>
          <a:xfrm>
            <a:off x="1459146" y="865394"/>
            <a:ext cx="9305196" cy="5234930"/>
            <a:chOff x="152517" y="153168"/>
            <a:chExt cx="12190711" cy="6858269"/>
          </a:xfrm>
          <a:solidFill>
            <a:schemeClr val="accent1">
              <a:lumMod val="50000"/>
            </a:schemeClr>
          </a:solidFill>
        </p:grpSpPr>
        <p:grpSp>
          <p:nvGrpSpPr>
            <p:cNvPr id="91" name="Graphic 2">
              <a:extLst>
                <a:ext uri="{FF2B5EF4-FFF2-40B4-BE49-F238E27FC236}">
                  <a16:creationId xmlns:a16="http://schemas.microsoft.com/office/drawing/2014/main" id="{3D44D139-ADB1-44A8-9EF2-C4CBB2F50AC2}"/>
                </a:ext>
              </a:extLst>
            </p:cNvPr>
            <p:cNvGrpSpPr/>
            <p:nvPr/>
          </p:nvGrpSpPr>
          <p:grpSpPr>
            <a:xfrm>
              <a:off x="7622569" y="6577195"/>
              <a:ext cx="313226" cy="373898"/>
              <a:chOff x="7622569" y="6577195"/>
              <a:chExt cx="313226" cy="373898"/>
            </a:xfrm>
            <a:grpFill/>
          </p:grpSpPr>
          <p:sp>
            <p:nvSpPr>
              <p:cNvPr id="232" name="Freeform: Shape 231">
                <a:extLst>
                  <a:ext uri="{FF2B5EF4-FFF2-40B4-BE49-F238E27FC236}">
                    <a16:creationId xmlns:a16="http://schemas.microsoft.com/office/drawing/2014/main" id="{9602AC24-5A25-4C12-AFE3-43E56C2EA199}"/>
                  </a:ext>
                </a:extLst>
              </p:cNvPr>
              <p:cNvSpPr/>
              <p:nvPr/>
            </p:nvSpPr>
            <p:spPr>
              <a:xfrm>
                <a:off x="7622569" y="6577195"/>
                <a:ext cx="313226" cy="373898"/>
              </a:xfrm>
              <a:custGeom>
                <a:avLst/>
                <a:gdLst>
                  <a:gd name="connsiteX0" fmla="*/ 293496 w 313226"/>
                  <a:gd name="connsiteY0" fmla="*/ 0 h 373898"/>
                  <a:gd name="connsiteX1" fmla="*/ 42832 w 313226"/>
                  <a:gd name="connsiteY1" fmla="*/ 0 h 373898"/>
                  <a:gd name="connsiteX2" fmla="*/ 23101 w 313226"/>
                  <a:gd name="connsiteY2" fmla="*/ 19731 h 373898"/>
                  <a:gd name="connsiteX3" fmla="*/ 23101 w 313226"/>
                  <a:gd name="connsiteY3" fmla="*/ 29431 h 373898"/>
                  <a:gd name="connsiteX4" fmla="*/ 11592 w 313226"/>
                  <a:gd name="connsiteY4" fmla="*/ 29431 h 373898"/>
                  <a:gd name="connsiteX5" fmla="*/ 0 w 313226"/>
                  <a:gd name="connsiteY5" fmla="*/ 41024 h 373898"/>
                  <a:gd name="connsiteX6" fmla="*/ 11592 w 313226"/>
                  <a:gd name="connsiteY6" fmla="*/ 52615 h 373898"/>
                  <a:gd name="connsiteX7" fmla="*/ 23101 w 313226"/>
                  <a:gd name="connsiteY7" fmla="*/ 52615 h 373898"/>
                  <a:gd name="connsiteX8" fmla="*/ 23101 w 313226"/>
                  <a:gd name="connsiteY8" fmla="*/ 95119 h 373898"/>
                  <a:gd name="connsiteX9" fmla="*/ 11592 w 313226"/>
                  <a:gd name="connsiteY9" fmla="*/ 95119 h 373898"/>
                  <a:gd name="connsiteX10" fmla="*/ 0 w 313226"/>
                  <a:gd name="connsiteY10" fmla="*/ 106711 h 373898"/>
                  <a:gd name="connsiteX11" fmla="*/ 11592 w 313226"/>
                  <a:gd name="connsiteY11" fmla="*/ 118302 h 373898"/>
                  <a:gd name="connsiteX12" fmla="*/ 23101 w 313226"/>
                  <a:gd name="connsiteY12" fmla="*/ 118302 h 373898"/>
                  <a:gd name="connsiteX13" fmla="*/ 23101 w 313226"/>
                  <a:gd name="connsiteY13" fmla="*/ 160806 h 373898"/>
                  <a:gd name="connsiteX14" fmla="*/ 11592 w 313226"/>
                  <a:gd name="connsiteY14" fmla="*/ 160806 h 373898"/>
                  <a:gd name="connsiteX15" fmla="*/ 0 w 313226"/>
                  <a:gd name="connsiteY15" fmla="*/ 172398 h 373898"/>
                  <a:gd name="connsiteX16" fmla="*/ 11592 w 313226"/>
                  <a:gd name="connsiteY16" fmla="*/ 183990 h 373898"/>
                  <a:gd name="connsiteX17" fmla="*/ 23101 w 313226"/>
                  <a:gd name="connsiteY17" fmla="*/ 183990 h 373898"/>
                  <a:gd name="connsiteX18" fmla="*/ 23101 w 313226"/>
                  <a:gd name="connsiteY18" fmla="*/ 226493 h 373898"/>
                  <a:gd name="connsiteX19" fmla="*/ 11592 w 313226"/>
                  <a:gd name="connsiteY19" fmla="*/ 226493 h 373898"/>
                  <a:gd name="connsiteX20" fmla="*/ 0 w 313226"/>
                  <a:gd name="connsiteY20" fmla="*/ 238085 h 373898"/>
                  <a:gd name="connsiteX21" fmla="*/ 11592 w 313226"/>
                  <a:gd name="connsiteY21" fmla="*/ 249677 h 373898"/>
                  <a:gd name="connsiteX22" fmla="*/ 23101 w 313226"/>
                  <a:gd name="connsiteY22" fmla="*/ 249677 h 373898"/>
                  <a:gd name="connsiteX23" fmla="*/ 23101 w 313226"/>
                  <a:gd name="connsiteY23" fmla="*/ 292180 h 373898"/>
                  <a:gd name="connsiteX24" fmla="*/ 11592 w 313226"/>
                  <a:gd name="connsiteY24" fmla="*/ 292180 h 373898"/>
                  <a:gd name="connsiteX25" fmla="*/ 0 w 313226"/>
                  <a:gd name="connsiteY25" fmla="*/ 303772 h 373898"/>
                  <a:gd name="connsiteX26" fmla="*/ 11592 w 313226"/>
                  <a:gd name="connsiteY26" fmla="*/ 315364 h 373898"/>
                  <a:gd name="connsiteX27" fmla="*/ 23101 w 313226"/>
                  <a:gd name="connsiteY27" fmla="*/ 315364 h 373898"/>
                  <a:gd name="connsiteX28" fmla="*/ 23101 w 313226"/>
                  <a:gd name="connsiteY28" fmla="*/ 315775 h 373898"/>
                  <a:gd name="connsiteX29" fmla="*/ 23101 w 313226"/>
                  <a:gd name="connsiteY29" fmla="*/ 318981 h 373898"/>
                  <a:gd name="connsiteX30" fmla="*/ 23101 w 313226"/>
                  <a:gd name="connsiteY30" fmla="*/ 354168 h 373898"/>
                  <a:gd name="connsiteX31" fmla="*/ 42832 w 313226"/>
                  <a:gd name="connsiteY31" fmla="*/ 373899 h 373898"/>
                  <a:gd name="connsiteX32" fmla="*/ 293496 w 313226"/>
                  <a:gd name="connsiteY32" fmla="*/ 373899 h 373898"/>
                  <a:gd name="connsiteX33" fmla="*/ 313227 w 313226"/>
                  <a:gd name="connsiteY33" fmla="*/ 354168 h 373898"/>
                  <a:gd name="connsiteX34" fmla="*/ 313227 w 313226"/>
                  <a:gd name="connsiteY34" fmla="*/ 318981 h 373898"/>
                  <a:gd name="connsiteX35" fmla="*/ 313227 w 313226"/>
                  <a:gd name="connsiteY35" fmla="*/ 317337 h 373898"/>
                  <a:gd name="connsiteX36" fmla="*/ 313227 w 313226"/>
                  <a:gd name="connsiteY36" fmla="*/ 19731 h 373898"/>
                  <a:gd name="connsiteX37" fmla="*/ 293496 w 313226"/>
                  <a:gd name="connsiteY37" fmla="*/ 0 h 373898"/>
                  <a:gd name="connsiteX38" fmla="*/ 23101 w 313226"/>
                  <a:gd name="connsiteY38" fmla="*/ 310431 h 373898"/>
                  <a:gd name="connsiteX39" fmla="*/ 11592 w 313226"/>
                  <a:gd name="connsiteY39" fmla="*/ 310431 h 373898"/>
                  <a:gd name="connsiteX40" fmla="*/ 5179 w 313226"/>
                  <a:gd name="connsiteY40" fmla="*/ 304019 h 373898"/>
                  <a:gd name="connsiteX41" fmla="*/ 11592 w 313226"/>
                  <a:gd name="connsiteY41" fmla="*/ 297606 h 373898"/>
                  <a:gd name="connsiteX42" fmla="*/ 23101 w 313226"/>
                  <a:gd name="connsiteY42" fmla="*/ 297606 h 373898"/>
                  <a:gd name="connsiteX43" fmla="*/ 23101 w 313226"/>
                  <a:gd name="connsiteY43" fmla="*/ 310431 h 373898"/>
                  <a:gd name="connsiteX44" fmla="*/ 23101 w 313226"/>
                  <a:gd name="connsiteY44" fmla="*/ 244662 h 373898"/>
                  <a:gd name="connsiteX45" fmla="*/ 11592 w 313226"/>
                  <a:gd name="connsiteY45" fmla="*/ 244662 h 373898"/>
                  <a:gd name="connsiteX46" fmla="*/ 5179 w 313226"/>
                  <a:gd name="connsiteY46" fmla="*/ 238249 h 373898"/>
                  <a:gd name="connsiteX47" fmla="*/ 11592 w 313226"/>
                  <a:gd name="connsiteY47" fmla="*/ 231837 h 373898"/>
                  <a:gd name="connsiteX48" fmla="*/ 23101 w 313226"/>
                  <a:gd name="connsiteY48" fmla="*/ 231837 h 373898"/>
                  <a:gd name="connsiteX49" fmla="*/ 23101 w 313226"/>
                  <a:gd name="connsiteY49" fmla="*/ 244662 h 373898"/>
                  <a:gd name="connsiteX50" fmla="*/ 23101 w 313226"/>
                  <a:gd name="connsiteY50" fmla="*/ 178975 h 373898"/>
                  <a:gd name="connsiteX51" fmla="*/ 11592 w 313226"/>
                  <a:gd name="connsiteY51" fmla="*/ 178975 h 373898"/>
                  <a:gd name="connsiteX52" fmla="*/ 5179 w 313226"/>
                  <a:gd name="connsiteY52" fmla="*/ 172562 h 373898"/>
                  <a:gd name="connsiteX53" fmla="*/ 11592 w 313226"/>
                  <a:gd name="connsiteY53" fmla="*/ 166150 h 373898"/>
                  <a:gd name="connsiteX54" fmla="*/ 23101 w 313226"/>
                  <a:gd name="connsiteY54" fmla="*/ 166150 h 373898"/>
                  <a:gd name="connsiteX55" fmla="*/ 23101 w 313226"/>
                  <a:gd name="connsiteY55" fmla="*/ 178975 h 373898"/>
                  <a:gd name="connsiteX56" fmla="*/ 23101 w 313226"/>
                  <a:gd name="connsiteY56" fmla="*/ 113205 h 373898"/>
                  <a:gd name="connsiteX57" fmla="*/ 11592 w 313226"/>
                  <a:gd name="connsiteY57" fmla="*/ 113205 h 373898"/>
                  <a:gd name="connsiteX58" fmla="*/ 5179 w 313226"/>
                  <a:gd name="connsiteY58" fmla="*/ 106793 h 373898"/>
                  <a:gd name="connsiteX59" fmla="*/ 11592 w 313226"/>
                  <a:gd name="connsiteY59" fmla="*/ 100380 h 373898"/>
                  <a:gd name="connsiteX60" fmla="*/ 23101 w 313226"/>
                  <a:gd name="connsiteY60" fmla="*/ 100380 h 373898"/>
                  <a:gd name="connsiteX61" fmla="*/ 23101 w 313226"/>
                  <a:gd name="connsiteY61" fmla="*/ 113205 h 373898"/>
                  <a:gd name="connsiteX62" fmla="*/ 23101 w 313226"/>
                  <a:gd name="connsiteY62" fmla="*/ 47436 h 373898"/>
                  <a:gd name="connsiteX63" fmla="*/ 11592 w 313226"/>
                  <a:gd name="connsiteY63" fmla="*/ 47436 h 373898"/>
                  <a:gd name="connsiteX64" fmla="*/ 5179 w 313226"/>
                  <a:gd name="connsiteY64" fmla="*/ 41024 h 373898"/>
                  <a:gd name="connsiteX65" fmla="*/ 11592 w 313226"/>
                  <a:gd name="connsiteY65" fmla="*/ 34611 h 373898"/>
                  <a:gd name="connsiteX66" fmla="*/ 23101 w 313226"/>
                  <a:gd name="connsiteY66" fmla="*/ 34611 h 373898"/>
                  <a:gd name="connsiteX67" fmla="*/ 23101 w 313226"/>
                  <a:gd name="connsiteY67" fmla="*/ 47436 h 373898"/>
                  <a:gd name="connsiteX68" fmla="*/ 28281 w 313226"/>
                  <a:gd name="connsiteY68" fmla="*/ 316104 h 373898"/>
                  <a:gd name="connsiteX69" fmla="*/ 28281 w 313226"/>
                  <a:gd name="connsiteY69" fmla="*/ 297606 h 373898"/>
                  <a:gd name="connsiteX70" fmla="*/ 44559 w 313226"/>
                  <a:gd name="connsiteY70" fmla="*/ 297606 h 373898"/>
                  <a:gd name="connsiteX71" fmla="*/ 48751 w 313226"/>
                  <a:gd name="connsiteY71" fmla="*/ 299168 h 373898"/>
                  <a:gd name="connsiteX72" fmla="*/ 46778 w 313226"/>
                  <a:gd name="connsiteY72" fmla="*/ 304019 h 373898"/>
                  <a:gd name="connsiteX73" fmla="*/ 53684 w 313226"/>
                  <a:gd name="connsiteY73" fmla="*/ 310924 h 373898"/>
                  <a:gd name="connsiteX74" fmla="*/ 60590 w 313226"/>
                  <a:gd name="connsiteY74" fmla="*/ 304019 h 373898"/>
                  <a:gd name="connsiteX75" fmla="*/ 54095 w 313226"/>
                  <a:gd name="connsiteY75" fmla="*/ 297195 h 373898"/>
                  <a:gd name="connsiteX76" fmla="*/ 44723 w 313226"/>
                  <a:gd name="connsiteY76" fmla="*/ 292427 h 373898"/>
                  <a:gd name="connsiteX77" fmla="*/ 28445 w 313226"/>
                  <a:gd name="connsiteY77" fmla="*/ 292427 h 373898"/>
                  <a:gd name="connsiteX78" fmla="*/ 28445 w 313226"/>
                  <a:gd name="connsiteY78" fmla="*/ 231919 h 373898"/>
                  <a:gd name="connsiteX79" fmla="*/ 44723 w 313226"/>
                  <a:gd name="connsiteY79" fmla="*/ 231919 h 373898"/>
                  <a:gd name="connsiteX80" fmla="*/ 48916 w 313226"/>
                  <a:gd name="connsiteY80" fmla="*/ 233481 h 373898"/>
                  <a:gd name="connsiteX81" fmla="*/ 46943 w 313226"/>
                  <a:gd name="connsiteY81" fmla="*/ 238332 h 373898"/>
                  <a:gd name="connsiteX82" fmla="*/ 53849 w 313226"/>
                  <a:gd name="connsiteY82" fmla="*/ 245237 h 373898"/>
                  <a:gd name="connsiteX83" fmla="*/ 60754 w 313226"/>
                  <a:gd name="connsiteY83" fmla="*/ 238332 h 373898"/>
                  <a:gd name="connsiteX84" fmla="*/ 54260 w 313226"/>
                  <a:gd name="connsiteY84" fmla="*/ 231508 h 373898"/>
                  <a:gd name="connsiteX85" fmla="*/ 44887 w 313226"/>
                  <a:gd name="connsiteY85" fmla="*/ 226740 h 373898"/>
                  <a:gd name="connsiteX86" fmla="*/ 28610 w 313226"/>
                  <a:gd name="connsiteY86" fmla="*/ 226740 h 373898"/>
                  <a:gd name="connsiteX87" fmla="*/ 28610 w 313226"/>
                  <a:gd name="connsiteY87" fmla="*/ 166232 h 373898"/>
                  <a:gd name="connsiteX88" fmla="*/ 44887 w 313226"/>
                  <a:gd name="connsiteY88" fmla="*/ 166232 h 373898"/>
                  <a:gd name="connsiteX89" fmla="*/ 49080 w 313226"/>
                  <a:gd name="connsiteY89" fmla="*/ 167794 h 373898"/>
                  <a:gd name="connsiteX90" fmla="*/ 47107 w 313226"/>
                  <a:gd name="connsiteY90" fmla="*/ 172645 h 373898"/>
                  <a:gd name="connsiteX91" fmla="*/ 54013 w 313226"/>
                  <a:gd name="connsiteY91" fmla="*/ 179550 h 373898"/>
                  <a:gd name="connsiteX92" fmla="*/ 60919 w 313226"/>
                  <a:gd name="connsiteY92" fmla="*/ 172645 h 373898"/>
                  <a:gd name="connsiteX93" fmla="*/ 54424 w 313226"/>
                  <a:gd name="connsiteY93" fmla="*/ 165821 h 373898"/>
                  <a:gd name="connsiteX94" fmla="*/ 45052 w 313226"/>
                  <a:gd name="connsiteY94" fmla="*/ 161053 h 373898"/>
                  <a:gd name="connsiteX95" fmla="*/ 28774 w 313226"/>
                  <a:gd name="connsiteY95" fmla="*/ 161053 h 373898"/>
                  <a:gd name="connsiteX96" fmla="*/ 28774 w 313226"/>
                  <a:gd name="connsiteY96" fmla="*/ 100545 h 373898"/>
                  <a:gd name="connsiteX97" fmla="*/ 45052 w 313226"/>
                  <a:gd name="connsiteY97" fmla="*/ 100545 h 373898"/>
                  <a:gd name="connsiteX98" fmla="*/ 49245 w 313226"/>
                  <a:gd name="connsiteY98" fmla="*/ 102107 h 373898"/>
                  <a:gd name="connsiteX99" fmla="*/ 47272 w 313226"/>
                  <a:gd name="connsiteY99" fmla="*/ 106957 h 373898"/>
                  <a:gd name="connsiteX100" fmla="*/ 54177 w 313226"/>
                  <a:gd name="connsiteY100" fmla="*/ 113863 h 373898"/>
                  <a:gd name="connsiteX101" fmla="*/ 61083 w 313226"/>
                  <a:gd name="connsiteY101" fmla="*/ 106957 h 373898"/>
                  <a:gd name="connsiteX102" fmla="*/ 54588 w 313226"/>
                  <a:gd name="connsiteY102" fmla="*/ 100134 h 373898"/>
                  <a:gd name="connsiteX103" fmla="*/ 45216 w 313226"/>
                  <a:gd name="connsiteY103" fmla="*/ 95365 h 373898"/>
                  <a:gd name="connsiteX104" fmla="*/ 28938 w 313226"/>
                  <a:gd name="connsiteY104" fmla="*/ 95365 h 373898"/>
                  <a:gd name="connsiteX105" fmla="*/ 28938 w 313226"/>
                  <a:gd name="connsiteY105" fmla="*/ 34858 h 373898"/>
                  <a:gd name="connsiteX106" fmla="*/ 45216 w 313226"/>
                  <a:gd name="connsiteY106" fmla="*/ 34858 h 373898"/>
                  <a:gd name="connsiteX107" fmla="*/ 49409 w 313226"/>
                  <a:gd name="connsiteY107" fmla="*/ 36420 h 373898"/>
                  <a:gd name="connsiteX108" fmla="*/ 47436 w 313226"/>
                  <a:gd name="connsiteY108" fmla="*/ 41270 h 373898"/>
                  <a:gd name="connsiteX109" fmla="*/ 54342 w 313226"/>
                  <a:gd name="connsiteY109" fmla="*/ 48176 h 373898"/>
                  <a:gd name="connsiteX110" fmla="*/ 61247 w 313226"/>
                  <a:gd name="connsiteY110" fmla="*/ 41270 h 373898"/>
                  <a:gd name="connsiteX111" fmla="*/ 54753 w 313226"/>
                  <a:gd name="connsiteY111" fmla="*/ 34447 h 373898"/>
                  <a:gd name="connsiteX112" fmla="*/ 45381 w 313226"/>
                  <a:gd name="connsiteY112" fmla="*/ 29678 h 373898"/>
                  <a:gd name="connsiteX113" fmla="*/ 29103 w 313226"/>
                  <a:gd name="connsiteY113" fmla="*/ 29678 h 373898"/>
                  <a:gd name="connsiteX114" fmla="*/ 29103 w 313226"/>
                  <a:gd name="connsiteY114" fmla="*/ 19977 h 373898"/>
                  <a:gd name="connsiteX115" fmla="*/ 43572 w 313226"/>
                  <a:gd name="connsiteY115" fmla="*/ 5508 h 373898"/>
                  <a:gd name="connsiteX116" fmla="*/ 72429 w 313226"/>
                  <a:gd name="connsiteY116" fmla="*/ 5508 h 373898"/>
                  <a:gd name="connsiteX117" fmla="*/ 72429 w 313226"/>
                  <a:gd name="connsiteY117" fmla="*/ 333779 h 373898"/>
                  <a:gd name="connsiteX118" fmla="*/ 43572 w 313226"/>
                  <a:gd name="connsiteY118" fmla="*/ 333779 h 373898"/>
                  <a:gd name="connsiteX119" fmla="*/ 29103 w 313226"/>
                  <a:gd name="connsiteY119" fmla="*/ 319310 h 373898"/>
                  <a:gd name="connsiteX120" fmla="*/ 29103 w 313226"/>
                  <a:gd name="connsiteY120" fmla="*/ 316104 h 373898"/>
                  <a:gd name="connsiteX121" fmla="*/ 307965 w 313226"/>
                  <a:gd name="connsiteY121" fmla="*/ 354415 h 373898"/>
                  <a:gd name="connsiteX122" fmla="*/ 293496 w 313226"/>
                  <a:gd name="connsiteY122" fmla="*/ 368884 h 373898"/>
                  <a:gd name="connsiteX123" fmla="*/ 42832 w 313226"/>
                  <a:gd name="connsiteY123" fmla="*/ 368884 h 373898"/>
                  <a:gd name="connsiteX124" fmla="*/ 28363 w 313226"/>
                  <a:gd name="connsiteY124" fmla="*/ 354415 h 373898"/>
                  <a:gd name="connsiteX125" fmla="*/ 28363 w 313226"/>
                  <a:gd name="connsiteY125" fmla="*/ 332546 h 373898"/>
                  <a:gd name="connsiteX126" fmla="*/ 42832 w 313226"/>
                  <a:gd name="connsiteY126" fmla="*/ 338959 h 373898"/>
                  <a:gd name="connsiteX127" fmla="*/ 293496 w 313226"/>
                  <a:gd name="connsiteY127" fmla="*/ 338959 h 373898"/>
                  <a:gd name="connsiteX128" fmla="*/ 307965 w 313226"/>
                  <a:gd name="connsiteY128" fmla="*/ 332546 h 373898"/>
                  <a:gd name="connsiteX129" fmla="*/ 307965 w 313226"/>
                  <a:gd name="connsiteY129" fmla="*/ 354415 h 373898"/>
                  <a:gd name="connsiteX130" fmla="*/ 307965 w 313226"/>
                  <a:gd name="connsiteY130" fmla="*/ 317666 h 373898"/>
                  <a:gd name="connsiteX131" fmla="*/ 307965 w 313226"/>
                  <a:gd name="connsiteY131" fmla="*/ 319310 h 373898"/>
                  <a:gd name="connsiteX132" fmla="*/ 293496 w 313226"/>
                  <a:gd name="connsiteY132" fmla="*/ 333779 h 373898"/>
                  <a:gd name="connsiteX133" fmla="*/ 76868 w 313226"/>
                  <a:gd name="connsiteY133" fmla="*/ 333779 h 373898"/>
                  <a:gd name="connsiteX134" fmla="*/ 76868 w 313226"/>
                  <a:gd name="connsiteY134" fmla="*/ 5261 h 373898"/>
                  <a:gd name="connsiteX135" fmla="*/ 293496 w 313226"/>
                  <a:gd name="connsiteY135" fmla="*/ 5261 h 373898"/>
                  <a:gd name="connsiteX136" fmla="*/ 307965 w 313226"/>
                  <a:gd name="connsiteY136" fmla="*/ 19731 h 373898"/>
                  <a:gd name="connsiteX137" fmla="*/ 307965 w 313226"/>
                  <a:gd name="connsiteY137" fmla="*/ 317666 h 373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313226" h="373898">
                    <a:moveTo>
                      <a:pt x="293496" y="0"/>
                    </a:moveTo>
                    <a:lnTo>
                      <a:pt x="42832" y="0"/>
                    </a:lnTo>
                    <a:cubicBezTo>
                      <a:pt x="31980" y="0"/>
                      <a:pt x="23101" y="8879"/>
                      <a:pt x="23101" y="19731"/>
                    </a:cubicBezTo>
                    <a:lnTo>
                      <a:pt x="23101" y="29431"/>
                    </a:lnTo>
                    <a:lnTo>
                      <a:pt x="11592" y="29431"/>
                    </a:lnTo>
                    <a:cubicBezTo>
                      <a:pt x="5179" y="29431"/>
                      <a:pt x="0" y="34611"/>
                      <a:pt x="0" y="41024"/>
                    </a:cubicBezTo>
                    <a:cubicBezTo>
                      <a:pt x="0" y="47436"/>
                      <a:pt x="5179" y="52615"/>
                      <a:pt x="11592" y="52615"/>
                    </a:cubicBezTo>
                    <a:lnTo>
                      <a:pt x="23101" y="52615"/>
                    </a:lnTo>
                    <a:lnTo>
                      <a:pt x="23101" y="95119"/>
                    </a:lnTo>
                    <a:lnTo>
                      <a:pt x="11592" y="95119"/>
                    </a:lnTo>
                    <a:cubicBezTo>
                      <a:pt x="5179" y="95119"/>
                      <a:pt x="0" y="100298"/>
                      <a:pt x="0" y="106711"/>
                    </a:cubicBezTo>
                    <a:cubicBezTo>
                      <a:pt x="0" y="113123"/>
                      <a:pt x="5179" y="118302"/>
                      <a:pt x="11592" y="118302"/>
                    </a:cubicBezTo>
                    <a:lnTo>
                      <a:pt x="23101" y="118302"/>
                    </a:lnTo>
                    <a:lnTo>
                      <a:pt x="23101" y="160806"/>
                    </a:lnTo>
                    <a:lnTo>
                      <a:pt x="11592" y="160806"/>
                    </a:lnTo>
                    <a:cubicBezTo>
                      <a:pt x="5179" y="160806"/>
                      <a:pt x="0" y="165986"/>
                      <a:pt x="0" y="172398"/>
                    </a:cubicBezTo>
                    <a:cubicBezTo>
                      <a:pt x="0" y="178811"/>
                      <a:pt x="5179" y="183990"/>
                      <a:pt x="11592" y="183990"/>
                    </a:cubicBezTo>
                    <a:lnTo>
                      <a:pt x="23101" y="183990"/>
                    </a:lnTo>
                    <a:lnTo>
                      <a:pt x="23101" y="226493"/>
                    </a:lnTo>
                    <a:lnTo>
                      <a:pt x="11592" y="226493"/>
                    </a:lnTo>
                    <a:cubicBezTo>
                      <a:pt x="5179" y="226493"/>
                      <a:pt x="0" y="231673"/>
                      <a:pt x="0" y="238085"/>
                    </a:cubicBezTo>
                    <a:cubicBezTo>
                      <a:pt x="0" y="244498"/>
                      <a:pt x="5179" y="249677"/>
                      <a:pt x="11592" y="249677"/>
                    </a:cubicBezTo>
                    <a:lnTo>
                      <a:pt x="23101" y="249677"/>
                    </a:lnTo>
                    <a:lnTo>
                      <a:pt x="23101" y="292180"/>
                    </a:lnTo>
                    <a:lnTo>
                      <a:pt x="11592" y="292180"/>
                    </a:lnTo>
                    <a:cubicBezTo>
                      <a:pt x="5179" y="292180"/>
                      <a:pt x="0" y="297360"/>
                      <a:pt x="0" y="303772"/>
                    </a:cubicBezTo>
                    <a:cubicBezTo>
                      <a:pt x="0" y="310185"/>
                      <a:pt x="5179" y="315364"/>
                      <a:pt x="11592" y="315364"/>
                    </a:cubicBezTo>
                    <a:lnTo>
                      <a:pt x="23101" y="315364"/>
                    </a:lnTo>
                    <a:lnTo>
                      <a:pt x="23101" y="315775"/>
                    </a:lnTo>
                    <a:lnTo>
                      <a:pt x="23101" y="318981"/>
                    </a:lnTo>
                    <a:lnTo>
                      <a:pt x="23101" y="354168"/>
                    </a:lnTo>
                    <a:cubicBezTo>
                      <a:pt x="23101" y="365020"/>
                      <a:pt x="31980" y="373899"/>
                      <a:pt x="42832" y="373899"/>
                    </a:cubicBezTo>
                    <a:lnTo>
                      <a:pt x="293496" y="373899"/>
                    </a:lnTo>
                    <a:cubicBezTo>
                      <a:pt x="304348" y="373899"/>
                      <a:pt x="313227" y="365020"/>
                      <a:pt x="313227" y="354168"/>
                    </a:cubicBezTo>
                    <a:lnTo>
                      <a:pt x="313227" y="318981"/>
                    </a:lnTo>
                    <a:lnTo>
                      <a:pt x="313227" y="317337"/>
                    </a:lnTo>
                    <a:lnTo>
                      <a:pt x="313227" y="19731"/>
                    </a:lnTo>
                    <a:cubicBezTo>
                      <a:pt x="313227" y="8879"/>
                      <a:pt x="304348" y="0"/>
                      <a:pt x="293496" y="0"/>
                    </a:cubicBezTo>
                    <a:close/>
                    <a:moveTo>
                      <a:pt x="23101" y="310431"/>
                    </a:moveTo>
                    <a:lnTo>
                      <a:pt x="11592" y="310431"/>
                    </a:lnTo>
                    <a:cubicBezTo>
                      <a:pt x="8057" y="310431"/>
                      <a:pt x="5179" y="307554"/>
                      <a:pt x="5179" y="304019"/>
                    </a:cubicBezTo>
                    <a:cubicBezTo>
                      <a:pt x="5179" y="300484"/>
                      <a:pt x="8057" y="297606"/>
                      <a:pt x="11592" y="297606"/>
                    </a:cubicBezTo>
                    <a:lnTo>
                      <a:pt x="23101" y="297606"/>
                    </a:lnTo>
                    <a:lnTo>
                      <a:pt x="23101" y="310431"/>
                    </a:lnTo>
                    <a:close/>
                    <a:moveTo>
                      <a:pt x="23101" y="244662"/>
                    </a:moveTo>
                    <a:lnTo>
                      <a:pt x="11592" y="244662"/>
                    </a:lnTo>
                    <a:cubicBezTo>
                      <a:pt x="8057" y="244662"/>
                      <a:pt x="5179" y="241785"/>
                      <a:pt x="5179" y="238249"/>
                    </a:cubicBezTo>
                    <a:cubicBezTo>
                      <a:pt x="5179" y="234714"/>
                      <a:pt x="8057" y="231837"/>
                      <a:pt x="11592" y="231837"/>
                    </a:cubicBezTo>
                    <a:lnTo>
                      <a:pt x="23101" y="231837"/>
                    </a:lnTo>
                    <a:lnTo>
                      <a:pt x="23101" y="244662"/>
                    </a:lnTo>
                    <a:close/>
                    <a:moveTo>
                      <a:pt x="23101" y="178975"/>
                    </a:moveTo>
                    <a:lnTo>
                      <a:pt x="11592" y="178975"/>
                    </a:lnTo>
                    <a:cubicBezTo>
                      <a:pt x="8057" y="178975"/>
                      <a:pt x="5179" y="176097"/>
                      <a:pt x="5179" y="172562"/>
                    </a:cubicBezTo>
                    <a:cubicBezTo>
                      <a:pt x="5179" y="169027"/>
                      <a:pt x="8057" y="166150"/>
                      <a:pt x="11592" y="166150"/>
                    </a:cubicBezTo>
                    <a:lnTo>
                      <a:pt x="23101" y="166150"/>
                    </a:lnTo>
                    <a:lnTo>
                      <a:pt x="23101" y="178975"/>
                    </a:lnTo>
                    <a:close/>
                    <a:moveTo>
                      <a:pt x="23101" y="113205"/>
                    </a:moveTo>
                    <a:lnTo>
                      <a:pt x="11592" y="113205"/>
                    </a:lnTo>
                    <a:cubicBezTo>
                      <a:pt x="8057" y="113205"/>
                      <a:pt x="5179" y="110328"/>
                      <a:pt x="5179" y="106793"/>
                    </a:cubicBezTo>
                    <a:cubicBezTo>
                      <a:pt x="5179" y="103258"/>
                      <a:pt x="8057" y="100380"/>
                      <a:pt x="11592" y="100380"/>
                    </a:cubicBezTo>
                    <a:lnTo>
                      <a:pt x="23101" y="100380"/>
                    </a:lnTo>
                    <a:lnTo>
                      <a:pt x="23101" y="113205"/>
                    </a:lnTo>
                    <a:close/>
                    <a:moveTo>
                      <a:pt x="23101" y="47436"/>
                    </a:moveTo>
                    <a:lnTo>
                      <a:pt x="11592" y="47436"/>
                    </a:lnTo>
                    <a:cubicBezTo>
                      <a:pt x="8057" y="47436"/>
                      <a:pt x="5179" y="44559"/>
                      <a:pt x="5179" y="41024"/>
                    </a:cubicBezTo>
                    <a:cubicBezTo>
                      <a:pt x="5179" y="37489"/>
                      <a:pt x="8057" y="34611"/>
                      <a:pt x="11592" y="34611"/>
                    </a:cubicBezTo>
                    <a:lnTo>
                      <a:pt x="23101" y="34611"/>
                    </a:lnTo>
                    <a:lnTo>
                      <a:pt x="23101" y="47436"/>
                    </a:lnTo>
                    <a:close/>
                    <a:moveTo>
                      <a:pt x="28281" y="316104"/>
                    </a:moveTo>
                    <a:lnTo>
                      <a:pt x="28281" y="297606"/>
                    </a:lnTo>
                    <a:lnTo>
                      <a:pt x="44559" y="297606"/>
                    </a:lnTo>
                    <a:cubicBezTo>
                      <a:pt x="46121" y="297606"/>
                      <a:pt x="47600" y="298182"/>
                      <a:pt x="48751" y="299168"/>
                    </a:cubicBezTo>
                    <a:cubicBezTo>
                      <a:pt x="47518" y="300402"/>
                      <a:pt x="46778" y="302128"/>
                      <a:pt x="46778" y="304019"/>
                    </a:cubicBezTo>
                    <a:cubicBezTo>
                      <a:pt x="46778" y="307801"/>
                      <a:pt x="49820" y="310924"/>
                      <a:pt x="53684" y="310924"/>
                    </a:cubicBezTo>
                    <a:cubicBezTo>
                      <a:pt x="57466" y="310924"/>
                      <a:pt x="60590" y="307883"/>
                      <a:pt x="60590" y="304019"/>
                    </a:cubicBezTo>
                    <a:cubicBezTo>
                      <a:pt x="60590" y="300319"/>
                      <a:pt x="57712" y="297360"/>
                      <a:pt x="54095" y="297195"/>
                    </a:cubicBezTo>
                    <a:cubicBezTo>
                      <a:pt x="51957" y="294318"/>
                      <a:pt x="48587" y="292427"/>
                      <a:pt x="44723" y="292427"/>
                    </a:cubicBezTo>
                    <a:lnTo>
                      <a:pt x="28445" y="292427"/>
                    </a:lnTo>
                    <a:lnTo>
                      <a:pt x="28445" y="231919"/>
                    </a:lnTo>
                    <a:lnTo>
                      <a:pt x="44723" y="231919"/>
                    </a:lnTo>
                    <a:cubicBezTo>
                      <a:pt x="46285" y="231919"/>
                      <a:pt x="47765" y="232495"/>
                      <a:pt x="48916" y="233481"/>
                    </a:cubicBezTo>
                    <a:cubicBezTo>
                      <a:pt x="47683" y="234714"/>
                      <a:pt x="46943" y="236441"/>
                      <a:pt x="46943" y="238332"/>
                    </a:cubicBezTo>
                    <a:cubicBezTo>
                      <a:pt x="46943" y="242113"/>
                      <a:pt x="49984" y="245237"/>
                      <a:pt x="53849" y="245237"/>
                    </a:cubicBezTo>
                    <a:cubicBezTo>
                      <a:pt x="57630" y="245237"/>
                      <a:pt x="60754" y="242195"/>
                      <a:pt x="60754" y="238332"/>
                    </a:cubicBezTo>
                    <a:cubicBezTo>
                      <a:pt x="60754" y="234632"/>
                      <a:pt x="57877" y="231673"/>
                      <a:pt x="54260" y="231508"/>
                    </a:cubicBezTo>
                    <a:cubicBezTo>
                      <a:pt x="52122" y="228631"/>
                      <a:pt x="48751" y="226740"/>
                      <a:pt x="44887" y="226740"/>
                    </a:cubicBezTo>
                    <a:lnTo>
                      <a:pt x="28610" y="226740"/>
                    </a:lnTo>
                    <a:lnTo>
                      <a:pt x="28610" y="166232"/>
                    </a:lnTo>
                    <a:lnTo>
                      <a:pt x="44887" y="166232"/>
                    </a:lnTo>
                    <a:cubicBezTo>
                      <a:pt x="46449" y="166232"/>
                      <a:pt x="47929" y="166807"/>
                      <a:pt x="49080" y="167794"/>
                    </a:cubicBezTo>
                    <a:cubicBezTo>
                      <a:pt x="47847" y="169027"/>
                      <a:pt x="47107" y="170753"/>
                      <a:pt x="47107" y="172645"/>
                    </a:cubicBezTo>
                    <a:cubicBezTo>
                      <a:pt x="47107" y="176426"/>
                      <a:pt x="50149" y="179550"/>
                      <a:pt x="54013" y="179550"/>
                    </a:cubicBezTo>
                    <a:cubicBezTo>
                      <a:pt x="57795" y="179550"/>
                      <a:pt x="60919" y="176508"/>
                      <a:pt x="60919" y="172645"/>
                    </a:cubicBezTo>
                    <a:cubicBezTo>
                      <a:pt x="60919" y="168945"/>
                      <a:pt x="58041" y="165986"/>
                      <a:pt x="54424" y="165821"/>
                    </a:cubicBezTo>
                    <a:cubicBezTo>
                      <a:pt x="52287" y="162943"/>
                      <a:pt x="48916" y="161053"/>
                      <a:pt x="45052" y="161053"/>
                    </a:cubicBezTo>
                    <a:lnTo>
                      <a:pt x="28774" y="161053"/>
                    </a:lnTo>
                    <a:lnTo>
                      <a:pt x="28774" y="100545"/>
                    </a:lnTo>
                    <a:lnTo>
                      <a:pt x="45052" y="100545"/>
                    </a:lnTo>
                    <a:cubicBezTo>
                      <a:pt x="46614" y="100545"/>
                      <a:pt x="48094" y="101120"/>
                      <a:pt x="49245" y="102107"/>
                    </a:cubicBezTo>
                    <a:cubicBezTo>
                      <a:pt x="48011" y="103340"/>
                      <a:pt x="47272" y="105066"/>
                      <a:pt x="47272" y="106957"/>
                    </a:cubicBezTo>
                    <a:cubicBezTo>
                      <a:pt x="47272" y="110739"/>
                      <a:pt x="50314" y="113863"/>
                      <a:pt x="54177" y="113863"/>
                    </a:cubicBezTo>
                    <a:cubicBezTo>
                      <a:pt x="57959" y="113863"/>
                      <a:pt x="61083" y="110821"/>
                      <a:pt x="61083" y="106957"/>
                    </a:cubicBezTo>
                    <a:cubicBezTo>
                      <a:pt x="61083" y="103258"/>
                      <a:pt x="58206" y="100298"/>
                      <a:pt x="54588" y="100134"/>
                    </a:cubicBezTo>
                    <a:cubicBezTo>
                      <a:pt x="52451" y="97256"/>
                      <a:pt x="49080" y="95365"/>
                      <a:pt x="45216" y="95365"/>
                    </a:cubicBezTo>
                    <a:lnTo>
                      <a:pt x="28938" y="95365"/>
                    </a:lnTo>
                    <a:lnTo>
                      <a:pt x="28938" y="34858"/>
                    </a:lnTo>
                    <a:lnTo>
                      <a:pt x="45216" y="34858"/>
                    </a:lnTo>
                    <a:cubicBezTo>
                      <a:pt x="46778" y="34858"/>
                      <a:pt x="48258" y="35433"/>
                      <a:pt x="49409" y="36420"/>
                    </a:cubicBezTo>
                    <a:cubicBezTo>
                      <a:pt x="48176" y="37653"/>
                      <a:pt x="47436" y="39379"/>
                      <a:pt x="47436" y="41270"/>
                    </a:cubicBezTo>
                    <a:cubicBezTo>
                      <a:pt x="47436" y="45052"/>
                      <a:pt x="50478" y="48176"/>
                      <a:pt x="54342" y="48176"/>
                    </a:cubicBezTo>
                    <a:cubicBezTo>
                      <a:pt x="58123" y="48176"/>
                      <a:pt x="61247" y="45134"/>
                      <a:pt x="61247" y="41270"/>
                    </a:cubicBezTo>
                    <a:cubicBezTo>
                      <a:pt x="61247" y="37570"/>
                      <a:pt x="58370" y="34611"/>
                      <a:pt x="54753" y="34447"/>
                    </a:cubicBezTo>
                    <a:cubicBezTo>
                      <a:pt x="52615" y="31569"/>
                      <a:pt x="49245" y="29678"/>
                      <a:pt x="45381" y="29678"/>
                    </a:cubicBezTo>
                    <a:lnTo>
                      <a:pt x="29103" y="29678"/>
                    </a:lnTo>
                    <a:lnTo>
                      <a:pt x="29103" y="19977"/>
                    </a:lnTo>
                    <a:cubicBezTo>
                      <a:pt x="29103" y="12003"/>
                      <a:pt x="35597" y="5508"/>
                      <a:pt x="43572" y="5508"/>
                    </a:cubicBezTo>
                    <a:lnTo>
                      <a:pt x="72429" y="5508"/>
                    </a:lnTo>
                    <a:lnTo>
                      <a:pt x="72429" y="333779"/>
                    </a:lnTo>
                    <a:lnTo>
                      <a:pt x="43572" y="333779"/>
                    </a:lnTo>
                    <a:cubicBezTo>
                      <a:pt x="35597" y="333779"/>
                      <a:pt x="29103" y="327285"/>
                      <a:pt x="29103" y="319310"/>
                    </a:cubicBezTo>
                    <a:lnTo>
                      <a:pt x="29103" y="316104"/>
                    </a:lnTo>
                    <a:close/>
                    <a:moveTo>
                      <a:pt x="307965" y="354415"/>
                    </a:moveTo>
                    <a:cubicBezTo>
                      <a:pt x="307965" y="362389"/>
                      <a:pt x="301470" y="368884"/>
                      <a:pt x="293496" y="368884"/>
                    </a:cubicBezTo>
                    <a:lnTo>
                      <a:pt x="42832" y="368884"/>
                    </a:lnTo>
                    <a:cubicBezTo>
                      <a:pt x="34858" y="368884"/>
                      <a:pt x="28363" y="362389"/>
                      <a:pt x="28363" y="354415"/>
                    </a:cubicBezTo>
                    <a:lnTo>
                      <a:pt x="28363" y="332546"/>
                    </a:lnTo>
                    <a:cubicBezTo>
                      <a:pt x="31980" y="336493"/>
                      <a:pt x="37159" y="338959"/>
                      <a:pt x="42832" y="338959"/>
                    </a:cubicBezTo>
                    <a:lnTo>
                      <a:pt x="293496" y="338959"/>
                    </a:lnTo>
                    <a:cubicBezTo>
                      <a:pt x="299250" y="338959"/>
                      <a:pt x="304348" y="336493"/>
                      <a:pt x="307965" y="332546"/>
                    </a:cubicBezTo>
                    <a:lnTo>
                      <a:pt x="307965" y="354415"/>
                    </a:lnTo>
                    <a:close/>
                    <a:moveTo>
                      <a:pt x="307965" y="317666"/>
                    </a:moveTo>
                    <a:lnTo>
                      <a:pt x="307965" y="319310"/>
                    </a:lnTo>
                    <a:cubicBezTo>
                      <a:pt x="307965" y="327285"/>
                      <a:pt x="301470" y="333779"/>
                      <a:pt x="293496" y="333779"/>
                    </a:cubicBezTo>
                    <a:lnTo>
                      <a:pt x="76868" y="333779"/>
                    </a:lnTo>
                    <a:lnTo>
                      <a:pt x="76868" y="5261"/>
                    </a:lnTo>
                    <a:lnTo>
                      <a:pt x="293496" y="5261"/>
                    </a:lnTo>
                    <a:cubicBezTo>
                      <a:pt x="301470" y="5261"/>
                      <a:pt x="307965" y="11756"/>
                      <a:pt x="307965" y="19731"/>
                    </a:cubicBezTo>
                    <a:lnTo>
                      <a:pt x="307965" y="317666"/>
                    </a:lnTo>
                    <a:close/>
                  </a:path>
                </a:pathLst>
              </a:custGeom>
              <a:grpFill/>
              <a:ln w="8221" cap="flat">
                <a:noFill/>
                <a:prstDash val="solid"/>
                <a:miter/>
              </a:ln>
            </p:spPr>
            <p:txBody>
              <a:bodyPr rtlCol="0" anchor="ctr"/>
              <a:lstStyle/>
              <a:p>
                <a:endParaRPr lang="en-US"/>
              </a:p>
            </p:txBody>
          </p:sp>
          <p:sp>
            <p:nvSpPr>
              <p:cNvPr id="233" name="Freeform: Shape 232">
                <a:extLst>
                  <a:ext uri="{FF2B5EF4-FFF2-40B4-BE49-F238E27FC236}">
                    <a16:creationId xmlns:a16="http://schemas.microsoft.com/office/drawing/2014/main" id="{42635800-444B-4CB9-8A7E-EEA10B9AE861}"/>
                  </a:ext>
                </a:extLst>
              </p:cNvPr>
              <p:cNvSpPr/>
              <p:nvPr/>
            </p:nvSpPr>
            <p:spPr>
              <a:xfrm>
                <a:off x="7741364" y="6657433"/>
                <a:ext cx="143459" cy="45381"/>
              </a:xfrm>
              <a:custGeom>
                <a:avLst/>
                <a:gdLst>
                  <a:gd name="connsiteX0" fmla="*/ 0 w 143459"/>
                  <a:gd name="connsiteY0" fmla="*/ 45381 h 45381"/>
                  <a:gd name="connsiteX1" fmla="*/ 143460 w 143459"/>
                  <a:gd name="connsiteY1" fmla="*/ 45381 h 45381"/>
                  <a:gd name="connsiteX2" fmla="*/ 143460 w 143459"/>
                  <a:gd name="connsiteY2" fmla="*/ 0 h 45381"/>
                  <a:gd name="connsiteX3" fmla="*/ 0 w 143459"/>
                  <a:gd name="connsiteY3" fmla="*/ 0 h 45381"/>
                  <a:gd name="connsiteX4" fmla="*/ 0 w 143459"/>
                  <a:gd name="connsiteY4" fmla="*/ 45381 h 45381"/>
                  <a:gd name="connsiteX5" fmla="*/ 5262 w 143459"/>
                  <a:gd name="connsiteY5" fmla="*/ 5262 h 45381"/>
                  <a:gd name="connsiteX6" fmla="*/ 138280 w 143459"/>
                  <a:gd name="connsiteY6" fmla="*/ 5262 h 45381"/>
                  <a:gd name="connsiteX7" fmla="*/ 138280 w 143459"/>
                  <a:gd name="connsiteY7" fmla="*/ 40202 h 45381"/>
                  <a:gd name="connsiteX8" fmla="*/ 5262 w 143459"/>
                  <a:gd name="connsiteY8" fmla="*/ 40202 h 45381"/>
                  <a:gd name="connsiteX9" fmla="*/ 5262 w 143459"/>
                  <a:gd name="connsiteY9" fmla="*/ 5262 h 45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459" h="45381">
                    <a:moveTo>
                      <a:pt x="0" y="45381"/>
                    </a:moveTo>
                    <a:lnTo>
                      <a:pt x="143460" y="45381"/>
                    </a:lnTo>
                    <a:lnTo>
                      <a:pt x="143460" y="0"/>
                    </a:lnTo>
                    <a:lnTo>
                      <a:pt x="0" y="0"/>
                    </a:lnTo>
                    <a:lnTo>
                      <a:pt x="0" y="45381"/>
                    </a:lnTo>
                    <a:close/>
                    <a:moveTo>
                      <a:pt x="5262" y="5262"/>
                    </a:moveTo>
                    <a:lnTo>
                      <a:pt x="138280" y="5262"/>
                    </a:lnTo>
                    <a:lnTo>
                      <a:pt x="138280" y="40202"/>
                    </a:lnTo>
                    <a:lnTo>
                      <a:pt x="5262" y="40202"/>
                    </a:lnTo>
                    <a:lnTo>
                      <a:pt x="5262" y="5262"/>
                    </a:lnTo>
                    <a:close/>
                  </a:path>
                </a:pathLst>
              </a:custGeom>
              <a:grpFill/>
              <a:ln w="8221" cap="flat">
                <a:noFill/>
                <a:prstDash val="solid"/>
                <a:miter/>
              </a:ln>
            </p:spPr>
            <p:txBody>
              <a:bodyPr rtlCol="0" anchor="ctr"/>
              <a:lstStyle/>
              <a:p>
                <a:endParaRPr lang="en-US"/>
              </a:p>
            </p:txBody>
          </p:sp>
          <p:sp>
            <p:nvSpPr>
              <p:cNvPr id="234" name="Freeform: Shape 233">
                <a:extLst>
                  <a:ext uri="{FF2B5EF4-FFF2-40B4-BE49-F238E27FC236}">
                    <a16:creationId xmlns:a16="http://schemas.microsoft.com/office/drawing/2014/main" id="{3BC04E73-3EFD-40D9-93D7-205C66BD5999}"/>
                  </a:ext>
                </a:extLst>
              </p:cNvPr>
              <p:cNvSpPr/>
              <p:nvPr/>
            </p:nvSpPr>
            <p:spPr>
              <a:xfrm>
                <a:off x="7696806" y="6927910"/>
                <a:ext cx="191060" cy="5179"/>
              </a:xfrm>
              <a:custGeom>
                <a:avLst/>
                <a:gdLst>
                  <a:gd name="connsiteX0" fmla="*/ 0 w 191060"/>
                  <a:gd name="connsiteY0" fmla="*/ 0 h 5179"/>
                  <a:gd name="connsiteX1" fmla="*/ 191060 w 191060"/>
                  <a:gd name="connsiteY1" fmla="*/ 0 h 5179"/>
                  <a:gd name="connsiteX2" fmla="*/ 191060 w 191060"/>
                  <a:gd name="connsiteY2" fmla="*/ 5179 h 5179"/>
                  <a:gd name="connsiteX3" fmla="*/ 0 w 191060"/>
                  <a:gd name="connsiteY3" fmla="*/ 5179 h 5179"/>
                </a:gdLst>
                <a:ahLst/>
                <a:cxnLst>
                  <a:cxn ang="0">
                    <a:pos x="connsiteX0" y="connsiteY0"/>
                  </a:cxn>
                  <a:cxn ang="0">
                    <a:pos x="connsiteX1" y="connsiteY1"/>
                  </a:cxn>
                  <a:cxn ang="0">
                    <a:pos x="connsiteX2" y="connsiteY2"/>
                  </a:cxn>
                  <a:cxn ang="0">
                    <a:pos x="connsiteX3" y="connsiteY3"/>
                  </a:cxn>
                </a:cxnLst>
                <a:rect l="l" t="t" r="r" b="b"/>
                <a:pathLst>
                  <a:path w="191060" h="5179">
                    <a:moveTo>
                      <a:pt x="0" y="0"/>
                    </a:moveTo>
                    <a:lnTo>
                      <a:pt x="191060" y="0"/>
                    </a:lnTo>
                    <a:lnTo>
                      <a:pt x="191060" y="5179"/>
                    </a:lnTo>
                    <a:lnTo>
                      <a:pt x="0" y="5179"/>
                    </a:lnTo>
                    <a:close/>
                  </a:path>
                </a:pathLst>
              </a:custGeom>
              <a:grpFill/>
              <a:ln w="8221" cap="flat">
                <a:noFill/>
                <a:prstDash val="solid"/>
                <a:miter/>
              </a:ln>
            </p:spPr>
            <p:txBody>
              <a:bodyPr rtlCol="0" anchor="ctr"/>
              <a:lstStyle/>
              <a:p>
                <a:endParaRPr lang="en-US"/>
              </a:p>
            </p:txBody>
          </p:sp>
        </p:grpSp>
        <p:grpSp>
          <p:nvGrpSpPr>
            <p:cNvPr id="92" name="Graphic 2">
              <a:extLst>
                <a:ext uri="{FF2B5EF4-FFF2-40B4-BE49-F238E27FC236}">
                  <a16:creationId xmlns:a16="http://schemas.microsoft.com/office/drawing/2014/main" id="{674B6358-74FD-49E0-9A00-46BA02E5858A}"/>
                </a:ext>
              </a:extLst>
            </p:cNvPr>
            <p:cNvGrpSpPr/>
            <p:nvPr/>
          </p:nvGrpSpPr>
          <p:grpSpPr>
            <a:xfrm>
              <a:off x="1497725" y="5411683"/>
              <a:ext cx="455436" cy="450958"/>
              <a:chOff x="1497725" y="5411683"/>
              <a:chExt cx="455436" cy="450958"/>
            </a:xfrm>
            <a:grpFill/>
          </p:grpSpPr>
          <p:sp>
            <p:nvSpPr>
              <p:cNvPr id="229" name="Freeform: Shape 228">
                <a:extLst>
                  <a:ext uri="{FF2B5EF4-FFF2-40B4-BE49-F238E27FC236}">
                    <a16:creationId xmlns:a16="http://schemas.microsoft.com/office/drawing/2014/main" id="{1E8148FA-8426-4F8D-96A3-0ACBC9451007}"/>
                  </a:ext>
                </a:extLst>
              </p:cNvPr>
              <p:cNvSpPr/>
              <p:nvPr/>
            </p:nvSpPr>
            <p:spPr>
              <a:xfrm>
                <a:off x="1497725" y="5411683"/>
                <a:ext cx="455436" cy="450958"/>
              </a:xfrm>
              <a:custGeom>
                <a:avLst/>
                <a:gdLst>
                  <a:gd name="connsiteX0" fmla="*/ 5167 w 455436"/>
                  <a:gd name="connsiteY0" fmla="*/ 259950 h 450958"/>
                  <a:gd name="connsiteX1" fmla="*/ 175181 w 455436"/>
                  <a:gd name="connsiteY1" fmla="*/ 444186 h 450958"/>
                  <a:gd name="connsiteX2" fmla="*/ 203050 w 455436"/>
                  <a:gd name="connsiteY2" fmla="*/ 445337 h 450958"/>
                  <a:gd name="connsiteX3" fmla="*/ 210203 w 455436"/>
                  <a:gd name="connsiteY3" fmla="*/ 438760 h 450958"/>
                  <a:gd name="connsiteX4" fmla="*/ 218013 w 455436"/>
                  <a:gd name="connsiteY4" fmla="*/ 447228 h 450958"/>
                  <a:gd name="connsiteX5" fmla="*/ 234455 w 455436"/>
                  <a:gd name="connsiteY5" fmla="*/ 447885 h 450958"/>
                  <a:gd name="connsiteX6" fmla="*/ 235113 w 455436"/>
                  <a:gd name="connsiteY6" fmla="*/ 431443 h 450958"/>
                  <a:gd name="connsiteX7" fmla="*/ 227303 w 455436"/>
                  <a:gd name="connsiteY7" fmla="*/ 422976 h 450958"/>
                  <a:gd name="connsiteX8" fmla="*/ 258543 w 455436"/>
                  <a:gd name="connsiteY8" fmla="*/ 394201 h 450958"/>
                  <a:gd name="connsiteX9" fmla="*/ 266353 w 455436"/>
                  <a:gd name="connsiteY9" fmla="*/ 402669 h 450958"/>
                  <a:gd name="connsiteX10" fmla="*/ 282796 w 455436"/>
                  <a:gd name="connsiteY10" fmla="*/ 403327 h 450958"/>
                  <a:gd name="connsiteX11" fmla="*/ 283453 w 455436"/>
                  <a:gd name="connsiteY11" fmla="*/ 386884 h 450958"/>
                  <a:gd name="connsiteX12" fmla="*/ 275643 w 455436"/>
                  <a:gd name="connsiteY12" fmla="*/ 378416 h 450958"/>
                  <a:gd name="connsiteX13" fmla="*/ 306884 w 455436"/>
                  <a:gd name="connsiteY13" fmla="*/ 349642 h 450958"/>
                  <a:gd name="connsiteX14" fmla="*/ 314694 w 455436"/>
                  <a:gd name="connsiteY14" fmla="*/ 358110 h 450958"/>
                  <a:gd name="connsiteX15" fmla="*/ 331136 w 455436"/>
                  <a:gd name="connsiteY15" fmla="*/ 358768 h 450958"/>
                  <a:gd name="connsiteX16" fmla="*/ 331794 w 455436"/>
                  <a:gd name="connsiteY16" fmla="*/ 342326 h 450958"/>
                  <a:gd name="connsiteX17" fmla="*/ 323984 w 455436"/>
                  <a:gd name="connsiteY17" fmla="*/ 333858 h 450958"/>
                  <a:gd name="connsiteX18" fmla="*/ 355224 w 455436"/>
                  <a:gd name="connsiteY18" fmla="*/ 305084 h 450958"/>
                  <a:gd name="connsiteX19" fmla="*/ 363034 w 455436"/>
                  <a:gd name="connsiteY19" fmla="*/ 313552 h 450958"/>
                  <a:gd name="connsiteX20" fmla="*/ 379477 w 455436"/>
                  <a:gd name="connsiteY20" fmla="*/ 314209 h 450958"/>
                  <a:gd name="connsiteX21" fmla="*/ 380134 w 455436"/>
                  <a:gd name="connsiteY21" fmla="*/ 297767 h 450958"/>
                  <a:gd name="connsiteX22" fmla="*/ 372324 w 455436"/>
                  <a:gd name="connsiteY22" fmla="*/ 289299 h 450958"/>
                  <a:gd name="connsiteX23" fmla="*/ 403565 w 455436"/>
                  <a:gd name="connsiteY23" fmla="*/ 260525 h 450958"/>
                  <a:gd name="connsiteX24" fmla="*/ 411375 w 455436"/>
                  <a:gd name="connsiteY24" fmla="*/ 268993 h 450958"/>
                  <a:gd name="connsiteX25" fmla="*/ 427817 w 455436"/>
                  <a:gd name="connsiteY25" fmla="*/ 269650 h 450958"/>
                  <a:gd name="connsiteX26" fmla="*/ 428475 w 455436"/>
                  <a:gd name="connsiteY26" fmla="*/ 253208 h 450958"/>
                  <a:gd name="connsiteX27" fmla="*/ 420665 w 455436"/>
                  <a:gd name="connsiteY27" fmla="*/ 244741 h 450958"/>
                  <a:gd name="connsiteX28" fmla="*/ 420994 w 455436"/>
                  <a:gd name="connsiteY28" fmla="*/ 244411 h 450958"/>
                  <a:gd name="connsiteX29" fmla="*/ 423296 w 455436"/>
                  <a:gd name="connsiteY29" fmla="*/ 242274 h 450958"/>
                  <a:gd name="connsiteX30" fmla="*/ 449110 w 455436"/>
                  <a:gd name="connsiteY30" fmla="*/ 218433 h 450958"/>
                  <a:gd name="connsiteX31" fmla="*/ 450261 w 455436"/>
                  <a:gd name="connsiteY31" fmla="*/ 190563 h 450958"/>
                  <a:gd name="connsiteX32" fmla="*/ 280247 w 455436"/>
                  <a:gd name="connsiteY32" fmla="*/ 6327 h 450958"/>
                  <a:gd name="connsiteX33" fmla="*/ 252377 w 455436"/>
                  <a:gd name="connsiteY33" fmla="*/ 5175 h 450958"/>
                  <a:gd name="connsiteX34" fmla="*/ 226563 w 455436"/>
                  <a:gd name="connsiteY34" fmla="*/ 29017 h 450958"/>
                  <a:gd name="connsiteX35" fmla="*/ 225330 w 455436"/>
                  <a:gd name="connsiteY35" fmla="*/ 30085 h 450958"/>
                  <a:gd name="connsiteX36" fmla="*/ 6400 w 455436"/>
                  <a:gd name="connsiteY36" fmla="*/ 232162 h 450958"/>
                  <a:gd name="connsiteX37" fmla="*/ 5167 w 455436"/>
                  <a:gd name="connsiteY37" fmla="*/ 259950 h 450958"/>
                  <a:gd name="connsiteX38" fmla="*/ 416719 w 455436"/>
                  <a:gd name="connsiteY38" fmla="*/ 248193 h 450958"/>
                  <a:gd name="connsiteX39" fmla="*/ 424529 w 455436"/>
                  <a:gd name="connsiteY39" fmla="*/ 256661 h 450958"/>
                  <a:gd name="connsiteX40" fmla="*/ 424200 w 455436"/>
                  <a:gd name="connsiteY40" fmla="*/ 265704 h 450958"/>
                  <a:gd name="connsiteX41" fmla="*/ 415157 w 455436"/>
                  <a:gd name="connsiteY41" fmla="*/ 265375 h 450958"/>
                  <a:gd name="connsiteX42" fmla="*/ 407346 w 455436"/>
                  <a:gd name="connsiteY42" fmla="*/ 256908 h 450958"/>
                  <a:gd name="connsiteX43" fmla="*/ 416719 w 455436"/>
                  <a:gd name="connsiteY43" fmla="*/ 248193 h 450958"/>
                  <a:gd name="connsiteX44" fmla="*/ 368378 w 455436"/>
                  <a:gd name="connsiteY44" fmla="*/ 292752 h 450958"/>
                  <a:gd name="connsiteX45" fmla="*/ 376188 w 455436"/>
                  <a:gd name="connsiteY45" fmla="*/ 301220 h 450958"/>
                  <a:gd name="connsiteX46" fmla="*/ 375859 w 455436"/>
                  <a:gd name="connsiteY46" fmla="*/ 310263 h 450958"/>
                  <a:gd name="connsiteX47" fmla="*/ 366816 w 455436"/>
                  <a:gd name="connsiteY47" fmla="*/ 309934 h 450958"/>
                  <a:gd name="connsiteX48" fmla="*/ 359006 w 455436"/>
                  <a:gd name="connsiteY48" fmla="*/ 301466 h 450958"/>
                  <a:gd name="connsiteX49" fmla="*/ 368378 w 455436"/>
                  <a:gd name="connsiteY49" fmla="*/ 292752 h 450958"/>
                  <a:gd name="connsiteX50" fmla="*/ 320120 w 455436"/>
                  <a:gd name="connsiteY50" fmla="*/ 337311 h 450958"/>
                  <a:gd name="connsiteX51" fmla="*/ 327930 w 455436"/>
                  <a:gd name="connsiteY51" fmla="*/ 345779 h 450958"/>
                  <a:gd name="connsiteX52" fmla="*/ 327601 w 455436"/>
                  <a:gd name="connsiteY52" fmla="*/ 354822 h 450958"/>
                  <a:gd name="connsiteX53" fmla="*/ 318558 w 455436"/>
                  <a:gd name="connsiteY53" fmla="*/ 354493 h 450958"/>
                  <a:gd name="connsiteX54" fmla="*/ 310748 w 455436"/>
                  <a:gd name="connsiteY54" fmla="*/ 346025 h 450958"/>
                  <a:gd name="connsiteX55" fmla="*/ 320120 w 455436"/>
                  <a:gd name="connsiteY55" fmla="*/ 337311 h 450958"/>
                  <a:gd name="connsiteX56" fmla="*/ 271779 w 455436"/>
                  <a:gd name="connsiteY56" fmla="*/ 381952 h 450958"/>
                  <a:gd name="connsiteX57" fmla="*/ 279589 w 455436"/>
                  <a:gd name="connsiteY57" fmla="*/ 390420 h 450958"/>
                  <a:gd name="connsiteX58" fmla="*/ 279261 w 455436"/>
                  <a:gd name="connsiteY58" fmla="*/ 399463 h 450958"/>
                  <a:gd name="connsiteX59" fmla="*/ 270217 w 455436"/>
                  <a:gd name="connsiteY59" fmla="*/ 399134 h 450958"/>
                  <a:gd name="connsiteX60" fmla="*/ 262407 w 455436"/>
                  <a:gd name="connsiteY60" fmla="*/ 390666 h 450958"/>
                  <a:gd name="connsiteX61" fmla="*/ 271779 w 455436"/>
                  <a:gd name="connsiteY61" fmla="*/ 381952 h 450958"/>
                  <a:gd name="connsiteX62" fmla="*/ 223439 w 455436"/>
                  <a:gd name="connsiteY62" fmla="*/ 426511 h 450958"/>
                  <a:gd name="connsiteX63" fmla="*/ 231249 w 455436"/>
                  <a:gd name="connsiteY63" fmla="*/ 434978 h 450958"/>
                  <a:gd name="connsiteX64" fmla="*/ 230920 w 455436"/>
                  <a:gd name="connsiteY64" fmla="*/ 444022 h 450958"/>
                  <a:gd name="connsiteX65" fmla="*/ 221877 w 455436"/>
                  <a:gd name="connsiteY65" fmla="*/ 443693 h 450958"/>
                  <a:gd name="connsiteX66" fmla="*/ 214067 w 455436"/>
                  <a:gd name="connsiteY66" fmla="*/ 435225 h 450958"/>
                  <a:gd name="connsiteX67" fmla="*/ 223439 w 455436"/>
                  <a:gd name="connsiteY67" fmla="*/ 426511 h 450958"/>
                  <a:gd name="connsiteX68" fmla="*/ 417376 w 455436"/>
                  <a:gd name="connsiteY68" fmla="*/ 240465 h 450958"/>
                  <a:gd name="connsiteX69" fmla="*/ 403811 w 455436"/>
                  <a:gd name="connsiteY69" fmla="*/ 253044 h 450958"/>
                  <a:gd name="connsiteX70" fmla="*/ 392795 w 455436"/>
                  <a:gd name="connsiteY70" fmla="*/ 241041 h 450958"/>
                  <a:gd name="connsiteX71" fmla="*/ 391151 w 455436"/>
                  <a:gd name="connsiteY71" fmla="*/ 236930 h 450958"/>
                  <a:gd name="connsiteX72" fmla="*/ 396084 w 455436"/>
                  <a:gd name="connsiteY72" fmla="*/ 235121 h 450958"/>
                  <a:gd name="connsiteX73" fmla="*/ 396494 w 455436"/>
                  <a:gd name="connsiteY73" fmla="*/ 225421 h 450958"/>
                  <a:gd name="connsiteX74" fmla="*/ 386794 w 455436"/>
                  <a:gd name="connsiteY74" fmla="*/ 225010 h 450958"/>
                  <a:gd name="connsiteX75" fmla="*/ 386218 w 455436"/>
                  <a:gd name="connsiteY75" fmla="*/ 234464 h 450958"/>
                  <a:gd name="connsiteX76" fmla="*/ 389013 w 455436"/>
                  <a:gd name="connsiteY76" fmla="*/ 244576 h 450958"/>
                  <a:gd name="connsiteX77" fmla="*/ 400030 w 455436"/>
                  <a:gd name="connsiteY77" fmla="*/ 256579 h 450958"/>
                  <a:gd name="connsiteX78" fmla="*/ 355553 w 455436"/>
                  <a:gd name="connsiteY78" fmla="*/ 297603 h 450958"/>
                  <a:gd name="connsiteX79" fmla="*/ 344537 w 455436"/>
                  <a:gd name="connsiteY79" fmla="*/ 285600 h 450958"/>
                  <a:gd name="connsiteX80" fmla="*/ 342893 w 455436"/>
                  <a:gd name="connsiteY80" fmla="*/ 281489 h 450958"/>
                  <a:gd name="connsiteX81" fmla="*/ 347825 w 455436"/>
                  <a:gd name="connsiteY81" fmla="*/ 279681 h 450958"/>
                  <a:gd name="connsiteX82" fmla="*/ 348236 w 455436"/>
                  <a:gd name="connsiteY82" fmla="*/ 269979 h 450958"/>
                  <a:gd name="connsiteX83" fmla="*/ 338535 w 455436"/>
                  <a:gd name="connsiteY83" fmla="*/ 269568 h 450958"/>
                  <a:gd name="connsiteX84" fmla="*/ 337960 w 455436"/>
                  <a:gd name="connsiteY84" fmla="*/ 279023 h 450958"/>
                  <a:gd name="connsiteX85" fmla="*/ 340755 w 455436"/>
                  <a:gd name="connsiteY85" fmla="*/ 289135 h 450958"/>
                  <a:gd name="connsiteX86" fmla="*/ 351771 w 455436"/>
                  <a:gd name="connsiteY86" fmla="*/ 301138 h 450958"/>
                  <a:gd name="connsiteX87" fmla="*/ 307295 w 455436"/>
                  <a:gd name="connsiteY87" fmla="*/ 342161 h 450958"/>
                  <a:gd name="connsiteX88" fmla="*/ 296278 w 455436"/>
                  <a:gd name="connsiteY88" fmla="*/ 330158 h 450958"/>
                  <a:gd name="connsiteX89" fmla="*/ 294634 w 455436"/>
                  <a:gd name="connsiteY89" fmla="*/ 326048 h 450958"/>
                  <a:gd name="connsiteX90" fmla="*/ 299567 w 455436"/>
                  <a:gd name="connsiteY90" fmla="*/ 324239 h 450958"/>
                  <a:gd name="connsiteX91" fmla="*/ 299978 w 455436"/>
                  <a:gd name="connsiteY91" fmla="*/ 314538 h 450958"/>
                  <a:gd name="connsiteX92" fmla="*/ 290277 w 455436"/>
                  <a:gd name="connsiteY92" fmla="*/ 314127 h 450958"/>
                  <a:gd name="connsiteX93" fmla="*/ 289702 w 455436"/>
                  <a:gd name="connsiteY93" fmla="*/ 323581 h 450958"/>
                  <a:gd name="connsiteX94" fmla="*/ 292497 w 455436"/>
                  <a:gd name="connsiteY94" fmla="*/ 333693 h 450958"/>
                  <a:gd name="connsiteX95" fmla="*/ 303513 w 455436"/>
                  <a:gd name="connsiteY95" fmla="*/ 345696 h 450958"/>
                  <a:gd name="connsiteX96" fmla="*/ 259036 w 455436"/>
                  <a:gd name="connsiteY96" fmla="*/ 386720 h 450958"/>
                  <a:gd name="connsiteX97" fmla="*/ 248020 w 455436"/>
                  <a:gd name="connsiteY97" fmla="*/ 374717 h 450958"/>
                  <a:gd name="connsiteX98" fmla="*/ 246376 w 455436"/>
                  <a:gd name="connsiteY98" fmla="*/ 370607 h 450958"/>
                  <a:gd name="connsiteX99" fmla="*/ 251309 w 455436"/>
                  <a:gd name="connsiteY99" fmla="*/ 368798 h 450958"/>
                  <a:gd name="connsiteX100" fmla="*/ 251720 w 455436"/>
                  <a:gd name="connsiteY100" fmla="*/ 359097 h 450958"/>
                  <a:gd name="connsiteX101" fmla="*/ 242019 w 455436"/>
                  <a:gd name="connsiteY101" fmla="*/ 358686 h 450958"/>
                  <a:gd name="connsiteX102" fmla="*/ 241443 w 455436"/>
                  <a:gd name="connsiteY102" fmla="*/ 368140 h 450958"/>
                  <a:gd name="connsiteX103" fmla="*/ 244238 w 455436"/>
                  <a:gd name="connsiteY103" fmla="*/ 378252 h 450958"/>
                  <a:gd name="connsiteX104" fmla="*/ 255255 w 455436"/>
                  <a:gd name="connsiteY104" fmla="*/ 390255 h 450958"/>
                  <a:gd name="connsiteX105" fmla="*/ 210778 w 455436"/>
                  <a:gd name="connsiteY105" fmla="*/ 431279 h 450958"/>
                  <a:gd name="connsiteX106" fmla="*/ 199762 w 455436"/>
                  <a:gd name="connsiteY106" fmla="*/ 419276 h 450958"/>
                  <a:gd name="connsiteX107" fmla="*/ 198118 w 455436"/>
                  <a:gd name="connsiteY107" fmla="*/ 415165 h 450958"/>
                  <a:gd name="connsiteX108" fmla="*/ 203050 w 455436"/>
                  <a:gd name="connsiteY108" fmla="*/ 413356 h 450958"/>
                  <a:gd name="connsiteX109" fmla="*/ 203461 w 455436"/>
                  <a:gd name="connsiteY109" fmla="*/ 403656 h 450958"/>
                  <a:gd name="connsiteX110" fmla="*/ 193760 w 455436"/>
                  <a:gd name="connsiteY110" fmla="*/ 403245 h 450958"/>
                  <a:gd name="connsiteX111" fmla="*/ 193185 w 455436"/>
                  <a:gd name="connsiteY111" fmla="*/ 412699 h 450958"/>
                  <a:gd name="connsiteX112" fmla="*/ 195980 w 455436"/>
                  <a:gd name="connsiteY112" fmla="*/ 422811 h 450958"/>
                  <a:gd name="connsiteX113" fmla="*/ 206997 w 455436"/>
                  <a:gd name="connsiteY113" fmla="*/ 434814 h 450958"/>
                  <a:gd name="connsiteX114" fmla="*/ 199844 w 455436"/>
                  <a:gd name="connsiteY114" fmla="*/ 441391 h 450958"/>
                  <a:gd name="connsiteX115" fmla="*/ 179373 w 455436"/>
                  <a:gd name="connsiteY115" fmla="*/ 440569 h 450958"/>
                  <a:gd name="connsiteX116" fmla="*/ 159807 w 455436"/>
                  <a:gd name="connsiteY116" fmla="*/ 419358 h 450958"/>
                  <a:gd name="connsiteX117" fmla="*/ 401263 w 455436"/>
                  <a:gd name="connsiteY117" fmla="*/ 196564 h 450958"/>
                  <a:gd name="connsiteX118" fmla="*/ 420829 w 455436"/>
                  <a:gd name="connsiteY118" fmla="*/ 217775 h 450958"/>
                  <a:gd name="connsiteX119" fmla="*/ 420007 w 455436"/>
                  <a:gd name="connsiteY119" fmla="*/ 238246 h 450958"/>
                  <a:gd name="connsiteX120" fmla="*/ 417376 w 455436"/>
                  <a:gd name="connsiteY120" fmla="*/ 240465 h 450958"/>
                  <a:gd name="connsiteX121" fmla="*/ 255830 w 455436"/>
                  <a:gd name="connsiteY121" fmla="*/ 8957 h 450958"/>
                  <a:gd name="connsiteX122" fmla="*/ 276301 w 455436"/>
                  <a:gd name="connsiteY122" fmla="*/ 9779 h 450958"/>
                  <a:gd name="connsiteX123" fmla="*/ 446315 w 455436"/>
                  <a:gd name="connsiteY123" fmla="*/ 194016 h 450958"/>
                  <a:gd name="connsiteX124" fmla="*/ 445493 w 455436"/>
                  <a:gd name="connsiteY124" fmla="*/ 214486 h 450958"/>
                  <a:gd name="connsiteX125" fmla="*/ 429461 w 455436"/>
                  <a:gd name="connsiteY125" fmla="*/ 229285 h 450958"/>
                  <a:gd name="connsiteX126" fmla="*/ 424364 w 455436"/>
                  <a:gd name="connsiteY126" fmla="*/ 214322 h 450958"/>
                  <a:gd name="connsiteX127" fmla="*/ 254350 w 455436"/>
                  <a:gd name="connsiteY127" fmla="*/ 30085 h 450958"/>
                  <a:gd name="connsiteX128" fmla="*/ 239799 w 455436"/>
                  <a:gd name="connsiteY128" fmla="*/ 23755 h 450958"/>
                  <a:gd name="connsiteX129" fmla="*/ 255830 w 455436"/>
                  <a:gd name="connsiteY129" fmla="*/ 8957 h 450958"/>
                  <a:gd name="connsiteX130" fmla="*/ 228783 w 455436"/>
                  <a:gd name="connsiteY130" fmla="*/ 33950 h 450958"/>
                  <a:gd name="connsiteX131" fmla="*/ 230016 w 455436"/>
                  <a:gd name="connsiteY131" fmla="*/ 32881 h 450958"/>
                  <a:gd name="connsiteX132" fmla="*/ 250486 w 455436"/>
                  <a:gd name="connsiteY132" fmla="*/ 33703 h 450958"/>
                  <a:gd name="connsiteX133" fmla="*/ 397399 w 455436"/>
                  <a:gd name="connsiteY133" fmla="*/ 192947 h 450958"/>
                  <a:gd name="connsiteX134" fmla="*/ 155943 w 455436"/>
                  <a:gd name="connsiteY134" fmla="*/ 415741 h 450958"/>
                  <a:gd name="connsiteX135" fmla="*/ 9031 w 455436"/>
                  <a:gd name="connsiteY135" fmla="*/ 256497 h 450958"/>
                  <a:gd name="connsiteX136" fmla="*/ 9853 w 455436"/>
                  <a:gd name="connsiteY136" fmla="*/ 236026 h 450958"/>
                  <a:gd name="connsiteX137" fmla="*/ 228783 w 455436"/>
                  <a:gd name="connsiteY137" fmla="*/ 33950 h 4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455436" h="450958">
                    <a:moveTo>
                      <a:pt x="5167" y="259950"/>
                    </a:moveTo>
                    <a:lnTo>
                      <a:pt x="175181" y="444186"/>
                    </a:lnTo>
                    <a:cubicBezTo>
                      <a:pt x="182580" y="452161"/>
                      <a:pt x="195076" y="452654"/>
                      <a:pt x="203050" y="445337"/>
                    </a:cubicBezTo>
                    <a:lnTo>
                      <a:pt x="210203" y="438760"/>
                    </a:lnTo>
                    <a:lnTo>
                      <a:pt x="218013" y="447228"/>
                    </a:lnTo>
                    <a:cubicBezTo>
                      <a:pt x="222370" y="451914"/>
                      <a:pt x="229769" y="452243"/>
                      <a:pt x="234455" y="447885"/>
                    </a:cubicBezTo>
                    <a:cubicBezTo>
                      <a:pt x="239141" y="443529"/>
                      <a:pt x="239470" y="436129"/>
                      <a:pt x="235113" y="431443"/>
                    </a:cubicBezTo>
                    <a:lnTo>
                      <a:pt x="227303" y="422976"/>
                    </a:lnTo>
                    <a:lnTo>
                      <a:pt x="258543" y="394201"/>
                    </a:lnTo>
                    <a:lnTo>
                      <a:pt x="266353" y="402669"/>
                    </a:lnTo>
                    <a:cubicBezTo>
                      <a:pt x="270711" y="407355"/>
                      <a:pt x="278110" y="407684"/>
                      <a:pt x="282796" y="403327"/>
                    </a:cubicBezTo>
                    <a:cubicBezTo>
                      <a:pt x="287482" y="398969"/>
                      <a:pt x="287811" y="391571"/>
                      <a:pt x="283453" y="386884"/>
                    </a:cubicBezTo>
                    <a:lnTo>
                      <a:pt x="275643" y="378416"/>
                    </a:lnTo>
                    <a:lnTo>
                      <a:pt x="306884" y="349642"/>
                    </a:lnTo>
                    <a:lnTo>
                      <a:pt x="314694" y="358110"/>
                    </a:lnTo>
                    <a:cubicBezTo>
                      <a:pt x="319051" y="362797"/>
                      <a:pt x="326450" y="363125"/>
                      <a:pt x="331136" y="358768"/>
                    </a:cubicBezTo>
                    <a:cubicBezTo>
                      <a:pt x="335822" y="354411"/>
                      <a:pt x="336151" y="347012"/>
                      <a:pt x="331794" y="342326"/>
                    </a:cubicBezTo>
                    <a:lnTo>
                      <a:pt x="323984" y="333858"/>
                    </a:lnTo>
                    <a:lnTo>
                      <a:pt x="355224" y="305084"/>
                    </a:lnTo>
                    <a:lnTo>
                      <a:pt x="363034" y="313552"/>
                    </a:lnTo>
                    <a:cubicBezTo>
                      <a:pt x="367392" y="318238"/>
                      <a:pt x="374791" y="318567"/>
                      <a:pt x="379477" y="314209"/>
                    </a:cubicBezTo>
                    <a:cubicBezTo>
                      <a:pt x="384163" y="309852"/>
                      <a:pt x="384492" y="302453"/>
                      <a:pt x="380134" y="297767"/>
                    </a:cubicBezTo>
                    <a:lnTo>
                      <a:pt x="372324" y="289299"/>
                    </a:lnTo>
                    <a:lnTo>
                      <a:pt x="403565" y="260525"/>
                    </a:lnTo>
                    <a:lnTo>
                      <a:pt x="411375" y="268993"/>
                    </a:lnTo>
                    <a:cubicBezTo>
                      <a:pt x="415732" y="273679"/>
                      <a:pt x="423131" y="274008"/>
                      <a:pt x="427817" y="269650"/>
                    </a:cubicBezTo>
                    <a:cubicBezTo>
                      <a:pt x="432503" y="265294"/>
                      <a:pt x="432832" y="257894"/>
                      <a:pt x="428475" y="253208"/>
                    </a:cubicBezTo>
                    <a:lnTo>
                      <a:pt x="420665" y="244741"/>
                    </a:lnTo>
                    <a:lnTo>
                      <a:pt x="420994" y="244411"/>
                    </a:lnTo>
                    <a:lnTo>
                      <a:pt x="423296" y="242274"/>
                    </a:lnTo>
                    <a:lnTo>
                      <a:pt x="449110" y="218433"/>
                    </a:lnTo>
                    <a:cubicBezTo>
                      <a:pt x="457085" y="211033"/>
                      <a:pt x="457578" y="198538"/>
                      <a:pt x="450261" y="190563"/>
                    </a:cubicBezTo>
                    <a:lnTo>
                      <a:pt x="280247" y="6327"/>
                    </a:lnTo>
                    <a:cubicBezTo>
                      <a:pt x="272848" y="-1648"/>
                      <a:pt x="260352" y="-2142"/>
                      <a:pt x="252377" y="5175"/>
                    </a:cubicBezTo>
                    <a:lnTo>
                      <a:pt x="226563" y="29017"/>
                    </a:lnTo>
                    <a:lnTo>
                      <a:pt x="225330" y="30085"/>
                    </a:lnTo>
                    <a:lnTo>
                      <a:pt x="6400" y="232162"/>
                    </a:lnTo>
                    <a:cubicBezTo>
                      <a:pt x="-1657" y="239479"/>
                      <a:pt x="-2150" y="251975"/>
                      <a:pt x="5167" y="259950"/>
                    </a:cubicBezTo>
                    <a:close/>
                    <a:moveTo>
                      <a:pt x="416719" y="248193"/>
                    </a:moveTo>
                    <a:lnTo>
                      <a:pt x="424529" y="256661"/>
                    </a:lnTo>
                    <a:cubicBezTo>
                      <a:pt x="426913" y="259292"/>
                      <a:pt x="426748" y="263320"/>
                      <a:pt x="424200" y="265704"/>
                    </a:cubicBezTo>
                    <a:cubicBezTo>
                      <a:pt x="421569" y="268088"/>
                      <a:pt x="417541" y="267924"/>
                      <a:pt x="415157" y="265375"/>
                    </a:cubicBezTo>
                    <a:lnTo>
                      <a:pt x="407346" y="256908"/>
                    </a:lnTo>
                    <a:lnTo>
                      <a:pt x="416719" y="248193"/>
                    </a:lnTo>
                    <a:close/>
                    <a:moveTo>
                      <a:pt x="368378" y="292752"/>
                    </a:moveTo>
                    <a:lnTo>
                      <a:pt x="376188" y="301220"/>
                    </a:lnTo>
                    <a:cubicBezTo>
                      <a:pt x="378572" y="303851"/>
                      <a:pt x="378408" y="307879"/>
                      <a:pt x="375859" y="310263"/>
                    </a:cubicBezTo>
                    <a:cubicBezTo>
                      <a:pt x="373229" y="312647"/>
                      <a:pt x="369200" y="312483"/>
                      <a:pt x="366816" y="309934"/>
                    </a:cubicBezTo>
                    <a:lnTo>
                      <a:pt x="359006" y="301466"/>
                    </a:lnTo>
                    <a:lnTo>
                      <a:pt x="368378" y="292752"/>
                    </a:lnTo>
                    <a:close/>
                    <a:moveTo>
                      <a:pt x="320120" y="337311"/>
                    </a:moveTo>
                    <a:lnTo>
                      <a:pt x="327930" y="345779"/>
                    </a:lnTo>
                    <a:cubicBezTo>
                      <a:pt x="330314" y="348409"/>
                      <a:pt x="330150" y="352438"/>
                      <a:pt x="327601" y="354822"/>
                    </a:cubicBezTo>
                    <a:cubicBezTo>
                      <a:pt x="324970" y="357206"/>
                      <a:pt x="320942" y="357042"/>
                      <a:pt x="318558" y="354493"/>
                    </a:cubicBezTo>
                    <a:lnTo>
                      <a:pt x="310748" y="346025"/>
                    </a:lnTo>
                    <a:lnTo>
                      <a:pt x="320120" y="337311"/>
                    </a:lnTo>
                    <a:close/>
                    <a:moveTo>
                      <a:pt x="271779" y="381952"/>
                    </a:moveTo>
                    <a:lnTo>
                      <a:pt x="279589" y="390420"/>
                    </a:lnTo>
                    <a:cubicBezTo>
                      <a:pt x="281974" y="393050"/>
                      <a:pt x="281809" y="397079"/>
                      <a:pt x="279261" y="399463"/>
                    </a:cubicBezTo>
                    <a:cubicBezTo>
                      <a:pt x="276630" y="401847"/>
                      <a:pt x="272601" y="401683"/>
                      <a:pt x="270217" y="399134"/>
                    </a:cubicBezTo>
                    <a:lnTo>
                      <a:pt x="262407" y="390666"/>
                    </a:lnTo>
                    <a:lnTo>
                      <a:pt x="271779" y="381952"/>
                    </a:lnTo>
                    <a:close/>
                    <a:moveTo>
                      <a:pt x="223439" y="426511"/>
                    </a:moveTo>
                    <a:lnTo>
                      <a:pt x="231249" y="434978"/>
                    </a:lnTo>
                    <a:cubicBezTo>
                      <a:pt x="233633" y="437609"/>
                      <a:pt x="233469" y="441637"/>
                      <a:pt x="230920" y="444022"/>
                    </a:cubicBezTo>
                    <a:cubicBezTo>
                      <a:pt x="228289" y="446406"/>
                      <a:pt x="224261" y="446241"/>
                      <a:pt x="221877" y="443693"/>
                    </a:cubicBezTo>
                    <a:lnTo>
                      <a:pt x="214067" y="435225"/>
                    </a:lnTo>
                    <a:lnTo>
                      <a:pt x="223439" y="426511"/>
                    </a:lnTo>
                    <a:close/>
                    <a:moveTo>
                      <a:pt x="417376" y="240465"/>
                    </a:moveTo>
                    <a:lnTo>
                      <a:pt x="403811" y="253044"/>
                    </a:lnTo>
                    <a:lnTo>
                      <a:pt x="392795" y="241041"/>
                    </a:lnTo>
                    <a:cubicBezTo>
                      <a:pt x="391726" y="239890"/>
                      <a:pt x="391151" y="238410"/>
                      <a:pt x="391151" y="236930"/>
                    </a:cubicBezTo>
                    <a:cubicBezTo>
                      <a:pt x="392877" y="237013"/>
                      <a:pt x="394686" y="236437"/>
                      <a:pt x="396084" y="235121"/>
                    </a:cubicBezTo>
                    <a:cubicBezTo>
                      <a:pt x="398879" y="232573"/>
                      <a:pt x="399043" y="228216"/>
                      <a:pt x="396494" y="225421"/>
                    </a:cubicBezTo>
                    <a:cubicBezTo>
                      <a:pt x="393946" y="222626"/>
                      <a:pt x="389589" y="222461"/>
                      <a:pt x="386794" y="225010"/>
                    </a:cubicBezTo>
                    <a:cubicBezTo>
                      <a:pt x="384081" y="227476"/>
                      <a:pt x="383834" y="231669"/>
                      <a:pt x="386218" y="234464"/>
                    </a:cubicBezTo>
                    <a:cubicBezTo>
                      <a:pt x="385560" y="237999"/>
                      <a:pt x="386465" y="241781"/>
                      <a:pt x="389013" y="244576"/>
                    </a:cubicBezTo>
                    <a:lnTo>
                      <a:pt x="400030" y="256579"/>
                    </a:lnTo>
                    <a:lnTo>
                      <a:pt x="355553" y="297603"/>
                    </a:lnTo>
                    <a:lnTo>
                      <a:pt x="344537" y="285600"/>
                    </a:lnTo>
                    <a:cubicBezTo>
                      <a:pt x="343468" y="284448"/>
                      <a:pt x="342893" y="282969"/>
                      <a:pt x="342893" y="281489"/>
                    </a:cubicBezTo>
                    <a:cubicBezTo>
                      <a:pt x="344619" y="281571"/>
                      <a:pt x="346428" y="280996"/>
                      <a:pt x="347825" y="279681"/>
                    </a:cubicBezTo>
                    <a:cubicBezTo>
                      <a:pt x="350620" y="277132"/>
                      <a:pt x="350785" y="272775"/>
                      <a:pt x="348236" y="269979"/>
                    </a:cubicBezTo>
                    <a:cubicBezTo>
                      <a:pt x="345688" y="267184"/>
                      <a:pt x="341330" y="267020"/>
                      <a:pt x="338535" y="269568"/>
                    </a:cubicBezTo>
                    <a:cubicBezTo>
                      <a:pt x="335822" y="272034"/>
                      <a:pt x="335576" y="276227"/>
                      <a:pt x="337960" y="279023"/>
                    </a:cubicBezTo>
                    <a:cubicBezTo>
                      <a:pt x="337302" y="282558"/>
                      <a:pt x="338206" y="286340"/>
                      <a:pt x="340755" y="289135"/>
                    </a:cubicBezTo>
                    <a:lnTo>
                      <a:pt x="351771" y="301138"/>
                    </a:lnTo>
                    <a:lnTo>
                      <a:pt x="307295" y="342161"/>
                    </a:lnTo>
                    <a:lnTo>
                      <a:pt x="296278" y="330158"/>
                    </a:lnTo>
                    <a:cubicBezTo>
                      <a:pt x="295210" y="329008"/>
                      <a:pt x="294634" y="327527"/>
                      <a:pt x="294634" y="326048"/>
                    </a:cubicBezTo>
                    <a:cubicBezTo>
                      <a:pt x="296361" y="326130"/>
                      <a:pt x="298169" y="325554"/>
                      <a:pt x="299567" y="324239"/>
                    </a:cubicBezTo>
                    <a:cubicBezTo>
                      <a:pt x="302362" y="321691"/>
                      <a:pt x="302527" y="317333"/>
                      <a:pt x="299978" y="314538"/>
                    </a:cubicBezTo>
                    <a:cubicBezTo>
                      <a:pt x="297429" y="311743"/>
                      <a:pt x="293072" y="311579"/>
                      <a:pt x="290277" y="314127"/>
                    </a:cubicBezTo>
                    <a:cubicBezTo>
                      <a:pt x="287564" y="316594"/>
                      <a:pt x="287317" y="320786"/>
                      <a:pt x="289702" y="323581"/>
                    </a:cubicBezTo>
                    <a:cubicBezTo>
                      <a:pt x="289044" y="327116"/>
                      <a:pt x="289948" y="330898"/>
                      <a:pt x="292497" y="333693"/>
                    </a:cubicBezTo>
                    <a:lnTo>
                      <a:pt x="303513" y="345696"/>
                    </a:lnTo>
                    <a:lnTo>
                      <a:pt x="259036" y="386720"/>
                    </a:lnTo>
                    <a:lnTo>
                      <a:pt x="248020" y="374717"/>
                    </a:lnTo>
                    <a:cubicBezTo>
                      <a:pt x="246951" y="373566"/>
                      <a:pt x="246376" y="372086"/>
                      <a:pt x="246376" y="370607"/>
                    </a:cubicBezTo>
                    <a:cubicBezTo>
                      <a:pt x="248102" y="370689"/>
                      <a:pt x="249911" y="370113"/>
                      <a:pt x="251309" y="368798"/>
                    </a:cubicBezTo>
                    <a:cubicBezTo>
                      <a:pt x="254104" y="366249"/>
                      <a:pt x="254268" y="361892"/>
                      <a:pt x="251720" y="359097"/>
                    </a:cubicBezTo>
                    <a:cubicBezTo>
                      <a:pt x="249171" y="356301"/>
                      <a:pt x="244814" y="356137"/>
                      <a:pt x="242019" y="358686"/>
                    </a:cubicBezTo>
                    <a:cubicBezTo>
                      <a:pt x="239306" y="361152"/>
                      <a:pt x="239059" y="365345"/>
                      <a:pt x="241443" y="368140"/>
                    </a:cubicBezTo>
                    <a:cubicBezTo>
                      <a:pt x="240785" y="371676"/>
                      <a:pt x="241690" y="375457"/>
                      <a:pt x="244238" y="378252"/>
                    </a:cubicBezTo>
                    <a:lnTo>
                      <a:pt x="255255" y="390255"/>
                    </a:lnTo>
                    <a:lnTo>
                      <a:pt x="210778" y="431279"/>
                    </a:lnTo>
                    <a:lnTo>
                      <a:pt x="199762" y="419276"/>
                    </a:lnTo>
                    <a:cubicBezTo>
                      <a:pt x="198693" y="418125"/>
                      <a:pt x="198118" y="416645"/>
                      <a:pt x="198118" y="415165"/>
                    </a:cubicBezTo>
                    <a:cubicBezTo>
                      <a:pt x="199844" y="415248"/>
                      <a:pt x="201653" y="414672"/>
                      <a:pt x="203050" y="413356"/>
                    </a:cubicBezTo>
                    <a:cubicBezTo>
                      <a:pt x="205845" y="410808"/>
                      <a:pt x="206010" y="406451"/>
                      <a:pt x="203461" y="403656"/>
                    </a:cubicBezTo>
                    <a:cubicBezTo>
                      <a:pt x="200913" y="400861"/>
                      <a:pt x="196556" y="400696"/>
                      <a:pt x="193760" y="403245"/>
                    </a:cubicBezTo>
                    <a:cubicBezTo>
                      <a:pt x="191047" y="405711"/>
                      <a:pt x="190801" y="409904"/>
                      <a:pt x="193185" y="412699"/>
                    </a:cubicBezTo>
                    <a:cubicBezTo>
                      <a:pt x="192527" y="416234"/>
                      <a:pt x="193432" y="420016"/>
                      <a:pt x="195980" y="422811"/>
                    </a:cubicBezTo>
                    <a:lnTo>
                      <a:pt x="206997" y="434814"/>
                    </a:lnTo>
                    <a:lnTo>
                      <a:pt x="199844" y="441391"/>
                    </a:lnTo>
                    <a:cubicBezTo>
                      <a:pt x="194007" y="446817"/>
                      <a:pt x="184799" y="446406"/>
                      <a:pt x="179373" y="440569"/>
                    </a:cubicBezTo>
                    <a:lnTo>
                      <a:pt x="159807" y="419358"/>
                    </a:lnTo>
                    <a:lnTo>
                      <a:pt x="401263" y="196564"/>
                    </a:lnTo>
                    <a:lnTo>
                      <a:pt x="420829" y="217775"/>
                    </a:lnTo>
                    <a:cubicBezTo>
                      <a:pt x="426255" y="223612"/>
                      <a:pt x="425844" y="232820"/>
                      <a:pt x="420007" y="238246"/>
                    </a:cubicBezTo>
                    <a:lnTo>
                      <a:pt x="417376" y="240465"/>
                    </a:lnTo>
                    <a:close/>
                    <a:moveTo>
                      <a:pt x="255830" y="8957"/>
                    </a:moveTo>
                    <a:cubicBezTo>
                      <a:pt x="261667" y="3531"/>
                      <a:pt x="270875" y="3942"/>
                      <a:pt x="276301" y="9779"/>
                    </a:cubicBezTo>
                    <a:lnTo>
                      <a:pt x="446315" y="194016"/>
                    </a:lnTo>
                    <a:cubicBezTo>
                      <a:pt x="451741" y="199853"/>
                      <a:pt x="451330" y="209060"/>
                      <a:pt x="445493" y="214486"/>
                    </a:cubicBezTo>
                    <a:lnTo>
                      <a:pt x="429461" y="229285"/>
                    </a:lnTo>
                    <a:cubicBezTo>
                      <a:pt x="429872" y="223941"/>
                      <a:pt x="428228" y="218515"/>
                      <a:pt x="424364" y="214322"/>
                    </a:cubicBezTo>
                    <a:lnTo>
                      <a:pt x="254350" y="30085"/>
                    </a:lnTo>
                    <a:cubicBezTo>
                      <a:pt x="250486" y="25893"/>
                      <a:pt x="245143" y="23755"/>
                      <a:pt x="239799" y="23755"/>
                    </a:cubicBezTo>
                    <a:lnTo>
                      <a:pt x="255830" y="8957"/>
                    </a:lnTo>
                    <a:close/>
                    <a:moveTo>
                      <a:pt x="228783" y="33950"/>
                    </a:moveTo>
                    <a:lnTo>
                      <a:pt x="230016" y="32881"/>
                    </a:lnTo>
                    <a:cubicBezTo>
                      <a:pt x="235853" y="27455"/>
                      <a:pt x="245060" y="27866"/>
                      <a:pt x="250486" y="33703"/>
                    </a:cubicBezTo>
                    <a:lnTo>
                      <a:pt x="397399" y="192947"/>
                    </a:lnTo>
                    <a:lnTo>
                      <a:pt x="155943" y="415741"/>
                    </a:lnTo>
                    <a:lnTo>
                      <a:pt x="9031" y="256497"/>
                    </a:lnTo>
                    <a:cubicBezTo>
                      <a:pt x="3605" y="250660"/>
                      <a:pt x="4016" y="241452"/>
                      <a:pt x="9853" y="236026"/>
                    </a:cubicBezTo>
                    <a:lnTo>
                      <a:pt x="228783" y="33950"/>
                    </a:lnTo>
                    <a:close/>
                  </a:path>
                </a:pathLst>
              </a:custGeom>
              <a:grpFill/>
              <a:ln w="8221" cap="flat">
                <a:noFill/>
                <a:prstDash val="solid"/>
                <a:miter/>
              </a:ln>
            </p:spPr>
            <p:txBody>
              <a:bodyPr rtlCol="0" anchor="ctr"/>
              <a:lstStyle/>
              <a:p>
                <a:endParaRPr lang="en-US"/>
              </a:p>
            </p:txBody>
          </p:sp>
          <p:sp>
            <p:nvSpPr>
              <p:cNvPr id="230" name="Freeform: Shape 229">
                <a:extLst>
                  <a:ext uri="{FF2B5EF4-FFF2-40B4-BE49-F238E27FC236}">
                    <a16:creationId xmlns:a16="http://schemas.microsoft.com/office/drawing/2014/main" id="{062A915A-B980-4368-888A-2E74A67AE663}"/>
                  </a:ext>
                </a:extLst>
              </p:cNvPr>
              <p:cNvSpPr/>
              <p:nvPr/>
            </p:nvSpPr>
            <p:spPr>
              <a:xfrm>
                <a:off x="1583130" y="5609398"/>
                <a:ext cx="130552" cy="136142"/>
              </a:xfrm>
              <a:custGeom>
                <a:avLst/>
                <a:gdLst>
                  <a:gd name="connsiteX0" fmla="*/ 130552 w 130552"/>
                  <a:gd name="connsiteY0" fmla="*/ 105396 h 136142"/>
                  <a:gd name="connsiteX1" fmla="*/ 33296 w 130552"/>
                  <a:gd name="connsiteY1" fmla="*/ 0 h 136142"/>
                  <a:gd name="connsiteX2" fmla="*/ 0 w 130552"/>
                  <a:gd name="connsiteY2" fmla="*/ 30747 h 136142"/>
                  <a:gd name="connsiteX3" fmla="*/ 97256 w 130552"/>
                  <a:gd name="connsiteY3" fmla="*/ 136143 h 136142"/>
                  <a:gd name="connsiteX4" fmla="*/ 130552 w 130552"/>
                  <a:gd name="connsiteY4" fmla="*/ 105396 h 136142"/>
                  <a:gd name="connsiteX5" fmla="*/ 97503 w 130552"/>
                  <a:gd name="connsiteY5" fmla="*/ 128826 h 136142"/>
                  <a:gd name="connsiteX6" fmla="*/ 7317 w 130552"/>
                  <a:gd name="connsiteY6" fmla="*/ 31076 h 136142"/>
                  <a:gd name="connsiteX7" fmla="*/ 32967 w 130552"/>
                  <a:gd name="connsiteY7" fmla="*/ 7399 h 136142"/>
                  <a:gd name="connsiteX8" fmla="*/ 123153 w 130552"/>
                  <a:gd name="connsiteY8" fmla="*/ 105149 h 136142"/>
                  <a:gd name="connsiteX9" fmla="*/ 97503 w 130552"/>
                  <a:gd name="connsiteY9" fmla="*/ 128826 h 136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0552" h="136142">
                    <a:moveTo>
                      <a:pt x="130552" y="105396"/>
                    </a:moveTo>
                    <a:lnTo>
                      <a:pt x="33296" y="0"/>
                    </a:lnTo>
                    <a:lnTo>
                      <a:pt x="0" y="30747"/>
                    </a:lnTo>
                    <a:lnTo>
                      <a:pt x="97256" y="136143"/>
                    </a:lnTo>
                    <a:lnTo>
                      <a:pt x="130552" y="105396"/>
                    </a:lnTo>
                    <a:close/>
                    <a:moveTo>
                      <a:pt x="97503" y="128826"/>
                    </a:moveTo>
                    <a:lnTo>
                      <a:pt x="7317" y="31076"/>
                    </a:lnTo>
                    <a:lnTo>
                      <a:pt x="32967" y="7399"/>
                    </a:lnTo>
                    <a:lnTo>
                      <a:pt x="123153" y="105149"/>
                    </a:lnTo>
                    <a:lnTo>
                      <a:pt x="97503" y="128826"/>
                    </a:lnTo>
                    <a:close/>
                  </a:path>
                </a:pathLst>
              </a:custGeom>
              <a:grpFill/>
              <a:ln w="8221" cap="flat">
                <a:noFill/>
                <a:prstDash val="solid"/>
                <a:miter/>
              </a:ln>
            </p:spPr>
            <p:txBody>
              <a:bodyPr rtlCol="0" anchor="ctr"/>
              <a:lstStyle/>
              <a:p>
                <a:endParaRPr lang="en-US"/>
              </a:p>
            </p:txBody>
          </p:sp>
          <p:sp>
            <p:nvSpPr>
              <p:cNvPr id="231" name="Freeform: Shape 230">
                <a:extLst>
                  <a:ext uri="{FF2B5EF4-FFF2-40B4-BE49-F238E27FC236}">
                    <a16:creationId xmlns:a16="http://schemas.microsoft.com/office/drawing/2014/main" id="{CD605078-63F8-4CF9-8E4C-8D6FB2EF5835}"/>
                  </a:ext>
                </a:extLst>
              </p:cNvPr>
              <p:cNvSpPr/>
              <p:nvPr/>
            </p:nvSpPr>
            <p:spPr>
              <a:xfrm rot="19037864">
                <a:off x="1844128" y="5427300"/>
                <a:ext cx="5179" cy="191063"/>
              </a:xfrm>
              <a:custGeom>
                <a:avLst/>
                <a:gdLst>
                  <a:gd name="connsiteX0" fmla="*/ 0 w 5179"/>
                  <a:gd name="connsiteY0" fmla="*/ 0 h 191063"/>
                  <a:gd name="connsiteX1" fmla="*/ 5179 w 5179"/>
                  <a:gd name="connsiteY1" fmla="*/ 0 h 191063"/>
                  <a:gd name="connsiteX2" fmla="*/ 5179 w 5179"/>
                  <a:gd name="connsiteY2" fmla="*/ 191063 h 191063"/>
                  <a:gd name="connsiteX3" fmla="*/ 0 w 5179"/>
                  <a:gd name="connsiteY3" fmla="*/ 191063 h 191063"/>
                </a:gdLst>
                <a:ahLst/>
                <a:cxnLst>
                  <a:cxn ang="0">
                    <a:pos x="connsiteX0" y="connsiteY0"/>
                  </a:cxn>
                  <a:cxn ang="0">
                    <a:pos x="connsiteX1" y="connsiteY1"/>
                  </a:cxn>
                  <a:cxn ang="0">
                    <a:pos x="connsiteX2" y="connsiteY2"/>
                  </a:cxn>
                  <a:cxn ang="0">
                    <a:pos x="connsiteX3" y="connsiteY3"/>
                  </a:cxn>
                </a:cxnLst>
                <a:rect l="l" t="t" r="r" b="b"/>
                <a:pathLst>
                  <a:path w="5179" h="191063">
                    <a:moveTo>
                      <a:pt x="0" y="0"/>
                    </a:moveTo>
                    <a:lnTo>
                      <a:pt x="5179" y="0"/>
                    </a:lnTo>
                    <a:lnTo>
                      <a:pt x="5179" y="191063"/>
                    </a:lnTo>
                    <a:lnTo>
                      <a:pt x="0" y="191063"/>
                    </a:lnTo>
                    <a:close/>
                  </a:path>
                </a:pathLst>
              </a:custGeom>
              <a:grpFill/>
              <a:ln w="8221" cap="flat">
                <a:noFill/>
                <a:prstDash val="solid"/>
                <a:miter/>
              </a:ln>
            </p:spPr>
            <p:txBody>
              <a:bodyPr rtlCol="0" anchor="ctr"/>
              <a:lstStyle/>
              <a:p>
                <a:endParaRPr lang="en-US"/>
              </a:p>
            </p:txBody>
          </p:sp>
        </p:grpSp>
        <p:grpSp>
          <p:nvGrpSpPr>
            <p:cNvPr id="93" name="Graphic 2">
              <a:extLst>
                <a:ext uri="{FF2B5EF4-FFF2-40B4-BE49-F238E27FC236}">
                  <a16:creationId xmlns:a16="http://schemas.microsoft.com/office/drawing/2014/main" id="{4597568A-A630-45F7-9ECB-F88410DB645D}"/>
                </a:ext>
              </a:extLst>
            </p:cNvPr>
            <p:cNvGrpSpPr/>
            <p:nvPr/>
          </p:nvGrpSpPr>
          <p:grpSpPr>
            <a:xfrm>
              <a:off x="6086611" y="4508809"/>
              <a:ext cx="419060" cy="454791"/>
              <a:chOff x="6086611" y="4508809"/>
              <a:chExt cx="419060" cy="454791"/>
            </a:xfrm>
            <a:grpFill/>
          </p:grpSpPr>
          <p:sp>
            <p:nvSpPr>
              <p:cNvPr id="227" name="Freeform: Shape 226">
                <a:extLst>
                  <a:ext uri="{FF2B5EF4-FFF2-40B4-BE49-F238E27FC236}">
                    <a16:creationId xmlns:a16="http://schemas.microsoft.com/office/drawing/2014/main" id="{F274C97B-40BF-4C99-912B-3C7C6C2CF691}"/>
                  </a:ext>
                </a:extLst>
              </p:cNvPr>
              <p:cNvSpPr/>
              <p:nvPr/>
            </p:nvSpPr>
            <p:spPr>
              <a:xfrm>
                <a:off x="6224476" y="4593344"/>
                <a:ext cx="281195" cy="370256"/>
              </a:xfrm>
              <a:custGeom>
                <a:avLst/>
                <a:gdLst>
                  <a:gd name="connsiteX0" fmla="*/ 80321 w 281195"/>
                  <a:gd name="connsiteY0" fmla="*/ 362718 h 370256"/>
                  <a:gd name="connsiteX1" fmla="*/ 278451 w 281195"/>
                  <a:gd name="connsiteY1" fmla="*/ 60672 h 370256"/>
                  <a:gd name="connsiteX2" fmla="*/ 273600 w 281195"/>
                  <a:gd name="connsiteY2" fmla="*/ 37406 h 370256"/>
                  <a:gd name="connsiteX3" fmla="*/ 216545 w 281195"/>
                  <a:gd name="connsiteY3" fmla="*/ 0 h 370256"/>
                  <a:gd name="connsiteX4" fmla="*/ 0 w 281195"/>
                  <a:gd name="connsiteY4" fmla="*/ 330080 h 370256"/>
                  <a:gd name="connsiteX5" fmla="*/ 57055 w 281195"/>
                  <a:gd name="connsiteY5" fmla="*/ 367486 h 370256"/>
                  <a:gd name="connsiteX6" fmla="*/ 80321 w 281195"/>
                  <a:gd name="connsiteY6" fmla="*/ 362718 h 370256"/>
                  <a:gd name="connsiteX7" fmla="*/ 25732 w 281195"/>
                  <a:gd name="connsiteY7" fmla="*/ 340685 h 370256"/>
                  <a:gd name="connsiteX8" fmla="*/ 7316 w 281195"/>
                  <a:gd name="connsiteY8" fmla="*/ 328600 h 370256"/>
                  <a:gd name="connsiteX9" fmla="*/ 22115 w 281195"/>
                  <a:gd name="connsiteY9" fmla="*/ 305992 h 370256"/>
                  <a:gd name="connsiteX10" fmla="*/ 33460 w 281195"/>
                  <a:gd name="connsiteY10" fmla="*/ 313391 h 370256"/>
                  <a:gd name="connsiteX11" fmla="*/ 36337 w 281195"/>
                  <a:gd name="connsiteY11" fmla="*/ 309034 h 370256"/>
                  <a:gd name="connsiteX12" fmla="*/ 24992 w 281195"/>
                  <a:gd name="connsiteY12" fmla="*/ 301635 h 370256"/>
                  <a:gd name="connsiteX13" fmla="*/ 39955 w 281195"/>
                  <a:gd name="connsiteY13" fmla="*/ 278780 h 370256"/>
                  <a:gd name="connsiteX14" fmla="*/ 51300 w 281195"/>
                  <a:gd name="connsiteY14" fmla="*/ 286179 h 370256"/>
                  <a:gd name="connsiteX15" fmla="*/ 54177 w 281195"/>
                  <a:gd name="connsiteY15" fmla="*/ 281822 h 370256"/>
                  <a:gd name="connsiteX16" fmla="*/ 42832 w 281195"/>
                  <a:gd name="connsiteY16" fmla="*/ 274422 h 370256"/>
                  <a:gd name="connsiteX17" fmla="*/ 57795 w 281195"/>
                  <a:gd name="connsiteY17" fmla="*/ 251568 h 370256"/>
                  <a:gd name="connsiteX18" fmla="*/ 69140 w 281195"/>
                  <a:gd name="connsiteY18" fmla="*/ 258967 h 370256"/>
                  <a:gd name="connsiteX19" fmla="*/ 72017 w 281195"/>
                  <a:gd name="connsiteY19" fmla="*/ 254610 h 370256"/>
                  <a:gd name="connsiteX20" fmla="*/ 60672 w 281195"/>
                  <a:gd name="connsiteY20" fmla="*/ 247210 h 370256"/>
                  <a:gd name="connsiteX21" fmla="*/ 75634 w 281195"/>
                  <a:gd name="connsiteY21" fmla="*/ 224356 h 370256"/>
                  <a:gd name="connsiteX22" fmla="*/ 86980 w 281195"/>
                  <a:gd name="connsiteY22" fmla="*/ 231755 h 370256"/>
                  <a:gd name="connsiteX23" fmla="*/ 89857 w 281195"/>
                  <a:gd name="connsiteY23" fmla="*/ 227397 h 370256"/>
                  <a:gd name="connsiteX24" fmla="*/ 78512 w 281195"/>
                  <a:gd name="connsiteY24" fmla="*/ 219998 h 370256"/>
                  <a:gd name="connsiteX25" fmla="*/ 93475 w 281195"/>
                  <a:gd name="connsiteY25" fmla="*/ 197144 h 370256"/>
                  <a:gd name="connsiteX26" fmla="*/ 104820 w 281195"/>
                  <a:gd name="connsiteY26" fmla="*/ 204542 h 370256"/>
                  <a:gd name="connsiteX27" fmla="*/ 107697 w 281195"/>
                  <a:gd name="connsiteY27" fmla="*/ 200185 h 370256"/>
                  <a:gd name="connsiteX28" fmla="*/ 96352 w 281195"/>
                  <a:gd name="connsiteY28" fmla="*/ 192786 h 370256"/>
                  <a:gd name="connsiteX29" fmla="*/ 111315 w 281195"/>
                  <a:gd name="connsiteY29" fmla="*/ 169932 h 370256"/>
                  <a:gd name="connsiteX30" fmla="*/ 122660 w 281195"/>
                  <a:gd name="connsiteY30" fmla="*/ 177330 h 370256"/>
                  <a:gd name="connsiteX31" fmla="*/ 125537 w 281195"/>
                  <a:gd name="connsiteY31" fmla="*/ 172973 h 370256"/>
                  <a:gd name="connsiteX32" fmla="*/ 114192 w 281195"/>
                  <a:gd name="connsiteY32" fmla="*/ 165574 h 370256"/>
                  <a:gd name="connsiteX33" fmla="*/ 129154 w 281195"/>
                  <a:gd name="connsiteY33" fmla="*/ 142719 h 370256"/>
                  <a:gd name="connsiteX34" fmla="*/ 140500 w 281195"/>
                  <a:gd name="connsiteY34" fmla="*/ 150118 h 370256"/>
                  <a:gd name="connsiteX35" fmla="*/ 143377 w 281195"/>
                  <a:gd name="connsiteY35" fmla="*/ 145761 h 370256"/>
                  <a:gd name="connsiteX36" fmla="*/ 132032 w 281195"/>
                  <a:gd name="connsiteY36" fmla="*/ 138362 h 370256"/>
                  <a:gd name="connsiteX37" fmla="*/ 146994 w 281195"/>
                  <a:gd name="connsiteY37" fmla="*/ 115507 h 370256"/>
                  <a:gd name="connsiteX38" fmla="*/ 158339 w 281195"/>
                  <a:gd name="connsiteY38" fmla="*/ 122906 h 370256"/>
                  <a:gd name="connsiteX39" fmla="*/ 161217 w 281195"/>
                  <a:gd name="connsiteY39" fmla="*/ 118549 h 370256"/>
                  <a:gd name="connsiteX40" fmla="*/ 149872 w 281195"/>
                  <a:gd name="connsiteY40" fmla="*/ 111150 h 370256"/>
                  <a:gd name="connsiteX41" fmla="*/ 164834 w 281195"/>
                  <a:gd name="connsiteY41" fmla="*/ 88295 h 370256"/>
                  <a:gd name="connsiteX42" fmla="*/ 176180 w 281195"/>
                  <a:gd name="connsiteY42" fmla="*/ 95694 h 370256"/>
                  <a:gd name="connsiteX43" fmla="*/ 179057 w 281195"/>
                  <a:gd name="connsiteY43" fmla="*/ 91337 h 370256"/>
                  <a:gd name="connsiteX44" fmla="*/ 167712 w 281195"/>
                  <a:gd name="connsiteY44" fmla="*/ 83938 h 370256"/>
                  <a:gd name="connsiteX45" fmla="*/ 182674 w 281195"/>
                  <a:gd name="connsiteY45" fmla="*/ 61083 h 370256"/>
                  <a:gd name="connsiteX46" fmla="*/ 194019 w 281195"/>
                  <a:gd name="connsiteY46" fmla="*/ 68482 h 370256"/>
                  <a:gd name="connsiteX47" fmla="*/ 196897 w 281195"/>
                  <a:gd name="connsiteY47" fmla="*/ 64125 h 370256"/>
                  <a:gd name="connsiteX48" fmla="*/ 185551 w 281195"/>
                  <a:gd name="connsiteY48" fmla="*/ 56726 h 370256"/>
                  <a:gd name="connsiteX49" fmla="*/ 200514 w 281195"/>
                  <a:gd name="connsiteY49" fmla="*/ 33871 h 370256"/>
                  <a:gd name="connsiteX50" fmla="*/ 211859 w 281195"/>
                  <a:gd name="connsiteY50" fmla="*/ 41270 h 370256"/>
                  <a:gd name="connsiteX51" fmla="*/ 214737 w 281195"/>
                  <a:gd name="connsiteY51" fmla="*/ 36913 h 370256"/>
                  <a:gd name="connsiteX52" fmla="*/ 203392 w 281195"/>
                  <a:gd name="connsiteY52" fmla="*/ 29514 h 370256"/>
                  <a:gd name="connsiteX53" fmla="*/ 218190 w 281195"/>
                  <a:gd name="connsiteY53" fmla="*/ 6906 h 370256"/>
                  <a:gd name="connsiteX54" fmla="*/ 236605 w 281195"/>
                  <a:gd name="connsiteY54" fmla="*/ 18991 h 370256"/>
                  <a:gd name="connsiteX55" fmla="*/ 25732 w 281195"/>
                  <a:gd name="connsiteY55" fmla="*/ 340685 h 370256"/>
                  <a:gd name="connsiteX56" fmla="*/ 240880 w 281195"/>
                  <a:gd name="connsiteY56" fmla="*/ 22197 h 370256"/>
                  <a:gd name="connsiteX57" fmla="*/ 270805 w 281195"/>
                  <a:gd name="connsiteY57" fmla="*/ 41845 h 370256"/>
                  <a:gd name="connsiteX58" fmla="*/ 274094 w 281195"/>
                  <a:gd name="connsiteY58" fmla="*/ 57877 h 370256"/>
                  <a:gd name="connsiteX59" fmla="*/ 75964 w 281195"/>
                  <a:gd name="connsiteY59" fmla="*/ 359923 h 370256"/>
                  <a:gd name="connsiteX60" fmla="*/ 59932 w 281195"/>
                  <a:gd name="connsiteY60" fmla="*/ 363294 h 370256"/>
                  <a:gd name="connsiteX61" fmla="*/ 30007 w 281195"/>
                  <a:gd name="connsiteY61" fmla="*/ 343645 h 370256"/>
                  <a:gd name="connsiteX62" fmla="*/ 240880 w 281195"/>
                  <a:gd name="connsiteY62" fmla="*/ 22197 h 370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281195" h="370256">
                    <a:moveTo>
                      <a:pt x="80321" y="362718"/>
                    </a:moveTo>
                    <a:lnTo>
                      <a:pt x="278451" y="60672"/>
                    </a:lnTo>
                    <a:cubicBezTo>
                      <a:pt x="283548" y="52944"/>
                      <a:pt x="281328" y="42503"/>
                      <a:pt x="273600" y="37406"/>
                    </a:cubicBezTo>
                    <a:lnTo>
                      <a:pt x="216545" y="0"/>
                    </a:lnTo>
                    <a:lnTo>
                      <a:pt x="0" y="330080"/>
                    </a:lnTo>
                    <a:lnTo>
                      <a:pt x="57055" y="367486"/>
                    </a:lnTo>
                    <a:cubicBezTo>
                      <a:pt x="64865" y="372583"/>
                      <a:pt x="75306" y="370446"/>
                      <a:pt x="80321" y="362718"/>
                    </a:cubicBezTo>
                    <a:close/>
                    <a:moveTo>
                      <a:pt x="25732" y="340685"/>
                    </a:moveTo>
                    <a:lnTo>
                      <a:pt x="7316" y="328600"/>
                    </a:lnTo>
                    <a:lnTo>
                      <a:pt x="22115" y="305992"/>
                    </a:lnTo>
                    <a:lnTo>
                      <a:pt x="33460" y="313391"/>
                    </a:lnTo>
                    <a:lnTo>
                      <a:pt x="36337" y="309034"/>
                    </a:lnTo>
                    <a:lnTo>
                      <a:pt x="24992" y="301635"/>
                    </a:lnTo>
                    <a:lnTo>
                      <a:pt x="39955" y="278780"/>
                    </a:lnTo>
                    <a:lnTo>
                      <a:pt x="51300" y="286179"/>
                    </a:lnTo>
                    <a:lnTo>
                      <a:pt x="54177" y="281822"/>
                    </a:lnTo>
                    <a:lnTo>
                      <a:pt x="42832" y="274422"/>
                    </a:lnTo>
                    <a:lnTo>
                      <a:pt x="57795" y="251568"/>
                    </a:lnTo>
                    <a:lnTo>
                      <a:pt x="69140" y="258967"/>
                    </a:lnTo>
                    <a:lnTo>
                      <a:pt x="72017" y="254610"/>
                    </a:lnTo>
                    <a:lnTo>
                      <a:pt x="60672" y="247210"/>
                    </a:lnTo>
                    <a:lnTo>
                      <a:pt x="75634" y="224356"/>
                    </a:lnTo>
                    <a:lnTo>
                      <a:pt x="86980" y="231755"/>
                    </a:lnTo>
                    <a:lnTo>
                      <a:pt x="89857" y="227397"/>
                    </a:lnTo>
                    <a:lnTo>
                      <a:pt x="78512" y="219998"/>
                    </a:lnTo>
                    <a:lnTo>
                      <a:pt x="93475" y="197144"/>
                    </a:lnTo>
                    <a:lnTo>
                      <a:pt x="104820" y="204542"/>
                    </a:lnTo>
                    <a:lnTo>
                      <a:pt x="107697" y="200185"/>
                    </a:lnTo>
                    <a:lnTo>
                      <a:pt x="96352" y="192786"/>
                    </a:lnTo>
                    <a:lnTo>
                      <a:pt x="111315" y="169932"/>
                    </a:lnTo>
                    <a:lnTo>
                      <a:pt x="122660" y="177330"/>
                    </a:lnTo>
                    <a:lnTo>
                      <a:pt x="125537" y="172973"/>
                    </a:lnTo>
                    <a:lnTo>
                      <a:pt x="114192" y="165574"/>
                    </a:lnTo>
                    <a:lnTo>
                      <a:pt x="129154" y="142719"/>
                    </a:lnTo>
                    <a:lnTo>
                      <a:pt x="140500" y="150118"/>
                    </a:lnTo>
                    <a:lnTo>
                      <a:pt x="143377" y="145761"/>
                    </a:lnTo>
                    <a:lnTo>
                      <a:pt x="132032" y="138362"/>
                    </a:lnTo>
                    <a:lnTo>
                      <a:pt x="146994" y="115507"/>
                    </a:lnTo>
                    <a:lnTo>
                      <a:pt x="158339" y="122906"/>
                    </a:lnTo>
                    <a:lnTo>
                      <a:pt x="161217" y="118549"/>
                    </a:lnTo>
                    <a:lnTo>
                      <a:pt x="149872" y="111150"/>
                    </a:lnTo>
                    <a:lnTo>
                      <a:pt x="164834" y="88295"/>
                    </a:lnTo>
                    <a:lnTo>
                      <a:pt x="176180" y="95694"/>
                    </a:lnTo>
                    <a:lnTo>
                      <a:pt x="179057" y="91337"/>
                    </a:lnTo>
                    <a:lnTo>
                      <a:pt x="167712" y="83938"/>
                    </a:lnTo>
                    <a:lnTo>
                      <a:pt x="182674" y="61083"/>
                    </a:lnTo>
                    <a:lnTo>
                      <a:pt x="194019" y="68482"/>
                    </a:lnTo>
                    <a:lnTo>
                      <a:pt x="196897" y="64125"/>
                    </a:lnTo>
                    <a:lnTo>
                      <a:pt x="185551" y="56726"/>
                    </a:lnTo>
                    <a:lnTo>
                      <a:pt x="200514" y="33871"/>
                    </a:lnTo>
                    <a:lnTo>
                      <a:pt x="211859" y="41270"/>
                    </a:lnTo>
                    <a:lnTo>
                      <a:pt x="214737" y="36913"/>
                    </a:lnTo>
                    <a:lnTo>
                      <a:pt x="203392" y="29514"/>
                    </a:lnTo>
                    <a:lnTo>
                      <a:pt x="218190" y="6906"/>
                    </a:lnTo>
                    <a:lnTo>
                      <a:pt x="236605" y="18991"/>
                    </a:lnTo>
                    <a:lnTo>
                      <a:pt x="25732" y="340685"/>
                    </a:lnTo>
                    <a:close/>
                    <a:moveTo>
                      <a:pt x="240880" y="22197"/>
                    </a:moveTo>
                    <a:lnTo>
                      <a:pt x="270805" y="41845"/>
                    </a:lnTo>
                    <a:cubicBezTo>
                      <a:pt x="276149" y="45381"/>
                      <a:pt x="277629" y="52533"/>
                      <a:pt x="274094" y="57877"/>
                    </a:cubicBezTo>
                    <a:lnTo>
                      <a:pt x="75964" y="359923"/>
                    </a:lnTo>
                    <a:cubicBezTo>
                      <a:pt x="72429" y="365267"/>
                      <a:pt x="65276" y="366746"/>
                      <a:pt x="59932" y="363294"/>
                    </a:cubicBezTo>
                    <a:lnTo>
                      <a:pt x="30007" y="343645"/>
                    </a:lnTo>
                    <a:lnTo>
                      <a:pt x="240880" y="22197"/>
                    </a:lnTo>
                    <a:close/>
                  </a:path>
                </a:pathLst>
              </a:custGeom>
              <a:grpFill/>
              <a:ln w="8221" cap="flat">
                <a:noFill/>
                <a:prstDash val="solid"/>
                <a:miter/>
              </a:ln>
            </p:spPr>
            <p:txBody>
              <a:bodyPr rtlCol="0" anchor="ctr"/>
              <a:lstStyle/>
              <a:p>
                <a:endParaRPr lang="en-US"/>
              </a:p>
            </p:txBody>
          </p:sp>
          <p:sp>
            <p:nvSpPr>
              <p:cNvPr id="228" name="Freeform: Shape 227">
                <a:extLst>
                  <a:ext uri="{FF2B5EF4-FFF2-40B4-BE49-F238E27FC236}">
                    <a16:creationId xmlns:a16="http://schemas.microsoft.com/office/drawing/2014/main" id="{29D2A333-E845-4B5E-87F0-1118B5D2B982}"/>
                  </a:ext>
                </a:extLst>
              </p:cNvPr>
              <p:cNvSpPr/>
              <p:nvPr/>
            </p:nvSpPr>
            <p:spPr>
              <a:xfrm>
                <a:off x="6086611" y="4508809"/>
                <a:ext cx="229432" cy="332212"/>
              </a:xfrm>
              <a:custGeom>
                <a:avLst/>
                <a:gdLst>
                  <a:gd name="connsiteX0" fmla="*/ 12656 w 229432"/>
                  <a:gd name="connsiteY0" fmla="*/ 327634 h 332212"/>
                  <a:gd name="connsiteX1" fmla="*/ 51542 w 229432"/>
                  <a:gd name="connsiteY1" fmla="*/ 319577 h 332212"/>
                  <a:gd name="connsiteX2" fmla="*/ 220158 w 229432"/>
                  <a:gd name="connsiteY2" fmla="*/ 62583 h 332212"/>
                  <a:gd name="connsiteX3" fmla="*/ 229366 w 229432"/>
                  <a:gd name="connsiteY3" fmla="*/ 6351 h 332212"/>
                  <a:gd name="connsiteX4" fmla="*/ 226982 w 229432"/>
                  <a:gd name="connsiteY4" fmla="*/ 925 h 332212"/>
                  <a:gd name="connsiteX5" fmla="*/ 221063 w 229432"/>
                  <a:gd name="connsiteY5" fmla="*/ 925 h 332212"/>
                  <a:gd name="connsiteX6" fmla="*/ 173133 w 229432"/>
                  <a:gd name="connsiteY6" fmla="*/ 31754 h 332212"/>
                  <a:gd name="connsiteX7" fmla="*/ 4517 w 229432"/>
                  <a:gd name="connsiteY7" fmla="*/ 288748 h 332212"/>
                  <a:gd name="connsiteX8" fmla="*/ 12656 w 229432"/>
                  <a:gd name="connsiteY8" fmla="*/ 327634 h 332212"/>
                  <a:gd name="connsiteX9" fmla="*/ 77356 w 229432"/>
                  <a:gd name="connsiteY9" fmla="*/ 270744 h 332212"/>
                  <a:gd name="connsiteX10" fmla="*/ 68807 w 229432"/>
                  <a:gd name="connsiteY10" fmla="*/ 265153 h 332212"/>
                  <a:gd name="connsiteX11" fmla="*/ 205525 w 229432"/>
                  <a:gd name="connsiteY11" fmla="*/ 56664 h 332212"/>
                  <a:gd name="connsiteX12" fmla="*/ 214075 w 229432"/>
                  <a:gd name="connsiteY12" fmla="*/ 62255 h 332212"/>
                  <a:gd name="connsiteX13" fmla="*/ 77356 w 229432"/>
                  <a:gd name="connsiteY13" fmla="*/ 270744 h 332212"/>
                  <a:gd name="connsiteX14" fmla="*/ 223940 w 229432"/>
                  <a:gd name="connsiteY14" fmla="*/ 5282 h 332212"/>
                  <a:gd name="connsiteX15" fmla="*/ 224187 w 229432"/>
                  <a:gd name="connsiteY15" fmla="*/ 5446 h 332212"/>
                  <a:gd name="connsiteX16" fmla="*/ 221227 w 229432"/>
                  <a:gd name="connsiteY16" fmla="*/ 23615 h 332212"/>
                  <a:gd name="connsiteX17" fmla="*/ 208402 w 229432"/>
                  <a:gd name="connsiteY17" fmla="*/ 15229 h 332212"/>
                  <a:gd name="connsiteX18" fmla="*/ 223940 w 229432"/>
                  <a:gd name="connsiteY18" fmla="*/ 5282 h 332212"/>
                  <a:gd name="connsiteX19" fmla="*/ 203634 w 229432"/>
                  <a:gd name="connsiteY19" fmla="*/ 18354 h 332212"/>
                  <a:gd name="connsiteX20" fmla="*/ 220323 w 229432"/>
                  <a:gd name="connsiteY20" fmla="*/ 29288 h 332212"/>
                  <a:gd name="connsiteX21" fmla="*/ 215801 w 229432"/>
                  <a:gd name="connsiteY21" fmla="*/ 57158 h 332212"/>
                  <a:gd name="connsiteX22" fmla="*/ 179957 w 229432"/>
                  <a:gd name="connsiteY22" fmla="*/ 33645 h 332212"/>
                  <a:gd name="connsiteX23" fmla="*/ 203634 w 229432"/>
                  <a:gd name="connsiteY23" fmla="*/ 18354 h 332212"/>
                  <a:gd name="connsiteX24" fmla="*/ 201167 w 229432"/>
                  <a:gd name="connsiteY24" fmla="*/ 53869 h 332212"/>
                  <a:gd name="connsiteX25" fmla="*/ 64449 w 229432"/>
                  <a:gd name="connsiteY25" fmla="*/ 262358 h 332212"/>
                  <a:gd name="connsiteX26" fmla="*/ 51296 w 229432"/>
                  <a:gd name="connsiteY26" fmla="*/ 253726 h 332212"/>
                  <a:gd name="connsiteX27" fmla="*/ 188014 w 229432"/>
                  <a:gd name="connsiteY27" fmla="*/ 45237 h 332212"/>
                  <a:gd name="connsiteX28" fmla="*/ 201167 w 229432"/>
                  <a:gd name="connsiteY28" fmla="*/ 53869 h 332212"/>
                  <a:gd name="connsiteX29" fmla="*/ 175846 w 229432"/>
                  <a:gd name="connsiteY29" fmla="*/ 37263 h 332212"/>
                  <a:gd name="connsiteX30" fmla="*/ 183656 w 229432"/>
                  <a:gd name="connsiteY30" fmla="*/ 42360 h 332212"/>
                  <a:gd name="connsiteX31" fmla="*/ 46939 w 229432"/>
                  <a:gd name="connsiteY31" fmla="*/ 250849 h 332212"/>
                  <a:gd name="connsiteX32" fmla="*/ 39128 w 229432"/>
                  <a:gd name="connsiteY32" fmla="*/ 245751 h 332212"/>
                  <a:gd name="connsiteX33" fmla="*/ 175846 w 229432"/>
                  <a:gd name="connsiteY33" fmla="*/ 37263 h 332212"/>
                  <a:gd name="connsiteX34" fmla="*/ 36251 w 229432"/>
                  <a:gd name="connsiteY34" fmla="*/ 250026 h 332212"/>
                  <a:gd name="connsiteX35" fmla="*/ 74479 w 229432"/>
                  <a:gd name="connsiteY35" fmla="*/ 275101 h 332212"/>
                  <a:gd name="connsiteX36" fmla="*/ 68971 w 229432"/>
                  <a:gd name="connsiteY36" fmla="*/ 283486 h 332212"/>
                  <a:gd name="connsiteX37" fmla="*/ 30743 w 229432"/>
                  <a:gd name="connsiteY37" fmla="*/ 258412 h 332212"/>
                  <a:gd name="connsiteX38" fmla="*/ 36251 w 229432"/>
                  <a:gd name="connsiteY38" fmla="*/ 250026 h 332212"/>
                  <a:gd name="connsiteX39" fmla="*/ 27865 w 229432"/>
                  <a:gd name="connsiteY39" fmla="*/ 262769 h 332212"/>
                  <a:gd name="connsiteX40" fmla="*/ 66094 w 229432"/>
                  <a:gd name="connsiteY40" fmla="*/ 287844 h 332212"/>
                  <a:gd name="connsiteX41" fmla="*/ 47185 w 229432"/>
                  <a:gd name="connsiteY41" fmla="*/ 316618 h 332212"/>
                  <a:gd name="connsiteX42" fmla="*/ 15534 w 229432"/>
                  <a:gd name="connsiteY42" fmla="*/ 323195 h 332212"/>
                  <a:gd name="connsiteX43" fmla="*/ 8956 w 229432"/>
                  <a:gd name="connsiteY43" fmla="*/ 291543 h 332212"/>
                  <a:gd name="connsiteX44" fmla="*/ 27865 w 229432"/>
                  <a:gd name="connsiteY44" fmla="*/ 262769 h 332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229432" h="332212">
                    <a:moveTo>
                      <a:pt x="12656" y="327634"/>
                    </a:moveTo>
                    <a:cubicBezTo>
                      <a:pt x="25563" y="336102"/>
                      <a:pt x="43074" y="332485"/>
                      <a:pt x="51542" y="319577"/>
                    </a:cubicBezTo>
                    <a:lnTo>
                      <a:pt x="220158" y="62583"/>
                    </a:lnTo>
                    <a:lnTo>
                      <a:pt x="229366" y="6351"/>
                    </a:lnTo>
                    <a:cubicBezTo>
                      <a:pt x="229695" y="4213"/>
                      <a:pt x="228791" y="2158"/>
                      <a:pt x="226982" y="925"/>
                    </a:cubicBezTo>
                    <a:cubicBezTo>
                      <a:pt x="225174" y="-308"/>
                      <a:pt x="222954" y="-308"/>
                      <a:pt x="221063" y="925"/>
                    </a:cubicBezTo>
                    <a:lnTo>
                      <a:pt x="173133" y="31754"/>
                    </a:lnTo>
                    <a:lnTo>
                      <a:pt x="4517" y="288748"/>
                    </a:lnTo>
                    <a:cubicBezTo>
                      <a:pt x="-3869" y="301655"/>
                      <a:pt x="-251" y="319166"/>
                      <a:pt x="12656" y="327634"/>
                    </a:cubicBezTo>
                    <a:close/>
                    <a:moveTo>
                      <a:pt x="77356" y="270744"/>
                    </a:moveTo>
                    <a:lnTo>
                      <a:pt x="68807" y="265153"/>
                    </a:lnTo>
                    <a:lnTo>
                      <a:pt x="205525" y="56664"/>
                    </a:lnTo>
                    <a:lnTo>
                      <a:pt x="214075" y="62255"/>
                    </a:lnTo>
                    <a:lnTo>
                      <a:pt x="77356" y="270744"/>
                    </a:lnTo>
                    <a:close/>
                    <a:moveTo>
                      <a:pt x="223940" y="5282"/>
                    </a:moveTo>
                    <a:lnTo>
                      <a:pt x="224187" y="5446"/>
                    </a:lnTo>
                    <a:lnTo>
                      <a:pt x="221227" y="23615"/>
                    </a:lnTo>
                    <a:lnTo>
                      <a:pt x="208402" y="15229"/>
                    </a:lnTo>
                    <a:lnTo>
                      <a:pt x="223940" y="5282"/>
                    </a:lnTo>
                    <a:close/>
                    <a:moveTo>
                      <a:pt x="203634" y="18354"/>
                    </a:moveTo>
                    <a:lnTo>
                      <a:pt x="220323" y="29288"/>
                    </a:lnTo>
                    <a:lnTo>
                      <a:pt x="215801" y="57158"/>
                    </a:lnTo>
                    <a:lnTo>
                      <a:pt x="179957" y="33645"/>
                    </a:lnTo>
                    <a:lnTo>
                      <a:pt x="203634" y="18354"/>
                    </a:lnTo>
                    <a:close/>
                    <a:moveTo>
                      <a:pt x="201167" y="53869"/>
                    </a:moveTo>
                    <a:lnTo>
                      <a:pt x="64449" y="262358"/>
                    </a:lnTo>
                    <a:lnTo>
                      <a:pt x="51296" y="253726"/>
                    </a:lnTo>
                    <a:lnTo>
                      <a:pt x="188014" y="45237"/>
                    </a:lnTo>
                    <a:lnTo>
                      <a:pt x="201167" y="53869"/>
                    </a:lnTo>
                    <a:close/>
                    <a:moveTo>
                      <a:pt x="175846" y="37263"/>
                    </a:moveTo>
                    <a:lnTo>
                      <a:pt x="183656" y="42360"/>
                    </a:lnTo>
                    <a:lnTo>
                      <a:pt x="46939" y="250849"/>
                    </a:lnTo>
                    <a:lnTo>
                      <a:pt x="39128" y="245751"/>
                    </a:lnTo>
                    <a:lnTo>
                      <a:pt x="175846" y="37263"/>
                    </a:lnTo>
                    <a:close/>
                    <a:moveTo>
                      <a:pt x="36251" y="250026"/>
                    </a:moveTo>
                    <a:lnTo>
                      <a:pt x="74479" y="275101"/>
                    </a:lnTo>
                    <a:lnTo>
                      <a:pt x="68971" y="283486"/>
                    </a:lnTo>
                    <a:lnTo>
                      <a:pt x="30743" y="258412"/>
                    </a:lnTo>
                    <a:lnTo>
                      <a:pt x="36251" y="250026"/>
                    </a:lnTo>
                    <a:close/>
                    <a:moveTo>
                      <a:pt x="27865" y="262769"/>
                    </a:moveTo>
                    <a:lnTo>
                      <a:pt x="66094" y="287844"/>
                    </a:lnTo>
                    <a:lnTo>
                      <a:pt x="47185" y="316618"/>
                    </a:lnTo>
                    <a:cubicBezTo>
                      <a:pt x="40279" y="327141"/>
                      <a:pt x="26056" y="330101"/>
                      <a:pt x="15534" y="323195"/>
                    </a:cubicBezTo>
                    <a:cubicBezTo>
                      <a:pt x="5010" y="316289"/>
                      <a:pt x="2051" y="302066"/>
                      <a:pt x="8956" y="291543"/>
                    </a:cubicBezTo>
                    <a:lnTo>
                      <a:pt x="27865" y="262769"/>
                    </a:lnTo>
                    <a:close/>
                  </a:path>
                </a:pathLst>
              </a:custGeom>
              <a:grpFill/>
              <a:ln w="8221" cap="flat">
                <a:noFill/>
                <a:prstDash val="solid"/>
                <a:miter/>
              </a:ln>
            </p:spPr>
            <p:txBody>
              <a:bodyPr rtlCol="0" anchor="ctr"/>
              <a:lstStyle/>
              <a:p>
                <a:endParaRPr lang="en-US"/>
              </a:p>
            </p:txBody>
          </p:sp>
        </p:grpSp>
        <p:sp>
          <p:nvSpPr>
            <p:cNvPr id="94" name="Freeform: Shape 93">
              <a:extLst>
                <a:ext uri="{FF2B5EF4-FFF2-40B4-BE49-F238E27FC236}">
                  <a16:creationId xmlns:a16="http://schemas.microsoft.com/office/drawing/2014/main" id="{7E40F3AF-4F1A-4F06-9673-FFE678A009C2}"/>
                </a:ext>
              </a:extLst>
            </p:cNvPr>
            <p:cNvSpPr/>
            <p:nvPr/>
          </p:nvSpPr>
          <p:spPr>
            <a:xfrm>
              <a:off x="3388253" y="6222924"/>
              <a:ext cx="386724" cy="298531"/>
            </a:xfrm>
            <a:custGeom>
              <a:avLst/>
              <a:gdLst>
                <a:gd name="connsiteX0" fmla="*/ 383107 w 386724"/>
                <a:gd name="connsiteY0" fmla="*/ 93824 h 298531"/>
                <a:gd name="connsiteX1" fmla="*/ 196239 w 386724"/>
                <a:gd name="connsiteY1" fmla="*/ 678 h 298531"/>
                <a:gd name="connsiteX2" fmla="*/ 190484 w 386724"/>
                <a:gd name="connsiteY2" fmla="*/ 678 h 298531"/>
                <a:gd name="connsiteX3" fmla="*/ 3617 w 386724"/>
                <a:gd name="connsiteY3" fmla="*/ 93824 h 298531"/>
                <a:gd name="connsiteX4" fmla="*/ 0 w 386724"/>
                <a:gd name="connsiteY4" fmla="*/ 99579 h 298531"/>
                <a:gd name="connsiteX5" fmla="*/ 3535 w 386724"/>
                <a:gd name="connsiteY5" fmla="*/ 105416 h 298531"/>
                <a:gd name="connsiteX6" fmla="*/ 92570 w 386724"/>
                <a:gd name="connsiteY6" fmla="*/ 150139 h 298531"/>
                <a:gd name="connsiteX7" fmla="*/ 92570 w 386724"/>
                <a:gd name="connsiteY7" fmla="*/ 152934 h 298531"/>
                <a:gd name="connsiteX8" fmla="*/ 92570 w 386724"/>
                <a:gd name="connsiteY8" fmla="*/ 197822 h 298531"/>
                <a:gd name="connsiteX9" fmla="*/ 193280 w 386724"/>
                <a:gd name="connsiteY9" fmla="*/ 298531 h 298531"/>
                <a:gd name="connsiteX10" fmla="*/ 264475 w 386724"/>
                <a:gd name="connsiteY10" fmla="*/ 269017 h 298531"/>
                <a:gd name="connsiteX11" fmla="*/ 293989 w 386724"/>
                <a:gd name="connsiteY11" fmla="*/ 197822 h 298531"/>
                <a:gd name="connsiteX12" fmla="*/ 293989 w 386724"/>
                <a:gd name="connsiteY12" fmla="*/ 152934 h 298531"/>
                <a:gd name="connsiteX13" fmla="*/ 293989 w 386724"/>
                <a:gd name="connsiteY13" fmla="*/ 150139 h 298531"/>
                <a:gd name="connsiteX14" fmla="*/ 326627 w 386724"/>
                <a:gd name="connsiteY14" fmla="*/ 133779 h 298531"/>
                <a:gd name="connsiteX15" fmla="*/ 326627 w 386724"/>
                <a:gd name="connsiteY15" fmla="*/ 228405 h 298531"/>
                <a:gd name="connsiteX16" fmla="*/ 328189 w 386724"/>
                <a:gd name="connsiteY16" fmla="*/ 230789 h 298531"/>
                <a:gd name="connsiteX17" fmla="*/ 330984 w 386724"/>
                <a:gd name="connsiteY17" fmla="*/ 230378 h 298531"/>
                <a:gd name="connsiteX18" fmla="*/ 343069 w 386724"/>
                <a:gd name="connsiteY18" fmla="*/ 219854 h 298531"/>
                <a:gd name="connsiteX19" fmla="*/ 353428 w 386724"/>
                <a:gd name="connsiteY19" fmla="*/ 230213 h 298531"/>
                <a:gd name="connsiteX20" fmla="*/ 355237 w 386724"/>
                <a:gd name="connsiteY20" fmla="*/ 230953 h 298531"/>
                <a:gd name="connsiteX21" fmla="*/ 356223 w 386724"/>
                <a:gd name="connsiteY21" fmla="*/ 230789 h 298531"/>
                <a:gd name="connsiteX22" fmla="*/ 357868 w 386724"/>
                <a:gd name="connsiteY22" fmla="*/ 228405 h 298531"/>
                <a:gd name="connsiteX23" fmla="*/ 357868 w 386724"/>
                <a:gd name="connsiteY23" fmla="*/ 118159 h 298531"/>
                <a:gd name="connsiteX24" fmla="*/ 383189 w 386724"/>
                <a:gd name="connsiteY24" fmla="*/ 105498 h 298531"/>
                <a:gd name="connsiteX25" fmla="*/ 383189 w 386724"/>
                <a:gd name="connsiteY25" fmla="*/ 105498 h 298531"/>
                <a:gd name="connsiteX26" fmla="*/ 386724 w 386724"/>
                <a:gd name="connsiteY26" fmla="*/ 99661 h 298531"/>
                <a:gd name="connsiteX27" fmla="*/ 383107 w 386724"/>
                <a:gd name="connsiteY27" fmla="*/ 93824 h 298531"/>
                <a:gd name="connsiteX28" fmla="*/ 288892 w 386724"/>
                <a:gd name="connsiteY28" fmla="*/ 197739 h 298531"/>
                <a:gd name="connsiteX29" fmla="*/ 260940 w 386724"/>
                <a:gd name="connsiteY29" fmla="*/ 265235 h 298531"/>
                <a:gd name="connsiteX30" fmla="*/ 193444 w 386724"/>
                <a:gd name="connsiteY30" fmla="*/ 293187 h 298531"/>
                <a:gd name="connsiteX31" fmla="*/ 97914 w 386724"/>
                <a:gd name="connsiteY31" fmla="*/ 197657 h 298531"/>
                <a:gd name="connsiteX32" fmla="*/ 97914 w 386724"/>
                <a:gd name="connsiteY32" fmla="*/ 184750 h 298531"/>
                <a:gd name="connsiteX33" fmla="*/ 193444 w 386724"/>
                <a:gd name="connsiteY33" fmla="*/ 253562 h 298531"/>
                <a:gd name="connsiteX34" fmla="*/ 264640 w 386724"/>
                <a:gd name="connsiteY34" fmla="*/ 224047 h 298531"/>
                <a:gd name="connsiteX35" fmla="*/ 288892 w 386724"/>
                <a:gd name="connsiteY35" fmla="*/ 184914 h 298531"/>
                <a:gd name="connsiteX36" fmla="*/ 288892 w 386724"/>
                <a:gd name="connsiteY36" fmla="*/ 197739 h 298531"/>
                <a:gd name="connsiteX37" fmla="*/ 288892 w 386724"/>
                <a:gd name="connsiteY37" fmla="*/ 152852 h 298531"/>
                <a:gd name="connsiteX38" fmla="*/ 260940 w 386724"/>
                <a:gd name="connsiteY38" fmla="*/ 220430 h 298531"/>
                <a:gd name="connsiteX39" fmla="*/ 193444 w 386724"/>
                <a:gd name="connsiteY39" fmla="*/ 248382 h 298531"/>
                <a:gd name="connsiteX40" fmla="*/ 97914 w 386724"/>
                <a:gd name="connsiteY40" fmla="*/ 152852 h 298531"/>
                <a:gd name="connsiteX41" fmla="*/ 97914 w 386724"/>
                <a:gd name="connsiteY41" fmla="*/ 152688 h 298531"/>
                <a:gd name="connsiteX42" fmla="*/ 190484 w 386724"/>
                <a:gd name="connsiteY42" fmla="*/ 199137 h 298531"/>
                <a:gd name="connsiteX43" fmla="*/ 191882 w 386724"/>
                <a:gd name="connsiteY43" fmla="*/ 199631 h 298531"/>
                <a:gd name="connsiteX44" fmla="*/ 192704 w 386724"/>
                <a:gd name="connsiteY44" fmla="*/ 199712 h 298531"/>
                <a:gd name="connsiteX45" fmla="*/ 193362 w 386724"/>
                <a:gd name="connsiteY45" fmla="*/ 199795 h 298531"/>
                <a:gd name="connsiteX46" fmla="*/ 193362 w 386724"/>
                <a:gd name="connsiteY46" fmla="*/ 199795 h 298531"/>
                <a:gd name="connsiteX47" fmla="*/ 194677 w 386724"/>
                <a:gd name="connsiteY47" fmla="*/ 199631 h 298531"/>
                <a:gd name="connsiteX48" fmla="*/ 194842 w 386724"/>
                <a:gd name="connsiteY48" fmla="*/ 199631 h 298531"/>
                <a:gd name="connsiteX49" fmla="*/ 196239 w 386724"/>
                <a:gd name="connsiteY49" fmla="*/ 199137 h 298531"/>
                <a:gd name="connsiteX50" fmla="*/ 288810 w 386724"/>
                <a:gd name="connsiteY50" fmla="*/ 152688 h 298531"/>
                <a:gd name="connsiteX51" fmla="*/ 288810 w 386724"/>
                <a:gd name="connsiteY51" fmla="*/ 152852 h 298531"/>
                <a:gd name="connsiteX52" fmla="*/ 352688 w 386724"/>
                <a:gd name="connsiteY52" fmla="*/ 222074 h 298531"/>
                <a:gd name="connsiteX53" fmla="*/ 345043 w 386724"/>
                <a:gd name="connsiteY53" fmla="*/ 214429 h 298531"/>
                <a:gd name="connsiteX54" fmla="*/ 341508 w 386724"/>
                <a:gd name="connsiteY54" fmla="*/ 214264 h 298531"/>
                <a:gd name="connsiteX55" fmla="*/ 331971 w 386724"/>
                <a:gd name="connsiteY55" fmla="*/ 222568 h 298531"/>
                <a:gd name="connsiteX56" fmla="*/ 331971 w 386724"/>
                <a:gd name="connsiteY56" fmla="*/ 129422 h 298531"/>
                <a:gd name="connsiteX57" fmla="*/ 331971 w 386724"/>
                <a:gd name="connsiteY57" fmla="*/ 129339 h 298531"/>
                <a:gd name="connsiteX58" fmla="*/ 331971 w 386724"/>
                <a:gd name="connsiteY58" fmla="*/ 129257 h 298531"/>
                <a:gd name="connsiteX59" fmla="*/ 331889 w 386724"/>
                <a:gd name="connsiteY59" fmla="*/ 128928 h 298531"/>
                <a:gd name="connsiteX60" fmla="*/ 331806 w 386724"/>
                <a:gd name="connsiteY60" fmla="*/ 128600 h 298531"/>
                <a:gd name="connsiteX61" fmla="*/ 331560 w 386724"/>
                <a:gd name="connsiteY61" fmla="*/ 128189 h 298531"/>
                <a:gd name="connsiteX62" fmla="*/ 331395 w 386724"/>
                <a:gd name="connsiteY62" fmla="*/ 127942 h 298531"/>
                <a:gd name="connsiteX63" fmla="*/ 330984 w 386724"/>
                <a:gd name="connsiteY63" fmla="*/ 127531 h 298531"/>
                <a:gd name="connsiteX64" fmla="*/ 330820 w 386724"/>
                <a:gd name="connsiteY64" fmla="*/ 127366 h 298531"/>
                <a:gd name="connsiteX65" fmla="*/ 330080 w 386724"/>
                <a:gd name="connsiteY65" fmla="*/ 127038 h 298531"/>
                <a:gd name="connsiteX66" fmla="*/ 194760 w 386724"/>
                <a:gd name="connsiteY66" fmla="*/ 86671 h 298531"/>
                <a:gd name="connsiteX67" fmla="*/ 192704 w 386724"/>
                <a:gd name="connsiteY67" fmla="*/ 84781 h 298531"/>
                <a:gd name="connsiteX68" fmla="*/ 191636 w 386724"/>
                <a:gd name="connsiteY68" fmla="*/ 83712 h 298531"/>
                <a:gd name="connsiteX69" fmla="*/ 190978 w 386724"/>
                <a:gd name="connsiteY69" fmla="*/ 72367 h 298531"/>
                <a:gd name="connsiteX70" fmla="*/ 202570 w 386724"/>
                <a:gd name="connsiteY70" fmla="*/ 68256 h 298531"/>
                <a:gd name="connsiteX71" fmla="*/ 352688 w 386724"/>
                <a:gd name="connsiteY71" fmla="*/ 118323 h 298531"/>
                <a:gd name="connsiteX72" fmla="*/ 352688 w 386724"/>
                <a:gd name="connsiteY72" fmla="*/ 222074 h 298531"/>
                <a:gd name="connsiteX73" fmla="*/ 380805 w 386724"/>
                <a:gd name="connsiteY73" fmla="*/ 100730 h 298531"/>
                <a:gd name="connsiteX74" fmla="*/ 355073 w 386724"/>
                <a:gd name="connsiteY74" fmla="*/ 113637 h 298531"/>
                <a:gd name="connsiteX75" fmla="*/ 204132 w 386724"/>
                <a:gd name="connsiteY75" fmla="*/ 63323 h 298531"/>
                <a:gd name="connsiteX76" fmla="*/ 186620 w 386724"/>
                <a:gd name="connsiteY76" fmla="*/ 69489 h 298531"/>
                <a:gd name="connsiteX77" fmla="*/ 187689 w 386724"/>
                <a:gd name="connsiteY77" fmla="*/ 87165 h 298531"/>
                <a:gd name="connsiteX78" fmla="*/ 189169 w 386724"/>
                <a:gd name="connsiteY78" fmla="*/ 88645 h 298531"/>
                <a:gd name="connsiteX79" fmla="*/ 191718 w 386724"/>
                <a:gd name="connsiteY79" fmla="*/ 90946 h 298531"/>
                <a:gd name="connsiteX80" fmla="*/ 192704 w 386724"/>
                <a:gd name="connsiteY80" fmla="*/ 91522 h 298531"/>
                <a:gd name="connsiteX81" fmla="*/ 322352 w 386724"/>
                <a:gd name="connsiteY81" fmla="*/ 130162 h 298531"/>
                <a:gd name="connsiteX82" fmla="*/ 290454 w 386724"/>
                <a:gd name="connsiteY82" fmla="*/ 146193 h 298531"/>
                <a:gd name="connsiteX83" fmla="*/ 290454 w 386724"/>
                <a:gd name="connsiteY83" fmla="*/ 146193 h 298531"/>
                <a:gd name="connsiteX84" fmla="*/ 194102 w 386724"/>
                <a:gd name="connsiteY84" fmla="*/ 194533 h 298531"/>
                <a:gd name="connsiteX85" fmla="*/ 192951 w 386724"/>
                <a:gd name="connsiteY85" fmla="*/ 194533 h 298531"/>
                <a:gd name="connsiteX86" fmla="*/ 96599 w 386724"/>
                <a:gd name="connsiteY86" fmla="*/ 146193 h 298531"/>
                <a:gd name="connsiteX87" fmla="*/ 96599 w 386724"/>
                <a:gd name="connsiteY87" fmla="*/ 146193 h 298531"/>
                <a:gd name="connsiteX88" fmla="*/ 6084 w 386724"/>
                <a:gd name="connsiteY88" fmla="*/ 100812 h 298531"/>
                <a:gd name="connsiteX89" fmla="*/ 5426 w 386724"/>
                <a:gd name="connsiteY89" fmla="*/ 99661 h 298531"/>
                <a:gd name="connsiteX90" fmla="*/ 6166 w 386724"/>
                <a:gd name="connsiteY90" fmla="*/ 98510 h 298531"/>
                <a:gd name="connsiteX91" fmla="*/ 192951 w 386724"/>
                <a:gd name="connsiteY91" fmla="*/ 5446 h 298531"/>
                <a:gd name="connsiteX92" fmla="*/ 193609 w 386724"/>
                <a:gd name="connsiteY92" fmla="*/ 5282 h 298531"/>
                <a:gd name="connsiteX93" fmla="*/ 194184 w 386724"/>
                <a:gd name="connsiteY93" fmla="*/ 5364 h 298531"/>
                <a:gd name="connsiteX94" fmla="*/ 381051 w 386724"/>
                <a:gd name="connsiteY94" fmla="*/ 98510 h 298531"/>
                <a:gd name="connsiteX95" fmla="*/ 381709 w 386724"/>
                <a:gd name="connsiteY95" fmla="*/ 99579 h 298531"/>
                <a:gd name="connsiteX96" fmla="*/ 380805 w 386724"/>
                <a:gd name="connsiteY96" fmla="*/ 100730 h 29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386724" h="298531">
                  <a:moveTo>
                    <a:pt x="383107" y="93824"/>
                  </a:moveTo>
                  <a:lnTo>
                    <a:pt x="196239" y="678"/>
                  </a:lnTo>
                  <a:cubicBezTo>
                    <a:pt x="194431" y="-226"/>
                    <a:pt x="192293" y="-226"/>
                    <a:pt x="190484" y="678"/>
                  </a:cubicBezTo>
                  <a:lnTo>
                    <a:pt x="3617" y="93824"/>
                  </a:lnTo>
                  <a:cubicBezTo>
                    <a:pt x="1397" y="94892"/>
                    <a:pt x="0" y="97112"/>
                    <a:pt x="0" y="99579"/>
                  </a:cubicBezTo>
                  <a:cubicBezTo>
                    <a:pt x="0" y="102045"/>
                    <a:pt x="1315" y="104265"/>
                    <a:pt x="3535" y="105416"/>
                  </a:cubicBezTo>
                  <a:lnTo>
                    <a:pt x="92570" y="150139"/>
                  </a:lnTo>
                  <a:lnTo>
                    <a:pt x="92570" y="152934"/>
                  </a:lnTo>
                  <a:lnTo>
                    <a:pt x="92570" y="197822"/>
                  </a:lnTo>
                  <a:cubicBezTo>
                    <a:pt x="92570" y="253315"/>
                    <a:pt x="137705" y="298531"/>
                    <a:pt x="193280" y="298531"/>
                  </a:cubicBezTo>
                  <a:cubicBezTo>
                    <a:pt x="220163" y="298531"/>
                    <a:pt x="245484" y="288090"/>
                    <a:pt x="264475" y="269017"/>
                  </a:cubicBezTo>
                  <a:cubicBezTo>
                    <a:pt x="283466" y="250026"/>
                    <a:pt x="293989" y="224705"/>
                    <a:pt x="293989" y="197822"/>
                  </a:cubicBezTo>
                  <a:lnTo>
                    <a:pt x="293989" y="152934"/>
                  </a:lnTo>
                  <a:lnTo>
                    <a:pt x="293989" y="150139"/>
                  </a:lnTo>
                  <a:lnTo>
                    <a:pt x="326627" y="133779"/>
                  </a:lnTo>
                  <a:lnTo>
                    <a:pt x="326627" y="228405"/>
                  </a:lnTo>
                  <a:cubicBezTo>
                    <a:pt x="326627" y="229391"/>
                    <a:pt x="327203" y="230378"/>
                    <a:pt x="328189" y="230789"/>
                  </a:cubicBezTo>
                  <a:cubicBezTo>
                    <a:pt x="329094" y="231200"/>
                    <a:pt x="330244" y="231035"/>
                    <a:pt x="330984" y="230378"/>
                  </a:cubicBezTo>
                  <a:lnTo>
                    <a:pt x="343069" y="219854"/>
                  </a:lnTo>
                  <a:lnTo>
                    <a:pt x="353428" y="230213"/>
                  </a:lnTo>
                  <a:cubicBezTo>
                    <a:pt x="353921" y="230706"/>
                    <a:pt x="354579" y="230953"/>
                    <a:pt x="355237" y="230953"/>
                  </a:cubicBezTo>
                  <a:cubicBezTo>
                    <a:pt x="355566" y="230953"/>
                    <a:pt x="355895" y="230871"/>
                    <a:pt x="356223" y="230789"/>
                  </a:cubicBezTo>
                  <a:cubicBezTo>
                    <a:pt x="357210" y="230378"/>
                    <a:pt x="357868" y="229473"/>
                    <a:pt x="357868" y="228405"/>
                  </a:cubicBezTo>
                  <a:lnTo>
                    <a:pt x="357868" y="118159"/>
                  </a:lnTo>
                  <a:lnTo>
                    <a:pt x="383189" y="105498"/>
                  </a:lnTo>
                  <a:cubicBezTo>
                    <a:pt x="383189" y="105498"/>
                    <a:pt x="383189" y="105498"/>
                    <a:pt x="383189" y="105498"/>
                  </a:cubicBezTo>
                  <a:cubicBezTo>
                    <a:pt x="385409" y="104347"/>
                    <a:pt x="386724" y="102127"/>
                    <a:pt x="386724" y="99661"/>
                  </a:cubicBezTo>
                  <a:cubicBezTo>
                    <a:pt x="386724" y="97112"/>
                    <a:pt x="385326" y="94892"/>
                    <a:pt x="383107" y="93824"/>
                  </a:cubicBezTo>
                  <a:close/>
                  <a:moveTo>
                    <a:pt x="288892" y="197739"/>
                  </a:moveTo>
                  <a:cubicBezTo>
                    <a:pt x="288892" y="223225"/>
                    <a:pt x="278944" y="247231"/>
                    <a:pt x="260940" y="265235"/>
                  </a:cubicBezTo>
                  <a:cubicBezTo>
                    <a:pt x="242936" y="283240"/>
                    <a:pt x="218930" y="293187"/>
                    <a:pt x="193444" y="293187"/>
                  </a:cubicBezTo>
                  <a:cubicBezTo>
                    <a:pt x="140829" y="293187"/>
                    <a:pt x="97914" y="250355"/>
                    <a:pt x="97914" y="197657"/>
                  </a:cubicBezTo>
                  <a:lnTo>
                    <a:pt x="97914" y="184750"/>
                  </a:lnTo>
                  <a:cubicBezTo>
                    <a:pt x="111315" y="224705"/>
                    <a:pt x="149050" y="253562"/>
                    <a:pt x="193444" y="253562"/>
                  </a:cubicBezTo>
                  <a:cubicBezTo>
                    <a:pt x="220327" y="253562"/>
                    <a:pt x="245649" y="243121"/>
                    <a:pt x="264640" y="224047"/>
                  </a:cubicBezTo>
                  <a:cubicBezTo>
                    <a:pt x="275820" y="212867"/>
                    <a:pt x="284041" y="199466"/>
                    <a:pt x="288892" y="184914"/>
                  </a:cubicBezTo>
                  <a:lnTo>
                    <a:pt x="288892" y="197739"/>
                  </a:lnTo>
                  <a:close/>
                  <a:moveTo>
                    <a:pt x="288892" y="152852"/>
                  </a:moveTo>
                  <a:cubicBezTo>
                    <a:pt x="288892" y="178420"/>
                    <a:pt x="278944" y="202343"/>
                    <a:pt x="260940" y="220430"/>
                  </a:cubicBezTo>
                  <a:cubicBezTo>
                    <a:pt x="242936" y="238517"/>
                    <a:pt x="218930" y="248382"/>
                    <a:pt x="193444" y="248382"/>
                  </a:cubicBezTo>
                  <a:cubicBezTo>
                    <a:pt x="140829" y="248382"/>
                    <a:pt x="97914" y="205550"/>
                    <a:pt x="97914" y="152852"/>
                  </a:cubicBezTo>
                  <a:lnTo>
                    <a:pt x="97914" y="152688"/>
                  </a:lnTo>
                  <a:lnTo>
                    <a:pt x="190484" y="199137"/>
                  </a:lnTo>
                  <a:cubicBezTo>
                    <a:pt x="190978" y="199384"/>
                    <a:pt x="191389" y="199548"/>
                    <a:pt x="191882" y="199631"/>
                  </a:cubicBezTo>
                  <a:cubicBezTo>
                    <a:pt x="192129" y="199712"/>
                    <a:pt x="192375" y="199712"/>
                    <a:pt x="192704" y="199712"/>
                  </a:cubicBezTo>
                  <a:cubicBezTo>
                    <a:pt x="192951" y="199712"/>
                    <a:pt x="193198" y="199795"/>
                    <a:pt x="193362" y="199795"/>
                  </a:cubicBezTo>
                  <a:cubicBezTo>
                    <a:pt x="193362" y="199795"/>
                    <a:pt x="193362" y="199795"/>
                    <a:pt x="193362" y="199795"/>
                  </a:cubicBezTo>
                  <a:cubicBezTo>
                    <a:pt x="193773" y="199795"/>
                    <a:pt x="194266" y="199712"/>
                    <a:pt x="194677" y="199631"/>
                  </a:cubicBezTo>
                  <a:cubicBezTo>
                    <a:pt x="194760" y="199631"/>
                    <a:pt x="194760" y="199631"/>
                    <a:pt x="194842" y="199631"/>
                  </a:cubicBezTo>
                  <a:cubicBezTo>
                    <a:pt x="195335" y="199548"/>
                    <a:pt x="195828" y="199384"/>
                    <a:pt x="196239" y="199137"/>
                  </a:cubicBezTo>
                  <a:lnTo>
                    <a:pt x="288810" y="152688"/>
                  </a:lnTo>
                  <a:lnTo>
                    <a:pt x="288810" y="152852"/>
                  </a:lnTo>
                  <a:close/>
                  <a:moveTo>
                    <a:pt x="352688" y="222074"/>
                  </a:moveTo>
                  <a:lnTo>
                    <a:pt x="345043" y="214429"/>
                  </a:lnTo>
                  <a:cubicBezTo>
                    <a:pt x="344056" y="213442"/>
                    <a:pt x="342494" y="213442"/>
                    <a:pt x="341508" y="214264"/>
                  </a:cubicBezTo>
                  <a:lnTo>
                    <a:pt x="331971" y="222568"/>
                  </a:lnTo>
                  <a:lnTo>
                    <a:pt x="331971" y="129422"/>
                  </a:lnTo>
                  <a:cubicBezTo>
                    <a:pt x="331971" y="129422"/>
                    <a:pt x="331971" y="129339"/>
                    <a:pt x="331971" y="129339"/>
                  </a:cubicBezTo>
                  <a:cubicBezTo>
                    <a:pt x="331971" y="129339"/>
                    <a:pt x="331971" y="129257"/>
                    <a:pt x="331971" y="129257"/>
                  </a:cubicBezTo>
                  <a:cubicBezTo>
                    <a:pt x="331971" y="129175"/>
                    <a:pt x="331889" y="129011"/>
                    <a:pt x="331889" y="128928"/>
                  </a:cubicBezTo>
                  <a:cubicBezTo>
                    <a:pt x="331889" y="128846"/>
                    <a:pt x="331889" y="128682"/>
                    <a:pt x="331806" y="128600"/>
                  </a:cubicBezTo>
                  <a:cubicBezTo>
                    <a:pt x="331724" y="128435"/>
                    <a:pt x="331642" y="128353"/>
                    <a:pt x="331560" y="128189"/>
                  </a:cubicBezTo>
                  <a:cubicBezTo>
                    <a:pt x="331478" y="128106"/>
                    <a:pt x="331478" y="128024"/>
                    <a:pt x="331395" y="127942"/>
                  </a:cubicBezTo>
                  <a:cubicBezTo>
                    <a:pt x="331313" y="127777"/>
                    <a:pt x="331149" y="127695"/>
                    <a:pt x="330984" y="127531"/>
                  </a:cubicBezTo>
                  <a:cubicBezTo>
                    <a:pt x="330902" y="127449"/>
                    <a:pt x="330902" y="127366"/>
                    <a:pt x="330820" y="127366"/>
                  </a:cubicBezTo>
                  <a:cubicBezTo>
                    <a:pt x="330573" y="127202"/>
                    <a:pt x="330327" y="127120"/>
                    <a:pt x="330080" y="127038"/>
                  </a:cubicBezTo>
                  <a:lnTo>
                    <a:pt x="194760" y="86671"/>
                  </a:lnTo>
                  <a:lnTo>
                    <a:pt x="192704" y="84781"/>
                  </a:lnTo>
                  <a:cubicBezTo>
                    <a:pt x="192375" y="84452"/>
                    <a:pt x="191964" y="84123"/>
                    <a:pt x="191636" y="83712"/>
                  </a:cubicBezTo>
                  <a:cubicBezTo>
                    <a:pt x="188183" y="79848"/>
                    <a:pt x="189087" y="75326"/>
                    <a:pt x="190978" y="72367"/>
                  </a:cubicBezTo>
                  <a:cubicBezTo>
                    <a:pt x="192951" y="69325"/>
                    <a:pt x="197226" y="66448"/>
                    <a:pt x="202570" y="68256"/>
                  </a:cubicBezTo>
                  <a:lnTo>
                    <a:pt x="352688" y="118323"/>
                  </a:lnTo>
                  <a:lnTo>
                    <a:pt x="352688" y="222074"/>
                  </a:lnTo>
                  <a:close/>
                  <a:moveTo>
                    <a:pt x="380805" y="100730"/>
                  </a:moveTo>
                  <a:lnTo>
                    <a:pt x="355073" y="113637"/>
                  </a:lnTo>
                  <a:lnTo>
                    <a:pt x="204132" y="63323"/>
                  </a:lnTo>
                  <a:cubicBezTo>
                    <a:pt x="197555" y="61104"/>
                    <a:pt x="190484" y="63570"/>
                    <a:pt x="186620" y="69489"/>
                  </a:cubicBezTo>
                  <a:cubicBezTo>
                    <a:pt x="182839" y="75162"/>
                    <a:pt x="183250" y="82067"/>
                    <a:pt x="187689" y="87165"/>
                  </a:cubicBezTo>
                  <a:cubicBezTo>
                    <a:pt x="188100" y="87658"/>
                    <a:pt x="188594" y="88152"/>
                    <a:pt x="189169" y="88645"/>
                  </a:cubicBezTo>
                  <a:lnTo>
                    <a:pt x="191718" y="90946"/>
                  </a:lnTo>
                  <a:cubicBezTo>
                    <a:pt x="192046" y="91193"/>
                    <a:pt x="192375" y="91440"/>
                    <a:pt x="192704" y="91522"/>
                  </a:cubicBezTo>
                  <a:lnTo>
                    <a:pt x="322352" y="130162"/>
                  </a:lnTo>
                  <a:lnTo>
                    <a:pt x="290454" y="146193"/>
                  </a:lnTo>
                  <a:cubicBezTo>
                    <a:pt x="290454" y="146193"/>
                    <a:pt x="290454" y="146193"/>
                    <a:pt x="290454" y="146193"/>
                  </a:cubicBezTo>
                  <a:lnTo>
                    <a:pt x="194102" y="194533"/>
                  </a:lnTo>
                  <a:cubicBezTo>
                    <a:pt x="193773" y="194698"/>
                    <a:pt x="193280" y="194698"/>
                    <a:pt x="192951" y="194533"/>
                  </a:cubicBezTo>
                  <a:lnTo>
                    <a:pt x="96599" y="146193"/>
                  </a:lnTo>
                  <a:cubicBezTo>
                    <a:pt x="96599" y="146193"/>
                    <a:pt x="96599" y="146193"/>
                    <a:pt x="96599" y="146193"/>
                  </a:cubicBezTo>
                  <a:lnTo>
                    <a:pt x="6084" y="100812"/>
                  </a:lnTo>
                  <a:cubicBezTo>
                    <a:pt x="5426" y="100483"/>
                    <a:pt x="5426" y="99908"/>
                    <a:pt x="5426" y="99661"/>
                  </a:cubicBezTo>
                  <a:cubicBezTo>
                    <a:pt x="5426" y="99415"/>
                    <a:pt x="5508" y="98839"/>
                    <a:pt x="6166" y="98510"/>
                  </a:cubicBezTo>
                  <a:lnTo>
                    <a:pt x="192951" y="5446"/>
                  </a:lnTo>
                  <a:cubicBezTo>
                    <a:pt x="193115" y="5364"/>
                    <a:pt x="193362" y="5282"/>
                    <a:pt x="193609" y="5282"/>
                  </a:cubicBezTo>
                  <a:cubicBezTo>
                    <a:pt x="193773" y="5282"/>
                    <a:pt x="194020" y="5282"/>
                    <a:pt x="194184" y="5364"/>
                  </a:cubicBezTo>
                  <a:lnTo>
                    <a:pt x="381051" y="98510"/>
                  </a:lnTo>
                  <a:cubicBezTo>
                    <a:pt x="381627" y="98839"/>
                    <a:pt x="381709" y="99332"/>
                    <a:pt x="381709" y="99579"/>
                  </a:cubicBezTo>
                  <a:cubicBezTo>
                    <a:pt x="381545" y="99825"/>
                    <a:pt x="381462" y="100401"/>
                    <a:pt x="380805" y="100730"/>
                  </a:cubicBezTo>
                  <a:close/>
                </a:path>
              </a:pathLst>
            </a:custGeom>
            <a:grpFill/>
            <a:ln w="8221" cap="flat">
              <a:noFill/>
              <a:prstDash val="solid"/>
              <a:miter/>
            </a:ln>
          </p:spPr>
          <p:txBody>
            <a:bodyPr rtlCol="0" anchor="ctr"/>
            <a:lstStyle/>
            <a:p>
              <a:endParaRPr lang="en-US"/>
            </a:p>
          </p:txBody>
        </p:sp>
        <p:sp>
          <p:nvSpPr>
            <p:cNvPr id="95" name="Freeform: Shape 94">
              <a:extLst>
                <a:ext uri="{FF2B5EF4-FFF2-40B4-BE49-F238E27FC236}">
                  <a16:creationId xmlns:a16="http://schemas.microsoft.com/office/drawing/2014/main" id="{3B96F193-3DC2-4F68-98A5-3D4612A88C84}"/>
                </a:ext>
              </a:extLst>
            </p:cNvPr>
            <p:cNvSpPr/>
            <p:nvPr/>
          </p:nvSpPr>
          <p:spPr>
            <a:xfrm>
              <a:off x="8525468" y="3897624"/>
              <a:ext cx="295266" cy="380517"/>
            </a:xfrm>
            <a:custGeom>
              <a:avLst/>
              <a:gdLst>
                <a:gd name="connsiteX0" fmla="*/ 168813 w 295266"/>
                <a:gd name="connsiteY0" fmla="*/ 377971 h 380517"/>
                <a:gd name="connsiteX1" fmla="*/ 294022 w 295266"/>
                <a:gd name="connsiteY1" fmla="*/ 210916 h 380517"/>
                <a:gd name="connsiteX2" fmla="*/ 295008 w 295266"/>
                <a:gd name="connsiteY2" fmla="*/ 205244 h 380517"/>
                <a:gd name="connsiteX3" fmla="*/ 237049 w 295266"/>
                <a:gd name="connsiteY3" fmla="*/ 4730 h 380517"/>
                <a:gd name="connsiteX4" fmla="*/ 232034 w 295266"/>
                <a:gd name="connsiteY4" fmla="*/ 126 h 380517"/>
                <a:gd name="connsiteX5" fmla="*/ 225704 w 295266"/>
                <a:gd name="connsiteY5" fmla="*/ 2592 h 380517"/>
                <a:gd name="connsiteX6" fmla="*/ 165689 w 295266"/>
                <a:gd name="connsiteY6" fmla="*/ 82173 h 380517"/>
                <a:gd name="connsiteX7" fmla="*/ 162977 w 295266"/>
                <a:gd name="connsiteY7" fmla="*/ 81680 h 380517"/>
                <a:gd name="connsiteX8" fmla="*/ 118829 w 295266"/>
                <a:gd name="connsiteY8" fmla="*/ 73623 h 380517"/>
                <a:gd name="connsiteX9" fmla="*/ 1677 w 295266"/>
                <a:gd name="connsiteY9" fmla="*/ 154519 h 380517"/>
                <a:gd name="connsiteX10" fmla="*/ 17873 w 295266"/>
                <a:gd name="connsiteY10" fmla="*/ 229907 h 380517"/>
                <a:gd name="connsiteX11" fmla="*/ 82656 w 295266"/>
                <a:gd name="connsiteY11" fmla="*/ 271753 h 380517"/>
                <a:gd name="connsiteX12" fmla="*/ 126803 w 295266"/>
                <a:gd name="connsiteY12" fmla="*/ 279810 h 380517"/>
                <a:gd name="connsiteX13" fmla="*/ 129516 w 295266"/>
                <a:gd name="connsiteY13" fmla="*/ 280303 h 380517"/>
                <a:gd name="connsiteX14" fmla="*/ 139710 w 295266"/>
                <a:gd name="connsiteY14" fmla="*/ 315325 h 380517"/>
                <a:gd name="connsiteX15" fmla="*/ 46647 w 295266"/>
                <a:gd name="connsiteY15" fmla="*/ 298308 h 380517"/>
                <a:gd name="connsiteX16" fmla="*/ 44016 w 295266"/>
                <a:gd name="connsiteY16" fmla="*/ 299376 h 380517"/>
                <a:gd name="connsiteX17" fmla="*/ 43934 w 295266"/>
                <a:gd name="connsiteY17" fmla="*/ 302172 h 380517"/>
                <a:gd name="connsiteX18" fmla="*/ 52073 w 295266"/>
                <a:gd name="connsiteY18" fmla="*/ 315901 h 380517"/>
                <a:gd name="connsiteX19" fmla="*/ 39988 w 295266"/>
                <a:gd name="connsiteY19" fmla="*/ 324204 h 380517"/>
                <a:gd name="connsiteX20" fmla="*/ 38919 w 295266"/>
                <a:gd name="connsiteY20" fmla="*/ 325849 h 380517"/>
                <a:gd name="connsiteX21" fmla="*/ 38919 w 295266"/>
                <a:gd name="connsiteY21" fmla="*/ 326835 h 380517"/>
                <a:gd name="connsiteX22" fmla="*/ 40974 w 295266"/>
                <a:gd name="connsiteY22" fmla="*/ 328890 h 380517"/>
                <a:gd name="connsiteX23" fmla="*/ 149411 w 295266"/>
                <a:gd name="connsiteY23" fmla="*/ 348703 h 380517"/>
                <a:gd name="connsiteX24" fmla="*/ 157303 w 295266"/>
                <a:gd name="connsiteY24" fmla="*/ 375833 h 380517"/>
                <a:gd name="connsiteX25" fmla="*/ 157303 w 295266"/>
                <a:gd name="connsiteY25" fmla="*/ 375833 h 380517"/>
                <a:gd name="connsiteX26" fmla="*/ 162401 w 295266"/>
                <a:gd name="connsiteY26" fmla="*/ 380355 h 380517"/>
                <a:gd name="connsiteX27" fmla="*/ 168813 w 295266"/>
                <a:gd name="connsiteY27" fmla="*/ 377971 h 380517"/>
                <a:gd name="connsiteX28" fmla="*/ 83642 w 295266"/>
                <a:gd name="connsiteY28" fmla="*/ 266574 h 380517"/>
                <a:gd name="connsiteX29" fmla="*/ 22230 w 295266"/>
                <a:gd name="connsiteY29" fmla="*/ 226948 h 380517"/>
                <a:gd name="connsiteX30" fmla="*/ 6856 w 295266"/>
                <a:gd name="connsiteY30" fmla="*/ 155506 h 380517"/>
                <a:gd name="connsiteX31" fmla="*/ 118006 w 295266"/>
                <a:gd name="connsiteY31" fmla="*/ 78720 h 380517"/>
                <a:gd name="connsiteX32" fmla="*/ 130749 w 295266"/>
                <a:gd name="connsiteY32" fmla="*/ 81022 h 380517"/>
                <a:gd name="connsiteX33" fmla="*/ 45907 w 295266"/>
                <a:gd name="connsiteY33" fmla="*/ 162576 h 380517"/>
                <a:gd name="connsiteX34" fmla="*/ 62103 w 295266"/>
                <a:gd name="connsiteY34" fmla="*/ 237964 h 380517"/>
                <a:gd name="connsiteX35" fmla="*/ 96221 w 295266"/>
                <a:gd name="connsiteY35" fmla="*/ 268876 h 380517"/>
                <a:gd name="connsiteX36" fmla="*/ 83642 w 295266"/>
                <a:gd name="connsiteY36" fmla="*/ 266574 h 380517"/>
                <a:gd name="connsiteX37" fmla="*/ 127707 w 295266"/>
                <a:gd name="connsiteY37" fmla="*/ 274631 h 380517"/>
                <a:gd name="connsiteX38" fmla="*/ 66296 w 295266"/>
                <a:gd name="connsiteY38" fmla="*/ 235004 h 380517"/>
                <a:gd name="connsiteX39" fmla="*/ 50922 w 295266"/>
                <a:gd name="connsiteY39" fmla="*/ 163562 h 380517"/>
                <a:gd name="connsiteX40" fmla="*/ 162071 w 295266"/>
                <a:gd name="connsiteY40" fmla="*/ 86859 h 380517"/>
                <a:gd name="connsiteX41" fmla="*/ 162236 w 295266"/>
                <a:gd name="connsiteY41" fmla="*/ 86859 h 380517"/>
                <a:gd name="connsiteX42" fmla="*/ 99920 w 295266"/>
                <a:gd name="connsiteY42" fmla="*/ 169564 h 380517"/>
                <a:gd name="connsiteX43" fmla="*/ 99180 w 295266"/>
                <a:gd name="connsiteY43" fmla="*/ 170879 h 380517"/>
                <a:gd name="connsiteX44" fmla="*/ 98933 w 295266"/>
                <a:gd name="connsiteY44" fmla="*/ 171619 h 380517"/>
                <a:gd name="connsiteX45" fmla="*/ 98769 w 295266"/>
                <a:gd name="connsiteY45" fmla="*/ 172277 h 380517"/>
                <a:gd name="connsiteX46" fmla="*/ 98769 w 295266"/>
                <a:gd name="connsiteY46" fmla="*/ 172277 h 380517"/>
                <a:gd name="connsiteX47" fmla="*/ 98686 w 295266"/>
                <a:gd name="connsiteY47" fmla="*/ 173592 h 380517"/>
                <a:gd name="connsiteX48" fmla="*/ 98686 w 295266"/>
                <a:gd name="connsiteY48" fmla="*/ 173757 h 380517"/>
                <a:gd name="connsiteX49" fmla="*/ 98933 w 295266"/>
                <a:gd name="connsiteY49" fmla="*/ 175237 h 380517"/>
                <a:gd name="connsiteX50" fmla="*/ 127954 w 295266"/>
                <a:gd name="connsiteY50" fmla="*/ 274631 h 380517"/>
                <a:gd name="connsiteX51" fmla="*/ 127707 w 295266"/>
                <a:gd name="connsiteY51" fmla="*/ 274631 h 380517"/>
                <a:gd name="connsiteX52" fmla="*/ 48208 w 295266"/>
                <a:gd name="connsiteY52" fmla="*/ 324944 h 380517"/>
                <a:gd name="connsiteX53" fmla="*/ 57088 w 295266"/>
                <a:gd name="connsiteY53" fmla="*/ 318861 h 380517"/>
                <a:gd name="connsiteX54" fmla="*/ 57827 w 295266"/>
                <a:gd name="connsiteY54" fmla="*/ 315408 h 380517"/>
                <a:gd name="connsiteX55" fmla="*/ 51332 w 295266"/>
                <a:gd name="connsiteY55" fmla="*/ 304473 h 380517"/>
                <a:gd name="connsiteX56" fmla="*/ 142916 w 295266"/>
                <a:gd name="connsiteY56" fmla="*/ 321245 h 380517"/>
                <a:gd name="connsiteX57" fmla="*/ 142999 w 295266"/>
                <a:gd name="connsiteY57" fmla="*/ 321245 h 380517"/>
                <a:gd name="connsiteX58" fmla="*/ 143081 w 295266"/>
                <a:gd name="connsiteY58" fmla="*/ 321245 h 380517"/>
                <a:gd name="connsiteX59" fmla="*/ 143410 w 295266"/>
                <a:gd name="connsiteY59" fmla="*/ 321245 h 380517"/>
                <a:gd name="connsiteX60" fmla="*/ 143738 w 295266"/>
                <a:gd name="connsiteY60" fmla="*/ 321245 h 380517"/>
                <a:gd name="connsiteX61" fmla="*/ 144232 w 295266"/>
                <a:gd name="connsiteY61" fmla="*/ 321080 h 380517"/>
                <a:gd name="connsiteX62" fmla="*/ 144561 w 295266"/>
                <a:gd name="connsiteY62" fmla="*/ 320998 h 380517"/>
                <a:gd name="connsiteX63" fmla="*/ 144972 w 295266"/>
                <a:gd name="connsiteY63" fmla="*/ 320669 h 380517"/>
                <a:gd name="connsiteX64" fmla="*/ 145219 w 295266"/>
                <a:gd name="connsiteY64" fmla="*/ 320505 h 380517"/>
                <a:gd name="connsiteX65" fmla="*/ 145711 w 295266"/>
                <a:gd name="connsiteY65" fmla="*/ 319847 h 380517"/>
                <a:gd name="connsiteX66" fmla="*/ 209755 w 295266"/>
                <a:gd name="connsiteY66" fmla="*/ 193981 h 380517"/>
                <a:gd name="connsiteX67" fmla="*/ 211974 w 295266"/>
                <a:gd name="connsiteY67" fmla="*/ 192254 h 380517"/>
                <a:gd name="connsiteX68" fmla="*/ 213208 w 295266"/>
                <a:gd name="connsiteY68" fmla="*/ 191432 h 380517"/>
                <a:gd name="connsiteX69" fmla="*/ 224471 w 295266"/>
                <a:gd name="connsiteY69" fmla="*/ 192830 h 380517"/>
                <a:gd name="connsiteX70" fmla="*/ 226444 w 295266"/>
                <a:gd name="connsiteY70" fmla="*/ 204915 h 380517"/>
                <a:gd name="connsiteX71" fmla="*/ 150151 w 295266"/>
                <a:gd name="connsiteY71" fmla="*/ 343606 h 380517"/>
                <a:gd name="connsiteX72" fmla="*/ 48208 w 295266"/>
                <a:gd name="connsiteY72" fmla="*/ 324944 h 380517"/>
                <a:gd name="connsiteX73" fmla="*/ 162483 w 295266"/>
                <a:gd name="connsiteY73" fmla="*/ 374436 h 380517"/>
                <a:gd name="connsiteX74" fmla="*/ 154426 w 295266"/>
                <a:gd name="connsiteY74" fmla="*/ 346812 h 380517"/>
                <a:gd name="connsiteX75" fmla="*/ 231129 w 295266"/>
                <a:gd name="connsiteY75" fmla="*/ 207381 h 380517"/>
                <a:gd name="connsiteX76" fmla="*/ 228252 w 295266"/>
                <a:gd name="connsiteY76" fmla="*/ 189048 h 380517"/>
                <a:gd name="connsiteX77" fmla="*/ 210741 w 295266"/>
                <a:gd name="connsiteY77" fmla="*/ 186911 h 380517"/>
                <a:gd name="connsiteX78" fmla="*/ 209015 w 295266"/>
                <a:gd name="connsiteY78" fmla="*/ 188062 h 380517"/>
                <a:gd name="connsiteX79" fmla="*/ 206301 w 295266"/>
                <a:gd name="connsiteY79" fmla="*/ 190117 h 380517"/>
                <a:gd name="connsiteX80" fmla="*/ 205562 w 295266"/>
                <a:gd name="connsiteY80" fmla="*/ 191021 h 380517"/>
                <a:gd name="connsiteX81" fmla="*/ 144232 w 295266"/>
                <a:gd name="connsiteY81" fmla="*/ 311544 h 380517"/>
                <a:gd name="connsiteX82" fmla="*/ 134203 w 295266"/>
                <a:gd name="connsiteY82" fmla="*/ 277261 h 380517"/>
                <a:gd name="connsiteX83" fmla="*/ 134203 w 295266"/>
                <a:gd name="connsiteY83" fmla="*/ 277261 h 380517"/>
                <a:gd name="connsiteX84" fmla="*/ 103948 w 295266"/>
                <a:gd name="connsiteY84" fmla="*/ 173757 h 380517"/>
                <a:gd name="connsiteX85" fmla="*/ 104113 w 295266"/>
                <a:gd name="connsiteY85" fmla="*/ 172606 h 380517"/>
                <a:gd name="connsiteX86" fmla="*/ 169060 w 295266"/>
                <a:gd name="connsiteY86" fmla="*/ 86530 h 380517"/>
                <a:gd name="connsiteX87" fmla="*/ 169060 w 295266"/>
                <a:gd name="connsiteY87" fmla="*/ 86530 h 380517"/>
                <a:gd name="connsiteX88" fmla="*/ 229978 w 295266"/>
                <a:gd name="connsiteY88" fmla="*/ 5716 h 380517"/>
                <a:gd name="connsiteX89" fmla="*/ 231212 w 295266"/>
                <a:gd name="connsiteY89" fmla="*/ 5223 h 380517"/>
                <a:gd name="connsiteX90" fmla="*/ 232198 w 295266"/>
                <a:gd name="connsiteY90" fmla="*/ 6127 h 380517"/>
                <a:gd name="connsiteX91" fmla="*/ 290158 w 295266"/>
                <a:gd name="connsiteY91" fmla="*/ 206642 h 380517"/>
                <a:gd name="connsiteX92" fmla="*/ 290158 w 295266"/>
                <a:gd name="connsiteY92" fmla="*/ 207299 h 380517"/>
                <a:gd name="connsiteX93" fmla="*/ 289911 w 295266"/>
                <a:gd name="connsiteY93" fmla="*/ 207792 h 380517"/>
                <a:gd name="connsiteX94" fmla="*/ 164703 w 295266"/>
                <a:gd name="connsiteY94" fmla="*/ 374847 h 380517"/>
                <a:gd name="connsiteX95" fmla="*/ 163469 w 295266"/>
                <a:gd name="connsiteY95" fmla="*/ 375340 h 380517"/>
                <a:gd name="connsiteX96" fmla="*/ 162483 w 295266"/>
                <a:gd name="connsiteY96" fmla="*/ 374436 h 380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295266" h="380517">
                  <a:moveTo>
                    <a:pt x="168813" y="377971"/>
                  </a:moveTo>
                  <a:lnTo>
                    <a:pt x="294022" y="210916"/>
                  </a:lnTo>
                  <a:cubicBezTo>
                    <a:pt x="295173" y="209354"/>
                    <a:pt x="295584" y="207217"/>
                    <a:pt x="295008" y="205244"/>
                  </a:cubicBezTo>
                  <a:lnTo>
                    <a:pt x="237049" y="4730"/>
                  </a:lnTo>
                  <a:cubicBezTo>
                    <a:pt x="236391" y="2345"/>
                    <a:pt x="234418" y="619"/>
                    <a:pt x="232034" y="126"/>
                  </a:cubicBezTo>
                  <a:cubicBezTo>
                    <a:pt x="229568" y="-368"/>
                    <a:pt x="227183" y="619"/>
                    <a:pt x="225704" y="2592"/>
                  </a:cubicBezTo>
                  <a:lnTo>
                    <a:pt x="165689" y="82173"/>
                  </a:lnTo>
                  <a:lnTo>
                    <a:pt x="162977" y="81680"/>
                  </a:lnTo>
                  <a:lnTo>
                    <a:pt x="118829" y="73623"/>
                  </a:lnTo>
                  <a:cubicBezTo>
                    <a:pt x="64240" y="63593"/>
                    <a:pt x="11625" y="99931"/>
                    <a:pt x="1677" y="154519"/>
                  </a:cubicBezTo>
                  <a:cubicBezTo>
                    <a:pt x="-3173" y="180992"/>
                    <a:pt x="2581" y="207710"/>
                    <a:pt x="17873" y="229907"/>
                  </a:cubicBezTo>
                  <a:cubicBezTo>
                    <a:pt x="33164" y="252022"/>
                    <a:pt x="56184" y="266903"/>
                    <a:pt x="82656" y="271753"/>
                  </a:cubicBezTo>
                  <a:lnTo>
                    <a:pt x="126803" y="279810"/>
                  </a:lnTo>
                  <a:lnTo>
                    <a:pt x="129516" y="280303"/>
                  </a:lnTo>
                  <a:lnTo>
                    <a:pt x="139710" y="315325"/>
                  </a:lnTo>
                  <a:lnTo>
                    <a:pt x="46647" y="298308"/>
                  </a:lnTo>
                  <a:cubicBezTo>
                    <a:pt x="45660" y="298143"/>
                    <a:pt x="44592" y="298554"/>
                    <a:pt x="44016" y="299376"/>
                  </a:cubicBezTo>
                  <a:cubicBezTo>
                    <a:pt x="43440" y="300199"/>
                    <a:pt x="43358" y="301349"/>
                    <a:pt x="43934" y="302172"/>
                  </a:cubicBezTo>
                  <a:lnTo>
                    <a:pt x="52073" y="315901"/>
                  </a:lnTo>
                  <a:lnTo>
                    <a:pt x="39988" y="324204"/>
                  </a:lnTo>
                  <a:cubicBezTo>
                    <a:pt x="39412" y="324615"/>
                    <a:pt x="39001" y="325191"/>
                    <a:pt x="38919" y="325849"/>
                  </a:cubicBezTo>
                  <a:cubicBezTo>
                    <a:pt x="38837" y="326177"/>
                    <a:pt x="38837" y="326506"/>
                    <a:pt x="38919" y="326835"/>
                  </a:cubicBezTo>
                  <a:cubicBezTo>
                    <a:pt x="39165" y="327904"/>
                    <a:pt x="39988" y="328644"/>
                    <a:pt x="40974" y="328890"/>
                  </a:cubicBezTo>
                  <a:lnTo>
                    <a:pt x="149411" y="348703"/>
                  </a:lnTo>
                  <a:lnTo>
                    <a:pt x="157303" y="375833"/>
                  </a:lnTo>
                  <a:cubicBezTo>
                    <a:pt x="157303" y="375833"/>
                    <a:pt x="157303" y="375833"/>
                    <a:pt x="157303" y="375833"/>
                  </a:cubicBezTo>
                  <a:cubicBezTo>
                    <a:pt x="158043" y="378217"/>
                    <a:pt x="159935" y="379944"/>
                    <a:pt x="162401" y="380355"/>
                  </a:cubicBezTo>
                  <a:cubicBezTo>
                    <a:pt x="164950" y="380930"/>
                    <a:pt x="167415" y="379944"/>
                    <a:pt x="168813" y="377971"/>
                  </a:cubicBezTo>
                  <a:close/>
                  <a:moveTo>
                    <a:pt x="83642" y="266574"/>
                  </a:moveTo>
                  <a:cubicBezTo>
                    <a:pt x="58567" y="261970"/>
                    <a:pt x="36781" y="247912"/>
                    <a:pt x="22230" y="226948"/>
                  </a:cubicBezTo>
                  <a:cubicBezTo>
                    <a:pt x="7760" y="205984"/>
                    <a:pt x="2252" y="180580"/>
                    <a:pt x="6856" y="155506"/>
                  </a:cubicBezTo>
                  <a:cubicBezTo>
                    <a:pt x="16311" y="103712"/>
                    <a:pt x="66213" y="69266"/>
                    <a:pt x="118006" y="78720"/>
                  </a:cubicBezTo>
                  <a:lnTo>
                    <a:pt x="130749" y="81022"/>
                  </a:lnTo>
                  <a:cubicBezTo>
                    <a:pt x="89068" y="87023"/>
                    <a:pt x="53881" y="118922"/>
                    <a:pt x="45907" y="162576"/>
                  </a:cubicBezTo>
                  <a:cubicBezTo>
                    <a:pt x="41056" y="189048"/>
                    <a:pt x="46811" y="215767"/>
                    <a:pt x="62103" y="237964"/>
                  </a:cubicBezTo>
                  <a:cubicBezTo>
                    <a:pt x="71063" y="250954"/>
                    <a:pt x="82820" y="261477"/>
                    <a:pt x="96221" y="268876"/>
                  </a:cubicBezTo>
                  <a:lnTo>
                    <a:pt x="83642" y="266574"/>
                  </a:lnTo>
                  <a:close/>
                  <a:moveTo>
                    <a:pt x="127707" y="274631"/>
                  </a:moveTo>
                  <a:cubicBezTo>
                    <a:pt x="102632" y="270027"/>
                    <a:pt x="80765" y="255969"/>
                    <a:pt x="66296" y="235004"/>
                  </a:cubicBezTo>
                  <a:cubicBezTo>
                    <a:pt x="51826" y="214041"/>
                    <a:pt x="46318" y="188637"/>
                    <a:pt x="50922" y="163562"/>
                  </a:cubicBezTo>
                  <a:cubicBezTo>
                    <a:pt x="60376" y="111769"/>
                    <a:pt x="110279" y="77322"/>
                    <a:pt x="162071" y="86859"/>
                  </a:cubicBezTo>
                  <a:lnTo>
                    <a:pt x="162236" y="86859"/>
                  </a:lnTo>
                  <a:lnTo>
                    <a:pt x="99920" y="169564"/>
                  </a:lnTo>
                  <a:cubicBezTo>
                    <a:pt x="99591" y="169975"/>
                    <a:pt x="99345" y="170386"/>
                    <a:pt x="99180" y="170879"/>
                  </a:cubicBezTo>
                  <a:cubicBezTo>
                    <a:pt x="99098" y="171126"/>
                    <a:pt x="99016" y="171373"/>
                    <a:pt x="98933" y="171619"/>
                  </a:cubicBezTo>
                  <a:cubicBezTo>
                    <a:pt x="98851" y="171866"/>
                    <a:pt x="98769" y="172030"/>
                    <a:pt x="98769" y="172277"/>
                  </a:cubicBezTo>
                  <a:cubicBezTo>
                    <a:pt x="98769" y="172277"/>
                    <a:pt x="98769" y="172277"/>
                    <a:pt x="98769" y="172277"/>
                  </a:cubicBezTo>
                  <a:cubicBezTo>
                    <a:pt x="98686" y="172688"/>
                    <a:pt x="98686" y="173181"/>
                    <a:pt x="98686" y="173592"/>
                  </a:cubicBezTo>
                  <a:cubicBezTo>
                    <a:pt x="98686" y="173675"/>
                    <a:pt x="98686" y="173675"/>
                    <a:pt x="98686" y="173757"/>
                  </a:cubicBezTo>
                  <a:cubicBezTo>
                    <a:pt x="98686" y="174250"/>
                    <a:pt x="98769" y="174743"/>
                    <a:pt x="98933" y="175237"/>
                  </a:cubicBezTo>
                  <a:lnTo>
                    <a:pt x="127954" y="274631"/>
                  </a:lnTo>
                  <a:lnTo>
                    <a:pt x="127707" y="274631"/>
                  </a:lnTo>
                  <a:close/>
                  <a:moveTo>
                    <a:pt x="48208" y="324944"/>
                  </a:moveTo>
                  <a:lnTo>
                    <a:pt x="57088" y="318861"/>
                  </a:lnTo>
                  <a:cubicBezTo>
                    <a:pt x="58239" y="318121"/>
                    <a:pt x="58567" y="316559"/>
                    <a:pt x="57827" y="315408"/>
                  </a:cubicBezTo>
                  <a:lnTo>
                    <a:pt x="51332" y="304473"/>
                  </a:lnTo>
                  <a:lnTo>
                    <a:pt x="142916" y="321245"/>
                  </a:lnTo>
                  <a:cubicBezTo>
                    <a:pt x="142916" y="321245"/>
                    <a:pt x="142999" y="321245"/>
                    <a:pt x="142999" y="321245"/>
                  </a:cubicBezTo>
                  <a:cubicBezTo>
                    <a:pt x="143081" y="321245"/>
                    <a:pt x="143081" y="321245"/>
                    <a:pt x="143081" y="321245"/>
                  </a:cubicBezTo>
                  <a:cubicBezTo>
                    <a:pt x="143163" y="321245"/>
                    <a:pt x="143328" y="321245"/>
                    <a:pt x="143410" y="321245"/>
                  </a:cubicBezTo>
                  <a:cubicBezTo>
                    <a:pt x="143492" y="321245"/>
                    <a:pt x="143656" y="321245"/>
                    <a:pt x="143738" y="321245"/>
                  </a:cubicBezTo>
                  <a:cubicBezTo>
                    <a:pt x="143903" y="321245"/>
                    <a:pt x="144068" y="321162"/>
                    <a:pt x="144232" y="321080"/>
                  </a:cubicBezTo>
                  <a:cubicBezTo>
                    <a:pt x="144314" y="321080"/>
                    <a:pt x="144397" y="320998"/>
                    <a:pt x="144561" y="320998"/>
                  </a:cubicBezTo>
                  <a:cubicBezTo>
                    <a:pt x="144725" y="320916"/>
                    <a:pt x="144889" y="320834"/>
                    <a:pt x="144972" y="320669"/>
                  </a:cubicBezTo>
                  <a:cubicBezTo>
                    <a:pt x="145054" y="320587"/>
                    <a:pt x="145136" y="320587"/>
                    <a:pt x="145219" y="320505"/>
                  </a:cubicBezTo>
                  <a:cubicBezTo>
                    <a:pt x="145383" y="320340"/>
                    <a:pt x="145548" y="320094"/>
                    <a:pt x="145711" y="319847"/>
                  </a:cubicBezTo>
                  <a:lnTo>
                    <a:pt x="209755" y="193981"/>
                  </a:lnTo>
                  <a:lnTo>
                    <a:pt x="211974" y="192254"/>
                  </a:lnTo>
                  <a:cubicBezTo>
                    <a:pt x="212386" y="191926"/>
                    <a:pt x="212796" y="191679"/>
                    <a:pt x="213208" y="191432"/>
                  </a:cubicBezTo>
                  <a:cubicBezTo>
                    <a:pt x="217647" y="188801"/>
                    <a:pt x="221922" y="190446"/>
                    <a:pt x="224471" y="192830"/>
                  </a:cubicBezTo>
                  <a:cubicBezTo>
                    <a:pt x="227101" y="195296"/>
                    <a:pt x="229156" y="199982"/>
                    <a:pt x="226444" y="204915"/>
                  </a:cubicBezTo>
                  <a:lnTo>
                    <a:pt x="150151" y="343606"/>
                  </a:lnTo>
                  <a:lnTo>
                    <a:pt x="48208" y="324944"/>
                  </a:lnTo>
                  <a:close/>
                  <a:moveTo>
                    <a:pt x="162483" y="374436"/>
                  </a:moveTo>
                  <a:lnTo>
                    <a:pt x="154426" y="346812"/>
                  </a:lnTo>
                  <a:lnTo>
                    <a:pt x="231129" y="207381"/>
                  </a:lnTo>
                  <a:cubicBezTo>
                    <a:pt x="234500" y="201298"/>
                    <a:pt x="233349" y="193899"/>
                    <a:pt x="228252" y="189048"/>
                  </a:cubicBezTo>
                  <a:cubicBezTo>
                    <a:pt x="223320" y="184280"/>
                    <a:pt x="216497" y="183458"/>
                    <a:pt x="210741" y="186911"/>
                  </a:cubicBezTo>
                  <a:cubicBezTo>
                    <a:pt x="210166" y="187239"/>
                    <a:pt x="209590" y="187651"/>
                    <a:pt x="209015" y="188062"/>
                  </a:cubicBezTo>
                  <a:lnTo>
                    <a:pt x="206301" y="190117"/>
                  </a:lnTo>
                  <a:cubicBezTo>
                    <a:pt x="205973" y="190364"/>
                    <a:pt x="205726" y="190692"/>
                    <a:pt x="205562" y="191021"/>
                  </a:cubicBezTo>
                  <a:lnTo>
                    <a:pt x="144232" y="311544"/>
                  </a:lnTo>
                  <a:lnTo>
                    <a:pt x="134203" y="277261"/>
                  </a:lnTo>
                  <a:cubicBezTo>
                    <a:pt x="134203" y="277261"/>
                    <a:pt x="134203" y="277261"/>
                    <a:pt x="134203" y="277261"/>
                  </a:cubicBezTo>
                  <a:lnTo>
                    <a:pt x="103948" y="173757"/>
                  </a:lnTo>
                  <a:cubicBezTo>
                    <a:pt x="103866" y="173346"/>
                    <a:pt x="103948" y="172935"/>
                    <a:pt x="104113" y="172606"/>
                  </a:cubicBezTo>
                  <a:lnTo>
                    <a:pt x="169060" y="86530"/>
                  </a:lnTo>
                  <a:cubicBezTo>
                    <a:pt x="169060" y="86530"/>
                    <a:pt x="169060" y="86530"/>
                    <a:pt x="169060" y="86530"/>
                  </a:cubicBezTo>
                  <a:lnTo>
                    <a:pt x="229978" y="5716"/>
                  </a:lnTo>
                  <a:cubicBezTo>
                    <a:pt x="230390" y="5140"/>
                    <a:pt x="230965" y="5223"/>
                    <a:pt x="231212" y="5223"/>
                  </a:cubicBezTo>
                  <a:cubicBezTo>
                    <a:pt x="231459" y="5305"/>
                    <a:pt x="231951" y="5469"/>
                    <a:pt x="232198" y="6127"/>
                  </a:cubicBezTo>
                  <a:lnTo>
                    <a:pt x="290158" y="206642"/>
                  </a:lnTo>
                  <a:cubicBezTo>
                    <a:pt x="290240" y="206888"/>
                    <a:pt x="290240" y="207053"/>
                    <a:pt x="290158" y="207299"/>
                  </a:cubicBezTo>
                  <a:cubicBezTo>
                    <a:pt x="290158" y="207464"/>
                    <a:pt x="290076" y="207628"/>
                    <a:pt x="289911" y="207792"/>
                  </a:cubicBezTo>
                  <a:lnTo>
                    <a:pt x="164703" y="374847"/>
                  </a:lnTo>
                  <a:cubicBezTo>
                    <a:pt x="164291" y="375422"/>
                    <a:pt x="163799" y="375422"/>
                    <a:pt x="163469" y="375340"/>
                  </a:cubicBezTo>
                  <a:cubicBezTo>
                    <a:pt x="163222" y="375258"/>
                    <a:pt x="162647" y="375093"/>
                    <a:pt x="162483" y="374436"/>
                  </a:cubicBezTo>
                  <a:close/>
                </a:path>
              </a:pathLst>
            </a:custGeom>
            <a:grpFill/>
            <a:ln w="8221" cap="flat">
              <a:noFill/>
              <a:prstDash val="solid"/>
              <a:miter/>
            </a:ln>
          </p:spPr>
          <p:txBody>
            <a:bodyPr rtlCol="0" anchor="ctr"/>
            <a:lstStyle/>
            <a:p>
              <a:endParaRPr lang="en-US"/>
            </a:p>
          </p:txBody>
        </p:sp>
        <p:sp>
          <p:nvSpPr>
            <p:cNvPr id="96" name="Freeform: Shape 95">
              <a:extLst>
                <a:ext uri="{FF2B5EF4-FFF2-40B4-BE49-F238E27FC236}">
                  <a16:creationId xmlns:a16="http://schemas.microsoft.com/office/drawing/2014/main" id="{C591FEB8-9D4C-410F-9514-1F8537879BF9}"/>
                </a:ext>
              </a:extLst>
            </p:cNvPr>
            <p:cNvSpPr/>
            <p:nvPr/>
          </p:nvSpPr>
          <p:spPr>
            <a:xfrm>
              <a:off x="10926870" y="6568720"/>
              <a:ext cx="383441" cy="257740"/>
            </a:xfrm>
            <a:custGeom>
              <a:avLst/>
              <a:gdLst>
                <a:gd name="connsiteX0" fmla="*/ 382073 w 383441"/>
                <a:gd name="connsiteY0" fmla="*/ 17189 h 257740"/>
                <a:gd name="connsiteX1" fmla="*/ 372865 w 383441"/>
                <a:gd name="connsiteY1" fmla="*/ 11763 h 257740"/>
                <a:gd name="connsiteX2" fmla="*/ 363904 w 383441"/>
                <a:gd name="connsiteY2" fmla="*/ 16696 h 257740"/>
                <a:gd name="connsiteX3" fmla="*/ 359300 w 383441"/>
                <a:gd name="connsiteY3" fmla="*/ 24095 h 257740"/>
                <a:gd name="connsiteX4" fmla="*/ 315892 w 383441"/>
                <a:gd name="connsiteY4" fmla="*/ 335 h 257740"/>
                <a:gd name="connsiteX5" fmla="*/ 312768 w 383441"/>
                <a:gd name="connsiteY5" fmla="*/ 829 h 257740"/>
                <a:gd name="connsiteX6" fmla="*/ 191506 w 383441"/>
                <a:gd name="connsiteY6" fmla="*/ 209154 h 257740"/>
                <a:gd name="connsiteX7" fmla="*/ 70243 w 383441"/>
                <a:gd name="connsiteY7" fmla="*/ 829 h 257740"/>
                <a:gd name="connsiteX8" fmla="*/ 67119 w 383441"/>
                <a:gd name="connsiteY8" fmla="*/ 335 h 257740"/>
                <a:gd name="connsiteX9" fmla="*/ 24040 w 383441"/>
                <a:gd name="connsiteY9" fmla="*/ 23931 h 257740"/>
                <a:gd name="connsiteX10" fmla="*/ 19518 w 383441"/>
                <a:gd name="connsiteY10" fmla="*/ 16696 h 257740"/>
                <a:gd name="connsiteX11" fmla="*/ 10558 w 383441"/>
                <a:gd name="connsiteY11" fmla="*/ 11763 h 257740"/>
                <a:gd name="connsiteX12" fmla="*/ 1350 w 383441"/>
                <a:gd name="connsiteY12" fmla="*/ 17189 h 257740"/>
                <a:gd name="connsiteX13" fmla="*/ 1679 w 383441"/>
                <a:gd name="connsiteY13" fmla="*/ 27877 h 257740"/>
                <a:gd name="connsiteX14" fmla="*/ 144891 w 383441"/>
                <a:gd name="connsiteY14" fmla="*/ 256508 h 257740"/>
                <a:gd name="connsiteX15" fmla="*/ 147111 w 383441"/>
                <a:gd name="connsiteY15" fmla="*/ 257740 h 257740"/>
                <a:gd name="connsiteX16" fmla="*/ 236475 w 383441"/>
                <a:gd name="connsiteY16" fmla="*/ 257740 h 257740"/>
                <a:gd name="connsiteX17" fmla="*/ 238695 w 383441"/>
                <a:gd name="connsiteY17" fmla="*/ 256508 h 257740"/>
                <a:gd name="connsiteX18" fmla="*/ 381908 w 383441"/>
                <a:gd name="connsiteY18" fmla="*/ 27877 h 257740"/>
                <a:gd name="connsiteX19" fmla="*/ 382073 w 383441"/>
                <a:gd name="connsiteY19" fmla="*/ 17189 h 257740"/>
                <a:gd name="connsiteX20" fmla="*/ 315153 w 383441"/>
                <a:gd name="connsiteY20" fmla="*/ 5926 h 257740"/>
                <a:gd name="connsiteX21" fmla="*/ 356504 w 383441"/>
                <a:gd name="connsiteY21" fmla="*/ 28616 h 257740"/>
                <a:gd name="connsiteX22" fmla="*/ 226939 w 383441"/>
                <a:gd name="connsiteY22" fmla="*/ 235379 h 257740"/>
                <a:gd name="connsiteX23" fmla="*/ 219129 w 383441"/>
                <a:gd name="connsiteY23" fmla="*/ 235379 h 257740"/>
                <a:gd name="connsiteX24" fmla="*/ 256289 w 383441"/>
                <a:gd name="connsiteY24" fmla="*/ 155551 h 257740"/>
                <a:gd name="connsiteX25" fmla="*/ 256042 w 383441"/>
                <a:gd name="connsiteY25" fmla="*/ 151852 h 257740"/>
                <a:gd name="connsiteX26" fmla="*/ 252343 w 383441"/>
                <a:gd name="connsiteY26" fmla="*/ 152099 h 257740"/>
                <a:gd name="connsiteX27" fmla="*/ 213621 w 383441"/>
                <a:gd name="connsiteY27" fmla="*/ 235379 h 257740"/>
                <a:gd name="connsiteX28" fmla="*/ 205071 w 383441"/>
                <a:gd name="connsiteY28" fmla="*/ 235379 h 257740"/>
                <a:gd name="connsiteX29" fmla="*/ 262619 w 383441"/>
                <a:gd name="connsiteY29" fmla="*/ 100223 h 257740"/>
                <a:gd name="connsiteX30" fmla="*/ 262125 w 383441"/>
                <a:gd name="connsiteY30" fmla="*/ 96606 h 257740"/>
                <a:gd name="connsiteX31" fmla="*/ 258509 w 383441"/>
                <a:gd name="connsiteY31" fmla="*/ 97099 h 257740"/>
                <a:gd name="connsiteX32" fmla="*/ 199727 w 383441"/>
                <a:gd name="connsiteY32" fmla="*/ 235461 h 257740"/>
                <a:gd name="connsiteX33" fmla="*/ 194218 w 383441"/>
                <a:gd name="connsiteY33" fmla="*/ 235461 h 257740"/>
                <a:gd name="connsiteX34" fmla="*/ 194055 w 383441"/>
                <a:gd name="connsiteY34" fmla="*/ 230940 h 257740"/>
                <a:gd name="connsiteX35" fmla="*/ 315153 w 383441"/>
                <a:gd name="connsiteY35" fmla="*/ 5926 h 257740"/>
                <a:gd name="connsiteX36" fmla="*/ 67777 w 383441"/>
                <a:gd name="connsiteY36" fmla="*/ 5926 h 257740"/>
                <a:gd name="connsiteX37" fmla="*/ 188875 w 383441"/>
                <a:gd name="connsiteY37" fmla="*/ 230940 h 257740"/>
                <a:gd name="connsiteX38" fmla="*/ 188711 w 383441"/>
                <a:gd name="connsiteY38" fmla="*/ 235461 h 257740"/>
                <a:gd name="connsiteX39" fmla="*/ 182710 w 383441"/>
                <a:gd name="connsiteY39" fmla="*/ 235461 h 257740"/>
                <a:gd name="connsiteX40" fmla="*/ 123928 w 383441"/>
                <a:gd name="connsiteY40" fmla="*/ 97099 h 257740"/>
                <a:gd name="connsiteX41" fmla="*/ 120310 w 383441"/>
                <a:gd name="connsiteY41" fmla="*/ 96606 h 257740"/>
                <a:gd name="connsiteX42" fmla="*/ 119817 w 383441"/>
                <a:gd name="connsiteY42" fmla="*/ 100223 h 257740"/>
                <a:gd name="connsiteX43" fmla="*/ 177366 w 383441"/>
                <a:gd name="connsiteY43" fmla="*/ 235379 h 257740"/>
                <a:gd name="connsiteX44" fmla="*/ 168815 w 383441"/>
                <a:gd name="connsiteY44" fmla="*/ 235379 h 257740"/>
                <a:gd name="connsiteX45" fmla="*/ 130094 w 383441"/>
                <a:gd name="connsiteY45" fmla="*/ 152099 h 257740"/>
                <a:gd name="connsiteX46" fmla="*/ 126394 w 383441"/>
                <a:gd name="connsiteY46" fmla="*/ 151852 h 257740"/>
                <a:gd name="connsiteX47" fmla="*/ 126148 w 383441"/>
                <a:gd name="connsiteY47" fmla="*/ 155551 h 257740"/>
                <a:gd name="connsiteX48" fmla="*/ 163307 w 383441"/>
                <a:gd name="connsiteY48" fmla="*/ 235379 h 257740"/>
                <a:gd name="connsiteX49" fmla="*/ 156401 w 383441"/>
                <a:gd name="connsiteY49" fmla="*/ 235379 h 257740"/>
                <a:gd name="connsiteX50" fmla="*/ 26753 w 383441"/>
                <a:gd name="connsiteY50" fmla="*/ 28370 h 257740"/>
                <a:gd name="connsiteX51" fmla="*/ 67777 w 383441"/>
                <a:gd name="connsiteY51" fmla="*/ 5926 h 257740"/>
                <a:gd name="connsiteX52" fmla="*/ 377386 w 383441"/>
                <a:gd name="connsiteY52" fmla="*/ 25164 h 257740"/>
                <a:gd name="connsiteX53" fmla="*/ 234914 w 383441"/>
                <a:gd name="connsiteY53" fmla="*/ 252562 h 257740"/>
                <a:gd name="connsiteX54" fmla="*/ 148427 w 383441"/>
                <a:gd name="connsiteY54" fmla="*/ 252562 h 257740"/>
                <a:gd name="connsiteX55" fmla="*/ 5954 w 383441"/>
                <a:gd name="connsiteY55" fmla="*/ 25164 h 257740"/>
                <a:gd name="connsiteX56" fmla="*/ 5790 w 383441"/>
                <a:gd name="connsiteY56" fmla="*/ 19738 h 257740"/>
                <a:gd name="connsiteX57" fmla="*/ 10475 w 383441"/>
                <a:gd name="connsiteY57" fmla="*/ 17025 h 257740"/>
                <a:gd name="connsiteX58" fmla="*/ 14997 w 383441"/>
                <a:gd name="connsiteY58" fmla="*/ 19491 h 257740"/>
                <a:gd name="connsiteX59" fmla="*/ 152702 w 383441"/>
                <a:gd name="connsiteY59" fmla="*/ 239407 h 257740"/>
                <a:gd name="connsiteX60" fmla="*/ 154922 w 383441"/>
                <a:gd name="connsiteY60" fmla="*/ 240641 h 257740"/>
                <a:gd name="connsiteX61" fmla="*/ 166842 w 383441"/>
                <a:gd name="connsiteY61" fmla="*/ 240641 h 257740"/>
                <a:gd name="connsiteX62" fmla="*/ 166842 w 383441"/>
                <a:gd name="connsiteY62" fmla="*/ 240641 h 257740"/>
                <a:gd name="connsiteX63" fmla="*/ 166842 w 383441"/>
                <a:gd name="connsiteY63" fmla="*/ 240641 h 257740"/>
                <a:gd name="connsiteX64" fmla="*/ 180654 w 383441"/>
                <a:gd name="connsiteY64" fmla="*/ 240641 h 257740"/>
                <a:gd name="connsiteX65" fmla="*/ 180654 w 383441"/>
                <a:gd name="connsiteY65" fmla="*/ 240641 h 257740"/>
                <a:gd name="connsiteX66" fmla="*/ 180654 w 383441"/>
                <a:gd name="connsiteY66" fmla="*/ 240641 h 257740"/>
                <a:gd name="connsiteX67" fmla="*/ 201782 w 383441"/>
                <a:gd name="connsiteY67" fmla="*/ 240641 h 257740"/>
                <a:gd name="connsiteX68" fmla="*/ 201782 w 383441"/>
                <a:gd name="connsiteY68" fmla="*/ 240641 h 257740"/>
                <a:gd name="connsiteX69" fmla="*/ 201782 w 383441"/>
                <a:gd name="connsiteY69" fmla="*/ 240641 h 257740"/>
                <a:gd name="connsiteX70" fmla="*/ 215594 w 383441"/>
                <a:gd name="connsiteY70" fmla="*/ 240641 h 257740"/>
                <a:gd name="connsiteX71" fmla="*/ 215594 w 383441"/>
                <a:gd name="connsiteY71" fmla="*/ 240641 h 257740"/>
                <a:gd name="connsiteX72" fmla="*/ 215594 w 383441"/>
                <a:gd name="connsiteY72" fmla="*/ 240641 h 257740"/>
                <a:gd name="connsiteX73" fmla="*/ 228419 w 383441"/>
                <a:gd name="connsiteY73" fmla="*/ 240641 h 257740"/>
                <a:gd name="connsiteX74" fmla="*/ 230639 w 383441"/>
                <a:gd name="connsiteY74" fmla="*/ 239407 h 257740"/>
                <a:gd name="connsiteX75" fmla="*/ 368343 w 383441"/>
                <a:gd name="connsiteY75" fmla="*/ 19491 h 257740"/>
                <a:gd name="connsiteX76" fmla="*/ 372865 w 383441"/>
                <a:gd name="connsiteY76" fmla="*/ 17025 h 257740"/>
                <a:gd name="connsiteX77" fmla="*/ 377551 w 383441"/>
                <a:gd name="connsiteY77" fmla="*/ 19738 h 257740"/>
                <a:gd name="connsiteX78" fmla="*/ 377386 w 383441"/>
                <a:gd name="connsiteY78" fmla="*/ 25164 h 257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383441" h="257740">
                  <a:moveTo>
                    <a:pt x="382073" y="17189"/>
                  </a:moveTo>
                  <a:cubicBezTo>
                    <a:pt x="380181" y="13818"/>
                    <a:pt x="376729" y="11763"/>
                    <a:pt x="372865" y="11763"/>
                  </a:cubicBezTo>
                  <a:cubicBezTo>
                    <a:pt x="369247" y="11763"/>
                    <a:pt x="365877" y="13572"/>
                    <a:pt x="363904" y="16696"/>
                  </a:cubicBezTo>
                  <a:lnTo>
                    <a:pt x="359300" y="24095"/>
                  </a:lnTo>
                  <a:lnTo>
                    <a:pt x="315892" y="335"/>
                  </a:lnTo>
                  <a:cubicBezTo>
                    <a:pt x="314823" y="-240"/>
                    <a:pt x="313508" y="7"/>
                    <a:pt x="312768" y="829"/>
                  </a:cubicBezTo>
                  <a:cubicBezTo>
                    <a:pt x="308165" y="5762"/>
                    <a:pt x="209511" y="112226"/>
                    <a:pt x="191506" y="209154"/>
                  </a:cubicBezTo>
                  <a:cubicBezTo>
                    <a:pt x="173502" y="112226"/>
                    <a:pt x="74848" y="5762"/>
                    <a:pt x="70243" y="829"/>
                  </a:cubicBezTo>
                  <a:cubicBezTo>
                    <a:pt x="69422" y="-75"/>
                    <a:pt x="68106" y="-240"/>
                    <a:pt x="67119" y="335"/>
                  </a:cubicBezTo>
                  <a:lnTo>
                    <a:pt x="24040" y="23931"/>
                  </a:lnTo>
                  <a:lnTo>
                    <a:pt x="19518" y="16696"/>
                  </a:lnTo>
                  <a:cubicBezTo>
                    <a:pt x="17545" y="13572"/>
                    <a:pt x="14258" y="11763"/>
                    <a:pt x="10558" y="11763"/>
                  </a:cubicBezTo>
                  <a:cubicBezTo>
                    <a:pt x="6694" y="11763"/>
                    <a:pt x="3241" y="13818"/>
                    <a:pt x="1350" y="17189"/>
                  </a:cubicBezTo>
                  <a:cubicBezTo>
                    <a:pt x="-541" y="20560"/>
                    <a:pt x="-458" y="24588"/>
                    <a:pt x="1679" y="27877"/>
                  </a:cubicBezTo>
                  <a:lnTo>
                    <a:pt x="144891" y="256508"/>
                  </a:lnTo>
                  <a:cubicBezTo>
                    <a:pt x="145385" y="257247"/>
                    <a:pt x="146207" y="257740"/>
                    <a:pt x="147111" y="257740"/>
                  </a:cubicBezTo>
                  <a:lnTo>
                    <a:pt x="236475" y="257740"/>
                  </a:lnTo>
                  <a:cubicBezTo>
                    <a:pt x="237380" y="257740"/>
                    <a:pt x="238202" y="257247"/>
                    <a:pt x="238695" y="256508"/>
                  </a:cubicBezTo>
                  <a:lnTo>
                    <a:pt x="381908" y="27877"/>
                  </a:lnTo>
                  <a:cubicBezTo>
                    <a:pt x="383881" y="24588"/>
                    <a:pt x="383964" y="20642"/>
                    <a:pt x="382073" y="17189"/>
                  </a:cubicBezTo>
                  <a:close/>
                  <a:moveTo>
                    <a:pt x="315153" y="5926"/>
                  </a:moveTo>
                  <a:lnTo>
                    <a:pt x="356504" y="28616"/>
                  </a:lnTo>
                  <a:lnTo>
                    <a:pt x="226939" y="235379"/>
                  </a:lnTo>
                  <a:lnTo>
                    <a:pt x="219129" y="235379"/>
                  </a:lnTo>
                  <a:cubicBezTo>
                    <a:pt x="223404" y="222389"/>
                    <a:pt x="239599" y="174954"/>
                    <a:pt x="256289" y="155551"/>
                  </a:cubicBezTo>
                  <a:cubicBezTo>
                    <a:pt x="257193" y="154482"/>
                    <a:pt x="257111" y="152839"/>
                    <a:pt x="256042" y="151852"/>
                  </a:cubicBezTo>
                  <a:cubicBezTo>
                    <a:pt x="254973" y="150947"/>
                    <a:pt x="253329" y="151030"/>
                    <a:pt x="252343" y="152099"/>
                  </a:cubicBezTo>
                  <a:cubicBezTo>
                    <a:pt x="233927" y="173473"/>
                    <a:pt x="216991" y="224856"/>
                    <a:pt x="213621" y="235379"/>
                  </a:cubicBezTo>
                  <a:lnTo>
                    <a:pt x="205071" y="235379"/>
                  </a:lnTo>
                  <a:cubicBezTo>
                    <a:pt x="209346" y="218937"/>
                    <a:pt x="230392" y="142726"/>
                    <a:pt x="262619" y="100223"/>
                  </a:cubicBezTo>
                  <a:cubicBezTo>
                    <a:pt x="263523" y="99072"/>
                    <a:pt x="263276" y="97428"/>
                    <a:pt x="262125" y="96606"/>
                  </a:cubicBezTo>
                  <a:cubicBezTo>
                    <a:pt x="260974" y="95701"/>
                    <a:pt x="259330" y="95948"/>
                    <a:pt x="258509" y="97099"/>
                  </a:cubicBezTo>
                  <a:cubicBezTo>
                    <a:pt x="224720" y="141657"/>
                    <a:pt x="203180" y="221979"/>
                    <a:pt x="199727" y="235461"/>
                  </a:cubicBezTo>
                  <a:lnTo>
                    <a:pt x="194218" y="235461"/>
                  </a:lnTo>
                  <a:cubicBezTo>
                    <a:pt x="194218" y="233982"/>
                    <a:pt x="194136" y="232502"/>
                    <a:pt x="194055" y="230940"/>
                  </a:cubicBezTo>
                  <a:cubicBezTo>
                    <a:pt x="199152" y="136643"/>
                    <a:pt x="302080" y="20395"/>
                    <a:pt x="315153" y="5926"/>
                  </a:cubicBezTo>
                  <a:close/>
                  <a:moveTo>
                    <a:pt x="67777" y="5926"/>
                  </a:moveTo>
                  <a:cubicBezTo>
                    <a:pt x="80931" y="20395"/>
                    <a:pt x="183778" y="136725"/>
                    <a:pt x="188875" y="230940"/>
                  </a:cubicBezTo>
                  <a:cubicBezTo>
                    <a:pt x="188793" y="232420"/>
                    <a:pt x="188711" y="233982"/>
                    <a:pt x="188711" y="235461"/>
                  </a:cubicBezTo>
                  <a:lnTo>
                    <a:pt x="182710" y="235461"/>
                  </a:lnTo>
                  <a:cubicBezTo>
                    <a:pt x="179256" y="221979"/>
                    <a:pt x="157717" y="141657"/>
                    <a:pt x="123928" y="97099"/>
                  </a:cubicBezTo>
                  <a:cubicBezTo>
                    <a:pt x="123024" y="95948"/>
                    <a:pt x="121461" y="95701"/>
                    <a:pt x="120310" y="96606"/>
                  </a:cubicBezTo>
                  <a:cubicBezTo>
                    <a:pt x="119159" y="97510"/>
                    <a:pt x="118913" y="99072"/>
                    <a:pt x="119817" y="100223"/>
                  </a:cubicBezTo>
                  <a:cubicBezTo>
                    <a:pt x="152044" y="142809"/>
                    <a:pt x="173090" y="219019"/>
                    <a:pt x="177366" y="235379"/>
                  </a:cubicBezTo>
                  <a:lnTo>
                    <a:pt x="168815" y="235379"/>
                  </a:lnTo>
                  <a:cubicBezTo>
                    <a:pt x="165444" y="224856"/>
                    <a:pt x="148509" y="173473"/>
                    <a:pt x="130094" y="152099"/>
                  </a:cubicBezTo>
                  <a:cubicBezTo>
                    <a:pt x="129190" y="151030"/>
                    <a:pt x="127545" y="150865"/>
                    <a:pt x="126394" y="151852"/>
                  </a:cubicBezTo>
                  <a:cubicBezTo>
                    <a:pt x="125325" y="152756"/>
                    <a:pt x="125161" y="154401"/>
                    <a:pt x="126148" y="155551"/>
                  </a:cubicBezTo>
                  <a:cubicBezTo>
                    <a:pt x="142918" y="175035"/>
                    <a:pt x="159115" y="222389"/>
                    <a:pt x="163307" y="235379"/>
                  </a:cubicBezTo>
                  <a:lnTo>
                    <a:pt x="156401" y="235379"/>
                  </a:lnTo>
                  <a:lnTo>
                    <a:pt x="26753" y="28370"/>
                  </a:lnTo>
                  <a:lnTo>
                    <a:pt x="67777" y="5926"/>
                  </a:lnTo>
                  <a:close/>
                  <a:moveTo>
                    <a:pt x="377386" y="25164"/>
                  </a:moveTo>
                  <a:lnTo>
                    <a:pt x="234914" y="252562"/>
                  </a:lnTo>
                  <a:lnTo>
                    <a:pt x="148427" y="252562"/>
                  </a:lnTo>
                  <a:lnTo>
                    <a:pt x="5954" y="25164"/>
                  </a:lnTo>
                  <a:cubicBezTo>
                    <a:pt x="4886" y="23519"/>
                    <a:pt x="4886" y="21464"/>
                    <a:pt x="5790" y="19738"/>
                  </a:cubicBezTo>
                  <a:cubicBezTo>
                    <a:pt x="6776" y="18011"/>
                    <a:pt x="8502" y="17025"/>
                    <a:pt x="10475" y="17025"/>
                  </a:cubicBezTo>
                  <a:cubicBezTo>
                    <a:pt x="12284" y="17025"/>
                    <a:pt x="14011" y="17929"/>
                    <a:pt x="14997" y="19491"/>
                  </a:cubicBezTo>
                  <a:lnTo>
                    <a:pt x="152702" y="239407"/>
                  </a:lnTo>
                  <a:cubicBezTo>
                    <a:pt x="153195" y="240147"/>
                    <a:pt x="154018" y="240641"/>
                    <a:pt x="154922" y="240641"/>
                  </a:cubicBezTo>
                  <a:lnTo>
                    <a:pt x="166842" y="240641"/>
                  </a:lnTo>
                  <a:cubicBezTo>
                    <a:pt x="166842" y="240641"/>
                    <a:pt x="166842" y="240641"/>
                    <a:pt x="166842" y="240641"/>
                  </a:cubicBezTo>
                  <a:cubicBezTo>
                    <a:pt x="166842" y="240641"/>
                    <a:pt x="166842" y="240641"/>
                    <a:pt x="166842" y="240641"/>
                  </a:cubicBezTo>
                  <a:lnTo>
                    <a:pt x="180654" y="240641"/>
                  </a:lnTo>
                  <a:cubicBezTo>
                    <a:pt x="180654" y="240641"/>
                    <a:pt x="180654" y="240641"/>
                    <a:pt x="180654" y="240641"/>
                  </a:cubicBezTo>
                  <a:cubicBezTo>
                    <a:pt x="180654" y="240641"/>
                    <a:pt x="180654" y="240641"/>
                    <a:pt x="180654" y="240641"/>
                  </a:cubicBezTo>
                  <a:lnTo>
                    <a:pt x="201782" y="240641"/>
                  </a:lnTo>
                  <a:cubicBezTo>
                    <a:pt x="201782" y="240641"/>
                    <a:pt x="201782" y="240641"/>
                    <a:pt x="201782" y="240641"/>
                  </a:cubicBezTo>
                  <a:cubicBezTo>
                    <a:pt x="201782" y="240641"/>
                    <a:pt x="201782" y="240641"/>
                    <a:pt x="201782" y="240641"/>
                  </a:cubicBezTo>
                  <a:lnTo>
                    <a:pt x="215594" y="240641"/>
                  </a:lnTo>
                  <a:cubicBezTo>
                    <a:pt x="215594" y="240641"/>
                    <a:pt x="215594" y="240641"/>
                    <a:pt x="215594" y="240641"/>
                  </a:cubicBezTo>
                  <a:cubicBezTo>
                    <a:pt x="215594" y="240641"/>
                    <a:pt x="215594" y="240641"/>
                    <a:pt x="215594" y="240641"/>
                  </a:cubicBezTo>
                  <a:lnTo>
                    <a:pt x="228419" y="240641"/>
                  </a:lnTo>
                  <a:cubicBezTo>
                    <a:pt x="229323" y="240641"/>
                    <a:pt x="230145" y="240147"/>
                    <a:pt x="230639" y="239407"/>
                  </a:cubicBezTo>
                  <a:lnTo>
                    <a:pt x="368343" y="19491"/>
                  </a:lnTo>
                  <a:cubicBezTo>
                    <a:pt x="369330" y="17929"/>
                    <a:pt x="370974" y="17025"/>
                    <a:pt x="372865" y="17025"/>
                  </a:cubicBezTo>
                  <a:cubicBezTo>
                    <a:pt x="374838" y="17025"/>
                    <a:pt x="376564" y="18011"/>
                    <a:pt x="377551" y="19738"/>
                  </a:cubicBezTo>
                  <a:cubicBezTo>
                    <a:pt x="378455" y="21464"/>
                    <a:pt x="378373" y="23519"/>
                    <a:pt x="377386" y="25164"/>
                  </a:cubicBezTo>
                  <a:close/>
                </a:path>
              </a:pathLst>
            </a:custGeom>
            <a:grpFill/>
            <a:ln w="8221" cap="flat">
              <a:noFill/>
              <a:prstDash val="solid"/>
              <a:miter/>
            </a:ln>
          </p:spPr>
          <p:txBody>
            <a:bodyPr rtlCol="0" anchor="ctr"/>
            <a:lstStyle/>
            <a:p>
              <a:endParaRPr lang="en-US"/>
            </a:p>
          </p:txBody>
        </p:sp>
        <p:grpSp>
          <p:nvGrpSpPr>
            <p:cNvPr id="97" name="Graphic 2">
              <a:extLst>
                <a:ext uri="{FF2B5EF4-FFF2-40B4-BE49-F238E27FC236}">
                  <a16:creationId xmlns:a16="http://schemas.microsoft.com/office/drawing/2014/main" id="{A47D28B3-9B73-421C-80D0-8BBBA0E8045F}"/>
                </a:ext>
              </a:extLst>
            </p:cNvPr>
            <p:cNvGrpSpPr/>
            <p:nvPr/>
          </p:nvGrpSpPr>
          <p:grpSpPr>
            <a:xfrm>
              <a:off x="10044544" y="4694152"/>
              <a:ext cx="384223" cy="486823"/>
              <a:chOff x="10044544" y="4694152"/>
              <a:chExt cx="384223" cy="486823"/>
            </a:xfrm>
            <a:grpFill/>
          </p:grpSpPr>
          <p:sp>
            <p:nvSpPr>
              <p:cNvPr id="219" name="Freeform: Shape 218">
                <a:extLst>
                  <a:ext uri="{FF2B5EF4-FFF2-40B4-BE49-F238E27FC236}">
                    <a16:creationId xmlns:a16="http://schemas.microsoft.com/office/drawing/2014/main" id="{14252253-3812-4C9F-9726-F85D04EB636E}"/>
                  </a:ext>
                </a:extLst>
              </p:cNvPr>
              <p:cNvSpPr/>
              <p:nvPr/>
            </p:nvSpPr>
            <p:spPr>
              <a:xfrm>
                <a:off x="10044544" y="4694152"/>
                <a:ext cx="384223" cy="486823"/>
              </a:xfrm>
              <a:custGeom>
                <a:avLst/>
                <a:gdLst>
                  <a:gd name="connsiteX0" fmla="*/ 156925 w 384223"/>
                  <a:gd name="connsiteY0" fmla="*/ 61559 h 486823"/>
                  <a:gd name="connsiteX1" fmla="*/ 156925 w 384223"/>
                  <a:gd name="connsiteY1" fmla="*/ 61559 h 486823"/>
                  <a:gd name="connsiteX2" fmla="*/ 179780 w 384223"/>
                  <a:gd name="connsiteY2" fmla="*/ 80221 h 486823"/>
                  <a:gd name="connsiteX3" fmla="*/ 7792 w 384223"/>
                  <a:gd name="connsiteY3" fmla="*/ 290848 h 486823"/>
                  <a:gd name="connsiteX4" fmla="*/ 12726 w 384223"/>
                  <a:gd name="connsiteY4" fmla="*/ 339681 h 486823"/>
                  <a:gd name="connsiteX5" fmla="*/ 183398 w 384223"/>
                  <a:gd name="connsiteY5" fmla="*/ 479030 h 486823"/>
                  <a:gd name="connsiteX6" fmla="*/ 232231 w 384223"/>
                  <a:gd name="connsiteY6" fmla="*/ 474098 h 486823"/>
                  <a:gd name="connsiteX7" fmla="*/ 227298 w 384223"/>
                  <a:gd name="connsiteY7" fmla="*/ 425264 h 486823"/>
                  <a:gd name="connsiteX8" fmla="*/ 204443 w 384223"/>
                  <a:gd name="connsiteY8" fmla="*/ 406602 h 486823"/>
                  <a:gd name="connsiteX9" fmla="*/ 376431 w 384223"/>
                  <a:gd name="connsiteY9" fmla="*/ 195975 h 486823"/>
                  <a:gd name="connsiteX10" fmla="*/ 371497 w 384223"/>
                  <a:gd name="connsiteY10" fmla="*/ 147142 h 486823"/>
                  <a:gd name="connsiteX11" fmla="*/ 200826 w 384223"/>
                  <a:gd name="connsiteY11" fmla="*/ 7793 h 486823"/>
                  <a:gd name="connsiteX12" fmla="*/ 151992 w 384223"/>
                  <a:gd name="connsiteY12" fmla="*/ 12726 h 486823"/>
                  <a:gd name="connsiteX13" fmla="*/ 156925 w 384223"/>
                  <a:gd name="connsiteY13" fmla="*/ 61559 h 486823"/>
                  <a:gd name="connsiteX14" fmla="*/ 183068 w 384223"/>
                  <a:gd name="connsiteY14" fmla="*/ 76193 h 486823"/>
                  <a:gd name="connsiteX15" fmla="*/ 174271 w 384223"/>
                  <a:gd name="connsiteY15" fmla="*/ 69041 h 486823"/>
                  <a:gd name="connsiteX16" fmla="*/ 190139 w 384223"/>
                  <a:gd name="connsiteY16" fmla="*/ 67478 h 486823"/>
                  <a:gd name="connsiteX17" fmla="*/ 183068 w 384223"/>
                  <a:gd name="connsiteY17" fmla="*/ 76193 h 486823"/>
                  <a:gd name="connsiteX18" fmla="*/ 10342 w 384223"/>
                  <a:gd name="connsiteY18" fmla="*/ 296274 h 486823"/>
                  <a:gd name="connsiteX19" fmla="*/ 55805 w 384223"/>
                  <a:gd name="connsiteY19" fmla="*/ 333433 h 486823"/>
                  <a:gd name="connsiteX20" fmla="*/ 16096 w 384223"/>
                  <a:gd name="connsiteY20" fmla="*/ 335653 h 486823"/>
                  <a:gd name="connsiteX21" fmla="*/ 10342 w 384223"/>
                  <a:gd name="connsiteY21" fmla="*/ 296274 h 486823"/>
                  <a:gd name="connsiteX22" fmla="*/ 13630 w 384223"/>
                  <a:gd name="connsiteY22" fmla="*/ 292246 h 486823"/>
                  <a:gd name="connsiteX23" fmla="*/ 53338 w 384223"/>
                  <a:gd name="connsiteY23" fmla="*/ 290026 h 486823"/>
                  <a:gd name="connsiteX24" fmla="*/ 55476 w 384223"/>
                  <a:gd name="connsiteY24" fmla="*/ 291999 h 486823"/>
                  <a:gd name="connsiteX25" fmla="*/ 56133 w 384223"/>
                  <a:gd name="connsiteY25" fmla="*/ 292739 h 486823"/>
                  <a:gd name="connsiteX26" fmla="*/ 57449 w 384223"/>
                  <a:gd name="connsiteY26" fmla="*/ 294136 h 486823"/>
                  <a:gd name="connsiteX27" fmla="*/ 58106 w 384223"/>
                  <a:gd name="connsiteY27" fmla="*/ 295041 h 486823"/>
                  <a:gd name="connsiteX28" fmla="*/ 59093 w 384223"/>
                  <a:gd name="connsiteY28" fmla="*/ 296438 h 486823"/>
                  <a:gd name="connsiteX29" fmla="*/ 59751 w 384223"/>
                  <a:gd name="connsiteY29" fmla="*/ 297425 h 486823"/>
                  <a:gd name="connsiteX30" fmla="*/ 60573 w 384223"/>
                  <a:gd name="connsiteY30" fmla="*/ 298822 h 486823"/>
                  <a:gd name="connsiteX31" fmla="*/ 61148 w 384223"/>
                  <a:gd name="connsiteY31" fmla="*/ 299891 h 486823"/>
                  <a:gd name="connsiteX32" fmla="*/ 61806 w 384223"/>
                  <a:gd name="connsiteY32" fmla="*/ 301289 h 486823"/>
                  <a:gd name="connsiteX33" fmla="*/ 62217 w 384223"/>
                  <a:gd name="connsiteY33" fmla="*/ 302440 h 486823"/>
                  <a:gd name="connsiteX34" fmla="*/ 62710 w 384223"/>
                  <a:gd name="connsiteY34" fmla="*/ 303837 h 486823"/>
                  <a:gd name="connsiteX35" fmla="*/ 63040 w 384223"/>
                  <a:gd name="connsiteY35" fmla="*/ 305071 h 486823"/>
                  <a:gd name="connsiteX36" fmla="*/ 63368 w 384223"/>
                  <a:gd name="connsiteY36" fmla="*/ 306550 h 486823"/>
                  <a:gd name="connsiteX37" fmla="*/ 63615 w 384223"/>
                  <a:gd name="connsiteY37" fmla="*/ 307783 h 486823"/>
                  <a:gd name="connsiteX38" fmla="*/ 63861 w 384223"/>
                  <a:gd name="connsiteY38" fmla="*/ 309263 h 486823"/>
                  <a:gd name="connsiteX39" fmla="*/ 63944 w 384223"/>
                  <a:gd name="connsiteY39" fmla="*/ 310496 h 486823"/>
                  <a:gd name="connsiteX40" fmla="*/ 64026 w 384223"/>
                  <a:gd name="connsiteY40" fmla="*/ 311976 h 486823"/>
                  <a:gd name="connsiteX41" fmla="*/ 64026 w 384223"/>
                  <a:gd name="connsiteY41" fmla="*/ 313209 h 486823"/>
                  <a:gd name="connsiteX42" fmla="*/ 63944 w 384223"/>
                  <a:gd name="connsiteY42" fmla="*/ 314689 h 486823"/>
                  <a:gd name="connsiteX43" fmla="*/ 63861 w 384223"/>
                  <a:gd name="connsiteY43" fmla="*/ 315923 h 486823"/>
                  <a:gd name="connsiteX44" fmla="*/ 63615 w 384223"/>
                  <a:gd name="connsiteY44" fmla="*/ 317402 h 486823"/>
                  <a:gd name="connsiteX45" fmla="*/ 63368 w 384223"/>
                  <a:gd name="connsiteY45" fmla="*/ 318635 h 486823"/>
                  <a:gd name="connsiteX46" fmla="*/ 63040 w 384223"/>
                  <a:gd name="connsiteY46" fmla="*/ 320115 h 486823"/>
                  <a:gd name="connsiteX47" fmla="*/ 62710 w 384223"/>
                  <a:gd name="connsiteY47" fmla="*/ 321348 h 486823"/>
                  <a:gd name="connsiteX48" fmla="*/ 62217 w 384223"/>
                  <a:gd name="connsiteY48" fmla="*/ 322828 h 486823"/>
                  <a:gd name="connsiteX49" fmla="*/ 61806 w 384223"/>
                  <a:gd name="connsiteY49" fmla="*/ 324061 h 486823"/>
                  <a:gd name="connsiteX50" fmla="*/ 61148 w 384223"/>
                  <a:gd name="connsiteY50" fmla="*/ 325541 h 486823"/>
                  <a:gd name="connsiteX51" fmla="*/ 60573 w 384223"/>
                  <a:gd name="connsiteY51" fmla="*/ 326692 h 486823"/>
                  <a:gd name="connsiteX52" fmla="*/ 59751 w 384223"/>
                  <a:gd name="connsiteY52" fmla="*/ 328090 h 486823"/>
                  <a:gd name="connsiteX53" fmla="*/ 59093 w 384223"/>
                  <a:gd name="connsiteY53" fmla="*/ 329159 h 486823"/>
                  <a:gd name="connsiteX54" fmla="*/ 59011 w 384223"/>
                  <a:gd name="connsiteY54" fmla="*/ 329323 h 486823"/>
                  <a:gd name="connsiteX55" fmla="*/ 13630 w 384223"/>
                  <a:gd name="connsiteY55" fmla="*/ 292246 h 486823"/>
                  <a:gd name="connsiteX56" fmla="*/ 224010 w 384223"/>
                  <a:gd name="connsiteY56" fmla="*/ 429292 h 486823"/>
                  <a:gd name="connsiteX57" fmla="*/ 228203 w 384223"/>
                  <a:gd name="connsiteY57" fmla="*/ 470809 h 486823"/>
                  <a:gd name="connsiteX58" fmla="*/ 186685 w 384223"/>
                  <a:gd name="connsiteY58" fmla="*/ 475002 h 486823"/>
                  <a:gd name="connsiteX59" fmla="*/ 30237 w 384223"/>
                  <a:gd name="connsiteY59" fmla="*/ 347245 h 486823"/>
                  <a:gd name="connsiteX60" fmla="*/ 31141 w 384223"/>
                  <a:gd name="connsiteY60" fmla="*/ 347327 h 486823"/>
                  <a:gd name="connsiteX61" fmla="*/ 31799 w 384223"/>
                  <a:gd name="connsiteY61" fmla="*/ 347409 h 486823"/>
                  <a:gd name="connsiteX62" fmla="*/ 34758 w 384223"/>
                  <a:gd name="connsiteY62" fmla="*/ 347574 h 486823"/>
                  <a:gd name="connsiteX63" fmla="*/ 35170 w 384223"/>
                  <a:gd name="connsiteY63" fmla="*/ 347574 h 486823"/>
                  <a:gd name="connsiteX64" fmla="*/ 37800 w 384223"/>
                  <a:gd name="connsiteY64" fmla="*/ 347409 h 486823"/>
                  <a:gd name="connsiteX65" fmla="*/ 38458 w 384223"/>
                  <a:gd name="connsiteY65" fmla="*/ 347327 h 486823"/>
                  <a:gd name="connsiteX66" fmla="*/ 41335 w 384223"/>
                  <a:gd name="connsiteY66" fmla="*/ 346916 h 486823"/>
                  <a:gd name="connsiteX67" fmla="*/ 41828 w 384223"/>
                  <a:gd name="connsiteY67" fmla="*/ 346834 h 486823"/>
                  <a:gd name="connsiteX68" fmla="*/ 44377 w 384223"/>
                  <a:gd name="connsiteY68" fmla="*/ 346176 h 486823"/>
                  <a:gd name="connsiteX69" fmla="*/ 44870 w 384223"/>
                  <a:gd name="connsiteY69" fmla="*/ 346012 h 486823"/>
                  <a:gd name="connsiteX70" fmla="*/ 47666 w 384223"/>
                  <a:gd name="connsiteY70" fmla="*/ 345025 h 486823"/>
                  <a:gd name="connsiteX71" fmla="*/ 48241 w 384223"/>
                  <a:gd name="connsiteY71" fmla="*/ 344779 h 486823"/>
                  <a:gd name="connsiteX72" fmla="*/ 50625 w 384223"/>
                  <a:gd name="connsiteY72" fmla="*/ 343628 h 486823"/>
                  <a:gd name="connsiteX73" fmla="*/ 51036 w 384223"/>
                  <a:gd name="connsiteY73" fmla="*/ 343463 h 486823"/>
                  <a:gd name="connsiteX74" fmla="*/ 53585 w 384223"/>
                  <a:gd name="connsiteY74" fmla="*/ 341984 h 486823"/>
                  <a:gd name="connsiteX75" fmla="*/ 54160 w 384223"/>
                  <a:gd name="connsiteY75" fmla="*/ 341573 h 486823"/>
                  <a:gd name="connsiteX76" fmla="*/ 56462 w 384223"/>
                  <a:gd name="connsiteY76" fmla="*/ 339928 h 486823"/>
                  <a:gd name="connsiteX77" fmla="*/ 56709 w 384223"/>
                  <a:gd name="connsiteY77" fmla="*/ 339764 h 486823"/>
                  <a:gd name="connsiteX78" fmla="*/ 59011 w 384223"/>
                  <a:gd name="connsiteY78" fmla="*/ 337708 h 486823"/>
                  <a:gd name="connsiteX79" fmla="*/ 59504 w 384223"/>
                  <a:gd name="connsiteY79" fmla="*/ 337215 h 486823"/>
                  <a:gd name="connsiteX80" fmla="*/ 61642 w 384223"/>
                  <a:gd name="connsiteY80" fmla="*/ 334831 h 486823"/>
                  <a:gd name="connsiteX81" fmla="*/ 63532 w 384223"/>
                  <a:gd name="connsiteY81" fmla="*/ 332283 h 486823"/>
                  <a:gd name="connsiteX82" fmla="*/ 63944 w 384223"/>
                  <a:gd name="connsiteY82" fmla="*/ 331707 h 486823"/>
                  <a:gd name="connsiteX83" fmla="*/ 65505 w 384223"/>
                  <a:gd name="connsiteY83" fmla="*/ 329076 h 486823"/>
                  <a:gd name="connsiteX84" fmla="*/ 65670 w 384223"/>
                  <a:gd name="connsiteY84" fmla="*/ 328829 h 486823"/>
                  <a:gd name="connsiteX85" fmla="*/ 66821 w 384223"/>
                  <a:gd name="connsiteY85" fmla="*/ 326281 h 486823"/>
                  <a:gd name="connsiteX86" fmla="*/ 67068 w 384223"/>
                  <a:gd name="connsiteY86" fmla="*/ 325624 h 486823"/>
                  <a:gd name="connsiteX87" fmla="*/ 68054 w 384223"/>
                  <a:gd name="connsiteY87" fmla="*/ 322828 h 486823"/>
                  <a:gd name="connsiteX88" fmla="*/ 68137 w 384223"/>
                  <a:gd name="connsiteY88" fmla="*/ 322417 h 486823"/>
                  <a:gd name="connsiteX89" fmla="*/ 68794 w 384223"/>
                  <a:gd name="connsiteY89" fmla="*/ 319869 h 486823"/>
                  <a:gd name="connsiteX90" fmla="*/ 68876 w 384223"/>
                  <a:gd name="connsiteY90" fmla="*/ 319293 h 486823"/>
                  <a:gd name="connsiteX91" fmla="*/ 69288 w 384223"/>
                  <a:gd name="connsiteY91" fmla="*/ 316416 h 486823"/>
                  <a:gd name="connsiteX92" fmla="*/ 69288 w 384223"/>
                  <a:gd name="connsiteY92" fmla="*/ 315840 h 486823"/>
                  <a:gd name="connsiteX93" fmla="*/ 69369 w 384223"/>
                  <a:gd name="connsiteY93" fmla="*/ 313209 h 486823"/>
                  <a:gd name="connsiteX94" fmla="*/ 69369 w 384223"/>
                  <a:gd name="connsiteY94" fmla="*/ 312634 h 486823"/>
                  <a:gd name="connsiteX95" fmla="*/ 69205 w 384223"/>
                  <a:gd name="connsiteY95" fmla="*/ 309757 h 486823"/>
                  <a:gd name="connsiteX96" fmla="*/ 69123 w 384223"/>
                  <a:gd name="connsiteY96" fmla="*/ 309099 h 486823"/>
                  <a:gd name="connsiteX97" fmla="*/ 68712 w 384223"/>
                  <a:gd name="connsiteY97" fmla="*/ 306468 h 486823"/>
                  <a:gd name="connsiteX98" fmla="*/ 68629 w 384223"/>
                  <a:gd name="connsiteY98" fmla="*/ 306057 h 486823"/>
                  <a:gd name="connsiteX99" fmla="*/ 67890 w 384223"/>
                  <a:gd name="connsiteY99" fmla="*/ 303179 h 486823"/>
                  <a:gd name="connsiteX100" fmla="*/ 67725 w 384223"/>
                  <a:gd name="connsiteY100" fmla="*/ 302522 h 486823"/>
                  <a:gd name="connsiteX101" fmla="*/ 67478 w 384223"/>
                  <a:gd name="connsiteY101" fmla="*/ 301617 h 486823"/>
                  <a:gd name="connsiteX102" fmla="*/ 199099 w 384223"/>
                  <a:gd name="connsiteY102" fmla="*/ 409068 h 486823"/>
                  <a:gd name="connsiteX103" fmla="*/ 224010 w 384223"/>
                  <a:gd name="connsiteY103" fmla="*/ 429292 h 486823"/>
                  <a:gd name="connsiteX104" fmla="*/ 368209 w 384223"/>
                  <a:gd name="connsiteY104" fmla="*/ 151170 h 486823"/>
                  <a:gd name="connsiteX105" fmla="*/ 372402 w 384223"/>
                  <a:gd name="connsiteY105" fmla="*/ 192687 h 486823"/>
                  <a:gd name="connsiteX106" fmla="*/ 200415 w 384223"/>
                  <a:gd name="connsiteY106" fmla="*/ 403313 h 486823"/>
                  <a:gd name="connsiteX107" fmla="*/ 56627 w 384223"/>
                  <a:gd name="connsiteY107" fmla="*/ 285915 h 486823"/>
                  <a:gd name="connsiteX108" fmla="*/ 23331 w 384223"/>
                  <a:gd name="connsiteY108" fmla="*/ 280078 h 486823"/>
                  <a:gd name="connsiteX109" fmla="*/ 205759 w 384223"/>
                  <a:gd name="connsiteY109" fmla="*/ 56709 h 486823"/>
                  <a:gd name="connsiteX110" fmla="*/ 207650 w 384223"/>
                  <a:gd name="connsiteY110" fmla="*/ 54160 h 486823"/>
                  <a:gd name="connsiteX111" fmla="*/ 208061 w 384223"/>
                  <a:gd name="connsiteY111" fmla="*/ 53585 h 486823"/>
                  <a:gd name="connsiteX112" fmla="*/ 209623 w 384223"/>
                  <a:gd name="connsiteY112" fmla="*/ 50954 h 486823"/>
                  <a:gd name="connsiteX113" fmla="*/ 209787 w 384223"/>
                  <a:gd name="connsiteY113" fmla="*/ 50707 h 486823"/>
                  <a:gd name="connsiteX114" fmla="*/ 210938 w 384223"/>
                  <a:gd name="connsiteY114" fmla="*/ 48159 h 486823"/>
                  <a:gd name="connsiteX115" fmla="*/ 211184 w 384223"/>
                  <a:gd name="connsiteY115" fmla="*/ 47501 h 486823"/>
                  <a:gd name="connsiteX116" fmla="*/ 212172 w 384223"/>
                  <a:gd name="connsiteY116" fmla="*/ 44706 h 486823"/>
                  <a:gd name="connsiteX117" fmla="*/ 212253 w 384223"/>
                  <a:gd name="connsiteY117" fmla="*/ 44295 h 486823"/>
                  <a:gd name="connsiteX118" fmla="*/ 212829 w 384223"/>
                  <a:gd name="connsiteY118" fmla="*/ 41746 h 486823"/>
                  <a:gd name="connsiteX119" fmla="*/ 212994 w 384223"/>
                  <a:gd name="connsiteY119" fmla="*/ 41088 h 486823"/>
                  <a:gd name="connsiteX120" fmla="*/ 213404 w 384223"/>
                  <a:gd name="connsiteY120" fmla="*/ 38211 h 486823"/>
                  <a:gd name="connsiteX121" fmla="*/ 213486 w 384223"/>
                  <a:gd name="connsiteY121" fmla="*/ 37636 h 486823"/>
                  <a:gd name="connsiteX122" fmla="*/ 213569 w 384223"/>
                  <a:gd name="connsiteY122" fmla="*/ 35087 h 486823"/>
                  <a:gd name="connsiteX123" fmla="*/ 213569 w 384223"/>
                  <a:gd name="connsiteY123" fmla="*/ 34511 h 486823"/>
                  <a:gd name="connsiteX124" fmla="*/ 213404 w 384223"/>
                  <a:gd name="connsiteY124" fmla="*/ 31634 h 486823"/>
                  <a:gd name="connsiteX125" fmla="*/ 213322 w 384223"/>
                  <a:gd name="connsiteY125" fmla="*/ 30976 h 486823"/>
                  <a:gd name="connsiteX126" fmla="*/ 212911 w 384223"/>
                  <a:gd name="connsiteY126" fmla="*/ 28428 h 486823"/>
                  <a:gd name="connsiteX127" fmla="*/ 212829 w 384223"/>
                  <a:gd name="connsiteY127" fmla="*/ 28017 h 486823"/>
                  <a:gd name="connsiteX128" fmla="*/ 212089 w 384223"/>
                  <a:gd name="connsiteY128" fmla="*/ 25222 h 486823"/>
                  <a:gd name="connsiteX129" fmla="*/ 211843 w 384223"/>
                  <a:gd name="connsiteY129" fmla="*/ 24564 h 486823"/>
                  <a:gd name="connsiteX130" fmla="*/ 211596 w 384223"/>
                  <a:gd name="connsiteY130" fmla="*/ 23659 h 486823"/>
                  <a:gd name="connsiteX131" fmla="*/ 368209 w 384223"/>
                  <a:gd name="connsiteY131" fmla="*/ 151170 h 486823"/>
                  <a:gd name="connsiteX132" fmla="*/ 197538 w 384223"/>
                  <a:gd name="connsiteY132" fmla="*/ 11821 h 486823"/>
                  <a:gd name="connsiteX133" fmla="*/ 201731 w 384223"/>
                  <a:gd name="connsiteY133" fmla="*/ 53338 h 486823"/>
                  <a:gd name="connsiteX134" fmla="*/ 160213 w 384223"/>
                  <a:gd name="connsiteY134" fmla="*/ 57531 h 486823"/>
                  <a:gd name="connsiteX135" fmla="*/ 156020 w 384223"/>
                  <a:gd name="connsiteY135" fmla="*/ 16014 h 486823"/>
                  <a:gd name="connsiteX136" fmla="*/ 197538 w 384223"/>
                  <a:gd name="connsiteY136" fmla="*/ 11821 h 486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Lst>
                <a:rect l="l" t="t" r="r" b="b"/>
                <a:pathLst>
                  <a:path w="384223" h="486823">
                    <a:moveTo>
                      <a:pt x="156925" y="61559"/>
                    </a:moveTo>
                    <a:cubicBezTo>
                      <a:pt x="156925" y="61559"/>
                      <a:pt x="156925" y="61559"/>
                      <a:pt x="156925" y="61559"/>
                    </a:cubicBezTo>
                    <a:lnTo>
                      <a:pt x="179780" y="80221"/>
                    </a:lnTo>
                    <a:lnTo>
                      <a:pt x="7792" y="290848"/>
                    </a:lnTo>
                    <a:cubicBezTo>
                      <a:pt x="-4292" y="305646"/>
                      <a:pt x="-2073" y="327597"/>
                      <a:pt x="12726" y="339681"/>
                    </a:cubicBezTo>
                    <a:lnTo>
                      <a:pt x="183398" y="479030"/>
                    </a:lnTo>
                    <a:cubicBezTo>
                      <a:pt x="198195" y="491116"/>
                      <a:pt x="220146" y="488896"/>
                      <a:pt x="232231" y="474098"/>
                    </a:cubicBezTo>
                    <a:cubicBezTo>
                      <a:pt x="244316" y="459299"/>
                      <a:pt x="242096" y="437349"/>
                      <a:pt x="227298" y="425264"/>
                    </a:cubicBezTo>
                    <a:lnTo>
                      <a:pt x="204443" y="406602"/>
                    </a:lnTo>
                    <a:lnTo>
                      <a:pt x="376431" y="195975"/>
                    </a:lnTo>
                    <a:cubicBezTo>
                      <a:pt x="388515" y="181177"/>
                      <a:pt x="386296" y="159227"/>
                      <a:pt x="371497" y="147142"/>
                    </a:cubicBezTo>
                    <a:lnTo>
                      <a:pt x="200826" y="7793"/>
                    </a:lnTo>
                    <a:cubicBezTo>
                      <a:pt x="186028" y="-4292"/>
                      <a:pt x="164077" y="-2073"/>
                      <a:pt x="151992" y="12726"/>
                    </a:cubicBezTo>
                    <a:cubicBezTo>
                      <a:pt x="139907" y="27606"/>
                      <a:pt x="142127" y="49474"/>
                      <a:pt x="156925" y="61559"/>
                    </a:cubicBezTo>
                    <a:close/>
                    <a:moveTo>
                      <a:pt x="183068" y="76193"/>
                    </a:moveTo>
                    <a:lnTo>
                      <a:pt x="174271" y="69041"/>
                    </a:lnTo>
                    <a:cubicBezTo>
                      <a:pt x="179615" y="69781"/>
                      <a:pt x="185041" y="69205"/>
                      <a:pt x="190139" y="67478"/>
                    </a:cubicBezTo>
                    <a:lnTo>
                      <a:pt x="183068" y="76193"/>
                    </a:lnTo>
                    <a:close/>
                    <a:moveTo>
                      <a:pt x="10342" y="296274"/>
                    </a:moveTo>
                    <a:lnTo>
                      <a:pt x="55805" y="333433"/>
                    </a:lnTo>
                    <a:cubicBezTo>
                      <a:pt x="45281" y="344285"/>
                      <a:pt x="27935" y="345436"/>
                      <a:pt x="16096" y="335653"/>
                    </a:cubicBezTo>
                    <a:cubicBezTo>
                      <a:pt x="4176" y="325952"/>
                      <a:pt x="1873" y="308770"/>
                      <a:pt x="10342" y="296274"/>
                    </a:cubicBezTo>
                    <a:close/>
                    <a:moveTo>
                      <a:pt x="13630" y="292246"/>
                    </a:moveTo>
                    <a:cubicBezTo>
                      <a:pt x="24153" y="281394"/>
                      <a:pt x="41500" y="280243"/>
                      <a:pt x="53338" y="290026"/>
                    </a:cubicBezTo>
                    <a:cubicBezTo>
                      <a:pt x="54078" y="290684"/>
                      <a:pt x="54818" y="291341"/>
                      <a:pt x="55476" y="291999"/>
                    </a:cubicBezTo>
                    <a:cubicBezTo>
                      <a:pt x="55723" y="292246"/>
                      <a:pt x="55887" y="292492"/>
                      <a:pt x="56133" y="292739"/>
                    </a:cubicBezTo>
                    <a:cubicBezTo>
                      <a:pt x="56544" y="293232"/>
                      <a:pt x="57037" y="293643"/>
                      <a:pt x="57449" y="294136"/>
                    </a:cubicBezTo>
                    <a:cubicBezTo>
                      <a:pt x="57696" y="294465"/>
                      <a:pt x="57942" y="294712"/>
                      <a:pt x="58106" y="295041"/>
                    </a:cubicBezTo>
                    <a:cubicBezTo>
                      <a:pt x="58435" y="295534"/>
                      <a:pt x="58764" y="295945"/>
                      <a:pt x="59093" y="296438"/>
                    </a:cubicBezTo>
                    <a:cubicBezTo>
                      <a:pt x="59339" y="296767"/>
                      <a:pt x="59504" y="297096"/>
                      <a:pt x="59751" y="297425"/>
                    </a:cubicBezTo>
                    <a:cubicBezTo>
                      <a:pt x="59998" y="297918"/>
                      <a:pt x="60326" y="298329"/>
                      <a:pt x="60573" y="298822"/>
                    </a:cubicBezTo>
                    <a:cubicBezTo>
                      <a:pt x="60737" y="299151"/>
                      <a:pt x="60902" y="299562"/>
                      <a:pt x="61148" y="299891"/>
                    </a:cubicBezTo>
                    <a:cubicBezTo>
                      <a:pt x="61395" y="300384"/>
                      <a:pt x="61642" y="300795"/>
                      <a:pt x="61806" y="301289"/>
                    </a:cubicBezTo>
                    <a:cubicBezTo>
                      <a:pt x="61971" y="301700"/>
                      <a:pt x="62135" y="302029"/>
                      <a:pt x="62217" y="302440"/>
                    </a:cubicBezTo>
                    <a:cubicBezTo>
                      <a:pt x="62381" y="302933"/>
                      <a:pt x="62546" y="303426"/>
                      <a:pt x="62710" y="303837"/>
                    </a:cubicBezTo>
                    <a:cubicBezTo>
                      <a:pt x="62875" y="304248"/>
                      <a:pt x="62957" y="304659"/>
                      <a:pt x="63040" y="305071"/>
                    </a:cubicBezTo>
                    <a:cubicBezTo>
                      <a:pt x="63203" y="305564"/>
                      <a:pt x="63285" y="306057"/>
                      <a:pt x="63368" y="306550"/>
                    </a:cubicBezTo>
                    <a:cubicBezTo>
                      <a:pt x="63450" y="306961"/>
                      <a:pt x="63532" y="307372"/>
                      <a:pt x="63615" y="307783"/>
                    </a:cubicBezTo>
                    <a:cubicBezTo>
                      <a:pt x="63697" y="308276"/>
                      <a:pt x="63779" y="308770"/>
                      <a:pt x="63861" y="309263"/>
                    </a:cubicBezTo>
                    <a:cubicBezTo>
                      <a:pt x="63944" y="309674"/>
                      <a:pt x="63944" y="310085"/>
                      <a:pt x="63944" y="310496"/>
                    </a:cubicBezTo>
                    <a:cubicBezTo>
                      <a:pt x="63944" y="310990"/>
                      <a:pt x="64026" y="311483"/>
                      <a:pt x="64026" y="311976"/>
                    </a:cubicBezTo>
                    <a:cubicBezTo>
                      <a:pt x="64026" y="312387"/>
                      <a:pt x="64026" y="312799"/>
                      <a:pt x="64026" y="313209"/>
                    </a:cubicBezTo>
                    <a:cubicBezTo>
                      <a:pt x="64026" y="313703"/>
                      <a:pt x="64026" y="314196"/>
                      <a:pt x="63944" y="314689"/>
                    </a:cubicBezTo>
                    <a:cubicBezTo>
                      <a:pt x="63944" y="315100"/>
                      <a:pt x="63861" y="315511"/>
                      <a:pt x="63861" y="315923"/>
                    </a:cubicBezTo>
                    <a:cubicBezTo>
                      <a:pt x="63779" y="316416"/>
                      <a:pt x="63697" y="316909"/>
                      <a:pt x="63615" y="317402"/>
                    </a:cubicBezTo>
                    <a:cubicBezTo>
                      <a:pt x="63532" y="317813"/>
                      <a:pt x="63450" y="318224"/>
                      <a:pt x="63368" y="318635"/>
                    </a:cubicBezTo>
                    <a:cubicBezTo>
                      <a:pt x="63285" y="319128"/>
                      <a:pt x="63122" y="319622"/>
                      <a:pt x="63040" y="320115"/>
                    </a:cubicBezTo>
                    <a:cubicBezTo>
                      <a:pt x="62957" y="320526"/>
                      <a:pt x="62793" y="320937"/>
                      <a:pt x="62710" y="321348"/>
                    </a:cubicBezTo>
                    <a:cubicBezTo>
                      <a:pt x="62546" y="321842"/>
                      <a:pt x="62381" y="322335"/>
                      <a:pt x="62217" y="322828"/>
                    </a:cubicBezTo>
                    <a:cubicBezTo>
                      <a:pt x="62053" y="323239"/>
                      <a:pt x="61971" y="323650"/>
                      <a:pt x="61806" y="324061"/>
                    </a:cubicBezTo>
                    <a:cubicBezTo>
                      <a:pt x="61642" y="324555"/>
                      <a:pt x="61395" y="325048"/>
                      <a:pt x="61148" y="325541"/>
                    </a:cubicBezTo>
                    <a:cubicBezTo>
                      <a:pt x="60984" y="325952"/>
                      <a:pt x="60820" y="326281"/>
                      <a:pt x="60573" y="326692"/>
                    </a:cubicBezTo>
                    <a:cubicBezTo>
                      <a:pt x="60326" y="327186"/>
                      <a:pt x="59998" y="327679"/>
                      <a:pt x="59751" y="328090"/>
                    </a:cubicBezTo>
                    <a:cubicBezTo>
                      <a:pt x="59504" y="328418"/>
                      <a:pt x="59339" y="328829"/>
                      <a:pt x="59093" y="329159"/>
                    </a:cubicBezTo>
                    <a:cubicBezTo>
                      <a:pt x="59093" y="329241"/>
                      <a:pt x="59011" y="329241"/>
                      <a:pt x="59011" y="329323"/>
                    </a:cubicBezTo>
                    <a:lnTo>
                      <a:pt x="13630" y="292246"/>
                    </a:lnTo>
                    <a:close/>
                    <a:moveTo>
                      <a:pt x="224010" y="429292"/>
                    </a:moveTo>
                    <a:cubicBezTo>
                      <a:pt x="236588" y="439569"/>
                      <a:pt x="238479" y="458231"/>
                      <a:pt x="228203" y="470809"/>
                    </a:cubicBezTo>
                    <a:cubicBezTo>
                      <a:pt x="217926" y="483388"/>
                      <a:pt x="199264" y="485279"/>
                      <a:pt x="186685" y="475002"/>
                    </a:cubicBezTo>
                    <a:lnTo>
                      <a:pt x="30237" y="347245"/>
                    </a:lnTo>
                    <a:cubicBezTo>
                      <a:pt x="30565" y="347245"/>
                      <a:pt x="30894" y="347327"/>
                      <a:pt x="31141" y="347327"/>
                    </a:cubicBezTo>
                    <a:cubicBezTo>
                      <a:pt x="31387" y="347327"/>
                      <a:pt x="31634" y="347409"/>
                      <a:pt x="31799" y="347409"/>
                    </a:cubicBezTo>
                    <a:cubicBezTo>
                      <a:pt x="32785" y="347492"/>
                      <a:pt x="33772" y="347574"/>
                      <a:pt x="34758" y="347574"/>
                    </a:cubicBezTo>
                    <a:cubicBezTo>
                      <a:pt x="34923" y="347574"/>
                      <a:pt x="35087" y="347574"/>
                      <a:pt x="35170" y="347574"/>
                    </a:cubicBezTo>
                    <a:cubicBezTo>
                      <a:pt x="36074" y="347574"/>
                      <a:pt x="36896" y="347492"/>
                      <a:pt x="37800" y="347409"/>
                    </a:cubicBezTo>
                    <a:cubicBezTo>
                      <a:pt x="38047" y="347409"/>
                      <a:pt x="38211" y="347409"/>
                      <a:pt x="38458" y="347327"/>
                    </a:cubicBezTo>
                    <a:cubicBezTo>
                      <a:pt x="39445" y="347245"/>
                      <a:pt x="40349" y="347081"/>
                      <a:pt x="41335" y="346916"/>
                    </a:cubicBezTo>
                    <a:cubicBezTo>
                      <a:pt x="41500" y="346916"/>
                      <a:pt x="41664" y="346834"/>
                      <a:pt x="41828" y="346834"/>
                    </a:cubicBezTo>
                    <a:cubicBezTo>
                      <a:pt x="42650" y="346670"/>
                      <a:pt x="43555" y="346423"/>
                      <a:pt x="44377" y="346176"/>
                    </a:cubicBezTo>
                    <a:cubicBezTo>
                      <a:pt x="44542" y="346094"/>
                      <a:pt x="44705" y="346094"/>
                      <a:pt x="44870" y="346012"/>
                    </a:cubicBezTo>
                    <a:cubicBezTo>
                      <a:pt x="45774" y="345765"/>
                      <a:pt x="46761" y="345436"/>
                      <a:pt x="47666" y="345025"/>
                    </a:cubicBezTo>
                    <a:cubicBezTo>
                      <a:pt x="47830" y="344943"/>
                      <a:pt x="48076" y="344861"/>
                      <a:pt x="48241" y="344779"/>
                    </a:cubicBezTo>
                    <a:cubicBezTo>
                      <a:pt x="49063" y="344450"/>
                      <a:pt x="49885" y="344039"/>
                      <a:pt x="50625" y="343628"/>
                    </a:cubicBezTo>
                    <a:cubicBezTo>
                      <a:pt x="50790" y="343546"/>
                      <a:pt x="50871" y="343463"/>
                      <a:pt x="51036" y="343463"/>
                    </a:cubicBezTo>
                    <a:cubicBezTo>
                      <a:pt x="51940" y="342970"/>
                      <a:pt x="52763" y="342477"/>
                      <a:pt x="53585" y="341984"/>
                    </a:cubicBezTo>
                    <a:cubicBezTo>
                      <a:pt x="53750" y="341819"/>
                      <a:pt x="53995" y="341737"/>
                      <a:pt x="54160" y="341573"/>
                    </a:cubicBezTo>
                    <a:cubicBezTo>
                      <a:pt x="54901" y="341079"/>
                      <a:pt x="55723" y="340504"/>
                      <a:pt x="56462" y="339928"/>
                    </a:cubicBezTo>
                    <a:cubicBezTo>
                      <a:pt x="56544" y="339846"/>
                      <a:pt x="56627" y="339846"/>
                      <a:pt x="56709" y="339764"/>
                    </a:cubicBezTo>
                    <a:cubicBezTo>
                      <a:pt x="57531" y="339106"/>
                      <a:pt x="58271" y="338449"/>
                      <a:pt x="59011" y="337708"/>
                    </a:cubicBezTo>
                    <a:cubicBezTo>
                      <a:pt x="59175" y="337544"/>
                      <a:pt x="59339" y="337380"/>
                      <a:pt x="59504" y="337215"/>
                    </a:cubicBezTo>
                    <a:cubicBezTo>
                      <a:pt x="60244" y="336476"/>
                      <a:pt x="60984" y="335735"/>
                      <a:pt x="61642" y="334831"/>
                    </a:cubicBezTo>
                    <a:cubicBezTo>
                      <a:pt x="62299" y="334009"/>
                      <a:pt x="62957" y="333187"/>
                      <a:pt x="63532" y="332283"/>
                    </a:cubicBezTo>
                    <a:cubicBezTo>
                      <a:pt x="63697" y="332118"/>
                      <a:pt x="63779" y="331871"/>
                      <a:pt x="63944" y="331707"/>
                    </a:cubicBezTo>
                    <a:cubicBezTo>
                      <a:pt x="64519" y="330803"/>
                      <a:pt x="65013" y="329981"/>
                      <a:pt x="65505" y="329076"/>
                    </a:cubicBezTo>
                    <a:cubicBezTo>
                      <a:pt x="65588" y="328994"/>
                      <a:pt x="65588" y="328912"/>
                      <a:pt x="65670" y="328829"/>
                    </a:cubicBezTo>
                    <a:cubicBezTo>
                      <a:pt x="66081" y="328008"/>
                      <a:pt x="66492" y="327103"/>
                      <a:pt x="66821" y="326281"/>
                    </a:cubicBezTo>
                    <a:cubicBezTo>
                      <a:pt x="66903" y="326035"/>
                      <a:pt x="66986" y="325870"/>
                      <a:pt x="67068" y="325624"/>
                    </a:cubicBezTo>
                    <a:cubicBezTo>
                      <a:pt x="67396" y="324719"/>
                      <a:pt x="67725" y="323732"/>
                      <a:pt x="68054" y="322828"/>
                    </a:cubicBezTo>
                    <a:cubicBezTo>
                      <a:pt x="68137" y="322664"/>
                      <a:pt x="68137" y="322499"/>
                      <a:pt x="68137" y="322417"/>
                    </a:cubicBezTo>
                    <a:cubicBezTo>
                      <a:pt x="68382" y="321595"/>
                      <a:pt x="68547" y="320691"/>
                      <a:pt x="68794" y="319869"/>
                    </a:cubicBezTo>
                    <a:cubicBezTo>
                      <a:pt x="68794" y="319704"/>
                      <a:pt x="68876" y="319458"/>
                      <a:pt x="68876" y="319293"/>
                    </a:cubicBezTo>
                    <a:cubicBezTo>
                      <a:pt x="69041" y="318307"/>
                      <a:pt x="69205" y="317320"/>
                      <a:pt x="69288" y="316416"/>
                    </a:cubicBezTo>
                    <a:cubicBezTo>
                      <a:pt x="69288" y="316251"/>
                      <a:pt x="69288" y="316087"/>
                      <a:pt x="69288" y="315840"/>
                    </a:cubicBezTo>
                    <a:cubicBezTo>
                      <a:pt x="69369" y="314936"/>
                      <a:pt x="69369" y="314114"/>
                      <a:pt x="69369" y="313209"/>
                    </a:cubicBezTo>
                    <a:cubicBezTo>
                      <a:pt x="69369" y="313045"/>
                      <a:pt x="69369" y="312880"/>
                      <a:pt x="69369" y="312634"/>
                    </a:cubicBezTo>
                    <a:cubicBezTo>
                      <a:pt x="69369" y="311647"/>
                      <a:pt x="69288" y="310661"/>
                      <a:pt x="69205" y="309757"/>
                    </a:cubicBezTo>
                    <a:cubicBezTo>
                      <a:pt x="69205" y="309510"/>
                      <a:pt x="69123" y="309345"/>
                      <a:pt x="69123" y="309099"/>
                    </a:cubicBezTo>
                    <a:cubicBezTo>
                      <a:pt x="69041" y="308195"/>
                      <a:pt x="68876" y="307372"/>
                      <a:pt x="68712" y="306468"/>
                    </a:cubicBezTo>
                    <a:cubicBezTo>
                      <a:pt x="68712" y="306303"/>
                      <a:pt x="68629" y="306139"/>
                      <a:pt x="68629" y="306057"/>
                    </a:cubicBezTo>
                    <a:cubicBezTo>
                      <a:pt x="68465" y="305071"/>
                      <a:pt x="68219" y="304166"/>
                      <a:pt x="67890" y="303179"/>
                    </a:cubicBezTo>
                    <a:cubicBezTo>
                      <a:pt x="67807" y="302933"/>
                      <a:pt x="67725" y="302768"/>
                      <a:pt x="67725" y="302522"/>
                    </a:cubicBezTo>
                    <a:cubicBezTo>
                      <a:pt x="67643" y="302193"/>
                      <a:pt x="67561" y="301947"/>
                      <a:pt x="67478" y="301617"/>
                    </a:cubicBezTo>
                    <a:lnTo>
                      <a:pt x="199099" y="409068"/>
                    </a:lnTo>
                    <a:lnTo>
                      <a:pt x="224010" y="429292"/>
                    </a:lnTo>
                    <a:close/>
                    <a:moveTo>
                      <a:pt x="368209" y="151170"/>
                    </a:moveTo>
                    <a:cubicBezTo>
                      <a:pt x="380787" y="161446"/>
                      <a:pt x="382679" y="180109"/>
                      <a:pt x="372402" y="192687"/>
                    </a:cubicBezTo>
                    <a:lnTo>
                      <a:pt x="200415" y="403313"/>
                    </a:lnTo>
                    <a:lnTo>
                      <a:pt x="56627" y="285915"/>
                    </a:lnTo>
                    <a:cubicBezTo>
                      <a:pt x="47008" y="278023"/>
                      <a:pt x="34348" y="276296"/>
                      <a:pt x="23331" y="280078"/>
                    </a:cubicBezTo>
                    <a:lnTo>
                      <a:pt x="205759" y="56709"/>
                    </a:lnTo>
                    <a:cubicBezTo>
                      <a:pt x="206416" y="55887"/>
                      <a:pt x="207074" y="55064"/>
                      <a:pt x="207650" y="54160"/>
                    </a:cubicBezTo>
                    <a:cubicBezTo>
                      <a:pt x="207814" y="53996"/>
                      <a:pt x="207897" y="53749"/>
                      <a:pt x="208061" y="53585"/>
                    </a:cubicBezTo>
                    <a:cubicBezTo>
                      <a:pt x="208636" y="52680"/>
                      <a:pt x="209129" y="51858"/>
                      <a:pt x="209623" y="50954"/>
                    </a:cubicBezTo>
                    <a:cubicBezTo>
                      <a:pt x="209705" y="50872"/>
                      <a:pt x="209705" y="50790"/>
                      <a:pt x="209787" y="50707"/>
                    </a:cubicBezTo>
                    <a:cubicBezTo>
                      <a:pt x="210198" y="49885"/>
                      <a:pt x="210609" y="48981"/>
                      <a:pt x="210938" y="48159"/>
                    </a:cubicBezTo>
                    <a:cubicBezTo>
                      <a:pt x="211021" y="47912"/>
                      <a:pt x="211103" y="47747"/>
                      <a:pt x="211184" y="47501"/>
                    </a:cubicBezTo>
                    <a:cubicBezTo>
                      <a:pt x="211513" y="46597"/>
                      <a:pt x="211843" y="45610"/>
                      <a:pt x="212172" y="44706"/>
                    </a:cubicBezTo>
                    <a:cubicBezTo>
                      <a:pt x="212253" y="44542"/>
                      <a:pt x="212253" y="44377"/>
                      <a:pt x="212253" y="44295"/>
                    </a:cubicBezTo>
                    <a:cubicBezTo>
                      <a:pt x="212500" y="43473"/>
                      <a:pt x="212664" y="42569"/>
                      <a:pt x="212829" y="41746"/>
                    </a:cubicBezTo>
                    <a:cubicBezTo>
                      <a:pt x="212911" y="41500"/>
                      <a:pt x="212911" y="41335"/>
                      <a:pt x="212994" y="41088"/>
                    </a:cubicBezTo>
                    <a:cubicBezTo>
                      <a:pt x="213158" y="40102"/>
                      <a:pt x="213322" y="39198"/>
                      <a:pt x="213404" y="38211"/>
                    </a:cubicBezTo>
                    <a:cubicBezTo>
                      <a:pt x="213404" y="38047"/>
                      <a:pt x="213404" y="37800"/>
                      <a:pt x="213486" y="37636"/>
                    </a:cubicBezTo>
                    <a:cubicBezTo>
                      <a:pt x="213569" y="36814"/>
                      <a:pt x="213569" y="35909"/>
                      <a:pt x="213569" y="35087"/>
                    </a:cubicBezTo>
                    <a:cubicBezTo>
                      <a:pt x="213569" y="34922"/>
                      <a:pt x="213569" y="34676"/>
                      <a:pt x="213569" y="34511"/>
                    </a:cubicBezTo>
                    <a:cubicBezTo>
                      <a:pt x="213569" y="33525"/>
                      <a:pt x="213486" y="32538"/>
                      <a:pt x="213404" y="31634"/>
                    </a:cubicBezTo>
                    <a:cubicBezTo>
                      <a:pt x="213404" y="31387"/>
                      <a:pt x="213322" y="31223"/>
                      <a:pt x="213322" y="30976"/>
                    </a:cubicBezTo>
                    <a:cubicBezTo>
                      <a:pt x="213240" y="30155"/>
                      <a:pt x="213076" y="29250"/>
                      <a:pt x="212911" y="28428"/>
                    </a:cubicBezTo>
                    <a:cubicBezTo>
                      <a:pt x="212911" y="28263"/>
                      <a:pt x="212829" y="28099"/>
                      <a:pt x="212829" y="28017"/>
                    </a:cubicBezTo>
                    <a:cubicBezTo>
                      <a:pt x="212664" y="27030"/>
                      <a:pt x="212418" y="26126"/>
                      <a:pt x="212089" y="25222"/>
                    </a:cubicBezTo>
                    <a:cubicBezTo>
                      <a:pt x="212007" y="24975"/>
                      <a:pt x="211925" y="24811"/>
                      <a:pt x="211843" y="24564"/>
                    </a:cubicBezTo>
                    <a:cubicBezTo>
                      <a:pt x="211760" y="24235"/>
                      <a:pt x="211678" y="23989"/>
                      <a:pt x="211596" y="23659"/>
                    </a:cubicBezTo>
                    <a:lnTo>
                      <a:pt x="368209" y="151170"/>
                    </a:lnTo>
                    <a:close/>
                    <a:moveTo>
                      <a:pt x="197538" y="11821"/>
                    </a:moveTo>
                    <a:cubicBezTo>
                      <a:pt x="210116" y="22097"/>
                      <a:pt x="212007" y="40760"/>
                      <a:pt x="201731" y="53338"/>
                    </a:cubicBezTo>
                    <a:cubicBezTo>
                      <a:pt x="191454" y="65916"/>
                      <a:pt x="172792" y="67807"/>
                      <a:pt x="160213" y="57531"/>
                    </a:cubicBezTo>
                    <a:cubicBezTo>
                      <a:pt x="147635" y="47254"/>
                      <a:pt x="145744" y="28592"/>
                      <a:pt x="156020" y="16014"/>
                    </a:cubicBezTo>
                    <a:cubicBezTo>
                      <a:pt x="166297" y="3436"/>
                      <a:pt x="184959" y="1544"/>
                      <a:pt x="197538" y="11821"/>
                    </a:cubicBezTo>
                    <a:close/>
                  </a:path>
                </a:pathLst>
              </a:custGeom>
              <a:grpFill/>
              <a:ln w="8221" cap="flat">
                <a:noFill/>
                <a:prstDash val="solid"/>
                <a:miter/>
              </a:ln>
            </p:spPr>
            <p:txBody>
              <a:bodyPr rtlCol="0" anchor="ctr"/>
              <a:lstStyle/>
              <a:p>
                <a:endParaRPr lang="en-US"/>
              </a:p>
            </p:txBody>
          </p:sp>
          <p:sp>
            <p:nvSpPr>
              <p:cNvPr id="220" name="Freeform: Shape 219">
                <a:extLst>
                  <a:ext uri="{FF2B5EF4-FFF2-40B4-BE49-F238E27FC236}">
                    <a16:creationId xmlns:a16="http://schemas.microsoft.com/office/drawing/2014/main" id="{935E25AF-25D8-4100-9E0A-2B137D2C5787}"/>
                  </a:ext>
                </a:extLst>
              </p:cNvPr>
              <p:cNvSpPr/>
              <p:nvPr/>
            </p:nvSpPr>
            <p:spPr>
              <a:xfrm>
                <a:off x="10221847" y="4832843"/>
                <a:ext cx="45210" cy="45183"/>
              </a:xfrm>
              <a:custGeom>
                <a:avLst/>
                <a:gdLst>
                  <a:gd name="connsiteX0" fmla="*/ 8313 w 45210"/>
                  <a:gd name="connsiteY0" fmla="*/ 40103 h 45183"/>
                  <a:gd name="connsiteX1" fmla="*/ 40129 w 45210"/>
                  <a:gd name="connsiteY1" fmla="*/ 36897 h 45183"/>
                  <a:gd name="connsiteX2" fmla="*/ 36924 w 45210"/>
                  <a:gd name="connsiteY2" fmla="*/ 5081 h 45183"/>
                  <a:gd name="connsiteX3" fmla="*/ 5107 w 45210"/>
                  <a:gd name="connsiteY3" fmla="*/ 8287 h 45183"/>
                  <a:gd name="connsiteX4" fmla="*/ 8313 w 45210"/>
                  <a:gd name="connsiteY4" fmla="*/ 40103 h 45183"/>
                  <a:gd name="connsiteX5" fmla="*/ 33635 w 45210"/>
                  <a:gd name="connsiteY5" fmla="*/ 9109 h 45183"/>
                  <a:gd name="connsiteX6" fmla="*/ 36101 w 45210"/>
                  <a:gd name="connsiteY6" fmla="*/ 33608 h 45183"/>
                  <a:gd name="connsiteX7" fmla="*/ 11602 w 45210"/>
                  <a:gd name="connsiteY7" fmla="*/ 36074 h 45183"/>
                  <a:gd name="connsiteX8" fmla="*/ 9136 w 45210"/>
                  <a:gd name="connsiteY8" fmla="*/ 11575 h 45183"/>
                  <a:gd name="connsiteX9" fmla="*/ 33635 w 45210"/>
                  <a:gd name="connsiteY9" fmla="*/ 9109 h 45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210" h="45183">
                    <a:moveTo>
                      <a:pt x="8313" y="40103"/>
                    </a:moveTo>
                    <a:cubicBezTo>
                      <a:pt x="17932" y="47995"/>
                      <a:pt x="32237" y="46515"/>
                      <a:pt x="40129" y="36897"/>
                    </a:cubicBezTo>
                    <a:cubicBezTo>
                      <a:pt x="48022" y="27278"/>
                      <a:pt x="46542" y="12973"/>
                      <a:pt x="36924" y="5081"/>
                    </a:cubicBezTo>
                    <a:cubicBezTo>
                      <a:pt x="27304" y="-2812"/>
                      <a:pt x="13000" y="-1332"/>
                      <a:pt x="5107" y="8287"/>
                    </a:cubicBezTo>
                    <a:cubicBezTo>
                      <a:pt x="-2785" y="17906"/>
                      <a:pt x="-1387" y="32211"/>
                      <a:pt x="8313" y="40103"/>
                    </a:cubicBezTo>
                    <a:close/>
                    <a:moveTo>
                      <a:pt x="33635" y="9109"/>
                    </a:moveTo>
                    <a:cubicBezTo>
                      <a:pt x="41034" y="15193"/>
                      <a:pt x="42184" y="26127"/>
                      <a:pt x="36101" y="33608"/>
                    </a:cubicBezTo>
                    <a:cubicBezTo>
                      <a:pt x="30017" y="41007"/>
                      <a:pt x="19083" y="42158"/>
                      <a:pt x="11602" y="36074"/>
                    </a:cubicBezTo>
                    <a:cubicBezTo>
                      <a:pt x="4202" y="29991"/>
                      <a:pt x="3051" y="19057"/>
                      <a:pt x="9136" y="11575"/>
                    </a:cubicBezTo>
                    <a:cubicBezTo>
                      <a:pt x="15220" y="4094"/>
                      <a:pt x="26153" y="3026"/>
                      <a:pt x="33635" y="9109"/>
                    </a:cubicBezTo>
                    <a:close/>
                  </a:path>
                </a:pathLst>
              </a:custGeom>
              <a:grpFill/>
              <a:ln w="8221" cap="flat">
                <a:noFill/>
                <a:prstDash val="solid"/>
                <a:miter/>
              </a:ln>
            </p:spPr>
            <p:txBody>
              <a:bodyPr rtlCol="0" anchor="ctr"/>
              <a:lstStyle/>
              <a:p>
                <a:endParaRPr lang="en-US"/>
              </a:p>
            </p:txBody>
          </p:sp>
          <p:sp>
            <p:nvSpPr>
              <p:cNvPr id="221" name="Freeform: Shape 220">
                <a:extLst>
                  <a:ext uri="{FF2B5EF4-FFF2-40B4-BE49-F238E27FC236}">
                    <a16:creationId xmlns:a16="http://schemas.microsoft.com/office/drawing/2014/main" id="{E335B389-01C3-44C8-95E3-E348D32B905D}"/>
                  </a:ext>
                </a:extLst>
              </p:cNvPr>
              <p:cNvSpPr/>
              <p:nvPr/>
            </p:nvSpPr>
            <p:spPr>
              <a:xfrm>
                <a:off x="10196191" y="4769593"/>
                <a:ext cx="124184" cy="133950"/>
              </a:xfrm>
              <a:custGeom>
                <a:avLst/>
                <a:gdLst>
                  <a:gd name="connsiteX0" fmla="*/ 12677 w 124184"/>
                  <a:gd name="connsiteY0" fmla="*/ 75071 h 133950"/>
                  <a:gd name="connsiteX1" fmla="*/ 674 w 124184"/>
                  <a:gd name="connsiteY1" fmla="*/ 88636 h 133950"/>
                  <a:gd name="connsiteX2" fmla="*/ 16 w 124184"/>
                  <a:gd name="connsiteY2" fmla="*/ 90609 h 133950"/>
                  <a:gd name="connsiteX3" fmla="*/ 1002 w 124184"/>
                  <a:gd name="connsiteY3" fmla="*/ 92418 h 133950"/>
                  <a:gd name="connsiteX4" fmla="*/ 15471 w 124184"/>
                  <a:gd name="connsiteY4" fmla="*/ 103352 h 133950"/>
                  <a:gd name="connsiteX5" fmla="*/ 16623 w 124184"/>
                  <a:gd name="connsiteY5" fmla="*/ 121439 h 133950"/>
                  <a:gd name="connsiteX6" fmla="*/ 19582 w 124184"/>
                  <a:gd name="connsiteY6" fmla="*/ 123823 h 133950"/>
                  <a:gd name="connsiteX7" fmla="*/ 37587 w 124184"/>
                  <a:gd name="connsiteY7" fmla="*/ 121275 h 133950"/>
                  <a:gd name="connsiteX8" fmla="*/ 51152 w 124184"/>
                  <a:gd name="connsiteY8" fmla="*/ 133277 h 133950"/>
                  <a:gd name="connsiteX9" fmla="*/ 53125 w 124184"/>
                  <a:gd name="connsiteY9" fmla="*/ 133935 h 133950"/>
                  <a:gd name="connsiteX10" fmla="*/ 54933 w 124184"/>
                  <a:gd name="connsiteY10" fmla="*/ 132949 h 133950"/>
                  <a:gd name="connsiteX11" fmla="*/ 65867 w 124184"/>
                  <a:gd name="connsiteY11" fmla="*/ 118479 h 133950"/>
                  <a:gd name="connsiteX12" fmla="*/ 83954 w 124184"/>
                  <a:gd name="connsiteY12" fmla="*/ 117328 h 133950"/>
                  <a:gd name="connsiteX13" fmla="*/ 85845 w 124184"/>
                  <a:gd name="connsiteY13" fmla="*/ 116342 h 133950"/>
                  <a:gd name="connsiteX14" fmla="*/ 86420 w 124184"/>
                  <a:gd name="connsiteY14" fmla="*/ 114369 h 133950"/>
                  <a:gd name="connsiteX15" fmla="*/ 83872 w 124184"/>
                  <a:gd name="connsiteY15" fmla="*/ 96364 h 133950"/>
                  <a:gd name="connsiteX16" fmla="*/ 95875 w 124184"/>
                  <a:gd name="connsiteY16" fmla="*/ 82799 h 133950"/>
                  <a:gd name="connsiteX17" fmla="*/ 96532 w 124184"/>
                  <a:gd name="connsiteY17" fmla="*/ 80826 h 133950"/>
                  <a:gd name="connsiteX18" fmla="*/ 95546 w 124184"/>
                  <a:gd name="connsiteY18" fmla="*/ 79018 h 133950"/>
                  <a:gd name="connsiteX19" fmla="*/ 88476 w 124184"/>
                  <a:gd name="connsiteY19" fmla="*/ 73756 h 133950"/>
                  <a:gd name="connsiteX20" fmla="*/ 123580 w 124184"/>
                  <a:gd name="connsiteY20" fmla="*/ 30760 h 133950"/>
                  <a:gd name="connsiteX21" fmla="*/ 124074 w 124184"/>
                  <a:gd name="connsiteY21" fmla="*/ 28293 h 133950"/>
                  <a:gd name="connsiteX22" fmla="*/ 122264 w 124184"/>
                  <a:gd name="connsiteY22" fmla="*/ 26567 h 133950"/>
                  <a:gd name="connsiteX23" fmla="*/ 101301 w 124184"/>
                  <a:gd name="connsiteY23" fmla="*/ 20812 h 133950"/>
                  <a:gd name="connsiteX24" fmla="*/ 91435 w 124184"/>
                  <a:gd name="connsiteY24" fmla="*/ 1410 h 133950"/>
                  <a:gd name="connsiteX25" fmla="*/ 90778 w 124184"/>
                  <a:gd name="connsiteY25" fmla="*/ 587 h 133950"/>
                  <a:gd name="connsiteX26" fmla="*/ 89380 w 124184"/>
                  <a:gd name="connsiteY26" fmla="*/ 12 h 133950"/>
                  <a:gd name="connsiteX27" fmla="*/ 87079 w 124184"/>
                  <a:gd name="connsiteY27" fmla="*/ 917 h 133950"/>
                  <a:gd name="connsiteX28" fmla="*/ 51974 w 124184"/>
                  <a:gd name="connsiteY28" fmla="*/ 43913 h 133950"/>
                  <a:gd name="connsiteX29" fmla="*/ 45397 w 124184"/>
                  <a:gd name="connsiteY29" fmla="*/ 38076 h 133950"/>
                  <a:gd name="connsiteX30" fmla="*/ 43424 w 124184"/>
                  <a:gd name="connsiteY30" fmla="*/ 37419 h 133950"/>
                  <a:gd name="connsiteX31" fmla="*/ 41615 w 124184"/>
                  <a:gd name="connsiteY31" fmla="*/ 38405 h 133950"/>
                  <a:gd name="connsiteX32" fmla="*/ 30681 w 124184"/>
                  <a:gd name="connsiteY32" fmla="*/ 52875 h 133950"/>
                  <a:gd name="connsiteX33" fmla="*/ 12594 w 124184"/>
                  <a:gd name="connsiteY33" fmla="*/ 54025 h 133950"/>
                  <a:gd name="connsiteX34" fmla="*/ 10704 w 124184"/>
                  <a:gd name="connsiteY34" fmla="*/ 55012 h 133950"/>
                  <a:gd name="connsiteX35" fmla="*/ 10128 w 124184"/>
                  <a:gd name="connsiteY35" fmla="*/ 56985 h 133950"/>
                  <a:gd name="connsiteX36" fmla="*/ 12677 w 124184"/>
                  <a:gd name="connsiteY36" fmla="*/ 75071 h 133950"/>
                  <a:gd name="connsiteX37" fmla="*/ 88558 w 124184"/>
                  <a:gd name="connsiteY37" fmla="*/ 7411 h 133950"/>
                  <a:gd name="connsiteX38" fmla="*/ 97108 w 124184"/>
                  <a:gd name="connsiteY38" fmla="*/ 24265 h 133950"/>
                  <a:gd name="connsiteX39" fmla="*/ 98752 w 124184"/>
                  <a:gd name="connsiteY39" fmla="*/ 25580 h 133950"/>
                  <a:gd name="connsiteX40" fmla="*/ 117004 w 124184"/>
                  <a:gd name="connsiteY40" fmla="*/ 30595 h 133950"/>
                  <a:gd name="connsiteX41" fmla="*/ 84283 w 124184"/>
                  <a:gd name="connsiteY41" fmla="*/ 70632 h 133950"/>
                  <a:gd name="connsiteX42" fmla="*/ 80995 w 124184"/>
                  <a:gd name="connsiteY42" fmla="*/ 68166 h 133950"/>
                  <a:gd name="connsiteX43" fmla="*/ 79844 w 124184"/>
                  <a:gd name="connsiteY43" fmla="*/ 50079 h 133950"/>
                  <a:gd name="connsiteX44" fmla="*/ 78857 w 124184"/>
                  <a:gd name="connsiteY44" fmla="*/ 48188 h 133950"/>
                  <a:gd name="connsiteX45" fmla="*/ 76884 w 124184"/>
                  <a:gd name="connsiteY45" fmla="*/ 47613 h 133950"/>
                  <a:gd name="connsiteX46" fmla="*/ 58879 w 124184"/>
                  <a:gd name="connsiteY46" fmla="*/ 50161 h 133950"/>
                  <a:gd name="connsiteX47" fmla="*/ 55755 w 124184"/>
                  <a:gd name="connsiteY47" fmla="*/ 47448 h 133950"/>
                  <a:gd name="connsiteX48" fmla="*/ 88558 w 124184"/>
                  <a:gd name="connsiteY48" fmla="*/ 7411 h 133950"/>
                  <a:gd name="connsiteX49" fmla="*/ 32161 w 124184"/>
                  <a:gd name="connsiteY49" fmla="*/ 58218 h 133950"/>
                  <a:gd name="connsiteX50" fmla="*/ 34051 w 124184"/>
                  <a:gd name="connsiteY50" fmla="*/ 57149 h 133950"/>
                  <a:gd name="connsiteX51" fmla="*/ 44000 w 124184"/>
                  <a:gd name="connsiteY51" fmla="*/ 43996 h 133950"/>
                  <a:gd name="connsiteX52" fmla="*/ 56414 w 124184"/>
                  <a:gd name="connsiteY52" fmla="*/ 54930 h 133950"/>
                  <a:gd name="connsiteX53" fmla="*/ 58469 w 124184"/>
                  <a:gd name="connsiteY53" fmla="*/ 55587 h 133950"/>
                  <a:gd name="connsiteX54" fmla="*/ 74829 w 124184"/>
                  <a:gd name="connsiteY54" fmla="*/ 53285 h 133950"/>
                  <a:gd name="connsiteX55" fmla="*/ 75816 w 124184"/>
                  <a:gd name="connsiteY55" fmla="*/ 69810 h 133950"/>
                  <a:gd name="connsiteX56" fmla="*/ 76802 w 124184"/>
                  <a:gd name="connsiteY56" fmla="*/ 71701 h 133950"/>
                  <a:gd name="connsiteX57" fmla="*/ 76884 w 124184"/>
                  <a:gd name="connsiteY57" fmla="*/ 71783 h 133950"/>
                  <a:gd name="connsiteX58" fmla="*/ 90038 w 124184"/>
                  <a:gd name="connsiteY58" fmla="*/ 81730 h 133950"/>
                  <a:gd name="connsiteX59" fmla="*/ 79103 w 124184"/>
                  <a:gd name="connsiteY59" fmla="*/ 94144 h 133950"/>
                  <a:gd name="connsiteX60" fmla="*/ 78446 w 124184"/>
                  <a:gd name="connsiteY60" fmla="*/ 96200 h 133950"/>
                  <a:gd name="connsiteX61" fmla="*/ 80748 w 124184"/>
                  <a:gd name="connsiteY61" fmla="*/ 112560 h 133950"/>
                  <a:gd name="connsiteX62" fmla="*/ 64223 w 124184"/>
                  <a:gd name="connsiteY62" fmla="*/ 113547 h 133950"/>
                  <a:gd name="connsiteX63" fmla="*/ 62333 w 124184"/>
                  <a:gd name="connsiteY63" fmla="*/ 114615 h 133950"/>
                  <a:gd name="connsiteX64" fmla="*/ 52384 w 124184"/>
                  <a:gd name="connsiteY64" fmla="*/ 127769 h 133950"/>
                  <a:gd name="connsiteX65" fmla="*/ 39971 w 124184"/>
                  <a:gd name="connsiteY65" fmla="*/ 116835 h 133950"/>
                  <a:gd name="connsiteX66" fmla="*/ 37916 w 124184"/>
                  <a:gd name="connsiteY66" fmla="*/ 116177 h 133950"/>
                  <a:gd name="connsiteX67" fmla="*/ 21555 w 124184"/>
                  <a:gd name="connsiteY67" fmla="*/ 118479 h 133950"/>
                  <a:gd name="connsiteX68" fmla="*/ 20569 w 124184"/>
                  <a:gd name="connsiteY68" fmla="*/ 101955 h 133950"/>
                  <a:gd name="connsiteX69" fmla="*/ 19500 w 124184"/>
                  <a:gd name="connsiteY69" fmla="*/ 100064 h 133950"/>
                  <a:gd name="connsiteX70" fmla="*/ 6346 w 124184"/>
                  <a:gd name="connsiteY70" fmla="*/ 90116 h 133950"/>
                  <a:gd name="connsiteX71" fmla="*/ 17281 w 124184"/>
                  <a:gd name="connsiteY71" fmla="*/ 77702 h 133950"/>
                  <a:gd name="connsiteX72" fmla="*/ 17938 w 124184"/>
                  <a:gd name="connsiteY72" fmla="*/ 75647 h 133950"/>
                  <a:gd name="connsiteX73" fmla="*/ 15636 w 124184"/>
                  <a:gd name="connsiteY73" fmla="*/ 59287 h 133950"/>
                  <a:gd name="connsiteX74" fmla="*/ 32161 w 124184"/>
                  <a:gd name="connsiteY74" fmla="*/ 58218 h 133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124184" h="133950">
                    <a:moveTo>
                      <a:pt x="12677" y="75071"/>
                    </a:moveTo>
                    <a:lnTo>
                      <a:pt x="674" y="88636"/>
                    </a:lnTo>
                    <a:cubicBezTo>
                      <a:pt x="180" y="89212"/>
                      <a:pt x="-67" y="89870"/>
                      <a:pt x="16" y="90609"/>
                    </a:cubicBezTo>
                    <a:cubicBezTo>
                      <a:pt x="98" y="91350"/>
                      <a:pt x="427" y="92007"/>
                      <a:pt x="1002" y="92418"/>
                    </a:cubicBezTo>
                    <a:lnTo>
                      <a:pt x="15471" y="103352"/>
                    </a:lnTo>
                    <a:lnTo>
                      <a:pt x="16623" y="121439"/>
                    </a:lnTo>
                    <a:cubicBezTo>
                      <a:pt x="16705" y="122919"/>
                      <a:pt x="18185" y="124070"/>
                      <a:pt x="19582" y="123823"/>
                    </a:cubicBezTo>
                    <a:lnTo>
                      <a:pt x="37587" y="121275"/>
                    </a:lnTo>
                    <a:lnTo>
                      <a:pt x="51152" y="133277"/>
                    </a:lnTo>
                    <a:cubicBezTo>
                      <a:pt x="51727" y="133771"/>
                      <a:pt x="52384" y="134017"/>
                      <a:pt x="53125" y="133935"/>
                    </a:cubicBezTo>
                    <a:cubicBezTo>
                      <a:pt x="53865" y="133853"/>
                      <a:pt x="54522" y="133524"/>
                      <a:pt x="54933" y="132949"/>
                    </a:cubicBezTo>
                    <a:lnTo>
                      <a:pt x="65867" y="118479"/>
                    </a:lnTo>
                    <a:lnTo>
                      <a:pt x="83954" y="117328"/>
                    </a:lnTo>
                    <a:cubicBezTo>
                      <a:pt x="84694" y="117246"/>
                      <a:pt x="85351" y="116917"/>
                      <a:pt x="85845" y="116342"/>
                    </a:cubicBezTo>
                    <a:cubicBezTo>
                      <a:pt x="86338" y="115766"/>
                      <a:pt x="86503" y="115027"/>
                      <a:pt x="86420" y="114369"/>
                    </a:cubicBezTo>
                    <a:lnTo>
                      <a:pt x="83872" y="96364"/>
                    </a:lnTo>
                    <a:lnTo>
                      <a:pt x="95875" y="82799"/>
                    </a:lnTo>
                    <a:cubicBezTo>
                      <a:pt x="96369" y="82224"/>
                      <a:pt x="96614" y="81566"/>
                      <a:pt x="96532" y="80826"/>
                    </a:cubicBezTo>
                    <a:cubicBezTo>
                      <a:pt x="96451" y="80087"/>
                      <a:pt x="96122" y="79429"/>
                      <a:pt x="95546" y="79018"/>
                    </a:cubicBezTo>
                    <a:lnTo>
                      <a:pt x="88476" y="73756"/>
                    </a:lnTo>
                    <a:lnTo>
                      <a:pt x="123580" y="30760"/>
                    </a:lnTo>
                    <a:cubicBezTo>
                      <a:pt x="124156" y="30102"/>
                      <a:pt x="124320" y="29198"/>
                      <a:pt x="124074" y="28293"/>
                    </a:cubicBezTo>
                    <a:cubicBezTo>
                      <a:pt x="123827" y="27471"/>
                      <a:pt x="123170" y="26813"/>
                      <a:pt x="122264" y="26567"/>
                    </a:cubicBezTo>
                    <a:lnTo>
                      <a:pt x="101301" y="20812"/>
                    </a:lnTo>
                    <a:lnTo>
                      <a:pt x="91435" y="1410"/>
                    </a:lnTo>
                    <a:cubicBezTo>
                      <a:pt x="91271" y="1081"/>
                      <a:pt x="91025" y="834"/>
                      <a:pt x="90778" y="587"/>
                    </a:cubicBezTo>
                    <a:cubicBezTo>
                      <a:pt x="90366" y="259"/>
                      <a:pt x="89956" y="94"/>
                      <a:pt x="89380" y="12"/>
                    </a:cubicBezTo>
                    <a:cubicBezTo>
                      <a:pt x="88476" y="-70"/>
                      <a:pt x="87654" y="259"/>
                      <a:pt x="87079" y="917"/>
                    </a:cubicBezTo>
                    <a:lnTo>
                      <a:pt x="51974" y="43913"/>
                    </a:lnTo>
                    <a:lnTo>
                      <a:pt x="45397" y="38076"/>
                    </a:lnTo>
                    <a:cubicBezTo>
                      <a:pt x="44822" y="37583"/>
                      <a:pt x="44163" y="37336"/>
                      <a:pt x="43424" y="37419"/>
                    </a:cubicBezTo>
                    <a:cubicBezTo>
                      <a:pt x="42684" y="37501"/>
                      <a:pt x="42027" y="37830"/>
                      <a:pt x="41615" y="38405"/>
                    </a:cubicBezTo>
                    <a:lnTo>
                      <a:pt x="30681" y="52875"/>
                    </a:lnTo>
                    <a:lnTo>
                      <a:pt x="12594" y="54025"/>
                    </a:lnTo>
                    <a:cubicBezTo>
                      <a:pt x="11855" y="54107"/>
                      <a:pt x="11197" y="54437"/>
                      <a:pt x="10704" y="55012"/>
                    </a:cubicBezTo>
                    <a:cubicBezTo>
                      <a:pt x="10210" y="55587"/>
                      <a:pt x="10046" y="56327"/>
                      <a:pt x="10128" y="56985"/>
                    </a:cubicBezTo>
                    <a:lnTo>
                      <a:pt x="12677" y="75071"/>
                    </a:lnTo>
                    <a:close/>
                    <a:moveTo>
                      <a:pt x="88558" y="7411"/>
                    </a:moveTo>
                    <a:lnTo>
                      <a:pt x="97108" y="24265"/>
                    </a:lnTo>
                    <a:cubicBezTo>
                      <a:pt x="97437" y="24922"/>
                      <a:pt x="98012" y="25416"/>
                      <a:pt x="98752" y="25580"/>
                    </a:cubicBezTo>
                    <a:lnTo>
                      <a:pt x="117004" y="30595"/>
                    </a:lnTo>
                    <a:lnTo>
                      <a:pt x="84283" y="70632"/>
                    </a:lnTo>
                    <a:lnTo>
                      <a:pt x="80995" y="68166"/>
                    </a:lnTo>
                    <a:lnTo>
                      <a:pt x="79844" y="50079"/>
                    </a:lnTo>
                    <a:cubicBezTo>
                      <a:pt x="79762" y="49339"/>
                      <a:pt x="79432" y="48682"/>
                      <a:pt x="78857" y="48188"/>
                    </a:cubicBezTo>
                    <a:cubicBezTo>
                      <a:pt x="78281" y="47695"/>
                      <a:pt x="77542" y="47531"/>
                      <a:pt x="76884" y="47613"/>
                    </a:cubicBezTo>
                    <a:lnTo>
                      <a:pt x="58879" y="50161"/>
                    </a:lnTo>
                    <a:lnTo>
                      <a:pt x="55755" y="47448"/>
                    </a:lnTo>
                    <a:lnTo>
                      <a:pt x="88558" y="7411"/>
                    </a:lnTo>
                    <a:close/>
                    <a:moveTo>
                      <a:pt x="32161" y="58218"/>
                    </a:moveTo>
                    <a:cubicBezTo>
                      <a:pt x="32900" y="58136"/>
                      <a:pt x="33641" y="57807"/>
                      <a:pt x="34051" y="57149"/>
                    </a:cubicBezTo>
                    <a:lnTo>
                      <a:pt x="44000" y="43996"/>
                    </a:lnTo>
                    <a:lnTo>
                      <a:pt x="56414" y="54930"/>
                    </a:lnTo>
                    <a:cubicBezTo>
                      <a:pt x="56989" y="55423"/>
                      <a:pt x="57728" y="55669"/>
                      <a:pt x="58469" y="55587"/>
                    </a:cubicBezTo>
                    <a:lnTo>
                      <a:pt x="74829" y="53285"/>
                    </a:lnTo>
                    <a:lnTo>
                      <a:pt x="75816" y="69810"/>
                    </a:lnTo>
                    <a:cubicBezTo>
                      <a:pt x="75898" y="70550"/>
                      <a:pt x="76226" y="71208"/>
                      <a:pt x="76802" y="71701"/>
                    </a:cubicBezTo>
                    <a:cubicBezTo>
                      <a:pt x="76802" y="71701"/>
                      <a:pt x="76884" y="71783"/>
                      <a:pt x="76884" y="71783"/>
                    </a:cubicBezTo>
                    <a:lnTo>
                      <a:pt x="90038" y="81730"/>
                    </a:lnTo>
                    <a:lnTo>
                      <a:pt x="79103" y="94144"/>
                    </a:lnTo>
                    <a:cubicBezTo>
                      <a:pt x="78610" y="94720"/>
                      <a:pt x="78364" y="95460"/>
                      <a:pt x="78446" y="96200"/>
                    </a:cubicBezTo>
                    <a:lnTo>
                      <a:pt x="80748" y="112560"/>
                    </a:lnTo>
                    <a:lnTo>
                      <a:pt x="64223" y="113547"/>
                    </a:lnTo>
                    <a:cubicBezTo>
                      <a:pt x="63484" y="113629"/>
                      <a:pt x="62743" y="113958"/>
                      <a:pt x="62333" y="114615"/>
                    </a:cubicBezTo>
                    <a:lnTo>
                      <a:pt x="52384" y="127769"/>
                    </a:lnTo>
                    <a:lnTo>
                      <a:pt x="39971" y="116835"/>
                    </a:lnTo>
                    <a:cubicBezTo>
                      <a:pt x="39395" y="116342"/>
                      <a:pt x="38656" y="116095"/>
                      <a:pt x="37916" y="116177"/>
                    </a:cubicBezTo>
                    <a:lnTo>
                      <a:pt x="21555" y="118479"/>
                    </a:lnTo>
                    <a:lnTo>
                      <a:pt x="20569" y="101955"/>
                    </a:lnTo>
                    <a:cubicBezTo>
                      <a:pt x="20486" y="101215"/>
                      <a:pt x="20158" y="100475"/>
                      <a:pt x="19500" y="100064"/>
                    </a:cubicBezTo>
                    <a:lnTo>
                      <a:pt x="6346" y="90116"/>
                    </a:lnTo>
                    <a:lnTo>
                      <a:pt x="17281" y="77702"/>
                    </a:lnTo>
                    <a:cubicBezTo>
                      <a:pt x="17774" y="77127"/>
                      <a:pt x="18020" y="76387"/>
                      <a:pt x="17938" y="75647"/>
                    </a:cubicBezTo>
                    <a:lnTo>
                      <a:pt x="15636" y="59287"/>
                    </a:lnTo>
                    <a:lnTo>
                      <a:pt x="32161" y="58218"/>
                    </a:lnTo>
                    <a:close/>
                  </a:path>
                </a:pathLst>
              </a:custGeom>
              <a:grpFill/>
              <a:ln w="8221" cap="flat">
                <a:noFill/>
                <a:prstDash val="solid"/>
                <a:miter/>
              </a:ln>
            </p:spPr>
            <p:txBody>
              <a:bodyPr rtlCol="0" anchor="ctr"/>
              <a:lstStyle/>
              <a:p>
                <a:endParaRPr lang="en-US"/>
              </a:p>
            </p:txBody>
          </p:sp>
          <p:sp>
            <p:nvSpPr>
              <p:cNvPr id="222" name="Freeform: Shape 221">
                <a:extLst>
                  <a:ext uri="{FF2B5EF4-FFF2-40B4-BE49-F238E27FC236}">
                    <a16:creationId xmlns:a16="http://schemas.microsoft.com/office/drawing/2014/main" id="{046400A9-2FEA-46ED-BE66-EB9FB0729737}"/>
                  </a:ext>
                </a:extLst>
              </p:cNvPr>
              <p:cNvSpPr/>
              <p:nvPr/>
            </p:nvSpPr>
            <p:spPr>
              <a:xfrm>
                <a:off x="10132734" y="4964771"/>
                <a:ext cx="101294" cy="83618"/>
              </a:xfrm>
              <a:custGeom>
                <a:avLst/>
                <a:gdLst>
                  <a:gd name="connsiteX0" fmla="*/ 100304 w 101294"/>
                  <a:gd name="connsiteY0" fmla="*/ 78928 h 83618"/>
                  <a:gd name="connsiteX1" fmla="*/ 4280 w 101294"/>
                  <a:gd name="connsiteY1" fmla="*/ 581 h 83618"/>
                  <a:gd name="connsiteX2" fmla="*/ 581 w 101294"/>
                  <a:gd name="connsiteY2" fmla="*/ 991 h 83618"/>
                  <a:gd name="connsiteX3" fmla="*/ 991 w 101294"/>
                  <a:gd name="connsiteY3" fmla="*/ 4691 h 83618"/>
                  <a:gd name="connsiteX4" fmla="*/ 97015 w 101294"/>
                  <a:gd name="connsiteY4" fmla="*/ 83039 h 83618"/>
                  <a:gd name="connsiteX5" fmla="*/ 100714 w 101294"/>
                  <a:gd name="connsiteY5" fmla="*/ 82628 h 83618"/>
                  <a:gd name="connsiteX6" fmla="*/ 100304 w 10129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8">
                    <a:moveTo>
                      <a:pt x="100304" y="78928"/>
                    </a:moveTo>
                    <a:lnTo>
                      <a:pt x="4280" y="581"/>
                    </a:lnTo>
                    <a:cubicBezTo>
                      <a:pt x="3129" y="-324"/>
                      <a:pt x="1485" y="-160"/>
                      <a:pt x="581" y="991"/>
                    </a:cubicBezTo>
                    <a:cubicBezTo>
                      <a:pt x="-324" y="2143"/>
                      <a:pt x="-160" y="3786"/>
                      <a:pt x="991" y="4691"/>
                    </a:cubicBezTo>
                    <a:lnTo>
                      <a:pt x="97015" y="83039"/>
                    </a:lnTo>
                    <a:cubicBezTo>
                      <a:pt x="98166" y="83943"/>
                      <a:pt x="99810" y="83779"/>
                      <a:pt x="100714" y="82628"/>
                    </a:cubicBezTo>
                    <a:cubicBezTo>
                      <a:pt x="101618" y="81477"/>
                      <a:pt x="101454" y="79832"/>
                      <a:pt x="100304" y="78928"/>
                    </a:cubicBezTo>
                    <a:close/>
                  </a:path>
                </a:pathLst>
              </a:custGeom>
              <a:grpFill/>
              <a:ln w="8221" cap="flat">
                <a:noFill/>
                <a:prstDash val="solid"/>
                <a:miter/>
              </a:ln>
            </p:spPr>
            <p:txBody>
              <a:bodyPr rtlCol="0" anchor="ctr"/>
              <a:lstStyle/>
              <a:p>
                <a:endParaRPr lang="en-US"/>
              </a:p>
            </p:txBody>
          </p:sp>
          <p:sp>
            <p:nvSpPr>
              <p:cNvPr id="223" name="Freeform: Shape 222">
                <a:extLst>
                  <a:ext uri="{FF2B5EF4-FFF2-40B4-BE49-F238E27FC236}">
                    <a16:creationId xmlns:a16="http://schemas.microsoft.com/office/drawing/2014/main" id="{FFA49068-1D09-4C49-A113-71FBD66BC48A}"/>
                  </a:ext>
                </a:extLst>
              </p:cNvPr>
              <p:cNvSpPr/>
              <p:nvPr/>
            </p:nvSpPr>
            <p:spPr>
              <a:xfrm>
                <a:off x="10151396" y="4941916"/>
                <a:ext cx="101294" cy="83619"/>
              </a:xfrm>
              <a:custGeom>
                <a:avLst/>
                <a:gdLst>
                  <a:gd name="connsiteX0" fmla="*/ 100303 w 101294"/>
                  <a:gd name="connsiteY0" fmla="*/ 78928 h 83619"/>
                  <a:gd name="connsiteX1" fmla="*/ 4280 w 101294"/>
                  <a:gd name="connsiteY1" fmla="*/ 580 h 83619"/>
                  <a:gd name="connsiteX2" fmla="*/ 580 w 101294"/>
                  <a:gd name="connsiteY2" fmla="*/ 991 h 83619"/>
                  <a:gd name="connsiteX3" fmla="*/ 992 w 101294"/>
                  <a:gd name="connsiteY3" fmla="*/ 4691 h 83619"/>
                  <a:gd name="connsiteX4" fmla="*/ 97015 w 101294"/>
                  <a:gd name="connsiteY4" fmla="*/ 83039 h 83619"/>
                  <a:gd name="connsiteX5" fmla="*/ 100714 w 101294"/>
                  <a:gd name="connsiteY5" fmla="*/ 82627 h 83619"/>
                  <a:gd name="connsiteX6" fmla="*/ 100303 w 101294"/>
                  <a:gd name="connsiteY6" fmla="*/ 78928 h 83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9">
                    <a:moveTo>
                      <a:pt x="100303" y="78928"/>
                    </a:moveTo>
                    <a:lnTo>
                      <a:pt x="4280" y="580"/>
                    </a:lnTo>
                    <a:cubicBezTo>
                      <a:pt x="3129" y="-324"/>
                      <a:pt x="1485" y="-160"/>
                      <a:pt x="580" y="991"/>
                    </a:cubicBezTo>
                    <a:cubicBezTo>
                      <a:pt x="-324" y="2142"/>
                      <a:pt x="-160" y="3787"/>
                      <a:pt x="992" y="4691"/>
                    </a:cubicBezTo>
                    <a:lnTo>
                      <a:pt x="97015" y="83039"/>
                    </a:lnTo>
                    <a:cubicBezTo>
                      <a:pt x="98165" y="83943"/>
                      <a:pt x="99810" y="83779"/>
                      <a:pt x="100714" y="82627"/>
                    </a:cubicBezTo>
                    <a:cubicBezTo>
                      <a:pt x="101619" y="81477"/>
                      <a:pt x="101454" y="79833"/>
                      <a:pt x="100303" y="78928"/>
                    </a:cubicBezTo>
                    <a:close/>
                  </a:path>
                </a:pathLst>
              </a:custGeom>
              <a:grpFill/>
              <a:ln w="8221" cap="flat">
                <a:noFill/>
                <a:prstDash val="solid"/>
                <a:miter/>
              </a:ln>
            </p:spPr>
            <p:txBody>
              <a:bodyPr rtlCol="0" anchor="ctr"/>
              <a:lstStyle/>
              <a:p>
                <a:endParaRPr lang="en-US"/>
              </a:p>
            </p:txBody>
          </p:sp>
          <p:sp>
            <p:nvSpPr>
              <p:cNvPr id="224" name="Freeform: Shape 223">
                <a:extLst>
                  <a:ext uri="{FF2B5EF4-FFF2-40B4-BE49-F238E27FC236}">
                    <a16:creationId xmlns:a16="http://schemas.microsoft.com/office/drawing/2014/main" id="{6815E2D5-D801-462A-ACA5-7D55C22BB967}"/>
                  </a:ext>
                </a:extLst>
              </p:cNvPr>
              <p:cNvSpPr/>
              <p:nvPr/>
            </p:nvSpPr>
            <p:spPr>
              <a:xfrm>
                <a:off x="10170059" y="4919061"/>
                <a:ext cx="101234" cy="83618"/>
              </a:xfrm>
              <a:custGeom>
                <a:avLst/>
                <a:gdLst>
                  <a:gd name="connsiteX0" fmla="*/ 100303 w 101234"/>
                  <a:gd name="connsiteY0" fmla="*/ 78928 h 83618"/>
                  <a:gd name="connsiteX1" fmla="*/ 4280 w 101234"/>
                  <a:gd name="connsiteY1" fmla="*/ 581 h 83618"/>
                  <a:gd name="connsiteX2" fmla="*/ 580 w 101234"/>
                  <a:gd name="connsiteY2" fmla="*/ 991 h 83618"/>
                  <a:gd name="connsiteX3" fmla="*/ 992 w 101234"/>
                  <a:gd name="connsiteY3" fmla="*/ 4691 h 83618"/>
                  <a:gd name="connsiteX4" fmla="*/ 97014 w 101234"/>
                  <a:gd name="connsiteY4" fmla="*/ 83039 h 83618"/>
                  <a:gd name="connsiteX5" fmla="*/ 100714 w 101234"/>
                  <a:gd name="connsiteY5" fmla="*/ 82628 h 83618"/>
                  <a:gd name="connsiteX6" fmla="*/ 100303 w 10123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8">
                    <a:moveTo>
                      <a:pt x="100303" y="78928"/>
                    </a:moveTo>
                    <a:lnTo>
                      <a:pt x="4280" y="581"/>
                    </a:lnTo>
                    <a:cubicBezTo>
                      <a:pt x="3129" y="-324"/>
                      <a:pt x="1484" y="-160"/>
                      <a:pt x="580" y="991"/>
                    </a:cubicBezTo>
                    <a:cubicBezTo>
                      <a:pt x="-324" y="2142"/>
                      <a:pt x="-160" y="3786"/>
                      <a:pt x="992" y="4691"/>
                    </a:cubicBezTo>
                    <a:lnTo>
                      <a:pt x="97014" y="83039"/>
                    </a:lnTo>
                    <a:cubicBezTo>
                      <a:pt x="98165" y="83943"/>
                      <a:pt x="99810" y="83779"/>
                      <a:pt x="100714" y="82628"/>
                    </a:cubicBezTo>
                    <a:cubicBezTo>
                      <a:pt x="101536" y="81477"/>
                      <a:pt x="101372" y="79832"/>
                      <a:pt x="100303" y="78928"/>
                    </a:cubicBezTo>
                    <a:close/>
                  </a:path>
                </a:pathLst>
              </a:custGeom>
              <a:grpFill/>
              <a:ln w="8221" cap="flat">
                <a:noFill/>
                <a:prstDash val="solid"/>
                <a:miter/>
              </a:ln>
            </p:spPr>
            <p:txBody>
              <a:bodyPr rtlCol="0" anchor="ctr"/>
              <a:lstStyle/>
              <a:p>
                <a:endParaRPr lang="en-US"/>
              </a:p>
            </p:txBody>
          </p:sp>
          <p:sp>
            <p:nvSpPr>
              <p:cNvPr id="225" name="Freeform: Shape 224">
                <a:extLst>
                  <a:ext uri="{FF2B5EF4-FFF2-40B4-BE49-F238E27FC236}">
                    <a16:creationId xmlns:a16="http://schemas.microsoft.com/office/drawing/2014/main" id="{A6B824E0-2C7B-4262-8CD0-6C36095B81F5}"/>
                  </a:ext>
                </a:extLst>
              </p:cNvPr>
              <p:cNvSpPr/>
              <p:nvPr/>
            </p:nvSpPr>
            <p:spPr>
              <a:xfrm>
                <a:off x="10188721" y="4896207"/>
                <a:ext cx="101234" cy="83619"/>
              </a:xfrm>
              <a:custGeom>
                <a:avLst/>
                <a:gdLst>
                  <a:gd name="connsiteX0" fmla="*/ 100303 w 101234"/>
                  <a:gd name="connsiteY0" fmla="*/ 78928 h 83619"/>
                  <a:gd name="connsiteX1" fmla="*/ 4280 w 101234"/>
                  <a:gd name="connsiteY1" fmla="*/ 580 h 83619"/>
                  <a:gd name="connsiteX2" fmla="*/ 580 w 101234"/>
                  <a:gd name="connsiteY2" fmla="*/ 991 h 83619"/>
                  <a:gd name="connsiteX3" fmla="*/ 992 w 101234"/>
                  <a:gd name="connsiteY3" fmla="*/ 4691 h 83619"/>
                  <a:gd name="connsiteX4" fmla="*/ 97014 w 101234"/>
                  <a:gd name="connsiteY4" fmla="*/ 83039 h 83619"/>
                  <a:gd name="connsiteX5" fmla="*/ 100714 w 101234"/>
                  <a:gd name="connsiteY5" fmla="*/ 82627 h 83619"/>
                  <a:gd name="connsiteX6" fmla="*/ 100303 w 101234"/>
                  <a:gd name="connsiteY6" fmla="*/ 78928 h 83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9">
                    <a:moveTo>
                      <a:pt x="100303" y="78928"/>
                    </a:moveTo>
                    <a:lnTo>
                      <a:pt x="4280" y="580"/>
                    </a:lnTo>
                    <a:cubicBezTo>
                      <a:pt x="3129" y="-324"/>
                      <a:pt x="1484" y="-160"/>
                      <a:pt x="580" y="991"/>
                    </a:cubicBezTo>
                    <a:cubicBezTo>
                      <a:pt x="-324" y="2142"/>
                      <a:pt x="-160" y="3787"/>
                      <a:pt x="992" y="4691"/>
                    </a:cubicBezTo>
                    <a:lnTo>
                      <a:pt x="97014" y="83039"/>
                    </a:lnTo>
                    <a:cubicBezTo>
                      <a:pt x="98165" y="83943"/>
                      <a:pt x="99810" y="83779"/>
                      <a:pt x="100714" y="82627"/>
                    </a:cubicBezTo>
                    <a:cubicBezTo>
                      <a:pt x="101536" y="81477"/>
                      <a:pt x="101372" y="79833"/>
                      <a:pt x="100303" y="78928"/>
                    </a:cubicBezTo>
                    <a:close/>
                  </a:path>
                </a:pathLst>
              </a:custGeom>
              <a:grpFill/>
              <a:ln w="8221" cap="flat">
                <a:noFill/>
                <a:prstDash val="solid"/>
                <a:miter/>
              </a:ln>
            </p:spPr>
            <p:txBody>
              <a:bodyPr rtlCol="0" anchor="ctr"/>
              <a:lstStyle/>
              <a:p>
                <a:endParaRPr lang="en-US"/>
              </a:p>
            </p:txBody>
          </p:sp>
          <p:sp>
            <p:nvSpPr>
              <p:cNvPr id="226" name="Freeform: Shape 225">
                <a:extLst>
                  <a:ext uri="{FF2B5EF4-FFF2-40B4-BE49-F238E27FC236}">
                    <a16:creationId xmlns:a16="http://schemas.microsoft.com/office/drawing/2014/main" id="{C39ABBE7-F60D-49E2-9185-DE643220B8DB}"/>
                  </a:ext>
                </a:extLst>
              </p:cNvPr>
              <p:cNvSpPr/>
              <p:nvPr/>
            </p:nvSpPr>
            <p:spPr>
              <a:xfrm>
                <a:off x="10314202" y="4876640"/>
                <a:ext cx="35499" cy="29934"/>
              </a:xfrm>
              <a:custGeom>
                <a:avLst/>
                <a:gdLst>
                  <a:gd name="connsiteX0" fmla="*/ 966 w 35499"/>
                  <a:gd name="connsiteY0" fmla="*/ 4691 h 29934"/>
                  <a:gd name="connsiteX1" fmla="*/ 31219 w 35499"/>
                  <a:gd name="connsiteY1" fmla="*/ 29354 h 29934"/>
                  <a:gd name="connsiteX2" fmla="*/ 34920 w 35499"/>
                  <a:gd name="connsiteY2" fmla="*/ 28943 h 29934"/>
                  <a:gd name="connsiteX3" fmla="*/ 34508 w 35499"/>
                  <a:gd name="connsiteY3" fmla="*/ 25244 h 29934"/>
                  <a:gd name="connsiteX4" fmla="*/ 4254 w 35499"/>
                  <a:gd name="connsiteY4" fmla="*/ 580 h 29934"/>
                  <a:gd name="connsiteX5" fmla="*/ 555 w 35499"/>
                  <a:gd name="connsiteY5" fmla="*/ 991 h 29934"/>
                  <a:gd name="connsiteX6" fmla="*/ 966 w 35499"/>
                  <a:gd name="connsiteY6" fmla="*/ 4691 h 29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499" h="29934">
                    <a:moveTo>
                      <a:pt x="966" y="4691"/>
                    </a:moveTo>
                    <a:lnTo>
                      <a:pt x="31219" y="29354"/>
                    </a:lnTo>
                    <a:cubicBezTo>
                      <a:pt x="32370" y="30258"/>
                      <a:pt x="34014" y="30094"/>
                      <a:pt x="34920" y="28943"/>
                    </a:cubicBezTo>
                    <a:cubicBezTo>
                      <a:pt x="35824" y="27792"/>
                      <a:pt x="35659" y="26148"/>
                      <a:pt x="34508" y="25244"/>
                    </a:cubicBezTo>
                    <a:lnTo>
                      <a:pt x="4254" y="580"/>
                    </a:lnTo>
                    <a:cubicBezTo>
                      <a:pt x="3104" y="-324"/>
                      <a:pt x="1459" y="-159"/>
                      <a:pt x="555" y="991"/>
                    </a:cubicBezTo>
                    <a:cubicBezTo>
                      <a:pt x="-350" y="2142"/>
                      <a:pt x="-103" y="3787"/>
                      <a:pt x="966" y="4691"/>
                    </a:cubicBezTo>
                    <a:close/>
                  </a:path>
                </a:pathLst>
              </a:custGeom>
              <a:grpFill/>
              <a:ln w="8221" cap="flat">
                <a:noFill/>
                <a:prstDash val="solid"/>
                <a:miter/>
              </a:ln>
            </p:spPr>
            <p:txBody>
              <a:bodyPr rtlCol="0" anchor="ctr"/>
              <a:lstStyle/>
              <a:p>
                <a:endParaRPr lang="en-US"/>
              </a:p>
            </p:txBody>
          </p:sp>
        </p:grpSp>
        <p:grpSp>
          <p:nvGrpSpPr>
            <p:cNvPr id="98" name="Graphic 2">
              <a:extLst>
                <a:ext uri="{FF2B5EF4-FFF2-40B4-BE49-F238E27FC236}">
                  <a16:creationId xmlns:a16="http://schemas.microsoft.com/office/drawing/2014/main" id="{C33E69A3-29D4-4ED2-AB77-D409271B3978}"/>
                </a:ext>
              </a:extLst>
            </p:cNvPr>
            <p:cNvGrpSpPr/>
            <p:nvPr/>
          </p:nvGrpSpPr>
          <p:grpSpPr>
            <a:xfrm>
              <a:off x="152517" y="4559651"/>
              <a:ext cx="392361" cy="386500"/>
              <a:chOff x="152517" y="4559651"/>
              <a:chExt cx="392361" cy="386500"/>
            </a:xfrm>
            <a:grpFill/>
          </p:grpSpPr>
          <p:sp>
            <p:nvSpPr>
              <p:cNvPr id="211" name="Freeform: Shape 210">
                <a:extLst>
                  <a:ext uri="{FF2B5EF4-FFF2-40B4-BE49-F238E27FC236}">
                    <a16:creationId xmlns:a16="http://schemas.microsoft.com/office/drawing/2014/main" id="{9F3A9B48-F8BC-41DF-9018-C72787552091}"/>
                  </a:ext>
                </a:extLst>
              </p:cNvPr>
              <p:cNvSpPr/>
              <p:nvPr/>
            </p:nvSpPr>
            <p:spPr>
              <a:xfrm>
                <a:off x="344597" y="4641834"/>
                <a:ext cx="123263" cy="207694"/>
              </a:xfrm>
              <a:custGeom>
                <a:avLst/>
                <a:gdLst>
                  <a:gd name="connsiteX0" fmla="*/ 343 w 123263"/>
                  <a:gd name="connsiteY0" fmla="*/ 36023 h 207694"/>
                  <a:gd name="connsiteX1" fmla="*/ 25582 w 123263"/>
                  <a:gd name="connsiteY1" fmla="*/ 187868 h 207694"/>
                  <a:gd name="connsiteX2" fmla="*/ 52876 w 123263"/>
                  <a:gd name="connsiteY2" fmla="*/ 207352 h 207694"/>
                  <a:gd name="connsiteX3" fmla="*/ 103436 w 123263"/>
                  <a:gd name="connsiteY3" fmla="*/ 198966 h 207694"/>
                  <a:gd name="connsiteX4" fmla="*/ 122921 w 123263"/>
                  <a:gd name="connsiteY4" fmla="*/ 171672 h 207694"/>
                  <a:gd name="connsiteX5" fmla="*/ 97682 w 123263"/>
                  <a:gd name="connsiteY5" fmla="*/ 19827 h 207694"/>
                  <a:gd name="connsiteX6" fmla="*/ 70387 w 123263"/>
                  <a:gd name="connsiteY6" fmla="*/ 343 h 207694"/>
                  <a:gd name="connsiteX7" fmla="*/ 19827 w 123263"/>
                  <a:gd name="connsiteY7" fmla="*/ 8728 h 207694"/>
                  <a:gd name="connsiteX8" fmla="*/ 343 w 123263"/>
                  <a:gd name="connsiteY8" fmla="*/ 36023 h 207694"/>
                  <a:gd name="connsiteX9" fmla="*/ 71292 w 123263"/>
                  <a:gd name="connsiteY9" fmla="*/ 5440 h 207694"/>
                  <a:gd name="connsiteX10" fmla="*/ 92584 w 123263"/>
                  <a:gd name="connsiteY10" fmla="*/ 20649 h 207694"/>
                  <a:gd name="connsiteX11" fmla="*/ 117823 w 123263"/>
                  <a:gd name="connsiteY11" fmla="*/ 172494 h 207694"/>
                  <a:gd name="connsiteX12" fmla="*/ 102614 w 123263"/>
                  <a:gd name="connsiteY12" fmla="*/ 193787 h 207694"/>
                  <a:gd name="connsiteX13" fmla="*/ 72525 w 123263"/>
                  <a:gd name="connsiteY13" fmla="*/ 198802 h 207694"/>
                  <a:gd name="connsiteX14" fmla="*/ 41202 w 123263"/>
                  <a:gd name="connsiteY14" fmla="*/ 10372 h 207694"/>
                  <a:gd name="connsiteX15" fmla="*/ 71292 w 123263"/>
                  <a:gd name="connsiteY15" fmla="*/ 5440 h 207694"/>
                  <a:gd name="connsiteX16" fmla="*/ 36105 w 123263"/>
                  <a:gd name="connsiteY16" fmla="*/ 11277 h 207694"/>
                  <a:gd name="connsiteX17" fmla="*/ 67428 w 123263"/>
                  <a:gd name="connsiteY17" fmla="*/ 199706 h 207694"/>
                  <a:gd name="connsiteX18" fmla="*/ 52054 w 123263"/>
                  <a:gd name="connsiteY18" fmla="*/ 202255 h 207694"/>
                  <a:gd name="connsiteX19" fmla="*/ 30761 w 123263"/>
                  <a:gd name="connsiteY19" fmla="*/ 187045 h 207694"/>
                  <a:gd name="connsiteX20" fmla="*/ 5522 w 123263"/>
                  <a:gd name="connsiteY20" fmla="*/ 35201 h 207694"/>
                  <a:gd name="connsiteX21" fmla="*/ 20731 w 123263"/>
                  <a:gd name="connsiteY21" fmla="*/ 13908 h 207694"/>
                  <a:gd name="connsiteX22" fmla="*/ 36105 w 123263"/>
                  <a:gd name="connsiteY22" fmla="*/ 11277 h 207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3263" h="207694">
                    <a:moveTo>
                      <a:pt x="343" y="36023"/>
                    </a:moveTo>
                    <a:lnTo>
                      <a:pt x="25582" y="187868"/>
                    </a:lnTo>
                    <a:cubicBezTo>
                      <a:pt x="27719" y="200775"/>
                      <a:pt x="39969" y="209571"/>
                      <a:pt x="52876" y="207352"/>
                    </a:cubicBezTo>
                    <a:lnTo>
                      <a:pt x="103436" y="198966"/>
                    </a:lnTo>
                    <a:cubicBezTo>
                      <a:pt x="116344" y="196829"/>
                      <a:pt x="125140" y="184579"/>
                      <a:pt x="122921" y="171672"/>
                    </a:cubicBezTo>
                    <a:lnTo>
                      <a:pt x="97682" y="19827"/>
                    </a:lnTo>
                    <a:cubicBezTo>
                      <a:pt x="95544" y="6920"/>
                      <a:pt x="83294" y="-1877"/>
                      <a:pt x="70387" y="343"/>
                    </a:cubicBezTo>
                    <a:lnTo>
                      <a:pt x="19827" y="8728"/>
                    </a:lnTo>
                    <a:cubicBezTo>
                      <a:pt x="6920" y="10866"/>
                      <a:pt x="-1877" y="23115"/>
                      <a:pt x="343" y="36023"/>
                    </a:cubicBezTo>
                    <a:close/>
                    <a:moveTo>
                      <a:pt x="71292" y="5440"/>
                    </a:moveTo>
                    <a:cubicBezTo>
                      <a:pt x="81404" y="3796"/>
                      <a:pt x="90940" y="10619"/>
                      <a:pt x="92584" y="20649"/>
                    </a:cubicBezTo>
                    <a:lnTo>
                      <a:pt x="117823" y="172494"/>
                    </a:lnTo>
                    <a:cubicBezTo>
                      <a:pt x="119468" y="182606"/>
                      <a:pt x="112644" y="192143"/>
                      <a:pt x="102614" y="193787"/>
                    </a:cubicBezTo>
                    <a:lnTo>
                      <a:pt x="72525" y="198802"/>
                    </a:lnTo>
                    <a:lnTo>
                      <a:pt x="41202" y="10372"/>
                    </a:lnTo>
                    <a:lnTo>
                      <a:pt x="71292" y="5440"/>
                    </a:lnTo>
                    <a:close/>
                    <a:moveTo>
                      <a:pt x="36105" y="11277"/>
                    </a:moveTo>
                    <a:lnTo>
                      <a:pt x="67428" y="199706"/>
                    </a:lnTo>
                    <a:lnTo>
                      <a:pt x="52054" y="202255"/>
                    </a:lnTo>
                    <a:cubicBezTo>
                      <a:pt x="41942" y="203899"/>
                      <a:pt x="32405" y="197076"/>
                      <a:pt x="30761" y="187045"/>
                    </a:cubicBezTo>
                    <a:lnTo>
                      <a:pt x="5522" y="35201"/>
                    </a:lnTo>
                    <a:cubicBezTo>
                      <a:pt x="3878" y="25088"/>
                      <a:pt x="10702" y="15552"/>
                      <a:pt x="20731" y="13908"/>
                    </a:cubicBezTo>
                    <a:lnTo>
                      <a:pt x="36105" y="11277"/>
                    </a:lnTo>
                    <a:close/>
                  </a:path>
                </a:pathLst>
              </a:custGeom>
              <a:grpFill/>
              <a:ln w="8221" cap="flat">
                <a:noFill/>
                <a:prstDash val="solid"/>
                <a:miter/>
              </a:ln>
            </p:spPr>
            <p:txBody>
              <a:bodyPr rtlCol="0" anchor="ctr"/>
              <a:lstStyle/>
              <a:p>
                <a:endParaRPr lang="en-US"/>
              </a:p>
            </p:txBody>
          </p:sp>
          <p:sp>
            <p:nvSpPr>
              <p:cNvPr id="212" name="Freeform: Shape 211">
                <a:extLst>
                  <a:ext uri="{FF2B5EF4-FFF2-40B4-BE49-F238E27FC236}">
                    <a16:creationId xmlns:a16="http://schemas.microsoft.com/office/drawing/2014/main" id="{DE7BCFB8-EF70-40D6-B125-50F3F5E22F09}"/>
                  </a:ext>
                </a:extLst>
              </p:cNvPr>
              <p:cNvSpPr/>
              <p:nvPr/>
            </p:nvSpPr>
            <p:spPr>
              <a:xfrm>
                <a:off x="370189" y="4739385"/>
                <a:ext cx="21166" cy="21144"/>
              </a:xfrm>
              <a:custGeom>
                <a:avLst/>
                <a:gdLst>
                  <a:gd name="connsiteX0" fmla="*/ 154 w 21166"/>
                  <a:gd name="connsiteY0" fmla="*/ 12298 h 21144"/>
                  <a:gd name="connsiteX1" fmla="*/ 12321 w 21166"/>
                  <a:gd name="connsiteY1" fmla="*/ 21013 h 21144"/>
                  <a:gd name="connsiteX2" fmla="*/ 21035 w 21166"/>
                  <a:gd name="connsiteY2" fmla="*/ 8846 h 21144"/>
                  <a:gd name="connsiteX3" fmla="*/ 8868 w 21166"/>
                  <a:gd name="connsiteY3" fmla="*/ 131 h 21144"/>
                  <a:gd name="connsiteX4" fmla="*/ 154 w 21166"/>
                  <a:gd name="connsiteY4" fmla="*/ 12298 h 21144"/>
                  <a:gd name="connsiteX5" fmla="*/ 15856 w 21166"/>
                  <a:gd name="connsiteY5" fmla="*/ 9668 h 21144"/>
                  <a:gd name="connsiteX6" fmla="*/ 11499 w 21166"/>
                  <a:gd name="connsiteY6" fmla="*/ 15834 h 21144"/>
                  <a:gd name="connsiteX7" fmla="*/ 5333 w 21166"/>
                  <a:gd name="connsiteY7" fmla="*/ 11476 h 21144"/>
                  <a:gd name="connsiteX8" fmla="*/ 9772 w 21166"/>
                  <a:gd name="connsiteY8" fmla="*/ 5311 h 21144"/>
                  <a:gd name="connsiteX9" fmla="*/ 15856 w 21166"/>
                  <a:gd name="connsiteY9" fmla="*/ 9668 h 21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66" h="21144">
                    <a:moveTo>
                      <a:pt x="154" y="12298"/>
                    </a:moveTo>
                    <a:cubicBezTo>
                      <a:pt x="1140" y="18053"/>
                      <a:pt x="6566" y="21917"/>
                      <a:pt x="12321" y="21013"/>
                    </a:cubicBezTo>
                    <a:cubicBezTo>
                      <a:pt x="18076" y="20026"/>
                      <a:pt x="21940" y="14601"/>
                      <a:pt x="21035" y="8846"/>
                    </a:cubicBezTo>
                    <a:cubicBezTo>
                      <a:pt x="20049" y="3091"/>
                      <a:pt x="14623" y="-773"/>
                      <a:pt x="8868" y="131"/>
                    </a:cubicBezTo>
                    <a:cubicBezTo>
                      <a:pt x="3031" y="1118"/>
                      <a:pt x="-833" y="6544"/>
                      <a:pt x="154" y="12298"/>
                    </a:cubicBezTo>
                    <a:close/>
                    <a:moveTo>
                      <a:pt x="15856" y="9668"/>
                    </a:moveTo>
                    <a:cubicBezTo>
                      <a:pt x="16349" y="12545"/>
                      <a:pt x="14376" y="15340"/>
                      <a:pt x="11499" y="15834"/>
                    </a:cubicBezTo>
                    <a:cubicBezTo>
                      <a:pt x="8621" y="16327"/>
                      <a:pt x="5826" y="14354"/>
                      <a:pt x="5333" y="11476"/>
                    </a:cubicBezTo>
                    <a:cubicBezTo>
                      <a:pt x="4840" y="8599"/>
                      <a:pt x="6813" y="5804"/>
                      <a:pt x="9772" y="5311"/>
                    </a:cubicBezTo>
                    <a:cubicBezTo>
                      <a:pt x="12568" y="4817"/>
                      <a:pt x="15363" y="6790"/>
                      <a:pt x="15856" y="9668"/>
                    </a:cubicBezTo>
                    <a:close/>
                  </a:path>
                </a:pathLst>
              </a:custGeom>
              <a:grpFill/>
              <a:ln w="8221" cap="flat">
                <a:noFill/>
                <a:prstDash val="solid"/>
                <a:miter/>
              </a:ln>
            </p:spPr>
            <p:txBody>
              <a:bodyPr rtlCol="0" anchor="ctr"/>
              <a:lstStyle/>
              <a:p>
                <a:endParaRPr lang="en-US"/>
              </a:p>
            </p:txBody>
          </p:sp>
          <p:sp>
            <p:nvSpPr>
              <p:cNvPr id="213" name="Freeform: Shape 212">
                <a:extLst>
                  <a:ext uri="{FF2B5EF4-FFF2-40B4-BE49-F238E27FC236}">
                    <a16:creationId xmlns:a16="http://schemas.microsoft.com/office/drawing/2014/main" id="{CFEC0279-D06A-4CC6-AB02-F58DECF54798}"/>
                  </a:ext>
                </a:extLst>
              </p:cNvPr>
              <p:cNvSpPr/>
              <p:nvPr/>
            </p:nvSpPr>
            <p:spPr>
              <a:xfrm>
                <a:off x="152517" y="4559651"/>
                <a:ext cx="392361" cy="369247"/>
              </a:xfrm>
              <a:custGeom>
                <a:avLst/>
                <a:gdLst>
                  <a:gd name="connsiteX0" fmla="*/ 224402 w 392361"/>
                  <a:gd name="connsiteY0" fmla="*/ 40022 h 369247"/>
                  <a:gd name="connsiteX1" fmla="*/ 225718 w 392361"/>
                  <a:gd name="connsiteY1" fmla="*/ 47915 h 369247"/>
                  <a:gd name="connsiteX2" fmla="*/ 109224 w 392361"/>
                  <a:gd name="connsiteY2" fmla="*/ 67234 h 369247"/>
                  <a:gd name="connsiteX3" fmla="*/ 107415 w 392361"/>
                  <a:gd name="connsiteY3" fmla="*/ 56301 h 369247"/>
                  <a:gd name="connsiteX4" fmla="*/ 104455 w 392361"/>
                  <a:gd name="connsiteY4" fmla="*/ 54163 h 369247"/>
                  <a:gd name="connsiteX5" fmla="*/ 46496 w 392361"/>
                  <a:gd name="connsiteY5" fmla="*/ 63782 h 369247"/>
                  <a:gd name="connsiteX6" fmla="*/ 13447 w 392361"/>
                  <a:gd name="connsiteY6" fmla="*/ 110067 h 369247"/>
                  <a:gd name="connsiteX7" fmla="*/ 24052 w 392361"/>
                  <a:gd name="connsiteY7" fmla="*/ 174110 h 369247"/>
                  <a:gd name="connsiteX8" fmla="*/ 458 w 392361"/>
                  <a:gd name="connsiteY8" fmla="*/ 212092 h 369247"/>
                  <a:gd name="connsiteX9" fmla="*/ 5637 w 392361"/>
                  <a:gd name="connsiteY9" fmla="*/ 243250 h 369247"/>
                  <a:gd name="connsiteX10" fmla="*/ 40248 w 392361"/>
                  <a:gd name="connsiteY10" fmla="*/ 271613 h 369247"/>
                  <a:gd name="connsiteX11" fmla="*/ 50853 w 392361"/>
                  <a:gd name="connsiteY11" fmla="*/ 335574 h 369247"/>
                  <a:gd name="connsiteX12" fmla="*/ 97139 w 392361"/>
                  <a:gd name="connsiteY12" fmla="*/ 368705 h 369247"/>
                  <a:gd name="connsiteX13" fmla="*/ 155098 w 392361"/>
                  <a:gd name="connsiteY13" fmla="*/ 359086 h 369247"/>
                  <a:gd name="connsiteX14" fmla="*/ 157235 w 392361"/>
                  <a:gd name="connsiteY14" fmla="*/ 356127 h 369247"/>
                  <a:gd name="connsiteX15" fmla="*/ 155427 w 392361"/>
                  <a:gd name="connsiteY15" fmla="*/ 345192 h 369247"/>
                  <a:gd name="connsiteX16" fmla="*/ 271921 w 392361"/>
                  <a:gd name="connsiteY16" fmla="*/ 325790 h 369247"/>
                  <a:gd name="connsiteX17" fmla="*/ 273236 w 392361"/>
                  <a:gd name="connsiteY17" fmla="*/ 333683 h 369247"/>
                  <a:gd name="connsiteX18" fmla="*/ 309903 w 392361"/>
                  <a:gd name="connsiteY18" fmla="*/ 351934 h 369247"/>
                  <a:gd name="connsiteX19" fmla="*/ 373041 w 392361"/>
                  <a:gd name="connsiteY19" fmla="*/ 341411 h 369247"/>
                  <a:gd name="connsiteX20" fmla="*/ 392196 w 392361"/>
                  <a:gd name="connsiteY20" fmla="*/ 321762 h 369247"/>
                  <a:gd name="connsiteX21" fmla="*/ 384797 w 392361"/>
                  <a:gd name="connsiteY21" fmla="*/ 277450 h 369247"/>
                  <a:gd name="connsiteX22" fmla="*/ 384633 w 392361"/>
                  <a:gd name="connsiteY22" fmla="*/ 277039 h 369247"/>
                  <a:gd name="connsiteX23" fmla="*/ 384386 w 392361"/>
                  <a:gd name="connsiteY23" fmla="*/ 275148 h 369247"/>
                  <a:gd name="connsiteX24" fmla="*/ 348542 w 392361"/>
                  <a:gd name="connsiteY24" fmla="*/ 59342 h 369247"/>
                  <a:gd name="connsiteX25" fmla="*/ 348131 w 392361"/>
                  <a:gd name="connsiteY25" fmla="*/ 57534 h 369247"/>
                  <a:gd name="connsiteX26" fmla="*/ 348131 w 392361"/>
                  <a:gd name="connsiteY26" fmla="*/ 57123 h 369247"/>
                  <a:gd name="connsiteX27" fmla="*/ 340732 w 392361"/>
                  <a:gd name="connsiteY27" fmla="*/ 12810 h 369247"/>
                  <a:gd name="connsiteX28" fmla="*/ 316233 w 392361"/>
                  <a:gd name="connsiteY28" fmla="*/ 396 h 369247"/>
                  <a:gd name="connsiteX29" fmla="*/ 253094 w 392361"/>
                  <a:gd name="connsiteY29" fmla="*/ 10920 h 369247"/>
                  <a:gd name="connsiteX30" fmla="*/ 224402 w 392361"/>
                  <a:gd name="connsiteY30" fmla="*/ 40022 h 369247"/>
                  <a:gd name="connsiteX31" fmla="*/ 10652 w 392361"/>
                  <a:gd name="connsiteY31" fmla="*/ 242428 h 369247"/>
                  <a:gd name="connsiteX32" fmla="*/ 5472 w 392361"/>
                  <a:gd name="connsiteY32" fmla="*/ 211270 h 369247"/>
                  <a:gd name="connsiteX33" fmla="*/ 24792 w 392361"/>
                  <a:gd name="connsiteY33" fmla="*/ 179289 h 369247"/>
                  <a:gd name="connsiteX34" fmla="*/ 26848 w 392361"/>
                  <a:gd name="connsiteY34" fmla="*/ 191785 h 369247"/>
                  <a:gd name="connsiteX35" fmla="*/ 15420 w 392361"/>
                  <a:gd name="connsiteY35" fmla="*/ 213983 h 369247"/>
                  <a:gd name="connsiteX36" fmla="*/ 19202 w 392361"/>
                  <a:gd name="connsiteY36" fmla="*/ 236591 h 369247"/>
                  <a:gd name="connsiteX37" fmla="*/ 37206 w 392361"/>
                  <a:gd name="connsiteY37" fmla="*/ 253938 h 369247"/>
                  <a:gd name="connsiteX38" fmla="*/ 39261 w 392361"/>
                  <a:gd name="connsiteY38" fmla="*/ 266434 h 369247"/>
                  <a:gd name="connsiteX39" fmla="*/ 10652 w 392361"/>
                  <a:gd name="connsiteY39" fmla="*/ 242428 h 369247"/>
                  <a:gd name="connsiteX40" fmla="*/ 27752 w 392361"/>
                  <a:gd name="connsiteY40" fmla="*/ 197211 h 369247"/>
                  <a:gd name="connsiteX41" fmla="*/ 36302 w 392361"/>
                  <a:gd name="connsiteY41" fmla="*/ 248511 h 369247"/>
                  <a:gd name="connsiteX42" fmla="*/ 24299 w 392361"/>
                  <a:gd name="connsiteY42" fmla="*/ 235769 h 369247"/>
                  <a:gd name="connsiteX43" fmla="*/ 20517 w 392361"/>
                  <a:gd name="connsiteY43" fmla="*/ 213160 h 369247"/>
                  <a:gd name="connsiteX44" fmla="*/ 27752 w 392361"/>
                  <a:gd name="connsiteY44" fmla="*/ 197211 h 369247"/>
                  <a:gd name="connsiteX45" fmla="*/ 151563 w 392361"/>
                  <a:gd name="connsiteY45" fmla="*/ 354400 h 369247"/>
                  <a:gd name="connsiteX46" fmla="*/ 96152 w 392361"/>
                  <a:gd name="connsiteY46" fmla="*/ 363608 h 369247"/>
                  <a:gd name="connsiteX47" fmla="*/ 55868 w 392361"/>
                  <a:gd name="connsiteY47" fmla="*/ 334752 h 369247"/>
                  <a:gd name="connsiteX48" fmla="*/ 44852 w 392361"/>
                  <a:gd name="connsiteY48" fmla="*/ 268489 h 369247"/>
                  <a:gd name="connsiteX49" fmla="*/ 41974 w 392361"/>
                  <a:gd name="connsiteY49" fmla="*/ 251142 h 369247"/>
                  <a:gd name="connsiteX50" fmla="*/ 32273 w 392361"/>
                  <a:gd name="connsiteY50" fmla="*/ 192937 h 369247"/>
                  <a:gd name="connsiteX51" fmla="*/ 29396 w 392361"/>
                  <a:gd name="connsiteY51" fmla="*/ 175589 h 369247"/>
                  <a:gd name="connsiteX52" fmla="*/ 18380 w 392361"/>
                  <a:gd name="connsiteY52" fmla="*/ 109245 h 369247"/>
                  <a:gd name="connsiteX53" fmla="*/ 47154 w 392361"/>
                  <a:gd name="connsiteY53" fmla="*/ 68961 h 369247"/>
                  <a:gd name="connsiteX54" fmla="*/ 102565 w 392361"/>
                  <a:gd name="connsiteY54" fmla="*/ 59753 h 369247"/>
                  <a:gd name="connsiteX55" fmla="*/ 104373 w 392361"/>
                  <a:gd name="connsiteY55" fmla="*/ 70688 h 369247"/>
                  <a:gd name="connsiteX56" fmla="*/ 149672 w 392361"/>
                  <a:gd name="connsiteY56" fmla="*/ 343466 h 369247"/>
                  <a:gd name="connsiteX57" fmla="*/ 151563 w 392361"/>
                  <a:gd name="connsiteY57" fmla="*/ 354400 h 369247"/>
                  <a:gd name="connsiteX58" fmla="*/ 116623 w 392361"/>
                  <a:gd name="connsiteY58" fmla="*/ 112040 h 369247"/>
                  <a:gd name="connsiteX59" fmla="*/ 162826 w 392361"/>
                  <a:gd name="connsiteY59" fmla="*/ 104394 h 369247"/>
                  <a:gd name="connsiteX60" fmla="*/ 165539 w 392361"/>
                  <a:gd name="connsiteY60" fmla="*/ 120754 h 369247"/>
                  <a:gd name="connsiteX61" fmla="*/ 119336 w 392361"/>
                  <a:gd name="connsiteY61" fmla="*/ 128400 h 369247"/>
                  <a:gd name="connsiteX62" fmla="*/ 116623 w 392361"/>
                  <a:gd name="connsiteY62" fmla="*/ 112040 h 369247"/>
                  <a:gd name="connsiteX63" fmla="*/ 145232 w 392361"/>
                  <a:gd name="connsiteY63" fmla="*/ 284027 h 369247"/>
                  <a:gd name="connsiteX64" fmla="*/ 191435 w 392361"/>
                  <a:gd name="connsiteY64" fmla="*/ 276381 h 369247"/>
                  <a:gd name="connsiteX65" fmla="*/ 194148 w 392361"/>
                  <a:gd name="connsiteY65" fmla="*/ 292741 h 369247"/>
                  <a:gd name="connsiteX66" fmla="*/ 147945 w 392361"/>
                  <a:gd name="connsiteY66" fmla="*/ 300387 h 369247"/>
                  <a:gd name="connsiteX67" fmla="*/ 145232 w 392361"/>
                  <a:gd name="connsiteY67" fmla="*/ 284027 h 369247"/>
                  <a:gd name="connsiteX68" fmla="*/ 308998 w 392361"/>
                  <a:gd name="connsiteY68" fmla="*/ 346837 h 369247"/>
                  <a:gd name="connsiteX69" fmla="*/ 278333 w 392361"/>
                  <a:gd name="connsiteY69" fmla="*/ 332943 h 369247"/>
                  <a:gd name="connsiteX70" fmla="*/ 277018 w 392361"/>
                  <a:gd name="connsiteY70" fmla="*/ 325051 h 369247"/>
                  <a:gd name="connsiteX71" fmla="*/ 305463 w 392361"/>
                  <a:gd name="connsiteY71" fmla="*/ 320365 h 369247"/>
                  <a:gd name="connsiteX72" fmla="*/ 309820 w 392361"/>
                  <a:gd name="connsiteY72" fmla="*/ 346837 h 369247"/>
                  <a:gd name="connsiteX73" fmla="*/ 308998 w 392361"/>
                  <a:gd name="connsiteY73" fmla="*/ 346837 h 369247"/>
                  <a:gd name="connsiteX74" fmla="*/ 386935 w 392361"/>
                  <a:gd name="connsiteY74" fmla="*/ 322666 h 369247"/>
                  <a:gd name="connsiteX75" fmla="*/ 372055 w 392361"/>
                  <a:gd name="connsiteY75" fmla="*/ 336314 h 369247"/>
                  <a:gd name="connsiteX76" fmla="*/ 314917 w 392361"/>
                  <a:gd name="connsiteY76" fmla="*/ 345768 h 369247"/>
                  <a:gd name="connsiteX77" fmla="*/ 310560 w 392361"/>
                  <a:gd name="connsiteY77" fmla="*/ 319296 h 369247"/>
                  <a:gd name="connsiteX78" fmla="*/ 358407 w 392361"/>
                  <a:gd name="connsiteY78" fmla="*/ 311321 h 369247"/>
                  <a:gd name="connsiteX79" fmla="*/ 362025 w 392361"/>
                  <a:gd name="connsiteY79" fmla="*/ 310499 h 369247"/>
                  <a:gd name="connsiteX80" fmla="*/ 362929 w 392361"/>
                  <a:gd name="connsiteY80" fmla="*/ 310170 h 369247"/>
                  <a:gd name="connsiteX81" fmla="*/ 365560 w 392361"/>
                  <a:gd name="connsiteY81" fmla="*/ 309184 h 369247"/>
                  <a:gd name="connsiteX82" fmla="*/ 366382 w 392361"/>
                  <a:gd name="connsiteY82" fmla="*/ 308855 h 369247"/>
                  <a:gd name="connsiteX83" fmla="*/ 369259 w 392361"/>
                  <a:gd name="connsiteY83" fmla="*/ 307293 h 369247"/>
                  <a:gd name="connsiteX84" fmla="*/ 369506 w 392361"/>
                  <a:gd name="connsiteY84" fmla="*/ 307128 h 369247"/>
                  <a:gd name="connsiteX85" fmla="*/ 375507 w 392361"/>
                  <a:gd name="connsiteY85" fmla="*/ 302443 h 369247"/>
                  <a:gd name="connsiteX86" fmla="*/ 375507 w 392361"/>
                  <a:gd name="connsiteY86" fmla="*/ 302443 h 369247"/>
                  <a:gd name="connsiteX87" fmla="*/ 377974 w 392361"/>
                  <a:gd name="connsiteY87" fmla="*/ 299730 h 369247"/>
                  <a:gd name="connsiteX88" fmla="*/ 378138 w 392361"/>
                  <a:gd name="connsiteY88" fmla="*/ 299565 h 369247"/>
                  <a:gd name="connsiteX89" fmla="*/ 382002 w 392361"/>
                  <a:gd name="connsiteY89" fmla="*/ 293070 h 369247"/>
                  <a:gd name="connsiteX90" fmla="*/ 386935 w 392361"/>
                  <a:gd name="connsiteY90" fmla="*/ 322666 h 369247"/>
                  <a:gd name="connsiteX91" fmla="*/ 342952 w 392361"/>
                  <a:gd name="connsiteY91" fmla="*/ 58274 h 369247"/>
                  <a:gd name="connsiteX92" fmla="*/ 343363 w 392361"/>
                  <a:gd name="connsiteY92" fmla="*/ 60247 h 369247"/>
                  <a:gd name="connsiteX93" fmla="*/ 379207 w 392361"/>
                  <a:gd name="connsiteY93" fmla="*/ 276052 h 369247"/>
                  <a:gd name="connsiteX94" fmla="*/ 379454 w 392361"/>
                  <a:gd name="connsiteY94" fmla="*/ 278272 h 369247"/>
                  <a:gd name="connsiteX95" fmla="*/ 379536 w 392361"/>
                  <a:gd name="connsiteY95" fmla="*/ 279998 h 369247"/>
                  <a:gd name="connsiteX96" fmla="*/ 379536 w 392361"/>
                  <a:gd name="connsiteY96" fmla="*/ 280903 h 369247"/>
                  <a:gd name="connsiteX97" fmla="*/ 379454 w 392361"/>
                  <a:gd name="connsiteY97" fmla="*/ 282465 h 369247"/>
                  <a:gd name="connsiteX98" fmla="*/ 379371 w 392361"/>
                  <a:gd name="connsiteY98" fmla="*/ 283451 h 369247"/>
                  <a:gd name="connsiteX99" fmla="*/ 379125 w 392361"/>
                  <a:gd name="connsiteY99" fmla="*/ 284931 h 369247"/>
                  <a:gd name="connsiteX100" fmla="*/ 378960 w 392361"/>
                  <a:gd name="connsiteY100" fmla="*/ 285918 h 369247"/>
                  <a:gd name="connsiteX101" fmla="*/ 378549 w 392361"/>
                  <a:gd name="connsiteY101" fmla="*/ 287398 h 369247"/>
                  <a:gd name="connsiteX102" fmla="*/ 378303 w 392361"/>
                  <a:gd name="connsiteY102" fmla="*/ 288302 h 369247"/>
                  <a:gd name="connsiteX103" fmla="*/ 377727 w 392361"/>
                  <a:gd name="connsiteY103" fmla="*/ 289864 h 369247"/>
                  <a:gd name="connsiteX104" fmla="*/ 377398 w 392361"/>
                  <a:gd name="connsiteY104" fmla="*/ 290604 h 369247"/>
                  <a:gd name="connsiteX105" fmla="*/ 376658 w 392361"/>
                  <a:gd name="connsiteY105" fmla="*/ 292166 h 369247"/>
                  <a:gd name="connsiteX106" fmla="*/ 376412 w 392361"/>
                  <a:gd name="connsiteY106" fmla="*/ 292741 h 369247"/>
                  <a:gd name="connsiteX107" fmla="*/ 375425 w 392361"/>
                  <a:gd name="connsiteY107" fmla="*/ 294386 h 369247"/>
                  <a:gd name="connsiteX108" fmla="*/ 375179 w 392361"/>
                  <a:gd name="connsiteY108" fmla="*/ 294797 h 369247"/>
                  <a:gd name="connsiteX109" fmla="*/ 374028 w 392361"/>
                  <a:gd name="connsiteY109" fmla="*/ 296441 h 369247"/>
                  <a:gd name="connsiteX110" fmla="*/ 373863 w 392361"/>
                  <a:gd name="connsiteY110" fmla="*/ 296688 h 369247"/>
                  <a:gd name="connsiteX111" fmla="*/ 372466 w 392361"/>
                  <a:gd name="connsiteY111" fmla="*/ 298332 h 369247"/>
                  <a:gd name="connsiteX112" fmla="*/ 372301 w 392361"/>
                  <a:gd name="connsiteY112" fmla="*/ 298496 h 369247"/>
                  <a:gd name="connsiteX113" fmla="*/ 370739 w 392361"/>
                  <a:gd name="connsiteY113" fmla="*/ 300058 h 369247"/>
                  <a:gd name="connsiteX114" fmla="*/ 370575 w 392361"/>
                  <a:gd name="connsiteY114" fmla="*/ 300223 h 369247"/>
                  <a:gd name="connsiteX115" fmla="*/ 368848 w 392361"/>
                  <a:gd name="connsiteY115" fmla="*/ 301620 h 369247"/>
                  <a:gd name="connsiteX116" fmla="*/ 368602 w 392361"/>
                  <a:gd name="connsiteY116" fmla="*/ 301785 h 369247"/>
                  <a:gd name="connsiteX117" fmla="*/ 366793 w 392361"/>
                  <a:gd name="connsiteY117" fmla="*/ 303018 h 369247"/>
                  <a:gd name="connsiteX118" fmla="*/ 366464 w 392361"/>
                  <a:gd name="connsiteY118" fmla="*/ 303182 h 369247"/>
                  <a:gd name="connsiteX119" fmla="*/ 364656 w 392361"/>
                  <a:gd name="connsiteY119" fmla="*/ 304169 h 369247"/>
                  <a:gd name="connsiteX120" fmla="*/ 364080 w 392361"/>
                  <a:gd name="connsiteY120" fmla="*/ 304416 h 369247"/>
                  <a:gd name="connsiteX121" fmla="*/ 362436 w 392361"/>
                  <a:gd name="connsiteY121" fmla="*/ 305155 h 369247"/>
                  <a:gd name="connsiteX122" fmla="*/ 361367 w 392361"/>
                  <a:gd name="connsiteY122" fmla="*/ 305484 h 369247"/>
                  <a:gd name="connsiteX123" fmla="*/ 360052 w 392361"/>
                  <a:gd name="connsiteY123" fmla="*/ 305895 h 369247"/>
                  <a:gd name="connsiteX124" fmla="*/ 357503 w 392361"/>
                  <a:gd name="connsiteY124" fmla="*/ 306471 h 369247"/>
                  <a:gd name="connsiteX125" fmla="*/ 273483 w 392361"/>
                  <a:gd name="connsiteY125" fmla="*/ 320447 h 369247"/>
                  <a:gd name="connsiteX126" fmla="*/ 154358 w 392361"/>
                  <a:gd name="connsiteY126" fmla="*/ 340260 h 369247"/>
                  <a:gd name="connsiteX127" fmla="*/ 148603 w 392361"/>
                  <a:gd name="connsiteY127" fmla="*/ 305813 h 369247"/>
                  <a:gd name="connsiteX128" fmla="*/ 197355 w 392361"/>
                  <a:gd name="connsiteY128" fmla="*/ 297674 h 369247"/>
                  <a:gd name="connsiteX129" fmla="*/ 199492 w 392361"/>
                  <a:gd name="connsiteY129" fmla="*/ 294715 h 369247"/>
                  <a:gd name="connsiteX130" fmla="*/ 195875 w 392361"/>
                  <a:gd name="connsiteY130" fmla="*/ 273175 h 369247"/>
                  <a:gd name="connsiteX131" fmla="*/ 192915 w 392361"/>
                  <a:gd name="connsiteY131" fmla="*/ 271038 h 369247"/>
                  <a:gd name="connsiteX132" fmla="*/ 144164 w 392361"/>
                  <a:gd name="connsiteY132" fmla="*/ 279177 h 369247"/>
                  <a:gd name="connsiteX133" fmla="*/ 119993 w 392361"/>
                  <a:gd name="connsiteY133" fmla="*/ 133826 h 369247"/>
                  <a:gd name="connsiteX134" fmla="*/ 168745 w 392361"/>
                  <a:gd name="connsiteY134" fmla="*/ 125687 h 369247"/>
                  <a:gd name="connsiteX135" fmla="*/ 170882 w 392361"/>
                  <a:gd name="connsiteY135" fmla="*/ 122727 h 369247"/>
                  <a:gd name="connsiteX136" fmla="*/ 167265 w 392361"/>
                  <a:gd name="connsiteY136" fmla="*/ 101188 h 369247"/>
                  <a:gd name="connsiteX137" fmla="*/ 164306 w 392361"/>
                  <a:gd name="connsiteY137" fmla="*/ 99050 h 369247"/>
                  <a:gd name="connsiteX138" fmla="*/ 115554 w 392361"/>
                  <a:gd name="connsiteY138" fmla="*/ 107190 h 369247"/>
                  <a:gd name="connsiteX139" fmla="*/ 109799 w 392361"/>
                  <a:gd name="connsiteY139" fmla="*/ 72743 h 369247"/>
                  <a:gd name="connsiteX140" fmla="*/ 228924 w 392361"/>
                  <a:gd name="connsiteY140" fmla="*/ 52930 h 369247"/>
                  <a:gd name="connsiteX141" fmla="*/ 312944 w 392361"/>
                  <a:gd name="connsiteY141" fmla="*/ 38954 h 369247"/>
                  <a:gd name="connsiteX142" fmla="*/ 315493 w 392361"/>
                  <a:gd name="connsiteY142" fmla="*/ 38625 h 369247"/>
                  <a:gd name="connsiteX143" fmla="*/ 342952 w 392361"/>
                  <a:gd name="connsiteY143" fmla="*/ 58274 h 369247"/>
                  <a:gd name="connsiteX144" fmla="*/ 317137 w 392361"/>
                  <a:gd name="connsiteY144" fmla="*/ 5576 h 369247"/>
                  <a:gd name="connsiteX145" fmla="*/ 335635 w 392361"/>
                  <a:gd name="connsiteY145" fmla="*/ 13715 h 369247"/>
                  <a:gd name="connsiteX146" fmla="*/ 340567 w 392361"/>
                  <a:gd name="connsiteY146" fmla="*/ 43229 h 369247"/>
                  <a:gd name="connsiteX147" fmla="*/ 340074 w 392361"/>
                  <a:gd name="connsiteY147" fmla="*/ 42818 h 369247"/>
                  <a:gd name="connsiteX148" fmla="*/ 338266 w 392361"/>
                  <a:gd name="connsiteY148" fmla="*/ 41091 h 369247"/>
                  <a:gd name="connsiteX149" fmla="*/ 337526 w 392361"/>
                  <a:gd name="connsiteY149" fmla="*/ 40433 h 369247"/>
                  <a:gd name="connsiteX150" fmla="*/ 334730 w 392361"/>
                  <a:gd name="connsiteY150" fmla="*/ 38378 h 369247"/>
                  <a:gd name="connsiteX151" fmla="*/ 334566 w 392361"/>
                  <a:gd name="connsiteY151" fmla="*/ 38296 h 369247"/>
                  <a:gd name="connsiteX152" fmla="*/ 331771 w 392361"/>
                  <a:gd name="connsiteY152" fmla="*/ 36652 h 369247"/>
                  <a:gd name="connsiteX153" fmla="*/ 330867 w 392361"/>
                  <a:gd name="connsiteY153" fmla="*/ 36241 h 369247"/>
                  <a:gd name="connsiteX154" fmla="*/ 328482 w 392361"/>
                  <a:gd name="connsiteY154" fmla="*/ 35254 h 369247"/>
                  <a:gd name="connsiteX155" fmla="*/ 327496 w 392361"/>
                  <a:gd name="connsiteY155" fmla="*/ 34925 h 369247"/>
                  <a:gd name="connsiteX156" fmla="*/ 324125 w 392361"/>
                  <a:gd name="connsiteY156" fmla="*/ 33939 h 369247"/>
                  <a:gd name="connsiteX157" fmla="*/ 324043 w 392361"/>
                  <a:gd name="connsiteY157" fmla="*/ 33939 h 369247"/>
                  <a:gd name="connsiteX158" fmla="*/ 320672 w 392361"/>
                  <a:gd name="connsiteY158" fmla="*/ 33446 h 369247"/>
                  <a:gd name="connsiteX159" fmla="*/ 319604 w 392361"/>
                  <a:gd name="connsiteY159" fmla="*/ 33363 h 369247"/>
                  <a:gd name="connsiteX160" fmla="*/ 316973 w 392361"/>
                  <a:gd name="connsiteY160" fmla="*/ 33281 h 369247"/>
                  <a:gd name="connsiteX161" fmla="*/ 315904 w 392361"/>
                  <a:gd name="connsiteY161" fmla="*/ 33281 h 369247"/>
                  <a:gd name="connsiteX162" fmla="*/ 312287 w 392361"/>
                  <a:gd name="connsiteY162" fmla="*/ 33610 h 369247"/>
                  <a:gd name="connsiteX163" fmla="*/ 264439 w 392361"/>
                  <a:gd name="connsiteY163" fmla="*/ 41584 h 369247"/>
                  <a:gd name="connsiteX164" fmla="*/ 260082 w 392361"/>
                  <a:gd name="connsiteY164" fmla="*/ 15112 h 369247"/>
                  <a:gd name="connsiteX165" fmla="*/ 317137 w 392361"/>
                  <a:gd name="connsiteY165" fmla="*/ 5576 h 369247"/>
                  <a:gd name="connsiteX166" fmla="*/ 254821 w 392361"/>
                  <a:gd name="connsiteY166" fmla="*/ 15934 h 369247"/>
                  <a:gd name="connsiteX167" fmla="*/ 259178 w 392361"/>
                  <a:gd name="connsiteY167" fmla="*/ 42407 h 369247"/>
                  <a:gd name="connsiteX168" fmla="*/ 230733 w 392361"/>
                  <a:gd name="connsiteY168" fmla="*/ 47092 h 369247"/>
                  <a:gd name="connsiteX169" fmla="*/ 229417 w 392361"/>
                  <a:gd name="connsiteY169" fmla="*/ 39200 h 369247"/>
                  <a:gd name="connsiteX170" fmla="*/ 253916 w 392361"/>
                  <a:gd name="connsiteY170" fmla="*/ 16099 h 369247"/>
                  <a:gd name="connsiteX171" fmla="*/ 254821 w 392361"/>
                  <a:gd name="connsiteY171" fmla="*/ 15934 h 369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392361" h="369247">
                    <a:moveTo>
                      <a:pt x="224402" y="40022"/>
                    </a:moveTo>
                    <a:lnTo>
                      <a:pt x="225718" y="47915"/>
                    </a:lnTo>
                    <a:lnTo>
                      <a:pt x="109224" y="67234"/>
                    </a:lnTo>
                    <a:lnTo>
                      <a:pt x="107415" y="56301"/>
                    </a:lnTo>
                    <a:cubicBezTo>
                      <a:pt x="107168" y="54903"/>
                      <a:pt x="105853" y="53916"/>
                      <a:pt x="104455" y="54163"/>
                    </a:cubicBezTo>
                    <a:lnTo>
                      <a:pt x="46496" y="63782"/>
                    </a:lnTo>
                    <a:cubicBezTo>
                      <a:pt x="24628" y="67399"/>
                      <a:pt x="9747" y="88198"/>
                      <a:pt x="13447" y="110067"/>
                    </a:cubicBezTo>
                    <a:lnTo>
                      <a:pt x="24052" y="174110"/>
                    </a:lnTo>
                    <a:cubicBezTo>
                      <a:pt x="7939" y="178960"/>
                      <a:pt x="-2338" y="195238"/>
                      <a:pt x="458" y="212092"/>
                    </a:cubicBezTo>
                    <a:lnTo>
                      <a:pt x="5637" y="243250"/>
                    </a:lnTo>
                    <a:cubicBezTo>
                      <a:pt x="8432" y="260186"/>
                      <a:pt x="23395" y="272188"/>
                      <a:pt x="40248" y="271613"/>
                    </a:cubicBezTo>
                    <a:lnTo>
                      <a:pt x="50853" y="335574"/>
                    </a:lnTo>
                    <a:cubicBezTo>
                      <a:pt x="54471" y="357442"/>
                      <a:pt x="75270" y="372323"/>
                      <a:pt x="97139" y="368705"/>
                    </a:cubicBezTo>
                    <a:lnTo>
                      <a:pt x="155098" y="359086"/>
                    </a:lnTo>
                    <a:cubicBezTo>
                      <a:pt x="156495" y="358840"/>
                      <a:pt x="157482" y="357524"/>
                      <a:pt x="157235" y="356127"/>
                    </a:cubicBezTo>
                    <a:lnTo>
                      <a:pt x="155427" y="345192"/>
                    </a:lnTo>
                    <a:lnTo>
                      <a:pt x="271921" y="325790"/>
                    </a:lnTo>
                    <a:lnTo>
                      <a:pt x="273236" y="333683"/>
                    </a:lnTo>
                    <a:cubicBezTo>
                      <a:pt x="275374" y="346754"/>
                      <a:pt x="291816" y="354893"/>
                      <a:pt x="309903" y="351934"/>
                    </a:cubicBezTo>
                    <a:lnTo>
                      <a:pt x="373041" y="341411"/>
                    </a:lnTo>
                    <a:cubicBezTo>
                      <a:pt x="385044" y="339438"/>
                      <a:pt x="393676" y="330559"/>
                      <a:pt x="392196" y="321762"/>
                    </a:cubicBezTo>
                    <a:lnTo>
                      <a:pt x="384797" y="277450"/>
                    </a:lnTo>
                    <a:cubicBezTo>
                      <a:pt x="384797" y="277285"/>
                      <a:pt x="384715" y="277204"/>
                      <a:pt x="384633" y="277039"/>
                    </a:cubicBezTo>
                    <a:cubicBezTo>
                      <a:pt x="384551" y="276381"/>
                      <a:pt x="384551" y="275806"/>
                      <a:pt x="384386" y="275148"/>
                    </a:cubicBezTo>
                    <a:lnTo>
                      <a:pt x="348542" y="59342"/>
                    </a:lnTo>
                    <a:cubicBezTo>
                      <a:pt x="348460" y="58685"/>
                      <a:pt x="348295" y="58109"/>
                      <a:pt x="348131" y="57534"/>
                    </a:cubicBezTo>
                    <a:cubicBezTo>
                      <a:pt x="348131" y="57369"/>
                      <a:pt x="348131" y="57287"/>
                      <a:pt x="348131" y="57123"/>
                    </a:cubicBezTo>
                    <a:lnTo>
                      <a:pt x="340732" y="12810"/>
                    </a:lnTo>
                    <a:cubicBezTo>
                      <a:pt x="339252" y="4014"/>
                      <a:pt x="328318" y="-1577"/>
                      <a:pt x="316233" y="396"/>
                    </a:cubicBezTo>
                    <a:lnTo>
                      <a:pt x="253094" y="10920"/>
                    </a:lnTo>
                    <a:cubicBezTo>
                      <a:pt x="235172" y="13879"/>
                      <a:pt x="222183" y="26951"/>
                      <a:pt x="224402" y="40022"/>
                    </a:cubicBezTo>
                    <a:close/>
                    <a:moveTo>
                      <a:pt x="10652" y="242428"/>
                    </a:moveTo>
                    <a:lnTo>
                      <a:pt x="5472" y="211270"/>
                    </a:lnTo>
                    <a:cubicBezTo>
                      <a:pt x="3171" y="197211"/>
                      <a:pt x="11474" y="183647"/>
                      <a:pt x="24792" y="179289"/>
                    </a:cubicBezTo>
                    <a:lnTo>
                      <a:pt x="26848" y="191785"/>
                    </a:lnTo>
                    <a:cubicBezTo>
                      <a:pt x="18626" y="195814"/>
                      <a:pt x="13858" y="204775"/>
                      <a:pt x="15420" y="213983"/>
                    </a:cubicBezTo>
                    <a:lnTo>
                      <a:pt x="19202" y="236591"/>
                    </a:lnTo>
                    <a:cubicBezTo>
                      <a:pt x="20764" y="245799"/>
                      <a:pt x="28163" y="252786"/>
                      <a:pt x="37206" y="253938"/>
                    </a:cubicBezTo>
                    <a:lnTo>
                      <a:pt x="39261" y="266434"/>
                    </a:lnTo>
                    <a:cubicBezTo>
                      <a:pt x="25285" y="266680"/>
                      <a:pt x="13036" y="256568"/>
                      <a:pt x="10652" y="242428"/>
                    </a:cubicBezTo>
                    <a:close/>
                    <a:moveTo>
                      <a:pt x="27752" y="197211"/>
                    </a:moveTo>
                    <a:lnTo>
                      <a:pt x="36302" y="248511"/>
                    </a:lnTo>
                    <a:cubicBezTo>
                      <a:pt x="30218" y="247114"/>
                      <a:pt x="25368" y="242181"/>
                      <a:pt x="24299" y="235769"/>
                    </a:cubicBezTo>
                    <a:lnTo>
                      <a:pt x="20517" y="213160"/>
                    </a:lnTo>
                    <a:cubicBezTo>
                      <a:pt x="19448" y="206830"/>
                      <a:pt x="22408" y="200500"/>
                      <a:pt x="27752" y="197211"/>
                    </a:cubicBezTo>
                    <a:close/>
                    <a:moveTo>
                      <a:pt x="151563" y="354400"/>
                    </a:moveTo>
                    <a:lnTo>
                      <a:pt x="96152" y="363608"/>
                    </a:lnTo>
                    <a:cubicBezTo>
                      <a:pt x="77079" y="366732"/>
                      <a:pt x="59075" y="353825"/>
                      <a:pt x="55868" y="334752"/>
                    </a:cubicBezTo>
                    <a:lnTo>
                      <a:pt x="44852" y="268489"/>
                    </a:lnTo>
                    <a:lnTo>
                      <a:pt x="41974" y="251142"/>
                    </a:lnTo>
                    <a:lnTo>
                      <a:pt x="32273" y="192937"/>
                    </a:lnTo>
                    <a:lnTo>
                      <a:pt x="29396" y="175589"/>
                    </a:lnTo>
                    <a:lnTo>
                      <a:pt x="18380" y="109245"/>
                    </a:lnTo>
                    <a:cubicBezTo>
                      <a:pt x="15256" y="90172"/>
                      <a:pt x="28163" y="72167"/>
                      <a:pt x="47154" y="68961"/>
                    </a:cubicBezTo>
                    <a:lnTo>
                      <a:pt x="102565" y="59753"/>
                    </a:lnTo>
                    <a:lnTo>
                      <a:pt x="104373" y="70688"/>
                    </a:lnTo>
                    <a:lnTo>
                      <a:pt x="149672" y="343466"/>
                    </a:lnTo>
                    <a:lnTo>
                      <a:pt x="151563" y="354400"/>
                    </a:lnTo>
                    <a:close/>
                    <a:moveTo>
                      <a:pt x="116623" y="112040"/>
                    </a:moveTo>
                    <a:lnTo>
                      <a:pt x="162826" y="104394"/>
                    </a:lnTo>
                    <a:lnTo>
                      <a:pt x="165539" y="120754"/>
                    </a:lnTo>
                    <a:lnTo>
                      <a:pt x="119336" y="128400"/>
                    </a:lnTo>
                    <a:lnTo>
                      <a:pt x="116623" y="112040"/>
                    </a:lnTo>
                    <a:close/>
                    <a:moveTo>
                      <a:pt x="145232" y="284027"/>
                    </a:moveTo>
                    <a:lnTo>
                      <a:pt x="191435" y="276381"/>
                    </a:lnTo>
                    <a:lnTo>
                      <a:pt x="194148" y="292741"/>
                    </a:lnTo>
                    <a:lnTo>
                      <a:pt x="147945" y="300387"/>
                    </a:lnTo>
                    <a:lnTo>
                      <a:pt x="145232" y="284027"/>
                    </a:lnTo>
                    <a:close/>
                    <a:moveTo>
                      <a:pt x="308998" y="346837"/>
                    </a:moveTo>
                    <a:cubicBezTo>
                      <a:pt x="293789" y="349385"/>
                      <a:pt x="280060" y="343137"/>
                      <a:pt x="278333" y="332943"/>
                    </a:cubicBezTo>
                    <a:lnTo>
                      <a:pt x="277018" y="325051"/>
                    </a:lnTo>
                    <a:lnTo>
                      <a:pt x="305463" y="320365"/>
                    </a:lnTo>
                    <a:lnTo>
                      <a:pt x="309820" y="346837"/>
                    </a:lnTo>
                    <a:lnTo>
                      <a:pt x="308998" y="346837"/>
                    </a:lnTo>
                    <a:close/>
                    <a:moveTo>
                      <a:pt x="386935" y="322666"/>
                    </a:moveTo>
                    <a:cubicBezTo>
                      <a:pt x="387921" y="328586"/>
                      <a:pt x="381098" y="334834"/>
                      <a:pt x="372055" y="336314"/>
                    </a:cubicBezTo>
                    <a:lnTo>
                      <a:pt x="314917" y="345768"/>
                    </a:lnTo>
                    <a:lnTo>
                      <a:pt x="310560" y="319296"/>
                    </a:lnTo>
                    <a:lnTo>
                      <a:pt x="358407" y="311321"/>
                    </a:lnTo>
                    <a:cubicBezTo>
                      <a:pt x="359641" y="311075"/>
                      <a:pt x="360874" y="310828"/>
                      <a:pt x="362025" y="310499"/>
                    </a:cubicBezTo>
                    <a:cubicBezTo>
                      <a:pt x="362354" y="310417"/>
                      <a:pt x="362600" y="310335"/>
                      <a:pt x="362929" y="310170"/>
                    </a:cubicBezTo>
                    <a:cubicBezTo>
                      <a:pt x="363833" y="309841"/>
                      <a:pt x="364738" y="309513"/>
                      <a:pt x="365560" y="309184"/>
                    </a:cubicBezTo>
                    <a:cubicBezTo>
                      <a:pt x="365806" y="309102"/>
                      <a:pt x="366053" y="308937"/>
                      <a:pt x="366382" y="308855"/>
                    </a:cubicBezTo>
                    <a:cubicBezTo>
                      <a:pt x="367369" y="308362"/>
                      <a:pt x="368355" y="307868"/>
                      <a:pt x="369259" y="307293"/>
                    </a:cubicBezTo>
                    <a:cubicBezTo>
                      <a:pt x="369342" y="307211"/>
                      <a:pt x="369424" y="307211"/>
                      <a:pt x="369506" y="307128"/>
                    </a:cubicBezTo>
                    <a:cubicBezTo>
                      <a:pt x="371726" y="305813"/>
                      <a:pt x="373699" y="304251"/>
                      <a:pt x="375507" y="302443"/>
                    </a:cubicBezTo>
                    <a:cubicBezTo>
                      <a:pt x="375507" y="302443"/>
                      <a:pt x="375507" y="302443"/>
                      <a:pt x="375507" y="302443"/>
                    </a:cubicBezTo>
                    <a:cubicBezTo>
                      <a:pt x="376412" y="301538"/>
                      <a:pt x="377152" y="300634"/>
                      <a:pt x="377974" y="299730"/>
                    </a:cubicBezTo>
                    <a:cubicBezTo>
                      <a:pt x="378056" y="299647"/>
                      <a:pt x="378056" y="299647"/>
                      <a:pt x="378138" y="299565"/>
                    </a:cubicBezTo>
                    <a:cubicBezTo>
                      <a:pt x="379700" y="297592"/>
                      <a:pt x="381016" y="295372"/>
                      <a:pt x="382002" y="293070"/>
                    </a:cubicBezTo>
                    <a:lnTo>
                      <a:pt x="386935" y="322666"/>
                    </a:lnTo>
                    <a:close/>
                    <a:moveTo>
                      <a:pt x="342952" y="58274"/>
                    </a:moveTo>
                    <a:cubicBezTo>
                      <a:pt x="343116" y="58931"/>
                      <a:pt x="343280" y="59589"/>
                      <a:pt x="343363" y="60247"/>
                    </a:cubicBezTo>
                    <a:lnTo>
                      <a:pt x="379207" y="276052"/>
                    </a:lnTo>
                    <a:cubicBezTo>
                      <a:pt x="379289" y="276792"/>
                      <a:pt x="379371" y="277532"/>
                      <a:pt x="379454" y="278272"/>
                    </a:cubicBezTo>
                    <a:cubicBezTo>
                      <a:pt x="379536" y="278847"/>
                      <a:pt x="379536" y="279423"/>
                      <a:pt x="379536" y="279998"/>
                    </a:cubicBezTo>
                    <a:cubicBezTo>
                      <a:pt x="379536" y="280328"/>
                      <a:pt x="379536" y="280574"/>
                      <a:pt x="379536" y="280903"/>
                    </a:cubicBezTo>
                    <a:cubicBezTo>
                      <a:pt x="379536" y="281396"/>
                      <a:pt x="379454" y="281971"/>
                      <a:pt x="379454" y="282465"/>
                    </a:cubicBezTo>
                    <a:cubicBezTo>
                      <a:pt x="379454" y="282794"/>
                      <a:pt x="379371" y="283123"/>
                      <a:pt x="379371" y="283451"/>
                    </a:cubicBezTo>
                    <a:cubicBezTo>
                      <a:pt x="379289" y="283945"/>
                      <a:pt x="379207" y="284438"/>
                      <a:pt x="379125" y="284931"/>
                    </a:cubicBezTo>
                    <a:cubicBezTo>
                      <a:pt x="379043" y="285260"/>
                      <a:pt x="379043" y="285589"/>
                      <a:pt x="378960" y="285918"/>
                    </a:cubicBezTo>
                    <a:cubicBezTo>
                      <a:pt x="378878" y="286411"/>
                      <a:pt x="378714" y="286904"/>
                      <a:pt x="378549" y="287398"/>
                    </a:cubicBezTo>
                    <a:cubicBezTo>
                      <a:pt x="378467" y="287726"/>
                      <a:pt x="378385" y="287973"/>
                      <a:pt x="378303" y="288302"/>
                    </a:cubicBezTo>
                    <a:cubicBezTo>
                      <a:pt x="378138" y="288795"/>
                      <a:pt x="377974" y="289288"/>
                      <a:pt x="377727" y="289864"/>
                    </a:cubicBezTo>
                    <a:cubicBezTo>
                      <a:pt x="377645" y="290111"/>
                      <a:pt x="377563" y="290357"/>
                      <a:pt x="377398" y="290604"/>
                    </a:cubicBezTo>
                    <a:cubicBezTo>
                      <a:pt x="377152" y="291179"/>
                      <a:pt x="376905" y="291672"/>
                      <a:pt x="376658" y="292166"/>
                    </a:cubicBezTo>
                    <a:cubicBezTo>
                      <a:pt x="376576" y="292330"/>
                      <a:pt x="376494" y="292495"/>
                      <a:pt x="376412" y="292741"/>
                    </a:cubicBezTo>
                    <a:cubicBezTo>
                      <a:pt x="376083" y="293317"/>
                      <a:pt x="375836" y="293810"/>
                      <a:pt x="375425" y="294386"/>
                    </a:cubicBezTo>
                    <a:cubicBezTo>
                      <a:pt x="375343" y="294550"/>
                      <a:pt x="375261" y="294632"/>
                      <a:pt x="375179" y="294797"/>
                    </a:cubicBezTo>
                    <a:cubicBezTo>
                      <a:pt x="374768" y="295372"/>
                      <a:pt x="374439" y="295948"/>
                      <a:pt x="374028" y="296441"/>
                    </a:cubicBezTo>
                    <a:cubicBezTo>
                      <a:pt x="373945" y="296523"/>
                      <a:pt x="373863" y="296605"/>
                      <a:pt x="373863" y="296688"/>
                    </a:cubicBezTo>
                    <a:cubicBezTo>
                      <a:pt x="373452" y="297263"/>
                      <a:pt x="372959" y="297757"/>
                      <a:pt x="372466" y="298332"/>
                    </a:cubicBezTo>
                    <a:cubicBezTo>
                      <a:pt x="372383" y="298414"/>
                      <a:pt x="372383" y="298414"/>
                      <a:pt x="372301" y="298496"/>
                    </a:cubicBezTo>
                    <a:cubicBezTo>
                      <a:pt x="371808" y="298989"/>
                      <a:pt x="371315" y="299565"/>
                      <a:pt x="370739" y="300058"/>
                    </a:cubicBezTo>
                    <a:cubicBezTo>
                      <a:pt x="370657" y="300140"/>
                      <a:pt x="370657" y="300140"/>
                      <a:pt x="370575" y="300223"/>
                    </a:cubicBezTo>
                    <a:cubicBezTo>
                      <a:pt x="369999" y="300716"/>
                      <a:pt x="369424" y="301209"/>
                      <a:pt x="368848" y="301620"/>
                    </a:cubicBezTo>
                    <a:cubicBezTo>
                      <a:pt x="368766" y="301703"/>
                      <a:pt x="368684" y="301703"/>
                      <a:pt x="368602" y="301785"/>
                    </a:cubicBezTo>
                    <a:cubicBezTo>
                      <a:pt x="368026" y="302196"/>
                      <a:pt x="367451" y="302607"/>
                      <a:pt x="366793" y="303018"/>
                    </a:cubicBezTo>
                    <a:cubicBezTo>
                      <a:pt x="366711" y="303100"/>
                      <a:pt x="366546" y="303182"/>
                      <a:pt x="366464" y="303182"/>
                    </a:cubicBezTo>
                    <a:cubicBezTo>
                      <a:pt x="365889" y="303511"/>
                      <a:pt x="365313" y="303840"/>
                      <a:pt x="364656" y="304169"/>
                    </a:cubicBezTo>
                    <a:cubicBezTo>
                      <a:pt x="364491" y="304251"/>
                      <a:pt x="364244" y="304333"/>
                      <a:pt x="364080" y="304416"/>
                    </a:cubicBezTo>
                    <a:cubicBezTo>
                      <a:pt x="363505" y="304662"/>
                      <a:pt x="363011" y="304909"/>
                      <a:pt x="362436" y="305155"/>
                    </a:cubicBezTo>
                    <a:cubicBezTo>
                      <a:pt x="362107" y="305320"/>
                      <a:pt x="361696" y="305402"/>
                      <a:pt x="361367" y="305484"/>
                    </a:cubicBezTo>
                    <a:cubicBezTo>
                      <a:pt x="360956" y="305649"/>
                      <a:pt x="360463" y="305813"/>
                      <a:pt x="360052" y="305895"/>
                    </a:cubicBezTo>
                    <a:cubicBezTo>
                      <a:pt x="359230" y="306142"/>
                      <a:pt x="358407" y="306306"/>
                      <a:pt x="357503" y="306471"/>
                    </a:cubicBezTo>
                    <a:lnTo>
                      <a:pt x="273483" y="320447"/>
                    </a:lnTo>
                    <a:lnTo>
                      <a:pt x="154358" y="340260"/>
                    </a:lnTo>
                    <a:lnTo>
                      <a:pt x="148603" y="305813"/>
                    </a:lnTo>
                    <a:lnTo>
                      <a:pt x="197355" y="297674"/>
                    </a:lnTo>
                    <a:cubicBezTo>
                      <a:pt x="198752" y="297427"/>
                      <a:pt x="199739" y="296112"/>
                      <a:pt x="199492" y="294715"/>
                    </a:cubicBezTo>
                    <a:lnTo>
                      <a:pt x="195875" y="273175"/>
                    </a:lnTo>
                    <a:cubicBezTo>
                      <a:pt x="195628" y="271777"/>
                      <a:pt x="194313" y="270791"/>
                      <a:pt x="192915" y="271038"/>
                    </a:cubicBezTo>
                    <a:lnTo>
                      <a:pt x="144164" y="279177"/>
                    </a:lnTo>
                    <a:lnTo>
                      <a:pt x="119993" y="133826"/>
                    </a:lnTo>
                    <a:lnTo>
                      <a:pt x="168745" y="125687"/>
                    </a:lnTo>
                    <a:cubicBezTo>
                      <a:pt x="170143" y="125441"/>
                      <a:pt x="171129" y="124125"/>
                      <a:pt x="170882" y="122727"/>
                    </a:cubicBezTo>
                    <a:lnTo>
                      <a:pt x="167265" y="101188"/>
                    </a:lnTo>
                    <a:cubicBezTo>
                      <a:pt x="167019" y="99790"/>
                      <a:pt x="165703" y="98804"/>
                      <a:pt x="164306" y="99050"/>
                    </a:cubicBezTo>
                    <a:lnTo>
                      <a:pt x="115554" y="107190"/>
                    </a:lnTo>
                    <a:lnTo>
                      <a:pt x="109799" y="72743"/>
                    </a:lnTo>
                    <a:lnTo>
                      <a:pt x="228924" y="52930"/>
                    </a:lnTo>
                    <a:lnTo>
                      <a:pt x="312944" y="38954"/>
                    </a:lnTo>
                    <a:cubicBezTo>
                      <a:pt x="313766" y="38790"/>
                      <a:pt x="314589" y="38707"/>
                      <a:pt x="315493" y="38625"/>
                    </a:cubicBezTo>
                    <a:cubicBezTo>
                      <a:pt x="328154" y="37556"/>
                      <a:pt x="339910" y="45860"/>
                      <a:pt x="342952" y="58274"/>
                    </a:cubicBezTo>
                    <a:close/>
                    <a:moveTo>
                      <a:pt x="317137" y="5576"/>
                    </a:moveTo>
                    <a:cubicBezTo>
                      <a:pt x="326180" y="4096"/>
                      <a:pt x="334648" y="7796"/>
                      <a:pt x="335635" y="13715"/>
                    </a:cubicBezTo>
                    <a:lnTo>
                      <a:pt x="340567" y="43229"/>
                    </a:lnTo>
                    <a:cubicBezTo>
                      <a:pt x="340403" y="43064"/>
                      <a:pt x="340239" y="42982"/>
                      <a:pt x="340074" y="42818"/>
                    </a:cubicBezTo>
                    <a:cubicBezTo>
                      <a:pt x="339499" y="42242"/>
                      <a:pt x="338841" y="41584"/>
                      <a:pt x="338266" y="41091"/>
                    </a:cubicBezTo>
                    <a:cubicBezTo>
                      <a:pt x="338019" y="40845"/>
                      <a:pt x="337772" y="40680"/>
                      <a:pt x="337526" y="40433"/>
                    </a:cubicBezTo>
                    <a:cubicBezTo>
                      <a:pt x="336621" y="39694"/>
                      <a:pt x="335717" y="39036"/>
                      <a:pt x="334730" y="38378"/>
                    </a:cubicBezTo>
                    <a:cubicBezTo>
                      <a:pt x="334648" y="38378"/>
                      <a:pt x="334648" y="38296"/>
                      <a:pt x="334566" y="38296"/>
                    </a:cubicBezTo>
                    <a:cubicBezTo>
                      <a:pt x="333662" y="37721"/>
                      <a:pt x="332675" y="37145"/>
                      <a:pt x="331771" y="36652"/>
                    </a:cubicBezTo>
                    <a:cubicBezTo>
                      <a:pt x="331442" y="36487"/>
                      <a:pt x="331113" y="36323"/>
                      <a:pt x="330867" y="36241"/>
                    </a:cubicBezTo>
                    <a:cubicBezTo>
                      <a:pt x="330127" y="35912"/>
                      <a:pt x="329304" y="35583"/>
                      <a:pt x="328482" y="35254"/>
                    </a:cubicBezTo>
                    <a:cubicBezTo>
                      <a:pt x="328154" y="35172"/>
                      <a:pt x="327825" y="35008"/>
                      <a:pt x="327496" y="34925"/>
                    </a:cubicBezTo>
                    <a:cubicBezTo>
                      <a:pt x="326427" y="34514"/>
                      <a:pt x="325276" y="34186"/>
                      <a:pt x="324125" y="33939"/>
                    </a:cubicBezTo>
                    <a:cubicBezTo>
                      <a:pt x="324125" y="33939"/>
                      <a:pt x="324043" y="33939"/>
                      <a:pt x="324043" y="33939"/>
                    </a:cubicBezTo>
                    <a:cubicBezTo>
                      <a:pt x="322974" y="33692"/>
                      <a:pt x="321823" y="33528"/>
                      <a:pt x="320672" y="33446"/>
                    </a:cubicBezTo>
                    <a:cubicBezTo>
                      <a:pt x="320343" y="33446"/>
                      <a:pt x="319932" y="33363"/>
                      <a:pt x="319604" y="33363"/>
                    </a:cubicBezTo>
                    <a:cubicBezTo>
                      <a:pt x="318699" y="33281"/>
                      <a:pt x="317877" y="33281"/>
                      <a:pt x="316973" y="33281"/>
                    </a:cubicBezTo>
                    <a:cubicBezTo>
                      <a:pt x="316644" y="33281"/>
                      <a:pt x="316233" y="33281"/>
                      <a:pt x="315904" y="33281"/>
                    </a:cubicBezTo>
                    <a:cubicBezTo>
                      <a:pt x="314671" y="33363"/>
                      <a:pt x="313520" y="33446"/>
                      <a:pt x="312287" y="33610"/>
                    </a:cubicBezTo>
                    <a:lnTo>
                      <a:pt x="264439" y="41584"/>
                    </a:lnTo>
                    <a:lnTo>
                      <a:pt x="260082" y="15112"/>
                    </a:lnTo>
                    <a:lnTo>
                      <a:pt x="317137" y="5576"/>
                    </a:lnTo>
                    <a:close/>
                    <a:moveTo>
                      <a:pt x="254821" y="15934"/>
                    </a:moveTo>
                    <a:lnTo>
                      <a:pt x="259178" y="42407"/>
                    </a:lnTo>
                    <a:lnTo>
                      <a:pt x="230733" y="47092"/>
                    </a:lnTo>
                    <a:lnTo>
                      <a:pt x="229417" y="39200"/>
                    </a:lnTo>
                    <a:cubicBezTo>
                      <a:pt x="227691" y="29006"/>
                      <a:pt x="238707" y="18648"/>
                      <a:pt x="253916" y="16099"/>
                    </a:cubicBezTo>
                    <a:lnTo>
                      <a:pt x="254821" y="15934"/>
                    </a:lnTo>
                    <a:close/>
                  </a:path>
                </a:pathLst>
              </a:custGeom>
              <a:grpFill/>
              <a:ln w="8221" cap="flat">
                <a:noFill/>
                <a:prstDash val="solid"/>
                <a:miter/>
              </a:ln>
            </p:spPr>
            <p:txBody>
              <a:bodyPr rtlCol="0" anchor="ctr"/>
              <a:lstStyle/>
              <a:p>
                <a:endParaRPr lang="en-US"/>
              </a:p>
            </p:txBody>
          </p:sp>
          <p:sp>
            <p:nvSpPr>
              <p:cNvPr id="214" name="Freeform: Shape 213">
                <a:extLst>
                  <a:ext uri="{FF2B5EF4-FFF2-40B4-BE49-F238E27FC236}">
                    <a16:creationId xmlns:a16="http://schemas.microsoft.com/office/drawing/2014/main" id="{3A4975A8-569D-4B42-9D5A-1FA9439A162A}"/>
                  </a:ext>
                </a:extLst>
              </p:cNvPr>
              <p:cNvSpPr/>
              <p:nvPr/>
            </p:nvSpPr>
            <p:spPr>
              <a:xfrm>
                <a:off x="338407" y="4587551"/>
                <a:ext cx="18408" cy="7392"/>
              </a:xfrm>
              <a:custGeom>
                <a:avLst/>
                <a:gdLst>
                  <a:gd name="connsiteX0" fmla="*/ 18371 w 18408"/>
                  <a:gd name="connsiteY0" fmla="*/ 2176 h 7392"/>
                  <a:gd name="connsiteX1" fmla="*/ 15411 w 18408"/>
                  <a:gd name="connsiteY1" fmla="*/ 38 h 7392"/>
                  <a:gd name="connsiteX2" fmla="*/ 2175 w 18408"/>
                  <a:gd name="connsiteY2" fmla="*/ 2257 h 7392"/>
                  <a:gd name="connsiteX3" fmla="*/ 38 w 18408"/>
                  <a:gd name="connsiteY3" fmla="*/ 5217 h 7392"/>
                  <a:gd name="connsiteX4" fmla="*/ 2997 w 18408"/>
                  <a:gd name="connsiteY4" fmla="*/ 7355 h 7392"/>
                  <a:gd name="connsiteX5" fmla="*/ 16234 w 18408"/>
                  <a:gd name="connsiteY5" fmla="*/ 5135 h 7392"/>
                  <a:gd name="connsiteX6" fmla="*/ 18371 w 18408"/>
                  <a:gd name="connsiteY6" fmla="*/ 2176 h 7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08" h="7392">
                    <a:moveTo>
                      <a:pt x="18371" y="2176"/>
                    </a:moveTo>
                    <a:cubicBezTo>
                      <a:pt x="18124" y="778"/>
                      <a:pt x="16809" y="-209"/>
                      <a:pt x="15411" y="38"/>
                    </a:cubicBezTo>
                    <a:lnTo>
                      <a:pt x="2175" y="2257"/>
                    </a:lnTo>
                    <a:cubicBezTo>
                      <a:pt x="778" y="2504"/>
                      <a:pt x="-209" y="3819"/>
                      <a:pt x="38" y="5217"/>
                    </a:cubicBezTo>
                    <a:cubicBezTo>
                      <a:pt x="284" y="6615"/>
                      <a:pt x="1600" y="7601"/>
                      <a:pt x="2997" y="7355"/>
                    </a:cubicBezTo>
                    <a:lnTo>
                      <a:pt x="16234" y="5135"/>
                    </a:lnTo>
                    <a:cubicBezTo>
                      <a:pt x="17631" y="4888"/>
                      <a:pt x="18618" y="3573"/>
                      <a:pt x="18371" y="2176"/>
                    </a:cubicBezTo>
                    <a:close/>
                  </a:path>
                </a:pathLst>
              </a:custGeom>
              <a:grpFill/>
              <a:ln w="8221" cap="flat">
                <a:noFill/>
                <a:prstDash val="solid"/>
                <a:miter/>
              </a:ln>
            </p:spPr>
            <p:txBody>
              <a:bodyPr rtlCol="0" anchor="ctr"/>
              <a:lstStyle/>
              <a:p>
                <a:endParaRPr lang="en-US"/>
              </a:p>
            </p:txBody>
          </p:sp>
          <p:sp>
            <p:nvSpPr>
              <p:cNvPr id="215" name="Freeform: Shape 214">
                <a:extLst>
                  <a:ext uri="{FF2B5EF4-FFF2-40B4-BE49-F238E27FC236}">
                    <a16:creationId xmlns:a16="http://schemas.microsoft.com/office/drawing/2014/main" id="{4826C784-1055-488B-B8B5-4D1450D42614}"/>
                  </a:ext>
                </a:extLst>
              </p:cNvPr>
              <p:cNvSpPr/>
              <p:nvPr/>
            </p:nvSpPr>
            <p:spPr>
              <a:xfrm>
                <a:off x="299356" y="4931936"/>
                <a:ext cx="11832" cy="6241"/>
              </a:xfrm>
              <a:custGeom>
                <a:avLst/>
                <a:gdLst>
                  <a:gd name="connsiteX0" fmla="*/ 11794 w 11832"/>
                  <a:gd name="connsiteY0" fmla="*/ 2175 h 6241"/>
                  <a:gd name="connsiteX1" fmla="*/ 8835 w 11832"/>
                  <a:gd name="connsiteY1" fmla="*/ 38 h 6241"/>
                  <a:gd name="connsiteX2" fmla="*/ 2175 w 11832"/>
                  <a:gd name="connsiteY2" fmla="*/ 1106 h 6241"/>
                  <a:gd name="connsiteX3" fmla="*/ 38 w 11832"/>
                  <a:gd name="connsiteY3" fmla="*/ 4066 h 6241"/>
                  <a:gd name="connsiteX4" fmla="*/ 2997 w 11832"/>
                  <a:gd name="connsiteY4" fmla="*/ 6204 h 6241"/>
                  <a:gd name="connsiteX5" fmla="*/ 9657 w 11832"/>
                  <a:gd name="connsiteY5" fmla="*/ 5135 h 6241"/>
                  <a:gd name="connsiteX6" fmla="*/ 11794 w 11832"/>
                  <a:gd name="connsiteY6" fmla="*/ 2175 h 6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32" h="6241">
                    <a:moveTo>
                      <a:pt x="11794" y="2175"/>
                    </a:moveTo>
                    <a:cubicBezTo>
                      <a:pt x="11548" y="778"/>
                      <a:pt x="10232" y="-209"/>
                      <a:pt x="8835" y="38"/>
                    </a:cubicBezTo>
                    <a:lnTo>
                      <a:pt x="2175" y="1106"/>
                    </a:lnTo>
                    <a:cubicBezTo>
                      <a:pt x="778" y="1353"/>
                      <a:pt x="-209" y="2668"/>
                      <a:pt x="38" y="4066"/>
                    </a:cubicBezTo>
                    <a:cubicBezTo>
                      <a:pt x="284" y="5464"/>
                      <a:pt x="1600" y="6450"/>
                      <a:pt x="2997" y="6204"/>
                    </a:cubicBezTo>
                    <a:lnTo>
                      <a:pt x="9657" y="5135"/>
                    </a:lnTo>
                    <a:cubicBezTo>
                      <a:pt x="11054" y="4888"/>
                      <a:pt x="12041" y="3573"/>
                      <a:pt x="11794" y="2175"/>
                    </a:cubicBezTo>
                    <a:close/>
                  </a:path>
                </a:pathLst>
              </a:custGeom>
              <a:grpFill/>
              <a:ln w="8221" cap="flat">
                <a:noFill/>
                <a:prstDash val="solid"/>
                <a:miter/>
              </a:ln>
            </p:spPr>
            <p:txBody>
              <a:bodyPr rtlCol="0" anchor="ctr"/>
              <a:lstStyle/>
              <a:p>
                <a:endParaRPr lang="en-US"/>
              </a:p>
            </p:txBody>
          </p:sp>
          <p:sp>
            <p:nvSpPr>
              <p:cNvPr id="216" name="Freeform: Shape 215">
                <a:extLst>
                  <a:ext uri="{FF2B5EF4-FFF2-40B4-BE49-F238E27FC236}">
                    <a16:creationId xmlns:a16="http://schemas.microsoft.com/office/drawing/2014/main" id="{0C4CEF13-36FA-4189-BE8C-026061B1A34D}"/>
                  </a:ext>
                </a:extLst>
              </p:cNvPr>
              <p:cNvSpPr/>
              <p:nvPr/>
            </p:nvSpPr>
            <p:spPr>
              <a:xfrm>
                <a:off x="251591" y="4935471"/>
                <a:ext cx="38386" cy="10680"/>
              </a:xfrm>
              <a:custGeom>
                <a:avLst/>
                <a:gdLst>
                  <a:gd name="connsiteX0" fmla="*/ 38349 w 38386"/>
                  <a:gd name="connsiteY0" fmla="*/ 2175 h 10680"/>
                  <a:gd name="connsiteX1" fmla="*/ 35389 w 38386"/>
                  <a:gd name="connsiteY1" fmla="*/ 38 h 10680"/>
                  <a:gd name="connsiteX2" fmla="*/ 2175 w 38386"/>
                  <a:gd name="connsiteY2" fmla="*/ 5546 h 10680"/>
                  <a:gd name="connsiteX3" fmla="*/ 38 w 38386"/>
                  <a:gd name="connsiteY3" fmla="*/ 8505 h 10680"/>
                  <a:gd name="connsiteX4" fmla="*/ 2997 w 38386"/>
                  <a:gd name="connsiteY4" fmla="*/ 10643 h 10680"/>
                  <a:gd name="connsiteX5" fmla="*/ 36211 w 38386"/>
                  <a:gd name="connsiteY5" fmla="*/ 5135 h 10680"/>
                  <a:gd name="connsiteX6" fmla="*/ 38349 w 38386"/>
                  <a:gd name="connsiteY6" fmla="*/ 2175 h 10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386" h="10680">
                    <a:moveTo>
                      <a:pt x="38349" y="2175"/>
                    </a:moveTo>
                    <a:cubicBezTo>
                      <a:pt x="38102" y="778"/>
                      <a:pt x="36787" y="-209"/>
                      <a:pt x="35389" y="38"/>
                    </a:cubicBezTo>
                    <a:lnTo>
                      <a:pt x="2175" y="5546"/>
                    </a:lnTo>
                    <a:cubicBezTo>
                      <a:pt x="778" y="5792"/>
                      <a:pt x="-209" y="7108"/>
                      <a:pt x="38" y="8505"/>
                    </a:cubicBezTo>
                    <a:cubicBezTo>
                      <a:pt x="285" y="9903"/>
                      <a:pt x="1600" y="10890"/>
                      <a:pt x="2997" y="10643"/>
                    </a:cubicBezTo>
                    <a:lnTo>
                      <a:pt x="36211" y="5135"/>
                    </a:lnTo>
                    <a:cubicBezTo>
                      <a:pt x="37609" y="4888"/>
                      <a:pt x="38595" y="3573"/>
                      <a:pt x="38349" y="2175"/>
                    </a:cubicBezTo>
                    <a:close/>
                  </a:path>
                </a:pathLst>
              </a:custGeom>
              <a:grpFill/>
              <a:ln w="8221" cap="flat">
                <a:noFill/>
                <a:prstDash val="solid"/>
                <a:miter/>
              </a:ln>
            </p:spPr>
            <p:txBody>
              <a:bodyPr rtlCol="0" anchor="ctr"/>
              <a:lstStyle/>
              <a:p>
                <a:endParaRPr lang="en-US"/>
              </a:p>
            </p:txBody>
          </p:sp>
          <p:sp>
            <p:nvSpPr>
              <p:cNvPr id="217" name="Freeform: Shape 216">
                <a:extLst>
                  <a:ext uri="{FF2B5EF4-FFF2-40B4-BE49-F238E27FC236}">
                    <a16:creationId xmlns:a16="http://schemas.microsoft.com/office/drawing/2014/main" id="{C0A4510A-C05C-4725-812A-1E725BFE4608}"/>
                  </a:ext>
                </a:extLst>
              </p:cNvPr>
              <p:cNvSpPr/>
              <p:nvPr/>
            </p:nvSpPr>
            <p:spPr>
              <a:xfrm>
                <a:off x="273953" y="4592812"/>
                <a:ext cx="50964" cy="12818"/>
              </a:xfrm>
              <a:custGeom>
                <a:avLst/>
                <a:gdLst>
                  <a:gd name="connsiteX0" fmla="*/ 50927 w 50964"/>
                  <a:gd name="connsiteY0" fmla="*/ 2175 h 12818"/>
                  <a:gd name="connsiteX1" fmla="*/ 47967 w 50964"/>
                  <a:gd name="connsiteY1" fmla="*/ 38 h 12818"/>
                  <a:gd name="connsiteX2" fmla="*/ 2175 w 50964"/>
                  <a:gd name="connsiteY2" fmla="*/ 7684 h 12818"/>
                  <a:gd name="connsiteX3" fmla="*/ 38 w 50964"/>
                  <a:gd name="connsiteY3" fmla="*/ 10643 h 12818"/>
                  <a:gd name="connsiteX4" fmla="*/ 2997 w 50964"/>
                  <a:gd name="connsiteY4" fmla="*/ 12781 h 12818"/>
                  <a:gd name="connsiteX5" fmla="*/ 48789 w 50964"/>
                  <a:gd name="connsiteY5" fmla="*/ 5135 h 12818"/>
                  <a:gd name="connsiteX6" fmla="*/ 50927 w 50964"/>
                  <a:gd name="connsiteY6" fmla="*/ 2175 h 12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964" h="12818">
                    <a:moveTo>
                      <a:pt x="50927" y="2175"/>
                    </a:moveTo>
                    <a:cubicBezTo>
                      <a:pt x="50680" y="778"/>
                      <a:pt x="49365" y="-209"/>
                      <a:pt x="47967" y="38"/>
                    </a:cubicBezTo>
                    <a:lnTo>
                      <a:pt x="2175" y="7684"/>
                    </a:lnTo>
                    <a:cubicBezTo>
                      <a:pt x="778" y="7930"/>
                      <a:pt x="-209" y="9246"/>
                      <a:pt x="38" y="10643"/>
                    </a:cubicBezTo>
                    <a:cubicBezTo>
                      <a:pt x="284" y="12041"/>
                      <a:pt x="1600" y="13027"/>
                      <a:pt x="2997" y="12781"/>
                    </a:cubicBezTo>
                    <a:lnTo>
                      <a:pt x="48789" y="5135"/>
                    </a:lnTo>
                    <a:cubicBezTo>
                      <a:pt x="50187" y="4970"/>
                      <a:pt x="51174" y="3573"/>
                      <a:pt x="50927" y="2175"/>
                    </a:cubicBezTo>
                    <a:close/>
                  </a:path>
                </a:pathLst>
              </a:custGeom>
              <a:grpFill/>
              <a:ln w="8221" cap="flat">
                <a:noFill/>
                <a:prstDash val="solid"/>
                <a:miter/>
              </a:ln>
            </p:spPr>
            <p:txBody>
              <a:bodyPr rtlCol="0" anchor="ctr"/>
              <a:lstStyle/>
              <a:p>
                <a:endParaRPr lang="en-US"/>
              </a:p>
            </p:txBody>
          </p:sp>
          <p:sp>
            <p:nvSpPr>
              <p:cNvPr id="218" name="Freeform: Shape 217">
                <a:extLst>
                  <a:ext uri="{FF2B5EF4-FFF2-40B4-BE49-F238E27FC236}">
                    <a16:creationId xmlns:a16="http://schemas.microsoft.com/office/drawing/2014/main" id="{1A48C189-14ED-4B70-B940-29B4B7AF403B}"/>
                  </a:ext>
                </a:extLst>
              </p:cNvPr>
              <p:cNvSpPr/>
              <p:nvPr/>
            </p:nvSpPr>
            <p:spPr>
              <a:xfrm>
                <a:off x="259566" y="4578919"/>
                <a:ext cx="50964" cy="12818"/>
              </a:xfrm>
              <a:custGeom>
                <a:avLst/>
                <a:gdLst>
                  <a:gd name="connsiteX0" fmla="*/ 38 w 50964"/>
                  <a:gd name="connsiteY0" fmla="*/ 10643 h 12818"/>
                  <a:gd name="connsiteX1" fmla="*/ 2997 w 50964"/>
                  <a:gd name="connsiteY1" fmla="*/ 12781 h 12818"/>
                  <a:gd name="connsiteX2" fmla="*/ 48789 w 50964"/>
                  <a:gd name="connsiteY2" fmla="*/ 5135 h 12818"/>
                  <a:gd name="connsiteX3" fmla="*/ 50927 w 50964"/>
                  <a:gd name="connsiteY3" fmla="*/ 2175 h 12818"/>
                  <a:gd name="connsiteX4" fmla="*/ 47967 w 50964"/>
                  <a:gd name="connsiteY4" fmla="*/ 38 h 12818"/>
                  <a:gd name="connsiteX5" fmla="*/ 2175 w 50964"/>
                  <a:gd name="connsiteY5" fmla="*/ 7684 h 12818"/>
                  <a:gd name="connsiteX6" fmla="*/ 38 w 50964"/>
                  <a:gd name="connsiteY6" fmla="*/ 10643 h 12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964" h="12818">
                    <a:moveTo>
                      <a:pt x="38" y="10643"/>
                    </a:moveTo>
                    <a:cubicBezTo>
                      <a:pt x="284" y="12041"/>
                      <a:pt x="1600" y="13027"/>
                      <a:pt x="2997" y="12781"/>
                    </a:cubicBezTo>
                    <a:lnTo>
                      <a:pt x="48789" y="5135"/>
                    </a:lnTo>
                    <a:cubicBezTo>
                      <a:pt x="50187" y="4888"/>
                      <a:pt x="51174" y="3573"/>
                      <a:pt x="50927" y="2175"/>
                    </a:cubicBezTo>
                    <a:cubicBezTo>
                      <a:pt x="50680" y="778"/>
                      <a:pt x="49365" y="-209"/>
                      <a:pt x="47967" y="38"/>
                    </a:cubicBezTo>
                    <a:lnTo>
                      <a:pt x="2175" y="7684"/>
                    </a:lnTo>
                    <a:cubicBezTo>
                      <a:pt x="778" y="7930"/>
                      <a:pt x="-209" y="9246"/>
                      <a:pt x="38" y="10643"/>
                    </a:cubicBezTo>
                    <a:close/>
                  </a:path>
                </a:pathLst>
              </a:custGeom>
              <a:grpFill/>
              <a:ln w="8221" cap="flat">
                <a:noFill/>
                <a:prstDash val="solid"/>
                <a:miter/>
              </a:ln>
            </p:spPr>
            <p:txBody>
              <a:bodyPr rtlCol="0" anchor="ctr"/>
              <a:lstStyle/>
              <a:p>
                <a:endParaRPr lang="en-US"/>
              </a:p>
            </p:txBody>
          </p:sp>
        </p:grpSp>
        <p:grpSp>
          <p:nvGrpSpPr>
            <p:cNvPr id="99" name="Graphic 2">
              <a:extLst>
                <a:ext uri="{FF2B5EF4-FFF2-40B4-BE49-F238E27FC236}">
                  <a16:creationId xmlns:a16="http://schemas.microsoft.com/office/drawing/2014/main" id="{8B520397-8247-4C90-860C-6596DA554BED}"/>
                </a:ext>
              </a:extLst>
            </p:cNvPr>
            <p:cNvGrpSpPr/>
            <p:nvPr/>
          </p:nvGrpSpPr>
          <p:grpSpPr>
            <a:xfrm>
              <a:off x="3881124" y="4349642"/>
              <a:ext cx="374963" cy="417864"/>
              <a:chOff x="3881124" y="4349642"/>
              <a:chExt cx="374963" cy="417864"/>
            </a:xfrm>
            <a:grpFill/>
          </p:grpSpPr>
          <p:sp>
            <p:nvSpPr>
              <p:cNvPr id="201" name="Freeform: Shape 200">
                <a:extLst>
                  <a:ext uri="{FF2B5EF4-FFF2-40B4-BE49-F238E27FC236}">
                    <a16:creationId xmlns:a16="http://schemas.microsoft.com/office/drawing/2014/main" id="{27ECCF13-C12A-4E0F-9419-2DB13BDDF26D}"/>
                  </a:ext>
                </a:extLst>
              </p:cNvPr>
              <p:cNvSpPr/>
              <p:nvPr/>
            </p:nvSpPr>
            <p:spPr>
              <a:xfrm>
                <a:off x="3937238" y="4500566"/>
                <a:ext cx="318849" cy="266940"/>
              </a:xfrm>
              <a:custGeom>
                <a:avLst/>
                <a:gdLst>
                  <a:gd name="connsiteX0" fmla="*/ 138799 w 318849"/>
                  <a:gd name="connsiteY0" fmla="*/ 62359 h 266940"/>
                  <a:gd name="connsiteX1" fmla="*/ 55519 w 318849"/>
                  <a:gd name="connsiteY1" fmla="*/ 34653 h 266940"/>
                  <a:gd name="connsiteX2" fmla="*/ 57327 w 318849"/>
                  <a:gd name="connsiteY2" fmla="*/ 29309 h 266940"/>
                  <a:gd name="connsiteX3" fmla="*/ 46886 w 318849"/>
                  <a:gd name="connsiteY3" fmla="*/ 8428 h 266940"/>
                  <a:gd name="connsiteX4" fmla="*/ 26005 w 318849"/>
                  <a:gd name="connsiteY4" fmla="*/ 18868 h 266940"/>
                  <a:gd name="connsiteX5" fmla="*/ 848 w 318849"/>
                  <a:gd name="connsiteY5" fmla="*/ 94503 h 266940"/>
                  <a:gd name="connsiteX6" fmla="*/ 11289 w 318849"/>
                  <a:gd name="connsiteY6" fmla="*/ 115385 h 266940"/>
                  <a:gd name="connsiteX7" fmla="*/ 32170 w 318849"/>
                  <a:gd name="connsiteY7" fmla="*/ 104944 h 266940"/>
                  <a:gd name="connsiteX8" fmla="*/ 33979 w 318849"/>
                  <a:gd name="connsiteY8" fmla="*/ 99600 h 266940"/>
                  <a:gd name="connsiteX9" fmla="*/ 117260 w 318849"/>
                  <a:gd name="connsiteY9" fmla="*/ 127306 h 266940"/>
                  <a:gd name="connsiteX10" fmla="*/ 174726 w 318849"/>
                  <a:gd name="connsiteY10" fmla="*/ 242073 h 266940"/>
                  <a:gd name="connsiteX11" fmla="*/ 218216 w 318849"/>
                  <a:gd name="connsiteY11" fmla="*/ 266819 h 266940"/>
                  <a:gd name="connsiteX12" fmla="*/ 257677 w 318849"/>
                  <a:gd name="connsiteY12" fmla="*/ 236154 h 266940"/>
                  <a:gd name="connsiteX13" fmla="*/ 316459 w 318849"/>
                  <a:gd name="connsiteY13" fmla="*/ 59317 h 266940"/>
                  <a:gd name="connsiteX14" fmla="*/ 303223 w 318849"/>
                  <a:gd name="connsiteY14" fmla="*/ 11140 h 266940"/>
                  <a:gd name="connsiteX15" fmla="*/ 253567 w 318849"/>
                  <a:gd name="connsiteY15" fmla="*/ 4893 h 266940"/>
                  <a:gd name="connsiteX16" fmla="*/ 138799 w 318849"/>
                  <a:gd name="connsiteY16" fmla="*/ 62359 h 266940"/>
                  <a:gd name="connsiteX17" fmla="*/ 27238 w 318849"/>
                  <a:gd name="connsiteY17" fmla="*/ 103300 h 266940"/>
                  <a:gd name="connsiteX18" fmla="*/ 12933 w 318849"/>
                  <a:gd name="connsiteY18" fmla="*/ 110452 h 266940"/>
                  <a:gd name="connsiteX19" fmla="*/ 5780 w 318849"/>
                  <a:gd name="connsiteY19" fmla="*/ 96148 h 266940"/>
                  <a:gd name="connsiteX20" fmla="*/ 30937 w 318849"/>
                  <a:gd name="connsiteY20" fmla="*/ 20513 h 266940"/>
                  <a:gd name="connsiteX21" fmla="*/ 45242 w 318849"/>
                  <a:gd name="connsiteY21" fmla="*/ 13360 h 266940"/>
                  <a:gd name="connsiteX22" fmla="*/ 52394 w 318849"/>
                  <a:gd name="connsiteY22" fmla="*/ 27665 h 266940"/>
                  <a:gd name="connsiteX23" fmla="*/ 49764 w 318849"/>
                  <a:gd name="connsiteY23" fmla="*/ 35475 h 266940"/>
                  <a:gd name="connsiteX24" fmla="*/ 29786 w 318849"/>
                  <a:gd name="connsiteY24" fmla="*/ 95408 h 266940"/>
                  <a:gd name="connsiteX25" fmla="*/ 27238 w 318849"/>
                  <a:gd name="connsiteY25" fmla="*/ 103300 h 266940"/>
                  <a:gd name="connsiteX26" fmla="*/ 299770 w 318849"/>
                  <a:gd name="connsiteY26" fmla="*/ 15087 h 266940"/>
                  <a:gd name="connsiteX27" fmla="*/ 311444 w 318849"/>
                  <a:gd name="connsiteY27" fmla="*/ 57673 h 266940"/>
                  <a:gd name="connsiteX28" fmla="*/ 252662 w 318849"/>
                  <a:gd name="connsiteY28" fmla="*/ 234510 h 266940"/>
                  <a:gd name="connsiteX29" fmla="*/ 217804 w 318849"/>
                  <a:gd name="connsiteY29" fmla="*/ 261640 h 266940"/>
                  <a:gd name="connsiteX30" fmla="*/ 179329 w 318849"/>
                  <a:gd name="connsiteY30" fmla="*/ 239771 h 266940"/>
                  <a:gd name="connsiteX31" fmla="*/ 121370 w 318849"/>
                  <a:gd name="connsiteY31" fmla="*/ 124018 h 266940"/>
                  <a:gd name="connsiteX32" fmla="*/ 119890 w 318849"/>
                  <a:gd name="connsiteY32" fmla="*/ 122702 h 266940"/>
                  <a:gd name="connsiteX33" fmla="*/ 35623 w 318849"/>
                  <a:gd name="connsiteY33" fmla="*/ 94668 h 266940"/>
                  <a:gd name="connsiteX34" fmla="*/ 38583 w 318849"/>
                  <a:gd name="connsiteY34" fmla="*/ 85871 h 266940"/>
                  <a:gd name="connsiteX35" fmla="*/ 119890 w 318849"/>
                  <a:gd name="connsiteY35" fmla="*/ 112919 h 266940"/>
                  <a:gd name="connsiteX36" fmla="*/ 123179 w 318849"/>
                  <a:gd name="connsiteY36" fmla="*/ 111275 h 266940"/>
                  <a:gd name="connsiteX37" fmla="*/ 121535 w 318849"/>
                  <a:gd name="connsiteY37" fmla="*/ 107986 h 266940"/>
                  <a:gd name="connsiteX38" fmla="*/ 40227 w 318849"/>
                  <a:gd name="connsiteY38" fmla="*/ 80939 h 266940"/>
                  <a:gd name="connsiteX39" fmla="*/ 53956 w 318849"/>
                  <a:gd name="connsiteY39" fmla="*/ 39668 h 266940"/>
                  <a:gd name="connsiteX40" fmla="*/ 138224 w 318849"/>
                  <a:gd name="connsiteY40" fmla="*/ 67702 h 266940"/>
                  <a:gd name="connsiteX41" fmla="*/ 140197 w 318849"/>
                  <a:gd name="connsiteY41" fmla="*/ 67538 h 266940"/>
                  <a:gd name="connsiteX42" fmla="*/ 255951 w 318849"/>
                  <a:gd name="connsiteY42" fmla="*/ 9578 h 266940"/>
                  <a:gd name="connsiteX43" fmla="*/ 299770 w 318849"/>
                  <a:gd name="connsiteY43" fmla="*/ 15087 h 266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18849" h="266940">
                    <a:moveTo>
                      <a:pt x="138799" y="62359"/>
                    </a:moveTo>
                    <a:lnTo>
                      <a:pt x="55519" y="34653"/>
                    </a:lnTo>
                    <a:lnTo>
                      <a:pt x="57327" y="29309"/>
                    </a:lnTo>
                    <a:cubicBezTo>
                      <a:pt x="60205" y="20677"/>
                      <a:pt x="55519" y="11305"/>
                      <a:pt x="46886" y="8428"/>
                    </a:cubicBezTo>
                    <a:cubicBezTo>
                      <a:pt x="38254" y="5550"/>
                      <a:pt x="28882" y="10236"/>
                      <a:pt x="26005" y="18868"/>
                    </a:cubicBezTo>
                    <a:lnTo>
                      <a:pt x="848" y="94503"/>
                    </a:lnTo>
                    <a:cubicBezTo>
                      <a:pt x="-2030" y="103135"/>
                      <a:pt x="2656" y="112508"/>
                      <a:pt x="11289" y="115385"/>
                    </a:cubicBezTo>
                    <a:cubicBezTo>
                      <a:pt x="19921" y="118263"/>
                      <a:pt x="29293" y="113576"/>
                      <a:pt x="32170" y="104944"/>
                    </a:cubicBezTo>
                    <a:lnTo>
                      <a:pt x="33979" y="99600"/>
                    </a:lnTo>
                    <a:lnTo>
                      <a:pt x="117260" y="127306"/>
                    </a:lnTo>
                    <a:lnTo>
                      <a:pt x="174726" y="242073"/>
                    </a:lnTo>
                    <a:cubicBezTo>
                      <a:pt x="183029" y="258680"/>
                      <a:pt x="199718" y="268134"/>
                      <a:pt x="218216" y="266819"/>
                    </a:cubicBezTo>
                    <a:cubicBezTo>
                      <a:pt x="236713" y="265504"/>
                      <a:pt x="251840" y="253747"/>
                      <a:pt x="257677" y="236154"/>
                    </a:cubicBezTo>
                    <a:lnTo>
                      <a:pt x="316459" y="59317"/>
                    </a:lnTo>
                    <a:cubicBezTo>
                      <a:pt x="322295" y="41724"/>
                      <a:pt x="317281" y="23226"/>
                      <a:pt x="303223" y="11140"/>
                    </a:cubicBezTo>
                    <a:cubicBezTo>
                      <a:pt x="289164" y="-1027"/>
                      <a:pt x="270173" y="-3411"/>
                      <a:pt x="253567" y="4893"/>
                    </a:cubicBezTo>
                    <a:lnTo>
                      <a:pt x="138799" y="62359"/>
                    </a:lnTo>
                    <a:close/>
                    <a:moveTo>
                      <a:pt x="27238" y="103300"/>
                    </a:moveTo>
                    <a:cubicBezTo>
                      <a:pt x="25265" y="109220"/>
                      <a:pt x="18852" y="112425"/>
                      <a:pt x="12933" y="110452"/>
                    </a:cubicBezTo>
                    <a:cubicBezTo>
                      <a:pt x="7014" y="108479"/>
                      <a:pt x="3807" y="102067"/>
                      <a:pt x="5780" y="96148"/>
                    </a:cubicBezTo>
                    <a:lnTo>
                      <a:pt x="30937" y="20513"/>
                    </a:lnTo>
                    <a:cubicBezTo>
                      <a:pt x="32910" y="14594"/>
                      <a:pt x="39323" y="11387"/>
                      <a:pt x="45242" y="13360"/>
                    </a:cubicBezTo>
                    <a:cubicBezTo>
                      <a:pt x="51161" y="15333"/>
                      <a:pt x="54367" y="21746"/>
                      <a:pt x="52394" y="27665"/>
                    </a:cubicBezTo>
                    <a:lnTo>
                      <a:pt x="49764" y="35475"/>
                    </a:lnTo>
                    <a:lnTo>
                      <a:pt x="29786" y="95408"/>
                    </a:lnTo>
                    <a:lnTo>
                      <a:pt x="27238" y="103300"/>
                    </a:lnTo>
                    <a:close/>
                    <a:moveTo>
                      <a:pt x="299770" y="15087"/>
                    </a:moveTo>
                    <a:cubicBezTo>
                      <a:pt x="312184" y="25857"/>
                      <a:pt x="316623" y="42134"/>
                      <a:pt x="311444" y="57673"/>
                    </a:cubicBezTo>
                    <a:lnTo>
                      <a:pt x="252662" y="234510"/>
                    </a:lnTo>
                    <a:cubicBezTo>
                      <a:pt x="247483" y="250048"/>
                      <a:pt x="234082" y="260489"/>
                      <a:pt x="217804" y="261640"/>
                    </a:cubicBezTo>
                    <a:cubicBezTo>
                      <a:pt x="201444" y="262791"/>
                      <a:pt x="186728" y="254405"/>
                      <a:pt x="179329" y="239771"/>
                    </a:cubicBezTo>
                    <a:lnTo>
                      <a:pt x="121370" y="124018"/>
                    </a:lnTo>
                    <a:cubicBezTo>
                      <a:pt x="121041" y="123360"/>
                      <a:pt x="120548" y="122949"/>
                      <a:pt x="119890" y="122702"/>
                    </a:cubicBezTo>
                    <a:lnTo>
                      <a:pt x="35623" y="94668"/>
                    </a:lnTo>
                    <a:lnTo>
                      <a:pt x="38583" y="85871"/>
                    </a:lnTo>
                    <a:lnTo>
                      <a:pt x="119890" y="112919"/>
                    </a:lnTo>
                    <a:cubicBezTo>
                      <a:pt x="121288" y="113412"/>
                      <a:pt x="122768" y="112672"/>
                      <a:pt x="123179" y="111275"/>
                    </a:cubicBezTo>
                    <a:cubicBezTo>
                      <a:pt x="123672" y="109877"/>
                      <a:pt x="122932" y="108397"/>
                      <a:pt x="121535" y="107986"/>
                    </a:cubicBezTo>
                    <a:lnTo>
                      <a:pt x="40227" y="80939"/>
                    </a:lnTo>
                    <a:lnTo>
                      <a:pt x="53956" y="39668"/>
                    </a:lnTo>
                    <a:lnTo>
                      <a:pt x="138224" y="67702"/>
                    </a:lnTo>
                    <a:cubicBezTo>
                      <a:pt x="138881" y="67949"/>
                      <a:pt x="139621" y="67867"/>
                      <a:pt x="140197" y="67538"/>
                    </a:cubicBezTo>
                    <a:lnTo>
                      <a:pt x="255951" y="9578"/>
                    </a:lnTo>
                    <a:cubicBezTo>
                      <a:pt x="270584" y="2180"/>
                      <a:pt x="287355" y="4317"/>
                      <a:pt x="299770" y="15087"/>
                    </a:cubicBezTo>
                    <a:close/>
                  </a:path>
                </a:pathLst>
              </a:custGeom>
              <a:grpFill/>
              <a:ln w="8221" cap="flat">
                <a:noFill/>
                <a:prstDash val="solid"/>
                <a:miter/>
              </a:ln>
            </p:spPr>
            <p:txBody>
              <a:bodyPr rtlCol="0" anchor="ctr"/>
              <a:lstStyle/>
              <a:p>
                <a:endParaRPr lang="en-US"/>
              </a:p>
            </p:txBody>
          </p:sp>
          <p:sp>
            <p:nvSpPr>
              <p:cNvPr id="202" name="Freeform: Shape 201">
                <a:extLst>
                  <a:ext uri="{FF2B5EF4-FFF2-40B4-BE49-F238E27FC236}">
                    <a16:creationId xmlns:a16="http://schemas.microsoft.com/office/drawing/2014/main" id="{62744D01-54A1-4092-8CBB-D0E04FCFF6FA}"/>
                  </a:ext>
                </a:extLst>
              </p:cNvPr>
              <p:cNvSpPr/>
              <p:nvPr/>
            </p:nvSpPr>
            <p:spPr>
              <a:xfrm>
                <a:off x="4145016" y="4618340"/>
                <a:ext cx="32136" cy="32137"/>
              </a:xfrm>
              <a:custGeom>
                <a:avLst/>
                <a:gdLst>
                  <a:gd name="connsiteX0" fmla="*/ 31319 w 32136"/>
                  <a:gd name="connsiteY0" fmla="*/ 21125 h 32137"/>
                  <a:gd name="connsiteX1" fmla="*/ 21125 w 32136"/>
                  <a:gd name="connsiteY1" fmla="*/ 818 h 32137"/>
                  <a:gd name="connsiteX2" fmla="*/ 818 w 32136"/>
                  <a:gd name="connsiteY2" fmla="*/ 11012 h 32137"/>
                  <a:gd name="connsiteX3" fmla="*/ 11012 w 32136"/>
                  <a:gd name="connsiteY3" fmla="*/ 31319 h 32137"/>
                  <a:gd name="connsiteX4" fmla="*/ 31319 w 32136"/>
                  <a:gd name="connsiteY4" fmla="*/ 21125 h 32137"/>
                  <a:gd name="connsiteX5" fmla="*/ 5751 w 32136"/>
                  <a:gd name="connsiteY5" fmla="*/ 12657 h 32137"/>
                  <a:gd name="connsiteX6" fmla="*/ 19480 w 32136"/>
                  <a:gd name="connsiteY6" fmla="*/ 5751 h 32137"/>
                  <a:gd name="connsiteX7" fmla="*/ 26386 w 32136"/>
                  <a:gd name="connsiteY7" fmla="*/ 19480 h 32137"/>
                  <a:gd name="connsiteX8" fmla="*/ 12657 w 32136"/>
                  <a:gd name="connsiteY8" fmla="*/ 26386 h 32137"/>
                  <a:gd name="connsiteX9" fmla="*/ 5751 w 32136"/>
                  <a:gd name="connsiteY9" fmla="*/ 12657 h 32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136" h="32137">
                    <a:moveTo>
                      <a:pt x="31319" y="21125"/>
                    </a:moveTo>
                    <a:cubicBezTo>
                      <a:pt x="34114" y="12739"/>
                      <a:pt x="29510" y="3614"/>
                      <a:pt x="21125" y="818"/>
                    </a:cubicBezTo>
                    <a:cubicBezTo>
                      <a:pt x="12739" y="-1977"/>
                      <a:pt x="3613" y="2627"/>
                      <a:pt x="818" y="11012"/>
                    </a:cubicBezTo>
                    <a:cubicBezTo>
                      <a:pt x="-1977" y="19398"/>
                      <a:pt x="2627" y="28523"/>
                      <a:pt x="11012" y="31319"/>
                    </a:cubicBezTo>
                    <a:cubicBezTo>
                      <a:pt x="19398" y="34114"/>
                      <a:pt x="28441" y="29510"/>
                      <a:pt x="31319" y="21125"/>
                    </a:cubicBezTo>
                    <a:close/>
                    <a:moveTo>
                      <a:pt x="5751" y="12657"/>
                    </a:moveTo>
                    <a:cubicBezTo>
                      <a:pt x="7642" y="6984"/>
                      <a:pt x="13808" y="3860"/>
                      <a:pt x="19480" y="5751"/>
                    </a:cubicBezTo>
                    <a:cubicBezTo>
                      <a:pt x="25153" y="7642"/>
                      <a:pt x="28277" y="13808"/>
                      <a:pt x="26386" y="19480"/>
                    </a:cubicBezTo>
                    <a:cubicBezTo>
                      <a:pt x="24495" y="25153"/>
                      <a:pt x="18329" y="28277"/>
                      <a:pt x="12657" y="26386"/>
                    </a:cubicBezTo>
                    <a:cubicBezTo>
                      <a:pt x="6984" y="24495"/>
                      <a:pt x="3860" y="18329"/>
                      <a:pt x="5751" y="12657"/>
                    </a:cubicBezTo>
                    <a:close/>
                  </a:path>
                </a:pathLst>
              </a:custGeom>
              <a:grpFill/>
              <a:ln w="8221" cap="flat">
                <a:noFill/>
                <a:prstDash val="solid"/>
                <a:miter/>
              </a:ln>
            </p:spPr>
            <p:txBody>
              <a:bodyPr rtlCol="0" anchor="ctr"/>
              <a:lstStyle/>
              <a:p>
                <a:endParaRPr lang="en-US"/>
              </a:p>
            </p:txBody>
          </p:sp>
          <p:sp>
            <p:nvSpPr>
              <p:cNvPr id="203" name="Freeform: Shape 202">
                <a:extLst>
                  <a:ext uri="{FF2B5EF4-FFF2-40B4-BE49-F238E27FC236}">
                    <a16:creationId xmlns:a16="http://schemas.microsoft.com/office/drawing/2014/main" id="{AFFE2326-587C-4120-9889-1060D445BF9F}"/>
                  </a:ext>
                </a:extLst>
              </p:cNvPr>
              <p:cNvSpPr/>
              <p:nvPr/>
            </p:nvSpPr>
            <p:spPr>
              <a:xfrm>
                <a:off x="4104475" y="4588239"/>
                <a:ext cx="22539" cy="22539"/>
              </a:xfrm>
              <a:custGeom>
                <a:avLst/>
                <a:gdLst>
                  <a:gd name="connsiteX0" fmla="*/ 21957 w 22539"/>
                  <a:gd name="connsiteY0" fmla="*/ 14805 h 22539"/>
                  <a:gd name="connsiteX1" fmla="*/ 14805 w 22539"/>
                  <a:gd name="connsiteY1" fmla="*/ 582 h 22539"/>
                  <a:gd name="connsiteX2" fmla="*/ 582 w 22539"/>
                  <a:gd name="connsiteY2" fmla="*/ 7734 h 22539"/>
                  <a:gd name="connsiteX3" fmla="*/ 7735 w 22539"/>
                  <a:gd name="connsiteY3" fmla="*/ 21957 h 22539"/>
                  <a:gd name="connsiteX4" fmla="*/ 21957 w 22539"/>
                  <a:gd name="connsiteY4" fmla="*/ 14805 h 22539"/>
                  <a:gd name="connsiteX5" fmla="*/ 5515 w 22539"/>
                  <a:gd name="connsiteY5" fmla="*/ 9379 h 22539"/>
                  <a:gd name="connsiteX6" fmla="*/ 13161 w 22539"/>
                  <a:gd name="connsiteY6" fmla="*/ 5597 h 22539"/>
                  <a:gd name="connsiteX7" fmla="*/ 16942 w 22539"/>
                  <a:gd name="connsiteY7" fmla="*/ 13243 h 22539"/>
                  <a:gd name="connsiteX8" fmla="*/ 9297 w 22539"/>
                  <a:gd name="connsiteY8" fmla="*/ 17024 h 22539"/>
                  <a:gd name="connsiteX9" fmla="*/ 5515 w 22539"/>
                  <a:gd name="connsiteY9" fmla="*/ 9379 h 22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539" h="22539">
                    <a:moveTo>
                      <a:pt x="21957" y="14805"/>
                    </a:moveTo>
                    <a:cubicBezTo>
                      <a:pt x="23930" y="8968"/>
                      <a:pt x="20724" y="2556"/>
                      <a:pt x="14805" y="582"/>
                    </a:cubicBezTo>
                    <a:cubicBezTo>
                      <a:pt x="8968" y="-1391"/>
                      <a:pt x="2555" y="1815"/>
                      <a:pt x="582" y="7734"/>
                    </a:cubicBezTo>
                    <a:cubicBezTo>
                      <a:pt x="-1391" y="13654"/>
                      <a:pt x="1815" y="19984"/>
                      <a:pt x="7735" y="21957"/>
                    </a:cubicBezTo>
                    <a:cubicBezTo>
                      <a:pt x="13571" y="23930"/>
                      <a:pt x="19984" y="20724"/>
                      <a:pt x="21957" y="14805"/>
                    </a:cubicBezTo>
                    <a:close/>
                    <a:moveTo>
                      <a:pt x="5515" y="9379"/>
                    </a:moveTo>
                    <a:cubicBezTo>
                      <a:pt x="6583" y="6255"/>
                      <a:pt x="9954" y="4529"/>
                      <a:pt x="13161" y="5597"/>
                    </a:cubicBezTo>
                    <a:cubicBezTo>
                      <a:pt x="16285" y="6666"/>
                      <a:pt x="18011" y="10037"/>
                      <a:pt x="16942" y="13243"/>
                    </a:cubicBezTo>
                    <a:cubicBezTo>
                      <a:pt x="15873" y="16449"/>
                      <a:pt x="12503" y="18093"/>
                      <a:pt x="9297" y="17024"/>
                    </a:cubicBezTo>
                    <a:cubicBezTo>
                      <a:pt x="6255" y="15956"/>
                      <a:pt x="4528" y="12503"/>
                      <a:pt x="5515" y="9379"/>
                    </a:cubicBezTo>
                    <a:close/>
                  </a:path>
                </a:pathLst>
              </a:custGeom>
              <a:grpFill/>
              <a:ln w="8221" cap="flat">
                <a:noFill/>
                <a:prstDash val="solid"/>
                <a:miter/>
              </a:ln>
            </p:spPr>
            <p:txBody>
              <a:bodyPr rtlCol="0" anchor="ctr"/>
              <a:lstStyle/>
              <a:p>
                <a:endParaRPr lang="en-US"/>
              </a:p>
            </p:txBody>
          </p:sp>
          <p:sp>
            <p:nvSpPr>
              <p:cNvPr id="204" name="Freeform: Shape 203">
                <a:extLst>
                  <a:ext uri="{FF2B5EF4-FFF2-40B4-BE49-F238E27FC236}">
                    <a16:creationId xmlns:a16="http://schemas.microsoft.com/office/drawing/2014/main" id="{C1F19424-E932-4CFB-A1E6-4FD5EA571905}"/>
                  </a:ext>
                </a:extLst>
              </p:cNvPr>
              <p:cNvSpPr/>
              <p:nvPr/>
            </p:nvSpPr>
            <p:spPr>
              <a:xfrm>
                <a:off x="3910230" y="4538970"/>
                <a:ext cx="33616" cy="23508"/>
              </a:xfrm>
              <a:custGeom>
                <a:avLst/>
                <a:gdLst>
                  <a:gd name="connsiteX0" fmla="*/ 33035 w 33616"/>
                  <a:gd name="connsiteY0" fmla="*/ 15816 h 23508"/>
                  <a:gd name="connsiteX1" fmla="*/ 25882 w 33616"/>
                  <a:gd name="connsiteY1" fmla="*/ 1593 h 23508"/>
                  <a:gd name="connsiteX2" fmla="*/ 232 w 33616"/>
                  <a:gd name="connsiteY2" fmla="*/ 4881 h 23508"/>
                  <a:gd name="connsiteX3" fmla="*/ 18812 w 33616"/>
                  <a:gd name="connsiteY3" fmla="*/ 22886 h 23508"/>
                  <a:gd name="connsiteX4" fmla="*/ 33035 w 33616"/>
                  <a:gd name="connsiteY4" fmla="*/ 15816 h 23508"/>
                  <a:gd name="connsiteX5" fmla="*/ 5165 w 33616"/>
                  <a:gd name="connsiteY5" fmla="*/ 6690 h 23508"/>
                  <a:gd name="connsiteX6" fmla="*/ 24320 w 33616"/>
                  <a:gd name="connsiteY6" fmla="*/ 6608 h 23508"/>
                  <a:gd name="connsiteX7" fmla="*/ 28102 w 33616"/>
                  <a:gd name="connsiteY7" fmla="*/ 14254 h 23508"/>
                  <a:gd name="connsiteX8" fmla="*/ 20456 w 33616"/>
                  <a:gd name="connsiteY8" fmla="*/ 18035 h 23508"/>
                  <a:gd name="connsiteX9" fmla="*/ 5165 w 33616"/>
                  <a:gd name="connsiteY9" fmla="*/ 6690 h 23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616" h="23508">
                    <a:moveTo>
                      <a:pt x="33035" y="15816"/>
                    </a:moveTo>
                    <a:cubicBezTo>
                      <a:pt x="35008" y="9979"/>
                      <a:pt x="31801" y="3566"/>
                      <a:pt x="25882" y="1593"/>
                    </a:cubicBezTo>
                    <a:cubicBezTo>
                      <a:pt x="22758" y="524"/>
                      <a:pt x="2699" y="-2682"/>
                      <a:pt x="232" y="4881"/>
                    </a:cubicBezTo>
                    <a:cubicBezTo>
                      <a:pt x="-2234" y="12445"/>
                      <a:pt x="15688" y="21817"/>
                      <a:pt x="18812" y="22886"/>
                    </a:cubicBezTo>
                    <a:cubicBezTo>
                      <a:pt x="24731" y="24941"/>
                      <a:pt x="31062" y="21735"/>
                      <a:pt x="33035" y="15816"/>
                    </a:cubicBezTo>
                    <a:close/>
                    <a:moveTo>
                      <a:pt x="5165" y="6690"/>
                    </a:moveTo>
                    <a:cubicBezTo>
                      <a:pt x="6727" y="4717"/>
                      <a:pt x="19388" y="4964"/>
                      <a:pt x="24320" y="6608"/>
                    </a:cubicBezTo>
                    <a:cubicBezTo>
                      <a:pt x="27444" y="7676"/>
                      <a:pt x="29171" y="11047"/>
                      <a:pt x="28102" y="14254"/>
                    </a:cubicBezTo>
                    <a:cubicBezTo>
                      <a:pt x="27033" y="17378"/>
                      <a:pt x="23663" y="19104"/>
                      <a:pt x="20456" y="18035"/>
                    </a:cubicBezTo>
                    <a:cubicBezTo>
                      <a:pt x="15524" y="16391"/>
                      <a:pt x="5247" y="8992"/>
                      <a:pt x="5165" y="6690"/>
                    </a:cubicBezTo>
                    <a:close/>
                  </a:path>
                </a:pathLst>
              </a:custGeom>
              <a:grpFill/>
              <a:ln w="8221" cap="flat">
                <a:noFill/>
                <a:prstDash val="solid"/>
                <a:miter/>
              </a:ln>
            </p:spPr>
            <p:txBody>
              <a:bodyPr rtlCol="0" anchor="ctr"/>
              <a:lstStyle/>
              <a:p>
                <a:endParaRPr lang="en-US"/>
              </a:p>
            </p:txBody>
          </p:sp>
          <p:sp>
            <p:nvSpPr>
              <p:cNvPr id="205" name="Freeform: Shape 204">
                <a:extLst>
                  <a:ext uri="{FF2B5EF4-FFF2-40B4-BE49-F238E27FC236}">
                    <a16:creationId xmlns:a16="http://schemas.microsoft.com/office/drawing/2014/main" id="{302809DB-7135-4F85-B817-50B0EFDF31D1}"/>
                  </a:ext>
                </a:extLst>
              </p:cNvPr>
              <p:cNvSpPr/>
              <p:nvPr/>
            </p:nvSpPr>
            <p:spPr>
              <a:xfrm>
                <a:off x="4173140" y="4546741"/>
                <a:ext cx="67144" cy="191448"/>
              </a:xfrm>
              <a:custGeom>
                <a:avLst/>
                <a:gdLst>
                  <a:gd name="connsiteX0" fmla="*/ 62058 w 67144"/>
                  <a:gd name="connsiteY0" fmla="*/ 1797 h 191448"/>
                  <a:gd name="connsiteX1" fmla="*/ 153 w 67144"/>
                  <a:gd name="connsiteY1" fmla="*/ 188007 h 191448"/>
                  <a:gd name="connsiteX2" fmla="*/ 1797 w 67144"/>
                  <a:gd name="connsiteY2" fmla="*/ 191295 h 191448"/>
                  <a:gd name="connsiteX3" fmla="*/ 5086 w 67144"/>
                  <a:gd name="connsiteY3" fmla="*/ 189651 h 191448"/>
                  <a:gd name="connsiteX4" fmla="*/ 66991 w 67144"/>
                  <a:gd name="connsiteY4" fmla="*/ 3442 h 191448"/>
                  <a:gd name="connsiteX5" fmla="*/ 65347 w 67144"/>
                  <a:gd name="connsiteY5" fmla="*/ 153 h 191448"/>
                  <a:gd name="connsiteX6" fmla="*/ 62058 w 67144"/>
                  <a:gd name="connsiteY6" fmla="*/ 1797 h 191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144" h="191448">
                    <a:moveTo>
                      <a:pt x="62058" y="1797"/>
                    </a:moveTo>
                    <a:lnTo>
                      <a:pt x="153" y="188007"/>
                    </a:lnTo>
                    <a:cubicBezTo>
                      <a:pt x="-340" y="189405"/>
                      <a:pt x="400" y="190884"/>
                      <a:pt x="1797" y="191295"/>
                    </a:cubicBezTo>
                    <a:cubicBezTo>
                      <a:pt x="3195" y="191789"/>
                      <a:pt x="4675" y="191048"/>
                      <a:pt x="5086" y="189651"/>
                    </a:cubicBezTo>
                    <a:lnTo>
                      <a:pt x="66991" y="3442"/>
                    </a:lnTo>
                    <a:cubicBezTo>
                      <a:pt x="67484" y="2044"/>
                      <a:pt x="66744" y="564"/>
                      <a:pt x="65347" y="153"/>
                    </a:cubicBezTo>
                    <a:cubicBezTo>
                      <a:pt x="63949" y="-340"/>
                      <a:pt x="62470" y="399"/>
                      <a:pt x="62058" y="1797"/>
                    </a:cubicBezTo>
                    <a:close/>
                  </a:path>
                </a:pathLst>
              </a:custGeom>
              <a:grpFill/>
              <a:ln w="8221" cap="flat">
                <a:noFill/>
                <a:prstDash val="solid"/>
                <a:miter/>
              </a:ln>
            </p:spPr>
            <p:txBody>
              <a:bodyPr rtlCol="0" anchor="ctr"/>
              <a:lstStyle/>
              <a:p>
                <a:endParaRPr lang="en-US"/>
              </a:p>
            </p:txBody>
          </p:sp>
          <p:sp>
            <p:nvSpPr>
              <p:cNvPr id="206" name="Freeform: Shape 205">
                <a:extLst>
                  <a:ext uri="{FF2B5EF4-FFF2-40B4-BE49-F238E27FC236}">
                    <a16:creationId xmlns:a16="http://schemas.microsoft.com/office/drawing/2014/main" id="{C8739B5E-D418-4FE5-9433-4F18896934A6}"/>
                  </a:ext>
                </a:extLst>
              </p:cNvPr>
              <p:cNvSpPr/>
              <p:nvPr/>
            </p:nvSpPr>
            <p:spPr>
              <a:xfrm>
                <a:off x="3881124" y="4349642"/>
                <a:ext cx="81613" cy="187868"/>
              </a:xfrm>
              <a:custGeom>
                <a:avLst/>
                <a:gdLst>
                  <a:gd name="connsiteX0" fmla="*/ 49480 w 81613"/>
                  <a:gd name="connsiteY0" fmla="*/ 10631 h 187868"/>
                  <a:gd name="connsiteX1" fmla="*/ 36244 w 81613"/>
                  <a:gd name="connsiteY1" fmla="*/ 50339 h 187868"/>
                  <a:gd name="connsiteX2" fmla="*/ 22021 w 81613"/>
                  <a:gd name="connsiteY2" fmla="*/ 45571 h 187868"/>
                  <a:gd name="connsiteX3" fmla="*/ 18733 w 81613"/>
                  <a:gd name="connsiteY3" fmla="*/ 47215 h 187868"/>
                  <a:gd name="connsiteX4" fmla="*/ 12156 w 81613"/>
                  <a:gd name="connsiteY4" fmla="*/ 66946 h 187868"/>
                  <a:gd name="connsiteX5" fmla="*/ 13800 w 81613"/>
                  <a:gd name="connsiteY5" fmla="*/ 70235 h 187868"/>
                  <a:gd name="connsiteX6" fmla="*/ 28023 w 81613"/>
                  <a:gd name="connsiteY6" fmla="*/ 75003 h 187868"/>
                  <a:gd name="connsiteX7" fmla="*/ 4674 w 81613"/>
                  <a:gd name="connsiteY7" fmla="*/ 145129 h 187868"/>
                  <a:gd name="connsiteX8" fmla="*/ 5168 w 81613"/>
                  <a:gd name="connsiteY8" fmla="*/ 152446 h 187868"/>
                  <a:gd name="connsiteX9" fmla="*/ 8374 w 81613"/>
                  <a:gd name="connsiteY9" fmla="*/ 156064 h 187868"/>
                  <a:gd name="connsiteX10" fmla="*/ 153 w 81613"/>
                  <a:gd name="connsiteY10" fmla="*/ 180727 h 187868"/>
                  <a:gd name="connsiteX11" fmla="*/ 1797 w 81613"/>
                  <a:gd name="connsiteY11" fmla="*/ 184016 h 187868"/>
                  <a:gd name="connsiteX12" fmla="*/ 12978 w 81613"/>
                  <a:gd name="connsiteY12" fmla="*/ 187715 h 187868"/>
                  <a:gd name="connsiteX13" fmla="*/ 16266 w 81613"/>
                  <a:gd name="connsiteY13" fmla="*/ 186071 h 187868"/>
                  <a:gd name="connsiteX14" fmla="*/ 24488 w 81613"/>
                  <a:gd name="connsiteY14" fmla="*/ 161408 h 187868"/>
                  <a:gd name="connsiteX15" fmla="*/ 34024 w 81613"/>
                  <a:gd name="connsiteY15" fmla="*/ 154831 h 187868"/>
                  <a:gd name="connsiteX16" fmla="*/ 57372 w 81613"/>
                  <a:gd name="connsiteY16" fmla="*/ 84704 h 187868"/>
                  <a:gd name="connsiteX17" fmla="*/ 71595 w 81613"/>
                  <a:gd name="connsiteY17" fmla="*/ 89472 h 187868"/>
                  <a:gd name="connsiteX18" fmla="*/ 74883 w 81613"/>
                  <a:gd name="connsiteY18" fmla="*/ 87828 h 187868"/>
                  <a:gd name="connsiteX19" fmla="*/ 81460 w 81613"/>
                  <a:gd name="connsiteY19" fmla="*/ 68097 h 187868"/>
                  <a:gd name="connsiteX20" fmla="*/ 79816 w 81613"/>
                  <a:gd name="connsiteY20" fmla="*/ 64809 h 187868"/>
                  <a:gd name="connsiteX21" fmla="*/ 65593 w 81613"/>
                  <a:gd name="connsiteY21" fmla="*/ 60040 h 187868"/>
                  <a:gd name="connsiteX22" fmla="*/ 78830 w 81613"/>
                  <a:gd name="connsiteY22" fmla="*/ 20332 h 187868"/>
                  <a:gd name="connsiteX23" fmla="*/ 69046 w 81613"/>
                  <a:gd name="connsiteY23" fmla="*/ 766 h 187868"/>
                  <a:gd name="connsiteX24" fmla="*/ 49480 w 81613"/>
                  <a:gd name="connsiteY24" fmla="*/ 10631 h 187868"/>
                  <a:gd name="connsiteX25" fmla="*/ 52439 w 81613"/>
                  <a:gd name="connsiteY25" fmla="*/ 83060 h 187868"/>
                  <a:gd name="connsiteX26" fmla="*/ 29091 w 81613"/>
                  <a:gd name="connsiteY26" fmla="*/ 153186 h 187868"/>
                  <a:gd name="connsiteX27" fmla="*/ 23583 w 81613"/>
                  <a:gd name="connsiteY27" fmla="*/ 155981 h 187868"/>
                  <a:gd name="connsiteX28" fmla="*/ 20295 w 81613"/>
                  <a:gd name="connsiteY28" fmla="*/ 157626 h 187868"/>
                  <a:gd name="connsiteX29" fmla="*/ 12238 w 81613"/>
                  <a:gd name="connsiteY29" fmla="*/ 181878 h 187868"/>
                  <a:gd name="connsiteX30" fmla="*/ 5990 w 81613"/>
                  <a:gd name="connsiteY30" fmla="*/ 179823 h 187868"/>
                  <a:gd name="connsiteX31" fmla="*/ 14047 w 81613"/>
                  <a:gd name="connsiteY31" fmla="*/ 155570 h 187868"/>
                  <a:gd name="connsiteX32" fmla="*/ 12402 w 81613"/>
                  <a:gd name="connsiteY32" fmla="*/ 152282 h 187868"/>
                  <a:gd name="connsiteX33" fmla="*/ 9854 w 81613"/>
                  <a:gd name="connsiteY33" fmla="*/ 150145 h 187868"/>
                  <a:gd name="connsiteX34" fmla="*/ 9607 w 81613"/>
                  <a:gd name="connsiteY34" fmla="*/ 146774 h 187868"/>
                  <a:gd name="connsiteX35" fmla="*/ 32955 w 81613"/>
                  <a:gd name="connsiteY35" fmla="*/ 76647 h 187868"/>
                  <a:gd name="connsiteX36" fmla="*/ 52439 w 81613"/>
                  <a:gd name="connsiteY36" fmla="*/ 83060 h 187868"/>
                  <a:gd name="connsiteX37" fmla="*/ 37066 w 81613"/>
                  <a:gd name="connsiteY37" fmla="*/ 56012 h 187868"/>
                  <a:gd name="connsiteX38" fmla="*/ 37066 w 81613"/>
                  <a:gd name="connsiteY38" fmla="*/ 56012 h 187868"/>
                  <a:gd name="connsiteX39" fmla="*/ 61483 w 81613"/>
                  <a:gd name="connsiteY39" fmla="*/ 64151 h 187868"/>
                  <a:gd name="connsiteX40" fmla="*/ 61483 w 81613"/>
                  <a:gd name="connsiteY40" fmla="*/ 64151 h 187868"/>
                  <a:gd name="connsiteX41" fmla="*/ 75706 w 81613"/>
                  <a:gd name="connsiteY41" fmla="*/ 68837 h 187868"/>
                  <a:gd name="connsiteX42" fmla="*/ 70773 w 81613"/>
                  <a:gd name="connsiteY42" fmla="*/ 83635 h 187868"/>
                  <a:gd name="connsiteX43" fmla="*/ 56550 w 81613"/>
                  <a:gd name="connsiteY43" fmla="*/ 78867 h 187868"/>
                  <a:gd name="connsiteX44" fmla="*/ 32133 w 81613"/>
                  <a:gd name="connsiteY44" fmla="*/ 70728 h 187868"/>
                  <a:gd name="connsiteX45" fmla="*/ 17911 w 81613"/>
                  <a:gd name="connsiteY45" fmla="*/ 65959 h 187868"/>
                  <a:gd name="connsiteX46" fmla="*/ 22843 w 81613"/>
                  <a:gd name="connsiteY46" fmla="*/ 51161 h 187868"/>
                  <a:gd name="connsiteX47" fmla="*/ 37066 w 81613"/>
                  <a:gd name="connsiteY47" fmla="*/ 56012 h 187868"/>
                  <a:gd name="connsiteX48" fmla="*/ 73897 w 81613"/>
                  <a:gd name="connsiteY48" fmla="*/ 18688 h 187868"/>
                  <a:gd name="connsiteX49" fmla="*/ 60661 w 81613"/>
                  <a:gd name="connsiteY49" fmla="*/ 58396 h 187868"/>
                  <a:gd name="connsiteX50" fmla="*/ 41259 w 81613"/>
                  <a:gd name="connsiteY50" fmla="*/ 51901 h 187868"/>
                  <a:gd name="connsiteX51" fmla="*/ 54495 w 81613"/>
                  <a:gd name="connsiteY51" fmla="*/ 12193 h 187868"/>
                  <a:gd name="connsiteX52" fmla="*/ 67402 w 81613"/>
                  <a:gd name="connsiteY52" fmla="*/ 5698 h 187868"/>
                  <a:gd name="connsiteX53" fmla="*/ 73897 w 81613"/>
                  <a:gd name="connsiteY53" fmla="*/ 18688 h 18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81613" h="187868">
                    <a:moveTo>
                      <a:pt x="49480" y="10631"/>
                    </a:moveTo>
                    <a:lnTo>
                      <a:pt x="36244" y="50339"/>
                    </a:lnTo>
                    <a:lnTo>
                      <a:pt x="22021" y="45571"/>
                    </a:lnTo>
                    <a:cubicBezTo>
                      <a:pt x="20624" y="45078"/>
                      <a:pt x="19144" y="45818"/>
                      <a:pt x="18733" y="47215"/>
                    </a:cubicBezTo>
                    <a:lnTo>
                      <a:pt x="12156" y="66946"/>
                    </a:lnTo>
                    <a:cubicBezTo>
                      <a:pt x="11663" y="68344"/>
                      <a:pt x="12402" y="69824"/>
                      <a:pt x="13800" y="70235"/>
                    </a:cubicBezTo>
                    <a:lnTo>
                      <a:pt x="28023" y="75003"/>
                    </a:lnTo>
                    <a:lnTo>
                      <a:pt x="4674" y="145129"/>
                    </a:lnTo>
                    <a:cubicBezTo>
                      <a:pt x="3852" y="147514"/>
                      <a:pt x="4017" y="150145"/>
                      <a:pt x="5168" y="152446"/>
                    </a:cubicBezTo>
                    <a:cubicBezTo>
                      <a:pt x="5908" y="153926"/>
                      <a:pt x="6976" y="155159"/>
                      <a:pt x="8374" y="156064"/>
                    </a:cubicBezTo>
                    <a:lnTo>
                      <a:pt x="153" y="180727"/>
                    </a:lnTo>
                    <a:cubicBezTo>
                      <a:pt x="-340" y="182125"/>
                      <a:pt x="400" y="183605"/>
                      <a:pt x="1797" y="184016"/>
                    </a:cubicBezTo>
                    <a:lnTo>
                      <a:pt x="12978" y="187715"/>
                    </a:lnTo>
                    <a:cubicBezTo>
                      <a:pt x="14375" y="188209"/>
                      <a:pt x="15855" y="187469"/>
                      <a:pt x="16266" y="186071"/>
                    </a:cubicBezTo>
                    <a:lnTo>
                      <a:pt x="24488" y="161408"/>
                    </a:lnTo>
                    <a:cubicBezTo>
                      <a:pt x="28680" y="161572"/>
                      <a:pt x="32626" y="159023"/>
                      <a:pt x="34024" y="154831"/>
                    </a:cubicBezTo>
                    <a:lnTo>
                      <a:pt x="57372" y="84704"/>
                    </a:lnTo>
                    <a:lnTo>
                      <a:pt x="71595" y="89472"/>
                    </a:lnTo>
                    <a:cubicBezTo>
                      <a:pt x="72992" y="89966"/>
                      <a:pt x="74472" y="89225"/>
                      <a:pt x="74883" y="87828"/>
                    </a:cubicBezTo>
                    <a:lnTo>
                      <a:pt x="81460" y="68097"/>
                    </a:lnTo>
                    <a:cubicBezTo>
                      <a:pt x="81953" y="66699"/>
                      <a:pt x="81214" y="65220"/>
                      <a:pt x="79816" y="64809"/>
                    </a:cubicBezTo>
                    <a:lnTo>
                      <a:pt x="65593" y="60040"/>
                    </a:lnTo>
                    <a:lnTo>
                      <a:pt x="78830" y="20332"/>
                    </a:lnTo>
                    <a:cubicBezTo>
                      <a:pt x="81543" y="12275"/>
                      <a:pt x="77103" y="3479"/>
                      <a:pt x="69046" y="766"/>
                    </a:cubicBezTo>
                    <a:cubicBezTo>
                      <a:pt x="60907" y="-1865"/>
                      <a:pt x="52193" y="2492"/>
                      <a:pt x="49480" y="10631"/>
                    </a:cubicBezTo>
                    <a:close/>
                    <a:moveTo>
                      <a:pt x="52439" y="83060"/>
                    </a:moveTo>
                    <a:lnTo>
                      <a:pt x="29091" y="153186"/>
                    </a:lnTo>
                    <a:cubicBezTo>
                      <a:pt x="28352" y="155488"/>
                      <a:pt x="25885" y="156721"/>
                      <a:pt x="23583" y="155981"/>
                    </a:cubicBezTo>
                    <a:cubicBezTo>
                      <a:pt x="22186" y="155488"/>
                      <a:pt x="20706" y="156228"/>
                      <a:pt x="20295" y="157626"/>
                    </a:cubicBezTo>
                    <a:lnTo>
                      <a:pt x="12238" y="181878"/>
                    </a:lnTo>
                    <a:lnTo>
                      <a:pt x="5990" y="179823"/>
                    </a:lnTo>
                    <a:lnTo>
                      <a:pt x="14047" y="155570"/>
                    </a:lnTo>
                    <a:cubicBezTo>
                      <a:pt x="14540" y="154173"/>
                      <a:pt x="13800" y="152693"/>
                      <a:pt x="12402" y="152282"/>
                    </a:cubicBezTo>
                    <a:cubicBezTo>
                      <a:pt x="11334" y="151953"/>
                      <a:pt x="10429" y="151131"/>
                      <a:pt x="9854" y="150145"/>
                    </a:cubicBezTo>
                    <a:cubicBezTo>
                      <a:pt x="9361" y="149076"/>
                      <a:pt x="9278" y="147925"/>
                      <a:pt x="9607" y="146774"/>
                    </a:cubicBezTo>
                    <a:lnTo>
                      <a:pt x="32955" y="76647"/>
                    </a:lnTo>
                    <a:lnTo>
                      <a:pt x="52439" y="83060"/>
                    </a:lnTo>
                    <a:close/>
                    <a:moveTo>
                      <a:pt x="37066" y="56012"/>
                    </a:moveTo>
                    <a:cubicBezTo>
                      <a:pt x="37066" y="56012"/>
                      <a:pt x="37066" y="56012"/>
                      <a:pt x="37066" y="56012"/>
                    </a:cubicBezTo>
                    <a:lnTo>
                      <a:pt x="61483" y="64151"/>
                    </a:lnTo>
                    <a:cubicBezTo>
                      <a:pt x="61483" y="64151"/>
                      <a:pt x="61483" y="64151"/>
                      <a:pt x="61483" y="64151"/>
                    </a:cubicBezTo>
                    <a:lnTo>
                      <a:pt x="75706" y="68837"/>
                    </a:lnTo>
                    <a:lnTo>
                      <a:pt x="70773" y="83635"/>
                    </a:lnTo>
                    <a:lnTo>
                      <a:pt x="56550" y="78867"/>
                    </a:lnTo>
                    <a:lnTo>
                      <a:pt x="32133" y="70728"/>
                    </a:lnTo>
                    <a:lnTo>
                      <a:pt x="17911" y="65959"/>
                    </a:lnTo>
                    <a:lnTo>
                      <a:pt x="22843" y="51161"/>
                    </a:lnTo>
                    <a:lnTo>
                      <a:pt x="37066" y="56012"/>
                    </a:lnTo>
                    <a:close/>
                    <a:moveTo>
                      <a:pt x="73897" y="18688"/>
                    </a:moveTo>
                    <a:lnTo>
                      <a:pt x="60661" y="58396"/>
                    </a:lnTo>
                    <a:lnTo>
                      <a:pt x="41259" y="51901"/>
                    </a:lnTo>
                    <a:lnTo>
                      <a:pt x="54495" y="12193"/>
                    </a:lnTo>
                    <a:cubicBezTo>
                      <a:pt x="56303" y="6849"/>
                      <a:pt x="62058" y="3890"/>
                      <a:pt x="67402" y="5698"/>
                    </a:cubicBezTo>
                    <a:cubicBezTo>
                      <a:pt x="72746" y="7507"/>
                      <a:pt x="75623" y="13344"/>
                      <a:pt x="73897" y="18688"/>
                    </a:cubicBezTo>
                    <a:close/>
                  </a:path>
                </a:pathLst>
              </a:custGeom>
              <a:grpFill/>
              <a:ln w="8221" cap="flat">
                <a:noFill/>
                <a:prstDash val="solid"/>
                <a:miter/>
              </a:ln>
            </p:spPr>
            <p:txBody>
              <a:bodyPr rtlCol="0" anchor="ctr"/>
              <a:lstStyle/>
              <a:p>
                <a:endParaRPr lang="en-US"/>
              </a:p>
            </p:txBody>
          </p:sp>
          <p:sp>
            <p:nvSpPr>
              <p:cNvPr id="207" name="Freeform: Shape 206">
                <a:extLst>
                  <a:ext uri="{FF2B5EF4-FFF2-40B4-BE49-F238E27FC236}">
                    <a16:creationId xmlns:a16="http://schemas.microsoft.com/office/drawing/2014/main" id="{43695464-9E09-4DE0-9FFC-64B5FE8CE21E}"/>
                  </a:ext>
                </a:extLst>
              </p:cNvPr>
              <p:cNvSpPr/>
              <p:nvPr/>
            </p:nvSpPr>
            <p:spPr>
              <a:xfrm>
                <a:off x="4079908" y="4508539"/>
                <a:ext cx="71249" cy="38233"/>
              </a:xfrm>
              <a:custGeom>
                <a:avLst/>
                <a:gdLst>
                  <a:gd name="connsiteX0" fmla="*/ 239 w 71249"/>
                  <a:gd name="connsiteY0" fmla="*/ 36792 h 38233"/>
                  <a:gd name="connsiteX1" fmla="*/ 3774 w 71249"/>
                  <a:gd name="connsiteY1" fmla="*/ 37943 h 38233"/>
                  <a:gd name="connsiteX2" fmla="*/ 69790 w 71249"/>
                  <a:gd name="connsiteY2" fmla="*/ 4894 h 38233"/>
                  <a:gd name="connsiteX3" fmla="*/ 71106 w 71249"/>
                  <a:gd name="connsiteY3" fmla="*/ 3414 h 38233"/>
                  <a:gd name="connsiteX4" fmla="*/ 70941 w 71249"/>
                  <a:gd name="connsiteY4" fmla="*/ 1441 h 38233"/>
                  <a:gd name="connsiteX5" fmla="*/ 67406 w 71249"/>
                  <a:gd name="connsiteY5" fmla="*/ 290 h 38233"/>
                  <a:gd name="connsiteX6" fmla="*/ 1390 w 71249"/>
                  <a:gd name="connsiteY6" fmla="*/ 33339 h 38233"/>
                  <a:gd name="connsiteX7" fmla="*/ 239 w 71249"/>
                  <a:gd name="connsiteY7" fmla="*/ 36792 h 38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249" h="38233">
                    <a:moveTo>
                      <a:pt x="239" y="36792"/>
                    </a:moveTo>
                    <a:cubicBezTo>
                      <a:pt x="897" y="38107"/>
                      <a:pt x="2459" y="38601"/>
                      <a:pt x="3774" y="37943"/>
                    </a:cubicBezTo>
                    <a:lnTo>
                      <a:pt x="69790" y="4894"/>
                    </a:lnTo>
                    <a:cubicBezTo>
                      <a:pt x="70448" y="4565"/>
                      <a:pt x="70859" y="3990"/>
                      <a:pt x="71106" y="3414"/>
                    </a:cubicBezTo>
                    <a:cubicBezTo>
                      <a:pt x="71352" y="2756"/>
                      <a:pt x="71270" y="2099"/>
                      <a:pt x="70941" y="1441"/>
                    </a:cubicBezTo>
                    <a:cubicBezTo>
                      <a:pt x="70284" y="126"/>
                      <a:pt x="68722" y="-368"/>
                      <a:pt x="67406" y="290"/>
                    </a:cubicBezTo>
                    <a:lnTo>
                      <a:pt x="1390" y="33339"/>
                    </a:lnTo>
                    <a:cubicBezTo>
                      <a:pt x="157" y="33915"/>
                      <a:pt x="-336" y="35477"/>
                      <a:pt x="239" y="36792"/>
                    </a:cubicBezTo>
                    <a:close/>
                  </a:path>
                </a:pathLst>
              </a:custGeom>
              <a:grpFill/>
              <a:ln w="8221" cap="flat">
                <a:noFill/>
                <a:prstDash val="solid"/>
                <a:miter/>
              </a:ln>
            </p:spPr>
            <p:txBody>
              <a:bodyPr rtlCol="0" anchor="ctr"/>
              <a:lstStyle/>
              <a:p>
                <a:endParaRPr lang="en-US"/>
              </a:p>
            </p:txBody>
          </p:sp>
          <p:sp>
            <p:nvSpPr>
              <p:cNvPr id="208" name="Freeform: Shape 207">
                <a:extLst>
                  <a:ext uri="{FF2B5EF4-FFF2-40B4-BE49-F238E27FC236}">
                    <a16:creationId xmlns:a16="http://schemas.microsoft.com/office/drawing/2014/main" id="{9F8B5A42-AE84-439E-879A-112C018654DE}"/>
                  </a:ext>
                </a:extLst>
              </p:cNvPr>
              <p:cNvSpPr/>
              <p:nvPr/>
            </p:nvSpPr>
            <p:spPr>
              <a:xfrm>
                <a:off x="4161165" y="4494564"/>
                <a:ext cx="17780" cy="11514"/>
              </a:xfrm>
              <a:custGeom>
                <a:avLst/>
                <a:gdLst>
                  <a:gd name="connsiteX0" fmla="*/ 17637 w 17780"/>
                  <a:gd name="connsiteY0" fmla="*/ 3414 h 11514"/>
                  <a:gd name="connsiteX1" fmla="*/ 17472 w 17780"/>
                  <a:gd name="connsiteY1" fmla="*/ 1441 h 11514"/>
                  <a:gd name="connsiteX2" fmla="*/ 13937 w 17780"/>
                  <a:gd name="connsiteY2" fmla="*/ 290 h 11514"/>
                  <a:gd name="connsiteX3" fmla="*/ 1441 w 17780"/>
                  <a:gd name="connsiteY3" fmla="*/ 6538 h 11514"/>
                  <a:gd name="connsiteX4" fmla="*/ 290 w 17780"/>
                  <a:gd name="connsiteY4" fmla="*/ 10073 h 11514"/>
                  <a:gd name="connsiteX5" fmla="*/ 3825 w 17780"/>
                  <a:gd name="connsiteY5" fmla="*/ 11224 h 11514"/>
                  <a:gd name="connsiteX6" fmla="*/ 16321 w 17780"/>
                  <a:gd name="connsiteY6" fmla="*/ 4976 h 11514"/>
                  <a:gd name="connsiteX7" fmla="*/ 17637 w 17780"/>
                  <a:gd name="connsiteY7" fmla="*/ 3414 h 11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80" h="11514">
                    <a:moveTo>
                      <a:pt x="17637" y="3414"/>
                    </a:moveTo>
                    <a:cubicBezTo>
                      <a:pt x="17883" y="2756"/>
                      <a:pt x="17801" y="2099"/>
                      <a:pt x="17472" y="1441"/>
                    </a:cubicBezTo>
                    <a:cubicBezTo>
                      <a:pt x="16815" y="126"/>
                      <a:pt x="15253" y="-368"/>
                      <a:pt x="13937" y="290"/>
                    </a:cubicBezTo>
                    <a:lnTo>
                      <a:pt x="1441" y="6538"/>
                    </a:lnTo>
                    <a:cubicBezTo>
                      <a:pt x="126" y="7196"/>
                      <a:pt x="-368" y="8758"/>
                      <a:pt x="290" y="10073"/>
                    </a:cubicBezTo>
                    <a:cubicBezTo>
                      <a:pt x="948" y="11389"/>
                      <a:pt x="2510" y="11882"/>
                      <a:pt x="3825" y="11224"/>
                    </a:cubicBezTo>
                    <a:lnTo>
                      <a:pt x="16321" y="4976"/>
                    </a:lnTo>
                    <a:cubicBezTo>
                      <a:pt x="16979" y="4565"/>
                      <a:pt x="17390" y="4072"/>
                      <a:pt x="17637" y="3414"/>
                    </a:cubicBezTo>
                    <a:close/>
                  </a:path>
                </a:pathLst>
              </a:custGeom>
              <a:grpFill/>
              <a:ln w="8221" cap="flat">
                <a:noFill/>
                <a:prstDash val="solid"/>
                <a:miter/>
              </a:ln>
            </p:spPr>
            <p:txBody>
              <a:bodyPr rtlCol="0" anchor="ctr"/>
              <a:lstStyle/>
              <a:p>
                <a:endParaRPr lang="en-US"/>
              </a:p>
            </p:txBody>
          </p:sp>
          <p:sp>
            <p:nvSpPr>
              <p:cNvPr id="209" name="Freeform: Shape 208">
                <a:extLst>
                  <a:ext uri="{FF2B5EF4-FFF2-40B4-BE49-F238E27FC236}">
                    <a16:creationId xmlns:a16="http://schemas.microsoft.com/office/drawing/2014/main" id="{EBEA29B0-A61C-44CE-8C82-A15F68E6FDFA}"/>
                  </a:ext>
                </a:extLst>
              </p:cNvPr>
              <p:cNvSpPr/>
              <p:nvPr/>
            </p:nvSpPr>
            <p:spPr>
              <a:xfrm>
                <a:off x="3963171" y="4372730"/>
                <a:ext cx="13377" cy="29705"/>
              </a:xfrm>
              <a:custGeom>
                <a:avLst/>
                <a:gdLst>
                  <a:gd name="connsiteX0" fmla="*/ 8292 w 13377"/>
                  <a:gd name="connsiteY0" fmla="*/ 1765 h 29705"/>
                  <a:gd name="connsiteX1" fmla="*/ 153 w 13377"/>
                  <a:gd name="connsiteY1" fmla="*/ 26264 h 29705"/>
                  <a:gd name="connsiteX2" fmla="*/ 1797 w 13377"/>
                  <a:gd name="connsiteY2" fmla="*/ 29553 h 29705"/>
                  <a:gd name="connsiteX3" fmla="*/ 5086 w 13377"/>
                  <a:gd name="connsiteY3" fmla="*/ 27909 h 29705"/>
                  <a:gd name="connsiteX4" fmla="*/ 13225 w 13377"/>
                  <a:gd name="connsiteY4" fmla="*/ 3409 h 29705"/>
                  <a:gd name="connsiteX5" fmla="*/ 11580 w 13377"/>
                  <a:gd name="connsiteY5" fmla="*/ 121 h 29705"/>
                  <a:gd name="connsiteX6" fmla="*/ 8292 w 13377"/>
                  <a:gd name="connsiteY6" fmla="*/ 1765 h 29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77" h="29705">
                    <a:moveTo>
                      <a:pt x="8292" y="1765"/>
                    </a:moveTo>
                    <a:lnTo>
                      <a:pt x="153" y="26264"/>
                    </a:lnTo>
                    <a:cubicBezTo>
                      <a:pt x="-340" y="27662"/>
                      <a:pt x="400" y="29142"/>
                      <a:pt x="1797" y="29553"/>
                    </a:cubicBezTo>
                    <a:cubicBezTo>
                      <a:pt x="3195" y="30046"/>
                      <a:pt x="4675" y="29306"/>
                      <a:pt x="5086" y="27909"/>
                    </a:cubicBezTo>
                    <a:lnTo>
                      <a:pt x="13225" y="3409"/>
                    </a:lnTo>
                    <a:cubicBezTo>
                      <a:pt x="13718" y="2012"/>
                      <a:pt x="12978" y="532"/>
                      <a:pt x="11580" y="121"/>
                    </a:cubicBezTo>
                    <a:cubicBezTo>
                      <a:pt x="10183" y="-290"/>
                      <a:pt x="8785" y="368"/>
                      <a:pt x="8292" y="1765"/>
                    </a:cubicBezTo>
                    <a:close/>
                  </a:path>
                </a:pathLst>
              </a:custGeom>
              <a:grpFill/>
              <a:ln w="8221" cap="flat">
                <a:noFill/>
                <a:prstDash val="solid"/>
                <a:miter/>
              </a:ln>
            </p:spPr>
            <p:txBody>
              <a:bodyPr rtlCol="0" anchor="ctr"/>
              <a:lstStyle/>
              <a:p>
                <a:endParaRPr lang="en-US"/>
              </a:p>
            </p:txBody>
          </p:sp>
          <p:sp>
            <p:nvSpPr>
              <p:cNvPr id="210" name="Freeform: Shape 209">
                <a:extLst>
                  <a:ext uri="{FF2B5EF4-FFF2-40B4-BE49-F238E27FC236}">
                    <a16:creationId xmlns:a16="http://schemas.microsoft.com/office/drawing/2014/main" id="{BD56F734-E225-4676-817C-922B45082CF5}"/>
                  </a:ext>
                </a:extLst>
              </p:cNvPr>
              <p:cNvSpPr/>
              <p:nvPr/>
            </p:nvSpPr>
            <p:spPr>
              <a:xfrm>
                <a:off x="3980847" y="4376891"/>
                <a:ext cx="8198" cy="14199"/>
              </a:xfrm>
              <a:custGeom>
                <a:avLst/>
                <a:gdLst>
                  <a:gd name="connsiteX0" fmla="*/ 3112 w 8198"/>
                  <a:gd name="connsiteY0" fmla="*/ 1797 h 14199"/>
                  <a:gd name="connsiteX1" fmla="*/ 153 w 8198"/>
                  <a:gd name="connsiteY1" fmla="*/ 10758 h 14199"/>
                  <a:gd name="connsiteX2" fmla="*/ 1797 w 8198"/>
                  <a:gd name="connsiteY2" fmla="*/ 14046 h 14199"/>
                  <a:gd name="connsiteX3" fmla="*/ 5085 w 8198"/>
                  <a:gd name="connsiteY3" fmla="*/ 12403 h 14199"/>
                  <a:gd name="connsiteX4" fmla="*/ 8045 w 8198"/>
                  <a:gd name="connsiteY4" fmla="*/ 3441 h 14199"/>
                  <a:gd name="connsiteX5" fmla="*/ 6401 w 8198"/>
                  <a:gd name="connsiteY5" fmla="*/ 153 h 14199"/>
                  <a:gd name="connsiteX6" fmla="*/ 3112 w 8198"/>
                  <a:gd name="connsiteY6" fmla="*/ 1797 h 14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98" h="14199">
                    <a:moveTo>
                      <a:pt x="3112" y="1797"/>
                    </a:moveTo>
                    <a:lnTo>
                      <a:pt x="153" y="10758"/>
                    </a:lnTo>
                    <a:cubicBezTo>
                      <a:pt x="-340" y="12156"/>
                      <a:pt x="400" y="13636"/>
                      <a:pt x="1797" y="14046"/>
                    </a:cubicBezTo>
                    <a:cubicBezTo>
                      <a:pt x="3195" y="14540"/>
                      <a:pt x="4674" y="13800"/>
                      <a:pt x="5085" y="12403"/>
                    </a:cubicBezTo>
                    <a:lnTo>
                      <a:pt x="8045" y="3441"/>
                    </a:lnTo>
                    <a:cubicBezTo>
                      <a:pt x="8538" y="2044"/>
                      <a:pt x="7799" y="564"/>
                      <a:pt x="6401" y="153"/>
                    </a:cubicBezTo>
                    <a:cubicBezTo>
                      <a:pt x="5085" y="-341"/>
                      <a:pt x="3606" y="400"/>
                      <a:pt x="3112" y="1797"/>
                    </a:cubicBezTo>
                    <a:close/>
                  </a:path>
                </a:pathLst>
              </a:custGeom>
              <a:grpFill/>
              <a:ln w="8221" cap="flat">
                <a:noFill/>
                <a:prstDash val="solid"/>
                <a:miter/>
              </a:ln>
            </p:spPr>
            <p:txBody>
              <a:bodyPr rtlCol="0" anchor="ctr"/>
              <a:lstStyle/>
              <a:p>
                <a:endParaRPr lang="en-US"/>
              </a:p>
            </p:txBody>
          </p:sp>
        </p:grpSp>
        <p:grpSp>
          <p:nvGrpSpPr>
            <p:cNvPr id="100" name="Graphic 2">
              <a:extLst>
                <a:ext uri="{FF2B5EF4-FFF2-40B4-BE49-F238E27FC236}">
                  <a16:creationId xmlns:a16="http://schemas.microsoft.com/office/drawing/2014/main" id="{AC2D2AB0-81EB-4CC4-82E3-BB34093FF054}"/>
                </a:ext>
              </a:extLst>
            </p:cNvPr>
            <p:cNvGrpSpPr/>
            <p:nvPr/>
          </p:nvGrpSpPr>
          <p:grpSpPr>
            <a:xfrm>
              <a:off x="11943206" y="4380415"/>
              <a:ext cx="400022" cy="308869"/>
              <a:chOff x="11943206" y="4380415"/>
              <a:chExt cx="400022" cy="308869"/>
            </a:xfrm>
            <a:grpFill/>
          </p:grpSpPr>
          <p:sp>
            <p:nvSpPr>
              <p:cNvPr id="196" name="Freeform: Shape 195">
                <a:extLst>
                  <a:ext uri="{FF2B5EF4-FFF2-40B4-BE49-F238E27FC236}">
                    <a16:creationId xmlns:a16="http://schemas.microsoft.com/office/drawing/2014/main" id="{F7576A25-F473-4262-9982-3D3201ECA5AD}"/>
                  </a:ext>
                </a:extLst>
              </p:cNvPr>
              <p:cNvSpPr/>
              <p:nvPr/>
            </p:nvSpPr>
            <p:spPr>
              <a:xfrm>
                <a:off x="11959895" y="4380415"/>
                <a:ext cx="383333" cy="288727"/>
              </a:xfrm>
              <a:custGeom>
                <a:avLst/>
                <a:gdLst>
                  <a:gd name="connsiteX0" fmla="*/ 383024 w 383333"/>
                  <a:gd name="connsiteY0" fmla="*/ 269654 h 288727"/>
                  <a:gd name="connsiteX1" fmla="*/ 338301 w 383333"/>
                  <a:gd name="connsiteY1" fmla="*/ 45545 h 288727"/>
                  <a:gd name="connsiteX2" fmla="*/ 338301 w 383333"/>
                  <a:gd name="connsiteY2" fmla="*/ 44805 h 288727"/>
                  <a:gd name="connsiteX3" fmla="*/ 316680 w 383333"/>
                  <a:gd name="connsiteY3" fmla="*/ 23184 h 288727"/>
                  <a:gd name="connsiteX4" fmla="*/ 291605 w 383333"/>
                  <a:gd name="connsiteY4" fmla="*/ 23184 h 288727"/>
                  <a:gd name="connsiteX5" fmla="*/ 291605 w 383333"/>
                  <a:gd name="connsiteY5" fmla="*/ 11592 h 288727"/>
                  <a:gd name="connsiteX6" fmla="*/ 280014 w 383333"/>
                  <a:gd name="connsiteY6" fmla="*/ 0 h 288727"/>
                  <a:gd name="connsiteX7" fmla="*/ 268422 w 383333"/>
                  <a:gd name="connsiteY7" fmla="*/ 11592 h 288727"/>
                  <a:gd name="connsiteX8" fmla="*/ 268422 w 383333"/>
                  <a:gd name="connsiteY8" fmla="*/ 23184 h 288727"/>
                  <a:gd name="connsiteX9" fmla="*/ 246882 w 383333"/>
                  <a:gd name="connsiteY9" fmla="*/ 23184 h 288727"/>
                  <a:gd name="connsiteX10" fmla="*/ 246882 w 383333"/>
                  <a:gd name="connsiteY10" fmla="*/ 11592 h 288727"/>
                  <a:gd name="connsiteX11" fmla="*/ 235290 w 383333"/>
                  <a:gd name="connsiteY11" fmla="*/ 0 h 288727"/>
                  <a:gd name="connsiteX12" fmla="*/ 223698 w 383333"/>
                  <a:gd name="connsiteY12" fmla="*/ 11592 h 288727"/>
                  <a:gd name="connsiteX13" fmla="*/ 223698 w 383333"/>
                  <a:gd name="connsiteY13" fmla="*/ 23184 h 288727"/>
                  <a:gd name="connsiteX14" fmla="*/ 202158 w 383333"/>
                  <a:gd name="connsiteY14" fmla="*/ 23184 h 288727"/>
                  <a:gd name="connsiteX15" fmla="*/ 202158 w 383333"/>
                  <a:gd name="connsiteY15" fmla="*/ 11592 h 288727"/>
                  <a:gd name="connsiteX16" fmla="*/ 190567 w 383333"/>
                  <a:gd name="connsiteY16" fmla="*/ 0 h 288727"/>
                  <a:gd name="connsiteX17" fmla="*/ 178975 w 383333"/>
                  <a:gd name="connsiteY17" fmla="*/ 11592 h 288727"/>
                  <a:gd name="connsiteX18" fmla="*/ 178975 w 383333"/>
                  <a:gd name="connsiteY18" fmla="*/ 23184 h 288727"/>
                  <a:gd name="connsiteX19" fmla="*/ 157436 w 383333"/>
                  <a:gd name="connsiteY19" fmla="*/ 23184 h 288727"/>
                  <a:gd name="connsiteX20" fmla="*/ 157436 w 383333"/>
                  <a:gd name="connsiteY20" fmla="*/ 11592 h 288727"/>
                  <a:gd name="connsiteX21" fmla="*/ 145844 w 383333"/>
                  <a:gd name="connsiteY21" fmla="*/ 0 h 288727"/>
                  <a:gd name="connsiteX22" fmla="*/ 134252 w 383333"/>
                  <a:gd name="connsiteY22" fmla="*/ 11592 h 288727"/>
                  <a:gd name="connsiteX23" fmla="*/ 134252 w 383333"/>
                  <a:gd name="connsiteY23" fmla="*/ 23184 h 288727"/>
                  <a:gd name="connsiteX24" fmla="*/ 112712 w 383333"/>
                  <a:gd name="connsiteY24" fmla="*/ 23184 h 288727"/>
                  <a:gd name="connsiteX25" fmla="*/ 112712 w 383333"/>
                  <a:gd name="connsiteY25" fmla="*/ 11592 h 288727"/>
                  <a:gd name="connsiteX26" fmla="*/ 101121 w 383333"/>
                  <a:gd name="connsiteY26" fmla="*/ 0 h 288727"/>
                  <a:gd name="connsiteX27" fmla="*/ 89529 w 383333"/>
                  <a:gd name="connsiteY27" fmla="*/ 11592 h 288727"/>
                  <a:gd name="connsiteX28" fmla="*/ 89529 w 383333"/>
                  <a:gd name="connsiteY28" fmla="*/ 23184 h 288727"/>
                  <a:gd name="connsiteX29" fmla="*/ 67989 w 383333"/>
                  <a:gd name="connsiteY29" fmla="*/ 23184 h 288727"/>
                  <a:gd name="connsiteX30" fmla="*/ 67989 w 383333"/>
                  <a:gd name="connsiteY30" fmla="*/ 11592 h 288727"/>
                  <a:gd name="connsiteX31" fmla="*/ 56397 w 383333"/>
                  <a:gd name="connsiteY31" fmla="*/ 0 h 288727"/>
                  <a:gd name="connsiteX32" fmla="*/ 44806 w 383333"/>
                  <a:gd name="connsiteY32" fmla="*/ 11592 h 288727"/>
                  <a:gd name="connsiteX33" fmla="*/ 44806 w 383333"/>
                  <a:gd name="connsiteY33" fmla="*/ 23184 h 288727"/>
                  <a:gd name="connsiteX34" fmla="*/ 21622 w 383333"/>
                  <a:gd name="connsiteY34" fmla="*/ 23184 h 288727"/>
                  <a:gd name="connsiteX35" fmla="*/ 0 w 383333"/>
                  <a:gd name="connsiteY35" fmla="*/ 44805 h 288727"/>
                  <a:gd name="connsiteX36" fmla="*/ 0 w 383333"/>
                  <a:gd name="connsiteY36" fmla="*/ 89857 h 288727"/>
                  <a:gd name="connsiteX37" fmla="*/ 0 w 383333"/>
                  <a:gd name="connsiteY37" fmla="*/ 286097 h 288727"/>
                  <a:gd name="connsiteX38" fmla="*/ 2631 w 383333"/>
                  <a:gd name="connsiteY38" fmla="*/ 288728 h 288727"/>
                  <a:gd name="connsiteX39" fmla="*/ 336411 w 383333"/>
                  <a:gd name="connsiteY39" fmla="*/ 288728 h 288727"/>
                  <a:gd name="connsiteX40" fmla="*/ 368227 w 383333"/>
                  <a:gd name="connsiteY40" fmla="*/ 288728 h 288727"/>
                  <a:gd name="connsiteX41" fmla="*/ 380476 w 383333"/>
                  <a:gd name="connsiteY41" fmla="*/ 282890 h 288727"/>
                  <a:gd name="connsiteX42" fmla="*/ 383024 w 383333"/>
                  <a:gd name="connsiteY42" fmla="*/ 269654 h 288727"/>
                  <a:gd name="connsiteX43" fmla="*/ 273519 w 383333"/>
                  <a:gd name="connsiteY43" fmla="*/ 11592 h 288727"/>
                  <a:gd name="connsiteX44" fmla="*/ 279931 w 383333"/>
                  <a:gd name="connsiteY44" fmla="*/ 5179 h 288727"/>
                  <a:gd name="connsiteX45" fmla="*/ 286344 w 383333"/>
                  <a:gd name="connsiteY45" fmla="*/ 11592 h 288727"/>
                  <a:gd name="connsiteX46" fmla="*/ 286344 w 383333"/>
                  <a:gd name="connsiteY46" fmla="*/ 23184 h 288727"/>
                  <a:gd name="connsiteX47" fmla="*/ 273519 w 383333"/>
                  <a:gd name="connsiteY47" fmla="*/ 23184 h 288727"/>
                  <a:gd name="connsiteX48" fmla="*/ 273519 w 383333"/>
                  <a:gd name="connsiteY48" fmla="*/ 11592 h 288727"/>
                  <a:gd name="connsiteX49" fmla="*/ 228631 w 383333"/>
                  <a:gd name="connsiteY49" fmla="*/ 11592 h 288727"/>
                  <a:gd name="connsiteX50" fmla="*/ 235043 w 383333"/>
                  <a:gd name="connsiteY50" fmla="*/ 5179 h 288727"/>
                  <a:gd name="connsiteX51" fmla="*/ 241456 w 383333"/>
                  <a:gd name="connsiteY51" fmla="*/ 11592 h 288727"/>
                  <a:gd name="connsiteX52" fmla="*/ 241456 w 383333"/>
                  <a:gd name="connsiteY52" fmla="*/ 23184 h 288727"/>
                  <a:gd name="connsiteX53" fmla="*/ 228631 w 383333"/>
                  <a:gd name="connsiteY53" fmla="*/ 23184 h 288727"/>
                  <a:gd name="connsiteX54" fmla="*/ 228631 w 383333"/>
                  <a:gd name="connsiteY54" fmla="*/ 11592 h 288727"/>
                  <a:gd name="connsiteX55" fmla="*/ 183825 w 383333"/>
                  <a:gd name="connsiteY55" fmla="*/ 11592 h 288727"/>
                  <a:gd name="connsiteX56" fmla="*/ 190238 w 383333"/>
                  <a:gd name="connsiteY56" fmla="*/ 5179 h 288727"/>
                  <a:gd name="connsiteX57" fmla="*/ 196651 w 383333"/>
                  <a:gd name="connsiteY57" fmla="*/ 11592 h 288727"/>
                  <a:gd name="connsiteX58" fmla="*/ 196651 w 383333"/>
                  <a:gd name="connsiteY58" fmla="*/ 23184 h 288727"/>
                  <a:gd name="connsiteX59" fmla="*/ 183825 w 383333"/>
                  <a:gd name="connsiteY59" fmla="*/ 23184 h 288727"/>
                  <a:gd name="connsiteX60" fmla="*/ 183825 w 383333"/>
                  <a:gd name="connsiteY60" fmla="*/ 11592 h 288727"/>
                  <a:gd name="connsiteX61" fmla="*/ 139020 w 383333"/>
                  <a:gd name="connsiteY61" fmla="*/ 11592 h 288727"/>
                  <a:gd name="connsiteX62" fmla="*/ 145433 w 383333"/>
                  <a:gd name="connsiteY62" fmla="*/ 5179 h 288727"/>
                  <a:gd name="connsiteX63" fmla="*/ 151845 w 383333"/>
                  <a:gd name="connsiteY63" fmla="*/ 11592 h 288727"/>
                  <a:gd name="connsiteX64" fmla="*/ 151845 w 383333"/>
                  <a:gd name="connsiteY64" fmla="*/ 23184 h 288727"/>
                  <a:gd name="connsiteX65" fmla="*/ 139020 w 383333"/>
                  <a:gd name="connsiteY65" fmla="*/ 23184 h 288727"/>
                  <a:gd name="connsiteX66" fmla="*/ 139020 w 383333"/>
                  <a:gd name="connsiteY66" fmla="*/ 11592 h 288727"/>
                  <a:gd name="connsiteX67" fmla="*/ 94133 w 383333"/>
                  <a:gd name="connsiteY67" fmla="*/ 11592 h 288727"/>
                  <a:gd name="connsiteX68" fmla="*/ 100545 w 383333"/>
                  <a:gd name="connsiteY68" fmla="*/ 5179 h 288727"/>
                  <a:gd name="connsiteX69" fmla="*/ 106958 w 383333"/>
                  <a:gd name="connsiteY69" fmla="*/ 11592 h 288727"/>
                  <a:gd name="connsiteX70" fmla="*/ 106958 w 383333"/>
                  <a:gd name="connsiteY70" fmla="*/ 23184 h 288727"/>
                  <a:gd name="connsiteX71" fmla="*/ 94133 w 383333"/>
                  <a:gd name="connsiteY71" fmla="*/ 23184 h 288727"/>
                  <a:gd name="connsiteX72" fmla="*/ 94133 w 383333"/>
                  <a:gd name="connsiteY72" fmla="*/ 11592 h 288727"/>
                  <a:gd name="connsiteX73" fmla="*/ 49327 w 383333"/>
                  <a:gd name="connsiteY73" fmla="*/ 11592 h 288727"/>
                  <a:gd name="connsiteX74" fmla="*/ 55740 w 383333"/>
                  <a:gd name="connsiteY74" fmla="*/ 5179 h 288727"/>
                  <a:gd name="connsiteX75" fmla="*/ 62153 w 383333"/>
                  <a:gd name="connsiteY75" fmla="*/ 11592 h 288727"/>
                  <a:gd name="connsiteX76" fmla="*/ 62153 w 383333"/>
                  <a:gd name="connsiteY76" fmla="*/ 23184 h 288727"/>
                  <a:gd name="connsiteX77" fmla="*/ 49327 w 383333"/>
                  <a:gd name="connsiteY77" fmla="*/ 23184 h 288727"/>
                  <a:gd name="connsiteX78" fmla="*/ 49327 w 383333"/>
                  <a:gd name="connsiteY78" fmla="*/ 11592 h 288727"/>
                  <a:gd name="connsiteX79" fmla="*/ 333040 w 383333"/>
                  <a:gd name="connsiteY79" fmla="*/ 283466 h 288727"/>
                  <a:gd name="connsiteX80" fmla="*/ 4522 w 383333"/>
                  <a:gd name="connsiteY80" fmla="*/ 283466 h 288727"/>
                  <a:gd name="connsiteX81" fmla="*/ 4522 w 383333"/>
                  <a:gd name="connsiteY81" fmla="*/ 92488 h 288727"/>
                  <a:gd name="connsiteX82" fmla="*/ 333040 w 383333"/>
                  <a:gd name="connsiteY82" fmla="*/ 92488 h 288727"/>
                  <a:gd name="connsiteX83" fmla="*/ 333040 w 383333"/>
                  <a:gd name="connsiteY83" fmla="*/ 283466 h 288727"/>
                  <a:gd name="connsiteX84" fmla="*/ 333040 w 383333"/>
                  <a:gd name="connsiteY84" fmla="*/ 87227 h 288727"/>
                  <a:gd name="connsiteX85" fmla="*/ 4522 w 383333"/>
                  <a:gd name="connsiteY85" fmla="*/ 87227 h 288727"/>
                  <a:gd name="connsiteX86" fmla="*/ 4522 w 383333"/>
                  <a:gd name="connsiteY86" fmla="*/ 44805 h 288727"/>
                  <a:gd name="connsiteX87" fmla="*/ 20964 w 383333"/>
                  <a:gd name="connsiteY87" fmla="*/ 28363 h 288727"/>
                  <a:gd name="connsiteX88" fmla="*/ 44148 w 383333"/>
                  <a:gd name="connsiteY88" fmla="*/ 28363 h 288727"/>
                  <a:gd name="connsiteX89" fmla="*/ 44148 w 383333"/>
                  <a:gd name="connsiteY89" fmla="*/ 44559 h 288727"/>
                  <a:gd name="connsiteX90" fmla="*/ 49327 w 383333"/>
                  <a:gd name="connsiteY90" fmla="*/ 54178 h 288727"/>
                  <a:gd name="connsiteX91" fmla="*/ 55822 w 383333"/>
                  <a:gd name="connsiteY91" fmla="*/ 60097 h 288727"/>
                  <a:gd name="connsiteX92" fmla="*/ 62398 w 383333"/>
                  <a:gd name="connsiteY92" fmla="*/ 53520 h 288727"/>
                  <a:gd name="connsiteX93" fmla="*/ 55822 w 383333"/>
                  <a:gd name="connsiteY93" fmla="*/ 46943 h 288727"/>
                  <a:gd name="connsiteX94" fmla="*/ 51218 w 383333"/>
                  <a:gd name="connsiteY94" fmla="*/ 48834 h 288727"/>
                  <a:gd name="connsiteX95" fmla="*/ 49409 w 383333"/>
                  <a:gd name="connsiteY95" fmla="*/ 44395 h 288727"/>
                  <a:gd name="connsiteX96" fmla="*/ 49409 w 383333"/>
                  <a:gd name="connsiteY96" fmla="*/ 28199 h 288727"/>
                  <a:gd name="connsiteX97" fmla="*/ 89036 w 383333"/>
                  <a:gd name="connsiteY97" fmla="*/ 28199 h 288727"/>
                  <a:gd name="connsiteX98" fmla="*/ 89036 w 383333"/>
                  <a:gd name="connsiteY98" fmla="*/ 44395 h 288727"/>
                  <a:gd name="connsiteX99" fmla="*/ 94214 w 383333"/>
                  <a:gd name="connsiteY99" fmla="*/ 54013 h 288727"/>
                  <a:gd name="connsiteX100" fmla="*/ 100709 w 383333"/>
                  <a:gd name="connsiteY100" fmla="*/ 59932 h 288727"/>
                  <a:gd name="connsiteX101" fmla="*/ 107287 w 383333"/>
                  <a:gd name="connsiteY101" fmla="*/ 53355 h 288727"/>
                  <a:gd name="connsiteX102" fmla="*/ 100709 w 383333"/>
                  <a:gd name="connsiteY102" fmla="*/ 46779 h 288727"/>
                  <a:gd name="connsiteX103" fmla="*/ 96106 w 383333"/>
                  <a:gd name="connsiteY103" fmla="*/ 48669 h 288727"/>
                  <a:gd name="connsiteX104" fmla="*/ 94297 w 383333"/>
                  <a:gd name="connsiteY104" fmla="*/ 44230 h 288727"/>
                  <a:gd name="connsiteX105" fmla="*/ 94297 w 383333"/>
                  <a:gd name="connsiteY105" fmla="*/ 28034 h 288727"/>
                  <a:gd name="connsiteX106" fmla="*/ 133923 w 383333"/>
                  <a:gd name="connsiteY106" fmla="*/ 28034 h 288727"/>
                  <a:gd name="connsiteX107" fmla="*/ 133923 w 383333"/>
                  <a:gd name="connsiteY107" fmla="*/ 44230 h 288727"/>
                  <a:gd name="connsiteX108" fmla="*/ 139103 w 383333"/>
                  <a:gd name="connsiteY108" fmla="*/ 53849 h 288727"/>
                  <a:gd name="connsiteX109" fmla="*/ 145597 w 383333"/>
                  <a:gd name="connsiteY109" fmla="*/ 59768 h 288727"/>
                  <a:gd name="connsiteX110" fmla="*/ 152174 w 383333"/>
                  <a:gd name="connsiteY110" fmla="*/ 53191 h 288727"/>
                  <a:gd name="connsiteX111" fmla="*/ 145597 w 383333"/>
                  <a:gd name="connsiteY111" fmla="*/ 46614 h 288727"/>
                  <a:gd name="connsiteX112" fmla="*/ 140993 w 383333"/>
                  <a:gd name="connsiteY112" fmla="*/ 48505 h 288727"/>
                  <a:gd name="connsiteX113" fmla="*/ 139185 w 383333"/>
                  <a:gd name="connsiteY113" fmla="*/ 44065 h 288727"/>
                  <a:gd name="connsiteX114" fmla="*/ 139185 w 383333"/>
                  <a:gd name="connsiteY114" fmla="*/ 27870 h 288727"/>
                  <a:gd name="connsiteX115" fmla="*/ 178811 w 383333"/>
                  <a:gd name="connsiteY115" fmla="*/ 27870 h 288727"/>
                  <a:gd name="connsiteX116" fmla="*/ 178811 w 383333"/>
                  <a:gd name="connsiteY116" fmla="*/ 44065 h 288727"/>
                  <a:gd name="connsiteX117" fmla="*/ 183990 w 383333"/>
                  <a:gd name="connsiteY117" fmla="*/ 53684 h 288727"/>
                  <a:gd name="connsiteX118" fmla="*/ 190485 w 383333"/>
                  <a:gd name="connsiteY118" fmla="*/ 59604 h 288727"/>
                  <a:gd name="connsiteX119" fmla="*/ 197061 w 383333"/>
                  <a:gd name="connsiteY119" fmla="*/ 53027 h 288727"/>
                  <a:gd name="connsiteX120" fmla="*/ 190485 w 383333"/>
                  <a:gd name="connsiteY120" fmla="*/ 46450 h 288727"/>
                  <a:gd name="connsiteX121" fmla="*/ 185881 w 383333"/>
                  <a:gd name="connsiteY121" fmla="*/ 48341 h 288727"/>
                  <a:gd name="connsiteX122" fmla="*/ 184072 w 383333"/>
                  <a:gd name="connsiteY122" fmla="*/ 43901 h 288727"/>
                  <a:gd name="connsiteX123" fmla="*/ 184072 w 383333"/>
                  <a:gd name="connsiteY123" fmla="*/ 27705 h 288727"/>
                  <a:gd name="connsiteX124" fmla="*/ 223698 w 383333"/>
                  <a:gd name="connsiteY124" fmla="*/ 27705 h 288727"/>
                  <a:gd name="connsiteX125" fmla="*/ 223698 w 383333"/>
                  <a:gd name="connsiteY125" fmla="*/ 43901 h 288727"/>
                  <a:gd name="connsiteX126" fmla="*/ 228877 w 383333"/>
                  <a:gd name="connsiteY126" fmla="*/ 53520 h 288727"/>
                  <a:gd name="connsiteX127" fmla="*/ 235372 w 383333"/>
                  <a:gd name="connsiteY127" fmla="*/ 59439 h 288727"/>
                  <a:gd name="connsiteX128" fmla="*/ 241950 w 383333"/>
                  <a:gd name="connsiteY128" fmla="*/ 52862 h 288727"/>
                  <a:gd name="connsiteX129" fmla="*/ 235372 w 383333"/>
                  <a:gd name="connsiteY129" fmla="*/ 46285 h 288727"/>
                  <a:gd name="connsiteX130" fmla="*/ 230769 w 383333"/>
                  <a:gd name="connsiteY130" fmla="*/ 48176 h 288727"/>
                  <a:gd name="connsiteX131" fmla="*/ 228959 w 383333"/>
                  <a:gd name="connsiteY131" fmla="*/ 43737 h 288727"/>
                  <a:gd name="connsiteX132" fmla="*/ 228959 w 383333"/>
                  <a:gd name="connsiteY132" fmla="*/ 27541 h 288727"/>
                  <a:gd name="connsiteX133" fmla="*/ 268586 w 383333"/>
                  <a:gd name="connsiteY133" fmla="*/ 27541 h 288727"/>
                  <a:gd name="connsiteX134" fmla="*/ 268586 w 383333"/>
                  <a:gd name="connsiteY134" fmla="*/ 43737 h 288727"/>
                  <a:gd name="connsiteX135" fmla="*/ 273765 w 383333"/>
                  <a:gd name="connsiteY135" fmla="*/ 53355 h 288727"/>
                  <a:gd name="connsiteX136" fmla="*/ 280260 w 383333"/>
                  <a:gd name="connsiteY136" fmla="*/ 59275 h 288727"/>
                  <a:gd name="connsiteX137" fmla="*/ 286837 w 383333"/>
                  <a:gd name="connsiteY137" fmla="*/ 52698 h 288727"/>
                  <a:gd name="connsiteX138" fmla="*/ 280260 w 383333"/>
                  <a:gd name="connsiteY138" fmla="*/ 46121 h 288727"/>
                  <a:gd name="connsiteX139" fmla="*/ 275656 w 383333"/>
                  <a:gd name="connsiteY139" fmla="*/ 48012 h 288727"/>
                  <a:gd name="connsiteX140" fmla="*/ 273848 w 383333"/>
                  <a:gd name="connsiteY140" fmla="*/ 43572 h 288727"/>
                  <a:gd name="connsiteX141" fmla="*/ 273848 w 383333"/>
                  <a:gd name="connsiteY141" fmla="*/ 27377 h 288727"/>
                  <a:gd name="connsiteX142" fmla="*/ 316927 w 383333"/>
                  <a:gd name="connsiteY142" fmla="*/ 27377 h 288727"/>
                  <a:gd name="connsiteX143" fmla="*/ 331642 w 383333"/>
                  <a:gd name="connsiteY143" fmla="*/ 36584 h 288727"/>
                  <a:gd name="connsiteX144" fmla="*/ 333369 w 383333"/>
                  <a:gd name="connsiteY144" fmla="*/ 45134 h 288727"/>
                  <a:gd name="connsiteX145" fmla="*/ 333369 w 383333"/>
                  <a:gd name="connsiteY145" fmla="*/ 87227 h 288727"/>
                  <a:gd name="connsiteX146" fmla="*/ 375708 w 383333"/>
                  <a:gd name="connsiteY146" fmla="*/ 279602 h 288727"/>
                  <a:gd name="connsiteX147" fmla="*/ 367487 w 383333"/>
                  <a:gd name="connsiteY147" fmla="*/ 283466 h 288727"/>
                  <a:gd name="connsiteX148" fmla="*/ 338301 w 383333"/>
                  <a:gd name="connsiteY148" fmla="*/ 283466 h 288727"/>
                  <a:gd name="connsiteX149" fmla="*/ 338301 w 383333"/>
                  <a:gd name="connsiteY149" fmla="*/ 89857 h 288727"/>
                  <a:gd name="connsiteX150" fmla="*/ 338301 w 383333"/>
                  <a:gd name="connsiteY150" fmla="*/ 72264 h 288727"/>
                  <a:gd name="connsiteX151" fmla="*/ 377927 w 383333"/>
                  <a:gd name="connsiteY151" fmla="*/ 270723 h 288727"/>
                  <a:gd name="connsiteX152" fmla="*/ 375708 w 383333"/>
                  <a:gd name="connsiteY152" fmla="*/ 279602 h 288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383333" h="288727">
                    <a:moveTo>
                      <a:pt x="383024" y="269654"/>
                    </a:moveTo>
                    <a:lnTo>
                      <a:pt x="338301" y="45545"/>
                    </a:lnTo>
                    <a:lnTo>
                      <a:pt x="338301" y="44805"/>
                    </a:lnTo>
                    <a:cubicBezTo>
                      <a:pt x="338301" y="32885"/>
                      <a:pt x="328600" y="23184"/>
                      <a:pt x="316680" y="23184"/>
                    </a:cubicBezTo>
                    <a:lnTo>
                      <a:pt x="291605" y="23184"/>
                    </a:lnTo>
                    <a:lnTo>
                      <a:pt x="291605" y="11592"/>
                    </a:lnTo>
                    <a:cubicBezTo>
                      <a:pt x="291605" y="5179"/>
                      <a:pt x="286425" y="0"/>
                      <a:pt x="280014" y="0"/>
                    </a:cubicBezTo>
                    <a:cubicBezTo>
                      <a:pt x="273601" y="0"/>
                      <a:pt x="268422" y="5179"/>
                      <a:pt x="268422" y="11592"/>
                    </a:cubicBezTo>
                    <a:lnTo>
                      <a:pt x="268422" y="23184"/>
                    </a:lnTo>
                    <a:lnTo>
                      <a:pt x="246882" y="23184"/>
                    </a:lnTo>
                    <a:lnTo>
                      <a:pt x="246882" y="11592"/>
                    </a:lnTo>
                    <a:cubicBezTo>
                      <a:pt x="246882" y="5179"/>
                      <a:pt x="241703" y="0"/>
                      <a:pt x="235290" y="0"/>
                    </a:cubicBezTo>
                    <a:cubicBezTo>
                      <a:pt x="228877" y="0"/>
                      <a:pt x="223698" y="5179"/>
                      <a:pt x="223698" y="11592"/>
                    </a:cubicBezTo>
                    <a:lnTo>
                      <a:pt x="223698" y="23184"/>
                    </a:lnTo>
                    <a:lnTo>
                      <a:pt x="202158" y="23184"/>
                    </a:lnTo>
                    <a:lnTo>
                      <a:pt x="202158" y="11592"/>
                    </a:lnTo>
                    <a:cubicBezTo>
                      <a:pt x="202158" y="5179"/>
                      <a:pt x="196979" y="0"/>
                      <a:pt x="190567" y="0"/>
                    </a:cubicBezTo>
                    <a:cubicBezTo>
                      <a:pt x="184154" y="0"/>
                      <a:pt x="178975" y="5179"/>
                      <a:pt x="178975" y="11592"/>
                    </a:cubicBezTo>
                    <a:lnTo>
                      <a:pt x="178975" y="23184"/>
                    </a:lnTo>
                    <a:lnTo>
                      <a:pt x="157436" y="23184"/>
                    </a:lnTo>
                    <a:lnTo>
                      <a:pt x="157436" y="11592"/>
                    </a:lnTo>
                    <a:cubicBezTo>
                      <a:pt x="157436" y="5179"/>
                      <a:pt x="152256" y="0"/>
                      <a:pt x="145844" y="0"/>
                    </a:cubicBezTo>
                    <a:cubicBezTo>
                      <a:pt x="139431" y="0"/>
                      <a:pt x="134252" y="5179"/>
                      <a:pt x="134252" y="11592"/>
                    </a:cubicBezTo>
                    <a:lnTo>
                      <a:pt x="134252" y="23184"/>
                    </a:lnTo>
                    <a:lnTo>
                      <a:pt x="112712" y="23184"/>
                    </a:lnTo>
                    <a:lnTo>
                      <a:pt x="112712" y="11592"/>
                    </a:lnTo>
                    <a:cubicBezTo>
                      <a:pt x="112712" y="5179"/>
                      <a:pt x="107534" y="0"/>
                      <a:pt x="101121" y="0"/>
                    </a:cubicBezTo>
                    <a:cubicBezTo>
                      <a:pt x="94708" y="0"/>
                      <a:pt x="89529" y="5179"/>
                      <a:pt x="89529" y="11592"/>
                    </a:cubicBezTo>
                    <a:lnTo>
                      <a:pt x="89529" y="23184"/>
                    </a:lnTo>
                    <a:lnTo>
                      <a:pt x="67989" y="23184"/>
                    </a:lnTo>
                    <a:lnTo>
                      <a:pt x="67989" y="11592"/>
                    </a:lnTo>
                    <a:cubicBezTo>
                      <a:pt x="67989" y="5179"/>
                      <a:pt x="62810" y="0"/>
                      <a:pt x="56397" y="0"/>
                    </a:cubicBezTo>
                    <a:cubicBezTo>
                      <a:pt x="49985" y="0"/>
                      <a:pt x="44806" y="5179"/>
                      <a:pt x="44806" y="11592"/>
                    </a:cubicBezTo>
                    <a:lnTo>
                      <a:pt x="44806" y="23184"/>
                    </a:lnTo>
                    <a:lnTo>
                      <a:pt x="21622" y="23184"/>
                    </a:lnTo>
                    <a:cubicBezTo>
                      <a:pt x="9701" y="23184"/>
                      <a:pt x="0" y="32885"/>
                      <a:pt x="0" y="44805"/>
                    </a:cubicBezTo>
                    <a:lnTo>
                      <a:pt x="0" y="89857"/>
                    </a:lnTo>
                    <a:lnTo>
                      <a:pt x="0" y="286097"/>
                    </a:lnTo>
                    <a:cubicBezTo>
                      <a:pt x="0" y="287577"/>
                      <a:pt x="1151" y="288728"/>
                      <a:pt x="2631" y="288728"/>
                    </a:cubicBezTo>
                    <a:lnTo>
                      <a:pt x="336411" y="288728"/>
                    </a:lnTo>
                    <a:lnTo>
                      <a:pt x="368227" y="288728"/>
                    </a:lnTo>
                    <a:cubicBezTo>
                      <a:pt x="372995" y="288728"/>
                      <a:pt x="377434" y="286590"/>
                      <a:pt x="380476" y="282890"/>
                    </a:cubicBezTo>
                    <a:cubicBezTo>
                      <a:pt x="382778" y="279191"/>
                      <a:pt x="383929" y="274341"/>
                      <a:pt x="383024" y="269654"/>
                    </a:cubicBezTo>
                    <a:close/>
                    <a:moveTo>
                      <a:pt x="273519" y="11592"/>
                    </a:moveTo>
                    <a:cubicBezTo>
                      <a:pt x="273519" y="8057"/>
                      <a:pt x="276396" y="5179"/>
                      <a:pt x="279931" y="5179"/>
                    </a:cubicBezTo>
                    <a:cubicBezTo>
                      <a:pt x="283466" y="5179"/>
                      <a:pt x="286344" y="8057"/>
                      <a:pt x="286344" y="11592"/>
                    </a:cubicBezTo>
                    <a:lnTo>
                      <a:pt x="286344" y="23184"/>
                    </a:lnTo>
                    <a:lnTo>
                      <a:pt x="273519" y="23184"/>
                    </a:lnTo>
                    <a:lnTo>
                      <a:pt x="273519" y="11592"/>
                    </a:lnTo>
                    <a:close/>
                    <a:moveTo>
                      <a:pt x="228631" y="11592"/>
                    </a:moveTo>
                    <a:cubicBezTo>
                      <a:pt x="228631" y="8057"/>
                      <a:pt x="231509" y="5179"/>
                      <a:pt x="235043" y="5179"/>
                    </a:cubicBezTo>
                    <a:cubicBezTo>
                      <a:pt x="238579" y="5179"/>
                      <a:pt x="241456" y="8057"/>
                      <a:pt x="241456" y="11592"/>
                    </a:cubicBezTo>
                    <a:lnTo>
                      <a:pt x="241456" y="23184"/>
                    </a:lnTo>
                    <a:lnTo>
                      <a:pt x="228631" y="23184"/>
                    </a:lnTo>
                    <a:lnTo>
                      <a:pt x="228631" y="11592"/>
                    </a:lnTo>
                    <a:close/>
                    <a:moveTo>
                      <a:pt x="183825" y="11592"/>
                    </a:moveTo>
                    <a:cubicBezTo>
                      <a:pt x="183825" y="8057"/>
                      <a:pt x="186703" y="5179"/>
                      <a:pt x="190238" y="5179"/>
                    </a:cubicBezTo>
                    <a:cubicBezTo>
                      <a:pt x="193774" y="5179"/>
                      <a:pt x="196651" y="8057"/>
                      <a:pt x="196651" y="11592"/>
                    </a:cubicBezTo>
                    <a:lnTo>
                      <a:pt x="196651" y="23184"/>
                    </a:lnTo>
                    <a:lnTo>
                      <a:pt x="183825" y="23184"/>
                    </a:lnTo>
                    <a:lnTo>
                      <a:pt x="183825" y="11592"/>
                    </a:lnTo>
                    <a:close/>
                    <a:moveTo>
                      <a:pt x="139020" y="11592"/>
                    </a:moveTo>
                    <a:cubicBezTo>
                      <a:pt x="139020" y="8057"/>
                      <a:pt x="141898" y="5179"/>
                      <a:pt x="145433" y="5179"/>
                    </a:cubicBezTo>
                    <a:cubicBezTo>
                      <a:pt x="148968" y="5179"/>
                      <a:pt x="151845" y="8057"/>
                      <a:pt x="151845" y="11592"/>
                    </a:cubicBezTo>
                    <a:lnTo>
                      <a:pt x="151845" y="23184"/>
                    </a:lnTo>
                    <a:lnTo>
                      <a:pt x="139020" y="23184"/>
                    </a:lnTo>
                    <a:lnTo>
                      <a:pt x="139020" y="11592"/>
                    </a:lnTo>
                    <a:close/>
                    <a:moveTo>
                      <a:pt x="94133" y="11592"/>
                    </a:moveTo>
                    <a:cubicBezTo>
                      <a:pt x="94133" y="8057"/>
                      <a:pt x="97010" y="5179"/>
                      <a:pt x="100545" y="5179"/>
                    </a:cubicBezTo>
                    <a:cubicBezTo>
                      <a:pt x="104080" y="5179"/>
                      <a:pt x="106958" y="8057"/>
                      <a:pt x="106958" y="11592"/>
                    </a:cubicBezTo>
                    <a:lnTo>
                      <a:pt x="106958" y="23184"/>
                    </a:lnTo>
                    <a:lnTo>
                      <a:pt x="94133" y="23184"/>
                    </a:lnTo>
                    <a:lnTo>
                      <a:pt x="94133" y="11592"/>
                    </a:lnTo>
                    <a:close/>
                    <a:moveTo>
                      <a:pt x="49327" y="11592"/>
                    </a:moveTo>
                    <a:cubicBezTo>
                      <a:pt x="49327" y="8057"/>
                      <a:pt x="52204" y="5179"/>
                      <a:pt x="55740" y="5179"/>
                    </a:cubicBezTo>
                    <a:cubicBezTo>
                      <a:pt x="59274" y="5179"/>
                      <a:pt x="62153" y="8057"/>
                      <a:pt x="62153" y="11592"/>
                    </a:cubicBezTo>
                    <a:lnTo>
                      <a:pt x="62153" y="23184"/>
                    </a:lnTo>
                    <a:lnTo>
                      <a:pt x="49327" y="23184"/>
                    </a:lnTo>
                    <a:lnTo>
                      <a:pt x="49327" y="11592"/>
                    </a:lnTo>
                    <a:close/>
                    <a:moveTo>
                      <a:pt x="333040" y="283466"/>
                    </a:moveTo>
                    <a:lnTo>
                      <a:pt x="4522" y="283466"/>
                    </a:lnTo>
                    <a:lnTo>
                      <a:pt x="4522" y="92488"/>
                    </a:lnTo>
                    <a:lnTo>
                      <a:pt x="333040" y="92488"/>
                    </a:lnTo>
                    <a:lnTo>
                      <a:pt x="333040" y="283466"/>
                    </a:lnTo>
                    <a:close/>
                    <a:moveTo>
                      <a:pt x="333040" y="87227"/>
                    </a:moveTo>
                    <a:lnTo>
                      <a:pt x="4522" y="87227"/>
                    </a:lnTo>
                    <a:lnTo>
                      <a:pt x="4522" y="44805"/>
                    </a:lnTo>
                    <a:cubicBezTo>
                      <a:pt x="4522" y="35762"/>
                      <a:pt x="11921" y="28363"/>
                      <a:pt x="20964" y="28363"/>
                    </a:cubicBezTo>
                    <a:lnTo>
                      <a:pt x="44148" y="28363"/>
                    </a:lnTo>
                    <a:lnTo>
                      <a:pt x="44148" y="44559"/>
                    </a:lnTo>
                    <a:cubicBezTo>
                      <a:pt x="44148" y="48587"/>
                      <a:pt x="46203" y="52122"/>
                      <a:pt x="49327" y="54178"/>
                    </a:cubicBezTo>
                    <a:cubicBezTo>
                      <a:pt x="49656" y="57466"/>
                      <a:pt x="52369" y="60097"/>
                      <a:pt x="55822" y="60097"/>
                    </a:cubicBezTo>
                    <a:cubicBezTo>
                      <a:pt x="59439" y="60097"/>
                      <a:pt x="62398" y="57137"/>
                      <a:pt x="62398" y="53520"/>
                    </a:cubicBezTo>
                    <a:cubicBezTo>
                      <a:pt x="62398" y="49903"/>
                      <a:pt x="59439" y="46943"/>
                      <a:pt x="55822" y="46943"/>
                    </a:cubicBezTo>
                    <a:cubicBezTo>
                      <a:pt x="54014" y="46943"/>
                      <a:pt x="52369" y="47683"/>
                      <a:pt x="51218" y="48834"/>
                    </a:cubicBezTo>
                    <a:cubicBezTo>
                      <a:pt x="50149" y="47683"/>
                      <a:pt x="49409" y="46121"/>
                      <a:pt x="49409" y="44395"/>
                    </a:cubicBezTo>
                    <a:lnTo>
                      <a:pt x="49409" y="28199"/>
                    </a:lnTo>
                    <a:lnTo>
                      <a:pt x="89036" y="28199"/>
                    </a:lnTo>
                    <a:lnTo>
                      <a:pt x="89036" y="44395"/>
                    </a:lnTo>
                    <a:cubicBezTo>
                      <a:pt x="89036" y="48423"/>
                      <a:pt x="91091" y="51958"/>
                      <a:pt x="94214" y="54013"/>
                    </a:cubicBezTo>
                    <a:cubicBezTo>
                      <a:pt x="94543" y="57301"/>
                      <a:pt x="97257" y="59932"/>
                      <a:pt x="100709" y="59932"/>
                    </a:cubicBezTo>
                    <a:cubicBezTo>
                      <a:pt x="104327" y="59932"/>
                      <a:pt x="107287" y="56973"/>
                      <a:pt x="107287" y="53355"/>
                    </a:cubicBezTo>
                    <a:cubicBezTo>
                      <a:pt x="107287" y="49738"/>
                      <a:pt x="104327" y="46779"/>
                      <a:pt x="100709" y="46779"/>
                    </a:cubicBezTo>
                    <a:cubicBezTo>
                      <a:pt x="98901" y="46779"/>
                      <a:pt x="97257" y="47518"/>
                      <a:pt x="96106" y="48669"/>
                    </a:cubicBezTo>
                    <a:cubicBezTo>
                      <a:pt x="95037" y="47518"/>
                      <a:pt x="94297" y="45957"/>
                      <a:pt x="94297" y="44230"/>
                    </a:cubicBezTo>
                    <a:lnTo>
                      <a:pt x="94297" y="28034"/>
                    </a:lnTo>
                    <a:lnTo>
                      <a:pt x="133923" y="28034"/>
                    </a:lnTo>
                    <a:lnTo>
                      <a:pt x="133923" y="44230"/>
                    </a:lnTo>
                    <a:cubicBezTo>
                      <a:pt x="133923" y="48258"/>
                      <a:pt x="135979" y="51793"/>
                      <a:pt x="139103" y="53849"/>
                    </a:cubicBezTo>
                    <a:cubicBezTo>
                      <a:pt x="139431" y="57137"/>
                      <a:pt x="142144" y="59768"/>
                      <a:pt x="145597" y="59768"/>
                    </a:cubicBezTo>
                    <a:cubicBezTo>
                      <a:pt x="149215" y="59768"/>
                      <a:pt x="152174" y="56808"/>
                      <a:pt x="152174" y="53191"/>
                    </a:cubicBezTo>
                    <a:cubicBezTo>
                      <a:pt x="152174" y="49573"/>
                      <a:pt x="149215" y="46614"/>
                      <a:pt x="145597" y="46614"/>
                    </a:cubicBezTo>
                    <a:cubicBezTo>
                      <a:pt x="143788" y="46614"/>
                      <a:pt x="142144" y="47354"/>
                      <a:pt x="140993" y="48505"/>
                    </a:cubicBezTo>
                    <a:cubicBezTo>
                      <a:pt x="139925" y="47354"/>
                      <a:pt x="139185" y="45792"/>
                      <a:pt x="139185" y="44065"/>
                    </a:cubicBezTo>
                    <a:lnTo>
                      <a:pt x="139185" y="27870"/>
                    </a:lnTo>
                    <a:lnTo>
                      <a:pt x="178811" y="27870"/>
                    </a:lnTo>
                    <a:lnTo>
                      <a:pt x="178811" y="44065"/>
                    </a:lnTo>
                    <a:cubicBezTo>
                      <a:pt x="178811" y="48094"/>
                      <a:pt x="180866" y="51629"/>
                      <a:pt x="183990" y="53684"/>
                    </a:cubicBezTo>
                    <a:cubicBezTo>
                      <a:pt x="184319" y="56973"/>
                      <a:pt x="187032" y="59604"/>
                      <a:pt x="190485" y="59604"/>
                    </a:cubicBezTo>
                    <a:cubicBezTo>
                      <a:pt x="194102" y="59604"/>
                      <a:pt x="197061" y="56644"/>
                      <a:pt x="197061" y="53027"/>
                    </a:cubicBezTo>
                    <a:cubicBezTo>
                      <a:pt x="197061" y="49409"/>
                      <a:pt x="194102" y="46450"/>
                      <a:pt x="190485" y="46450"/>
                    </a:cubicBezTo>
                    <a:cubicBezTo>
                      <a:pt x="188677" y="46450"/>
                      <a:pt x="187032" y="47189"/>
                      <a:pt x="185881" y="48341"/>
                    </a:cubicBezTo>
                    <a:cubicBezTo>
                      <a:pt x="184812" y="47189"/>
                      <a:pt x="184072" y="45627"/>
                      <a:pt x="184072" y="43901"/>
                    </a:cubicBezTo>
                    <a:lnTo>
                      <a:pt x="184072" y="27705"/>
                    </a:lnTo>
                    <a:lnTo>
                      <a:pt x="223698" y="27705"/>
                    </a:lnTo>
                    <a:lnTo>
                      <a:pt x="223698" y="43901"/>
                    </a:lnTo>
                    <a:cubicBezTo>
                      <a:pt x="223698" y="47930"/>
                      <a:pt x="225753" y="51465"/>
                      <a:pt x="228877" y="53520"/>
                    </a:cubicBezTo>
                    <a:cubicBezTo>
                      <a:pt x="229206" y="56808"/>
                      <a:pt x="231919" y="59439"/>
                      <a:pt x="235372" y="59439"/>
                    </a:cubicBezTo>
                    <a:cubicBezTo>
                      <a:pt x="238990" y="59439"/>
                      <a:pt x="241950" y="56479"/>
                      <a:pt x="241950" y="52862"/>
                    </a:cubicBezTo>
                    <a:cubicBezTo>
                      <a:pt x="241950" y="49245"/>
                      <a:pt x="238990" y="46285"/>
                      <a:pt x="235372" y="46285"/>
                    </a:cubicBezTo>
                    <a:cubicBezTo>
                      <a:pt x="233564" y="46285"/>
                      <a:pt x="231919" y="47025"/>
                      <a:pt x="230769" y="48176"/>
                    </a:cubicBezTo>
                    <a:cubicBezTo>
                      <a:pt x="229700" y="47025"/>
                      <a:pt x="228959" y="45463"/>
                      <a:pt x="228959" y="43737"/>
                    </a:cubicBezTo>
                    <a:lnTo>
                      <a:pt x="228959" y="27541"/>
                    </a:lnTo>
                    <a:lnTo>
                      <a:pt x="268586" y="27541"/>
                    </a:lnTo>
                    <a:lnTo>
                      <a:pt x="268586" y="43737"/>
                    </a:lnTo>
                    <a:cubicBezTo>
                      <a:pt x="268586" y="47765"/>
                      <a:pt x="270641" y="51300"/>
                      <a:pt x="273765" y="53355"/>
                    </a:cubicBezTo>
                    <a:cubicBezTo>
                      <a:pt x="274094" y="56644"/>
                      <a:pt x="276807" y="59275"/>
                      <a:pt x="280260" y="59275"/>
                    </a:cubicBezTo>
                    <a:cubicBezTo>
                      <a:pt x="283877" y="59275"/>
                      <a:pt x="286837" y="56315"/>
                      <a:pt x="286837" y="52698"/>
                    </a:cubicBezTo>
                    <a:cubicBezTo>
                      <a:pt x="286837" y="49080"/>
                      <a:pt x="283877" y="46121"/>
                      <a:pt x="280260" y="46121"/>
                    </a:cubicBezTo>
                    <a:cubicBezTo>
                      <a:pt x="278451" y="46121"/>
                      <a:pt x="276807" y="46861"/>
                      <a:pt x="275656" y="48012"/>
                    </a:cubicBezTo>
                    <a:cubicBezTo>
                      <a:pt x="274587" y="46861"/>
                      <a:pt x="273848" y="45299"/>
                      <a:pt x="273848" y="43572"/>
                    </a:cubicBezTo>
                    <a:lnTo>
                      <a:pt x="273848" y="27377"/>
                    </a:lnTo>
                    <a:lnTo>
                      <a:pt x="316927" y="27377"/>
                    </a:lnTo>
                    <a:cubicBezTo>
                      <a:pt x="323421" y="27377"/>
                      <a:pt x="329012" y="31158"/>
                      <a:pt x="331642" y="36584"/>
                    </a:cubicBezTo>
                    <a:lnTo>
                      <a:pt x="333369" y="45134"/>
                    </a:lnTo>
                    <a:lnTo>
                      <a:pt x="333369" y="87227"/>
                    </a:lnTo>
                    <a:close/>
                    <a:moveTo>
                      <a:pt x="375708" y="279602"/>
                    </a:moveTo>
                    <a:cubicBezTo>
                      <a:pt x="373653" y="282068"/>
                      <a:pt x="370692" y="283466"/>
                      <a:pt x="367487" y="283466"/>
                    </a:cubicBezTo>
                    <a:lnTo>
                      <a:pt x="338301" y="283466"/>
                    </a:lnTo>
                    <a:lnTo>
                      <a:pt x="338301" y="89857"/>
                    </a:lnTo>
                    <a:lnTo>
                      <a:pt x="338301" y="72264"/>
                    </a:lnTo>
                    <a:lnTo>
                      <a:pt x="377927" y="270723"/>
                    </a:lnTo>
                    <a:cubicBezTo>
                      <a:pt x="378585" y="273847"/>
                      <a:pt x="377764" y="277054"/>
                      <a:pt x="375708" y="279602"/>
                    </a:cubicBezTo>
                    <a:close/>
                  </a:path>
                </a:pathLst>
              </a:custGeom>
              <a:grpFill/>
              <a:ln w="8221" cap="flat">
                <a:noFill/>
                <a:prstDash val="solid"/>
                <a:miter/>
              </a:ln>
            </p:spPr>
            <p:txBody>
              <a:bodyPr rtlCol="0" anchor="ctr"/>
              <a:lstStyle/>
              <a:p>
                <a:endParaRPr lang="en-US"/>
              </a:p>
            </p:txBody>
          </p:sp>
          <p:sp>
            <p:nvSpPr>
              <p:cNvPr id="197" name="Freeform: Shape 196">
                <a:extLst>
                  <a:ext uri="{FF2B5EF4-FFF2-40B4-BE49-F238E27FC236}">
                    <a16:creationId xmlns:a16="http://schemas.microsoft.com/office/drawing/2014/main" id="{E1B0BB2D-33ED-4F82-8DFC-D9FB250F321F}"/>
                  </a:ext>
                </a:extLst>
              </p:cNvPr>
              <p:cNvSpPr/>
              <p:nvPr/>
            </p:nvSpPr>
            <p:spPr>
              <a:xfrm>
                <a:off x="11943206" y="4543687"/>
                <a:ext cx="5261" cy="70290"/>
              </a:xfrm>
              <a:custGeom>
                <a:avLst/>
                <a:gdLst>
                  <a:gd name="connsiteX0" fmla="*/ 2631 w 5261"/>
                  <a:gd name="connsiteY0" fmla="*/ 0 h 70290"/>
                  <a:gd name="connsiteX1" fmla="*/ 0 w 5261"/>
                  <a:gd name="connsiteY1" fmla="*/ 2631 h 70290"/>
                  <a:gd name="connsiteX2" fmla="*/ 0 w 5261"/>
                  <a:gd name="connsiteY2" fmla="*/ 67661 h 70290"/>
                  <a:gd name="connsiteX3" fmla="*/ 2631 w 5261"/>
                  <a:gd name="connsiteY3" fmla="*/ 70291 h 70290"/>
                  <a:gd name="connsiteX4" fmla="*/ 5262 w 5261"/>
                  <a:gd name="connsiteY4" fmla="*/ 67661 h 70290"/>
                  <a:gd name="connsiteX5" fmla="*/ 5262 w 5261"/>
                  <a:gd name="connsiteY5" fmla="*/ 2631 h 70290"/>
                  <a:gd name="connsiteX6" fmla="*/ 2631 w 5261"/>
                  <a:gd name="connsiteY6" fmla="*/ 0 h 70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70290">
                    <a:moveTo>
                      <a:pt x="2631" y="0"/>
                    </a:moveTo>
                    <a:cubicBezTo>
                      <a:pt x="1151" y="0"/>
                      <a:pt x="0" y="1151"/>
                      <a:pt x="0" y="2631"/>
                    </a:cubicBezTo>
                    <a:lnTo>
                      <a:pt x="0" y="67661"/>
                    </a:lnTo>
                    <a:cubicBezTo>
                      <a:pt x="0" y="69140"/>
                      <a:pt x="1151" y="70291"/>
                      <a:pt x="2631" y="70291"/>
                    </a:cubicBezTo>
                    <a:cubicBezTo>
                      <a:pt x="4111" y="70291"/>
                      <a:pt x="5262" y="69140"/>
                      <a:pt x="5262" y="67661"/>
                    </a:cubicBezTo>
                    <a:lnTo>
                      <a:pt x="5262" y="2631"/>
                    </a:lnTo>
                    <a:cubicBezTo>
                      <a:pt x="5262" y="1151"/>
                      <a:pt x="4111" y="0"/>
                      <a:pt x="2631" y="0"/>
                    </a:cubicBezTo>
                    <a:close/>
                  </a:path>
                </a:pathLst>
              </a:custGeom>
              <a:grpFill/>
              <a:ln w="8221" cap="flat">
                <a:noFill/>
                <a:prstDash val="solid"/>
                <a:miter/>
              </a:ln>
            </p:spPr>
            <p:txBody>
              <a:bodyPr rtlCol="0" anchor="ctr"/>
              <a:lstStyle/>
              <a:p>
                <a:endParaRPr lang="en-US"/>
              </a:p>
            </p:txBody>
          </p:sp>
          <p:sp>
            <p:nvSpPr>
              <p:cNvPr id="198" name="Freeform: Shape 197">
                <a:extLst>
                  <a:ext uri="{FF2B5EF4-FFF2-40B4-BE49-F238E27FC236}">
                    <a16:creationId xmlns:a16="http://schemas.microsoft.com/office/drawing/2014/main" id="{876DE0A8-D2DB-4BA0-922A-39C20EE1F2AD}"/>
                  </a:ext>
                </a:extLst>
              </p:cNvPr>
              <p:cNvSpPr/>
              <p:nvPr/>
            </p:nvSpPr>
            <p:spPr>
              <a:xfrm>
                <a:off x="11943206" y="4498800"/>
                <a:ext cx="5261" cy="30006"/>
              </a:xfrm>
              <a:custGeom>
                <a:avLst/>
                <a:gdLst>
                  <a:gd name="connsiteX0" fmla="*/ 2631 w 5261"/>
                  <a:gd name="connsiteY0" fmla="*/ 0 h 30006"/>
                  <a:gd name="connsiteX1" fmla="*/ 0 w 5261"/>
                  <a:gd name="connsiteY1" fmla="*/ 2630 h 30006"/>
                  <a:gd name="connsiteX2" fmla="*/ 0 w 5261"/>
                  <a:gd name="connsiteY2" fmla="*/ 27376 h 30006"/>
                  <a:gd name="connsiteX3" fmla="*/ 2631 w 5261"/>
                  <a:gd name="connsiteY3" fmla="*/ 30007 h 30006"/>
                  <a:gd name="connsiteX4" fmla="*/ 5262 w 5261"/>
                  <a:gd name="connsiteY4" fmla="*/ 27376 h 30006"/>
                  <a:gd name="connsiteX5" fmla="*/ 5262 w 5261"/>
                  <a:gd name="connsiteY5" fmla="*/ 2630 h 30006"/>
                  <a:gd name="connsiteX6" fmla="*/ 2631 w 5261"/>
                  <a:gd name="connsiteY6" fmla="*/ 0 h 30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30006">
                    <a:moveTo>
                      <a:pt x="2631" y="0"/>
                    </a:moveTo>
                    <a:cubicBezTo>
                      <a:pt x="1151" y="0"/>
                      <a:pt x="0" y="1151"/>
                      <a:pt x="0" y="2630"/>
                    </a:cubicBezTo>
                    <a:lnTo>
                      <a:pt x="0" y="27376"/>
                    </a:lnTo>
                    <a:cubicBezTo>
                      <a:pt x="0" y="28856"/>
                      <a:pt x="1151" y="30007"/>
                      <a:pt x="2631" y="30007"/>
                    </a:cubicBezTo>
                    <a:cubicBezTo>
                      <a:pt x="4111" y="30007"/>
                      <a:pt x="5262" y="28856"/>
                      <a:pt x="5262" y="27376"/>
                    </a:cubicBezTo>
                    <a:lnTo>
                      <a:pt x="5262" y="2630"/>
                    </a:lnTo>
                    <a:cubicBezTo>
                      <a:pt x="5262" y="1151"/>
                      <a:pt x="4111" y="0"/>
                      <a:pt x="2631" y="0"/>
                    </a:cubicBezTo>
                    <a:close/>
                  </a:path>
                </a:pathLst>
              </a:custGeom>
              <a:grpFill/>
              <a:ln w="8221" cap="flat">
                <a:noFill/>
                <a:prstDash val="solid"/>
                <a:miter/>
              </a:ln>
            </p:spPr>
            <p:txBody>
              <a:bodyPr rtlCol="0" anchor="ctr"/>
              <a:lstStyle/>
              <a:p>
                <a:endParaRPr lang="en-US"/>
              </a:p>
            </p:txBody>
          </p:sp>
          <p:sp>
            <p:nvSpPr>
              <p:cNvPr id="199" name="Freeform: Shape 198">
                <a:extLst>
                  <a:ext uri="{FF2B5EF4-FFF2-40B4-BE49-F238E27FC236}">
                    <a16:creationId xmlns:a16="http://schemas.microsoft.com/office/drawing/2014/main" id="{F6AEB469-CA78-40E7-A3E1-6EE590BC858A}"/>
                  </a:ext>
                </a:extLst>
              </p:cNvPr>
              <p:cNvSpPr/>
              <p:nvPr/>
            </p:nvSpPr>
            <p:spPr>
              <a:xfrm>
                <a:off x="12006920" y="4684023"/>
                <a:ext cx="131621" cy="5261"/>
              </a:xfrm>
              <a:custGeom>
                <a:avLst/>
                <a:gdLst>
                  <a:gd name="connsiteX0" fmla="*/ 128991 w 131621"/>
                  <a:gd name="connsiteY0" fmla="*/ 0 h 5261"/>
                  <a:gd name="connsiteX1" fmla="*/ 2631 w 131621"/>
                  <a:gd name="connsiteY1" fmla="*/ 0 h 5261"/>
                  <a:gd name="connsiteX2" fmla="*/ 0 w 131621"/>
                  <a:gd name="connsiteY2" fmla="*/ 2631 h 5261"/>
                  <a:gd name="connsiteX3" fmla="*/ 2631 w 131621"/>
                  <a:gd name="connsiteY3" fmla="*/ 5262 h 5261"/>
                  <a:gd name="connsiteX4" fmla="*/ 128991 w 131621"/>
                  <a:gd name="connsiteY4" fmla="*/ 5262 h 5261"/>
                  <a:gd name="connsiteX5" fmla="*/ 131621 w 131621"/>
                  <a:gd name="connsiteY5" fmla="*/ 2631 h 5261"/>
                  <a:gd name="connsiteX6" fmla="*/ 128991 w 131621"/>
                  <a:gd name="connsiteY6" fmla="*/ 0 h 5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621" h="5261">
                    <a:moveTo>
                      <a:pt x="128991" y="0"/>
                    </a:moveTo>
                    <a:lnTo>
                      <a:pt x="2631" y="0"/>
                    </a:lnTo>
                    <a:cubicBezTo>
                      <a:pt x="1151" y="0"/>
                      <a:pt x="0" y="1151"/>
                      <a:pt x="0" y="2631"/>
                    </a:cubicBezTo>
                    <a:cubicBezTo>
                      <a:pt x="0" y="4111"/>
                      <a:pt x="1151" y="5262"/>
                      <a:pt x="2631" y="5262"/>
                    </a:cubicBezTo>
                    <a:lnTo>
                      <a:pt x="128991" y="5262"/>
                    </a:lnTo>
                    <a:cubicBezTo>
                      <a:pt x="130470" y="5262"/>
                      <a:pt x="131621" y="4111"/>
                      <a:pt x="131621" y="2631"/>
                    </a:cubicBezTo>
                    <a:cubicBezTo>
                      <a:pt x="131621" y="1151"/>
                      <a:pt x="130389" y="0"/>
                      <a:pt x="128991" y="0"/>
                    </a:cubicBezTo>
                    <a:close/>
                  </a:path>
                </a:pathLst>
              </a:custGeom>
              <a:grpFill/>
              <a:ln w="8221" cap="flat">
                <a:noFill/>
                <a:prstDash val="solid"/>
                <a:miter/>
              </a:ln>
            </p:spPr>
            <p:txBody>
              <a:bodyPr rtlCol="0" anchor="ctr"/>
              <a:lstStyle/>
              <a:p>
                <a:endParaRPr lang="en-US"/>
              </a:p>
            </p:txBody>
          </p:sp>
          <p:sp>
            <p:nvSpPr>
              <p:cNvPr id="200" name="Freeform: Shape 199">
                <a:extLst>
                  <a:ext uri="{FF2B5EF4-FFF2-40B4-BE49-F238E27FC236}">
                    <a16:creationId xmlns:a16="http://schemas.microsoft.com/office/drawing/2014/main" id="{F9DD29A0-3666-4DBE-91F8-827BC245E7CA}"/>
                  </a:ext>
                </a:extLst>
              </p:cNvPr>
              <p:cNvSpPr/>
              <p:nvPr/>
            </p:nvSpPr>
            <p:spPr>
              <a:xfrm>
                <a:off x="12000919" y="4510803"/>
                <a:ext cx="255514" cy="122413"/>
              </a:xfrm>
              <a:custGeom>
                <a:avLst/>
                <a:gdLst>
                  <a:gd name="connsiteX0" fmla="*/ 2631 w 255514"/>
                  <a:gd name="connsiteY0" fmla="*/ 122413 h 122413"/>
                  <a:gd name="connsiteX1" fmla="*/ 65194 w 255514"/>
                  <a:gd name="connsiteY1" fmla="*/ 122413 h 122413"/>
                  <a:gd name="connsiteX2" fmla="*/ 127757 w 255514"/>
                  <a:gd name="connsiteY2" fmla="*/ 122413 h 122413"/>
                  <a:gd name="connsiteX3" fmla="*/ 190320 w 255514"/>
                  <a:gd name="connsiteY3" fmla="*/ 122413 h 122413"/>
                  <a:gd name="connsiteX4" fmla="*/ 252883 w 255514"/>
                  <a:gd name="connsiteY4" fmla="*/ 122413 h 122413"/>
                  <a:gd name="connsiteX5" fmla="*/ 255515 w 255514"/>
                  <a:gd name="connsiteY5" fmla="*/ 119783 h 122413"/>
                  <a:gd name="connsiteX6" fmla="*/ 255515 w 255514"/>
                  <a:gd name="connsiteY6" fmla="*/ 80732 h 122413"/>
                  <a:gd name="connsiteX7" fmla="*/ 255515 w 255514"/>
                  <a:gd name="connsiteY7" fmla="*/ 41681 h 122413"/>
                  <a:gd name="connsiteX8" fmla="*/ 255515 w 255514"/>
                  <a:gd name="connsiteY8" fmla="*/ 2631 h 122413"/>
                  <a:gd name="connsiteX9" fmla="*/ 252883 w 255514"/>
                  <a:gd name="connsiteY9" fmla="*/ 0 h 122413"/>
                  <a:gd name="connsiteX10" fmla="*/ 190320 w 255514"/>
                  <a:gd name="connsiteY10" fmla="*/ 0 h 122413"/>
                  <a:gd name="connsiteX11" fmla="*/ 127757 w 255514"/>
                  <a:gd name="connsiteY11" fmla="*/ 0 h 122413"/>
                  <a:gd name="connsiteX12" fmla="*/ 65194 w 255514"/>
                  <a:gd name="connsiteY12" fmla="*/ 0 h 122413"/>
                  <a:gd name="connsiteX13" fmla="*/ 2631 w 255514"/>
                  <a:gd name="connsiteY13" fmla="*/ 0 h 122413"/>
                  <a:gd name="connsiteX14" fmla="*/ 0 w 255514"/>
                  <a:gd name="connsiteY14" fmla="*/ 2631 h 122413"/>
                  <a:gd name="connsiteX15" fmla="*/ 0 w 255514"/>
                  <a:gd name="connsiteY15" fmla="*/ 41681 h 122413"/>
                  <a:gd name="connsiteX16" fmla="*/ 0 w 255514"/>
                  <a:gd name="connsiteY16" fmla="*/ 80732 h 122413"/>
                  <a:gd name="connsiteX17" fmla="*/ 0 w 255514"/>
                  <a:gd name="connsiteY17" fmla="*/ 119783 h 122413"/>
                  <a:gd name="connsiteX18" fmla="*/ 2631 w 255514"/>
                  <a:gd name="connsiteY18" fmla="*/ 122413 h 122413"/>
                  <a:gd name="connsiteX19" fmla="*/ 192951 w 255514"/>
                  <a:gd name="connsiteY19" fmla="*/ 5344 h 122413"/>
                  <a:gd name="connsiteX20" fmla="*/ 250335 w 255514"/>
                  <a:gd name="connsiteY20" fmla="*/ 5344 h 122413"/>
                  <a:gd name="connsiteX21" fmla="*/ 250335 w 255514"/>
                  <a:gd name="connsiteY21" fmla="*/ 39133 h 122413"/>
                  <a:gd name="connsiteX22" fmla="*/ 192951 w 255514"/>
                  <a:gd name="connsiteY22" fmla="*/ 39133 h 122413"/>
                  <a:gd name="connsiteX23" fmla="*/ 192951 w 255514"/>
                  <a:gd name="connsiteY23" fmla="*/ 5344 h 122413"/>
                  <a:gd name="connsiteX24" fmla="*/ 192951 w 255514"/>
                  <a:gd name="connsiteY24" fmla="*/ 44395 h 122413"/>
                  <a:gd name="connsiteX25" fmla="*/ 250335 w 255514"/>
                  <a:gd name="connsiteY25" fmla="*/ 44395 h 122413"/>
                  <a:gd name="connsiteX26" fmla="*/ 250335 w 255514"/>
                  <a:gd name="connsiteY26" fmla="*/ 78183 h 122413"/>
                  <a:gd name="connsiteX27" fmla="*/ 192951 w 255514"/>
                  <a:gd name="connsiteY27" fmla="*/ 78183 h 122413"/>
                  <a:gd name="connsiteX28" fmla="*/ 192951 w 255514"/>
                  <a:gd name="connsiteY28" fmla="*/ 44395 h 122413"/>
                  <a:gd name="connsiteX29" fmla="*/ 192951 w 255514"/>
                  <a:gd name="connsiteY29" fmla="*/ 83363 h 122413"/>
                  <a:gd name="connsiteX30" fmla="*/ 250335 w 255514"/>
                  <a:gd name="connsiteY30" fmla="*/ 83363 h 122413"/>
                  <a:gd name="connsiteX31" fmla="*/ 250335 w 255514"/>
                  <a:gd name="connsiteY31" fmla="*/ 117152 h 122413"/>
                  <a:gd name="connsiteX32" fmla="*/ 192951 w 255514"/>
                  <a:gd name="connsiteY32" fmla="*/ 117152 h 122413"/>
                  <a:gd name="connsiteX33" fmla="*/ 192951 w 255514"/>
                  <a:gd name="connsiteY33" fmla="*/ 83363 h 122413"/>
                  <a:gd name="connsiteX34" fmla="*/ 130388 w 255514"/>
                  <a:gd name="connsiteY34" fmla="*/ 5344 h 122413"/>
                  <a:gd name="connsiteX35" fmla="*/ 187772 w 255514"/>
                  <a:gd name="connsiteY35" fmla="*/ 5344 h 122413"/>
                  <a:gd name="connsiteX36" fmla="*/ 187772 w 255514"/>
                  <a:gd name="connsiteY36" fmla="*/ 39133 h 122413"/>
                  <a:gd name="connsiteX37" fmla="*/ 130388 w 255514"/>
                  <a:gd name="connsiteY37" fmla="*/ 39133 h 122413"/>
                  <a:gd name="connsiteX38" fmla="*/ 130388 w 255514"/>
                  <a:gd name="connsiteY38" fmla="*/ 5344 h 122413"/>
                  <a:gd name="connsiteX39" fmla="*/ 130388 w 255514"/>
                  <a:gd name="connsiteY39" fmla="*/ 44395 h 122413"/>
                  <a:gd name="connsiteX40" fmla="*/ 187772 w 255514"/>
                  <a:gd name="connsiteY40" fmla="*/ 44395 h 122413"/>
                  <a:gd name="connsiteX41" fmla="*/ 187772 w 255514"/>
                  <a:gd name="connsiteY41" fmla="*/ 78183 h 122413"/>
                  <a:gd name="connsiteX42" fmla="*/ 130388 w 255514"/>
                  <a:gd name="connsiteY42" fmla="*/ 78183 h 122413"/>
                  <a:gd name="connsiteX43" fmla="*/ 130388 w 255514"/>
                  <a:gd name="connsiteY43" fmla="*/ 44395 h 122413"/>
                  <a:gd name="connsiteX44" fmla="*/ 130388 w 255514"/>
                  <a:gd name="connsiteY44" fmla="*/ 83363 h 122413"/>
                  <a:gd name="connsiteX45" fmla="*/ 187772 w 255514"/>
                  <a:gd name="connsiteY45" fmla="*/ 83363 h 122413"/>
                  <a:gd name="connsiteX46" fmla="*/ 187772 w 255514"/>
                  <a:gd name="connsiteY46" fmla="*/ 117152 h 122413"/>
                  <a:gd name="connsiteX47" fmla="*/ 130388 w 255514"/>
                  <a:gd name="connsiteY47" fmla="*/ 117152 h 122413"/>
                  <a:gd name="connsiteX48" fmla="*/ 130388 w 255514"/>
                  <a:gd name="connsiteY48" fmla="*/ 83363 h 122413"/>
                  <a:gd name="connsiteX49" fmla="*/ 67825 w 255514"/>
                  <a:gd name="connsiteY49" fmla="*/ 5344 h 122413"/>
                  <a:gd name="connsiteX50" fmla="*/ 125208 w 255514"/>
                  <a:gd name="connsiteY50" fmla="*/ 5344 h 122413"/>
                  <a:gd name="connsiteX51" fmla="*/ 125208 w 255514"/>
                  <a:gd name="connsiteY51" fmla="*/ 39133 h 122413"/>
                  <a:gd name="connsiteX52" fmla="*/ 67825 w 255514"/>
                  <a:gd name="connsiteY52" fmla="*/ 39133 h 122413"/>
                  <a:gd name="connsiteX53" fmla="*/ 67825 w 255514"/>
                  <a:gd name="connsiteY53" fmla="*/ 5344 h 122413"/>
                  <a:gd name="connsiteX54" fmla="*/ 67825 w 255514"/>
                  <a:gd name="connsiteY54" fmla="*/ 44395 h 122413"/>
                  <a:gd name="connsiteX55" fmla="*/ 125208 w 255514"/>
                  <a:gd name="connsiteY55" fmla="*/ 44395 h 122413"/>
                  <a:gd name="connsiteX56" fmla="*/ 125208 w 255514"/>
                  <a:gd name="connsiteY56" fmla="*/ 78183 h 122413"/>
                  <a:gd name="connsiteX57" fmla="*/ 67825 w 255514"/>
                  <a:gd name="connsiteY57" fmla="*/ 78183 h 122413"/>
                  <a:gd name="connsiteX58" fmla="*/ 67825 w 255514"/>
                  <a:gd name="connsiteY58" fmla="*/ 44395 h 122413"/>
                  <a:gd name="connsiteX59" fmla="*/ 67825 w 255514"/>
                  <a:gd name="connsiteY59" fmla="*/ 83363 h 122413"/>
                  <a:gd name="connsiteX60" fmla="*/ 125208 w 255514"/>
                  <a:gd name="connsiteY60" fmla="*/ 83363 h 122413"/>
                  <a:gd name="connsiteX61" fmla="*/ 125208 w 255514"/>
                  <a:gd name="connsiteY61" fmla="*/ 117152 h 122413"/>
                  <a:gd name="connsiteX62" fmla="*/ 67825 w 255514"/>
                  <a:gd name="connsiteY62" fmla="*/ 117152 h 122413"/>
                  <a:gd name="connsiteX63" fmla="*/ 67825 w 255514"/>
                  <a:gd name="connsiteY63" fmla="*/ 83363 h 122413"/>
                  <a:gd name="connsiteX64" fmla="*/ 5262 w 255514"/>
                  <a:gd name="connsiteY64" fmla="*/ 5344 h 122413"/>
                  <a:gd name="connsiteX65" fmla="*/ 62645 w 255514"/>
                  <a:gd name="connsiteY65" fmla="*/ 5344 h 122413"/>
                  <a:gd name="connsiteX66" fmla="*/ 62645 w 255514"/>
                  <a:gd name="connsiteY66" fmla="*/ 39133 h 122413"/>
                  <a:gd name="connsiteX67" fmla="*/ 5262 w 255514"/>
                  <a:gd name="connsiteY67" fmla="*/ 39133 h 122413"/>
                  <a:gd name="connsiteX68" fmla="*/ 5262 w 255514"/>
                  <a:gd name="connsiteY68" fmla="*/ 5344 h 122413"/>
                  <a:gd name="connsiteX69" fmla="*/ 5262 w 255514"/>
                  <a:gd name="connsiteY69" fmla="*/ 44395 h 122413"/>
                  <a:gd name="connsiteX70" fmla="*/ 62645 w 255514"/>
                  <a:gd name="connsiteY70" fmla="*/ 44395 h 122413"/>
                  <a:gd name="connsiteX71" fmla="*/ 62645 w 255514"/>
                  <a:gd name="connsiteY71" fmla="*/ 78183 h 122413"/>
                  <a:gd name="connsiteX72" fmla="*/ 5262 w 255514"/>
                  <a:gd name="connsiteY72" fmla="*/ 78183 h 122413"/>
                  <a:gd name="connsiteX73" fmla="*/ 5262 w 255514"/>
                  <a:gd name="connsiteY73" fmla="*/ 44395 h 122413"/>
                  <a:gd name="connsiteX74" fmla="*/ 5262 w 255514"/>
                  <a:gd name="connsiteY74" fmla="*/ 83363 h 122413"/>
                  <a:gd name="connsiteX75" fmla="*/ 62645 w 255514"/>
                  <a:gd name="connsiteY75" fmla="*/ 83363 h 122413"/>
                  <a:gd name="connsiteX76" fmla="*/ 62645 w 255514"/>
                  <a:gd name="connsiteY76" fmla="*/ 117152 h 122413"/>
                  <a:gd name="connsiteX77" fmla="*/ 5262 w 255514"/>
                  <a:gd name="connsiteY77" fmla="*/ 117152 h 122413"/>
                  <a:gd name="connsiteX78" fmla="*/ 5262 w 255514"/>
                  <a:gd name="connsiteY78" fmla="*/ 83363 h 122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255514" h="122413">
                    <a:moveTo>
                      <a:pt x="2631" y="122413"/>
                    </a:moveTo>
                    <a:lnTo>
                      <a:pt x="65194" y="122413"/>
                    </a:lnTo>
                    <a:lnTo>
                      <a:pt x="127757" y="122413"/>
                    </a:lnTo>
                    <a:lnTo>
                      <a:pt x="190320" y="122413"/>
                    </a:lnTo>
                    <a:lnTo>
                      <a:pt x="252883" y="122413"/>
                    </a:lnTo>
                    <a:cubicBezTo>
                      <a:pt x="254364" y="122413"/>
                      <a:pt x="255515" y="121262"/>
                      <a:pt x="255515" y="119783"/>
                    </a:cubicBezTo>
                    <a:lnTo>
                      <a:pt x="255515" y="80732"/>
                    </a:lnTo>
                    <a:lnTo>
                      <a:pt x="255515" y="41681"/>
                    </a:lnTo>
                    <a:lnTo>
                      <a:pt x="255515" y="2631"/>
                    </a:lnTo>
                    <a:cubicBezTo>
                      <a:pt x="255515" y="1151"/>
                      <a:pt x="254364" y="0"/>
                      <a:pt x="252883" y="0"/>
                    </a:cubicBezTo>
                    <a:lnTo>
                      <a:pt x="190320" y="0"/>
                    </a:lnTo>
                    <a:lnTo>
                      <a:pt x="127757" y="0"/>
                    </a:lnTo>
                    <a:lnTo>
                      <a:pt x="65194" y="0"/>
                    </a:lnTo>
                    <a:lnTo>
                      <a:pt x="2631" y="0"/>
                    </a:lnTo>
                    <a:cubicBezTo>
                      <a:pt x="1151" y="0"/>
                      <a:pt x="0" y="1151"/>
                      <a:pt x="0" y="2631"/>
                    </a:cubicBezTo>
                    <a:lnTo>
                      <a:pt x="0" y="41681"/>
                    </a:lnTo>
                    <a:lnTo>
                      <a:pt x="0" y="80732"/>
                    </a:lnTo>
                    <a:lnTo>
                      <a:pt x="0" y="119783"/>
                    </a:lnTo>
                    <a:cubicBezTo>
                      <a:pt x="0" y="121262"/>
                      <a:pt x="1233" y="122413"/>
                      <a:pt x="2631" y="122413"/>
                    </a:cubicBezTo>
                    <a:close/>
                    <a:moveTo>
                      <a:pt x="192951" y="5344"/>
                    </a:moveTo>
                    <a:lnTo>
                      <a:pt x="250335" y="5344"/>
                    </a:lnTo>
                    <a:lnTo>
                      <a:pt x="250335" y="39133"/>
                    </a:lnTo>
                    <a:lnTo>
                      <a:pt x="192951" y="39133"/>
                    </a:lnTo>
                    <a:lnTo>
                      <a:pt x="192951" y="5344"/>
                    </a:lnTo>
                    <a:close/>
                    <a:moveTo>
                      <a:pt x="192951" y="44395"/>
                    </a:moveTo>
                    <a:lnTo>
                      <a:pt x="250335" y="44395"/>
                    </a:lnTo>
                    <a:lnTo>
                      <a:pt x="250335" y="78183"/>
                    </a:lnTo>
                    <a:lnTo>
                      <a:pt x="192951" y="78183"/>
                    </a:lnTo>
                    <a:lnTo>
                      <a:pt x="192951" y="44395"/>
                    </a:lnTo>
                    <a:close/>
                    <a:moveTo>
                      <a:pt x="192951" y="83363"/>
                    </a:moveTo>
                    <a:lnTo>
                      <a:pt x="250335" y="83363"/>
                    </a:lnTo>
                    <a:lnTo>
                      <a:pt x="250335" y="117152"/>
                    </a:lnTo>
                    <a:lnTo>
                      <a:pt x="192951" y="117152"/>
                    </a:lnTo>
                    <a:lnTo>
                      <a:pt x="192951" y="83363"/>
                    </a:lnTo>
                    <a:close/>
                    <a:moveTo>
                      <a:pt x="130388" y="5344"/>
                    </a:moveTo>
                    <a:lnTo>
                      <a:pt x="187772" y="5344"/>
                    </a:lnTo>
                    <a:lnTo>
                      <a:pt x="187772" y="39133"/>
                    </a:lnTo>
                    <a:lnTo>
                      <a:pt x="130388" y="39133"/>
                    </a:lnTo>
                    <a:lnTo>
                      <a:pt x="130388" y="5344"/>
                    </a:lnTo>
                    <a:close/>
                    <a:moveTo>
                      <a:pt x="130388" y="44395"/>
                    </a:moveTo>
                    <a:lnTo>
                      <a:pt x="187772" y="44395"/>
                    </a:lnTo>
                    <a:lnTo>
                      <a:pt x="187772" y="78183"/>
                    </a:lnTo>
                    <a:lnTo>
                      <a:pt x="130388" y="78183"/>
                    </a:lnTo>
                    <a:lnTo>
                      <a:pt x="130388" y="44395"/>
                    </a:lnTo>
                    <a:close/>
                    <a:moveTo>
                      <a:pt x="130388" y="83363"/>
                    </a:moveTo>
                    <a:lnTo>
                      <a:pt x="187772" y="83363"/>
                    </a:lnTo>
                    <a:lnTo>
                      <a:pt x="187772" y="117152"/>
                    </a:lnTo>
                    <a:lnTo>
                      <a:pt x="130388" y="117152"/>
                    </a:lnTo>
                    <a:lnTo>
                      <a:pt x="130388" y="83363"/>
                    </a:lnTo>
                    <a:close/>
                    <a:moveTo>
                      <a:pt x="67825" y="5344"/>
                    </a:moveTo>
                    <a:lnTo>
                      <a:pt x="125208" y="5344"/>
                    </a:lnTo>
                    <a:lnTo>
                      <a:pt x="125208" y="39133"/>
                    </a:lnTo>
                    <a:lnTo>
                      <a:pt x="67825" y="39133"/>
                    </a:lnTo>
                    <a:lnTo>
                      <a:pt x="67825" y="5344"/>
                    </a:lnTo>
                    <a:close/>
                    <a:moveTo>
                      <a:pt x="67825" y="44395"/>
                    </a:moveTo>
                    <a:lnTo>
                      <a:pt x="125208" y="44395"/>
                    </a:lnTo>
                    <a:lnTo>
                      <a:pt x="125208" y="78183"/>
                    </a:lnTo>
                    <a:lnTo>
                      <a:pt x="67825" y="78183"/>
                    </a:lnTo>
                    <a:lnTo>
                      <a:pt x="67825" y="44395"/>
                    </a:lnTo>
                    <a:close/>
                    <a:moveTo>
                      <a:pt x="67825" y="83363"/>
                    </a:moveTo>
                    <a:lnTo>
                      <a:pt x="125208" y="83363"/>
                    </a:lnTo>
                    <a:lnTo>
                      <a:pt x="125208" y="117152"/>
                    </a:lnTo>
                    <a:lnTo>
                      <a:pt x="67825" y="117152"/>
                    </a:lnTo>
                    <a:lnTo>
                      <a:pt x="67825" y="83363"/>
                    </a:lnTo>
                    <a:close/>
                    <a:moveTo>
                      <a:pt x="5262" y="5344"/>
                    </a:moveTo>
                    <a:lnTo>
                      <a:pt x="62645" y="5344"/>
                    </a:lnTo>
                    <a:lnTo>
                      <a:pt x="62645" y="39133"/>
                    </a:lnTo>
                    <a:lnTo>
                      <a:pt x="5262" y="39133"/>
                    </a:lnTo>
                    <a:lnTo>
                      <a:pt x="5262" y="5344"/>
                    </a:lnTo>
                    <a:close/>
                    <a:moveTo>
                      <a:pt x="5262" y="44395"/>
                    </a:moveTo>
                    <a:lnTo>
                      <a:pt x="62645" y="44395"/>
                    </a:lnTo>
                    <a:lnTo>
                      <a:pt x="62645" y="78183"/>
                    </a:lnTo>
                    <a:lnTo>
                      <a:pt x="5262" y="78183"/>
                    </a:lnTo>
                    <a:lnTo>
                      <a:pt x="5262" y="44395"/>
                    </a:lnTo>
                    <a:close/>
                    <a:moveTo>
                      <a:pt x="5262" y="83363"/>
                    </a:moveTo>
                    <a:lnTo>
                      <a:pt x="62645" y="83363"/>
                    </a:lnTo>
                    <a:lnTo>
                      <a:pt x="62645" y="117152"/>
                    </a:lnTo>
                    <a:lnTo>
                      <a:pt x="5262" y="117152"/>
                    </a:lnTo>
                    <a:lnTo>
                      <a:pt x="5262" y="83363"/>
                    </a:lnTo>
                    <a:close/>
                  </a:path>
                </a:pathLst>
              </a:custGeom>
              <a:grpFill/>
              <a:ln w="8221" cap="flat">
                <a:noFill/>
                <a:prstDash val="solid"/>
                <a:miter/>
              </a:ln>
            </p:spPr>
            <p:txBody>
              <a:bodyPr rtlCol="0" anchor="ctr"/>
              <a:lstStyle/>
              <a:p>
                <a:endParaRPr lang="en-US"/>
              </a:p>
            </p:txBody>
          </p:sp>
        </p:grpSp>
        <p:grpSp>
          <p:nvGrpSpPr>
            <p:cNvPr id="101" name="Graphic 2">
              <a:extLst>
                <a:ext uri="{FF2B5EF4-FFF2-40B4-BE49-F238E27FC236}">
                  <a16:creationId xmlns:a16="http://schemas.microsoft.com/office/drawing/2014/main" id="{43DD7679-53B6-4C70-889A-B2F9231FA0A4}"/>
                </a:ext>
              </a:extLst>
            </p:cNvPr>
            <p:cNvGrpSpPr/>
            <p:nvPr/>
          </p:nvGrpSpPr>
          <p:grpSpPr>
            <a:xfrm>
              <a:off x="8433359" y="5388109"/>
              <a:ext cx="408063" cy="357413"/>
              <a:chOff x="8433359" y="5388109"/>
              <a:chExt cx="408063" cy="357413"/>
            </a:xfrm>
            <a:grpFill/>
          </p:grpSpPr>
          <p:sp>
            <p:nvSpPr>
              <p:cNvPr id="187" name="Freeform: Shape 186">
                <a:extLst>
                  <a:ext uri="{FF2B5EF4-FFF2-40B4-BE49-F238E27FC236}">
                    <a16:creationId xmlns:a16="http://schemas.microsoft.com/office/drawing/2014/main" id="{40F7C0A5-4B58-48AE-9B8C-300864E32CC8}"/>
                  </a:ext>
                </a:extLst>
              </p:cNvPr>
              <p:cNvSpPr/>
              <p:nvPr/>
            </p:nvSpPr>
            <p:spPr>
              <a:xfrm>
                <a:off x="8433359" y="5388109"/>
                <a:ext cx="408063" cy="357413"/>
              </a:xfrm>
              <a:custGeom>
                <a:avLst/>
                <a:gdLst>
                  <a:gd name="connsiteX0" fmla="*/ 407835 w 408063"/>
                  <a:gd name="connsiteY0" fmla="*/ 284016 h 357413"/>
                  <a:gd name="connsiteX1" fmla="*/ 369853 w 408063"/>
                  <a:gd name="connsiteY1" fmla="*/ 36230 h 357413"/>
                  <a:gd name="connsiteX2" fmla="*/ 347409 w 408063"/>
                  <a:gd name="connsiteY2" fmla="*/ 19705 h 357413"/>
                  <a:gd name="connsiteX3" fmla="*/ 337790 w 408063"/>
                  <a:gd name="connsiteY3" fmla="*/ 21186 h 357413"/>
                  <a:gd name="connsiteX4" fmla="*/ 336064 w 408063"/>
                  <a:gd name="connsiteY4" fmla="*/ 9840 h 357413"/>
                  <a:gd name="connsiteX5" fmla="*/ 322828 w 408063"/>
                  <a:gd name="connsiteY5" fmla="*/ 139 h 357413"/>
                  <a:gd name="connsiteX6" fmla="*/ 313127 w 408063"/>
                  <a:gd name="connsiteY6" fmla="*/ 13375 h 357413"/>
                  <a:gd name="connsiteX7" fmla="*/ 314853 w 408063"/>
                  <a:gd name="connsiteY7" fmla="*/ 24721 h 357413"/>
                  <a:gd name="connsiteX8" fmla="*/ 207896 w 408063"/>
                  <a:gd name="connsiteY8" fmla="*/ 41081 h 357413"/>
                  <a:gd name="connsiteX9" fmla="*/ 206169 w 408063"/>
                  <a:gd name="connsiteY9" fmla="*/ 29736 h 357413"/>
                  <a:gd name="connsiteX10" fmla="*/ 192933 w 408063"/>
                  <a:gd name="connsiteY10" fmla="*/ 20035 h 357413"/>
                  <a:gd name="connsiteX11" fmla="*/ 183233 w 408063"/>
                  <a:gd name="connsiteY11" fmla="*/ 33271 h 357413"/>
                  <a:gd name="connsiteX12" fmla="*/ 184959 w 408063"/>
                  <a:gd name="connsiteY12" fmla="*/ 44616 h 357413"/>
                  <a:gd name="connsiteX13" fmla="*/ 78001 w 408063"/>
                  <a:gd name="connsiteY13" fmla="*/ 60976 h 357413"/>
                  <a:gd name="connsiteX14" fmla="*/ 76275 w 408063"/>
                  <a:gd name="connsiteY14" fmla="*/ 49631 h 357413"/>
                  <a:gd name="connsiteX15" fmla="*/ 63039 w 408063"/>
                  <a:gd name="connsiteY15" fmla="*/ 39930 h 357413"/>
                  <a:gd name="connsiteX16" fmla="*/ 53338 w 408063"/>
                  <a:gd name="connsiteY16" fmla="*/ 53166 h 357413"/>
                  <a:gd name="connsiteX17" fmla="*/ 55064 w 408063"/>
                  <a:gd name="connsiteY17" fmla="*/ 64511 h 357413"/>
                  <a:gd name="connsiteX18" fmla="*/ 54653 w 408063"/>
                  <a:gd name="connsiteY18" fmla="*/ 64593 h 357413"/>
                  <a:gd name="connsiteX19" fmla="*/ 51529 w 408063"/>
                  <a:gd name="connsiteY19" fmla="*/ 65086 h 357413"/>
                  <a:gd name="connsiteX20" fmla="*/ 16753 w 408063"/>
                  <a:gd name="connsiteY20" fmla="*/ 70430 h 357413"/>
                  <a:gd name="connsiteX21" fmla="*/ 229 w 408063"/>
                  <a:gd name="connsiteY21" fmla="*/ 92874 h 357413"/>
                  <a:gd name="connsiteX22" fmla="*/ 38210 w 408063"/>
                  <a:gd name="connsiteY22" fmla="*/ 340660 h 357413"/>
                  <a:gd name="connsiteX23" fmla="*/ 60655 w 408063"/>
                  <a:gd name="connsiteY23" fmla="*/ 357185 h 357413"/>
                  <a:gd name="connsiteX24" fmla="*/ 95430 w 408063"/>
                  <a:gd name="connsiteY24" fmla="*/ 351841 h 357413"/>
                  <a:gd name="connsiteX25" fmla="*/ 97074 w 408063"/>
                  <a:gd name="connsiteY25" fmla="*/ 351595 h 357413"/>
                  <a:gd name="connsiteX26" fmla="*/ 391557 w 408063"/>
                  <a:gd name="connsiteY26" fmla="*/ 306460 h 357413"/>
                  <a:gd name="connsiteX27" fmla="*/ 407835 w 408063"/>
                  <a:gd name="connsiteY27" fmla="*/ 284016 h 357413"/>
                  <a:gd name="connsiteX28" fmla="*/ 59997 w 408063"/>
                  <a:gd name="connsiteY28" fmla="*/ 63771 h 357413"/>
                  <a:gd name="connsiteX29" fmla="*/ 58270 w 408063"/>
                  <a:gd name="connsiteY29" fmla="*/ 52426 h 357413"/>
                  <a:gd name="connsiteX30" fmla="*/ 63614 w 408063"/>
                  <a:gd name="connsiteY30" fmla="*/ 45109 h 357413"/>
                  <a:gd name="connsiteX31" fmla="*/ 70931 w 408063"/>
                  <a:gd name="connsiteY31" fmla="*/ 50453 h 357413"/>
                  <a:gd name="connsiteX32" fmla="*/ 72657 w 408063"/>
                  <a:gd name="connsiteY32" fmla="*/ 61798 h 357413"/>
                  <a:gd name="connsiteX33" fmla="*/ 59997 w 408063"/>
                  <a:gd name="connsiteY33" fmla="*/ 63771 h 357413"/>
                  <a:gd name="connsiteX34" fmla="*/ 189974 w 408063"/>
                  <a:gd name="connsiteY34" fmla="*/ 43876 h 357413"/>
                  <a:gd name="connsiteX35" fmla="*/ 188247 w 408063"/>
                  <a:gd name="connsiteY35" fmla="*/ 32530 h 357413"/>
                  <a:gd name="connsiteX36" fmla="*/ 193590 w 408063"/>
                  <a:gd name="connsiteY36" fmla="*/ 25214 h 357413"/>
                  <a:gd name="connsiteX37" fmla="*/ 200907 w 408063"/>
                  <a:gd name="connsiteY37" fmla="*/ 30557 h 357413"/>
                  <a:gd name="connsiteX38" fmla="*/ 202634 w 408063"/>
                  <a:gd name="connsiteY38" fmla="*/ 41903 h 357413"/>
                  <a:gd name="connsiteX39" fmla="*/ 189974 w 408063"/>
                  <a:gd name="connsiteY39" fmla="*/ 43876 h 357413"/>
                  <a:gd name="connsiteX40" fmla="*/ 319950 w 408063"/>
                  <a:gd name="connsiteY40" fmla="*/ 23898 h 357413"/>
                  <a:gd name="connsiteX41" fmla="*/ 318224 w 408063"/>
                  <a:gd name="connsiteY41" fmla="*/ 12553 h 357413"/>
                  <a:gd name="connsiteX42" fmla="*/ 323568 w 408063"/>
                  <a:gd name="connsiteY42" fmla="*/ 5237 h 357413"/>
                  <a:gd name="connsiteX43" fmla="*/ 330885 w 408063"/>
                  <a:gd name="connsiteY43" fmla="*/ 10580 h 357413"/>
                  <a:gd name="connsiteX44" fmla="*/ 332611 w 408063"/>
                  <a:gd name="connsiteY44" fmla="*/ 21925 h 357413"/>
                  <a:gd name="connsiteX45" fmla="*/ 319950 w 408063"/>
                  <a:gd name="connsiteY45" fmla="*/ 23898 h 357413"/>
                  <a:gd name="connsiteX46" fmla="*/ 260100 w 408063"/>
                  <a:gd name="connsiteY46" fmla="*/ 87448 h 357413"/>
                  <a:gd name="connsiteX47" fmla="*/ 277200 w 408063"/>
                  <a:gd name="connsiteY47" fmla="*/ 199091 h 357413"/>
                  <a:gd name="connsiteX48" fmla="*/ 173696 w 408063"/>
                  <a:gd name="connsiteY48" fmla="*/ 214958 h 357413"/>
                  <a:gd name="connsiteX49" fmla="*/ 156595 w 408063"/>
                  <a:gd name="connsiteY49" fmla="*/ 103315 h 357413"/>
                  <a:gd name="connsiteX50" fmla="*/ 260100 w 408063"/>
                  <a:gd name="connsiteY50" fmla="*/ 87448 h 357413"/>
                  <a:gd name="connsiteX51" fmla="*/ 151416 w 408063"/>
                  <a:gd name="connsiteY51" fmla="*/ 104137 h 357413"/>
                  <a:gd name="connsiteX52" fmla="*/ 168516 w 408063"/>
                  <a:gd name="connsiteY52" fmla="*/ 215781 h 357413"/>
                  <a:gd name="connsiteX53" fmla="*/ 62217 w 408063"/>
                  <a:gd name="connsiteY53" fmla="*/ 232058 h 357413"/>
                  <a:gd name="connsiteX54" fmla="*/ 45116 w 408063"/>
                  <a:gd name="connsiteY54" fmla="*/ 120415 h 357413"/>
                  <a:gd name="connsiteX55" fmla="*/ 151416 w 408063"/>
                  <a:gd name="connsiteY55" fmla="*/ 104137 h 357413"/>
                  <a:gd name="connsiteX56" fmla="*/ 55228 w 408063"/>
                  <a:gd name="connsiteY56" fmla="*/ 69773 h 357413"/>
                  <a:gd name="connsiteX57" fmla="*/ 73480 w 408063"/>
                  <a:gd name="connsiteY57" fmla="*/ 66977 h 357413"/>
                  <a:gd name="connsiteX58" fmla="*/ 75946 w 408063"/>
                  <a:gd name="connsiteY58" fmla="*/ 83091 h 357413"/>
                  <a:gd name="connsiteX59" fmla="*/ 75042 w 408063"/>
                  <a:gd name="connsiteY59" fmla="*/ 87448 h 357413"/>
                  <a:gd name="connsiteX60" fmla="*/ 69945 w 408063"/>
                  <a:gd name="connsiteY60" fmla="*/ 86215 h 357413"/>
                  <a:gd name="connsiteX61" fmla="*/ 64190 w 408063"/>
                  <a:gd name="connsiteY61" fmla="*/ 94025 h 357413"/>
                  <a:gd name="connsiteX62" fmla="*/ 72000 w 408063"/>
                  <a:gd name="connsiteY62" fmla="*/ 99780 h 357413"/>
                  <a:gd name="connsiteX63" fmla="*/ 77754 w 408063"/>
                  <a:gd name="connsiteY63" fmla="*/ 92299 h 357413"/>
                  <a:gd name="connsiteX64" fmla="*/ 81043 w 408063"/>
                  <a:gd name="connsiteY64" fmla="*/ 82351 h 357413"/>
                  <a:gd name="connsiteX65" fmla="*/ 78577 w 408063"/>
                  <a:gd name="connsiteY65" fmla="*/ 66238 h 357413"/>
                  <a:gd name="connsiteX66" fmla="*/ 203374 w 408063"/>
                  <a:gd name="connsiteY66" fmla="*/ 47082 h 357413"/>
                  <a:gd name="connsiteX67" fmla="*/ 205841 w 408063"/>
                  <a:gd name="connsiteY67" fmla="*/ 63196 h 357413"/>
                  <a:gd name="connsiteX68" fmla="*/ 204936 w 408063"/>
                  <a:gd name="connsiteY68" fmla="*/ 67553 h 357413"/>
                  <a:gd name="connsiteX69" fmla="*/ 199839 w 408063"/>
                  <a:gd name="connsiteY69" fmla="*/ 66320 h 357413"/>
                  <a:gd name="connsiteX70" fmla="*/ 194084 w 408063"/>
                  <a:gd name="connsiteY70" fmla="*/ 74130 h 357413"/>
                  <a:gd name="connsiteX71" fmla="*/ 201894 w 408063"/>
                  <a:gd name="connsiteY71" fmla="*/ 79884 h 357413"/>
                  <a:gd name="connsiteX72" fmla="*/ 207649 w 408063"/>
                  <a:gd name="connsiteY72" fmla="*/ 72403 h 357413"/>
                  <a:gd name="connsiteX73" fmla="*/ 210938 w 408063"/>
                  <a:gd name="connsiteY73" fmla="*/ 62456 h 357413"/>
                  <a:gd name="connsiteX74" fmla="*/ 208471 w 408063"/>
                  <a:gd name="connsiteY74" fmla="*/ 46342 h 357413"/>
                  <a:gd name="connsiteX75" fmla="*/ 333269 w 408063"/>
                  <a:gd name="connsiteY75" fmla="*/ 27187 h 357413"/>
                  <a:gd name="connsiteX76" fmla="*/ 335735 w 408063"/>
                  <a:gd name="connsiteY76" fmla="*/ 43301 h 357413"/>
                  <a:gd name="connsiteX77" fmla="*/ 334831 w 408063"/>
                  <a:gd name="connsiteY77" fmla="*/ 47658 h 357413"/>
                  <a:gd name="connsiteX78" fmla="*/ 329733 w 408063"/>
                  <a:gd name="connsiteY78" fmla="*/ 46424 h 357413"/>
                  <a:gd name="connsiteX79" fmla="*/ 323979 w 408063"/>
                  <a:gd name="connsiteY79" fmla="*/ 54234 h 357413"/>
                  <a:gd name="connsiteX80" fmla="*/ 331789 w 408063"/>
                  <a:gd name="connsiteY80" fmla="*/ 59989 h 357413"/>
                  <a:gd name="connsiteX81" fmla="*/ 337543 w 408063"/>
                  <a:gd name="connsiteY81" fmla="*/ 52508 h 357413"/>
                  <a:gd name="connsiteX82" fmla="*/ 340832 w 408063"/>
                  <a:gd name="connsiteY82" fmla="*/ 42561 h 357413"/>
                  <a:gd name="connsiteX83" fmla="*/ 338366 w 408063"/>
                  <a:gd name="connsiteY83" fmla="*/ 26447 h 357413"/>
                  <a:gd name="connsiteX84" fmla="*/ 347984 w 408063"/>
                  <a:gd name="connsiteY84" fmla="*/ 24967 h 357413"/>
                  <a:gd name="connsiteX85" fmla="*/ 364509 w 408063"/>
                  <a:gd name="connsiteY85" fmla="*/ 37052 h 357413"/>
                  <a:gd name="connsiteX86" fmla="*/ 368866 w 408063"/>
                  <a:gd name="connsiteY86" fmla="*/ 65580 h 357413"/>
                  <a:gd name="connsiteX87" fmla="*/ 44130 w 408063"/>
                  <a:gd name="connsiteY87" fmla="*/ 115318 h 357413"/>
                  <a:gd name="connsiteX88" fmla="*/ 39773 w 408063"/>
                  <a:gd name="connsiteY88" fmla="*/ 86790 h 357413"/>
                  <a:gd name="connsiteX89" fmla="*/ 51940 w 408063"/>
                  <a:gd name="connsiteY89" fmla="*/ 70266 h 357413"/>
                  <a:gd name="connsiteX90" fmla="*/ 55228 w 408063"/>
                  <a:gd name="connsiteY90" fmla="*/ 69773 h 357413"/>
                  <a:gd name="connsiteX91" fmla="*/ 59668 w 408063"/>
                  <a:gd name="connsiteY91" fmla="*/ 352006 h 357413"/>
                  <a:gd name="connsiteX92" fmla="*/ 43143 w 408063"/>
                  <a:gd name="connsiteY92" fmla="*/ 339920 h 357413"/>
                  <a:gd name="connsiteX93" fmla="*/ 5162 w 408063"/>
                  <a:gd name="connsiteY93" fmla="*/ 92134 h 357413"/>
                  <a:gd name="connsiteX94" fmla="*/ 17247 w 408063"/>
                  <a:gd name="connsiteY94" fmla="*/ 75610 h 357413"/>
                  <a:gd name="connsiteX95" fmla="*/ 38868 w 408063"/>
                  <a:gd name="connsiteY95" fmla="*/ 72321 h 357413"/>
                  <a:gd name="connsiteX96" fmla="*/ 34758 w 408063"/>
                  <a:gd name="connsiteY96" fmla="*/ 87612 h 357413"/>
                  <a:gd name="connsiteX97" fmla="*/ 72740 w 408063"/>
                  <a:gd name="connsiteY97" fmla="*/ 335399 h 357413"/>
                  <a:gd name="connsiteX98" fmla="*/ 81289 w 408063"/>
                  <a:gd name="connsiteY98" fmla="*/ 348717 h 357413"/>
                  <a:gd name="connsiteX99" fmla="*/ 59668 w 408063"/>
                  <a:gd name="connsiteY99" fmla="*/ 352006 h 357413"/>
                  <a:gd name="connsiteX100" fmla="*/ 96006 w 408063"/>
                  <a:gd name="connsiteY100" fmla="*/ 346415 h 357413"/>
                  <a:gd name="connsiteX101" fmla="*/ 94361 w 408063"/>
                  <a:gd name="connsiteY101" fmla="*/ 346662 h 357413"/>
                  <a:gd name="connsiteX102" fmla="*/ 77837 w 408063"/>
                  <a:gd name="connsiteY102" fmla="*/ 334577 h 357413"/>
                  <a:gd name="connsiteX103" fmla="*/ 62956 w 408063"/>
                  <a:gd name="connsiteY103" fmla="*/ 237238 h 357413"/>
                  <a:gd name="connsiteX104" fmla="*/ 169256 w 408063"/>
                  <a:gd name="connsiteY104" fmla="*/ 220960 h 357413"/>
                  <a:gd name="connsiteX105" fmla="*/ 186356 w 408063"/>
                  <a:gd name="connsiteY105" fmla="*/ 332603 h 357413"/>
                  <a:gd name="connsiteX106" fmla="*/ 96006 w 408063"/>
                  <a:gd name="connsiteY106" fmla="*/ 346415 h 357413"/>
                  <a:gd name="connsiteX107" fmla="*/ 191535 w 408063"/>
                  <a:gd name="connsiteY107" fmla="*/ 331781 h 357413"/>
                  <a:gd name="connsiteX108" fmla="*/ 174435 w 408063"/>
                  <a:gd name="connsiteY108" fmla="*/ 220138 h 357413"/>
                  <a:gd name="connsiteX109" fmla="*/ 277940 w 408063"/>
                  <a:gd name="connsiteY109" fmla="*/ 204271 h 357413"/>
                  <a:gd name="connsiteX110" fmla="*/ 295040 w 408063"/>
                  <a:gd name="connsiteY110" fmla="*/ 315915 h 357413"/>
                  <a:gd name="connsiteX111" fmla="*/ 191535 w 408063"/>
                  <a:gd name="connsiteY111" fmla="*/ 331781 h 357413"/>
                  <a:gd name="connsiteX112" fmla="*/ 300220 w 408063"/>
                  <a:gd name="connsiteY112" fmla="*/ 315174 h 357413"/>
                  <a:gd name="connsiteX113" fmla="*/ 265197 w 408063"/>
                  <a:gd name="connsiteY113" fmla="*/ 86708 h 357413"/>
                  <a:gd name="connsiteX114" fmla="*/ 369771 w 408063"/>
                  <a:gd name="connsiteY114" fmla="*/ 70677 h 357413"/>
                  <a:gd name="connsiteX115" fmla="*/ 402573 w 408063"/>
                  <a:gd name="connsiteY115" fmla="*/ 284838 h 357413"/>
                  <a:gd name="connsiteX116" fmla="*/ 390488 w 408063"/>
                  <a:gd name="connsiteY116" fmla="*/ 301363 h 357413"/>
                  <a:gd name="connsiteX117" fmla="*/ 300220 w 408063"/>
                  <a:gd name="connsiteY117" fmla="*/ 315174 h 35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408063" h="357413">
                    <a:moveTo>
                      <a:pt x="407835" y="284016"/>
                    </a:moveTo>
                    <a:lnTo>
                      <a:pt x="369853" y="36230"/>
                    </a:lnTo>
                    <a:cubicBezTo>
                      <a:pt x="368209" y="25460"/>
                      <a:pt x="358096" y="18062"/>
                      <a:pt x="347409" y="19705"/>
                    </a:cubicBezTo>
                    <a:lnTo>
                      <a:pt x="337790" y="21186"/>
                    </a:lnTo>
                    <a:lnTo>
                      <a:pt x="336064" y="9840"/>
                    </a:lnTo>
                    <a:cubicBezTo>
                      <a:pt x="335077" y="3510"/>
                      <a:pt x="329158" y="-848"/>
                      <a:pt x="322828" y="139"/>
                    </a:cubicBezTo>
                    <a:cubicBezTo>
                      <a:pt x="316498" y="1126"/>
                      <a:pt x="312140" y="7045"/>
                      <a:pt x="313127" y="13375"/>
                    </a:cubicBezTo>
                    <a:lnTo>
                      <a:pt x="314853" y="24721"/>
                    </a:lnTo>
                    <a:lnTo>
                      <a:pt x="207896" y="41081"/>
                    </a:lnTo>
                    <a:lnTo>
                      <a:pt x="206169" y="29736"/>
                    </a:lnTo>
                    <a:cubicBezTo>
                      <a:pt x="205182" y="23405"/>
                      <a:pt x="199263" y="19048"/>
                      <a:pt x="192933" y="20035"/>
                    </a:cubicBezTo>
                    <a:cubicBezTo>
                      <a:pt x="186603" y="21021"/>
                      <a:pt x="182245" y="26940"/>
                      <a:pt x="183233" y="33271"/>
                    </a:cubicBezTo>
                    <a:lnTo>
                      <a:pt x="184959" y="44616"/>
                    </a:lnTo>
                    <a:lnTo>
                      <a:pt x="78001" y="60976"/>
                    </a:lnTo>
                    <a:lnTo>
                      <a:pt x="76275" y="49631"/>
                    </a:lnTo>
                    <a:cubicBezTo>
                      <a:pt x="75288" y="43301"/>
                      <a:pt x="69369" y="38943"/>
                      <a:pt x="63039" y="39930"/>
                    </a:cubicBezTo>
                    <a:cubicBezTo>
                      <a:pt x="56708" y="40916"/>
                      <a:pt x="52351" y="46836"/>
                      <a:pt x="53338" y="53166"/>
                    </a:cubicBezTo>
                    <a:lnTo>
                      <a:pt x="55064" y="64511"/>
                    </a:lnTo>
                    <a:lnTo>
                      <a:pt x="54653" y="64593"/>
                    </a:lnTo>
                    <a:lnTo>
                      <a:pt x="51529" y="65086"/>
                    </a:lnTo>
                    <a:lnTo>
                      <a:pt x="16753" y="70430"/>
                    </a:lnTo>
                    <a:cubicBezTo>
                      <a:pt x="5984" y="72075"/>
                      <a:pt x="-1416" y="82187"/>
                      <a:pt x="229" y="92874"/>
                    </a:cubicBezTo>
                    <a:lnTo>
                      <a:pt x="38210" y="340660"/>
                    </a:lnTo>
                    <a:cubicBezTo>
                      <a:pt x="39855" y="351430"/>
                      <a:pt x="49967" y="358829"/>
                      <a:pt x="60655" y="357185"/>
                    </a:cubicBezTo>
                    <a:lnTo>
                      <a:pt x="95430" y="351841"/>
                    </a:lnTo>
                    <a:lnTo>
                      <a:pt x="97074" y="351595"/>
                    </a:lnTo>
                    <a:lnTo>
                      <a:pt x="391557" y="306460"/>
                    </a:lnTo>
                    <a:cubicBezTo>
                      <a:pt x="402080" y="304816"/>
                      <a:pt x="409478" y="294704"/>
                      <a:pt x="407835" y="284016"/>
                    </a:cubicBezTo>
                    <a:close/>
                    <a:moveTo>
                      <a:pt x="59997" y="63771"/>
                    </a:moveTo>
                    <a:lnTo>
                      <a:pt x="58270" y="52426"/>
                    </a:lnTo>
                    <a:cubicBezTo>
                      <a:pt x="57695" y="48891"/>
                      <a:pt x="60161" y="45685"/>
                      <a:pt x="63614" y="45109"/>
                    </a:cubicBezTo>
                    <a:cubicBezTo>
                      <a:pt x="67149" y="44534"/>
                      <a:pt x="70356" y="47000"/>
                      <a:pt x="70931" y="50453"/>
                    </a:cubicBezTo>
                    <a:lnTo>
                      <a:pt x="72657" y="61798"/>
                    </a:lnTo>
                    <a:lnTo>
                      <a:pt x="59997" y="63771"/>
                    </a:lnTo>
                    <a:close/>
                    <a:moveTo>
                      <a:pt x="189974" y="43876"/>
                    </a:moveTo>
                    <a:lnTo>
                      <a:pt x="188247" y="32530"/>
                    </a:lnTo>
                    <a:cubicBezTo>
                      <a:pt x="187671" y="28995"/>
                      <a:pt x="190138" y="25790"/>
                      <a:pt x="193590" y="25214"/>
                    </a:cubicBezTo>
                    <a:cubicBezTo>
                      <a:pt x="197126" y="24638"/>
                      <a:pt x="200332" y="27105"/>
                      <a:pt x="200907" y="30557"/>
                    </a:cubicBezTo>
                    <a:lnTo>
                      <a:pt x="202634" y="41903"/>
                    </a:lnTo>
                    <a:lnTo>
                      <a:pt x="189974" y="43876"/>
                    </a:lnTo>
                    <a:close/>
                    <a:moveTo>
                      <a:pt x="319950" y="23898"/>
                    </a:moveTo>
                    <a:lnTo>
                      <a:pt x="318224" y="12553"/>
                    </a:lnTo>
                    <a:cubicBezTo>
                      <a:pt x="317649" y="9018"/>
                      <a:pt x="320114" y="5812"/>
                      <a:pt x="323568" y="5237"/>
                    </a:cubicBezTo>
                    <a:cubicBezTo>
                      <a:pt x="327103" y="4661"/>
                      <a:pt x="330309" y="7127"/>
                      <a:pt x="330885" y="10580"/>
                    </a:cubicBezTo>
                    <a:lnTo>
                      <a:pt x="332611" y="21925"/>
                    </a:lnTo>
                    <a:lnTo>
                      <a:pt x="319950" y="23898"/>
                    </a:lnTo>
                    <a:close/>
                    <a:moveTo>
                      <a:pt x="260100" y="87448"/>
                    </a:moveTo>
                    <a:lnTo>
                      <a:pt x="277200" y="199091"/>
                    </a:lnTo>
                    <a:lnTo>
                      <a:pt x="173696" y="214958"/>
                    </a:lnTo>
                    <a:lnTo>
                      <a:pt x="156595" y="103315"/>
                    </a:lnTo>
                    <a:lnTo>
                      <a:pt x="260100" y="87448"/>
                    </a:lnTo>
                    <a:close/>
                    <a:moveTo>
                      <a:pt x="151416" y="104137"/>
                    </a:moveTo>
                    <a:lnTo>
                      <a:pt x="168516" y="215781"/>
                    </a:lnTo>
                    <a:lnTo>
                      <a:pt x="62217" y="232058"/>
                    </a:lnTo>
                    <a:lnTo>
                      <a:pt x="45116" y="120415"/>
                    </a:lnTo>
                    <a:lnTo>
                      <a:pt x="151416" y="104137"/>
                    </a:lnTo>
                    <a:close/>
                    <a:moveTo>
                      <a:pt x="55228" y="69773"/>
                    </a:moveTo>
                    <a:lnTo>
                      <a:pt x="73480" y="66977"/>
                    </a:lnTo>
                    <a:lnTo>
                      <a:pt x="75946" y="83091"/>
                    </a:lnTo>
                    <a:cubicBezTo>
                      <a:pt x="76192" y="84653"/>
                      <a:pt x="75781" y="86215"/>
                      <a:pt x="75042" y="87448"/>
                    </a:cubicBezTo>
                    <a:cubicBezTo>
                      <a:pt x="73644" y="86380"/>
                      <a:pt x="71835" y="85886"/>
                      <a:pt x="69945" y="86215"/>
                    </a:cubicBezTo>
                    <a:cubicBezTo>
                      <a:pt x="66163" y="86790"/>
                      <a:pt x="63614" y="90326"/>
                      <a:pt x="64190" y="94025"/>
                    </a:cubicBezTo>
                    <a:cubicBezTo>
                      <a:pt x="64765" y="97807"/>
                      <a:pt x="68300" y="100355"/>
                      <a:pt x="72000" y="99780"/>
                    </a:cubicBezTo>
                    <a:cubicBezTo>
                      <a:pt x="75617" y="99205"/>
                      <a:pt x="78166" y="95916"/>
                      <a:pt x="77754" y="92299"/>
                    </a:cubicBezTo>
                    <a:cubicBezTo>
                      <a:pt x="80303" y="89750"/>
                      <a:pt x="81619" y="86133"/>
                      <a:pt x="81043" y="82351"/>
                    </a:cubicBezTo>
                    <a:lnTo>
                      <a:pt x="78577" y="66238"/>
                    </a:lnTo>
                    <a:lnTo>
                      <a:pt x="203374" y="47082"/>
                    </a:lnTo>
                    <a:lnTo>
                      <a:pt x="205841" y="63196"/>
                    </a:lnTo>
                    <a:cubicBezTo>
                      <a:pt x="206087" y="64758"/>
                      <a:pt x="205676" y="66320"/>
                      <a:pt x="204936" y="67553"/>
                    </a:cubicBezTo>
                    <a:cubicBezTo>
                      <a:pt x="203539" y="66484"/>
                      <a:pt x="201730" y="65991"/>
                      <a:pt x="199839" y="66320"/>
                    </a:cubicBezTo>
                    <a:cubicBezTo>
                      <a:pt x="196057" y="66895"/>
                      <a:pt x="193509" y="70430"/>
                      <a:pt x="194084" y="74130"/>
                    </a:cubicBezTo>
                    <a:cubicBezTo>
                      <a:pt x="194659" y="77911"/>
                      <a:pt x="198195" y="80460"/>
                      <a:pt x="201894" y="79884"/>
                    </a:cubicBezTo>
                    <a:cubicBezTo>
                      <a:pt x="205512" y="79309"/>
                      <a:pt x="208060" y="76021"/>
                      <a:pt x="207649" y="72403"/>
                    </a:cubicBezTo>
                    <a:cubicBezTo>
                      <a:pt x="210197" y="69855"/>
                      <a:pt x="211513" y="66238"/>
                      <a:pt x="210938" y="62456"/>
                    </a:cubicBezTo>
                    <a:lnTo>
                      <a:pt x="208471" y="46342"/>
                    </a:lnTo>
                    <a:lnTo>
                      <a:pt x="333269" y="27187"/>
                    </a:lnTo>
                    <a:lnTo>
                      <a:pt x="335735" y="43301"/>
                    </a:lnTo>
                    <a:cubicBezTo>
                      <a:pt x="335982" y="44862"/>
                      <a:pt x="335570" y="46424"/>
                      <a:pt x="334831" y="47658"/>
                    </a:cubicBezTo>
                    <a:cubicBezTo>
                      <a:pt x="333433" y="46589"/>
                      <a:pt x="331624" y="46096"/>
                      <a:pt x="329733" y="46424"/>
                    </a:cubicBezTo>
                    <a:cubicBezTo>
                      <a:pt x="325952" y="47000"/>
                      <a:pt x="323403" y="50535"/>
                      <a:pt x="323979" y="54234"/>
                    </a:cubicBezTo>
                    <a:cubicBezTo>
                      <a:pt x="324554" y="58016"/>
                      <a:pt x="328090" y="60565"/>
                      <a:pt x="331789" y="59989"/>
                    </a:cubicBezTo>
                    <a:cubicBezTo>
                      <a:pt x="335406" y="59414"/>
                      <a:pt x="337955" y="56126"/>
                      <a:pt x="337543" y="52508"/>
                    </a:cubicBezTo>
                    <a:cubicBezTo>
                      <a:pt x="340092" y="49960"/>
                      <a:pt x="341408" y="46342"/>
                      <a:pt x="340832" y="42561"/>
                    </a:cubicBezTo>
                    <a:lnTo>
                      <a:pt x="338366" y="26447"/>
                    </a:lnTo>
                    <a:lnTo>
                      <a:pt x="347984" y="24967"/>
                    </a:lnTo>
                    <a:cubicBezTo>
                      <a:pt x="355877" y="23734"/>
                      <a:pt x="363275" y="29160"/>
                      <a:pt x="364509" y="37052"/>
                    </a:cubicBezTo>
                    <a:lnTo>
                      <a:pt x="368866" y="65580"/>
                    </a:lnTo>
                    <a:lnTo>
                      <a:pt x="44130" y="115318"/>
                    </a:lnTo>
                    <a:lnTo>
                      <a:pt x="39773" y="86790"/>
                    </a:lnTo>
                    <a:cubicBezTo>
                      <a:pt x="38540" y="78898"/>
                      <a:pt x="43965" y="71499"/>
                      <a:pt x="51940" y="70266"/>
                    </a:cubicBezTo>
                    <a:lnTo>
                      <a:pt x="55228" y="69773"/>
                    </a:lnTo>
                    <a:close/>
                    <a:moveTo>
                      <a:pt x="59668" y="352006"/>
                    </a:moveTo>
                    <a:cubicBezTo>
                      <a:pt x="51776" y="353239"/>
                      <a:pt x="44376" y="347813"/>
                      <a:pt x="43143" y="339920"/>
                    </a:cubicBezTo>
                    <a:lnTo>
                      <a:pt x="5162" y="92134"/>
                    </a:lnTo>
                    <a:cubicBezTo>
                      <a:pt x="3928" y="84242"/>
                      <a:pt x="9354" y="76843"/>
                      <a:pt x="17247" y="75610"/>
                    </a:cubicBezTo>
                    <a:lnTo>
                      <a:pt x="38868" y="72321"/>
                    </a:lnTo>
                    <a:cubicBezTo>
                      <a:pt x="35580" y="76514"/>
                      <a:pt x="33854" y="81940"/>
                      <a:pt x="34758" y="87612"/>
                    </a:cubicBezTo>
                    <a:lnTo>
                      <a:pt x="72740" y="335399"/>
                    </a:lnTo>
                    <a:cubicBezTo>
                      <a:pt x="73644" y="341071"/>
                      <a:pt x="76850" y="345757"/>
                      <a:pt x="81289" y="348717"/>
                    </a:cubicBezTo>
                    <a:lnTo>
                      <a:pt x="59668" y="352006"/>
                    </a:lnTo>
                    <a:close/>
                    <a:moveTo>
                      <a:pt x="96006" y="346415"/>
                    </a:moveTo>
                    <a:lnTo>
                      <a:pt x="94361" y="346662"/>
                    </a:lnTo>
                    <a:cubicBezTo>
                      <a:pt x="86469" y="347895"/>
                      <a:pt x="79070" y="342469"/>
                      <a:pt x="77837" y="334577"/>
                    </a:cubicBezTo>
                    <a:lnTo>
                      <a:pt x="62956" y="237238"/>
                    </a:lnTo>
                    <a:lnTo>
                      <a:pt x="169256" y="220960"/>
                    </a:lnTo>
                    <a:lnTo>
                      <a:pt x="186356" y="332603"/>
                    </a:lnTo>
                    <a:lnTo>
                      <a:pt x="96006" y="346415"/>
                    </a:lnTo>
                    <a:close/>
                    <a:moveTo>
                      <a:pt x="191535" y="331781"/>
                    </a:moveTo>
                    <a:lnTo>
                      <a:pt x="174435" y="220138"/>
                    </a:lnTo>
                    <a:lnTo>
                      <a:pt x="277940" y="204271"/>
                    </a:lnTo>
                    <a:lnTo>
                      <a:pt x="295040" y="315915"/>
                    </a:lnTo>
                    <a:lnTo>
                      <a:pt x="191535" y="331781"/>
                    </a:lnTo>
                    <a:close/>
                    <a:moveTo>
                      <a:pt x="300220" y="315174"/>
                    </a:moveTo>
                    <a:lnTo>
                      <a:pt x="265197" y="86708"/>
                    </a:lnTo>
                    <a:lnTo>
                      <a:pt x="369771" y="70677"/>
                    </a:lnTo>
                    <a:lnTo>
                      <a:pt x="402573" y="284838"/>
                    </a:lnTo>
                    <a:cubicBezTo>
                      <a:pt x="403806" y="292731"/>
                      <a:pt x="398380" y="300130"/>
                      <a:pt x="390488" y="301363"/>
                    </a:cubicBezTo>
                    <a:lnTo>
                      <a:pt x="300220" y="315174"/>
                    </a:lnTo>
                    <a:close/>
                  </a:path>
                </a:pathLst>
              </a:custGeom>
              <a:grpFill/>
              <a:ln w="8221" cap="flat">
                <a:noFill/>
                <a:prstDash val="solid"/>
                <a:miter/>
              </a:ln>
            </p:spPr>
            <p:txBody>
              <a:bodyPr rtlCol="0" anchor="ctr"/>
              <a:lstStyle/>
              <a:p>
                <a:endParaRPr lang="en-US"/>
              </a:p>
            </p:txBody>
          </p:sp>
          <p:sp>
            <p:nvSpPr>
              <p:cNvPr id="188" name="Freeform: Shape 187">
                <a:extLst>
                  <a:ext uri="{FF2B5EF4-FFF2-40B4-BE49-F238E27FC236}">
                    <a16:creationId xmlns:a16="http://schemas.microsoft.com/office/drawing/2014/main" id="{58E09245-7DC1-4301-8E41-D08DAA07620D}"/>
                  </a:ext>
                </a:extLst>
              </p:cNvPr>
              <p:cNvSpPr/>
              <p:nvPr/>
            </p:nvSpPr>
            <p:spPr>
              <a:xfrm>
                <a:off x="8566291" y="5665151"/>
                <a:ext cx="11564" cy="11564"/>
              </a:xfrm>
              <a:custGeom>
                <a:avLst/>
                <a:gdLst>
                  <a:gd name="connsiteX0" fmla="*/ 69 w 11564"/>
                  <a:gd name="connsiteY0" fmla="*/ 6646 h 11564"/>
                  <a:gd name="connsiteX1" fmla="*/ 6646 w 11564"/>
                  <a:gd name="connsiteY1" fmla="*/ 11496 h 11564"/>
                  <a:gd name="connsiteX2" fmla="*/ 11496 w 11564"/>
                  <a:gd name="connsiteY2" fmla="*/ 4919 h 11564"/>
                  <a:gd name="connsiteX3" fmla="*/ 4919 w 11564"/>
                  <a:gd name="connsiteY3" fmla="*/ 69 h 11564"/>
                  <a:gd name="connsiteX4" fmla="*/ 69 w 11564"/>
                  <a:gd name="connsiteY4" fmla="*/ 6646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69" y="6646"/>
                    </a:moveTo>
                    <a:cubicBezTo>
                      <a:pt x="562" y="9770"/>
                      <a:pt x="3521" y="11989"/>
                      <a:pt x="6646" y="11496"/>
                    </a:cubicBezTo>
                    <a:cubicBezTo>
                      <a:pt x="9770" y="11003"/>
                      <a:pt x="11989" y="8043"/>
                      <a:pt x="11496" y="4919"/>
                    </a:cubicBezTo>
                    <a:cubicBezTo>
                      <a:pt x="11003" y="1795"/>
                      <a:pt x="8043" y="-425"/>
                      <a:pt x="4919" y="69"/>
                    </a:cubicBezTo>
                    <a:cubicBezTo>
                      <a:pt x="1795" y="562"/>
                      <a:pt x="-425" y="3522"/>
                      <a:pt x="69" y="6646"/>
                    </a:cubicBezTo>
                    <a:close/>
                  </a:path>
                </a:pathLst>
              </a:custGeom>
              <a:grpFill/>
              <a:ln w="8221" cap="flat">
                <a:noFill/>
                <a:prstDash val="solid"/>
                <a:miter/>
              </a:ln>
            </p:spPr>
            <p:txBody>
              <a:bodyPr rtlCol="0" anchor="ctr"/>
              <a:lstStyle/>
              <a:p>
                <a:endParaRPr lang="en-US"/>
              </a:p>
            </p:txBody>
          </p:sp>
          <p:sp>
            <p:nvSpPr>
              <p:cNvPr id="189" name="Freeform: Shape 188">
                <a:extLst>
                  <a:ext uri="{FF2B5EF4-FFF2-40B4-BE49-F238E27FC236}">
                    <a16:creationId xmlns:a16="http://schemas.microsoft.com/office/drawing/2014/main" id="{43A7A7AA-DDC8-41C2-A367-AB582F2C9C60}"/>
                  </a:ext>
                </a:extLst>
              </p:cNvPr>
              <p:cNvSpPr/>
              <p:nvPr/>
            </p:nvSpPr>
            <p:spPr>
              <a:xfrm>
                <a:off x="8529624" y="5670742"/>
                <a:ext cx="11564" cy="11564"/>
              </a:xfrm>
              <a:custGeom>
                <a:avLst/>
                <a:gdLst>
                  <a:gd name="connsiteX0" fmla="*/ 11496 w 11564"/>
                  <a:gd name="connsiteY0" fmla="*/ 4919 h 11564"/>
                  <a:gd name="connsiteX1" fmla="*/ 4919 w 11564"/>
                  <a:gd name="connsiteY1" fmla="*/ 69 h 11564"/>
                  <a:gd name="connsiteX2" fmla="*/ 69 w 11564"/>
                  <a:gd name="connsiteY2" fmla="*/ 6646 h 11564"/>
                  <a:gd name="connsiteX3" fmla="*/ 6646 w 11564"/>
                  <a:gd name="connsiteY3" fmla="*/ 11496 h 11564"/>
                  <a:gd name="connsiteX4" fmla="*/ 11496 w 11564"/>
                  <a:gd name="connsiteY4" fmla="*/ 4919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11496" y="4919"/>
                    </a:moveTo>
                    <a:cubicBezTo>
                      <a:pt x="11003" y="1795"/>
                      <a:pt x="8043" y="-425"/>
                      <a:pt x="4919" y="69"/>
                    </a:cubicBezTo>
                    <a:cubicBezTo>
                      <a:pt x="1795" y="562"/>
                      <a:pt x="-425" y="3521"/>
                      <a:pt x="69" y="6646"/>
                    </a:cubicBezTo>
                    <a:cubicBezTo>
                      <a:pt x="562" y="9770"/>
                      <a:pt x="3521" y="11989"/>
                      <a:pt x="6646" y="11496"/>
                    </a:cubicBezTo>
                    <a:cubicBezTo>
                      <a:pt x="9770" y="11085"/>
                      <a:pt x="11989" y="8125"/>
                      <a:pt x="11496" y="4919"/>
                    </a:cubicBezTo>
                    <a:close/>
                  </a:path>
                </a:pathLst>
              </a:custGeom>
              <a:grpFill/>
              <a:ln w="8221" cap="flat">
                <a:noFill/>
                <a:prstDash val="solid"/>
                <a:miter/>
              </a:ln>
            </p:spPr>
            <p:txBody>
              <a:bodyPr rtlCol="0" anchor="ctr"/>
              <a:lstStyle/>
              <a:p>
                <a:endParaRPr lang="en-US"/>
              </a:p>
            </p:txBody>
          </p:sp>
          <p:sp>
            <p:nvSpPr>
              <p:cNvPr id="190" name="Freeform: Shape 189">
                <a:extLst>
                  <a:ext uri="{FF2B5EF4-FFF2-40B4-BE49-F238E27FC236}">
                    <a16:creationId xmlns:a16="http://schemas.microsoft.com/office/drawing/2014/main" id="{95C30AC8-5127-4D93-B2E6-9012548B9F01}"/>
                  </a:ext>
                </a:extLst>
              </p:cNvPr>
              <p:cNvSpPr/>
              <p:nvPr/>
            </p:nvSpPr>
            <p:spPr>
              <a:xfrm>
                <a:off x="8456095" y="5506287"/>
                <a:ext cx="34171" cy="194055"/>
              </a:xfrm>
              <a:custGeom>
                <a:avLst/>
                <a:gdLst>
                  <a:gd name="connsiteX0" fmla="*/ 34136 w 34171"/>
                  <a:gd name="connsiteY0" fmla="*/ 191078 h 194055"/>
                  <a:gd name="connsiteX1" fmla="*/ 5197 w 34171"/>
                  <a:gd name="connsiteY1" fmla="*/ 2237 h 194055"/>
                  <a:gd name="connsiteX2" fmla="*/ 2238 w 34171"/>
                  <a:gd name="connsiteY2" fmla="*/ 18 h 194055"/>
                  <a:gd name="connsiteX3" fmla="*/ 18 w 34171"/>
                  <a:gd name="connsiteY3" fmla="*/ 2977 h 194055"/>
                  <a:gd name="connsiteX4" fmla="*/ 28957 w 34171"/>
                  <a:gd name="connsiteY4" fmla="*/ 191818 h 194055"/>
                  <a:gd name="connsiteX5" fmla="*/ 31916 w 34171"/>
                  <a:gd name="connsiteY5" fmla="*/ 194037 h 194055"/>
                  <a:gd name="connsiteX6" fmla="*/ 34136 w 34171"/>
                  <a:gd name="connsiteY6" fmla="*/ 191078 h 194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171" h="194055">
                    <a:moveTo>
                      <a:pt x="34136" y="191078"/>
                    </a:moveTo>
                    <a:lnTo>
                      <a:pt x="5197" y="2237"/>
                    </a:lnTo>
                    <a:cubicBezTo>
                      <a:pt x="4951" y="840"/>
                      <a:pt x="3635" y="-147"/>
                      <a:pt x="2238" y="18"/>
                    </a:cubicBezTo>
                    <a:cubicBezTo>
                      <a:pt x="840" y="264"/>
                      <a:pt x="-146" y="1580"/>
                      <a:pt x="18" y="2977"/>
                    </a:cubicBezTo>
                    <a:lnTo>
                      <a:pt x="28957" y="191818"/>
                    </a:lnTo>
                    <a:cubicBezTo>
                      <a:pt x="29203" y="193216"/>
                      <a:pt x="30519" y="194202"/>
                      <a:pt x="31916" y="194037"/>
                    </a:cubicBezTo>
                    <a:cubicBezTo>
                      <a:pt x="33314" y="193873"/>
                      <a:pt x="34382" y="192475"/>
                      <a:pt x="34136" y="191078"/>
                    </a:cubicBezTo>
                    <a:close/>
                  </a:path>
                </a:pathLst>
              </a:custGeom>
              <a:grpFill/>
              <a:ln w="8221" cap="flat">
                <a:noFill/>
                <a:prstDash val="solid"/>
                <a:miter/>
              </a:ln>
            </p:spPr>
            <p:txBody>
              <a:bodyPr rtlCol="0" anchor="ctr"/>
              <a:lstStyle/>
              <a:p>
                <a:endParaRPr lang="en-US"/>
              </a:p>
            </p:txBody>
          </p:sp>
          <p:sp>
            <p:nvSpPr>
              <p:cNvPr id="191" name="Freeform: Shape 190">
                <a:extLst>
                  <a:ext uri="{FF2B5EF4-FFF2-40B4-BE49-F238E27FC236}">
                    <a16:creationId xmlns:a16="http://schemas.microsoft.com/office/drawing/2014/main" id="{22076372-24AE-49DB-9A70-BD6E2C776D9E}"/>
                  </a:ext>
                </a:extLst>
              </p:cNvPr>
              <p:cNvSpPr/>
              <p:nvPr/>
            </p:nvSpPr>
            <p:spPr>
              <a:xfrm>
                <a:off x="8546673" y="5639799"/>
                <a:ext cx="14853" cy="67942"/>
              </a:xfrm>
              <a:custGeom>
                <a:avLst/>
                <a:gdLst>
                  <a:gd name="connsiteX0" fmla="*/ 38 w 14853"/>
                  <a:gd name="connsiteY0" fmla="*/ 2977 h 67942"/>
                  <a:gd name="connsiteX1" fmla="*/ 9656 w 14853"/>
                  <a:gd name="connsiteY1" fmla="*/ 65705 h 67942"/>
                  <a:gd name="connsiteX2" fmla="*/ 12616 w 14853"/>
                  <a:gd name="connsiteY2" fmla="*/ 67925 h 67942"/>
                  <a:gd name="connsiteX3" fmla="*/ 14836 w 14853"/>
                  <a:gd name="connsiteY3" fmla="*/ 64965 h 67942"/>
                  <a:gd name="connsiteX4" fmla="*/ 5217 w 14853"/>
                  <a:gd name="connsiteY4" fmla="*/ 2238 h 67942"/>
                  <a:gd name="connsiteX5" fmla="*/ 2258 w 14853"/>
                  <a:gd name="connsiteY5" fmla="*/ 18 h 67942"/>
                  <a:gd name="connsiteX6" fmla="*/ 38 w 14853"/>
                  <a:gd name="connsiteY6" fmla="*/ 2977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3" h="67942">
                    <a:moveTo>
                      <a:pt x="38" y="2977"/>
                    </a:moveTo>
                    <a:lnTo>
                      <a:pt x="9656" y="65705"/>
                    </a:lnTo>
                    <a:cubicBezTo>
                      <a:pt x="9903" y="67102"/>
                      <a:pt x="11218" y="68089"/>
                      <a:pt x="12616" y="67925"/>
                    </a:cubicBezTo>
                    <a:cubicBezTo>
                      <a:pt x="14014" y="67760"/>
                      <a:pt x="15000" y="66363"/>
                      <a:pt x="14836" y="64965"/>
                    </a:cubicBezTo>
                    <a:lnTo>
                      <a:pt x="5217" y="2238"/>
                    </a:lnTo>
                    <a:cubicBezTo>
                      <a:pt x="4970" y="840"/>
                      <a:pt x="3655" y="-147"/>
                      <a:pt x="2258" y="18"/>
                    </a:cubicBezTo>
                    <a:cubicBezTo>
                      <a:pt x="778" y="183"/>
                      <a:pt x="-209" y="1498"/>
                      <a:pt x="38" y="2977"/>
                    </a:cubicBezTo>
                    <a:close/>
                  </a:path>
                </a:pathLst>
              </a:custGeom>
              <a:grpFill/>
              <a:ln w="8221" cap="flat">
                <a:noFill/>
                <a:prstDash val="solid"/>
                <a:miter/>
              </a:ln>
            </p:spPr>
            <p:txBody>
              <a:bodyPr rtlCol="0" anchor="ctr"/>
              <a:lstStyle/>
              <a:p>
                <a:endParaRPr lang="en-US"/>
              </a:p>
            </p:txBody>
          </p:sp>
          <p:sp>
            <p:nvSpPr>
              <p:cNvPr id="192" name="Freeform: Shape 191">
                <a:extLst>
                  <a:ext uri="{FF2B5EF4-FFF2-40B4-BE49-F238E27FC236}">
                    <a16:creationId xmlns:a16="http://schemas.microsoft.com/office/drawing/2014/main" id="{DE1AC027-13CF-47CA-9816-091ABF5E417E}"/>
                  </a:ext>
                </a:extLst>
              </p:cNvPr>
              <p:cNvSpPr/>
              <p:nvPr/>
            </p:nvSpPr>
            <p:spPr>
              <a:xfrm>
                <a:off x="8508050" y="5528922"/>
                <a:ext cx="56244" cy="56378"/>
              </a:xfrm>
              <a:custGeom>
                <a:avLst/>
                <a:gdLst>
                  <a:gd name="connsiteX0" fmla="*/ 55760 w 56244"/>
                  <a:gd name="connsiteY0" fmla="*/ 48414 h 56378"/>
                  <a:gd name="connsiteX1" fmla="*/ 55185 w 56244"/>
                  <a:gd name="connsiteY1" fmla="*/ 44796 h 56378"/>
                  <a:gd name="connsiteX2" fmla="*/ 31754 w 56244"/>
                  <a:gd name="connsiteY2" fmla="*/ 27532 h 56378"/>
                  <a:gd name="connsiteX3" fmla="*/ 49019 w 56244"/>
                  <a:gd name="connsiteY3" fmla="*/ 4102 h 56378"/>
                  <a:gd name="connsiteX4" fmla="*/ 48443 w 56244"/>
                  <a:gd name="connsiteY4" fmla="*/ 484 h 56378"/>
                  <a:gd name="connsiteX5" fmla="*/ 44826 w 56244"/>
                  <a:gd name="connsiteY5" fmla="*/ 1060 h 56378"/>
                  <a:gd name="connsiteX6" fmla="*/ 27562 w 56244"/>
                  <a:gd name="connsiteY6" fmla="*/ 24490 h 56378"/>
                  <a:gd name="connsiteX7" fmla="*/ 4131 w 56244"/>
                  <a:gd name="connsiteY7" fmla="*/ 7226 h 56378"/>
                  <a:gd name="connsiteX8" fmla="*/ 514 w 56244"/>
                  <a:gd name="connsiteY8" fmla="*/ 7801 h 56378"/>
                  <a:gd name="connsiteX9" fmla="*/ 21 w 56244"/>
                  <a:gd name="connsiteY9" fmla="*/ 9774 h 56378"/>
                  <a:gd name="connsiteX10" fmla="*/ 1089 w 56244"/>
                  <a:gd name="connsiteY10" fmla="*/ 11500 h 56378"/>
                  <a:gd name="connsiteX11" fmla="*/ 24520 w 56244"/>
                  <a:gd name="connsiteY11" fmla="*/ 28765 h 56378"/>
                  <a:gd name="connsiteX12" fmla="*/ 7255 w 56244"/>
                  <a:gd name="connsiteY12" fmla="*/ 52195 h 56378"/>
                  <a:gd name="connsiteX13" fmla="*/ 6762 w 56244"/>
                  <a:gd name="connsiteY13" fmla="*/ 54168 h 56378"/>
                  <a:gd name="connsiteX14" fmla="*/ 7831 w 56244"/>
                  <a:gd name="connsiteY14" fmla="*/ 55895 h 56378"/>
                  <a:gd name="connsiteX15" fmla="*/ 11448 w 56244"/>
                  <a:gd name="connsiteY15" fmla="*/ 55319 h 56378"/>
                  <a:gd name="connsiteX16" fmla="*/ 28712 w 56244"/>
                  <a:gd name="connsiteY16" fmla="*/ 31889 h 56378"/>
                  <a:gd name="connsiteX17" fmla="*/ 52143 w 56244"/>
                  <a:gd name="connsiteY17" fmla="*/ 49153 h 56378"/>
                  <a:gd name="connsiteX18" fmla="*/ 55760 w 56244"/>
                  <a:gd name="connsiteY18" fmla="*/ 48414 h 56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6244" h="56378">
                    <a:moveTo>
                      <a:pt x="55760" y="48414"/>
                    </a:moveTo>
                    <a:cubicBezTo>
                      <a:pt x="56582" y="47263"/>
                      <a:pt x="56336" y="45618"/>
                      <a:pt x="55185" y="44796"/>
                    </a:cubicBezTo>
                    <a:lnTo>
                      <a:pt x="31754" y="27532"/>
                    </a:lnTo>
                    <a:lnTo>
                      <a:pt x="49019" y="4102"/>
                    </a:lnTo>
                    <a:cubicBezTo>
                      <a:pt x="49841" y="2950"/>
                      <a:pt x="49594" y="1306"/>
                      <a:pt x="48443" y="484"/>
                    </a:cubicBezTo>
                    <a:cubicBezTo>
                      <a:pt x="47292" y="-338"/>
                      <a:pt x="45648" y="-91"/>
                      <a:pt x="44826" y="1060"/>
                    </a:cubicBezTo>
                    <a:lnTo>
                      <a:pt x="27562" y="24490"/>
                    </a:lnTo>
                    <a:lnTo>
                      <a:pt x="4131" y="7226"/>
                    </a:lnTo>
                    <a:cubicBezTo>
                      <a:pt x="2980" y="6403"/>
                      <a:pt x="1336" y="6650"/>
                      <a:pt x="514" y="7801"/>
                    </a:cubicBezTo>
                    <a:cubicBezTo>
                      <a:pt x="103" y="8376"/>
                      <a:pt x="-62" y="9116"/>
                      <a:pt x="21" y="9774"/>
                    </a:cubicBezTo>
                    <a:cubicBezTo>
                      <a:pt x="103" y="10432"/>
                      <a:pt x="514" y="11089"/>
                      <a:pt x="1089" y="11500"/>
                    </a:cubicBezTo>
                    <a:lnTo>
                      <a:pt x="24520" y="28765"/>
                    </a:lnTo>
                    <a:lnTo>
                      <a:pt x="7255" y="52195"/>
                    </a:lnTo>
                    <a:cubicBezTo>
                      <a:pt x="6844" y="52771"/>
                      <a:pt x="6680" y="53511"/>
                      <a:pt x="6762" y="54168"/>
                    </a:cubicBezTo>
                    <a:cubicBezTo>
                      <a:pt x="6844" y="54826"/>
                      <a:pt x="7255" y="55484"/>
                      <a:pt x="7831" y="55895"/>
                    </a:cubicBezTo>
                    <a:cubicBezTo>
                      <a:pt x="8982" y="56717"/>
                      <a:pt x="10626" y="56470"/>
                      <a:pt x="11448" y="55319"/>
                    </a:cubicBezTo>
                    <a:lnTo>
                      <a:pt x="28712" y="31889"/>
                    </a:lnTo>
                    <a:lnTo>
                      <a:pt x="52143" y="49153"/>
                    </a:lnTo>
                    <a:cubicBezTo>
                      <a:pt x="53294" y="49811"/>
                      <a:pt x="54938" y="49564"/>
                      <a:pt x="55760" y="48414"/>
                    </a:cubicBezTo>
                    <a:close/>
                  </a:path>
                </a:pathLst>
              </a:custGeom>
              <a:grpFill/>
              <a:ln w="8221" cap="flat">
                <a:noFill/>
                <a:prstDash val="solid"/>
                <a:miter/>
              </a:ln>
            </p:spPr>
            <p:txBody>
              <a:bodyPr rtlCol="0" anchor="ctr"/>
              <a:lstStyle/>
              <a:p>
                <a:endParaRPr lang="en-US"/>
              </a:p>
            </p:txBody>
          </p:sp>
          <p:sp>
            <p:nvSpPr>
              <p:cNvPr id="193" name="Freeform: Shape 192">
                <a:extLst>
                  <a:ext uri="{FF2B5EF4-FFF2-40B4-BE49-F238E27FC236}">
                    <a16:creationId xmlns:a16="http://schemas.microsoft.com/office/drawing/2014/main" id="{6FB7C3C1-2639-4CFD-9508-EE3F1E4A6294}"/>
                  </a:ext>
                </a:extLst>
              </p:cNvPr>
              <p:cNvSpPr/>
              <p:nvPr/>
            </p:nvSpPr>
            <p:spPr>
              <a:xfrm>
                <a:off x="8615258" y="5504478"/>
                <a:ext cx="67942" cy="67942"/>
              </a:xfrm>
              <a:custGeom>
                <a:avLst/>
                <a:gdLst>
                  <a:gd name="connsiteX0" fmla="*/ 41371 w 67942"/>
                  <a:gd name="connsiteY0" fmla="*/ 64965 h 67942"/>
                  <a:gd name="connsiteX1" fmla="*/ 36931 w 67942"/>
                  <a:gd name="connsiteY1" fmla="*/ 36191 h 67942"/>
                  <a:gd name="connsiteX2" fmla="*/ 65705 w 67942"/>
                  <a:gd name="connsiteY2" fmla="*/ 31752 h 67942"/>
                  <a:gd name="connsiteX3" fmla="*/ 67925 w 67942"/>
                  <a:gd name="connsiteY3" fmla="*/ 28792 h 67942"/>
                  <a:gd name="connsiteX4" fmla="*/ 64965 w 67942"/>
                  <a:gd name="connsiteY4" fmla="*/ 26573 h 67942"/>
                  <a:gd name="connsiteX5" fmla="*/ 36191 w 67942"/>
                  <a:gd name="connsiteY5" fmla="*/ 31012 h 67942"/>
                  <a:gd name="connsiteX6" fmla="*/ 31752 w 67942"/>
                  <a:gd name="connsiteY6" fmla="*/ 2238 h 67942"/>
                  <a:gd name="connsiteX7" fmla="*/ 28792 w 67942"/>
                  <a:gd name="connsiteY7" fmla="*/ 18 h 67942"/>
                  <a:gd name="connsiteX8" fmla="*/ 26572 w 67942"/>
                  <a:gd name="connsiteY8" fmla="*/ 2978 h 67942"/>
                  <a:gd name="connsiteX9" fmla="*/ 31012 w 67942"/>
                  <a:gd name="connsiteY9" fmla="*/ 31752 h 67942"/>
                  <a:gd name="connsiteX10" fmla="*/ 2238 w 67942"/>
                  <a:gd name="connsiteY10" fmla="*/ 36191 h 67942"/>
                  <a:gd name="connsiteX11" fmla="*/ 18 w 67942"/>
                  <a:gd name="connsiteY11" fmla="*/ 39151 h 67942"/>
                  <a:gd name="connsiteX12" fmla="*/ 2977 w 67942"/>
                  <a:gd name="connsiteY12" fmla="*/ 41371 h 67942"/>
                  <a:gd name="connsiteX13" fmla="*/ 31752 w 67942"/>
                  <a:gd name="connsiteY13" fmla="*/ 36931 h 67942"/>
                  <a:gd name="connsiteX14" fmla="*/ 36191 w 67942"/>
                  <a:gd name="connsiteY14" fmla="*/ 65705 h 67942"/>
                  <a:gd name="connsiteX15" fmla="*/ 39151 w 67942"/>
                  <a:gd name="connsiteY15" fmla="*/ 67925 h 67942"/>
                  <a:gd name="connsiteX16" fmla="*/ 41371 w 67942"/>
                  <a:gd name="connsiteY16" fmla="*/ 64965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7942" h="67942">
                    <a:moveTo>
                      <a:pt x="41371" y="64965"/>
                    </a:moveTo>
                    <a:lnTo>
                      <a:pt x="36931" y="36191"/>
                    </a:lnTo>
                    <a:lnTo>
                      <a:pt x="65705" y="31752"/>
                    </a:lnTo>
                    <a:cubicBezTo>
                      <a:pt x="67103" y="31505"/>
                      <a:pt x="68089" y="30190"/>
                      <a:pt x="67925" y="28792"/>
                    </a:cubicBezTo>
                    <a:cubicBezTo>
                      <a:pt x="67678" y="27394"/>
                      <a:pt x="66362" y="26408"/>
                      <a:pt x="64965" y="26573"/>
                    </a:cubicBezTo>
                    <a:lnTo>
                      <a:pt x="36191" y="31012"/>
                    </a:lnTo>
                    <a:lnTo>
                      <a:pt x="31752" y="2238"/>
                    </a:lnTo>
                    <a:cubicBezTo>
                      <a:pt x="31505" y="840"/>
                      <a:pt x="30189" y="-146"/>
                      <a:pt x="28792" y="18"/>
                    </a:cubicBezTo>
                    <a:cubicBezTo>
                      <a:pt x="27394" y="182"/>
                      <a:pt x="26408" y="1580"/>
                      <a:pt x="26572" y="2978"/>
                    </a:cubicBezTo>
                    <a:lnTo>
                      <a:pt x="31012" y="31752"/>
                    </a:lnTo>
                    <a:lnTo>
                      <a:pt x="2238" y="36191"/>
                    </a:lnTo>
                    <a:cubicBezTo>
                      <a:pt x="840" y="36438"/>
                      <a:pt x="-147" y="37753"/>
                      <a:pt x="18" y="39151"/>
                    </a:cubicBezTo>
                    <a:cubicBezTo>
                      <a:pt x="183" y="40548"/>
                      <a:pt x="1579" y="41535"/>
                      <a:pt x="2977" y="41371"/>
                    </a:cubicBezTo>
                    <a:lnTo>
                      <a:pt x="31752" y="36931"/>
                    </a:lnTo>
                    <a:lnTo>
                      <a:pt x="36191" y="65705"/>
                    </a:lnTo>
                    <a:cubicBezTo>
                      <a:pt x="36437" y="67103"/>
                      <a:pt x="37753" y="68089"/>
                      <a:pt x="39151" y="67925"/>
                    </a:cubicBezTo>
                    <a:cubicBezTo>
                      <a:pt x="40630" y="67760"/>
                      <a:pt x="41617" y="66445"/>
                      <a:pt x="41371" y="64965"/>
                    </a:cubicBezTo>
                    <a:close/>
                  </a:path>
                </a:pathLst>
              </a:custGeom>
              <a:grpFill/>
              <a:ln w="8221" cap="flat">
                <a:noFill/>
                <a:prstDash val="solid"/>
                <a:miter/>
              </a:ln>
            </p:spPr>
            <p:txBody>
              <a:bodyPr rtlCol="0" anchor="ctr"/>
              <a:lstStyle/>
              <a:p>
                <a:endParaRPr lang="en-US"/>
              </a:p>
            </p:txBody>
          </p:sp>
          <p:sp>
            <p:nvSpPr>
              <p:cNvPr id="194" name="Freeform: Shape 193">
                <a:extLst>
                  <a:ext uri="{FF2B5EF4-FFF2-40B4-BE49-F238E27FC236}">
                    <a16:creationId xmlns:a16="http://schemas.microsoft.com/office/drawing/2014/main" id="{13C32011-9913-4C5E-9390-64979A0E5BCE}"/>
                  </a:ext>
                </a:extLst>
              </p:cNvPr>
              <p:cNvSpPr/>
              <p:nvPr/>
            </p:nvSpPr>
            <p:spPr>
              <a:xfrm>
                <a:off x="8659878" y="5622370"/>
                <a:ext cx="14854" cy="67942"/>
              </a:xfrm>
              <a:custGeom>
                <a:avLst/>
                <a:gdLst>
                  <a:gd name="connsiteX0" fmla="*/ 38 w 14854"/>
                  <a:gd name="connsiteY0" fmla="*/ 2977 h 67942"/>
                  <a:gd name="connsiteX1" fmla="*/ 9657 w 14854"/>
                  <a:gd name="connsiteY1" fmla="*/ 65705 h 67942"/>
                  <a:gd name="connsiteX2" fmla="*/ 12616 w 14854"/>
                  <a:gd name="connsiteY2" fmla="*/ 67925 h 67942"/>
                  <a:gd name="connsiteX3" fmla="*/ 14836 w 14854"/>
                  <a:gd name="connsiteY3" fmla="*/ 64965 h 67942"/>
                  <a:gd name="connsiteX4" fmla="*/ 5217 w 14854"/>
                  <a:gd name="connsiteY4" fmla="*/ 2238 h 67942"/>
                  <a:gd name="connsiteX5" fmla="*/ 2257 w 14854"/>
                  <a:gd name="connsiteY5" fmla="*/ 18 h 67942"/>
                  <a:gd name="connsiteX6" fmla="*/ 38 w 14854"/>
                  <a:gd name="connsiteY6" fmla="*/ 2977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4" h="67942">
                    <a:moveTo>
                      <a:pt x="38" y="2977"/>
                    </a:moveTo>
                    <a:lnTo>
                      <a:pt x="9657" y="65705"/>
                    </a:lnTo>
                    <a:cubicBezTo>
                      <a:pt x="9904" y="67102"/>
                      <a:pt x="11218" y="68089"/>
                      <a:pt x="12616" y="67925"/>
                    </a:cubicBezTo>
                    <a:cubicBezTo>
                      <a:pt x="14014" y="67678"/>
                      <a:pt x="15001" y="66363"/>
                      <a:pt x="14836" y="64965"/>
                    </a:cubicBezTo>
                    <a:lnTo>
                      <a:pt x="5217" y="2238"/>
                    </a:lnTo>
                    <a:cubicBezTo>
                      <a:pt x="4971" y="840"/>
                      <a:pt x="3655" y="-147"/>
                      <a:pt x="2257" y="18"/>
                    </a:cubicBezTo>
                    <a:cubicBezTo>
                      <a:pt x="778" y="264"/>
                      <a:pt x="-208" y="1580"/>
                      <a:pt x="38" y="2977"/>
                    </a:cubicBezTo>
                    <a:close/>
                  </a:path>
                </a:pathLst>
              </a:custGeom>
              <a:grpFill/>
              <a:ln w="8221" cap="flat">
                <a:noFill/>
                <a:prstDash val="solid"/>
                <a:miter/>
              </a:ln>
            </p:spPr>
            <p:txBody>
              <a:bodyPr rtlCol="0" anchor="ctr"/>
              <a:lstStyle/>
              <a:p>
                <a:endParaRPr lang="en-US"/>
              </a:p>
            </p:txBody>
          </p:sp>
          <p:sp>
            <p:nvSpPr>
              <p:cNvPr id="195" name="Freeform: Shape 194">
                <a:extLst>
                  <a:ext uri="{FF2B5EF4-FFF2-40B4-BE49-F238E27FC236}">
                    <a16:creationId xmlns:a16="http://schemas.microsoft.com/office/drawing/2014/main" id="{51666677-DA7F-4847-B297-73CC5927AC90}"/>
                  </a:ext>
                </a:extLst>
              </p:cNvPr>
              <p:cNvSpPr/>
              <p:nvPr/>
            </p:nvSpPr>
            <p:spPr>
              <a:xfrm>
                <a:off x="8723255" y="5493926"/>
                <a:ext cx="88718" cy="178164"/>
              </a:xfrm>
              <a:custGeom>
                <a:avLst/>
                <a:gdLst>
                  <a:gd name="connsiteX0" fmla="*/ 88589 w 88718"/>
                  <a:gd name="connsiteY0" fmla="*/ 159291 h 178164"/>
                  <a:gd name="connsiteX1" fmla="*/ 65487 w 88718"/>
                  <a:gd name="connsiteY1" fmla="*/ 8844 h 178164"/>
                  <a:gd name="connsiteX2" fmla="*/ 53567 w 88718"/>
                  <a:gd name="connsiteY2" fmla="*/ 129 h 178164"/>
                  <a:gd name="connsiteX3" fmla="*/ 8843 w 88718"/>
                  <a:gd name="connsiteY3" fmla="*/ 6952 h 178164"/>
                  <a:gd name="connsiteX4" fmla="*/ 129 w 88718"/>
                  <a:gd name="connsiteY4" fmla="*/ 18873 h 178164"/>
                  <a:gd name="connsiteX5" fmla="*/ 23230 w 88718"/>
                  <a:gd name="connsiteY5" fmla="*/ 169321 h 178164"/>
                  <a:gd name="connsiteX6" fmla="*/ 35152 w 88718"/>
                  <a:gd name="connsiteY6" fmla="*/ 178035 h 178164"/>
                  <a:gd name="connsiteX7" fmla="*/ 79874 w 88718"/>
                  <a:gd name="connsiteY7" fmla="*/ 171212 h 178164"/>
                  <a:gd name="connsiteX8" fmla="*/ 88589 w 88718"/>
                  <a:gd name="connsiteY8" fmla="*/ 159291 h 178164"/>
                  <a:gd name="connsiteX9" fmla="*/ 34411 w 88718"/>
                  <a:gd name="connsiteY9" fmla="*/ 172856 h 178164"/>
                  <a:gd name="connsiteX10" fmla="*/ 28492 w 88718"/>
                  <a:gd name="connsiteY10" fmla="*/ 168499 h 178164"/>
                  <a:gd name="connsiteX11" fmla="*/ 5390 w 88718"/>
                  <a:gd name="connsiteY11" fmla="*/ 18051 h 178164"/>
                  <a:gd name="connsiteX12" fmla="*/ 9747 w 88718"/>
                  <a:gd name="connsiteY12" fmla="*/ 12132 h 178164"/>
                  <a:gd name="connsiteX13" fmla="*/ 54471 w 88718"/>
                  <a:gd name="connsiteY13" fmla="*/ 5309 h 178164"/>
                  <a:gd name="connsiteX14" fmla="*/ 60390 w 88718"/>
                  <a:gd name="connsiteY14" fmla="*/ 9666 h 178164"/>
                  <a:gd name="connsiteX15" fmla="*/ 83491 w 88718"/>
                  <a:gd name="connsiteY15" fmla="*/ 160113 h 178164"/>
                  <a:gd name="connsiteX16" fmla="*/ 79135 w 88718"/>
                  <a:gd name="connsiteY16" fmla="*/ 166032 h 178164"/>
                  <a:gd name="connsiteX17" fmla="*/ 34411 w 88718"/>
                  <a:gd name="connsiteY17" fmla="*/ 172856 h 178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8718" h="178164">
                    <a:moveTo>
                      <a:pt x="88589" y="159291"/>
                    </a:moveTo>
                    <a:lnTo>
                      <a:pt x="65487" y="8844"/>
                    </a:lnTo>
                    <a:cubicBezTo>
                      <a:pt x="64583" y="3171"/>
                      <a:pt x="59321" y="-776"/>
                      <a:pt x="53567" y="129"/>
                    </a:cubicBezTo>
                    <a:lnTo>
                      <a:pt x="8843" y="6952"/>
                    </a:lnTo>
                    <a:cubicBezTo>
                      <a:pt x="3171" y="7857"/>
                      <a:pt x="-776" y="13118"/>
                      <a:pt x="129" y="18873"/>
                    </a:cubicBezTo>
                    <a:lnTo>
                      <a:pt x="23230" y="169321"/>
                    </a:lnTo>
                    <a:cubicBezTo>
                      <a:pt x="24134" y="174993"/>
                      <a:pt x="29396" y="178940"/>
                      <a:pt x="35152" y="178035"/>
                    </a:cubicBezTo>
                    <a:lnTo>
                      <a:pt x="79874" y="171212"/>
                    </a:lnTo>
                    <a:cubicBezTo>
                      <a:pt x="85546" y="170307"/>
                      <a:pt x="89493" y="164964"/>
                      <a:pt x="88589" y="159291"/>
                    </a:cubicBezTo>
                    <a:close/>
                    <a:moveTo>
                      <a:pt x="34411" y="172856"/>
                    </a:moveTo>
                    <a:cubicBezTo>
                      <a:pt x="31534" y="173267"/>
                      <a:pt x="28903" y="171376"/>
                      <a:pt x="28492" y="168499"/>
                    </a:cubicBezTo>
                    <a:lnTo>
                      <a:pt x="5390" y="18051"/>
                    </a:lnTo>
                    <a:cubicBezTo>
                      <a:pt x="4980" y="15174"/>
                      <a:pt x="6953" y="12543"/>
                      <a:pt x="9747" y="12132"/>
                    </a:cubicBezTo>
                    <a:lnTo>
                      <a:pt x="54471" y="5309"/>
                    </a:lnTo>
                    <a:cubicBezTo>
                      <a:pt x="57348" y="4897"/>
                      <a:pt x="59979" y="6788"/>
                      <a:pt x="60390" y="9666"/>
                    </a:cubicBezTo>
                    <a:lnTo>
                      <a:pt x="83491" y="160113"/>
                    </a:lnTo>
                    <a:cubicBezTo>
                      <a:pt x="83903" y="162991"/>
                      <a:pt x="81930" y="165621"/>
                      <a:pt x="79135" y="166032"/>
                    </a:cubicBezTo>
                    <a:lnTo>
                      <a:pt x="34411" y="172856"/>
                    </a:lnTo>
                    <a:close/>
                  </a:path>
                </a:pathLst>
              </a:custGeom>
              <a:grpFill/>
              <a:ln w="8221" cap="flat">
                <a:noFill/>
                <a:prstDash val="solid"/>
                <a:miter/>
              </a:ln>
            </p:spPr>
            <p:txBody>
              <a:bodyPr rtlCol="0" anchor="ctr"/>
              <a:lstStyle/>
              <a:p>
                <a:endParaRPr lang="en-US"/>
              </a:p>
            </p:txBody>
          </p:sp>
        </p:grpSp>
        <p:grpSp>
          <p:nvGrpSpPr>
            <p:cNvPr id="102" name="Graphic 2">
              <a:extLst>
                <a:ext uri="{FF2B5EF4-FFF2-40B4-BE49-F238E27FC236}">
                  <a16:creationId xmlns:a16="http://schemas.microsoft.com/office/drawing/2014/main" id="{A0B81DB4-170D-4546-84CC-F37575E635B9}"/>
                </a:ext>
              </a:extLst>
            </p:cNvPr>
            <p:cNvGrpSpPr/>
            <p:nvPr/>
          </p:nvGrpSpPr>
          <p:grpSpPr>
            <a:xfrm>
              <a:off x="1733741" y="3793257"/>
              <a:ext cx="344880" cy="297033"/>
              <a:chOff x="1733741" y="3793257"/>
              <a:chExt cx="344880" cy="297033"/>
            </a:xfrm>
            <a:grpFill/>
          </p:grpSpPr>
          <p:sp>
            <p:nvSpPr>
              <p:cNvPr id="177" name="Freeform: Shape 176">
                <a:extLst>
                  <a:ext uri="{FF2B5EF4-FFF2-40B4-BE49-F238E27FC236}">
                    <a16:creationId xmlns:a16="http://schemas.microsoft.com/office/drawing/2014/main" id="{724F6CD0-E1C5-48E8-AD80-742B846D5F44}"/>
                  </a:ext>
                </a:extLst>
              </p:cNvPr>
              <p:cNvSpPr/>
              <p:nvPr/>
            </p:nvSpPr>
            <p:spPr>
              <a:xfrm>
                <a:off x="1733741" y="3793257"/>
                <a:ext cx="344880" cy="297033"/>
              </a:xfrm>
              <a:custGeom>
                <a:avLst/>
                <a:gdLst>
                  <a:gd name="connsiteX0" fmla="*/ 1 w 344880"/>
                  <a:gd name="connsiteY0" fmla="*/ 16526 h 297033"/>
                  <a:gd name="connsiteX1" fmla="*/ 5920 w 344880"/>
                  <a:gd name="connsiteY1" fmla="*/ 287907 h 297033"/>
                  <a:gd name="connsiteX2" fmla="*/ 15457 w 344880"/>
                  <a:gd name="connsiteY2" fmla="*/ 297032 h 297033"/>
                  <a:gd name="connsiteX3" fmla="*/ 335754 w 344880"/>
                  <a:gd name="connsiteY3" fmla="*/ 290044 h 297033"/>
                  <a:gd name="connsiteX4" fmla="*/ 344879 w 344880"/>
                  <a:gd name="connsiteY4" fmla="*/ 280508 h 297033"/>
                  <a:gd name="connsiteX5" fmla="*/ 338960 w 344880"/>
                  <a:gd name="connsiteY5" fmla="*/ 9127 h 297033"/>
                  <a:gd name="connsiteX6" fmla="*/ 329424 w 344880"/>
                  <a:gd name="connsiteY6" fmla="*/ 1 h 297033"/>
                  <a:gd name="connsiteX7" fmla="*/ 9127 w 344880"/>
                  <a:gd name="connsiteY7" fmla="*/ 6989 h 297033"/>
                  <a:gd name="connsiteX8" fmla="*/ 1 w 344880"/>
                  <a:gd name="connsiteY8" fmla="*/ 16526 h 297033"/>
                  <a:gd name="connsiteX9" fmla="*/ 329506 w 344880"/>
                  <a:gd name="connsiteY9" fmla="*/ 5181 h 297033"/>
                  <a:gd name="connsiteX10" fmla="*/ 333699 w 344880"/>
                  <a:gd name="connsiteY10" fmla="*/ 9209 h 297033"/>
                  <a:gd name="connsiteX11" fmla="*/ 339618 w 344880"/>
                  <a:gd name="connsiteY11" fmla="*/ 280590 h 297033"/>
                  <a:gd name="connsiteX12" fmla="*/ 335589 w 344880"/>
                  <a:gd name="connsiteY12" fmla="*/ 284783 h 297033"/>
                  <a:gd name="connsiteX13" fmla="*/ 15293 w 344880"/>
                  <a:gd name="connsiteY13" fmla="*/ 291771 h 297033"/>
                  <a:gd name="connsiteX14" fmla="*/ 11100 w 344880"/>
                  <a:gd name="connsiteY14" fmla="*/ 287742 h 297033"/>
                  <a:gd name="connsiteX15" fmla="*/ 5180 w 344880"/>
                  <a:gd name="connsiteY15" fmla="*/ 16362 h 297033"/>
                  <a:gd name="connsiteX16" fmla="*/ 9209 w 344880"/>
                  <a:gd name="connsiteY16" fmla="*/ 12169 h 297033"/>
                  <a:gd name="connsiteX17" fmla="*/ 329506 w 344880"/>
                  <a:gd name="connsiteY17" fmla="*/ 5181 h 297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4880" h="297033">
                    <a:moveTo>
                      <a:pt x="1" y="16526"/>
                    </a:moveTo>
                    <a:lnTo>
                      <a:pt x="5920" y="287907"/>
                    </a:lnTo>
                    <a:cubicBezTo>
                      <a:pt x="6003" y="293004"/>
                      <a:pt x="10278" y="297115"/>
                      <a:pt x="15457" y="297032"/>
                    </a:cubicBezTo>
                    <a:lnTo>
                      <a:pt x="335754" y="290044"/>
                    </a:lnTo>
                    <a:cubicBezTo>
                      <a:pt x="340851" y="289962"/>
                      <a:pt x="344962" y="285687"/>
                      <a:pt x="344879" y="280508"/>
                    </a:cubicBezTo>
                    <a:lnTo>
                      <a:pt x="338960" y="9127"/>
                    </a:lnTo>
                    <a:cubicBezTo>
                      <a:pt x="338878" y="4030"/>
                      <a:pt x="334603" y="-81"/>
                      <a:pt x="329424" y="1"/>
                    </a:cubicBezTo>
                    <a:lnTo>
                      <a:pt x="9127" y="6989"/>
                    </a:lnTo>
                    <a:cubicBezTo>
                      <a:pt x="3947" y="7154"/>
                      <a:pt x="-81" y="11429"/>
                      <a:pt x="1" y="16526"/>
                    </a:cubicBezTo>
                    <a:close/>
                    <a:moveTo>
                      <a:pt x="329506" y="5181"/>
                    </a:moveTo>
                    <a:cubicBezTo>
                      <a:pt x="331808" y="5099"/>
                      <a:pt x="333616" y="6907"/>
                      <a:pt x="333699" y="9209"/>
                    </a:cubicBezTo>
                    <a:lnTo>
                      <a:pt x="339618" y="280590"/>
                    </a:lnTo>
                    <a:cubicBezTo>
                      <a:pt x="339700" y="282892"/>
                      <a:pt x="337891" y="284701"/>
                      <a:pt x="335589" y="284783"/>
                    </a:cubicBezTo>
                    <a:lnTo>
                      <a:pt x="15293" y="291771"/>
                    </a:lnTo>
                    <a:cubicBezTo>
                      <a:pt x="12991" y="291853"/>
                      <a:pt x="11182" y="290044"/>
                      <a:pt x="11100" y="287742"/>
                    </a:cubicBezTo>
                    <a:lnTo>
                      <a:pt x="5180" y="16362"/>
                    </a:lnTo>
                    <a:cubicBezTo>
                      <a:pt x="5098" y="14060"/>
                      <a:pt x="6907" y="12251"/>
                      <a:pt x="9209" y="12169"/>
                    </a:cubicBezTo>
                    <a:lnTo>
                      <a:pt x="329506" y="5181"/>
                    </a:lnTo>
                    <a:close/>
                  </a:path>
                </a:pathLst>
              </a:custGeom>
              <a:grpFill/>
              <a:ln w="8221" cap="flat">
                <a:noFill/>
                <a:prstDash val="solid"/>
                <a:miter/>
              </a:ln>
            </p:spPr>
            <p:txBody>
              <a:bodyPr rtlCol="0" anchor="ctr"/>
              <a:lstStyle/>
              <a:p>
                <a:endParaRPr lang="en-US"/>
              </a:p>
            </p:txBody>
          </p:sp>
          <p:sp>
            <p:nvSpPr>
              <p:cNvPr id="178" name="Freeform: Shape 177">
                <a:extLst>
                  <a:ext uri="{FF2B5EF4-FFF2-40B4-BE49-F238E27FC236}">
                    <a16:creationId xmlns:a16="http://schemas.microsoft.com/office/drawing/2014/main" id="{77D95790-667D-4C40-A709-943AE8EF9F78}"/>
                  </a:ext>
                </a:extLst>
              </p:cNvPr>
              <p:cNvSpPr/>
              <p:nvPr/>
            </p:nvSpPr>
            <p:spPr>
              <a:xfrm>
                <a:off x="1806851" y="4006244"/>
                <a:ext cx="36643" cy="46311"/>
              </a:xfrm>
              <a:custGeom>
                <a:avLst/>
                <a:gdLst>
                  <a:gd name="connsiteX0" fmla="*/ 882 w 36643"/>
                  <a:gd name="connsiteY0" fmla="*/ 4465 h 46311"/>
                  <a:gd name="connsiteX1" fmla="*/ 30231 w 36643"/>
                  <a:gd name="connsiteY1" fmla="*/ 30690 h 46311"/>
                  <a:gd name="connsiteX2" fmla="*/ 18393 w 36643"/>
                  <a:gd name="connsiteY2" fmla="*/ 41789 h 46311"/>
                  <a:gd name="connsiteX3" fmla="*/ 18229 w 36643"/>
                  <a:gd name="connsiteY3" fmla="*/ 45488 h 46311"/>
                  <a:gd name="connsiteX4" fmla="*/ 21928 w 36643"/>
                  <a:gd name="connsiteY4" fmla="*/ 45653 h 46311"/>
                  <a:gd name="connsiteX5" fmla="*/ 35822 w 36643"/>
                  <a:gd name="connsiteY5" fmla="*/ 32663 h 46311"/>
                  <a:gd name="connsiteX6" fmla="*/ 36644 w 36643"/>
                  <a:gd name="connsiteY6" fmla="*/ 30690 h 46311"/>
                  <a:gd name="connsiteX7" fmla="*/ 36644 w 36643"/>
                  <a:gd name="connsiteY7" fmla="*/ 30690 h 46311"/>
                  <a:gd name="connsiteX8" fmla="*/ 35740 w 36643"/>
                  <a:gd name="connsiteY8" fmla="*/ 28799 h 46311"/>
                  <a:gd name="connsiteX9" fmla="*/ 4252 w 36643"/>
                  <a:gd name="connsiteY9" fmla="*/ 683 h 46311"/>
                  <a:gd name="connsiteX10" fmla="*/ 553 w 36643"/>
                  <a:gd name="connsiteY10" fmla="*/ 930 h 46311"/>
                  <a:gd name="connsiteX11" fmla="*/ 882 w 36643"/>
                  <a:gd name="connsiteY11" fmla="*/ 4465 h 4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643" h="46311">
                    <a:moveTo>
                      <a:pt x="882" y="4465"/>
                    </a:moveTo>
                    <a:lnTo>
                      <a:pt x="30231" y="30690"/>
                    </a:lnTo>
                    <a:lnTo>
                      <a:pt x="18393" y="41789"/>
                    </a:lnTo>
                    <a:cubicBezTo>
                      <a:pt x="17324" y="42775"/>
                      <a:pt x="17324" y="44419"/>
                      <a:pt x="18229" y="45488"/>
                    </a:cubicBezTo>
                    <a:cubicBezTo>
                      <a:pt x="19215" y="46557"/>
                      <a:pt x="20859" y="46557"/>
                      <a:pt x="21928" y="45653"/>
                    </a:cubicBezTo>
                    <a:lnTo>
                      <a:pt x="35822" y="32663"/>
                    </a:lnTo>
                    <a:cubicBezTo>
                      <a:pt x="36397" y="32170"/>
                      <a:pt x="36644" y="31430"/>
                      <a:pt x="36644" y="30690"/>
                    </a:cubicBezTo>
                    <a:cubicBezTo>
                      <a:pt x="36644" y="30690"/>
                      <a:pt x="36644" y="30690"/>
                      <a:pt x="36644" y="30690"/>
                    </a:cubicBezTo>
                    <a:cubicBezTo>
                      <a:pt x="36644" y="29950"/>
                      <a:pt x="36315" y="29293"/>
                      <a:pt x="35740" y="28799"/>
                    </a:cubicBezTo>
                    <a:lnTo>
                      <a:pt x="4252" y="683"/>
                    </a:lnTo>
                    <a:cubicBezTo>
                      <a:pt x="3184" y="-303"/>
                      <a:pt x="1539" y="-221"/>
                      <a:pt x="553" y="930"/>
                    </a:cubicBezTo>
                    <a:cubicBezTo>
                      <a:pt x="-269" y="1834"/>
                      <a:pt x="-187" y="3478"/>
                      <a:pt x="882" y="4465"/>
                    </a:cubicBezTo>
                    <a:close/>
                  </a:path>
                </a:pathLst>
              </a:custGeom>
              <a:grpFill/>
              <a:ln w="8221" cap="flat">
                <a:noFill/>
                <a:prstDash val="solid"/>
                <a:miter/>
              </a:ln>
            </p:spPr>
            <p:txBody>
              <a:bodyPr rtlCol="0" anchor="ctr"/>
              <a:lstStyle/>
              <a:p>
                <a:endParaRPr lang="en-US"/>
              </a:p>
            </p:txBody>
          </p:sp>
          <p:sp>
            <p:nvSpPr>
              <p:cNvPr id="179" name="Freeform: Shape 178">
                <a:extLst>
                  <a:ext uri="{FF2B5EF4-FFF2-40B4-BE49-F238E27FC236}">
                    <a16:creationId xmlns:a16="http://schemas.microsoft.com/office/drawing/2014/main" id="{1491181A-881E-4BA0-9624-74F28D6C1BE4}"/>
                  </a:ext>
                </a:extLst>
              </p:cNvPr>
              <p:cNvSpPr/>
              <p:nvPr/>
            </p:nvSpPr>
            <p:spPr>
              <a:xfrm>
                <a:off x="1889556" y="4004435"/>
                <a:ext cx="36643" cy="46311"/>
              </a:xfrm>
              <a:custGeom>
                <a:avLst/>
                <a:gdLst>
                  <a:gd name="connsiteX0" fmla="*/ 882 w 36643"/>
                  <a:gd name="connsiteY0" fmla="*/ 4465 h 46311"/>
                  <a:gd name="connsiteX1" fmla="*/ 30231 w 36643"/>
                  <a:gd name="connsiteY1" fmla="*/ 30690 h 46311"/>
                  <a:gd name="connsiteX2" fmla="*/ 18393 w 36643"/>
                  <a:gd name="connsiteY2" fmla="*/ 41789 h 46311"/>
                  <a:gd name="connsiteX3" fmla="*/ 18229 w 36643"/>
                  <a:gd name="connsiteY3" fmla="*/ 45488 h 46311"/>
                  <a:gd name="connsiteX4" fmla="*/ 21928 w 36643"/>
                  <a:gd name="connsiteY4" fmla="*/ 45653 h 46311"/>
                  <a:gd name="connsiteX5" fmla="*/ 35822 w 36643"/>
                  <a:gd name="connsiteY5" fmla="*/ 32663 h 46311"/>
                  <a:gd name="connsiteX6" fmla="*/ 36644 w 36643"/>
                  <a:gd name="connsiteY6" fmla="*/ 30690 h 46311"/>
                  <a:gd name="connsiteX7" fmla="*/ 36644 w 36643"/>
                  <a:gd name="connsiteY7" fmla="*/ 30690 h 46311"/>
                  <a:gd name="connsiteX8" fmla="*/ 35740 w 36643"/>
                  <a:gd name="connsiteY8" fmla="*/ 28799 h 46311"/>
                  <a:gd name="connsiteX9" fmla="*/ 4253 w 36643"/>
                  <a:gd name="connsiteY9" fmla="*/ 683 h 46311"/>
                  <a:gd name="connsiteX10" fmla="*/ 553 w 36643"/>
                  <a:gd name="connsiteY10" fmla="*/ 930 h 46311"/>
                  <a:gd name="connsiteX11" fmla="*/ 882 w 36643"/>
                  <a:gd name="connsiteY11" fmla="*/ 4465 h 4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643" h="46311">
                    <a:moveTo>
                      <a:pt x="882" y="4465"/>
                    </a:moveTo>
                    <a:lnTo>
                      <a:pt x="30231" y="30690"/>
                    </a:lnTo>
                    <a:lnTo>
                      <a:pt x="18393" y="41789"/>
                    </a:lnTo>
                    <a:cubicBezTo>
                      <a:pt x="17324" y="42775"/>
                      <a:pt x="17324" y="44419"/>
                      <a:pt x="18229" y="45488"/>
                    </a:cubicBezTo>
                    <a:cubicBezTo>
                      <a:pt x="19215" y="46557"/>
                      <a:pt x="20859" y="46557"/>
                      <a:pt x="21928" y="45653"/>
                    </a:cubicBezTo>
                    <a:lnTo>
                      <a:pt x="35822" y="32663"/>
                    </a:lnTo>
                    <a:cubicBezTo>
                      <a:pt x="36397" y="32170"/>
                      <a:pt x="36644" y="31430"/>
                      <a:pt x="36644" y="30690"/>
                    </a:cubicBezTo>
                    <a:cubicBezTo>
                      <a:pt x="36644" y="30690"/>
                      <a:pt x="36644" y="30690"/>
                      <a:pt x="36644" y="30690"/>
                    </a:cubicBezTo>
                    <a:cubicBezTo>
                      <a:pt x="36644" y="29950"/>
                      <a:pt x="36315" y="29293"/>
                      <a:pt x="35740" y="28799"/>
                    </a:cubicBezTo>
                    <a:lnTo>
                      <a:pt x="4253" y="683"/>
                    </a:lnTo>
                    <a:cubicBezTo>
                      <a:pt x="3184" y="-303"/>
                      <a:pt x="1540" y="-221"/>
                      <a:pt x="553" y="930"/>
                    </a:cubicBezTo>
                    <a:cubicBezTo>
                      <a:pt x="-269" y="1834"/>
                      <a:pt x="-187" y="3478"/>
                      <a:pt x="882" y="4465"/>
                    </a:cubicBezTo>
                    <a:close/>
                  </a:path>
                </a:pathLst>
              </a:custGeom>
              <a:grpFill/>
              <a:ln w="8221" cap="flat">
                <a:noFill/>
                <a:prstDash val="solid"/>
                <a:miter/>
              </a:ln>
            </p:spPr>
            <p:txBody>
              <a:bodyPr rtlCol="0" anchor="ctr"/>
              <a:lstStyle/>
              <a:p>
                <a:endParaRPr lang="en-US"/>
              </a:p>
            </p:txBody>
          </p:sp>
          <p:sp>
            <p:nvSpPr>
              <p:cNvPr id="180" name="Freeform: Shape 179">
                <a:extLst>
                  <a:ext uri="{FF2B5EF4-FFF2-40B4-BE49-F238E27FC236}">
                    <a16:creationId xmlns:a16="http://schemas.microsoft.com/office/drawing/2014/main" id="{2116ACA5-E9C9-4B37-9142-B6F3E955769E}"/>
                  </a:ext>
                </a:extLst>
              </p:cNvPr>
              <p:cNvSpPr/>
              <p:nvPr/>
            </p:nvSpPr>
            <p:spPr>
              <a:xfrm>
                <a:off x="1972378" y="4008910"/>
                <a:ext cx="36691" cy="34755"/>
              </a:xfrm>
              <a:custGeom>
                <a:avLst/>
                <a:gdLst>
                  <a:gd name="connsiteX0" fmla="*/ 683 w 36691"/>
                  <a:gd name="connsiteY0" fmla="*/ 1552 h 34755"/>
                  <a:gd name="connsiteX1" fmla="*/ 930 w 36691"/>
                  <a:gd name="connsiteY1" fmla="*/ 5252 h 34755"/>
                  <a:gd name="connsiteX2" fmla="*/ 14577 w 36691"/>
                  <a:gd name="connsiteY2" fmla="*/ 17419 h 34755"/>
                  <a:gd name="connsiteX3" fmla="*/ 1423 w 36691"/>
                  <a:gd name="connsiteY3" fmla="*/ 30244 h 34755"/>
                  <a:gd name="connsiteX4" fmla="*/ 1341 w 36691"/>
                  <a:gd name="connsiteY4" fmla="*/ 33944 h 34755"/>
                  <a:gd name="connsiteX5" fmla="*/ 5040 w 36691"/>
                  <a:gd name="connsiteY5" fmla="*/ 34026 h 34755"/>
                  <a:gd name="connsiteX6" fmla="*/ 18441 w 36691"/>
                  <a:gd name="connsiteY6" fmla="*/ 20954 h 34755"/>
                  <a:gd name="connsiteX7" fmla="*/ 32334 w 36691"/>
                  <a:gd name="connsiteY7" fmla="*/ 33368 h 34755"/>
                  <a:gd name="connsiteX8" fmla="*/ 36034 w 36691"/>
                  <a:gd name="connsiteY8" fmla="*/ 33121 h 34755"/>
                  <a:gd name="connsiteX9" fmla="*/ 36692 w 36691"/>
                  <a:gd name="connsiteY9" fmla="*/ 31313 h 34755"/>
                  <a:gd name="connsiteX10" fmla="*/ 35787 w 36691"/>
                  <a:gd name="connsiteY10" fmla="*/ 29422 h 34755"/>
                  <a:gd name="connsiteX11" fmla="*/ 22140 w 36691"/>
                  <a:gd name="connsiteY11" fmla="*/ 17255 h 34755"/>
                  <a:gd name="connsiteX12" fmla="*/ 35294 w 36691"/>
                  <a:gd name="connsiteY12" fmla="*/ 4430 h 34755"/>
                  <a:gd name="connsiteX13" fmla="*/ 36116 w 36691"/>
                  <a:gd name="connsiteY13" fmla="*/ 2539 h 34755"/>
                  <a:gd name="connsiteX14" fmla="*/ 35376 w 36691"/>
                  <a:gd name="connsiteY14" fmla="*/ 812 h 34755"/>
                  <a:gd name="connsiteX15" fmla="*/ 31677 w 36691"/>
                  <a:gd name="connsiteY15" fmla="*/ 730 h 34755"/>
                  <a:gd name="connsiteX16" fmla="*/ 18276 w 36691"/>
                  <a:gd name="connsiteY16" fmla="*/ 13802 h 34755"/>
                  <a:gd name="connsiteX17" fmla="*/ 4383 w 36691"/>
                  <a:gd name="connsiteY17" fmla="*/ 1388 h 34755"/>
                  <a:gd name="connsiteX18" fmla="*/ 683 w 36691"/>
                  <a:gd name="connsiteY18" fmla="*/ 1552 h 34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691" h="34755">
                    <a:moveTo>
                      <a:pt x="683" y="1552"/>
                    </a:moveTo>
                    <a:cubicBezTo>
                      <a:pt x="-304" y="2621"/>
                      <a:pt x="-221" y="4265"/>
                      <a:pt x="930" y="5252"/>
                    </a:cubicBezTo>
                    <a:lnTo>
                      <a:pt x="14577" y="17419"/>
                    </a:lnTo>
                    <a:lnTo>
                      <a:pt x="1423" y="30244"/>
                    </a:lnTo>
                    <a:cubicBezTo>
                      <a:pt x="354" y="31230"/>
                      <a:pt x="354" y="32875"/>
                      <a:pt x="1341" y="33944"/>
                    </a:cubicBezTo>
                    <a:cubicBezTo>
                      <a:pt x="2327" y="35012"/>
                      <a:pt x="3971" y="35012"/>
                      <a:pt x="5040" y="34026"/>
                    </a:cubicBezTo>
                    <a:lnTo>
                      <a:pt x="18441" y="20954"/>
                    </a:lnTo>
                    <a:lnTo>
                      <a:pt x="32334" y="33368"/>
                    </a:lnTo>
                    <a:cubicBezTo>
                      <a:pt x="33403" y="34354"/>
                      <a:pt x="35047" y="34272"/>
                      <a:pt x="36034" y="33121"/>
                    </a:cubicBezTo>
                    <a:cubicBezTo>
                      <a:pt x="36527" y="32628"/>
                      <a:pt x="36692" y="31971"/>
                      <a:pt x="36692" y="31313"/>
                    </a:cubicBezTo>
                    <a:cubicBezTo>
                      <a:pt x="36692" y="30655"/>
                      <a:pt x="36363" y="29915"/>
                      <a:pt x="35787" y="29422"/>
                    </a:cubicBezTo>
                    <a:lnTo>
                      <a:pt x="22140" y="17255"/>
                    </a:lnTo>
                    <a:lnTo>
                      <a:pt x="35294" y="4430"/>
                    </a:lnTo>
                    <a:cubicBezTo>
                      <a:pt x="35870" y="3936"/>
                      <a:pt x="36116" y="3196"/>
                      <a:pt x="36116" y="2539"/>
                    </a:cubicBezTo>
                    <a:cubicBezTo>
                      <a:pt x="36116" y="1881"/>
                      <a:pt x="35870" y="1305"/>
                      <a:pt x="35376" y="812"/>
                    </a:cubicBezTo>
                    <a:cubicBezTo>
                      <a:pt x="34390" y="-257"/>
                      <a:pt x="32746" y="-257"/>
                      <a:pt x="31677" y="730"/>
                    </a:cubicBezTo>
                    <a:lnTo>
                      <a:pt x="18276" y="13802"/>
                    </a:lnTo>
                    <a:lnTo>
                      <a:pt x="4383" y="1388"/>
                    </a:lnTo>
                    <a:cubicBezTo>
                      <a:pt x="3232" y="401"/>
                      <a:pt x="1587" y="483"/>
                      <a:pt x="683" y="1552"/>
                    </a:cubicBezTo>
                    <a:close/>
                  </a:path>
                </a:pathLst>
              </a:custGeom>
              <a:grpFill/>
              <a:ln w="8221" cap="flat">
                <a:noFill/>
                <a:prstDash val="solid"/>
                <a:miter/>
              </a:ln>
            </p:spPr>
            <p:txBody>
              <a:bodyPr rtlCol="0" anchor="ctr"/>
              <a:lstStyle/>
              <a:p>
                <a:endParaRPr lang="en-US"/>
              </a:p>
            </p:txBody>
          </p:sp>
          <p:sp>
            <p:nvSpPr>
              <p:cNvPr id="181" name="Freeform: Shape 180">
                <a:extLst>
                  <a:ext uri="{FF2B5EF4-FFF2-40B4-BE49-F238E27FC236}">
                    <a16:creationId xmlns:a16="http://schemas.microsoft.com/office/drawing/2014/main" id="{CD3083D8-E37D-4C53-97BE-1EDD4BD28500}"/>
                  </a:ext>
                </a:extLst>
              </p:cNvPr>
              <p:cNvSpPr/>
              <p:nvPr/>
            </p:nvSpPr>
            <p:spPr>
              <a:xfrm>
                <a:off x="1803293" y="3843243"/>
                <a:ext cx="7810" cy="124879"/>
              </a:xfrm>
              <a:custGeom>
                <a:avLst/>
                <a:gdLst>
                  <a:gd name="connsiteX0" fmla="*/ 0 w 7810"/>
                  <a:gd name="connsiteY0" fmla="*/ 2631 h 124879"/>
                  <a:gd name="connsiteX1" fmla="*/ 2631 w 7810"/>
                  <a:gd name="connsiteY1" fmla="*/ 122331 h 124879"/>
                  <a:gd name="connsiteX2" fmla="*/ 5262 w 7810"/>
                  <a:gd name="connsiteY2" fmla="*/ 124880 h 124879"/>
                  <a:gd name="connsiteX3" fmla="*/ 7810 w 7810"/>
                  <a:gd name="connsiteY3" fmla="*/ 122249 h 124879"/>
                  <a:gd name="connsiteX4" fmla="*/ 5179 w 7810"/>
                  <a:gd name="connsiteY4" fmla="*/ 2549 h 124879"/>
                  <a:gd name="connsiteX5" fmla="*/ 2549 w 7810"/>
                  <a:gd name="connsiteY5" fmla="*/ 0 h 124879"/>
                  <a:gd name="connsiteX6" fmla="*/ 0 w 7810"/>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0" h="124879">
                    <a:moveTo>
                      <a:pt x="0" y="2631"/>
                    </a:moveTo>
                    <a:lnTo>
                      <a:pt x="2631" y="122331"/>
                    </a:lnTo>
                    <a:cubicBezTo>
                      <a:pt x="2631" y="123811"/>
                      <a:pt x="3864" y="124880"/>
                      <a:pt x="5262" y="124880"/>
                    </a:cubicBezTo>
                    <a:cubicBezTo>
                      <a:pt x="6741" y="124880"/>
                      <a:pt x="7810" y="123647"/>
                      <a:pt x="7810" y="122249"/>
                    </a:cubicBezTo>
                    <a:lnTo>
                      <a:pt x="5179" y="2549"/>
                    </a:lnTo>
                    <a:cubicBezTo>
                      <a:pt x="5179" y="1069"/>
                      <a:pt x="3946" y="0"/>
                      <a:pt x="2549" y="0"/>
                    </a:cubicBezTo>
                    <a:cubicBezTo>
                      <a:pt x="1151" y="0"/>
                      <a:pt x="0" y="1233"/>
                      <a:pt x="0" y="2631"/>
                    </a:cubicBezTo>
                    <a:close/>
                  </a:path>
                </a:pathLst>
              </a:custGeom>
              <a:grpFill/>
              <a:ln w="8221" cap="flat">
                <a:noFill/>
                <a:prstDash val="solid"/>
                <a:miter/>
              </a:ln>
            </p:spPr>
            <p:txBody>
              <a:bodyPr rtlCol="0" anchor="ctr"/>
              <a:lstStyle/>
              <a:p>
                <a:endParaRPr lang="en-US"/>
              </a:p>
            </p:txBody>
          </p:sp>
          <p:sp>
            <p:nvSpPr>
              <p:cNvPr id="182" name="Freeform: Shape 181">
                <a:extLst>
                  <a:ext uri="{FF2B5EF4-FFF2-40B4-BE49-F238E27FC236}">
                    <a16:creationId xmlns:a16="http://schemas.microsoft.com/office/drawing/2014/main" id="{BCD98620-DD29-49C3-B5E2-0C4727C549C2}"/>
                  </a:ext>
                </a:extLst>
              </p:cNvPr>
              <p:cNvSpPr/>
              <p:nvPr/>
            </p:nvSpPr>
            <p:spPr>
              <a:xfrm>
                <a:off x="1824257" y="3842750"/>
                <a:ext cx="8385" cy="150940"/>
              </a:xfrm>
              <a:custGeom>
                <a:avLst/>
                <a:gdLst>
                  <a:gd name="connsiteX0" fmla="*/ 0 w 8385"/>
                  <a:gd name="connsiteY0" fmla="*/ 2713 h 150940"/>
                  <a:gd name="connsiteX1" fmla="*/ 3206 w 8385"/>
                  <a:gd name="connsiteY1" fmla="*/ 148392 h 150940"/>
                  <a:gd name="connsiteX2" fmla="*/ 5837 w 8385"/>
                  <a:gd name="connsiteY2" fmla="*/ 150941 h 150940"/>
                  <a:gd name="connsiteX3" fmla="*/ 8386 w 8385"/>
                  <a:gd name="connsiteY3" fmla="*/ 148310 h 150940"/>
                  <a:gd name="connsiteX4" fmla="*/ 5262 w 8385"/>
                  <a:gd name="connsiteY4" fmla="*/ 2549 h 150940"/>
                  <a:gd name="connsiteX5" fmla="*/ 2631 w 8385"/>
                  <a:gd name="connsiteY5" fmla="*/ 0 h 150940"/>
                  <a:gd name="connsiteX6" fmla="*/ 0 w 8385"/>
                  <a:gd name="connsiteY6" fmla="*/ 2713 h 150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5" h="150940">
                    <a:moveTo>
                      <a:pt x="0" y="2713"/>
                    </a:moveTo>
                    <a:lnTo>
                      <a:pt x="3206" y="148392"/>
                    </a:lnTo>
                    <a:cubicBezTo>
                      <a:pt x="3206" y="149872"/>
                      <a:pt x="4439" y="150941"/>
                      <a:pt x="5837" y="150941"/>
                    </a:cubicBezTo>
                    <a:cubicBezTo>
                      <a:pt x="7317" y="150941"/>
                      <a:pt x="8386" y="149708"/>
                      <a:pt x="8386" y="148310"/>
                    </a:cubicBezTo>
                    <a:lnTo>
                      <a:pt x="5262" y="2549"/>
                    </a:lnTo>
                    <a:cubicBezTo>
                      <a:pt x="5262" y="1069"/>
                      <a:pt x="4028" y="0"/>
                      <a:pt x="2631" y="0"/>
                    </a:cubicBezTo>
                    <a:cubicBezTo>
                      <a:pt x="1151" y="82"/>
                      <a:pt x="0" y="1233"/>
                      <a:pt x="0" y="2713"/>
                    </a:cubicBezTo>
                    <a:close/>
                  </a:path>
                </a:pathLst>
              </a:custGeom>
              <a:grpFill/>
              <a:ln w="8221" cap="flat">
                <a:noFill/>
                <a:prstDash val="solid"/>
                <a:miter/>
              </a:ln>
            </p:spPr>
            <p:txBody>
              <a:bodyPr rtlCol="0" anchor="ctr"/>
              <a:lstStyle/>
              <a:p>
                <a:endParaRPr lang="en-US"/>
              </a:p>
            </p:txBody>
          </p:sp>
          <p:sp>
            <p:nvSpPr>
              <p:cNvPr id="183" name="Freeform: Shape 182">
                <a:extLst>
                  <a:ext uri="{FF2B5EF4-FFF2-40B4-BE49-F238E27FC236}">
                    <a16:creationId xmlns:a16="http://schemas.microsoft.com/office/drawing/2014/main" id="{037D94E7-AF22-4AD1-A095-B6155B05A7EE}"/>
                  </a:ext>
                </a:extLst>
              </p:cNvPr>
              <p:cNvSpPr/>
              <p:nvPr/>
            </p:nvSpPr>
            <p:spPr>
              <a:xfrm>
                <a:off x="1885994" y="3841435"/>
                <a:ext cx="7814" cy="124879"/>
              </a:xfrm>
              <a:custGeom>
                <a:avLst/>
                <a:gdLst>
                  <a:gd name="connsiteX0" fmla="*/ 4 w 7814"/>
                  <a:gd name="connsiteY0" fmla="*/ 2631 h 124879"/>
                  <a:gd name="connsiteX1" fmla="*/ 2635 w 7814"/>
                  <a:gd name="connsiteY1" fmla="*/ 122331 h 124879"/>
                  <a:gd name="connsiteX2" fmla="*/ 5266 w 7814"/>
                  <a:gd name="connsiteY2" fmla="*/ 124880 h 124879"/>
                  <a:gd name="connsiteX3" fmla="*/ 7814 w 7814"/>
                  <a:gd name="connsiteY3" fmla="*/ 122249 h 124879"/>
                  <a:gd name="connsiteX4" fmla="*/ 5184 w 7814"/>
                  <a:gd name="connsiteY4" fmla="*/ 2549 h 124879"/>
                  <a:gd name="connsiteX5" fmla="*/ 2553 w 7814"/>
                  <a:gd name="connsiteY5" fmla="*/ 0 h 124879"/>
                  <a:gd name="connsiteX6" fmla="*/ 4 w 7814"/>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4" h="124879">
                    <a:moveTo>
                      <a:pt x="4" y="2631"/>
                    </a:moveTo>
                    <a:lnTo>
                      <a:pt x="2635" y="122331"/>
                    </a:lnTo>
                    <a:cubicBezTo>
                      <a:pt x="2635" y="123811"/>
                      <a:pt x="3868" y="124880"/>
                      <a:pt x="5266" y="124880"/>
                    </a:cubicBezTo>
                    <a:cubicBezTo>
                      <a:pt x="6746" y="124880"/>
                      <a:pt x="7814" y="123647"/>
                      <a:pt x="7814" y="122249"/>
                    </a:cubicBezTo>
                    <a:lnTo>
                      <a:pt x="5184" y="2549"/>
                    </a:lnTo>
                    <a:cubicBezTo>
                      <a:pt x="5184" y="1069"/>
                      <a:pt x="3950" y="0"/>
                      <a:pt x="2553" y="0"/>
                    </a:cubicBezTo>
                    <a:cubicBezTo>
                      <a:pt x="1073" y="0"/>
                      <a:pt x="-78" y="1233"/>
                      <a:pt x="4" y="2631"/>
                    </a:cubicBezTo>
                    <a:close/>
                  </a:path>
                </a:pathLst>
              </a:custGeom>
              <a:grpFill/>
              <a:ln w="8221" cap="flat">
                <a:noFill/>
                <a:prstDash val="solid"/>
                <a:miter/>
              </a:ln>
            </p:spPr>
            <p:txBody>
              <a:bodyPr rtlCol="0" anchor="ctr"/>
              <a:lstStyle/>
              <a:p>
                <a:endParaRPr lang="en-US"/>
              </a:p>
            </p:txBody>
          </p:sp>
          <p:sp>
            <p:nvSpPr>
              <p:cNvPr id="184" name="Freeform: Shape 183">
                <a:extLst>
                  <a:ext uri="{FF2B5EF4-FFF2-40B4-BE49-F238E27FC236}">
                    <a16:creationId xmlns:a16="http://schemas.microsoft.com/office/drawing/2014/main" id="{88DFDAE6-AB22-41A9-8A0E-934FABD38424}"/>
                  </a:ext>
                </a:extLst>
              </p:cNvPr>
              <p:cNvSpPr/>
              <p:nvPr/>
            </p:nvSpPr>
            <p:spPr>
              <a:xfrm>
                <a:off x="1906958" y="3841024"/>
                <a:ext cx="8389" cy="150858"/>
              </a:xfrm>
              <a:custGeom>
                <a:avLst/>
                <a:gdLst>
                  <a:gd name="connsiteX0" fmla="*/ 4 w 8389"/>
                  <a:gd name="connsiteY0" fmla="*/ 2631 h 150858"/>
                  <a:gd name="connsiteX1" fmla="*/ 3210 w 8389"/>
                  <a:gd name="connsiteY1" fmla="*/ 148310 h 150858"/>
                  <a:gd name="connsiteX2" fmla="*/ 5841 w 8389"/>
                  <a:gd name="connsiteY2" fmla="*/ 150859 h 150858"/>
                  <a:gd name="connsiteX3" fmla="*/ 8390 w 8389"/>
                  <a:gd name="connsiteY3" fmla="*/ 148228 h 150858"/>
                  <a:gd name="connsiteX4" fmla="*/ 5184 w 8389"/>
                  <a:gd name="connsiteY4" fmla="*/ 2549 h 150858"/>
                  <a:gd name="connsiteX5" fmla="*/ 2553 w 8389"/>
                  <a:gd name="connsiteY5" fmla="*/ 0 h 150858"/>
                  <a:gd name="connsiteX6" fmla="*/ 4 w 8389"/>
                  <a:gd name="connsiteY6" fmla="*/ 2631 h 150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9" h="150858">
                    <a:moveTo>
                      <a:pt x="4" y="2631"/>
                    </a:moveTo>
                    <a:lnTo>
                      <a:pt x="3210" y="148310"/>
                    </a:lnTo>
                    <a:cubicBezTo>
                      <a:pt x="3210" y="149790"/>
                      <a:pt x="4444" y="150859"/>
                      <a:pt x="5841" y="150859"/>
                    </a:cubicBezTo>
                    <a:cubicBezTo>
                      <a:pt x="7321" y="150859"/>
                      <a:pt x="8390" y="149625"/>
                      <a:pt x="8390" y="148228"/>
                    </a:cubicBezTo>
                    <a:lnTo>
                      <a:pt x="5184" y="2549"/>
                    </a:lnTo>
                    <a:cubicBezTo>
                      <a:pt x="5184" y="1069"/>
                      <a:pt x="3950" y="0"/>
                      <a:pt x="2553" y="0"/>
                    </a:cubicBezTo>
                    <a:cubicBezTo>
                      <a:pt x="1073" y="0"/>
                      <a:pt x="-78" y="1151"/>
                      <a:pt x="4" y="2631"/>
                    </a:cubicBezTo>
                    <a:close/>
                  </a:path>
                </a:pathLst>
              </a:custGeom>
              <a:grpFill/>
              <a:ln w="8221" cap="flat">
                <a:noFill/>
                <a:prstDash val="solid"/>
                <a:miter/>
              </a:ln>
            </p:spPr>
            <p:txBody>
              <a:bodyPr rtlCol="0" anchor="ctr"/>
              <a:lstStyle/>
              <a:p>
                <a:endParaRPr lang="en-US"/>
              </a:p>
            </p:txBody>
          </p:sp>
          <p:sp>
            <p:nvSpPr>
              <p:cNvPr id="185" name="Freeform: Shape 184">
                <a:extLst>
                  <a:ext uri="{FF2B5EF4-FFF2-40B4-BE49-F238E27FC236}">
                    <a16:creationId xmlns:a16="http://schemas.microsoft.com/office/drawing/2014/main" id="{815791AD-1A68-4794-9F0E-44E3DA6AC2F1}"/>
                  </a:ext>
                </a:extLst>
              </p:cNvPr>
              <p:cNvSpPr/>
              <p:nvPr/>
            </p:nvSpPr>
            <p:spPr>
              <a:xfrm>
                <a:off x="1968621" y="3839626"/>
                <a:ext cx="7810" cy="124879"/>
              </a:xfrm>
              <a:custGeom>
                <a:avLst/>
                <a:gdLst>
                  <a:gd name="connsiteX0" fmla="*/ 0 w 7810"/>
                  <a:gd name="connsiteY0" fmla="*/ 2631 h 124879"/>
                  <a:gd name="connsiteX1" fmla="*/ 2631 w 7810"/>
                  <a:gd name="connsiteY1" fmla="*/ 122331 h 124879"/>
                  <a:gd name="connsiteX2" fmla="*/ 5262 w 7810"/>
                  <a:gd name="connsiteY2" fmla="*/ 124880 h 124879"/>
                  <a:gd name="connsiteX3" fmla="*/ 7810 w 7810"/>
                  <a:gd name="connsiteY3" fmla="*/ 122249 h 124879"/>
                  <a:gd name="connsiteX4" fmla="*/ 5179 w 7810"/>
                  <a:gd name="connsiteY4" fmla="*/ 2549 h 124879"/>
                  <a:gd name="connsiteX5" fmla="*/ 2549 w 7810"/>
                  <a:gd name="connsiteY5" fmla="*/ 0 h 124879"/>
                  <a:gd name="connsiteX6" fmla="*/ 0 w 7810"/>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0" h="124879">
                    <a:moveTo>
                      <a:pt x="0" y="2631"/>
                    </a:moveTo>
                    <a:lnTo>
                      <a:pt x="2631" y="122331"/>
                    </a:lnTo>
                    <a:cubicBezTo>
                      <a:pt x="2631" y="123811"/>
                      <a:pt x="3864" y="124880"/>
                      <a:pt x="5262" y="124880"/>
                    </a:cubicBezTo>
                    <a:cubicBezTo>
                      <a:pt x="6741" y="124880"/>
                      <a:pt x="7810" y="123647"/>
                      <a:pt x="7810" y="122249"/>
                    </a:cubicBezTo>
                    <a:lnTo>
                      <a:pt x="5179" y="2549"/>
                    </a:lnTo>
                    <a:cubicBezTo>
                      <a:pt x="5179" y="1069"/>
                      <a:pt x="3946" y="0"/>
                      <a:pt x="2549" y="0"/>
                    </a:cubicBezTo>
                    <a:cubicBezTo>
                      <a:pt x="1151" y="0"/>
                      <a:pt x="0" y="1233"/>
                      <a:pt x="0" y="2631"/>
                    </a:cubicBezTo>
                    <a:close/>
                  </a:path>
                </a:pathLst>
              </a:custGeom>
              <a:grpFill/>
              <a:ln w="8221" cap="flat">
                <a:noFill/>
                <a:prstDash val="solid"/>
                <a:miter/>
              </a:ln>
            </p:spPr>
            <p:txBody>
              <a:bodyPr rtlCol="0" anchor="ctr"/>
              <a:lstStyle/>
              <a:p>
                <a:endParaRPr lang="en-US"/>
              </a:p>
            </p:txBody>
          </p:sp>
          <p:sp>
            <p:nvSpPr>
              <p:cNvPr id="186" name="Freeform: Shape 185">
                <a:extLst>
                  <a:ext uri="{FF2B5EF4-FFF2-40B4-BE49-F238E27FC236}">
                    <a16:creationId xmlns:a16="http://schemas.microsoft.com/office/drawing/2014/main" id="{DBCB4534-A2B7-4342-9F62-8416249E59D8}"/>
                  </a:ext>
                </a:extLst>
              </p:cNvPr>
              <p:cNvSpPr/>
              <p:nvPr/>
            </p:nvSpPr>
            <p:spPr>
              <a:xfrm>
                <a:off x="1989585" y="3839215"/>
                <a:ext cx="8385" cy="150858"/>
              </a:xfrm>
              <a:custGeom>
                <a:avLst/>
                <a:gdLst>
                  <a:gd name="connsiteX0" fmla="*/ 0 w 8385"/>
                  <a:gd name="connsiteY0" fmla="*/ 2631 h 150858"/>
                  <a:gd name="connsiteX1" fmla="*/ 3206 w 8385"/>
                  <a:gd name="connsiteY1" fmla="*/ 148310 h 150858"/>
                  <a:gd name="connsiteX2" fmla="*/ 5837 w 8385"/>
                  <a:gd name="connsiteY2" fmla="*/ 150859 h 150858"/>
                  <a:gd name="connsiteX3" fmla="*/ 8386 w 8385"/>
                  <a:gd name="connsiteY3" fmla="*/ 148228 h 150858"/>
                  <a:gd name="connsiteX4" fmla="*/ 5179 w 8385"/>
                  <a:gd name="connsiteY4" fmla="*/ 2549 h 150858"/>
                  <a:gd name="connsiteX5" fmla="*/ 2549 w 8385"/>
                  <a:gd name="connsiteY5" fmla="*/ 0 h 150858"/>
                  <a:gd name="connsiteX6" fmla="*/ 0 w 8385"/>
                  <a:gd name="connsiteY6" fmla="*/ 2631 h 150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5" h="150858">
                    <a:moveTo>
                      <a:pt x="0" y="2631"/>
                    </a:moveTo>
                    <a:lnTo>
                      <a:pt x="3206" y="148310"/>
                    </a:lnTo>
                    <a:cubicBezTo>
                      <a:pt x="3206" y="149790"/>
                      <a:pt x="4439" y="150859"/>
                      <a:pt x="5837" y="150859"/>
                    </a:cubicBezTo>
                    <a:cubicBezTo>
                      <a:pt x="7235" y="150859"/>
                      <a:pt x="8386" y="149625"/>
                      <a:pt x="8386" y="148228"/>
                    </a:cubicBezTo>
                    <a:lnTo>
                      <a:pt x="5179" y="2549"/>
                    </a:lnTo>
                    <a:cubicBezTo>
                      <a:pt x="5179" y="1069"/>
                      <a:pt x="3946" y="0"/>
                      <a:pt x="2549" y="0"/>
                    </a:cubicBezTo>
                    <a:cubicBezTo>
                      <a:pt x="1151" y="0"/>
                      <a:pt x="0" y="1151"/>
                      <a:pt x="0" y="2631"/>
                    </a:cubicBezTo>
                    <a:close/>
                  </a:path>
                </a:pathLst>
              </a:custGeom>
              <a:grpFill/>
              <a:ln w="8221" cap="flat">
                <a:noFill/>
                <a:prstDash val="solid"/>
                <a:miter/>
              </a:ln>
            </p:spPr>
            <p:txBody>
              <a:bodyPr rtlCol="0" anchor="ctr"/>
              <a:lstStyle/>
              <a:p>
                <a:endParaRPr lang="en-US"/>
              </a:p>
            </p:txBody>
          </p:sp>
        </p:grpSp>
        <p:sp>
          <p:nvSpPr>
            <p:cNvPr id="103" name="Freeform: Shape 102">
              <a:extLst>
                <a:ext uri="{FF2B5EF4-FFF2-40B4-BE49-F238E27FC236}">
                  <a16:creationId xmlns:a16="http://schemas.microsoft.com/office/drawing/2014/main" id="{B12C90A7-698F-4818-81BA-3EAFF8794718}"/>
                </a:ext>
              </a:extLst>
            </p:cNvPr>
            <p:cNvSpPr/>
            <p:nvPr/>
          </p:nvSpPr>
          <p:spPr>
            <a:xfrm>
              <a:off x="5640020" y="5799196"/>
              <a:ext cx="399820" cy="359816"/>
            </a:xfrm>
            <a:custGeom>
              <a:avLst/>
              <a:gdLst>
                <a:gd name="connsiteX0" fmla="*/ 66686 w 399820"/>
                <a:gd name="connsiteY0" fmla="*/ 32914 h 359816"/>
                <a:gd name="connsiteX1" fmla="*/ 96447 w 399820"/>
                <a:gd name="connsiteY1" fmla="*/ 54124 h 359816"/>
                <a:gd name="connsiteX2" fmla="*/ 101791 w 399820"/>
                <a:gd name="connsiteY2" fmla="*/ 78870 h 359816"/>
                <a:gd name="connsiteX3" fmla="*/ 76716 w 399820"/>
                <a:gd name="connsiteY3" fmla="*/ 123758 h 359816"/>
                <a:gd name="connsiteX4" fmla="*/ 77292 w 399820"/>
                <a:gd name="connsiteY4" fmla="*/ 125731 h 359816"/>
                <a:gd name="connsiteX5" fmla="*/ 35035 w 399820"/>
                <a:gd name="connsiteY5" fmla="*/ 134938 h 359816"/>
                <a:gd name="connsiteX6" fmla="*/ 14235 w 399820"/>
                <a:gd name="connsiteY6" fmla="*/ 123593 h 359816"/>
                <a:gd name="connsiteX7" fmla="*/ 423 w 399820"/>
                <a:gd name="connsiteY7" fmla="*/ 145132 h 359816"/>
                <a:gd name="connsiteX8" fmla="*/ 21963 w 399820"/>
                <a:gd name="connsiteY8" fmla="*/ 158944 h 359816"/>
                <a:gd name="connsiteX9" fmla="*/ 36186 w 399820"/>
                <a:gd name="connsiteY9" fmla="*/ 139953 h 359816"/>
                <a:gd name="connsiteX10" fmla="*/ 79018 w 399820"/>
                <a:gd name="connsiteY10" fmla="*/ 130663 h 359816"/>
                <a:gd name="connsiteX11" fmla="*/ 123001 w 399820"/>
                <a:gd name="connsiteY11" fmla="*/ 153436 h 359816"/>
                <a:gd name="connsiteX12" fmla="*/ 145856 w 399820"/>
                <a:gd name="connsiteY12" fmla="*/ 138638 h 359816"/>
                <a:gd name="connsiteX13" fmla="*/ 217956 w 399820"/>
                <a:gd name="connsiteY13" fmla="*/ 184923 h 359816"/>
                <a:gd name="connsiteX14" fmla="*/ 211790 w 399820"/>
                <a:gd name="connsiteY14" fmla="*/ 223645 h 359816"/>
                <a:gd name="connsiteX15" fmla="*/ 233905 w 399820"/>
                <a:gd name="connsiteY15" fmla="*/ 256694 h 359816"/>
                <a:gd name="connsiteX16" fmla="*/ 199623 w 399820"/>
                <a:gd name="connsiteY16" fmla="*/ 309967 h 359816"/>
                <a:gd name="connsiteX17" fmla="*/ 178987 w 399820"/>
                <a:gd name="connsiteY17" fmla="*/ 306103 h 359816"/>
                <a:gd name="connsiteX18" fmla="*/ 158188 w 399820"/>
                <a:gd name="connsiteY18" fmla="*/ 338412 h 359816"/>
                <a:gd name="connsiteX19" fmla="*/ 190497 w 399820"/>
                <a:gd name="connsiteY19" fmla="*/ 359212 h 359816"/>
                <a:gd name="connsiteX20" fmla="*/ 211297 w 399820"/>
                <a:gd name="connsiteY20" fmla="*/ 326903 h 359816"/>
                <a:gd name="connsiteX21" fmla="*/ 203733 w 399820"/>
                <a:gd name="connsiteY21" fmla="*/ 313256 h 359816"/>
                <a:gd name="connsiteX22" fmla="*/ 238344 w 399820"/>
                <a:gd name="connsiteY22" fmla="*/ 259489 h 359816"/>
                <a:gd name="connsiteX23" fmla="*/ 276573 w 399820"/>
                <a:gd name="connsiteY23" fmla="*/ 265326 h 359816"/>
                <a:gd name="connsiteX24" fmla="*/ 319405 w 399820"/>
                <a:gd name="connsiteY24" fmla="*/ 212546 h 359816"/>
                <a:gd name="connsiteX25" fmla="*/ 364786 w 399820"/>
                <a:gd name="connsiteY25" fmla="*/ 202681 h 359816"/>
                <a:gd name="connsiteX26" fmla="*/ 385586 w 399820"/>
                <a:gd name="connsiteY26" fmla="*/ 214026 h 359816"/>
                <a:gd name="connsiteX27" fmla="*/ 399397 w 399820"/>
                <a:gd name="connsiteY27" fmla="*/ 192486 h 359816"/>
                <a:gd name="connsiteX28" fmla="*/ 377858 w 399820"/>
                <a:gd name="connsiteY28" fmla="*/ 178675 h 359816"/>
                <a:gd name="connsiteX29" fmla="*/ 363635 w 399820"/>
                <a:gd name="connsiteY29" fmla="*/ 197666 h 359816"/>
                <a:gd name="connsiteX30" fmla="*/ 319158 w 399820"/>
                <a:gd name="connsiteY30" fmla="*/ 207367 h 359816"/>
                <a:gd name="connsiteX31" fmla="*/ 318172 w 399820"/>
                <a:gd name="connsiteY31" fmla="*/ 200625 h 359816"/>
                <a:gd name="connsiteX32" fmla="*/ 297043 w 399820"/>
                <a:gd name="connsiteY32" fmla="*/ 168234 h 359816"/>
                <a:gd name="connsiteX33" fmla="*/ 345713 w 399820"/>
                <a:gd name="connsiteY33" fmla="*/ 92435 h 359816"/>
                <a:gd name="connsiteX34" fmla="*/ 362484 w 399820"/>
                <a:gd name="connsiteY34" fmla="*/ 94161 h 359816"/>
                <a:gd name="connsiteX35" fmla="*/ 383283 w 399820"/>
                <a:gd name="connsiteY35" fmla="*/ 61852 h 359816"/>
                <a:gd name="connsiteX36" fmla="*/ 350974 w 399820"/>
                <a:gd name="connsiteY36" fmla="*/ 41053 h 359816"/>
                <a:gd name="connsiteX37" fmla="*/ 330174 w 399820"/>
                <a:gd name="connsiteY37" fmla="*/ 73362 h 359816"/>
                <a:gd name="connsiteX38" fmla="*/ 341191 w 399820"/>
                <a:gd name="connsiteY38" fmla="*/ 89804 h 359816"/>
                <a:gd name="connsiteX39" fmla="*/ 292686 w 399820"/>
                <a:gd name="connsiteY39" fmla="*/ 165274 h 359816"/>
                <a:gd name="connsiteX40" fmla="*/ 253389 w 399820"/>
                <a:gd name="connsiteY40" fmla="*/ 158862 h 359816"/>
                <a:gd name="connsiteX41" fmla="*/ 220669 w 399820"/>
                <a:gd name="connsiteY41" fmla="*/ 180483 h 359816"/>
                <a:gd name="connsiteX42" fmla="*/ 186797 w 399820"/>
                <a:gd name="connsiteY42" fmla="*/ 158780 h 359816"/>
                <a:gd name="connsiteX43" fmla="*/ 218695 w 399820"/>
                <a:gd name="connsiteY43" fmla="*/ 109206 h 359816"/>
                <a:gd name="connsiteX44" fmla="*/ 243112 w 399820"/>
                <a:gd name="connsiteY44" fmla="*/ 111919 h 359816"/>
                <a:gd name="connsiteX45" fmla="*/ 272791 w 399820"/>
                <a:gd name="connsiteY45" fmla="*/ 65716 h 359816"/>
                <a:gd name="connsiteX46" fmla="*/ 226588 w 399820"/>
                <a:gd name="connsiteY46" fmla="*/ 36038 h 359816"/>
                <a:gd name="connsiteX47" fmla="*/ 196910 w 399820"/>
                <a:gd name="connsiteY47" fmla="*/ 82241 h 359816"/>
                <a:gd name="connsiteX48" fmla="*/ 214092 w 399820"/>
                <a:gd name="connsiteY48" fmla="*/ 106740 h 359816"/>
                <a:gd name="connsiteX49" fmla="*/ 182440 w 399820"/>
                <a:gd name="connsiteY49" fmla="*/ 155984 h 359816"/>
                <a:gd name="connsiteX50" fmla="*/ 148569 w 399820"/>
                <a:gd name="connsiteY50" fmla="*/ 134199 h 359816"/>
                <a:gd name="connsiteX51" fmla="*/ 152597 w 399820"/>
                <a:gd name="connsiteY51" fmla="*/ 107233 h 359816"/>
                <a:gd name="connsiteX52" fmla="*/ 106805 w 399820"/>
                <a:gd name="connsiteY52" fmla="*/ 77472 h 359816"/>
                <a:gd name="connsiteX53" fmla="*/ 101462 w 399820"/>
                <a:gd name="connsiteY53" fmla="*/ 53055 h 359816"/>
                <a:gd name="connsiteX54" fmla="*/ 119713 w 399820"/>
                <a:gd name="connsiteY54" fmla="*/ 21404 h 359816"/>
                <a:gd name="connsiteX55" fmla="*/ 87403 w 399820"/>
                <a:gd name="connsiteY55" fmla="*/ 605 h 359816"/>
                <a:gd name="connsiteX56" fmla="*/ 66686 w 399820"/>
                <a:gd name="connsiteY56" fmla="*/ 32914 h 359816"/>
                <a:gd name="connsiteX57" fmla="*/ 206200 w 399820"/>
                <a:gd name="connsiteY57" fmla="*/ 328054 h 359816"/>
                <a:gd name="connsiteX58" fmla="*/ 189428 w 399820"/>
                <a:gd name="connsiteY58" fmla="*/ 354115 h 359816"/>
                <a:gd name="connsiteX59" fmla="*/ 163367 w 399820"/>
                <a:gd name="connsiteY59" fmla="*/ 337344 h 359816"/>
                <a:gd name="connsiteX60" fmla="*/ 180138 w 399820"/>
                <a:gd name="connsiteY60" fmla="*/ 311283 h 359816"/>
                <a:gd name="connsiteX61" fmla="*/ 206200 w 399820"/>
                <a:gd name="connsiteY61" fmla="*/ 328054 h 359816"/>
                <a:gd name="connsiteX62" fmla="*/ 335354 w 399820"/>
                <a:gd name="connsiteY62" fmla="*/ 72293 h 359816"/>
                <a:gd name="connsiteX63" fmla="*/ 352125 w 399820"/>
                <a:gd name="connsiteY63" fmla="*/ 46232 h 359816"/>
                <a:gd name="connsiteX64" fmla="*/ 378186 w 399820"/>
                <a:gd name="connsiteY64" fmla="*/ 63003 h 359816"/>
                <a:gd name="connsiteX65" fmla="*/ 361415 w 399820"/>
                <a:gd name="connsiteY65" fmla="*/ 89064 h 359816"/>
                <a:gd name="connsiteX66" fmla="*/ 335354 w 399820"/>
                <a:gd name="connsiteY66" fmla="*/ 72293 h 359816"/>
                <a:gd name="connsiteX67" fmla="*/ 379008 w 399820"/>
                <a:gd name="connsiteY67" fmla="*/ 183772 h 359816"/>
                <a:gd name="connsiteX68" fmla="*/ 394382 w 399820"/>
                <a:gd name="connsiteY68" fmla="*/ 193638 h 359816"/>
                <a:gd name="connsiteX69" fmla="*/ 384517 w 399820"/>
                <a:gd name="connsiteY69" fmla="*/ 209011 h 359816"/>
                <a:gd name="connsiteX70" fmla="*/ 369143 w 399820"/>
                <a:gd name="connsiteY70" fmla="*/ 199146 h 359816"/>
                <a:gd name="connsiteX71" fmla="*/ 379008 w 399820"/>
                <a:gd name="connsiteY71" fmla="*/ 183772 h 359816"/>
                <a:gd name="connsiteX72" fmla="*/ 254540 w 399820"/>
                <a:gd name="connsiteY72" fmla="*/ 163959 h 359816"/>
                <a:gd name="connsiteX73" fmla="*/ 292111 w 399820"/>
                <a:gd name="connsiteY73" fmla="*/ 170947 h 359816"/>
                <a:gd name="connsiteX74" fmla="*/ 313157 w 399820"/>
                <a:gd name="connsiteY74" fmla="*/ 201612 h 359816"/>
                <a:gd name="connsiteX75" fmla="*/ 275504 w 399820"/>
                <a:gd name="connsiteY75" fmla="*/ 260229 h 359816"/>
                <a:gd name="connsiteX76" fmla="*/ 238837 w 399820"/>
                <a:gd name="connsiteY76" fmla="*/ 253817 h 359816"/>
                <a:gd name="connsiteX77" fmla="*/ 216887 w 399820"/>
                <a:gd name="connsiteY77" fmla="*/ 222576 h 359816"/>
                <a:gd name="connsiteX78" fmla="*/ 254540 w 399820"/>
                <a:gd name="connsiteY78" fmla="*/ 163959 h 359816"/>
                <a:gd name="connsiteX79" fmla="*/ 202089 w 399820"/>
                <a:gd name="connsiteY79" fmla="*/ 81090 h 359816"/>
                <a:gd name="connsiteX80" fmla="*/ 227821 w 399820"/>
                <a:gd name="connsiteY80" fmla="*/ 41053 h 359816"/>
                <a:gd name="connsiteX81" fmla="*/ 267858 w 399820"/>
                <a:gd name="connsiteY81" fmla="*/ 66785 h 359816"/>
                <a:gd name="connsiteX82" fmla="*/ 242126 w 399820"/>
                <a:gd name="connsiteY82" fmla="*/ 106822 h 359816"/>
                <a:gd name="connsiteX83" fmla="*/ 202089 w 399820"/>
                <a:gd name="connsiteY83" fmla="*/ 81090 h 359816"/>
                <a:gd name="connsiteX84" fmla="*/ 20812 w 399820"/>
                <a:gd name="connsiteY84" fmla="*/ 153847 h 359816"/>
                <a:gd name="connsiteX85" fmla="*/ 5438 w 399820"/>
                <a:gd name="connsiteY85" fmla="*/ 143982 h 359816"/>
                <a:gd name="connsiteX86" fmla="*/ 15304 w 399820"/>
                <a:gd name="connsiteY86" fmla="*/ 128608 h 359816"/>
                <a:gd name="connsiteX87" fmla="*/ 30677 w 399820"/>
                <a:gd name="connsiteY87" fmla="*/ 138473 h 359816"/>
                <a:gd name="connsiteX88" fmla="*/ 20812 w 399820"/>
                <a:gd name="connsiteY88" fmla="*/ 153847 h 359816"/>
                <a:gd name="connsiteX89" fmla="*/ 147583 w 399820"/>
                <a:gd name="connsiteY89" fmla="*/ 108302 h 359816"/>
                <a:gd name="connsiteX90" fmla="*/ 121850 w 399820"/>
                <a:gd name="connsiteY90" fmla="*/ 148339 h 359816"/>
                <a:gd name="connsiteX91" fmla="*/ 81813 w 399820"/>
                <a:gd name="connsiteY91" fmla="*/ 122606 h 359816"/>
                <a:gd name="connsiteX92" fmla="*/ 107545 w 399820"/>
                <a:gd name="connsiteY92" fmla="*/ 82569 h 359816"/>
                <a:gd name="connsiteX93" fmla="*/ 147583 w 399820"/>
                <a:gd name="connsiteY93" fmla="*/ 108302 h 359816"/>
                <a:gd name="connsiteX94" fmla="*/ 114698 w 399820"/>
                <a:gd name="connsiteY94" fmla="*/ 22473 h 359816"/>
                <a:gd name="connsiteX95" fmla="*/ 97926 w 399820"/>
                <a:gd name="connsiteY95" fmla="*/ 48534 h 359816"/>
                <a:gd name="connsiteX96" fmla="*/ 71865 w 399820"/>
                <a:gd name="connsiteY96" fmla="*/ 31763 h 359816"/>
                <a:gd name="connsiteX97" fmla="*/ 88637 w 399820"/>
                <a:gd name="connsiteY97" fmla="*/ 5702 h 359816"/>
                <a:gd name="connsiteX98" fmla="*/ 114698 w 399820"/>
                <a:gd name="connsiteY98" fmla="*/ 22473 h 359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399820" h="359816">
                  <a:moveTo>
                    <a:pt x="66686" y="32914"/>
                  </a:moveTo>
                  <a:cubicBezTo>
                    <a:pt x="69645" y="46643"/>
                    <a:pt x="82717" y="55768"/>
                    <a:pt x="96447" y="54124"/>
                  </a:cubicBezTo>
                  <a:lnTo>
                    <a:pt x="101791" y="78870"/>
                  </a:lnTo>
                  <a:cubicBezTo>
                    <a:pt x="83539" y="85283"/>
                    <a:pt x="72523" y="104438"/>
                    <a:pt x="76716" y="123758"/>
                  </a:cubicBezTo>
                  <a:cubicBezTo>
                    <a:pt x="76880" y="124415"/>
                    <a:pt x="77045" y="125073"/>
                    <a:pt x="77292" y="125731"/>
                  </a:cubicBezTo>
                  <a:lnTo>
                    <a:pt x="35035" y="134938"/>
                  </a:lnTo>
                  <a:cubicBezTo>
                    <a:pt x="31911" y="126635"/>
                    <a:pt x="23114" y="121620"/>
                    <a:pt x="14235" y="123593"/>
                  </a:cubicBezTo>
                  <a:cubicBezTo>
                    <a:pt x="4452" y="125731"/>
                    <a:pt x="-1714" y="135349"/>
                    <a:pt x="423" y="145132"/>
                  </a:cubicBezTo>
                  <a:cubicBezTo>
                    <a:pt x="2561" y="154916"/>
                    <a:pt x="12180" y="161082"/>
                    <a:pt x="21963" y="158944"/>
                  </a:cubicBezTo>
                  <a:cubicBezTo>
                    <a:pt x="30842" y="156971"/>
                    <a:pt x="36761" y="148832"/>
                    <a:pt x="36186" y="139953"/>
                  </a:cubicBezTo>
                  <a:lnTo>
                    <a:pt x="79018" y="130663"/>
                  </a:lnTo>
                  <a:cubicBezTo>
                    <a:pt x="86170" y="147517"/>
                    <a:pt x="104504" y="157464"/>
                    <a:pt x="123001" y="153436"/>
                  </a:cubicBezTo>
                  <a:cubicBezTo>
                    <a:pt x="132538" y="151381"/>
                    <a:pt x="140512" y="145873"/>
                    <a:pt x="145856" y="138638"/>
                  </a:cubicBezTo>
                  <a:lnTo>
                    <a:pt x="217956" y="184923"/>
                  </a:lnTo>
                  <a:cubicBezTo>
                    <a:pt x="211379" y="196268"/>
                    <a:pt x="208830" y="209915"/>
                    <a:pt x="211790" y="223645"/>
                  </a:cubicBezTo>
                  <a:cubicBezTo>
                    <a:pt x="214749" y="237210"/>
                    <a:pt x="222560" y="248802"/>
                    <a:pt x="233905" y="256694"/>
                  </a:cubicBezTo>
                  <a:lnTo>
                    <a:pt x="199623" y="309967"/>
                  </a:lnTo>
                  <a:cubicBezTo>
                    <a:pt x="193703" y="306103"/>
                    <a:pt x="186386" y="304541"/>
                    <a:pt x="178987" y="306103"/>
                  </a:cubicBezTo>
                  <a:cubicBezTo>
                    <a:pt x="164354" y="309310"/>
                    <a:pt x="155064" y="323779"/>
                    <a:pt x="158188" y="338412"/>
                  </a:cubicBezTo>
                  <a:cubicBezTo>
                    <a:pt x="161394" y="353046"/>
                    <a:pt x="175863" y="362336"/>
                    <a:pt x="190497" y="359212"/>
                  </a:cubicBezTo>
                  <a:cubicBezTo>
                    <a:pt x="205131" y="356006"/>
                    <a:pt x="214421" y="341536"/>
                    <a:pt x="211297" y="326903"/>
                  </a:cubicBezTo>
                  <a:cubicBezTo>
                    <a:pt x="210146" y="321477"/>
                    <a:pt x="207432" y="316873"/>
                    <a:pt x="203733" y="313256"/>
                  </a:cubicBezTo>
                  <a:lnTo>
                    <a:pt x="238344" y="259489"/>
                  </a:lnTo>
                  <a:cubicBezTo>
                    <a:pt x="249936" y="266066"/>
                    <a:pt x="263419" y="268121"/>
                    <a:pt x="276573" y="265326"/>
                  </a:cubicBezTo>
                  <a:cubicBezTo>
                    <a:pt x="301894" y="259818"/>
                    <a:pt x="319241" y="237457"/>
                    <a:pt x="319405" y="212546"/>
                  </a:cubicBezTo>
                  <a:lnTo>
                    <a:pt x="364786" y="202681"/>
                  </a:lnTo>
                  <a:cubicBezTo>
                    <a:pt x="367910" y="210984"/>
                    <a:pt x="376707" y="215999"/>
                    <a:pt x="385586" y="214026"/>
                  </a:cubicBezTo>
                  <a:cubicBezTo>
                    <a:pt x="395369" y="211888"/>
                    <a:pt x="401535" y="202270"/>
                    <a:pt x="399397" y="192486"/>
                  </a:cubicBezTo>
                  <a:cubicBezTo>
                    <a:pt x="397260" y="182703"/>
                    <a:pt x="387641" y="176537"/>
                    <a:pt x="377858" y="178675"/>
                  </a:cubicBezTo>
                  <a:cubicBezTo>
                    <a:pt x="368979" y="180648"/>
                    <a:pt x="363059" y="188787"/>
                    <a:pt x="363635" y="197666"/>
                  </a:cubicBezTo>
                  <a:lnTo>
                    <a:pt x="319158" y="207367"/>
                  </a:lnTo>
                  <a:cubicBezTo>
                    <a:pt x="318994" y="205147"/>
                    <a:pt x="318665" y="202845"/>
                    <a:pt x="318172" y="200625"/>
                  </a:cubicBezTo>
                  <a:cubicBezTo>
                    <a:pt x="315294" y="187472"/>
                    <a:pt x="307813" y="176126"/>
                    <a:pt x="297043" y="168234"/>
                  </a:cubicBezTo>
                  <a:lnTo>
                    <a:pt x="345713" y="92435"/>
                  </a:lnTo>
                  <a:cubicBezTo>
                    <a:pt x="350810" y="94737"/>
                    <a:pt x="356647" y="95477"/>
                    <a:pt x="362484" y="94161"/>
                  </a:cubicBezTo>
                  <a:cubicBezTo>
                    <a:pt x="377118" y="90955"/>
                    <a:pt x="386407" y="76486"/>
                    <a:pt x="383283" y="61852"/>
                  </a:cubicBezTo>
                  <a:cubicBezTo>
                    <a:pt x="380077" y="47218"/>
                    <a:pt x="365608" y="37929"/>
                    <a:pt x="350974" y="41053"/>
                  </a:cubicBezTo>
                  <a:cubicBezTo>
                    <a:pt x="336340" y="44259"/>
                    <a:pt x="327051" y="58728"/>
                    <a:pt x="330174" y="73362"/>
                  </a:cubicBezTo>
                  <a:cubicBezTo>
                    <a:pt x="331655" y="80268"/>
                    <a:pt x="335765" y="86022"/>
                    <a:pt x="341191" y="89804"/>
                  </a:cubicBezTo>
                  <a:lnTo>
                    <a:pt x="292686" y="165274"/>
                  </a:lnTo>
                  <a:cubicBezTo>
                    <a:pt x="280847" y="158204"/>
                    <a:pt x="267036" y="155902"/>
                    <a:pt x="253389" y="158862"/>
                  </a:cubicBezTo>
                  <a:cubicBezTo>
                    <a:pt x="239660" y="161822"/>
                    <a:pt x="228232" y="169878"/>
                    <a:pt x="220669" y="180483"/>
                  </a:cubicBezTo>
                  <a:lnTo>
                    <a:pt x="186797" y="158780"/>
                  </a:lnTo>
                  <a:lnTo>
                    <a:pt x="218695" y="109206"/>
                  </a:lnTo>
                  <a:cubicBezTo>
                    <a:pt x="226095" y="112577"/>
                    <a:pt x="234563" y="113810"/>
                    <a:pt x="243112" y="111919"/>
                  </a:cubicBezTo>
                  <a:cubicBezTo>
                    <a:pt x="264076" y="107398"/>
                    <a:pt x="277395" y="86598"/>
                    <a:pt x="272791" y="65716"/>
                  </a:cubicBezTo>
                  <a:cubicBezTo>
                    <a:pt x="268269" y="44752"/>
                    <a:pt x="247469" y="31434"/>
                    <a:pt x="226588" y="36038"/>
                  </a:cubicBezTo>
                  <a:cubicBezTo>
                    <a:pt x="205624" y="40559"/>
                    <a:pt x="192306" y="61359"/>
                    <a:pt x="196910" y="82241"/>
                  </a:cubicBezTo>
                  <a:cubicBezTo>
                    <a:pt x="199211" y="92764"/>
                    <a:pt x="205624" y="101396"/>
                    <a:pt x="214092" y="106740"/>
                  </a:cubicBezTo>
                  <a:lnTo>
                    <a:pt x="182440" y="155984"/>
                  </a:lnTo>
                  <a:lnTo>
                    <a:pt x="148569" y="134199"/>
                  </a:lnTo>
                  <a:cubicBezTo>
                    <a:pt x="152926" y="126224"/>
                    <a:pt x="154653" y="116769"/>
                    <a:pt x="152597" y="107233"/>
                  </a:cubicBezTo>
                  <a:cubicBezTo>
                    <a:pt x="148076" y="86434"/>
                    <a:pt x="127605" y="73197"/>
                    <a:pt x="106805" y="77472"/>
                  </a:cubicBezTo>
                  <a:lnTo>
                    <a:pt x="101462" y="53055"/>
                  </a:lnTo>
                  <a:cubicBezTo>
                    <a:pt x="114616" y="48863"/>
                    <a:pt x="122672" y="35215"/>
                    <a:pt x="119713" y="21404"/>
                  </a:cubicBezTo>
                  <a:cubicBezTo>
                    <a:pt x="116506" y="6770"/>
                    <a:pt x="102037" y="-2520"/>
                    <a:pt x="87403" y="605"/>
                  </a:cubicBezTo>
                  <a:cubicBezTo>
                    <a:pt x="72852" y="3810"/>
                    <a:pt x="63480" y="18280"/>
                    <a:pt x="66686" y="32914"/>
                  </a:cubicBezTo>
                  <a:close/>
                  <a:moveTo>
                    <a:pt x="206200" y="328054"/>
                  </a:moveTo>
                  <a:cubicBezTo>
                    <a:pt x="208748" y="339892"/>
                    <a:pt x="201267" y="351566"/>
                    <a:pt x="189428" y="354115"/>
                  </a:cubicBezTo>
                  <a:cubicBezTo>
                    <a:pt x="177589" y="356664"/>
                    <a:pt x="165916" y="349182"/>
                    <a:pt x="163367" y="337344"/>
                  </a:cubicBezTo>
                  <a:cubicBezTo>
                    <a:pt x="160818" y="325505"/>
                    <a:pt x="168300" y="313831"/>
                    <a:pt x="180138" y="311283"/>
                  </a:cubicBezTo>
                  <a:cubicBezTo>
                    <a:pt x="191977" y="308734"/>
                    <a:pt x="203651" y="316215"/>
                    <a:pt x="206200" y="328054"/>
                  </a:cubicBezTo>
                  <a:close/>
                  <a:moveTo>
                    <a:pt x="335354" y="72293"/>
                  </a:moveTo>
                  <a:cubicBezTo>
                    <a:pt x="332805" y="60454"/>
                    <a:pt x="340287" y="48781"/>
                    <a:pt x="352125" y="46232"/>
                  </a:cubicBezTo>
                  <a:cubicBezTo>
                    <a:pt x="363964" y="43683"/>
                    <a:pt x="375638" y="51164"/>
                    <a:pt x="378186" y="63003"/>
                  </a:cubicBezTo>
                  <a:cubicBezTo>
                    <a:pt x="380735" y="74841"/>
                    <a:pt x="373254" y="86515"/>
                    <a:pt x="361415" y="89064"/>
                  </a:cubicBezTo>
                  <a:cubicBezTo>
                    <a:pt x="349577" y="91613"/>
                    <a:pt x="337902" y="84131"/>
                    <a:pt x="335354" y="72293"/>
                  </a:cubicBezTo>
                  <a:close/>
                  <a:moveTo>
                    <a:pt x="379008" y="183772"/>
                  </a:moveTo>
                  <a:cubicBezTo>
                    <a:pt x="385997" y="182292"/>
                    <a:pt x="392820" y="186649"/>
                    <a:pt x="394382" y="193638"/>
                  </a:cubicBezTo>
                  <a:cubicBezTo>
                    <a:pt x="395862" y="200625"/>
                    <a:pt x="391505" y="207449"/>
                    <a:pt x="384517" y="209011"/>
                  </a:cubicBezTo>
                  <a:cubicBezTo>
                    <a:pt x="377528" y="210491"/>
                    <a:pt x="370705" y="206134"/>
                    <a:pt x="369143" y="199146"/>
                  </a:cubicBezTo>
                  <a:cubicBezTo>
                    <a:pt x="367663" y="192158"/>
                    <a:pt x="372103" y="185252"/>
                    <a:pt x="379008" y="183772"/>
                  </a:cubicBezTo>
                  <a:close/>
                  <a:moveTo>
                    <a:pt x="254540" y="163959"/>
                  </a:moveTo>
                  <a:cubicBezTo>
                    <a:pt x="267611" y="161082"/>
                    <a:pt x="280930" y="163630"/>
                    <a:pt x="292111" y="170947"/>
                  </a:cubicBezTo>
                  <a:cubicBezTo>
                    <a:pt x="302881" y="178017"/>
                    <a:pt x="310362" y="188951"/>
                    <a:pt x="313157" y="201612"/>
                  </a:cubicBezTo>
                  <a:cubicBezTo>
                    <a:pt x="318911" y="228167"/>
                    <a:pt x="302058" y="254392"/>
                    <a:pt x="275504" y="260229"/>
                  </a:cubicBezTo>
                  <a:cubicBezTo>
                    <a:pt x="262843" y="263024"/>
                    <a:pt x="249854" y="260722"/>
                    <a:pt x="238837" y="253817"/>
                  </a:cubicBezTo>
                  <a:cubicBezTo>
                    <a:pt x="227492" y="246747"/>
                    <a:pt x="219682" y="235648"/>
                    <a:pt x="216887" y="222576"/>
                  </a:cubicBezTo>
                  <a:cubicBezTo>
                    <a:pt x="211132" y="196022"/>
                    <a:pt x="227985" y="169796"/>
                    <a:pt x="254540" y="163959"/>
                  </a:cubicBezTo>
                  <a:close/>
                  <a:moveTo>
                    <a:pt x="202089" y="81090"/>
                  </a:moveTo>
                  <a:cubicBezTo>
                    <a:pt x="198142" y="63003"/>
                    <a:pt x="209652" y="44999"/>
                    <a:pt x="227821" y="41053"/>
                  </a:cubicBezTo>
                  <a:cubicBezTo>
                    <a:pt x="245907" y="37107"/>
                    <a:pt x="263912" y="48616"/>
                    <a:pt x="267858" y="66785"/>
                  </a:cubicBezTo>
                  <a:cubicBezTo>
                    <a:pt x="271804" y="84872"/>
                    <a:pt x="260294" y="102876"/>
                    <a:pt x="242126" y="106822"/>
                  </a:cubicBezTo>
                  <a:cubicBezTo>
                    <a:pt x="223957" y="110768"/>
                    <a:pt x="206035" y="99176"/>
                    <a:pt x="202089" y="81090"/>
                  </a:cubicBezTo>
                  <a:close/>
                  <a:moveTo>
                    <a:pt x="20812" y="153847"/>
                  </a:moveTo>
                  <a:cubicBezTo>
                    <a:pt x="13824" y="155327"/>
                    <a:pt x="7000" y="150970"/>
                    <a:pt x="5438" y="143982"/>
                  </a:cubicBezTo>
                  <a:cubicBezTo>
                    <a:pt x="3958" y="136994"/>
                    <a:pt x="8316" y="130170"/>
                    <a:pt x="15304" y="128608"/>
                  </a:cubicBezTo>
                  <a:cubicBezTo>
                    <a:pt x="22292" y="127128"/>
                    <a:pt x="29115" y="131486"/>
                    <a:pt x="30677" y="138473"/>
                  </a:cubicBezTo>
                  <a:cubicBezTo>
                    <a:pt x="32157" y="145462"/>
                    <a:pt x="27718" y="152367"/>
                    <a:pt x="20812" y="153847"/>
                  </a:cubicBezTo>
                  <a:close/>
                  <a:moveTo>
                    <a:pt x="147583" y="108302"/>
                  </a:moveTo>
                  <a:cubicBezTo>
                    <a:pt x="151529" y="126388"/>
                    <a:pt x="140019" y="144393"/>
                    <a:pt x="121850" y="148339"/>
                  </a:cubicBezTo>
                  <a:cubicBezTo>
                    <a:pt x="103764" y="152285"/>
                    <a:pt x="85759" y="140775"/>
                    <a:pt x="81813" y="122606"/>
                  </a:cubicBezTo>
                  <a:cubicBezTo>
                    <a:pt x="77867" y="104520"/>
                    <a:pt x="89376" y="86515"/>
                    <a:pt x="107545" y="82569"/>
                  </a:cubicBezTo>
                  <a:cubicBezTo>
                    <a:pt x="125632" y="78706"/>
                    <a:pt x="143636" y="90215"/>
                    <a:pt x="147583" y="108302"/>
                  </a:cubicBezTo>
                  <a:close/>
                  <a:moveTo>
                    <a:pt x="114698" y="22473"/>
                  </a:moveTo>
                  <a:cubicBezTo>
                    <a:pt x="117246" y="34311"/>
                    <a:pt x="109765" y="45985"/>
                    <a:pt x="97926" y="48534"/>
                  </a:cubicBezTo>
                  <a:cubicBezTo>
                    <a:pt x="86088" y="51082"/>
                    <a:pt x="74414" y="43601"/>
                    <a:pt x="71865" y="31763"/>
                  </a:cubicBezTo>
                  <a:cubicBezTo>
                    <a:pt x="69317" y="19924"/>
                    <a:pt x="76798" y="8250"/>
                    <a:pt x="88637" y="5702"/>
                  </a:cubicBezTo>
                  <a:cubicBezTo>
                    <a:pt x="100393" y="3153"/>
                    <a:pt x="112067" y="10716"/>
                    <a:pt x="114698" y="22473"/>
                  </a:cubicBezTo>
                  <a:close/>
                </a:path>
              </a:pathLst>
            </a:custGeom>
            <a:grpFill/>
            <a:ln w="8221" cap="flat">
              <a:noFill/>
              <a:prstDash val="solid"/>
              <a:miter/>
            </a:ln>
          </p:spPr>
          <p:txBody>
            <a:bodyPr rtlCol="0" anchor="ctr"/>
            <a:lstStyle/>
            <a:p>
              <a:endParaRPr lang="en-US"/>
            </a:p>
          </p:txBody>
        </p:sp>
        <p:sp>
          <p:nvSpPr>
            <p:cNvPr id="104" name="Freeform: Shape 103">
              <a:extLst>
                <a:ext uri="{FF2B5EF4-FFF2-40B4-BE49-F238E27FC236}">
                  <a16:creationId xmlns:a16="http://schemas.microsoft.com/office/drawing/2014/main" id="{96029874-7592-46C3-A446-1539D7F09954}"/>
                </a:ext>
              </a:extLst>
            </p:cNvPr>
            <p:cNvSpPr/>
            <p:nvPr/>
          </p:nvSpPr>
          <p:spPr>
            <a:xfrm>
              <a:off x="494729" y="6619534"/>
              <a:ext cx="372255" cy="391903"/>
            </a:xfrm>
            <a:custGeom>
              <a:avLst/>
              <a:gdLst>
                <a:gd name="connsiteX0" fmla="*/ 345125 w 372255"/>
                <a:gd name="connsiteY0" fmla="*/ 88624 h 391903"/>
                <a:gd name="connsiteX1" fmla="*/ 318077 w 372255"/>
                <a:gd name="connsiteY1" fmla="*/ 113206 h 391903"/>
                <a:gd name="connsiteX2" fmla="*/ 292756 w 372255"/>
                <a:gd name="connsiteY2" fmla="*/ 113206 h 391903"/>
                <a:gd name="connsiteX3" fmla="*/ 254199 w 372255"/>
                <a:gd name="connsiteY3" fmla="*/ 79170 h 391903"/>
                <a:gd name="connsiteX4" fmla="*/ 252143 w 372255"/>
                <a:gd name="connsiteY4" fmla="*/ 79252 h 391903"/>
                <a:gd name="connsiteX5" fmla="*/ 252143 w 372255"/>
                <a:gd name="connsiteY5" fmla="*/ 36009 h 391903"/>
                <a:gd name="connsiteX6" fmla="*/ 267681 w 372255"/>
                <a:gd name="connsiteY6" fmla="*/ 18087 h 391903"/>
                <a:gd name="connsiteX7" fmla="*/ 249595 w 372255"/>
                <a:gd name="connsiteY7" fmla="*/ 0 h 391903"/>
                <a:gd name="connsiteX8" fmla="*/ 231508 w 372255"/>
                <a:gd name="connsiteY8" fmla="*/ 18087 h 391903"/>
                <a:gd name="connsiteX9" fmla="*/ 247046 w 372255"/>
                <a:gd name="connsiteY9" fmla="*/ 36009 h 391903"/>
                <a:gd name="connsiteX10" fmla="*/ 247046 w 372255"/>
                <a:gd name="connsiteY10" fmla="*/ 79828 h 391903"/>
                <a:gd name="connsiteX11" fmla="*/ 215477 w 372255"/>
                <a:gd name="connsiteY11" fmla="*/ 117974 h 391903"/>
                <a:gd name="connsiteX12" fmla="*/ 225096 w 372255"/>
                <a:gd name="connsiteY12" fmla="*/ 143460 h 391903"/>
                <a:gd name="connsiteX13" fmla="*/ 164506 w 372255"/>
                <a:gd name="connsiteY13" fmla="*/ 204050 h 391903"/>
                <a:gd name="connsiteX14" fmla="*/ 127921 w 372255"/>
                <a:gd name="connsiteY14" fmla="*/ 189827 h 391903"/>
                <a:gd name="connsiteX15" fmla="*/ 90926 w 372255"/>
                <a:gd name="connsiteY15" fmla="*/ 204461 h 391903"/>
                <a:gd name="connsiteX16" fmla="*/ 46121 w 372255"/>
                <a:gd name="connsiteY16" fmla="*/ 159655 h 391903"/>
                <a:gd name="connsiteX17" fmla="*/ 54260 w 372255"/>
                <a:gd name="connsiteY17" fmla="*/ 140336 h 391903"/>
                <a:gd name="connsiteX18" fmla="*/ 27130 w 372255"/>
                <a:gd name="connsiteY18" fmla="*/ 113206 h 391903"/>
                <a:gd name="connsiteX19" fmla="*/ 0 w 372255"/>
                <a:gd name="connsiteY19" fmla="*/ 140336 h 391903"/>
                <a:gd name="connsiteX20" fmla="*/ 27130 w 372255"/>
                <a:gd name="connsiteY20" fmla="*/ 167465 h 391903"/>
                <a:gd name="connsiteX21" fmla="*/ 42092 w 372255"/>
                <a:gd name="connsiteY21" fmla="*/ 162944 h 391903"/>
                <a:gd name="connsiteX22" fmla="*/ 87309 w 372255"/>
                <a:gd name="connsiteY22" fmla="*/ 208160 h 391903"/>
                <a:gd name="connsiteX23" fmla="*/ 73497 w 372255"/>
                <a:gd name="connsiteY23" fmla="*/ 244334 h 391903"/>
                <a:gd name="connsiteX24" fmla="*/ 115919 w 372255"/>
                <a:gd name="connsiteY24" fmla="*/ 297442 h 391903"/>
                <a:gd name="connsiteX25" fmla="*/ 115919 w 372255"/>
                <a:gd name="connsiteY25" fmla="*/ 343892 h 391903"/>
                <a:gd name="connsiteX26" fmla="*/ 100381 w 372255"/>
                <a:gd name="connsiteY26" fmla="*/ 361814 h 391903"/>
                <a:gd name="connsiteX27" fmla="*/ 118467 w 372255"/>
                <a:gd name="connsiteY27" fmla="*/ 379901 h 391903"/>
                <a:gd name="connsiteX28" fmla="*/ 136554 w 372255"/>
                <a:gd name="connsiteY28" fmla="*/ 361814 h 391903"/>
                <a:gd name="connsiteX29" fmla="*/ 121016 w 372255"/>
                <a:gd name="connsiteY29" fmla="*/ 343892 h 391903"/>
                <a:gd name="connsiteX30" fmla="*/ 121016 w 372255"/>
                <a:gd name="connsiteY30" fmla="*/ 298347 h 391903"/>
                <a:gd name="connsiteX31" fmla="*/ 127839 w 372255"/>
                <a:gd name="connsiteY31" fmla="*/ 298840 h 391903"/>
                <a:gd name="connsiteX32" fmla="*/ 163930 w 372255"/>
                <a:gd name="connsiteY32" fmla="*/ 285028 h 391903"/>
                <a:gd name="connsiteX33" fmla="*/ 227644 w 372255"/>
                <a:gd name="connsiteY33" fmla="*/ 348742 h 391903"/>
                <a:gd name="connsiteX34" fmla="*/ 222383 w 372255"/>
                <a:gd name="connsiteY34" fmla="*/ 364773 h 391903"/>
                <a:gd name="connsiteX35" fmla="*/ 249513 w 372255"/>
                <a:gd name="connsiteY35" fmla="*/ 391903 h 391903"/>
                <a:gd name="connsiteX36" fmla="*/ 276643 w 372255"/>
                <a:gd name="connsiteY36" fmla="*/ 364773 h 391903"/>
                <a:gd name="connsiteX37" fmla="*/ 249513 w 372255"/>
                <a:gd name="connsiteY37" fmla="*/ 337644 h 391903"/>
                <a:gd name="connsiteX38" fmla="*/ 231097 w 372255"/>
                <a:gd name="connsiteY38" fmla="*/ 344878 h 391903"/>
                <a:gd name="connsiteX39" fmla="*/ 167630 w 372255"/>
                <a:gd name="connsiteY39" fmla="*/ 281411 h 391903"/>
                <a:gd name="connsiteX40" fmla="*/ 182263 w 372255"/>
                <a:gd name="connsiteY40" fmla="*/ 244416 h 391903"/>
                <a:gd name="connsiteX41" fmla="*/ 168041 w 372255"/>
                <a:gd name="connsiteY41" fmla="*/ 207832 h 391903"/>
                <a:gd name="connsiteX42" fmla="*/ 196486 w 372255"/>
                <a:gd name="connsiteY42" fmla="*/ 179386 h 391903"/>
                <a:gd name="connsiteX43" fmla="*/ 238167 w 372255"/>
                <a:gd name="connsiteY43" fmla="*/ 221067 h 391903"/>
                <a:gd name="connsiteX44" fmla="*/ 230357 w 372255"/>
                <a:gd name="connsiteY44" fmla="*/ 244416 h 391903"/>
                <a:gd name="connsiteX45" fmla="*/ 269243 w 372255"/>
                <a:gd name="connsiteY45" fmla="*/ 283302 h 391903"/>
                <a:gd name="connsiteX46" fmla="*/ 308130 w 372255"/>
                <a:gd name="connsiteY46" fmla="*/ 244416 h 391903"/>
                <a:gd name="connsiteX47" fmla="*/ 269243 w 372255"/>
                <a:gd name="connsiteY47" fmla="*/ 205529 h 391903"/>
                <a:gd name="connsiteX48" fmla="*/ 241620 w 372255"/>
                <a:gd name="connsiteY48" fmla="*/ 217121 h 391903"/>
                <a:gd name="connsiteX49" fmla="*/ 200268 w 372255"/>
                <a:gd name="connsiteY49" fmla="*/ 175686 h 391903"/>
                <a:gd name="connsiteX50" fmla="*/ 228713 w 372255"/>
                <a:gd name="connsiteY50" fmla="*/ 147242 h 391903"/>
                <a:gd name="connsiteX51" fmla="*/ 254281 w 372255"/>
                <a:gd name="connsiteY51" fmla="*/ 156860 h 391903"/>
                <a:gd name="connsiteX52" fmla="*/ 293085 w 372255"/>
                <a:gd name="connsiteY52" fmla="*/ 118385 h 391903"/>
                <a:gd name="connsiteX53" fmla="*/ 318077 w 372255"/>
                <a:gd name="connsiteY53" fmla="*/ 118385 h 391903"/>
                <a:gd name="connsiteX54" fmla="*/ 345125 w 372255"/>
                <a:gd name="connsiteY54" fmla="*/ 142966 h 391903"/>
                <a:gd name="connsiteX55" fmla="*/ 372255 w 372255"/>
                <a:gd name="connsiteY55" fmla="*/ 115837 h 391903"/>
                <a:gd name="connsiteX56" fmla="*/ 345125 w 372255"/>
                <a:gd name="connsiteY56" fmla="*/ 88624 h 391903"/>
                <a:gd name="connsiteX57" fmla="*/ 27130 w 372255"/>
                <a:gd name="connsiteY57" fmla="*/ 162286 h 391903"/>
                <a:gd name="connsiteX58" fmla="*/ 5179 w 372255"/>
                <a:gd name="connsiteY58" fmla="*/ 140336 h 391903"/>
                <a:gd name="connsiteX59" fmla="*/ 27130 w 372255"/>
                <a:gd name="connsiteY59" fmla="*/ 118385 h 391903"/>
                <a:gd name="connsiteX60" fmla="*/ 49080 w 372255"/>
                <a:gd name="connsiteY60" fmla="*/ 140336 h 391903"/>
                <a:gd name="connsiteX61" fmla="*/ 27130 w 372255"/>
                <a:gd name="connsiteY61" fmla="*/ 162286 h 391903"/>
                <a:gd name="connsiteX62" fmla="*/ 249595 w 372255"/>
                <a:gd name="connsiteY62" fmla="*/ 342823 h 391903"/>
                <a:gd name="connsiteX63" fmla="*/ 271545 w 372255"/>
                <a:gd name="connsiteY63" fmla="*/ 364773 h 391903"/>
                <a:gd name="connsiteX64" fmla="*/ 249595 w 372255"/>
                <a:gd name="connsiteY64" fmla="*/ 386724 h 391903"/>
                <a:gd name="connsiteX65" fmla="*/ 227644 w 372255"/>
                <a:gd name="connsiteY65" fmla="*/ 364773 h 391903"/>
                <a:gd name="connsiteX66" fmla="*/ 249595 w 372255"/>
                <a:gd name="connsiteY66" fmla="*/ 342823 h 391903"/>
                <a:gd name="connsiteX67" fmla="*/ 131457 w 372255"/>
                <a:gd name="connsiteY67" fmla="*/ 361814 h 391903"/>
                <a:gd name="connsiteX68" fmla="*/ 118549 w 372255"/>
                <a:gd name="connsiteY68" fmla="*/ 374721 h 391903"/>
                <a:gd name="connsiteX69" fmla="*/ 105642 w 372255"/>
                <a:gd name="connsiteY69" fmla="*/ 361814 h 391903"/>
                <a:gd name="connsiteX70" fmla="*/ 118549 w 372255"/>
                <a:gd name="connsiteY70" fmla="*/ 348907 h 391903"/>
                <a:gd name="connsiteX71" fmla="*/ 131457 w 372255"/>
                <a:gd name="connsiteY71" fmla="*/ 361814 h 391903"/>
                <a:gd name="connsiteX72" fmla="*/ 177166 w 372255"/>
                <a:gd name="connsiteY72" fmla="*/ 244334 h 391903"/>
                <a:gd name="connsiteX73" fmla="*/ 162368 w 372255"/>
                <a:gd name="connsiteY73" fmla="*/ 279520 h 391903"/>
                <a:gd name="connsiteX74" fmla="*/ 127921 w 372255"/>
                <a:gd name="connsiteY74" fmla="*/ 293578 h 391903"/>
                <a:gd name="connsiteX75" fmla="*/ 78677 w 372255"/>
                <a:gd name="connsiteY75" fmla="*/ 244334 h 391903"/>
                <a:gd name="connsiteX76" fmla="*/ 92735 w 372255"/>
                <a:gd name="connsiteY76" fmla="*/ 209887 h 391903"/>
                <a:gd name="connsiteX77" fmla="*/ 127921 w 372255"/>
                <a:gd name="connsiteY77" fmla="*/ 195089 h 391903"/>
                <a:gd name="connsiteX78" fmla="*/ 177166 w 372255"/>
                <a:gd name="connsiteY78" fmla="*/ 244334 h 391903"/>
                <a:gd name="connsiteX79" fmla="*/ 269326 w 372255"/>
                <a:gd name="connsiteY79" fmla="*/ 210709 h 391903"/>
                <a:gd name="connsiteX80" fmla="*/ 302950 w 372255"/>
                <a:gd name="connsiteY80" fmla="*/ 244334 h 391903"/>
                <a:gd name="connsiteX81" fmla="*/ 269326 w 372255"/>
                <a:gd name="connsiteY81" fmla="*/ 277958 h 391903"/>
                <a:gd name="connsiteX82" fmla="*/ 235701 w 372255"/>
                <a:gd name="connsiteY82" fmla="*/ 244334 h 391903"/>
                <a:gd name="connsiteX83" fmla="*/ 269326 w 372255"/>
                <a:gd name="connsiteY83" fmla="*/ 210709 h 391903"/>
                <a:gd name="connsiteX84" fmla="*/ 236688 w 372255"/>
                <a:gd name="connsiteY84" fmla="*/ 18087 h 391903"/>
                <a:gd name="connsiteX85" fmla="*/ 249595 w 372255"/>
                <a:gd name="connsiteY85" fmla="*/ 5179 h 391903"/>
                <a:gd name="connsiteX86" fmla="*/ 262502 w 372255"/>
                <a:gd name="connsiteY86" fmla="*/ 18087 h 391903"/>
                <a:gd name="connsiteX87" fmla="*/ 249595 w 372255"/>
                <a:gd name="connsiteY87" fmla="*/ 30994 h 391903"/>
                <a:gd name="connsiteX88" fmla="*/ 236688 w 372255"/>
                <a:gd name="connsiteY88" fmla="*/ 18087 h 391903"/>
                <a:gd name="connsiteX89" fmla="*/ 254281 w 372255"/>
                <a:gd name="connsiteY89" fmla="*/ 151598 h 391903"/>
                <a:gd name="connsiteX90" fmla="*/ 220656 w 372255"/>
                <a:gd name="connsiteY90" fmla="*/ 117974 h 391903"/>
                <a:gd name="connsiteX91" fmla="*/ 254281 w 372255"/>
                <a:gd name="connsiteY91" fmla="*/ 84349 h 391903"/>
                <a:gd name="connsiteX92" fmla="*/ 287906 w 372255"/>
                <a:gd name="connsiteY92" fmla="*/ 117974 h 391903"/>
                <a:gd name="connsiteX93" fmla="*/ 254281 w 372255"/>
                <a:gd name="connsiteY93" fmla="*/ 151598 h 391903"/>
                <a:gd name="connsiteX94" fmla="*/ 345125 w 372255"/>
                <a:gd name="connsiteY94" fmla="*/ 137705 h 391903"/>
                <a:gd name="connsiteX95" fmla="*/ 323174 w 372255"/>
                <a:gd name="connsiteY95" fmla="*/ 115754 h 391903"/>
                <a:gd name="connsiteX96" fmla="*/ 345125 w 372255"/>
                <a:gd name="connsiteY96" fmla="*/ 93804 h 391903"/>
                <a:gd name="connsiteX97" fmla="*/ 367075 w 372255"/>
                <a:gd name="connsiteY97" fmla="*/ 115754 h 391903"/>
                <a:gd name="connsiteX98" fmla="*/ 345125 w 372255"/>
                <a:gd name="connsiteY98" fmla="*/ 137705 h 39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372255" h="391903">
                  <a:moveTo>
                    <a:pt x="345125" y="88624"/>
                  </a:moveTo>
                  <a:cubicBezTo>
                    <a:pt x="331067" y="88624"/>
                    <a:pt x="319393" y="99394"/>
                    <a:pt x="318077" y="113206"/>
                  </a:cubicBezTo>
                  <a:lnTo>
                    <a:pt x="292756" y="113206"/>
                  </a:lnTo>
                  <a:cubicBezTo>
                    <a:pt x="290372" y="94050"/>
                    <a:pt x="274012" y="79170"/>
                    <a:pt x="254199" y="79170"/>
                  </a:cubicBezTo>
                  <a:cubicBezTo>
                    <a:pt x="253541" y="79170"/>
                    <a:pt x="252801" y="79252"/>
                    <a:pt x="252143" y="79252"/>
                  </a:cubicBezTo>
                  <a:lnTo>
                    <a:pt x="252143" y="36009"/>
                  </a:lnTo>
                  <a:cubicBezTo>
                    <a:pt x="260858" y="34776"/>
                    <a:pt x="267681" y="27212"/>
                    <a:pt x="267681" y="18087"/>
                  </a:cubicBezTo>
                  <a:cubicBezTo>
                    <a:pt x="267681" y="8139"/>
                    <a:pt x="259542" y="0"/>
                    <a:pt x="249595" y="0"/>
                  </a:cubicBezTo>
                  <a:cubicBezTo>
                    <a:pt x="239647" y="0"/>
                    <a:pt x="231508" y="8139"/>
                    <a:pt x="231508" y="18087"/>
                  </a:cubicBezTo>
                  <a:cubicBezTo>
                    <a:pt x="231508" y="27212"/>
                    <a:pt x="238250" y="34694"/>
                    <a:pt x="247046" y="36009"/>
                  </a:cubicBezTo>
                  <a:lnTo>
                    <a:pt x="247046" y="79828"/>
                  </a:lnTo>
                  <a:cubicBezTo>
                    <a:pt x="229124" y="83281"/>
                    <a:pt x="215477" y="99065"/>
                    <a:pt x="215477" y="117974"/>
                  </a:cubicBezTo>
                  <a:cubicBezTo>
                    <a:pt x="215477" y="127757"/>
                    <a:pt x="219094" y="136636"/>
                    <a:pt x="225096" y="143460"/>
                  </a:cubicBezTo>
                  <a:lnTo>
                    <a:pt x="164506" y="204050"/>
                  </a:lnTo>
                  <a:cubicBezTo>
                    <a:pt x="154805" y="195253"/>
                    <a:pt x="141980" y="189827"/>
                    <a:pt x="127921" y="189827"/>
                  </a:cubicBezTo>
                  <a:cubicBezTo>
                    <a:pt x="114028" y="189827"/>
                    <a:pt x="101038" y="195007"/>
                    <a:pt x="90926" y="204461"/>
                  </a:cubicBezTo>
                  <a:lnTo>
                    <a:pt x="46121" y="159655"/>
                  </a:lnTo>
                  <a:cubicBezTo>
                    <a:pt x="51136" y="154723"/>
                    <a:pt x="54260" y="147899"/>
                    <a:pt x="54260" y="140336"/>
                  </a:cubicBezTo>
                  <a:cubicBezTo>
                    <a:pt x="54260" y="125373"/>
                    <a:pt x="42092" y="113206"/>
                    <a:pt x="27130" y="113206"/>
                  </a:cubicBezTo>
                  <a:cubicBezTo>
                    <a:pt x="12167" y="113206"/>
                    <a:pt x="0" y="125373"/>
                    <a:pt x="0" y="140336"/>
                  </a:cubicBezTo>
                  <a:cubicBezTo>
                    <a:pt x="0" y="155298"/>
                    <a:pt x="12167" y="167465"/>
                    <a:pt x="27130" y="167465"/>
                  </a:cubicBezTo>
                  <a:cubicBezTo>
                    <a:pt x="32638" y="167465"/>
                    <a:pt x="37817" y="165821"/>
                    <a:pt x="42092" y="162944"/>
                  </a:cubicBezTo>
                  <a:lnTo>
                    <a:pt x="87309" y="208160"/>
                  </a:lnTo>
                  <a:cubicBezTo>
                    <a:pt x="78430" y="218108"/>
                    <a:pt x="73497" y="230851"/>
                    <a:pt x="73497" y="244334"/>
                  </a:cubicBezTo>
                  <a:cubicBezTo>
                    <a:pt x="73497" y="270230"/>
                    <a:pt x="91666" y="291934"/>
                    <a:pt x="115919" y="297442"/>
                  </a:cubicBezTo>
                  <a:lnTo>
                    <a:pt x="115919" y="343892"/>
                  </a:lnTo>
                  <a:cubicBezTo>
                    <a:pt x="107204" y="345125"/>
                    <a:pt x="100381" y="352689"/>
                    <a:pt x="100381" y="361814"/>
                  </a:cubicBezTo>
                  <a:cubicBezTo>
                    <a:pt x="100381" y="371762"/>
                    <a:pt x="108519" y="379901"/>
                    <a:pt x="118467" y="379901"/>
                  </a:cubicBezTo>
                  <a:cubicBezTo>
                    <a:pt x="128415" y="379901"/>
                    <a:pt x="136554" y="371762"/>
                    <a:pt x="136554" y="361814"/>
                  </a:cubicBezTo>
                  <a:cubicBezTo>
                    <a:pt x="136554" y="352689"/>
                    <a:pt x="129812" y="345207"/>
                    <a:pt x="121016" y="343892"/>
                  </a:cubicBezTo>
                  <a:lnTo>
                    <a:pt x="121016" y="298347"/>
                  </a:lnTo>
                  <a:cubicBezTo>
                    <a:pt x="123235" y="298593"/>
                    <a:pt x="125537" y="298840"/>
                    <a:pt x="127839" y="298840"/>
                  </a:cubicBezTo>
                  <a:cubicBezTo>
                    <a:pt x="141322" y="298840"/>
                    <a:pt x="153983" y="293907"/>
                    <a:pt x="163930" y="285028"/>
                  </a:cubicBezTo>
                  <a:lnTo>
                    <a:pt x="227644" y="348742"/>
                  </a:lnTo>
                  <a:cubicBezTo>
                    <a:pt x="224356" y="353264"/>
                    <a:pt x="222383" y="358772"/>
                    <a:pt x="222383" y="364773"/>
                  </a:cubicBezTo>
                  <a:cubicBezTo>
                    <a:pt x="222383" y="379736"/>
                    <a:pt x="234550" y="391903"/>
                    <a:pt x="249513" y="391903"/>
                  </a:cubicBezTo>
                  <a:cubicBezTo>
                    <a:pt x="264475" y="391903"/>
                    <a:pt x="276643" y="379736"/>
                    <a:pt x="276643" y="364773"/>
                  </a:cubicBezTo>
                  <a:cubicBezTo>
                    <a:pt x="276643" y="349811"/>
                    <a:pt x="264475" y="337644"/>
                    <a:pt x="249513" y="337644"/>
                  </a:cubicBezTo>
                  <a:cubicBezTo>
                    <a:pt x="242442" y="337644"/>
                    <a:pt x="235948" y="340439"/>
                    <a:pt x="231097" y="344878"/>
                  </a:cubicBezTo>
                  <a:lnTo>
                    <a:pt x="167630" y="281411"/>
                  </a:lnTo>
                  <a:cubicBezTo>
                    <a:pt x="177002" y="271381"/>
                    <a:pt x="182263" y="258309"/>
                    <a:pt x="182263" y="244416"/>
                  </a:cubicBezTo>
                  <a:cubicBezTo>
                    <a:pt x="182263" y="230357"/>
                    <a:pt x="176837" y="217532"/>
                    <a:pt x="168041" y="207832"/>
                  </a:cubicBezTo>
                  <a:lnTo>
                    <a:pt x="196486" y="179386"/>
                  </a:lnTo>
                  <a:lnTo>
                    <a:pt x="238167" y="221067"/>
                  </a:lnTo>
                  <a:cubicBezTo>
                    <a:pt x="233235" y="227562"/>
                    <a:pt x="230357" y="235619"/>
                    <a:pt x="230357" y="244416"/>
                  </a:cubicBezTo>
                  <a:cubicBezTo>
                    <a:pt x="230357" y="265873"/>
                    <a:pt x="247786" y="283302"/>
                    <a:pt x="269243" y="283302"/>
                  </a:cubicBezTo>
                  <a:cubicBezTo>
                    <a:pt x="290701" y="283302"/>
                    <a:pt x="308130" y="265873"/>
                    <a:pt x="308130" y="244416"/>
                  </a:cubicBezTo>
                  <a:cubicBezTo>
                    <a:pt x="308130" y="222958"/>
                    <a:pt x="290701" y="205529"/>
                    <a:pt x="269243" y="205529"/>
                  </a:cubicBezTo>
                  <a:cubicBezTo>
                    <a:pt x="258474" y="205529"/>
                    <a:pt x="248691" y="209969"/>
                    <a:pt x="241620" y="217121"/>
                  </a:cubicBezTo>
                  <a:lnTo>
                    <a:pt x="200268" y="175686"/>
                  </a:lnTo>
                  <a:lnTo>
                    <a:pt x="228713" y="147242"/>
                  </a:lnTo>
                  <a:cubicBezTo>
                    <a:pt x="235537" y="153243"/>
                    <a:pt x="244498" y="156860"/>
                    <a:pt x="254281" y="156860"/>
                  </a:cubicBezTo>
                  <a:cubicBezTo>
                    <a:pt x="275574" y="156860"/>
                    <a:pt x="292920" y="139678"/>
                    <a:pt x="293085" y="118385"/>
                  </a:cubicBezTo>
                  <a:lnTo>
                    <a:pt x="318077" y="118385"/>
                  </a:lnTo>
                  <a:cubicBezTo>
                    <a:pt x="319393" y="132114"/>
                    <a:pt x="330984" y="142966"/>
                    <a:pt x="345125" y="142966"/>
                  </a:cubicBezTo>
                  <a:cubicBezTo>
                    <a:pt x="360087" y="142966"/>
                    <a:pt x="372255" y="130799"/>
                    <a:pt x="372255" y="115837"/>
                  </a:cubicBezTo>
                  <a:cubicBezTo>
                    <a:pt x="372337" y="100792"/>
                    <a:pt x="360087" y="88624"/>
                    <a:pt x="345125" y="88624"/>
                  </a:cubicBezTo>
                  <a:close/>
                  <a:moveTo>
                    <a:pt x="27130" y="162286"/>
                  </a:moveTo>
                  <a:cubicBezTo>
                    <a:pt x="15045" y="162286"/>
                    <a:pt x="5179" y="152421"/>
                    <a:pt x="5179" y="140336"/>
                  </a:cubicBezTo>
                  <a:cubicBezTo>
                    <a:pt x="5179" y="128251"/>
                    <a:pt x="15045" y="118385"/>
                    <a:pt x="27130" y="118385"/>
                  </a:cubicBezTo>
                  <a:cubicBezTo>
                    <a:pt x="39215" y="118385"/>
                    <a:pt x="49080" y="128251"/>
                    <a:pt x="49080" y="140336"/>
                  </a:cubicBezTo>
                  <a:cubicBezTo>
                    <a:pt x="49080" y="152421"/>
                    <a:pt x="39215" y="162286"/>
                    <a:pt x="27130" y="162286"/>
                  </a:cubicBezTo>
                  <a:close/>
                  <a:moveTo>
                    <a:pt x="249595" y="342823"/>
                  </a:moveTo>
                  <a:cubicBezTo>
                    <a:pt x="261680" y="342823"/>
                    <a:pt x="271545" y="352689"/>
                    <a:pt x="271545" y="364773"/>
                  </a:cubicBezTo>
                  <a:cubicBezTo>
                    <a:pt x="271545" y="376859"/>
                    <a:pt x="261680" y="386724"/>
                    <a:pt x="249595" y="386724"/>
                  </a:cubicBezTo>
                  <a:cubicBezTo>
                    <a:pt x="237510" y="386724"/>
                    <a:pt x="227644" y="376859"/>
                    <a:pt x="227644" y="364773"/>
                  </a:cubicBezTo>
                  <a:cubicBezTo>
                    <a:pt x="227644" y="352606"/>
                    <a:pt x="237510" y="342823"/>
                    <a:pt x="249595" y="342823"/>
                  </a:cubicBezTo>
                  <a:close/>
                  <a:moveTo>
                    <a:pt x="131457" y="361814"/>
                  </a:moveTo>
                  <a:cubicBezTo>
                    <a:pt x="131457" y="368884"/>
                    <a:pt x="125702" y="374721"/>
                    <a:pt x="118549" y="374721"/>
                  </a:cubicBezTo>
                  <a:cubicBezTo>
                    <a:pt x="111397" y="374721"/>
                    <a:pt x="105642" y="368966"/>
                    <a:pt x="105642" y="361814"/>
                  </a:cubicBezTo>
                  <a:cubicBezTo>
                    <a:pt x="105642" y="354662"/>
                    <a:pt x="111397" y="348907"/>
                    <a:pt x="118549" y="348907"/>
                  </a:cubicBezTo>
                  <a:cubicBezTo>
                    <a:pt x="125620" y="348907"/>
                    <a:pt x="131457" y="354662"/>
                    <a:pt x="131457" y="361814"/>
                  </a:cubicBezTo>
                  <a:close/>
                  <a:moveTo>
                    <a:pt x="177166" y="244334"/>
                  </a:moveTo>
                  <a:cubicBezTo>
                    <a:pt x="177166" y="257734"/>
                    <a:pt x="171905" y="270230"/>
                    <a:pt x="162368" y="279520"/>
                  </a:cubicBezTo>
                  <a:cubicBezTo>
                    <a:pt x="153160" y="288564"/>
                    <a:pt x="140911" y="293578"/>
                    <a:pt x="127921" y="293578"/>
                  </a:cubicBezTo>
                  <a:cubicBezTo>
                    <a:pt x="100792" y="293578"/>
                    <a:pt x="78677" y="271463"/>
                    <a:pt x="78677" y="244334"/>
                  </a:cubicBezTo>
                  <a:cubicBezTo>
                    <a:pt x="78677" y="231344"/>
                    <a:pt x="83692" y="219094"/>
                    <a:pt x="92735" y="209887"/>
                  </a:cubicBezTo>
                  <a:cubicBezTo>
                    <a:pt x="102025" y="200350"/>
                    <a:pt x="114603" y="195089"/>
                    <a:pt x="127921" y="195089"/>
                  </a:cubicBezTo>
                  <a:cubicBezTo>
                    <a:pt x="155051" y="195089"/>
                    <a:pt x="177166" y="217203"/>
                    <a:pt x="177166" y="244334"/>
                  </a:cubicBezTo>
                  <a:close/>
                  <a:moveTo>
                    <a:pt x="269326" y="210709"/>
                  </a:moveTo>
                  <a:cubicBezTo>
                    <a:pt x="287906" y="210709"/>
                    <a:pt x="302950" y="225836"/>
                    <a:pt x="302950" y="244334"/>
                  </a:cubicBezTo>
                  <a:cubicBezTo>
                    <a:pt x="302950" y="262913"/>
                    <a:pt x="287823" y="277958"/>
                    <a:pt x="269326" y="277958"/>
                  </a:cubicBezTo>
                  <a:cubicBezTo>
                    <a:pt x="250746" y="277958"/>
                    <a:pt x="235701" y="262831"/>
                    <a:pt x="235701" y="244334"/>
                  </a:cubicBezTo>
                  <a:cubicBezTo>
                    <a:pt x="235701" y="225836"/>
                    <a:pt x="250746" y="210709"/>
                    <a:pt x="269326" y="210709"/>
                  </a:cubicBezTo>
                  <a:close/>
                  <a:moveTo>
                    <a:pt x="236688" y="18087"/>
                  </a:moveTo>
                  <a:cubicBezTo>
                    <a:pt x="236688" y="10934"/>
                    <a:pt x="242442" y="5179"/>
                    <a:pt x="249595" y="5179"/>
                  </a:cubicBezTo>
                  <a:cubicBezTo>
                    <a:pt x="256747" y="5179"/>
                    <a:pt x="262502" y="10934"/>
                    <a:pt x="262502" y="18087"/>
                  </a:cubicBezTo>
                  <a:cubicBezTo>
                    <a:pt x="262502" y="25239"/>
                    <a:pt x="256747" y="30994"/>
                    <a:pt x="249595" y="30994"/>
                  </a:cubicBezTo>
                  <a:cubicBezTo>
                    <a:pt x="242442" y="30994"/>
                    <a:pt x="236688" y="25239"/>
                    <a:pt x="236688" y="18087"/>
                  </a:cubicBezTo>
                  <a:close/>
                  <a:moveTo>
                    <a:pt x="254281" y="151598"/>
                  </a:moveTo>
                  <a:cubicBezTo>
                    <a:pt x="235701" y="151598"/>
                    <a:pt x="220656" y="136472"/>
                    <a:pt x="220656" y="117974"/>
                  </a:cubicBezTo>
                  <a:cubicBezTo>
                    <a:pt x="220656" y="99394"/>
                    <a:pt x="235783" y="84349"/>
                    <a:pt x="254281" y="84349"/>
                  </a:cubicBezTo>
                  <a:cubicBezTo>
                    <a:pt x="272861" y="84349"/>
                    <a:pt x="287906" y="99477"/>
                    <a:pt x="287906" y="117974"/>
                  </a:cubicBezTo>
                  <a:cubicBezTo>
                    <a:pt x="287906" y="136554"/>
                    <a:pt x="272861" y="151598"/>
                    <a:pt x="254281" y="151598"/>
                  </a:cubicBezTo>
                  <a:close/>
                  <a:moveTo>
                    <a:pt x="345125" y="137705"/>
                  </a:moveTo>
                  <a:cubicBezTo>
                    <a:pt x="333040" y="137705"/>
                    <a:pt x="323174" y="127839"/>
                    <a:pt x="323174" y="115754"/>
                  </a:cubicBezTo>
                  <a:cubicBezTo>
                    <a:pt x="323174" y="103669"/>
                    <a:pt x="333040" y="93804"/>
                    <a:pt x="345125" y="93804"/>
                  </a:cubicBezTo>
                  <a:cubicBezTo>
                    <a:pt x="357210" y="93804"/>
                    <a:pt x="367075" y="103669"/>
                    <a:pt x="367075" y="115754"/>
                  </a:cubicBezTo>
                  <a:cubicBezTo>
                    <a:pt x="367075" y="127921"/>
                    <a:pt x="357210" y="137705"/>
                    <a:pt x="345125" y="137705"/>
                  </a:cubicBezTo>
                  <a:close/>
                </a:path>
              </a:pathLst>
            </a:custGeom>
            <a:grpFill/>
            <a:ln w="8221" cap="flat">
              <a:noFill/>
              <a:prstDash val="solid"/>
              <a:miter/>
            </a:ln>
          </p:spPr>
          <p:txBody>
            <a:bodyPr rtlCol="0" anchor="ctr"/>
            <a:lstStyle/>
            <a:p>
              <a:endParaRPr lang="en-US"/>
            </a:p>
          </p:txBody>
        </p:sp>
        <p:grpSp>
          <p:nvGrpSpPr>
            <p:cNvPr id="105" name="Graphic 2">
              <a:extLst>
                <a:ext uri="{FF2B5EF4-FFF2-40B4-BE49-F238E27FC236}">
                  <a16:creationId xmlns:a16="http://schemas.microsoft.com/office/drawing/2014/main" id="{F55B23FF-1636-4ED4-983A-F76AF6C80225}"/>
                </a:ext>
              </a:extLst>
            </p:cNvPr>
            <p:cNvGrpSpPr/>
            <p:nvPr/>
          </p:nvGrpSpPr>
          <p:grpSpPr>
            <a:xfrm>
              <a:off x="7622569" y="2937106"/>
              <a:ext cx="313226" cy="373898"/>
              <a:chOff x="7622569" y="2937106"/>
              <a:chExt cx="313226" cy="373898"/>
            </a:xfrm>
            <a:grpFill/>
          </p:grpSpPr>
          <p:sp>
            <p:nvSpPr>
              <p:cNvPr id="174" name="Freeform: Shape 173">
                <a:extLst>
                  <a:ext uri="{FF2B5EF4-FFF2-40B4-BE49-F238E27FC236}">
                    <a16:creationId xmlns:a16="http://schemas.microsoft.com/office/drawing/2014/main" id="{8EFAC492-7A3A-4596-A695-8F9D52AD4DCF}"/>
                  </a:ext>
                </a:extLst>
              </p:cNvPr>
              <p:cNvSpPr/>
              <p:nvPr/>
            </p:nvSpPr>
            <p:spPr>
              <a:xfrm>
                <a:off x="7622569" y="2937106"/>
                <a:ext cx="313226" cy="373898"/>
              </a:xfrm>
              <a:custGeom>
                <a:avLst/>
                <a:gdLst>
                  <a:gd name="connsiteX0" fmla="*/ 293496 w 313226"/>
                  <a:gd name="connsiteY0" fmla="*/ 0 h 373898"/>
                  <a:gd name="connsiteX1" fmla="*/ 42832 w 313226"/>
                  <a:gd name="connsiteY1" fmla="*/ 0 h 373898"/>
                  <a:gd name="connsiteX2" fmla="*/ 23101 w 313226"/>
                  <a:gd name="connsiteY2" fmla="*/ 19731 h 373898"/>
                  <a:gd name="connsiteX3" fmla="*/ 23101 w 313226"/>
                  <a:gd name="connsiteY3" fmla="*/ 29432 h 373898"/>
                  <a:gd name="connsiteX4" fmla="*/ 11592 w 313226"/>
                  <a:gd name="connsiteY4" fmla="*/ 29432 h 373898"/>
                  <a:gd name="connsiteX5" fmla="*/ 0 w 313226"/>
                  <a:gd name="connsiteY5" fmla="*/ 41024 h 373898"/>
                  <a:gd name="connsiteX6" fmla="*/ 11592 w 313226"/>
                  <a:gd name="connsiteY6" fmla="*/ 52615 h 373898"/>
                  <a:gd name="connsiteX7" fmla="*/ 23101 w 313226"/>
                  <a:gd name="connsiteY7" fmla="*/ 52615 h 373898"/>
                  <a:gd name="connsiteX8" fmla="*/ 23101 w 313226"/>
                  <a:gd name="connsiteY8" fmla="*/ 95119 h 373898"/>
                  <a:gd name="connsiteX9" fmla="*/ 11592 w 313226"/>
                  <a:gd name="connsiteY9" fmla="*/ 95119 h 373898"/>
                  <a:gd name="connsiteX10" fmla="*/ 0 w 313226"/>
                  <a:gd name="connsiteY10" fmla="*/ 106711 h 373898"/>
                  <a:gd name="connsiteX11" fmla="*/ 11592 w 313226"/>
                  <a:gd name="connsiteY11" fmla="*/ 118303 h 373898"/>
                  <a:gd name="connsiteX12" fmla="*/ 23101 w 313226"/>
                  <a:gd name="connsiteY12" fmla="*/ 118303 h 373898"/>
                  <a:gd name="connsiteX13" fmla="*/ 23101 w 313226"/>
                  <a:gd name="connsiteY13" fmla="*/ 160806 h 373898"/>
                  <a:gd name="connsiteX14" fmla="*/ 11592 w 313226"/>
                  <a:gd name="connsiteY14" fmla="*/ 160806 h 373898"/>
                  <a:gd name="connsiteX15" fmla="*/ 0 w 313226"/>
                  <a:gd name="connsiteY15" fmla="*/ 172398 h 373898"/>
                  <a:gd name="connsiteX16" fmla="*/ 11592 w 313226"/>
                  <a:gd name="connsiteY16" fmla="*/ 183990 h 373898"/>
                  <a:gd name="connsiteX17" fmla="*/ 23101 w 313226"/>
                  <a:gd name="connsiteY17" fmla="*/ 183990 h 373898"/>
                  <a:gd name="connsiteX18" fmla="*/ 23101 w 313226"/>
                  <a:gd name="connsiteY18" fmla="*/ 226493 h 373898"/>
                  <a:gd name="connsiteX19" fmla="*/ 11592 w 313226"/>
                  <a:gd name="connsiteY19" fmla="*/ 226493 h 373898"/>
                  <a:gd name="connsiteX20" fmla="*/ 0 w 313226"/>
                  <a:gd name="connsiteY20" fmla="*/ 238085 h 373898"/>
                  <a:gd name="connsiteX21" fmla="*/ 11592 w 313226"/>
                  <a:gd name="connsiteY21" fmla="*/ 249677 h 373898"/>
                  <a:gd name="connsiteX22" fmla="*/ 23101 w 313226"/>
                  <a:gd name="connsiteY22" fmla="*/ 249677 h 373898"/>
                  <a:gd name="connsiteX23" fmla="*/ 23101 w 313226"/>
                  <a:gd name="connsiteY23" fmla="*/ 292181 h 373898"/>
                  <a:gd name="connsiteX24" fmla="*/ 11592 w 313226"/>
                  <a:gd name="connsiteY24" fmla="*/ 292181 h 373898"/>
                  <a:gd name="connsiteX25" fmla="*/ 0 w 313226"/>
                  <a:gd name="connsiteY25" fmla="*/ 303772 h 373898"/>
                  <a:gd name="connsiteX26" fmla="*/ 11592 w 313226"/>
                  <a:gd name="connsiteY26" fmla="*/ 315364 h 373898"/>
                  <a:gd name="connsiteX27" fmla="*/ 23101 w 313226"/>
                  <a:gd name="connsiteY27" fmla="*/ 315364 h 373898"/>
                  <a:gd name="connsiteX28" fmla="*/ 23101 w 313226"/>
                  <a:gd name="connsiteY28" fmla="*/ 315775 h 373898"/>
                  <a:gd name="connsiteX29" fmla="*/ 23101 w 313226"/>
                  <a:gd name="connsiteY29" fmla="*/ 318981 h 373898"/>
                  <a:gd name="connsiteX30" fmla="*/ 23101 w 313226"/>
                  <a:gd name="connsiteY30" fmla="*/ 354168 h 373898"/>
                  <a:gd name="connsiteX31" fmla="*/ 42832 w 313226"/>
                  <a:gd name="connsiteY31" fmla="*/ 373899 h 373898"/>
                  <a:gd name="connsiteX32" fmla="*/ 293496 w 313226"/>
                  <a:gd name="connsiteY32" fmla="*/ 373899 h 373898"/>
                  <a:gd name="connsiteX33" fmla="*/ 313227 w 313226"/>
                  <a:gd name="connsiteY33" fmla="*/ 354168 h 373898"/>
                  <a:gd name="connsiteX34" fmla="*/ 313227 w 313226"/>
                  <a:gd name="connsiteY34" fmla="*/ 318981 h 373898"/>
                  <a:gd name="connsiteX35" fmla="*/ 313227 w 313226"/>
                  <a:gd name="connsiteY35" fmla="*/ 317337 h 373898"/>
                  <a:gd name="connsiteX36" fmla="*/ 313227 w 313226"/>
                  <a:gd name="connsiteY36" fmla="*/ 19402 h 373898"/>
                  <a:gd name="connsiteX37" fmla="*/ 293496 w 313226"/>
                  <a:gd name="connsiteY37" fmla="*/ 0 h 373898"/>
                  <a:gd name="connsiteX38" fmla="*/ 23101 w 313226"/>
                  <a:gd name="connsiteY38" fmla="*/ 310432 h 373898"/>
                  <a:gd name="connsiteX39" fmla="*/ 11592 w 313226"/>
                  <a:gd name="connsiteY39" fmla="*/ 310432 h 373898"/>
                  <a:gd name="connsiteX40" fmla="*/ 5179 w 313226"/>
                  <a:gd name="connsiteY40" fmla="*/ 304019 h 373898"/>
                  <a:gd name="connsiteX41" fmla="*/ 11592 w 313226"/>
                  <a:gd name="connsiteY41" fmla="*/ 297606 h 373898"/>
                  <a:gd name="connsiteX42" fmla="*/ 23101 w 313226"/>
                  <a:gd name="connsiteY42" fmla="*/ 297606 h 373898"/>
                  <a:gd name="connsiteX43" fmla="*/ 23101 w 313226"/>
                  <a:gd name="connsiteY43" fmla="*/ 310432 h 373898"/>
                  <a:gd name="connsiteX44" fmla="*/ 23101 w 313226"/>
                  <a:gd name="connsiteY44" fmla="*/ 244662 h 373898"/>
                  <a:gd name="connsiteX45" fmla="*/ 11592 w 313226"/>
                  <a:gd name="connsiteY45" fmla="*/ 244662 h 373898"/>
                  <a:gd name="connsiteX46" fmla="*/ 5179 w 313226"/>
                  <a:gd name="connsiteY46" fmla="*/ 238249 h 373898"/>
                  <a:gd name="connsiteX47" fmla="*/ 11592 w 313226"/>
                  <a:gd name="connsiteY47" fmla="*/ 231837 h 373898"/>
                  <a:gd name="connsiteX48" fmla="*/ 23101 w 313226"/>
                  <a:gd name="connsiteY48" fmla="*/ 231837 h 373898"/>
                  <a:gd name="connsiteX49" fmla="*/ 23101 w 313226"/>
                  <a:gd name="connsiteY49" fmla="*/ 244662 h 373898"/>
                  <a:gd name="connsiteX50" fmla="*/ 23101 w 313226"/>
                  <a:gd name="connsiteY50" fmla="*/ 178975 h 373898"/>
                  <a:gd name="connsiteX51" fmla="*/ 11592 w 313226"/>
                  <a:gd name="connsiteY51" fmla="*/ 178975 h 373898"/>
                  <a:gd name="connsiteX52" fmla="*/ 5179 w 313226"/>
                  <a:gd name="connsiteY52" fmla="*/ 172562 h 373898"/>
                  <a:gd name="connsiteX53" fmla="*/ 11592 w 313226"/>
                  <a:gd name="connsiteY53" fmla="*/ 166150 h 373898"/>
                  <a:gd name="connsiteX54" fmla="*/ 23101 w 313226"/>
                  <a:gd name="connsiteY54" fmla="*/ 166150 h 373898"/>
                  <a:gd name="connsiteX55" fmla="*/ 23101 w 313226"/>
                  <a:gd name="connsiteY55" fmla="*/ 178975 h 373898"/>
                  <a:gd name="connsiteX56" fmla="*/ 23101 w 313226"/>
                  <a:gd name="connsiteY56" fmla="*/ 113205 h 373898"/>
                  <a:gd name="connsiteX57" fmla="*/ 11592 w 313226"/>
                  <a:gd name="connsiteY57" fmla="*/ 113205 h 373898"/>
                  <a:gd name="connsiteX58" fmla="*/ 5179 w 313226"/>
                  <a:gd name="connsiteY58" fmla="*/ 106793 h 373898"/>
                  <a:gd name="connsiteX59" fmla="*/ 11592 w 313226"/>
                  <a:gd name="connsiteY59" fmla="*/ 100380 h 373898"/>
                  <a:gd name="connsiteX60" fmla="*/ 23101 w 313226"/>
                  <a:gd name="connsiteY60" fmla="*/ 100380 h 373898"/>
                  <a:gd name="connsiteX61" fmla="*/ 23101 w 313226"/>
                  <a:gd name="connsiteY61" fmla="*/ 113205 h 373898"/>
                  <a:gd name="connsiteX62" fmla="*/ 23101 w 313226"/>
                  <a:gd name="connsiteY62" fmla="*/ 47436 h 373898"/>
                  <a:gd name="connsiteX63" fmla="*/ 11592 w 313226"/>
                  <a:gd name="connsiteY63" fmla="*/ 47436 h 373898"/>
                  <a:gd name="connsiteX64" fmla="*/ 5179 w 313226"/>
                  <a:gd name="connsiteY64" fmla="*/ 41024 h 373898"/>
                  <a:gd name="connsiteX65" fmla="*/ 11592 w 313226"/>
                  <a:gd name="connsiteY65" fmla="*/ 34611 h 373898"/>
                  <a:gd name="connsiteX66" fmla="*/ 23101 w 313226"/>
                  <a:gd name="connsiteY66" fmla="*/ 34611 h 373898"/>
                  <a:gd name="connsiteX67" fmla="*/ 23101 w 313226"/>
                  <a:gd name="connsiteY67" fmla="*/ 47436 h 373898"/>
                  <a:gd name="connsiteX68" fmla="*/ 28281 w 313226"/>
                  <a:gd name="connsiteY68" fmla="*/ 316104 h 373898"/>
                  <a:gd name="connsiteX69" fmla="*/ 28281 w 313226"/>
                  <a:gd name="connsiteY69" fmla="*/ 297606 h 373898"/>
                  <a:gd name="connsiteX70" fmla="*/ 44559 w 313226"/>
                  <a:gd name="connsiteY70" fmla="*/ 297606 h 373898"/>
                  <a:gd name="connsiteX71" fmla="*/ 48751 w 313226"/>
                  <a:gd name="connsiteY71" fmla="*/ 299168 h 373898"/>
                  <a:gd name="connsiteX72" fmla="*/ 46778 w 313226"/>
                  <a:gd name="connsiteY72" fmla="*/ 304019 h 373898"/>
                  <a:gd name="connsiteX73" fmla="*/ 53684 w 313226"/>
                  <a:gd name="connsiteY73" fmla="*/ 310925 h 373898"/>
                  <a:gd name="connsiteX74" fmla="*/ 60590 w 313226"/>
                  <a:gd name="connsiteY74" fmla="*/ 304019 h 373898"/>
                  <a:gd name="connsiteX75" fmla="*/ 54095 w 313226"/>
                  <a:gd name="connsiteY75" fmla="*/ 297195 h 373898"/>
                  <a:gd name="connsiteX76" fmla="*/ 44723 w 313226"/>
                  <a:gd name="connsiteY76" fmla="*/ 292427 h 373898"/>
                  <a:gd name="connsiteX77" fmla="*/ 28445 w 313226"/>
                  <a:gd name="connsiteY77" fmla="*/ 292427 h 373898"/>
                  <a:gd name="connsiteX78" fmla="*/ 28445 w 313226"/>
                  <a:gd name="connsiteY78" fmla="*/ 231919 h 373898"/>
                  <a:gd name="connsiteX79" fmla="*/ 44723 w 313226"/>
                  <a:gd name="connsiteY79" fmla="*/ 231919 h 373898"/>
                  <a:gd name="connsiteX80" fmla="*/ 48916 w 313226"/>
                  <a:gd name="connsiteY80" fmla="*/ 233481 h 373898"/>
                  <a:gd name="connsiteX81" fmla="*/ 46943 w 313226"/>
                  <a:gd name="connsiteY81" fmla="*/ 238332 h 373898"/>
                  <a:gd name="connsiteX82" fmla="*/ 53849 w 313226"/>
                  <a:gd name="connsiteY82" fmla="*/ 245238 h 373898"/>
                  <a:gd name="connsiteX83" fmla="*/ 60754 w 313226"/>
                  <a:gd name="connsiteY83" fmla="*/ 238332 h 373898"/>
                  <a:gd name="connsiteX84" fmla="*/ 54260 w 313226"/>
                  <a:gd name="connsiteY84" fmla="*/ 231508 h 373898"/>
                  <a:gd name="connsiteX85" fmla="*/ 44887 w 313226"/>
                  <a:gd name="connsiteY85" fmla="*/ 226740 h 373898"/>
                  <a:gd name="connsiteX86" fmla="*/ 28610 w 313226"/>
                  <a:gd name="connsiteY86" fmla="*/ 226740 h 373898"/>
                  <a:gd name="connsiteX87" fmla="*/ 28610 w 313226"/>
                  <a:gd name="connsiteY87" fmla="*/ 166232 h 373898"/>
                  <a:gd name="connsiteX88" fmla="*/ 44887 w 313226"/>
                  <a:gd name="connsiteY88" fmla="*/ 166232 h 373898"/>
                  <a:gd name="connsiteX89" fmla="*/ 49080 w 313226"/>
                  <a:gd name="connsiteY89" fmla="*/ 167794 h 373898"/>
                  <a:gd name="connsiteX90" fmla="*/ 47107 w 313226"/>
                  <a:gd name="connsiteY90" fmla="*/ 172645 h 373898"/>
                  <a:gd name="connsiteX91" fmla="*/ 54013 w 313226"/>
                  <a:gd name="connsiteY91" fmla="*/ 179550 h 373898"/>
                  <a:gd name="connsiteX92" fmla="*/ 60919 w 313226"/>
                  <a:gd name="connsiteY92" fmla="*/ 172645 h 373898"/>
                  <a:gd name="connsiteX93" fmla="*/ 54424 w 313226"/>
                  <a:gd name="connsiteY93" fmla="*/ 165821 h 373898"/>
                  <a:gd name="connsiteX94" fmla="*/ 45052 w 313226"/>
                  <a:gd name="connsiteY94" fmla="*/ 161053 h 373898"/>
                  <a:gd name="connsiteX95" fmla="*/ 28774 w 313226"/>
                  <a:gd name="connsiteY95" fmla="*/ 161053 h 373898"/>
                  <a:gd name="connsiteX96" fmla="*/ 28774 w 313226"/>
                  <a:gd name="connsiteY96" fmla="*/ 100545 h 373898"/>
                  <a:gd name="connsiteX97" fmla="*/ 45052 w 313226"/>
                  <a:gd name="connsiteY97" fmla="*/ 100545 h 373898"/>
                  <a:gd name="connsiteX98" fmla="*/ 49245 w 313226"/>
                  <a:gd name="connsiteY98" fmla="*/ 102107 h 373898"/>
                  <a:gd name="connsiteX99" fmla="*/ 47272 w 313226"/>
                  <a:gd name="connsiteY99" fmla="*/ 106958 h 373898"/>
                  <a:gd name="connsiteX100" fmla="*/ 54177 w 313226"/>
                  <a:gd name="connsiteY100" fmla="*/ 113863 h 373898"/>
                  <a:gd name="connsiteX101" fmla="*/ 61083 w 313226"/>
                  <a:gd name="connsiteY101" fmla="*/ 106958 h 373898"/>
                  <a:gd name="connsiteX102" fmla="*/ 54588 w 313226"/>
                  <a:gd name="connsiteY102" fmla="*/ 100134 h 373898"/>
                  <a:gd name="connsiteX103" fmla="*/ 45216 w 313226"/>
                  <a:gd name="connsiteY103" fmla="*/ 95366 h 373898"/>
                  <a:gd name="connsiteX104" fmla="*/ 28938 w 313226"/>
                  <a:gd name="connsiteY104" fmla="*/ 95366 h 373898"/>
                  <a:gd name="connsiteX105" fmla="*/ 28938 w 313226"/>
                  <a:gd name="connsiteY105" fmla="*/ 34858 h 373898"/>
                  <a:gd name="connsiteX106" fmla="*/ 45216 w 313226"/>
                  <a:gd name="connsiteY106" fmla="*/ 34858 h 373898"/>
                  <a:gd name="connsiteX107" fmla="*/ 49409 w 313226"/>
                  <a:gd name="connsiteY107" fmla="*/ 36420 h 373898"/>
                  <a:gd name="connsiteX108" fmla="*/ 47436 w 313226"/>
                  <a:gd name="connsiteY108" fmla="*/ 41270 h 373898"/>
                  <a:gd name="connsiteX109" fmla="*/ 54342 w 313226"/>
                  <a:gd name="connsiteY109" fmla="*/ 48176 h 373898"/>
                  <a:gd name="connsiteX110" fmla="*/ 61247 w 313226"/>
                  <a:gd name="connsiteY110" fmla="*/ 41270 h 373898"/>
                  <a:gd name="connsiteX111" fmla="*/ 54753 w 313226"/>
                  <a:gd name="connsiteY111" fmla="*/ 34447 h 373898"/>
                  <a:gd name="connsiteX112" fmla="*/ 45381 w 313226"/>
                  <a:gd name="connsiteY112" fmla="*/ 29678 h 373898"/>
                  <a:gd name="connsiteX113" fmla="*/ 29103 w 313226"/>
                  <a:gd name="connsiteY113" fmla="*/ 29678 h 373898"/>
                  <a:gd name="connsiteX114" fmla="*/ 29103 w 313226"/>
                  <a:gd name="connsiteY114" fmla="*/ 19977 h 373898"/>
                  <a:gd name="connsiteX115" fmla="*/ 43572 w 313226"/>
                  <a:gd name="connsiteY115" fmla="*/ 5508 h 373898"/>
                  <a:gd name="connsiteX116" fmla="*/ 72429 w 313226"/>
                  <a:gd name="connsiteY116" fmla="*/ 5508 h 373898"/>
                  <a:gd name="connsiteX117" fmla="*/ 72429 w 313226"/>
                  <a:gd name="connsiteY117" fmla="*/ 334026 h 373898"/>
                  <a:gd name="connsiteX118" fmla="*/ 43572 w 313226"/>
                  <a:gd name="connsiteY118" fmla="*/ 334026 h 373898"/>
                  <a:gd name="connsiteX119" fmla="*/ 29103 w 313226"/>
                  <a:gd name="connsiteY119" fmla="*/ 319557 h 373898"/>
                  <a:gd name="connsiteX120" fmla="*/ 29103 w 313226"/>
                  <a:gd name="connsiteY120" fmla="*/ 316104 h 373898"/>
                  <a:gd name="connsiteX121" fmla="*/ 307965 w 313226"/>
                  <a:gd name="connsiteY121" fmla="*/ 354415 h 373898"/>
                  <a:gd name="connsiteX122" fmla="*/ 293496 w 313226"/>
                  <a:gd name="connsiteY122" fmla="*/ 368884 h 373898"/>
                  <a:gd name="connsiteX123" fmla="*/ 42832 w 313226"/>
                  <a:gd name="connsiteY123" fmla="*/ 368884 h 373898"/>
                  <a:gd name="connsiteX124" fmla="*/ 28363 w 313226"/>
                  <a:gd name="connsiteY124" fmla="*/ 354415 h 373898"/>
                  <a:gd name="connsiteX125" fmla="*/ 28363 w 313226"/>
                  <a:gd name="connsiteY125" fmla="*/ 332546 h 373898"/>
                  <a:gd name="connsiteX126" fmla="*/ 42832 w 313226"/>
                  <a:gd name="connsiteY126" fmla="*/ 338959 h 373898"/>
                  <a:gd name="connsiteX127" fmla="*/ 293496 w 313226"/>
                  <a:gd name="connsiteY127" fmla="*/ 338959 h 373898"/>
                  <a:gd name="connsiteX128" fmla="*/ 307965 w 313226"/>
                  <a:gd name="connsiteY128" fmla="*/ 332546 h 373898"/>
                  <a:gd name="connsiteX129" fmla="*/ 307965 w 313226"/>
                  <a:gd name="connsiteY129" fmla="*/ 354415 h 373898"/>
                  <a:gd name="connsiteX130" fmla="*/ 307965 w 313226"/>
                  <a:gd name="connsiteY130" fmla="*/ 317666 h 373898"/>
                  <a:gd name="connsiteX131" fmla="*/ 307965 w 313226"/>
                  <a:gd name="connsiteY131" fmla="*/ 319310 h 373898"/>
                  <a:gd name="connsiteX132" fmla="*/ 293496 w 313226"/>
                  <a:gd name="connsiteY132" fmla="*/ 333780 h 373898"/>
                  <a:gd name="connsiteX133" fmla="*/ 76868 w 313226"/>
                  <a:gd name="connsiteY133" fmla="*/ 333780 h 373898"/>
                  <a:gd name="connsiteX134" fmla="*/ 76868 w 313226"/>
                  <a:gd name="connsiteY134" fmla="*/ 5261 h 373898"/>
                  <a:gd name="connsiteX135" fmla="*/ 293496 w 313226"/>
                  <a:gd name="connsiteY135" fmla="*/ 5261 h 373898"/>
                  <a:gd name="connsiteX136" fmla="*/ 307965 w 313226"/>
                  <a:gd name="connsiteY136" fmla="*/ 19731 h 373898"/>
                  <a:gd name="connsiteX137" fmla="*/ 307965 w 313226"/>
                  <a:gd name="connsiteY137" fmla="*/ 317666 h 373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313226" h="373898">
                    <a:moveTo>
                      <a:pt x="293496" y="0"/>
                    </a:moveTo>
                    <a:lnTo>
                      <a:pt x="42832" y="0"/>
                    </a:lnTo>
                    <a:cubicBezTo>
                      <a:pt x="31980" y="0"/>
                      <a:pt x="23101" y="8879"/>
                      <a:pt x="23101" y="19731"/>
                    </a:cubicBezTo>
                    <a:lnTo>
                      <a:pt x="23101" y="29432"/>
                    </a:lnTo>
                    <a:lnTo>
                      <a:pt x="11592" y="29432"/>
                    </a:lnTo>
                    <a:cubicBezTo>
                      <a:pt x="5179" y="29432"/>
                      <a:pt x="0" y="34611"/>
                      <a:pt x="0" y="41024"/>
                    </a:cubicBezTo>
                    <a:cubicBezTo>
                      <a:pt x="0" y="47436"/>
                      <a:pt x="5179" y="52615"/>
                      <a:pt x="11592" y="52615"/>
                    </a:cubicBezTo>
                    <a:lnTo>
                      <a:pt x="23101" y="52615"/>
                    </a:lnTo>
                    <a:lnTo>
                      <a:pt x="23101" y="95119"/>
                    </a:lnTo>
                    <a:lnTo>
                      <a:pt x="11592" y="95119"/>
                    </a:lnTo>
                    <a:cubicBezTo>
                      <a:pt x="5179" y="95119"/>
                      <a:pt x="0" y="100298"/>
                      <a:pt x="0" y="106711"/>
                    </a:cubicBezTo>
                    <a:cubicBezTo>
                      <a:pt x="0" y="113123"/>
                      <a:pt x="5179" y="118303"/>
                      <a:pt x="11592" y="118303"/>
                    </a:cubicBezTo>
                    <a:lnTo>
                      <a:pt x="23101" y="118303"/>
                    </a:lnTo>
                    <a:lnTo>
                      <a:pt x="23101" y="160806"/>
                    </a:lnTo>
                    <a:lnTo>
                      <a:pt x="11592" y="160806"/>
                    </a:lnTo>
                    <a:cubicBezTo>
                      <a:pt x="5179" y="160806"/>
                      <a:pt x="0" y="165986"/>
                      <a:pt x="0" y="172398"/>
                    </a:cubicBezTo>
                    <a:cubicBezTo>
                      <a:pt x="0" y="178811"/>
                      <a:pt x="5179" y="183990"/>
                      <a:pt x="11592" y="183990"/>
                    </a:cubicBezTo>
                    <a:lnTo>
                      <a:pt x="23101" y="183990"/>
                    </a:lnTo>
                    <a:lnTo>
                      <a:pt x="23101" y="226493"/>
                    </a:lnTo>
                    <a:lnTo>
                      <a:pt x="11592" y="226493"/>
                    </a:lnTo>
                    <a:cubicBezTo>
                      <a:pt x="5179" y="226493"/>
                      <a:pt x="0" y="231673"/>
                      <a:pt x="0" y="238085"/>
                    </a:cubicBezTo>
                    <a:cubicBezTo>
                      <a:pt x="0" y="244498"/>
                      <a:pt x="5179" y="249677"/>
                      <a:pt x="11592" y="249677"/>
                    </a:cubicBezTo>
                    <a:lnTo>
                      <a:pt x="23101" y="249677"/>
                    </a:lnTo>
                    <a:lnTo>
                      <a:pt x="23101" y="292181"/>
                    </a:lnTo>
                    <a:lnTo>
                      <a:pt x="11592" y="292181"/>
                    </a:lnTo>
                    <a:cubicBezTo>
                      <a:pt x="5179" y="292181"/>
                      <a:pt x="0" y="297360"/>
                      <a:pt x="0" y="303772"/>
                    </a:cubicBezTo>
                    <a:cubicBezTo>
                      <a:pt x="0" y="310185"/>
                      <a:pt x="5179" y="315364"/>
                      <a:pt x="11592" y="315364"/>
                    </a:cubicBezTo>
                    <a:lnTo>
                      <a:pt x="23101" y="315364"/>
                    </a:lnTo>
                    <a:lnTo>
                      <a:pt x="23101" y="315775"/>
                    </a:lnTo>
                    <a:lnTo>
                      <a:pt x="23101" y="318981"/>
                    </a:lnTo>
                    <a:lnTo>
                      <a:pt x="23101" y="354168"/>
                    </a:lnTo>
                    <a:cubicBezTo>
                      <a:pt x="23101" y="365020"/>
                      <a:pt x="31980" y="373899"/>
                      <a:pt x="42832" y="373899"/>
                    </a:cubicBezTo>
                    <a:lnTo>
                      <a:pt x="293496" y="373899"/>
                    </a:lnTo>
                    <a:cubicBezTo>
                      <a:pt x="304348" y="373899"/>
                      <a:pt x="313227" y="365020"/>
                      <a:pt x="313227" y="354168"/>
                    </a:cubicBezTo>
                    <a:lnTo>
                      <a:pt x="313227" y="318981"/>
                    </a:lnTo>
                    <a:lnTo>
                      <a:pt x="313227" y="317337"/>
                    </a:lnTo>
                    <a:lnTo>
                      <a:pt x="313227" y="19402"/>
                    </a:lnTo>
                    <a:cubicBezTo>
                      <a:pt x="313227" y="8879"/>
                      <a:pt x="304348" y="0"/>
                      <a:pt x="293496" y="0"/>
                    </a:cubicBezTo>
                    <a:close/>
                    <a:moveTo>
                      <a:pt x="23101" y="310432"/>
                    </a:moveTo>
                    <a:lnTo>
                      <a:pt x="11592" y="310432"/>
                    </a:lnTo>
                    <a:cubicBezTo>
                      <a:pt x="8057" y="310432"/>
                      <a:pt x="5179" y="307554"/>
                      <a:pt x="5179" y="304019"/>
                    </a:cubicBezTo>
                    <a:cubicBezTo>
                      <a:pt x="5179" y="300484"/>
                      <a:pt x="8057" y="297606"/>
                      <a:pt x="11592" y="297606"/>
                    </a:cubicBezTo>
                    <a:lnTo>
                      <a:pt x="23101" y="297606"/>
                    </a:lnTo>
                    <a:lnTo>
                      <a:pt x="23101" y="310432"/>
                    </a:lnTo>
                    <a:close/>
                    <a:moveTo>
                      <a:pt x="23101" y="244662"/>
                    </a:moveTo>
                    <a:lnTo>
                      <a:pt x="11592" y="244662"/>
                    </a:lnTo>
                    <a:cubicBezTo>
                      <a:pt x="8057" y="244662"/>
                      <a:pt x="5179" y="241785"/>
                      <a:pt x="5179" y="238249"/>
                    </a:cubicBezTo>
                    <a:cubicBezTo>
                      <a:pt x="5179" y="234714"/>
                      <a:pt x="8057" y="231837"/>
                      <a:pt x="11592" y="231837"/>
                    </a:cubicBezTo>
                    <a:lnTo>
                      <a:pt x="23101" y="231837"/>
                    </a:lnTo>
                    <a:lnTo>
                      <a:pt x="23101" y="244662"/>
                    </a:lnTo>
                    <a:close/>
                    <a:moveTo>
                      <a:pt x="23101" y="178975"/>
                    </a:moveTo>
                    <a:lnTo>
                      <a:pt x="11592" y="178975"/>
                    </a:lnTo>
                    <a:cubicBezTo>
                      <a:pt x="8057" y="178975"/>
                      <a:pt x="5179" y="176097"/>
                      <a:pt x="5179" y="172562"/>
                    </a:cubicBezTo>
                    <a:cubicBezTo>
                      <a:pt x="5179" y="169027"/>
                      <a:pt x="8057" y="166150"/>
                      <a:pt x="11592" y="166150"/>
                    </a:cubicBezTo>
                    <a:lnTo>
                      <a:pt x="23101" y="166150"/>
                    </a:lnTo>
                    <a:lnTo>
                      <a:pt x="23101" y="178975"/>
                    </a:lnTo>
                    <a:close/>
                    <a:moveTo>
                      <a:pt x="23101" y="113205"/>
                    </a:moveTo>
                    <a:lnTo>
                      <a:pt x="11592" y="113205"/>
                    </a:lnTo>
                    <a:cubicBezTo>
                      <a:pt x="8057" y="113205"/>
                      <a:pt x="5179" y="110328"/>
                      <a:pt x="5179" y="106793"/>
                    </a:cubicBezTo>
                    <a:cubicBezTo>
                      <a:pt x="5179" y="103258"/>
                      <a:pt x="8057" y="100380"/>
                      <a:pt x="11592" y="100380"/>
                    </a:cubicBezTo>
                    <a:lnTo>
                      <a:pt x="23101" y="100380"/>
                    </a:lnTo>
                    <a:lnTo>
                      <a:pt x="23101" y="113205"/>
                    </a:lnTo>
                    <a:close/>
                    <a:moveTo>
                      <a:pt x="23101" y="47436"/>
                    </a:moveTo>
                    <a:lnTo>
                      <a:pt x="11592" y="47436"/>
                    </a:lnTo>
                    <a:cubicBezTo>
                      <a:pt x="8057" y="47436"/>
                      <a:pt x="5179" y="44559"/>
                      <a:pt x="5179" y="41024"/>
                    </a:cubicBezTo>
                    <a:cubicBezTo>
                      <a:pt x="5179" y="37489"/>
                      <a:pt x="8057" y="34611"/>
                      <a:pt x="11592" y="34611"/>
                    </a:cubicBezTo>
                    <a:lnTo>
                      <a:pt x="23101" y="34611"/>
                    </a:lnTo>
                    <a:lnTo>
                      <a:pt x="23101" y="47436"/>
                    </a:lnTo>
                    <a:close/>
                    <a:moveTo>
                      <a:pt x="28281" y="316104"/>
                    </a:moveTo>
                    <a:lnTo>
                      <a:pt x="28281" y="297606"/>
                    </a:lnTo>
                    <a:lnTo>
                      <a:pt x="44559" y="297606"/>
                    </a:lnTo>
                    <a:cubicBezTo>
                      <a:pt x="46121" y="297606"/>
                      <a:pt x="47600" y="298182"/>
                      <a:pt x="48751" y="299168"/>
                    </a:cubicBezTo>
                    <a:cubicBezTo>
                      <a:pt x="47518" y="300402"/>
                      <a:pt x="46778" y="302128"/>
                      <a:pt x="46778" y="304019"/>
                    </a:cubicBezTo>
                    <a:cubicBezTo>
                      <a:pt x="46778" y="307801"/>
                      <a:pt x="49820" y="310925"/>
                      <a:pt x="53684" y="310925"/>
                    </a:cubicBezTo>
                    <a:cubicBezTo>
                      <a:pt x="57466" y="310925"/>
                      <a:pt x="60590" y="307883"/>
                      <a:pt x="60590" y="304019"/>
                    </a:cubicBezTo>
                    <a:cubicBezTo>
                      <a:pt x="60590" y="300319"/>
                      <a:pt x="57712" y="297360"/>
                      <a:pt x="54095" y="297195"/>
                    </a:cubicBezTo>
                    <a:cubicBezTo>
                      <a:pt x="51957" y="294318"/>
                      <a:pt x="48587" y="292427"/>
                      <a:pt x="44723" y="292427"/>
                    </a:cubicBezTo>
                    <a:lnTo>
                      <a:pt x="28445" y="292427"/>
                    </a:lnTo>
                    <a:lnTo>
                      <a:pt x="28445" y="231919"/>
                    </a:lnTo>
                    <a:lnTo>
                      <a:pt x="44723" y="231919"/>
                    </a:lnTo>
                    <a:cubicBezTo>
                      <a:pt x="46285" y="231919"/>
                      <a:pt x="47765" y="232495"/>
                      <a:pt x="48916" y="233481"/>
                    </a:cubicBezTo>
                    <a:cubicBezTo>
                      <a:pt x="47683" y="234714"/>
                      <a:pt x="46943" y="236441"/>
                      <a:pt x="46943" y="238332"/>
                    </a:cubicBezTo>
                    <a:cubicBezTo>
                      <a:pt x="46943" y="242113"/>
                      <a:pt x="49984" y="245238"/>
                      <a:pt x="53849" y="245238"/>
                    </a:cubicBezTo>
                    <a:cubicBezTo>
                      <a:pt x="57630" y="245238"/>
                      <a:pt x="60754" y="242196"/>
                      <a:pt x="60754" y="238332"/>
                    </a:cubicBezTo>
                    <a:cubicBezTo>
                      <a:pt x="60754" y="234632"/>
                      <a:pt x="57877" y="231673"/>
                      <a:pt x="54260" y="231508"/>
                    </a:cubicBezTo>
                    <a:cubicBezTo>
                      <a:pt x="52122" y="228631"/>
                      <a:pt x="48751" y="226740"/>
                      <a:pt x="44887" y="226740"/>
                    </a:cubicBezTo>
                    <a:lnTo>
                      <a:pt x="28610" y="226740"/>
                    </a:lnTo>
                    <a:lnTo>
                      <a:pt x="28610" y="166232"/>
                    </a:lnTo>
                    <a:lnTo>
                      <a:pt x="44887" y="166232"/>
                    </a:lnTo>
                    <a:cubicBezTo>
                      <a:pt x="46449" y="166232"/>
                      <a:pt x="47929" y="166808"/>
                      <a:pt x="49080" y="167794"/>
                    </a:cubicBezTo>
                    <a:cubicBezTo>
                      <a:pt x="47847" y="169027"/>
                      <a:pt x="47107" y="170754"/>
                      <a:pt x="47107" y="172645"/>
                    </a:cubicBezTo>
                    <a:cubicBezTo>
                      <a:pt x="47107" y="176426"/>
                      <a:pt x="50149" y="179550"/>
                      <a:pt x="54013" y="179550"/>
                    </a:cubicBezTo>
                    <a:cubicBezTo>
                      <a:pt x="57795" y="179550"/>
                      <a:pt x="60919" y="176509"/>
                      <a:pt x="60919" y="172645"/>
                    </a:cubicBezTo>
                    <a:cubicBezTo>
                      <a:pt x="60919" y="168945"/>
                      <a:pt x="58041" y="165986"/>
                      <a:pt x="54424" y="165821"/>
                    </a:cubicBezTo>
                    <a:cubicBezTo>
                      <a:pt x="52287" y="162944"/>
                      <a:pt x="48916" y="161053"/>
                      <a:pt x="45052" y="161053"/>
                    </a:cubicBezTo>
                    <a:lnTo>
                      <a:pt x="28774" y="161053"/>
                    </a:lnTo>
                    <a:lnTo>
                      <a:pt x="28774" y="100545"/>
                    </a:lnTo>
                    <a:lnTo>
                      <a:pt x="45052" y="100545"/>
                    </a:lnTo>
                    <a:cubicBezTo>
                      <a:pt x="46614" y="100545"/>
                      <a:pt x="48094" y="101120"/>
                      <a:pt x="49245" y="102107"/>
                    </a:cubicBezTo>
                    <a:cubicBezTo>
                      <a:pt x="48011" y="103340"/>
                      <a:pt x="47272" y="105067"/>
                      <a:pt x="47272" y="106958"/>
                    </a:cubicBezTo>
                    <a:cubicBezTo>
                      <a:pt x="47272" y="110739"/>
                      <a:pt x="50314" y="113863"/>
                      <a:pt x="54177" y="113863"/>
                    </a:cubicBezTo>
                    <a:cubicBezTo>
                      <a:pt x="57959" y="113863"/>
                      <a:pt x="61083" y="110821"/>
                      <a:pt x="61083" y="106958"/>
                    </a:cubicBezTo>
                    <a:cubicBezTo>
                      <a:pt x="61083" y="103258"/>
                      <a:pt x="58206" y="100298"/>
                      <a:pt x="54588" y="100134"/>
                    </a:cubicBezTo>
                    <a:cubicBezTo>
                      <a:pt x="52451" y="97256"/>
                      <a:pt x="49080" y="95366"/>
                      <a:pt x="45216" y="95366"/>
                    </a:cubicBezTo>
                    <a:lnTo>
                      <a:pt x="28938" y="95366"/>
                    </a:lnTo>
                    <a:lnTo>
                      <a:pt x="28938" y="34858"/>
                    </a:lnTo>
                    <a:lnTo>
                      <a:pt x="45216" y="34858"/>
                    </a:lnTo>
                    <a:cubicBezTo>
                      <a:pt x="46778" y="34858"/>
                      <a:pt x="48258" y="35433"/>
                      <a:pt x="49409" y="36420"/>
                    </a:cubicBezTo>
                    <a:cubicBezTo>
                      <a:pt x="48176" y="37653"/>
                      <a:pt x="47436" y="39379"/>
                      <a:pt x="47436" y="41270"/>
                    </a:cubicBezTo>
                    <a:cubicBezTo>
                      <a:pt x="47436" y="45052"/>
                      <a:pt x="50478" y="48176"/>
                      <a:pt x="54342" y="48176"/>
                    </a:cubicBezTo>
                    <a:cubicBezTo>
                      <a:pt x="58123" y="48176"/>
                      <a:pt x="61247" y="45134"/>
                      <a:pt x="61247" y="41270"/>
                    </a:cubicBezTo>
                    <a:cubicBezTo>
                      <a:pt x="61247" y="37571"/>
                      <a:pt x="58370" y="34611"/>
                      <a:pt x="54753" y="34447"/>
                    </a:cubicBezTo>
                    <a:cubicBezTo>
                      <a:pt x="52615" y="31569"/>
                      <a:pt x="49245" y="29678"/>
                      <a:pt x="45381" y="29678"/>
                    </a:cubicBezTo>
                    <a:lnTo>
                      <a:pt x="29103" y="29678"/>
                    </a:lnTo>
                    <a:lnTo>
                      <a:pt x="29103" y="19977"/>
                    </a:lnTo>
                    <a:cubicBezTo>
                      <a:pt x="29103" y="12003"/>
                      <a:pt x="35597" y="5508"/>
                      <a:pt x="43572" y="5508"/>
                    </a:cubicBezTo>
                    <a:lnTo>
                      <a:pt x="72429" y="5508"/>
                    </a:lnTo>
                    <a:lnTo>
                      <a:pt x="72429" y="334026"/>
                    </a:lnTo>
                    <a:lnTo>
                      <a:pt x="43572" y="334026"/>
                    </a:lnTo>
                    <a:cubicBezTo>
                      <a:pt x="35597" y="334026"/>
                      <a:pt x="29103" y="327532"/>
                      <a:pt x="29103" y="319557"/>
                    </a:cubicBezTo>
                    <a:lnTo>
                      <a:pt x="29103" y="316104"/>
                    </a:lnTo>
                    <a:close/>
                    <a:moveTo>
                      <a:pt x="307965" y="354415"/>
                    </a:moveTo>
                    <a:cubicBezTo>
                      <a:pt x="307965" y="362389"/>
                      <a:pt x="301470" y="368884"/>
                      <a:pt x="293496" y="368884"/>
                    </a:cubicBezTo>
                    <a:lnTo>
                      <a:pt x="42832" y="368884"/>
                    </a:lnTo>
                    <a:cubicBezTo>
                      <a:pt x="34858" y="368884"/>
                      <a:pt x="28363" y="362389"/>
                      <a:pt x="28363" y="354415"/>
                    </a:cubicBezTo>
                    <a:lnTo>
                      <a:pt x="28363" y="332546"/>
                    </a:lnTo>
                    <a:cubicBezTo>
                      <a:pt x="31980" y="336493"/>
                      <a:pt x="37159" y="338959"/>
                      <a:pt x="42832" y="338959"/>
                    </a:cubicBezTo>
                    <a:lnTo>
                      <a:pt x="293496" y="338959"/>
                    </a:lnTo>
                    <a:cubicBezTo>
                      <a:pt x="299250" y="338959"/>
                      <a:pt x="304348" y="336493"/>
                      <a:pt x="307965" y="332546"/>
                    </a:cubicBezTo>
                    <a:lnTo>
                      <a:pt x="307965" y="354415"/>
                    </a:lnTo>
                    <a:close/>
                    <a:moveTo>
                      <a:pt x="307965" y="317666"/>
                    </a:moveTo>
                    <a:lnTo>
                      <a:pt x="307965" y="319310"/>
                    </a:lnTo>
                    <a:cubicBezTo>
                      <a:pt x="307965" y="327285"/>
                      <a:pt x="301470" y="333780"/>
                      <a:pt x="293496" y="333780"/>
                    </a:cubicBezTo>
                    <a:lnTo>
                      <a:pt x="76868" y="333780"/>
                    </a:lnTo>
                    <a:lnTo>
                      <a:pt x="76868" y="5261"/>
                    </a:lnTo>
                    <a:lnTo>
                      <a:pt x="293496" y="5261"/>
                    </a:lnTo>
                    <a:cubicBezTo>
                      <a:pt x="301470" y="5261"/>
                      <a:pt x="307965" y="11756"/>
                      <a:pt x="307965" y="19731"/>
                    </a:cubicBezTo>
                    <a:lnTo>
                      <a:pt x="307965" y="317666"/>
                    </a:lnTo>
                    <a:close/>
                  </a:path>
                </a:pathLst>
              </a:custGeom>
              <a:grpFill/>
              <a:ln w="8221" cap="flat">
                <a:noFill/>
                <a:prstDash val="solid"/>
                <a:miter/>
              </a:ln>
            </p:spPr>
            <p:txBody>
              <a:bodyPr rtlCol="0" anchor="ctr"/>
              <a:lstStyle/>
              <a:p>
                <a:endParaRPr lang="en-US"/>
              </a:p>
            </p:txBody>
          </p:sp>
          <p:sp>
            <p:nvSpPr>
              <p:cNvPr id="175" name="Freeform: Shape 174">
                <a:extLst>
                  <a:ext uri="{FF2B5EF4-FFF2-40B4-BE49-F238E27FC236}">
                    <a16:creationId xmlns:a16="http://schemas.microsoft.com/office/drawing/2014/main" id="{BEA6AE99-32F0-462E-A8B4-97B3C62E1E55}"/>
                  </a:ext>
                </a:extLst>
              </p:cNvPr>
              <p:cNvSpPr/>
              <p:nvPr/>
            </p:nvSpPr>
            <p:spPr>
              <a:xfrm>
                <a:off x="7741364" y="3017344"/>
                <a:ext cx="143459" cy="45380"/>
              </a:xfrm>
              <a:custGeom>
                <a:avLst/>
                <a:gdLst>
                  <a:gd name="connsiteX0" fmla="*/ 0 w 143459"/>
                  <a:gd name="connsiteY0" fmla="*/ 45381 h 45380"/>
                  <a:gd name="connsiteX1" fmla="*/ 143460 w 143459"/>
                  <a:gd name="connsiteY1" fmla="*/ 45381 h 45380"/>
                  <a:gd name="connsiteX2" fmla="*/ 143460 w 143459"/>
                  <a:gd name="connsiteY2" fmla="*/ 0 h 45380"/>
                  <a:gd name="connsiteX3" fmla="*/ 0 w 143459"/>
                  <a:gd name="connsiteY3" fmla="*/ 0 h 45380"/>
                  <a:gd name="connsiteX4" fmla="*/ 0 w 143459"/>
                  <a:gd name="connsiteY4" fmla="*/ 45381 h 45380"/>
                  <a:gd name="connsiteX5" fmla="*/ 5262 w 143459"/>
                  <a:gd name="connsiteY5" fmla="*/ 5261 h 45380"/>
                  <a:gd name="connsiteX6" fmla="*/ 138280 w 143459"/>
                  <a:gd name="connsiteY6" fmla="*/ 5261 h 45380"/>
                  <a:gd name="connsiteX7" fmla="*/ 138280 w 143459"/>
                  <a:gd name="connsiteY7" fmla="*/ 40201 h 45380"/>
                  <a:gd name="connsiteX8" fmla="*/ 5262 w 143459"/>
                  <a:gd name="connsiteY8" fmla="*/ 40201 h 45380"/>
                  <a:gd name="connsiteX9" fmla="*/ 5262 w 143459"/>
                  <a:gd name="connsiteY9" fmla="*/ 5261 h 45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459" h="45380">
                    <a:moveTo>
                      <a:pt x="0" y="45381"/>
                    </a:moveTo>
                    <a:lnTo>
                      <a:pt x="143460" y="45381"/>
                    </a:lnTo>
                    <a:lnTo>
                      <a:pt x="143460" y="0"/>
                    </a:lnTo>
                    <a:lnTo>
                      <a:pt x="0" y="0"/>
                    </a:lnTo>
                    <a:lnTo>
                      <a:pt x="0" y="45381"/>
                    </a:lnTo>
                    <a:close/>
                    <a:moveTo>
                      <a:pt x="5262" y="5261"/>
                    </a:moveTo>
                    <a:lnTo>
                      <a:pt x="138280" y="5261"/>
                    </a:lnTo>
                    <a:lnTo>
                      <a:pt x="138280" y="40201"/>
                    </a:lnTo>
                    <a:lnTo>
                      <a:pt x="5262" y="40201"/>
                    </a:lnTo>
                    <a:lnTo>
                      <a:pt x="5262" y="5261"/>
                    </a:lnTo>
                    <a:close/>
                  </a:path>
                </a:pathLst>
              </a:custGeom>
              <a:grpFill/>
              <a:ln w="8221" cap="flat">
                <a:noFill/>
                <a:prstDash val="solid"/>
                <a:miter/>
              </a:ln>
            </p:spPr>
            <p:txBody>
              <a:bodyPr rtlCol="0" anchor="ctr"/>
              <a:lstStyle/>
              <a:p>
                <a:endParaRPr lang="en-US"/>
              </a:p>
            </p:txBody>
          </p:sp>
          <p:sp>
            <p:nvSpPr>
              <p:cNvPr id="176" name="Freeform: Shape 175">
                <a:extLst>
                  <a:ext uri="{FF2B5EF4-FFF2-40B4-BE49-F238E27FC236}">
                    <a16:creationId xmlns:a16="http://schemas.microsoft.com/office/drawing/2014/main" id="{5C510F62-88D6-4B9D-843F-5E1E4DE6C415}"/>
                  </a:ext>
                </a:extLst>
              </p:cNvPr>
              <p:cNvSpPr/>
              <p:nvPr/>
            </p:nvSpPr>
            <p:spPr>
              <a:xfrm>
                <a:off x="7696806" y="3287821"/>
                <a:ext cx="191060" cy="5179"/>
              </a:xfrm>
              <a:custGeom>
                <a:avLst/>
                <a:gdLst>
                  <a:gd name="connsiteX0" fmla="*/ 0 w 191060"/>
                  <a:gd name="connsiteY0" fmla="*/ 0 h 5179"/>
                  <a:gd name="connsiteX1" fmla="*/ 191060 w 191060"/>
                  <a:gd name="connsiteY1" fmla="*/ 0 h 5179"/>
                  <a:gd name="connsiteX2" fmla="*/ 191060 w 191060"/>
                  <a:gd name="connsiteY2" fmla="*/ 5179 h 5179"/>
                  <a:gd name="connsiteX3" fmla="*/ 0 w 191060"/>
                  <a:gd name="connsiteY3" fmla="*/ 5179 h 5179"/>
                </a:gdLst>
                <a:ahLst/>
                <a:cxnLst>
                  <a:cxn ang="0">
                    <a:pos x="connsiteX0" y="connsiteY0"/>
                  </a:cxn>
                  <a:cxn ang="0">
                    <a:pos x="connsiteX1" y="connsiteY1"/>
                  </a:cxn>
                  <a:cxn ang="0">
                    <a:pos x="connsiteX2" y="connsiteY2"/>
                  </a:cxn>
                  <a:cxn ang="0">
                    <a:pos x="connsiteX3" y="connsiteY3"/>
                  </a:cxn>
                </a:cxnLst>
                <a:rect l="l" t="t" r="r" b="b"/>
                <a:pathLst>
                  <a:path w="191060" h="5179">
                    <a:moveTo>
                      <a:pt x="0" y="0"/>
                    </a:moveTo>
                    <a:lnTo>
                      <a:pt x="191060" y="0"/>
                    </a:lnTo>
                    <a:lnTo>
                      <a:pt x="191060" y="5179"/>
                    </a:lnTo>
                    <a:lnTo>
                      <a:pt x="0" y="5179"/>
                    </a:lnTo>
                    <a:close/>
                  </a:path>
                </a:pathLst>
              </a:custGeom>
              <a:grpFill/>
              <a:ln w="8221" cap="flat">
                <a:noFill/>
                <a:prstDash val="solid"/>
                <a:miter/>
              </a:ln>
            </p:spPr>
            <p:txBody>
              <a:bodyPr rtlCol="0" anchor="ctr"/>
              <a:lstStyle/>
              <a:p>
                <a:endParaRPr lang="en-US"/>
              </a:p>
            </p:txBody>
          </p:sp>
        </p:grpSp>
        <p:grpSp>
          <p:nvGrpSpPr>
            <p:cNvPr id="106" name="Graphic 2">
              <a:extLst>
                <a:ext uri="{FF2B5EF4-FFF2-40B4-BE49-F238E27FC236}">
                  <a16:creationId xmlns:a16="http://schemas.microsoft.com/office/drawing/2014/main" id="{2E915221-ED1B-47CE-9F1F-2209DAF14A0A}"/>
                </a:ext>
              </a:extLst>
            </p:cNvPr>
            <p:cNvGrpSpPr/>
            <p:nvPr/>
          </p:nvGrpSpPr>
          <p:grpSpPr>
            <a:xfrm>
              <a:off x="1497725" y="1771676"/>
              <a:ext cx="455436" cy="450958"/>
              <a:chOff x="1497725" y="1771676"/>
              <a:chExt cx="455436" cy="450958"/>
            </a:xfrm>
            <a:grpFill/>
          </p:grpSpPr>
          <p:sp>
            <p:nvSpPr>
              <p:cNvPr id="171" name="Freeform: Shape 170">
                <a:extLst>
                  <a:ext uri="{FF2B5EF4-FFF2-40B4-BE49-F238E27FC236}">
                    <a16:creationId xmlns:a16="http://schemas.microsoft.com/office/drawing/2014/main" id="{48AEA59D-1D3D-474A-B11E-25BD09341051}"/>
                  </a:ext>
                </a:extLst>
              </p:cNvPr>
              <p:cNvSpPr/>
              <p:nvPr/>
            </p:nvSpPr>
            <p:spPr>
              <a:xfrm>
                <a:off x="1497725" y="1771676"/>
                <a:ext cx="455436" cy="450958"/>
              </a:xfrm>
              <a:custGeom>
                <a:avLst/>
                <a:gdLst>
                  <a:gd name="connsiteX0" fmla="*/ 5167 w 455436"/>
                  <a:gd name="connsiteY0" fmla="*/ 259950 h 450958"/>
                  <a:gd name="connsiteX1" fmla="*/ 175181 w 455436"/>
                  <a:gd name="connsiteY1" fmla="*/ 444186 h 450958"/>
                  <a:gd name="connsiteX2" fmla="*/ 203050 w 455436"/>
                  <a:gd name="connsiteY2" fmla="*/ 445337 h 450958"/>
                  <a:gd name="connsiteX3" fmla="*/ 210203 w 455436"/>
                  <a:gd name="connsiteY3" fmla="*/ 438760 h 450958"/>
                  <a:gd name="connsiteX4" fmla="*/ 218013 w 455436"/>
                  <a:gd name="connsiteY4" fmla="*/ 447228 h 450958"/>
                  <a:gd name="connsiteX5" fmla="*/ 234455 w 455436"/>
                  <a:gd name="connsiteY5" fmla="*/ 447886 h 450958"/>
                  <a:gd name="connsiteX6" fmla="*/ 235113 w 455436"/>
                  <a:gd name="connsiteY6" fmla="*/ 431443 h 450958"/>
                  <a:gd name="connsiteX7" fmla="*/ 227303 w 455436"/>
                  <a:gd name="connsiteY7" fmla="*/ 422975 h 450958"/>
                  <a:gd name="connsiteX8" fmla="*/ 258543 w 455436"/>
                  <a:gd name="connsiteY8" fmla="*/ 394201 h 450958"/>
                  <a:gd name="connsiteX9" fmla="*/ 266353 w 455436"/>
                  <a:gd name="connsiteY9" fmla="*/ 402669 h 450958"/>
                  <a:gd name="connsiteX10" fmla="*/ 282796 w 455436"/>
                  <a:gd name="connsiteY10" fmla="*/ 403327 h 450958"/>
                  <a:gd name="connsiteX11" fmla="*/ 283453 w 455436"/>
                  <a:gd name="connsiteY11" fmla="*/ 386884 h 450958"/>
                  <a:gd name="connsiteX12" fmla="*/ 275643 w 455436"/>
                  <a:gd name="connsiteY12" fmla="*/ 378417 h 450958"/>
                  <a:gd name="connsiteX13" fmla="*/ 306884 w 455436"/>
                  <a:gd name="connsiteY13" fmla="*/ 349643 h 450958"/>
                  <a:gd name="connsiteX14" fmla="*/ 314694 w 455436"/>
                  <a:gd name="connsiteY14" fmla="*/ 358110 h 450958"/>
                  <a:gd name="connsiteX15" fmla="*/ 331136 w 455436"/>
                  <a:gd name="connsiteY15" fmla="*/ 358768 h 450958"/>
                  <a:gd name="connsiteX16" fmla="*/ 331794 w 455436"/>
                  <a:gd name="connsiteY16" fmla="*/ 342326 h 450958"/>
                  <a:gd name="connsiteX17" fmla="*/ 323984 w 455436"/>
                  <a:gd name="connsiteY17" fmla="*/ 333858 h 450958"/>
                  <a:gd name="connsiteX18" fmla="*/ 355224 w 455436"/>
                  <a:gd name="connsiteY18" fmla="*/ 305084 h 450958"/>
                  <a:gd name="connsiteX19" fmla="*/ 363034 w 455436"/>
                  <a:gd name="connsiteY19" fmla="*/ 313552 h 450958"/>
                  <a:gd name="connsiteX20" fmla="*/ 379477 w 455436"/>
                  <a:gd name="connsiteY20" fmla="*/ 314209 h 450958"/>
                  <a:gd name="connsiteX21" fmla="*/ 380134 w 455436"/>
                  <a:gd name="connsiteY21" fmla="*/ 297767 h 450958"/>
                  <a:gd name="connsiteX22" fmla="*/ 372324 w 455436"/>
                  <a:gd name="connsiteY22" fmla="*/ 289299 h 450958"/>
                  <a:gd name="connsiteX23" fmla="*/ 403565 w 455436"/>
                  <a:gd name="connsiteY23" fmla="*/ 260525 h 450958"/>
                  <a:gd name="connsiteX24" fmla="*/ 411375 w 455436"/>
                  <a:gd name="connsiteY24" fmla="*/ 268993 h 450958"/>
                  <a:gd name="connsiteX25" fmla="*/ 427817 w 455436"/>
                  <a:gd name="connsiteY25" fmla="*/ 269651 h 450958"/>
                  <a:gd name="connsiteX26" fmla="*/ 428475 w 455436"/>
                  <a:gd name="connsiteY26" fmla="*/ 253208 h 450958"/>
                  <a:gd name="connsiteX27" fmla="*/ 420665 w 455436"/>
                  <a:gd name="connsiteY27" fmla="*/ 244740 h 450958"/>
                  <a:gd name="connsiteX28" fmla="*/ 420994 w 455436"/>
                  <a:gd name="connsiteY28" fmla="*/ 244412 h 450958"/>
                  <a:gd name="connsiteX29" fmla="*/ 423296 w 455436"/>
                  <a:gd name="connsiteY29" fmla="*/ 242274 h 450958"/>
                  <a:gd name="connsiteX30" fmla="*/ 449110 w 455436"/>
                  <a:gd name="connsiteY30" fmla="*/ 218433 h 450958"/>
                  <a:gd name="connsiteX31" fmla="*/ 450261 w 455436"/>
                  <a:gd name="connsiteY31" fmla="*/ 190563 h 450958"/>
                  <a:gd name="connsiteX32" fmla="*/ 280247 w 455436"/>
                  <a:gd name="connsiteY32" fmla="*/ 6326 h 450958"/>
                  <a:gd name="connsiteX33" fmla="*/ 252377 w 455436"/>
                  <a:gd name="connsiteY33" fmla="*/ 5175 h 450958"/>
                  <a:gd name="connsiteX34" fmla="*/ 226563 w 455436"/>
                  <a:gd name="connsiteY34" fmla="*/ 29017 h 450958"/>
                  <a:gd name="connsiteX35" fmla="*/ 225330 w 455436"/>
                  <a:gd name="connsiteY35" fmla="*/ 30086 h 450958"/>
                  <a:gd name="connsiteX36" fmla="*/ 6400 w 455436"/>
                  <a:gd name="connsiteY36" fmla="*/ 232162 h 450958"/>
                  <a:gd name="connsiteX37" fmla="*/ 5167 w 455436"/>
                  <a:gd name="connsiteY37" fmla="*/ 259950 h 450958"/>
                  <a:gd name="connsiteX38" fmla="*/ 416719 w 455436"/>
                  <a:gd name="connsiteY38" fmla="*/ 248111 h 450958"/>
                  <a:gd name="connsiteX39" fmla="*/ 424529 w 455436"/>
                  <a:gd name="connsiteY39" fmla="*/ 256579 h 450958"/>
                  <a:gd name="connsiteX40" fmla="*/ 424200 w 455436"/>
                  <a:gd name="connsiteY40" fmla="*/ 265622 h 450958"/>
                  <a:gd name="connsiteX41" fmla="*/ 415157 w 455436"/>
                  <a:gd name="connsiteY41" fmla="*/ 265293 h 450958"/>
                  <a:gd name="connsiteX42" fmla="*/ 407346 w 455436"/>
                  <a:gd name="connsiteY42" fmla="*/ 256826 h 450958"/>
                  <a:gd name="connsiteX43" fmla="*/ 416719 w 455436"/>
                  <a:gd name="connsiteY43" fmla="*/ 248111 h 450958"/>
                  <a:gd name="connsiteX44" fmla="*/ 368378 w 455436"/>
                  <a:gd name="connsiteY44" fmla="*/ 292670 h 450958"/>
                  <a:gd name="connsiteX45" fmla="*/ 376188 w 455436"/>
                  <a:gd name="connsiteY45" fmla="*/ 301138 h 450958"/>
                  <a:gd name="connsiteX46" fmla="*/ 375859 w 455436"/>
                  <a:gd name="connsiteY46" fmla="*/ 310181 h 450958"/>
                  <a:gd name="connsiteX47" fmla="*/ 366816 w 455436"/>
                  <a:gd name="connsiteY47" fmla="*/ 309852 h 450958"/>
                  <a:gd name="connsiteX48" fmla="*/ 359006 w 455436"/>
                  <a:gd name="connsiteY48" fmla="*/ 301384 h 450958"/>
                  <a:gd name="connsiteX49" fmla="*/ 368378 w 455436"/>
                  <a:gd name="connsiteY49" fmla="*/ 292670 h 450958"/>
                  <a:gd name="connsiteX50" fmla="*/ 320120 w 455436"/>
                  <a:gd name="connsiteY50" fmla="*/ 337311 h 450958"/>
                  <a:gd name="connsiteX51" fmla="*/ 327930 w 455436"/>
                  <a:gd name="connsiteY51" fmla="*/ 345779 h 450958"/>
                  <a:gd name="connsiteX52" fmla="*/ 327601 w 455436"/>
                  <a:gd name="connsiteY52" fmla="*/ 354822 h 450958"/>
                  <a:gd name="connsiteX53" fmla="*/ 318558 w 455436"/>
                  <a:gd name="connsiteY53" fmla="*/ 354493 h 450958"/>
                  <a:gd name="connsiteX54" fmla="*/ 310748 w 455436"/>
                  <a:gd name="connsiteY54" fmla="*/ 346025 h 450958"/>
                  <a:gd name="connsiteX55" fmla="*/ 320120 w 455436"/>
                  <a:gd name="connsiteY55" fmla="*/ 337311 h 450958"/>
                  <a:gd name="connsiteX56" fmla="*/ 271779 w 455436"/>
                  <a:gd name="connsiteY56" fmla="*/ 381870 h 450958"/>
                  <a:gd name="connsiteX57" fmla="*/ 279589 w 455436"/>
                  <a:gd name="connsiteY57" fmla="*/ 390337 h 450958"/>
                  <a:gd name="connsiteX58" fmla="*/ 279261 w 455436"/>
                  <a:gd name="connsiteY58" fmla="*/ 399381 h 450958"/>
                  <a:gd name="connsiteX59" fmla="*/ 270217 w 455436"/>
                  <a:gd name="connsiteY59" fmla="*/ 399052 h 450958"/>
                  <a:gd name="connsiteX60" fmla="*/ 262407 w 455436"/>
                  <a:gd name="connsiteY60" fmla="*/ 390584 h 450958"/>
                  <a:gd name="connsiteX61" fmla="*/ 271779 w 455436"/>
                  <a:gd name="connsiteY61" fmla="*/ 381870 h 450958"/>
                  <a:gd name="connsiteX62" fmla="*/ 223439 w 455436"/>
                  <a:gd name="connsiteY62" fmla="*/ 426428 h 450958"/>
                  <a:gd name="connsiteX63" fmla="*/ 231249 w 455436"/>
                  <a:gd name="connsiteY63" fmla="*/ 434896 h 450958"/>
                  <a:gd name="connsiteX64" fmla="*/ 230920 w 455436"/>
                  <a:gd name="connsiteY64" fmla="*/ 443939 h 450958"/>
                  <a:gd name="connsiteX65" fmla="*/ 221877 w 455436"/>
                  <a:gd name="connsiteY65" fmla="*/ 443611 h 450958"/>
                  <a:gd name="connsiteX66" fmla="*/ 214067 w 455436"/>
                  <a:gd name="connsiteY66" fmla="*/ 435143 h 450958"/>
                  <a:gd name="connsiteX67" fmla="*/ 223439 w 455436"/>
                  <a:gd name="connsiteY67" fmla="*/ 426428 h 450958"/>
                  <a:gd name="connsiteX68" fmla="*/ 417376 w 455436"/>
                  <a:gd name="connsiteY68" fmla="*/ 240465 h 450958"/>
                  <a:gd name="connsiteX69" fmla="*/ 403811 w 455436"/>
                  <a:gd name="connsiteY69" fmla="*/ 253044 h 450958"/>
                  <a:gd name="connsiteX70" fmla="*/ 392795 w 455436"/>
                  <a:gd name="connsiteY70" fmla="*/ 241041 h 450958"/>
                  <a:gd name="connsiteX71" fmla="*/ 391151 w 455436"/>
                  <a:gd name="connsiteY71" fmla="*/ 236930 h 450958"/>
                  <a:gd name="connsiteX72" fmla="*/ 396084 w 455436"/>
                  <a:gd name="connsiteY72" fmla="*/ 235122 h 450958"/>
                  <a:gd name="connsiteX73" fmla="*/ 396494 w 455436"/>
                  <a:gd name="connsiteY73" fmla="*/ 225421 h 450958"/>
                  <a:gd name="connsiteX74" fmla="*/ 386794 w 455436"/>
                  <a:gd name="connsiteY74" fmla="*/ 225010 h 450958"/>
                  <a:gd name="connsiteX75" fmla="*/ 386218 w 455436"/>
                  <a:gd name="connsiteY75" fmla="*/ 234464 h 450958"/>
                  <a:gd name="connsiteX76" fmla="*/ 389013 w 455436"/>
                  <a:gd name="connsiteY76" fmla="*/ 244576 h 450958"/>
                  <a:gd name="connsiteX77" fmla="*/ 400030 w 455436"/>
                  <a:gd name="connsiteY77" fmla="*/ 256579 h 450958"/>
                  <a:gd name="connsiteX78" fmla="*/ 355553 w 455436"/>
                  <a:gd name="connsiteY78" fmla="*/ 297603 h 450958"/>
                  <a:gd name="connsiteX79" fmla="*/ 344537 w 455436"/>
                  <a:gd name="connsiteY79" fmla="*/ 285600 h 450958"/>
                  <a:gd name="connsiteX80" fmla="*/ 342893 w 455436"/>
                  <a:gd name="connsiteY80" fmla="*/ 281489 h 450958"/>
                  <a:gd name="connsiteX81" fmla="*/ 347825 w 455436"/>
                  <a:gd name="connsiteY81" fmla="*/ 279680 h 450958"/>
                  <a:gd name="connsiteX82" fmla="*/ 348236 w 455436"/>
                  <a:gd name="connsiteY82" fmla="*/ 269979 h 450958"/>
                  <a:gd name="connsiteX83" fmla="*/ 338535 w 455436"/>
                  <a:gd name="connsiteY83" fmla="*/ 269568 h 450958"/>
                  <a:gd name="connsiteX84" fmla="*/ 337960 w 455436"/>
                  <a:gd name="connsiteY84" fmla="*/ 279023 h 450958"/>
                  <a:gd name="connsiteX85" fmla="*/ 340755 w 455436"/>
                  <a:gd name="connsiteY85" fmla="*/ 289135 h 450958"/>
                  <a:gd name="connsiteX86" fmla="*/ 351771 w 455436"/>
                  <a:gd name="connsiteY86" fmla="*/ 301138 h 450958"/>
                  <a:gd name="connsiteX87" fmla="*/ 307295 w 455436"/>
                  <a:gd name="connsiteY87" fmla="*/ 342161 h 450958"/>
                  <a:gd name="connsiteX88" fmla="*/ 296278 w 455436"/>
                  <a:gd name="connsiteY88" fmla="*/ 330158 h 450958"/>
                  <a:gd name="connsiteX89" fmla="*/ 294634 w 455436"/>
                  <a:gd name="connsiteY89" fmla="*/ 326048 h 450958"/>
                  <a:gd name="connsiteX90" fmla="*/ 299567 w 455436"/>
                  <a:gd name="connsiteY90" fmla="*/ 324239 h 450958"/>
                  <a:gd name="connsiteX91" fmla="*/ 299978 w 455436"/>
                  <a:gd name="connsiteY91" fmla="*/ 314538 h 450958"/>
                  <a:gd name="connsiteX92" fmla="*/ 290277 w 455436"/>
                  <a:gd name="connsiteY92" fmla="*/ 314127 h 450958"/>
                  <a:gd name="connsiteX93" fmla="*/ 289702 w 455436"/>
                  <a:gd name="connsiteY93" fmla="*/ 323581 h 450958"/>
                  <a:gd name="connsiteX94" fmla="*/ 292497 w 455436"/>
                  <a:gd name="connsiteY94" fmla="*/ 333694 h 450958"/>
                  <a:gd name="connsiteX95" fmla="*/ 303513 w 455436"/>
                  <a:gd name="connsiteY95" fmla="*/ 345696 h 450958"/>
                  <a:gd name="connsiteX96" fmla="*/ 259036 w 455436"/>
                  <a:gd name="connsiteY96" fmla="*/ 386720 h 450958"/>
                  <a:gd name="connsiteX97" fmla="*/ 248020 w 455436"/>
                  <a:gd name="connsiteY97" fmla="*/ 374717 h 450958"/>
                  <a:gd name="connsiteX98" fmla="*/ 246376 w 455436"/>
                  <a:gd name="connsiteY98" fmla="*/ 370607 h 450958"/>
                  <a:gd name="connsiteX99" fmla="*/ 251309 w 455436"/>
                  <a:gd name="connsiteY99" fmla="*/ 368798 h 450958"/>
                  <a:gd name="connsiteX100" fmla="*/ 251720 w 455436"/>
                  <a:gd name="connsiteY100" fmla="*/ 359097 h 450958"/>
                  <a:gd name="connsiteX101" fmla="*/ 242019 w 455436"/>
                  <a:gd name="connsiteY101" fmla="*/ 358686 h 450958"/>
                  <a:gd name="connsiteX102" fmla="*/ 241443 w 455436"/>
                  <a:gd name="connsiteY102" fmla="*/ 368140 h 450958"/>
                  <a:gd name="connsiteX103" fmla="*/ 244238 w 455436"/>
                  <a:gd name="connsiteY103" fmla="*/ 378252 h 450958"/>
                  <a:gd name="connsiteX104" fmla="*/ 255255 w 455436"/>
                  <a:gd name="connsiteY104" fmla="*/ 390255 h 450958"/>
                  <a:gd name="connsiteX105" fmla="*/ 210778 w 455436"/>
                  <a:gd name="connsiteY105" fmla="*/ 431279 h 450958"/>
                  <a:gd name="connsiteX106" fmla="*/ 199762 w 455436"/>
                  <a:gd name="connsiteY106" fmla="*/ 419276 h 450958"/>
                  <a:gd name="connsiteX107" fmla="*/ 198118 w 455436"/>
                  <a:gd name="connsiteY107" fmla="*/ 415165 h 450958"/>
                  <a:gd name="connsiteX108" fmla="*/ 203050 w 455436"/>
                  <a:gd name="connsiteY108" fmla="*/ 413357 h 450958"/>
                  <a:gd name="connsiteX109" fmla="*/ 203461 w 455436"/>
                  <a:gd name="connsiteY109" fmla="*/ 403656 h 450958"/>
                  <a:gd name="connsiteX110" fmla="*/ 193760 w 455436"/>
                  <a:gd name="connsiteY110" fmla="*/ 403245 h 450958"/>
                  <a:gd name="connsiteX111" fmla="*/ 193185 w 455436"/>
                  <a:gd name="connsiteY111" fmla="*/ 412699 h 450958"/>
                  <a:gd name="connsiteX112" fmla="*/ 195980 w 455436"/>
                  <a:gd name="connsiteY112" fmla="*/ 422811 h 450958"/>
                  <a:gd name="connsiteX113" fmla="*/ 206997 w 455436"/>
                  <a:gd name="connsiteY113" fmla="*/ 434814 h 450958"/>
                  <a:gd name="connsiteX114" fmla="*/ 199844 w 455436"/>
                  <a:gd name="connsiteY114" fmla="*/ 441391 h 450958"/>
                  <a:gd name="connsiteX115" fmla="*/ 179373 w 455436"/>
                  <a:gd name="connsiteY115" fmla="*/ 440569 h 450958"/>
                  <a:gd name="connsiteX116" fmla="*/ 159807 w 455436"/>
                  <a:gd name="connsiteY116" fmla="*/ 419358 h 450958"/>
                  <a:gd name="connsiteX117" fmla="*/ 401263 w 455436"/>
                  <a:gd name="connsiteY117" fmla="*/ 196564 h 450958"/>
                  <a:gd name="connsiteX118" fmla="*/ 420829 w 455436"/>
                  <a:gd name="connsiteY118" fmla="*/ 217775 h 450958"/>
                  <a:gd name="connsiteX119" fmla="*/ 420007 w 455436"/>
                  <a:gd name="connsiteY119" fmla="*/ 238246 h 450958"/>
                  <a:gd name="connsiteX120" fmla="*/ 417376 w 455436"/>
                  <a:gd name="connsiteY120" fmla="*/ 240465 h 450958"/>
                  <a:gd name="connsiteX121" fmla="*/ 255830 w 455436"/>
                  <a:gd name="connsiteY121" fmla="*/ 8875 h 450958"/>
                  <a:gd name="connsiteX122" fmla="*/ 276301 w 455436"/>
                  <a:gd name="connsiteY122" fmla="*/ 9697 h 450958"/>
                  <a:gd name="connsiteX123" fmla="*/ 446315 w 455436"/>
                  <a:gd name="connsiteY123" fmla="*/ 193934 h 450958"/>
                  <a:gd name="connsiteX124" fmla="*/ 445493 w 455436"/>
                  <a:gd name="connsiteY124" fmla="*/ 214404 h 450958"/>
                  <a:gd name="connsiteX125" fmla="*/ 429461 w 455436"/>
                  <a:gd name="connsiteY125" fmla="*/ 229202 h 450958"/>
                  <a:gd name="connsiteX126" fmla="*/ 424364 w 455436"/>
                  <a:gd name="connsiteY126" fmla="*/ 214240 h 450958"/>
                  <a:gd name="connsiteX127" fmla="*/ 254350 w 455436"/>
                  <a:gd name="connsiteY127" fmla="*/ 30003 h 450958"/>
                  <a:gd name="connsiteX128" fmla="*/ 239799 w 455436"/>
                  <a:gd name="connsiteY128" fmla="*/ 23673 h 450958"/>
                  <a:gd name="connsiteX129" fmla="*/ 255830 w 455436"/>
                  <a:gd name="connsiteY129" fmla="*/ 8875 h 450958"/>
                  <a:gd name="connsiteX130" fmla="*/ 228783 w 455436"/>
                  <a:gd name="connsiteY130" fmla="*/ 33867 h 450958"/>
                  <a:gd name="connsiteX131" fmla="*/ 230016 w 455436"/>
                  <a:gd name="connsiteY131" fmla="*/ 32799 h 450958"/>
                  <a:gd name="connsiteX132" fmla="*/ 250486 w 455436"/>
                  <a:gd name="connsiteY132" fmla="*/ 33621 h 450958"/>
                  <a:gd name="connsiteX133" fmla="*/ 397399 w 455436"/>
                  <a:gd name="connsiteY133" fmla="*/ 192865 h 450958"/>
                  <a:gd name="connsiteX134" fmla="*/ 155943 w 455436"/>
                  <a:gd name="connsiteY134" fmla="*/ 415659 h 450958"/>
                  <a:gd name="connsiteX135" fmla="*/ 9031 w 455436"/>
                  <a:gd name="connsiteY135" fmla="*/ 256414 h 450958"/>
                  <a:gd name="connsiteX136" fmla="*/ 9853 w 455436"/>
                  <a:gd name="connsiteY136" fmla="*/ 235944 h 450958"/>
                  <a:gd name="connsiteX137" fmla="*/ 228783 w 455436"/>
                  <a:gd name="connsiteY137" fmla="*/ 33867 h 4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455436" h="450958">
                    <a:moveTo>
                      <a:pt x="5167" y="259950"/>
                    </a:moveTo>
                    <a:lnTo>
                      <a:pt x="175181" y="444186"/>
                    </a:lnTo>
                    <a:cubicBezTo>
                      <a:pt x="182580" y="452161"/>
                      <a:pt x="195076" y="452654"/>
                      <a:pt x="203050" y="445337"/>
                    </a:cubicBezTo>
                    <a:lnTo>
                      <a:pt x="210203" y="438760"/>
                    </a:lnTo>
                    <a:lnTo>
                      <a:pt x="218013" y="447228"/>
                    </a:lnTo>
                    <a:cubicBezTo>
                      <a:pt x="222370" y="451914"/>
                      <a:pt x="229769" y="452243"/>
                      <a:pt x="234455" y="447886"/>
                    </a:cubicBezTo>
                    <a:cubicBezTo>
                      <a:pt x="239141" y="443528"/>
                      <a:pt x="239470" y="436129"/>
                      <a:pt x="235113" y="431443"/>
                    </a:cubicBezTo>
                    <a:lnTo>
                      <a:pt x="227303" y="422975"/>
                    </a:lnTo>
                    <a:lnTo>
                      <a:pt x="258543" y="394201"/>
                    </a:lnTo>
                    <a:lnTo>
                      <a:pt x="266353" y="402669"/>
                    </a:lnTo>
                    <a:cubicBezTo>
                      <a:pt x="270711" y="407355"/>
                      <a:pt x="278110" y="407684"/>
                      <a:pt x="282796" y="403327"/>
                    </a:cubicBezTo>
                    <a:cubicBezTo>
                      <a:pt x="287482" y="398970"/>
                      <a:pt x="287811" y="391571"/>
                      <a:pt x="283453" y="386884"/>
                    </a:cubicBezTo>
                    <a:lnTo>
                      <a:pt x="275643" y="378417"/>
                    </a:lnTo>
                    <a:lnTo>
                      <a:pt x="306884" y="349643"/>
                    </a:lnTo>
                    <a:lnTo>
                      <a:pt x="314694" y="358110"/>
                    </a:lnTo>
                    <a:cubicBezTo>
                      <a:pt x="319051" y="362796"/>
                      <a:pt x="326450" y="363125"/>
                      <a:pt x="331136" y="358768"/>
                    </a:cubicBezTo>
                    <a:cubicBezTo>
                      <a:pt x="335822" y="354411"/>
                      <a:pt x="336151" y="347012"/>
                      <a:pt x="331794" y="342326"/>
                    </a:cubicBezTo>
                    <a:lnTo>
                      <a:pt x="323984" y="333858"/>
                    </a:lnTo>
                    <a:lnTo>
                      <a:pt x="355224" y="305084"/>
                    </a:lnTo>
                    <a:lnTo>
                      <a:pt x="363034" y="313552"/>
                    </a:lnTo>
                    <a:cubicBezTo>
                      <a:pt x="367392" y="318238"/>
                      <a:pt x="374791" y="318566"/>
                      <a:pt x="379477" y="314209"/>
                    </a:cubicBezTo>
                    <a:cubicBezTo>
                      <a:pt x="384163" y="309852"/>
                      <a:pt x="384492" y="302453"/>
                      <a:pt x="380134" y="297767"/>
                    </a:cubicBezTo>
                    <a:lnTo>
                      <a:pt x="372324" y="289299"/>
                    </a:lnTo>
                    <a:lnTo>
                      <a:pt x="403565" y="260525"/>
                    </a:lnTo>
                    <a:lnTo>
                      <a:pt x="411375" y="268993"/>
                    </a:lnTo>
                    <a:cubicBezTo>
                      <a:pt x="415732" y="273679"/>
                      <a:pt x="423131" y="274008"/>
                      <a:pt x="427817" y="269651"/>
                    </a:cubicBezTo>
                    <a:cubicBezTo>
                      <a:pt x="432503" y="265293"/>
                      <a:pt x="432832" y="257894"/>
                      <a:pt x="428475" y="253208"/>
                    </a:cubicBezTo>
                    <a:lnTo>
                      <a:pt x="420665" y="244740"/>
                    </a:lnTo>
                    <a:lnTo>
                      <a:pt x="420994" y="244412"/>
                    </a:lnTo>
                    <a:lnTo>
                      <a:pt x="423296" y="242274"/>
                    </a:lnTo>
                    <a:lnTo>
                      <a:pt x="449110" y="218433"/>
                    </a:lnTo>
                    <a:cubicBezTo>
                      <a:pt x="457085" y="211034"/>
                      <a:pt x="457578" y="198537"/>
                      <a:pt x="450261" y="190563"/>
                    </a:cubicBezTo>
                    <a:lnTo>
                      <a:pt x="280247" y="6326"/>
                    </a:lnTo>
                    <a:cubicBezTo>
                      <a:pt x="272848" y="-1648"/>
                      <a:pt x="260352" y="-2141"/>
                      <a:pt x="252377" y="5175"/>
                    </a:cubicBezTo>
                    <a:lnTo>
                      <a:pt x="226563" y="29017"/>
                    </a:lnTo>
                    <a:lnTo>
                      <a:pt x="225330" y="30086"/>
                    </a:lnTo>
                    <a:lnTo>
                      <a:pt x="6400" y="232162"/>
                    </a:lnTo>
                    <a:cubicBezTo>
                      <a:pt x="-1657" y="239397"/>
                      <a:pt x="-2150" y="251893"/>
                      <a:pt x="5167" y="259950"/>
                    </a:cubicBezTo>
                    <a:close/>
                    <a:moveTo>
                      <a:pt x="416719" y="248111"/>
                    </a:moveTo>
                    <a:lnTo>
                      <a:pt x="424529" y="256579"/>
                    </a:lnTo>
                    <a:cubicBezTo>
                      <a:pt x="426913" y="259210"/>
                      <a:pt x="426748" y="263238"/>
                      <a:pt x="424200" y="265622"/>
                    </a:cubicBezTo>
                    <a:cubicBezTo>
                      <a:pt x="421569" y="268006"/>
                      <a:pt x="417541" y="267842"/>
                      <a:pt x="415157" y="265293"/>
                    </a:cubicBezTo>
                    <a:lnTo>
                      <a:pt x="407346" y="256826"/>
                    </a:lnTo>
                    <a:lnTo>
                      <a:pt x="416719" y="248111"/>
                    </a:lnTo>
                    <a:close/>
                    <a:moveTo>
                      <a:pt x="368378" y="292670"/>
                    </a:moveTo>
                    <a:lnTo>
                      <a:pt x="376188" y="301138"/>
                    </a:lnTo>
                    <a:cubicBezTo>
                      <a:pt x="378572" y="303768"/>
                      <a:pt x="378408" y="307797"/>
                      <a:pt x="375859" y="310181"/>
                    </a:cubicBezTo>
                    <a:cubicBezTo>
                      <a:pt x="373229" y="312565"/>
                      <a:pt x="369200" y="312401"/>
                      <a:pt x="366816" y="309852"/>
                    </a:cubicBezTo>
                    <a:lnTo>
                      <a:pt x="359006" y="301384"/>
                    </a:lnTo>
                    <a:lnTo>
                      <a:pt x="368378" y="292670"/>
                    </a:lnTo>
                    <a:close/>
                    <a:moveTo>
                      <a:pt x="320120" y="337311"/>
                    </a:moveTo>
                    <a:lnTo>
                      <a:pt x="327930" y="345779"/>
                    </a:lnTo>
                    <a:cubicBezTo>
                      <a:pt x="330314" y="348409"/>
                      <a:pt x="330150" y="352438"/>
                      <a:pt x="327601" y="354822"/>
                    </a:cubicBezTo>
                    <a:cubicBezTo>
                      <a:pt x="324970" y="357206"/>
                      <a:pt x="320942" y="357042"/>
                      <a:pt x="318558" y="354493"/>
                    </a:cubicBezTo>
                    <a:lnTo>
                      <a:pt x="310748" y="346025"/>
                    </a:lnTo>
                    <a:lnTo>
                      <a:pt x="320120" y="337311"/>
                    </a:lnTo>
                    <a:close/>
                    <a:moveTo>
                      <a:pt x="271779" y="381870"/>
                    </a:moveTo>
                    <a:lnTo>
                      <a:pt x="279589" y="390337"/>
                    </a:lnTo>
                    <a:cubicBezTo>
                      <a:pt x="281974" y="392968"/>
                      <a:pt x="281809" y="396997"/>
                      <a:pt x="279261" y="399381"/>
                    </a:cubicBezTo>
                    <a:cubicBezTo>
                      <a:pt x="276630" y="401765"/>
                      <a:pt x="272601" y="401600"/>
                      <a:pt x="270217" y="399052"/>
                    </a:cubicBezTo>
                    <a:lnTo>
                      <a:pt x="262407" y="390584"/>
                    </a:lnTo>
                    <a:lnTo>
                      <a:pt x="271779" y="381870"/>
                    </a:lnTo>
                    <a:close/>
                    <a:moveTo>
                      <a:pt x="223439" y="426428"/>
                    </a:moveTo>
                    <a:lnTo>
                      <a:pt x="231249" y="434896"/>
                    </a:lnTo>
                    <a:cubicBezTo>
                      <a:pt x="233633" y="437527"/>
                      <a:pt x="233469" y="441555"/>
                      <a:pt x="230920" y="443939"/>
                    </a:cubicBezTo>
                    <a:cubicBezTo>
                      <a:pt x="228289" y="446324"/>
                      <a:pt x="224261" y="446159"/>
                      <a:pt x="221877" y="443611"/>
                    </a:cubicBezTo>
                    <a:lnTo>
                      <a:pt x="214067" y="435143"/>
                    </a:lnTo>
                    <a:lnTo>
                      <a:pt x="223439" y="426428"/>
                    </a:lnTo>
                    <a:close/>
                    <a:moveTo>
                      <a:pt x="417376" y="240465"/>
                    </a:moveTo>
                    <a:lnTo>
                      <a:pt x="403811" y="253044"/>
                    </a:lnTo>
                    <a:lnTo>
                      <a:pt x="392795" y="241041"/>
                    </a:lnTo>
                    <a:cubicBezTo>
                      <a:pt x="391726" y="239890"/>
                      <a:pt x="391151" y="238410"/>
                      <a:pt x="391151" y="236930"/>
                    </a:cubicBezTo>
                    <a:cubicBezTo>
                      <a:pt x="392877" y="237012"/>
                      <a:pt x="394686" y="236437"/>
                      <a:pt x="396084" y="235122"/>
                    </a:cubicBezTo>
                    <a:cubicBezTo>
                      <a:pt x="398879" y="232573"/>
                      <a:pt x="399043" y="228216"/>
                      <a:pt x="396494" y="225421"/>
                    </a:cubicBezTo>
                    <a:cubicBezTo>
                      <a:pt x="393946" y="222625"/>
                      <a:pt x="389589" y="222461"/>
                      <a:pt x="386794" y="225010"/>
                    </a:cubicBezTo>
                    <a:cubicBezTo>
                      <a:pt x="384081" y="227476"/>
                      <a:pt x="383834" y="231669"/>
                      <a:pt x="386218" y="234464"/>
                    </a:cubicBezTo>
                    <a:cubicBezTo>
                      <a:pt x="385560" y="237999"/>
                      <a:pt x="386465" y="241781"/>
                      <a:pt x="389013" y="244576"/>
                    </a:cubicBezTo>
                    <a:lnTo>
                      <a:pt x="400030" y="256579"/>
                    </a:lnTo>
                    <a:lnTo>
                      <a:pt x="355553" y="297603"/>
                    </a:lnTo>
                    <a:lnTo>
                      <a:pt x="344537" y="285600"/>
                    </a:lnTo>
                    <a:cubicBezTo>
                      <a:pt x="343468" y="284449"/>
                      <a:pt x="342893" y="282969"/>
                      <a:pt x="342893" y="281489"/>
                    </a:cubicBezTo>
                    <a:cubicBezTo>
                      <a:pt x="344619" y="281571"/>
                      <a:pt x="346428" y="280996"/>
                      <a:pt x="347825" y="279680"/>
                    </a:cubicBezTo>
                    <a:cubicBezTo>
                      <a:pt x="350620" y="277132"/>
                      <a:pt x="350785" y="272775"/>
                      <a:pt x="348236" y="269979"/>
                    </a:cubicBezTo>
                    <a:cubicBezTo>
                      <a:pt x="345688" y="267184"/>
                      <a:pt x="341330" y="267020"/>
                      <a:pt x="338535" y="269568"/>
                    </a:cubicBezTo>
                    <a:cubicBezTo>
                      <a:pt x="335822" y="272035"/>
                      <a:pt x="335576" y="276227"/>
                      <a:pt x="337960" y="279023"/>
                    </a:cubicBezTo>
                    <a:cubicBezTo>
                      <a:pt x="337302" y="282558"/>
                      <a:pt x="338206" y="286339"/>
                      <a:pt x="340755" y="289135"/>
                    </a:cubicBezTo>
                    <a:lnTo>
                      <a:pt x="351771" y="301138"/>
                    </a:lnTo>
                    <a:lnTo>
                      <a:pt x="307295" y="342161"/>
                    </a:lnTo>
                    <a:lnTo>
                      <a:pt x="296278" y="330158"/>
                    </a:lnTo>
                    <a:cubicBezTo>
                      <a:pt x="295210" y="329007"/>
                      <a:pt x="294634" y="327528"/>
                      <a:pt x="294634" y="326048"/>
                    </a:cubicBezTo>
                    <a:cubicBezTo>
                      <a:pt x="296361" y="326130"/>
                      <a:pt x="298169" y="325555"/>
                      <a:pt x="299567" y="324239"/>
                    </a:cubicBezTo>
                    <a:cubicBezTo>
                      <a:pt x="302362" y="321691"/>
                      <a:pt x="302527" y="317333"/>
                      <a:pt x="299978" y="314538"/>
                    </a:cubicBezTo>
                    <a:cubicBezTo>
                      <a:pt x="297429" y="311743"/>
                      <a:pt x="293072" y="311579"/>
                      <a:pt x="290277" y="314127"/>
                    </a:cubicBezTo>
                    <a:cubicBezTo>
                      <a:pt x="287564" y="316593"/>
                      <a:pt x="287317" y="320786"/>
                      <a:pt x="289702" y="323581"/>
                    </a:cubicBezTo>
                    <a:cubicBezTo>
                      <a:pt x="289044" y="327117"/>
                      <a:pt x="289948" y="330898"/>
                      <a:pt x="292497" y="333694"/>
                    </a:cubicBezTo>
                    <a:lnTo>
                      <a:pt x="303513" y="345696"/>
                    </a:lnTo>
                    <a:lnTo>
                      <a:pt x="259036" y="386720"/>
                    </a:lnTo>
                    <a:lnTo>
                      <a:pt x="248020" y="374717"/>
                    </a:lnTo>
                    <a:cubicBezTo>
                      <a:pt x="246951" y="373566"/>
                      <a:pt x="246376" y="372086"/>
                      <a:pt x="246376" y="370607"/>
                    </a:cubicBezTo>
                    <a:cubicBezTo>
                      <a:pt x="248102" y="370689"/>
                      <a:pt x="249911" y="370113"/>
                      <a:pt x="251309" y="368798"/>
                    </a:cubicBezTo>
                    <a:cubicBezTo>
                      <a:pt x="254104" y="366249"/>
                      <a:pt x="254268" y="361892"/>
                      <a:pt x="251720" y="359097"/>
                    </a:cubicBezTo>
                    <a:cubicBezTo>
                      <a:pt x="249171" y="356302"/>
                      <a:pt x="244814" y="356137"/>
                      <a:pt x="242019" y="358686"/>
                    </a:cubicBezTo>
                    <a:cubicBezTo>
                      <a:pt x="239306" y="361152"/>
                      <a:pt x="239059" y="365345"/>
                      <a:pt x="241443" y="368140"/>
                    </a:cubicBezTo>
                    <a:cubicBezTo>
                      <a:pt x="240785" y="371675"/>
                      <a:pt x="241690" y="375457"/>
                      <a:pt x="244238" y="378252"/>
                    </a:cubicBezTo>
                    <a:lnTo>
                      <a:pt x="255255" y="390255"/>
                    </a:lnTo>
                    <a:lnTo>
                      <a:pt x="210778" y="431279"/>
                    </a:lnTo>
                    <a:lnTo>
                      <a:pt x="199762" y="419276"/>
                    </a:lnTo>
                    <a:cubicBezTo>
                      <a:pt x="198693" y="418125"/>
                      <a:pt x="198118" y="416645"/>
                      <a:pt x="198118" y="415165"/>
                    </a:cubicBezTo>
                    <a:cubicBezTo>
                      <a:pt x="199844" y="415248"/>
                      <a:pt x="201653" y="414672"/>
                      <a:pt x="203050" y="413357"/>
                    </a:cubicBezTo>
                    <a:cubicBezTo>
                      <a:pt x="205845" y="410808"/>
                      <a:pt x="206010" y="406451"/>
                      <a:pt x="203461" y="403656"/>
                    </a:cubicBezTo>
                    <a:cubicBezTo>
                      <a:pt x="200913" y="400861"/>
                      <a:pt x="196556" y="400696"/>
                      <a:pt x="193760" y="403245"/>
                    </a:cubicBezTo>
                    <a:cubicBezTo>
                      <a:pt x="191047" y="405711"/>
                      <a:pt x="190801" y="409904"/>
                      <a:pt x="193185" y="412699"/>
                    </a:cubicBezTo>
                    <a:cubicBezTo>
                      <a:pt x="192527" y="416234"/>
                      <a:pt x="193432" y="420016"/>
                      <a:pt x="195980" y="422811"/>
                    </a:cubicBezTo>
                    <a:lnTo>
                      <a:pt x="206997" y="434814"/>
                    </a:lnTo>
                    <a:lnTo>
                      <a:pt x="199844" y="441391"/>
                    </a:lnTo>
                    <a:cubicBezTo>
                      <a:pt x="194007" y="446817"/>
                      <a:pt x="184799" y="446406"/>
                      <a:pt x="179373" y="440569"/>
                    </a:cubicBezTo>
                    <a:lnTo>
                      <a:pt x="159807" y="419358"/>
                    </a:lnTo>
                    <a:lnTo>
                      <a:pt x="401263" y="196564"/>
                    </a:lnTo>
                    <a:lnTo>
                      <a:pt x="420829" y="217775"/>
                    </a:lnTo>
                    <a:cubicBezTo>
                      <a:pt x="426255" y="223612"/>
                      <a:pt x="425844" y="232820"/>
                      <a:pt x="420007" y="238246"/>
                    </a:cubicBezTo>
                    <a:lnTo>
                      <a:pt x="417376" y="240465"/>
                    </a:lnTo>
                    <a:close/>
                    <a:moveTo>
                      <a:pt x="255830" y="8875"/>
                    </a:moveTo>
                    <a:cubicBezTo>
                      <a:pt x="261667" y="3449"/>
                      <a:pt x="270875" y="3860"/>
                      <a:pt x="276301" y="9697"/>
                    </a:cubicBezTo>
                    <a:lnTo>
                      <a:pt x="446315" y="193934"/>
                    </a:lnTo>
                    <a:cubicBezTo>
                      <a:pt x="451741" y="199771"/>
                      <a:pt x="451330" y="208978"/>
                      <a:pt x="445493" y="214404"/>
                    </a:cubicBezTo>
                    <a:lnTo>
                      <a:pt x="429461" y="229202"/>
                    </a:lnTo>
                    <a:cubicBezTo>
                      <a:pt x="429872" y="223859"/>
                      <a:pt x="428228" y="218433"/>
                      <a:pt x="424364" y="214240"/>
                    </a:cubicBezTo>
                    <a:lnTo>
                      <a:pt x="254350" y="30003"/>
                    </a:lnTo>
                    <a:cubicBezTo>
                      <a:pt x="250486" y="25810"/>
                      <a:pt x="245143" y="23673"/>
                      <a:pt x="239799" y="23673"/>
                    </a:cubicBezTo>
                    <a:lnTo>
                      <a:pt x="255830" y="8875"/>
                    </a:lnTo>
                    <a:close/>
                    <a:moveTo>
                      <a:pt x="228783" y="33867"/>
                    </a:moveTo>
                    <a:lnTo>
                      <a:pt x="230016" y="32799"/>
                    </a:lnTo>
                    <a:cubicBezTo>
                      <a:pt x="235853" y="27373"/>
                      <a:pt x="245060" y="27784"/>
                      <a:pt x="250486" y="33621"/>
                    </a:cubicBezTo>
                    <a:lnTo>
                      <a:pt x="397399" y="192865"/>
                    </a:lnTo>
                    <a:lnTo>
                      <a:pt x="155943" y="415659"/>
                    </a:lnTo>
                    <a:lnTo>
                      <a:pt x="9031" y="256414"/>
                    </a:lnTo>
                    <a:cubicBezTo>
                      <a:pt x="3605" y="250577"/>
                      <a:pt x="4016" y="241370"/>
                      <a:pt x="9853" y="235944"/>
                    </a:cubicBezTo>
                    <a:lnTo>
                      <a:pt x="228783" y="33867"/>
                    </a:lnTo>
                    <a:close/>
                  </a:path>
                </a:pathLst>
              </a:custGeom>
              <a:grpFill/>
              <a:ln w="8221" cap="flat">
                <a:noFill/>
                <a:prstDash val="solid"/>
                <a:miter/>
              </a:ln>
            </p:spPr>
            <p:txBody>
              <a:bodyPr rtlCol="0" anchor="ctr"/>
              <a:lstStyle/>
              <a:p>
                <a:endParaRPr lang="en-US"/>
              </a:p>
            </p:txBody>
          </p:sp>
          <p:sp>
            <p:nvSpPr>
              <p:cNvPr id="172" name="Freeform: Shape 171">
                <a:extLst>
                  <a:ext uri="{FF2B5EF4-FFF2-40B4-BE49-F238E27FC236}">
                    <a16:creationId xmlns:a16="http://schemas.microsoft.com/office/drawing/2014/main" id="{A67D2D54-89EC-4468-8853-6DD8203674B6}"/>
                  </a:ext>
                </a:extLst>
              </p:cNvPr>
              <p:cNvSpPr/>
              <p:nvPr/>
            </p:nvSpPr>
            <p:spPr>
              <a:xfrm>
                <a:off x="1583130" y="1969309"/>
                <a:ext cx="130552" cy="136142"/>
              </a:xfrm>
              <a:custGeom>
                <a:avLst/>
                <a:gdLst>
                  <a:gd name="connsiteX0" fmla="*/ 130552 w 130552"/>
                  <a:gd name="connsiteY0" fmla="*/ 105395 h 136142"/>
                  <a:gd name="connsiteX1" fmla="*/ 33296 w 130552"/>
                  <a:gd name="connsiteY1" fmla="*/ 0 h 136142"/>
                  <a:gd name="connsiteX2" fmla="*/ 0 w 130552"/>
                  <a:gd name="connsiteY2" fmla="*/ 30747 h 136142"/>
                  <a:gd name="connsiteX3" fmla="*/ 97256 w 130552"/>
                  <a:gd name="connsiteY3" fmla="*/ 136143 h 136142"/>
                  <a:gd name="connsiteX4" fmla="*/ 130552 w 130552"/>
                  <a:gd name="connsiteY4" fmla="*/ 105395 h 136142"/>
                  <a:gd name="connsiteX5" fmla="*/ 97503 w 130552"/>
                  <a:gd name="connsiteY5" fmla="*/ 128826 h 136142"/>
                  <a:gd name="connsiteX6" fmla="*/ 7317 w 130552"/>
                  <a:gd name="connsiteY6" fmla="*/ 31076 h 136142"/>
                  <a:gd name="connsiteX7" fmla="*/ 32967 w 130552"/>
                  <a:gd name="connsiteY7" fmla="*/ 7399 h 136142"/>
                  <a:gd name="connsiteX8" fmla="*/ 123153 w 130552"/>
                  <a:gd name="connsiteY8" fmla="*/ 105149 h 136142"/>
                  <a:gd name="connsiteX9" fmla="*/ 97503 w 130552"/>
                  <a:gd name="connsiteY9" fmla="*/ 128826 h 136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0552" h="136142">
                    <a:moveTo>
                      <a:pt x="130552" y="105395"/>
                    </a:moveTo>
                    <a:lnTo>
                      <a:pt x="33296" y="0"/>
                    </a:lnTo>
                    <a:lnTo>
                      <a:pt x="0" y="30747"/>
                    </a:lnTo>
                    <a:lnTo>
                      <a:pt x="97256" y="136143"/>
                    </a:lnTo>
                    <a:lnTo>
                      <a:pt x="130552" y="105395"/>
                    </a:lnTo>
                    <a:close/>
                    <a:moveTo>
                      <a:pt x="97503" y="128826"/>
                    </a:moveTo>
                    <a:lnTo>
                      <a:pt x="7317" y="31076"/>
                    </a:lnTo>
                    <a:lnTo>
                      <a:pt x="32967" y="7399"/>
                    </a:lnTo>
                    <a:lnTo>
                      <a:pt x="123153" y="105149"/>
                    </a:lnTo>
                    <a:lnTo>
                      <a:pt x="97503" y="128826"/>
                    </a:lnTo>
                    <a:close/>
                  </a:path>
                </a:pathLst>
              </a:custGeom>
              <a:grpFill/>
              <a:ln w="8221" cap="flat">
                <a:noFill/>
                <a:prstDash val="solid"/>
                <a:miter/>
              </a:ln>
            </p:spPr>
            <p:txBody>
              <a:bodyPr rtlCol="0" anchor="ctr"/>
              <a:lstStyle/>
              <a:p>
                <a:endParaRPr lang="en-US"/>
              </a:p>
            </p:txBody>
          </p:sp>
          <p:sp>
            <p:nvSpPr>
              <p:cNvPr id="173" name="Freeform: Shape 172">
                <a:extLst>
                  <a:ext uri="{FF2B5EF4-FFF2-40B4-BE49-F238E27FC236}">
                    <a16:creationId xmlns:a16="http://schemas.microsoft.com/office/drawing/2014/main" id="{B48B8DED-380B-477C-8FDF-937FCFC4045C}"/>
                  </a:ext>
                </a:extLst>
              </p:cNvPr>
              <p:cNvSpPr/>
              <p:nvPr/>
            </p:nvSpPr>
            <p:spPr>
              <a:xfrm rot="19037864">
                <a:off x="1843959" y="1787280"/>
                <a:ext cx="5179" cy="191063"/>
              </a:xfrm>
              <a:custGeom>
                <a:avLst/>
                <a:gdLst>
                  <a:gd name="connsiteX0" fmla="*/ 0 w 5179"/>
                  <a:gd name="connsiteY0" fmla="*/ 0 h 191063"/>
                  <a:gd name="connsiteX1" fmla="*/ 5179 w 5179"/>
                  <a:gd name="connsiteY1" fmla="*/ 0 h 191063"/>
                  <a:gd name="connsiteX2" fmla="*/ 5179 w 5179"/>
                  <a:gd name="connsiteY2" fmla="*/ 191063 h 191063"/>
                  <a:gd name="connsiteX3" fmla="*/ 0 w 5179"/>
                  <a:gd name="connsiteY3" fmla="*/ 191063 h 191063"/>
                </a:gdLst>
                <a:ahLst/>
                <a:cxnLst>
                  <a:cxn ang="0">
                    <a:pos x="connsiteX0" y="connsiteY0"/>
                  </a:cxn>
                  <a:cxn ang="0">
                    <a:pos x="connsiteX1" y="connsiteY1"/>
                  </a:cxn>
                  <a:cxn ang="0">
                    <a:pos x="connsiteX2" y="connsiteY2"/>
                  </a:cxn>
                  <a:cxn ang="0">
                    <a:pos x="connsiteX3" y="connsiteY3"/>
                  </a:cxn>
                </a:cxnLst>
                <a:rect l="l" t="t" r="r" b="b"/>
                <a:pathLst>
                  <a:path w="5179" h="191063">
                    <a:moveTo>
                      <a:pt x="0" y="0"/>
                    </a:moveTo>
                    <a:lnTo>
                      <a:pt x="5179" y="0"/>
                    </a:lnTo>
                    <a:lnTo>
                      <a:pt x="5179" y="191063"/>
                    </a:lnTo>
                    <a:lnTo>
                      <a:pt x="0" y="191063"/>
                    </a:lnTo>
                    <a:close/>
                  </a:path>
                </a:pathLst>
              </a:custGeom>
              <a:grpFill/>
              <a:ln w="8221" cap="flat">
                <a:noFill/>
                <a:prstDash val="solid"/>
                <a:miter/>
              </a:ln>
            </p:spPr>
            <p:txBody>
              <a:bodyPr rtlCol="0" anchor="ctr"/>
              <a:lstStyle/>
              <a:p>
                <a:endParaRPr lang="en-US"/>
              </a:p>
            </p:txBody>
          </p:sp>
        </p:grpSp>
        <p:grpSp>
          <p:nvGrpSpPr>
            <p:cNvPr id="107" name="Graphic 2">
              <a:extLst>
                <a:ext uri="{FF2B5EF4-FFF2-40B4-BE49-F238E27FC236}">
                  <a16:creationId xmlns:a16="http://schemas.microsoft.com/office/drawing/2014/main" id="{E5EC666B-D481-4D33-9428-722B24C0CBDD}"/>
                </a:ext>
              </a:extLst>
            </p:cNvPr>
            <p:cNvGrpSpPr/>
            <p:nvPr/>
          </p:nvGrpSpPr>
          <p:grpSpPr>
            <a:xfrm>
              <a:off x="6086611" y="868720"/>
              <a:ext cx="419060" cy="454826"/>
              <a:chOff x="6086611" y="868720"/>
              <a:chExt cx="419060" cy="454826"/>
            </a:xfrm>
            <a:grpFill/>
          </p:grpSpPr>
          <p:sp>
            <p:nvSpPr>
              <p:cNvPr id="169" name="Freeform: Shape 168">
                <a:extLst>
                  <a:ext uri="{FF2B5EF4-FFF2-40B4-BE49-F238E27FC236}">
                    <a16:creationId xmlns:a16="http://schemas.microsoft.com/office/drawing/2014/main" id="{93C8876C-B9D5-42CF-BAFF-21E1D2573C5D}"/>
                  </a:ext>
                </a:extLst>
              </p:cNvPr>
              <p:cNvSpPr/>
              <p:nvPr/>
            </p:nvSpPr>
            <p:spPr>
              <a:xfrm>
                <a:off x="6224476" y="953254"/>
                <a:ext cx="281195" cy="370292"/>
              </a:xfrm>
              <a:custGeom>
                <a:avLst/>
                <a:gdLst>
                  <a:gd name="connsiteX0" fmla="*/ 80321 w 281195"/>
                  <a:gd name="connsiteY0" fmla="*/ 362718 h 370292"/>
                  <a:gd name="connsiteX1" fmla="*/ 278451 w 281195"/>
                  <a:gd name="connsiteY1" fmla="*/ 60672 h 370292"/>
                  <a:gd name="connsiteX2" fmla="*/ 273600 w 281195"/>
                  <a:gd name="connsiteY2" fmla="*/ 37406 h 370292"/>
                  <a:gd name="connsiteX3" fmla="*/ 216545 w 281195"/>
                  <a:gd name="connsiteY3" fmla="*/ 0 h 370292"/>
                  <a:gd name="connsiteX4" fmla="*/ 0 w 281195"/>
                  <a:gd name="connsiteY4" fmla="*/ 330080 h 370292"/>
                  <a:gd name="connsiteX5" fmla="*/ 57055 w 281195"/>
                  <a:gd name="connsiteY5" fmla="*/ 367487 h 370292"/>
                  <a:gd name="connsiteX6" fmla="*/ 80321 w 281195"/>
                  <a:gd name="connsiteY6" fmla="*/ 362718 h 370292"/>
                  <a:gd name="connsiteX7" fmla="*/ 25732 w 281195"/>
                  <a:gd name="connsiteY7" fmla="*/ 340685 h 370292"/>
                  <a:gd name="connsiteX8" fmla="*/ 7316 w 281195"/>
                  <a:gd name="connsiteY8" fmla="*/ 328600 h 370292"/>
                  <a:gd name="connsiteX9" fmla="*/ 22115 w 281195"/>
                  <a:gd name="connsiteY9" fmla="*/ 305992 h 370292"/>
                  <a:gd name="connsiteX10" fmla="*/ 33460 w 281195"/>
                  <a:gd name="connsiteY10" fmla="*/ 313391 h 370292"/>
                  <a:gd name="connsiteX11" fmla="*/ 36337 w 281195"/>
                  <a:gd name="connsiteY11" fmla="*/ 309034 h 370292"/>
                  <a:gd name="connsiteX12" fmla="*/ 24992 w 281195"/>
                  <a:gd name="connsiteY12" fmla="*/ 301635 h 370292"/>
                  <a:gd name="connsiteX13" fmla="*/ 39955 w 281195"/>
                  <a:gd name="connsiteY13" fmla="*/ 278780 h 370292"/>
                  <a:gd name="connsiteX14" fmla="*/ 51300 w 281195"/>
                  <a:gd name="connsiteY14" fmla="*/ 286179 h 370292"/>
                  <a:gd name="connsiteX15" fmla="*/ 54177 w 281195"/>
                  <a:gd name="connsiteY15" fmla="*/ 281822 h 370292"/>
                  <a:gd name="connsiteX16" fmla="*/ 42832 w 281195"/>
                  <a:gd name="connsiteY16" fmla="*/ 274423 h 370292"/>
                  <a:gd name="connsiteX17" fmla="*/ 57795 w 281195"/>
                  <a:gd name="connsiteY17" fmla="*/ 251568 h 370292"/>
                  <a:gd name="connsiteX18" fmla="*/ 69140 w 281195"/>
                  <a:gd name="connsiteY18" fmla="*/ 258967 h 370292"/>
                  <a:gd name="connsiteX19" fmla="*/ 72017 w 281195"/>
                  <a:gd name="connsiteY19" fmla="*/ 254610 h 370292"/>
                  <a:gd name="connsiteX20" fmla="*/ 60672 w 281195"/>
                  <a:gd name="connsiteY20" fmla="*/ 247211 h 370292"/>
                  <a:gd name="connsiteX21" fmla="*/ 75634 w 281195"/>
                  <a:gd name="connsiteY21" fmla="*/ 224356 h 370292"/>
                  <a:gd name="connsiteX22" fmla="*/ 86980 w 281195"/>
                  <a:gd name="connsiteY22" fmla="*/ 231755 h 370292"/>
                  <a:gd name="connsiteX23" fmla="*/ 89857 w 281195"/>
                  <a:gd name="connsiteY23" fmla="*/ 227398 h 370292"/>
                  <a:gd name="connsiteX24" fmla="*/ 78512 w 281195"/>
                  <a:gd name="connsiteY24" fmla="*/ 219999 h 370292"/>
                  <a:gd name="connsiteX25" fmla="*/ 93475 w 281195"/>
                  <a:gd name="connsiteY25" fmla="*/ 197144 h 370292"/>
                  <a:gd name="connsiteX26" fmla="*/ 104820 w 281195"/>
                  <a:gd name="connsiteY26" fmla="*/ 204543 h 370292"/>
                  <a:gd name="connsiteX27" fmla="*/ 107697 w 281195"/>
                  <a:gd name="connsiteY27" fmla="*/ 200186 h 370292"/>
                  <a:gd name="connsiteX28" fmla="*/ 96352 w 281195"/>
                  <a:gd name="connsiteY28" fmla="*/ 192787 h 370292"/>
                  <a:gd name="connsiteX29" fmla="*/ 111315 w 281195"/>
                  <a:gd name="connsiteY29" fmla="*/ 169932 h 370292"/>
                  <a:gd name="connsiteX30" fmla="*/ 122660 w 281195"/>
                  <a:gd name="connsiteY30" fmla="*/ 177331 h 370292"/>
                  <a:gd name="connsiteX31" fmla="*/ 125537 w 281195"/>
                  <a:gd name="connsiteY31" fmla="*/ 172974 h 370292"/>
                  <a:gd name="connsiteX32" fmla="*/ 114192 w 281195"/>
                  <a:gd name="connsiteY32" fmla="*/ 165574 h 370292"/>
                  <a:gd name="connsiteX33" fmla="*/ 129154 w 281195"/>
                  <a:gd name="connsiteY33" fmla="*/ 142720 h 370292"/>
                  <a:gd name="connsiteX34" fmla="*/ 140500 w 281195"/>
                  <a:gd name="connsiteY34" fmla="*/ 150119 h 370292"/>
                  <a:gd name="connsiteX35" fmla="*/ 143377 w 281195"/>
                  <a:gd name="connsiteY35" fmla="*/ 145761 h 370292"/>
                  <a:gd name="connsiteX36" fmla="*/ 132032 w 281195"/>
                  <a:gd name="connsiteY36" fmla="*/ 138362 h 370292"/>
                  <a:gd name="connsiteX37" fmla="*/ 146994 w 281195"/>
                  <a:gd name="connsiteY37" fmla="*/ 115508 h 370292"/>
                  <a:gd name="connsiteX38" fmla="*/ 158339 w 281195"/>
                  <a:gd name="connsiteY38" fmla="*/ 122907 h 370292"/>
                  <a:gd name="connsiteX39" fmla="*/ 161217 w 281195"/>
                  <a:gd name="connsiteY39" fmla="*/ 118549 h 370292"/>
                  <a:gd name="connsiteX40" fmla="*/ 149872 w 281195"/>
                  <a:gd name="connsiteY40" fmla="*/ 111150 h 370292"/>
                  <a:gd name="connsiteX41" fmla="*/ 164834 w 281195"/>
                  <a:gd name="connsiteY41" fmla="*/ 88295 h 370292"/>
                  <a:gd name="connsiteX42" fmla="*/ 176180 w 281195"/>
                  <a:gd name="connsiteY42" fmla="*/ 95694 h 370292"/>
                  <a:gd name="connsiteX43" fmla="*/ 179057 w 281195"/>
                  <a:gd name="connsiteY43" fmla="*/ 91337 h 370292"/>
                  <a:gd name="connsiteX44" fmla="*/ 167712 w 281195"/>
                  <a:gd name="connsiteY44" fmla="*/ 83938 h 370292"/>
                  <a:gd name="connsiteX45" fmla="*/ 182674 w 281195"/>
                  <a:gd name="connsiteY45" fmla="*/ 61083 h 370292"/>
                  <a:gd name="connsiteX46" fmla="*/ 194019 w 281195"/>
                  <a:gd name="connsiteY46" fmla="*/ 68482 h 370292"/>
                  <a:gd name="connsiteX47" fmla="*/ 196897 w 281195"/>
                  <a:gd name="connsiteY47" fmla="*/ 64125 h 370292"/>
                  <a:gd name="connsiteX48" fmla="*/ 185551 w 281195"/>
                  <a:gd name="connsiteY48" fmla="*/ 56726 h 370292"/>
                  <a:gd name="connsiteX49" fmla="*/ 200514 w 281195"/>
                  <a:gd name="connsiteY49" fmla="*/ 33871 h 370292"/>
                  <a:gd name="connsiteX50" fmla="*/ 211859 w 281195"/>
                  <a:gd name="connsiteY50" fmla="*/ 41270 h 370292"/>
                  <a:gd name="connsiteX51" fmla="*/ 214737 w 281195"/>
                  <a:gd name="connsiteY51" fmla="*/ 36913 h 370292"/>
                  <a:gd name="connsiteX52" fmla="*/ 203392 w 281195"/>
                  <a:gd name="connsiteY52" fmla="*/ 29514 h 370292"/>
                  <a:gd name="connsiteX53" fmla="*/ 218190 w 281195"/>
                  <a:gd name="connsiteY53" fmla="*/ 6906 h 370292"/>
                  <a:gd name="connsiteX54" fmla="*/ 236605 w 281195"/>
                  <a:gd name="connsiteY54" fmla="*/ 18991 h 370292"/>
                  <a:gd name="connsiteX55" fmla="*/ 25732 w 281195"/>
                  <a:gd name="connsiteY55" fmla="*/ 340685 h 370292"/>
                  <a:gd name="connsiteX56" fmla="*/ 240880 w 281195"/>
                  <a:gd name="connsiteY56" fmla="*/ 22197 h 370292"/>
                  <a:gd name="connsiteX57" fmla="*/ 270805 w 281195"/>
                  <a:gd name="connsiteY57" fmla="*/ 41846 h 370292"/>
                  <a:gd name="connsiteX58" fmla="*/ 274094 w 281195"/>
                  <a:gd name="connsiteY58" fmla="*/ 57877 h 370292"/>
                  <a:gd name="connsiteX59" fmla="*/ 75964 w 281195"/>
                  <a:gd name="connsiteY59" fmla="*/ 359923 h 370292"/>
                  <a:gd name="connsiteX60" fmla="*/ 59932 w 281195"/>
                  <a:gd name="connsiteY60" fmla="*/ 363211 h 370292"/>
                  <a:gd name="connsiteX61" fmla="*/ 30007 w 281195"/>
                  <a:gd name="connsiteY61" fmla="*/ 343563 h 370292"/>
                  <a:gd name="connsiteX62" fmla="*/ 240880 w 281195"/>
                  <a:gd name="connsiteY62" fmla="*/ 22197 h 370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281195" h="370292">
                    <a:moveTo>
                      <a:pt x="80321" y="362718"/>
                    </a:moveTo>
                    <a:lnTo>
                      <a:pt x="278451" y="60672"/>
                    </a:lnTo>
                    <a:cubicBezTo>
                      <a:pt x="283548" y="52944"/>
                      <a:pt x="281328" y="42503"/>
                      <a:pt x="273600" y="37406"/>
                    </a:cubicBezTo>
                    <a:lnTo>
                      <a:pt x="216545" y="0"/>
                    </a:lnTo>
                    <a:lnTo>
                      <a:pt x="0" y="330080"/>
                    </a:lnTo>
                    <a:lnTo>
                      <a:pt x="57055" y="367487"/>
                    </a:lnTo>
                    <a:cubicBezTo>
                      <a:pt x="64865" y="372666"/>
                      <a:pt x="75306" y="370446"/>
                      <a:pt x="80321" y="362718"/>
                    </a:cubicBezTo>
                    <a:close/>
                    <a:moveTo>
                      <a:pt x="25732" y="340685"/>
                    </a:moveTo>
                    <a:lnTo>
                      <a:pt x="7316" y="328600"/>
                    </a:lnTo>
                    <a:lnTo>
                      <a:pt x="22115" y="305992"/>
                    </a:lnTo>
                    <a:lnTo>
                      <a:pt x="33460" y="313391"/>
                    </a:lnTo>
                    <a:lnTo>
                      <a:pt x="36337" y="309034"/>
                    </a:lnTo>
                    <a:lnTo>
                      <a:pt x="24992" y="301635"/>
                    </a:lnTo>
                    <a:lnTo>
                      <a:pt x="39955" y="278780"/>
                    </a:lnTo>
                    <a:lnTo>
                      <a:pt x="51300" y="286179"/>
                    </a:lnTo>
                    <a:lnTo>
                      <a:pt x="54177" y="281822"/>
                    </a:lnTo>
                    <a:lnTo>
                      <a:pt x="42832" y="274423"/>
                    </a:lnTo>
                    <a:lnTo>
                      <a:pt x="57795" y="251568"/>
                    </a:lnTo>
                    <a:lnTo>
                      <a:pt x="69140" y="258967"/>
                    </a:lnTo>
                    <a:lnTo>
                      <a:pt x="72017" y="254610"/>
                    </a:lnTo>
                    <a:lnTo>
                      <a:pt x="60672" y="247211"/>
                    </a:lnTo>
                    <a:lnTo>
                      <a:pt x="75634" y="224356"/>
                    </a:lnTo>
                    <a:lnTo>
                      <a:pt x="86980" y="231755"/>
                    </a:lnTo>
                    <a:lnTo>
                      <a:pt x="89857" y="227398"/>
                    </a:lnTo>
                    <a:lnTo>
                      <a:pt x="78512" y="219999"/>
                    </a:lnTo>
                    <a:lnTo>
                      <a:pt x="93475" y="197144"/>
                    </a:lnTo>
                    <a:lnTo>
                      <a:pt x="104820" y="204543"/>
                    </a:lnTo>
                    <a:lnTo>
                      <a:pt x="107697" y="200186"/>
                    </a:lnTo>
                    <a:lnTo>
                      <a:pt x="96352" y="192787"/>
                    </a:lnTo>
                    <a:lnTo>
                      <a:pt x="111315" y="169932"/>
                    </a:lnTo>
                    <a:lnTo>
                      <a:pt x="122660" y="177331"/>
                    </a:lnTo>
                    <a:lnTo>
                      <a:pt x="125537" y="172974"/>
                    </a:lnTo>
                    <a:lnTo>
                      <a:pt x="114192" y="165574"/>
                    </a:lnTo>
                    <a:lnTo>
                      <a:pt x="129154" y="142720"/>
                    </a:lnTo>
                    <a:lnTo>
                      <a:pt x="140500" y="150119"/>
                    </a:lnTo>
                    <a:lnTo>
                      <a:pt x="143377" y="145761"/>
                    </a:lnTo>
                    <a:lnTo>
                      <a:pt x="132032" y="138362"/>
                    </a:lnTo>
                    <a:lnTo>
                      <a:pt x="146994" y="115508"/>
                    </a:lnTo>
                    <a:lnTo>
                      <a:pt x="158339" y="122907"/>
                    </a:lnTo>
                    <a:lnTo>
                      <a:pt x="161217" y="118549"/>
                    </a:lnTo>
                    <a:lnTo>
                      <a:pt x="149872" y="111150"/>
                    </a:lnTo>
                    <a:lnTo>
                      <a:pt x="164834" y="88295"/>
                    </a:lnTo>
                    <a:lnTo>
                      <a:pt x="176180" y="95694"/>
                    </a:lnTo>
                    <a:lnTo>
                      <a:pt x="179057" y="91337"/>
                    </a:lnTo>
                    <a:lnTo>
                      <a:pt x="167712" y="83938"/>
                    </a:lnTo>
                    <a:lnTo>
                      <a:pt x="182674" y="61083"/>
                    </a:lnTo>
                    <a:lnTo>
                      <a:pt x="194019" y="68482"/>
                    </a:lnTo>
                    <a:lnTo>
                      <a:pt x="196897" y="64125"/>
                    </a:lnTo>
                    <a:lnTo>
                      <a:pt x="185551" y="56726"/>
                    </a:lnTo>
                    <a:lnTo>
                      <a:pt x="200514" y="33871"/>
                    </a:lnTo>
                    <a:lnTo>
                      <a:pt x="211859" y="41270"/>
                    </a:lnTo>
                    <a:lnTo>
                      <a:pt x="214737" y="36913"/>
                    </a:lnTo>
                    <a:lnTo>
                      <a:pt x="203392" y="29514"/>
                    </a:lnTo>
                    <a:lnTo>
                      <a:pt x="218190" y="6906"/>
                    </a:lnTo>
                    <a:lnTo>
                      <a:pt x="236605" y="18991"/>
                    </a:lnTo>
                    <a:lnTo>
                      <a:pt x="25732" y="340685"/>
                    </a:lnTo>
                    <a:close/>
                    <a:moveTo>
                      <a:pt x="240880" y="22197"/>
                    </a:moveTo>
                    <a:lnTo>
                      <a:pt x="270805" y="41846"/>
                    </a:lnTo>
                    <a:cubicBezTo>
                      <a:pt x="276149" y="45381"/>
                      <a:pt x="277629" y="52533"/>
                      <a:pt x="274094" y="57877"/>
                    </a:cubicBezTo>
                    <a:lnTo>
                      <a:pt x="75964" y="359923"/>
                    </a:lnTo>
                    <a:cubicBezTo>
                      <a:pt x="72429" y="365267"/>
                      <a:pt x="65276" y="366747"/>
                      <a:pt x="59932" y="363211"/>
                    </a:cubicBezTo>
                    <a:lnTo>
                      <a:pt x="30007" y="343563"/>
                    </a:lnTo>
                    <a:lnTo>
                      <a:pt x="240880" y="22197"/>
                    </a:lnTo>
                    <a:close/>
                  </a:path>
                </a:pathLst>
              </a:custGeom>
              <a:grpFill/>
              <a:ln w="8221" cap="flat">
                <a:noFill/>
                <a:prstDash val="solid"/>
                <a:miter/>
              </a:ln>
            </p:spPr>
            <p:txBody>
              <a:bodyPr rtlCol="0" anchor="ctr"/>
              <a:lstStyle/>
              <a:p>
                <a:endParaRPr lang="en-US"/>
              </a:p>
            </p:txBody>
          </p:sp>
          <p:sp>
            <p:nvSpPr>
              <p:cNvPr id="170" name="Freeform: Shape 169">
                <a:extLst>
                  <a:ext uri="{FF2B5EF4-FFF2-40B4-BE49-F238E27FC236}">
                    <a16:creationId xmlns:a16="http://schemas.microsoft.com/office/drawing/2014/main" id="{B1FDF936-0A17-4CD9-AA38-ACDE416678D5}"/>
                  </a:ext>
                </a:extLst>
              </p:cNvPr>
              <p:cNvSpPr/>
              <p:nvPr/>
            </p:nvSpPr>
            <p:spPr>
              <a:xfrm>
                <a:off x="6086611" y="868720"/>
                <a:ext cx="229432" cy="332212"/>
              </a:xfrm>
              <a:custGeom>
                <a:avLst/>
                <a:gdLst>
                  <a:gd name="connsiteX0" fmla="*/ 12656 w 229432"/>
                  <a:gd name="connsiteY0" fmla="*/ 327634 h 332212"/>
                  <a:gd name="connsiteX1" fmla="*/ 51542 w 229432"/>
                  <a:gd name="connsiteY1" fmla="*/ 319578 h 332212"/>
                  <a:gd name="connsiteX2" fmla="*/ 220158 w 229432"/>
                  <a:gd name="connsiteY2" fmla="*/ 62584 h 332212"/>
                  <a:gd name="connsiteX3" fmla="*/ 229366 w 229432"/>
                  <a:gd name="connsiteY3" fmla="*/ 6351 h 332212"/>
                  <a:gd name="connsiteX4" fmla="*/ 226982 w 229432"/>
                  <a:gd name="connsiteY4" fmla="*/ 925 h 332212"/>
                  <a:gd name="connsiteX5" fmla="*/ 221063 w 229432"/>
                  <a:gd name="connsiteY5" fmla="*/ 925 h 332212"/>
                  <a:gd name="connsiteX6" fmla="*/ 173133 w 229432"/>
                  <a:gd name="connsiteY6" fmla="*/ 31754 h 332212"/>
                  <a:gd name="connsiteX7" fmla="*/ 4517 w 229432"/>
                  <a:gd name="connsiteY7" fmla="*/ 288748 h 332212"/>
                  <a:gd name="connsiteX8" fmla="*/ 12656 w 229432"/>
                  <a:gd name="connsiteY8" fmla="*/ 327634 h 332212"/>
                  <a:gd name="connsiteX9" fmla="*/ 77356 w 229432"/>
                  <a:gd name="connsiteY9" fmla="*/ 270744 h 332212"/>
                  <a:gd name="connsiteX10" fmla="*/ 68807 w 229432"/>
                  <a:gd name="connsiteY10" fmla="*/ 265153 h 332212"/>
                  <a:gd name="connsiteX11" fmla="*/ 205525 w 229432"/>
                  <a:gd name="connsiteY11" fmla="*/ 56664 h 332212"/>
                  <a:gd name="connsiteX12" fmla="*/ 214075 w 229432"/>
                  <a:gd name="connsiteY12" fmla="*/ 62255 h 332212"/>
                  <a:gd name="connsiteX13" fmla="*/ 77356 w 229432"/>
                  <a:gd name="connsiteY13" fmla="*/ 270744 h 332212"/>
                  <a:gd name="connsiteX14" fmla="*/ 223940 w 229432"/>
                  <a:gd name="connsiteY14" fmla="*/ 5282 h 332212"/>
                  <a:gd name="connsiteX15" fmla="*/ 224187 w 229432"/>
                  <a:gd name="connsiteY15" fmla="*/ 5446 h 332212"/>
                  <a:gd name="connsiteX16" fmla="*/ 221227 w 229432"/>
                  <a:gd name="connsiteY16" fmla="*/ 23615 h 332212"/>
                  <a:gd name="connsiteX17" fmla="*/ 208402 w 229432"/>
                  <a:gd name="connsiteY17" fmla="*/ 15230 h 332212"/>
                  <a:gd name="connsiteX18" fmla="*/ 223940 w 229432"/>
                  <a:gd name="connsiteY18" fmla="*/ 5282 h 332212"/>
                  <a:gd name="connsiteX19" fmla="*/ 203634 w 229432"/>
                  <a:gd name="connsiteY19" fmla="*/ 18354 h 332212"/>
                  <a:gd name="connsiteX20" fmla="*/ 220323 w 229432"/>
                  <a:gd name="connsiteY20" fmla="*/ 29288 h 332212"/>
                  <a:gd name="connsiteX21" fmla="*/ 215801 w 229432"/>
                  <a:gd name="connsiteY21" fmla="*/ 57158 h 332212"/>
                  <a:gd name="connsiteX22" fmla="*/ 179957 w 229432"/>
                  <a:gd name="connsiteY22" fmla="*/ 33645 h 332212"/>
                  <a:gd name="connsiteX23" fmla="*/ 203634 w 229432"/>
                  <a:gd name="connsiteY23" fmla="*/ 18354 h 332212"/>
                  <a:gd name="connsiteX24" fmla="*/ 201167 w 229432"/>
                  <a:gd name="connsiteY24" fmla="*/ 53869 h 332212"/>
                  <a:gd name="connsiteX25" fmla="*/ 64449 w 229432"/>
                  <a:gd name="connsiteY25" fmla="*/ 262358 h 332212"/>
                  <a:gd name="connsiteX26" fmla="*/ 51296 w 229432"/>
                  <a:gd name="connsiteY26" fmla="*/ 253726 h 332212"/>
                  <a:gd name="connsiteX27" fmla="*/ 188014 w 229432"/>
                  <a:gd name="connsiteY27" fmla="*/ 45237 h 332212"/>
                  <a:gd name="connsiteX28" fmla="*/ 201167 w 229432"/>
                  <a:gd name="connsiteY28" fmla="*/ 53869 h 332212"/>
                  <a:gd name="connsiteX29" fmla="*/ 175846 w 229432"/>
                  <a:gd name="connsiteY29" fmla="*/ 37262 h 332212"/>
                  <a:gd name="connsiteX30" fmla="*/ 183656 w 229432"/>
                  <a:gd name="connsiteY30" fmla="*/ 42360 h 332212"/>
                  <a:gd name="connsiteX31" fmla="*/ 46939 w 229432"/>
                  <a:gd name="connsiteY31" fmla="*/ 250849 h 332212"/>
                  <a:gd name="connsiteX32" fmla="*/ 39128 w 229432"/>
                  <a:gd name="connsiteY32" fmla="*/ 245751 h 332212"/>
                  <a:gd name="connsiteX33" fmla="*/ 175846 w 229432"/>
                  <a:gd name="connsiteY33" fmla="*/ 37262 h 332212"/>
                  <a:gd name="connsiteX34" fmla="*/ 36251 w 229432"/>
                  <a:gd name="connsiteY34" fmla="*/ 250026 h 332212"/>
                  <a:gd name="connsiteX35" fmla="*/ 74479 w 229432"/>
                  <a:gd name="connsiteY35" fmla="*/ 275101 h 332212"/>
                  <a:gd name="connsiteX36" fmla="*/ 68971 w 229432"/>
                  <a:gd name="connsiteY36" fmla="*/ 283487 h 332212"/>
                  <a:gd name="connsiteX37" fmla="*/ 30743 w 229432"/>
                  <a:gd name="connsiteY37" fmla="*/ 258412 h 332212"/>
                  <a:gd name="connsiteX38" fmla="*/ 36251 w 229432"/>
                  <a:gd name="connsiteY38" fmla="*/ 250026 h 332212"/>
                  <a:gd name="connsiteX39" fmla="*/ 27865 w 229432"/>
                  <a:gd name="connsiteY39" fmla="*/ 262852 h 332212"/>
                  <a:gd name="connsiteX40" fmla="*/ 66094 w 229432"/>
                  <a:gd name="connsiteY40" fmla="*/ 287926 h 332212"/>
                  <a:gd name="connsiteX41" fmla="*/ 47185 w 229432"/>
                  <a:gd name="connsiteY41" fmla="*/ 316700 h 332212"/>
                  <a:gd name="connsiteX42" fmla="*/ 15534 w 229432"/>
                  <a:gd name="connsiteY42" fmla="*/ 323277 h 332212"/>
                  <a:gd name="connsiteX43" fmla="*/ 8956 w 229432"/>
                  <a:gd name="connsiteY43" fmla="*/ 291626 h 332212"/>
                  <a:gd name="connsiteX44" fmla="*/ 27865 w 229432"/>
                  <a:gd name="connsiteY44" fmla="*/ 262852 h 332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229432" h="332212">
                    <a:moveTo>
                      <a:pt x="12656" y="327634"/>
                    </a:moveTo>
                    <a:cubicBezTo>
                      <a:pt x="25563" y="336102"/>
                      <a:pt x="43074" y="332485"/>
                      <a:pt x="51542" y="319578"/>
                    </a:cubicBezTo>
                    <a:lnTo>
                      <a:pt x="220158" y="62584"/>
                    </a:lnTo>
                    <a:lnTo>
                      <a:pt x="229366" y="6351"/>
                    </a:lnTo>
                    <a:cubicBezTo>
                      <a:pt x="229695" y="4213"/>
                      <a:pt x="228791" y="2158"/>
                      <a:pt x="226982" y="925"/>
                    </a:cubicBezTo>
                    <a:cubicBezTo>
                      <a:pt x="225174" y="-308"/>
                      <a:pt x="222954" y="-308"/>
                      <a:pt x="221063" y="925"/>
                    </a:cubicBezTo>
                    <a:lnTo>
                      <a:pt x="173133" y="31754"/>
                    </a:lnTo>
                    <a:lnTo>
                      <a:pt x="4517" y="288748"/>
                    </a:lnTo>
                    <a:cubicBezTo>
                      <a:pt x="-3869" y="301738"/>
                      <a:pt x="-251" y="319167"/>
                      <a:pt x="12656" y="327634"/>
                    </a:cubicBezTo>
                    <a:close/>
                    <a:moveTo>
                      <a:pt x="77356" y="270744"/>
                    </a:moveTo>
                    <a:lnTo>
                      <a:pt x="68807" y="265153"/>
                    </a:lnTo>
                    <a:lnTo>
                      <a:pt x="205525" y="56664"/>
                    </a:lnTo>
                    <a:lnTo>
                      <a:pt x="214075" y="62255"/>
                    </a:lnTo>
                    <a:lnTo>
                      <a:pt x="77356" y="270744"/>
                    </a:lnTo>
                    <a:close/>
                    <a:moveTo>
                      <a:pt x="223940" y="5282"/>
                    </a:moveTo>
                    <a:lnTo>
                      <a:pt x="224187" y="5446"/>
                    </a:lnTo>
                    <a:lnTo>
                      <a:pt x="221227" y="23615"/>
                    </a:lnTo>
                    <a:lnTo>
                      <a:pt x="208402" y="15230"/>
                    </a:lnTo>
                    <a:lnTo>
                      <a:pt x="223940" y="5282"/>
                    </a:lnTo>
                    <a:close/>
                    <a:moveTo>
                      <a:pt x="203634" y="18354"/>
                    </a:moveTo>
                    <a:lnTo>
                      <a:pt x="220323" y="29288"/>
                    </a:lnTo>
                    <a:lnTo>
                      <a:pt x="215801" y="57158"/>
                    </a:lnTo>
                    <a:lnTo>
                      <a:pt x="179957" y="33645"/>
                    </a:lnTo>
                    <a:lnTo>
                      <a:pt x="203634" y="18354"/>
                    </a:lnTo>
                    <a:close/>
                    <a:moveTo>
                      <a:pt x="201167" y="53869"/>
                    </a:moveTo>
                    <a:lnTo>
                      <a:pt x="64449" y="262358"/>
                    </a:lnTo>
                    <a:lnTo>
                      <a:pt x="51296" y="253726"/>
                    </a:lnTo>
                    <a:lnTo>
                      <a:pt x="188014" y="45237"/>
                    </a:lnTo>
                    <a:lnTo>
                      <a:pt x="201167" y="53869"/>
                    </a:lnTo>
                    <a:close/>
                    <a:moveTo>
                      <a:pt x="175846" y="37262"/>
                    </a:moveTo>
                    <a:lnTo>
                      <a:pt x="183656" y="42360"/>
                    </a:lnTo>
                    <a:lnTo>
                      <a:pt x="46939" y="250849"/>
                    </a:lnTo>
                    <a:lnTo>
                      <a:pt x="39128" y="245751"/>
                    </a:lnTo>
                    <a:lnTo>
                      <a:pt x="175846" y="37262"/>
                    </a:lnTo>
                    <a:close/>
                    <a:moveTo>
                      <a:pt x="36251" y="250026"/>
                    </a:moveTo>
                    <a:lnTo>
                      <a:pt x="74479" y="275101"/>
                    </a:lnTo>
                    <a:lnTo>
                      <a:pt x="68971" y="283487"/>
                    </a:lnTo>
                    <a:lnTo>
                      <a:pt x="30743" y="258412"/>
                    </a:lnTo>
                    <a:lnTo>
                      <a:pt x="36251" y="250026"/>
                    </a:lnTo>
                    <a:close/>
                    <a:moveTo>
                      <a:pt x="27865" y="262852"/>
                    </a:moveTo>
                    <a:lnTo>
                      <a:pt x="66094" y="287926"/>
                    </a:lnTo>
                    <a:lnTo>
                      <a:pt x="47185" y="316700"/>
                    </a:lnTo>
                    <a:cubicBezTo>
                      <a:pt x="40279" y="327223"/>
                      <a:pt x="26056" y="330183"/>
                      <a:pt x="15534" y="323277"/>
                    </a:cubicBezTo>
                    <a:cubicBezTo>
                      <a:pt x="5010" y="316371"/>
                      <a:pt x="2051" y="302149"/>
                      <a:pt x="8956" y="291626"/>
                    </a:cubicBezTo>
                    <a:lnTo>
                      <a:pt x="27865" y="262852"/>
                    </a:lnTo>
                    <a:close/>
                  </a:path>
                </a:pathLst>
              </a:custGeom>
              <a:grpFill/>
              <a:ln w="8221" cap="flat">
                <a:noFill/>
                <a:prstDash val="solid"/>
                <a:miter/>
              </a:ln>
            </p:spPr>
            <p:txBody>
              <a:bodyPr rtlCol="0" anchor="ctr"/>
              <a:lstStyle/>
              <a:p>
                <a:endParaRPr lang="en-US"/>
              </a:p>
            </p:txBody>
          </p:sp>
        </p:grpSp>
        <p:sp>
          <p:nvSpPr>
            <p:cNvPr id="108" name="Freeform: Shape 107">
              <a:extLst>
                <a:ext uri="{FF2B5EF4-FFF2-40B4-BE49-F238E27FC236}">
                  <a16:creationId xmlns:a16="http://schemas.microsoft.com/office/drawing/2014/main" id="{4F4BF081-2941-4A65-9958-A80A252F77BB}"/>
                </a:ext>
              </a:extLst>
            </p:cNvPr>
            <p:cNvSpPr/>
            <p:nvPr/>
          </p:nvSpPr>
          <p:spPr>
            <a:xfrm>
              <a:off x="3388253" y="2582835"/>
              <a:ext cx="386724" cy="298531"/>
            </a:xfrm>
            <a:custGeom>
              <a:avLst/>
              <a:gdLst>
                <a:gd name="connsiteX0" fmla="*/ 383107 w 386724"/>
                <a:gd name="connsiteY0" fmla="*/ 93824 h 298531"/>
                <a:gd name="connsiteX1" fmla="*/ 196239 w 386724"/>
                <a:gd name="connsiteY1" fmla="*/ 678 h 298531"/>
                <a:gd name="connsiteX2" fmla="*/ 190484 w 386724"/>
                <a:gd name="connsiteY2" fmla="*/ 678 h 298531"/>
                <a:gd name="connsiteX3" fmla="*/ 3617 w 386724"/>
                <a:gd name="connsiteY3" fmla="*/ 93824 h 298531"/>
                <a:gd name="connsiteX4" fmla="*/ 0 w 386724"/>
                <a:gd name="connsiteY4" fmla="*/ 99579 h 298531"/>
                <a:gd name="connsiteX5" fmla="*/ 3535 w 386724"/>
                <a:gd name="connsiteY5" fmla="*/ 105416 h 298531"/>
                <a:gd name="connsiteX6" fmla="*/ 92570 w 386724"/>
                <a:gd name="connsiteY6" fmla="*/ 150139 h 298531"/>
                <a:gd name="connsiteX7" fmla="*/ 92570 w 386724"/>
                <a:gd name="connsiteY7" fmla="*/ 152934 h 298531"/>
                <a:gd name="connsiteX8" fmla="*/ 92570 w 386724"/>
                <a:gd name="connsiteY8" fmla="*/ 197822 h 298531"/>
                <a:gd name="connsiteX9" fmla="*/ 193280 w 386724"/>
                <a:gd name="connsiteY9" fmla="*/ 298531 h 298531"/>
                <a:gd name="connsiteX10" fmla="*/ 264475 w 386724"/>
                <a:gd name="connsiteY10" fmla="*/ 269017 h 298531"/>
                <a:gd name="connsiteX11" fmla="*/ 293989 w 386724"/>
                <a:gd name="connsiteY11" fmla="*/ 197822 h 298531"/>
                <a:gd name="connsiteX12" fmla="*/ 293989 w 386724"/>
                <a:gd name="connsiteY12" fmla="*/ 152934 h 298531"/>
                <a:gd name="connsiteX13" fmla="*/ 293989 w 386724"/>
                <a:gd name="connsiteY13" fmla="*/ 150139 h 298531"/>
                <a:gd name="connsiteX14" fmla="*/ 326627 w 386724"/>
                <a:gd name="connsiteY14" fmla="*/ 133779 h 298531"/>
                <a:gd name="connsiteX15" fmla="*/ 326627 w 386724"/>
                <a:gd name="connsiteY15" fmla="*/ 228405 h 298531"/>
                <a:gd name="connsiteX16" fmla="*/ 328189 w 386724"/>
                <a:gd name="connsiteY16" fmla="*/ 230789 h 298531"/>
                <a:gd name="connsiteX17" fmla="*/ 330984 w 386724"/>
                <a:gd name="connsiteY17" fmla="*/ 230378 h 298531"/>
                <a:gd name="connsiteX18" fmla="*/ 343069 w 386724"/>
                <a:gd name="connsiteY18" fmla="*/ 219855 h 298531"/>
                <a:gd name="connsiteX19" fmla="*/ 353428 w 386724"/>
                <a:gd name="connsiteY19" fmla="*/ 230213 h 298531"/>
                <a:gd name="connsiteX20" fmla="*/ 355237 w 386724"/>
                <a:gd name="connsiteY20" fmla="*/ 230953 h 298531"/>
                <a:gd name="connsiteX21" fmla="*/ 356223 w 386724"/>
                <a:gd name="connsiteY21" fmla="*/ 230789 h 298531"/>
                <a:gd name="connsiteX22" fmla="*/ 357868 w 386724"/>
                <a:gd name="connsiteY22" fmla="*/ 228405 h 298531"/>
                <a:gd name="connsiteX23" fmla="*/ 357868 w 386724"/>
                <a:gd name="connsiteY23" fmla="*/ 118077 h 298531"/>
                <a:gd name="connsiteX24" fmla="*/ 383189 w 386724"/>
                <a:gd name="connsiteY24" fmla="*/ 105416 h 298531"/>
                <a:gd name="connsiteX25" fmla="*/ 383189 w 386724"/>
                <a:gd name="connsiteY25" fmla="*/ 105416 h 298531"/>
                <a:gd name="connsiteX26" fmla="*/ 386724 w 386724"/>
                <a:gd name="connsiteY26" fmla="*/ 99579 h 298531"/>
                <a:gd name="connsiteX27" fmla="*/ 383107 w 386724"/>
                <a:gd name="connsiteY27" fmla="*/ 93824 h 298531"/>
                <a:gd name="connsiteX28" fmla="*/ 288892 w 386724"/>
                <a:gd name="connsiteY28" fmla="*/ 197740 h 298531"/>
                <a:gd name="connsiteX29" fmla="*/ 260940 w 386724"/>
                <a:gd name="connsiteY29" fmla="*/ 265235 h 298531"/>
                <a:gd name="connsiteX30" fmla="*/ 193444 w 386724"/>
                <a:gd name="connsiteY30" fmla="*/ 293188 h 298531"/>
                <a:gd name="connsiteX31" fmla="*/ 97914 w 386724"/>
                <a:gd name="connsiteY31" fmla="*/ 197657 h 298531"/>
                <a:gd name="connsiteX32" fmla="*/ 97914 w 386724"/>
                <a:gd name="connsiteY32" fmla="*/ 184750 h 298531"/>
                <a:gd name="connsiteX33" fmla="*/ 193444 w 386724"/>
                <a:gd name="connsiteY33" fmla="*/ 253562 h 298531"/>
                <a:gd name="connsiteX34" fmla="*/ 264640 w 386724"/>
                <a:gd name="connsiteY34" fmla="*/ 224048 h 298531"/>
                <a:gd name="connsiteX35" fmla="*/ 288892 w 386724"/>
                <a:gd name="connsiteY35" fmla="*/ 184915 h 298531"/>
                <a:gd name="connsiteX36" fmla="*/ 288892 w 386724"/>
                <a:gd name="connsiteY36" fmla="*/ 197740 h 298531"/>
                <a:gd name="connsiteX37" fmla="*/ 288892 w 386724"/>
                <a:gd name="connsiteY37" fmla="*/ 152852 h 298531"/>
                <a:gd name="connsiteX38" fmla="*/ 260940 w 386724"/>
                <a:gd name="connsiteY38" fmla="*/ 220430 h 298531"/>
                <a:gd name="connsiteX39" fmla="*/ 193444 w 386724"/>
                <a:gd name="connsiteY39" fmla="*/ 248382 h 298531"/>
                <a:gd name="connsiteX40" fmla="*/ 97914 w 386724"/>
                <a:gd name="connsiteY40" fmla="*/ 152852 h 298531"/>
                <a:gd name="connsiteX41" fmla="*/ 97914 w 386724"/>
                <a:gd name="connsiteY41" fmla="*/ 152688 h 298531"/>
                <a:gd name="connsiteX42" fmla="*/ 190484 w 386724"/>
                <a:gd name="connsiteY42" fmla="*/ 199137 h 298531"/>
                <a:gd name="connsiteX43" fmla="*/ 191882 w 386724"/>
                <a:gd name="connsiteY43" fmla="*/ 199631 h 298531"/>
                <a:gd name="connsiteX44" fmla="*/ 192704 w 386724"/>
                <a:gd name="connsiteY44" fmla="*/ 199713 h 298531"/>
                <a:gd name="connsiteX45" fmla="*/ 193362 w 386724"/>
                <a:gd name="connsiteY45" fmla="*/ 199795 h 298531"/>
                <a:gd name="connsiteX46" fmla="*/ 193362 w 386724"/>
                <a:gd name="connsiteY46" fmla="*/ 199795 h 298531"/>
                <a:gd name="connsiteX47" fmla="*/ 194677 w 386724"/>
                <a:gd name="connsiteY47" fmla="*/ 199631 h 298531"/>
                <a:gd name="connsiteX48" fmla="*/ 194842 w 386724"/>
                <a:gd name="connsiteY48" fmla="*/ 199631 h 298531"/>
                <a:gd name="connsiteX49" fmla="*/ 196239 w 386724"/>
                <a:gd name="connsiteY49" fmla="*/ 199137 h 298531"/>
                <a:gd name="connsiteX50" fmla="*/ 288810 w 386724"/>
                <a:gd name="connsiteY50" fmla="*/ 152688 h 298531"/>
                <a:gd name="connsiteX51" fmla="*/ 288810 w 386724"/>
                <a:gd name="connsiteY51" fmla="*/ 152852 h 298531"/>
                <a:gd name="connsiteX52" fmla="*/ 352688 w 386724"/>
                <a:gd name="connsiteY52" fmla="*/ 222074 h 298531"/>
                <a:gd name="connsiteX53" fmla="*/ 345043 w 386724"/>
                <a:gd name="connsiteY53" fmla="*/ 214429 h 298531"/>
                <a:gd name="connsiteX54" fmla="*/ 341508 w 386724"/>
                <a:gd name="connsiteY54" fmla="*/ 214264 h 298531"/>
                <a:gd name="connsiteX55" fmla="*/ 331971 w 386724"/>
                <a:gd name="connsiteY55" fmla="*/ 222568 h 298531"/>
                <a:gd name="connsiteX56" fmla="*/ 331971 w 386724"/>
                <a:gd name="connsiteY56" fmla="*/ 129422 h 298531"/>
                <a:gd name="connsiteX57" fmla="*/ 331971 w 386724"/>
                <a:gd name="connsiteY57" fmla="*/ 129339 h 298531"/>
                <a:gd name="connsiteX58" fmla="*/ 331971 w 386724"/>
                <a:gd name="connsiteY58" fmla="*/ 129257 h 298531"/>
                <a:gd name="connsiteX59" fmla="*/ 331889 w 386724"/>
                <a:gd name="connsiteY59" fmla="*/ 128929 h 298531"/>
                <a:gd name="connsiteX60" fmla="*/ 331806 w 386724"/>
                <a:gd name="connsiteY60" fmla="*/ 128600 h 298531"/>
                <a:gd name="connsiteX61" fmla="*/ 331560 w 386724"/>
                <a:gd name="connsiteY61" fmla="*/ 128189 h 298531"/>
                <a:gd name="connsiteX62" fmla="*/ 331395 w 386724"/>
                <a:gd name="connsiteY62" fmla="*/ 127942 h 298531"/>
                <a:gd name="connsiteX63" fmla="*/ 330984 w 386724"/>
                <a:gd name="connsiteY63" fmla="*/ 127531 h 298531"/>
                <a:gd name="connsiteX64" fmla="*/ 330820 w 386724"/>
                <a:gd name="connsiteY64" fmla="*/ 127366 h 298531"/>
                <a:gd name="connsiteX65" fmla="*/ 330080 w 386724"/>
                <a:gd name="connsiteY65" fmla="*/ 127038 h 298531"/>
                <a:gd name="connsiteX66" fmla="*/ 194760 w 386724"/>
                <a:gd name="connsiteY66" fmla="*/ 86672 h 298531"/>
                <a:gd name="connsiteX67" fmla="*/ 192704 w 386724"/>
                <a:gd name="connsiteY67" fmla="*/ 84781 h 298531"/>
                <a:gd name="connsiteX68" fmla="*/ 191636 w 386724"/>
                <a:gd name="connsiteY68" fmla="*/ 83712 h 298531"/>
                <a:gd name="connsiteX69" fmla="*/ 190978 w 386724"/>
                <a:gd name="connsiteY69" fmla="*/ 72367 h 298531"/>
                <a:gd name="connsiteX70" fmla="*/ 202570 w 386724"/>
                <a:gd name="connsiteY70" fmla="*/ 68256 h 298531"/>
                <a:gd name="connsiteX71" fmla="*/ 352688 w 386724"/>
                <a:gd name="connsiteY71" fmla="*/ 118323 h 298531"/>
                <a:gd name="connsiteX72" fmla="*/ 352688 w 386724"/>
                <a:gd name="connsiteY72" fmla="*/ 222074 h 298531"/>
                <a:gd name="connsiteX73" fmla="*/ 380805 w 386724"/>
                <a:gd name="connsiteY73" fmla="*/ 100730 h 298531"/>
                <a:gd name="connsiteX74" fmla="*/ 355073 w 386724"/>
                <a:gd name="connsiteY74" fmla="*/ 113637 h 298531"/>
                <a:gd name="connsiteX75" fmla="*/ 204132 w 386724"/>
                <a:gd name="connsiteY75" fmla="*/ 63323 h 298531"/>
                <a:gd name="connsiteX76" fmla="*/ 186620 w 386724"/>
                <a:gd name="connsiteY76" fmla="*/ 69489 h 298531"/>
                <a:gd name="connsiteX77" fmla="*/ 187689 w 386724"/>
                <a:gd name="connsiteY77" fmla="*/ 87165 h 298531"/>
                <a:gd name="connsiteX78" fmla="*/ 189169 w 386724"/>
                <a:gd name="connsiteY78" fmla="*/ 88645 h 298531"/>
                <a:gd name="connsiteX79" fmla="*/ 191718 w 386724"/>
                <a:gd name="connsiteY79" fmla="*/ 90947 h 298531"/>
                <a:gd name="connsiteX80" fmla="*/ 192704 w 386724"/>
                <a:gd name="connsiteY80" fmla="*/ 91522 h 298531"/>
                <a:gd name="connsiteX81" fmla="*/ 322352 w 386724"/>
                <a:gd name="connsiteY81" fmla="*/ 130162 h 298531"/>
                <a:gd name="connsiteX82" fmla="*/ 290454 w 386724"/>
                <a:gd name="connsiteY82" fmla="*/ 146193 h 298531"/>
                <a:gd name="connsiteX83" fmla="*/ 290454 w 386724"/>
                <a:gd name="connsiteY83" fmla="*/ 146193 h 298531"/>
                <a:gd name="connsiteX84" fmla="*/ 194102 w 386724"/>
                <a:gd name="connsiteY84" fmla="*/ 194534 h 298531"/>
                <a:gd name="connsiteX85" fmla="*/ 192951 w 386724"/>
                <a:gd name="connsiteY85" fmla="*/ 194534 h 298531"/>
                <a:gd name="connsiteX86" fmla="*/ 96599 w 386724"/>
                <a:gd name="connsiteY86" fmla="*/ 146193 h 298531"/>
                <a:gd name="connsiteX87" fmla="*/ 96599 w 386724"/>
                <a:gd name="connsiteY87" fmla="*/ 146193 h 298531"/>
                <a:gd name="connsiteX88" fmla="*/ 6084 w 386724"/>
                <a:gd name="connsiteY88" fmla="*/ 100812 h 298531"/>
                <a:gd name="connsiteX89" fmla="*/ 5426 w 386724"/>
                <a:gd name="connsiteY89" fmla="*/ 99661 h 298531"/>
                <a:gd name="connsiteX90" fmla="*/ 6166 w 386724"/>
                <a:gd name="connsiteY90" fmla="*/ 98510 h 298531"/>
                <a:gd name="connsiteX91" fmla="*/ 192951 w 386724"/>
                <a:gd name="connsiteY91" fmla="*/ 5447 h 298531"/>
                <a:gd name="connsiteX92" fmla="*/ 193609 w 386724"/>
                <a:gd name="connsiteY92" fmla="*/ 5282 h 298531"/>
                <a:gd name="connsiteX93" fmla="*/ 194184 w 386724"/>
                <a:gd name="connsiteY93" fmla="*/ 5364 h 298531"/>
                <a:gd name="connsiteX94" fmla="*/ 381051 w 386724"/>
                <a:gd name="connsiteY94" fmla="*/ 98510 h 298531"/>
                <a:gd name="connsiteX95" fmla="*/ 381709 w 386724"/>
                <a:gd name="connsiteY95" fmla="*/ 99579 h 298531"/>
                <a:gd name="connsiteX96" fmla="*/ 380805 w 386724"/>
                <a:gd name="connsiteY96" fmla="*/ 100730 h 29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386724" h="298531">
                  <a:moveTo>
                    <a:pt x="383107" y="93824"/>
                  </a:moveTo>
                  <a:lnTo>
                    <a:pt x="196239" y="678"/>
                  </a:lnTo>
                  <a:cubicBezTo>
                    <a:pt x="194431" y="-226"/>
                    <a:pt x="192293" y="-226"/>
                    <a:pt x="190484" y="678"/>
                  </a:cubicBezTo>
                  <a:lnTo>
                    <a:pt x="3617" y="93824"/>
                  </a:lnTo>
                  <a:cubicBezTo>
                    <a:pt x="1397" y="94893"/>
                    <a:pt x="0" y="97113"/>
                    <a:pt x="0" y="99579"/>
                  </a:cubicBezTo>
                  <a:cubicBezTo>
                    <a:pt x="0" y="102045"/>
                    <a:pt x="1315" y="104265"/>
                    <a:pt x="3535" y="105416"/>
                  </a:cubicBezTo>
                  <a:lnTo>
                    <a:pt x="92570" y="150139"/>
                  </a:lnTo>
                  <a:lnTo>
                    <a:pt x="92570" y="152934"/>
                  </a:lnTo>
                  <a:lnTo>
                    <a:pt x="92570" y="197822"/>
                  </a:lnTo>
                  <a:cubicBezTo>
                    <a:pt x="92570" y="253315"/>
                    <a:pt x="137705" y="298531"/>
                    <a:pt x="193280" y="298531"/>
                  </a:cubicBezTo>
                  <a:cubicBezTo>
                    <a:pt x="220163" y="298531"/>
                    <a:pt x="245484" y="288090"/>
                    <a:pt x="264475" y="269017"/>
                  </a:cubicBezTo>
                  <a:cubicBezTo>
                    <a:pt x="283466" y="250027"/>
                    <a:pt x="293989" y="224705"/>
                    <a:pt x="293989" y="197822"/>
                  </a:cubicBezTo>
                  <a:lnTo>
                    <a:pt x="293989" y="152934"/>
                  </a:lnTo>
                  <a:lnTo>
                    <a:pt x="293989" y="150139"/>
                  </a:lnTo>
                  <a:lnTo>
                    <a:pt x="326627" y="133779"/>
                  </a:lnTo>
                  <a:lnTo>
                    <a:pt x="326627" y="228405"/>
                  </a:lnTo>
                  <a:cubicBezTo>
                    <a:pt x="326627" y="229391"/>
                    <a:pt x="327203" y="230378"/>
                    <a:pt x="328189" y="230789"/>
                  </a:cubicBezTo>
                  <a:cubicBezTo>
                    <a:pt x="329094" y="231200"/>
                    <a:pt x="330244" y="231036"/>
                    <a:pt x="330984" y="230378"/>
                  </a:cubicBezTo>
                  <a:lnTo>
                    <a:pt x="343069" y="219855"/>
                  </a:lnTo>
                  <a:lnTo>
                    <a:pt x="353428" y="230213"/>
                  </a:lnTo>
                  <a:cubicBezTo>
                    <a:pt x="353921" y="230707"/>
                    <a:pt x="354579" y="230953"/>
                    <a:pt x="355237" y="230953"/>
                  </a:cubicBezTo>
                  <a:cubicBezTo>
                    <a:pt x="355566" y="230953"/>
                    <a:pt x="355895" y="230871"/>
                    <a:pt x="356223" y="230789"/>
                  </a:cubicBezTo>
                  <a:cubicBezTo>
                    <a:pt x="357210" y="230378"/>
                    <a:pt x="357868" y="229474"/>
                    <a:pt x="357868" y="228405"/>
                  </a:cubicBezTo>
                  <a:lnTo>
                    <a:pt x="357868" y="118077"/>
                  </a:lnTo>
                  <a:lnTo>
                    <a:pt x="383189" y="105416"/>
                  </a:lnTo>
                  <a:cubicBezTo>
                    <a:pt x="383189" y="105416"/>
                    <a:pt x="383189" y="105416"/>
                    <a:pt x="383189" y="105416"/>
                  </a:cubicBezTo>
                  <a:cubicBezTo>
                    <a:pt x="385409" y="104265"/>
                    <a:pt x="386724" y="102045"/>
                    <a:pt x="386724" y="99579"/>
                  </a:cubicBezTo>
                  <a:cubicBezTo>
                    <a:pt x="386724" y="97113"/>
                    <a:pt x="385326" y="94893"/>
                    <a:pt x="383107" y="93824"/>
                  </a:cubicBezTo>
                  <a:close/>
                  <a:moveTo>
                    <a:pt x="288892" y="197740"/>
                  </a:moveTo>
                  <a:cubicBezTo>
                    <a:pt x="288892" y="223225"/>
                    <a:pt x="278944" y="247231"/>
                    <a:pt x="260940" y="265235"/>
                  </a:cubicBezTo>
                  <a:cubicBezTo>
                    <a:pt x="242936" y="283240"/>
                    <a:pt x="218930" y="293188"/>
                    <a:pt x="193444" y="293188"/>
                  </a:cubicBezTo>
                  <a:cubicBezTo>
                    <a:pt x="140829" y="293188"/>
                    <a:pt x="97914" y="250355"/>
                    <a:pt x="97914" y="197657"/>
                  </a:cubicBezTo>
                  <a:lnTo>
                    <a:pt x="97914" y="184750"/>
                  </a:lnTo>
                  <a:cubicBezTo>
                    <a:pt x="111315" y="224705"/>
                    <a:pt x="149050" y="253562"/>
                    <a:pt x="193444" y="253562"/>
                  </a:cubicBezTo>
                  <a:cubicBezTo>
                    <a:pt x="220327" y="253562"/>
                    <a:pt x="245649" y="243121"/>
                    <a:pt x="264640" y="224048"/>
                  </a:cubicBezTo>
                  <a:cubicBezTo>
                    <a:pt x="275820" y="212867"/>
                    <a:pt x="284041" y="199466"/>
                    <a:pt x="288892" y="184915"/>
                  </a:cubicBezTo>
                  <a:lnTo>
                    <a:pt x="288892" y="197740"/>
                  </a:lnTo>
                  <a:close/>
                  <a:moveTo>
                    <a:pt x="288892" y="152852"/>
                  </a:moveTo>
                  <a:cubicBezTo>
                    <a:pt x="288892" y="178420"/>
                    <a:pt x="278944" y="202344"/>
                    <a:pt x="260940" y="220430"/>
                  </a:cubicBezTo>
                  <a:cubicBezTo>
                    <a:pt x="242936" y="238517"/>
                    <a:pt x="218930" y="248382"/>
                    <a:pt x="193444" y="248382"/>
                  </a:cubicBezTo>
                  <a:cubicBezTo>
                    <a:pt x="140829" y="248382"/>
                    <a:pt x="97914" y="205550"/>
                    <a:pt x="97914" y="152852"/>
                  </a:cubicBezTo>
                  <a:lnTo>
                    <a:pt x="97914" y="152688"/>
                  </a:lnTo>
                  <a:lnTo>
                    <a:pt x="190484" y="199137"/>
                  </a:lnTo>
                  <a:cubicBezTo>
                    <a:pt x="190978" y="199384"/>
                    <a:pt x="191389" y="199548"/>
                    <a:pt x="191882" y="199631"/>
                  </a:cubicBezTo>
                  <a:cubicBezTo>
                    <a:pt x="192129" y="199713"/>
                    <a:pt x="192375" y="199713"/>
                    <a:pt x="192704" y="199713"/>
                  </a:cubicBezTo>
                  <a:cubicBezTo>
                    <a:pt x="192951" y="199713"/>
                    <a:pt x="193198" y="199795"/>
                    <a:pt x="193362" y="199795"/>
                  </a:cubicBezTo>
                  <a:cubicBezTo>
                    <a:pt x="193362" y="199795"/>
                    <a:pt x="193362" y="199795"/>
                    <a:pt x="193362" y="199795"/>
                  </a:cubicBezTo>
                  <a:cubicBezTo>
                    <a:pt x="193773" y="199795"/>
                    <a:pt x="194266" y="199713"/>
                    <a:pt x="194677" y="199631"/>
                  </a:cubicBezTo>
                  <a:cubicBezTo>
                    <a:pt x="194760" y="199631"/>
                    <a:pt x="194760" y="199631"/>
                    <a:pt x="194842" y="199631"/>
                  </a:cubicBezTo>
                  <a:cubicBezTo>
                    <a:pt x="195335" y="199548"/>
                    <a:pt x="195828" y="199384"/>
                    <a:pt x="196239" y="199137"/>
                  </a:cubicBezTo>
                  <a:lnTo>
                    <a:pt x="288810" y="152688"/>
                  </a:lnTo>
                  <a:lnTo>
                    <a:pt x="288810" y="152852"/>
                  </a:lnTo>
                  <a:close/>
                  <a:moveTo>
                    <a:pt x="352688" y="222074"/>
                  </a:moveTo>
                  <a:lnTo>
                    <a:pt x="345043" y="214429"/>
                  </a:lnTo>
                  <a:cubicBezTo>
                    <a:pt x="344056" y="213442"/>
                    <a:pt x="342494" y="213442"/>
                    <a:pt x="341508" y="214264"/>
                  </a:cubicBezTo>
                  <a:lnTo>
                    <a:pt x="331971" y="222568"/>
                  </a:lnTo>
                  <a:lnTo>
                    <a:pt x="331971" y="129422"/>
                  </a:lnTo>
                  <a:cubicBezTo>
                    <a:pt x="331971" y="129422"/>
                    <a:pt x="331971" y="129339"/>
                    <a:pt x="331971" y="129339"/>
                  </a:cubicBezTo>
                  <a:cubicBezTo>
                    <a:pt x="331971" y="129339"/>
                    <a:pt x="331971" y="129257"/>
                    <a:pt x="331971" y="129257"/>
                  </a:cubicBezTo>
                  <a:cubicBezTo>
                    <a:pt x="331971" y="129175"/>
                    <a:pt x="331889" y="129011"/>
                    <a:pt x="331889" y="128929"/>
                  </a:cubicBezTo>
                  <a:cubicBezTo>
                    <a:pt x="331889" y="128846"/>
                    <a:pt x="331889" y="128682"/>
                    <a:pt x="331806" y="128600"/>
                  </a:cubicBezTo>
                  <a:cubicBezTo>
                    <a:pt x="331724" y="128435"/>
                    <a:pt x="331642" y="128353"/>
                    <a:pt x="331560" y="128189"/>
                  </a:cubicBezTo>
                  <a:cubicBezTo>
                    <a:pt x="331478" y="128106"/>
                    <a:pt x="331478" y="128024"/>
                    <a:pt x="331395" y="127942"/>
                  </a:cubicBezTo>
                  <a:cubicBezTo>
                    <a:pt x="331313" y="127777"/>
                    <a:pt x="331149" y="127695"/>
                    <a:pt x="330984" y="127531"/>
                  </a:cubicBezTo>
                  <a:cubicBezTo>
                    <a:pt x="330902" y="127449"/>
                    <a:pt x="330902" y="127366"/>
                    <a:pt x="330820" y="127366"/>
                  </a:cubicBezTo>
                  <a:cubicBezTo>
                    <a:pt x="330573" y="127202"/>
                    <a:pt x="330327" y="127120"/>
                    <a:pt x="330080" y="127038"/>
                  </a:cubicBezTo>
                  <a:lnTo>
                    <a:pt x="194760" y="86672"/>
                  </a:lnTo>
                  <a:lnTo>
                    <a:pt x="192704" y="84781"/>
                  </a:lnTo>
                  <a:cubicBezTo>
                    <a:pt x="192375" y="84452"/>
                    <a:pt x="191964" y="84123"/>
                    <a:pt x="191636" y="83712"/>
                  </a:cubicBezTo>
                  <a:cubicBezTo>
                    <a:pt x="188183" y="79848"/>
                    <a:pt x="189087" y="75327"/>
                    <a:pt x="190978" y="72367"/>
                  </a:cubicBezTo>
                  <a:cubicBezTo>
                    <a:pt x="192951" y="69325"/>
                    <a:pt x="197226" y="66448"/>
                    <a:pt x="202570" y="68256"/>
                  </a:cubicBezTo>
                  <a:lnTo>
                    <a:pt x="352688" y="118323"/>
                  </a:lnTo>
                  <a:lnTo>
                    <a:pt x="352688" y="222074"/>
                  </a:lnTo>
                  <a:close/>
                  <a:moveTo>
                    <a:pt x="380805" y="100730"/>
                  </a:moveTo>
                  <a:lnTo>
                    <a:pt x="355073" y="113637"/>
                  </a:lnTo>
                  <a:lnTo>
                    <a:pt x="204132" y="63323"/>
                  </a:lnTo>
                  <a:cubicBezTo>
                    <a:pt x="197555" y="61104"/>
                    <a:pt x="190484" y="63570"/>
                    <a:pt x="186620" y="69489"/>
                  </a:cubicBezTo>
                  <a:cubicBezTo>
                    <a:pt x="182839" y="75162"/>
                    <a:pt x="183250" y="82068"/>
                    <a:pt x="187689" y="87165"/>
                  </a:cubicBezTo>
                  <a:cubicBezTo>
                    <a:pt x="188100" y="87658"/>
                    <a:pt x="188594" y="88152"/>
                    <a:pt x="189169" y="88645"/>
                  </a:cubicBezTo>
                  <a:lnTo>
                    <a:pt x="191718" y="90947"/>
                  </a:lnTo>
                  <a:cubicBezTo>
                    <a:pt x="192046" y="91193"/>
                    <a:pt x="192375" y="91440"/>
                    <a:pt x="192704" y="91522"/>
                  </a:cubicBezTo>
                  <a:lnTo>
                    <a:pt x="322352" y="130162"/>
                  </a:lnTo>
                  <a:lnTo>
                    <a:pt x="290454" y="146193"/>
                  </a:lnTo>
                  <a:cubicBezTo>
                    <a:pt x="290454" y="146193"/>
                    <a:pt x="290454" y="146193"/>
                    <a:pt x="290454" y="146193"/>
                  </a:cubicBezTo>
                  <a:lnTo>
                    <a:pt x="194102" y="194534"/>
                  </a:lnTo>
                  <a:cubicBezTo>
                    <a:pt x="193773" y="194698"/>
                    <a:pt x="193280" y="194698"/>
                    <a:pt x="192951" y="194534"/>
                  </a:cubicBezTo>
                  <a:lnTo>
                    <a:pt x="96599" y="146193"/>
                  </a:lnTo>
                  <a:cubicBezTo>
                    <a:pt x="96599" y="146193"/>
                    <a:pt x="96599" y="146193"/>
                    <a:pt x="96599" y="146193"/>
                  </a:cubicBezTo>
                  <a:lnTo>
                    <a:pt x="6084" y="100812"/>
                  </a:lnTo>
                  <a:cubicBezTo>
                    <a:pt x="5426" y="100483"/>
                    <a:pt x="5426" y="99908"/>
                    <a:pt x="5426" y="99661"/>
                  </a:cubicBezTo>
                  <a:cubicBezTo>
                    <a:pt x="5426" y="99415"/>
                    <a:pt x="5508" y="98839"/>
                    <a:pt x="6166" y="98510"/>
                  </a:cubicBezTo>
                  <a:lnTo>
                    <a:pt x="192951" y="5447"/>
                  </a:lnTo>
                  <a:cubicBezTo>
                    <a:pt x="193115" y="5364"/>
                    <a:pt x="193362" y="5282"/>
                    <a:pt x="193609" y="5282"/>
                  </a:cubicBezTo>
                  <a:cubicBezTo>
                    <a:pt x="193773" y="5282"/>
                    <a:pt x="194020" y="5282"/>
                    <a:pt x="194184" y="5364"/>
                  </a:cubicBezTo>
                  <a:lnTo>
                    <a:pt x="381051" y="98510"/>
                  </a:lnTo>
                  <a:cubicBezTo>
                    <a:pt x="381627" y="98839"/>
                    <a:pt x="381709" y="99332"/>
                    <a:pt x="381709" y="99579"/>
                  </a:cubicBezTo>
                  <a:cubicBezTo>
                    <a:pt x="381545" y="99825"/>
                    <a:pt x="381462" y="100401"/>
                    <a:pt x="380805" y="100730"/>
                  </a:cubicBezTo>
                  <a:close/>
                </a:path>
              </a:pathLst>
            </a:custGeom>
            <a:grpFill/>
            <a:ln w="8221" cap="flat">
              <a:noFill/>
              <a:prstDash val="solid"/>
              <a:miter/>
            </a:ln>
          </p:spPr>
          <p:txBody>
            <a:bodyPr rtlCol="0" anchor="ctr"/>
            <a:lstStyle/>
            <a:p>
              <a:endParaRPr lang="en-US"/>
            </a:p>
          </p:txBody>
        </p:sp>
        <p:sp>
          <p:nvSpPr>
            <p:cNvPr id="109" name="Freeform: Shape 108">
              <a:extLst>
                <a:ext uri="{FF2B5EF4-FFF2-40B4-BE49-F238E27FC236}">
                  <a16:creationId xmlns:a16="http://schemas.microsoft.com/office/drawing/2014/main" id="{A9B5707B-29EA-43DA-AADE-AC36DF79E474}"/>
                </a:ext>
              </a:extLst>
            </p:cNvPr>
            <p:cNvSpPr/>
            <p:nvPr/>
          </p:nvSpPr>
          <p:spPr>
            <a:xfrm>
              <a:off x="8525468" y="257535"/>
              <a:ext cx="295266" cy="380517"/>
            </a:xfrm>
            <a:custGeom>
              <a:avLst/>
              <a:gdLst>
                <a:gd name="connsiteX0" fmla="*/ 168813 w 295266"/>
                <a:gd name="connsiteY0" fmla="*/ 377971 h 380517"/>
                <a:gd name="connsiteX1" fmla="*/ 294022 w 295266"/>
                <a:gd name="connsiteY1" fmla="*/ 210917 h 380517"/>
                <a:gd name="connsiteX2" fmla="*/ 295008 w 295266"/>
                <a:gd name="connsiteY2" fmla="*/ 205244 h 380517"/>
                <a:gd name="connsiteX3" fmla="*/ 237049 w 295266"/>
                <a:gd name="connsiteY3" fmla="*/ 4730 h 380517"/>
                <a:gd name="connsiteX4" fmla="*/ 232034 w 295266"/>
                <a:gd name="connsiteY4" fmla="*/ 126 h 380517"/>
                <a:gd name="connsiteX5" fmla="*/ 225704 w 295266"/>
                <a:gd name="connsiteY5" fmla="*/ 2592 h 380517"/>
                <a:gd name="connsiteX6" fmla="*/ 165689 w 295266"/>
                <a:gd name="connsiteY6" fmla="*/ 82173 h 380517"/>
                <a:gd name="connsiteX7" fmla="*/ 162977 w 295266"/>
                <a:gd name="connsiteY7" fmla="*/ 81680 h 380517"/>
                <a:gd name="connsiteX8" fmla="*/ 118829 w 295266"/>
                <a:gd name="connsiteY8" fmla="*/ 73623 h 380517"/>
                <a:gd name="connsiteX9" fmla="*/ 1677 w 295266"/>
                <a:gd name="connsiteY9" fmla="*/ 154519 h 380517"/>
                <a:gd name="connsiteX10" fmla="*/ 17873 w 295266"/>
                <a:gd name="connsiteY10" fmla="*/ 229908 h 380517"/>
                <a:gd name="connsiteX11" fmla="*/ 82656 w 295266"/>
                <a:gd name="connsiteY11" fmla="*/ 271753 h 380517"/>
                <a:gd name="connsiteX12" fmla="*/ 126803 w 295266"/>
                <a:gd name="connsiteY12" fmla="*/ 279810 h 380517"/>
                <a:gd name="connsiteX13" fmla="*/ 129516 w 295266"/>
                <a:gd name="connsiteY13" fmla="*/ 280303 h 380517"/>
                <a:gd name="connsiteX14" fmla="*/ 139710 w 295266"/>
                <a:gd name="connsiteY14" fmla="*/ 315326 h 380517"/>
                <a:gd name="connsiteX15" fmla="*/ 46647 w 295266"/>
                <a:gd name="connsiteY15" fmla="*/ 298308 h 380517"/>
                <a:gd name="connsiteX16" fmla="*/ 44016 w 295266"/>
                <a:gd name="connsiteY16" fmla="*/ 299376 h 380517"/>
                <a:gd name="connsiteX17" fmla="*/ 43934 w 295266"/>
                <a:gd name="connsiteY17" fmla="*/ 302172 h 380517"/>
                <a:gd name="connsiteX18" fmla="*/ 52073 w 295266"/>
                <a:gd name="connsiteY18" fmla="*/ 315901 h 380517"/>
                <a:gd name="connsiteX19" fmla="*/ 39988 w 295266"/>
                <a:gd name="connsiteY19" fmla="*/ 324204 h 380517"/>
                <a:gd name="connsiteX20" fmla="*/ 38919 w 295266"/>
                <a:gd name="connsiteY20" fmla="*/ 325849 h 380517"/>
                <a:gd name="connsiteX21" fmla="*/ 38919 w 295266"/>
                <a:gd name="connsiteY21" fmla="*/ 326835 h 380517"/>
                <a:gd name="connsiteX22" fmla="*/ 40974 w 295266"/>
                <a:gd name="connsiteY22" fmla="*/ 328890 h 380517"/>
                <a:gd name="connsiteX23" fmla="*/ 149411 w 295266"/>
                <a:gd name="connsiteY23" fmla="*/ 348703 h 380517"/>
                <a:gd name="connsiteX24" fmla="*/ 157303 w 295266"/>
                <a:gd name="connsiteY24" fmla="*/ 375833 h 380517"/>
                <a:gd name="connsiteX25" fmla="*/ 157303 w 295266"/>
                <a:gd name="connsiteY25" fmla="*/ 375833 h 380517"/>
                <a:gd name="connsiteX26" fmla="*/ 162401 w 295266"/>
                <a:gd name="connsiteY26" fmla="*/ 380355 h 380517"/>
                <a:gd name="connsiteX27" fmla="*/ 168813 w 295266"/>
                <a:gd name="connsiteY27" fmla="*/ 377971 h 380517"/>
                <a:gd name="connsiteX28" fmla="*/ 83642 w 295266"/>
                <a:gd name="connsiteY28" fmla="*/ 266574 h 380517"/>
                <a:gd name="connsiteX29" fmla="*/ 22230 w 295266"/>
                <a:gd name="connsiteY29" fmla="*/ 226948 h 380517"/>
                <a:gd name="connsiteX30" fmla="*/ 6856 w 295266"/>
                <a:gd name="connsiteY30" fmla="*/ 155506 h 380517"/>
                <a:gd name="connsiteX31" fmla="*/ 118006 w 295266"/>
                <a:gd name="connsiteY31" fmla="*/ 78720 h 380517"/>
                <a:gd name="connsiteX32" fmla="*/ 130749 w 295266"/>
                <a:gd name="connsiteY32" fmla="*/ 81022 h 380517"/>
                <a:gd name="connsiteX33" fmla="*/ 45907 w 295266"/>
                <a:gd name="connsiteY33" fmla="*/ 162576 h 380517"/>
                <a:gd name="connsiteX34" fmla="*/ 62103 w 295266"/>
                <a:gd name="connsiteY34" fmla="*/ 237964 h 380517"/>
                <a:gd name="connsiteX35" fmla="*/ 96221 w 295266"/>
                <a:gd name="connsiteY35" fmla="*/ 268876 h 380517"/>
                <a:gd name="connsiteX36" fmla="*/ 83642 w 295266"/>
                <a:gd name="connsiteY36" fmla="*/ 266574 h 380517"/>
                <a:gd name="connsiteX37" fmla="*/ 127707 w 295266"/>
                <a:gd name="connsiteY37" fmla="*/ 274631 h 380517"/>
                <a:gd name="connsiteX38" fmla="*/ 66296 w 295266"/>
                <a:gd name="connsiteY38" fmla="*/ 235005 h 380517"/>
                <a:gd name="connsiteX39" fmla="*/ 50922 w 295266"/>
                <a:gd name="connsiteY39" fmla="*/ 163563 h 380517"/>
                <a:gd name="connsiteX40" fmla="*/ 162071 w 295266"/>
                <a:gd name="connsiteY40" fmla="*/ 86859 h 380517"/>
                <a:gd name="connsiteX41" fmla="*/ 162236 w 295266"/>
                <a:gd name="connsiteY41" fmla="*/ 86859 h 380517"/>
                <a:gd name="connsiteX42" fmla="*/ 99920 w 295266"/>
                <a:gd name="connsiteY42" fmla="*/ 169564 h 380517"/>
                <a:gd name="connsiteX43" fmla="*/ 99180 w 295266"/>
                <a:gd name="connsiteY43" fmla="*/ 170879 h 380517"/>
                <a:gd name="connsiteX44" fmla="*/ 98933 w 295266"/>
                <a:gd name="connsiteY44" fmla="*/ 171619 h 380517"/>
                <a:gd name="connsiteX45" fmla="*/ 98769 w 295266"/>
                <a:gd name="connsiteY45" fmla="*/ 172277 h 380517"/>
                <a:gd name="connsiteX46" fmla="*/ 98769 w 295266"/>
                <a:gd name="connsiteY46" fmla="*/ 172277 h 380517"/>
                <a:gd name="connsiteX47" fmla="*/ 98686 w 295266"/>
                <a:gd name="connsiteY47" fmla="*/ 173592 h 380517"/>
                <a:gd name="connsiteX48" fmla="*/ 98686 w 295266"/>
                <a:gd name="connsiteY48" fmla="*/ 173757 h 380517"/>
                <a:gd name="connsiteX49" fmla="*/ 98933 w 295266"/>
                <a:gd name="connsiteY49" fmla="*/ 175237 h 380517"/>
                <a:gd name="connsiteX50" fmla="*/ 127954 w 295266"/>
                <a:gd name="connsiteY50" fmla="*/ 274631 h 380517"/>
                <a:gd name="connsiteX51" fmla="*/ 127707 w 295266"/>
                <a:gd name="connsiteY51" fmla="*/ 274631 h 380517"/>
                <a:gd name="connsiteX52" fmla="*/ 48208 w 295266"/>
                <a:gd name="connsiteY52" fmla="*/ 324944 h 380517"/>
                <a:gd name="connsiteX53" fmla="*/ 57088 w 295266"/>
                <a:gd name="connsiteY53" fmla="*/ 318861 h 380517"/>
                <a:gd name="connsiteX54" fmla="*/ 57827 w 295266"/>
                <a:gd name="connsiteY54" fmla="*/ 315408 h 380517"/>
                <a:gd name="connsiteX55" fmla="*/ 51332 w 295266"/>
                <a:gd name="connsiteY55" fmla="*/ 304474 h 380517"/>
                <a:gd name="connsiteX56" fmla="*/ 142916 w 295266"/>
                <a:gd name="connsiteY56" fmla="*/ 321245 h 380517"/>
                <a:gd name="connsiteX57" fmla="*/ 142999 w 295266"/>
                <a:gd name="connsiteY57" fmla="*/ 321245 h 380517"/>
                <a:gd name="connsiteX58" fmla="*/ 143081 w 295266"/>
                <a:gd name="connsiteY58" fmla="*/ 321245 h 380517"/>
                <a:gd name="connsiteX59" fmla="*/ 143410 w 295266"/>
                <a:gd name="connsiteY59" fmla="*/ 321245 h 380517"/>
                <a:gd name="connsiteX60" fmla="*/ 143738 w 295266"/>
                <a:gd name="connsiteY60" fmla="*/ 321245 h 380517"/>
                <a:gd name="connsiteX61" fmla="*/ 144232 w 295266"/>
                <a:gd name="connsiteY61" fmla="*/ 321080 h 380517"/>
                <a:gd name="connsiteX62" fmla="*/ 144561 w 295266"/>
                <a:gd name="connsiteY62" fmla="*/ 320998 h 380517"/>
                <a:gd name="connsiteX63" fmla="*/ 144972 w 295266"/>
                <a:gd name="connsiteY63" fmla="*/ 320669 h 380517"/>
                <a:gd name="connsiteX64" fmla="*/ 145219 w 295266"/>
                <a:gd name="connsiteY64" fmla="*/ 320505 h 380517"/>
                <a:gd name="connsiteX65" fmla="*/ 145711 w 295266"/>
                <a:gd name="connsiteY65" fmla="*/ 319847 h 380517"/>
                <a:gd name="connsiteX66" fmla="*/ 209755 w 295266"/>
                <a:gd name="connsiteY66" fmla="*/ 193981 h 380517"/>
                <a:gd name="connsiteX67" fmla="*/ 211974 w 295266"/>
                <a:gd name="connsiteY67" fmla="*/ 192255 h 380517"/>
                <a:gd name="connsiteX68" fmla="*/ 213208 w 295266"/>
                <a:gd name="connsiteY68" fmla="*/ 191432 h 380517"/>
                <a:gd name="connsiteX69" fmla="*/ 224471 w 295266"/>
                <a:gd name="connsiteY69" fmla="*/ 192830 h 380517"/>
                <a:gd name="connsiteX70" fmla="*/ 226444 w 295266"/>
                <a:gd name="connsiteY70" fmla="*/ 204915 h 380517"/>
                <a:gd name="connsiteX71" fmla="*/ 150151 w 295266"/>
                <a:gd name="connsiteY71" fmla="*/ 343606 h 380517"/>
                <a:gd name="connsiteX72" fmla="*/ 48208 w 295266"/>
                <a:gd name="connsiteY72" fmla="*/ 324944 h 380517"/>
                <a:gd name="connsiteX73" fmla="*/ 162483 w 295266"/>
                <a:gd name="connsiteY73" fmla="*/ 374436 h 380517"/>
                <a:gd name="connsiteX74" fmla="*/ 154426 w 295266"/>
                <a:gd name="connsiteY74" fmla="*/ 346813 h 380517"/>
                <a:gd name="connsiteX75" fmla="*/ 231129 w 295266"/>
                <a:gd name="connsiteY75" fmla="*/ 207381 h 380517"/>
                <a:gd name="connsiteX76" fmla="*/ 228252 w 295266"/>
                <a:gd name="connsiteY76" fmla="*/ 189048 h 380517"/>
                <a:gd name="connsiteX77" fmla="*/ 210741 w 295266"/>
                <a:gd name="connsiteY77" fmla="*/ 186911 h 380517"/>
                <a:gd name="connsiteX78" fmla="*/ 209015 w 295266"/>
                <a:gd name="connsiteY78" fmla="*/ 188062 h 380517"/>
                <a:gd name="connsiteX79" fmla="*/ 206301 w 295266"/>
                <a:gd name="connsiteY79" fmla="*/ 190117 h 380517"/>
                <a:gd name="connsiteX80" fmla="*/ 205562 w 295266"/>
                <a:gd name="connsiteY80" fmla="*/ 191021 h 380517"/>
                <a:gd name="connsiteX81" fmla="*/ 144068 w 295266"/>
                <a:gd name="connsiteY81" fmla="*/ 311544 h 380517"/>
                <a:gd name="connsiteX82" fmla="*/ 134038 w 295266"/>
                <a:gd name="connsiteY82" fmla="*/ 277261 h 380517"/>
                <a:gd name="connsiteX83" fmla="*/ 134038 w 295266"/>
                <a:gd name="connsiteY83" fmla="*/ 277261 h 380517"/>
                <a:gd name="connsiteX84" fmla="*/ 103784 w 295266"/>
                <a:gd name="connsiteY84" fmla="*/ 173757 h 380517"/>
                <a:gd name="connsiteX85" fmla="*/ 103948 w 295266"/>
                <a:gd name="connsiteY85" fmla="*/ 172606 h 380517"/>
                <a:gd name="connsiteX86" fmla="*/ 168896 w 295266"/>
                <a:gd name="connsiteY86" fmla="*/ 86530 h 380517"/>
                <a:gd name="connsiteX87" fmla="*/ 168896 w 295266"/>
                <a:gd name="connsiteY87" fmla="*/ 86530 h 380517"/>
                <a:gd name="connsiteX88" fmla="*/ 229815 w 295266"/>
                <a:gd name="connsiteY88" fmla="*/ 5716 h 380517"/>
                <a:gd name="connsiteX89" fmla="*/ 231047 w 295266"/>
                <a:gd name="connsiteY89" fmla="*/ 5223 h 380517"/>
                <a:gd name="connsiteX90" fmla="*/ 232034 w 295266"/>
                <a:gd name="connsiteY90" fmla="*/ 6127 h 380517"/>
                <a:gd name="connsiteX91" fmla="*/ 289993 w 295266"/>
                <a:gd name="connsiteY91" fmla="*/ 206642 h 380517"/>
                <a:gd name="connsiteX92" fmla="*/ 289993 w 295266"/>
                <a:gd name="connsiteY92" fmla="*/ 207299 h 380517"/>
                <a:gd name="connsiteX93" fmla="*/ 289746 w 295266"/>
                <a:gd name="connsiteY93" fmla="*/ 207793 h 380517"/>
                <a:gd name="connsiteX94" fmla="*/ 164538 w 295266"/>
                <a:gd name="connsiteY94" fmla="*/ 374847 h 380517"/>
                <a:gd name="connsiteX95" fmla="*/ 163305 w 295266"/>
                <a:gd name="connsiteY95" fmla="*/ 375340 h 380517"/>
                <a:gd name="connsiteX96" fmla="*/ 162483 w 295266"/>
                <a:gd name="connsiteY96" fmla="*/ 374436 h 380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295266" h="380517">
                  <a:moveTo>
                    <a:pt x="168813" y="377971"/>
                  </a:moveTo>
                  <a:lnTo>
                    <a:pt x="294022" y="210917"/>
                  </a:lnTo>
                  <a:cubicBezTo>
                    <a:pt x="295173" y="209355"/>
                    <a:pt x="295584" y="207217"/>
                    <a:pt x="295008" y="205244"/>
                  </a:cubicBezTo>
                  <a:lnTo>
                    <a:pt x="237049" y="4730"/>
                  </a:lnTo>
                  <a:cubicBezTo>
                    <a:pt x="236391" y="2345"/>
                    <a:pt x="234418" y="619"/>
                    <a:pt x="232034" y="126"/>
                  </a:cubicBezTo>
                  <a:cubicBezTo>
                    <a:pt x="229568" y="-368"/>
                    <a:pt x="227183" y="619"/>
                    <a:pt x="225704" y="2592"/>
                  </a:cubicBezTo>
                  <a:lnTo>
                    <a:pt x="165689" y="82173"/>
                  </a:lnTo>
                  <a:lnTo>
                    <a:pt x="162977" y="81680"/>
                  </a:lnTo>
                  <a:lnTo>
                    <a:pt x="118829" y="73623"/>
                  </a:lnTo>
                  <a:cubicBezTo>
                    <a:pt x="64240" y="63593"/>
                    <a:pt x="11625" y="99931"/>
                    <a:pt x="1677" y="154519"/>
                  </a:cubicBezTo>
                  <a:cubicBezTo>
                    <a:pt x="-3173" y="180992"/>
                    <a:pt x="2581" y="207710"/>
                    <a:pt x="17873" y="229908"/>
                  </a:cubicBezTo>
                  <a:cubicBezTo>
                    <a:pt x="33164" y="252022"/>
                    <a:pt x="56184" y="266903"/>
                    <a:pt x="82656" y="271753"/>
                  </a:cubicBezTo>
                  <a:lnTo>
                    <a:pt x="126803" y="279810"/>
                  </a:lnTo>
                  <a:lnTo>
                    <a:pt x="129516" y="280303"/>
                  </a:lnTo>
                  <a:lnTo>
                    <a:pt x="139710" y="315326"/>
                  </a:lnTo>
                  <a:lnTo>
                    <a:pt x="46647" y="298308"/>
                  </a:lnTo>
                  <a:cubicBezTo>
                    <a:pt x="45660" y="298143"/>
                    <a:pt x="44592" y="298554"/>
                    <a:pt x="44016" y="299376"/>
                  </a:cubicBezTo>
                  <a:cubicBezTo>
                    <a:pt x="43440" y="300199"/>
                    <a:pt x="43358" y="301350"/>
                    <a:pt x="43934" y="302172"/>
                  </a:cubicBezTo>
                  <a:lnTo>
                    <a:pt x="52073" y="315901"/>
                  </a:lnTo>
                  <a:lnTo>
                    <a:pt x="39988" y="324204"/>
                  </a:lnTo>
                  <a:cubicBezTo>
                    <a:pt x="39412" y="324615"/>
                    <a:pt x="39001" y="325191"/>
                    <a:pt x="38919" y="325849"/>
                  </a:cubicBezTo>
                  <a:cubicBezTo>
                    <a:pt x="38837" y="326177"/>
                    <a:pt x="38837" y="326506"/>
                    <a:pt x="38919" y="326835"/>
                  </a:cubicBezTo>
                  <a:cubicBezTo>
                    <a:pt x="39165" y="327904"/>
                    <a:pt x="39988" y="328644"/>
                    <a:pt x="40974" y="328890"/>
                  </a:cubicBezTo>
                  <a:lnTo>
                    <a:pt x="149411" y="348703"/>
                  </a:lnTo>
                  <a:lnTo>
                    <a:pt x="157303" y="375833"/>
                  </a:lnTo>
                  <a:cubicBezTo>
                    <a:pt x="157303" y="375833"/>
                    <a:pt x="157303" y="375833"/>
                    <a:pt x="157303" y="375833"/>
                  </a:cubicBezTo>
                  <a:cubicBezTo>
                    <a:pt x="158043" y="378218"/>
                    <a:pt x="159935" y="379944"/>
                    <a:pt x="162401" y="380355"/>
                  </a:cubicBezTo>
                  <a:cubicBezTo>
                    <a:pt x="164950" y="380930"/>
                    <a:pt x="167415" y="379944"/>
                    <a:pt x="168813" y="377971"/>
                  </a:cubicBezTo>
                  <a:close/>
                  <a:moveTo>
                    <a:pt x="83642" y="266574"/>
                  </a:moveTo>
                  <a:cubicBezTo>
                    <a:pt x="58567" y="261970"/>
                    <a:pt x="36781" y="247912"/>
                    <a:pt x="22230" y="226948"/>
                  </a:cubicBezTo>
                  <a:cubicBezTo>
                    <a:pt x="7678" y="205984"/>
                    <a:pt x="2252" y="180580"/>
                    <a:pt x="6856" y="155506"/>
                  </a:cubicBezTo>
                  <a:cubicBezTo>
                    <a:pt x="16311" y="103712"/>
                    <a:pt x="66213" y="69266"/>
                    <a:pt x="118006" y="78720"/>
                  </a:cubicBezTo>
                  <a:lnTo>
                    <a:pt x="130749" y="81022"/>
                  </a:lnTo>
                  <a:cubicBezTo>
                    <a:pt x="89068" y="87024"/>
                    <a:pt x="53881" y="118922"/>
                    <a:pt x="45907" y="162576"/>
                  </a:cubicBezTo>
                  <a:cubicBezTo>
                    <a:pt x="41056" y="189048"/>
                    <a:pt x="46811" y="215767"/>
                    <a:pt x="62103" y="237964"/>
                  </a:cubicBezTo>
                  <a:cubicBezTo>
                    <a:pt x="71063" y="250954"/>
                    <a:pt x="82820" y="261477"/>
                    <a:pt x="96221" y="268876"/>
                  </a:cubicBezTo>
                  <a:lnTo>
                    <a:pt x="83642" y="266574"/>
                  </a:lnTo>
                  <a:close/>
                  <a:moveTo>
                    <a:pt x="127707" y="274631"/>
                  </a:moveTo>
                  <a:cubicBezTo>
                    <a:pt x="102632" y="270027"/>
                    <a:pt x="80765" y="255969"/>
                    <a:pt x="66296" y="235005"/>
                  </a:cubicBezTo>
                  <a:cubicBezTo>
                    <a:pt x="51826" y="214041"/>
                    <a:pt x="46318" y="188637"/>
                    <a:pt x="50922" y="163563"/>
                  </a:cubicBezTo>
                  <a:cubicBezTo>
                    <a:pt x="60376" y="111769"/>
                    <a:pt x="110279" y="77323"/>
                    <a:pt x="162071" y="86859"/>
                  </a:cubicBezTo>
                  <a:lnTo>
                    <a:pt x="162236" y="86859"/>
                  </a:lnTo>
                  <a:lnTo>
                    <a:pt x="99920" y="169564"/>
                  </a:lnTo>
                  <a:cubicBezTo>
                    <a:pt x="99591" y="169975"/>
                    <a:pt x="99345" y="170386"/>
                    <a:pt x="99180" y="170879"/>
                  </a:cubicBezTo>
                  <a:cubicBezTo>
                    <a:pt x="99098" y="171126"/>
                    <a:pt x="99016" y="171373"/>
                    <a:pt x="98933" y="171619"/>
                  </a:cubicBezTo>
                  <a:cubicBezTo>
                    <a:pt x="98851" y="171866"/>
                    <a:pt x="98769" y="172030"/>
                    <a:pt x="98769" y="172277"/>
                  </a:cubicBezTo>
                  <a:cubicBezTo>
                    <a:pt x="98769" y="172277"/>
                    <a:pt x="98769" y="172277"/>
                    <a:pt x="98769" y="172277"/>
                  </a:cubicBezTo>
                  <a:cubicBezTo>
                    <a:pt x="98686" y="172688"/>
                    <a:pt x="98686" y="173181"/>
                    <a:pt x="98686" y="173592"/>
                  </a:cubicBezTo>
                  <a:cubicBezTo>
                    <a:pt x="98686" y="173675"/>
                    <a:pt x="98686" y="173675"/>
                    <a:pt x="98686" y="173757"/>
                  </a:cubicBezTo>
                  <a:cubicBezTo>
                    <a:pt x="98686" y="174250"/>
                    <a:pt x="98769" y="174743"/>
                    <a:pt x="98933" y="175237"/>
                  </a:cubicBezTo>
                  <a:lnTo>
                    <a:pt x="127954" y="274631"/>
                  </a:lnTo>
                  <a:lnTo>
                    <a:pt x="127707" y="274631"/>
                  </a:lnTo>
                  <a:close/>
                  <a:moveTo>
                    <a:pt x="48208" y="324944"/>
                  </a:moveTo>
                  <a:lnTo>
                    <a:pt x="57088" y="318861"/>
                  </a:lnTo>
                  <a:cubicBezTo>
                    <a:pt x="58239" y="318121"/>
                    <a:pt x="58567" y="316559"/>
                    <a:pt x="57827" y="315408"/>
                  </a:cubicBezTo>
                  <a:lnTo>
                    <a:pt x="51332" y="304474"/>
                  </a:lnTo>
                  <a:lnTo>
                    <a:pt x="142916" y="321245"/>
                  </a:lnTo>
                  <a:cubicBezTo>
                    <a:pt x="142916" y="321245"/>
                    <a:pt x="142999" y="321245"/>
                    <a:pt x="142999" y="321245"/>
                  </a:cubicBezTo>
                  <a:cubicBezTo>
                    <a:pt x="143081" y="321245"/>
                    <a:pt x="143081" y="321245"/>
                    <a:pt x="143081" y="321245"/>
                  </a:cubicBezTo>
                  <a:cubicBezTo>
                    <a:pt x="143163" y="321245"/>
                    <a:pt x="143328" y="321245"/>
                    <a:pt x="143410" y="321245"/>
                  </a:cubicBezTo>
                  <a:cubicBezTo>
                    <a:pt x="143492" y="321245"/>
                    <a:pt x="143656" y="321245"/>
                    <a:pt x="143738" y="321245"/>
                  </a:cubicBezTo>
                  <a:cubicBezTo>
                    <a:pt x="143903" y="321245"/>
                    <a:pt x="144068" y="321163"/>
                    <a:pt x="144232" y="321080"/>
                  </a:cubicBezTo>
                  <a:cubicBezTo>
                    <a:pt x="144314" y="321080"/>
                    <a:pt x="144397" y="320998"/>
                    <a:pt x="144561" y="320998"/>
                  </a:cubicBezTo>
                  <a:cubicBezTo>
                    <a:pt x="144725" y="320916"/>
                    <a:pt x="144889" y="320834"/>
                    <a:pt x="144972" y="320669"/>
                  </a:cubicBezTo>
                  <a:cubicBezTo>
                    <a:pt x="145054" y="320587"/>
                    <a:pt x="145136" y="320587"/>
                    <a:pt x="145219" y="320505"/>
                  </a:cubicBezTo>
                  <a:cubicBezTo>
                    <a:pt x="145383" y="320340"/>
                    <a:pt x="145548" y="320094"/>
                    <a:pt x="145711" y="319847"/>
                  </a:cubicBezTo>
                  <a:lnTo>
                    <a:pt x="209755" y="193981"/>
                  </a:lnTo>
                  <a:lnTo>
                    <a:pt x="211974" y="192255"/>
                  </a:lnTo>
                  <a:cubicBezTo>
                    <a:pt x="212386" y="191926"/>
                    <a:pt x="212796" y="191679"/>
                    <a:pt x="213208" y="191432"/>
                  </a:cubicBezTo>
                  <a:cubicBezTo>
                    <a:pt x="217647" y="188802"/>
                    <a:pt x="221922" y="190446"/>
                    <a:pt x="224471" y="192830"/>
                  </a:cubicBezTo>
                  <a:cubicBezTo>
                    <a:pt x="227101" y="195296"/>
                    <a:pt x="229156" y="199982"/>
                    <a:pt x="226444" y="204915"/>
                  </a:cubicBezTo>
                  <a:lnTo>
                    <a:pt x="150151" y="343606"/>
                  </a:lnTo>
                  <a:lnTo>
                    <a:pt x="48208" y="324944"/>
                  </a:lnTo>
                  <a:close/>
                  <a:moveTo>
                    <a:pt x="162483" y="374436"/>
                  </a:moveTo>
                  <a:lnTo>
                    <a:pt x="154426" y="346813"/>
                  </a:lnTo>
                  <a:lnTo>
                    <a:pt x="231129" y="207381"/>
                  </a:lnTo>
                  <a:cubicBezTo>
                    <a:pt x="234500" y="201298"/>
                    <a:pt x="233349" y="193899"/>
                    <a:pt x="228252" y="189048"/>
                  </a:cubicBezTo>
                  <a:cubicBezTo>
                    <a:pt x="223320" y="184280"/>
                    <a:pt x="216497" y="183458"/>
                    <a:pt x="210741" y="186911"/>
                  </a:cubicBezTo>
                  <a:cubicBezTo>
                    <a:pt x="210166" y="187240"/>
                    <a:pt x="209590" y="187651"/>
                    <a:pt x="209015" y="188062"/>
                  </a:cubicBezTo>
                  <a:lnTo>
                    <a:pt x="206301" y="190117"/>
                  </a:lnTo>
                  <a:cubicBezTo>
                    <a:pt x="205973" y="190364"/>
                    <a:pt x="205726" y="190693"/>
                    <a:pt x="205562" y="191021"/>
                  </a:cubicBezTo>
                  <a:lnTo>
                    <a:pt x="144068" y="311544"/>
                  </a:lnTo>
                  <a:lnTo>
                    <a:pt x="134038" y="277261"/>
                  </a:lnTo>
                  <a:cubicBezTo>
                    <a:pt x="134038" y="277261"/>
                    <a:pt x="134038" y="277261"/>
                    <a:pt x="134038" y="277261"/>
                  </a:cubicBezTo>
                  <a:lnTo>
                    <a:pt x="103784" y="173757"/>
                  </a:lnTo>
                  <a:cubicBezTo>
                    <a:pt x="103701" y="173346"/>
                    <a:pt x="103784" y="172935"/>
                    <a:pt x="103948" y="172606"/>
                  </a:cubicBezTo>
                  <a:lnTo>
                    <a:pt x="168896" y="86530"/>
                  </a:lnTo>
                  <a:cubicBezTo>
                    <a:pt x="168896" y="86530"/>
                    <a:pt x="168896" y="86530"/>
                    <a:pt x="168896" y="86530"/>
                  </a:cubicBezTo>
                  <a:lnTo>
                    <a:pt x="229815" y="5716"/>
                  </a:lnTo>
                  <a:cubicBezTo>
                    <a:pt x="230225" y="5141"/>
                    <a:pt x="230801" y="5223"/>
                    <a:pt x="231047" y="5223"/>
                  </a:cubicBezTo>
                  <a:cubicBezTo>
                    <a:pt x="231294" y="5305"/>
                    <a:pt x="231788" y="5469"/>
                    <a:pt x="232034" y="6127"/>
                  </a:cubicBezTo>
                  <a:lnTo>
                    <a:pt x="289993" y="206642"/>
                  </a:lnTo>
                  <a:cubicBezTo>
                    <a:pt x="290076" y="206888"/>
                    <a:pt x="290076" y="207053"/>
                    <a:pt x="289993" y="207299"/>
                  </a:cubicBezTo>
                  <a:cubicBezTo>
                    <a:pt x="289993" y="207464"/>
                    <a:pt x="289911" y="207628"/>
                    <a:pt x="289746" y="207793"/>
                  </a:cubicBezTo>
                  <a:lnTo>
                    <a:pt x="164538" y="374847"/>
                  </a:lnTo>
                  <a:cubicBezTo>
                    <a:pt x="164127" y="375422"/>
                    <a:pt x="163634" y="375422"/>
                    <a:pt x="163305" y="375340"/>
                  </a:cubicBezTo>
                  <a:cubicBezTo>
                    <a:pt x="163222" y="375340"/>
                    <a:pt x="162647" y="375093"/>
                    <a:pt x="162483" y="374436"/>
                  </a:cubicBezTo>
                  <a:close/>
                </a:path>
              </a:pathLst>
            </a:custGeom>
            <a:grpFill/>
            <a:ln w="8221" cap="flat">
              <a:noFill/>
              <a:prstDash val="solid"/>
              <a:miter/>
            </a:ln>
          </p:spPr>
          <p:txBody>
            <a:bodyPr rtlCol="0" anchor="ctr"/>
            <a:lstStyle/>
            <a:p>
              <a:endParaRPr lang="en-US"/>
            </a:p>
          </p:txBody>
        </p:sp>
        <p:sp>
          <p:nvSpPr>
            <p:cNvPr id="110" name="Freeform: Shape 109">
              <a:extLst>
                <a:ext uri="{FF2B5EF4-FFF2-40B4-BE49-F238E27FC236}">
                  <a16:creationId xmlns:a16="http://schemas.microsoft.com/office/drawing/2014/main" id="{8CA21BA7-7B88-40C3-849D-6C5B699C545F}"/>
                </a:ext>
              </a:extLst>
            </p:cNvPr>
            <p:cNvSpPr/>
            <p:nvPr/>
          </p:nvSpPr>
          <p:spPr>
            <a:xfrm>
              <a:off x="10926870" y="2928713"/>
              <a:ext cx="383441" cy="257740"/>
            </a:xfrm>
            <a:custGeom>
              <a:avLst/>
              <a:gdLst>
                <a:gd name="connsiteX0" fmla="*/ 382073 w 383441"/>
                <a:gd name="connsiteY0" fmla="*/ 17189 h 257740"/>
                <a:gd name="connsiteX1" fmla="*/ 372865 w 383441"/>
                <a:gd name="connsiteY1" fmla="*/ 11763 h 257740"/>
                <a:gd name="connsiteX2" fmla="*/ 363904 w 383441"/>
                <a:gd name="connsiteY2" fmla="*/ 16696 h 257740"/>
                <a:gd name="connsiteX3" fmla="*/ 359300 w 383441"/>
                <a:gd name="connsiteY3" fmla="*/ 24095 h 257740"/>
                <a:gd name="connsiteX4" fmla="*/ 315892 w 383441"/>
                <a:gd name="connsiteY4" fmla="*/ 336 h 257740"/>
                <a:gd name="connsiteX5" fmla="*/ 312768 w 383441"/>
                <a:gd name="connsiteY5" fmla="*/ 829 h 257740"/>
                <a:gd name="connsiteX6" fmla="*/ 191506 w 383441"/>
                <a:gd name="connsiteY6" fmla="*/ 209153 h 257740"/>
                <a:gd name="connsiteX7" fmla="*/ 70243 w 383441"/>
                <a:gd name="connsiteY7" fmla="*/ 829 h 257740"/>
                <a:gd name="connsiteX8" fmla="*/ 67119 w 383441"/>
                <a:gd name="connsiteY8" fmla="*/ 336 h 257740"/>
                <a:gd name="connsiteX9" fmla="*/ 24040 w 383441"/>
                <a:gd name="connsiteY9" fmla="*/ 23930 h 257740"/>
                <a:gd name="connsiteX10" fmla="*/ 19518 w 383441"/>
                <a:gd name="connsiteY10" fmla="*/ 16696 h 257740"/>
                <a:gd name="connsiteX11" fmla="*/ 10558 w 383441"/>
                <a:gd name="connsiteY11" fmla="*/ 11763 h 257740"/>
                <a:gd name="connsiteX12" fmla="*/ 1350 w 383441"/>
                <a:gd name="connsiteY12" fmla="*/ 17189 h 257740"/>
                <a:gd name="connsiteX13" fmla="*/ 1679 w 383441"/>
                <a:gd name="connsiteY13" fmla="*/ 27877 h 257740"/>
                <a:gd name="connsiteX14" fmla="*/ 144891 w 383441"/>
                <a:gd name="connsiteY14" fmla="*/ 256508 h 257740"/>
                <a:gd name="connsiteX15" fmla="*/ 147111 w 383441"/>
                <a:gd name="connsiteY15" fmla="*/ 257741 h 257740"/>
                <a:gd name="connsiteX16" fmla="*/ 236475 w 383441"/>
                <a:gd name="connsiteY16" fmla="*/ 257741 h 257740"/>
                <a:gd name="connsiteX17" fmla="*/ 238695 w 383441"/>
                <a:gd name="connsiteY17" fmla="*/ 256508 h 257740"/>
                <a:gd name="connsiteX18" fmla="*/ 381908 w 383441"/>
                <a:gd name="connsiteY18" fmla="*/ 27877 h 257740"/>
                <a:gd name="connsiteX19" fmla="*/ 382073 w 383441"/>
                <a:gd name="connsiteY19" fmla="*/ 17189 h 257740"/>
                <a:gd name="connsiteX20" fmla="*/ 315153 w 383441"/>
                <a:gd name="connsiteY20" fmla="*/ 5844 h 257740"/>
                <a:gd name="connsiteX21" fmla="*/ 356504 w 383441"/>
                <a:gd name="connsiteY21" fmla="*/ 28534 h 257740"/>
                <a:gd name="connsiteX22" fmla="*/ 226939 w 383441"/>
                <a:gd name="connsiteY22" fmla="*/ 235379 h 257740"/>
                <a:gd name="connsiteX23" fmla="*/ 219129 w 383441"/>
                <a:gd name="connsiteY23" fmla="*/ 235379 h 257740"/>
                <a:gd name="connsiteX24" fmla="*/ 256289 w 383441"/>
                <a:gd name="connsiteY24" fmla="*/ 155552 h 257740"/>
                <a:gd name="connsiteX25" fmla="*/ 256042 w 383441"/>
                <a:gd name="connsiteY25" fmla="*/ 151852 h 257740"/>
                <a:gd name="connsiteX26" fmla="*/ 252343 w 383441"/>
                <a:gd name="connsiteY26" fmla="*/ 152099 h 257740"/>
                <a:gd name="connsiteX27" fmla="*/ 213621 w 383441"/>
                <a:gd name="connsiteY27" fmla="*/ 235379 h 257740"/>
                <a:gd name="connsiteX28" fmla="*/ 205071 w 383441"/>
                <a:gd name="connsiteY28" fmla="*/ 235379 h 257740"/>
                <a:gd name="connsiteX29" fmla="*/ 262619 w 383441"/>
                <a:gd name="connsiteY29" fmla="*/ 100223 h 257740"/>
                <a:gd name="connsiteX30" fmla="*/ 262125 w 383441"/>
                <a:gd name="connsiteY30" fmla="*/ 96606 h 257740"/>
                <a:gd name="connsiteX31" fmla="*/ 258509 w 383441"/>
                <a:gd name="connsiteY31" fmla="*/ 97099 h 257740"/>
                <a:gd name="connsiteX32" fmla="*/ 199727 w 383441"/>
                <a:gd name="connsiteY32" fmla="*/ 235461 h 257740"/>
                <a:gd name="connsiteX33" fmla="*/ 194218 w 383441"/>
                <a:gd name="connsiteY33" fmla="*/ 235461 h 257740"/>
                <a:gd name="connsiteX34" fmla="*/ 194055 w 383441"/>
                <a:gd name="connsiteY34" fmla="*/ 230940 h 257740"/>
                <a:gd name="connsiteX35" fmla="*/ 315153 w 383441"/>
                <a:gd name="connsiteY35" fmla="*/ 5844 h 257740"/>
                <a:gd name="connsiteX36" fmla="*/ 67777 w 383441"/>
                <a:gd name="connsiteY36" fmla="*/ 5844 h 257740"/>
                <a:gd name="connsiteX37" fmla="*/ 188875 w 383441"/>
                <a:gd name="connsiteY37" fmla="*/ 230857 h 257740"/>
                <a:gd name="connsiteX38" fmla="*/ 188711 w 383441"/>
                <a:gd name="connsiteY38" fmla="*/ 235379 h 257740"/>
                <a:gd name="connsiteX39" fmla="*/ 182710 w 383441"/>
                <a:gd name="connsiteY39" fmla="*/ 235379 h 257740"/>
                <a:gd name="connsiteX40" fmla="*/ 123928 w 383441"/>
                <a:gd name="connsiteY40" fmla="*/ 97017 h 257740"/>
                <a:gd name="connsiteX41" fmla="*/ 120310 w 383441"/>
                <a:gd name="connsiteY41" fmla="*/ 96524 h 257740"/>
                <a:gd name="connsiteX42" fmla="*/ 119817 w 383441"/>
                <a:gd name="connsiteY42" fmla="*/ 100141 h 257740"/>
                <a:gd name="connsiteX43" fmla="*/ 177366 w 383441"/>
                <a:gd name="connsiteY43" fmla="*/ 235297 h 257740"/>
                <a:gd name="connsiteX44" fmla="*/ 168815 w 383441"/>
                <a:gd name="connsiteY44" fmla="*/ 235297 h 257740"/>
                <a:gd name="connsiteX45" fmla="*/ 130094 w 383441"/>
                <a:gd name="connsiteY45" fmla="*/ 152016 h 257740"/>
                <a:gd name="connsiteX46" fmla="*/ 126394 w 383441"/>
                <a:gd name="connsiteY46" fmla="*/ 151770 h 257740"/>
                <a:gd name="connsiteX47" fmla="*/ 126148 w 383441"/>
                <a:gd name="connsiteY47" fmla="*/ 155469 h 257740"/>
                <a:gd name="connsiteX48" fmla="*/ 163307 w 383441"/>
                <a:gd name="connsiteY48" fmla="*/ 235297 h 257740"/>
                <a:gd name="connsiteX49" fmla="*/ 156401 w 383441"/>
                <a:gd name="connsiteY49" fmla="*/ 235297 h 257740"/>
                <a:gd name="connsiteX50" fmla="*/ 26753 w 383441"/>
                <a:gd name="connsiteY50" fmla="*/ 28288 h 257740"/>
                <a:gd name="connsiteX51" fmla="*/ 67777 w 383441"/>
                <a:gd name="connsiteY51" fmla="*/ 5844 h 257740"/>
                <a:gd name="connsiteX52" fmla="*/ 377386 w 383441"/>
                <a:gd name="connsiteY52" fmla="*/ 25082 h 257740"/>
                <a:gd name="connsiteX53" fmla="*/ 234914 w 383441"/>
                <a:gd name="connsiteY53" fmla="*/ 252479 h 257740"/>
                <a:gd name="connsiteX54" fmla="*/ 148427 w 383441"/>
                <a:gd name="connsiteY54" fmla="*/ 252479 h 257740"/>
                <a:gd name="connsiteX55" fmla="*/ 5954 w 383441"/>
                <a:gd name="connsiteY55" fmla="*/ 25082 h 257740"/>
                <a:gd name="connsiteX56" fmla="*/ 5790 w 383441"/>
                <a:gd name="connsiteY56" fmla="*/ 19656 h 257740"/>
                <a:gd name="connsiteX57" fmla="*/ 10475 w 383441"/>
                <a:gd name="connsiteY57" fmla="*/ 16943 h 257740"/>
                <a:gd name="connsiteX58" fmla="*/ 14997 w 383441"/>
                <a:gd name="connsiteY58" fmla="*/ 19409 h 257740"/>
                <a:gd name="connsiteX59" fmla="*/ 152702 w 383441"/>
                <a:gd name="connsiteY59" fmla="*/ 239325 h 257740"/>
                <a:gd name="connsiteX60" fmla="*/ 154922 w 383441"/>
                <a:gd name="connsiteY60" fmla="*/ 240558 h 257740"/>
                <a:gd name="connsiteX61" fmla="*/ 166842 w 383441"/>
                <a:gd name="connsiteY61" fmla="*/ 240558 h 257740"/>
                <a:gd name="connsiteX62" fmla="*/ 166842 w 383441"/>
                <a:gd name="connsiteY62" fmla="*/ 240558 h 257740"/>
                <a:gd name="connsiteX63" fmla="*/ 166842 w 383441"/>
                <a:gd name="connsiteY63" fmla="*/ 240558 h 257740"/>
                <a:gd name="connsiteX64" fmla="*/ 180654 w 383441"/>
                <a:gd name="connsiteY64" fmla="*/ 240558 h 257740"/>
                <a:gd name="connsiteX65" fmla="*/ 180654 w 383441"/>
                <a:gd name="connsiteY65" fmla="*/ 240558 h 257740"/>
                <a:gd name="connsiteX66" fmla="*/ 180654 w 383441"/>
                <a:gd name="connsiteY66" fmla="*/ 240558 h 257740"/>
                <a:gd name="connsiteX67" fmla="*/ 201782 w 383441"/>
                <a:gd name="connsiteY67" fmla="*/ 240558 h 257740"/>
                <a:gd name="connsiteX68" fmla="*/ 201782 w 383441"/>
                <a:gd name="connsiteY68" fmla="*/ 240558 h 257740"/>
                <a:gd name="connsiteX69" fmla="*/ 201782 w 383441"/>
                <a:gd name="connsiteY69" fmla="*/ 240558 h 257740"/>
                <a:gd name="connsiteX70" fmla="*/ 215594 w 383441"/>
                <a:gd name="connsiteY70" fmla="*/ 240558 h 257740"/>
                <a:gd name="connsiteX71" fmla="*/ 215594 w 383441"/>
                <a:gd name="connsiteY71" fmla="*/ 240558 h 257740"/>
                <a:gd name="connsiteX72" fmla="*/ 215594 w 383441"/>
                <a:gd name="connsiteY72" fmla="*/ 240558 h 257740"/>
                <a:gd name="connsiteX73" fmla="*/ 228419 w 383441"/>
                <a:gd name="connsiteY73" fmla="*/ 240558 h 257740"/>
                <a:gd name="connsiteX74" fmla="*/ 230639 w 383441"/>
                <a:gd name="connsiteY74" fmla="*/ 239325 h 257740"/>
                <a:gd name="connsiteX75" fmla="*/ 368343 w 383441"/>
                <a:gd name="connsiteY75" fmla="*/ 19409 h 257740"/>
                <a:gd name="connsiteX76" fmla="*/ 372865 w 383441"/>
                <a:gd name="connsiteY76" fmla="*/ 16943 h 257740"/>
                <a:gd name="connsiteX77" fmla="*/ 377551 w 383441"/>
                <a:gd name="connsiteY77" fmla="*/ 19656 h 257740"/>
                <a:gd name="connsiteX78" fmla="*/ 377386 w 383441"/>
                <a:gd name="connsiteY78" fmla="*/ 25082 h 257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383441" h="257740">
                  <a:moveTo>
                    <a:pt x="382073" y="17189"/>
                  </a:moveTo>
                  <a:cubicBezTo>
                    <a:pt x="380181" y="13819"/>
                    <a:pt x="376729" y="11763"/>
                    <a:pt x="372865" y="11763"/>
                  </a:cubicBezTo>
                  <a:cubicBezTo>
                    <a:pt x="369247" y="11763"/>
                    <a:pt x="365877" y="13572"/>
                    <a:pt x="363904" y="16696"/>
                  </a:cubicBezTo>
                  <a:lnTo>
                    <a:pt x="359300" y="24095"/>
                  </a:lnTo>
                  <a:lnTo>
                    <a:pt x="315892" y="336"/>
                  </a:lnTo>
                  <a:cubicBezTo>
                    <a:pt x="314823" y="-240"/>
                    <a:pt x="313508" y="7"/>
                    <a:pt x="312768" y="829"/>
                  </a:cubicBezTo>
                  <a:cubicBezTo>
                    <a:pt x="308165" y="5762"/>
                    <a:pt x="209511" y="112226"/>
                    <a:pt x="191506" y="209153"/>
                  </a:cubicBezTo>
                  <a:cubicBezTo>
                    <a:pt x="173502" y="112226"/>
                    <a:pt x="74848" y="5762"/>
                    <a:pt x="70243" y="829"/>
                  </a:cubicBezTo>
                  <a:cubicBezTo>
                    <a:pt x="69422" y="-75"/>
                    <a:pt x="68106" y="-240"/>
                    <a:pt x="67119" y="336"/>
                  </a:cubicBezTo>
                  <a:lnTo>
                    <a:pt x="24040" y="23930"/>
                  </a:lnTo>
                  <a:lnTo>
                    <a:pt x="19518" y="16696"/>
                  </a:lnTo>
                  <a:cubicBezTo>
                    <a:pt x="17545" y="13572"/>
                    <a:pt x="14258" y="11763"/>
                    <a:pt x="10558" y="11763"/>
                  </a:cubicBezTo>
                  <a:cubicBezTo>
                    <a:pt x="6694" y="11763"/>
                    <a:pt x="3241" y="13819"/>
                    <a:pt x="1350" y="17189"/>
                  </a:cubicBezTo>
                  <a:cubicBezTo>
                    <a:pt x="-541" y="20560"/>
                    <a:pt x="-458" y="24588"/>
                    <a:pt x="1679" y="27877"/>
                  </a:cubicBezTo>
                  <a:lnTo>
                    <a:pt x="144891" y="256508"/>
                  </a:lnTo>
                  <a:cubicBezTo>
                    <a:pt x="145385" y="257247"/>
                    <a:pt x="146207" y="257741"/>
                    <a:pt x="147111" y="257741"/>
                  </a:cubicBezTo>
                  <a:lnTo>
                    <a:pt x="236475" y="257741"/>
                  </a:lnTo>
                  <a:cubicBezTo>
                    <a:pt x="237380" y="257741"/>
                    <a:pt x="238202" y="257247"/>
                    <a:pt x="238695" y="256508"/>
                  </a:cubicBezTo>
                  <a:lnTo>
                    <a:pt x="381908" y="27877"/>
                  </a:lnTo>
                  <a:cubicBezTo>
                    <a:pt x="383881" y="24588"/>
                    <a:pt x="383964" y="20560"/>
                    <a:pt x="382073" y="17189"/>
                  </a:cubicBezTo>
                  <a:close/>
                  <a:moveTo>
                    <a:pt x="315153" y="5844"/>
                  </a:moveTo>
                  <a:lnTo>
                    <a:pt x="356504" y="28534"/>
                  </a:lnTo>
                  <a:lnTo>
                    <a:pt x="226939" y="235379"/>
                  </a:lnTo>
                  <a:lnTo>
                    <a:pt x="219129" y="235379"/>
                  </a:lnTo>
                  <a:cubicBezTo>
                    <a:pt x="223404" y="222390"/>
                    <a:pt x="239599" y="174954"/>
                    <a:pt x="256289" y="155552"/>
                  </a:cubicBezTo>
                  <a:cubicBezTo>
                    <a:pt x="257193" y="154483"/>
                    <a:pt x="257111" y="152839"/>
                    <a:pt x="256042" y="151852"/>
                  </a:cubicBezTo>
                  <a:cubicBezTo>
                    <a:pt x="254973" y="150948"/>
                    <a:pt x="253329" y="151030"/>
                    <a:pt x="252343" y="152099"/>
                  </a:cubicBezTo>
                  <a:cubicBezTo>
                    <a:pt x="233927" y="173474"/>
                    <a:pt x="216991" y="224856"/>
                    <a:pt x="213621" y="235379"/>
                  </a:cubicBezTo>
                  <a:lnTo>
                    <a:pt x="205071" y="235379"/>
                  </a:lnTo>
                  <a:cubicBezTo>
                    <a:pt x="209346" y="218937"/>
                    <a:pt x="230392" y="142726"/>
                    <a:pt x="262619" y="100223"/>
                  </a:cubicBezTo>
                  <a:cubicBezTo>
                    <a:pt x="263523" y="99072"/>
                    <a:pt x="263276" y="97428"/>
                    <a:pt x="262125" y="96606"/>
                  </a:cubicBezTo>
                  <a:cubicBezTo>
                    <a:pt x="260974" y="95701"/>
                    <a:pt x="259330" y="95948"/>
                    <a:pt x="258509" y="97099"/>
                  </a:cubicBezTo>
                  <a:cubicBezTo>
                    <a:pt x="224720" y="141658"/>
                    <a:pt x="203180" y="221978"/>
                    <a:pt x="199727" y="235461"/>
                  </a:cubicBezTo>
                  <a:lnTo>
                    <a:pt x="194218" y="235461"/>
                  </a:lnTo>
                  <a:cubicBezTo>
                    <a:pt x="194218" y="233982"/>
                    <a:pt x="194136" y="232502"/>
                    <a:pt x="194055" y="230940"/>
                  </a:cubicBezTo>
                  <a:cubicBezTo>
                    <a:pt x="199152" y="136561"/>
                    <a:pt x="302080" y="20313"/>
                    <a:pt x="315153" y="5844"/>
                  </a:cubicBezTo>
                  <a:close/>
                  <a:moveTo>
                    <a:pt x="67777" y="5844"/>
                  </a:moveTo>
                  <a:cubicBezTo>
                    <a:pt x="80931" y="20313"/>
                    <a:pt x="183778" y="136643"/>
                    <a:pt x="188875" y="230857"/>
                  </a:cubicBezTo>
                  <a:cubicBezTo>
                    <a:pt x="188793" y="232337"/>
                    <a:pt x="188711" y="233899"/>
                    <a:pt x="188711" y="235379"/>
                  </a:cubicBezTo>
                  <a:lnTo>
                    <a:pt x="182710" y="235379"/>
                  </a:lnTo>
                  <a:cubicBezTo>
                    <a:pt x="179256" y="221896"/>
                    <a:pt x="157717" y="141575"/>
                    <a:pt x="123928" y="97017"/>
                  </a:cubicBezTo>
                  <a:cubicBezTo>
                    <a:pt x="123024" y="95866"/>
                    <a:pt x="121461" y="95619"/>
                    <a:pt x="120310" y="96524"/>
                  </a:cubicBezTo>
                  <a:cubicBezTo>
                    <a:pt x="119159" y="97428"/>
                    <a:pt x="118913" y="98990"/>
                    <a:pt x="119817" y="100141"/>
                  </a:cubicBezTo>
                  <a:cubicBezTo>
                    <a:pt x="152044" y="142726"/>
                    <a:pt x="173090" y="218937"/>
                    <a:pt x="177366" y="235297"/>
                  </a:cubicBezTo>
                  <a:lnTo>
                    <a:pt x="168815" y="235297"/>
                  </a:lnTo>
                  <a:cubicBezTo>
                    <a:pt x="165444" y="224774"/>
                    <a:pt x="148509" y="173392"/>
                    <a:pt x="130094" y="152016"/>
                  </a:cubicBezTo>
                  <a:cubicBezTo>
                    <a:pt x="129190" y="150948"/>
                    <a:pt x="127545" y="150783"/>
                    <a:pt x="126394" y="151770"/>
                  </a:cubicBezTo>
                  <a:cubicBezTo>
                    <a:pt x="125325" y="152674"/>
                    <a:pt x="125161" y="154318"/>
                    <a:pt x="126148" y="155469"/>
                  </a:cubicBezTo>
                  <a:cubicBezTo>
                    <a:pt x="142918" y="174954"/>
                    <a:pt x="159115" y="222307"/>
                    <a:pt x="163307" y="235297"/>
                  </a:cubicBezTo>
                  <a:lnTo>
                    <a:pt x="156401" y="235297"/>
                  </a:lnTo>
                  <a:lnTo>
                    <a:pt x="26753" y="28288"/>
                  </a:lnTo>
                  <a:lnTo>
                    <a:pt x="67777" y="5844"/>
                  </a:lnTo>
                  <a:close/>
                  <a:moveTo>
                    <a:pt x="377386" y="25082"/>
                  </a:moveTo>
                  <a:lnTo>
                    <a:pt x="234914" y="252479"/>
                  </a:lnTo>
                  <a:lnTo>
                    <a:pt x="148427" y="252479"/>
                  </a:lnTo>
                  <a:lnTo>
                    <a:pt x="5954" y="25082"/>
                  </a:lnTo>
                  <a:cubicBezTo>
                    <a:pt x="4886" y="23437"/>
                    <a:pt x="4886" y="21382"/>
                    <a:pt x="5790" y="19656"/>
                  </a:cubicBezTo>
                  <a:cubicBezTo>
                    <a:pt x="6776" y="17929"/>
                    <a:pt x="8502" y="16943"/>
                    <a:pt x="10475" y="16943"/>
                  </a:cubicBezTo>
                  <a:cubicBezTo>
                    <a:pt x="12284" y="16943"/>
                    <a:pt x="14011" y="17847"/>
                    <a:pt x="14997" y="19409"/>
                  </a:cubicBezTo>
                  <a:lnTo>
                    <a:pt x="152702" y="239325"/>
                  </a:lnTo>
                  <a:cubicBezTo>
                    <a:pt x="153195" y="240065"/>
                    <a:pt x="154018" y="240558"/>
                    <a:pt x="154922" y="240558"/>
                  </a:cubicBezTo>
                  <a:lnTo>
                    <a:pt x="166842" y="240558"/>
                  </a:lnTo>
                  <a:cubicBezTo>
                    <a:pt x="166842" y="240558"/>
                    <a:pt x="166842" y="240558"/>
                    <a:pt x="166842" y="240558"/>
                  </a:cubicBezTo>
                  <a:cubicBezTo>
                    <a:pt x="166842" y="240558"/>
                    <a:pt x="166842" y="240558"/>
                    <a:pt x="166842" y="240558"/>
                  </a:cubicBezTo>
                  <a:lnTo>
                    <a:pt x="180654" y="240558"/>
                  </a:lnTo>
                  <a:cubicBezTo>
                    <a:pt x="180654" y="240558"/>
                    <a:pt x="180654" y="240558"/>
                    <a:pt x="180654" y="240558"/>
                  </a:cubicBezTo>
                  <a:cubicBezTo>
                    <a:pt x="180654" y="240558"/>
                    <a:pt x="180654" y="240558"/>
                    <a:pt x="180654" y="240558"/>
                  </a:cubicBezTo>
                  <a:lnTo>
                    <a:pt x="201782" y="240558"/>
                  </a:lnTo>
                  <a:cubicBezTo>
                    <a:pt x="201782" y="240558"/>
                    <a:pt x="201782" y="240558"/>
                    <a:pt x="201782" y="240558"/>
                  </a:cubicBezTo>
                  <a:cubicBezTo>
                    <a:pt x="201782" y="240558"/>
                    <a:pt x="201782" y="240558"/>
                    <a:pt x="201782" y="240558"/>
                  </a:cubicBezTo>
                  <a:lnTo>
                    <a:pt x="215594" y="240558"/>
                  </a:lnTo>
                  <a:cubicBezTo>
                    <a:pt x="215594" y="240558"/>
                    <a:pt x="215594" y="240558"/>
                    <a:pt x="215594" y="240558"/>
                  </a:cubicBezTo>
                  <a:cubicBezTo>
                    <a:pt x="215594" y="240558"/>
                    <a:pt x="215594" y="240558"/>
                    <a:pt x="215594" y="240558"/>
                  </a:cubicBezTo>
                  <a:lnTo>
                    <a:pt x="228419" y="240558"/>
                  </a:lnTo>
                  <a:cubicBezTo>
                    <a:pt x="229323" y="240558"/>
                    <a:pt x="230145" y="240065"/>
                    <a:pt x="230639" y="239325"/>
                  </a:cubicBezTo>
                  <a:lnTo>
                    <a:pt x="368343" y="19409"/>
                  </a:lnTo>
                  <a:cubicBezTo>
                    <a:pt x="369330" y="17847"/>
                    <a:pt x="370974" y="16943"/>
                    <a:pt x="372865" y="16943"/>
                  </a:cubicBezTo>
                  <a:cubicBezTo>
                    <a:pt x="374838" y="16943"/>
                    <a:pt x="376564" y="17929"/>
                    <a:pt x="377551" y="19656"/>
                  </a:cubicBezTo>
                  <a:cubicBezTo>
                    <a:pt x="378455" y="21382"/>
                    <a:pt x="378373" y="23437"/>
                    <a:pt x="377386" y="25082"/>
                  </a:cubicBezTo>
                  <a:close/>
                </a:path>
              </a:pathLst>
            </a:custGeom>
            <a:grpFill/>
            <a:ln w="8221" cap="flat">
              <a:noFill/>
              <a:prstDash val="solid"/>
              <a:miter/>
            </a:ln>
          </p:spPr>
          <p:txBody>
            <a:bodyPr rtlCol="0" anchor="ctr"/>
            <a:lstStyle/>
            <a:p>
              <a:endParaRPr lang="en-US"/>
            </a:p>
          </p:txBody>
        </p:sp>
        <p:grpSp>
          <p:nvGrpSpPr>
            <p:cNvPr id="111" name="Graphic 2">
              <a:extLst>
                <a:ext uri="{FF2B5EF4-FFF2-40B4-BE49-F238E27FC236}">
                  <a16:creationId xmlns:a16="http://schemas.microsoft.com/office/drawing/2014/main" id="{5EA1313C-B492-46A5-B99F-7B508837562A}"/>
                </a:ext>
              </a:extLst>
            </p:cNvPr>
            <p:cNvGrpSpPr/>
            <p:nvPr/>
          </p:nvGrpSpPr>
          <p:grpSpPr>
            <a:xfrm>
              <a:off x="10044544" y="1054063"/>
              <a:ext cx="384223" cy="486823"/>
              <a:chOff x="10044544" y="1054063"/>
              <a:chExt cx="384223" cy="486823"/>
            </a:xfrm>
            <a:grpFill/>
          </p:grpSpPr>
          <p:sp>
            <p:nvSpPr>
              <p:cNvPr id="161" name="Freeform: Shape 160">
                <a:extLst>
                  <a:ext uri="{FF2B5EF4-FFF2-40B4-BE49-F238E27FC236}">
                    <a16:creationId xmlns:a16="http://schemas.microsoft.com/office/drawing/2014/main" id="{29EAE036-3169-4391-A330-88B6C28B223B}"/>
                  </a:ext>
                </a:extLst>
              </p:cNvPr>
              <p:cNvSpPr/>
              <p:nvPr/>
            </p:nvSpPr>
            <p:spPr>
              <a:xfrm>
                <a:off x="10044544" y="1054063"/>
                <a:ext cx="384223" cy="486823"/>
              </a:xfrm>
              <a:custGeom>
                <a:avLst/>
                <a:gdLst>
                  <a:gd name="connsiteX0" fmla="*/ 156925 w 384223"/>
                  <a:gd name="connsiteY0" fmla="*/ 61559 h 486823"/>
                  <a:gd name="connsiteX1" fmla="*/ 156925 w 384223"/>
                  <a:gd name="connsiteY1" fmla="*/ 61559 h 486823"/>
                  <a:gd name="connsiteX2" fmla="*/ 179780 w 384223"/>
                  <a:gd name="connsiteY2" fmla="*/ 80221 h 486823"/>
                  <a:gd name="connsiteX3" fmla="*/ 7792 w 384223"/>
                  <a:gd name="connsiteY3" fmla="*/ 290848 h 486823"/>
                  <a:gd name="connsiteX4" fmla="*/ 12726 w 384223"/>
                  <a:gd name="connsiteY4" fmla="*/ 339682 h 486823"/>
                  <a:gd name="connsiteX5" fmla="*/ 183398 w 384223"/>
                  <a:gd name="connsiteY5" fmla="*/ 479031 h 486823"/>
                  <a:gd name="connsiteX6" fmla="*/ 232231 w 384223"/>
                  <a:gd name="connsiteY6" fmla="*/ 474098 h 486823"/>
                  <a:gd name="connsiteX7" fmla="*/ 227298 w 384223"/>
                  <a:gd name="connsiteY7" fmla="*/ 425264 h 486823"/>
                  <a:gd name="connsiteX8" fmla="*/ 204443 w 384223"/>
                  <a:gd name="connsiteY8" fmla="*/ 406602 h 486823"/>
                  <a:gd name="connsiteX9" fmla="*/ 376431 w 384223"/>
                  <a:gd name="connsiteY9" fmla="*/ 195975 h 486823"/>
                  <a:gd name="connsiteX10" fmla="*/ 371497 w 384223"/>
                  <a:gd name="connsiteY10" fmla="*/ 147142 h 486823"/>
                  <a:gd name="connsiteX11" fmla="*/ 200826 w 384223"/>
                  <a:gd name="connsiteY11" fmla="*/ 7793 h 486823"/>
                  <a:gd name="connsiteX12" fmla="*/ 151992 w 384223"/>
                  <a:gd name="connsiteY12" fmla="*/ 12725 h 486823"/>
                  <a:gd name="connsiteX13" fmla="*/ 156925 w 384223"/>
                  <a:gd name="connsiteY13" fmla="*/ 61559 h 486823"/>
                  <a:gd name="connsiteX14" fmla="*/ 183068 w 384223"/>
                  <a:gd name="connsiteY14" fmla="*/ 76193 h 486823"/>
                  <a:gd name="connsiteX15" fmla="*/ 174271 w 384223"/>
                  <a:gd name="connsiteY15" fmla="*/ 69041 h 486823"/>
                  <a:gd name="connsiteX16" fmla="*/ 190139 w 384223"/>
                  <a:gd name="connsiteY16" fmla="*/ 67478 h 486823"/>
                  <a:gd name="connsiteX17" fmla="*/ 183068 w 384223"/>
                  <a:gd name="connsiteY17" fmla="*/ 76193 h 486823"/>
                  <a:gd name="connsiteX18" fmla="*/ 10342 w 384223"/>
                  <a:gd name="connsiteY18" fmla="*/ 296274 h 486823"/>
                  <a:gd name="connsiteX19" fmla="*/ 55805 w 384223"/>
                  <a:gd name="connsiteY19" fmla="*/ 333433 h 486823"/>
                  <a:gd name="connsiteX20" fmla="*/ 16096 w 384223"/>
                  <a:gd name="connsiteY20" fmla="*/ 335653 h 486823"/>
                  <a:gd name="connsiteX21" fmla="*/ 10342 w 384223"/>
                  <a:gd name="connsiteY21" fmla="*/ 296274 h 486823"/>
                  <a:gd name="connsiteX22" fmla="*/ 13630 w 384223"/>
                  <a:gd name="connsiteY22" fmla="*/ 292245 h 486823"/>
                  <a:gd name="connsiteX23" fmla="*/ 53338 w 384223"/>
                  <a:gd name="connsiteY23" fmla="*/ 290026 h 486823"/>
                  <a:gd name="connsiteX24" fmla="*/ 55476 w 384223"/>
                  <a:gd name="connsiteY24" fmla="*/ 291999 h 486823"/>
                  <a:gd name="connsiteX25" fmla="*/ 56133 w 384223"/>
                  <a:gd name="connsiteY25" fmla="*/ 292739 h 486823"/>
                  <a:gd name="connsiteX26" fmla="*/ 57449 w 384223"/>
                  <a:gd name="connsiteY26" fmla="*/ 294136 h 486823"/>
                  <a:gd name="connsiteX27" fmla="*/ 58106 w 384223"/>
                  <a:gd name="connsiteY27" fmla="*/ 295041 h 486823"/>
                  <a:gd name="connsiteX28" fmla="*/ 59093 w 384223"/>
                  <a:gd name="connsiteY28" fmla="*/ 296438 h 486823"/>
                  <a:gd name="connsiteX29" fmla="*/ 59751 w 384223"/>
                  <a:gd name="connsiteY29" fmla="*/ 297425 h 486823"/>
                  <a:gd name="connsiteX30" fmla="*/ 60573 w 384223"/>
                  <a:gd name="connsiteY30" fmla="*/ 298822 h 486823"/>
                  <a:gd name="connsiteX31" fmla="*/ 61148 w 384223"/>
                  <a:gd name="connsiteY31" fmla="*/ 299891 h 486823"/>
                  <a:gd name="connsiteX32" fmla="*/ 61806 w 384223"/>
                  <a:gd name="connsiteY32" fmla="*/ 301289 h 486823"/>
                  <a:gd name="connsiteX33" fmla="*/ 62217 w 384223"/>
                  <a:gd name="connsiteY33" fmla="*/ 302440 h 486823"/>
                  <a:gd name="connsiteX34" fmla="*/ 62710 w 384223"/>
                  <a:gd name="connsiteY34" fmla="*/ 303837 h 486823"/>
                  <a:gd name="connsiteX35" fmla="*/ 63040 w 384223"/>
                  <a:gd name="connsiteY35" fmla="*/ 305070 h 486823"/>
                  <a:gd name="connsiteX36" fmla="*/ 63368 w 384223"/>
                  <a:gd name="connsiteY36" fmla="*/ 306550 h 486823"/>
                  <a:gd name="connsiteX37" fmla="*/ 63615 w 384223"/>
                  <a:gd name="connsiteY37" fmla="*/ 307783 h 486823"/>
                  <a:gd name="connsiteX38" fmla="*/ 63861 w 384223"/>
                  <a:gd name="connsiteY38" fmla="*/ 309263 h 486823"/>
                  <a:gd name="connsiteX39" fmla="*/ 63944 w 384223"/>
                  <a:gd name="connsiteY39" fmla="*/ 310496 h 486823"/>
                  <a:gd name="connsiteX40" fmla="*/ 64026 w 384223"/>
                  <a:gd name="connsiteY40" fmla="*/ 311976 h 486823"/>
                  <a:gd name="connsiteX41" fmla="*/ 64026 w 384223"/>
                  <a:gd name="connsiteY41" fmla="*/ 313209 h 486823"/>
                  <a:gd name="connsiteX42" fmla="*/ 63944 w 384223"/>
                  <a:gd name="connsiteY42" fmla="*/ 314689 h 486823"/>
                  <a:gd name="connsiteX43" fmla="*/ 63861 w 384223"/>
                  <a:gd name="connsiteY43" fmla="*/ 315922 h 486823"/>
                  <a:gd name="connsiteX44" fmla="*/ 63615 w 384223"/>
                  <a:gd name="connsiteY44" fmla="*/ 317402 h 486823"/>
                  <a:gd name="connsiteX45" fmla="*/ 63368 w 384223"/>
                  <a:gd name="connsiteY45" fmla="*/ 318635 h 486823"/>
                  <a:gd name="connsiteX46" fmla="*/ 63040 w 384223"/>
                  <a:gd name="connsiteY46" fmla="*/ 320115 h 486823"/>
                  <a:gd name="connsiteX47" fmla="*/ 62710 w 384223"/>
                  <a:gd name="connsiteY47" fmla="*/ 321348 h 486823"/>
                  <a:gd name="connsiteX48" fmla="*/ 62217 w 384223"/>
                  <a:gd name="connsiteY48" fmla="*/ 322828 h 486823"/>
                  <a:gd name="connsiteX49" fmla="*/ 61806 w 384223"/>
                  <a:gd name="connsiteY49" fmla="*/ 323979 h 486823"/>
                  <a:gd name="connsiteX50" fmla="*/ 61148 w 384223"/>
                  <a:gd name="connsiteY50" fmla="*/ 325459 h 486823"/>
                  <a:gd name="connsiteX51" fmla="*/ 60573 w 384223"/>
                  <a:gd name="connsiteY51" fmla="*/ 326610 h 486823"/>
                  <a:gd name="connsiteX52" fmla="*/ 59751 w 384223"/>
                  <a:gd name="connsiteY52" fmla="*/ 328007 h 486823"/>
                  <a:gd name="connsiteX53" fmla="*/ 59093 w 384223"/>
                  <a:gd name="connsiteY53" fmla="*/ 329076 h 486823"/>
                  <a:gd name="connsiteX54" fmla="*/ 59011 w 384223"/>
                  <a:gd name="connsiteY54" fmla="*/ 329241 h 486823"/>
                  <a:gd name="connsiteX55" fmla="*/ 13630 w 384223"/>
                  <a:gd name="connsiteY55" fmla="*/ 292245 h 486823"/>
                  <a:gd name="connsiteX56" fmla="*/ 224010 w 384223"/>
                  <a:gd name="connsiteY56" fmla="*/ 429292 h 486823"/>
                  <a:gd name="connsiteX57" fmla="*/ 228203 w 384223"/>
                  <a:gd name="connsiteY57" fmla="*/ 470809 h 486823"/>
                  <a:gd name="connsiteX58" fmla="*/ 186685 w 384223"/>
                  <a:gd name="connsiteY58" fmla="*/ 475002 h 486823"/>
                  <a:gd name="connsiteX59" fmla="*/ 30237 w 384223"/>
                  <a:gd name="connsiteY59" fmla="*/ 347245 h 486823"/>
                  <a:gd name="connsiteX60" fmla="*/ 31141 w 384223"/>
                  <a:gd name="connsiteY60" fmla="*/ 347327 h 486823"/>
                  <a:gd name="connsiteX61" fmla="*/ 31799 w 384223"/>
                  <a:gd name="connsiteY61" fmla="*/ 347409 h 486823"/>
                  <a:gd name="connsiteX62" fmla="*/ 34758 w 384223"/>
                  <a:gd name="connsiteY62" fmla="*/ 347574 h 486823"/>
                  <a:gd name="connsiteX63" fmla="*/ 35170 w 384223"/>
                  <a:gd name="connsiteY63" fmla="*/ 347574 h 486823"/>
                  <a:gd name="connsiteX64" fmla="*/ 37800 w 384223"/>
                  <a:gd name="connsiteY64" fmla="*/ 347409 h 486823"/>
                  <a:gd name="connsiteX65" fmla="*/ 38458 w 384223"/>
                  <a:gd name="connsiteY65" fmla="*/ 347327 h 486823"/>
                  <a:gd name="connsiteX66" fmla="*/ 41335 w 384223"/>
                  <a:gd name="connsiteY66" fmla="*/ 346916 h 486823"/>
                  <a:gd name="connsiteX67" fmla="*/ 41828 w 384223"/>
                  <a:gd name="connsiteY67" fmla="*/ 346834 h 486823"/>
                  <a:gd name="connsiteX68" fmla="*/ 44377 w 384223"/>
                  <a:gd name="connsiteY68" fmla="*/ 346176 h 486823"/>
                  <a:gd name="connsiteX69" fmla="*/ 44870 w 384223"/>
                  <a:gd name="connsiteY69" fmla="*/ 346012 h 486823"/>
                  <a:gd name="connsiteX70" fmla="*/ 47666 w 384223"/>
                  <a:gd name="connsiteY70" fmla="*/ 345025 h 486823"/>
                  <a:gd name="connsiteX71" fmla="*/ 48241 w 384223"/>
                  <a:gd name="connsiteY71" fmla="*/ 344779 h 486823"/>
                  <a:gd name="connsiteX72" fmla="*/ 50625 w 384223"/>
                  <a:gd name="connsiteY72" fmla="*/ 343628 h 486823"/>
                  <a:gd name="connsiteX73" fmla="*/ 51036 w 384223"/>
                  <a:gd name="connsiteY73" fmla="*/ 343463 h 486823"/>
                  <a:gd name="connsiteX74" fmla="*/ 53585 w 384223"/>
                  <a:gd name="connsiteY74" fmla="*/ 341983 h 486823"/>
                  <a:gd name="connsiteX75" fmla="*/ 54160 w 384223"/>
                  <a:gd name="connsiteY75" fmla="*/ 341572 h 486823"/>
                  <a:gd name="connsiteX76" fmla="*/ 56462 w 384223"/>
                  <a:gd name="connsiteY76" fmla="*/ 339928 h 486823"/>
                  <a:gd name="connsiteX77" fmla="*/ 56709 w 384223"/>
                  <a:gd name="connsiteY77" fmla="*/ 339764 h 486823"/>
                  <a:gd name="connsiteX78" fmla="*/ 59011 w 384223"/>
                  <a:gd name="connsiteY78" fmla="*/ 337709 h 486823"/>
                  <a:gd name="connsiteX79" fmla="*/ 59504 w 384223"/>
                  <a:gd name="connsiteY79" fmla="*/ 337215 h 486823"/>
                  <a:gd name="connsiteX80" fmla="*/ 61642 w 384223"/>
                  <a:gd name="connsiteY80" fmla="*/ 334831 h 486823"/>
                  <a:gd name="connsiteX81" fmla="*/ 63532 w 384223"/>
                  <a:gd name="connsiteY81" fmla="*/ 332283 h 486823"/>
                  <a:gd name="connsiteX82" fmla="*/ 63944 w 384223"/>
                  <a:gd name="connsiteY82" fmla="*/ 331707 h 486823"/>
                  <a:gd name="connsiteX83" fmla="*/ 65505 w 384223"/>
                  <a:gd name="connsiteY83" fmla="*/ 329076 h 486823"/>
                  <a:gd name="connsiteX84" fmla="*/ 65670 w 384223"/>
                  <a:gd name="connsiteY84" fmla="*/ 328830 h 486823"/>
                  <a:gd name="connsiteX85" fmla="*/ 66821 w 384223"/>
                  <a:gd name="connsiteY85" fmla="*/ 326281 h 486823"/>
                  <a:gd name="connsiteX86" fmla="*/ 67068 w 384223"/>
                  <a:gd name="connsiteY86" fmla="*/ 325623 h 486823"/>
                  <a:gd name="connsiteX87" fmla="*/ 68054 w 384223"/>
                  <a:gd name="connsiteY87" fmla="*/ 322828 h 486823"/>
                  <a:gd name="connsiteX88" fmla="*/ 68137 w 384223"/>
                  <a:gd name="connsiteY88" fmla="*/ 322417 h 486823"/>
                  <a:gd name="connsiteX89" fmla="*/ 68794 w 384223"/>
                  <a:gd name="connsiteY89" fmla="*/ 319869 h 486823"/>
                  <a:gd name="connsiteX90" fmla="*/ 68876 w 384223"/>
                  <a:gd name="connsiteY90" fmla="*/ 319293 h 486823"/>
                  <a:gd name="connsiteX91" fmla="*/ 69288 w 384223"/>
                  <a:gd name="connsiteY91" fmla="*/ 316416 h 486823"/>
                  <a:gd name="connsiteX92" fmla="*/ 69288 w 384223"/>
                  <a:gd name="connsiteY92" fmla="*/ 315840 h 486823"/>
                  <a:gd name="connsiteX93" fmla="*/ 69369 w 384223"/>
                  <a:gd name="connsiteY93" fmla="*/ 313209 h 486823"/>
                  <a:gd name="connsiteX94" fmla="*/ 69369 w 384223"/>
                  <a:gd name="connsiteY94" fmla="*/ 312634 h 486823"/>
                  <a:gd name="connsiteX95" fmla="*/ 69205 w 384223"/>
                  <a:gd name="connsiteY95" fmla="*/ 309756 h 486823"/>
                  <a:gd name="connsiteX96" fmla="*/ 69123 w 384223"/>
                  <a:gd name="connsiteY96" fmla="*/ 309099 h 486823"/>
                  <a:gd name="connsiteX97" fmla="*/ 68712 w 384223"/>
                  <a:gd name="connsiteY97" fmla="*/ 306468 h 486823"/>
                  <a:gd name="connsiteX98" fmla="*/ 68629 w 384223"/>
                  <a:gd name="connsiteY98" fmla="*/ 306057 h 486823"/>
                  <a:gd name="connsiteX99" fmla="*/ 67890 w 384223"/>
                  <a:gd name="connsiteY99" fmla="*/ 303180 h 486823"/>
                  <a:gd name="connsiteX100" fmla="*/ 67725 w 384223"/>
                  <a:gd name="connsiteY100" fmla="*/ 302522 h 486823"/>
                  <a:gd name="connsiteX101" fmla="*/ 67478 w 384223"/>
                  <a:gd name="connsiteY101" fmla="*/ 301618 h 486823"/>
                  <a:gd name="connsiteX102" fmla="*/ 199099 w 384223"/>
                  <a:gd name="connsiteY102" fmla="*/ 409068 h 486823"/>
                  <a:gd name="connsiteX103" fmla="*/ 224010 w 384223"/>
                  <a:gd name="connsiteY103" fmla="*/ 429292 h 486823"/>
                  <a:gd name="connsiteX104" fmla="*/ 368209 w 384223"/>
                  <a:gd name="connsiteY104" fmla="*/ 151252 h 486823"/>
                  <a:gd name="connsiteX105" fmla="*/ 372402 w 384223"/>
                  <a:gd name="connsiteY105" fmla="*/ 192769 h 486823"/>
                  <a:gd name="connsiteX106" fmla="*/ 200415 w 384223"/>
                  <a:gd name="connsiteY106" fmla="*/ 403396 h 486823"/>
                  <a:gd name="connsiteX107" fmla="*/ 56627 w 384223"/>
                  <a:gd name="connsiteY107" fmla="*/ 285997 h 486823"/>
                  <a:gd name="connsiteX108" fmla="*/ 23331 w 384223"/>
                  <a:gd name="connsiteY108" fmla="*/ 280160 h 486823"/>
                  <a:gd name="connsiteX109" fmla="*/ 205759 w 384223"/>
                  <a:gd name="connsiteY109" fmla="*/ 56791 h 486823"/>
                  <a:gd name="connsiteX110" fmla="*/ 207650 w 384223"/>
                  <a:gd name="connsiteY110" fmla="*/ 54242 h 486823"/>
                  <a:gd name="connsiteX111" fmla="*/ 208061 w 384223"/>
                  <a:gd name="connsiteY111" fmla="*/ 53667 h 486823"/>
                  <a:gd name="connsiteX112" fmla="*/ 209623 w 384223"/>
                  <a:gd name="connsiteY112" fmla="*/ 51036 h 486823"/>
                  <a:gd name="connsiteX113" fmla="*/ 209787 w 384223"/>
                  <a:gd name="connsiteY113" fmla="*/ 50790 h 486823"/>
                  <a:gd name="connsiteX114" fmla="*/ 210938 w 384223"/>
                  <a:gd name="connsiteY114" fmla="*/ 48241 h 486823"/>
                  <a:gd name="connsiteX115" fmla="*/ 211184 w 384223"/>
                  <a:gd name="connsiteY115" fmla="*/ 47583 h 486823"/>
                  <a:gd name="connsiteX116" fmla="*/ 212172 w 384223"/>
                  <a:gd name="connsiteY116" fmla="*/ 44788 h 486823"/>
                  <a:gd name="connsiteX117" fmla="*/ 212253 w 384223"/>
                  <a:gd name="connsiteY117" fmla="*/ 44377 h 486823"/>
                  <a:gd name="connsiteX118" fmla="*/ 212829 w 384223"/>
                  <a:gd name="connsiteY118" fmla="*/ 41828 h 486823"/>
                  <a:gd name="connsiteX119" fmla="*/ 212994 w 384223"/>
                  <a:gd name="connsiteY119" fmla="*/ 41171 h 486823"/>
                  <a:gd name="connsiteX120" fmla="*/ 213404 w 384223"/>
                  <a:gd name="connsiteY120" fmla="*/ 38293 h 486823"/>
                  <a:gd name="connsiteX121" fmla="*/ 213486 w 384223"/>
                  <a:gd name="connsiteY121" fmla="*/ 37718 h 486823"/>
                  <a:gd name="connsiteX122" fmla="*/ 213569 w 384223"/>
                  <a:gd name="connsiteY122" fmla="*/ 35169 h 486823"/>
                  <a:gd name="connsiteX123" fmla="*/ 213569 w 384223"/>
                  <a:gd name="connsiteY123" fmla="*/ 34594 h 486823"/>
                  <a:gd name="connsiteX124" fmla="*/ 213404 w 384223"/>
                  <a:gd name="connsiteY124" fmla="*/ 31716 h 486823"/>
                  <a:gd name="connsiteX125" fmla="*/ 213322 w 384223"/>
                  <a:gd name="connsiteY125" fmla="*/ 31059 h 486823"/>
                  <a:gd name="connsiteX126" fmla="*/ 212911 w 384223"/>
                  <a:gd name="connsiteY126" fmla="*/ 28510 h 486823"/>
                  <a:gd name="connsiteX127" fmla="*/ 212829 w 384223"/>
                  <a:gd name="connsiteY127" fmla="*/ 28099 h 486823"/>
                  <a:gd name="connsiteX128" fmla="*/ 212089 w 384223"/>
                  <a:gd name="connsiteY128" fmla="*/ 25304 h 486823"/>
                  <a:gd name="connsiteX129" fmla="*/ 211843 w 384223"/>
                  <a:gd name="connsiteY129" fmla="*/ 24646 h 486823"/>
                  <a:gd name="connsiteX130" fmla="*/ 211596 w 384223"/>
                  <a:gd name="connsiteY130" fmla="*/ 23742 h 486823"/>
                  <a:gd name="connsiteX131" fmla="*/ 368209 w 384223"/>
                  <a:gd name="connsiteY131" fmla="*/ 151252 h 486823"/>
                  <a:gd name="connsiteX132" fmla="*/ 197538 w 384223"/>
                  <a:gd name="connsiteY132" fmla="*/ 11903 h 486823"/>
                  <a:gd name="connsiteX133" fmla="*/ 201731 w 384223"/>
                  <a:gd name="connsiteY133" fmla="*/ 53420 h 486823"/>
                  <a:gd name="connsiteX134" fmla="*/ 160213 w 384223"/>
                  <a:gd name="connsiteY134" fmla="*/ 57613 h 486823"/>
                  <a:gd name="connsiteX135" fmla="*/ 156020 w 384223"/>
                  <a:gd name="connsiteY135" fmla="*/ 16096 h 486823"/>
                  <a:gd name="connsiteX136" fmla="*/ 197538 w 384223"/>
                  <a:gd name="connsiteY136" fmla="*/ 11903 h 486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Lst>
                <a:rect l="l" t="t" r="r" b="b"/>
                <a:pathLst>
                  <a:path w="384223" h="486823">
                    <a:moveTo>
                      <a:pt x="156925" y="61559"/>
                    </a:moveTo>
                    <a:cubicBezTo>
                      <a:pt x="156925" y="61559"/>
                      <a:pt x="156925" y="61559"/>
                      <a:pt x="156925" y="61559"/>
                    </a:cubicBezTo>
                    <a:lnTo>
                      <a:pt x="179780" y="80221"/>
                    </a:lnTo>
                    <a:lnTo>
                      <a:pt x="7792" y="290848"/>
                    </a:lnTo>
                    <a:cubicBezTo>
                      <a:pt x="-4292" y="305646"/>
                      <a:pt x="-2073" y="327596"/>
                      <a:pt x="12726" y="339682"/>
                    </a:cubicBezTo>
                    <a:lnTo>
                      <a:pt x="183398" y="479031"/>
                    </a:lnTo>
                    <a:cubicBezTo>
                      <a:pt x="198195" y="491116"/>
                      <a:pt x="220146" y="488896"/>
                      <a:pt x="232231" y="474098"/>
                    </a:cubicBezTo>
                    <a:cubicBezTo>
                      <a:pt x="244316" y="459300"/>
                      <a:pt x="242096" y="437349"/>
                      <a:pt x="227298" y="425264"/>
                    </a:cubicBezTo>
                    <a:lnTo>
                      <a:pt x="204443" y="406602"/>
                    </a:lnTo>
                    <a:lnTo>
                      <a:pt x="376431" y="195975"/>
                    </a:lnTo>
                    <a:cubicBezTo>
                      <a:pt x="388515" y="181177"/>
                      <a:pt x="386296" y="159227"/>
                      <a:pt x="371497" y="147142"/>
                    </a:cubicBezTo>
                    <a:lnTo>
                      <a:pt x="200826" y="7793"/>
                    </a:lnTo>
                    <a:cubicBezTo>
                      <a:pt x="186028" y="-4292"/>
                      <a:pt x="164077" y="-2073"/>
                      <a:pt x="151992" y="12725"/>
                    </a:cubicBezTo>
                    <a:cubicBezTo>
                      <a:pt x="139907" y="27606"/>
                      <a:pt x="142127" y="49474"/>
                      <a:pt x="156925" y="61559"/>
                    </a:cubicBezTo>
                    <a:close/>
                    <a:moveTo>
                      <a:pt x="183068" y="76193"/>
                    </a:moveTo>
                    <a:lnTo>
                      <a:pt x="174271" y="69041"/>
                    </a:lnTo>
                    <a:cubicBezTo>
                      <a:pt x="179615" y="69780"/>
                      <a:pt x="185041" y="69205"/>
                      <a:pt x="190139" y="67478"/>
                    </a:cubicBezTo>
                    <a:lnTo>
                      <a:pt x="183068" y="76193"/>
                    </a:lnTo>
                    <a:close/>
                    <a:moveTo>
                      <a:pt x="10342" y="296274"/>
                    </a:moveTo>
                    <a:lnTo>
                      <a:pt x="55805" y="333433"/>
                    </a:lnTo>
                    <a:cubicBezTo>
                      <a:pt x="45281" y="344285"/>
                      <a:pt x="27935" y="345436"/>
                      <a:pt x="16096" y="335653"/>
                    </a:cubicBezTo>
                    <a:cubicBezTo>
                      <a:pt x="4176" y="325952"/>
                      <a:pt x="1873" y="308770"/>
                      <a:pt x="10342" y="296274"/>
                    </a:cubicBezTo>
                    <a:close/>
                    <a:moveTo>
                      <a:pt x="13630" y="292245"/>
                    </a:moveTo>
                    <a:cubicBezTo>
                      <a:pt x="24153" y="281393"/>
                      <a:pt x="41500" y="280242"/>
                      <a:pt x="53338" y="290026"/>
                    </a:cubicBezTo>
                    <a:cubicBezTo>
                      <a:pt x="54078" y="290683"/>
                      <a:pt x="54818" y="291341"/>
                      <a:pt x="55476" y="291999"/>
                    </a:cubicBezTo>
                    <a:cubicBezTo>
                      <a:pt x="55723" y="292245"/>
                      <a:pt x="55887" y="292492"/>
                      <a:pt x="56133" y="292739"/>
                    </a:cubicBezTo>
                    <a:cubicBezTo>
                      <a:pt x="56544" y="293232"/>
                      <a:pt x="57037" y="293643"/>
                      <a:pt x="57449" y="294136"/>
                    </a:cubicBezTo>
                    <a:cubicBezTo>
                      <a:pt x="57696" y="294465"/>
                      <a:pt x="57942" y="294712"/>
                      <a:pt x="58106" y="295041"/>
                    </a:cubicBezTo>
                    <a:cubicBezTo>
                      <a:pt x="58435" y="295534"/>
                      <a:pt x="58764" y="295945"/>
                      <a:pt x="59093" y="296438"/>
                    </a:cubicBezTo>
                    <a:cubicBezTo>
                      <a:pt x="59339" y="296767"/>
                      <a:pt x="59504" y="297096"/>
                      <a:pt x="59751" y="297425"/>
                    </a:cubicBezTo>
                    <a:cubicBezTo>
                      <a:pt x="59998" y="297918"/>
                      <a:pt x="60326" y="298329"/>
                      <a:pt x="60573" y="298822"/>
                    </a:cubicBezTo>
                    <a:cubicBezTo>
                      <a:pt x="60737" y="299151"/>
                      <a:pt x="60902" y="299562"/>
                      <a:pt x="61148" y="299891"/>
                    </a:cubicBezTo>
                    <a:cubicBezTo>
                      <a:pt x="61395" y="300384"/>
                      <a:pt x="61642" y="300795"/>
                      <a:pt x="61806" y="301289"/>
                    </a:cubicBezTo>
                    <a:cubicBezTo>
                      <a:pt x="61971" y="301700"/>
                      <a:pt x="62135" y="302029"/>
                      <a:pt x="62217" y="302440"/>
                    </a:cubicBezTo>
                    <a:cubicBezTo>
                      <a:pt x="62381" y="302933"/>
                      <a:pt x="62546" y="303426"/>
                      <a:pt x="62710" y="303837"/>
                    </a:cubicBezTo>
                    <a:cubicBezTo>
                      <a:pt x="62875" y="304248"/>
                      <a:pt x="62957" y="304659"/>
                      <a:pt x="63040" y="305070"/>
                    </a:cubicBezTo>
                    <a:cubicBezTo>
                      <a:pt x="63203" y="305564"/>
                      <a:pt x="63285" y="306057"/>
                      <a:pt x="63368" y="306550"/>
                    </a:cubicBezTo>
                    <a:cubicBezTo>
                      <a:pt x="63450" y="306961"/>
                      <a:pt x="63532" y="307372"/>
                      <a:pt x="63615" y="307783"/>
                    </a:cubicBezTo>
                    <a:cubicBezTo>
                      <a:pt x="63697" y="308277"/>
                      <a:pt x="63779" y="308770"/>
                      <a:pt x="63861" y="309263"/>
                    </a:cubicBezTo>
                    <a:cubicBezTo>
                      <a:pt x="63944" y="309674"/>
                      <a:pt x="63944" y="310085"/>
                      <a:pt x="63944" y="310496"/>
                    </a:cubicBezTo>
                    <a:cubicBezTo>
                      <a:pt x="63944" y="310990"/>
                      <a:pt x="64026" y="311483"/>
                      <a:pt x="64026" y="311976"/>
                    </a:cubicBezTo>
                    <a:cubicBezTo>
                      <a:pt x="64026" y="312387"/>
                      <a:pt x="64026" y="312798"/>
                      <a:pt x="64026" y="313209"/>
                    </a:cubicBezTo>
                    <a:cubicBezTo>
                      <a:pt x="64026" y="313703"/>
                      <a:pt x="64026" y="314196"/>
                      <a:pt x="63944" y="314689"/>
                    </a:cubicBezTo>
                    <a:cubicBezTo>
                      <a:pt x="63944" y="315100"/>
                      <a:pt x="63861" y="315511"/>
                      <a:pt x="63861" y="315922"/>
                    </a:cubicBezTo>
                    <a:cubicBezTo>
                      <a:pt x="63779" y="316416"/>
                      <a:pt x="63697" y="316909"/>
                      <a:pt x="63615" y="317402"/>
                    </a:cubicBezTo>
                    <a:cubicBezTo>
                      <a:pt x="63532" y="317813"/>
                      <a:pt x="63450" y="318224"/>
                      <a:pt x="63368" y="318635"/>
                    </a:cubicBezTo>
                    <a:cubicBezTo>
                      <a:pt x="63285" y="319129"/>
                      <a:pt x="63122" y="319622"/>
                      <a:pt x="63040" y="320115"/>
                    </a:cubicBezTo>
                    <a:cubicBezTo>
                      <a:pt x="62957" y="320526"/>
                      <a:pt x="62793" y="320937"/>
                      <a:pt x="62710" y="321348"/>
                    </a:cubicBezTo>
                    <a:cubicBezTo>
                      <a:pt x="62546" y="321842"/>
                      <a:pt x="62381" y="322335"/>
                      <a:pt x="62217" y="322828"/>
                    </a:cubicBezTo>
                    <a:cubicBezTo>
                      <a:pt x="62053" y="323239"/>
                      <a:pt x="61971" y="323650"/>
                      <a:pt x="61806" y="323979"/>
                    </a:cubicBezTo>
                    <a:cubicBezTo>
                      <a:pt x="61642" y="324472"/>
                      <a:pt x="61395" y="324966"/>
                      <a:pt x="61148" y="325459"/>
                    </a:cubicBezTo>
                    <a:cubicBezTo>
                      <a:pt x="60984" y="325870"/>
                      <a:pt x="60820" y="326199"/>
                      <a:pt x="60573" y="326610"/>
                    </a:cubicBezTo>
                    <a:cubicBezTo>
                      <a:pt x="60326" y="327103"/>
                      <a:pt x="59998" y="327596"/>
                      <a:pt x="59751" y="328007"/>
                    </a:cubicBezTo>
                    <a:cubicBezTo>
                      <a:pt x="59504" y="328336"/>
                      <a:pt x="59339" y="328747"/>
                      <a:pt x="59093" y="329076"/>
                    </a:cubicBezTo>
                    <a:cubicBezTo>
                      <a:pt x="59093" y="329158"/>
                      <a:pt x="59011" y="329158"/>
                      <a:pt x="59011" y="329241"/>
                    </a:cubicBezTo>
                    <a:lnTo>
                      <a:pt x="13630" y="292245"/>
                    </a:lnTo>
                    <a:close/>
                    <a:moveTo>
                      <a:pt x="224010" y="429292"/>
                    </a:moveTo>
                    <a:cubicBezTo>
                      <a:pt x="236588" y="439569"/>
                      <a:pt x="238479" y="458231"/>
                      <a:pt x="228203" y="470809"/>
                    </a:cubicBezTo>
                    <a:cubicBezTo>
                      <a:pt x="217926" y="483388"/>
                      <a:pt x="199264" y="485279"/>
                      <a:pt x="186685" y="475002"/>
                    </a:cubicBezTo>
                    <a:lnTo>
                      <a:pt x="30237" y="347245"/>
                    </a:lnTo>
                    <a:cubicBezTo>
                      <a:pt x="30565" y="347245"/>
                      <a:pt x="30894" y="347327"/>
                      <a:pt x="31141" y="347327"/>
                    </a:cubicBezTo>
                    <a:cubicBezTo>
                      <a:pt x="31387" y="347327"/>
                      <a:pt x="31634" y="347409"/>
                      <a:pt x="31799" y="347409"/>
                    </a:cubicBezTo>
                    <a:cubicBezTo>
                      <a:pt x="32785" y="347492"/>
                      <a:pt x="33772" y="347574"/>
                      <a:pt x="34758" y="347574"/>
                    </a:cubicBezTo>
                    <a:cubicBezTo>
                      <a:pt x="34923" y="347574"/>
                      <a:pt x="35087" y="347574"/>
                      <a:pt x="35170" y="347574"/>
                    </a:cubicBezTo>
                    <a:cubicBezTo>
                      <a:pt x="36074" y="347574"/>
                      <a:pt x="36896" y="347492"/>
                      <a:pt x="37800" y="347409"/>
                    </a:cubicBezTo>
                    <a:cubicBezTo>
                      <a:pt x="38047" y="347409"/>
                      <a:pt x="38211" y="347409"/>
                      <a:pt x="38458" y="347327"/>
                    </a:cubicBezTo>
                    <a:cubicBezTo>
                      <a:pt x="39445" y="347245"/>
                      <a:pt x="40349" y="347081"/>
                      <a:pt x="41335" y="346916"/>
                    </a:cubicBezTo>
                    <a:cubicBezTo>
                      <a:pt x="41500" y="346916"/>
                      <a:pt x="41664" y="346834"/>
                      <a:pt x="41828" y="346834"/>
                    </a:cubicBezTo>
                    <a:cubicBezTo>
                      <a:pt x="42650" y="346670"/>
                      <a:pt x="43555" y="346423"/>
                      <a:pt x="44377" y="346176"/>
                    </a:cubicBezTo>
                    <a:cubicBezTo>
                      <a:pt x="44542" y="346094"/>
                      <a:pt x="44705" y="346094"/>
                      <a:pt x="44870" y="346012"/>
                    </a:cubicBezTo>
                    <a:cubicBezTo>
                      <a:pt x="45774" y="345765"/>
                      <a:pt x="46761" y="345436"/>
                      <a:pt x="47666" y="345025"/>
                    </a:cubicBezTo>
                    <a:cubicBezTo>
                      <a:pt x="47830" y="344943"/>
                      <a:pt x="48076" y="344861"/>
                      <a:pt x="48241" y="344779"/>
                    </a:cubicBezTo>
                    <a:cubicBezTo>
                      <a:pt x="49063" y="344450"/>
                      <a:pt x="49885" y="344039"/>
                      <a:pt x="50625" y="343628"/>
                    </a:cubicBezTo>
                    <a:cubicBezTo>
                      <a:pt x="50790" y="343545"/>
                      <a:pt x="50871" y="343463"/>
                      <a:pt x="51036" y="343463"/>
                    </a:cubicBezTo>
                    <a:cubicBezTo>
                      <a:pt x="51940" y="342970"/>
                      <a:pt x="52763" y="342477"/>
                      <a:pt x="53585" y="341983"/>
                    </a:cubicBezTo>
                    <a:cubicBezTo>
                      <a:pt x="53750" y="341819"/>
                      <a:pt x="53995" y="341737"/>
                      <a:pt x="54160" y="341572"/>
                    </a:cubicBezTo>
                    <a:cubicBezTo>
                      <a:pt x="54901" y="341079"/>
                      <a:pt x="55723" y="340504"/>
                      <a:pt x="56462" y="339928"/>
                    </a:cubicBezTo>
                    <a:cubicBezTo>
                      <a:pt x="56544" y="339846"/>
                      <a:pt x="56627" y="339846"/>
                      <a:pt x="56709" y="339764"/>
                    </a:cubicBezTo>
                    <a:cubicBezTo>
                      <a:pt x="57531" y="339106"/>
                      <a:pt x="58271" y="338448"/>
                      <a:pt x="59011" y="337709"/>
                    </a:cubicBezTo>
                    <a:cubicBezTo>
                      <a:pt x="59175" y="337544"/>
                      <a:pt x="59339" y="337380"/>
                      <a:pt x="59504" y="337215"/>
                    </a:cubicBezTo>
                    <a:cubicBezTo>
                      <a:pt x="60244" y="336475"/>
                      <a:pt x="60984" y="335735"/>
                      <a:pt x="61642" y="334831"/>
                    </a:cubicBezTo>
                    <a:cubicBezTo>
                      <a:pt x="62299" y="334009"/>
                      <a:pt x="62957" y="333187"/>
                      <a:pt x="63532" y="332283"/>
                    </a:cubicBezTo>
                    <a:cubicBezTo>
                      <a:pt x="63697" y="332118"/>
                      <a:pt x="63779" y="331871"/>
                      <a:pt x="63944" y="331707"/>
                    </a:cubicBezTo>
                    <a:cubicBezTo>
                      <a:pt x="64519" y="330803"/>
                      <a:pt x="65013" y="329981"/>
                      <a:pt x="65505" y="329076"/>
                    </a:cubicBezTo>
                    <a:cubicBezTo>
                      <a:pt x="65588" y="328994"/>
                      <a:pt x="65588" y="328912"/>
                      <a:pt x="65670" y="328830"/>
                    </a:cubicBezTo>
                    <a:cubicBezTo>
                      <a:pt x="66081" y="328007"/>
                      <a:pt x="66492" y="327103"/>
                      <a:pt x="66821" y="326281"/>
                    </a:cubicBezTo>
                    <a:cubicBezTo>
                      <a:pt x="66903" y="326034"/>
                      <a:pt x="66986" y="325870"/>
                      <a:pt x="67068" y="325623"/>
                    </a:cubicBezTo>
                    <a:cubicBezTo>
                      <a:pt x="67396" y="324719"/>
                      <a:pt x="67725" y="323733"/>
                      <a:pt x="68054" y="322828"/>
                    </a:cubicBezTo>
                    <a:cubicBezTo>
                      <a:pt x="68137" y="322664"/>
                      <a:pt x="68137" y="322499"/>
                      <a:pt x="68137" y="322417"/>
                    </a:cubicBezTo>
                    <a:cubicBezTo>
                      <a:pt x="68382" y="321595"/>
                      <a:pt x="68547" y="320691"/>
                      <a:pt x="68794" y="319869"/>
                    </a:cubicBezTo>
                    <a:cubicBezTo>
                      <a:pt x="68794" y="319704"/>
                      <a:pt x="68876" y="319458"/>
                      <a:pt x="68876" y="319293"/>
                    </a:cubicBezTo>
                    <a:cubicBezTo>
                      <a:pt x="69041" y="318307"/>
                      <a:pt x="69205" y="317320"/>
                      <a:pt x="69288" y="316416"/>
                    </a:cubicBezTo>
                    <a:cubicBezTo>
                      <a:pt x="69288" y="316251"/>
                      <a:pt x="69288" y="316087"/>
                      <a:pt x="69288" y="315840"/>
                    </a:cubicBezTo>
                    <a:cubicBezTo>
                      <a:pt x="69369" y="314936"/>
                      <a:pt x="69369" y="314114"/>
                      <a:pt x="69369" y="313209"/>
                    </a:cubicBezTo>
                    <a:cubicBezTo>
                      <a:pt x="69369" y="313045"/>
                      <a:pt x="69369" y="312881"/>
                      <a:pt x="69369" y="312634"/>
                    </a:cubicBezTo>
                    <a:cubicBezTo>
                      <a:pt x="69369" y="311647"/>
                      <a:pt x="69288" y="310661"/>
                      <a:pt x="69205" y="309756"/>
                    </a:cubicBezTo>
                    <a:cubicBezTo>
                      <a:pt x="69205" y="309510"/>
                      <a:pt x="69123" y="309345"/>
                      <a:pt x="69123" y="309099"/>
                    </a:cubicBezTo>
                    <a:cubicBezTo>
                      <a:pt x="69041" y="308195"/>
                      <a:pt x="68876" y="307372"/>
                      <a:pt x="68712" y="306468"/>
                    </a:cubicBezTo>
                    <a:cubicBezTo>
                      <a:pt x="68712" y="306304"/>
                      <a:pt x="68629" y="306139"/>
                      <a:pt x="68629" y="306057"/>
                    </a:cubicBezTo>
                    <a:cubicBezTo>
                      <a:pt x="68465" y="305070"/>
                      <a:pt x="68219" y="304166"/>
                      <a:pt x="67890" y="303180"/>
                    </a:cubicBezTo>
                    <a:cubicBezTo>
                      <a:pt x="67807" y="302933"/>
                      <a:pt x="67725" y="302769"/>
                      <a:pt x="67725" y="302522"/>
                    </a:cubicBezTo>
                    <a:cubicBezTo>
                      <a:pt x="67643" y="302193"/>
                      <a:pt x="67561" y="301946"/>
                      <a:pt x="67478" y="301618"/>
                    </a:cubicBezTo>
                    <a:lnTo>
                      <a:pt x="199099" y="409068"/>
                    </a:lnTo>
                    <a:lnTo>
                      <a:pt x="224010" y="429292"/>
                    </a:lnTo>
                    <a:close/>
                    <a:moveTo>
                      <a:pt x="368209" y="151252"/>
                    </a:moveTo>
                    <a:cubicBezTo>
                      <a:pt x="380787" y="161529"/>
                      <a:pt x="382679" y="180191"/>
                      <a:pt x="372402" y="192769"/>
                    </a:cubicBezTo>
                    <a:lnTo>
                      <a:pt x="200415" y="403396"/>
                    </a:lnTo>
                    <a:lnTo>
                      <a:pt x="56627" y="285997"/>
                    </a:lnTo>
                    <a:cubicBezTo>
                      <a:pt x="47008" y="278105"/>
                      <a:pt x="34348" y="276379"/>
                      <a:pt x="23331" y="280160"/>
                    </a:cubicBezTo>
                    <a:lnTo>
                      <a:pt x="205759" y="56791"/>
                    </a:lnTo>
                    <a:cubicBezTo>
                      <a:pt x="206416" y="55969"/>
                      <a:pt x="207074" y="55147"/>
                      <a:pt x="207650" y="54242"/>
                    </a:cubicBezTo>
                    <a:cubicBezTo>
                      <a:pt x="207814" y="54078"/>
                      <a:pt x="207897" y="53831"/>
                      <a:pt x="208061" y="53667"/>
                    </a:cubicBezTo>
                    <a:cubicBezTo>
                      <a:pt x="208636" y="52763"/>
                      <a:pt x="209129" y="51940"/>
                      <a:pt x="209623" y="51036"/>
                    </a:cubicBezTo>
                    <a:cubicBezTo>
                      <a:pt x="209705" y="50954"/>
                      <a:pt x="209705" y="50872"/>
                      <a:pt x="209787" y="50790"/>
                    </a:cubicBezTo>
                    <a:cubicBezTo>
                      <a:pt x="210198" y="49967"/>
                      <a:pt x="210609" y="49063"/>
                      <a:pt x="210938" y="48241"/>
                    </a:cubicBezTo>
                    <a:cubicBezTo>
                      <a:pt x="211021" y="47994"/>
                      <a:pt x="211103" y="47830"/>
                      <a:pt x="211184" y="47583"/>
                    </a:cubicBezTo>
                    <a:cubicBezTo>
                      <a:pt x="211513" y="46679"/>
                      <a:pt x="211843" y="45692"/>
                      <a:pt x="212172" y="44788"/>
                    </a:cubicBezTo>
                    <a:cubicBezTo>
                      <a:pt x="212253" y="44624"/>
                      <a:pt x="212253" y="44459"/>
                      <a:pt x="212253" y="44377"/>
                    </a:cubicBezTo>
                    <a:cubicBezTo>
                      <a:pt x="212500" y="43555"/>
                      <a:pt x="212664" y="42651"/>
                      <a:pt x="212829" y="41828"/>
                    </a:cubicBezTo>
                    <a:cubicBezTo>
                      <a:pt x="212911" y="41582"/>
                      <a:pt x="212911" y="41417"/>
                      <a:pt x="212994" y="41171"/>
                    </a:cubicBezTo>
                    <a:cubicBezTo>
                      <a:pt x="213158" y="40184"/>
                      <a:pt x="213322" y="39280"/>
                      <a:pt x="213404" y="38293"/>
                    </a:cubicBezTo>
                    <a:cubicBezTo>
                      <a:pt x="213404" y="38129"/>
                      <a:pt x="213404" y="37882"/>
                      <a:pt x="213486" y="37718"/>
                    </a:cubicBezTo>
                    <a:cubicBezTo>
                      <a:pt x="213569" y="36896"/>
                      <a:pt x="213569" y="35991"/>
                      <a:pt x="213569" y="35169"/>
                    </a:cubicBezTo>
                    <a:cubicBezTo>
                      <a:pt x="213569" y="35005"/>
                      <a:pt x="213569" y="34758"/>
                      <a:pt x="213569" y="34594"/>
                    </a:cubicBezTo>
                    <a:cubicBezTo>
                      <a:pt x="213569" y="33607"/>
                      <a:pt x="213486" y="32621"/>
                      <a:pt x="213404" y="31716"/>
                    </a:cubicBezTo>
                    <a:cubicBezTo>
                      <a:pt x="213404" y="31470"/>
                      <a:pt x="213322" y="31305"/>
                      <a:pt x="213322" y="31059"/>
                    </a:cubicBezTo>
                    <a:cubicBezTo>
                      <a:pt x="213240" y="30237"/>
                      <a:pt x="213076" y="29332"/>
                      <a:pt x="212911" y="28510"/>
                    </a:cubicBezTo>
                    <a:cubicBezTo>
                      <a:pt x="212911" y="28346"/>
                      <a:pt x="212829" y="28181"/>
                      <a:pt x="212829" y="28099"/>
                    </a:cubicBezTo>
                    <a:cubicBezTo>
                      <a:pt x="212664" y="27113"/>
                      <a:pt x="212418" y="26208"/>
                      <a:pt x="212089" y="25304"/>
                    </a:cubicBezTo>
                    <a:cubicBezTo>
                      <a:pt x="212007" y="25057"/>
                      <a:pt x="211925" y="24893"/>
                      <a:pt x="211843" y="24646"/>
                    </a:cubicBezTo>
                    <a:cubicBezTo>
                      <a:pt x="211760" y="24317"/>
                      <a:pt x="211678" y="24071"/>
                      <a:pt x="211596" y="23742"/>
                    </a:cubicBezTo>
                    <a:lnTo>
                      <a:pt x="368209" y="151252"/>
                    </a:lnTo>
                    <a:close/>
                    <a:moveTo>
                      <a:pt x="197538" y="11903"/>
                    </a:moveTo>
                    <a:cubicBezTo>
                      <a:pt x="210116" y="22180"/>
                      <a:pt x="212007" y="40842"/>
                      <a:pt x="201731" y="53420"/>
                    </a:cubicBezTo>
                    <a:cubicBezTo>
                      <a:pt x="191454" y="65999"/>
                      <a:pt x="172792" y="67890"/>
                      <a:pt x="160213" y="57613"/>
                    </a:cubicBezTo>
                    <a:cubicBezTo>
                      <a:pt x="147635" y="47337"/>
                      <a:pt x="145744" y="28675"/>
                      <a:pt x="156020" y="16096"/>
                    </a:cubicBezTo>
                    <a:cubicBezTo>
                      <a:pt x="166297" y="3518"/>
                      <a:pt x="184959" y="1627"/>
                      <a:pt x="197538" y="11903"/>
                    </a:cubicBezTo>
                    <a:close/>
                  </a:path>
                </a:pathLst>
              </a:custGeom>
              <a:grpFill/>
              <a:ln w="8221" cap="flat">
                <a:noFill/>
                <a:prstDash val="solid"/>
                <a:miter/>
              </a:ln>
            </p:spPr>
            <p:txBody>
              <a:bodyPr rtlCol="0" anchor="ctr"/>
              <a:lstStyle/>
              <a:p>
                <a:endParaRPr lang="en-US"/>
              </a:p>
            </p:txBody>
          </p:sp>
          <p:sp>
            <p:nvSpPr>
              <p:cNvPr id="162" name="Freeform: Shape 161">
                <a:extLst>
                  <a:ext uri="{FF2B5EF4-FFF2-40B4-BE49-F238E27FC236}">
                    <a16:creationId xmlns:a16="http://schemas.microsoft.com/office/drawing/2014/main" id="{D46207AD-C4ED-40E2-BEEC-48E2E208F2E3}"/>
                  </a:ext>
                </a:extLst>
              </p:cNvPr>
              <p:cNvSpPr/>
              <p:nvPr/>
            </p:nvSpPr>
            <p:spPr>
              <a:xfrm>
                <a:off x="10221847" y="1192753"/>
                <a:ext cx="45210" cy="45183"/>
              </a:xfrm>
              <a:custGeom>
                <a:avLst/>
                <a:gdLst>
                  <a:gd name="connsiteX0" fmla="*/ 8313 w 45210"/>
                  <a:gd name="connsiteY0" fmla="*/ 40103 h 45183"/>
                  <a:gd name="connsiteX1" fmla="*/ 40129 w 45210"/>
                  <a:gd name="connsiteY1" fmla="*/ 36897 h 45183"/>
                  <a:gd name="connsiteX2" fmla="*/ 36924 w 45210"/>
                  <a:gd name="connsiteY2" fmla="*/ 5081 h 45183"/>
                  <a:gd name="connsiteX3" fmla="*/ 5107 w 45210"/>
                  <a:gd name="connsiteY3" fmla="*/ 8287 h 45183"/>
                  <a:gd name="connsiteX4" fmla="*/ 8313 w 45210"/>
                  <a:gd name="connsiteY4" fmla="*/ 40103 h 45183"/>
                  <a:gd name="connsiteX5" fmla="*/ 33635 w 45210"/>
                  <a:gd name="connsiteY5" fmla="*/ 9109 h 45183"/>
                  <a:gd name="connsiteX6" fmla="*/ 36101 w 45210"/>
                  <a:gd name="connsiteY6" fmla="*/ 33608 h 45183"/>
                  <a:gd name="connsiteX7" fmla="*/ 11602 w 45210"/>
                  <a:gd name="connsiteY7" fmla="*/ 36075 h 45183"/>
                  <a:gd name="connsiteX8" fmla="*/ 9136 w 45210"/>
                  <a:gd name="connsiteY8" fmla="*/ 11575 h 45183"/>
                  <a:gd name="connsiteX9" fmla="*/ 33635 w 45210"/>
                  <a:gd name="connsiteY9" fmla="*/ 9109 h 45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210" h="45183">
                    <a:moveTo>
                      <a:pt x="8313" y="40103"/>
                    </a:moveTo>
                    <a:cubicBezTo>
                      <a:pt x="17932" y="47995"/>
                      <a:pt x="32237" y="46515"/>
                      <a:pt x="40129" y="36897"/>
                    </a:cubicBezTo>
                    <a:cubicBezTo>
                      <a:pt x="48022" y="27278"/>
                      <a:pt x="46542" y="12973"/>
                      <a:pt x="36924" y="5081"/>
                    </a:cubicBezTo>
                    <a:cubicBezTo>
                      <a:pt x="27304" y="-2812"/>
                      <a:pt x="13000" y="-1332"/>
                      <a:pt x="5107" y="8287"/>
                    </a:cubicBezTo>
                    <a:cubicBezTo>
                      <a:pt x="-2785" y="17906"/>
                      <a:pt x="-1387" y="32211"/>
                      <a:pt x="8313" y="40103"/>
                    </a:cubicBezTo>
                    <a:close/>
                    <a:moveTo>
                      <a:pt x="33635" y="9109"/>
                    </a:moveTo>
                    <a:cubicBezTo>
                      <a:pt x="41034" y="15193"/>
                      <a:pt x="42184" y="26127"/>
                      <a:pt x="36101" y="33608"/>
                    </a:cubicBezTo>
                    <a:cubicBezTo>
                      <a:pt x="30017" y="41007"/>
                      <a:pt x="19083" y="42158"/>
                      <a:pt x="11602" y="36075"/>
                    </a:cubicBezTo>
                    <a:cubicBezTo>
                      <a:pt x="4202" y="29991"/>
                      <a:pt x="3051" y="19057"/>
                      <a:pt x="9136" y="11575"/>
                    </a:cubicBezTo>
                    <a:cubicBezTo>
                      <a:pt x="15220" y="4176"/>
                      <a:pt x="26153" y="3025"/>
                      <a:pt x="33635" y="9109"/>
                    </a:cubicBezTo>
                    <a:close/>
                  </a:path>
                </a:pathLst>
              </a:custGeom>
              <a:grpFill/>
              <a:ln w="8221" cap="flat">
                <a:noFill/>
                <a:prstDash val="solid"/>
                <a:miter/>
              </a:ln>
            </p:spPr>
            <p:txBody>
              <a:bodyPr rtlCol="0" anchor="ctr"/>
              <a:lstStyle/>
              <a:p>
                <a:endParaRPr lang="en-US"/>
              </a:p>
            </p:txBody>
          </p:sp>
          <p:sp>
            <p:nvSpPr>
              <p:cNvPr id="163" name="Freeform: Shape 162">
                <a:extLst>
                  <a:ext uri="{FF2B5EF4-FFF2-40B4-BE49-F238E27FC236}">
                    <a16:creationId xmlns:a16="http://schemas.microsoft.com/office/drawing/2014/main" id="{9480166A-8A96-45B4-A050-19A009A98996}"/>
                  </a:ext>
                </a:extLst>
              </p:cNvPr>
              <p:cNvSpPr/>
              <p:nvPr/>
            </p:nvSpPr>
            <p:spPr>
              <a:xfrm>
                <a:off x="10196191" y="1129586"/>
                <a:ext cx="124184" cy="133950"/>
              </a:xfrm>
              <a:custGeom>
                <a:avLst/>
                <a:gdLst>
                  <a:gd name="connsiteX0" fmla="*/ 12677 w 124184"/>
                  <a:gd name="connsiteY0" fmla="*/ 75072 h 133950"/>
                  <a:gd name="connsiteX1" fmla="*/ 674 w 124184"/>
                  <a:gd name="connsiteY1" fmla="*/ 88637 h 133950"/>
                  <a:gd name="connsiteX2" fmla="*/ 16 w 124184"/>
                  <a:gd name="connsiteY2" fmla="*/ 90610 h 133950"/>
                  <a:gd name="connsiteX3" fmla="*/ 1002 w 124184"/>
                  <a:gd name="connsiteY3" fmla="*/ 92418 h 133950"/>
                  <a:gd name="connsiteX4" fmla="*/ 15471 w 124184"/>
                  <a:gd name="connsiteY4" fmla="*/ 103353 h 133950"/>
                  <a:gd name="connsiteX5" fmla="*/ 16623 w 124184"/>
                  <a:gd name="connsiteY5" fmla="*/ 121439 h 133950"/>
                  <a:gd name="connsiteX6" fmla="*/ 19582 w 124184"/>
                  <a:gd name="connsiteY6" fmla="*/ 123823 h 133950"/>
                  <a:gd name="connsiteX7" fmla="*/ 37587 w 124184"/>
                  <a:gd name="connsiteY7" fmla="*/ 121275 h 133950"/>
                  <a:gd name="connsiteX8" fmla="*/ 51152 w 124184"/>
                  <a:gd name="connsiteY8" fmla="*/ 133278 h 133950"/>
                  <a:gd name="connsiteX9" fmla="*/ 53125 w 124184"/>
                  <a:gd name="connsiteY9" fmla="*/ 133935 h 133950"/>
                  <a:gd name="connsiteX10" fmla="*/ 54933 w 124184"/>
                  <a:gd name="connsiteY10" fmla="*/ 132949 h 133950"/>
                  <a:gd name="connsiteX11" fmla="*/ 65867 w 124184"/>
                  <a:gd name="connsiteY11" fmla="*/ 118479 h 133950"/>
                  <a:gd name="connsiteX12" fmla="*/ 83954 w 124184"/>
                  <a:gd name="connsiteY12" fmla="*/ 117329 h 133950"/>
                  <a:gd name="connsiteX13" fmla="*/ 85845 w 124184"/>
                  <a:gd name="connsiteY13" fmla="*/ 116342 h 133950"/>
                  <a:gd name="connsiteX14" fmla="*/ 86420 w 124184"/>
                  <a:gd name="connsiteY14" fmla="*/ 114369 h 133950"/>
                  <a:gd name="connsiteX15" fmla="*/ 83872 w 124184"/>
                  <a:gd name="connsiteY15" fmla="*/ 96365 h 133950"/>
                  <a:gd name="connsiteX16" fmla="*/ 95875 w 124184"/>
                  <a:gd name="connsiteY16" fmla="*/ 82800 h 133950"/>
                  <a:gd name="connsiteX17" fmla="*/ 96532 w 124184"/>
                  <a:gd name="connsiteY17" fmla="*/ 80827 h 133950"/>
                  <a:gd name="connsiteX18" fmla="*/ 95546 w 124184"/>
                  <a:gd name="connsiteY18" fmla="*/ 79018 h 133950"/>
                  <a:gd name="connsiteX19" fmla="*/ 88476 w 124184"/>
                  <a:gd name="connsiteY19" fmla="*/ 73756 h 133950"/>
                  <a:gd name="connsiteX20" fmla="*/ 123580 w 124184"/>
                  <a:gd name="connsiteY20" fmla="*/ 30760 h 133950"/>
                  <a:gd name="connsiteX21" fmla="*/ 124074 w 124184"/>
                  <a:gd name="connsiteY21" fmla="*/ 28293 h 133950"/>
                  <a:gd name="connsiteX22" fmla="*/ 122264 w 124184"/>
                  <a:gd name="connsiteY22" fmla="*/ 26567 h 133950"/>
                  <a:gd name="connsiteX23" fmla="*/ 101301 w 124184"/>
                  <a:gd name="connsiteY23" fmla="*/ 20812 h 133950"/>
                  <a:gd name="connsiteX24" fmla="*/ 91435 w 124184"/>
                  <a:gd name="connsiteY24" fmla="*/ 1410 h 133950"/>
                  <a:gd name="connsiteX25" fmla="*/ 90778 w 124184"/>
                  <a:gd name="connsiteY25" fmla="*/ 588 h 133950"/>
                  <a:gd name="connsiteX26" fmla="*/ 89380 w 124184"/>
                  <a:gd name="connsiteY26" fmla="*/ 12 h 133950"/>
                  <a:gd name="connsiteX27" fmla="*/ 87079 w 124184"/>
                  <a:gd name="connsiteY27" fmla="*/ 917 h 133950"/>
                  <a:gd name="connsiteX28" fmla="*/ 51974 w 124184"/>
                  <a:gd name="connsiteY28" fmla="*/ 43914 h 133950"/>
                  <a:gd name="connsiteX29" fmla="*/ 45397 w 124184"/>
                  <a:gd name="connsiteY29" fmla="*/ 38076 h 133950"/>
                  <a:gd name="connsiteX30" fmla="*/ 43424 w 124184"/>
                  <a:gd name="connsiteY30" fmla="*/ 37419 h 133950"/>
                  <a:gd name="connsiteX31" fmla="*/ 41615 w 124184"/>
                  <a:gd name="connsiteY31" fmla="*/ 38405 h 133950"/>
                  <a:gd name="connsiteX32" fmla="*/ 30681 w 124184"/>
                  <a:gd name="connsiteY32" fmla="*/ 52875 h 133950"/>
                  <a:gd name="connsiteX33" fmla="*/ 12594 w 124184"/>
                  <a:gd name="connsiteY33" fmla="*/ 54026 h 133950"/>
                  <a:gd name="connsiteX34" fmla="*/ 10704 w 124184"/>
                  <a:gd name="connsiteY34" fmla="*/ 55012 h 133950"/>
                  <a:gd name="connsiteX35" fmla="*/ 10128 w 124184"/>
                  <a:gd name="connsiteY35" fmla="*/ 56985 h 133950"/>
                  <a:gd name="connsiteX36" fmla="*/ 12677 w 124184"/>
                  <a:gd name="connsiteY36" fmla="*/ 75072 h 133950"/>
                  <a:gd name="connsiteX37" fmla="*/ 88558 w 124184"/>
                  <a:gd name="connsiteY37" fmla="*/ 7329 h 133950"/>
                  <a:gd name="connsiteX38" fmla="*/ 97108 w 124184"/>
                  <a:gd name="connsiteY38" fmla="*/ 24183 h 133950"/>
                  <a:gd name="connsiteX39" fmla="*/ 98752 w 124184"/>
                  <a:gd name="connsiteY39" fmla="*/ 25498 h 133950"/>
                  <a:gd name="connsiteX40" fmla="*/ 117004 w 124184"/>
                  <a:gd name="connsiteY40" fmla="*/ 30513 h 133950"/>
                  <a:gd name="connsiteX41" fmla="*/ 84283 w 124184"/>
                  <a:gd name="connsiteY41" fmla="*/ 70550 h 133950"/>
                  <a:gd name="connsiteX42" fmla="*/ 80995 w 124184"/>
                  <a:gd name="connsiteY42" fmla="*/ 68084 h 133950"/>
                  <a:gd name="connsiteX43" fmla="*/ 79844 w 124184"/>
                  <a:gd name="connsiteY43" fmla="*/ 49997 h 133950"/>
                  <a:gd name="connsiteX44" fmla="*/ 78857 w 124184"/>
                  <a:gd name="connsiteY44" fmla="*/ 48106 h 133950"/>
                  <a:gd name="connsiteX45" fmla="*/ 76884 w 124184"/>
                  <a:gd name="connsiteY45" fmla="*/ 47531 h 133950"/>
                  <a:gd name="connsiteX46" fmla="*/ 58879 w 124184"/>
                  <a:gd name="connsiteY46" fmla="*/ 50079 h 133950"/>
                  <a:gd name="connsiteX47" fmla="*/ 55755 w 124184"/>
                  <a:gd name="connsiteY47" fmla="*/ 47366 h 133950"/>
                  <a:gd name="connsiteX48" fmla="*/ 88558 w 124184"/>
                  <a:gd name="connsiteY48" fmla="*/ 7329 h 133950"/>
                  <a:gd name="connsiteX49" fmla="*/ 32161 w 124184"/>
                  <a:gd name="connsiteY49" fmla="*/ 58136 h 133950"/>
                  <a:gd name="connsiteX50" fmla="*/ 34051 w 124184"/>
                  <a:gd name="connsiteY50" fmla="*/ 57067 h 133950"/>
                  <a:gd name="connsiteX51" fmla="*/ 44000 w 124184"/>
                  <a:gd name="connsiteY51" fmla="*/ 43914 h 133950"/>
                  <a:gd name="connsiteX52" fmla="*/ 56414 w 124184"/>
                  <a:gd name="connsiteY52" fmla="*/ 54848 h 133950"/>
                  <a:gd name="connsiteX53" fmla="*/ 58469 w 124184"/>
                  <a:gd name="connsiteY53" fmla="*/ 55505 h 133950"/>
                  <a:gd name="connsiteX54" fmla="*/ 74829 w 124184"/>
                  <a:gd name="connsiteY54" fmla="*/ 53203 h 133950"/>
                  <a:gd name="connsiteX55" fmla="*/ 75816 w 124184"/>
                  <a:gd name="connsiteY55" fmla="*/ 69728 h 133950"/>
                  <a:gd name="connsiteX56" fmla="*/ 76802 w 124184"/>
                  <a:gd name="connsiteY56" fmla="*/ 71619 h 133950"/>
                  <a:gd name="connsiteX57" fmla="*/ 76884 w 124184"/>
                  <a:gd name="connsiteY57" fmla="*/ 71701 h 133950"/>
                  <a:gd name="connsiteX58" fmla="*/ 90038 w 124184"/>
                  <a:gd name="connsiteY58" fmla="*/ 81649 h 133950"/>
                  <a:gd name="connsiteX59" fmla="*/ 79103 w 124184"/>
                  <a:gd name="connsiteY59" fmla="*/ 94063 h 133950"/>
                  <a:gd name="connsiteX60" fmla="*/ 78446 w 124184"/>
                  <a:gd name="connsiteY60" fmla="*/ 96118 h 133950"/>
                  <a:gd name="connsiteX61" fmla="*/ 80748 w 124184"/>
                  <a:gd name="connsiteY61" fmla="*/ 112478 h 133950"/>
                  <a:gd name="connsiteX62" fmla="*/ 64223 w 124184"/>
                  <a:gd name="connsiteY62" fmla="*/ 113465 h 133950"/>
                  <a:gd name="connsiteX63" fmla="*/ 62333 w 124184"/>
                  <a:gd name="connsiteY63" fmla="*/ 114533 h 133950"/>
                  <a:gd name="connsiteX64" fmla="*/ 52384 w 124184"/>
                  <a:gd name="connsiteY64" fmla="*/ 127687 h 133950"/>
                  <a:gd name="connsiteX65" fmla="*/ 39971 w 124184"/>
                  <a:gd name="connsiteY65" fmla="*/ 116753 h 133950"/>
                  <a:gd name="connsiteX66" fmla="*/ 37916 w 124184"/>
                  <a:gd name="connsiteY66" fmla="*/ 116095 h 133950"/>
                  <a:gd name="connsiteX67" fmla="*/ 21555 w 124184"/>
                  <a:gd name="connsiteY67" fmla="*/ 118397 h 133950"/>
                  <a:gd name="connsiteX68" fmla="*/ 20569 w 124184"/>
                  <a:gd name="connsiteY68" fmla="*/ 101873 h 133950"/>
                  <a:gd name="connsiteX69" fmla="*/ 19500 w 124184"/>
                  <a:gd name="connsiteY69" fmla="*/ 99982 h 133950"/>
                  <a:gd name="connsiteX70" fmla="*/ 6346 w 124184"/>
                  <a:gd name="connsiteY70" fmla="*/ 90034 h 133950"/>
                  <a:gd name="connsiteX71" fmla="*/ 17281 w 124184"/>
                  <a:gd name="connsiteY71" fmla="*/ 77620 h 133950"/>
                  <a:gd name="connsiteX72" fmla="*/ 17938 w 124184"/>
                  <a:gd name="connsiteY72" fmla="*/ 75565 h 133950"/>
                  <a:gd name="connsiteX73" fmla="*/ 15636 w 124184"/>
                  <a:gd name="connsiteY73" fmla="*/ 59205 h 133950"/>
                  <a:gd name="connsiteX74" fmla="*/ 32161 w 124184"/>
                  <a:gd name="connsiteY74" fmla="*/ 58136 h 133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124184" h="133950">
                    <a:moveTo>
                      <a:pt x="12677" y="75072"/>
                    </a:moveTo>
                    <a:lnTo>
                      <a:pt x="674" y="88637"/>
                    </a:lnTo>
                    <a:cubicBezTo>
                      <a:pt x="180" y="89212"/>
                      <a:pt x="-67" y="89870"/>
                      <a:pt x="16" y="90610"/>
                    </a:cubicBezTo>
                    <a:cubicBezTo>
                      <a:pt x="98" y="91350"/>
                      <a:pt x="427" y="92007"/>
                      <a:pt x="1002" y="92418"/>
                    </a:cubicBezTo>
                    <a:lnTo>
                      <a:pt x="15471" y="103353"/>
                    </a:lnTo>
                    <a:lnTo>
                      <a:pt x="16623" y="121439"/>
                    </a:lnTo>
                    <a:cubicBezTo>
                      <a:pt x="16705" y="122919"/>
                      <a:pt x="18185" y="124070"/>
                      <a:pt x="19582" y="123823"/>
                    </a:cubicBezTo>
                    <a:lnTo>
                      <a:pt x="37587" y="121275"/>
                    </a:lnTo>
                    <a:lnTo>
                      <a:pt x="51152" y="133278"/>
                    </a:lnTo>
                    <a:cubicBezTo>
                      <a:pt x="51727" y="133771"/>
                      <a:pt x="52384" y="134018"/>
                      <a:pt x="53125" y="133935"/>
                    </a:cubicBezTo>
                    <a:cubicBezTo>
                      <a:pt x="53865" y="133853"/>
                      <a:pt x="54522" y="133524"/>
                      <a:pt x="54933" y="132949"/>
                    </a:cubicBezTo>
                    <a:lnTo>
                      <a:pt x="65867" y="118479"/>
                    </a:lnTo>
                    <a:lnTo>
                      <a:pt x="83954" y="117329"/>
                    </a:lnTo>
                    <a:cubicBezTo>
                      <a:pt x="84694" y="117246"/>
                      <a:pt x="85351" y="116918"/>
                      <a:pt x="85845" y="116342"/>
                    </a:cubicBezTo>
                    <a:cubicBezTo>
                      <a:pt x="86338" y="115767"/>
                      <a:pt x="86503" y="115027"/>
                      <a:pt x="86420" y="114369"/>
                    </a:cubicBezTo>
                    <a:lnTo>
                      <a:pt x="83872" y="96365"/>
                    </a:lnTo>
                    <a:lnTo>
                      <a:pt x="95875" y="82800"/>
                    </a:lnTo>
                    <a:cubicBezTo>
                      <a:pt x="96369" y="82224"/>
                      <a:pt x="96614" y="81566"/>
                      <a:pt x="96532" y="80827"/>
                    </a:cubicBezTo>
                    <a:cubicBezTo>
                      <a:pt x="96451" y="80087"/>
                      <a:pt x="96122" y="79429"/>
                      <a:pt x="95546" y="79018"/>
                    </a:cubicBezTo>
                    <a:lnTo>
                      <a:pt x="88476" y="73756"/>
                    </a:lnTo>
                    <a:lnTo>
                      <a:pt x="123580" y="30760"/>
                    </a:lnTo>
                    <a:cubicBezTo>
                      <a:pt x="124156" y="30102"/>
                      <a:pt x="124320" y="29198"/>
                      <a:pt x="124074" y="28293"/>
                    </a:cubicBezTo>
                    <a:cubicBezTo>
                      <a:pt x="123827" y="27471"/>
                      <a:pt x="123170" y="26813"/>
                      <a:pt x="122264" y="26567"/>
                    </a:cubicBezTo>
                    <a:lnTo>
                      <a:pt x="101301" y="20812"/>
                    </a:lnTo>
                    <a:lnTo>
                      <a:pt x="91435" y="1410"/>
                    </a:lnTo>
                    <a:cubicBezTo>
                      <a:pt x="91271" y="1081"/>
                      <a:pt x="91025" y="835"/>
                      <a:pt x="90778" y="588"/>
                    </a:cubicBezTo>
                    <a:cubicBezTo>
                      <a:pt x="90366" y="259"/>
                      <a:pt x="89956" y="95"/>
                      <a:pt x="89380" y="12"/>
                    </a:cubicBezTo>
                    <a:cubicBezTo>
                      <a:pt x="88476" y="-70"/>
                      <a:pt x="87654" y="259"/>
                      <a:pt x="87079" y="917"/>
                    </a:cubicBezTo>
                    <a:lnTo>
                      <a:pt x="51974" y="43914"/>
                    </a:lnTo>
                    <a:lnTo>
                      <a:pt x="45397" y="38076"/>
                    </a:lnTo>
                    <a:cubicBezTo>
                      <a:pt x="44822" y="37583"/>
                      <a:pt x="44163" y="37337"/>
                      <a:pt x="43424" y="37419"/>
                    </a:cubicBezTo>
                    <a:cubicBezTo>
                      <a:pt x="42684" y="37501"/>
                      <a:pt x="42027" y="37830"/>
                      <a:pt x="41615" y="38405"/>
                    </a:cubicBezTo>
                    <a:lnTo>
                      <a:pt x="30681" y="52875"/>
                    </a:lnTo>
                    <a:lnTo>
                      <a:pt x="12594" y="54026"/>
                    </a:lnTo>
                    <a:cubicBezTo>
                      <a:pt x="11855" y="54108"/>
                      <a:pt x="11197" y="54437"/>
                      <a:pt x="10704" y="55012"/>
                    </a:cubicBezTo>
                    <a:cubicBezTo>
                      <a:pt x="10210" y="55588"/>
                      <a:pt x="10046" y="56327"/>
                      <a:pt x="10128" y="56985"/>
                    </a:cubicBezTo>
                    <a:lnTo>
                      <a:pt x="12677" y="75072"/>
                    </a:lnTo>
                    <a:close/>
                    <a:moveTo>
                      <a:pt x="88558" y="7329"/>
                    </a:moveTo>
                    <a:lnTo>
                      <a:pt x="97108" y="24183"/>
                    </a:lnTo>
                    <a:cubicBezTo>
                      <a:pt x="97437" y="24840"/>
                      <a:pt x="98012" y="25334"/>
                      <a:pt x="98752" y="25498"/>
                    </a:cubicBezTo>
                    <a:lnTo>
                      <a:pt x="117004" y="30513"/>
                    </a:lnTo>
                    <a:lnTo>
                      <a:pt x="84283" y="70550"/>
                    </a:lnTo>
                    <a:lnTo>
                      <a:pt x="80995" y="68084"/>
                    </a:lnTo>
                    <a:lnTo>
                      <a:pt x="79844" y="49997"/>
                    </a:lnTo>
                    <a:cubicBezTo>
                      <a:pt x="79762" y="49257"/>
                      <a:pt x="79432" y="48600"/>
                      <a:pt x="78857" y="48106"/>
                    </a:cubicBezTo>
                    <a:cubicBezTo>
                      <a:pt x="78281" y="47613"/>
                      <a:pt x="77542" y="47449"/>
                      <a:pt x="76884" y="47531"/>
                    </a:cubicBezTo>
                    <a:lnTo>
                      <a:pt x="58879" y="50079"/>
                    </a:lnTo>
                    <a:lnTo>
                      <a:pt x="55755" y="47366"/>
                    </a:lnTo>
                    <a:lnTo>
                      <a:pt x="88558" y="7329"/>
                    </a:lnTo>
                    <a:close/>
                    <a:moveTo>
                      <a:pt x="32161" y="58136"/>
                    </a:moveTo>
                    <a:cubicBezTo>
                      <a:pt x="32900" y="58054"/>
                      <a:pt x="33641" y="57725"/>
                      <a:pt x="34051" y="57067"/>
                    </a:cubicBezTo>
                    <a:lnTo>
                      <a:pt x="44000" y="43914"/>
                    </a:lnTo>
                    <a:lnTo>
                      <a:pt x="56414" y="54848"/>
                    </a:lnTo>
                    <a:cubicBezTo>
                      <a:pt x="56989" y="55341"/>
                      <a:pt x="57728" y="55588"/>
                      <a:pt x="58469" y="55505"/>
                    </a:cubicBezTo>
                    <a:lnTo>
                      <a:pt x="74829" y="53203"/>
                    </a:lnTo>
                    <a:lnTo>
                      <a:pt x="75816" y="69728"/>
                    </a:lnTo>
                    <a:cubicBezTo>
                      <a:pt x="75898" y="70468"/>
                      <a:pt x="76226" y="71126"/>
                      <a:pt x="76802" y="71619"/>
                    </a:cubicBezTo>
                    <a:cubicBezTo>
                      <a:pt x="76802" y="71619"/>
                      <a:pt x="76884" y="71701"/>
                      <a:pt x="76884" y="71701"/>
                    </a:cubicBezTo>
                    <a:lnTo>
                      <a:pt x="90038" y="81649"/>
                    </a:lnTo>
                    <a:lnTo>
                      <a:pt x="79103" y="94063"/>
                    </a:lnTo>
                    <a:cubicBezTo>
                      <a:pt x="78610" y="94638"/>
                      <a:pt x="78364" y="95378"/>
                      <a:pt x="78446" y="96118"/>
                    </a:cubicBezTo>
                    <a:lnTo>
                      <a:pt x="80748" y="112478"/>
                    </a:lnTo>
                    <a:lnTo>
                      <a:pt x="64223" y="113465"/>
                    </a:lnTo>
                    <a:cubicBezTo>
                      <a:pt x="63484" y="113547"/>
                      <a:pt x="62743" y="113876"/>
                      <a:pt x="62333" y="114533"/>
                    </a:cubicBezTo>
                    <a:lnTo>
                      <a:pt x="52384" y="127687"/>
                    </a:lnTo>
                    <a:lnTo>
                      <a:pt x="39971" y="116753"/>
                    </a:lnTo>
                    <a:cubicBezTo>
                      <a:pt x="39395" y="116260"/>
                      <a:pt x="38656" y="116013"/>
                      <a:pt x="37916" y="116095"/>
                    </a:cubicBezTo>
                    <a:lnTo>
                      <a:pt x="21555" y="118397"/>
                    </a:lnTo>
                    <a:lnTo>
                      <a:pt x="20569" y="101873"/>
                    </a:lnTo>
                    <a:cubicBezTo>
                      <a:pt x="20486" y="101133"/>
                      <a:pt x="20158" y="100393"/>
                      <a:pt x="19500" y="99982"/>
                    </a:cubicBezTo>
                    <a:lnTo>
                      <a:pt x="6346" y="90034"/>
                    </a:lnTo>
                    <a:lnTo>
                      <a:pt x="17281" y="77620"/>
                    </a:lnTo>
                    <a:cubicBezTo>
                      <a:pt x="17774" y="77045"/>
                      <a:pt x="18020" y="76305"/>
                      <a:pt x="17938" y="75565"/>
                    </a:cubicBezTo>
                    <a:lnTo>
                      <a:pt x="15636" y="59205"/>
                    </a:lnTo>
                    <a:lnTo>
                      <a:pt x="32161" y="58136"/>
                    </a:lnTo>
                    <a:close/>
                  </a:path>
                </a:pathLst>
              </a:custGeom>
              <a:grpFill/>
              <a:ln w="8221" cap="flat">
                <a:noFill/>
                <a:prstDash val="solid"/>
                <a:miter/>
              </a:ln>
            </p:spPr>
            <p:txBody>
              <a:bodyPr rtlCol="0" anchor="ctr"/>
              <a:lstStyle/>
              <a:p>
                <a:endParaRPr lang="en-US"/>
              </a:p>
            </p:txBody>
          </p:sp>
          <p:sp>
            <p:nvSpPr>
              <p:cNvPr id="164" name="Freeform: Shape 163">
                <a:extLst>
                  <a:ext uri="{FF2B5EF4-FFF2-40B4-BE49-F238E27FC236}">
                    <a16:creationId xmlns:a16="http://schemas.microsoft.com/office/drawing/2014/main" id="{A3476A31-84F8-41BC-8DDD-8B8455D81A3C}"/>
                  </a:ext>
                </a:extLst>
              </p:cNvPr>
              <p:cNvSpPr/>
              <p:nvPr/>
            </p:nvSpPr>
            <p:spPr>
              <a:xfrm>
                <a:off x="10132734" y="1324682"/>
                <a:ext cx="101294" cy="83618"/>
              </a:xfrm>
              <a:custGeom>
                <a:avLst/>
                <a:gdLst>
                  <a:gd name="connsiteX0" fmla="*/ 100304 w 101294"/>
                  <a:gd name="connsiteY0" fmla="*/ 78928 h 83618"/>
                  <a:gd name="connsiteX1" fmla="*/ 4280 w 101294"/>
                  <a:gd name="connsiteY1" fmla="*/ 580 h 83618"/>
                  <a:gd name="connsiteX2" fmla="*/ 581 w 101294"/>
                  <a:gd name="connsiteY2" fmla="*/ 991 h 83618"/>
                  <a:gd name="connsiteX3" fmla="*/ 991 w 101294"/>
                  <a:gd name="connsiteY3" fmla="*/ 4691 h 83618"/>
                  <a:gd name="connsiteX4" fmla="*/ 97015 w 101294"/>
                  <a:gd name="connsiteY4" fmla="*/ 83039 h 83618"/>
                  <a:gd name="connsiteX5" fmla="*/ 100714 w 101294"/>
                  <a:gd name="connsiteY5" fmla="*/ 82628 h 83618"/>
                  <a:gd name="connsiteX6" fmla="*/ 100304 w 10129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8">
                    <a:moveTo>
                      <a:pt x="100304" y="78928"/>
                    </a:moveTo>
                    <a:lnTo>
                      <a:pt x="4280" y="580"/>
                    </a:lnTo>
                    <a:cubicBezTo>
                      <a:pt x="3129" y="-324"/>
                      <a:pt x="1485" y="-160"/>
                      <a:pt x="581" y="991"/>
                    </a:cubicBezTo>
                    <a:cubicBezTo>
                      <a:pt x="-324" y="2142"/>
                      <a:pt x="-160" y="3787"/>
                      <a:pt x="991" y="4691"/>
                    </a:cubicBezTo>
                    <a:lnTo>
                      <a:pt x="97015" y="83039"/>
                    </a:lnTo>
                    <a:cubicBezTo>
                      <a:pt x="98166" y="83943"/>
                      <a:pt x="99810" y="83779"/>
                      <a:pt x="100714" y="82628"/>
                    </a:cubicBezTo>
                    <a:cubicBezTo>
                      <a:pt x="101618" y="81477"/>
                      <a:pt x="101454" y="79832"/>
                      <a:pt x="100304" y="78928"/>
                    </a:cubicBezTo>
                    <a:close/>
                  </a:path>
                </a:pathLst>
              </a:custGeom>
              <a:grpFill/>
              <a:ln w="8221" cap="flat">
                <a:noFill/>
                <a:prstDash val="solid"/>
                <a:miter/>
              </a:ln>
            </p:spPr>
            <p:txBody>
              <a:bodyPr rtlCol="0" anchor="ctr"/>
              <a:lstStyle/>
              <a:p>
                <a:endParaRPr lang="en-US"/>
              </a:p>
            </p:txBody>
          </p:sp>
          <p:sp>
            <p:nvSpPr>
              <p:cNvPr id="165" name="Freeform: Shape 164">
                <a:extLst>
                  <a:ext uri="{FF2B5EF4-FFF2-40B4-BE49-F238E27FC236}">
                    <a16:creationId xmlns:a16="http://schemas.microsoft.com/office/drawing/2014/main" id="{57FBF38B-384D-4388-B442-CEB4ACC8A230}"/>
                  </a:ext>
                </a:extLst>
              </p:cNvPr>
              <p:cNvSpPr/>
              <p:nvPr/>
            </p:nvSpPr>
            <p:spPr>
              <a:xfrm>
                <a:off x="10151396" y="1301827"/>
                <a:ext cx="101294" cy="83618"/>
              </a:xfrm>
              <a:custGeom>
                <a:avLst/>
                <a:gdLst>
                  <a:gd name="connsiteX0" fmla="*/ 100303 w 101294"/>
                  <a:gd name="connsiteY0" fmla="*/ 78928 h 83618"/>
                  <a:gd name="connsiteX1" fmla="*/ 4280 w 101294"/>
                  <a:gd name="connsiteY1" fmla="*/ 580 h 83618"/>
                  <a:gd name="connsiteX2" fmla="*/ 580 w 101294"/>
                  <a:gd name="connsiteY2" fmla="*/ 991 h 83618"/>
                  <a:gd name="connsiteX3" fmla="*/ 992 w 101294"/>
                  <a:gd name="connsiteY3" fmla="*/ 4691 h 83618"/>
                  <a:gd name="connsiteX4" fmla="*/ 97015 w 101294"/>
                  <a:gd name="connsiteY4" fmla="*/ 83039 h 83618"/>
                  <a:gd name="connsiteX5" fmla="*/ 100714 w 101294"/>
                  <a:gd name="connsiteY5" fmla="*/ 82628 h 83618"/>
                  <a:gd name="connsiteX6" fmla="*/ 100303 w 10129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8">
                    <a:moveTo>
                      <a:pt x="100303" y="78928"/>
                    </a:moveTo>
                    <a:lnTo>
                      <a:pt x="4280" y="580"/>
                    </a:lnTo>
                    <a:cubicBezTo>
                      <a:pt x="3129" y="-324"/>
                      <a:pt x="1485" y="-160"/>
                      <a:pt x="580" y="991"/>
                    </a:cubicBezTo>
                    <a:cubicBezTo>
                      <a:pt x="-324" y="2142"/>
                      <a:pt x="-160" y="3787"/>
                      <a:pt x="992" y="4691"/>
                    </a:cubicBezTo>
                    <a:lnTo>
                      <a:pt x="97015" y="83039"/>
                    </a:lnTo>
                    <a:cubicBezTo>
                      <a:pt x="98165" y="83943"/>
                      <a:pt x="99810" y="83779"/>
                      <a:pt x="100714" y="82628"/>
                    </a:cubicBezTo>
                    <a:cubicBezTo>
                      <a:pt x="101619" y="81477"/>
                      <a:pt x="101454" y="79832"/>
                      <a:pt x="100303" y="78928"/>
                    </a:cubicBezTo>
                    <a:close/>
                  </a:path>
                </a:pathLst>
              </a:custGeom>
              <a:grpFill/>
              <a:ln w="8221" cap="flat">
                <a:noFill/>
                <a:prstDash val="solid"/>
                <a:miter/>
              </a:ln>
            </p:spPr>
            <p:txBody>
              <a:bodyPr rtlCol="0" anchor="ctr"/>
              <a:lstStyle/>
              <a:p>
                <a:endParaRPr lang="en-US"/>
              </a:p>
            </p:txBody>
          </p:sp>
          <p:sp>
            <p:nvSpPr>
              <p:cNvPr id="166" name="Freeform: Shape 165">
                <a:extLst>
                  <a:ext uri="{FF2B5EF4-FFF2-40B4-BE49-F238E27FC236}">
                    <a16:creationId xmlns:a16="http://schemas.microsoft.com/office/drawing/2014/main" id="{59561FA0-38D7-4556-8778-AD490BCC22B5}"/>
                  </a:ext>
                </a:extLst>
              </p:cNvPr>
              <p:cNvSpPr/>
              <p:nvPr/>
            </p:nvSpPr>
            <p:spPr>
              <a:xfrm>
                <a:off x="10170059" y="1278972"/>
                <a:ext cx="101234" cy="83618"/>
              </a:xfrm>
              <a:custGeom>
                <a:avLst/>
                <a:gdLst>
                  <a:gd name="connsiteX0" fmla="*/ 100303 w 101234"/>
                  <a:gd name="connsiteY0" fmla="*/ 78928 h 83618"/>
                  <a:gd name="connsiteX1" fmla="*/ 4280 w 101234"/>
                  <a:gd name="connsiteY1" fmla="*/ 580 h 83618"/>
                  <a:gd name="connsiteX2" fmla="*/ 580 w 101234"/>
                  <a:gd name="connsiteY2" fmla="*/ 991 h 83618"/>
                  <a:gd name="connsiteX3" fmla="*/ 992 w 101234"/>
                  <a:gd name="connsiteY3" fmla="*/ 4691 h 83618"/>
                  <a:gd name="connsiteX4" fmla="*/ 97014 w 101234"/>
                  <a:gd name="connsiteY4" fmla="*/ 83039 h 83618"/>
                  <a:gd name="connsiteX5" fmla="*/ 100714 w 101234"/>
                  <a:gd name="connsiteY5" fmla="*/ 82628 h 83618"/>
                  <a:gd name="connsiteX6" fmla="*/ 100303 w 10123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8">
                    <a:moveTo>
                      <a:pt x="100303" y="78928"/>
                    </a:moveTo>
                    <a:lnTo>
                      <a:pt x="4280" y="580"/>
                    </a:lnTo>
                    <a:cubicBezTo>
                      <a:pt x="3129" y="-324"/>
                      <a:pt x="1484" y="-160"/>
                      <a:pt x="580" y="991"/>
                    </a:cubicBezTo>
                    <a:cubicBezTo>
                      <a:pt x="-324" y="2142"/>
                      <a:pt x="-160" y="3787"/>
                      <a:pt x="992" y="4691"/>
                    </a:cubicBezTo>
                    <a:lnTo>
                      <a:pt x="97014" y="83039"/>
                    </a:lnTo>
                    <a:cubicBezTo>
                      <a:pt x="98165" y="83943"/>
                      <a:pt x="99810" y="83779"/>
                      <a:pt x="100714" y="82628"/>
                    </a:cubicBezTo>
                    <a:cubicBezTo>
                      <a:pt x="101536" y="81477"/>
                      <a:pt x="101372" y="79832"/>
                      <a:pt x="100303" y="78928"/>
                    </a:cubicBezTo>
                    <a:close/>
                  </a:path>
                </a:pathLst>
              </a:custGeom>
              <a:grpFill/>
              <a:ln w="8221" cap="flat">
                <a:noFill/>
                <a:prstDash val="solid"/>
                <a:miter/>
              </a:ln>
            </p:spPr>
            <p:txBody>
              <a:bodyPr rtlCol="0" anchor="ctr"/>
              <a:lstStyle/>
              <a:p>
                <a:endParaRPr lang="en-US"/>
              </a:p>
            </p:txBody>
          </p:sp>
          <p:sp>
            <p:nvSpPr>
              <p:cNvPr id="167" name="Freeform: Shape 166">
                <a:extLst>
                  <a:ext uri="{FF2B5EF4-FFF2-40B4-BE49-F238E27FC236}">
                    <a16:creationId xmlns:a16="http://schemas.microsoft.com/office/drawing/2014/main" id="{2120FE69-93F2-44D9-998A-0161F378804B}"/>
                  </a:ext>
                </a:extLst>
              </p:cNvPr>
              <p:cNvSpPr/>
              <p:nvPr/>
            </p:nvSpPr>
            <p:spPr>
              <a:xfrm>
                <a:off x="10188721" y="1256117"/>
                <a:ext cx="101234" cy="83618"/>
              </a:xfrm>
              <a:custGeom>
                <a:avLst/>
                <a:gdLst>
                  <a:gd name="connsiteX0" fmla="*/ 100303 w 101234"/>
                  <a:gd name="connsiteY0" fmla="*/ 78928 h 83618"/>
                  <a:gd name="connsiteX1" fmla="*/ 4280 w 101234"/>
                  <a:gd name="connsiteY1" fmla="*/ 580 h 83618"/>
                  <a:gd name="connsiteX2" fmla="*/ 580 w 101234"/>
                  <a:gd name="connsiteY2" fmla="*/ 991 h 83618"/>
                  <a:gd name="connsiteX3" fmla="*/ 992 w 101234"/>
                  <a:gd name="connsiteY3" fmla="*/ 4691 h 83618"/>
                  <a:gd name="connsiteX4" fmla="*/ 97014 w 101234"/>
                  <a:gd name="connsiteY4" fmla="*/ 83039 h 83618"/>
                  <a:gd name="connsiteX5" fmla="*/ 100714 w 101234"/>
                  <a:gd name="connsiteY5" fmla="*/ 82628 h 83618"/>
                  <a:gd name="connsiteX6" fmla="*/ 100303 w 10123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8">
                    <a:moveTo>
                      <a:pt x="100303" y="78928"/>
                    </a:moveTo>
                    <a:lnTo>
                      <a:pt x="4280" y="580"/>
                    </a:lnTo>
                    <a:cubicBezTo>
                      <a:pt x="3129" y="-324"/>
                      <a:pt x="1484" y="-160"/>
                      <a:pt x="580" y="991"/>
                    </a:cubicBezTo>
                    <a:cubicBezTo>
                      <a:pt x="-324" y="2142"/>
                      <a:pt x="-160" y="3787"/>
                      <a:pt x="992" y="4691"/>
                    </a:cubicBezTo>
                    <a:lnTo>
                      <a:pt x="97014" y="83039"/>
                    </a:lnTo>
                    <a:cubicBezTo>
                      <a:pt x="98165" y="83943"/>
                      <a:pt x="99810" y="83779"/>
                      <a:pt x="100714" y="82628"/>
                    </a:cubicBezTo>
                    <a:cubicBezTo>
                      <a:pt x="101536" y="81477"/>
                      <a:pt x="101372" y="79832"/>
                      <a:pt x="100303" y="78928"/>
                    </a:cubicBezTo>
                    <a:close/>
                  </a:path>
                </a:pathLst>
              </a:custGeom>
              <a:grpFill/>
              <a:ln w="8221" cap="flat">
                <a:noFill/>
                <a:prstDash val="solid"/>
                <a:miter/>
              </a:ln>
            </p:spPr>
            <p:txBody>
              <a:bodyPr rtlCol="0" anchor="ctr"/>
              <a:lstStyle/>
              <a:p>
                <a:endParaRPr lang="en-US"/>
              </a:p>
            </p:txBody>
          </p:sp>
          <p:sp>
            <p:nvSpPr>
              <p:cNvPr id="168" name="Freeform: Shape 167">
                <a:extLst>
                  <a:ext uri="{FF2B5EF4-FFF2-40B4-BE49-F238E27FC236}">
                    <a16:creationId xmlns:a16="http://schemas.microsoft.com/office/drawing/2014/main" id="{C4B67373-8260-459C-BCE6-9F3D824A3DB8}"/>
                  </a:ext>
                </a:extLst>
              </p:cNvPr>
              <p:cNvSpPr/>
              <p:nvPr/>
            </p:nvSpPr>
            <p:spPr>
              <a:xfrm>
                <a:off x="10314202" y="1236633"/>
                <a:ext cx="35499" cy="29934"/>
              </a:xfrm>
              <a:custGeom>
                <a:avLst/>
                <a:gdLst>
                  <a:gd name="connsiteX0" fmla="*/ 966 w 35499"/>
                  <a:gd name="connsiteY0" fmla="*/ 4691 h 29934"/>
                  <a:gd name="connsiteX1" fmla="*/ 31219 w 35499"/>
                  <a:gd name="connsiteY1" fmla="*/ 29354 h 29934"/>
                  <a:gd name="connsiteX2" fmla="*/ 34920 w 35499"/>
                  <a:gd name="connsiteY2" fmla="*/ 28943 h 29934"/>
                  <a:gd name="connsiteX3" fmla="*/ 34508 w 35499"/>
                  <a:gd name="connsiteY3" fmla="*/ 25244 h 29934"/>
                  <a:gd name="connsiteX4" fmla="*/ 4254 w 35499"/>
                  <a:gd name="connsiteY4" fmla="*/ 580 h 29934"/>
                  <a:gd name="connsiteX5" fmla="*/ 555 w 35499"/>
                  <a:gd name="connsiteY5" fmla="*/ 991 h 29934"/>
                  <a:gd name="connsiteX6" fmla="*/ 966 w 35499"/>
                  <a:gd name="connsiteY6" fmla="*/ 4691 h 29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499" h="29934">
                    <a:moveTo>
                      <a:pt x="966" y="4691"/>
                    </a:moveTo>
                    <a:lnTo>
                      <a:pt x="31219" y="29354"/>
                    </a:lnTo>
                    <a:cubicBezTo>
                      <a:pt x="32370" y="30259"/>
                      <a:pt x="34014" y="30094"/>
                      <a:pt x="34920" y="28943"/>
                    </a:cubicBezTo>
                    <a:cubicBezTo>
                      <a:pt x="35824" y="27792"/>
                      <a:pt x="35659" y="26148"/>
                      <a:pt x="34508" y="25244"/>
                    </a:cubicBezTo>
                    <a:lnTo>
                      <a:pt x="4254" y="580"/>
                    </a:lnTo>
                    <a:cubicBezTo>
                      <a:pt x="3104" y="-324"/>
                      <a:pt x="1459" y="-160"/>
                      <a:pt x="555" y="991"/>
                    </a:cubicBezTo>
                    <a:cubicBezTo>
                      <a:pt x="-350" y="2142"/>
                      <a:pt x="-103" y="3787"/>
                      <a:pt x="966" y="4691"/>
                    </a:cubicBezTo>
                    <a:close/>
                  </a:path>
                </a:pathLst>
              </a:custGeom>
              <a:grpFill/>
              <a:ln w="8221" cap="flat">
                <a:noFill/>
                <a:prstDash val="solid"/>
                <a:miter/>
              </a:ln>
            </p:spPr>
            <p:txBody>
              <a:bodyPr rtlCol="0" anchor="ctr"/>
              <a:lstStyle/>
              <a:p>
                <a:endParaRPr lang="en-US"/>
              </a:p>
            </p:txBody>
          </p:sp>
        </p:grpSp>
        <p:grpSp>
          <p:nvGrpSpPr>
            <p:cNvPr id="112" name="Graphic 2">
              <a:extLst>
                <a:ext uri="{FF2B5EF4-FFF2-40B4-BE49-F238E27FC236}">
                  <a16:creationId xmlns:a16="http://schemas.microsoft.com/office/drawing/2014/main" id="{EE071317-B743-41AE-A281-35A379F9BE7E}"/>
                </a:ext>
              </a:extLst>
            </p:cNvPr>
            <p:cNvGrpSpPr/>
            <p:nvPr/>
          </p:nvGrpSpPr>
          <p:grpSpPr>
            <a:xfrm>
              <a:off x="152517" y="919644"/>
              <a:ext cx="392361" cy="386418"/>
              <a:chOff x="152517" y="919644"/>
              <a:chExt cx="392361" cy="386418"/>
            </a:xfrm>
            <a:grpFill/>
          </p:grpSpPr>
          <p:sp>
            <p:nvSpPr>
              <p:cNvPr id="153" name="Freeform: Shape 152">
                <a:extLst>
                  <a:ext uri="{FF2B5EF4-FFF2-40B4-BE49-F238E27FC236}">
                    <a16:creationId xmlns:a16="http://schemas.microsoft.com/office/drawing/2014/main" id="{1FE619AF-8CFC-48F7-B709-DF3D01222CCE}"/>
                  </a:ext>
                </a:extLst>
              </p:cNvPr>
              <p:cNvSpPr/>
              <p:nvPr/>
            </p:nvSpPr>
            <p:spPr>
              <a:xfrm>
                <a:off x="344597" y="1001745"/>
                <a:ext cx="123263" cy="207694"/>
              </a:xfrm>
              <a:custGeom>
                <a:avLst/>
                <a:gdLst>
                  <a:gd name="connsiteX0" fmla="*/ 343 w 123263"/>
                  <a:gd name="connsiteY0" fmla="*/ 36023 h 207694"/>
                  <a:gd name="connsiteX1" fmla="*/ 25582 w 123263"/>
                  <a:gd name="connsiteY1" fmla="*/ 187868 h 207694"/>
                  <a:gd name="connsiteX2" fmla="*/ 52876 w 123263"/>
                  <a:gd name="connsiteY2" fmla="*/ 207352 h 207694"/>
                  <a:gd name="connsiteX3" fmla="*/ 103436 w 123263"/>
                  <a:gd name="connsiteY3" fmla="*/ 198966 h 207694"/>
                  <a:gd name="connsiteX4" fmla="*/ 122921 w 123263"/>
                  <a:gd name="connsiteY4" fmla="*/ 171672 h 207694"/>
                  <a:gd name="connsiteX5" fmla="*/ 97682 w 123263"/>
                  <a:gd name="connsiteY5" fmla="*/ 19827 h 207694"/>
                  <a:gd name="connsiteX6" fmla="*/ 70387 w 123263"/>
                  <a:gd name="connsiteY6" fmla="*/ 343 h 207694"/>
                  <a:gd name="connsiteX7" fmla="*/ 19827 w 123263"/>
                  <a:gd name="connsiteY7" fmla="*/ 8728 h 207694"/>
                  <a:gd name="connsiteX8" fmla="*/ 343 w 123263"/>
                  <a:gd name="connsiteY8" fmla="*/ 36023 h 207694"/>
                  <a:gd name="connsiteX9" fmla="*/ 71292 w 123263"/>
                  <a:gd name="connsiteY9" fmla="*/ 5440 h 207694"/>
                  <a:gd name="connsiteX10" fmla="*/ 92584 w 123263"/>
                  <a:gd name="connsiteY10" fmla="*/ 20649 h 207694"/>
                  <a:gd name="connsiteX11" fmla="*/ 117823 w 123263"/>
                  <a:gd name="connsiteY11" fmla="*/ 172494 h 207694"/>
                  <a:gd name="connsiteX12" fmla="*/ 102614 w 123263"/>
                  <a:gd name="connsiteY12" fmla="*/ 193787 h 207694"/>
                  <a:gd name="connsiteX13" fmla="*/ 72525 w 123263"/>
                  <a:gd name="connsiteY13" fmla="*/ 198802 h 207694"/>
                  <a:gd name="connsiteX14" fmla="*/ 41202 w 123263"/>
                  <a:gd name="connsiteY14" fmla="*/ 10373 h 207694"/>
                  <a:gd name="connsiteX15" fmla="*/ 71292 w 123263"/>
                  <a:gd name="connsiteY15" fmla="*/ 5440 h 207694"/>
                  <a:gd name="connsiteX16" fmla="*/ 36105 w 123263"/>
                  <a:gd name="connsiteY16" fmla="*/ 11359 h 207694"/>
                  <a:gd name="connsiteX17" fmla="*/ 67428 w 123263"/>
                  <a:gd name="connsiteY17" fmla="*/ 199789 h 207694"/>
                  <a:gd name="connsiteX18" fmla="*/ 52054 w 123263"/>
                  <a:gd name="connsiteY18" fmla="*/ 202337 h 207694"/>
                  <a:gd name="connsiteX19" fmla="*/ 30761 w 123263"/>
                  <a:gd name="connsiteY19" fmla="*/ 187128 h 207694"/>
                  <a:gd name="connsiteX20" fmla="*/ 5522 w 123263"/>
                  <a:gd name="connsiteY20" fmla="*/ 35283 h 207694"/>
                  <a:gd name="connsiteX21" fmla="*/ 20731 w 123263"/>
                  <a:gd name="connsiteY21" fmla="*/ 13990 h 207694"/>
                  <a:gd name="connsiteX22" fmla="*/ 36105 w 123263"/>
                  <a:gd name="connsiteY22" fmla="*/ 11359 h 207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3263" h="207694">
                    <a:moveTo>
                      <a:pt x="343" y="36023"/>
                    </a:moveTo>
                    <a:lnTo>
                      <a:pt x="25582" y="187868"/>
                    </a:lnTo>
                    <a:cubicBezTo>
                      <a:pt x="27719" y="200775"/>
                      <a:pt x="39969" y="209572"/>
                      <a:pt x="52876" y="207352"/>
                    </a:cubicBezTo>
                    <a:lnTo>
                      <a:pt x="103436" y="198966"/>
                    </a:lnTo>
                    <a:cubicBezTo>
                      <a:pt x="116344" y="196829"/>
                      <a:pt x="125140" y="184579"/>
                      <a:pt x="122921" y="171672"/>
                    </a:cubicBezTo>
                    <a:lnTo>
                      <a:pt x="97682" y="19827"/>
                    </a:lnTo>
                    <a:cubicBezTo>
                      <a:pt x="95544" y="6920"/>
                      <a:pt x="83294" y="-1877"/>
                      <a:pt x="70387" y="343"/>
                    </a:cubicBezTo>
                    <a:lnTo>
                      <a:pt x="19827" y="8728"/>
                    </a:lnTo>
                    <a:cubicBezTo>
                      <a:pt x="6920" y="10866"/>
                      <a:pt x="-1877" y="23115"/>
                      <a:pt x="343" y="36023"/>
                    </a:cubicBezTo>
                    <a:close/>
                    <a:moveTo>
                      <a:pt x="71292" y="5440"/>
                    </a:moveTo>
                    <a:cubicBezTo>
                      <a:pt x="81404" y="3796"/>
                      <a:pt x="90940" y="10619"/>
                      <a:pt x="92584" y="20649"/>
                    </a:cubicBezTo>
                    <a:lnTo>
                      <a:pt x="117823" y="172494"/>
                    </a:lnTo>
                    <a:cubicBezTo>
                      <a:pt x="119468" y="182606"/>
                      <a:pt x="112644" y="192143"/>
                      <a:pt x="102614" y="193787"/>
                    </a:cubicBezTo>
                    <a:lnTo>
                      <a:pt x="72525" y="198802"/>
                    </a:lnTo>
                    <a:lnTo>
                      <a:pt x="41202" y="10373"/>
                    </a:lnTo>
                    <a:lnTo>
                      <a:pt x="71292" y="5440"/>
                    </a:lnTo>
                    <a:close/>
                    <a:moveTo>
                      <a:pt x="36105" y="11359"/>
                    </a:moveTo>
                    <a:lnTo>
                      <a:pt x="67428" y="199789"/>
                    </a:lnTo>
                    <a:lnTo>
                      <a:pt x="52054" y="202337"/>
                    </a:lnTo>
                    <a:cubicBezTo>
                      <a:pt x="41942" y="203981"/>
                      <a:pt x="32405" y="197158"/>
                      <a:pt x="30761" y="187128"/>
                    </a:cubicBezTo>
                    <a:lnTo>
                      <a:pt x="5522" y="35283"/>
                    </a:lnTo>
                    <a:cubicBezTo>
                      <a:pt x="3878" y="25171"/>
                      <a:pt x="10702" y="15634"/>
                      <a:pt x="20731" y="13990"/>
                    </a:cubicBezTo>
                    <a:lnTo>
                      <a:pt x="36105" y="11359"/>
                    </a:lnTo>
                    <a:close/>
                  </a:path>
                </a:pathLst>
              </a:custGeom>
              <a:grpFill/>
              <a:ln w="8221" cap="flat">
                <a:noFill/>
                <a:prstDash val="solid"/>
                <a:miter/>
              </a:ln>
            </p:spPr>
            <p:txBody>
              <a:bodyPr rtlCol="0" anchor="ctr"/>
              <a:lstStyle/>
              <a:p>
                <a:endParaRPr lang="en-US"/>
              </a:p>
            </p:txBody>
          </p:sp>
          <p:sp>
            <p:nvSpPr>
              <p:cNvPr id="154" name="Freeform: Shape 153">
                <a:extLst>
                  <a:ext uri="{FF2B5EF4-FFF2-40B4-BE49-F238E27FC236}">
                    <a16:creationId xmlns:a16="http://schemas.microsoft.com/office/drawing/2014/main" id="{B4C3EE94-657E-4075-A309-7E15ECF4F195}"/>
                  </a:ext>
                </a:extLst>
              </p:cNvPr>
              <p:cNvSpPr/>
              <p:nvPr/>
            </p:nvSpPr>
            <p:spPr>
              <a:xfrm>
                <a:off x="370189" y="1099295"/>
                <a:ext cx="21166" cy="21144"/>
              </a:xfrm>
              <a:custGeom>
                <a:avLst/>
                <a:gdLst>
                  <a:gd name="connsiteX0" fmla="*/ 154 w 21166"/>
                  <a:gd name="connsiteY0" fmla="*/ 12299 h 21144"/>
                  <a:gd name="connsiteX1" fmla="*/ 12321 w 21166"/>
                  <a:gd name="connsiteY1" fmla="*/ 21013 h 21144"/>
                  <a:gd name="connsiteX2" fmla="*/ 21035 w 21166"/>
                  <a:gd name="connsiteY2" fmla="*/ 8846 h 21144"/>
                  <a:gd name="connsiteX3" fmla="*/ 8868 w 21166"/>
                  <a:gd name="connsiteY3" fmla="*/ 131 h 21144"/>
                  <a:gd name="connsiteX4" fmla="*/ 154 w 21166"/>
                  <a:gd name="connsiteY4" fmla="*/ 12299 h 21144"/>
                  <a:gd name="connsiteX5" fmla="*/ 15856 w 21166"/>
                  <a:gd name="connsiteY5" fmla="*/ 9668 h 21144"/>
                  <a:gd name="connsiteX6" fmla="*/ 11499 w 21166"/>
                  <a:gd name="connsiteY6" fmla="*/ 15834 h 21144"/>
                  <a:gd name="connsiteX7" fmla="*/ 5333 w 21166"/>
                  <a:gd name="connsiteY7" fmla="*/ 11476 h 21144"/>
                  <a:gd name="connsiteX8" fmla="*/ 9772 w 21166"/>
                  <a:gd name="connsiteY8" fmla="*/ 5311 h 21144"/>
                  <a:gd name="connsiteX9" fmla="*/ 15856 w 21166"/>
                  <a:gd name="connsiteY9" fmla="*/ 9668 h 21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66" h="21144">
                    <a:moveTo>
                      <a:pt x="154" y="12299"/>
                    </a:moveTo>
                    <a:cubicBezTo>
                      <a:pt x="1140" y="18053"/>
                      <a:pt x="6566" y="21917"/>
                      <a:pt x="12321" y="21013"/>
                    </a:cubicBezTo>
                    <a:cubicBezTo>
                      <a:pt x="18076" y="20026"/>
                      <a:pt x="21940" y="14600"/>
                      <a:pt x="21035" y="8846"/>
                    </a:cubicBezTo>
                    <a:cubicBezTo>
                      <a:pt x="20049" y="3091"/>
                      <a:pt x="14623" y="-773"/>
                      <a:pt x="8868" y="131"/>
                    </a:cubicBezTo>
                    <a:cubicBezTo>
                      <a:pt x="3031" y="1118"/>
                      <a:pt x="-833" y="6544"/>
                      <a:pt x="154" y="12299"/>
                    </a:cubicBezTo>
                    <a:close/>
                    <a:moveTo>
                      <a:pt x="15856" y="9668"/>
                    </a:moveTo>
                    <a:cubicBezTo>
                      <a:pt x="16349" y="12545"/>
                      <a:pt x="14376" y="15340"/>
                      <a:pt x="11499" y="15834"/>
                    </a:cubicBezTo>
                    <a:cubicBezTo>
                      <a:pt x="8621" y="16327"/>
                      <a:pt x="5826" y="14354"/>
                      <a:pt x="5333" y="11476"/>
                    </a:cubicBezTo>
                    <a:cubicBezTo>
                      <a:pt x="4840" y="8599"/>
                      <a:pt x="6813" y="5804"/>
                      <a:pt x="9772" y="5311"/>
                    </a:cubicBezTo>
                    <a:cubicBezTo>
                      <a:pt x="12568" y="4817"/>
                      <a:pt x="15363" y="6790"/>
                      <a:pt x="15856" y="9668"/>
                    </a:cubicBezTo>
                    <a:close/>
                  </a:path>
                </a:pathLst>
              </a:custGeom>
              <a:grpFill/>
              <a:ln w="8221" cap="flat">
                <a:noFill/>
                <a:prstDash val="solid"/>
                <a:miter/>
              </a:ln>
            </p:spPr>
            <p:txBody>
              <a:bodyPr rtlCol="0" anchor="ctr"/>
              <a:lstStyle/>
              <a:p>
                <a:endParaRPr lang="en-US"/>
              </a:p>
            </p:txBody>
          </p:sp>
          <p:sp>
            <p:nvSpPr>
              <p:cNvPr id="155" name="Freeform: Shape 154">
                <a:extLst>
                  <a:ext uri="{FF2B5EF4-FFF2-40B4-BE49-F238E27FC236}">
                    <a16:creationId xmlns:a16="http://schemas.microsoft.com/office/drawing/2014/main" id="{2E368FD9-AD72-464C-BEB1-D134BAE3F92E}"/>
                  </a:ext>
                </a:extLst>
              </p:cNvPr>
              <p:cNvSpPr/>
              <p:nvPr/>
            </p:nvSpPr>
            <p:spPr>
              <a:xfrm>
                <a:off x="152517" y="919644"/>
                <a:ext cx="392361" cy="369164"/>
              </a:xfrm>
              <a:custGeom>
                <a:avLst/>
                <a:gdLst>
                  <a:gd name="connsiteX0" fmla="*/ 224402 w 392361"/>
                  <a:gd name="connsiteY0" fmla="*/ 39940 h 369164"/>
                  <a:gd name="connsiteX1" fmla="*/ 225718 w 392361"/>
                  <a:gd name="connsiteY1" fmla="*/ 47833 h 369164"/>
                  <a:gd name="connsiteX2" fmla="*/ 109224 w 392361"/>
                  <a:gd name="connsiteY2" fmla="*/ 67152 h 369164"/>
                  <a:gd name="connsiteX3" fmla="*/ 107415 w 392361"/>
                  <a:gd name="connsiteY3" fmla="*/ 56218 h 369164"/>
                  <a:gd name="connsiteX4" fmla="*/ 104455 w 392361"/>
                  <a:gd name="connsiteY4" fmla="*/ 54081 h 369164"/>
                  <a:gd name="connsiteX5" fmla="*/ 46496 w 392361"/>
                  <a:gd name="connsiteY5" fmla="*/ 63699 h 369164"/>
                  <a:gd name="connsiteX6" fmla="*/ 13447 w 392361"/>
                  <a:gd name="connsiteY6" fmla="*/ 109985 h 369164"/>
                  <a:gd name="connsiteX7" fmla="*/ 24052 w 392361"/>
                  <a:gd name="connsiteY7" fmla="*/ 174028 h 369164"/>
                  <a:gd name="connsiteX8" fmla="*/ 458 w 392361"/>
                  <a:gd name="connsiteY8" fmla="*/ 212009 h 369164"/>
                  <a:gd name="connsiteX9" fmla="*/ 5637 w 392361"/>
                  <a:gd name="connsiteY9" fmla="*/ 243168 h 369164"/>
                  <a:gd name="connsiteX10" fmla="*/ 40248 w 392361"/>
                  <a:gd name="connsiteY10" fmla="*/ 271531 h 369164"/>
                  <a:gd name="connsiteX11" fmla="*/ 50853 w 392361"/>
                  <a:gd name="connsiteY11" fmla="*/ 335491 h 369164"/>
                  <a:gd name="connsiteX12" fmla="*/ 97139 w 392361"/>
                  <a:gd name="connsiteY12" fmla="*/ 368623 h 369164"/>
                  <a:gd name="connsiteX13" fmla="*/ 155098 w 392361"/>
                  <a:gd name="connsiteY13" fmla="*/ 359004 h 369164"/>
                  <a:gd name="connsiteX14" fmla="*/ 157235 w 392361"/>
                  <a:gd name="connsiteY14" fmla="*/ 356044 h 369164"/>
                  <a:gd name="connsiteX15" fmla="*/ 155427 w 392361"/>
                  <a:gd name="connsiteY15" fmla="*/ 345110 h 369164"/>
                  <a:gd name="connsiteX16" fmla="*/ 271921 w 392361"/>
                  <a:gd name="connsiteY16" fmla="*/ 325790 h 369164"/>
                  <a:gd name="connsiteX17" fmla="*/ 273236 w 392361"/>
                  <a:gd name="connsiteY17" fmla="*/ 333683 h 369164"/>
                  <a:gd name="connsiteX18" fmla="*/ 309903 w 392361"/>
                  <a:gd name="connsiteY18" fmla="*/ 351934 h 369164"/>
                  <a:gd name="connsiteX19" fmla="*/ 373041 w 392361"/>
                  <a:gd name="connsiteY19" fmla="*/ 341411 h 369164"/>
                  <a:gd name="connsiteX20" fmla="*/ 392196 w 392361"/>
                  <a:gd name="connsiteY20" fmla="*/ 321762 h 369164"/>
                  <a:gd name="connsiteX21" fmla="*/ 384797 w 392361"/>
                  <a:gd name="connsiteY21" fmla="*/ 277450 h 369164"/>
                  <a:gd name="connsiteX22" fmla="*/ 384633 w 392361"/>
                  <a:gd name="connsiteY22" fmla="*/ 277039 h 369164"/>
                  <a:gd name="connsiteX23" fmla="*/ 384386 w 392361"/>
                  <a:gd name="connsiteY23" fmla="*/ 275148 h 369164"/>
                  <a:gd name="connsiteX24" fmla="*/ 348542 w 392361"/>
                  <a:gd name="connsiteY24" fmla="*/ 59342 h 369164"/>
                  <a:gd name="connsiteX25" fmla="*/ 348131 w 392361"/>
                  <a:gd name="connsiteY25" fmla="*/ 57533 h 369164"/>
                  <a:gd name="connsiteX26" fmla="*/ 348131 w 392361"/>
                  <a:gd name="connsiteY26" fmla="*/ 57122 h 369164"/>
                  <a:gd name="connsiteX27" fmla="*/ 340732 w 392361"/>
                  <a:gd name="connsiteY27" fmla="*/ 12810 h 369164"/>
                  <a:gd name="connsiteX28" fmla="*/ 316233 w 392361"/>
                  <a:gd name="connsiteY28" fmla="*/ 396 h 369164"/>
                  <a:gd name="connsiteX29" fmla="*/ 253094 w 392361"/>
                  <a:gd name="connsiteY29" fmla="*/ 10919 h 369164"/>
                  <a:gd name="connsiteX30" fmla="*/ 224402 w 392361"/>
                  <a:gd name="connsiteY30" fmla="*/ 39940 h 369164"/>
                  <a:gd name="connsiteX31" fmla="*/ 10652 w 392361"/>
                  <a:gd name="connsiteY31" fmla="*/ 242428 h 369164"/>
                  <a:gd name="connsiteX32" fmla="*/ 5472 w 392361"/>
                  <a:gd name="connsiteY32" fmla="*/ 211269 h 369164"/>
                  <a:gd name="connsiteX33" fmla="*/ 24792 w 392361"/>
                  <a:gd name="connsiteY33" fmla="*/ 179289 h 369164"/>
                  <a:gd name="connsiteX34" fmla="*/ 26848 w 392361"/>
                  <a:gd name="connsiteY34" fmla="*/ 191785 h 369164"/>
                  <a:gd name="connsiteX35" fmla="*/ 15420 w 392361"/>
                  <a:gd name="connsiteY35" fmla="*/ 213982 h 369164"/>
                  <a:gd name="connsiteX36" fmla="*/ 19202 w 392361"/>
                  <a:gd name="connsiteY36" fmla="*/ 236591 h 369164"/>
                  <a:gd name="connsiteX37" fmla="*/ 37206 w 392361"/>
                  <a:gd name="connsiteY37" fmla="*/ 253937 h 369164"/>
                  <a:gd name="connsiteX38" fmla="*/ 39261 w 392361"/>
                  <a:gd name="connsiteY38" fmla="*/ 266433 h 369164"/>
                  <a:gd name="connsiteX39" fmla="*/ 10652 w 392361"/>
                  <a:gd name="connsiteY39" fmla="*/ 242428 h 369164"/>
                  <a:gd name="connsiteX40" fmla="*/ 27752 w 392361"/>
                  <a:gd name="connsiteY40" fmla="*/ 197211 h 369164"/>
                  <a:gd name="connsiteX41" fmla="*/ 36302 w 392361"/>
                  <a:gd name="connsiteY41" fmla="*/ 248511 h 369164"/>
                  <a:gd name="connsiteX42" fmla="*/ 24299 w 392361"/>
                  <a:gd name="connsiteY42" fmla="*/ 235769 h 369164"/>
                  <a:gd name="connsiteX43" fmla="*/ 20517 w 392361"/>
                  <a:gd name="connsiteY43" fmla="*/ 213160 h 369164"/>
                  <a:gd name="connsiteX44" fmla="*/ 27752 w 392361"/>
                  <a:gd name="connsiteY44" fmla="*/ 197211 h 369164"/>
                  <a:gd name="connsiteX45" fmla="*/ 151563 w 392361"/>
                  <a:gd name="connsiteY45" fmla="*/ 354318 h 369164"/>
                  <a:gd name="connsiteX46" fmla="*/ 96152 w 392361"/>
                  <a:gd name="connsiteY46" fmla="*/ 363526 h 369164"/>
                  <a:gd name="connsiteX47" fmla="*/ 55868 w 392361"/>
                  <a:gd name="connsiteY47" fmla="*/ 334669 h 369164"/>
                  <a:gd name="connsiteX48" fmla="*/ 44852 w 392361"/>
                  <a:gd name="connsiteY48" fmla="*/ 268407 h 369164"/>
                  <a:gd name="connsiteX49" fmla="*/ 41974 w 392361"/>
                  <a:gd name="connsiteY49" fmla="*/ 251060 h 369164"/>
                  <a:gd name="connsiteX50" fmla="*/ 32273 w 392361"/>
                  <a:gd name="connsiteY50" fmla="*/ 192854 h 369164"/>
                  <a:gd name="connsiteX51" fmla="*/ 29396 w 392361"/>
                  <a:gd name="connsiteY51" fmla="*/ 175507 h 369164"/>
                  <a:gd name="connsiteX52" fmla="*/ 18380 w 392361"/>
                  <a:gd name="connsiteY52" fmla="*/ 109162 h 369164"/>
                  <a:gd name="connsiteX53" fmla="*/ 47154 w 392361"/>
                  <a:gd name="connsiteY53" fmla="*/ 68879 h 369164"/>
                  <a:gd name="connsiteX54" fmla="*/ 102565 w 392361"/>
                  <a:gd name="connsiteY54" fmla="*/ 59671 h 369164"/>
                  <a:gd name="connsiteX55" fmla="*/ 104373 w 392361"/>
                  <a:gd name="connsiteY55" fmla="*/ 70605 h 369164"/>
                  <a:gd name="connsiteX56" fmla="*/ 149754 w 392361"/>
                  <a:gd name="connsiteY56" fmla="*/ 343384 h 369164"/>
                  <a:gd name="connsiteX57" fmla="*/ 151563 w 392361"/>
                  <a:gd name="connsiteY57" fmla="*/ 354318 h 369164"/>
                  <a:gd name="connsiteX58" fmla="*/ 116623 w 392361"/>
                  <a:gd name="connsiteY58" fmla="*/ 111958 h 369164"/>
                  <a:gd name="connsiteX59" fmla="*/ 162826 w 392361"/>
                  <a:gd name="connsiteY59" fmla="*/ 104312 h 369164"/>
                  <a:gd name="connsiteX60" fmla="*/ 165539 w 392361"/>
                  <a:gd name="connsiteY60" fmla="*/ 120672 h 369164"/>
                  <a:gd name="connsiteX61" fmla="*/ 119336 w 392361"/>
                  <a:gd name="connsiteY61" fmla="*/ 128318 h 369164"/>
                  <a:gd name="connsiteX62" fmla="*/ 116623 w 392361"/>
                  <a:gd name="connsiteY62" fmla="*/ 111958 h 369164"/>
                  <a:gd name="connsiteX63" fmla="*/ 145232 w 392361"/>
                  <a:gd name="connsiteY63" fmla="*/ 283945 h 369164"/>
                  <a:gd name="connsiteX64" fmla="*/ 191435 w 392361"/>
                  <a:gd name="connsiteY64" fmla="*/ 276299 h 369164"/>
                  <a:gd name="connsiteX65" fmla="*/ 194148 w 392361"/>
                  <a:gd name="connsiteY65" fmla="*/ 292659 h 369164"/>
                  <a:gd name="connsiteX66" fmla="*/ 147945 w 392361"/>
                  <a:gd name="connsiteY66" fmla="*/ 300305 h 369164"/>
                  <a:gd name="connsiteX67" fmla="*/ 145232 w 392361"/>
                  <a:gd name="connsiteY67" fmla="*/ 283945 h 369164"/>
                  <a:gd name="connsiteX68" fmla="*/ 308998 w 392361"/>
                  <a:gd name="connsiteY68" fmla="*/ 346754 h 369164"/>
                  <a:gd name="connsiteX69" fmla="*/ 278333 w 392361"/>
                  <a:gd name="connsiteY69" fmla="*/ 332861 h 369164"/>
                  <a:gd name="connsiteX70" fmla="*/ 277018 w 392361"/>
                  <a:gd name="connsiteY70" fmla="*/ 324968 h 369164"/>
                  <a:gd name="connsiteX71" fmla="*/ 305463 w 392361"/>
                  <a:gd name="connsiteY71" fmla="*/ 320282 h 369164"/>
                  <a:gd name="connsiteX72" fmla="*/ 309820 w 392361"/>
                  <a:gd name="connsiteY72" fmla="*/ 346754 h 369164"/>
                  <a:gd name="connsiteX73" fmla="*/ 308998 w 392361"/>
                  <a:gd name="connsiteY73" fmla="*/ 346754 h 369164"/>
                  <a:gd name="connsiteX74" fmla="*/ 386935 w 392361"/>
                  <a:gd name="connsiteY74" fmla="*/ 322584 h 369164"/>
                  <a:gd name="connsiteX75" fmla="*/ 372055 w 392361"/>
                  <a:gd name="connsiteY75" fmla="*/ 336231 h 369164"/>
                  <a:gd name="connsiteX76" fmla="*/ 314917 w 392361"/>
                  <a:gd name="connsiteY76" fmla="*/ 345686 h 369164"/>
                  <a:gd name="connsiteX77" fmla="*/ 310560 w 392361"/>
                  <a:gd name="connsiteY77" fmla="*/ 319213 h 369164"/>
                  <a:gd name="connsiteX78" fmla="*/ 358407 w 392361"/>
                  <a:gd name="connsiteY78" fmla="*/ 311239 h 369164"/>
                  <a:gd name="connsiteX79" fmla="*/ 362025 w 392361"/>
                  <a:gd name="connsiteY79" fmla="*/ 310417 h 369164"/>
                  <a:gd name="connsiteX80" fmla="*/ 362929 w 392361"/>
                  <a:gd name="connsiteY80" fmla="*/ 310088 h 369164"/>
                  <a:gd name="connsiteX81" fmla="*/ 365560 w 392361"/>
                  <a:gd name="connsiteY81" fmla="*/ 309101 h 369164"/>
                  <a:gd name="connsiteX82" fmla="*/ 366382 w 392361"/>
                  <a:gd name="connsiteY82" fmla="*/ 308772 h 369164"/>
                  <a:gd name="connsiteX83" fmla="*/ 369259 w 392361"/>
                  <a:gd name="connsiteY83" fmla="*/ 307211 h 369164"/>
                  <a:gd name="connsiteX84" fmla="*/ 369506 w 392361"/>
                  <a:gd name="connsiteY84" fmla="*/ 307046 h 369164"/>
                  <a:gd name="connsiteX85" fmla="*/ 375507 w 392361"/>
                  <a:gd name="connsiteY85" fmla="*/ 302360 h 369164"/>
                  <a:gd name="connsiteX86" fmla="*/ 375507 w 392361"/>
                  <a:gd name="connsiteY86" fmla="*/ 302360 h 369164"/>
                  <a:gd name="connsiteX87" fmla="*/ 377974 w 392361"/>
                  <a:gd name="connsiteY87" fmla="*/ 299647 h 369164"/>
                  <a:gd name="connsiteX88" fmla="*/ 378138 w 392361"/>
                  <a:gd name="connsiteY88" fmla="*/ 299483 h 369164"/>
                  <a:gd name="connsiteX89" fmla="*/ 382002 w 392361"/>
                  <a:gd name="connsiteY89" fmla="*/ 292988 h 369164"/>
                  <a:gd name="connsiteX90" fmla="*/ 386935 w 392361"/>
                  <a:gd name="connsiteY90" fmla="*/ 322584 h 369164"/>
                  <a:gd name="connsiteX91" fmla="*/ 342952 w 392361"/>
                  <a:gd name="connsiteY91" fmla="*/ 58191 h 369164"/>
                  <a:gd name="connsiteX92" fmla="*/ 343363 w 392361"/>
                  <a:gd name="connsiteY92" fmla="*/ 60164 h 369164"/>
                  <a:gd name="connsiteX93" fmla="*/ 379207 w 392361"/>
                  <a:gd name="connsiteY93" fmla="*/ 275970 h 369164"/>
                  <a:gd name="connsiteX94" fmla="*/ 379454 w 392361"/>
                  <a:gd name="connsiteY94" fmla="*/ 278190 h 369164"/>
                  <a:gd name="connsiteX95" fmla="*/ 379536 w 392361"/>
                  <a:gd name="connsiteY95" fmla="*/ 279916 h 369164"/>
                  <a:gd name="connsiteX96" fmla="*/ 379536 w 392361"/>
                  <a:gd name="connsiteY96" fmla="*/ 280821 h 369164"/>
                  <a:gd name="connsiteX97" fmla="*/ 379454 w 392361"/>
                  <a:gd name="connsiteY97" fmla="*/ 282383 h 369164"/>
                  <a:gd name="connsiteX98" fmla="*/ 379371 w 392361"/>
                  <a:gd name="connsiteY98" fmla="*/ 283369 h 369164"/>
                  <a:gd name="connsiteX99" fmla="*/ 379125 w 392361"/>
                  <a:gd name="connsiteY99" fmla="*/ 284849 h 369164"/>
                  <a:gd name="connsiteX100" fmla="*/ 378960 w 392361"/>
                  <a:gd name="connsiteY100" fmla="*/ 285835 h 369164"/>
                  <a:gd name="connsiteX101" fmla="*/ 378549 w 392361"/>
                  <a:gd name="connsiteY101" fmla="*/ 287315 h 369164"/>
                  <a:gd name="connsiteX102" fmla="*/ 378303 w 392361"/>
                  <a:gd name="connsiteY102" fmla="*/ 288220 h 369164"/>
                  <a:gd name="connsiteX103" fmla="*/ 377727 w 392361"/>
                  <a:gd name="connsiteY103" fmla="*/ 289782 h 369164"/>
                  <a:gd name="connsiteX104" fmla="*/ 377398 w 392361"/>
                  <a:gd name="connsiteY104" fmla="*/ 290522 h 369164"/>
                  <a:gd name="connsiteX105" fmla="*/ 376658 w 392361"/>
                  <a:gd name="connsiteY105" fmla="*/ 292084 h 369164"/>
                  <a:gd name="connsiteX106" fmla="*/ 376412 w 392361"/>
                  <a:gd name="connsiteY106" fmla="*/ 292659 h 369164"/>
                  <a:gd name="connsiteX107" fmla="*/ 375425 w 392361"/>
                  <a:gd name="connsiteY107" fmla="*/ 294303 h 369164"/>
                  <a:gd name="connsiteX108" fmla="*/ 375179 w 392361"/>
                  <a:gd name="connsiteY108" fmla="*/ 294714 h 369164"/>
                  <a:gd name="connsiteX109" fmla="*/ 374028 w 392361"/>
                  <a:gd name="connsiteY109" fmla="*/ 296359 h 369164"/>
                  <a:gd name="connsiteX110" fmla="*/ 373863 w 392361"/>
                  <a:gd name="connsiteY110" fmla="*/ 296605 h 369164"/>
                  <a:gd name="connsiteX111" fmla="*/ 372466 w 392361"/>
                  <a:gd name="connsiteY111" fmla="*/ 298249 h 369164"/>
                  <a:gd name="connsiteX112" fmla="*/ 372301 w 392361"/>
                  <a:gd name="connsiteY112" fmla="*/ 298414 h 369164"/>
                  <a:gd name="connsiteX113" fmla="*/ 370739 w 392361"/>
                  <a:gd name="connsiteY113" fmla="*/ 299976 h 369164"/>
                  <a:gd name="connsiteX114" fmla="*/ 370575 w 392361"/>
                  <a:gd name="connsiteY114" fmla="*/ 300140 h 369164"/>
                  <a:gd name="connsiteX115" fmla="*/ 368848 w 392361"/>
                  <a:gd name="connsiteY115" fmla="*/ 301538 h 369164"/>
                  <a:gd name="connsiteX116" fmla="*/ 368602 w 392361"/>
                  <a:gd name="connsiteY116" fmla="*/ 301702 h 369164"/>
                  <a:gd name="connsiteX117" fmla="*/ 366793 w 392361"/>
                  <a:gd name="connsiteY117" fmla="*/ 302936 h 369164"/>
                  <a:gd name="connsiteX118" fmla="*/ 366464 w 392361"/>
                  <a:gd name="connsiteY118" fmla="*/ 303100 h 369164"/>
                  <a:gd name="connsiteX119" fmla="*/ 364656 w 392361"/>
                  <a:gd name="connsiteY119" fmla="*/ 304086 h 369164"/>
                  <a:gd name="connsiteX120" fmla="*/ 364080 w 392361"/>
                  <a:gd name="connsiteY120" fmla="*/ 304333 h 369164"/>
                  <a:gd name="connsiteX121" fmla="*/ 362436 w 392361"/>
                  <a:gd name="connsiteY121" fmla="*/ 305073 h 369164"/>
                  <a:gd name="connsiteX122" fmla="*/ 361367 w 392361"/>
                  <a:gd name="connsiteY122" fmla="*/ 305402 h 369164"/>
                  <a:gd name="connsiteX123" fmla="*/ 360052 w 392361"/>
                  <a:gd name="connsiteY123" fmla="*/ 305813 h 369164"/>
                  <a:gd name="connsiteX124" fmla="*/ 357503 w 392361"/>
                  <a:gd name="connsiteY124" fmla="*/ 306388 h 369164"/>
                  <a:gd name="connsiteX125" fmla="*/ 273483 w 392361"/>
                  <a:gd name="connsiteY125" fmla="*/ 320364 h 369164"/>
                  <a:gd name="connsiteX126" fmla="*/ 154358 w 392361"/>
                  <a:gd name="connsiteY126" fmla="*/ 340177 h 369164"/>
                  <a:gd name="connsiteX127" fmla="*/ 148603 w 392361"/>
                  <a:gd name="connsiteY127" fmla="*/ 305731 h 369164"/>
                  <a:gd name="connsiteX128" fmla="*/ 197355 w 392361"/>
                  <a:gd name="connsiteY128" fmla="*/ 297592 h 369164"/>
                  <a:gd name="connsiteX129" fmla="*/ 199492 w 392361"/>
                  <a:gd name="connsiteY129" fmla="*/ 294632 h 369164"/>
                  <a:gd name="connsiteX130" fmla="*/ 195875 w 392361"/>
                  <a:gd name="connsiteY130" fmla="*/ 273093 h 369164"/>
                  <a:gd name="connsiteX131" fmla="*/ 192915 w 392361"/>
                  <a:gd name="connsiteY131" fmla="*/ 270955 h 369164"/>
                  <a:gd name="connsiteX132" fmla="*/ 144164 w 392361"/>
                  <a:gd name="connsiteY132" fmla="*/ 279094 h 369164"/>
                  <a:gd name="connsiteX133" fmla="*/ 119993 w 392361"/>
                  <a:gd name="connsiteY133" fmla="*/ 133744 h 369164"/>
                  <a:gd name="connsiteX134" fmla="*/ 168745 w 392361"/>
                  <a:gd name="connsiteY134" fmla="*/ 125605 h 369164"/>
                  <a:gd name="connsiteX135" fmla="*/ 170882 w 392361"/>
                  <a:gd name="connsiteY135" fmla="*/ 122645 h 369164"/>
                  <a:gd name="connsiteX136" fmla="*/ 167265 w 392361"/>
                  <a:gd name="connsiteY136" fmla="*/ 101106 h 369164"/>
                  <a:gd name="connsiteX137" fmla="*/ 164306 w 392361"/>
                  <a:gd name="connsiteY137" fmla="*/ 98968 h 369164"/>
                  <a:gd name="connsiteX138" fmla="*/ 115554 w 392361"/>
                  <a:gd name="connsiteY138" fmla="*/ 107107 h 369164"/>
                  <a:gd name="connsiteX139" fmla="*/ 109799 w 392361"/>
                  <a:gd name="connsiteY139" fmla="*/ 72660 h 369164"/>
                  <a:gd name="connsiteX140" fmla="*/ 228924 w 392361"/>
                  <a:gd name="connsiteY140" fmla="*/ 52847 h 369164"/>
                  <a:gd name="connsiteX141" fmla="*/ 312944 w 392361"/>
                  <a:gd name="connsiteY141" fmla="*/ 38871 h 369164"/>
                  <a:gd name="connsiteX142" fmla="*/ 315493 w 392361"/>
                  <a:gd name="connsiteY142" fmla="*/ 38543 h 369164"/>
                  <a:gd name="connsiteX143" fmla="*/ 342952 w 392361"/>
                  <a:gd name="connsiteY143" fmla="*/ 58191 h 369164"/>
                  <a:gd name="connsiteX144" fmla="*/ 317137 w 392361"/>
                  <a:gd name="connsiteY144" fmla="*/ 5493 h 369164"/>
                  <a:gd name="connsiteX145" fmla="*/ 335635 w 392361"/>
                  <a:gd name="connsiteY145" fmla="*/ 13632 h 369164"/>
                  <a:gd name="connsiteX146" fmla="*/ 340567 w 392361"/>
                  <a:gd name="connsiteY146" fmla="*/ 43146 h 369164"/>
                  <a:gd name="connsiteX147" fmla="*/ 340074 w 392361"/>
                  <a:gd name="connsiteY147" fmla="*/ 42735 h 369164"/>
                  <a:gd name="connsiteX148" fmla="*/ 338266 w 392361"/>
                  <a:gd name="connsiteY148" fmla="*/ 41009 h 369164"/>
                  <a:gd name="connsiteX149" fmla="*/ 337526 w 392361"/>
                  <a:gd name="connsiteY149" fmla="*/ 40351 h 369164"/>
                  <a:gd name="connsiteX150" fmla="*/ 334730 w 392361"/>
                  <a:gd name="connsiteY150" fmla="*/ 38296 h 369164"/>
                  <a:gd name="connsiteX151" fmla="*/ 334566 w 392361"/>
                  <a:gd name="connsiteY151" fmla="*/ 38214 h 369164"/>
                  <a:gd name="connsiteX152" fmla="*/ 331771 w 392361"/>
                  <a:gd name="connsiteY152" fmla="*/ 36569 h 369164"/>
                  <a:gd name="connsiteX153" fmla="*/ 330867 w 392361"/>
                  <a:gd name="connsiteY153" fmla="*/ 36158 h 369164"/>
                  <a:gd name="connsiteX154" fmla="*/ 328482 w 392361"/>
                  <a:gd name="connsiteY154" fmla="*/ 35172 h 369164"/>
                  <a:gd name="connsiteX155" fmla="*/ 327496 w 392361"/>
                  <a:gd name="connsiteY155" fmla="*/ 34843 h 369164"/>
                  <a:gd name="connsiteX156" fmla="*/ 324125 w 392361"/>
                  <a:gd name="connsiteY156" fmla="*/ 33856 h 369164"/>
                  <a:gd name="connsiteX157" fmla="*/ 324043 w 392361"/>
                  <a:gd name="connsiteY157" fmla="*/ 33856 h 369164"/>
                  <a:gd name="connsiteX158" fmla="*/ 320672 w 392361"/>
                  <a:gd name="connsiteY158" fmla="*/ 33363 h 369164"/>
                  <a:gd name="connsiteX159" fmla="*/ 319604 w 392361"/>
                  <a:gd name="connsiteY159" fmla="*/ 33281 h 369164"/>
                  <a:gd name="connsiteX160" fmla="*/ 316973 w 392361"/>
                  <a:gd name="connsiteY160" fmla="*/ 33199 h 369164"/>
                  <a:gd name="connsiteX161" fmla="*/ 315904 w 392361"/>
                  <a:gd name="connsiteY161" fmla="*/ 33199 h 369164"/>
                  <a:gd name="connsiteX162" fmla="*/ 312287 w 392361"/>
                  <a:gd name="connsiteY162" fmla="*/ 33528 h 369164"/>
                  <a:gd name="connsiteX163" fmla="*/ 264439 w 392361"/>
                  <a:gd name="connsiteY163" fmla="*/ 41502 h 369164"/>
                  <a:gd name="connsiteX164" fmla="*/ 260082 w 392361"/>
                  <a:gd name="connsiteY164" fmla="*/ 15030 h 369164"/>
                  <a:gd name="connsiteX165" fmla="*/ 317137 w 392361"/>
                  <a:gd name="connsiteY165" fmla="*/ 5493 h 369164"/>
                  <a:gd name="connsiteX166" fmla="*/ 254821 w 392361"/>
                  <a:gd name="connsiteY166" fmla="*/ 15852 h 369164"/>
                  <a:gd name="connsiteX167" fmla="*/ 259178 w 392361"/>
                  <a:gd name="connsiteY167" fmla="*/ 42324 h 369164"/>
                  <a:gd name="connsiteX168" fmla="*/ 230733 w 392361"/>
                  <a:gd name="connsiteY168" fmla="*/ 47010 h 369164"/>
                  <a:gd name="connsiteX169" fmla="*/ 229417 w 392361"/>
                  <a:gd name="connsiteY169" fmla="*/ 39118 h 369164"/>
                  <a:gd name="connsiteX170" fmla="*/ 253916 w 392361"/>
                  <a:gd name="connsiteY170" fmla="*/ 16017 h 369164"/>
                  <a:gd name="connsiteX171" fmla="*/ 254821 w 392361"/>
                  <a:gd name="connsiteY171" fmla="*/ 15852 h 369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392361" h="369164">
                    <a:moveTo>
                      <a:pt x="224402" y="39940"/>
                    </a:moveTo>
                    <a:lnTo>
                      <a:pt x="225718" y="47833"/>
                    </a:lnTo>
                    <a:lnTo>
                      <a:pt x="109224" y="67152"/>
                    </a:lnTo>
                    <a:lnTo>
                      <a:pt x="107415" y="56218"/>
                    </a:lnTo>
                    <a:cubicBezTo>
                      <a:pt x="107168" y="54820"/>
                      <a:pt x="105853" y="53834"/>
                      <a:pt x="104455" y="54081"/>
                    </a:cubicBezTo>
                    <a:lnTo>
                      <a:pt x="46496" y="63699"/>
                    </a:lnTo>
                    <a:cubicBezTo>
                      <a:pt x="24628" y="67317"/>
                      <a:pt x="9747" y="88116"/>
                      <a:pt x="13447" y="109985"/>
                    </a:cubicBezTo>
                    <a:lnTo>
                      <a:pt x="24052" y="174028"/>
                    </a:lnTo>
                    <a:cubicBezTo>
                      <a:pt x="7939" y="178878"/>
                      <a:pt x="-2338" y="195156"/>
                      <a:pt x="458" y="212009"/>
                    </a:cubicBezTo>
                    <a:lnTo>
                      <a:pt x="5637" y="243168"/>
                    </a:lnTo>
                    <a:cubicBezTo>
                      <a:pt x="8432" y="260103"/>
                      <a:pt x="23395" y="272106"/>
                      <a:pt x="40248" y="271531"/>
                    </a:cubicBezTo>
                    <a:lnTo>
                      <a:pt x="50853" y="335491"/>
                    </a:lnTo>
                    <a:cubicBezTo>
                      <a:pt x="54471" y="357360"/>
                      <a:pt x="75270" y="372240"/>
                      <a:pt x="97139" y="368623"/>
                    </a:cubicBezTo>
                    <a:lnTo>
                      <a:pt x="155098" y="359004"/>
                    </a:lnTo>
                    <a:cubicBezTo>
                      <a:pt x="156495" y="358757"/>
                      <a:pt x="157482" y="357442"/>
                      <a:pt x="157235" y="356044"/>
                    </a:cubicBezTo>
                    <a:lnTo>
                      <a:pt x="155427" y="345110"/>
                    </a:lnTo>
                    <a:lnTo>
                      <a:pt x="271921" y="325790"/>
                    </a:lnTo>
                    <a:lnTo>
                      <a:pt x="273236" y="333683"/>
                    </a:lnTo>
                    <a:cubicBezTo>
                      <a:pt x="275374" y="346754"/>
                      <a:pt x="291816" y="354893"/>
                      <a:pt x="309903" y="351934"/>
                    </a:cubicBezTo>
                    <a:lnTo>
                      <a:pt x="373041" y="341411"/>
                    </a:lnTo>
                    <a:cubicBezTo>
                      <a:pt x="385044" y="339438"/>
                      <a:pt x="393676" y="330559"/>
                      <a:pt x="392196" y="321762"/>
                    </a:cubicBezTo>
                    <a:lnTo>
                      <a:pt x="384797" y="277450"/>
                    </a:lnTo>
                    <a:cubicBezTo>
                      <a:pt x="384797" y="277285"/>
                      <a:pt x="384715" y="277203"/>
                      <a:pt x="384633" y="277039"/>
                    </a:cubicBezTo>
                    <a:cubicBezTo>
                      <a:pt x="384551" y="276381"/>
                      <a:pt x="384551" y="275806"/>
                      <a:pt x="384386" y="275148"/>
                    </a:cubicBezTo>
                    <a:lnTo>
                      <a:pt x="348542" y="59342"/>
                    </a:lnTo>
                    <a:cubicBezTo>
                      <a:pt x="348460" y="58684"/>
                      <a:pt x="348295" y="58109"/>
                      <a:pt x="348131" y="57533"/>
                    </a:cubicBezTo>
                    <a:cubicBezTo>
                      <a:pt x="348131" y="57369"/>
                      <a:pt x="348131" y="57287"/>
                      <a:pt x="348131" y="57122"/>
                    </a:cubicBezTo>
                    <a:lnTo>
                      <a:pt x="340732" y="12810"/>
                    </a:lnTo>
                    <a:cubicBezTo>
                      <a:pt x="339252" y="4014"/>
                      <a:pt x="328318" y="-1577"/>
                      <a:pt x="316233" y="396"/>
                    </a:cubicBezTo>
                    <a:lnTo>
                      <a:pt x="253094" y="10919"/>
                    </a:lnTo>
                    <a:cubicBezTo>
                      <a:pt x="235172" y="13879"/>
                      <a:pt x="222183" y="26868"/>
                      <a:pt x="224402" y="39940"/>
                    </a:cubicBezTo>
                    <a:close/>
                    <a:moveTo>
                      <a:pt x="10652" y="242428"/>
                    </a:moveTo>
                    <a:lnTo>
                      <a:pt x="5472" y="211269"/>
                    </a:lnTo>
                    <a:cubicBezTo>
                      <a:pt x="3171" y="197211"/>
                      <a:pt x="11474" y="183646"/>
                      <a:pt x="24792" y="179289"/>
                    </a:cubicBezTo>
                    <a:lnTo>
                      <a:pt x="26848" y="191785"/>
                    </a:lnTo>
                    <a:cubicBezTo>
                      <a:pt x="18626" y="195814"/>
                      <a:pt x="13858" y="204775"/>
                      <a:pt x="15420" y="213982"/>
                    </a:cubicBezTo>
                    <a:lnTo>
                      <a:pt x="19202" y="236591"/>
                    </a:lnTo>
                    <a:cubicBezTo>
                      <a:pt x="20764" y="245798"/>
                      <a:pt x="28163" y="252786"/>
                      <a:pt x="37206" y="253937"/>
                    </a:cubicBezTo>
                    <a:lnTo>
                      <a:pt x="39261" y="266433"/>
                    </a:lnTo>
                    <a:cubicBezTo>
                      <a:pt x="25285" y="266598"/>
                      <a:pt x="13036" y="256486"/>
                      <a:pt x="10652" y="242428"/>
                    </a:cubicBezTo>
                    <a:close/>
                    <a:moveTo>
                      <a:pt x="27752" y="197211"/>
                    </a:moveTo>
                    <a:lnTo>
                      <a:pt x="36302" y="248511"/>
                    </a:lnTo>
                    <a:cubicBezTo>
                      <a:pt x="30218" y="247114"/>
                      <a:pt x="25368" y="242181"/>
                      <a:pt x="24299" y="235769"/>
                    </a:cubicBezTo>
                    <a:lnTo>
                      <a:pt x="20517" y="213160"/>
                    </a:lnTo>
                    <a:cubicBezTo>
                      <a:pt x="19448" y="206748"/>
                      <a:pt x="22408" y="200500"/>
                      <a:pt x="27752" y="197211"/>
                    </a:cubicBezTo>
                    <a:close/>
                    <a:moveTo>
                      <a:pt x="151563" y="354318"/>
                    </a:moveTo>
                    <a:lnTo>
                      <a:pt x="96152" y="363526"/>
                    </a:lnTo>
                    <a:cubicBezTo>
                      <a:pt x="77079" y="366650"/>
                      <a:pt x="59075" y="353742"/>
                      <a:pt x="55868" y="334669"/>
                    </a:cubicBezTo>
                    <a:lnTo>
                      <a:pt x="44852" y="268407"/>
                    </a:lnTo>
                    <a:lnTo>
                      <a:pt x="41974" y="251060"/>
                    </a:lnTo>
                    <a:lnTo>
                      <a:pt x="32273" y="192854"/>
                    </a:lnTo>
                    <a:lnTo>
                      <a:pt x="29396" y="175507"/>
                    </a:lnTo>
                    <a:lnTo>
                      <a:pt x="18380" y="109162"/>
                    </a:lnTo>
                    <a:cubicBezTo>
                      <a:pt x="15256" y="90089"/>
                      <a:pt x="28163" y="72085"/>
                      <a:pt x="47154" y="68879"/>
                    </a:cubicBezTo>
                    <a:lnTo>
                      <a:pt x="102565" y="59671"/>
                    </a:lnTo>
                    <a:lnTo>
                      <a:pt x="104373" y="70605"/>
                    </a:lnTo>
                    <a:lnTo>
                      <a:pt x="149754" y="343384"/>
                    </a:lnTo>
                    <a:lnTo>
                      <a:pt x="151563" y="354318"/>
                    </a:lnTo>
                    <a:close/>
                    <a:moveTo>
                      <a:pt x="116623" y="111958"/>
                    </a:moveTo>
                    <a:lnTo>
                      <a:pt x="162826" y="104312"/>
                    </a:lnTo>
                    <a:lnTo>
                      <a:pt x="165539" y="120672"/>
                    </a:lnTo>
                    <a:lnTo>
                      <a:pt x="119336" y="128318"/>
                    </a:lnTo>
                    <a:lnTo>
                      <a:pt x="116623" y="111958"/>
                    </a:lnTo>
                    <a:close/>
                    <a:moveTo>
                      <a:pt x="145232" y="283945"/>
                    </a:moveTo>
                    <a:lnTo>
                      <a:pt x="191435" y="276299"/>
                    </a:lnTo>
                    <a:lnTo>
                      <a:pt x="194148" y="292659"/>
                    </a:lnTo>
                    <a:lnTo>
                      <a:pt x="147945" y="300305"/>
                    </a:lnTo>
                    <a:lnTo>
                      <a:pt x="145232" y="283945"/>
                    </a:lnTo>
                    <a:close/>
                    <a:moveTo>
                      <a:pt x="308998" y="346754"/>
                    </a:moveTo>
                    <a:cubicBezTo>
                      <a:pt x="293789" y="349303"/>
                      <a:pt x="280060" y="343055"/>
                      <a:pt x="278333" y="332861"/>
                    </a:cubicBezTo>
                    <a:lnTo>
                      <a:pt x="277018" y="324968"/>
                    </a:lnTo>
                    <a:lnTo>
                      <a:pt x="305463" y="320282"/>
                    </a:lnTo>
                    <a:lnTo>
                      <a:pt x="309820" y="346754"/>
                    </a:lnTo>
                    <a:lnTo>
                      <a:pt x="308998" y="346754"/>
                    </a:lnTo>
                    <a:close/>
                    <a:moveTo>
                      <a:pt x="386935" y="322584"/>
                    </a:moveTo>
                    <a:cubicBezTo>
                      <a:pt x="387921" y="328503"/>
                      <a:pt x="381098" y="334751"/>
                      <a:pt x="372055" y="336231"/>
                    </a:cubicBezTo>
                    <a:lnTo>
                      <a:pt x="314917" y="345686"/>
                    </a:lnTo>
                    <a:lnTo>
                      <a:pt x="310560" y="319213"/>
                    </a:lnTo>
                    <a:lnTo>
                      <a:pt x="358407" y="311239"/>
                    </a:lnTo>
                    <a:cubicBezTo>
                      <a:pt x="359641" y="310992"/>
                      <a:pt x="360874" y="310746"/>
                      <a:pt x="362025" y="310417"/>
                    </a:cubicBezTo>
                    <a:cubicBezTo>
                      <a:pt x="362354" y="310335"/>
                      <a:pt x="362600" y="310252"/>
                      <a:pt x="362929" y="310088"/>
                    </a:cubicBezTo>
                    <a:cubicBezTo>
                      <a:pt x="363833" y="309759"/>
                      <a:pt x="364738" y="309430"/>
                      <a:pt x="365560" y="309101"/>
                    </a:cubicBezTo>
                    <a:cubicBezTo>
                      <a:pt x="365806" y="309019"/>
                      <a:pt x="366053" y="308855"/>
                      <a:pt x="366382" y="308772"/>
                    </a:cubicBezTo>
                    <a:cubicBezTo>
                      <a:pt x="367369" y="308279"/>
                      <a:pt x="368355" y="307786"/>
                      <a:pt x="369259" y="307211"/>
                    </a:cubicBezTo>
                    <a:cubicBezTo>
                      <a:pt x="369342" y="307128"/>
                      <a:pt x="369424" y="307128"/>
                      <a:pt x="369506" y="307046"/>
                    </a:cubicBezTo>
                    <a:cubicBezTo>
                      <a:pt x="371726" y="305731"/>
                      <a:pt x="373699" y="304169"/>
                      <a:pt x="375507" y="302360"/>
                    </a:cubicBezTo>
                    <a:cubicBezTo>
                      <a:pt x="375507" y="302360"/>
                      <a:pt x="375507" y="302360"/>
                      <a:pt x="375507" y="302360"/>
                    </a:cubicBezTo>
                    <a:cubicBezTo>
                      <a:pt x="376412" y="301456"/>
                      <a:pt x="377152" y="300551"/>
                      <a:pt x="377974" y="299647"/>
                    </a:cubicBezTo>
                    <a:cubicBezTo>
                      <a:pt x="378056" y="299565"/>
                      <a:pt x="378056" y="299565"/>
                      <a:pt x="378138" y="299483"/>
                    </a:cubicBezTo>
                    <a:cubicBezTo>
                      <a:pt x="379700" y="297510"/>
                      <a:pt x="381016" y="295290"/>
                      <a:pt x="382002" y="292988"/>
                    </a:cubicBezTo>
                    <a:lnTo>
                      <a:pt x="386935" y="322584"/>
                    </a:lnTo>
                    <a:close/>
                    <a:moveTo>
                      <a:pt x="342952" y="58191"/>
                    </a:moveTo>
                    <a:cubicBezTo>
                      <a:pt x="343116" y="58849"/>
                      <a:pt x="343280" y="59507"/>
                      <a:pt x="343363" y="60164"/>
                    </a:cubicBezTo>
                    <a:lnTo>
                      <a:pt x="379207" y="275970"/>
                    </a:lnTo>
                    <a:cubicBezTo>
                      <a:pt x="379289" y="276710"/>
                      <a:pt x="379371" y="277450"/>
                      <a:pt x="379454" y="278190"/>
                    </a:cubicBezTo>
                    <a:cubicBezTo>
                      <a:pt x="379536" y="278765"/>
                      <a:pt x="379536" y="279341"/>
                      <a:pt x="379536" y="279916"/>
                    </a:cubicBezTo>
                    <a:cubicBezTo>
                      <a:pt x="379536" y="280245"/>
                      <a:pt x="379536" y="280492"/>
                      <a:pt x="379536" y="280821"/>
                    </a:cubicBezTo>
                    <a:cubicBezTo>
                      <a:pt x="379536" y="281314"/>
                      <a:pt x="379454" y="281889"/>
                      <a:pt x="379454" y="282383"/>
                    </a:cubicBezTo>
                    <a:cubicBezTo>
                      <a:pt x="379454" y="282711"/>
                      <a:pt x="379371" y="283040"/>
                      <a:pt x="379371" y="283369"/>
                    </a:cubicBezTo>
                    <a:cubicBezTo>
                      <a:pt x="379289" y="283862"/>
                      <a:pt x="379207" y="284356"/>
                      <a:pt x="379125" y="284849"/>
                    </a:cubicBezTo>
                    <a:cubicBezTo>
                      <a:pt x="379043" y="285178"/>
                      <a:pt x="379043" y="285507"/>
                      <a:pt x="378960" y="285835"/>
                    </a:cubicBezTo>
                    <a:cubicBezTo>
                      <a:pt x="378878" y="286329"/>
                      <a:pt x="378714" y="286822"/>
                      <a:pt x="378549" y="287315"/>
                    </a:cubicBezTo>
                    <a:cubicBezTo>
                      <a:pt x="378467" y="287644"/>
                      <a:pt x="378385" y="287891"/>
                      <a:pt x="378303" y="288220"/>
                    </a:cubicBezTo>
                    <a:cubicBezTo>
                      <a:pt x="378138" y="288713"/>
                      <a:pt x="377974" y="289206"/>
                      <a:pt x="377727" y="289782"/>
                    </a:cubicBezTo>
                    <a:cubicBezTo>
                      <a:pt x="377645" y="290028"/>
                      <a:pt x="377563" y="290275"/>
                      <a:pt x="377398" y="290522"/>
                    </a:cubicBezTo>
                    <a:cubicBezTo>
                      <a:pt x="377152" y="291097"/>
                      <a:pt x="376905" y="291590"/>
                      <a:pt x="376658" y="292084"/>
                    </a:cubicBezTo>
                    <a:cubicBezTo>
                      <a:pt x="376576" y="292248"/>
                      <a:pt x="376494" y="292412"/>
                      <a:pt x="376412" y="292659"/>
                    </a:cubicBezTo>
                    <a:cubicBezTo>
                      <a:pt x="376083" y="293234"/>
                      <a:pt x="375836" y="293728"/>
                      <a:pt x="375425" y="294303"/>
                    </a:cubicBezTo>
                    <a:cubicBezTo>
                      <a:pt x="375343" y="294468"/>
                      <a:pt x="375261" y="294550"/>
                      <a:pt x="375179" y="294714"/>
                    </a:cubicBezTo>
                    <a:cubicBezTo>
                      <a:pt x="374768" y="295290"/>
                      <a:pt x="374439" y="295865"/>
                      <a:pt x="374028" y="296359"/>
                    </a:cubicBezTo>
                    <a:cubicBezTo>
                      <a:pt x="373945" y="296441"/>
                      <a:pt x="373863" y="296523"/>
                      <a:pt x="373863" y="296605"/>
                    </a:cubicBezTo>
                    <a:cubicBezTo>
                      <a:pt x="373452" y="297181"/>
                      <a:pt x="372959" y="297674"/>
                      <a:pt x="372466" y="298249"/>
                    </a:cubicBezTo>
                    <a:cubicBezTo>
                      <a:pt x="372383" y="298332"/>
                      <a:pt x="372383" y="298332"/>
                      <a:pt x="372301" y="298414"/>
                    </a:cubicBezTo>
                    <a:cubicBezTo>
                      <a:pt x="371808" y="298907"/>
                      <a:pt x="371315" y="299483"/>
                      <a:pt x="370739" y="299976"/>
                    </a:cubicBezTo>
                    <a:cubicBezTo>
                      <a:pt x="370657" y="300058"/>
                      <a:pt x="370657" y="300058"/>
                      <a:pt x="370575" y="300140"/>
                    </a:cubicBezTo>
                    <a:cubicBezTo>
                      <a:pt x="369999" y="300634"/>
                      <a:pt x="369424" y="301127"/>
                      <a:pt x="368848" y="301538"/>
                    </a:cubicBezTo>
                    <a:cubicBezTo>
                      <a:pt x="368766" y="301620"/>
                      <a:pt x="368684" y="301620"/>
                      <a:pt x="368602" y="301702"/>
                    </a:cubicBezTo>
                    <a:cubicBezTo>
                      <a:pt x="368026" y="302113"/>
                      <a:pt x="367451" y="302524"/>
                      <a:pt x="366793" y="302936"/>
                    </a:cubicBezTo>
                    <a:cubicBezTo>
                      <a:pt x="366711" y="303018"/>
                      <a:pt x="366546" y="303100"/>
                      <a:pt x="366464" y="303100"/>
                    </a:cubicBezTo>
                    <a:cubicBezTo>
                      <a:pt x="365889" y="303429"/>
                      <a:pt x="365313" y="303758"/>
                      <a:pt x="364656" y="304086"/>
                    </a:cubicBezTo>
                    <a:cubicBezTo>
                      <a:pt x="364491" y="304169"/>
                      <a:pt x="364244" y="304251"/>
                      <a:pt x="364080" y="304333"/>
                    </a:cubicBezTo>
                    <a:cubicBezTo>
                      <a:pt x="363505" y="304580"/>
                      <a:pt x="363011" y="304826"/>
                      <a:pt x="362436" y="305073"/>
                    </a:cubicBezTo>
                    <a:cubicBezTo>
                      <a:pt x="362107" y="305237"/>
                      <a:pt x="361696" y="305320"/>
                      <a:pt x="361367" y="305402"/>
                    </a:cubicBezTo>
                    <a:cubicBezTo>
                      <a:pt x="360956" y="305566"/>
                      <a:pt x="360463" y="305731"/>
                      <a:pt x="360052" y="305813"/>
                    </a:cubicBezTo>
                    <a:cubicBezTo>
                      <a:pt x="359230" y="306060"/>
                      <a:pt x="358407" y="306224"/>
                      <a:pt x="357503" y="306388"/>
                    </a:cubicBezTo>
                    <a:lnTo>
                      <a:pt x="273483" y="320364"/>
                    </a:lnTo>
                    <a:lnTo>
                      <a:pt x="154358" y="340177"/>
                    </a:lnTo>
                    <a:lnTo>
                      <a:pt x="148603" y="305731"/>
                    </a:lnTo>
                    <a:lnTo>
                      <a:pt x="197355" y="297592"/>
                    </a:lnTo>
                    <a:cubicBezTo>
                      <a:pt x="198752" y="297345"/>
                      <a:pt x="199739" y="296030"/>
                      <a:pt x="199492" y="294632"/>
                    </a:cubicBezTo>
                    <a:lnTo>
                      <a:pt x="195875" y="273093"/>
                    </a:lnTo>
                    <a:cubicBezTo>
                      <a:pt x="195628" y="271695"/>
                      <a:pt x="194313" y="270709"/>
                      <a:pt x="192915" y="270955"/>
                    </a:cubicBezTo>
                    <a:lnTo>
                      <a:pt x="144164" y="279094"/>
                    </a:lnTo>
                    <a:lnTo>
                      <a:pt x="119993" y="133744"/>
                    </a:lnTo>
                    <a:lnTo>
                      <a:pt x="168745" y="125605"/>
                    </a:lnTo>
                    <a:cubicBezTo>
                      <a:pt x="170143" y="125358"/>
                      <a:pt x="171129" y="124043"/>
                      <a:pt x="170882" y="122645"/>
                    </a:cubicBezTo>
                    <a:lnTo>
                      <a:pt x="167265" y="101106"/>
                    </a:lnTo>
                    <a:cubicBezTo>
                      <a:pt x="167019" y="99708"/>
                      <a:pt x="165703" y="98722"/>
                      <a:pt x="164306" y="98968"/>
                    </a:cubicBezTo>
                    <a:lnTo>
                      <a:pt x="115554" y="107107"/>
                    </a:lnTo>
                    <a:lnTo>
                      <a:pt x="109799" y="72660"/>
                    </a:lnTo>
                    <a:lnTo>
                      <a:pt x="228924" y="52847"/>
                    </a:lnTo>
                    <a:lnTo>
                      <a:pt x="312944" y="38871"/>
                    </a:lnTo>
                    <a:cubicBezTo>
                      <a:pt x="313766" y="38707"/>
                      <a:pt x="314589" y="38625"/>
                      <a:pt x="315493" y="38543"/>
                    </a:cubicBezTo>
                    <a:cubicBezTo>
                      <a:pt x="328154" y="37474"/>
                      <a:pt x="339910" y="45777"/>
                      <a:pt x="342952" y="58191"/>
                    </a:cubicBezTo>
                    <a:close/>
                    <a:moveTo>
                      <a:pt x="317137" y="5493"/>
                    </a:moveTo>
                    <a:cubicBezTo>
                      <a:pt x="326180" y="4014"/>
                      <a:pt x="334648" y="7713"/>
                      <a:pt x="335635" y="13632"/>
                    </a:cubicBezTo>
                    <a:lnTo>
                      <a:pt x="340567" y="43146"/>
                    </a:lnTo>
                    <a:cubicBezTo>
                      <a:pt x="340403" y="42982"/>
                      <a:pt x="340239" y="42900"/>
                      <a:pt x="340074" y="42735"/>
                    </a:cubicBezTo>
                    <a:cubicBezTo>
                      <a:pt x="339499" y="42160"/>
                      <a:pt x="338841" y="41502"/>
                      <a:pt x="338266" y="41009"/>
                    </a:cubicBezTo>
                    <a:cubicBezTo>
                      <a:pt x="338019" y="40762"/>
                      <a:pt x="337772" y="40598"/>
                      <a:pt x="337526" y="40351"/>
                    </a:cubicBezTo>
                    <a:cubicBezTo>
                      <a:pt x="336621" y="39611"/>
                      <a:pt x="335717" y="38954"/>
                      <a:pt x="334730" y="38296"/>
                    </a:cubicBezTo>
                    <a:cubicBezTo>
                      <a:pt x="334648" y="38296"/>
                      <a:pt x="334648" y="38214"/>
                      <a:pt x="334566" y="38214"/>
                    </a:cubicBezTo>
                    <a:cubicBezTo>
                      <a:pt x="333662" y="37638"/>
                      <a:pt x="332675" y="37063"/>
                      <a:pt x="331771" y="36569"/>
                    </a:cubicBezTo>
                    <a:cubicBezTo>
                      <a:pt x="331442" y="36405"/>
                      <a:pt x="331113" y="36241"/>
                      <a:pt x="330867" y="36158"/>
                    </a:cubicBezTo>
                    <a:cubicBezTo>
                      <a:pt x="330127" y="35830"/>
                      <a:pt x="329304" y="35501"/>
                      <a:pt x="328482" y="35172"/>
                    </a:cubicBezTo>
                    <a:cubicBezTo>
                      <a:pt x="328154" y="35090"/>
                      <a:pt x="327825" y="34925"/>
                      <a:pt x="327496" y="34843"/>
                    </a:cubicBezTo>
                    <a:cubicBezTo>
                      <a:pt x="326427" y="34432"/>
                      <a:pt x="325276" y="34103"/>
                      <a:pt x="324125" y="33856"/>
                    </a:cubicBezTo>
                    <a:cubicBezTo>
                      <a:pt x="324125" y="33856"/>
                      <a:pt x="324043" y="33856"/>
                      <a:pt x="324043" y="33856"/>
                    </a:cubicBezTo>
                    <a:cubicBezTo>
                      <a:pt x="322974" y="33610"/>
                      <a:pt x="321823" y="33445"/>
                      <a:pt x="320672" y="33363"/>
                    </a:cubicBezTo>
                    <a:cubicBezTo>
                      <a:pt x="320343" y="33363"/>
                      <a:pt x="319932" y="33281"/>
                      <a:pt x="319604" y="33281"/>
                    </a:cubicBezTo>
                    <a:cubicBezTo>
                      <a:pt x="318699" y="33199"/>
                      <a:pt x="317877" y="33199"/>
                      <a:pt x="316973" y="33199"/>
                    </a:cubicBezTo>
                    <a:cubicBezTo>
                      <a:pt x="316644" y="33199"/>
                      <a:pt x="316233" y="33199"/>
                      <a:pt x="315904" y="33199"/>
                    </a:cubicBezTo>
                    <a:cubicBezTo>
                      <a:pt x="314671" y="33281"/>
                      <a:pt x="313520" y="33363"/>
                      <a:pt x="312287" y="33528"/>
                    </a:cubicBezTo>
                    <a:lnTo>
                      <a:pt x="264439" y="41502"/>
                    </a:lnTo>
                    <a:lnTo>
                      <a:pt x="260082" y="15030"/>
                    </a:lnTo>
                    <a:lnTo>
                      <a:pt x="317137" y="5493"/>
                    </a:lnTo>
                    <a:close/>
                    <a:moveTo>
                      <a:pt x="254821" y="15852"/>
                    </a:moveTo>
                    <a:lnTo>
                      <a:pt x="259178" y="42324"/>
                    </a:lnTo>
                    <a:lnTo>
                      <a:pt x="230733" y="47010"/>
                    </a:lnTo>
                    <a:lnTo>
                      <a:pt x="229417" y="39118"/>
                    </a:lnTo>
                    <a:cubicBezTo>
                      <a:pt x="227691" y="28924"/>
                      <a:pt x="238707" y="18565"/>
                      <a:pt x="253916" y="16017"/>
                    </a:cubicBezTo>
                    <a:lnTo>
                      <a:pt x="254821" y="15852"/>
                    </a:lnTo>
                    <a:close/>
                  </a:path>
                </a:pathLst>
              </a:custGeom>
              <a:grpFill/>
              <a:ln w="8221" cap="flat">
                <a:noFill/>
                <a:prstDash val="solid"/>
                <a:miter/>
              </a:ln>
            </p:spPr>
            <p:txBody>
              <a:bodyPr rtlCol="0" anchor="ctr"/>
              <a:lstStyle/>
              <a:p>
                <a:endParaRPr lang="en-US"/>
              </a:p>
            </p:txBody>
          </p:sp>
          <p:sp>
            <p:nvSpPr>
              <p:cNvPr id="156" name="Freeform: Shape 155">
                <a:extLst>
                  <a:ext uri="{FF2B5EF4-FFF2-40B4-BE49-F238E27FC236}">
                    <a16:creationId xmlns:a16="http://schemas.microsoft.com/office/drawing/2014/main" id="{A296B1BF-3B26-4C3B-8EED-A741439DEEA0}"/>
                  </a:ext>
                </a:extLst>
              </p:cNvPr>
              <p:cNvSpPr/>
              <p:nvPr/>
            </p:nvSpPr>
            <p:spPr>
              <a:xfrm>
                <a:off x="338407" y="947461"/>
                <a:ext cx="18408" cy="7392"/>
              </a:xfrm>
              <a:custGeom>
                <a:avLst/>
                <a:gdLst>
                  <a:gd name="connsiteX0" fmla="*/ 18371 w 18408"/>
                  <a:gd name="connsiteY0" fmla="*/ 2175 h 7392"/>
                  <a:gd name="connsiteX1" fmla="*/ 15411 w 18408"/>
                  <a:gd name="connsiteY1" fmla="*/ 38 h 7392"/>
                  <a:gd name="connsiteX2" fmla="*/ 2175 w 18408"/>
                  <a:gd name="connsiteY2" fmla="*/ 2258 h 7392"/>
                  <a:gd name="connsiteX3" fmla="*/ 38 w 18408"/>
                  <a:gd name="connsiteY3" fmla="*/ 5217 h 7392"/>
                  <a:gd name="connsiteX4" fmla="*/ 2997 w 18408"/>
                  <a:gd name="connsiteY4" fmla="*/ 7355 h 7392"/>
                  <a:gd name="connsiteX5" fmla="*/ 16234 w 18408"/>
                  <a:gd name="connsiteY5" fmla="*/ 5135 h 7392"/>
                  <a:gd name="connsiteX6" fmla="*/ 18371 w 18408"/>
                  <a:gd name="connsiteY6" fmla="*/ 2175 h 7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08" h="7392">
                    <a:moveTo>
                      <a:pt x="18371" y="2175"/>
                    </a:moveTo>
                    <a:cubicBezTo>
                      <a:pt x="18124" y="778"/>
                      <a:pt x="16809" y="-209"/>
                      <a:pt x="15411" y="38"/>
                    </a:cubicBezTo>
                    <a:lnTo>
                      <a:pt x="2175" y="2258"/>
                    </a:lnTo>
                    <a:cubicBezTo>
                      <a:pt x="778" y="2504"/>
                      <a:pt x="-209" y="3820"/>
                      <a:pt x="38" y="5217"/>
                    </a:cubicBezTo>
                    <a:cubicBezTo>
                      <a:pt x="284" y="6615"/>
                      <a:pt x="1600" y="7601"/>
                      <a:pt x="2997" y="7355"/>
                    </a:cubicBezTo>
                    <a:lnTo>
                      <a:pt x="16234" y="5135"/>
                    </a:lnTo>
                    <a:cubicBezTo>
                      <a:pt x="17631" y="4888"/>
                      <a:pt x="18618" y="3573"/>
                      <a:pt x="18371" y="2175"/>
                    </a:cubicBezTo>
                    <a:close/>
                  </a:path>
                </a:pathLst>
              </a:custGeom>
              <a:grpFill/>
              <a:ln w="8221" cap="flat">
                <a:noFill/>
                <a:prstDash val="solid"/>
                <a:miter/>
              </a:ln>
            </p:spPr>
            <p:txBody>
              <a:bodyPr rtlCol="0" anchor="ctr"/>
              <a:lstStyle/>
              <a:p>
                <a:endParaRPr lang="en-US"/>
              </a:p>
            </p:txBody>
          </p:sp>
          <p:sp>
            <p:nvSpPr>
              <p:cNvPr id="157" name="Freeform: Shape 156">
                <a:extLst>
                  <a:ext uri="{FF2B5EF4-FFF2-40B4-BE49-F238E27FC236}">
                    <a16:creationId xmlns:a16="http://schemas.microsoft.com/office/drawing/2014/main" id="{F58E1ADC-8538-4830-9860-571B07AD98E2}"/>
                  </a:ext>
                </a:extLst>
              </p:cNvPr>
              <p:cNvSpPr/>
              <p:nvPr/>
            </p:nvSpPr>
            <p:spPr>
              <a:xfrm>
                <a:off x="299356" y="1291846"/>
                <a:ext cx="11832" cy="6241"/>
              </a:xfrm>
              <a:custGeom>
                <a:avLst/>
                <a:gdLst>
                  <a:gd name="connsiteX0" fmla="*/ 11794 w 11832"/>
                  <a:gd name="connsiteY0" fmla="*/ 2175 h 6241"/>
                  <a:gd name="connsiteX1" fmla="*/ 8835 w 11832"/>
                  <a:gd name="connsiteY1" fmla="*/ 38 h 6241"/>
                  <a:gd name="connsiteX2" fmla="*/ 2175 w 11832"/>
                  <a:gd name="connsiteY2" fmla="*/ 1107 h 6241"/>
                  <a:gd name="connsiteX3" fmla="*/ 38 w 11832"/>
                  <a:gd name="connsiteY3" fmla="*/ 4066 h 6241"/>
                  <a:gd name="connsiteX4" fmla="*/ 2997 w 11832"/>
                  <a:gd name="connsiteY4" fmla="*/ 6204 h 6241"/>
                  <a:gd name="connsiteX5" fmla="*/ 9657 w 11832"/>
                  <a:gd name="connsiteY5" fmla="*/ 5135 h 6241"/>
                  <a:gd name="connsiteX6" fmla="*/ 11794 w 11832"/>
                  <a:gd name="connsiteY6" fmla="*/ 2175 h 6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32" h="6241">
                    <a:moveTo>
                      <a:pt x="11794" y="2175"/>
                    </a:moveTo>
                    <a:cubicBezTo>
                      <a:pt x="11548" y="778"/>
                      <a:pt x="10232" y="-209"/>
                      <a:pt x="8835" y="38"/>
                    </a:cubicBezTo>
                    <a:lnTo>
                      <a:pt x="2175" y="1107"/>
                    </a:lnTo>
                    <a:cubicBezTo>
                      <a:pt x="778" y="1353"/>
                      <a:pt x="-209" y="2669"/>
                      <a:pt x="38" y="4066"/>
                    </a:cubicBezTo>
                    <a:cubicBezTo>
                      <a:pt x="284" y="5464"/>
                      <a:pt x="1600" y="6450"/>
                      <a:pt x="2997" y="6204"/>
                    </a:cubicBezTo>
                    <a:lnTo>
                      <a:pt x="9657" y="5135"/>
                    </a:lnTo>
                    <a:cubicBezTo>
                      <a:pt x="11054" y="4971"/>
                      <a:pt x="12041" y="3573"/>
                      <a:pt x="11794" y="2175"/>
                    </a:cubicBezTo>
                    <a:close/>
                  </a:path>
                </a:pathLst>
              </a:custGeom>
              <a:grpFill/>
              <a:ln w="8221" cap="flat">
                <a:noFill/>
                <a:prstDash val="solid"/>
                <a:miter/>
              </a:ln>
            </p:spPr>
            <p:txBody>
              <a:bodyPr rtlCol="0" anchor="ctr"/>
              <a:lstStyle/>
              <a:p>
                <a:endParaRPr lang="en-US"/>
              </a:p>
            </p:txBody>
          </p:sp>
          <p:sp>
            <p:nvSpPr>
              <p:cNvPr id="158" name="Freeform: Shape 157">
                <a:extLst>
                  <a:ext uri="{FF2B5EF4-FFF2-40B4-BE49-F238E27FC236}">
                    <a16:creationId xmlns:a16="http://schemas.microsoft.com/office/drawing/2014/main" id="{8DDD9411-D343-4B7E-A323-7F9D391BB5CF}"/>
                  </a:ext>
                </a:extLst>
              </p:cNvPr>
              <p:cNvSpPr/>
              <p:nvPr/>
            </p:nvSpPr>
            <p:spPr>
              <a:xfrm>
                <a:off x="251591" y="1295382"/>
                <a:ext cx="38386" cy="10680"/>
              </a:xfrm>
              <a:custGeom>
                <a:avLst/>
                <a:gdLst>
                  <a:gd name="connsiteX0" fmla="*/ 38349 w 38386"/>
                  <a:gd name="connsiteY0" fmla="*/ 2175 h 10680"/>
                  <a:gd name="connsiteX1" fmla="*/ 35389 w 38386"/>
                  <a:gd name="connsiteY1" fmla="*/ 38 h 10680"/>
                  <a:gd name="connsiteX2" fmla="*/ 2175 w 38386"/>
                  <a:gd name="connsiteY2" fmla="*/ 5546 h 10680"/>
                  <a:gd name="connsiteX3" fmla="*/ 38 w 38386"/>
                  <a:gd name="connsiteY3" fmla="*/ 8506 h 10680"/>
                  <a:gd name="connsiteX4" fmla="*/ 2997 w 38386"/>
                  <a:gd name="connsiteY4" fmla="*/ 10643 h 10680"/>
                  <a:gd name="connsiteX5" fmla="*/ 36211 w 38386"/>
                  <a:gd name="connsiteY5" fmla="*/ 5135 h 10680"/>
                  <a:gd name="connsiteX6" fmla="*/ 38349 w 38386"/>
                  <a:gd name="connsiteY6" fmla="*/ 2175 h 10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386" h="10680">
                    <a:moveTo>
                      <a:pt x="38349" y="2175"/>
                    </a:moveTo>
                    <a:cubicBezTo>
                      <a:pt x="38102" y="778"/>
                      <a:pt x="36787" y="-209"/>
                      <a:pt x="35389" y="38"/>
                    </a:cubicBezTo>
                    <a:lnTo>
                      <a:pt x="2175" y="5546"/>
                    </a:lnTo>
                    <a:cubicBezTo>
                      <a:pt x="778" y="5793"/>
                      <a:pt x="-209" y="7108"/>
                      <a:pt x="38" y="8506"/>
                    </a:cubicBezTo>
                    <a:cubicBezTo>
                      <a:pt x="285" y="9903"/>
                      <a:pt x="1600" y="10890"/>
                      <a:pt x="2997" y="10643"/>
                    </a:cubicBezTo>
                    <a:lnTo>
                      <a:pt x="36211" y="5135"/>
                    </a:lnTo>
                    <a:cubicBezTo>
                      <a:pt x="37609" y="4888"/>
                      <a:pt x="38595" y="3573"/>
                      <a:pt x="38349" y="2175"/>
                    </a:cubicBezTo>
                    <a:close/>
                  </a:path>
                </a:pathLst>
              </a:custGeom>
              <a:grpFill/>
              <a:ln w="8221" cap="flat">
                <a:noFill/>
                <a:prstDash val="solid"/>
                <a:miter/>
              </a:ln>
            </p:spPr>
            <p:txBody>
              <a:bodyPr rtlCol="0" anchor="ctr"/>
              <a:lstStyle/>
              <a:p>
                <a:endParaRPr lang="en-US"/>
              </a:p>
            </p:txBody>
          </p:sp>
          <p:sp>
            <p:nvSpPr>
              <p:cNvPr id="159" name="Freeform: Shape 158">
                <a:extLst>
                  <a:ext uri="{FF2B5EF4-FFF2-40B4-BE49-F238E27FC236}">
                    <a16:creationId xmlns:a16="http://schemas.microsoft.com/office/drawing/2014/main" id="{FC6A56D6-70F1-47A3-8488-B5D06AF81C67}"/>
                  </a:ext>
                </a:extLst>
              </p:cNvPr>
              <p:cNvSpPr/>
              <p:nvPr/>
            </p:nvSpPr>
            <p:spPr>
              <a:xfrm>
                <a:off x="273953" y="952723"/>
                <a:ext cx="50964" cy="12818"/>
              </a:xfrm>
              <a:custGeom>
                <a:avLst/>
                <a:gdLst>
                  <a:gd name="connsiteX0" fmla="*/ 50927 w 50964"/>
                  <a:gd name="connsiteY0" fmla="*/ 2175 h 12818"/>
                  <a:gd name="connsiteX1" fmla="*/ 47967 w 50964"/>
                  <a:gd name="connsiteY1" fmla="*/ 38 h 12818"/>
                  <a:gd name="connsiteX2" fmla="*/ 2175 w 50964"/>
                  <a:gd name="connsiteY2" fmla="*/ 7684 h 12818"/>
                  <a:gd name="connsiteX3" fmla="*/ 38 w 50964"/>
                  <a:gd name="connsiteY3" fmla="*/ 10643 h 12818"/>
                  <a:gd name="connsiteX4" fmla="*/ 2997 w 50964"/>
                  <a:gd name="connsiteY4" fmla="*/ 12781 h 12818"/>
                  <a:gd name="connsiteX5" fmla="*/ 48789 w 50964"/>
                  <a:gd name="connsiteY5" fmla="*/ 5135 h 12818"/>
                  <a:gd name="connsiteX6" fmla="*/ 50927 w 50964"/>
                  <a:gd name="connsiteY6" fmla="*/ 2175 h 12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964" h="12818">
                    <a:moveTo>
                      <a:pt x="50927" y="2175"/>
                    </a:moveTo>
                    <a:cubicBezTo>
                      <a:pt x="50680" y="778"/>
                      <a:pt x="49365" y="-209"/>
                      <a:pt x="47967" y="38"/>
                    </a:cubicBezTo>
                    <a:lnTo>
                      <a:pt x="2175" y="7684"/>
                    </a:lnTo>
                    <a:cubicBezTo>
                      <a:pt x="778" y="7930"/>
                      <a:pt x="-209" y="9246"/>
                      <a:pt x="38" y="10643"/>
                    </a:cubicBezTo>
                    <a:cubicBezTo>
                      <a:pt x="284" y="12041"/>
                      <a:pt x="1600" y="13027"/>
                      <a:pt x="2997" y="12781"/>
                    </a:cubicBezTo>
                    <a:lnTo>
                      <a:pt x="48789" y="5135"/>
                    </a:lnTo>
                    <a:cubicBezTo>
                      <a:pt x="50187" y="4971"/>
                      <a:pt x="51174" y="3573"/>
                      <a:pt x="50927" y="2175"/>
                    </a:cubicBezTo>
                    <a:close/>
                  </a:path>
                </a:pathLst>
              </a:custGeom>
              <a:grpFill/>
              <a:ln w="8221" cap="flat">
                <a:noFill/>
                <a:prstDash val="solid"/>
                <a:miter/>
              </a:ln>
            </p:spPr>
            <p:txBody>
              <a:bodyPr rtlCol="0" anchor="ctr"/>
              <a:lstStyle/>
              <a:p>
                <a:endParaRPr lang="en-US"/>
              </a:p>
            </p:txBody>
          </p:sp>
          <p:sp>
            <p:nvSpPr>
              <p:cNvPr id="160" name="Freeform: Shape 159">
                <a:extLst>
                  <a:ext uri="{FF2B5EF4-FFF2-40B4-BE49-F238E27FC236}">
                    <a16:creationId xmlns:a16="http://schemas.microsoft.com/office/drawing/2014/main" id="{ABF6B4D4-094C-4FB5-AC90-CA22BBF4111A}"/>
                  </a:ext>
                </a:extLst>
              </p:cNvPr>
              <p:cNvSpPr/>
              <p:nvPr/>
            </p:nvSpPr>
            <p:spPr>
              <a:xfrm>
                <a:off x="259566" y="938829"/>
                <a:ext cx="50964" cy="12818"/>
              </a:xfrm>
              <a:custGeom>
                <a:avLst/>
                <a:gdLst>
                  <a:gd name="connsiteX0" fmla="*/ 38 w 50964"/>
                  <a:gd name="connsiteY0" fmla="*/ 10643 h 12818"/>
                  <a:gd name="connsiteX1" fmla="*/ 2997 w 50964"/>
                  <a:gd name="connsiteY1" fmla="*/ 12781 h 12818"/>
                  <a:gd name="connsiteX2" fmla="*/ 48789 w 50964"/>
                  <a:gd name="connsiteY2" fmla="*/ 5135 h 12818"/>
                  <a:gd name="connsiteX3" fmla="*/ 50927 w 50964"/>
                  <a:gd name="connsiteY3" fmla="*/ 2175 h 12818"/>
                  <a:gd name="connsiteX4" fmla="*/ 47967 w 50964"/>
                  <a:gd name="connsiteY4" fmla="*/ 38 h 12818"/>
                  <a:gd name="connsiteX5" fmla="*/ 2175 w 50964"/>
                  <a:gd name="connsiteY5" fmla="*/ 7684 h 12818"/>
                  <a:gd name="connsiteX6" fmla="*/ 38 w 50964"/>
                  <a:gd name="connsiteY6" fmla="*/ 10643 h 12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964" h="12818">
                    <a:moveTo>
                      <a:pt x="38" y="10643"/>
                    </a:moveTo>
                    <a:cubicBezTo>
                      <a:pt x="284" y="12041"/>
                      <a:pt x="1600" y="13027"/>
                      <a:pt x="2997" y="12781"/>
                    </a:cubicBezTo>
                    <a:lnTo>
                      <a:pt x="48789" y="5135"/>
                    </a:lnTo>
                    <a:cubicBezTo>
                      <a:pt x="50187" y="4888"/>
                      <a:pt x="51174" y="3573"/>
                      <a:pt x="50927" y="2175"/>
                    </a:cubicBezTo>
                    <a:cubicBezTo>
                      <a:pt x="50680" y="778"/>
                      <a:pt x="49365" y="-209"/>
                      <a:pt x="47967" y="38"/>
                    </a:cubicBezTo>
                    <a:lnTo>
                      <a:pt x="2175" y="7684"/>
                    </a:lnTo>
                    <a:cubicBezTo>
                      <a:pt x="778" y="7930"/>
                      <a:pt x="-209" y="9246"/>
                      <a:pt x="38" y="10643"/>
                    </a:cubicBezTo>
                    <a:close/>
                  </a:path>
                </a:pathLst>
              </a:custGeom>
              <a:grpFill/>
              <a:ln w="8221" cap="flat">
                <a:noFill/>
                <a:prstDash val="solid"/>
                <a:miter/>
              </a:ln>
            </p:spPr>
            <p:txBody>
              <a:bodyPr rtlCol="0" anchor="ctr"/>
              <a:lstStyle/>
              <a:p>
                <a:endParaRPr lang="en-US"/>
              </a:p>
            </p:txBody>
          </p:sp>
        </p:grpSp>
        <p:grpSp>
          <p:nvGrpSpPr>
            <p:cNvPr id="113" name="Graphic 2">
              <a:extLst>
                <a:ext uri="{FF2B5EF4-FFF2-40B4-BE49-F238E27FC236}">
                  <a16:creationId xmlns:a16="http://schemas.microsoft.com/office/drawing/2014/main" id="{7C3484F7-E9ED-4E62-B37A-5481431F3A01}"/>
                </a:ext>
              </a:extLst>
            </p:cNvPr>
            <p:cNvGrpSpPr/>
            <p:nvPr/>
          </p:nvGrpSpPr>
          <p:grpSpPr>
            <a:xfrm>
              <a:off x="3881124" y="709553"/>
              <a:ext cx="374963" cy="417864"/>
              <a:chOff x="3881124" y="709553"/>
              <a:chExt cx="374963" cy="417864"/>
            </a:xfrm>
            <a:grpFill/>
          </p:grpSpPr>
          <p:sp>
            <p:nvSpPr>
              <p:cNvPr id="143" name="Freeform: Shape 142">
                <a:extLst>
                  <a:ext uri="{FF2B5EF4-FFF2-40B4-BE49-F238E27FC236}">
                    <a16:creationId xmlns:a16="http://schemas.microsoft.com/office/drawing/2014/main" id="{977A054A-4EF0-4511-B380-BF8A090D81A8}"/>
                  </a:ext>
                </a:extLst>
              </p:cNvPr>
              <p:cNvSpPr/>
              <p:nvPr/>
            </p:nvSpPr>
            <p:spPr>
              <a:xfrm>
                <a:off x="3937238" y="860477"/>
                <a:ext cx="318849" cy="266940"/>
              </a:xfrm>
              <a:custGeom>
                <a:avLst/>
                <a:gdLst>
                  <a:gd name="connsiteX0" fmla="*/ 138799 w 318849"/>
                  <a:gd name="connsiteY0" fmla="*/ 62359 h 266940"/>
                  <a:gd name="connsiteX1" fmla="*/ 55519 w 318849"/>
                  <a:gd name="connsiteY1" fmla="*/ 34653 h 266940"/>
                  <a:gd name="connsiteX2" fmla="*/ 57327 w 318849"/>
                  <a:gd name="connsiteY2" fmla="*/ 29310 h 266940"/>
                  <a:gd name="connsiteX3" fmla="*/ 46886 w 318849"/>
                  <a:gd name="connsiteY3" fmla="*/ 8428 h 266940"/>
                  <a:gd name="connsiteX4" fmla="*/ 26005 w 318849"/>
                  <a:gd name="connsiteY4" fmla="*/ 18869 h 266940"/>
                  <a:gd name="connsiteX5" fmla="*/ 848 w 318849"/>
                  <a:gd name="connsiteY5" fmla="*/ 94503 h 266940"/>
                  <a:gd name="connsiteX6" fmla="*/ 11289 w 318849"/>
                  <a:gd name="connsiteY6" fmla="*/ 115385 h 266940"/>
                  <a:gd name="connsiteX7" fmla="*/ 32170 w 318849"/>
                  <a:gd name="connsiteY7" fmla="*/ 104944 h 266940"/>
                  <a:gd name="connsiteX8" fmla="*/ 33979 w 318849"/>
                  <a:gd name="connsiteY8" fmla="*/ 99601 h 266940"/>
                  <a:gd name="connsiteX9" fmla="*/ 117260 w 318849"/>
                  <a:gd name="connsiteY9" fmla="*/ 127306 h 266940"/>
                  <a:gd name="connsiteX10" fmla="*/ 174726 w 318849"/>
                  <a:gd name="connsiteY10" fmla="*/ 242074 h 266940"/>
                  <a:gd name="connsiteX11" fmla="*/ 218216 w 318849"/>
                  <a:gd name="connsiteY11" fmla="*/ 266819 h 266940"/>
                  <a:gd name="connsiteX12" fmla="*/ 257677 w 318849"/>
                  <a:gd name="connsiteY12" fmla="*/ 236154 h 266940"/>
                  <a:gd name="connsiteX13" fmla="*/ 316459 w 318849"/>
                  <a:gd name="connsiteY13" fmla="*/ 59317 h 266940"/>
                  <a:gd name="connsiteX14" fmla="*/ 303223 w 318849"/>
                  <a:gd name="connsiteY14" fmla="*/ 11141 h 266940"/>
                  <a:gd name="connsiteX15" fmla="*/ 253567 w 318849"/>
                  <a:gd name="connsiteY15" fmla="*/ 4893 h 266940"/>
                  <a:gd name="connsiteX16" fmla="*/ 138799 w 318849"/>
                  <a:gd name="connsiteY16" fmla="*/ 62359 h 266940"/>
                  <a:gd name="connsiteX17" fmla="*/ 27238 w 318849"/>
                  <a:gd name="connsiteY17" fmla="*/ 103300 h 266940"/>
                  <a:gd name="connsiteX18" fmla="*/ 12933 w 318849"/>
                  <a:gd name="connsiteY18" fmla="*/ 110453 h 266940"/>
                  <a:gd name="connsiteX19" fmla="*/ 5780 w 318849"/>
                  <a:gd name="connsiteY19" fmla="*/ 96148 h 266940"/>
                  <a:gd name="connsiteX20" fmla="*/ 30937 w 318849"/>
                  <a:gd name="connsiteY20" fmla="*/ 20513 h 266940"/>
                  <a:gd name="connsiteX21" fmla="*/ 45242 w 318849"/>
                  <a:gd name="connsiteY21" fmla="*/ 13361 h 266940"/>
                  <a:gd name="connsiteX22" fmla="*/ 52394 w 318849"/>
                  <a:gd name="connsiteY22" fmla="*/ 27665 h 266940"/>
                  <a:gd name="connsiteX23" fmla="*/ 49764 w 318849"/>
                  <a:gd name="connsiteY23" fmla="*/ 35475 h 266940"/>
                  <a:gd name="connsiteX24" fmla="*/ 29786 w 318849"/>
                  <a:gd name="connsiteY24" fmla="*/ 95490 h 266940"/>
                  <a:gd name="connsiteX25" fmla="*/ 27238 w 318849"/>
                  <a:gd name="connsiteY25" fmla="*/ 103300 h 266940"/>
                  <a:gd name="connsiteX26" fmla="*/ 299770 w 318849"/>
                  <a:gd name="connsiteY26" fmla="*/ 15087 h 266940"/>
                  <a:gd name="connsiteX27" fmla="*/ 311444 w 318849"/>
                  <a:gd name="connsiteY27" fmla="*/ 57673 h 266940"/>
                  <a:gd name="connsiteX28" fmla="*/ 252662 w 318849"/>
                  <a:gd name="connsiteY28" fmla="*/ 234510 h 266940"/>
                  <a:gd name="connsiteX29" fmla="*/ 217804 w 318849"/>
                  <a:gd name="connsiteY29" fmla="*/ 261640 h 266940"/>
                  <a:gd name="connsiteX30" fmla="*/ 179329 w 318849"/>
                  <a:gd name="connsiteY30" fmla="*/ 239772 h 266940"/>
                  <a:gd name="connsiteX31" fmla="*/ 121370 w 318849"/>
                  <a:gd name="connsiteY31" fmla="*/ 124018 h 266940"/>
                  <a:gd name="connsiteX32" fmla="*/ 119890 w 318849"/>
                  <a:gd name="connsiteY32" fmla="*/ 122702 h 266940"/>
                  <a:gd name="connsiteX33" fmla="*/ 35623 w 318849"/>
                  <a:gd name="connsiteY33" fmla="*/ 94668 h 266940"/>
                  <a:gd name="connsiteX34" fmla="*/ 38583 w 318849"/>
                  <a:gd name="connsiteY34" fmla="*/ 85871 h 266940"/>
                  <a:gd name="connsiteX35" fmla="*/ 119890 w 318849"/>
                  <a:gd name="connsiteY35" fmla="*/ 112919 h 266940"/>
                  <a:gd name="connsiteX36" fmla="*/ 123179 w 318849"/>
                  <a:gd name="connsiteY36" fmla="*/ 111275 h 266940"/>
                  <a:gd name="connsiteX37" fmla="*/ 121535 w 318849"/>
                  <a:gd name="connsiteY37" fmla="*/ 107986 h 266940"/>
                  <a:gd name="connsiteX38" fmla="*/ 40227 w 318849"/>
                  <a:gd name="connsiteY38" fmla="*/ 80939 h 266940"/>
                  <a:gd name="connsiteX39" fmla="*/ 53956 w 318849"/>
                  <a:gd name="connsiteY39" fmla="*/ 39668 h 266940"/>
                  <a:gd name="connsiteX40" fmla="*/ 138224 w 318849"/>
                  <a:gd name="connsiteY40" fmla="*/ 67702 h 266940"/>
                  <a:gd name="connsiteX41" fmla="*/ 140197 w 318849"/>
                  <a:gd name="connsiteY41" fmla="*/ 67538 h 266940"/>
                  <a:gd name="connsiteX42" fmla="*/ 255951 w 318849"/>
                  <a:gd name="connsiteY42" fmla="*/ 9579 h 266940"/>
                  <a:gd name="connsiteX43" fmla="*/ 299770 w 318849"/>
                  <a:gd name="connsiteY43" fmla="*/ 15087 h 266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18849" h="266940">
                    <a:moveTo>
                      <a:pt x="138799" y="62359"/>
                    </a:moveTo>
                    <a:lnTo>
                      <a:pt x="55519" y="34653"/>
                    </a:lnTo>
                    <a:lnTo>
                      <a:pt x="57327" y="29310"/>
                    </a:lnTo>
                    <a:cubicBezTo>
                      <a:pt x="60205" y="20677"/>
                      <a:pt x="55519" y="11305"/>
                      <a:pt x="46886" y="8428"/>
                    </a:cubicBezTo>
                    <a:cubicBezTo>
                      <a:pt x="38254" y="5550"/>
                      <a:pt x="28882" y="10236"/>
                      <a:pt x="26005" y="18869"/>
                    </a:cubicBezTo>
                    <a:lnTo>
                      <a:pt x="848" y="94503"/>
                    </a:lnTo>
                    <a:cubicBezTo>
                      <a:pt x="-2030" y="103136"/>
                      <a:pt x="2656" y="112508"/>
                      <a:pt x="11289" y="115385"/>
                    </a:cubicBezTo>
                    <a:cubicBezTo>
                      <a:pt x="19921" y="118263"/>
                      <a:pt x="29293" y="113577"/>
                      <a:pt x="32170" y="104944"/>
                    </a:cubicBezTo>
                    <a:lnTo>
                      <a:pt x="33979" y="99601"/>
                    </a:lnTo>
                    <a:lnTo>
                      <a:pt x="117260" y="127306"/>
                    </a:lnTo>
                    <a:lnTo>
                      <a:pt x="174726" y="242074"/>
                    </a:lnTo>
                    <a:cubicBezTo>
                      <a:pt x="183029" y="258680"/>
                      <a:pt x="199718" y="268135"/>
                      <a:pt x="218216" y="266819"/>
                    </a:cubicBezTo>
                    <a:cubicBezTo>
                      <a:pt x="236713" y="265504"/>
                      <a:pt x="251840" y="253748"/>
                      <a:pt x="257677" y="236154"/>
                    </a:cubicBezTo>
                    <a:lnTo>
                      <a:pt x="316459" y="59317"/>
                    </a:lnTo>
                    <a:cubicBezTo>
                      <a:pt x="322295" y="41724"/>
                      <a:pt x="317281" y="23226"/>
                      <a:pt x="303223" y="11141"/>
                    </a:cubicBezTo>
                    <a:cubicBezTo>
                      <a:pt x="289164" y="-1027"/>
                      <a:pt x="270173" y="-3411"/>
                      <a:pt x="253567" y="4893"/>
                    </a:cubicBezTo>
                    <a:lnTo>
                      <a:pt x="138799" y="62359"/>
                    </a:lnTo>
                    <a:close/>
                    <a:moveTo>
                      <a:pt x="27238" y="103300"/>
                    </a:moveTo>
                    <a:cubicBezTo>
                      <a:pt x="25265" y="109219"/>
                      <a:pt x="18852" y="112426"/>
                      <a:pt x="12933" y="110453"/>
                    </a:cubicBezTo>
                    <a:cubicBezTo>
                      <a:pt x="7014" y="108479"/>
                      <a:pt x="3807" y="102067"/>
                      <a:pt x="5780" y="96148"/>
                    </a:cubicBezTo>
                    <a:lnTo>
                      <a:pt x="30937" y="20513"/>
                    </a:lnTo>
                    <a:cubicBezTo>
                      <a:pt x="32910" y="14594"/>
                      <a:pt x="39323" y="11387"/>
                      <a:pt x="45242" y="13361"/>
                    </a:cubicBezTo>
                    <a:cubicBezTo>
                      <a:pt x="51161" y="15334"/>
                      <a:pt x="54367" y="21746"/>
                      <a:pt x="52394" y="27665"/>
                    </a:cubicBezTo>
                    <a:lnTo>
                      <a:pt x="49764" y="35475"/>
                    </a:lnTo>
                    <a:lnTo>
                      <a:pt x="29786" y="95490"/>
                    </a:lnTo>
                    <a:lnTo>
                      <a:pt x="27238" y="103300"/>
                    </a:lnTo>
                    <a:close/>
                    <a:moveTo>
                      <a:pt x="299770" y="15087"/>
                    </a:moveTo>
                    <a:cubicBezTo>
                      <a:pt x="312184" y="25857"/>
                      <a:pt x="316623" y="42135"/>
                      <a:pt x="311444" y="57673"/>
                    </a:cubicBezTo>
                    <a:lnTo>
                      <a:pt x="252662" y="234510"/>
                    </a:lnTo>
                    <a:cubicBezTo>
                      <a:pt x="247483" y="250048"/>
                      <a:pt x="234082" y="260489"/>
                      <a:pt x="217804" y="261640"/>
                    </a:cubicBezTo>
                    <a:cubicBezTo>
                      <a:pt x="201444" y="262791"/>
                      <a:pt x="186728" y="254405"/>
                      <a:pt x="179329" y="239772"/>
                    </a:cubicBezTo>
                    <a:lnTo>
                      <a:pt x="121370" y="124018"/>
                    </a:lnTo>
                    <a:cubicBezTo>
                      <a:pt x="121041" y="123360"/>
                      <a:pt x="120548" y="122949"/>
                      <a:pt x="119890" y="122702"/>
                    </a:cubicBezTo>
                    <a:lnTo>
                      <a:pt x="35623" y="94668"/>
                    </a:lnTo>
                    <a:lnTo>
                      <a:pt x="38583" y="85871"/>
                    </a:lnTo>
                    <a:lnTo>
                      <a:pt x="119890" y="112919"/>
                    </a:lnTo>
                    <a:cubicBezTo>
                      <a:pt x="121288" y="113412"/>
                      <a:pt x="122768" y="112672"/>
                      <a:pt x="123179" y="111275"/>
                    </a:cubicBezTo>
                    <a:cubicBezTo>
                      <a:pt x="123590" y="109877"/>
                      <a:pt x="122932" y="108397"/>
                      <a:pt x="121535" y="107986"/>
                    </a:cubicBezTo>
                    <a:lnTo>
                      <a:pt x="40227" y="80939"/>
                    </a:lnTo>
                    <a:lnTo>
                      <a:pt x="53956" y="39668"/>
                    </a:lnTo>
                    <a:lnTo>
                      <a:pt x="138224" y="67702"/>
                    </a:lnTo>
                    <a:cubicBezTo>
                      <a:pt x="138881" y="67949"/>
                      <a:pt x="139621" y="67867"/>
                      <a:pt x="140197" y="67538"/>
                    </a:cubicBezTo>
                    <a:lnTo>
                      <a:pt x="255951" y="9579"/>
                    </a:lnTo>
                    <a:cubicBezTo>
                      <a:pt x="270584" y="2180"/>
                      <a:pt x="287355" y="4317"/>
                      <a:pt x="299770" y="15087"/>
                    </a:cubicBezTo>
                    <a:close/>
                  </a:path>
                </a:pathLst>
              </a:custGeom>
              <a:grpFill/>
              <a:ln w="8221" cap="flat">
                <a:noFill/>
                <a:prstDash val="solid"/>
                <a:miter/>
              </a:ln>
            </p:spPr>
            <p:txBody>
              <a:bodyPr rtlCol="0" anchor="ctr"/>
              <a:lstStyle/>
              <a:p>
                <a:endParaRPr lang="en-US"/>
              </a:p>
            </p:txBody>
          </p:sp>
          <p:sp>
            <p:nvSpPr>
              <p:cNvPr id="144" name="Freeform: Shape 143">
                <a:extLst>
                  <a:ext uri="{FF2B5EF4-FFF2-40B4-BE49-F238E27FC236}">
                    <a16:creationId xmlns:a16="http://schemas.microsoft.com/office/drawing/2014/main" id="{75D42855-4CF5-4933-A236-D57A6F06CF6E}"/>
                  </a:ext>
                </a:extLst>
              </p:cNvPr>
              <p:cNvSpPr/>
              <p:nvPr/>
            </p:nvSpPr>
            <p:spPr>
              <a:xfrm>
                <a:off x="4145016" y="978250"/>
                <a:ext cx="32136" cy="32136"/>
              </a:xfrm>
              <a:custGeom>
                <a:avLst/>
                <a:gdLst>
                  <a:gd name="connsiteX0" fmla="*/ 31319 w 32136"/>
                  <a:gd name="connsiteY0" fmla="*/ 21125 h 32136"/>
                  <a:gd name="connsiteX1" fmla="*/ 21125 w 32136"/>
                  <a:gd name="connsiteY1" fmla="*/ 818 h 32136"/>
                  <a:gd name="connsiteX2" fmla="*/ 818 w 32136"/>
                  <a:gd name="connsiteY2" fmla="*/ 11012 h 32136"/>
                  <a:gd name="connsiteX3" fmla="*/ 11012 w 32136"/>
                  <a:gd name="connsiteY3" fmla="*/ 31319 h 32136"/>
                  <a:gd name="connsiteX4" fmla="*/ 31319 w 32136"/>
                  <a:gd name="connsiteY4" fmla="*/ 21125 h 32136"/>
                  <a:gd name="connsiteX5" fmla="*/ 5751 w 32136"/>
                  <a:gd name="connsiteY5" fmla="*/ 12657 h 32136"/>
                  <a:gd name="connsiteX6" fmla="*/ 19480 w 32136"/>
                  <a:gd name="connsiteY6" fmla="*/ 5751 h 32136"/>
                  <a:gd name="connsiteX7" fmla="*/ 26386 w 32136"/>
                  <a:gd name="connsiteY7" fmla="*/ 19480 h 32136"/>
                  <a:gd name="connsiteX8" fmla="*/ 12657 w 32136"/>
                  <a:gd name="connsiteY8" fmla="*/ 26386 h 32136"/>
                  <a:gd name="connsiteX9" fmla="*/ 5751 w 32136"/>
                  <a:gd name="connsiteY9" fmla="*/ 12657 h 32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136" h="32136">
                    <a:moveTo>
                      <a:pt x="31319" y="21125"/>
                    </a:moveTo>
                    <a:cubicBezTo>
                      <a:pt x="34114" y="12739"/>
                      <a:pt x="29510" y="3613"/>
                      <a:pt x="21125" y="818"/>
                    </a:cubicBezTo>
                    <a:cubicBezTo>
                      <a:pt x="12739" y="-1977"/>
                      <a:pt x="3613" y="2627"/>
                      <a:pt x="818" y="11012"/>
                    </a:cubicBezTo>
                    <a:cubicBezTo>
                      <a:pt x="-1977" y="19398"/>
                      <a:pt x="2627" y="28524"/>
                      <a:pt x="11012" y="31319"/>
                    </a:cubicBezTo>
                    <a:cubicBezTo>
                      <a:pt x="19398" y="34114"/>
                      <a:pt x="28441" y="29510"/>
                      <a:pt x="31319" y="21125"/>
                    </a:cubicBezTo>
                    <a:close/>
                    <a:moveTo>
                      <a:pt x="5751" y="12657"/>
                    </a:moveTo>
                    <a:cubicBezTo>
                      <a:pt x="7642" y="6984"/>
                      <a:pt x="13808" y="3860"/>
                      <a:pt x="19480" y="5751"/>
                    </a:cubicBezTo>
                    <a:cubicBezTo>
                      <a:pt x="25153" y="7642"/>
                      <a:pt x="28277" y="13808"/>
                      <a:pt x="26386" y="19480"/>
                    </a:cubicBezTo>
                    <a:cubicBezTo>
                      <a:pt x="24495" y="25153"/>
                      <a:pt x="18329" y="28277"/>
                      <a:pt x="12657" y="26386"/>
                    </a:cubicBezTo>
                    <a:cubicBezTo>
                      <a:pt x="6902" y="24495"/>
                      <a:pt x="3860" y="18329"/>
                      <a:pt x="5751" y="12657"/>
                    </a:cubicBezTo>
                    <a:close/>
                  </a:path>
                </a:pathLst>
              </a:custGeom>
              <a:grpFill/>
              <a:ln w="8221" cap="flat">
                <a:noFill/>
                <a:prstDash val="solid"/>
                <a:miter/>
              </a:ln>
            </p:spPr>
            <p:txBody>
              <a:bodyPr rtlCol="0" anchor="ctr"/>
              <a:lstStyle/>
              <a:p>
                <a:endParaRPr lang="en-US"/>
              </a:p>
            </p:txBody>
          </p:sp>
          <p:sp>
            <p:nvSpPr>
              <p:cNvPr id="145" name="Freeform: Shape 144">
                <a:extLst>
                  <a:ext uri="{FF2B5EF4-FFF2-40B4-BE49-F238E27FC236}">
                    <a16:creationId xmlns:a16="http://schemas.microsoft.com/office/drawing/2014/main" id="{C88C70B3-B4F0-497B-BEB1-537236EEB195}"/>
                  </a:ext>
                </a:extLst>
              </p:cNvPr>
              <p:cNvSpPr/>
              <p:nvPr/>
            </p:nvSpPr>
            <p:spPr>
              <a:xfrm>
                <a:off x="4104475" y="948150"/>
                <a:ext cx="22539" cy="22539"/>
              </a:xfrm>
              <a:custGeom>
                <a:avLst/>
                <a:gdLst>
                  <a:gd name="connsiteX0" fmla="*/ 21957 w 22539"/>
                  <a:gd name="connsiteY0" fmla="*/ 14805 h 22539"/>
                  <a:gd name="connsiteX1" fmla="*/ 14805 w 22539"/>
                  <a:gd name="connsiteY1" fmla="*/ 582 h 22539"/>
                  <a:gd name="connsiteX2" fmla="*/ 582 w 22539"/>
                  <a:gd name="connsiteY2" fmla="*/ 7734 h 22539"/>
                  <a:gd name="connsiteX3" fmla="*/ 7735 w 22539"/>
                  <a:gd name="connsiteY3" fmla="*/ 21957 h 22539"/>
                  <a:gd name="connsiteX4" fmla="*/ 21957 w 22539"/>
                  <a:gd name="connsiteY4" fmla="*/ 14805 h 22539"/>
                  <a:gd name="connsiteX5" fmla="*/ 5515 w 22539"/>
                  <a:gd name="connsiteY5" fmla="*/ 9379 h 22539"/>
                  <a:gd name="connsiteX6" fmla="*/ 13161 w 22539"/>
                  <a:gd name="connsiteY6" fmla="*/ 5597 h 22539"/>
                  <a:gd name="connsiteX7" fmla="*/ 16942 w 22539"/>
                  <a:gd name="connsiteY7" fmla="*/ 13243 h 22539"/>
                  <a:gd name="connsiteX8" fmla="*/ 9297 w 22539"/>
                  <a:gd name="connsiteY8" fmla="*/ 17024 h 22539"/>
                  <a:gd name="connsiteX9" fmla="*/ 5515 w 22539"/>
                  <a:gd name="connsiteY9" fmla="*/ 9379 h 22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539" h="22539">
                    <a:moveTo>
                      <a:pt x="21957" y="14805"/>
                    </a:moveTo>
                    <a:cubicBezTo>
                      <a:pt x="23930" y="8968"/>
                      <a:pt x="20724" y="2555"/>
                      <a:pt x="14805" y="582"/>
                    </a:cubicBezTo>
                    <a:cubicBezTo>
                      <a:pt x="8968" y="-1391"/>
                      <a:pt x="2555" y="1815"/>
                      <a:pt x="582" y="7734"/>
                    </a:cubicBezTo>
                    <a:cubicBezTo>
                      <a:pt x="-1391" y="13654"/>
                      <a:pt x="1815" y="19984"/>
                      <a:pt x="7735" y="21957"/>
                    </a:cubicBezTo>
                    <a:cubicBezTo>
                      <a:pt x="13571" y="23930"/>
                      <a:pt x="19984" y="20724"/>
                      <a:pt x="21957" y="14805"/>
                    </a:cubicBezTo>
                    <a:close/>
                    <a:moveTo>
                      <a:pt x="5515" y="9379"/>
                    </a:moveTo>
                    <a:cubicBezTo>
                      <a:pt x="6583" y="6255"/>
                      <a:pt x="9954" y="4528"/>
                      <a:pt x="13161" y="5597"/>
                    </a:cubicBezTo>
                    <a:cubicBezTo>
                      <a:pt x="16285" y="6666"/>
                      <a:pt x="18011" y="10036"/>
                      <a:pt x="16942" y="13243"/>
                    </a:cubicBezTo>
                    <a:cubicBezTo>
                      <a:pt x="15873" y="16367"/>
                      <a:pt x="12503" y="18093"/>
                      <a:pt x="9297" y="17024"/>
                    </a:cubicBezTo>
                    <a:cubicBezTo>
                      <a:pt x="6255" y="15956"/>
                      <a:pt x="4528" y="12503"/>
                      <a:pt x="5515" y="9379"/>
                    </a:cubicBezTo>
                    <a:close/>
                  </a:path>
                </a:pathLst>
              </a:custGeom>
              <a:grpFill/>
              <a:ln w="8221" cap="flat">
                <a:noFill/>
                <a:prstDash val="solid"/>
                <a:miter/>
              </a:ln>
            </p:spPr>
            <p:txBody>
              <a:bodyPr rtlCol="0" anchor="ctr"/>
              <a:lstStyle/>
              <a:p>
                <a:endParaRPr lang="en-US"/>
              </a:p>
            </p:txBody>
          </p:sp>
          <p:sp>
            <p:nvSpPr>
              <p:cNvPr id="146" name="Freeform: Shape 145">
                <a:extLst>
                  <a:ext uri="{FF2B5EF4-FFF2-40B4-BE49-F238E27FC236}">
                    <a16:creationId xmlns:a16="http://schemas.microsoft.com/office/drawing/2014/main" id="{CB36DE4A-C993-4153-9F13-58E205539B64}"/>
                  </a:ext>
                </a:extLst>
              </p:cNvPr>
              <p:cNvSpPr/>
              <p:nvPr/>
            </p:nvSpPr>
            <p:spPr>
              <a:xfrm>
                <a:off x="3910216" y="898963"/>
                <a:ext cx="33630" cy="23468"/>
              </a:xfrm>
              <a:custGeom>
                <a:avLst/>
                <a:gdLst>
                  <a:gd name="connsiteX0" fmla="*/ 33049 w 33630"/>
                  <a:gd name="connsiteY0" fmla="*/ 15816 h 23468"/>
                  <a:gd name="connsiteX1" fmla="*/ 25896 w 33630"/>
                  <a:gd name="connsiteY1" fmla="*/ 1593 h 23468"/>
                  <a:gd name="connsiteX2" fmla="*/ 246 w 33630"/>
                  <a:gd name="connsiteY2" fmla="*/ 4881 h 23468"/>
                  <a:gd name="connsiteX3" fmla="*/ 18826 w 33630"/>
                  <a:gd name="connsiteY3" fmla="*/ 22886 h 23468"/>
                  <a:gd name="connsiteX4" fmla="*/ 33049 w 33630"/>
                  <a:gd name="connsiteY4" fmla="*/ 15816 h 23468"/>
                  <a:gd name="connsiteX5" fmla="*/ 5179 w 33630"/>
                  <a:gd name="connsiteY5" fmla="*/ 6608 h 23468"/>
                  <a:gd name="connsiteX6" fmla="*/ 24334 w 33630"/>
                  <a:gd name="connsiteY6" fmla="*/ 6526 h 23468"/>
                  <a:gd name="connsiteX7" fmla="*/ 28116 w 33630"/>
                  <a:gd name="connsiteY7" fmla="*/ 14171 h 23468"/>
                  <a:gd name="connsiteX8" fmla="*/ 20470 w 33630"/>
                  <a:gd name="connsiteY8" fmla="*/ 17953 h 23468"/>
                  <a:gd name="connsiteX9" fmla="*/ 5179 w 33630"/>
                  <a:gd name="connsiteY9" fmla="*/ 6608 h 23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630" h="23468">
                    <a:moveTo>
                      <a:pt x="33049" y="15816"/>
                    </a:moveTo>
                    <a:cubicBezTo>
                      <a:pt x="35022" y="9979"/>
                      <a:pt x="31815" y="3566"/>
                      <a:pt x="25896" y="1593"/>
                    </a:cubicBezTo>
                    <a:cubicBezTo>
                      <a:pt x="22772" y="524"/>
                      <a:pt x="2713" y="-2682"/>
                      <a:pt x="246" y="4881"/>
                    </a:cubicBezTo>
                    <a:cubicBezTo>
                      <a:pt x="-2302" y="12445"/>
                      <a:pt x="15702" y="21817"/>
                      <a:pt x="18826" y="22886"/>
                    </a:cubicBezTo>
                    <a:cubicBezTo>
                      <a:pt x="24745" y="24859"/>
                      <a:pt x="31076" y="21653"/>
                      <a:pt x="33049" y="15816"/>
                    </a:cubicBezTo>
                    <a:close/>
                    <a:moveTo>
                      <a:pt x="5179" y="6608"/>
                    </a:moveTo>
                    <a:cubicBezTo>
                      <a:pt x="6741" y="4635"/>
                      <a:pt x="19402" y="4881"/>
                      <a:pt x="24334" y="6526"/>
                    </a:cubicBezTo>
                    <a:cubicBezTo>
                      <a:pt x="27458" y="7594"/>
                      <a:pt x="29185" y="10965"/>
                      <a:pt x="28116" y="14171"/>
                    </a:cubicBezTo>
                    <a:cubicBezTo>
                      <a:pt x="27047" y="17295"/>
                      <a:pt x="23677" y="19022"/>
                      <a:pt x="20470" y="17953"/>
                    </a:cubicBezTo>
                    <a:cubicBezTo>
                      <a:pt x="15538" y="16309"/>
                      <a:pt x="5261" y="8910"/>
                      <a:pt x="5179" y="6608"/>
                    </a:cubicBezTo>
                    <a:close/>
                  </a:path>
                </a:pathLst>
              </a:custGeom>
              <a:grpFill/>
              <a:ln w="8221" cap="flat">
                <a:noFill/>
                <a:prstDash val="solid"/>
                <a:miter/>
              </a:ln>
            </p:spPr>
            <p:txBody>
              <a:bodyPr rtlCol="0" anchor="ctr"/>
              <a:lstStyle/>
              <a:p>
                <a:endParaRPr lang="en-US"/>
              </a:p>
            </p:txBody>
          </p:sp>
          <p:sp>
            <p:nvSpPr>
              <p:cNvPr id="147" name="Freeform: Shape 146">
                <a:extLst>
                  <a:ext uri="{FF2B5EF4-FFF2-40B4-BE49-F238E27FC236}">
                    <a16:creationId xmlns:a16="http://schemas.microsoft.com/office/drawing/2014/main" id="{6E562743-A009-495F-8F4B-182FEBEDFE55}"/>
                  </a:ext>
                </a:extLst>
              </p:cNvPr>
              <p:cNvSpPr/>
              <p:nvPr/>
            </p:nvSpPr>
            <p:spPr>
              <a:xfrm>
                <a:off x="4173140" y="906652"/>
                <a:ext cx="67144" cy="191416"/>
              </a:xfrm>
              <a:custGeom>
                <a:avLst/>
                <a:gdLst>
                  <a:gd name="connsiteX0" fmla="*/ 62058 w 67144"/>
                  <a:gd name="connsiteY0" fmla="*/ 1797 h 191416"/>
                  <a:gd name="connsiteX1" fmla="*/ 153 w 67144"/>
                  <a:gd name="connsiteY1" fmla="*/ 188007 h 191416"/>
                  <a:gd name="connsiteX2" fmla="*/ 1797 w 67144"/>
                  <a:gd name="connsiteY2" fmla="*/ 191295 h 191416"/>
                  <a:gd name="connsiteX3" fmla="*/ 5086 w 67144"/>
                  <a:gd name="connsiteY3" fmla="*/ 189651 h 191416"/>
                  <a:gd name="connsiteX4" fmla="*/ 66991 w 67144"/>
                  <a:gd name="connsiteY4" fmla="*/ 3441 h 191416"/>
                  <a:gd name="connsiteX5" fmla="*/ 65347 w 67144"/>
                  <a:gd name="connsiteY5" fmla="*/ 153 h 191416"/>
                  <a:gd name="connsiteX6" fmla="*/ 62058 w 67144"/>
                  <a:gd name="connsiteY6" fmla="*/ 1797 h 191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144" h="191416">
                    <a:moveTo>
                      <a:pt x="62058" y="1797"/>
                    </a:moveTo>
                    <a:lnTo>
                      <a:pt x="153" y="188007"/>
                    </a:lnTo>
                    <a:cubicBezTo>
                      <a:pt x="-340" y="189404"/>
                      <a:pt x="400" y="190884"/>
                      <a:pt x="1797" y="191295"/>
                    </a:cubicBezTo>
                    <a:cubicBezTo>
                      <a:pt x="3195" y="191706"/>
                      <a:pt x="4675" y="191049"/>
                      <a:pt x="5086" y="189651"/>
                    </a:cubicBezTo>
                    <a:lnTo>
                      <a:pt x="66991" y="3441"/>
                    </a:lnTo>
                    <a:cubicBezTo>
                      <a:pt x="67484" y="2044"/>
                      <a:pt x="66744" y="564"/>
                      <a:pt x="65347" y="153"/>
                    </a:cubicBezTo>
                    <a:cubicBezTo>
                      <a:pt x="63949" y="-340"/>
                      <a:pt x="62470" y="400"/>
                      <a:pt x="62058" y="1797"/>
                    </a:cubicBezTo>
                    <a:close/>
                  </a:path>
                </a:pathLst>
              </a:custGeom>
              <a:grpFill/>
              <a:ln w="8221" cap="flat">
                <a:noFill/>
                <a:prstDash val="solid"/>
                <a:miter/>
              </a:ln>
            </p:spPr>
            <p:txBody>
              <a:bodyPr rtlCol="0" anchor="ctr"/>
              <a:lstStyle/>
              <a:p>
                <a:endParaRPr lang="en-US"/>
              </a:p>
            </p:txBody>
          </p:sp>
          <p:sp>
            <p:nvSpPr>
              <p:cNvPr id="148" name="Freeform: Shape 147">
                <a:extLst>
                  <a:ext uri="{FF2B5EF4-FFF2-40B4-BE49-F238E27FC236}">
                    <a16:creationId xmlns:a16="http://schemas.microsoft.com/office/drawing/2014/main" id="{1B48613F-7C56-497B-8C73-26299AC22A67}"/>
                  </a:ext>
                </a:extLst>
              </p:cNvPr>
              <p:cNvSpPr/>
              <p:nvPr/>
            </p:nvSpPr>
            <p:spPr>
              <a:xfrm>
                <a:off x="3881124" y="709553"/>
                <a:ext cx="81613" cy="187868"/>
              </a:xfrm>
              <a:custGeom>
                <a:avLst/>
                <a:gdLst>
                  <a:gd name="connsiteX0" fmla="*/ 49480 w 81613"/>
                  <a:gd name="connsiteY0" fmla="*/ 10631 h 187868"/>
                  <a:gd name="connsiteX1" fmla="*/ 36244 w 81613"/>
                  <a:gd name="connsiteY1" fmla="*/ 50339 h 187868"/>
                  <a:gd name="connsiteX2" fmla="*/ 22021 w 81613"/>
                  <a:gd name="connsiteY2" fmla="*/ 45571 h 187868"/>
                  <a:gd name="connsiteX3" fmla="*/ 18733 w 81613"/>
                  <a:gd name="connsiteY3" fmla="*/ 47215 h 187868"/>
                  <a:gd name="connsiteX4" fmla="*/ 12156 w 81613"/>
                  <a:gd name="connsiteY4" fmla="*/ 66946 h 187868"/>
                  <a:gd name="connsiteX5" fmla="*/ 13800 w 81613"/>
                  <a:gd name="connsiteY5" fmla="*/ 70235 h 187868"/>
                  <a:gd name="connsiteX6" fmla="*/ 28023 w 81613"/>
                  <a:gd name="connsiteY6" fmla="*/ 75003 h 187868"/>
                  <a:gd name="connsiteX7" fmla="*/ 4674 w 81613"/>
                  <a:gd name="connsiteY7" fmla="*/ 145130 h 187868"/>
                  <a:gd name="connsiteX8" fmla="*/ 5168 w 81613"/>
                  <a:gd name="connsiteY8" fmla="*/ 152446 h 187868"/>
                  <a:gd name="connsiteX9" fmla="*/ 8374 w 81613"/>
                  <a:gd name="connsiteY9" fmla="*/ 156064 h 187868"/>
                  <a:gd name="connsiteX10" fmla="*/ 153 w 81613"/>
                  <a:gd name="connsiteY10" fmla="*/ 180727 h 187868"/>
                  <a:gd name="connsiteX11" fmla="*/ 1797 w 81613"/>
                  <a:gd name="connsiteY11" fmla="*/ 184016 h 187868"/>
                  <a:gd name="connsiteX12" fmla="*/ 12978 w 81613"/>
                  <a:gd name="connsiteY12" fmla="*/ 187715 h 187868"/>
                  <a:gd name="connsiteX13" fmla="*/ 16266 w 81613"/>
                  <a:gd name="connsiteY13" fmla="*/ 186071 h 187868"/>
                  <a:gd name="connsiteX14" fmla="*/ 24488 w 81613"/>
                  <a:gd name="connsiteY14" fmla="*/ 161407 h 187868"/>
                  <a:gd name="connsiteX15" fmla="*/ 34024 w 81613"/>
                  <a:gd name="connsiteY15" fmla="*/ 154831 h 187868"/>
                  <a:gd name="connsiteX16" fmla="*/ 57372 w 81613"/>
                  <a:gd name="connsiteY16" fmla="*/ 84704 h 187868"/>
                  <a:gd name="connsiteX17" fmla="*/ 71595 w 81613"/>
                  <a:gd name="connsiteY17" fmla="*/ 89472 h 187868"/>
                  <a:gd name="connsiteX18" fmla="*/ 74883 w 81613"/>
                  <a:gd name="connsiteY18" fmla="*/ 87828 h 187868"/>
                  <a:gd name="connsiteX19" fmla="*/ 81460 w 81613"/>
                  <a:gd name="connsiteY19" fmla="*/ 68097 h 187868"/>
                  <a:gd name="connsiteX20" fmla="*/ 79816 w 81613"/>
                  <a:gd name="connsiteY20" fmla="*/ 64809 h 187868"/>
                  <a:gd name="connsiteX21" fmla="*/ 65593 w 81613"/>
                  <a:gd name="connsiteY21" fmla="*/ 60040 h 187868"/>
                  <a:gd name="connsiteX22" fmla="*/ 78830 w 81613"/>
                  <a:gd name="connsiteY22" fmla="*/ 20332 h 187868"/>
                  <a:gd name="connsiteX23" fmla="*/ 69046 w 81613"/>
                  <a:gd name="connsiteY23" fmla="*/ 766 h 187868"/>
                  <a:gd name="connsiteX24" fmla="*/ 49480 w 81613"/>
                  <a:gd name="connsiteY24" fmla="*/ 10631 h 187868"/>
                  <a:gd name="connsiteX25" fmla="*/ 52439 w 81613"/>
                  <a:gd name="connsiteY25" fmla="*/ 83142 h 187868"/>
                  <a:gd name="connsiteX26" fmla="*/ 29091 w 81613"/>
                  <a:gd name="connsiteY26" fmla="*/ 153269 h 187868"/>
                  <a:gd name="connsiteX27" fmla="*/ 23583 w 81613"/>
                  <a:gd name="connsiteY27" fmla="*/ 156064 h 187868"/>
                  <a:gd name="connsiteX28" fmla="*/ 20295 w 81613"/>
                  <a:gd name="connsiteY28" fmla="*/ 157708 h 187868"/>
                  <a:gd name="connsiteX29" fmla="*/ 12238 w 81613"/>
                  <a:gd name="connsiteY29" fmla="*/ 181960 h 187868"/>
                  <a:gd name="connsiteX30" fmla="*/ 5990 w 81613"/>
                  <a:gd name="connsiteY30" fmla="*/ 179905 h 187868"/>
                  <a:gd name="connsiteX31" fmla="*/ 14047 w 81613"/>
                  <a:gd name="connsiteY31" fmla="*/ 155653 h 187868"/>
                  <a:gd name="connsiteX32" fmla="*/ 12402 w 81613"/>
                  <a:gd name="connsiteY32" fmla="*/ 152364 h 187868"/>
                  <a:gd name="connsiteX33" fmla="*/ 9854 w 81613"/>
                  <a:gd name="connsiteY33" fmla="*/ 150227 h 187868"/>
                  <a:gd name="connsiteX34" fmla="*/ 9607 w 81613"/>
                  <a:gd name="connsiteY34" fmla="*/ 146856 h 187868"/>
                  <a:gd name="connsiteX35" fmla="*/ 32955 w 81613"/>
                  <a:gd name="connsiteY35" fmla="*/ 76729 h 187868"/>
                  <a:gd name="connsiteX36" fmla="*/ 52439 w 81613"/>
                  <a:gd name="connsiteY36" fmla="*/ 83142 h 187868"/>
                  <a:gd name="connsiteX37" fmla="*/ 37066 w 81613"/>
                  <a:gd name="connsiteY37" fmla="*/ 56012 h 187868"/>
                  <a:gd name="connsiteX38" fmla="*/ 37066 w 81613"/>
                  <a:gd name="connsiteY38" fmla="*/ 56012 h 187868"/>
                  <a:gd name="connsiteX39" fmla="*/ 61483 w 81613"/>
                  <a:gd name="connsiteY39" fmla="*/ 64151 h 187868"/>
                  <a:gd name="connsiteX40" fmla="*/ 61483 w 81613"/>
                  <a:gd name="connsiteY40" fmla="*/ 64151 h 187868"/>
                  <a:gd name="connsiteX41" fmla="*/ 75706 w 81613"/>
                  <a:gd name="connsiteY41" fmla="*/ 68837 h 187868"/>
                  <a:gd name="connsiteX42" fmla="*/ 70773 w 81613"/>
                  <a:gd name="connsiteY42" fmla="*/ 83635 h 187868"/>
                  <a:gd name="connsiteX43" fmla="*/ 56550 w 81613"/>
                  <a:gd name="connsiteY43" fmla="*/ 78867 h 187868"/>
                  <a:gd name="connsiteX44" fmla="*/ 32133 w 81613"/>
                  <a:gd name="connsiteY44" fmla="*/ 70728 h 187868"/>
                  <a:gd name="connsiteX45" fmla="*/ 17911 w 81613"/>
                  <a:gd name="connsiteY45" fmla="*/ 65960 h 187868"/>
                  <a:gd name="connsiteX46" fmla="*/ 22843 w 81613"/>
                  <a:gd name="connsiteY46" fmla="*/ 51162 h 187868"/>
                  <a:gd name="connsiteX47" fmla="*/ 37066 w 81613"/>
                  <a:gd name="connsiteY47" fmla="*/ 56012 h 187868"/>
                  <a:gd name="connsiteX48" fmla="*/ 73897 w 81613"/>
                  <a:gd name="connsiteY48" fmla="*/ 18688 h 187868"/>
                  <a:gd name="connsiteX49" fmla="*/ 60661 w 81613"/>
                  <a:gd name="connsiteY49" fmla="*/ 58396 h 187868"/>
                  <a:gd name="connsiteX50" fmla="*/ 41259 w 81613"/>
                  <a:gd name="connsiteY50" fmla="*/ 51901 h 187868"/>
                  <a:gd name="connsiteX51" fmla="*/ 54495 w 81613"/>
                  <a:gd name="connsiteY51" fmla="*/ 12193 h 187868"/>
                  <a:gd name="connsiteX52" fmla="*/ 67402 w 81613"/>
                  <a:gd name="connsiteY52" fmla="*/ 5698 h 187868"/>
                  <a:gd name="connsiteX53" fmla="*/ 73897 w 81613"/>
                  <a:gd name="connsiteY53" fmla="*/ 18688 h 18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81613" h="187868">
                    <a:moveTo>
                      <a:pt x="49480" y="10631"/>
                    </a:moveTo>
                    <a:lnTo>
                      <a:pt x="36244" y="50339"/>
                    </a:lnTo>
                    <a:lnTo>
                      <a:pt x="22021" y="45571"/>
                    </a:lnTo>
                    <a:cubicBezTo>
                      <a:pt x="20624" y="45078"/>
                      <a:pt x="19144" y="45818"/>
                      <a:pt x="18733" y="47215"/>
                    </a:cubicBezTo>
                    <a:lnTo>
                      <a:pt x="12156" y="66946"/>
                    </a:lnTo>
                    <a:cubicBezTo>
                      <a:pt x="11663" y="68344"/>
                      <a:pt x="12402" y="69824"/>
                      <a:pt x="13800" y="70235"/>
                    </a:cubicBezTo>
                    <a:lnTo>
                      <a:pt x="28023" y="75003"/>
                    </a:lnTo>
                    <a:lnTo>
                      <a:pt x="4674" y="145130"/>
                    </a:lnTo>
                    <a:cubicBezTo>
                      <a:pt x="3852" y="147514"/>
                      <a:pt x="4017" y="150144"/>
                      <a:pt x="5168" y="152446"/>
                    </a:cubicBezTo>
                    <a:cubicBezTo>
                      <a:pt x="5908" y="153926"/>
                      <a:pt x="6976" y="155159"/>
                      <a:pt x="8374" y="156064"/>
                    </a:cubicBezTo>
                    <a:lnTo>
                      <a:pt x="153" y="180727"/>
                    </a:lnTo>
                    <a:cubicBezTo>
                      <a:pt x="-340" y="182125"/>
                      <a:pt x="400" y="183605"/>
                      <a:pt x="1797" y="184016"/>
                    </a:cubicBezTo>
                    <a:lnTo>
                      <a:pt x="12978" y="187715"/>
                    </a:lnTo>
                    <a:cubicBezTo>
                      <a:pt x="14375" y="188209"/>
                      <a:pt x="15855" y="187469"/>
                      <a:pt x="16266" y="186071"/>
                    </a:cubicBezTo>
                    <a:lnTo>
                      <a:pt x="24488" y="161407"/>
                    </a:lnTo>
                    <a:cubicBezTo>
                      <a:pt x="28680" y="161572"/>
                      <a:pt x="32626" y="159023"/>
                      <a:pt x="34024" y="154831"/>
                    </a:cubicBezTo>
                    <a:lnTo>
                      <a:pt x="57372" y="84704"/>
                    </a:lnTo>
                    <a:lnTo>
                      <a:pt x="71595" y="89472"/>
                    </a:lnTo>
                    <a:cubicBezTo>
                      <a:pt x="72992" y="89965"/>
                      <a:pt x="74472" y="89226"/>
                      <a:pt x="74883" y="87828"/>
                    </a:cubicBezTo>
                    <a:lnTo>
                      <a:pt x="81460" y="68097"/>
                    </a:lnTo>
                    <a:cubicBezTo>
                      <a:pt x="81953" y="66700"/>
                      <a:pt x="81214" y="65220"/>
                      <a:pt x="79816" y="64809"/>
                    </a:cubicBezTo>
                    <a:lnTo>
                      <a:pt x="65593" y="60040"/>
                    </a:lnTo>
                    <a:lnTo>
                      <a:pt x="78830" y="20332"/>
                    </a:lnTo>
                    <a:cubicBezTo>
                      <a:pt x="81543" y="12275"/>
                      <a:pt x="77103" y="3479"/>
                      <a:pt x="69046" y="766"/>
                    </a:cubicBezTo>
                    <a:cubicBezTo>
                      <a:pt x="60907" y="-1865"/>
                      <a:pt x="52193" y="2492"/>
                      <a:pt x="49480" y="10631"/>
                    </a:cubicBezTo>
                    <a:close/>
                    <a:moveTo>
                      <a:pt x="52439" y="83142"/>
                    </a:moveTo>
                    <a:lnTo>
                      <a:pt x="29091" y="153269"/>
                    </a:lnTo>
                    <a:cubicBezTo>
                      <a:pt x="28352" y="155570"/>
                      <a:pt x="25885" y="156804"/>
                      <a:pt x="23583" y="156064"/>
                    </a:cubicBezTo>
                    <a:cubicBezTo>
                      <a:pt x="22186" y="155570"/>
                      <a:pt x="20706" y="156310"/>
                      <a:pt x="20295" y="157708"/>
                    </a:cubicBezTo>
                    <a:lnTo>
                      <a:pt x="12238" y="181960"/>
                    </a:lnTo>
                    <a:lnTo>
                      <a:pt x="5990" y="179905"/>
                    </a:lnTo>
                    <a:lnTo>
                      <a:pt x="14047" y="155653"/>
                    </a:lnTo>
                    <a:cubicBezTo>
                      <a:pt x="14540" y="154255"/>
                      <a:pt x="13800" y="152775"/>
                      <a:pt x="12402" y="152364"/>
                    </a:cubicBezTo>
                    <a:cubicBezTo>
                      <a:pt x="11334" y="152035"/>
                      <a:pt x="10429" y="151213"/>
                      <a:pt x="9854" y="150227"/>
                    </a:cubicBezTo>
                    <a:cubicBezTo>
                      <a:pt x="9361" y="149158"/>
                      <a:pt x="9278" y="148007"/>
                      <a:pt x="9607" y="146856"/>
                    </a:cubicBezTo>
                    <a:lnTo>
                      <a:pt x="32955" y="76729"/>
                    </a:lnTo>
                    <a:lnTo>
                      <a:pt x="52439" y="83142"/>
                    </a:lnTo>
                    <a:close/>
                    <a:moveTo>
                      <a:pt x="37066" y="56012"/>
                    </a:moveTo>
                    <a:cubicBezTo>
                      <a:pt x="37066" y="56012"/>
                      <a:pt x="37066" y="56094"/>
                      <a:pt x="37066" y="56012"/>
                    </a:cubicBezTo>
                    <a:lnTo>
                      <a:pt x="61483" y="64151"/>
                    </a:lnTo>
                    <a:cubicBezTo>
                      <a:pt x="61483" y="64151"/>
                      <a:pt x="61483" y="64151"/>
                      <a:pt x="61483" y="64151"/>
                    </a:cubicBezTo>
                    <a:lnTo>
                      <a:pt x="75706" y="68837"/>
                    </a:lnTo>
                    <a:lnTo>
                      <a:pt x="70773" y="83635"/>
                    </a:lnTo>
                    <a:lnTo>
                      <a:pt x="56550" y="78867"/>
                    </a:lnTo>
                    <a:lnTo>
                      <a:pt x="32133" y="70728"/>
                    </a:lnTo>
                    <a:lnTo>
                      <a:pt x="17911" y="65960"/>
                    </a:lnTo>
                    <a:lnTo>
                      <a:pt x="22843" y="51162"/>
                    </a:lnTo>
                    <a:lnTo>
                      <a:pt x="37066" y="56012"/>
                    </a:lnTo>
                    <a:close/>
                    <a:moveTo>
                      <a:pt x="73897" y="18688"/>
                    </a:moveTo>
                    <a:lnTo>
                      <a:pt x="60661" y="58396"/>
                    </a:lnTo>
                    <a:lnTo>
                      <a:pt x="41259" y="51901"/>
                    </a:lnTo>
                    <a:lnTo>
                      <a:pt x="54495" y="12193"/>
                    </a:lnTo>
                    <a:cubicBezTo>
                      <a:pt x="56303" y="6849"/>
                      <a:pt x="62058" y="3890"/>
                      <a:pt x="67402" y="5698"/>
                    </a:cubicBezTo>
                    <a:cubicBezTo>
                      <a:pt x="72746" y="7589"/>
                      <a:pt x="75623" y="13344"/>
                      <a:pt x="73897" y="18688"/>
                    </a:cubicBezTo>
                    <a:close/>
                  </a:path>
                </a:pathLst>
              </a:custGeom>
              <a:grpFill/>
              <a:ln w="8221" cap="flat">
                <a:noFill/>
                <a:prstDash val="solid"/>
                <a:miter/>
              </a:ln>
            </p:spPr>
            <p:txBody>
              <a:bodyPr rtlCol="0" anchor="ctr"/>
              <a:lstStyle/>
              <a:p>
                <a:endParaRPr lang="en-US"/>
              </a:p>
            </p:txBody>
          </p:sp>
          <p:sp>
            <p:nvSpPr>
              <p:cNvPr id="149" name="Freeform: Shape 148">
                <a:extLst>
                  <a:ext uri="{FF2B5EF4-FFF2-40B4-BE49-F238E27FC236}">
                    <a16:creationId xmlns:a16="http://schemas.microsoft.com/office/drawing/2014/main" id="{B8DA04CF-D4A0-4696-804F-785A798F9730}"/>
                  </a:ext>
                </a:extLst>
              </p:cNvPr>
              <p:cNvSpPr/>
              <p:nvPr/>
            </p:nvSpPr>
            <p:spPr>
              <a:xfrm>
                <a:off x="4079908" y="868450"/>
                <a:ext cx="71249" cy="38233"/>
              </a:xfrm>
              <a:custGeom>
                <a:avLst/>
                <a:gdLst>
                  <a:gd name="connsiteX0" fmla="*/ 239 w 71249"/>
                  <a:gd name="connsiteY0" fmla="*/ 36792 h 38233"/>
                  <a:gd name="connsiteX1" fmla="*/ 3774 w 71249"/>
                  <a:gd name="connsiteY1" fmla="*/ 37943 h 38233"/>
                  <a:gd name="connsiteX2" fmla="*/ 69790 w 71249"/>
                  <a:gd name="connsiteY2" fmla="*/ 4894 h 38233"/>
                  <a:gd name="connsiteX3" fmla="*/ 71106 w 71249"/>
                  <a:gd name="connsiteY3" fmla="*/ 3414 h 38233"/>
                  <a:gd name="connsiteX4" fmla="*/ 70941 w 71249"/>
                  <a:gd name="connsiteY4" fmla="*/ 1441 h 38233"/>
                  <a:gd name="connsiteX5" fmla="*/ 67406 w 71249"/>
                  <a:gd name="connsiteY5" fmla="*/ 290 h 38233"/>
                  <a:gd name="connsiteX6" fmla="*/ 1390 w 71249"/>
                  <a:gd name="connsiteY6" fmla="*/ 33339 h 38233"/>
                  <a:gd name="connsiteX7" fmla="*/ 239 w 71249"/>
                  <a:gd name="connsiteY7" fmla="*/ 36792 h 38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249" h="38233">
                    <a:moveTo>
                      <a:pt x="239" y="36792"/>
                    </a:moveTo>
                    <a:cubicBezTo>
                      <a:pt x="897" y="38107"/>
                      <a:pt x="2459" y="38601"/>
                      <a:pt x="3774" y="37943"/>
                    </a:cubicBezTo>
                    <a:lnTo>
                      <a:pt x="69790" y="4894"/>
                    </a:lnTo>
                    <a:cubicBezTo>
                      <a:pt x="70448" y="4565"/>
                      <a:pt x="70859" y="3990"/>
                      <a:pt x="71106" y="3414"/>
                    </a:cubicBezTo>
                    <a:cubicBezTo>
                      <a:pt x="71352" y="2756"/>
                      <a:pt x="71270" y="2099"/>
                      <a:pt x="70941" y="1441"/>
                    </a:cubicBezTo>
                    <a:cubicBezTo>
                      <a:pt x="70284" y="126"/>
                      <a:pt x="68722" y="-368"/>
                      <a:pt x="67406" y="290"/>
                    </a:cubicBezTo>
                    <a:lnTo>
                      <a:pt x="1390" y="33339"/>
                    </a:lnTo>
                    <a:cubicBezTo>
                      <a:pt x="157" y="33915"/>
                      <a:pt x="-336" y="35477"/>
                      <a:pt x="239" y="36792"/>
                    </a:cubicBezTo>
                    <a:close/>
                  </a:path>
                </a:pathLst>
              </a:custGeom>
              <a:grpFill/>
              <a:ln w="8221" cap="flat">
                <a:noFill/>
                <a:prstDash val="solid"/>
                <a:miter/>
              </a:ln>
            </p:spPr>
            <p:txBody>
              <a:bodyPr rtlCol="0" anchor="ctr"/>
              <a:lstStyle/>
              <a:p>
                <a:endParaRPr lang="en-US"/>
              </a:p>
            </p:txBody>
          </p:sp>
          <p:sp>
            <p:nvSpPr>
              <p:cNvPr id="150" name="Freeform: Shape 149">
                <a:extLst>
                  <a:ext uri="{FF2B5EF4-FFF2-40B4-BE49-F238E27FC236}">
                    <a16:creationId xmlns:a16="http://schemas.microsoft.com/office/drawing/2014/main" id="{DD63380E-B9A4-4024-9B26-3BA43C6A7EA1}"/>
                  </a:ext>
                </a:extLst>
              </p:cNvPr>
              <p:cNvSpPr/>
              <p:nvPr/>
            </p:nvSpPr>
            <p:spPr>
              <a:xfrm>
                <a:off x="4161165" y="854474"/>
                <a:ext cx="17780" cy="11514"/>
              </a:xfrm>
              <a:custGeom>
                <a:avLst/>
                <a:gdLst>
                  <a:gd name="connsiteX0" fmla="*/ 17637 w 17780"/>
                  <a:gd name="connsiteY0" fmla="*/ 3414 h 11514"/>
                  <a:gd name="connsiteX1" fmla="*/ 17472 w 17780"/>
                  <a:gd name="connsiteY1" fmla="*/ 1441 h 11514"/>
                  <a:gd name="connsiteX2" fmla="*/ 13937 w 17780"/>
                  <a:gd name="connsiteY2" fmla="*/ 290 h 11514"/>
                  <a:gd name="connsiteX3" fmla="*/ 1441 w 17780"/>
                  <a:gd name="connsiteY3" fmla="*/ 6538 h 11514"/>
                  <a:gd name="connsiteX4" fmla="*/ 290 w 17780"/>
                  <a:gd name="connsiteY4" fmla="*/ 10073 h 11514"/>
                  <a:gd name="connsiteX5" fmla="*/ 3825 w 17780"/>
                  <a:gd name="connsiteY5" fmla="*/ 11224 h 11514"/>
                  <a:gd name="connsiteX6" fmla="*/ 16321 w 17780"/>
                  <a:gd name="connsiteY6" fmla="*/ 4976 h 11514"/>
                  <a:gd name="connsiteX7" fmla="*/ 17637 w 17780"/>
                  <a:gd name="connsiteY7" fmla="*/ 3414 h 11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80" h="11514">
                    <a:moveTo>
                      <a:pt x="17637" y="3414"/>
                    </a:moveTo>
                    <a:cubicBezTo>
                      <a:pt x="17883" y="2756"/>
                      <a:pt x="17801" y="2099"/>
                      <a:pt x="17472" y="1441"/>
                    </a:cubicBezTo>
                    <a:cubicBezTo>
                      <a:pt x="16815" y="126"/>
                      <a:pt x="15253" y="-368"/>
                      <a:pt x="13937" y="290"/>
                    </a:cubicBezTo>
                    <a:lnTo>
                      <a:pt x="1441" y="6538"/>
                    </a:lnTo>
                    <a:cubicBezTo>
                      <a:pt x="126" y="7196"/>
                      <a:pt x="-368" y="8758"/>
                      <a:pt x="290" y="10073"/>
                    </a:cubicBezTo>
                    <a:cubicBezTo>
                      <a:pt x="948" y="11389"/>
                      <a:pt x="2510" y="11882"/>
                      <a:pt x="3825" y="11224"/>
                    </a:cubicBezTo>
                    <a:lnTo>
                      <a:pt x="16321" y="4976"/>
                    </a:lnTo>
                    <a:cubicBezTo>
                      <a:pt x="16979" y="4647"/>
                      <a:pt x="17390" y="4072"/>
                      <a:pt x="17637" y="3414"/>
                    </a:cubicBezTo>
                    <a:close/>
                  </a:path>
                </a:pathLst>
              </a:custGeom>
              <a:grpFill/>
              <a:ln w="8221" cap="flat">
                <a:noFill/>
                <a:prstDash val="solid"/>
                <a:miter/>
              </a:ln>
            </p:spPr>
            <p:txBody>
              <a:bodyPr rtlCol="0" anchor="ctr"/>
              <a:lstStyle/>
              <a:p>
                <a:endParaRPr lang="en-US"/>
              </a:p>
            </p:txBody>
          </p:sp>
          <p:sp>
            <p:nvSpPr>
              <p:cNvPr id="151" name="Freeform: Shape 150">
                <a:extLst>
                  <a:ext uri="{FF2B5EF4-FFF2-40B4-BE49-F238E27FC236}">
                    <a16:creationId xmlns:a16="http://schemas.microsoft.com/office/drawing/2014/main" id="{DD283982-CAE5-4C2B-A0C1-2456EBC68461}"/>
                  </a:ext>
                </a:extLst>
              </p:cNvPr>
              <p:cNvSpPr/>
              <p:nvPr/>
            </p:nvSpPr>
            <p:spPr>
              <a:xfrm>
                <a:off x="3963171" y="732649"/>
                <a:ext cx="13377" cy="29698"/>
              </a:xfrm>
              <a:custGeom>
                <a:avLst/>
                <a:gdLst>
                  <a:gd name="connsiteX0" fmla="*/ 8292 w 13377"/>
                  <a:gd name="connsiteY0" fmla="*/ 1758 h 29698"/>
                  <a:gd name="connsiteX1" fmla="*/ 153 w 13377"/>
                  <a:gd name="connsiteY1" fmla="*/ 26257 h 29698"/>
                  <a:gd name="connsiteX2" fmla="*/ 1797 w 13377"/>
                  <a:gd name="connsiteY2" fmla="*/ 29545 h 29698"/>
                  <a:gd name="connsiteX3" fmla="*/ 5086 w 13377"/>
                  <a:gd name="connsiteY3" fmla="*/ 27901 h 29698"/>
                  <a:gd name="connsiteX4" fmla="*/ 13225 w 13377"/>
                  <a:gd name="connsiteY4" fmla="*/ 3402 h 29698"/>
                  <a:gd name="connsiteX5" fmla="*/ 11580 w 13377"/>
                  <a:gd name="connsiteY5" fmla="*/ 114 h 29698"/>
                  <a:gd name="connsiteX6" fmla="*/ 8292 w 13377"/>
                  <a:gd name="connsiteY6" fmla="*/ 1758 h 29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77" h="29698">
                    <a:moveTo>
                      <a:pt x="8292" y="1758"/>
                    </a:moveTo>
                    <a:lnTo>
                      <a:pt x="153" y="26257"/>
                    </a:lnTo>
                    <a:cubicBezTo>
                      <a:pt x="-340" y="27655"/>
                      <a:pt x="400" y="29134"/>
                      <a:pt x="1797" y="29545"/>
                    </a:cubicBezTo>
                    <a:cubicBezTo>
                      <a:pt x="3195" y="30039"/>
                      <a:pt x="4675" y="29299"/>
                      <a:pt x="5086" y="27901"/>
                    </a:cubicBezTo>
                    <a:lnTo>
                      <a:pt x="13225" y="3402"/>
                    </a:lnTo>
                    <a:cubicBezTo>
                      <a:pt x="13718" y="2005"/>
                      <a:pt x="12978" y="525"/>
                      <a:pt x="11580" y="114"/>
                    </a:cubicBezTo>
                    <a:cubicBezTo>
                      <a:pt x="10183" y="-297"/>
                      <a:pt x="8785" y="442"/>
                      <a:pt x="8292" y="1758"/>
                    </a:cubicBezTo>
                    <a:close/>
                  </a:path>
                </a:pathLst>
              </a:custGeom>
              <a:grpFill/>
              <a:ln w="8221" cap="flat">
                <a:noFill/>
                <a:prstDash val="solid"/>
                <a:miter/>
              </a:ln>
            </p:spPr>
            <p:txBody>
              <a:bodyPr rtlCol="0" anchor="ctr"/>
              <a:lstStyle/>
              <a:p>
                <a:endParaRPr lang="en-US"/>
              </a:p>
            </p:txBody>
          </p:sp>
          <p:sp>
            <p:nvSpPr>
              <p:cNvPr id="152" name="Freeform: Shape 151">
                <a:extLst>
                  <a:ext uri="{FF2B5EF4-FFF2-40B4-BE49-F238E27FC236}">
                    <a16:creationId xmlns:a16="http://schemas.microsoft.com/office/drawing/2014/main" id="{9B68323B-9104-432F-9ABE-193AA9370704}"/>
                  </a:ext>
                </a:extLst>
              </p:cNvPr>
              <p:cNvSpPr/>
              <p:nvPr/>
            </p:nvSpPr>
            <p:spPr>
              <a:xfrm>
                <a:off x="3980847" y="736802"/>
                <a:ext cx="8198" cy="14199"/>
              </a:xfrm>
              <a:custGeom>
                <a:avLst/>
                <a:gdLst>
                  <a:gd name="connsiteX0" fmla="*/ 3112 w 8198"/>
                  <a:gd name="connsiteY0" fmla="*/ 1797 h 14199"/>
                  <a:gd name="connsiteX1" fmla="*/ 153 w 8198"/>
                  <a:gd name="connsiteY1" fmla="*/ 10758 h 14199"/>
                  <a:gd name="connsiteX2" fmla="*/ 1797 w 8198"/>
                  <a:gd name="connsiteY2" fmla="*/ 14047 h 14199"/>
                  <a:gd name="connsiteX3" fmla="*/ 5085 w 8198"/>
                  <a:gd name="connsiteY3" fmla="*/ 12402 h 14199"/>
                  <a:gd name="connsiteX4" fmla="*/ 8045 w 8198"/>
                  <a:gd name="connsiteY4" fmla="*/ 3441 h 14199"/>
                  <a:gd name="connsiteX5" fmla="*/ 6401 w 8198"/>
                  <a:gd name="connsiteY5" fmla="*/ 153 h 14199"/>
                  <a:gd name="connsiteX6" fmla="*/ 3112 w 8198"/>
                  <a:gd name="connsiteY6" fmla="*/ 1797 h 14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98" h="14199">
                    <a:moveTo>
                      <a:pt x="3112" y="1797"/>
                    </a:moveTo>
                    <a:lnTo>
                      <a:pt x="153" y="10758"/>
                    </a:lnTo>
                    <a:cubicBezTo>
                      <a:pt x="-340" y="12156"/>
                      <a:pt x="400" y="13636"/>
                      <a:pt x="1797" y="14047"/>
                    </a:cubicBezTo>
                    <a:cubicBezTo>
                      <a:pt x="3195" y="14540"/>
                      <a:pt x="4674" y="13800"/>
                      <a:pt x="5085" y="12402"/>
                    </a:cubicBezTo>
                    <a:lnTo>
                      <a:pt x="8045" y="3441"/>
                    </a:lnTo>
                    <a:cubicBezTo>
                      <a:pt x="8538" y="2044"/>
                      <a:pt x="7799" y="564"/>
                      <a:pt x="6401" y="153"/>
                    </a:cubicBezTo>
                    <a:cubicBezTo>
                      <a:pt x="5085" y="-340"/>
                      <a:pt x="3606" y="400"/>
                      <a:pt x="3112" y="1797"/>
                    </a:cubicBezTo>
                    <a:close/>
                  </a:path>
                </a:pathLst>
              </a:custGeom>
              <a:grpFill/>
              <a:ln w="8221" cap="flat">
                <a:noFill/>
                <a:prstDash val="solid"/>
                <a:miter/>
              </a:ln>
            </p:spPr>
            <p:txBody>
              <a:bodyPr rtlCol="0" anchor="ctr"/>
              <a:lstStyle/>
              <a:p>
                <a:endParaRPr lang="en-US"/>
              </a:p>
            </p:txBody>
          </p:sp>
        </p:grpSp>
        <p:grpSp>
          <p:nvGrpSpPr>
            <p:cNvPr id="114" name="Graphic 2">
              <a:extLst>
                <a:ext uri="{FF2B5EF4-FFF2-40B4-BE49-F238E27FC236}">
                  <a16:creationId xmlns:a16="http://schemas.microsoft.com/office/drawing/2014/main" id="{1A78699B-0F7E-4B90-8100-F0A3FBE3D621}"/>
                </a:ext>
              </a:extLst>
            </p:cNvPr>
            <p:cNvGrpSpPr/>
            <p:nvPr/>
          </p:nvGrpSpPr>
          <p:grpSpPr>
            <a:xfrm>
              <a:off x="11943206" y="740408"/>
              <a:ext cx="400022" cy="308787"/>
              <a:chOff x="11943206" y="740408"/>
              <a:chExt cx="400022" cy="308787"/>
            </a:xfrm>
            <a:grpFill/>
          </p:grpSpPr>
          <p:sp>
            <p:nvSpPr>
              <p:cNvPr id="138" name="Freeform: Shape 137">
                <a:extLst>
                  <a:ext uri="{FF2B5EF4-FFF2-40B4-BE49-F238E27FC236}">
                    <a16:creationId xmlns:a16="http://schemas.microsoft.com/office/drawing/2014/main" id="{811FE242-5B8C-473C-9AD4-0EB819012A98}"/>
                  </a:ext>
                </a:extLst>
              </p:cNvPr>
              <p:cNvSpPr/>
              <p:nvPr/>
            </p:nvSpPr>
            <p:spPr>
              <a:xfrm>
                <a:off x="11959895" y="740408"/>
                <a:ext cx="383333" cy="288727"/>
              </a:xfrm>
              <a:custGeom>
                <a:avLst/>
                <a:gdLst>
                  <a:gd name="connsiteX0" fmla="*/ 383024 w 383333"/>
                  <a:gd name="connsiteY0" fmla="*/ 269655 h 288727"/>
                  <a:gd name="connsiteX1" fmla="*/ 338301 w 383333"/>
                  <a:gd name="connsiteY1" fmla="*/ 45545 h 288727"/>
                  <a:gd name="connsiteX2" fmla="*/ 338301 w 383333"/>
                  <a:gd name="connsiteY2" fmla="*/ 44805 h 288727"/>
                  <a:gd name="connsiteX3" fmla="*/ 316680 w 383333"/>
                  <a:gd name="connsiteY3" fmla="*/ 23184 h 288727"/>
                  <a:gd name="connsiteX4" fmla="*/ 291605 w 383333"/>
                  <a:gd name="connsiteY4" fmla="*/ 23184 h 288727"/>
                  <a:gd name="connsiteX5" fmla="*/ 291605 w 383333"/>
                  <a:gd name="connsiteY5" fmla="*/ 11592 h 288727"/>
                  <a:gd name="connsiteX6" fmla="*/ 280014 w 383333"/>
                  <a:gd name="connsiteY6" fmla="*/ 0 h 288727"/>
                  <a:gd name="connsiteX7" fmla="*/ 268422 w 383333"/>
                  <a:gd name="connsiteY7" fmla="*/ 11592 h 288727"/>
                  <a:gd name="connsiteX8" fmla="*/ 268422 w 383333"/>
                  <a:gd name="connsiteY8" fmla="*/ 23184 h 288727"/>
                  <a:gd name="connsiteX9" fmla="*/ 246882 w 383333"/>
                  <a:gd name="connsiteY9" fmla="*/ 23184 h 288727"/>
                  <a:gd name="connsiteX10" fmla="*/ 246882 w 383333"/>
                  <a:gd name="connsiteY10" fmla="*/ 11592 h 288727"/>
                  <a:gd name="connsiteX11" fmla="*/ 235290 w 383333"/>
                  <a:gd name="connsiteY11" fmla="*/ 0 h 288727"/>
                  <a:gd name="connsiteX12" fmla="*/ 223698 w 383333"/>
                  <a:gd name="connsiteY12" fmla="*/ 11592 h 288727"/>
                  <a:gd name="connsiteX13" fmla="*/ 223698 w 383333"/>
                  <a:gd name="connsiteY13" fmla="*/ 23184 h 288727"/>
                  <a:gd name="connsiteX14" fmla="*/ 202158 w 383333"/>
                  <a:gd name="connsiteY14" fmla="*/ 23184 h 288727"/>
                  <a:gd name="connsiteX15" fmla="*/ 202158 w 383333"/>
                  <a:gd name="connsiteY15" fmla="*/ 11592 h 288727"/>
                  <a:gd name="connsiteX16" fmla="*/ 190567 w 383333"/>
                  <a:gd name="connsiteY16" fmla="*/ 0 h 288727"/>
                  <a:gd name="connsiteX17" fmla="*/ 178975 w 383333"/>
                  <a:gd name="connsiteY17" fmla="*/ 11592 h 288727"/>
                  <a:gd name="connsiteX18" fmla="*/ 178975 w 383333"/>
                  <a:gd name="connsiteY18" fmla="*/ 23184 h 288727"/>
                  <a:gd name="connsiteX19" fmla="*/ 157436 w 383333"/>
                  <a:gd name="connsiteY19" fmla="*/ 23184 h 288727"/>
                  <a:gd name="connsiteX20" fmla="*/ 157436 w 383333"/>
                  <a:gd name="connsiteY20" fmla="*/ 11592 h 288727"/>
                  <a:gd name="connsiteX21" fmla="*/ 145844 w 383333"/>
                  <a:gd name="connsiteY21" fmla="*/ 0 h 288727"/>
                  <a:gd name="connsiteX22" fmla="*/ 134252 w 383333"/>
                  <a:gd name="connsiteY22" fmla="*/ 11592 h 288727"/>
                  <a:gd name="connsiteX23" fmla="*/ 134252 w 383333"/>
                  <a:gd name="connsiteY23" fmla="*/ 23184 h 288727"/>
                  <a:gd name="connsiteX24" fmla="*/ 112712 w 383333"/>
                  <a:gd name="connsiteY24" fmla="*/ 23184 h 288727"/>
                  <a:gd name="connsiteX25" fmla="*/ 112712 w 383333"/>
                  <a:gd name="connsiteY25" fmla="*/ 11592 h 288727"/>
                  <a:gd name="connsiteX26" fmla="*/ 101121 w 383333"/>
                  <a:gd name="connsiteY26" fmla="*/ 0 h 288727"/>
                  <a:gd name="connsiteX27" fmla="*/ 89529 w 383333"/>
                  <a:gd name="connsiteY27" fmla="*/ 11592 h 288727"/>
                  <a:gd name="connsiteX28" fmla="*/ 89529 w 383333"/>
                  <a:gd name="connsiteY28" fmla="*/ 23184 h 288727"/>
                  <a:gd name="connsiteX29" fmla="*/ 67989 w 383333"/>
                  <a:gd name="connsiteY29" fmla="*/ 23184 h 288727"/>
                  <a:gd name="connsiteX30" fmla="*/ 67989 w 383333"/>
                  <a:gd name="connsiteY30" fmla="*/ 11592 h 288727"/>
                  <a:gd name="connsiteX31" fmla="*/ 56397 w 383333"/>
                  <a:gd name="connsiteY31" fmla="*/ 0 h 288727"/>
                  <a:gd name="connsiteX32" fmla="*/ 44806 w 383333"/>
                  <a:gd name="connsiteY32" fmla="*/ 11592 h 288727"/>
                  <a:gd name="connsiteX33" fmla="*/ 44806 w 383333"/>
                  <a:gd name="connsiteY33" fmla="*/ 23184 h 288727"/>
                  <a:gd name="connsiteX34" fmla="*/ 21622 w 383333"/>
                  <a:gd name="connsiteY34" fmla="*/ 23184 h 288727"/>
                  <a:gd name="connsiteX35" fmla="*/ 0 w 383333"/>
                  <a:gd name="connsiteY35" fmla="*/ 44805 h 288727"/>
                  <a:gd name="connsiteX36" fmla="*/ 0 w 383333"/>
                  <a:gd name="connsiteY36" fmla="*/ 89857 h 288727"/>
                  <a:gd name="connsiteX37" fmla="*/ 0 w 383333"/>
                  <a:gd name="connsiteY37" fmla="*/ 286097 h 288727"/>
                  <a:gd name="connsiteX38" fmla="*/ 2631 w 383333"/>
                  <a:gd name="connsiteY38" fmla="*/ 288728 h 288727"/>
                  <a:gd name="connsiteX39" fmla="*/ 336411 w 383333"/>
                  <a:gd name="connsiteY39" fmla="*/ 288728 h 288727"/>
                  <a:gd name="connsiteX40" fmla="*/ 368227 w 383333"/>
                  <a:gd name="connsiteY40" fmla="*/ 288728 h 288727"/>
                  <a:gd name="connsiteX41" fmla="*/ 380476 w 383333"/>
                  <a:gd name="connsiteY41" fmla="*/ 282891 h 288727"/>
                  <a:gd name="connsiteX42" fmla="*/ 383024 w 383333"/>
                  <a:gd name="connsiteY42" fmla="*/ 269655 h 288727"/>
                  <a:gd name="connsiteX43" fmla="*/ 273519 w 383333"/>
                  <a:gd name="connsiteY43" fmla="*/ 11592 h 288727"/>
                  <a:gd name="connsiteX44" fmla="*/ 279931 w 383333"/>
                  <a:gd name="connsiteY44" fmla="*/ 5179 h 288727"/>
                  <a:gd name="connsiteX45" fmla="*/ 286344 w 383333"/>
                  <a:gd name="connsiteY45" fmla="*/ 11592 h 288727"/>
                  <a:gd name="connsiteX46" fmla="*/ 286344 w 383333"/>
                  <a:gd name="connsiteY46" fmla="*/ 23184 h 288727"/>
                  <a:gd name="connsiteX47" fmla="*/ 273519 w 383333"/>
                  <a:gd name="connsiteY47" fmla="*/ 23184 h 288727"/>
                  <a:gd name="connsiteX48" fmla="*/ 273519 w 383333"/>
                  <a:gd name="connsiteY48" fmla="*/ 11592 h 288727"/>
                  <a:gd name="connsiteX49" fmla="*/ 228631 w 383333"/>
                  <a:gd name="connsiteY49" fmla="*/ 11592 h 288727"/>
                  <a:gd name="connsiteX50" fmla="*/ 235043 w 383333"/>
                  <a:gd name="connsiteY50" fmla="*/ 5179 h 288727"/>
                  <a:gd name="connsiteX51" fmla="*/ 241456 w 383333"/>
                  <a:gd name="connsiteY51" fmla="*/ 11592 h 288727"/>
                  <a:gd name="connsiteX52" fmla="*/ 241456 w 383333"/>
                  <a:gd name="connsiteY52" fmla="*/ 23184 h 288727"/>
                  <a:gd name="connsiteX53" fmla="*/ 228631 w 383333"/>
                  <a:gd name="connsiteY53" fmla="*/ 23184 h 288727"/>
                  <a:gd name="connsiteX54" fmla="*/ 228631 w 383333"/>
                  <a:gd name="connsiteY54" fmla="*/ 11592 h 288727"/>
                  <a:gd name="connsiteX55" fmla="*/ 183825 w 383333"/>
                  <a:gd name="connsiteY55" fmla="*/ 11592 h 288727"/>
                  <a:gd name="connsiteX56" fmla="*/ 190238 w 383333"/>
                  <a:gd name="connsiteY56" fmla="*/ 5179 h 288727"/>
                  <a:gd name="connsiteX57" fmla="*/ 196651 w 383333"/>
                  <a:gd name="connsiteY57" fmla="*/ 11592 h 288727"/>
                  <a:gd name="connsiteX58" fmla="*/ 196651 w 383333"/>
                  <a:gd name="connsiteY58" fmla="*/ 23184 h 288727"/>
                  <a:gd name="connsiteX59" fmla="*/ 183825 w 383333"/>
                  <a:gd name="connsiteY59" fmla="*/ 23184 h 288727"/>
                  <a:gd name="connsiteX60" fmla="*/ 183825 w 383333"/>
                  <a:gd name="connsiteY60" fmla="*/ 11592 h 288727"/>
                  <a:gd name="connsiteX61" fmla="*/ 139020 w 383333"/>
                  <a:gd name="connsiteY61" fmla="*/ 11592 h 288727"/>
                  <a:gd name="connsiteX62" fmla="*/ 145433 w 383333"/>
                  <a:gd name="connsiteY62" fmla="*/ 5179 h 288727"/>
                  <a:gd name="connsiteX63" fmla="*/ 151845 w 383333"/>
                  <a:gd name="connsiteY63" fmla="*/ 11592 h 288727"/>
                  <a:gd name="connsiteX64" fmla="*/ 151845 w 383333"/>
                  <a:gd name="connsiteY64" fmla="*/ 23184 h 288727"/>
                  <a:gd name="connsiteX65" fmla="*/ 139020 w 383333"/>
                  <a:gd name="connsiteY65" fmla="*/ 23184 h 288727"/>
                  <a:gd name="connsiteX66" fmla="*/ 139020 w 383333"/>
                  <a:gd name="connsiteY66" fmla="*/ 11592 h 288727"/>
                  <a:gd name="connsiteX67" fmla="*/ 94133 w 383333"/>
                  <a:gd name="connsiteY67" fmla="*/ 11592 h 288727"/>
                  <a:gd name="connsiteX68" fmla="*/ 100545 w 383333"/>
                  <a:gd name="connsiteY68" fmla="*/ 5179 h 288727"/>
                  <a:gd name="connsiteX69" fmla="*/ 106958 w 383333"/>
                  <a:gd name="connsiteY69" fmla="*/ 11592 h 288727"/>
                  <a:gd name="connsiteX70" fmla="*/ 106958 w 383333"/>
                  <a:gd name="connsiteY70" fmla="*/ 23184 h 288727"/>
                  <a:gd name="connsiteX71" fmla="*/ 94133 w 383333"/>
                  <a:gd name="connsiteY71" fmla="*/ 23184 h 288727"/>
                  <a:gd name="connsiteX72" fmla="*/ 94133 w 383333"/>
                  <a:gd name="connsiteY72" fmla="*/ 11592 h 288727"/>
                  <a:gd name="connsiteX73" fmla="*/ 49327 w 383333"/>
                  <a:gd name="connsiteY73" fmla="*/ 11592 h 288727"/>
                  <a:gd name="connsiteX74" fmla="*/ 55740 w 383333"/>
                  <a:gd name="connsiteY74" fmla="*/ 5179 h 288727"/>
                  <a:gd name="connsiteX75" fmla="*/ 62153 w 383333"/>
                  <a:gd name="connsiteY75" fmla="*/ 11592 h 288727"/>
                  <a:gd name="connsiteX76" fmla="*/ 62153 w 383333"/>
                  <a:gd name="connsiteY76" fmla="*/ 23184 h 288727"/>
                  <a:gd name="connsiteX77" fmla="*/ 49327 w 383333"/>
                  <a:gd name="connsiteY77" fmla="*/ 23184 h 288727"/>
                  <a:gd name="connsiteX78" fmla="*/ 49327 w 383333"/>
                  <a:gd name="connsiteY78" fmla="*/ 11592 h 288727"/>
                  <a:gd name="connsiteX79" fmla="*/ 333040 w 383333"/>
                  <a:gd name="connsiteY79" fmla="*/ 283384 h 288727"/>
                  <a:gd name="connsiteX80" fmla="*/ 4522 w 383333"/>
                  <a:gd name="connsiteY80" fmla="*/ 283384 h 288727"/>
                  <a:gd name="connsiteX81" fmla="*/ 4522 w 383333"/>
                  <a:gd name="connsiteY81" fmla="*/ 92406 h 288727"/>
                  <a:gd name="connsiteX82" fmla="*/ 333040 w 383333"/>
                  <a:gd name="connsiteY82" fmla="*/ 92406 h 288727"/>
                  <a:gd name="connsiteX83" fmla="*/ 333040 w 383333"/>
                  <a:gd name="connsiteY83" fmla="*/ 283384 h 288727"/>
                  <a:gd name="connsiteX84" fmla="*/ 333040 w 383333"/>
                  <a:gd name="connsiteY84" fmla="*/ 87144 h 288727"/>
                  <a:gd name="connsiteX85" fmla="*/ 4522 w 383333"/>
                  <a:gd name="connsiteY85" fmla="*/ 87144 h 288727"/>
                  <a:gd name="connsiteX86" fmla="*/ 4522 w 383333"/>
                  <a:gd name="connsiteY86" fmla="*/ 44723 h 288727"/>
                  <a:gd name="connsiteX87" fmla="*/ 20964 w 383333"/>
                  <a:gd name="connsiteY87" fmla="*/ 28281 h 288727"/>
                  <a:gd name="connsiteX88" fmla="*/ 44148 w 383333"/>
                  <a:gd name="connsiteY88" fmla="*/ 28281 h 288727"/>
                  <a:gd name="connsiteX89" fmla="*/ 44148 w 383333"/>
                  <a:gd name="connsiteY89" fmla="*/ 44477 h 288727"/>
                  <a:gd name="connsiteX90" fmla="*/ 49327 w 383333"/>
                  <a:gd name="connsiteY90" fmla="*/ 54095 h 288727"/>
                  <a:gd name="connsiteX91" fmla="*/ 55822 w 383333"/>
                  <a:gd name="connsiteY91" fmla="*/ 60015 h 288727"/>
                  <a:gd name="connsiteX92" fmla="*/ 62398 w 383333"/>
                  <a:gd name="connsiteY92" fmla="*/ 53438 h 288727"/>
                  <a:gd name="connsiteX93" fmla="*/ 55822 w 383333"/>
                  <a:gd name="connsiteY93" fmla="*/ 46861 h 288727"/>
                  <a:gd name="connsiteX94" fmla="*/ 51218 w 383333"/>
                  <a:gd name="connsiteY94" fmla="*/ 48752 h 288727"/>
                  <a:gd name="connsiteX95" fmla="*/ 49409 w 383333"/>
                  <a:gd name="connsiteY95" fmla="*/ 44312 h 288727"/>
                  <a:gd name="connsiteX96" fmla="*/ 49409 w 383333"/>
                  <a:gd name="connsiteY96" fmla="*/ 28116 h 288727"/>
                  <a:gd name="connsiteX97" fmla="*/ 89036 w 383333"/>
                  <a:gd name="connsiteY97" fmla="*/ 28116 h 288727"/>
                  <a:gd name="connsiteX98" fmla="*/ 89036 w 383333"/>
                  <a:gd name="connsiteY98" fmla="*/ 44312 h 288727"/>
                  <a:gd name="connsiteX99" fmla="*/ 94214 w 383333"/>
                  <a:gd name="connsiteY99" fmla="*/ 53931 h 288727"/>
                  <a:gd name="connsiteX100" fmla="*/ 100709 w 383333"/>
                  <a:gd name="connsiteY100" fmla="*/ 59850 h 288727"/>
                  <a:gd name="connsiteX101" fmla="*/ 107287 w 383333"/>
                  <a:gd name="connsiteY101" fmla="*/ 53273 h 288727"/>
                  <a:gd name="connsiteX102" fmla="*/ 100709 w 383333"/>
                  <a:gd name="connsiteY102" fmla="*/ 46696 h 288727"/>
                  <a:gd name="connsiteX103" fmla="*/ 96106 w 383333"/>
                  <a:gd name="connsiteY103" fmla="*/ 48587 h 288727"/>
                  <a:gd name="connsiteX104" fmla="*/ 94297 w 383333"/>
                  <a:gd name="connsiteY104" fmla="*/ 44148 h 288727"/>
                  <a:gd name="connsiteX105" fmla="*/ 94297 w 383333"/>
                  <a:gd name="connsiteY105" fmla="*/ 27952 h 288727"/>
                  <a:gd name="connsiteX106" fmla="*/ 133923 w 383333"/>
                  <a:gd name="connsiteY106" fmla="*/ 27952 h 288727"/>
                  <a:gd name="connsiteX107" fmla="*/ 133923 w 383333"/>
                  <a:gd name="connsiteY107" fmla="*/ 44148 h 288727"/>
                  <a:gd name="connsiteX108" fmla="*/ 139103 w 383333"/>
                  <a:gd name="connsiteY108" fmla="*/ 53766 h 288727"/>
                  <a:gd name="connsiteX109" fmla="*/ 145597 w 383333"/>
                  <a:gd name="connsiteY109" fmla="*/ 59686 h 288727"/>
                  <a:gd name="connsiteX110" fmla="*/ 152174 w 383333"/>
                  <a:gd name="connsiteY110" fmla="*/ 53109 h 288727"/>
                  <a:gd name="connsiteX111" fmla="*/ 145597 w 383333"/>
                  <a:gd name="connsiteY111" fmla="*/ 46532 h 288727"/>
                  <a:gd name="connsiteX112" fmla="*/ 140993 w 383333"/>
                  <a:gd name="connsiteY112" fmla="*/ 48423 h 288727"/>
                  <a:gd name="connsiteX113" fmla="*/ 139185 w 383333"/>
                  <a:gd name="connsiteY113" fmla="*/ 43983 h 288727"/>
                  <a:gd name="connsiteX114" fmla="*/ 139185 w 383333"/>
                  <a:gd name="connsiteY114" fmla="*/ 27788 h 288727"/>
                  <a:gd name="connsiteX115" fmla="*/ 178811 w 383333"/>
                  <a:gd name="connsiteY115" fmla="*/ 27788 h 288727"/>
                  <a:gd name="connsiteX116" fmla="*/ 178811 w 383333"/>
                  <a:gd name="connsiteY116" fmla="*/ 43983 h 288727"/>
                  <a:gd name="connsiteX117" fmla="*/ 183990 w 383333"/>
                  <a:gd name="connsiteY117" fmla="*/ 53602 h 288727"/>
                  <a:gd name="connsiteX118" fmla="*/ 190485 w 383333"/>
                  <a:gd name="connsiteY118" fmla="*/ 59521 h 288727"/>
                  <a:gd name="connsiteX119" fmla="*/ 197061 w 383333"/>
                  <a:gd name="connsiteY119" fmla="*/ 52944 h 288727"/>
                  <a:gd name="connsiteX120" fmla="*/ 190485 w 383333"/>
                  <a:gd name="connsiteY120" fmla="*/ 46367 h 288727"/>
                  <a:gd name="connsiteX121" fmla="*/ 185881 w 383333"/>
                  <a:gd name="connsiteY121" fmla="*/ 48258 h 288727"/>
                  <a:gd name="connsiteX122" fmla="*/ 184072 w 383333"/>
                  <a:gd name="connsiteY122" fmla="*/ 43819 h 288727"/>
                  <a:gd name="connsiteX123" fmla="*/ 184072 w 383333"/>
                  <a:gd name="connsiteY123" fmla="*/ 27623 h 288727"/>
                  <a:gd name="connsiteX124" fmla="*/ 223698 w 383333"/>
                  <a:gd name="connsiteY124" fmla="*/ 27623 h 288727"/>
                  <a:gd name="connsiteX125" fmla="*/ 223698 w 383333"/>
                  <a:gd name="connsiteY125" fmla="*/ 43819 h 288727"/>
                  <a:gd name="connsiteX126" fmla="*/ 228877 w 383333"/>
                  <a:gd name="connsiteY126" fmla="*/ 53438 h 288727"/>
                  <a:gd name="connsiteX127" fmla="*/ 235372 w 383333"/>
                  <a:gd name="connsiteY127" fmla="*/ 59357 h 288727"/>
                  <a:gd name="connsiteX128" fmla="*/ 241950 w 383333"/>
                  <a:gd name="connsiteY128" fmla="*/ 52780 h 288727"/>
                  <a:gd name="connsiteX129" fmla="*/ 235372 w 383333"/>
                  <a:gd name="connsiteY129" fmla="*/ 46203 h 288727"/>
                  <a:gd name="connsiteX130" fmla="*/ 230769 w 383333"/>
                  <a:gd name="connsiteY130" fmla="*/ 48094 h 288727"/>
                  <a:gd name="connsiteX131" fmla="*/ 228959 w 383333"/>
                  <a:gd name="connsiteY131" fmla="*/ 43654 h 288727"/>
                  <a:gd name="connsiteX132" fmla="*/ 228959 w 383333"/>
                  <a:gd name="connsiteY132" fmla="*/ 27459 h 288727"/>
                  <a:gd name="connsiteX133" fmla="*/ 268586 w 383333"/>
                  <a:gd name="connsiteY133" fmla="*/ 27459 h 288727"/>
                  <a:gd name="connsiteX134" fmla="*/ 268586 w 383333"/>
                  <a:gd name="connsiteY134" fmla="*/ 43654 h 288727"/>
                  <a:gd name="connsiteX135" fmla="*/ 273765 w 383333"/>
                  <a:gd name="connsiteY135" fmla="*/ 53273 h 288727"/>
                  <a:gd name="connsiteX136" fmla="*/ 280260 w 383333"/>
                  <a:gd name="connsiteY136" fmla="*/ 59192 h 288727"/>
                  <a:gd name="connsiteX137" fmla="*/ 286837 w 383333"/>
                  <a:gd name="connsiteY137" fmla="*/ 52616 h 288727"/>
                  <a:gd name="connsiteX138" fmla="*/ 280260 w 383333"/>
                  <a:gd name="connsiteY138" fmla="*/ 46039 h 288727"/>
                  <a:gd name="connsiteX139" fmla="*/ 275656 w 383333"/>
                  <a:gd name="connsiteY139" fmla="*/ 47929 h 288727"/>
                  <a:gd name="connsiteX140" fmla="*/ 273848 w 383333"/>
                  <a:gd name="connsiteY140" fmla="*/ 43490 h 288727"/>
                  <a:gd name="connsiteX141" fmla="*/ 273848 w 383333"/>
                  <a:gd name="connsiteY141" fmla="*/ 27294 h 288727"/>
                  <a:gd name="connsiteX142" fmla="*/ 316927 w 383333"/>
                  <a:gd name="connsiteY142" fmla="*/ 27294 h 288727"/>
                  <a:gd name="connsiteX143" fmla="*/ 331642 w 383333"/>
                  <a:gd name="connsiteY143" fmla="*/ 36502 h 288727"/>
                  <a:gd name="connsiteX144" fmla="*/ 333369 w 383333"/>
                  <a:gd name="connsiteY144" fmla="*/ 45052 h 288727"/>
                  <a:gd name="connsiteX145" fmla="*/ 333369 w 383333"/>
                  <a:gd name="connsiteY145" fmla="*/ 87144 h 288727"/>
                  <a:gd name="connsiteX146" fmla="*/ 375708 w 383333"/>
                  <a:gd name="connsiteY146" fmla="*/ 279520 h 288727"/>
                  <a:gd name="connsiteX147" fmla="*/ 367487 w 383333"/>
                  <a:gd name="connsiteY147" fmla="*/ 283384 h 288727"/>
                  <a:gd name="connsiteX148" fmla="*/ 338301 w 383333"/>
                  <a:gd name="connsiteY148" fmla="*/ 283384 h 288727"/>
                  <a:gd name="connsiteX149" fmla="*/ 338301 w 383333"/>
                  <a:gd name="connsiteY149" fmla="*/ 89775 h 288727"/>
                  <a:gd name="connsiteX150" fmla="*/ 338301 w 383333"/>
                  <a:gd name="connsiteY150" fmla="*/ 72182 h 288727"/>
                  <a:gd name="connsiteX151" fmla="*/ 377927 w 383333"/>
                  <a:gd name="connsiteY151" fmla="*/ 270641 h 288727"/>
                  <a:gd name="connsiteX152" fmla="*/ 375708 w 383333"/>
                  <a:gd name="connsiteY152" fmla="*/ 279520 h 288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383333" h="288727">
                    <a:moveTo>
                      <a:pt x="383024" y="269655"/>
                    </a:moveTo>
                    <a:lnTo>
                      <a:pt x="338301" y="45545"/>
                    </a:lnTo>
                    <a:lnTo>
                      <a:pt x="338301" y="44805"/>
                    </a:lnTo>
                    <a:cubicBezTo>
                      <a:pt x="338301" y="32885"/>
                      <a:pt x="328600" y="23184"/>
                      <a:pt x="316680" y="23184"/>
                    </a:cubicBezTo>
                    <a:lnTo>
                      <a:pt x="291605" y="23184"/>
                    </a:lnTo>
                    <a:lnTo>
                      <a:pt x="291605" y="11592"/>
                    </a:lnTo>
                    <a:cubicBezTo>
                      <a:pt x="291605" y="5179"/>
                      <a:pt x="286425" y="0"/>
                      <a:pt x="280014" y="0"/>
                    </a:cubicBezTo>
                    <a:cubicBezTo>
                      <a:pt x="273601" y="0"/>
                      <a:pt x="268422" y="5179"/>
                      <a:pt x="268422" y="11592"/>
                    </a:cubicBezTo>
                    <a:lnTo>
                      <a:pt x="268422" y="23184"/>
                    </a:lnTo>
                    <a:lnTo>
                      <a:pt x="246882" y="23184"/>
                    </a:lnTo>
                    <a:lnTo>
                      <a:pt x="246882" y="11592"/>
                    </a:lnTo>
                    <a:cubicBezTo>
                      <a:pt x="246882" y="5179"/>
                      <a:pt x="241703" y="0"/>
                      <a:pt x="235290" y="0"/>
                    </a:cubicBezTo>
                    <a:cubicBezTo>
                      <a:pt x="228877" y="0"/>
                      <a:pt x="223698" y="5179"/>
                      <a:pt x="223698" y="11592"/>
                    </a:cubicBezTo>
                    <a:lnTo>
                      <a:pt x="223698" y="23184"/>
                    </a:lnTo>
                    <a:lnTo>
                      <a:pt x="202158" y="23184"/>
                    </a:lnTo>
                    <a:lnTo>
                      <a:pt x="202158" y="11592"/>
                    </a:lnTo>
                    <a:cubicBezTo>
                      <a:pt x="202158" y="5179"/>
                      <a:pt x="196979" y="0"/>
                      <a:pt x="190567" y="0"/>
                    </a:cubicBezTo>
                    <a:cubicBezTo>
                      <a:pt x="184154" y="0"/>
                      <a:pt x="178975" y="5179"/>
                      <a:pt x="178975" y="11592"/>
                    </a:cubicBezTo>
                    <a:lnTo>
                      <a:pt x="178975" y="23184"/>
                    </a:lnTo>
                    <a:lnTo>
                      <a:pt x="157436" y="23184"/>
                    </a:lnTo>
                    <a:lnTo>
                      <a:pt x="157436" y="11592"/>
                    </a:lnTo>
                    <a:cubicBezTo>
                      <a:pt x="157436" y="5179"/>
                      <a:pt x="152256" y="0"/>
                      <a:pt x="145844" y="0"/>
                    </a:cubicBezTo>
                    <a:cubicBezTo>
                      <a:pt x="139431" y="0"/>
                      <a:pt x="134252" y="5179"/>
                      <a:pt x="134252" y="11592"/>
                    </a:cubicBezTo>
                    <a:lnTo>
                      <a:pt x="134252" y="23184"/>
                    </a:lnTo>
                    <a:lnTo>
                      <a:pt x="112712" y="23184"/>
                    </a:lnTo>
                    <a:lnTo>
                      <a:pt x="112712" y="11592"/>
                    </a:lnTo>
                    <a:cubicBezTo>
                      <a:pt x="112712" y="5179"/>
                      <a:pt x="107534" y="0"/>
                      <a:pt x="101121" y="0"/>
                    </a:cubicBezTo>
                    <a:cubicBezTo>
                      <a:pt x="94708" y="0"/>
                      <a:pt x="89529" y="5179"/>
                      <a:pt x="89529" y="11592"/>
                    </a:cubicBezTo>
                    <a:lnTo>
                      <a:pt x="89529" y="23184"/>
                    </a:lnTo>
                    <a:lnTo>
                      <a:pt x="67989" y="23184"/>
                    </a:lnTo>
                    <a:lnTo>
                      <a:pt x="67989" y="11592"/>
                    </a:lnTo>
                    <a:cubicBezTo>
                      <a:pt x="67989" y="5179"/>
                      <a:pt x="62810" y="0"/>
                      <a:pt x="56397" y="0"/>
                    </a:cubicBezTo>
                    <a:cubicBezTo>
                      <a:pt x="49985" y="0"/>
                      <a:pt x="44806" y="5179"/>
                      <a:pt x="44806" y="11592"/>
                    </a:cubicBezTo>
                    <a:lnTo>
                      <a:pt x="44806" y="23184"/>
                    </a:lnTo>
                    <a:lnTo>
                      <a:pt x="21622" y="23184"/>
                    </a:lnTo>
                    <a:cubicBezTo>
                      <a:pt x="9701" y="23184"/>
                      <a:pt x="0" y="32885"/>
                      <a:pt x="0" y="44805"/>
                    </a:cubicBezTo>
                    <a:lnTo>
                      <a:pt x="0" y="89857"/>
                    </a:lnTo>
                    <a:lnTo>
                      <a:pt x="0" y="286097"/>
                    </a:lnTo>
                    <a:cubicBezTo>
                      <a:pt x="0" y="287577"/>
                      <a:pt x="1151" y="288728"/>
                      <a:pt x="2631" y="288728"/>
                    </a:cubicBezTo>
                    <a:lnTo>
                      <a:pt x="336411" y="288728"/>
                    </a:lnTo>
                    <a:lnTo>
                      <a:pt x="368227" y="288728"/>
                    </a:lnTo>
                    <a:cubicBezTo>
                      <a:pt x="372995" y="288728"/>
                      <a:pt x="377434" y="286590"/>
                      <a:pt x="380476" y="282891"/>
                    </a:cubicBezTo>
                    <a:cubicBezTo>
                      <a:pt x="382778" y="279109"/>
                      <a:pt x="383929" y="274341"/>
                      <a:pt x="383024" y="269655"/>
                    </a:cubicBezTo>
                    <a:close/>
                    <a:moveTo>
                      <a:pt x="273519" y="11592"/>
                    </a:moveTo>
                    <a:cubicBezTo>
                      <a:pt x="273519" y="8057"/>
                      <a:pt x="276396" y="5179"/>
                      <a:pt x="279931" y="5179"/>
                    </a:cubicBezTo>
                    <a:cubicBezTo>
                      <a:pt x="283466" y="5179"/>
                      <a:pt x="286344" y="8057"/>
                      <a:pt x="286344" y="11592"/>
                    </a:cubicBezTo>
                    <a:lnTo>
                      <a:pt x="286344" y="23184"/>
                    </a:lnTo>
                    <a:lnTo>
                      <a:pt x="273519" y="23184"/>
                    </a:lnTo>
                    <a:lnTo>
                      <a:pt x="273519" y="11592"/>
                    </a:lnTo>
                    <a:close/>
                    <a:moveTo>
                      <a:pt x="228631" y="11592"/>
                    </a:moveTo>
                    <a:cubicBezTo>
                      <a:pt x="228631" y="8057"/>
                      <a:pt x="231509" y="5179"/>
                      <a:pt x="235043" y="5179"/>
                    </a:cubicBezTo>
                    <a:cubicBezTo>
                      <a:pt x="238579" y="5179"/>
                      <a:pt x="241456" y="8057"/>
                      <a:pt x="241456" y="11592"/>
                    </a:cubicBezTo>
                    <a:lnTo>
                      <a:pt x="241456" y="23184"/>
                    </a:lnTo>
                    <a:lnTo>
                      <a:pt x="228631" y="23184"/>
                    </a:lnTo>
                    <a:lnTo>
                      <a:pt x="228631" y="11592"/>
                    </a:lnTo>
                    <a:close/>
                    <a:moveTo>
                      <a:pt x="183825" y="11592"/>
                    </a:moveTo>
                    <a:cubicBezTo>
                      <a:pt x="183825" y="8057"/>
                      <a:pt x="186703" y="5179"/>
                      <a:pt x="190238" y="5179"/>
                    </a:cubicBezTo>
                    <a:cubicBezTo>
                      <a:pt x="193774" y="5179"/>
                      <a:pt x="196651" y="8057"/>
                      <a:pt x="196651" y="11592"/>
                    </a:cubicBezTo>
                    <a:lnTo>
                      <a:pt x="196651" y="23184"/>
                    </a:lnTo>
                    <a:lnTo>
                      <a:pt x="183825" y="23184"/>
                    </a:lnTo>
                    <a:lnTo>
                      <a:pt x="183825" y="11592"/>
                    </a:lnTo>
                    <a:close/>
                    <a:moveTo>
                      <a:pt x="139020" y="11592"/>
                    </a:moveTo>
                    <a:cubicBezTo>
                      <a:pt x="139020" y="8057"/>
                      <a:pt x="141898" y="5179"/>
                      <a:pt x="145433" y="5179"/>
                    </a:cubicBezTo>
                    <a:cubicBezTo>
                      <a:pt x="148968" y="5179"/>
                      <a:pt x="151845" y="8057"/>
                      <a:pt x="151845" y="11592"/>
                    </a:cubicBezTo>
                    <a:lnTo>
                      <a:pt x="151845" y="23184"/>
                    </a:lnTo>
                    <a:lnTo>
                      <a:pt x="139020" y="23184"/>
                    </a:lnTo>
                    <a:lnTo>
                      <a:pt x="139020" y="11592"/>
                    </a:lnTo>
                    <a:close/>
                    <a:moveTo>
                      <a:pt x="94133" y="11592"/>
                    </a:moveTo>
                    <a:cubicBezTo>
                      <a:pt x="94133" y="8057"/>
                      <a:pt x="97010" y="5179"/>
                      <a:pt x="100545" y="5179"/>
                    </a:cubicBezTo>
                    <a:cubicBezTo>
                      <a:pt x="104080" y="5179"/>
                      <a:pt x="106958" y="8057"/>
                      <a:pt x="106958" y="11592"/>
                    </a:cubicBezTo>
                    <a:lnTo>
                      <a:pt x="106958" y="23184"/>
                    </a:lnTo>
                    <a:lnTo>
                      <a:pt x="94133" y="23184"/>
                    </a:lnTo>
                    <a:lnTo>
                      <a:pt x="94133" y="11592"/>
                    </a:lnTo>
                    <a:close/>
                    <a:moveTo>
                      <a:pt x="49327" y="11592"/>
                    </a:moveTo>
                    <a:cubicBezTo>
                      <a:pt x="49327" y="8057"/>
                      <a:pt x="52204" y="5179"/>
                      <a:pt x="55740" y="5179"/>
                    </a:cubicBezTo>
                    <a:cubicBezTo>
                      <a:pt x="59274" y="5179"/>
                      <a:pt x="62153" y="8057"/>
                      <a:pt x="62153" y="11592"/>
                    </a:cubicBezTo>
                    <a:lnTo>
                      <a:pt x="62153" y="23184"/>
                    </a:lnTo>
                    <a:lnTo>
                      <a:pt x="49327" y="23184"/>
                    </a:lnTo>
                    <a:lnTo>
                      <a:pt x="49327" y="11592"/>
                    </a:lnTo>
                    <a:close/>
                    <a:moveTo>
                      <a:pt x="333040" y="283384"/>
                    </a:moveTo>
                    <a:lnTo>
                      <a:pt x="4522" y="283384"/>
                    </a:lnTo>
                    <a:lnTo>
                      <a:pt x="4522" y="92406"/>
                    </a:lnTo>
                    <a:lnTo>
                      <a:pt x="333040" y="92406"/>
                    </a:lnTo>
                    <a:lnTo>
                      <a:pt x="333040" y="283384"/>
                    </a:lnTo>
                    <a:close/>
                    <a:moveTo>
                      <a:pt x="333040" y="87144"/>
                    </a:moveTo>
                    <a:lnTo>
                      <a:pt x="4522" y="87144"/>
                    </a:lnTo>
                    <a:lnTo>
                      <a:pt x="4522" y="44723"/>
                    </a:lnTo>
                    <a:cubicBezTo>
                      <a:pt x="4522" y="35680"/>
                      <a:pt x="11921" y="28281"/>
                      <a:pt x="20964" y="28281"/>
                    </a:cubicBezTo>
                    <a:lnTo>
                      <a:pt x="44148" y="28281"/>
                    </a:lnTo>
                    <a:lnTo>
                      <a:pt x="44148" y="44477"/>
                    </a:lnTo>
                    <a:cubicBezTo>
                      <a:pt x="44148" y="48505"/>
                      <a:pt x="46203" y="52040"/>
                      <a:pt x="49327" y="54095"/>
                    </a:cubicBezTo>
                    <a:cubicBezTo>
                      <a:pt x="49656" y="57384"/>
                      <a:pt x="52369" y="60015"/>
                      <a:pt x="55822" y="60015"/>
                    </a:cubicBezTo>
                    <a:cubicBezTo>
                      <a:pt x="59439" y="60015"/>
                      <a:pt x="62398" y="57055"/>
                      <a:pt x="62398" y="53438"/>
                    </a:cubicBezTo>
                    <a:cubicBezTo>
                      <a:pt x="62398" y="49820"/>
                      <a:pt x="59439" y="46861"/>
                      <a:pt x="55822" y="46861"/>
                    </a:cubicBezTo>
                    <a:cubicBezTo>
                      <a:pt x="54014" y="46861"/>
                      <a:pt x="52369" y="47601"/>
                      <a:pt x="51218" y="48752"/>
                    </a:cubicBezTo>
                    <a:cubicBezTo>
                      <a:pt x="50149" y="47601"/>
                      <a:pt x="49409" y="46039"/>
                      <a:pt x="49409" y="44312"/>
                    </a:cubicBezTo>
                    <a:lnTo>
                      <a:pt x="49409" y="28116"/>
                    </a:lnTo>
                    <a:lnTo>
                      <a:pt x="89036" y="28116"/>
                    </a:lnTo>
                    <a:lnTo>
                      <a:pt x="89036" y="44312"/>
                    </a:lnTo>
                    <a:cubicBezTo>
                      <a:pt x="89036" y="48340"/>
                      <a:pt x="91091" y="51876"/>
                      <a:pt x="94214" y="53931"/>
                    </a:cubicBezTo>
                    <a:cubicBezTo>
                      <a:pt x="94543" y="57219"/>
                      <a:pt x="97257" y="59850"/>
                      <a:pt x="100709" y="59850"/>
                    </a:cubicBezTo>
                    <a:cubicBezTo>
                      <a:pt x="104327" y="59850"/>
                      <a:pt x="107287" y="56891"/>
                      <a:pt x="107287" y="53273"/>
                    </a:cubicBezTo>
                    <a:cubicBezTo>
                      <a:pt x="107287" y="49656"/>
                      <a:pt x="104327" y="46696"/>
                      <a:pt x="100709" y="46696"/>
                    </a:cubicBezTo>
                    <a:cubicBezTo>
                      <a:pt x="98901" y="46696"/>
                      <a:pt x="97257" y="47436"/>
                      <a:pt x="96106" y="48587"/>
                    </a:cubicBezTo>
                    <a:cubicBezTo>
                      <a:pt x="95037" y="47436"/>
                      <a:pt x="94297" y="45874"/>
                      <a:pt x="94297" y="44148"/>
                    </a:cubicBezTo>
                    <a:lnTo>
                      <a:pt x="94297" y="27952"/>
                    </a:lnTo>
                    <a:lnTo>
                      <a:pt x="133923" y="27952"/>
                    </a:lnTo>
                    <a:lnTo>
                      <a:pt x="133923" y="44148"/>
                    </a:lnTo>
                    <a:cubicBezTo>
                      <a:pt x="133923" y="48176"/>
                      <a:pt x="135979" y="51711"/>
                      <a:pt x="139103" y="53766"/>
                    </a:cubicBezTo>
                    <a:cubicBezTo>
                      <a:pt x="139431" y="57055"/>
                      <a:pt x="142144" y="59686"/>
                      <a:pt x="145597" y="59686"/>
                    </a:cubicBezTo>
                    <a:cubicBezTo>
                      <a:pt x="149215" y="59686"/>
                      <a:pt x="152174" y="56726"/>
                      <a:pt x="152174" y="53109"/>
                    </a:cubicBezTo>
                    <a:cubicBezTo>
                      <a:pt x="152174" y="49491"/>
                      <a:pt x="149215" y="46532"/>
                      <a:pt x="145597" y="46532"/>
                    </a:cubicBezTo>
                    <a:cubicBezTo>
                      <a:pt x="143788" y="46532"/>
                      <a:pt x="142144" y="47272"/>
                      <a:pt x="140993" y="48423"/>
                    </a:cubicBezTo>
                    <a:cubicBezTo>
                      <a:pt x="139925" y="47272"/>
                      <a:pt x="139185" y="45710"/>
                      <a:pt x="139185" y="43983"/>
                    </a:cubicBezTo>
                    <a:lnTo>
                      <a:pt x="139185" y="27788"/>
                    </a:lnTo>
                    <a:lnTo>
                      <a:pt x="178811" y="27788"/>
                    </a:lnTo>
                    <a:lnTo>
                      <a:pt x="178811" y="43983"/>
                    </a:lnTo>
                    <a:cubicBezTo>
                      <a:pt x="178811" y="48012"/>
                      <a:pt x="180866" y="51547"/>
                      <a:pt x="183990" y="53602"/>
                    </a:cubicBezTo>
                    <a:cubicBezTo>
                      <a:pt x="184319" y="56891"/>
                      <a:pt x="187032" y="59521"/>
                      <a:pt x="190485" y="59521"/>
                    </a:cubicBezTo>
                    <a:cubicBezTo>
                      <a:pt x="194102" y="59521"/>
                      <a:pt x="197061" y="56562"/>
                      <a:pt x="197061" y="52944"/>
                    </a:cubicBezTo>
                    <a:cubicBezTo>
                      <a:pt x="197061" y="49327"/>
                      <a:pt x="194102" y="46367"/>
                      <a:pt x="190485" y="46367"/>
                    </a:cubicBezTo>
                    <a:cubicBezTo>
                      <a:pt x="188677" y="46367"/>
                      <a:pt x="187032" y="47107"/>
                      <a:pt x="185881" y="48258"/>
                    </a:cubicBezTo>
                    <a:cubicBezTo>
                      <a:pt x="184812" y="47107"/>
                      <a:pt x="184072" y="45545"/>
                      <a:pt x="184072" y="43819"/>
                    </a:cubicBezTo>
                    <a:lnTo>
                      <a:pt x="184072" y="27623"/>
                    </a:lnTo>
                    <a:lnTo>
                      <a:pt x="223698" y="27623"/>
                    </a:lnTo>
                    <a:lnTo>
                      <a:pt x="223698" y="43819"/>
                    </a:lnTo>
                    <a:cubicBezTo>
                      <a:pt x="223698" y="47847"/>
                      <a:pt x="225753" y="51382"/>
                      <a:pt x="228877" y="53438"/>
                    </a:cubicBezTo>
                    <a:cubicBezTo>
                      <a:pt x="229206" y="56726"/>
                      <a:pt x="231919" y="59357"/>
                      <a:pt x="235372" y="59357"/>
                    </a:cubicBezTo>
                    <a:cubicBezTo>
                      <a:pt x="238990" y="59357"/>
                      <a:pt x="241950" y="56397"/>
                      <a:pt x="241950" y="52780"/>
                    </a:cubicBezTo>
                    <a:cubicBezTo>
                      <a:pt x="241950" y="49163"/>
                      <a:pt x="238990" y="46203"/>
                      <a:pt x="235372" y="46203"/>
                    </a:cubicBezTo>
                    <a:cubicBezTo>
                      <a:pt x="233564" y="46203"/>
                      <a:pt x="231919" y="46943"/>
                      <a:pt x="230769" y="48094"/>
                    </a:cubicBezTo>
                    <a:cubicBezTo>
                      <a:pt x="229700" y="46943"/>
                      <a:pt x="228959" y="45381"/>
                      <a:pt x="228959" y="43654"/>
                    </a:cubicBezTo>
                    <a:lnTo>
                      <a:pt x="228959" y="27459"/>
                    </a:lnTo>
                    <a:lnTo>
                      <a:pt x="268586" y="27459"/>
                    </a:lnTo>
                    <a:lnTo>
                      <a:pt x="268586" y="43654"/>
                    </a:lnTo>
                    <a:cubicBezTo>
                      <a:pt x="268586" y="47683"/>
                      <a:pt x="270641" y="51218"/>
                      <a:pt x="273765" y="53273"/>
                    </a:cubicBezTo>
                    <a:cubicBezTo>
                      <a:pt x="274094" y="56562"/>
                      <a:pt x="276807" y="59192"/>
                      <a:pt x="280260" y="59192"/>
                    </a:cubicBezTo>
                    <a:cubicBezTo>
                      <a:pt x="283877" y="59192"/>
                      <a:pt x="286837" y="56233"/>
                      <a:pt x="286837" y="52616"/>
                    </a:cubicBezTo>
                    <a:cubicBezTo>
                      <a:pt x="286837" y="48998"/>
                      <a:pt x="283877" y="46039"/>
                      <a:pt x="280260" y="46039"/>
                    </a:cubicBezTo>
                    <a:cubicBezTo>
                      <a:pt x="278451" y="46039"/>
                      <a:pt x="276807" y="46779"/>
                      <a:pt x="275656" y="47929"/>
                    </a:cubicBezTo>
                    <a:cubicBezTo>
                      <a:pt x="274587" y="46779"/>
                      <a:pt x="273848" y="45216"/>
                      <a:pt x="273848" y="43490"/>
                    </a:cubicBezTo>
                    <a:lnTo>
                      <a:pt x="273848" y="27294"/>
                    </a:lnTo>
                    <a:lnTo>
                      <a:pt x="316927" y="27294"/>
                    </a:lnTo>
                    <a:cubicBezTo>
                      <a:pt x="323421" y="27294"/>
                      <a:pt x="329012" y="31076"/>
                      <a:pt x="331642" y="36502"/>
                    </a:cubicBezTo>
                    <a:lnTo>
                      <a:pt x="333369" y="45052"/>
                    </a:lnTo>
                    <a:lnTo>
                      <a:pt x="333369" y="87144"/>
                    </a:lnTo>
                    <a:close/>
                    <a:moveTo>
                      <a:pt x="375708" y="279520"/>
                    </a:moveTo>
                    <a:cubicBezTo>
                      <a:pt x="373653" y="281986"/>
                      <a:pt x="370692" y="283384"/>
                      <a:pt x="367487" y="283384"/>
                    </a:cubicBezTo>
                    <a:lnTo>
                      <a:pt x="338301" y="283384"/>
                    </a:lnTo>
                    <a:lnTo>
                      <a:pt x="338301" y="89775"/>
                    </a:lnTo>
                    <a:lnTo>
                      <a:pt x="338301" y="72182"/>
                    </a:lnTo>
                    <a:lnTo>
                      <a:pt x="377927" y="270641"/>
                    </a:lnTo>
                    <a:cubicBezTo>
                      <a:pt x="378585" y="273765"/>
                      <a:pt x="377764" y="277054"/>
                      <a:pt x="375708" y="279520"/>
                    </a:cubicBezTo>
                    <a:close/>
                  </a:path>
                </a:pathLst>
              </a:custGeom>
              <a:grpFill/>
              <a:ln w="8221" cap="flat">
                <a:noFill/>
                <a:prstDash val="solid"/>
                <a:miter/>
              </a:ln>
            </p:spPr>
            <p:txBody>
              <a:bodyPr rtlCol="0" anchor="ctr"/>
              <a:lstStyle/>
              <a:p>
                <a:endParaRPr lang="en-US"/>
              </a:p>
            </p:txBody>
          </p:sp>
          <p:sp>
            <p:nvSpPr>
              <p:cNvPr id="139" name="Freeform: Shape 138">
                <a:extLst>
                  <a:ext uri="{FF2B5EF4-FFF2-40B4-BE49-F238E27FC236}">
                    <a16:creationId xmlns:a16="http://schemas.microsoft.com/office/drawing/2014/main" id="{E4E9DBA5-F7AD-4B28-B312-F2F6165C370F}"/>
                  </a:ext>
                </a:extLst>
              </p:cNvPr>
              <p:cNvSpPr/>
              <p:nvPr/>
            </p:nvSpPr>
            <p:spPr>
              <a:xfrm>
                <a:off x="11943206" y="903598"/>
                <a:ext cx="5261" cy="70291"/>
              </a:xfrm>
              <a:custGeom>
                <a:avLst/>
                <a:gdLst>
                  <a:gd name="connsiteX0" fmla="*/ 2631 w 5261"/>
                  <a:gd name="connsiteY0" fmla="*/ 0 h 70291"/>
                  <a:gd name="connsiteX1" fmla="*/ 0 w 5261"/>
                  <a:gd name="connsiteY1" fmla="*/ 2631 h 70291"/>
                  <a:gd name="connsiteX2" fmla="*/ 0 w 5261"/>
                  <a:gd name="connsiteY2" fmla="*/ 67660 h 70291"/>
                  <a:gd name="connsiteX3" fmla="*/ 2631 w 5261"/>
                  <a:gd name="connsiteY3" fmla="*/ 70291 h 70291"/>
                  <a:gd name="connsiteX4" fmla="*/ 5262 w 5261"/>
                  <a:gd name="connsiteY4" fmla="*/ 67660 h 70291"/>
                  <a:gd name="connsiteX5" fmla="*/ 5262 w 5261"/>
                  <a:gd name="connsiteY5" fmla="*/ 2631 h 70291"/>
                  <a:gd name="connsiteX6" fmla="*/ 2631 w 5261"/>
                  <a:gd name="connsiteY6" fmla="*/ 0 h 70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70291">
                    <a:moveTo>
                      <a:pt x="2631" y="0"/>
                    </a:moveTo>
                    <a:cubicBezTo>
                      <a:pt x="1151" y="0"/>
                      <a:pt x="0" y="1151"/>
                      <a:pt x="0" y="2631"/>
                    </a:cubicBezTo>
                    <a:lnTo>
                      <a:pt x="0" y="67660"/>
                    </a:lnTo>
                    <a:cubicBezTo>
                      <a:pt x="0" y="69140"/>
                      <a:pt x="1151" y="70291"/>
                      <a:pt x="2631" y="70291"/>
                    </a:cubicBezTo>
                    <a:cubicBezTo>
                      <a:pt x="4111" y="70291"/>
                      <a:pt x="5262" y="69140"/>
                      <a:pt x="5262" y="67660"/>
                    </a:cubicBezTo>
                    <a:lnTo>
                      <a:pt x="5262" y="2631"/>
                    </a:lnTo>
                    <a:cubicBezTo>
                      <a:pt x="5262" y="1151"/>
                      <a:pt x="4111" y="0"/>
                      <a:pt x="2631" y="0"/>
                    </a:cubicBezTo>
                    <a:close/>
                  </a:path>
                </a:pathLst>
              </a:custGeom>
              <a:grpFill/>
              <a:ln w="8221" cap="flat">
                <a:noFill/>
                <a:prstDash val="solid"/>
                <a:miter/>
              </a:ln>
            </p:spPr>
            <p:txBody>
              <a:bodyPr rtlCol="0" anchor="ctr"/>
              <a:lstStyle/>
              <a:p>
                <a:endParaRPr lang="en-US"/>
              </a:p>
            </p:txBody>
          </p:sp>
          <p:sp>
            <p:nvSpPr>
              <p:cNvPr id="140" name="Freeform: Shape 139">
                <a:extLst>
                  <a:ext uri="{FF2B5EF4-FFF2-40B4-BE49-F238E27FC236}">
                    <a16:creationId xmlns:a16="http://schemas.microsoft.com/office/drawing/2014/main" id="{4CBF2490-E5B6-4A83-A0B6-5C7CCC781706}"/>
                  </a:ext>
                </a:extLst>
              </p:cNvPr>
              <p:cNvSpPr/>
              <p:nvPr/>
            </p:nvSpPr>
            <p:spPr>
              <a:xfrm>
                <a:off x="11943206" y="858711"/>
                <a:ext cx="5261" cy="30007"/>
              </a:xfrm>
              <a:custGeom>
                <a:avLst/>
                <a:gdLst>
                  <a:gd name="connsiteX0" fmla="*/ 2631 w 5261"/>
                  <a:gd name="connsiteY0" fmla="*/ 0 h 30007"/>
                  <a:gd name="connsiteX1" fmla="*/ 0 w 5261"/>
                  <a:gd name="connsiteY1" fmla="*/ 2631 h 30007"/>
                  <a:gd name="connsiteX2" fmla="*/ 0 w 5261"/>
                  <a:gd name="connsiteY2" fmla="*/ 27377 h 30007"/>
                  <a:gd name="connsiteX3" fmla="*/ 2631 w 5261"/>
                  <a:gd name="connsiteY3" fmla="*/ 30007 h 30007"/>
                  <a:gd name="connsiteX4" fmla="*/ 5262 w 5261"/>
                  <a:gd name="connsiteY4" fmla="*/ 27377 h 30007"/>
                  <a:gd name="connsiteX5" fmla="*/ 5262 w 5261"/>
                  <a:gd name="connsiteY5" fmla="*/ 2631 h 30007"/>
                  <a:gd name="connsiteX6" fmla="*/ 2631 w 5261"/>
                  <a:gd name="connsiteY6" fmla="*/ 0 h 30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30007">
                    <a:moveTo>
                      <a:pt x="2631" y="0"/>
                    </a:moveTo>
                    <a:cubicBezTo>
                      <a:pt x="1151" y="0"/>
                      <a:pt x="0" y="1151"/>
                      <a:pt x="0" y="2631"/>
                    </a:cubicBezTo>
                    <a:lnTo>
                      <a:pt x="0" y="27377"/>
                    </a:lnTo>
                    <a:cubicBezTo>
                      <a:pt x="0" y="28856"/>
                      <a:pt x="1151" y="30007"/>
                      <a:pt x="2631" y="30007"/>
                    </a:cubicBezTo>
                    <a:cubicBezTo>
                      <a:pt x="4111" y="30007"/>
                      <a:pt x="5262" y="28856"/>
                      <a:pt x="5262" y="27377"/>
                    </a:cubicBezTo>
                    <a:lnTo>
                      <a:pt x="5262" y="2631"/>
                    </a:lnTo>
                    <a:cubicBezTo>
                      <a:pt x="5262" y="1151"/>
                      <a:pt x="4111" y="0"/>
                      <a:pt x="2631" y="0"/>
                    </a:cubicBezTo>
                    <a:close/>
                  </a:path>
                </a:pathLst>
              </a:custGeom>
              <a:grpFill/>
              <a:ln w="8221" cap="flat">
                <a:noFill/>
                <a:prstDash val="solid"/>
                <a:miter/>
              </a:ln>
            </p:spPr>
            <p:txBody>
              <a:bodyPr rtlCol="0" anchor="ctr"/>
              <a:lstStyle/>
              <a:p>
                <a:endParaRPr lang="en-US"/>
              </a:p>
            </p:txBody>
          </p:sp>
          <p:sp>
            <p:nvSpPr>
              <p:cNvPr id="141" name="Freeform: Shape 140">
                <a:extLst>
                  <a:ext uri="{FF2B5EF4-FFF2-40B4-BE49-F238E27FC236}">
                    <a16:creationId xmlns:a16="http://schemas.microsoft.com/office/drawing/2014/main" id="{76501FAC-3BB4-4ABE-8127-67BCB0234760}"/>
                  </a:ext>
                </a:extLst>
              </p:cNvPr>
              <p:cNvSpPr/>
              <p:nvPr/>
            </p:nvSpPr>
            <p:spPr>
              <a:xfrm>
                <a:off x="12006920" y="1043934"/>
                <a:ext cx="131621" cy="5261"/>
              </a:xfrm>
              <a:custGeom>
                <a:avLst/>
                <a:gdLst>
                  <a:gd name="connsiteX0" fmla="*/ 128991 w 131621"/>
                  <a:gd name="connsiteY0" fmla="*/ 0 h 5261"/>
                  <a:gd name="connsiteX1" fmla="*/ 2631 w 131621"/>
                  <a:gd name="connsiteY1" fmla="*/ 0 h 5261"/>
                  <a:gd name="connsiteX2" fmla="*/ 0 w 131621"/>
                  <a:gd name="connsiteY2" fmla="*/ 2631 h 5261"/>
                  <a:gd name="connsiteX3" fmla="*/ 2631 w 131621"/>
                  <a:gd name="connsiteY3" fmla="*/ 5262 h 5261"/>
                  <a:gd name="connsiteX4" fmla="*/ 128991 w 131621"/>
                  <a:gd name="connsiteY4" fmla="*/ 5262 h 5261"/>
                  <a:gd name="connsiteX5" fmla="*/ 131621 w 131621"/>
                  <a:gd name="connsiteY5" fmla="*/ 2631 h 5261"/>
                  <a:gd name="connsiteX6" fmla="*/ 128991 w 131621"/>
                  <a:gd name="connsiteY6" fmla="*/ 0 h 5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621" h="5261">
                    <a:moveTo>
                      <a:pt x="128991" y="0"/>
                    </a:moveTo>
                    <a:lnTo>
                      <a:pt x="2631" y="0"/>
                    </a:lnTo>
                    <a:cubicBezTo>
                      <a:pt x="1151" y="0"/>
                      <a:pt x="0" y="1151"/>
                      <a:pt x="0" y="2631"/>
                    </a:cubicBezTo>
                    <a:cubicBezTo>
                      <a:pt x="0" y="4111"/>
                      <a:pt x="1151" y="5262"/>
                      <a:pt x="2631" y="5262"/>
                    </a:cubicBezTo>
                    <a:lnTo>
                      <a:pt x="128991" y="5262"/>
                    </a:lnTo>
                    <a:cubicBezTo>
                      <a:pt x="130470" y="5262"/>
                      <a:pt x="131621" y="4111"/>
                      <a:pt x="131621" y="2631"/>
                    </a:cubicBezTo>
                    <a:cubicBezTo>
                      <a:pt x="131539" y="1151"/>
                      <a:pt x="130389" y="0"/>
                      <a:pt x="128991" y="0"/>
                    </a:cubicBezTo>
                    <a:close/>
                  </a:path>
                </a:pathLst>
              </a:custGeom>
              <a:grpFill/>
              <a:ln w="8221" cap="flat">
                <a:noFill/>
                <a:prstDash val="solid"/>
                <a:miter/>
              </a:ln>
            </p:spPr>
            <p:txBody>
              <a:bodyPr rtlCol="0" anchor="ctr"/>
              <a:lstStyle/>
              <a:p>
                <a:endParaRPr lang="en-US"/>
              </a:p>
            </p:txBody>
          </p:sp>
          <p:sp>
            <p:nvSpPr>
              <p:cNvPr id="142" name="Freeform: Shape 141">
                <a:extLst>
                  <a:ext uri="{FF2B5EF4-FFF2-40B4-BE49-F238E27FC236}">
                    <a16:creationId xmlns:a16="http://schemas.microsoft.com/office/drawing/2014/main" id="{AD60A0E1-1573-42C4-B32A-67E771AB9125}"/>
                  </a:ext>
                </a:extLst>
              </p:cNvPr>
              <p:cNvSpPr/>
              <p:nvPr/>
            </p:nvSpPr>
            <p:spPr>
              <a:xfrm>
                <a:off x="12000919" y="870714"/>
                <a:ext cx="255514" cy="122413"/>
              </a:xfrm>
              <a:custGeom>
                <a:avLst/>
                <a:gdLst>
                  <a:gd name="connsiteX0" fmla="*/ 2631 w 255514"/>
                  <a:gd name="connsiteY0" fmla="*/ 122413 h 122413"/>
                  <a:gd name="connsiteX1" fmla="*/ 65194 w 255514"/>
                  <a:gd name="connsiteY1" fmla="*/ 122413 h 122413"/>
                  <a:gd name="connsiteX2" fmla="*/ 127757 w 255514"/>
                  <a:gd name="connsiteY2" fmla="*/ 122413 h 122413"/>
                  <a:gd name="connsiteX3" fmla="*/ 190320 w 255514"/>
                  <a:gd name="connsiteY3" fmla="*/ 122413 h 122413"/>
                  <a:gd name="connsiteX4" fmla="*/ 252883 w 255514"/>
                  <a:gd name="connsiteY4" fmla="*/ 122413 h 122413"/>
                  <a:gd name="connsiteX5" fmla="*/ 255515 w 255514"/>
                  <a:gd name="connsiteY5" fmla="*/ 119783 h 122413"/>
                  <a:gd name="connsiteX6" fmla="*/ 255515 w 255514"/>
                  <a:gd name="connsiteY6" fmla="*/ 80732 h 122413"/>
                  <a:gd name="connsiteX7" fmla="*/ 255515 w 255514"/>
                  <a:gd name="connsiteY7" fmla="*/ 41681 h 122413"/>
                  <a:gd name="connsiteX8" fmla="*/ 255515 w 255514"/>
                  <a:gd name="connsiteY8" fmla="*/ 2631 h 122413"/>
                  <a:gd name="connsiteX9" fmla="*/ 252883 w 255514"/>
                  <a:gd name="connsiteY9" fmla="*/ 0 h 122413"/>
                  <a:gd name="connsiteX10" fmla="*/ 190320 w 255514"/>
                  <a:gd name="connsiteY10" fmla="*/ 0 h 122413"/>
                  <a:gd name="connsiteX11" fmla="*/ 127757 w 255514"/>
                  <a:gd name="connsiteY11" fmla="*/ 0 h 122413"/>
                  <a:gd name="connsiteX12" fmla="*/ 65194 w 255514"/>
                  <a:gd name="connsiteY12" fmla="*/ 0 h 122413"/>
                  <a:gd name="connsiteX13" fmla="*/ 2631 w 255514"/>
                  <a:gd name="connsiteY13" fmla="*/ 0 h 122413"/>
                  <a:gd name="connsiteX14" fmla="*/ 0 w 255514"/>
                  <a:gd name="connsiteY14" fmla="*/ 2631 h 122413"/>
                  <a:gd name="connsiteX15" fmla="*/ 0 w 255514"/>
                  <a:gd name="connsiteY15" fmla="*/ 41681 h 122413"/>
                  <a:gd name="connsiteX16" fmla="*/ 0 w 255514"/>
                  <a:gd name="connsiteY16" fmla="*/ 80732 h 122413"/>
                  <a:gd name="connsiteX17" fmla="*/ 0 w 255514"/>
                  <a:gd name="connsiteY17" fmla="*/ 119783 h 122413"/>
                  <a:gd name="connsiteX18" fmla="*/ 2631 w 255514"/>
                  <a:gd name="connsiteY18" fmla="*/ 122413 h 122413"/>
                  <a:gd name="connsiteX19" fmla="*/ 192951 w 255514"/>
                  <a:gd name="connsiteY19" fmla="*/ 5344 h 122413"/>
                  <a:gd name="connsiteX20" fmla="*/ 250335 w 255514"/>
                  <a:gd name="connsiteY20" fmla="*/ 5344 h 122413"/>
                  <a:gd name="connsiteX21" fmla="*/ 250335 w 255514"/>
                  <a:gd name="connsiteY21" fmla="*/ 39133 h 122413"/>
                  <a:gd name="connsiteX22" fmla="*/ 192951 w 255514"/>
                  <a:gd name="connsiteY22" fmla="*/ 39133 h 122413"/>
                  <a:gd name="connsiteX23" fmla="*/ 192951 w 255514"/>
                  <a:gd name="connsiteY23" fmla="*/ 5344 h 122413"/>
                  <a:gd name="connsiteX24" fmla="*/ 192951 w 255514"/>
                  <a:gd name="connsiteY24" fmla="*/ 44394 h 122413"/>
                  <a:gd name="connsiteX25" fmla="*/ 250335 w 255514"/>
                  <a:gd name="connsiteY25" fmla="*/ 44394 h 122413"/>
                  <a:gd name="connsiteX26" fmla="*/ 250335 w 255514"/>
                  <a:gd name="connsiteY26" fmla="*/ 78183 h 122413"/>
                  <a:gd name="connsiteX27" fmla="*/ 192951 w 255514"/>
                  <a:gd name="connsiteY27" fmla="*/ 78183 h 122413"/>
                  <a:gd name="connsiteX28" fmla="*/ 192951 w 255514"/>
                  <a:gd name="connsiteY28" fmla="*/ 44394 h 122413"/>
                  <a:gd name="connsiteX29" fmla="*/ 192951 w 255514"/>
                  <a:gd name="connsiteY29" fmla="*/ 83363 h 122413"/>
                  <a:gd name="connsiteX30" fmla="*/ 250335 w 255514"/>
                  <a:gd name="connsiteY30" fmla="*/ 83363 h 122413"/>
                  <a:gd name="connsiteX31" fmla="*/ 250335 w 255514"/>
                  <a:gd name="connsiteY31" fmla="*/ 117152 h 122413"/>
                  <a:gd name="connsiteX32" fmla="*/ 192951 w 255514"/>
                  <a:gd name="connsiteY32" fmla="*/ 117152 h 122413"/>
                  <a:gd name="connsiteX33" fmla="*/ 192951 w 255514"/>
                  <a:gd name="connsiteY33" fmla="*/ 83363 h 122413"/>
                  <a:gd name="connsiteX34" fmla="*/ 130388 w 255514"/>
                  <a:gd name="connsiteY34" fmla="*/ 5344 h 122413"/>
                  <a:gd name="connsiteX35" fmla="*/ 187772 w 255514"/>
                  <a:gd name="connsiteY35" fmla="*/ 5344 h 122413"/>
                  <a:gd name="connsiteX36" fmla="*/ 187772 w 255514"/>
                  <a:gd name="connsiteY36" fmla="*/ 39133 h 122413"/>
                  <a:gd name="connsiteX37" fmla="*/ 130388 w 255514"/>
                  <a:gd name="connsiteY37" fmla="*/ 39133 h 122413"/>
                  <a:gd name="connsiteX38" fmla="*/ 130388 w 255514"/>
                  <a:gd name="connsiteY38" fmla="*/ 5344 h 122413"/>
                  <a:gd name="connsiteX39" fmla="*/ 130388 w 255514"/>
                  <a:gd name="connsiteY39" fmla="*/ 44394 h 122413"/>
                  <a:gd name="connsiteX40" fmla="*/ 187772 w 255514"/>
                  <a:gd name="connsiteY40" fmla="*/ 44394 h 122413"/>
                  <a:gd name="connsiteX41" fmla="*/ 187772 w 255514"/>
                  <a:gd name="connsiteY41" fmla="*/ 78183 h 122413"/>
                  <a:gd name="connsiteX42" fmla="*/ 130388 w 255514"/>
                  <a:gd name="connsiteY42" fmla="*/ 78183 h 122413"/>
                  <a:gd name="connsiteX43" fmla="*/ 130388 w 255514"/>
                  <a:gd name="connsiteY43" fmla="*/ 44394 h 122413"/>
                  <a:gd name="connsiteX44" fmla="*/ 130388 w 255514"/>
                  <a:gd name="connsiteY44" fmla="*/ 83363 h 122413"/>
                  <a:gd name="connsiteX45" fmla="*/ 187772 w 255514"/>
                  <a:gd name="connsiteY45" fmla="*/ 83363 h 122413"/>
                  <a:gd name="connsiteX46" fmla="*/ 187772 w 255514"/>
                  <a:gd name="connsiteY46" fmla="*/ 117152 h 122413"/>
                  <a:gd name="connsiteX47" fmla="*/ 130388 w 255514"/>
                  <a:gd name="connsiteY47" fmla="*/ 117152 h 122413"/>
                  <a:gd name="connsiteX48" fmla="*/ 130388 w 255514"/>
                  <a:gd name="connsiteY48" fmla="*/ 83363 h 122413"/>
                  <a:gd name="connsiteX49" fmla="*/ 67825 w 255514"/>
                  <a:gd name="connsiteY49" fmla="*/ 5344 h 122413"/>
                  <a:gd name="connsiteX50" fmla="*/ 125208 w 255514"/>
                  <a:gd name="connsiteY50" fmla="*/ 5344 h 122413"/>
                  <a:gd name="connsiteX51" fmla="*/ 125208 w 255514"/>
                  <a:gd name="connsiteY51" fmla="*/ 39133 h 122413"/>
                  <a:gd name="connsiteX52" fmla="*/ 67825 w 255514"/>
                  <a:gd name="connsiteY52" fmla="*/ 39133 h 122413"/>
                  <a:gd name="connsiteX53" fmla="*/ 67825 w 255514"/>
                  <a:gd name="connsiteY53" fmla="*/ 5344 h 122413"/>
                  <a:gd name="connsiteX54" fmla="*/ 67825 w 255514"/>
                  <a:gd name="connsiteY54" fmla="*/ 44394 h 122413"/>
                  <a:gd name="connsiteX55" fmla="*/ 125208 w 255514"/>
                  <a:gd name="connsiteY55" fmla="*/ 44394 h 122413"/>
                  <a:gd name="connsiteX56" fmla="*/ 125208 w 255514"/>
                  <a:gd name="connsiteY56" fmla="*/ 78183 h 122413"/>
                  <a:gd name="connsiteX57" fmla="*/ 67825 w 255514"/>
                  <a:gd name="connsiteY57" fmla="*/ 78183 h 122413"/>
                  <a:gd name="connsiteX58" fmla="*/ 67825 w 255514"/>
                  <a:gd name="connsiteY58" fmla="*/ 44394 h 122413"/>
                  <a:gd name="connsiteX59" fmla="*/ 67825 w 255514"/>
                  <a:gd name="connsiteY59" fmla="*/ 83363 h 122413"/>
                  <a:gd name="connsiteX60" fmla="*/ 125208 w 255514"/>
                  <a:gd name="connsiteY60" fmla="*/ 83363 h 122413"/>
                  <a:gd name="connsiteX61" fmla="*/ 125208 w 255514"/>
                  <a:gd name="connsiteY61" fmla="*/ 117152 h 122413"/>
                  <a:gd name="connsiteX62" fmla="*/ 67825 w 255514"/>
                  <a:gd name="connsiteY62" fmla="*/ 117152 h 122413"/>
                  <a:gd name="connsiteX63" fmla="*/ 67825 w 255514"/>
                  <a:gd name="connsiteY63" fmla="*/ 83363 h 122413"/>
                  <a:gd name="connsiteX64" fmla="*/ 5262 w 255514"/>
                  <a:gd name="connsiteY64" fmla="*/ 5344 h 122413"/>
                  <a:gd name="connsiteX65" fmla="*/ 62645 w 255514"/>
                  <a:gd name="connsiteY65" fmla="*/ 5344 h 122413"/>
                  <a:gd name="connsiteX66" fmla="*/ 62645 w 255514"/>
                  <a:gd name="connsiteY66" fmla="*/ 39133 h 122413"/>
                  <a:gd name="connsiteX67" fmla="*/ 5262 w 255514"/>
                  <a:gd name="connsiteY67" fmla="*/ 39133 h 122413"/>
                  <a:gd name="connsiteX68" fmla="*/ 5262 w 255514"/>
                  <a:gd name="connsiteY68" fmla="*/ 5344 h 122413"/>
                  <a:gd name="connsiteX69" fmla="*/ 5262 w 255514"/>
                  <a:gd name="connsiteY69" fmla="*/ 44394 h 122413"/>
                  <a:gd name="connsiteX70" fmla="*/ 62645 w 255514"/>
                  <a:gd name="connsiteY70" fmla="*/ 44394 h 122413"/>
                  <a:gd name="connsiteX71" fmla="*/ 62645 w 255514"/>
                  <a:gd name="connsiteY71" fmla="*/ 78183 h 122413"/>
                  <a:gd name="connsiteX72" fmla="*/ 5262 w 255514"/>
                  <a:gd name="connsiteY72" fmla="*/ 78183 h 122413"/>
                  <a:gd name="connsiteX73" fmla="*/ 5262 w 255514"/>
                  <a:gd name="connsiteY73" fmla="*/ 44394 h 122413"/>
                  <a:gd name="connsiteX74" fmla="*/ 5262 w 255514"/>
                  <a:gd name="connsiteY74" fmla="*/ 83363 h 122413"/>
                  <a:gd name="connsiteX75" fmla="*/ 62645 w 255514"/>
                  <a:gd name="connsiteY75" fmla="*/ 83363 h 122413"/>
                  <a:gd name="connsiteX76" fmla="*/ 62645 w 255514"/>
                  <a:gd name="connsiteY76" fmla="*/ 117152 h 122413"/>
                  <a:gd name="connsiteX77" fmla="*/ 5262 w 255514"/>
                  <a:gd name="connsiteY77" fmla="*/ 117152 h 122413"/>
                  <a:gd name="connsiteX78" fmla="*/ 5262 w 255514"/>
                  <a:gd name="connsiteY78" fmla="*/ 83363 h 122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255514" h="122413">
                    <a:moveTo>
                      <a:pt x="2631" y="122413"/>
                    </a:moveTo>
                    <a:lnTo>
                      <a:pt x="65194" y="122413"/>
                    </a:lnTo>
                    <a:lnTo>
                      <a:pt x="127757" y="122413"/>
                    </a:lnTo>
                    <a:lnTo>
                      <a:pt x="190320" y="122413"/>
                    </a:lnTo>
                    <a:lnTo>
                      <a:pt x="252883" y="122413"/>
                    </a:lnTo>
                    <a:cubicBezTo>
                      <a:pt x="254364" y="122413"/>
                      <a:pt x="255515" y="121262"/>
                      <a:pt x="255515" y="119783"/>
                    </a:cubicBezTo>
                    <a:lnTo>
                      <a:pt x="255515" y="80732"/>
                    </a:lnTo>
                    <a:lnTo>
                      <a:pt x="255515" y="41681"/>
                    </a:lnTo>
                    <a:lnTo>
                      <a:pt x="255515" y="2631"/>
                    </a:lnTo>
                    <a:cubicBezTo>
                      <a:pt x="255515" y="1151"/>
                      <a:pt x="254364" y="0"/>
                      <a:pt x="252883" y="0"/>
                    </a:cubicBezTo>
                    <a:lnTo>
                      <a:pt x="190320" y="0"/>
                    </a:lnTo>
                    <a:lnTo>
                      <a:pt x="127757" y="0"/>
                    </a:lnTo>
                    <a:lnTo>
                      <a:pt x="65194" y="0"/>
                    </a:lnTo>
                    <a:lnTo>
                      <a:pt x="2631" y="0"/>
                    </a:lnTo>
                    <a:cubicBezTo>
                      <a:pt x="1151" y="0"/>
                      <a:pt x="0" y="1151"/>
                      <a:pt x="0" y="2631"/>
                    </a:cubicBezTo>
                    <a:lnTo>
                      <a:pt x="0" y="41681"/>
                    </a:lnTo>
                    <a:lnTo>
                      <a:pt x="0" y="80732"/>
                    </a:lnTo>
                    <a:lnTo>
                      <a:pt x="0" y="119783"/>
                    </a:lnTo>
                    <a:cubicBezTo>
                      <a:pt x="0" y="121262"/>
                      <a:pt x="1233" y="122413"/>
                      <a:pt x="2631" y="122413"/>
                    </a:cubicBezTo>
                    <a:close/>
                    <a:moveTo>
                      <a:pt x="192951" y="5344"/>
                    </a:moveTo>
                    <a:lnTo>
                      <a:pt x="250335" y="5344"/>
                    </a:lnTo>
                    <a:lnTo>
                      <a:pt x="250335" y="39133"/>
                    </a:lnTo>
                    <a:lnTo>
                      <a:pt x="192951" y="39133"/>
                    </a:lnTo>
                    <a:lnTo>
                      <a:pt x="192951" y="5344"/>
                    </a:lnTo>
                    <a:close/>
                    <a:moveTo>
                      <a:pt x="192951" y="44394"/>
                    </a:moveTo>
                    <a:lnTo>
                      <a:pt x="250335" y="44394"/>
                    </a:lnTo>
                    <a:lnTo>
                      <a:pt x="250335" y="78183"/>
                    </a:lnTo>
                    <a:lnTo>
                      <a:pt x="192951" y="78183"/>
                    </a:lnTo>
                    <a:lnTo>
                      <a:pt x="192951" y="44394"/>
                    </a:lnTo>
                    <a:close/>
                    <a:moveTo>
                      <a:pt x="192951" y="83363"/>
                    </a:moveTo>
                    <a:lnTo>
                      <a:pt x="250335" y="83363"/>
                    </a:lnTo>
                    <a:lnTo>
                      <a:pt x="250335" y="117152"/>
                    </a:lnTo>
                    <a:lnTo>
                      <a:pt x="192951" y="117152"/>
                    </a:lnTo>
                    <a:lnTo>
                      <a:pt x="192951" y="83363"/>
                    </a:lnTo>
                    <a:close/>
                    <a:moveTo>
                      <a:pt x="130388" y="5344"/>
                    </a:moveTo>
                    <a:lnTo>
                      <a:pt x="187772" y="5344"/>
                    </a:lnTo>
                    <a:lnTo>
                      <a:pt x="187772" y="39133"/>
                    </a:lnTo>
                    <a:lnTo>
                      <a:pt x="130388" y="39133"/>
                    </a:lnTo>
                    <a:lnTo>
                      <a:pt x="130388" y="5344"/>
                    </a:lnTo>
                    <a:close/>
                    <a:moveTo>
                      <a:pt x="130388" y="44394"/>
                    </a:moveTo>
                    <a:lnTo>
                      <a:pt x="187772" y="44394"/>
                    </a:lnTo>
                    <a:lnTo>
                      <a:pt x="187772" y="78183"/>
                    </a:lnTo>
                    <a:lnTo>
                      <a:pt x="130388" y="78183"/>
                    </a:lnTo>
                    <a:lnTo>
                      <a:pt x="130388" y="44394"/>
                    </a:lnTo>
                    <a:close/>
                    <a:moveTo>
                      <a:pt x="130388" y="83363"/>
                    </a:moveTo>
                    <a:lnTo>
                      <a:pt x="187772" y="83363"/>
                    </a:lnTo>
                    <a:lnTo>
                      <a:pt x="187772" y="117152"/>
                    </a:lnTo>
                    <a:lnTo>
                      <a:pt x="130388" y="117152"/>
                    </a:lnTo>
                    <a:lnTo>
                      <a:pt x="130388" y="83363"/>
                    </a:lnTo>
                    <a:close/>
                    <a:moveTo>
                      <a:pt x="67825" y="5344"/>
                    </a:moveTo>
                    <a:lnTo>
                      <a:pt x="125208" y="5344"/>
                    </a:lnTo>
                    <a:lnTo>
                      <a:pt x="125208" y="39133"/>
                    </a:lnTo>
                    <a:lnTo>
                      <a:pt x="67825" y="39133"/>
                    </a:lnTo>
                    <a:lnTo>
                      <a:pt x="67825" y="5344"/>
                    </a:lnTo>
                    <a:close/>
                    <a:moveTo>
                      <a:pt x="67825" y="44394"/>
                    </a:moveTo>
                    <a:lnTo>
                      <a:pt x="125208" y="44394"/>
                    </a:lnTo>
                    <a:lnTo>
                      <a:pt x="125208" y="78183"/>
                    </a:lnTo>
                    <a:lnTo>
                      <a:pt x="67825" y="78183"/>
                    </a:lnTo>
                    <a:lnTo>
                      <a:pt x="67825" y="44394"/>
                    </a:lnTo>
                    <a:close/>
                    <a:moveTo>
                      <a:pt x="67825" y="83363"/>
                    </a:moveTo>
                    <a:lnTo>
                      <a:pt x="125208" y="83363"/>
                    </a:lnTo>
                    <a:lnTo>
                      <a:pt x="125208" y="117152"/>
                    </a:lnTo>
                    <a:lnTo>
                      <a:pt x="67825" y="117152"/>
                    </a:lnTo>
                    <a:lnTo>
                      <a:pt x="67825" y="83363"/>
                    </a:lnTo>
                    <a:close/>
                    <a:moveTo>
                      <a:pt x="5262" y="5344"/>
                    </a:moveTo>
                    <a:lnTo>
                      <a:pt x="62645" y="5344"/>
                    </a:lnTo>
                    <a:lnTo>
                      <a:pt x="62645" y="39133"/>
                    </a:lnTo>
                    <a:lnTo>
                      <a:pt x="5262" y="39133"/>
                    </a:lnTo>
                    <a:lnTo>
                      <a:pt x="5262" y="5344"/>
                    </a:lnTo>
                    <a:close/>
                    <a:moveTo>
                      <a:pt x="5262" y="44394"/>
                    </a:moveTo>
                    <a:lnTo>
                      <a:pt x="62645" y="44394"/>
                    </a:lnTo>
                    <a:lnTo>
                      <a:pt x="62645" y="78183"/>
                    </a:lnTo>
                    <a:lnTo>
                      <a:pt x="5262" y="78183"/>
                    </a:lnTo>
                    <a:lnTo>
                      <a:pt x="5262" y="44394"/>
                    </a:lnTo>
                    <a:close/>
                    <a:moveTo>
                      <a:pt x="5262" y="83363"/>
                    </a:moveTo>
                    <a:lnTo>
                      <a:pt x="62645" y="83363"/>
                    </a:lnTo>
                    <a:lnTo>
                      <a:pt x="62645" y="117152"/>
                    </a:lnTo>
                    <a:lnTo>
                      <a:pt x="5262" y="117152"/>
                    </a:lnTo>
                    <a:lnTo>
                      <a:pt x="5262" y="83363"/>
                    </a:lnTo>
                    <a:close/>
                  </a:path>
                </a:pathLst>
              </a:custGeom>
              <a:grpFill/>
              <a:ln w="8221" cap="flat">
                <a:noFill/>
                <a:prstDash val="solid"/>
                <a:miter/>
              </a:ln>
            </p:spPr>
            <p:txBody>
              <a:bodyPr rtlCol="0" anchor="ctr"/>
              <a:lstStyle/>
              <a:p>
                <a:endParaRPr lang="en-US"/>
              </a:p>
            </p:txBody>
          </p:sp>
        </p:grpSp>
        <p:grpSp>
          <p:nvGrpSpPr>
            <p:cNvPr id="115" name="Graphic 2">
              <a:extLst>
                <a:ext uri="{FF2B5EF4-FFF2-40B4-BE49-F238E27FC236}">
                  <a16:creationId xmlns:a16="http://schemas.microsoft.com/office/drawing/2014/main" id="{54D0E6AD-B8CB-480D-9A28-5DB3C7651EB3}"/>
                </a:ext>
              </a:extLst>
            </p:cNvPr>
            <p:cNvGrpSpPr/>
            <p:nvPr/>
          </p:nvGrpSpPr>
          <p:grpSpPr>
            <a:xfrm>
              <a:off x="8433359" y="1748020"/>
              <a:ext cx="408063" cy="357413"/>
              <a:chOff x="8433359" y="1748020"/>
              <a:chExt cx="408063" cy="357413"/>
            </a:xfrm>
            <a:grpFill/>
          </p:grpSpPr>
          <p:sp>
            <p:nvSpPr>
              <p:cNvPr id="129" name="Freeform: Shape 128">
                <a:extLst>
                  <a:ext uri="{FF2B5EF4-FFF2-40B4-BE49-F238E27FC236}">
                    <a16:creationId xmlns:a16="http://schemas.microsoft.com/office/drawing/2014/main" id="{E5CF3ED5-980C-40D7-B9C2-3B8C772217A7}"/>
                  </a:ext>
                </a:extLst>
              </p:cNvPr>
              <p:cNvSpPr/>
              <p:nvPr/>
            </p:nvSpPr>
            <p:spPr>
              <a:xfrm>
                <a:off x="8433359" y="1748020"/>
                <a:ext cx="408063" cy="357413"/>
              </a:xfrm>
              <a:custGeom>
                <a:avLst/>
                <a:gdLst>
                  <a:gd name="connsiteX0" fmla="*/ 407835 w 408063"/>
                  <a:gd name="connsiteY0" fmla="*/ 284017 h 357413"/>
                  <a:gd name="connsiteX1" fmla="*/ 369853 w 408063"/>
                  <a:gd name="connsiteY1" fmla="*/ 36230 h 357413"/>
                  <a:gd name="connsiteX2" fmla="*/ 347409 w 408063"/>
                  <a:gd name="connsiteY2" fmla="*/ 19706 h 357413"/>
                  <a:gd name="connsiteX3" fmla="*/ 337790 w 408063"/>
                  <a:gd name="connsiteY3" fmla="*/ 21186 h 357413"/>
                  <a:gd name="connsiteX4" fmla="*/ 336064 w 408063"/>
                  <a:gd name="connsiteY4" fmla="*/ 9840 h 357413"/>
                  <a:gd name="connsiteX5" fmla="*/ 322828 w 408063"/>
                  <a:gd name="connsiteY5" fmla="*/ 139 h 357413"/>
                  <a:gd name="connsiteX6" fmla="*/ 313127 w 408063"/>
                  <a:gd name="connsiteY6" fmla="*/ 13375 h 357413"/>
                  <a:gd name="connsiteX7" fmla="*/ 314853 w 408063"/>
                  <a:gd name="connsiteY7" fmla="*/ 24721 h 357413"/>
                  <a:gd name="connsiteX8" fmla="*/ 207896 w 408063"/>
                  <a:gd name="connsiteY8" fmla="*/ 41081 h 357413"/>
                  <a:gd name="connsiteX9" fmla="*/ 206169 w 408063"/>
                  <a:gd name="connsiteY9" fmla="*/ 29736 h 357413"/>
                  <a:gd name="connsiteX10" fmla="*/ 192933 w 408063"/>
                  <a:gd name="connsiteY10" fmla="*/ 20035 h 357413"/>
                  <a:gd name="connsiteX11" fmla="*/ 183233 w 408063"/>
                  <a:gd name="connsiteY11" fmla="*/ 33271 h 357413"/>
                  <a:gd name="connsiteX12" fmla="*/ 184959 w 408063"/>
                  <a:gd name="connsiteY12" fmla="*/ 44616 h 357413"/>
                  <a:gd name="connsiteX13" fmla="*/ 78001 w 408063"/>
                  <a:gd name="connsiteY13" fmla="*/ 60976 h 357413"/>
                  <a:gd name="connsiteX14" fmla="*/ 76275 w 408063"/>
                  <a:gd name="connsiteY14" fmla="*/ 49631 h 357413"/>
                  <a:gd name="connsiteX15" fmla="*/ 63039 w 408063"/>
                  <a:gd name="connsiteY15" fmla="*/ 39930 h 357413"/>
                  <a:gd name="connsiteX16" fmla="*/ 53338 w 408063"/>
                  <a:gd name="connsiteY16" fmla="*/ 53166 h 357413"/>
                  <a:gd name="connsiteX17" fmla="*/ 55064 w 408063"/>
                  <a:gd name="connsiteY17" fmla="*/ 64511 h 357413"/>
                  <a:gd name="connsiteX18" fmla="*/ 54653 w 408063"/>
                  <a:gd name="connsiteY18" fmla="*/ 64593 h 357413"/>
                  <a:gd name="connsiteX19" fmla="*/ 51529 w 408063"/>
                  <a:gd name="connsiteY19" fmla="*/ 65087 h 357413"/>
                  <a:gd name="connsiteX20" fmla="*/ 16753 w 408063"/>
                  <a:gd name="connsiteY20" fmla="*/ 70430 h 357413"/>
                  <a:gd name="connsiteX21" fmla="*/ 229 w 408063"/>
                  <a:gd name="connsiteY21" fmla="*/ 92874 h 357413"/>
                  <a:gd name="connsiteX22" fmla="*/ 38210 w 408063"/>
                  <a:gd name="connsiteY22" fmla="*/ 340660 h 357413"/>
                  <a:gd name="connsiteX23" fmla="*/ 60655 w 408063"/>
                  <a:gd name="connsiteY23" fmla="*/ 357185 h 357413"/>
                  <a:gd name="connsiteX24" fmla="*/ 95430 w 408063"/>
                  <a:gd name="connsiteY24" fmla="*/ 351841 h 357413"/>
                  <a:gd name="connsiteX25" fmla="*/ 97074 w 408063"/>
                  <a:gd name="connsiteY25" fmla="*/ 351595 h 357413"/>
                  <a:gd name="connsiteX26" fmla="*/ 391557 w 408063"/>
                  <a:gd name="connsiteY26" fmla="*/ 306460 h 357413"/>
                  <a:gd name="connsiteX27" fmla="*/ 407835 w 408063"/>
                  <a:gd name="connsiteY27" fmla="*/ 284017 h 357413"/>
                  <a:gd name="connsiteX28" fmla="*/ 59997 w 408063"/>
                  <a:gd name="connsiteY28" fmla="*/ 63771 h 357413"/>
                  <a:gd name="connsiteX29" fmla="*/ 58270 w 408063"/>
                  <a:gd name="connsiteY29" fmla="*/ 52426 h 357413"/>
                  <a:gd name="connsiteX30" fmla="*/ 63614 w 408063"/>
                  <a:gd name="connsiteY30" fmla="*/ 45109 h 357413"/>
                  <a:gd name="connsiteX31" fmla="*/ 70931 w 408063"/>
                  <a:gd name="connsiteY31" fmla="*/ 50453 h 357413"/>
                  <a:gd name="connsiteX32" fmla="*/ 72657 w 408063"/>
                  <a:gd name="connsiteY32" fmla="*/ 61798 h 357413"/>
                  <a:gd name="connsiteX33" fmla="*/ 59997 w 408063"/>
                  <a:gd name="connsiteY33" fmla="*/ 63771 h 357413"/>
                  <a:gd name="connsiteX34" fmla="*/ 189974 w 408063"/>
                  <a:gd name="connsiteY34" fmla="*/ 43876 h 357413"/>
                  <a:gd name="connsiteX35" fmla="*/ 188247 w 408063"/>
                  <a:gd name="connsiteY35" fmla="*/ 32531 h 357413"/>
                  <a:gd name="connsiteX36" fmla="*/ 193590 w 408063"/>
                  <a:gd name="connsiteY36" fmla="*/ 25214 h 357413"/>
                  <a:gd name="connsiteX37" fmla="*/ 200907 w 408063"/>
                  <a:gd name="connsiteY37" fmla="*/ 30558 h 357413"/>
                  <a:gd name="connsiteX38" fmla="*/ 202634 w 408063"/>
                  <a:gd name="connsiteY38" fmla="*/ 41903 h 357413"/>
                  <a:gd name="connsiteX39" fmla="*/ 189974 w 408063"/>
                  <a:gd name="connsiteY39" fmla="*/ 43876 h 357413"/>
                  <a:gd name="connsiteX40" fmla="*/ 319950 w 408063"/>
                  <a:gd name="connsiteY40" fmla="*/ 23899 h 357413"/>
                  <a:gd name="connsiteX41" fmla="*/ 318224 w 408063"/>
                  <a:gd name="connsiteY41" fmla="*/ 12553 h 357413"/>
                  <a:gd name="connsiteX42" fmla="*/ 323568 w 408063"/>
                  <a:gd name="connsiteY42" fmla="*/ 5237 h 357413"/>
                  <a:gd name="connsiteX43" fmla="*/ 330885 w 408063"/>
                  <a:gd name="connsiteY43" fmla="*/ 10580 h 357413"/>
                  <a:gd name="connsiteX44" fmla="*/ 332611 w 408063"/>
                  <a:gd name="connsiteY44" fmla="*/ 21926 h 357413"/>
                  <a:gd name="connsiteX45" fmla="*/ 319950 w 408063"/>
                  <a:gd name="connsiteY45" fmla="*/ 23899 h 357413"/>
                  <a:gd name="connsiteX46" fmla="*/ 260100 w 408063"/>
                  <a:gd name="connsiteY46" fmla="*/ 87448 h 357413"/>
                  <a:gd name="connsiteX47" fmla="*/ 277200 w 408063"/>
                  <a:gd name="connsiteY47" fmla="*/ 199092 h 357413"/>
                  <a:gd name="connsiteX48" fmla="*/ 173696 w 408063"/>
                  <a:gd name="connsiteY48" fmla="*/ 214959 h 357413"/>
                  <a:gd name="connsiteX49" fmla="*/ 156595 w 408063"/>
                  <a:gd name="connsiteY49" fmla="*/ 103315 h 357413"/>
                  <a:gd name="connsiteX50" fmla="*/ 260100 w 408063"/>
                  <a:gd name="connsiteY50" fmla="*/ 87448 h 357413"/>
                  <a:gd name="connsiteX51" fmla="*/ 151416 w 408063"/>
                  <a:gd name="connsiteY51" fmla="*/ 104137 h 357413"/>
                  <a:gd name="connsiteX52" fmla="*/ 168516 w 408063"/>
                  <a:gd name="connsiteY52" fmla="*/ 215781 h 357413"/>
                  <a:gd name="connsiteX53" fmla="*/ 62217 w 408063"/>
                  <a:gd name="connsiteY53" fmla="*/ 232059 h 357413"/>
                  <a:gd name="connsiteX54" fmla="*/ 45116 w 408063"/>
                  <a:gd name="connsiteY54" fmla="*/ 120415 h 357413"/>
                  <a:gd name="connsiteX55" fmla="*/ 151416 w 408063"/>
                  <a:gd name="connsiteY55" fmla="*/ 104137 h 357413"/>
                  <a:gd name="connsiteX56" fmla="*/ 55228 w 408063"/>
                  <a:gd name="connsiteY56" fmla="*/ 69773 h 357413"/>
                  <a:gd name="connsiteX57" fmla="*/ 73480 w 408063"/>
                  <a:gd name="connsiteY57" fmla="*/ 66978 h 357413"/>
                  <a:gd name="connsiteX58" fmla="*/ 75946 w 408063"/>
                  <a:gd name="connsiteY58" fmla="*/ 83091 h 357413"/>
                  <a:gd name="connsiteX59" fmla="*/ 75042 w 408063"/>
                  <a:gd name="connsiteY59" fmla="*/ 87448 h 357413"/>
                  <a:gd name="connsiteX60" fmla="*/ 69945 w 408063"/>
                  <a:gd name="connsiteY60" fmla="*/ 86215 h 357413"/>
                  <a:gd name="connsiteX61" fmla="*/ 64190 w 408063"/>
                  <a:gd name="connsiteY61" fmla="*/ 94025 h 357413"/>
                  <a:gd name="connsiteX62" fmla="*/ 72000 w 408063"/>
                  <a:gd name="connsiteY62" fmla="*/ 99780 h 357413"/>
                  <a:gd name="connsiteX63" fmla="*/ 77754 w 408063"/>
                  <a:gd name="connsiteY63" fmla="*/ 92299 h 357413"/>
                  <a:gd name="connsiteX64" fmla="*/ 81043 w 408063"/>
                  <a:gd name="connsiteY64" fmla="*/ 82351 h 357413"/>
                  <a:gd name="connsiteX65" fmla="*/ 78577 w 408063"/>
                  <a:gd name="connsiteY65" fmla="*/ 66238 h 357413"/>
                  <a:gd name="connsiteX66" fmla="*/ 203374 w 408063"/>
                  <a:gd name="connsiteY66" fmla="*/ 47082 h 357413"/>
                  <a:gd name="connsiteX67" fmla="*/ 205841 w 408063"/>
                  <a:gd name="connsiteY67" fmla="*/ 63196 h 357413"/>
                  <a:gd name="connsiteX68" fmla="*/ 204936 w 408063"/>
                  <a:gd name="connsiteY68" fmla="*/ 67553 h 357413"/>
                  <a:gd name="connsiteX69" fmla="*/ 199839 w 408063"/>
                  <a:gd name="connsiteY69" fmla="*/ 66320 h 357413"/>
                  <a:gd name="connsiteX70" fmla="*/ 194084 w 408063"/>
                  <a:gd name="connsiteY70" fmla="*/ 74130 h 357413"/>
                  <a:gd name="connsiteX71" fmla="*/ 201894 w 408063"/>
                  <a:gd name="connsiteY71" fmla="*/ 79885 h 357413"/>
                  <a:gd name="connsiteX72" fmla="*/ 207649 w 408063"/>
                  <a:gd name="connsiteY72" fmla="*/ 72404 h 357413"/>
                  <a:gd name="connsiteX73" fmla="*/ 210938 w 408063"/>
                  <a:gd name="connsiteY73" fmla="*/ 62456 h 357413"/>
                  <a:gd name="connsiteX74" fmla="*/ 208471 w 408063"/>
                  <a:gd name="connsiteY74" fmla="*/ 46342 h 357413"/>
                  <a:gd name="connsiteX75" fmla="*/ 333269 w 408063"/>
                  <a:gd name="connsiteY75" fmla="*/ 27187 h 357413"/>
                  <a:gd name="connsiteX76" fmla="*/ 335735 w 408063"/>
                  <a:gd name="connsiteY76" fmla="*/ 43301 h 357413"/>
                  <a:gd name="connsiteX77" fmla="*/ 334831 w 408063"/>
                  <a:gd name="connsiteY77" fmla="*/ 47658 h 357413"/>
                  <a:gd name="connsiteX78" fmla="*/ 329733 w 408063"/>
                  <a:gd name="connsiteY78" fmla="*/ 46425 h 357413"/>
                  <a:gd name="connsiteX79" fmla="*/ 323979 w 408063"/>
                  <a:gd name="connsiteY79" fmla="*/ 54235 h 357413"/>
                  <a:gd name="connsiteX80" fmla="*/ 331789 w 408063"/>
                  <a:gd name="connsiteY80" fmla="*/ 59989 h 357413"/>
                  <a:gd name="connsiteX81" fmla="*/ 337543 w 408063"/>
                  <a:gd name="connsiteY81" fmla="*/ 52508 h 357413"/>
                  <a:gd name="connsiteX82" fmla="*/ 340832 w 408063"/>
                  <a:gd name="connsiteY82" fmla="*/ 42561 h 357413"/>
                  <a:gd name="connsiteX83" fmla="*/ 338366 w 408063"/>
                  <a:gd name="connsiteY83" fmla="*/ 26447 h 357413"/>
                  <a:gd name="connsiteX84" fmla="*/ 347984 w 408063"/>
                  <a:gd name="connsiteY84" fmla="*/ 24967 h 357413"/>
                  <a:gd name="connsiteX85" fmla="*/ 364509 w 408063"/>
                  <a:gd name="connsiteY85" fmla="*/ 37052 h 357413"/>
                  <a:gd name="connsiteX86" fmla="*/ 368866 w 408063"/>
                  <a:gd name="connsiteY86" fmla="*/ 65580 h 357413"/>
                  <a:gd name="connsiteX87" fmla="*/ 44130 w 408063"/>
                  <a:gd name="connsiteY87" fmla="*/ 115400 h 357413"/>
                  <a:gd name="connsiteX88" fmla="*/ 39773 w 408063"/>
                  <a:gd name="connsiteY88" fmla="*/ 86873 h 357413"/>
                  <a:gd name="connsiteX89" fmla="*/ 51940 w 408063"/>
                  <a:gd name="connsiteY89" fmla="*/ 70348 h 357413"/>
                  <a:gd name="connsiteX90" fmla="*/ 55228 w 408063"/>
                  <a:gd name="connsiteY90" fmla="*/ 69773 h 357413"/>
                  <a:gd name="connsiteX91" fmla="*/ 59668 w 408063"/>
                  <a:gd name="connsiteY91" fmla="*/ 352006 h 357413"/>
                  <a:gd name="connsiteX92" fmla="*/ 43143 w 408063"/>
                  <a:gd name="connsiteY92" fmla="*/ 339921 h 357413"/>
                  <a:gd name="connsiteX93" fmla="*/ 5162 w 408063"/>
                  <a:gd name="connsiteY93" fmla="*/ 92134 h 357413"/>
                  <a:gd name="connsiteX94" fmla="*/ 17247 w 408063"/>
                  <a:gd name="connsiteY94" fmla="*/ 75610 h 357413"/>
                  <a:gd name="connsiteX95" fmla="*/ 38868 w 408063"/>
                  <a:gd name="connsiteY95" fmla="*/ 72321 h 357413"/>
                  <a:gd name="connsiteX96" fmla="*/ 34758 w 408063"/>
                  <a:gd name="connsiteY96" fmla="*/ 87613 h 357413"/>
                  <a:gd name="connsiteX97" fmla="*/ 72740 w 408063"/>
                  <a:gd name="connsiteY97" fmla="*/ 335399 h 357413"/>
                  <a:gd name="connsiteX98" fmla="*/ 81289 w 408063"/>
                  <a:gd name="connsiteY98" fmla="*/ 348717 h 357413"/>
                  <a:gd name="connsiteX99" fmla="*/ 59668 w 408063"/>
                  <a:gd name="connsiteY99" fmla="*/ 352006 h 357413"/>
                  <a:gd name="connsiteX100" fmla="*/ 96006 w 408063"/>
                  <a:gd name="connsiteY100" fmla="*/ 346497 h 357413"/>
                  <a:gd name="connsiteX101" fmla="*/ 94361 w 408063"/>
                  <a:gd name="connsiteY101" fmla="*/ 346744 h 357413"/>
                  <a:gd name="connsiteX102" fmla="*/ 77837 w 408063"/>
                  <a:gd name="connsiteY102" fmla="*/ 334659 h 357413"/>
                  <a:gd name="connsiteX103" fmla="*/ 62956 w 408063"/>
                  <a:gd name="connsiteY103" fmla="*/ 237320 h 357413"/>
                  <a:gd name="connsiteX104" fmla="*/ 169256 w 408063"/>
                  <a:gd name="connsiteY104" fmla="*/ 221042 h 357413"/>
                  <a:gd name="connsiteX105" fmla="*/ 186356 w 408063"/>
                  <a:gd name="connsiteY105" fmla="*/ 332686 h 357413"/>
                  <a:gd name="connsiteX106" fmla="*/ 96006 w 408063"/>
                  <a:gd name="connsiteY106" fmla="*/ 346497 h 357413"/>
                  <a:gd name="connsiteX107" fmla="*/ 191535 w 408063"/>
                  <a:gd name="connsiteY107" fmla="*/ 331864 h 357413"/>
                  <a:gd name="connsiteX108" fmla="*/ 174435 w 408063"/>
                  <a:gd name="connsiteY108" fmla="*/ 220220 h 357413"/>
                  <a:gd name="connsiteX109" fmla="*/ 277940 w 408063"/>
                  <a:gd name="connsiteY109" fmla="*/ 204353 h 357413"/>
                  <a:gd name="connsiteX110" fmla="*/ 295040 w 408063"/>
                  <a:gd name="connsiteY110" fmla="*/ 315997 h 357413"/>
                  <a:gd name="connsiteX111" fmla="*/ 191535 w 408063"/>
                  <a:gd name="connsiteY111" fmla="*/ 331864 h 357413"/>
                  <a:gd name="connsiteX112" fmla="*/ 300220 w 408063"/>
                  <a:gd name="connsiteY112" fmla="*/ 315175 h 357413"/>
                  <a:gd name="connsiteX113" fmla="*/ 265197 w 408063"/>
                  <a:gd name="connsiteY113" fmla="*/ 86708 h 357413"/>
                  <a:gd name="connsiteX114" fmla="*/ 369771 w 408063"/>
                  <a:gd name="connsiteY114" fmla="*/ 70677 h 357413"/>
                  <a:gd name="connsiteX115" fmla="*/ 402573 w 408063"/>
                  <a:gd name="connsiteY115" fmla="*/ 284839 h 357413"/>
                  <a:gd name="connsiteX116" fmla="*/ 390488 w 408063"/>
                  <a:gd name="connsiteY116" fmla="*/ 301363 h 357413"/>
                  <a:gd name="connsiteX117" fmla="*/ 300220 w 408063"/>
                  <a:gd name="connsiteY117" fmla="*/ 315175 h 35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408063" h="357413">
                    <a:moveTo>
                      <a:pt x="407835" y="284017"/>
                    </a:moveTo>
                    <a:lnTo>
                      <a:pt x="369853" y="36230"/>
                    </a:lnTo>
                    <a:cubicBezTo>
                      <a:pt x="368209" y="25461"/>
                      <a:pt x="358096" y="18062"/>
                      <a:pt x="347409" y="19706"/>
                    </a:cubicBezTo>
                    <a:lnTo>
                      <a:pt x="337790" y="21186"/>
                    </a:lnTo>
                    <a:lnTo>
                      <a:pt x="336064" y="9840"/>
                    </a:lnTo>
                    <a:cubicBezTo>
                      <a:pt x="335077" y="3510"/>
                      <a:pt x="329158" y="-847"/>
                      <a:pt x="322828" y="139"/>
                    </a:cubicBezTo>
                    <a:cubicBezTo>
                      <a:pt x="316498" y="1126"/>
                      <a:pt x="312140" y="7045"/>
                      <a:pt x="313127" y="13375"/>
                    </a:cubicBezTo>
                    <a:lnTo>
                      <a:pt x="314853" y="24721"/>
                    </a:lnTo>
                    <a:lnTo>
                      <a:pt x="207896" y="41081"/>
                    </a:lnTo>
                    <a:lnTo>
                      <a:pt x="206169" y="29736"/>
                    </a:lnTo>
                    <a:cubicBezTo>
                      <a:pt x="205182" y="23405"/>
                      <a:pt x="199263" y="19048"/>
                      <a:pt x="192933" y="20035"/>
                    </a:cubicBezTo>
                    <a:cubicBezTo>
                      <a:pt x="186603" y="21021"/>
                      <a:pt x="182245" y="26940"/>
                      <a:pt x="183233" y="33271"/>
                    </a:cubicBezTo>
                    <a:lnTo>
                      <a:pt x="184959" y="44616"/>
                    </a:lnTo>
                    <a:lnTo>
                      <a:pt x="78001" y="60976"/>
                    </a:lnTo>
                    <a:lnTo>
                      <a:pt x="76275" y="49631"/>
                    </a:lnTo>
                    <a:cubicBezTo>
                      <a:pt x="75288" y="43301"/>
                      <a:pt x="69369" y="38943"/>
                      <a:pt x="63039" y="39930"/>
                    </a:cubicBezTo>
                    <a:cubicBezTo>
                      <a:pt x="56708" y="40916"/>
                      <a:pt x="52351" y="46836"/>
                      <a:pt x="53338" y="53166"/>
                    </a:cubicBezTo>
                    <a:lnTo>
                      <a:pt x="55064" y="64511"/>
                    </a:lnTo>
                    <a:lnTo>
                      <a:pt x="54653" y="64593"/>
                    </a:lnTo>
                    <a:lnTo>
                      <a:pt x="51529" y="65087"/>
                    </a:lnTo>
                    <a:lnTo>
                      <a:pt x="16753" y="70430"/>
                    </a:lnTo>
                    <a:cubicBezTo>
                      <a:pt x="5984" y="72075"/>
                      <a:pt x="-1416" y="82187"/>
                      <a:pt x="229" y="92874"/>
                    </a:cubicBezTo>
                    <a:lnTo>
                      <a:pt x="38210" y="340660"/>
                    </a:lnTo>
                    <a:cubicBezTo>
                      <a:pt x="39855" y="351430"/>
                      <a:pt x="49967" y="358829"/>
                      <a:pt x="60655" y="357185"/>
                    </a:cubicBezTo>
                    <a:lnTo>
                      <a:pt x="95430" y="351841"/>
                    </a:lnTo>
                    <a:lnTo>
                      <a:pt x="97074" y="351595"/>
                    </a:lnTo>
                    <a:lnTo>
                      <a:pt x="391557" y="306460"/>
                    </a:lnTo>
                    <a:cubicBezTo>
                      <a:pt x="402080" y="304816"/>
                      <a:pt x="409478" y="294786"/>
                      <a:pt x="407835" y="284017"/>
                    </a:cubicBezTo>
                    <a:close/>
                    <a:moveTo>
                      <a:pt x="59997" y="63771"/>
                    </a:moveTo>
                    <a:lnTo>
                      <a:pt x="58270" y="52426"/>
                    </a:lnTo>
                    <a:cubicBezTo>
                      <a:pt x="57695" y="48891"/>
                      <a:pt x="60161" y="45685"/>
                      <a:pt x="63614" y="45109"/>
                    </a:cubicBezTo>
                    <a:cubicBezTo>
                      <a:pt x="67149" y="44534"/>
                      <a:pt x="70356" y="47000"/>
                      <a:pt x="70931" y="50453"/>
                    </a:cubicBezTo>
                    <a:lnTo>
                      <a:pt x="72657" y="61798"/>
                    </a:lnTo>
                    <a:lnTo>
                      <a:pt x="59997" y="63771"/>
                    </a:lnTo>
                    <a:close/>
                    <a:moveTo>
                      <a:pt x="189974" y="43876"/>
                    </a:moveTo>
                    <a:lnTo>
                      <a:pt x="188247" y="32531"/>
                    </a:lnTo>
                    <a:cubicBezTo>
                      <a:pt x="187671" y="28996"/>
                      <a:pt x="190138" y="25790"/>
                      <a:pt x="193590" y="25214"/>
                    </a:cubicBezTo>
                    <a:cubicBezTo>
                      <a:pt x="197126" y="24639"/>
                      <a:pt x="200332" y="27105"/>
                      <a:pt x="200907" y="30558"/>
                    </a:cubicBezTo>
                    <a:lnTo>
                      <a:pt x="202634" y="41903"/>
                    </a:lnTo>
                    <a:lnTo>
                      <a:pt x="189974" y="43876"/>
                    </a:lnTo>
                    <a:close/>
                    <a:moveTo>
                      <a:pt x="319950" y="23899"/>
                    </a:moveTo>
                    <a:lnTo>
                      <a:pt x="318224" y="12553"/>
                    </a:lnTo>
                    <a:cubicBezTo>
                      <a:pt x="317649" y="9018"/>
                      <a:pt x="320114" y="5812"/>
                      <a:pt x="323568" y="5237"/>
                    </a:cubicBezTo>
                    <a:cubicBezTo>
                      <a:pt x="327103" y="4661"/>
                      <a:pt x="330309" y="7127"/>
                      <a:pt x="330885" y="10580"/>
                    </a:cubicBezTo>
                    <a:lnTo>
                      <a:pt x="332611" y="21926"/>
                    </a:lnTo>
                    <a:lnTo>
                      <a:pt x="319950" y="23899"/>
                    </a:lnTo>
                    <a:close/>
                    <a:moveTo>
                      <a:pt x="260100" y="87448"/>
                    </a:moveTo>
                    <a:lnTo>
                      <a:pt x="277200" y="199092"/>
                    </a:lnTo>
                    <a:lnTo>
                      <a:pt x="173696" y="214959"/>
                    </a:lnTo>
                    <a:lnTo>
                      <a:pt x="156595" y="103315"/>
                    </a:lnTo>
                    <a:lnTo>
                      <a:pt x="260100" y="87448"/>
                    </a:lnTo>
                    <a:close/>
                    <a:moveTo>
                      <a:pt x="151416" y="104137"/>
                    </a:moveTo>
                    <a:lnTo>
                      <a:pt x="168516" y="215781"/>
                    </a:lnTo>
                    <a:lnTo>
                      <a:pt x="62217" y="232059"/>
                    </a:lnTo>
                    <a:lnTo>
                      <a:pt x="45116" y="120415"/>
                    </a:lnTo>
                    <a:lnTo>
                      <a:pt x="151416" y="104137"/>
                    </a:lnTo>
                    <a:close/>
                    <a:moveTo>
                      <a:pt x="55228" y="69773"/>
                    </a:moveTo>
                    <a:lnTo>
                      <a:pt x="73480" y="66978"/>
                    </a:lnTo>
                    <a:lnTo>
                      <a:pt x="75946" y="83091"/>
                    </a:lnTo>
                    <a:cubicBezTo>
                      <a:pt x="76192" y="84653"/>
                      <a:pt x="75781" y="86215"/>
                      <a:pt x="75042" y="87448"/>
                    </a:cubicBezTo>
                    <a:cubicBezTo>
                      <a:pt x="73644" y="86380"/>
                      <a:pt x="71835" y="85886"/>
                      <a:pt x="69945" y="86215"/>
                    </a:cubicBezTo>
                    <a:cubicBezTo>
                      <a:pt x="66163" y="86791"/>
                      <a:pt x="63614" y="90326"/>
                      <a:pt x="64190" y="94025"/>
                    </a:cubicBezTo>
                    <a:cubicBezTo>
                      <a:pt x="64765" y="97807"/>
                      <a:pt x="68300" y="100355"/>
                      <a:pt x="72000" y="99780"/>
                    </a:cubicBezTo>
                    <a:cubicBezTo>
                      <a:pt x="75617" y="99205"/>
                      <a:pt x="78166" y="95916"/>
                      <a:pt x="77754" y="92299"/>
                    </a:cubicBezTo>
                    <a:cubicBezTo>
                      <a:pt x="80303" y="89750"/>
                      <a:pt x="81619" y="86133"/>
                      <a:pt x="81043" y="82351"/>
                    </a:cubicBezTo>
                    <a:lnTo>
                      <a:pt x="78577" y="66238"/>
                    </a:lnTo>
                    <a:lnTo>
                      <a:pt x="203374" y="47082"/>
                    </a:lnTo>
                    <a:lnTo>
                      <a:pt x="205841" y="63196"/>
                    </a:lnTo>
                    <a:cubicBezTo>
                      <a:pt x="206087" y="64758"/>
                      <a:pt x="205676" y="66320"/>
                      <a:pt x="204936" y="67553"/>
                    </a:cubicBezTo>
                    <a:cubicBezTo>
                      <a:pt x="203539" y="66484"/>
                      <a:pt x="201730" y="65991"/>
                      <a:pt x="199839" y="66320"/>
                    </a:cubicBezTo>
                    <a:cubicBezTo>
                      <a:pt x="196057" y="66895"/>
                      <a:pt x="193509" y="70430"/>
                      <a:pt x="194084" y="74130"/>
                    </a:cubicBezTo>
                    <a:cubicBezTo>
                      <a:pt x="194659" y="77912"/>
                      <a:pt x="198195" y="80460"/>
                      <a:pt x="201894" y="79885"/>
                    </a:cubicBezTo>
                    <a:cubicBezTo>
                      <a:pt x="205512" y="79309"/>
                      <a:pt x="208060" y="76021"/>
                      <a:pt x="207649" y="72404"/>
                    </a:cubicBezTo>
                    <a:cubicBezTo>
                      <a:pt x="210197" y="69855"/>
                      <a:pt x="211513" y="66238"/>
                      <a:pt x="210938" y="62456"/>
                    </a:cubicBezTo>
                    <a:lnTo>
                      <a:pt x="208471" y="46342"/>
                    </a:lnTo>
                    <a:lnTo>
                      <a:pt x="333269" y="27187"/>
                    </a:lnTo>
                    <a:lnTo>
                      <a:pt x="335735" y="43301"/>
                    </a:lnTo>
                    <a:cubicBezTo>
                      <a:pt x="335982" y="44863"/>
                      <a:pt x="335570" y="46425"/>
                      <a:pt x="334831" y="47658"/>
                    </a:cubicBezTo>
                    <a:cubicBezTo>
                      <a:pt x="333433" y="46589"/>
                      <a:pt x="331624" y="46096"/>
                      <a:pt x="329733" y="46425"/>
                    </a:cubicBezTo>
                    <a:cubicBezTo>
                      <a:pt x="325952" y="47000"/>
                      <a:pt x="323403" y="50535"/>
                      <a:pt x="323979" y="54235"/>
                    </a:cubicBezTo>
                    <a:cubicBezTo>
                      <a:pt x="324554" y="58016"/>
                      <a:pt x="328090" y="60565"/>
                      <a:pt x="331789" y="59989"/>
                    </a:cubicBezTo>
                    <a:cubicBezTo>
                      <a:pt x="335406" y="59414"/>
                      <a:pt x="337955" y="56126"/>
                      <a:pt x="337543" y="52508"/>
                    </a:cubicBezTo>
                    <a:cubicBezTo>
                      <a:pt x="340092" y="49960"/>
                      <a:pt x="341408" y="46342"/>
                      <a:pt x="340832" y="42561"/>
                    </a:cubicBezTo>
                    <a:lnTo>
                      <a:pt x="338366" y="26447"/>
                    </a:lnTo>
                    <a:lnTo>
                      <a:pt x="347984" y="24967"/>
                    </a:lnTo>
                    <a:cubicBezTo>
                      <a:pt x="355877" y="23734"/>
                      <a:pt x="363275" y="29160"/>
                      <a:pt x="364509" y="37052"/>
                    </a:cubicBezTo>
                    <a:lnTo>
                      <a:pt x="368866" y="65580"/>
                    </a:lnTo>
                    <a:lnTo>
                      <a:pt x="44130" y="115400"/>
                    </a:lnTo>
                    <a:lnTo>
                      <a:pt x="39773" y="86873"/>
                    </a:lnTo>
                    <a:cubicBezTo>
                      <a:pt x="38540" y="78981"/>
                      <a:pt x="43965" y="71581"/>
                      <a:pt x="51940" y="70348"/>
                    </a:cubicBezTo>
                    <a:lnTo>
                      <a:pt x="55228" y="69773"/>
                    </a:lnTo>
                    <a:close/>
                    <a:moveTo>
                      <a:pt x="59668" y="352006"/>
                    </a:moveTo>
                    <a:cubicBezTo>
                      <a:pt x="51776" y="353239"/>
                      <a:pt x="44376" y="347813"/>
                      <a:pt x="43143" y="339921"/>
                    </a:cubicBezTo>
                    <a:lnTo>
                      <a:pt x="5162" y="92134"/>
                    </a:lnTo>
                    <a:cubicBezTo>
                      <a:pt x="3928" y="84242"/>
                      <a:pt x="9354" y="76843"/>
                      <a:pt x="17247" y="75610"/>
                    </a:cubicBezTo>
                    <a:lnTo>
                      <a:pt x="38868" y="72321"/>
                    </a:lnTo>
                    <a:cubicBezTo>
                      <a:pt x="35580" y="76514"/>
                      <a:pt x="33854" y="81940"/>
                      <a:pt x="34758" y="87613"/>
                    </a:cubicBezTo>
                    <a:lnTo>
                      <a:pt x="72740" y="335399"/>
                    </a:lnTo>
                    <a:cubicBezTo>
                      <a:pt x="73644" y="341071"/>
                      <a:pt x="76850" y="345758"/>
                      <a:pt x="81289" y="348717"/>
                    </a:cubicBezTo>
                    <a:lnTo>
                      <a:pt x="59668" y="352006"/>
                    </a:lnTo>
                    <a:close/>
                    <a:moveTo>
                      <a:pt x="96006" y="346497"/>
                    </a:moveTo>
                    <a:lnTo>
                      <a:pt x="94361" y="346744"/>
                    </a:lnTo>
                    <a:cubicBezTo>
                      <a:pt x="86469" y="347977"/>
                      <a:pt x="79070" y="342551"/>
                      <a:pt x="77837" y="334659"/>
                    </a:cubicBezTo>
                    <a:lnTo>
                      <a:pt x="62956" y="237320"/>
                    </a:lnTo>
                    <a:lnTo>
                      <a:pt x="169256" y="221042"/>
                    </a:lnTo>
                    <a:lnTo>
                      <a:pt x="186356" y="332686"/>
                    </a:lnTo>
                    <a:lnTo>
                      <a:pt x="96006" y="346497"/>
                    </a:lnTo>
                    <a:close/>
                    <a:moveTo>
                      <a:pt x="191535" y="331864"/>
                    </a:moveTo>
                    <a:lnTo>
                      <a:pt x="174435" y="220220"/>
                    </a:lnTo>
                    <a:lnTo>
                      <a:pt x="277940" y="204353"/>
                    </a:lnTo>
                    <a:lnTo>
                      <a:pt x="295040" y="315997"/>
                    </a:lnTo>
                    <a:lnTo>
                      <a:pt x="191535" y="331864"/>
                    </a:lnTo>
                    <a:close/>
                    <a:moveTo>
                      <a:pt x="300220" y="315175"/>
                    </a:moveTo>
                    <a:lnTo>
                      <a:pt x="265197" y="86708"/>
                    </a:lnTo>
                    <a:lnTo>
                      <a:pt x="369771" y="70677"/>
                    </a:lnTo>
                    <a:lnTo>
                      <a:pt x="402573" y="284839"/>
                    </a:lnTo>
                    <a:cubicBezTo>
                      <a:pt x="403806" y="292731"/>
                      <a:pt x="398380" y="300130"/>
                      <a:pt x="390488" y="301363"/>
                    </a:cubicBezTo>
                    <a:lnTo>
                      <a:pt x="300220" y="315175"/>
                    </a:lnTo>
                    <a:close/>
                  </a:path>
                </a:pathLst>
              </a:custGeom>
              <a:grpFill/>
              <a:ln w="8221" cap="flat">
                <a:noFill/>
                <a:prstDash val="solid"/>
                <a:miter/>
              </a:ln>
            </p:spPr>
            <p:txBody>
              <a:bodyPr rtlCol="0" anchor="ctr"/>
              <a:lstStyle/>
              <a:p>
                <a:endParaRPr lang="en-US"/>
              </a:p>
            </p:txBody>
          </p:sp>
          <p:sp>
            <p:nvSpPr>
              <p:cNvPr id="130" name="Freeform: Shape 129">
                <a:extLst>
                  <a:ext uri="{FF2B5EF4-FFF2-40B4-BE49-F238E27FC236}">
                    <a16:creationId xmlns:a16="http://schemas.microsoft.com/office/drawing/2014/main" id="{E9917EE9-F900-412F-AB09-85DB7BF6ED1D}"/>
                  </a:ext>
                </a:extLst>
              </p:cNvPr>
              <p:cNvSpPr/>
              <p:nvPr/>
            </p:nvSpPr>
            <p:spPr>
              <a:xfrm>
                <a:off x="8566291" y="2025062"/>
                <a:ext cx="11564" cy="11564"/>
              </a:xfrm>
              <a:custGeom>
                <a:avLst/>
                <a:gdLst>
                  <a:gd name="connsiteX0" fmla="*/ 69 w 11564"/>
                  <a:gd name="connsiteY0" fmla="*/ 6646 h 11564"/>
                  <a:gd name="connsiteX1" fmla="*/ 6646 w 11564"/>
                  <a:gd name="connsiteY1" fmla="*/ 11496 h 11564"/>
                  <a:gd name="connsiteX2" fmla="*/ 11496 w 11564"/>
                  <a:gd name="connsiteY2" fmla="*/ 4919 h 11564"/>
                  <a:gd name="connsiteX3" fmla="*/ 4919 w 11564"/>
                  <a:gd name="connsiteY3" fmla="*/ 69 h 11564"/>
                  <a:gd name="connsiteX4" fmla="*/ 69 w 11564"/>
                  <a:gd name="connsiteY4" fmla="*/ 6646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69" y="6646"/>
                    </a:moveTo>
                    <a:cubicBezTo>
                      <a:pt x="562" y="9770"/>
                      <a:pt x="3521" y="11989"/>
                      <a:pt x="6646" y="11496"/>
                    </a:cubicBezTo>
                    <a:cubicBezTo>
                      <a:pt x="9770" y="11003"/>
                      <a:pt x="11989" y="8043"/>
                      <a:pt x="11496" y="4919"/>
                    </a:cubicBezTo>
                    <a:cubicBezTo>
                      <a:pt x="11003" y="1795"/>
                      <a:pt x="8043" y="-425"/>
                      <a:pt x="4919" y="69"/>
                    </a:cubicBezTo>
                    <a:cubicBezTo>
                      <a:pt x="1795" y="562"/>
                      <a:pt x="-425" y="3522"/>
                      <a:pt x="69" y="6646"/>
                    </a:cubicBezTo>
                    <a:close/>
                  </a:path>
                </a:pathLst>
              </a:custGeom>
              <a:grpFill/>
              <a:ln w="8221" cap="flat">
                <a:noFill/>
                <a:prstDash val="solid"/>
                <a:miter/>
              </a:ln>
            </p:spPr>
            <p:txBody>
              <a:bodyPr rtlCol="0" anchor="ctr"/>
              <a:lstStyle/>
              <a:p>
                <a:endParaRPr lang="en-US"/>
              </a:p>
            </p:txBody>
          </p:sp>
          <p:sp>
            <p:nvSpPr>
              <p:cNvPr id="131" name="Freeform: Shape 130">
                <a:extLst>
                  <a:ext uri="{FF2B5EF4-FFF2-40B4-BE49-F238E27FC236}">
                    <a16:creationId xmlns:a16="http://schemas.microsoft.com/office/drawing/2014/main" id="{FE7153B8-B136-4576-81DA-5E730D0E6D41}"/>
                  </a:ext>
                </a:extLst>
              </p:cNvPr>
              <p:cNvSpPr/>
              <p:nvPr/>
            </p:nvSpPr>
            <p:spPr>
              <a:xfrm>
                <a:off x="8529624" y="2030653"/>
                <a:ext cx="11564" cy="11564"/>
              </a:xfrm>
              <a:custGeom>
                <a:avLst/>
                <a:gdLst>
                  <a:gd name="connsiteX0" fmla="*/ 11496 w 11564"/>
                  <a:gd name="connsiteY0" fmla="*/ 4919 h 11564"/>
                  <a:gd name="connsiteX1" fmla="*/ 4919 w 11564"/>
                  <a:gd name="connsiteY1" fmla="*/ 69 h 11564"/>
                  <a:gd name="connsiteX2" fmla="*/ 69 w 11564"/>
                  <a:gd name="connsiteY2" fmla="*/ 6646 h 11564"/>
                  <a:gd name="connsiteX3" fmla="*/ 6646 w 11564"/>
                  <a:gd name="connsiteY3" fmla="*/ 11496 h 11564"/>
                  <a:gd name="connsiteX4" fmla="*/ 11496 w 11564"/>
                  <a:gd name="connsiteY4" fmla="*/ 4919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11496" y="4919"/>
                    </a:moveTo>
                    <a:cubicBezTo>
                      <a:pt x="11003" y="1795"/>
                      <a:pt x="8043" y="-425"/>
                      <a:pt x="4919" y="69"/>
                    </a:cubicBezTo>
                    <a:cubicBezTo>
                      <a:pt x="1795" y="562"/>
                      <a:pt x="-425" y="3522"/>
                      <a:pt x="69" y="6646"/>
                    </a:cubicBezTo>
                    <a:cubicBezTo>
                      <a:pt x="562" y="9770"/>
                      <a:pt x="3521" y="11989"/>
                      <a:pt x="6646" y="11496"/>
                    </a:cubicBezTo>
                    <a:cubicBezTo>
                      <a:pt x="9770" y="11085"/>
                      <a:pt x="11989" y="8125"/>
                      <a:pt x="11496" y="4919"/>
                    </a:cubicBezTo>
                    <a:close/>
                  </a:path>
                </a:pathLst>
              </a:custGeom>
              <a:grpFill/>
              <a:ln w="8221" cap="flat">
                <a:noFill/>
                <a:prstDash val="solid"/>
                <a:miter/>
              </a:ln>
            </p:spPr>
            <p:txBody>
              <a:bodyPr rtlCol="0" anchor="ctr"/>
              <a:lstStyle/>
              <a:p>
                <a:endParaRPr lang="en-US"/>
              </a:p>
            </p:txBody>
          </p:sp>
          <p:sp>
            <p:nvSpPr>
              <p:cNvPr id="132" name="Freeform: Shape 131">
                <a:extLst>
                  <a:ext uri="{FF2B5EF4-FFF2-40B4-BE49-F238E27FC236}">
                    <a16:creationId xmlns:a16="http://schemas.microsoft.com/office/drawing/2014/main" id="{A2B37980-F766-4BA5-8EBD-DD5B7EE4F542}"/>
                  </a:ext>
                </a:extLst>
              </p:cNvPr>
              <p:cNvSpPr/>
              <p:nvPr/>
            </p:nvSpPr>
            <p:spPr>
              <a:xfrm>
                <a:off x="8456095" y="1866198"/>
                <a:ext cx="34173" cy="194055"/>
              </a:xfrm>
              <a:custGeom>
                <a:avLst/>
                <a:gdLst>
                  <a:gd name="connsiteX0" fmla="*/ 34136 w 34173"/>
                  <a:gd name="connsiteY0" fmla="*/ 191078 h 194055"/>
                  <a:gd name="connsiteX1" fmla="*/ 5197 w 34173"/>
                  <a:gd name="connsiteY1" fmla="*/ 2238 h 194055"/>
                  <a:gd name="connsiteX2" fmla="*/ 2238 w 34173"/>
                  <a:gd name="connsiteY2" fmla="*/ 18 h 194055"/>
                  <a:gd name="connsiteX3" fmla="*/ 18 w 34173"/>
                  <a:gd name="connsiteY3" fmla="*/ 2978 h 194055"/>
                  <a:gd name="connsiteX4" fmla="*/ 28957 w 34173"/>
                  <a:gd name="connsiteY4" fmla="*/ 191818 h 194055"/>
                  <a:gd name="connsiteX5" fmla="*/ 31916 w 34173"/>
                  <a:gd name="connsiteY5" fmla="*/ 194038 h 194055"/>
                  <a:gd name="connsiteX6" fmla="*/ 34136 w 34173"/>
                  <a:gd name="connsiteY6" fmla="*/ 191078 h 194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173" h="194055">
                    <a:moveTo>
                      <a:pt x="34136" y="191078"/>
                    </a:moveTo>
                    <a:lnTo>
                      <a:pt x="5197" y="2238"/>
                    </a:lnTo>
                    <a:cubicBezTo>
                      <a:pt x="4951" y="840"/>
                      <a:pt x="3635" y="-146"/>
                      <a:pt x="2238" y="18"/>
                    </a:cubicBezTo>
                    <a:cubicBezTo>
                      <a:pt x="840" y="182"/>
                      <a:pt x="-146" y="1580"/>
                      <a:pt x="18" y="2978"/>
                    </a:cubicBezTo>
                    <a:lnTo>
                      <a:pt x="28957" y="191818"/>
                    </a:lnTo>
                    <a:cubicBezTo>
                      <a:pt x="29203" y="193215"/>
                      <a:pt x="30519" y="194202"/>
                      <a:pt x="31916" y="194038"/>
                    </a:cubicBezTo>
                    <a:cubicBezTo>
                      <a:pt x="33396" y="193873"/>
                      <a:pt x="34382" y="192558"/>
                      <a:pt x="34136" y="191078"/>
                    </a:cubicBezTo>
                    <a:close/>
                  </a:path>
                </a:pathLst>
              </a:custGeom>
              <a:grpFill/>
              <a:ln w="8221" cap="flat">
                <a:noFill/>
                <a:prstDash val="solid"/>
                <a:miter/>
              </a:ln>
            </p:spPr>
            <p:txBody>
              <a:bodyPr rtlCol="0" anchor="ctr"/>
              <a:lstStyle/>
              <a:p>
                <a:endParaRPr lang="en-US"/>
              </a:p>
            </p:txBody>
          </p:sp>
          <p:sp>
            <p:nvSpPr>
              <p:cNvPr id="133" name="Freeform: Shape 132">
                <a:extLst>
                  <a:ext uri="{FF2B5EF4-FFF2-40B4-BE49-F238E27FC236}">
                    <a16:creationId xmlns:a16="http://schemas.microsoft.com/office/drawing/2014/main" id="{7F9A117D-A539-447E-A2C2-D6BD2C713A4D}"/>
                  </a:ext>
                </a:extLst>
              </p:cNvPr>
              <p:cNvSpPr/>
              <p:nvPr/>
            </p:nvSpPr>
            <p:spPr>
              <a:xfrm>
                <a:off x="8546673" y="1999709"/>
                <a:ext cx="14853" cy="67942"/>
              </a:xfrm>
              <a:custGeom>
                <a:avLst/>
                <a:gdLst>
                  <a:gd name="connsiteX0" fmla="*/ 38 w 14853"/>
                  <a:gd name="connsiteY0" fmla="*/ 2978 h 67942"/>
                  <a:gd name="connsiteX1" fmla="*/ 9656 w 14853"/>
                  <a:gd name="connsiteY1" fmla="*/ 65705 h 67942"/>
                  <a:gd name="connsiteX2" fmla="*/ 12616 w 14853"/>
                  <a:gd name="connsiteY2" fmla="*/ 67925 h 67942"/>
                  <a:gd name="connsiteX3" fmla="*/ 14836 w 14853"/>
                  <a:gd name="connsiteY3" fmla="*/ 64965 h 67942"/>
                  <a:gd name="connsiteX4" fmla="*/ 5217 w 14853"/>
                  <a:gd name="connsiteY4" fmla="*/ 2238 h 67942"/>
                  <a:gd name="connsiteX5" fmla="*/ 2258 w 14853"/>
                  <a:gd name="connsiteY5" fmla="*/ 18 h 67942"/>
                  <a:gd name="connsiteX6" fmla="*/ 38 w 14853"/>
                  <a:gd name="connsiteY6" fmla="*/ 2978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3" h="67942">
                    <a:moveTo>
                      <a:pt x="38" y="2978"/>
                    </a:moveTo>
                    <a:lnTo>
                      <a:pt x="9656" y="65705"/>
                    </a:lnTo>
                    <a:cubicBezTo>
                      <a:pt x="9903" y="67103"/>
                      <a:pt x="11218" y="68089"/>
                      <a:pt x="12616" y="67925"/>
                    </a:cubicBezTo>
                    <a:cubicBezTo>
                      <a:pt x="14014" y="67678"/>
                      <a:pt x="15000" y="66363"/>
                      <a:pt x="14836" y="64965"/>
                    </a:cubicBezTo>
                    <a:lnTo>
                      <a:pt x="5217" y="2238"/>
                    </a:lnTo>
                    <a:cubicBezTo>
                      <a:pt x="4970" y="840"/>
                      <a:pt x="3655" y="-147"/>
                      <a:pt x="2258" y="18"/>
                    </a:cubicBezTo>
                    <a:cubicBezTo>
                      <a:pt x="778" y="182"/>
                      <a:pt x="-209" y="1498"/>
                      <a:pt x="38" y="2978"/>
                    </a:cubicBezTo>
                    <a:close/>
                  </a:path>
                </a:pathLst>
              </a:custGeom>
              <a:grpFill/>
              <a:ln w="8221" cap="flat">
                <a:noFill/>
                <a:prstDash val="solid"/>
                <a:miter/>
              </a:ln>
            </p:spPr>
            <p:txBody>
              <a:bodyPr rtlCol="0" anchor="ctr"/>
              <a:lstStyle/>
              <a:p>
                <a:endParaRPr lang="en-US"/>
              </a:p>
            </p:txBody>
          </p:sp>
          <p:sp>
            <p:nvSpPr>
              <p:cNvPr id="134" name="Freeform: Shape 133">
                <a:extLst>
                  <a:ext uri="{FF2B5EF4-FFF2-40B4-BE49-F238E27FC236}">
                    <a16:creationId xmlns:a16="http://schemas.microsoft.com/office/drawing/2014/main" id="{0B146D5A-3CB0-46DF-B881-004A1A9EB031}"/>
                  </a:ext>
                </a:extLst>
              </p:cNvPr>
              <p:cNvSpPr/>
              <p:nvPr/>
            </p:nvSpPr>
            <p:spPr>
              <a:xfrm>
                <a:off x="8508050" y="1888833"/>
                <a:ext cx="56244" cy="56378"/>
              </a:xfrm>
              <a:custGeom>
                <a:avLst/>
                <a:gdLst>
                  <a:gd name="connsiteX0" fmla="*/ 55760 w 56244"/>
                  <a:gd name="connsiteY0" fmla="*/ 48414 h 56378"/>
                  <a:gd name="connsiteX1" fmla="*/ 55185 w 56244"/>
                  <a:gd name="connsiteY1" fmla="*/ 44796 h 56378"/>
                  <a:gd name="connsiteX2" fmla="*/ 31754 w 56244"/>
                  <a:gd name="connsiteY2" fmla="*/ 27532 h 56378"/>
                  <a:gd name="connsiteX3" fmla="*/ 49019 w 56244"/>
                  <a:gd name="connsiteY3" fmla="*/ 4101 h 56378"/>
                  <a:gd name="connsiteX4" fmla="*/ 48443 w 56244"/>
                  <a:gd name="connsiteY4" fmla="*/ 484 h 56378"/>
                  <a:gd name="connsiteX5" fmla="*/ 44826 w 56244"/>
                  <a:gd name="connsiteY5" fmla="*/ 1060 h 56378"/>
                  <a:gd name="connsiteX6" fmla="*/ 27562 w 56244"/>
                  <a:gd name="connsiteY6" fmla="*/ 24490 h 56378"/>
                  <a:gd name="connsiteX7" fmla="*/ 4131 w 56244"/>
                  <a:gd name="connsiteY7" fmla="*/ 7225 h 56378"/>
                  <a:gd name="connsiteX8" fmla="*/ 514 w 56244"/>
                  <a:gd name="connsiteY8" fmla="*/ 7801 h 56378"/>
                  <a:gd name="connsiteX9" fmla="*/ 21 w 56244"/>
                  <a:gd name="connsiteY9" fmla="*/ 9774 h 56378"/>
                  <a:gd name="connsiteX10" fmla="*/ 1089 w 56244"/>
                  <a:gd name="connsiteY10" fmla="*/ 11501 h 56378"/>
                  <a:gd name="connsiteX11" fmla="*/ 24520 w 56244"/>
                  <a:gd name="connsiteY11" fmla="*/ 28765 h 56378"/>
                  <a:gd name="connsiteX12" fmla="*/ 7255 w 56244"/>
                  <a:gd name="connsiteY12" fmla="*/ 52195 h 56378"/>
                  <a:gd name="connsiteX13" fmla="*/ 6762 w 56244"/>
                  <a:gd name="connsiteY13" fmla="*/ 54168 h 56378"/>
                  <a:gd name="connsiteX14" fmla="*/ 7831 w 56244"/>
                  <a:gd name="connsiteY14" fmla="*/ 55895 h 56378"/>
                  <a:gd name="connsiteX15" fmla="*/ 11448 w 56244"/>
                  <a:gd name="connsiteY15" fmla="*/ 55319 h 56378"/>
                  <a:gd name="connsiteX16" fmla="*/ 28712 w 56244"/>
                  <a:gd name="connsiteY16" fmla="*/ 31889 h 56378"/>
                  <a:gd name="connsiteX17" fmla="*/ 52143 w 56244"/>
                  <a:gd name="connsiteY17" fmla="*/ 49154 h 56378"/>
                  <a:gd name="connsiteX18" fmla="*/ 55760 w 56244"/>
                  <a:gd name="connsiteY18" fmla="*/ 48414 h 56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6244" h="56378">
                    <a:moveTo>
                      <a:pt x="55760" y="48414"/>
                    </a:moveTo>
                    <a:cubicBezTo>
                      <a:pt x="56582" y="47263"/>
                      <a:pt x="56336" y="45618"/>
                      <a:pt x="55185" y="44796"/>
                    </a:cubicBezTo>
                    <a:lnTo>
                      <a:pt x="31754" y="27532"/>
                    </a:lnTo>
                    <a:lnTo>
                      <a:pt x="49019" y="4101"/>
                    </a:lnTo>
                    <a:cubicBezTo>
                      <a:pt x="49841" y="2950"/>
                      <a:pt x="49594" y="1306"/>
                      <a:pt x="48443" y="484"/>
                    </a:cubicBezTo>
                    <a:cubicBezTo>
                      <a:pt x="47292" y="-338"/>
                      <a:pt x="45648" y="-91"/>
                      <a:pt x="44826" y="1060"/>
                    </a:cubicBezTo>
                    <a:lnTo>
                      <a:pt x="27562" y="24490"/>
                    </a:lnTo>
                    <a:lnTo>
                      <a:pt x="4131" y="7225"/>
                    </a:lnTo>
                    <a:cubicBezTo>
                      <a:pt x="2980" y="6403"/>
                      <a:pt x="1336" y="6650"/>
                      <a:pt x="514" y="7801"/>
                    </a:cubicBezTo>
                    <a:cubicBezTo>
                      <a:pt x="103" y="8376"/>
                      <a:pt x="-62" y="9116"/>
                      <a:pt x="21" y="9774"/>
                    </a:cubicBezTo>
                    <a:cubicBezTo>
                      <a:pt x="103" y="10432"/>
                      <a:pt x="514" y="11089"/>
                      <a:pt x="1089" y="11501"/>
                    </a:cubicBezTo>
                    <a:lnTo>
                      <a:pt x="24520" y="28765"/>
                    </a:lnTo>
                    <a:lnTo>
                      <a:pt x="7255" y="52195"/>
                    </a:lnTo>
                    <a:cubicBezTo>
                      <a:pt x="6844" y="52771"/>
                      <a:pt x="6680" y="53511"/>
                      <a:pt x="6762" y="54168"/>
                    </a:cubicBezTo>
                    <a:cubicBezTo>
                      <a:pt x="6844" y="54826"/>
                      <a:pt x="7255" y="55484"/>
                      <a:pt x="7831" y="55895"/>
                    </a:cubicBezTo>
                    <a:cubicBezTo>
                      <a:pt x="8982" y="56717"/>
                      <a:pt x="10626" y="56470"/>
                      <a:pt x="11448" y="55319"/>
                    </a:cubicBezTo>
                    <a:lnTo>
                      <a:pt x="28712" y="31889"/>
                    </a:lnTo>
                    <a:lnTo>
                      <a:pt x="52143" y="49154"/>
                    </a:lnTo>
                    <a:cubicBezTo>
                      <a:pt x="53294" y="49893"/>
                      <a:pt x="54938" y="49564"/>
                      <a:pt x="55760" y="48414"/>
                    </a:cubicBezTo>
                    <a:close/>
                  </a:path>
                </a:pathLst>
              </a:custGeom>
              <a:grpFill/>
              <a:ln w="8221" cap="flat">
                <a:noFill/>
                <a:prstDash val="solid"/>
                <a:miter/>
              </a:ln>
            </p:spPr>
            <p:txBody>
              <a:bodyPr rtlCol="0" anchor="ctr"/>
              <a:lstStyle/>
              <a:p>
                <a:endParaRPr lang="en-US"/>
              </a:p>
            </p:txBody>
          </p:sp>
          <p:sp>
            <p:nvSpPr>
              <p:cNvPr id="135" name="Freeform: Shape 134">
                <a:extLst>
                  <a:ext uri="{FF2B5EF4-FFF2-40B4-BE49-F238E27FC236}">
                    <a16:creationId xmlns:a16="http://schemas.microsoft.com/office/drawing/2014/main" id="{AD2187B5-CF1F-4679-BA30-B6C737762A6F}"/>
                  </a:ext>
                </a:extLst>
              </p:cNvPr>
              <p:cNvSpPr/>
              <p:nvPr/>
            </p:nvSpPr>
            <p:spPr>
              <a:xfrm>
                <a:off x="8615258" y="1864471"/>
                <a:ext cx="67942" cy="67942"/>
              </a:xfrm>
              <a:custGeom>
                <a:avLst/>
                <a:gdLst>
                  <a:gd name="connsiteX0" fmla="*/ 41371 w 67942"/>
                  <a:gd name="connsiteY0" fmla="*/ 64965 h 67942"/>
                  <a:gd name="connsiteX1" fmla="*/ 36931 w 67942"/>
                  <a:gd name="connsiteY1" fmla="*/ 36191 h 67942"/>
                  <a:gd name="connsiteX2" fmla="*/ 65705 w 67942"/>
                  <a:gd name="connsiteY2" fmla="*/ 31752 h 67942"/>
                  <a:gd name="connsiteX3" fmla="*/ 67925 w 67942"/>
                  <a:gd name="connsiteY3" fmla="*/ 28792 h 67942"/>
                  <a:gd name="connsiteX4" fmla="*/ 64965 w 67942"/>
                  <a:gd name="connsiteY4" fmla="*/ 26572 h 67942"/>
                  <a:gd name="connsiteX5" fmla="*/ 36191 w 67942"/>
                  <a:gd name="connsiteY5" fmla="*/ 31012 h 67942"/>
                  <a:gd name="connsiteX6" fmla="*/ 31752 w 67942"/>
                  <a:gd name="connsiteY6" fmla="*/ 2238 h 67942"/>
                  <a:gd name="connsiteX7" fmla="*/ 28792 w 67942"/>
                  <a:gd name="connsiteY7" fmla="*/ 18 h 67942"/>
                  <a:gd name="connsiteX8" fmla="*/ 26572 w 67942"/>
                  <a:gd name="connsiteY8" fmla="*/ 2978 h 67942"/>
                  <a:gd name="connsiteX9" fmla="*/ 31012 w 67942"/>
                  <a:gd name="connsiteY9" fmla="*/ 31752 h 67942"/>
                  <a:gd name="connsiteX10" fmla="*/ 2238 w 67942"/>
                  <a:gd name="connsiteY10" fmla="*/ 36191 h 67942"/>
                  <a:gd name="connsiteX11" fmla="*/ 18 w 67942"/>
                  <a:gd name="connsiteY11" fmla="*/ 39151 h 67942"/>
                  <a:gd name="connsiteX12" fmla="*/ 2977 w 67942"/>
                  <a:gd name="connsiteY12" fmla="*/ 41370 h 67942"/>
                  <a:gd name="connsiteX13" fmla="*/ 31752 w 67942"/>
                  <a:gd name="connsiteY13" fmla="*/ 36931 h 67942"/>
                  <a:gd name="connsiteX14" fmla="*/ 36191 w 67942"/>
                  <a:gd name="connsiteY14" fmla="*/ 65705 h 67942"/>
                  <a:gd name="connsiteX15" fmla="*/ 39151 w 67942"/>
                  <a:gd name="connsiteY15" fmla="*/ 67925 h 67942"/>
                  <a:gd name="connsiteX16" fmla="*/ 41371 w 67942"/>
                  <a:gd name="connsiteY16" fmla="*/ 64965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7942" h="67942">
                    <a:moveTo>
                      <a:pt x="41371" y="64965"/>
                    </a:moveTo>
                    <a:lnTo>
                      <a:pt x="36931" y="36191"/>
                    </a:lnTo>
                    <a:lnTo>
                      <a:pt x="65705" y="31752"/>
                    </a:lnTo>
                    <a:cubicBezTo>
                      <a:pt x="67103" y="31505"/>
                      <a:pt x="68089" y="30190"/>
                      <a:pt x="67925" y="28792"/>
                    </a:cubicBezTo>
                    <a:cubicBezTo>
                      <a:pt x="67678" y="27394"/>
                      <a:pt x="66362" y="26408"/>
                      <a:pt x="64965" y="26572"/>
                    </a:cubicBezTo>
                    <a:lnTo>
                      <a:pt x="36191" y="31012"/>
                    </a:lnTo>
                    <a:lnTo>
                      <a:pt x="31752" y="2238"/>
                    </a:lnTo>
                    <a:cubicBezTo>
                      <a:pt x="31505" y="840"/>
                      <a:pt x="30189" y="-147"/>
                      <a:pt x="28792" y="18"/>
                    </a:cubicBezTo>
                    <a:cubicBezTo>
                      <a:pt x="27394" y="182"/>
                      <a:pt x="26408" y="1580"/>
                      <a:pt x="26572" y="2978"/>
                    </a:cubicBezTo>
                    <a:lnTo>
                      <a:pt x="31012" y="31752"/>
                    </a:lnTo>
                    <a:lnTo>
                      <a:pt x="2238" y="36191"/>
                    </a:lnTo>
                    <a:cubicBezTo>
                      <a:pt x="840" y="36438"/>
                      <a:pt x="-147" y="37753"/>
                      <a:pt x="18" y="39151"/>
                    </a:cubicBezTo>
                    <a:cubicBezTo>
                      <a:pt x="183" y="40548"/>
                      <a:pt x="1579" y="41535"/>
                      <a:pt x="2977" y="41370"/>
                    </a:cubicBezTo>
                    <a:lnTo>
                      <a:pt x="31752" y="36931"/>
                    </a:lnTo>
                    <a:lnTo>
                      <a:pt x="36191" y="65705"/>
                    </a:lnTo>
                    <a:cubicBezTo>
                      <a:pt x="36437" y="67103"/>
                      <a:pt x="37753" y="68089"/>
                      <a:pt x="39151" y="67925"/>
                    </a:cubicBezTo>
                    <a:cubicBezTo>
                      <a:pt x="40630" y="67678"/>
                      <a:pt x="41617" y="66363"/>
                      <a:pt x="41371" y="64965"/>
                    </a:cubicBezTo>
                    <a:close/>
                  </a:path>
                </a:pathLst>
              </a:custGeom>
              <a:grpFill/>
              <a:ln w="8221" cap="flat">
                <a:noFill/>
                <a:prstDash val="solid"/>
                <a:miter/>
              </a:ln>
            </p:spPr>
            <p:txBody>
              <a:bodyPr rtlCol="0" anchor="ctr"/>
              <a:lstStyle/>
              <a:p>
                <a:endParaRPr lang="en-US"/>
              </a:p>
            </p:txBody>
          </p:sp>
          <p:sp>
            <p:nvSpPr>
              <p:cNvPr id="136" name="Freeform: Shape 135">
                <a:extLst>
                  <a:ext uri="{FF2B5EF4-FFF2-40B4-BE49-F238E27FC236}">
                    <a16:creationId xmlns:a16="http://schemas.microsoft.com/office/drawing/2014/main" id="{CAD76369-9F9B-47F7-AC75-99F6CB813DFA}"/>
                  </a:ext>
                </a:extLst>
              </p:cNvPr>
              <p:cNvSpPr/>
              <p:nvPr/>
            </p:nvSpPr>
            <p:spPr>
              <a:xfrm>
                <a:off x="8659878" y="1982363"/>
                <a:ext cx="14854" cy="67942"/>
              </a:xfrm>
              <a:custGeom>
                <a:avLst/>
                <a:gdLst>
                  <a:gd name="connsiteX0" fmla="*/ 38 w 14854"/>
                  <a:gd name="connsiteY0" fmla="*/ 2978 h 67942"/>
                  <a:gd name="connsiteX1" fmla="*/ 9657 w 14854"/>
                  <a:gd name="connsiteY1" fmla="*/ 65705 h 67942"/>
                  <a:gd name="connsiteX2" fmla="*/ 12616 w 14854"/>
                  <a:gd name="connsiteY2" fmla="*/ 67925 h 67942"/>
                  <a:gd name="connsiteX3" fmla="*/ 14836 w 14854"/>
                  <a:gd name="connsiteY3" fmla="*/ 64965 h 67942"/>
                  <a:gd name="connsiteX4" fmla="*/ 5217 w 14854"/>
                  <a:gd name="connsiteY4" fmla="*/ 2238 h 67942"/>
                  <a:gd name="connsiteX5" fmla="*/ 2257 w 14854"/>
                  <a:gd name="connsiteY5" fmla="*/ 18 h 67942"/>
                  <a:gd name="connsiteX6" fmla="*/ 38 w 14854"/>
                  <a:gd name="connsiteY6" fmla="*/ 2978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4" h="67942">
                    <a:moveTo>
                      <a:pt x="38" y="2978"/>
                    </a:moveTo>
                    <a:lnTo>
                      <a:pt x="9657" y="65705"/>
                    </a:lnTo>
                    <a:cubicBezTo>
                      <a:pt x="9904" y="67103"/>
                      <a:pt x="11218" y="68089"/>
                      <a:pt x="12616" y="67925"/>
                    </a:cubicBezTo>
                    <a:cubicBezTo>
                      <a:pt x="14014" y="67760"/>
                      <a:pt x="15001" y="66363"/>
                      <a:pt x="14836" y="64965"/>
                    </a:cubicBezTo>
                    <a:lnTo>
                      <a:pt x="5217" y="2238"/>
                    </a:lnTo>
                    <a:cubicBezTo>
                      <a:pt x="4971" y="840"/>
                      <a:pt x="3655" y="-147"/>
                      <a:pt x="2257" y="18"/>
                    </a:cubicBezTo>
                    <a:cubicBezTo>
                      <a:pt x="778" y="182"/>
                      <a:pt x="-208" y="1498"/>
                      <a:pt x="38" y="2978"/>
                    </a:cubicBezTo>
                    <a:close/>
                  </a:path>
                </a:pathLst>
              </a:custGeom>
              <a:grpFill/>
              <a:ln w="8221" cap="flat">
                <a:noFill/>
                <a:prstDash val="solid"/>
                <a:miter/>
              </a:ln>
            </p:spPr>
            <p:txBody>
              <a:bodyPr rtlCol="0" anchor="ctr"/>
              <a:lstStyle/>
              <a:p>
                <a:endParaRPr lang="en-US"/>
              </a:p>
            </p:txBody>
          </p:sp>
          <p:sp>
            <p:nvSpPr>
              <p:cNvPr id="137" name="Freeform: Shape 136">
                <a:extLst>
                  <a:ext uri="{FF2B5EF4-FFF2-40B4-BE49-F238E27FC236}">
                    <a16:creationId xmlns:a16="http://schemas.microsoft.com/office/drawing/2014/main" id="{F3398333-5287-4480-854C-BFC8D2E58430}"/>
                  </a:ext>
                </a:extLst>
              </p:cNvPr>
              <p:cNvSpPr/>
              <p:nvPr/>
            </p:nvSpPr>
            <p:spPr>
              <a:xfrm>
                <a:off x="8723255" y="1853837"/>
                <a:ext cx="88718" cy="178164"/>
              </a:xfrm>
              <a:custGeom>
                <a:avLst/>
                <a:gdLst>
                  <a:gd name="connsiteX0" fmla="*/ 88589 w 88718"/>
                  <a:gd name="connsiteY0" fmla="*/ 159291 h 178164"/>
                  <a:gd name="connsiteX1" fmla="*/ 65487 w 88718"/>
                  <a:gd name="connsiteY1" fmla="*/ 8844 h 178164"/>
                  <a:gd name="connsiteX2" fmla="*/ 53567 w 88718"/>
                  <a:gd name="connsiteY2" fmla="*/ 129 h 178164"/>
                  <a:gd name="connsiteX3" fmla="*/ 8843 w 88718"/>
                  <a:gd name="connsiteY3" fmla="*/ 6953 h 178164"/>
                  <a:gd name="connsiteX4" fmla="*/ 129 w 88718"/>
                  <a:gd name="connsiteY4" fmla="*/ 18873 h 178164"/>
                  <a:gd name="connsiteX5" fmla="*/ 23230 w 88718"/>
                  <a:gd name="connsiteY5" fmla="*/ 169321 h 178164"/>
                  <a:gd name="connsiteX6" fmla="*/ 35152 w 88718"/>
                  <a:gd name="connsiteY6" fmla="*/ 178035 h 178164"/>
                  <a:gd name="connsiteX7" fmla="*/ 79874 w 88718"/>
                  <a:gd name="connsiteY7" fmla="*/ 171212 h 178164"/>
                  <a:gd name="connsiteX8" fmla="*/ 88589 w 88718"/>
                  <a:gd name="connsiteY8" fmla="*/ 159291 h 178164"/>
                  <a:gd name="connsiteX9" fmla="*/ 34411 w 88718"/>
                  <a:gd name="connsiteY9" fmla="*/ 172938 h 178164"/>
                  <a:gd name="connsiteX10" fmla="*/ 28492 w 88718"/>
                  <a:gd name="connsiteY10" fmla="*/ 168581 h 178164"/>
                  <a:gd name="connsiteX11" fmla="*/ 5390 w 88718"/>
                  <a:gd name="connsiteY11" fmla="*/ 18133 h 178164"/>
                  <a:gd name="connsiteX12" fmla="*/ 9747 w 88718"/>
                  <a:gd name="connsiteY12" fmla="*/ 12214 h 178164"/>
                  <a:gd name="connsiteX13" fmla="*/ 54471 w 88718"/>
                  <a:gd name="connsiteY13" fmla="*/ 5391 h 178164"/>
                  <a:gd name="connsiteX14" fmla="*/ 60390 w 88718"/>
                  <a:gd name="connsiteY14" fmla="*/ 9748 h 178164"/>
                  <a:gd name="connsiteX15" fmla="*/ 83491 w 88718"/>
                  <a:gd name="connsiteY15" fmla="*/ 160195 h 178164"/>
                  <a:gd name="connsiteX16" fmla="*/ 79135 w 88718"/>
                  <a:gd name="connsiteY16" fmla="*/ 166115 h 178164"/>
                  <a:gd name="connsiteX17" fmla="*/ 34411 w 88718"/>
                  <a:gd name="connsiteY17" fmla="*/ 172938 h 178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8718" h="178164">
                    <a:moveTo>
                      <a:pt x="88589" y="159291"/>
                    </a:moveTo>
                    <a:lnTo>
                      <a:pt x="65487" y="8844"/>
                    </a:lnTo>
                    <a:cubicBezTo>
                      <a:pt x="64583" y="3171"/>
                      <a:pt x="59321" y="-775"/>
                      <a:pt x="53567" y="129"/>
                    </a:cubicBezTo>
                    <a:lnTo>
                      <a:pt x="8843" y="6953"/>
                    </a:lnTo>
                    <a:cubicBezTo>
                      <a:pt x="3171" y="7857"/>
                      <a:pt x="-776" y="13119"/>
                      <a:pt x="129" y="18873"/>
                    </a:cubicBezTo>
                    <a:lnTo>
                      <a:pt x="23230" y="169321"/>
                    </a:lnTo>
                    <a:cubicBezTo>
                      <a:pt x="24134" y="174993"/>
                      <a:pt x="29396" y="178940"/>
                      <a:pt x="35152" y="178035"/>
                    </a:cubicBezTo>
                    <a:lnTo>
                      <a:pt x="79874" y="171212"/>
                    </a:lnTo>
                    <a:cubicBezTo>
                      <a:pt x="85546" y="170307"/>
                      <a:pt x="89493" y="164964"/>
                      <a:pt x="88589" y="159291"/>
                    </a:cubicBezTo>
                    <a:close/>
                    <a:moveTo>
                      <a:pt x="34411" y="172938"/>
                    </a:moveTo>
                    <a:cubicBezTo>
                      <a:pt x="31534" y="173349"/>
                      <a:pt x="28903" y="171376"/>
                      <a:pt x="28492" y="168581"/>
                    </a:cubicBezTo>
                    <a:lnTo>
                      <a:pt x="5390" y="18133"/>
                    </a:lnTo>
                    <a:cubicBezTo>
                      <a:pt x="4980" y="15256"/>
                      <a:pt x="6953" y="12625"/>
                      <a:pt x="9747" y="12214"/>
                    </a:cubicBezTo>
                    <a:lnTo>
                      <a:pt x="54471" y="5391"/>
                    </a:lnTo>
                    <a:cubicBezTo>
                      <a:pt x="57348" y="4980"/>
                      <a:pt x="59979" y="6953"/>
                      <a:pt x="60390" y="9748"/>
                    </a:cubicBezTo>
                    <a:lnTo>
                      <a:pt x="83491" y="160195"/>
                    </a:lnTo>
                    <a:cubicBezTo>
                      <a:pt x="83903" y="163073"/>
                      <a:pt x="81930" y="165704"/>
                      <a:pt x="79135" y="166115"/>
                    </a:cubicBezTo>
                    <a:lnTo>
                      <a:pt x="34411" y="172938"/>
                    </a:lnTo>
                    <a:close/>
                  </a:path>
                </a:pathLst>
              </a:custGeom>
              <a:grpFill/>
              <a:ln w="8221" cap="flat">
                <a:noFill/>
                <a:prstDash val="solid"/>
                <a:miter/>
              </a:ln>
            </p:spPr>
            <p:txBody>
              <a:bodyPr rtlCol="0" anchor="ctr"/>
              <a:lstStyle/>
              <a:p>
                <a:endParaRPr lang="en-US"/>
              </a:p>
            </p:txBody>
          </p:sp>
        </p:grpSp>
        <p:grpSp>
          <p:nvGrpSpPr>
            <p:cNvPr id="116" name="Graphic 2">
              <a:extLst>
                <a:ext uri="{FF2B5EF4-FFF2-40B4-BE49-F238E27FC236}">
                  <a16:creationId xmlns:a16="http://schemas.microsoft.com/office/drawing/2014/main" id="{B4263A81-6442-4B1E-A409-D6170B36F30D}"/>
                </a:ext>
              </a:extLst>
            </p:cNvPr>
            <p:cNvGrpSpPr/>
            <p:nvPr/>
          </p:nvGrpSpPr>
          <p:grpSpPr>
            <a:xfrm>
              <a:off x="1733741" y="153168"/>
              <a:ext cx="344880" cy="297033"/>
              <a:chOff x="1733741" y="153168"/>
              <a:chExt cx="344880" cy="297033"/>
            </a:xfrm>
            <a:grpFill/>
          </p:grpSpPr>
          <p:sp>
            <p:nvSpPr>
              <p:cNvPr id="119" name="Freeform: Shape 118">
                <a:extLst>
                  <a:ext uri="{FF2B5EF4-FFF2-40B4-BE49-F238E27FC236}">
                    <a16:creationId xmlns:a16="http://schemas.microsoft.com/office/drawing/2014/main" id="{EB541677-6852-4E2D-982B-727E0E143175}"/>
                  </a:ext>
                </a:extLst>
              </p:cNvPr>
              <p:cNvSpPr/>
              <p:nvPr/>
            </p:nvSpPr>
            <p:spPr>
              <a:xfrm>
                <a:off x="1733741" y="153168"/>
                <a:ext cx="344880" cy="297033"/>
              </a:xfrm>
              <a:custGeom>
                <a:avLst/>
                <a:gdLst>
                  <a:gd name="connsiteX0" fmla="*/ 1 w 344880"/>
                  <a:gd name="connsiteY0" fmla="*/ 16526 h 297033"/>
                  <a:gd name="connsiteX1" fmla="*/ 5920 w 344880"/>
                  <a:gd name="connsiteY1" fmla="*/ 287907 h 297033"/>
                  <a:gd name="connsiteX2" fmla="*/ 15457 w 344880"/>
                  <a:gd name="connsiteY2" fmla="*/ 297032 h 297033"/>
                  <a:gd name="connsiteX3" fmla="*/ 335754 w 344880"/>
                  <a:gd name="connsiteY3" fmla="*/ 290044 h 297033"/>
                  <a:gd name="connsiteX4" fmla="*/ 344879 w 344880"/>
                  <a:gd name="connsiteY4" fmla="*/ 280508 h 297033"/>
                  <a:gd name="connsiteX5" fmla="*/ 338960 w 344880"/>
                  <a:gd name="connsiteY5" fmla="*/ 9127 h 297033"/>
                  <a:gd name="connsiteX6" fmla="*/ 329424 w 344880"/>
                  <a:gd name="connsiteY6" fmla="*/ 1 h 297033"/>
                  <a:gd name="connsiteX7" fmla="*/ 9127 w 344880"/>
                  <a:gd name="connsiteY7" fmla="*/ 6989 h 297033"/>
                  <a:gd name="connsiteX8" fmla="*/ 1 w 344880"/>
                  <a:gd name="connsiteY8" fmla="*/ 16526 h 297033"/>
                  <a:gd name="connsiteX9" fmla="*/ 329506 w 344880"/>
                  <a:gd name="connsiteY9" fmla="*/ 5181 h 297033"/>
                  <a:gd name="connsiteX10" fmla="*/ 333699 w 344880"/>
                  <a:gd name="connsiteY10" fmla="*/ 9209 h 297033"/>
                  <a:gd name="connsiteX11" fmla="*/ 339618 w 344880"/>
                  <a:gd name="connsiteY11" fmla="*/ 280590 h 297033"/>
                  <a:gd name="connsiteX12" fmla="*/ 335589 w 344880"/>
                  <a:gd name="connsiteY12" fmla="*/ 284783 h 297033"/>
                  <a:gd name="connsiteX13" fmla="*/ 15293 w 344880"/>
                  <a:gd name="connsiteY13" fmla="*/ 291771 h 297033"/>
                  <a:gd name="connsiteX14" fmla="*/ 11100 w 344880"/>
                  <a:gd name="connsiteY14" fmla="*/ 287742 h 297033"/>
                  <a:gd name="connsiteX15" fmla="*/ 5180 w 344880"/>
                  <a:gd name="connsiteY15" fmla="*/ 16444 h 297033"/>
                  <a:gd name="connsiteX16" fmla="*/ 9209 w 344880"/>
                  <a:gd name="connsiteY16" fmla="*/ 12251 h 297033"/>
                  <a:gd name="connsiteX17" fmla="*/ 329506 w 344880"/>
                  <a:gd name="connsiteY17" fmla="*/ 5181 h 297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4880" h="297033">
                    <a:moveTo>
                      <a:pt x="1" y="16526"/>
                    </a:moveTo>
                    <a:lnTo>
                      <a:pt x="5920" y="287907"/>
                    </a:lnTo>
                    <a:cubicBezTo>
                      <a:pt x="6003" y="293004"/>
                      <a:pt x="10278" y="297114"/>
                      <a:pt x="15457" y="297032"/>
                    </a:cubicBezTo>
                    <a:lnTo>
                      <a:pt x="335754" y="290044"/>
                    </a:lnTo>
                    <a:cubicBezTo>
                      <a:pt x="340851" y="289962"/>
                      <a:pt x="344962" y="285687"/>
                      <a:pt x="344879" y="280508"/>
                    </a:cubicBezTo>
                    <a:lnTo>
                      <a:pt x="338960" y="9127"/>
                    </a:lnTo>
                    <a:cubicBezTo>
                      <a:pt x="338878" y="4030"/>
                      <a:pt x="334603" y="-81"/>
                      <a:pt x="329424" y="1"/>
                    </a:cubicBezTo>
                    <a:lnTo>
                      <a:pt x="9127" y="6989"/>
                    </a:lnTo>
                    <a:cubicBezTo>
                      <a:pt x="3947" y="7154"/>
                      <a:pt x="-81" y="11429"/>
                      <a:pt x="1" y="16526"/>
                    </a:cubicBezTo>
                    <a:close/>
                    <a:moveTo>
                      <a:pt x="329506" y="5181"/>
                    </a:moveTo>
                    <a:cubicBezTo>
                      <a:pt x="331808" y="5098"/>
                      <a:pt x="333616" y="6907"/>
                      <a:pt x="333699" y="9209"/>
                    </a:cubicBezTo>
                    <a:lnTo>
                      <a:pt x="339618" y="280590"/>
                    </a:lnTo>
                    <a:cubicBezTo>
                      <a:pt x="339700" y="282892"/>
                      <a:pt x="337891" y="284700"/>
                      <a:pt x="335589" y="284783"/>
                    </a:cubicBezTo>
                    <a:lnTo>
                      <a:pt x="15293" y="291771"/>
                    </a:lnTo>
                    <a:cubicBezTo>
                      <a:pt x="12991" y="291853"/>
                      <a:pt x="11182" y="290044"/>
                      <a:pt x="11100" y="287742"/>
                    </a:cubicBezTo>
                    <a:lnTo>
                      <a:pt x="5180" y="16444"/>
                    </a:lnTo>
                    <a:cubicBezTo>
                      <a:pt x="5098" y="14142"/>
                      <a:pt x="6907" y="12333"/>
                      <a:pt x="9209" y="12251"/>
                    </a:cubicBezTo>
                    <a:lnTo>
                      <a:pt x="329506" y="5181"/>
                    </a:lnTo>
                    <a:close/>
                  </a:path>
                </a:pathLst>
              </a:custGeom>
              <a:grpFill/>
              <a:ln w="8221" cap="flat">
                <a:noFill/>
                <a:prstDash val="solid"/>
                <a:miter/>
              </a:ln>
            </p:spPr>
            <p:txBody>
              <a:bodyPr rtlCol="0" anchor="ctr"/>
              <a:lstStyle/>
              <a:p>
                <a:endParaRPr lang="en-US"/>
              </a:p>
            </p:txBody>
          </p:sp>
          <p:sp>
            <p:nvSpPr>
              <p:cNvPr id="120" name="Freeform: Shape 119">
                <a:extLst>
                  <a:ext uri="{FF2B5EF4-FFF2-40B4-BE49-F238E27FC236}">
                    <a16:creationId xmlns:a16="http://schemas.microsoft.com/office/drawing/2014/main" id="{5F053C4D-7B4A-4A49-B526-71DC1ACB4E67}"/>
                  </a:ext>
                </a:extLst>
              </p:cNvPr>
              <p:cNvSpPr/>
              <p:nvPr/>
            </p:nvSpPr>
            <p:spPr>
              <a:xfrm>
                <a:off x="1806851" y="366155"/>
                <a:ext cx="36643" cy="46311"/>
              </a:xfrm>
              <a:custGeom>
                <a:avLst/>
                <a:gdLst>
                  <a:gd name="connsiteX0" fmla="*/ 882 w 36643"/>
                  <a:gd name="connsiteY0" fmla="*/ 4465 h 46311"/>
                  <a:gd name="connsiteX1" fmla="*/ 30231 w 36643"/>
                  <a:gd name="connsiteY1" fmla="*/ 30690 h 46311"/>
                  <a:gd name="connsiteX2" fmla="*/ 18393 w 36643"/>
                  <a:gd name="connsiteY2" fmla="*/ 41789 h 46311"/>
                  <a:gd name="connsiteX3" fmla="*/ 18229 w 36643"/>
                  <a:gd name="connsiteY3" fmla="*/ 45488 h 46311"/>
                  <a:gd name="connsiteX4" fmla="*/ 21928 w 36643"/>
                  <a:gd name="connsiteY4" fmla="*/ 45653 h 46311"/>
                  <a:gd name="connsiteX5" fmla="*/ 35822 w 36643"/>
                  <a:gd name="connsiteY5" fmla="*/ 32663 h 46311"/>
                  <a:gd name="connsiteX6" fmla="*/ 36644 w 36643"/>
                  <a:gd name="connsiteY6" fmla="*/ 30690 h 46311"/>
                  <a:gd name="connsiteX7" fmla="*/ 36644 w 36643"/>
                  <a:gd name="connsiteY7" fmla="*/ 30690 h 46311"/>
                  <a:gd name="connsiteX8" fmla="*/ 35740 w 36643"/>
                  <a:gd name="connsiteY8" fmla="*/ 28799 h 46311"/>
                  <a:gd name="connsiteX9" fmla="*/ 4252 w 36643"/>
                  <a:gd name="connsiteY9" fmla="*/ 683 h 46311"/>
                  <a:gd name="connsiteX10" fmla="*/ 553 w 36643"/>
                  <a:gd name="connsiteY10" fmla="*/ 930 h 46311"/>
                  <a:gd name="connsiteX11" fmla="*/ 882 w 36643"/>
                  <a:gd name="connsiteY11" fmla="*/ 4465 h 4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643" h="46311">
                    <a:moveTo>
                      <a:pt x="882" y="4465"/>
                    </a:moveTo>
                    <a:lnTo>
                      <a:pt x="30231" y="30690"/>
                    </a:lnTo>
                    <a:lnTo>
                      <a:pt x="18393" y="41789"/>
                    </a:lnTo>
                    <a:cubicBezTo>
                      <a:pt x="17324" y="42775"/>
                      <a:pt x="17324" y="44420"/>
                      <a:pt x="18229" y="45488"/>
                    </a:cubicBezTo>
                    <a:cubicBezTo>
                      <a:pt x="19215" y="46557"/>
                      <a:pt x="20859" y="46557"/>
                      <a:pt x="21928" y="45653"/>
                    </a:cubicBezTo>
                    <a:lnTo>
                      <a:pt x="35822" y="32663"/>
                    </a:lnTo>
                    <a:cubicBezTo>
                      <a:pt x="36397" y="32170"/>
                      <a:pt x="36644" y="31430"/>
                      <a:pt x="36644" y="30690"/>
                    </a:cubicBezTo>
                    <a:cubicBezTo>
                      <a:pt x="36644" y="30690"/>
                      <a:pt x="36644" y="30690"/>
                      <a:pt x="36644" y="30690"/>
                    </a:cubicBezTo>
                    <a:cubicBezTo>
                      <a:pt x="36644" y="29950"/>
                      <a:pt x="36315" y="29293"/>
                      <a:pt x="35740" y="28799"/>
                    </a:cubicBezTo>
                    <a:lnTo>
                      <a:pt x="4252" y="683"/>
                    </a:lnTo>
                    <a:cubicBezTo>
                      <a:pt x="3184" y="-304"/>
                      <a:pt x="1539" y="-221"/>
                      <a:pt x="553" y="930"/>
                    </a:cubicBezTo>
                    <a:cubicBezTo>
                      <a:pt x="-269" y="1834"/>
                      <a:pt x="-187" y="3478"/>
                      <a:pt x="882" y="4465"/>
                    </a:cubicBezTo>
                    <a:close/>
                  </a:path>
                </a:pathLst>
              </a:custGeom>
              <a:grpFill/>
              <a:ln w="8221" cap="flat">
                <a:noFill/>
                <a:prstDash val="solid"/>
                <a:miter/>
              </a:ln>
            </p:spPr>
            <p:txBody>
              <a:bodyPr rtlCol="0" anchor="ctr"/>
              <a:lstStyle/>
              <a:p>
                <a:endParaRPr lang="en-US"/>
              </a:p>
            </p:txBody>
          </p:sp>
          <p:sp>
            <p:nvSpPr>
              <p:cNvPr id="121" name="Freeform: Shape 120">
                <a:extLst>
                  <a:ext uri="{FF2B5EF4-FFF2-40B4-BE49-F238E27FC236}">
                    <a16:creationId xmlns:a16="http://schemas.microsoft.com/office/drawing/2014/main" id="{9EE2FF06-0529-4B70-B465-838DD0EFAF19}"/>
                  </a:ext>
                </a:extLst>
              </p:cNvPr>
              <p:cNvSpPr/>
              <p:nvPr/>
            </p:nvSpPr>
            <p:spPr>
              <a:xfrm>
                <a:off x="1889556" y="364346"/>
                <a:ext cx="36643" cy="46311"/>
              </a:xfrm>
              <a:custGeom>
                <a:avLst/>
                <a:gdLst>
                  <a:gd name="connsiteX0" fmla="*/ 882 w 36643"/>
                  <a:gd name="connsiteY0" fmla="*/ 4465 h 46311"/>
                  <a:gd name="connsiteX1" fmla="*/ 30231 w 36643"/>
                  <a:gd name="connsiteY1" fmla="*/ 30690 h 46311"/>
                  <a:gd name="connsiteX2" fmla="*/ 18393 w 36643"/>
                  <a:gd name="connsiteY2" fmla="*/ 41789 h 46311"/>
                  <a:gd name="connsiteX3" fmla="*/ 18229 w 36643"/>
                  <a:gd name="connsiteY3" fmla="*/ 45488 h 46311"/>
                  <a:gd name="connsiteX4" fmla="*/ 21928 w 36643"/>
                  <a:gd name="connsiteY4" fmla="*/ 45653 h 46311"/>
                  <a:gd name="connsiteX5" fmla="*/ 35822 w 36643"/>
                  <a:gd name="connsiteY5" fmla="*/ 32663 h 46311"/>
                  <a:gd name="connsiteX6" fmla="*/ 36644 w 36643"/>
                  <a:gd name="connsiteY6" fmla="*/ 30690 h 46311"/>
                  <a:gd name="connsiteX7" fmla="*/ 36644 w 36643"/>
                  <a:gd name="connsiteY7" fmla="*/ 30690 h 46311"/>
                  <a:gd name="connsiteX8" fmla="*/ 35740 w 36643"/>
                  <a:gd name="connsiteY8" fmla="*/ 28799 h 46311"/>
                  <a:gd name="connsiteX9" fmla="*/ 4253 w 36643"/>
                  <a:gd name="connsiteY9" fmla="*/ 683 h 46311"/>
                  <a:gd name="connsiteX10" fmla="*/ 553 w 36643"/>
                  <a:gd name="connsiteY10" fmla="*/ 930 h 46311"/>
                  <a:gd name="connsiteX11" fmla="*/ 882 w 36643"/>
                  <a:gd name="connsiteY11" fmla="*/ 4465 h 4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643" h="46311">
                    <a:moveTo>
                      <a:pt x="882" y="4465"/>
                    </a:moveTo>
                    <a:lnTo>
                      <a:pt x="30231" y="30690"/>
                    </a:lnTo>
                    <a:lnTo>
                      <a:pt x="18393" y="41789"/>
                    </a:lnTo>
                    <a:cubicBezTo>
                      <a:pt x="17324" y="42775"/>
                      <a:pt x="17324" y="44420"/>
                      <a:pt x="18229" y="45488"/>
                    </a:cubicBezTo>
                    <a:cubicBezTo>
                      <a:pt x="19215" y="46557"/>
                      <a:pt x="20859" y="46557"/>
                      <a:pt x="21928" y="45653"/>
                    </a:cubicBezTo>
                    <a:lnTo>
                      <a:pt x="35822" y="32663"/>
                    </a:lnTo>
                    <a:cubicBezTo>
                      <a:pt x="36397" y="32170"/>
                      <a:pt x="36644" y="31430"/>
                      <a:pt x="36644" y="30690"/>
                    </a:cubicBezTo>
                    <a:cubicBezTo>
                      <a:pt x="36644" y="30690"/>
                      <a:pt x="36644" y="30690"/>
                      <a:pt x="36644" y="30690"/>
                    </a:cubicBezTo>
                    <a:cubicBezTo>
                      <a:pt x="36644" y="29950"/>
                      <a:pt x="36315" y="29293"/>
                      <a:pt x="35740" y="28799"/>
                    </a:cubicBezTo>
                    <a:lnTo>
                      <a:pt x="4253" y="683"/>
                    </a:lnTo>
                    <a:cubicBezTo>
                      <a:pt x="3184" y="-304"/>
                      <a:pt x="1540" y="-221"/>
                      <a:pt x="553" y="930"/>
                    </a:cubicBezTo>
                    <a:cubicBezTo>
                      <a:pt x="-269" y="1834"/>
                      <a:pt x="-187" y="3478"/>
                      <a:pt x="882" y="4465"/>
                    </a:cubicBezTo>
                    <a:close/>
                  </a:path>
                </a:pathLst>
              </a:custGeom>
              <a:grpFill/>
              <a:ln w="8221" cap="flat">
                <a:noFill/>
                <a:prstDash val="solid"/>
                <a:miter/>
              </a:ln>
            </p:spPr>
            <p:txBody>
              <a:bodyPr rtlCol="0" anchor="ctr"/>
              <a:lstStyle/>
              <a:p>
                <a:endParaRPr lang="en-US"/>
              </a:p>
            </p:txBody>
          </p:sp>
          <p:sp>
            <p:nvSpPr>
              <p:cNvPr id="122" name="Freeform: Shape 121">
                <a:extLst>
                  <a:ext uri="{FF2B5EF4-FFF2-40B4-BE49-F238E27FC236}">
                    <a16:creationId xmlns:a16="http://schemas.microsoft.com/office/drawing/2014/main" id="{4AFEDABD-3A4E-459C-92C1-3521B7506440}"/>
                  </a:ext>
                </a:extLst>
              </p:cNvPr>
              <p:cNvSpPr/>
              <p:nvPr/>
            </p:nvSpPr>
            <p:spPr>
              <a:xfrm>
                <a:off x="1972378" y="368821"/>
                <a:ext cx="36691" cy="34755"/>
              </a:xfrm>
              <a:custGeom>
                <a:avLst/>
                <a:gdLst>
                  <a:gd name="connsiteX0" fmla="*/ 683 w 36691"/>
                  <a:gd name="connsiteY0" fmla="*/ 1552 h 34755"/>
                  <a:gd name="connsiteX1" fmla="*/ 930 w 36691"/>
                  <a:gd name="connsiteY1" fmla="*/ 5252 h 34755"/>
                  <a:gd name="connsiteX2" fmla="*/ 14577 w 36691"/>
                  <a:gd name="connsiteY2" fmla="*/ 17419 h 34755"/>
                  <a:gd name="connsiteX3" fmla="*/ 1423 w 36691"/>
                  <a:gd name="connsiteY3" fmla="*/ 30244 h 34755"/>
                  <a:gd name="connsiteX4" fmla="*/ 1341 w 36691"/>
                  <a:gd name="connsiteY4" fmla="*/ 33943 h 34755"/>
                  <a:gd name="connsiteX5" fmla="*/ 5040 w 36691"/>
                  <a:gd name="connsiteY5" fmla="*/ 34026 h 34755"/>
                  <a:gd name="connsiteX6" fmla="*/ 18441 w 36691"/>
                  <a:gd name="connsiteY6" fmla="*/ 20954 h 34755"/>
                  <a:gd name="connsiteX7" fmla="*/ 32334 w 36691"/>
                  <a:gd name="connsiteY7" fmla="*/ 33368 h 34755"/>
                  <a:gd name="connsiteX8" fmla="*/ 36034 w 36691"/>
                  <a:gd name="connsiteY8" fmla="*/ 33121 h 34755"/>
                  <a:gd name="connsiteX9" fmla="*/ 36692 w 36691"/>
                  <a:gd name="connsiteY9" fmla="*/ 31313 h 34755"/>
                  <a:gd name="connsiteX10" fmla="*/ 35787 w 36691"/>
                  <a:gd name="connsiteY10" fmla="*/ 29422 h 34755"/>
                  <a:gd name="connsiteX11" fmla="*/ 22140 w 36691"/>
                  <a:gd name="connsiteY11" fmla="*/ 17254 h 34755"/>
                  <a:gd name="connsiteX12" fmla="*/ 35294 w 36691"/>
                  <a:gd name="connsiteY12" fmla="*/ 4429 h 34755"/>
                  <a:gd name="connsiteX13" fmla="*/ 36116 w 36691"/>
                  <a:gd name="connsiteY13" fmla="*/ 2539 h 34755"/>
                  <a:gd name="connsiteX14" fmla="*/ 35376 w 36691"/>
                  <a:gd name="connsiteY14" fmla="*/ 812 h 34755"/>
                  <a:gd name="connsiteX15" fmla="*/ 31677 w 36691"/>
                  <a:gd name="connsiteY15" fmla="*/ 730 h 34755"/>
                  <a:gd name="connsiteX16" fmla="*/ 18276 w 36691"/>
                  <a:gd name="connsiteY16" fmla="*/ 13802 h 34755"/>
                  <a:gd name="connsiteX17" fmla="*/ 4383 w 36691"/>
                  <a:gd name="connsiteY17" fmla="*/ 1388 h 34755"/>
                  <a:gd name="connsiteX18" fmla="*/ 683 w 36691"/>
                  <a:gd name="connsiteY18" fmla="*/ 1552 h 34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691" h="34755">
                    <a:moveTo>
                      <a:pt x="683" y="1552"/>
                    </a:moveTo>
                    <a:cubicBezTo>
                      <a:pt x="-304" y="2621"/>
                      <a:pt x="-221" y="4265"/>
                      <a:pt x="930" y="5252"/>
                    </a:cubicBezTo>
                    <a:lnTo>
                      <a:pt x="14577" y="17419"/>
                    </a:lnTo>
                    <a:lnTo>
                      <a:pt x="1423" y="30244"/>
                    </a:lnTo>
                    <a:cubicBezTo>
                      <a:pt x="354" y="31230"/>
                      <a:pt x="354" y="32875"/>
                      <a:pt x="1341" y="33943"/>
                    </a:cubicBezTo>
                    <a:cubicBezTo>
                      <a:pt x="2327" y="35012"/>
                      <a:pt x="3971" y="35012"/>
                      <a:pt x="5040" y="34026"/>
                    </a:cubicBezTo>
                    <a:lnTo>
                      <a:pt x="18441" y="20954"/>
                    </a:lnTo>
                    <a:lnTo>
                      <a:pt x="32334" y="33368"/>
                    </a:lnTo>
                    <a:cubicBezTo>
                      <a:pt x="33403" y="34355"/>
                      <a:pt x="35047" y="34272"/>
                      <a:pt x="36034" y="33121"/>
                    </a:cubicBezTo>
                    <a:cubicBezTo>
                      <a:pt x="36527" y="32628"/>
                      <a:pt x="36692" y="31970"/>
                      <a:pt x="36692" y="31313"/>
                    </a:cubicBezTo>
                    <a:cubicBezTo>
                      <a:pt x="36692" y="30655"/>
                      <a:pt x="36363" y="29915"/>
                      <a:pt x="35787" y="29422"/>
                    </a:cubicBezTo>
                    <a:lnTo>
                      <a:pt x="22140" y="17254"/>
                    </a:lnTo>
                    <a:lnTo>
                      <a:pt x="35294" y="4429"/>
                    </a:lnTo>
                    <a:cubicBezTo>
                      <a:pt x="35870" y="3936"/>
                      <a:pt x="36116" y="3196"/>
                      <a:pt x="36116" y="2539"/>
                    </a:cubicBezTo>
                    <a:cubicBezTo>
                      <a:pt x="36116" y="1881"/>
                      <a:pt x="35870" y="1305"/>
                      <a:pt x="35376" y="812"/>
                    </a:cubicBezTo>
                    <a:cubicBezTo>
                      <a:pt x="34390" y="-257"/>
                      <a:pt x="32746" y="-257"/>
                      <a:pt x="31677" y="730"/>
                    </a:cubicBezTo>
                    <a:lnTo>
                      <a:pt x="18276" y="13802"/>
                    </a:lnTo>
                    <a:lnTo>
                      <a:pt x="4383" y="1388"/>
                    </a:lnTo>
                    <a:cubicBezTo>
                      <a:pt x="3232" y="401"/>
                      <a:pt x="1587" y="483"/>
                      <a:pt x="683" y="1552"/>
                    </a:cubicBezTo>
                    <a:close/>
                  </a:path>
                </a:pathLst>
              </a:custGeom>
              <a:grpFill/>
              <a:ln w="8221" cap="flat">
                <a:noFill/>
                <a:prstDash val="solid"/>
                <a:miter/>
              </a:ln>
            </p:spPr>
            <p:txBody>
              <a:bodyPr rtlCol="0" anchor="ctr"/>
              <a:lstStyle/>
              <a:p>
                <a:endParaRPr lang="en-US"/>
              </a:p>
            </p:txBody>
          </p:sp>
          <p:sp>
            <p:nvSpPr>
              <p:cNvPr id="123" name="Freeform: Shape 122">
                <a:extLst>
                  <a:ext uri="{FF2B5EF4-FFF2-40B4-BE49-F238E27FC236}">
                    <a16:creationId xmlns:a16="http://schemas.microsoft.com/office/drawing/2014/main" id="{FB7AE8AD-CD45-4BF7-96AF-AD80AF58069E}"/>
                  </a:ext>
                </a:extLst>
              </p:cNvPr>
              <p:cNvSpPr/>
              <p:nvPr/>
            </p:nvSpPr>
            <p:spPr>
              <a:xfrm>
                <a:off x="1803293" y="203154"/>
                <a:ext cx="7810" cy="124879"/>
              </a:xfrm>
              <a:custGeom>
                <a:avLst/>
                <a:gdLst>
                  <a:gd name="connsiteX0" fmla="*/ 0 w 7810"/>
                  <a:gd name="connsiteY0" fmla="*/ 2631 h 124879"/>
                  <a:gd name="connsiteX1" fmla="*/ 2631 w 7810"/>
                  <a:gd name="connsiteY1" fmla="*/ 122331 h 124879"/>
                  <a:gd name="connsiteX2" fmla="*/ 5262 w 7810"/>
                  <a:gd name="connsiteY2" fmla="*/ 124880 h 124879"/>
                  <a:gd name="connsiteX3" fmla="*/ 7810 w 7810"/>
                  <a:gd name="connsiteY3" fmla="*/ 122249 h 124879"/>
                  <a:gd name="connsiteX4" fmla="*/ 5179 w 7810"/>
                  <a:gd name="connsiteY4" fmla="*/ 2549 h 124879"/>
                  <a:gd name="connsiteX5" fmla="*/ 2549 w 7810"/>
                  <a:gd name="connsiteY5" fmla="*/ 0 h 124879"/>
                  <a:gd name="connsiteX6" fmla="*/ 0 w 7810"/>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0" h="124879">
                    <a:moveTo>
                      <a:pt x="0" y="2631"/>
                    </a:moveTo>
                    <a:lnTo>
                      <a:pt x="2631" y="122331"/>
                    </a:lnTo>
                    <a:cubicBezTo>
                      <a:pt x="2631" y="123811"/>
                      <a:pt x="3864" y="124880"/>
                      <a:pt x="5262" y="124880"/>
                    </a:cubicBezTo>
                    <a:cubicBezTo>
                      <a:pt x="6741" y="124880"/>
                      <a:pt x="7810" y="123646"/>
                      <a:pt x="7810" y="122249"/>
                    </a:cubicBezTo>
                    <a:lnTo>
                      <a:pt x="5179" y="2549"/>
                    </a:lnTo>
                    <a:cubicBezTo>
                      <a:pt x="5179" y="1069"/>
                      <a:pt x="3946" y="0"/>
                      <a:pt x="2549" y="0"/>
                    </a:cubicBezTo>
                    <a:cubicBezTo>
                      <a:pt x="1151" y="0"/>
                      <a:pt x="0" y="1233"/>
                      <a:pt x="0" y="2631"/>
                    </a:cubicBezTo>
                    <a:close/>
                  </a:path>
                </a:pathLst>
              </a:custGeom>
              <a:grpFill/>
              <a:ln w="8221" cap="flat">
                <a:noFill/>
                <a:prstDash val="solid"/>
                <a:miter/>
              </a:ln>
            </p:spPr>
            <p:txBody>
              <a:bodyPr rtlCol="0" anchor="ctr"/>
              <a:lstStyle/>
              <a:p>
                <a:endParaRPr lang="en-US"/>
              </a:p>
            </p:txBody>
          </p:sp>
          <p:sp>
            <p:nvSpPr>
              <p:cNvPr id="124" name="Freeform: Shape 123">
                <a:extLst>
                  <a:ext uri="{FF2B5EF4-FFF2-40B4-BE49-F238E27FC236}">
                    <a16:creationId xmlns:a16="http://schemas.microsoft.com/office/drawing/2014/main" id="{6477486C-2935-459E-A760-64E5377886AA}"/>
                  </a:ext>
                </a:extLst>
              </p:cNvPr>
              <p:cNvSpPr/>
              <p:nvPr/>
            </p:nvSpPr>
            <p:spPr>
              <a:xfrm>
                <a:off x="1824257" y="202661"/>
                <a:ext cx="8385" cy="150940"/>
              </a:xfrm>
              <a:custGeom>
                <a:avLst/>
                <a:gdLst>
                  <a:gd name="connsiteX0" fmla="*/ 0 w 8385"/>
                  <a:gd name="connsiteY0" fmla="*/ 2713 h 150940"/>
                  <a:gd name="connsiteX1" fmla="*/ 3206 w 8385"/>
                  <a:gd name="connsiteY1" fmla="*/ 148392 h 150940"/>
                  <a:gd name="connsiteX2" fmla="*/ 5837 w 8385"/>
                  <a:gd name="connsiteY2" fmla="*/ 150941 h 150940"/>
                  <a:gd name="connsiteX3" fmla="*/ 8386 w 8385"/>
                  <a:gd name="connsiteY3" fmla="*/ 148310 h 150940"/>
                  <a:gd name="connsiteX4" fmla="*/ 5262 w 8385"/>
                  <a:gd name="connsiteY4" fmla="*/ 2549 h 150940"/>
                  <a:gd name="connsiteX5" fmla="*/ 2631 w 8385"/>
                  <a:gd name="connsiteY5" fmla="*/ 0 h 150940"/>
                  <a:gd name="connsiteX6" fmla="*/ 0 w 8385"/>
                  <a:gd name="connsiteY6" fmla="*/ 2713 h 150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5" h="150940">
                    <a:moveTo>
                      <a:pt x="0" y="2713"/>
                    </a:moveTo>
                    <a:lnTo>
                      <a:pt x="3206" y="148392"/>
                    </a:lnTo>
                    <a:cubicBezTo>
                      <a:pt x="3206" y="149872"/>
                      <a:pt x="4439" y="150941"/>
                      <a:pt x="5837" y="150941"/>
                    </a:cubicBezTo>
                    <a:cubicBezTo>
                      <a:pt x="7317" y="150941"/>
                      <a:pt x="8386" y="149708"/>
                      <a:pt x="8386" y="148310"/>
                    </a:cubicBezTo>
                    <a:lnTo>
                      <a:pt x="5262" y="2549"/>
                    </a:lnTo>
                    <a:cubicBezTo>
                      <a:pt x="5262" y="1069"/>
                      <a:pt x="4028" y="0"/>
                      <a:pt x="2631" y="0"/>
                    </a:cubicBezTo>
                    <a:cubicBezTo>
                      <a:pt x="1151" y="82"/>
                      <a:pt x="0" y="1233"/>
                      <a:pt x="0" y="2713"/>
                    </a:cubicBezTo>
                    <a:close/>
                  </a:path>
                </a:pathLst>
              </a:custGeom>
              <a:grpFill/>
              <a:ln w="8221" cap="flat">
                <a:noFill/>
                <a:prstDash val="solid"/>
                <a:miter/>
              </a:ln>
            </p:spPr>
            <p:txBody>
              <a:bodyPr rtlCol="0" anchor="ctr"/>
              <a:lstStyle/>
              <a:p>
                <a:endParaRPr lang="en-US"/>
              </a:p>
            </p:txBody>
          </p:sp>
          <p:sp>
            <p:nvSpPr>
              <p:cNvPr id="125" name="Freeform: Shape 124">
                <a:extLst>
                  <a:ext uri="{FF2B5EF4-FFF2-40B4-BE49-F238E27FC236}">
                    <a16:creationId xmlns:a16="http://schemas.microsoft.com/office/drawing/2014/main" id="{DB11A453-641A-4AF3-A0ED-048F228F7DDC}"/>
                  </a:ext>
                </a:extLst>
              </p:cNvPr>
              <p:cNvSpPr/>
              <p:nvPr/>
            </p:nvSpPr>
            <p:spPr>
              <a:xfrm>
                <a:off x="1885994" y="201346"/>
                <a:ext cx="7814" cy="124879"/>
              </a:xfrm>
              <a:custGeom>
                <a:avLst/>
                <a:gdLst>
                  <a:gd name="connsiteX0" fmla="*/ 4 w 7814"/>
                  <a:gd name="connsiteY0" fmla="*/ 2631 h 124879"/>
                  <a:gd name="connsiteX1" fmla="*/ 2635 w 7814"/>
                  <a:gd name="connsiteY1" fmla="*/ 122331 h 124879"/>
                  <a:gd name="connsiteX2" fmla="*/ 5266 w 7814"/>
                  <a:gd name="connsiteY2" fmla="*/ 124880 h 124879"/>
                  <a:gd name="connsiteX3" fmla="*/ 7814 w 7814"/>
                  <a:gd name="connsiteY3" fmla="*/ 122249 h 124879"/>
                  <a:gd name="connsiteX4" fmla="*/ 5184 w 7814"/>
                  <a:gd name="connsiteY4" fmla="*/ 2549 h 124879"/>
                  <a:gd name="connsiteX5" fmla="*/ 2553 w 7814"/>
                  <a:gd name="connsiteY5" fmla="*/ 0 h 124879"/>
                  <a:gd name="connsiteX6" fmla="*/ 4 w 7814"/>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4" h="124879">
                    <a:moveTo>
                      <a:pt x="4" y="2631"/>
                    </a:moveTo>
                    <a:lnTo>
                      <a:pt x="2635" y="122331"/>
                    </a:lnTo>
                    <a:cubicBezTo>
                      <a:pt x="2635" y="123811"/>
                      <a:pt x="3868" y="124880"/>
                      <a:pt x="5266" y="124880"/>
                    </a:cubicBezTo>
                    <a:cubicBezTo>
                      <a:pt x="6746" y="124880"/>
                      <a:pt x="7814" y="123646"/>
                      <a:pt x="7814" y="122249"/>
                    </a:cubicBezTo>
                    <a:lnTo>
                      <a:pt x="5184" y="2549"/>
                    </a:lnTo>
                    <a:cubicBezTo>
                      <a:pt x="5184" y="1069"/>
                      <a:pt x="3950" y="0"/>
                      <a:pt x="2553" y="0"/>
                    </a:cubicBezTo>
                    <a:cubicBezTo>
                      <a:pt x="1073" y="0"/>
                      <a:pt x="-78" y="1233"/>
                      <a:pt x="4" y="2631"/>
                    </a:cubicBezTo>
                    <a:close/>
                  </a:path>
                </a:pathLst>
              </a:custGeom>
              <a:grpFill/>
              <a:ln w="8221" cap="flat">
                <a:noFill/>
                <a:prstDash val="solid"/>
                <a:miter/>
              </a:ln>
            </p:spPr>
            <p:txBody>
              <a:bodyPr rtlCol="0" anchor="ctr"/>
              <a:lstStyle/>
              <a:p>
                <a:endParaRPr lang="en-US"/>
              </a:p>
            </p:txBody>
          </p:sp>
          <p:sp>
            <p:nvSpPr>
              <p:cNvPr id="126" name="Freeform: Shape 125">
                <a:extLst>
                  <a:ext uri="{FF2B5EF4-FFF2-40B4-BE49-F238E27FC236}">
                    <a16:creationId xmlns:a16="http://schemas.microsoft.com/office/drawing/2014/main" id="{86D19F32-01C6-4615-A9F8-DEDD21BEDF28}"/>
                  </a:ext>
                </a:extLst>
              </p:cNvPr>
              <p:cNvSpPr/>
              <p:nvPr/>
            </p:nvSpPr>
            <p:spPr>
              <a:xfrm>
                <a:off x="1906958" y="200935"/>
                <a:ext cx="8389" cy="150858"/>
              </a:xfrm>
              <a:custGeom>
                <a:avLst/>
                <a:gdLst>
                  <a:gd name="connsiteX0" fmla="*/ 4 w 8389"/>
                  <a:gd name="connsiteY0" fmla="*/ 2631 h 150858"/>
                  <a:gd name="connsiteX1" fmla="*/ 3210 w 8389"/>
                  <a:gd name="connsiteY1" fmla="*/ 148310 h 150858"/>
                  <a:gd name="connsiteX2" fmla="*/ 5841 w 8389"/>
                  <a:gd name="connsiteY2" fmla="*/ 150859 h 150858"/>
                  <a:gd name="connsiteX3" fmla="*/ 8390 w 8389"/>
                  <a:gd name="connsiteY3" fmla="*/ 148228 h 150858"/>
                  <a:gd name="connsiteX4" fmla="*/ 5184 w 8389"/>
                  <a:gd name="connsiteY4" fmla="*/ 2549 h 150858"/>
                  <a:gd name="connsiteX5" fmla="*/ 2553 w 8389"/>
                  <a:gd name="connsiteY5" fmla="*/ 0 h 150858"/>
                  <a:gd name="connsiteX6" fmla="*/ 4 w 8389"/>
                  <a:gd name="connsiteY6" fmla="*/ 2631 h 150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9" h="150858">
                    <a:moveTo>
                      <a:pt x="4" y="2631"/>
                    </a:moveTo>
                    <a:lnTo>
                      <a:pt x="3210" y="148310"/>
                    </a:lnTo>
                    <a:cubicBezTo>
                      <a:pt x="3210" y="149790"/>
                      <a:pt x="4444" y="150859"/>
                      <a:pt x="5841" y="150859"/>
                    </a:cubicBezTo>
                    <a:cubicBezTo>
                      <a:pt x="7321" y="150859"/>
                      <a:pt x="8390" y="149625"/>
                      <a:pt x="8390" y="148228"/>
                    </a:cubicBezTo>
                    <a:lnTo>
                      <a:pt x="5184" y="2549"/>
                    </a:lnTo>
                    <a:cubicBezTo>
                      <a:pt x="5184" y="1069"/>
                      <a:pt x="3950" y="0"/>
                      <a:pt x="2553" y="0"/>
                    </a:cubicBezTo>
                    <a:cubicBezTo>
                      <a:pt x="1073" y="0"/>
                      <a:pt x="-78" y="1151"/>
                      <a:pt x="4" y="2631"/>
                    </a:cubicBezTo>
                    <a:close/>
                  </a:path>
                </a:pathLst>
              </a:custGeom>
              <a:grpFill/>
              <a:ln w="8221" cap="flat">
                <a:noFill/>
                <a:prstDash val="solid"/>
                <a:miter/>
              </a:ln>
            </p:spPr>
            <p:txBody>
              <a:bodyPr rtlCol="0" anchor="ctr"/>
              <a:lstStyle/>
              <a:p>
                <a:endParaRPr lang="en-US"/>
              </a:p>
            </p:txBody>
          </p:sp>
          <p:sp>
            <p:nvSpPr>
              <p:cNvPr id="127" name="Freeform: Shape 126">
                <a:extLst>
                  <a:ext uri="{FF2B5EF4-FFF2-40B4-BE49-F238E27FC236}">
                    <a16:creationId xmlns:a16="http://schemas.microsoft.com/office/drawing/2014/main" id="{1C4D0763-317C-467F-8527-EA7DC0CD01C3}"/>
                  </a:ext>
                </a:extLst>
              </p:cNvPr>
              <p:cNvSpPr/>
              <p:nvPr/>
            </p:nvSpPr>
            <p:spPr>
              <a:xfrm>
                <a:off x="1968621" y="199537"/>
                <a:ext cx="7810" cy="124879"/>
              </a:xfrm>
              <a:custGeom>
                <a:avLst/>
                <a:gdLst>
                  <a:gd name="connsiteX0" fmla="*/ 0 w 7810"/>
                  <a:gd name="connsiteY0" fmla="*/ 2631 h 124879"/>
                  <a:gd name="connsiteX1" fmla="*/ 2631 w 7810"/>
                  <a:gd name="connsiteY1" fmla="*/ 122331 h 124879"/>
                  <a:gd name="connsiteX2" fmla="*/ 5262 w 7810"/>
                  <a:gd name="connsiteY2" fmla="*/ 124880 h 124879"/>
                  <a:gd name="connsiteX3" fmla="*/ 7810 w 7810"/>
                  <a:gd name="connsiteY3" fmla="*/ 122249 h 124879"/>
                  <a:gd name="connsiteX4" fmla="*/ 5179 w 7810"/>
                  <a:gd name="connsiteY4" fmla="*/ 2549 h 124879"/>
                  <a:gd name="connsiteX5" fmla="*/ 2549 w 7810"/>
                  <a:gd name="connsiteY5" fmla="*/ 0 h 124879"/>
                  <a:gd name="connsiteX6" fmla="*/ 0 w 7810"/>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0" h="124879">
                    <a:moveTo>
                      <a:pt x="0" y="2631"/>
                    </a:moveTo>
                    <a:lnTo>
                      <a:pt x="2631" y="122331"/>
                    </a:lnTo>
                    <a:cubicBezTo>
                      <a:pt x="2631" y="123811"/>
                      <a:pt x="3864" y="124880"/>
                      <a:pt x="5262" y="124880"/>
                    </a:cubicBezTo>
                    <a:cubicBezTo>
                      <a:pt x="6741" y="124880"/>
                      <a:pt x="7810" y="123646"/>
                      <a:pt x="7810" y="122249"/>
                    </a:cubicBezTo>
                    <a:lnTo>
                      <a:pt x="5179" y="2549"/>
                    </a:lnTo>
                    <a:cubicBezTo>
                      <a:pt x="5179" y="1069"/>
                      <a:pt x="3946" y="0"/>
                      <a:pt x="2549" y="0"/>
                    </a:cubicBezTo>
                    <a:cubicBezTo>
                      <a:pt x="1151" y="0"/>
                      <a:pt x="0" y="1233"/>
                      <a:pt x="0" y="2631"/>
                    </a:cubicBezTo>
                    <a:close/>
                  </a:path>
                </a:pathLst>
              </a:custGeom>
              <a:grpFill/>
              <a:ln w="8221" cap="flat">
                <a:noFill/>
                <a:prstDash val="solid"/>
                <a:miter/>
              </a:ln>
            </p:spPr>
            <p:txBody>
              <a:bodyPr rtlCol="0" anchor="ctr"/>
              <a:lstStyle/>
              <a:p>
                <a:endParaRPr lang="en-US"/>
              </a:p>
            </p:txBody>
          </p:sp>
          <p:sp>
            <p:nvSpPr>
              <p:cNvPr id="128" name="Freeform: Shape 127">
                <a:extLst>
                  <a:ext uri="{FF2B5EF4-FFF2-40B4-BE49-F238E27FC236}">
                    <a16:creationId xmlns:a16="http://schemas.microsoft.com/office/drawing/2014/main" id="{628D9F06-55AF-486B-BAF0-8BA7805D0EFE}"/>
                  </a:ext>
                </a:extLst>
              </p:cNvPr>
              <p:cNvSpPr/>
              <p:nvPr/>
            </p:nvSpPr>
            <p:spPr>
              <a:xfrm>
                <a:off x="1989585" y="199044"/>
                <a:ext cx="8385" cy="150940"/>
              </a:xfrm>
              <a:custGeom>
                <a:avLst/>
                <a:gdLst>
                  <a:gd name="connsiteX0" fmla="*/ 0 w 8385"/>
                  <a:gd name="connsiteY0" fmla="*/ 2713 h 150940"/>
                  <a:gd name="connsiteX1" fmla="*/ 3206 w 8385"/>
                  <a:gd name="connsiteY1" fmla="*/ 148392 h 150940"/>
                  <a:gd name="connsiteX2" fmla="*/ 5837 w 8385"/>
                  <a:gd name="connsiteY2" fmla="*/ 150941 h 150940"/>
                  <a:gd name="connsiteX3" fmla="*/ 8386 w 8385"/>
                  <a:gd name="connsiteY3" fmla="*/ 148310 h 150940"/>
                  <a:gd name="connsiteX4" fmla="*/ 5179 w 8385"/>
                  <a:gd name="connsiteY4" fmla="*/ 2549 h 150940"/>
                  <a:gd name="connsiteX5" fmla="*/ 2549 w 8385"/>
                  <a:gd name="connsiteY5" fmla="*/ 0 h 150940"/>
                  <a:gd name="connsiteX6" fmla="*/ 0 w 8385"/>
                  <a:gd name="connsiteY6" fmla="*/ 2713 h 150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5" h="150940">
                    <a:moveTo>
                      <a:pt x="0" y="2713"/>
                    </a:moveTo>
                    <a:lnTo>
                      <a:pt x="3206" y="148392"/>
                    </a:lnTo>
                    <a:cubicBezTo>
                      <a:pt x="3206" y="149872"/>
                      <a:pt x="4439" y="150941"/>
                      <a:pt x="5837" y="150941"/>
                    </a:cubicBezTo>
                    <a:cubicBezTo>
                      <a:pt x="7317" y="150941"/>
                      <a:pt x="8386" y="149708"/>
                      <a:pt x="8386" y="148310"/>
                    </a:cubicBezTo>
                    <a:lnTo>
                      <a:pt x="5179" y="2549"/>
                    </a:lnTo>
                    <a:cubicBezTo>
                      <a:pt x="5179" y="1069"/>
                      <a:pt x="3946" y="0"/>
                      <a:pt x="2549" y="0"/>
                    </a:cubicBezTo>
                    <a:cubicBezTo>
                      <a:pt x="1151" y="0"/>
                      <a:pt x="0" y="1233"/>
                      <a:pt x="0" y="2713"/>
                    </a:cubicBezTo>
                    <a:close/>
                  </a:path>
                </a:pathLst>
              </a:custGeom>
              <a:grpFill/>
              <a:ln w="8221" cap="flat">
                <a:noFill/>
                <a:prstDash val="solid"/>
                <a:miter/>
              </a:ln>
            </p:spPr>
            <p:txBody>
              <a:bodyPr rtlCol="0" anchor="ctr"/>
              <a:lstStyle/>
              <a:p>
                <a:endParaRPr lang="en-US"/>
              </a:p>
            </p:txBody>
          </p:sp>
        </p:grpSp>
        <p:sp>
          <p:nvSpPr>
            <p:cNvPr id="117" name="Freeform: Shape 116">
              <a:extLst>
                <a:ext uri="{FF2B5EF4-FFF2-40B4-BE49-F238E27FC236}">
                  <a16:creationId xmlns:a16="http://schemas.microsoft.com/office/drawing/2014/main" id="{BA33857C-8443-4CFE-A09B-5575FBD83127}"/>
                </a:ext>
              </a:extLst>
            </p:cNvPr>
            <p:cNvSpPr/>
            <p:nvPr/>
          </p:nvSpPr>
          <p:spPr>
            <a:xfrm>
              <a:off x="5640020" y="2159107"/>
              <a:ext cx="399820" cy="359816"/>
            </a:xfrm>
            <a:custGeom>
              <a:avLst/>
              <a:gdLst>
                <a:gd name="connsiteX0" fmla="*/ 66686 w 399820"/>
                <a:gd name="connsiteY0" fmla="*/ 32914 h 359816"/>
                <a:gd name="connsiteX1" fmla="*/ 96447 w 399820"/>
                <a:gd name="connsiteY1" fmla="*/ 54124 h 359816"/>
                <a:gd name="connsiteX2" fmla="*/ 101791 w 399820"/>
                <a:gd name="connsiteY2" fmla="*/ 78870 h 359816"/>
                <a:gd name="connsiteX3" fmla="*/ 76716 w 399820"/>
                <a:gd name="connsiteY3" fmla="*/ 123758 h 359816"/>
                <a:gd name="connsiteX4" fmla="*/ 77292 w 399820"/>
                <a:gd name="connsiteY4" fmla="*/ 125731 h 359816"/>
                <a:gd name="connsiteX5" fmla="*/ 35035 w 399820"/>
                <a:gd name="connsiteY5" fmla="*/ 134939 h 359816"/>
                <a:gd name="connsiteX6" fmla="*/ 14235 w 399820"/>
                <a:gd name="connsiteY6" fmla="*/ 123593 h 359816"/>
                <a:gd name="connsiteX7" fmla="*/ 423 w 399820"/>
                <a:gd name="connsiteY7" fmla="*/ 145133 h 359816"/>
                <a:gd name="connsiteX8" fmla="*/ 21963 w 399820"/>
                <a:gd name="connsiteY8" fmla="*/ 158944 h 359816"/>
                <a:gd name="connsiteX9" fmla="*/ 36186 w 399820"/>
                <a:gd name="connsiteY9" fmla="*/ 139953 h 359816"/>
                <a:gd name="connsiteX10" fmla="*/ 79018 w 399820"/>
                <a:gd name="connsiteY10" fmla="*/ 130664 h 359816"/>
                <a:gd name="connsiteX11" fmla="*/ 123001 w 399820"/>
                <a:gd name="connsiteY11" fmla="*/ 153436 h 359816"/>
                <a:gd name="connsiteX12" fmla="*/ 145856 w 399820"/>
                <a:gd name="connsiteY12" fmla="*/ 138638 h 359816"/>
                <a:gd name="connsiteX13" fmla="*/ 217956 w 399820"/>
                <a:gd name="connsiteY13" fmla="*/ 184923 h 359816"/>
                <a:gd name="connsiteX14" fmla="*/ 211790 w 399820"/>
                <a:gd name="connsiteY14" fmla="*/ 223645 h 359816"/>
                <a:gd name="connsiteX15" fmla="*/ 233905 w 399820"/>
                <a:gd name="connsiteY15" fmla="*/ 256694 h 359816"/>
                <a:gd name="connsiteX16" fmla="*/ 199623 w 399820"/>
                <a:gd name="connsiteY16" fmla="*/ 309967 h 359816"/>
                <a:gd name="connsiteX17" fmla="*/ 178987 w 399820"/>
                <a:gd name="connsiteY17" fmla="*/ 306103 h 359816"/>
                <a:gd name="connsiteX18" fmla="*/ 158188 w 399820"/>
                <a:gd name="connsiteY18" fmla="*/ 338413 h 359816"/>
                <a:gd name="connsiteX19" fmla="*/ 190497 w 399820"/>
                <a:gd name="connsiteY19" fmla="*/ 359212 h 359816"/>
                <a:gd name="connsiteX20" fmla="*/ 211297 w 399820"/>
                <a:gd name="connsiteY20" fmla="*/ 326903 h 359816"/>
                <a:gd name="connsiteX21" fmla="*/ 203733 w 399820"/>
                <a:gd name="connsiteY21" fmla="*/ 313256 h 359816"/>
                <a:gd name="connsiteX22" fmla="*/ 238344 w 399820"/>
                <a:gd name="connsiteY22" fmla="*/ 259489 h 359816"/>
                <a:gd name="connsiteX23" fmla="*/ 276573 w 399820"/>
                <a:gd name="connsiteY23" fmla="*/ 265326 h 359816"/>
                <a:gd name="connsiteX24" fmla="*/ 319405 w 399820"/>
                <a:gd name="connsiteY24" fmla="*/ 212546 h 359816"/>
                <a:gd name="connsiteX25" fmla="*/ 364786 w 399820"/>
                <a:gd name="connsiteY25" fmla="*/ 202681 h 359816"/>
                <a:gd name="connsiteX26" fmla="*/ 385586 w 399820"/>
                <a:gd name="connsiteY26" fmla="*/ 214026 h 359816"/>
                <a:gd name="connsiteX27" fmla="*/ 399397 w 399820"/>
                <a:gd name="connsiteY27" fmla="*/ 192487 h 359816"/>
                <a:gd name="connsiteX28" fmla="*/ 377858 w 399820"/>
                <a:gd name="connsiteY28" fmla="*/ 178675 h 359816"/>
                <a:gd name="connsiteX29" fmla="*/ 363635 w 399820"/>
                <a:gd name="connsiteY29" fmla="*/ 197666 h 359816"/>
                <a:gd name="connsiteX30" fmla="*/ 319158 w 399820"/>
                <a:gd name="connsiteY30" fmla="*/ 207367 h 359816"/>
                <a:gd name="connsiteX31" fmla="*/ 318172 w 399820"/>
                <a:gd name="connsiteY31" fmla="*/ 200626 h 359816"/>
                <a:gd name="connsiteX32" fmla="*/ 297043 w 399820"/>
                <a:gd name="connsiteY32" fmla="*/ 168234 h 359816"/>
                <a:gd name="connsiteX33" fmla="*/ 345713 w 399820"/>
                <a:gd name="connsiteY33" fmla="*/ 92435 h 359816"/>
                <a:gd name="connsiteX34" fmla="*/ 362484 w 399820"/>
                <a:gd name="connsiteY34" fmla="*/ 94161 h 359816"/>
                <a:gd name="connsiteX35" fmla="*/ 383283 w 399820"/>
                <a:gd name="connsiteY35" fmla="*/ 61852 h 359816"/>
                <a:gd name="connsiteX36" fmla="*/ 350974 w 399820"/>
                <a:gd name="connsiteY36" fmla="*/ 41053 h 359816"/>
                <a:gd name="connsiteX37" fmla="*/ 330174 w 399820"/>
                <a:gd name="connsiteY37" fmla="*/ 73362 h 359816"/>
                <a:gd name="connsiteX38" fmla="*/ 341191 w 399820"/>
                <a:gd name="connsiteY38" fmla="*/ 89804 h 359816"/>
                <a:gd name="connsiteX39" fmla="*/ 292686 w 399820"/>
                <a:gd name="connsiteY39" fmla="*/ 165275 h 359816"/>
                <a:gd name="connsiteX40" fmla="*/ 253389 w 399820"/>
                <a:gd name="connsiteY40" fmla="*/ 158862 h 359816"/>
                <a:gd name="connsiteX41" fmla="*/ 220669 w 399820"/>
                <a:gd name="connsiteY41" fmla="*/ 180484 h 359816"/>
                <a:gd name="connsiteX42" fmla="*/ 186797 w 399820"/>
                <a:gd name="connsiteY42" fmla="*/ 158780 h 359816"/>
                <a:gd name="connsiteX43" fmla="*/ 218695 w 399820"/>
                <a:gd name="connsiteY43" fmla="*/ 109206 h 359816"/>
                <a:gd name="connsiteX44" fmla="*/ 243112 w 399820"/>
                <a:gd name="connsiteY44" fmla="*/ 111919 h 359816"/>
                <a:gd name="connsiteX45" fmla="*/ 272791 w 399820"/>
                <a:gd name="connsiteY45" fmla="*/ 65716 h 359816"/>
                <a:gd name="connsiteX46" fmla="*/ 226588 w 399820"/>
                <a:gd name="connsiteY46" fmla="*/ 36038 h 359816"/>
                <a:gd name="connsiteX47" fmla="*/ 196910 w 399820"/>
                <a:gd name="connsiteY47" fmla="*/ 82241 h 359816"/>
                <a:gd name="connsiteX48" fmla="*/ 214092 w 399820"/>
                <a:gd name="connsiteY48" fmla="*/ 106740 h 359816"/>
                <a:gd name="connsiteX49" fmla="*/ 182440 w 399820"/>
                <a:gd name="connsiteY49" fmla="*/ 155985 h 359816"/>
                <a:gd name="connsiteX50" fmla="*/ 148569 w 399820"/>
                <a:gd name="connsiteY50" fmla="*/ 134199 h 359816"/>
                <a:gd name="connsiteX51" fmla="*/ 152597 w 399820"/>
                <a:gd name="connsiteY51" fmla="*/ 107233 h 359816"/>
                <a:gd name="connsiteX52" fmla="*/ 106805 w 399820"/>
                <a:gd name="connsiteY52" fmla="*/ 77472 h 359816"/>
                <a:gd name="connsiteX53" fmla="*/ 101462 w 399820"/>
                <a:gd name="connsiteY53" fmla="*/ 53056 h 359816"/>
                <a:gd name="connsiteX54" fmla="*/ 119713 w 399820"/>
                <a:gd name="connsiteY54" fmla="*/ 21404 h 359816"/>
                <a:gd name="connsiteX55" fmla="*/ 87403 w 399820"/>
                <a:gd name="connsiteY55" fmla="*/ 605 h 359816"/>
                <a:gd name="connsiteX56" fmla="*/ 66686 w 399820"/>
                <a:gd name="connsiteY56" fmla="*/ 32914 h 359816"/>
                <a:gd name="connsiteX57" fmla="*/ 206200 w 399820"/>
                <a:gd name="connsiteY57" fmla="*/ 328054 h 359816"/>
                <a:gd name="connsiteX58" fmla="*/ 189428 w 399820"/>
                <a:gd name="connsiteY58" fmla="*/ 354115 h 359816"/>
                <a:gd name="connsiteX59" fmla="*/ 163367 w 399820"/>
                <a:gd name="connsiteY59" fmla="*/ 337344 h 359816"/>
                <a:gd name="connsiteX60" fmla="*/ 180138 w 399820"/>
                <a:gd name="connsiteY60" fmla="*/ 311283 h 359816"/>
                <a:gd name="connsiteX61" fmla="*/ 206200 w 399820"/>
                <a:gd name="connsiteY61" fmla="*/ 328054 h 359816"/>
                <a:gd name="connsiteX62" fmla="*/ 335354 w 399820"/>
                <a:gd name="connsiteY62" fmla="*/ 72293 h 359816"/>
                <a:gd name="connsiteX63" fmla="*/ 352125 w 399820"/>
                <a:gd name="connsiteY63" fmla="*/ 46232 h 359816"/>
                <a:gd name="connsiteX64" fmla="*/ 378186 w 399820"/>
                <a:gd name="connsiteY64" fmla="*/ 63003 h 359816"/>
                <a:gd name="connsiteX65" fmla="*/ 361415 w 399820"/>
                <a:gd name="connsiteY65" fmla="*/ 89064 h 359816"/>
                <a:gd name="connsiteX66" fmla="*/ 335354 w 399820"/>
                <a:gd name="connsiteY66" fmla="*/ 72293 h 359816"/>
                <a:gd name="connsiteX67" fmla="*/ 379008 w 399820"/>
                <a:gd name="connsiteY67" fmla="*/ 183772 h 359816"/>
                <a:gd name="connsiteX68" fmla="*/ 394382 w 399820"/>
                <a:gd name="connsiteY68" fmla="*/ 193638 h 359816"/>
                <a:gd name="connsiteX69" fmla="*/ 384517 w 399820"/>
                <a:gd name="connsiteY69" fmla="*/ 209011 h 359816"/>
                <a:gd name="connsiteX70" fmla="*/ 369143 w 399820"/>
                <a:gd name="connsiteY70" fmla="*/ 199146 h 359816"/>
                <a:gd name="connsiteX71" fmla="*/ 379008 w 399820"/>
                <a:gd name="connsiteY71" fmla="*/ 183772 h 359816"/>
                <a:gd name="connsiteX72" fmla="*/ 254540 w 399820"/>
                <a:gd name="connsiteY72" fmla="*/ 163959 h 359816"/>
                <a:gd name="connsiteX73" fmla="*/ 292111 w 399820"/>
                <a:gd name="connsiteY73" fmla="*/ 170947 h 359816"/>
                <a:gd name="connsiteX74" fmla="*/ 313157 w 399820"/>
                <a:gd name="connsiteY74" fmla="*/ 201612 h 359816"/>
                <a:gd name="connsiteX75" fmla="*/ 275504 w 399820"/>
                <a:gd name="connsiteY75" fmla="*/ 260229 h 359816"/>
                <a:gd name="connsiteX76" fmla="*/ 238837 w 399820"/>
                <a:gd name="connsiteY76" fmla="*/ 253817 h 359816"/>
                <a:gd name="connsiteX77" fmla="*/ 216887 w 399820"/>
                <a:gd name="connsiteY77" fmla="*/ 222576 h 359816"/>
                <a:gd name="connsiteX78" fmla="*/ 254540 w 399820"/>
                <a:gd name="connsiteY78" fmla="*/ 163959 h 359816"/>
                <a:gd name="connsiteX79" fmla="*/ 202089 w 399820"/>
                <a:gd name="connsiteY79" fmla="*/ 81090 h 359816"/>
                <a:gd name="connsiteX80" fmla="*/ 227821 w 399820"/>
                <a:gd name="connsiteY80" fmla="*/ 41053 h 359816"/>
                <a:gd name="connsiteX81" fmla="*/ 267858 w 399820"/>
                <a:gd name="connsiteY81" fmla="*/ 66785 h 359816"/>
                <a:gd name="connsiteX82" fmla="*/ 242126 w 399820"/>
                <a:gd name="connsiteY82" fmla="*/ 106822 h 359816"/>
                <a:gd name="connsiteX83" fmla="*/ 202089 w 399820"/>
                <a:gd name="connsiteY83" fmla="*/ 81090 h 359816"/>
                <a:gd name="connsiteX84" fmla="*/ 20812 w 399820"/>
                <a:gd name="connsiteY84" fmla="*/ 153847 h 359816"/>
                <a:gd name="connsiteX85" fmla="*/ 5438 w 399820"/>
                <a:gd name="connsiteY85" fmla="*/ 143982 h 359816"/>
                <a:gd name="connsiteX86" fmla="*/ 15304 w 399820"/>
                <a:gd name="connsiteY86" fmla="*/ 128608 h 359816"/>
                <a:gd name="connsiteX87" fmla="*/ 30677 w 399820"/>
                <a:gd name="connsiteY87" fmla="*/ 138474 h 359816"/>
                <a:gd name="connsiteX88" fmla="*/ 20812 w 399820"/>
                <a:gd name="connsiteY88" fmla="*/ 153847 h 359816"/>
                <a:gd name="connsiteX89" fmla="*/ 147583 w 399820"/>
                <a:gd name="connsiteY89" fmla="*/ 108384 h 359816"/>
                <a:gd name="connsiteX90" fmla="*/ 121850 w 399820"/>
                <a:gd name="connsiteY90" fmla="*/ 148421 h 359816"/>
                <a:gd name="connsiteX91" fmla="*/ 81813 w 399820"/>
                <a:gd name="connsiteY91" fmla="*/ 122689 h 359816"/>
                <a:gd name="connsiteX92" fmla="*/ 107545 w 399820"/>
                <a:gd name="connsiteY92" fmla="*/ 82652 h 359816"/>
                <a:gd name="connsiteX93" fmla="*/ 147583 w 399820"/>
                <a:gd name="connsiteY93" fmla="*/ 108384 h 359816"/>
                <a:gd name="connsiteX94" fmla="*/ 114698 w 399820"/>
                <a:gd name="connsiteY94" fmla="*/ 22555 h 359816"/>
                <a:gd name="connsiteX95" fmla="*/ 97926 w 399820"/>
                <a:gd name="connsiteY95" fmla="*/ 48616 h 359816"/>
                <a:gd name="connsiteX96" fmla="*/ 71865 w 399820"/>
                <a:gd name="connsiteY96" fmla="*/ 31845 h 359816"/>
                <a:gd name="connsiteX97" fmla="*/ 88637 w 399820"/>
                <a:gd name="connsiteY97" fmla="*/ 5784 h 359816"/>
                <a:gd name="connsiteX98" fmla="*/ 114698 w 399820"/>
                <a:gd name="connsiteY98" fmla="*/ 22555 h 359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399820" h="359816">
                  <a:moveTo>
                    <a:pt x="66686" y="32914"/>
                  </a:moveTo>
                  <a:cubicBezTo>
                    <a:pt x="69645" y="46643"/>
                    <a:pt x="82717" y="55769"/>
                    <a:pt x="96447" y="54124"/>
                  </a:cubicBezTo>
                  <a:lnTo>
                    <a:pt x="101791" y="78870"/>
                  </a:lnTo>
                  <a:cubicBezTo>
                    <a:pt x="83539" y="85283"/>
                    <a:pt x="72523" y="104438"/>
                    <a:pt x="76716" y="123758"/>
                  </a:cubicBezTo>
                  <a:cubicBezTo>
                    <a:pt x="76880" y="124415"/>
                    <a:pt x="77045" y="125073"/>
                    <a:pt x="77292" y="125731"/>
                  </a:cubicBezTo>
                  <a:lnTo>
                    <a:pt x="35035" y="134939"/>
                  </a:lnTo>
                  <a:cubicBezTo>
                    <a:pt x="31911" y="126635"/>
                    <a:pt x="23114" y="121620"/>
                    <a:pt x="14235" y="123593"/>
                  </a:cubicBezTo>
                  <a:cubicBezTo>
                    <a:pt x="4452" y="125731"/>
                    <a:pt x="-1714" y="135349"/>
                    <a:pt x="423" y="145133"/>
                  </a:cubicBezTo>
                  <a:cubicBezTo>
                    <a:pt x="2561" y="154916"/>
                    <a:pt x="12180" y="161082"/>
                    <a:pt x="21963" y="158944"/>
                  </a:cubicBezTo>
                  <a:cubicBezTo>
                    <a:pt x="30842" y="156971"/>
                    <a:pt x="36761" y="148832"/>
                    <a:pt x="36186" y="139953"/>
                  </a:cubicBezTo>
                  <a:lnTo>
                    <a:pt x="79018" y="130664"/>
                  </a:lnTo>
                  <a:cubicBezTo>
                    <a:pt x="86170" y="147517"/>
                    <a:pt x="104504" y="157464"/>
                    <a:pt x="123001" y="153436"/>
                  </a:cubicBezTo>
                  <a:cubicBezTo>
                    <a:pt x="132538" y="151381"/>
                    <a:pt x="140512" y="145873"/>
                    <a:pt x="145856" y="138638"/>
                  </a:cubicBezTo>
                  <a:lnTo>
                    <a:pt x="217956" y="184923"/>
                  </a:lnTo>
                  <a:cubicBezTo>
                    <a:pt x="211379" y="196268"/>
                    <a:pt x="208830" y="209916"/>
                    <a:pt x="211790" y="223645"/>
                  </a:cubicBezTo>
                  <a:cubicBezTo>
                    <a:pt x="214749" y="237210"/>
                    <a:pt x="222560" y="248802"/>
                    <a:pt x="233905" y="256694"/>
                  </a:cubicBezTo>
                  <a:lnTo>
                    <a:pt x="199623" y="309967"/>
                  </a:lnTo>
                  <a:cubicBezTo>
                    <a:pt x="193703" y="306103"/>
                    <a:pt x="186386" y="304541"/>
                    <a:pt x="178987" y="306103"/>
                  </a:cubicBezTo>
                  <a:cubicBezTo>
                    <a:pt x="164354" y="309310"/>
                    <a:pt x="155064" y="323779"/>
                    <a:pt x="158188" y="338413"/>
                  </a:cubicBezTo>
                  <a:cubicBezTo>
                    <a:pt x="161394" y="353046"/>
                    <a:pt x="175863" y="362336"/>
                    <a:pt x="190497" y="359212"/>
                  </a:cubicBezTo>
                  <a:cubicBezTo>
                    <a:pt x="205131" y="356006"/>
                    <a:pt x="214421" y="341537"/>
                    <a:pt x="211297" y="326903"/>
                  </a:cubicBezTo>
                  <a:cubicBezTo>
                    <a:pt x="210146" y="321477"/>
                    <a:pt x="207432" y="316873"/>
                    <a:pt x="203733" y="313256"/>
                  </a:cubicBezTo>
                  <a:lnTo>
                    <a:pt x="238344" y="259489"/>
                  </a:lnTo>
                  <a:cubicBezTo>
                    <a:pt x="249936" y="266066"/>
                    <a:pt x="263419" y="268121"/>
                    <a:pt x="276573" y="265326"/>
                  </a:cubicBezTo>
                  <a:cubicBezTo>
                    <a:pt x="301894" y="259818"/>
                    <a:pt x="319241" y="237457"/>
                    <a:pt x="319405" y="212546"/>
                  </a:cubicBezTo>
                  <a:lnTo>
                    <a:pt x="364786" y="202681"/>
                  </a:lnTo>
                  <a:cubicBezTo>
                    <a:pt x="367910" y="210984"/>
                    <a:pt x="376707" y="215999"/>
                    <a:pt x="385586" y="214026"/>
                  </a:cubicBezTo>
                  <a:cubicBezTo>
                    <a:pt x="395369" y="211889"/>
                    <a:pt x="401535" y="202270"/>
                    <a:pt x="399397" y="192487"/>
                  </a:cubicBezTo>
                  <a:cubicBezTo>
                    <a:pt x="397260" y="182704"/>
                    <a:pt x="387641" y="176538"/>
                    <a:pt x="377858" y="178675"/>
                  </a:cubicBezTo>
                  <a:cubicBezTo>
                    <a:pt x="368979" y="180648"/>
                    <a:pt x="363059" y="188787"/>
                    <a:pt x="363635" y="197666"/>
                  </a:cubicBezTo>
                  <a:lnTo>
                    <a:pt x="319158" y="207367"/>
                  </a:lnTo>
                  <a:cubicBezTo>
                    <a:pt x="318994" y="205147"/>
                    <a:pt x="318665" y="202845"/>
                    <a:pt x="318172" y="200626"/>
                  </a:cubicBezTo>
                  <a:cubicBezTo>
                    <a:pt x="315294" y="187472"/>
                    <a:pt x="307813" y="176127"/>
                    <a:pt x="297043" y="168234"/>
                  </a:cubicBezTo>
                  <a:lnTo>
                    <a:pt x="345713" y="92435"/>
                  </a:lnTo>
                  <a:cubicBezTo>
                    <a:pt x="350810" y="94737"/>
                    <a:pt x="356647" y="95477"/>
                    <a:pt x="362484" y="94161"/>
                  </a:cubicBezTo>
                  <a:cubicBezTo>
                    <a:pt x="377118" y="90955"/>
                    <a:pt x="386407" y="76486"/>
                    <a:pt x="383283" y="61852"/>
                  </a:cubicBezTo>
                  <a:cubicBezTo>
                    <a:pt x="380077" y="47219"/>
                    <a:pt x="365608" y="37929"/>
                    <a:pt x="350974" y="41053"/>
                  </a:cubicBezTo>
                  <a:cubicBezTo>
                    <a:pt x="336340" y="44259"/>
                    <a:pt x="327051" y="58728"/>
                    <a:pt x="330174" y="73362"/>
                  </a:cubicBezTo>
                  <a:cubicBezTo>
                    <a:pt x="331655" y="80268"/>
                    <a:pt x="335765" y="86023"/>
                    <a:pt x="341191" y="89804"/>
                  </a:cubicBezTo>
                  <a:lnTo>
                    <a:pt x="292686" y="165275"/>
                  </a:lnTo>
                  <a:cubicBezTo>
                    <a:pt x="280847" y="158204"/>
                    <a:pt x="267036" y="155902"/>
                    <a:pt x="253389" y="158862"/>
                  </a:cubicBezTo>
                  <a:cubicBezTo>
                    <a:pt x="239660" y="161822"/>
                    <a:pt x="228232" y="169878"/>
                    <a:pt x="220669" y="180484"/>
                  </a:cubicBezTo>
                  <a:lnTo>
                    <a:pt x="186797" y="158780"/>
                  </a:lnTo>
                  <a:lnTo>
                    <a:pt x="218695" y="109206"/>
                  </a:lnTo>
                  <a:cubicBezTo>
                    <a:pt x="226095" y="112577"/>
                    <a:pt x="234563" y="113810"/>
                    <a:pt x="243112" y="111919"/>
                  </a:cubicBezTo>
                  <a:cubicBezTo>
                    <a:pt x="264076" y="107398"/>
                    <a:pt x="277395" y="86598"/>
                    <a:pt x="272791" y="65716"/>
                  </a:cubicBezTo>
                  <a:cubicBezTo>
                    <a:pt x="268269" y="44752"/>
                    <a:pt x="247469" y="31434"/>
                    <a:pt x="226588" y="36038"/>
                  </a:cubicBezTo>
                  <a:cubicBezTo>
                    <a:pt x="205624" y="40559"/>
                    <a:pt x="192306" y="61359"/>
                    <a:pt x="196910" y="82241"/>
                  </a:cubicBezTo>
                  <a:cubicBezTo>
                    <a:pt x="199211" y="92764"/>
                    <a:pt x="205624" y="101396"/>
                    <a:pt x="214092" y="106740"/>
                  </a:cubicBezTo>
                  <a:lnTo>
                    <a:pt x="182440" y="155985"/>
                  </a:lnTo>
                  <a:lnTo>
                    <a:pt x="148569" y="134199"/>
                  </a:lnTo>
                  <a:cubicBezTo>
                    <a:pt x="152926" y="126224"/>
                    <a:pt x="154653" y="116770"/>
                    <a:pt x="152597" y="107233"/>
                  </a:cubicBezTo>
                  <a:cubicBezTo>
                    <a:pt x="148076" y="86434"/>
                    <a:pt x="127605" y="73197"/>
                    <a:pt x="106805" y="77472"/>
                  </a:cubicBezTo>
                  <a:lnTo>
                    <a:pt x="101462" y="53056"/>
                  </a:lnTo>
                  <a:cubicBezTo>
                    <a:pt x="114616" y="48863"/>
                    <a:pt x="122672" y="35216"/>
                    <a:pt x="119713" y="21404"/>
                  </a:cubicBezTo>
                  <a:cubicBezTo>
                    <a:pt x="116506" y="6770"/>
                    <a:pt x="102037" y="-2520"/>
                    <a:pt x="87403" y="605"/>
                  </a:cubicBezTo>
                  <a:cubicBezTo>
                    <a:pt x="72852" y="3811"/>
                    <a:pt x="63480" y="18280"/>
                    <a:pt x="66686" y="32914"/>
                  </a:cubicBezTo>
                  <a:close/>
                  <a:moveTo>
                    <a:pt x="206200" y="328054"/>
                  </a:moveTo>
                  <a:cubicBezTo>
                    <a:pt x="208748" y="339892"/>
                    <a:pt x="201267" y="351566"/>
                    <a:pt x="189428" y="354115"/>
                  </a:cubicBezTo>
                  <a:cubicBezTo>
                    <a:pt x="177589" y="356664"/>
                    <a:pt x="165916" y="349182"/>
                    <a:pt x="163367" y="337344"/>
                  </a:cubicBezTo>
                  <a:cubicBezTo>
                    <a:pt x="160818" y="325505"/>
                    <a:pt x="168300" y="313831"/>
                    <a:pt x="180138" y="311283"/>
                  </a:cubicBezTo>
                  <a:cubicBezTo>
                    <a:pt x="191977" y="308734"/>
                    <a:pt x="203651" y="316215"/>
                    <a:pt x="206200" y="328054"/>
                  </a:cubicBezTo>
                  <a:close/>
                  <a:moveTo>
                    <a:pt x="335354" y="72293"/>
                  </a:moveTo>
                  <a:cubicBezTo>
                    <a:pt x="332805" y="60455"/>
                    <a:pt x="340287" y="48781"/>
                    <a:pt x="352125" y="46232"/>
                  </a:cubicBezTo>
                  <a:cubicBezTo>
                    <a:pt x="363964" y="43683"/>
                    <a:pt x="375638" y="51165"/>
                    <a:pt x="378186" y="63003"/>
                  </a:cubicBezTo>
                  <a:cubicBezTo>
                    <a:pt x="380735" y="74842"/>
                    <a:pt x="373254" y="86516"/>
                    <a:pt x="361415" y="89064"/>
                  </a:cubicBezTo>
                  <a:cubicBezTo>
                    <a:pt x="349577" y="91613"/>
                    <a:pt x="337902" y="84132"/>
                    <a:pt x="335354" y="72293"/>
                  </a:cubicBezTo>
                  <a:close/>
                  <a:moveTo>
                    <a:pt x="379008" y="183772"/>
                  </a:moveTo>
                  <a:cubicBezTo>
                    <a:pt x="385997" y="182293"/>
                    <a:pt x="392820" y="186650"/>
                    <a:pt x="394382" y="193638"/>
                  </a:cubicBezTo>
                  <a:cubicBezTo>
                    <a:pt x="395862" y="200626"/>
                    <a:pt x="391505" y="207449"/>
                    <a:pt x="384517" y="209011"/>
                  </a:cubicBezTo>
                  <a:cubicBezTo>
                    <a:pt x="377528" y="210491"/>
                    <a:pt x="370705" y="206134"/>
                    <a:pt x="369143" y="199146"/>
                  </a:cubicBezTo>
                  <a:cubicBezTo>
                    <a:pt x="367663" y="192158"/>
                    <a:pt x="372103" y="185252"/>
                    <a:pt x="379008" y="183772"/>
                  </a:cubicBezTo>
                  <a:close/>
                  <a:moveTo>
                    <a:pt x="254540" y="163959"/>
                  </a:moveTo>
                  <a:cubicBezTo>
                    <a:pt x="267611" y="161082"/>
                    <a:pt x="280930" y="163630"/>
                    <a:pt x="292111" y="170947"/>
                  </a:cubicBezTo>
                  <a:cubicBezTo>
                    <a:pt x="302881" y="178017"/>
                    <a:pt x="310362" y="188952"/>
                    <a:pt x="313157" y="201612"/>
                  </a:cubicBezTo>
                  <a:cubicBezTo>
                    <a:pt x="318911" y="228167"/>
                    <a:pt x="302058" y="254392"/>
                    <a:pt x="275504" y="260229"/>
                  </a:cubicBezTo>
                  <a:cubicBezTo>
                    <a:pt x="262843" y="263024"/>
                    <a:pt x="249854" y="260722"/>
                    <a:pt x="238837" y="253817"/>
                  </a:cubicBezTo>
                  <a:cubicBezTo>
                    <a:pt x="227492" y="246747"/>
                    <a:pt x="219682" y="235648"/>
                    <a:pt x="216887" y="222576"/>
                  </a:cubicBezTo>
                  <a:cubicBezTo>
                    <a:pt x="211132" y="196022"/>
                    <a:pt x="227985" y="169796"/>
                    <a:pt x="254540" y="163959"/>
                  </a:cubicBezTo>
                  <a:close/>
                  <a:moveTo>
                    <a:pt x="202089" y="81090"/>
                  </a:moveTo>
                  <a:cubicBezTo>
                    <a:pt x="198142" y="63003"/>
                    <a:pt x="209652" y="44999"/>
                    <a:pt x="227821" y="41053"/>
                  </a:cubicBezTo>
                  <a:cubicBezTo>
                    <a:pt x="245907" y="37106"/>
                    <a:pt x="263912" y="48616"/>
                    <a:pt x="267858" y="66785"/>
                  </a:cubicBezTo>
                  <a:cubicBezTo>
                    <a:pt x="271804" y="84872"/>
                    <a:pt x="260294" y="102876"/>
                    <a:pt x="242126" y="106822"/>
                  </a:cubicBezTo>
                  <a:cubicBezTo>
                    <a:pt x="223957" y="110768"/>
                    <a:pt x="206035" y="99259"/>
                    <a:pt x="202089" y="81090"/>
                  </a:cubicBezTo>
                  <a:close/>
                  <a:moveTo>
                    <a:pt x="20812" y="153847"/>
                  </a:moveTo>
                  <a:cubicBezTo>
                    <a:pt x="13824" y="155327"/>
                    <a:pt x="7000" y="150970"/>
                    <a:pt x="5438" y="143982"/>
                  </a:cubicBezTo>
                  <a:cubicBezTo>
                    <a:pt x="3958" y="136994"/>
                    <a:pt x="8316" y="130170"/>
                    <a:pt x="15304" y="128608"/>
                  </a:cubicBezTo>
                  <a:cubicBezTo>
                    <a:pt x="22292" y="127128"/>
                    <a:pt x="29115" y="131486"/>
                    <a:pt x="30677" y="138474"/>
                  </a:cubicBezTo>
                  <a:cubicBezTo>
                    <a:pt x="32157" y="145462"/>
                    <a:pt x="27718" y="152367"/>
                    <a:pt x="20812" y="153847"/>
                  </a:cubicBezTo>
                  <a:close/>
                  <a:moveTo>
                    <a:pt x="147583" y="108384"/>
                  </a:moveTo>
                  <a:cubicBezTo>
                    <a:pt x="151529" y="126471"/>
                    <a:pt x="140019" y="144475"/>
                    <a:pt x="121850" y="148421"/>
                  </a:cubicBezTo>
                  <a:cubicBezTo>
                    <a:pt x="103764" y="152367"/>
                    <a:pt x="85759" y="140858"/>
                    <a:pt x="81813" y="122689"/>
                  </a:cubicBezTo>
                  <a:cubicBezTo>
                    <a:pt x="77867" y="104602"/>
                    <a:pt x="89376" y="86598"/>
                    <a:pt x="107545" y="82652"/>
                  </a:cubicBezTo>
                  <a:cubicBezTo>
                    <a:pt x="125632" y="78706"/>
                    <a:pt x="143636" y="90215"/>
                    <a:pt x="147583" y="108384"/>
                  </a:cubicBezTo>
                  <a:close/>
                  <a:moveTo>
                    <a:pt x="114698" y="22555"/>
                  </a:moveTo>
                  <a:cubicBezTo>
                    <a:pt x="117246" y="34393"/>
                    <a:pt x="109765" y="46068"/>
                    <a:pt x="97926" y="48616"/>
                  </a:cubicBezTo>
                  <a:cubicBezTo>
                    <a:pt x="86088" y="51165"/>
                    <a:pt x="74414" y="43683"/>
                    <a:pt x="71865" y="31845"/>
                  </a:cubicBezTo>
                  <a:cubicBezTo>
                    <a:pt x="69317" y="20006"/>
                    <a:pt x="76798" y="8332"/>
                    <a:pt x="88637" y="5784"/>
                  </a:cubicBezTo>
                  <a:cubicBezTo>
                    <a:pt x="100393" y="3153"/>
                    <a:pt x="112067" y="10717"/>
                    <a:pt x="114698" y="22555"/>
                  </a:cubicBezTo>
                  <a:close/>
                </a:path>
              </a:pathLst>
            </a:custGeom>
            <a:grpFill/>
            <a:ln w="8221" cap="flat">
              <a:noFill/>
              <a:prstDash val="solid"/>
              <a:miter/>
            </a:ln>
          </p:spPr>
          <p:txBody>
            <a:bodyPr rtlCol="0" anchor="ctr"/>
            <a:lstStyle/>
            <a:p>
              <a:endParaRPr lang="en-US"/>
            </a:p>
          </p:txBody>
        </p:sp>
        <p:sp>
          <p:nvSpPr>
            <p:cNvPr id="118" name="Freeform: Shape 117">
              <a:extLst>
                <a:ext uri="{FF2B5EF4-FFF2-40B4-BE49-F238E27FC236}">
                  <a16:creationId xmlns:a16="http://schemas.microsoft.com/office/drawing/2014/main" id="{AAF815A9-115D-4C16-9F2F-2B2B73FD703B}"/>
                </a:ext>
              </a:extLst>
            </p:cNvPr>
            <p:cNvSpPr/>
            <p:nvPr/>
          </p:nvSpPr>
          <p:spPr>
            <a:xfrm>
              <a:off x="494729" y="2979445"/>
              <a:ext cx="372255" cy="391903"/>
            </a:xfrm>
            <a:custGeom>
              <a:avLst/>
              <a:gdLst>
                <a:gd name="connsiteX0" fmla="*/ 345125 w 372255"/>
                <a:gd name="connsiteY0" fmla="*/ 88624 h 391903"/>
                <a:gd name="connsiteX1" fmla="*/ 318077 w 372255"/>
                <a:gd name="connsiteY1" fmla="*/ 113205 h 391903"/>
                <a:gd name="connsiteX2" fmla="*/ 292756 w 372255"/>
                <a:gd name="connsiteY2" fmla="*/ 113205 h 391903"/>
                <a:gd name="connsiteX3" fmla="*/ 254199 w 372255"/>
                <a:gd name="connsiteY3" fmla="*/ 79170 h 391903"/>
                <a:gd name="connsiteX4" fmla="*/ 252143 w 372255"/>
                <a:gd name="connsiteY4" fmla="*/ 79252 h 391903"/>
                <a:gd name="connsiteX5" fmla="*/ 252143 w 372255"/>
                <a:gd name="connsiteY5" fmla="*/ 36009 h 391903"/>
                <a:gd name="connsiteX6" fmla="*/ 267681 w 372255"/>
                <a:gd name="connsiteY6" fmla="*/ 18087 h 391903"/>
                <a:gd name="connsiteX7" fmla="*/ 249595 w 372255"/>
                <a:gd name="connsiteY7" fmla="*/ 0 h 391903"/>
                <a:gd name="connsiteX8" fmla="*/ 231508 w 372255"/>
                <a:gd name="connsiteY8" fmla="*/ 18087 h 391903"/>
                <a:gd name="connsiteX9" fmla="*/ 247046 w 372255"/>
                <a:gd name="connsiteY9" fmla="*/ 36009 h 391903"/>
                <a:gd name="connsiteX10" fmla="*/ 247046 w 372255"/>
                <a:gd name="connsiteY10" fmla="*/ 79828 h 391903"/>
                <a:gd name="connsiteX11" fmla="*/ 215477 w 372255"/>
                <a:gd name="connsiteY11" fmla="*/ 117974 h 391903"/>
                <a:gd name="connsiteX12" fmla="*/ 225096 w 372255"/>
                <a:gd name="connsiteY12" fmla="*/ 143460 h 391903"/>
                <a:gd name="connsiteX13" fmla="*/ 164506 w 372255"/>
                <a:gd name="connsiteY13" fmla="*/ 204050 h 391903"/>
                <a:gd name="connsiteX14" fmla="*/ 127921 w 372255"/>
                <a:gd name="connsiteY14" fmla="*/ 189827 h 391903"/>
                <a:gd name="connsiteX15" fmla="*/ 90926 w 372255"/>
                <a:gd name="connsiteY15" fmla="*/ 204461 h 391903"/>
                <a:gd name="connsiteX16" fmla="*/ 46121 w 372255"/>
                <a:gd name="connsiteY16" fmla="*/ 159655 h 391903"/>
                <a:gd name="connsiteX17" fmla="*/ 54260 w 372255"/>
                <a:gd name="connsiteY17" fmla="*/ 140336 h 391903"/>
                <a:gd name="connsiteX18" fmla="*/ 27130 w 372255"/>
                <a:gd name="connsiteY18" fmla="*/ 113205 h 391903"/>
                <a:gd name="connsiteX19" fmla="*/ 0 w 372255"/>
                <a:gd name="connsiteY19" fmla="*/ 140336 h 391903"/>
                <a:gd name="connsiteX20" fmla="*/ 27130 w 372255"/>
                <a:gd name="connsiteY20" fmla="*/ 167465 h 391903"/>
                <a:gd name="connsiteX21" fmla="*/ 42092 w 372255"/>
                <a:gd name="connsiteY21" fmla="*/ 162944 h 391903"/>
                <a:gd name="connsiteX22" fmla="*/ 87309 w 372255"/>
                <a:gd name="connsiteY22" fmla="*/ 208160 h 391903"/>
                <a:gd name="connsiteX23" fmla="*/ 73497 w 372255"/>
                <a:gd name="connsiteY23" fmla="*/ 244333 h 391903"/>
                <a:gd name="connsiteX24" fmla="*/ 115919 w 372255"/>
                <a:gd name="connsiteY24" fmla="*/ 297442 h 391903"/>
                <a:gd name="connsiteX25" fmla="*/ 115919 w 372255"/>
                <a:gd name="connsiteY25" fmla="*/ 343892 h 391903"/>
                <a:gd name="connsiteX26" fmla="*/ 100381 w 372255"/>
                <a:gd name="connsiteY26" fmla="*/ 361814 h 391903"/>
                <a:gd name="connsiteX27" fmla="*/ 118467 w 372255"/>
                <a:gd name="connsiteY27" fmla="*/ 379900 h 391903"/>
                <a:gd name="connsiteX28" fmla="*/ 136554 w 372255"/>
                <a:gd name="connsiteY28" fmla="*/ 361814 h 391903"/>
                <a:gd name="connsiteX29" fmla="*/ 121016 w 372255"/>
                <a:gd name="connsiteY29" fmla="*/ 343892 h 391903"/>
                <a:gd name="connsiteX30" fmla="*/ 121016 w 372255"/>
                <a:gd name="connsiteY30" fmla="*/ 298346 h 391903"/>
                <a:gd name="connsiteX31" fmla="*/ 127839 w 372255"/>
                <a:gd name="connsiteY31" fmla="*/ 298840 h 391903"/>
                <a:gd name="connsiteX32" fmla="*/ 163930 w 372255"/>
                <a:gd name="connsiteY32" fmla="*/ 285028 h 391903"/>
                <a:gd name="connsiteX33" fmla="*/ 227644 w 372255"/>
                <a:gd name="connsiteY33" fmla="*/ 348742 h 391903"/>
                <a:gd name="connsiteX34" fmla="*/ 222383 w 372255"/>
                <a:gd name="connsiteY34" fmla="*/ 364773 h 391903"/>
                <a:gd name="connsiteX35" fmla="*/ 249513 w 372255"/>
                <a:gd name="connsiteY35" fmla="*/ 391903 h 391903"/>
                <a:gd name="connsiteX36" fmla="*/ 276643 w 372255"/>
                <a:gd name="connsiteY36" fmla="*/ 364773 h 391903"/>
                <a:gd name="connsiteX37" fmla="*/ 249513 w 372255"/>
                <a:gd name="connsiteY37" fmla="*/ 337644 h 391903"/>
                <a:gd name="connsiteX38" fmla="*/ 231097 w 372255"/>
                <a:gd name="connsiteY38" fmla="*/ 344878 h 391903"/>
                <a:gd name="connsiteX39" fmla="*/ 167630 w 372255"/>
                <a:gd name="connsiteY39" fmla="*/ 281411 h 391903"/>
                <a:gd name="connsiteX40" fmla="*/ 182263 w 372255"/>
                <a:gd name="connsiteY40" fmla="*/ 244416 h 391903"/>
                <a:gd name="connsiteX41" fmla="*/ 168041 w 372255"/>
                <a:gd name="connsiteY41" fmla="*/ 207831 h 391903"/>
                <a:gd name="connsiteX42" fmla="*/ 196486 w 372255"/>
                <a:gd name="connsiteY42" fmla="*/ 179386 h 391903"/>
                <a:gd name="connsiteX43" fmla="*/ 238167 w 372255"/>
                <a:gd name="connsiteY43" fmla="*/ 221067 h 391903"/>
                <a:gd name="connsiteX44" fmla="*/ 230357 w 372255"/>
                <a:gd name="connsiteY44" fmla="*/ 244416 h 391903"/>
                <a:gd name="connsiteX45" fmla="*/ 269243 w 372255"/>
                <a:gd name="connsiteY45" fmla="*/ 283302 h 391903"/>
                <a:gd name="connsiteX46" fmla="*/ 308130 w 372255"/>
                <a:gd name="connsiteY46" fmla="*/ 244416 h 391903"/>
                <a:gd name="connsiteX47" fmla="*/ 269243 w 372255"/>
                <a:gd name="connsiteY47" fmla="*/ 205529 h 391903"/>
                <a:gd name="connsiteX48" fmla="*/ 241620 w 372255"/>
                <a:gd name="connsiteY48" fmla="*/ 217121 h 391903"/>
                <a:gd name="connsiteX49" fmla="*/ 200268 w 372255"/>
                <a:gd name="connsiteY49" fmla="*/ 175686 h 391903"/>
                <a:gd name="connsiteX50" fmla="*/ 228713 w 372255"/>
                <a:gd name="connsiteY50" fmla="*/ 147241 h 391903"/>
                <a:gd name="connsiteX51" fmla="*/ 254281 w 372255"/>
                <a:gd name="connsiteY51" fmla="*/ 156860 h 391903"/>
                <a:gd name="connsiteX52" fmla="*/ 293085 w 372255"/>
                <a:gd name="connsiteY52" fmla="*/ 118385 h 391903"/>
                <a:gd name="connsiteX53" fmla="*/ 318077 w 372255"/>
                <a:gd name="connsiteY53" fmla="*/ 118385 h 391903"/>
                <a:gd name="connsiteX54" fmla="*/ 345125 w 372255"/>
                <a:gd name="connsiteY54" fmla="*/ 142966 h 391903"/>
                <a:gd name="connsiteX55" fmla="*/ 372255 w 372255"/>
                <a:gd name="connsiteY55" fmla="*/ 115836 h 391903"/>
                <a:gd name="connsiteX56" fmla="*/ 345125 w 372255"/>
                <a:gd name="connsiteY56" fmla="*/ 88624 h 391903"/>
                <a:gd name="connsiteX57" fmla="*/ 27130 w 372255"/>
                <a:gd name="connsiteY57" fmla="*/ 162286 h 391903"/>
                <a:gd name="connsiteX58" fmla="*/ 5179 w 372255"/>
                <a:gd name="connsiteY58" fmla="*/ 140336 h 391903"/>
                <a:gd name="connsiteX59" fmla="*/ 27130 w 372255"/>
                <a:gd name="connsiteY59" fmla="*/ 118385 h 391903"/>
                <a:gd name="connsiteX60" fmla="*/ 49080 w 372255"/>
                <a:gd name="connsiteY60" fmla="*/ 140336 h 391903"/>
                <a:gd name="connsiteX61" fmla="*/ 27130 w 372255"/>
                <a:gd name="connsiteY61" fmla="*/ 162286 h 391903"/>
                <a:gd name="connsiteX62" fmla="*/ 249595 w 372255"/>
                <a:gd name="connsiteY62" fmla="*/ 342823 h 391903"/>
                <a:gd name="connsiteX63" fmla="*/ 271545 w 372255"/>
                <a:gd name="connsiteY63" fmla="*/ 364773 h 391903"/>
                <a:gd name="connsiteX64" fmla="*/ 249595 w 372255"/>
                <a:gd name="connsiteY64" fmla="*/ 386724 h 391903"/>
                <a:gd name="connsiteX65" fmla="*/ 227644 w 372255"/>
                <a:gd name="connsiteY65" fmla="*/ 364773 h 391903"/>
                <a:gd name="connsiteX66" fmla="*/ 249595 w 372255"/>
                <a:gd name="connsiteY66" fmla="*/ 342823 h 391903"/>
                <a:gd name="connsiteX67" fmla="*/ 131457 w 372255"/>
                <a:gd name="connsiteY67" fmla="*/ 361814 h 391903"/>
                <a:gd name="connsiteX68" fmla="*/ 118549 w 372255"/>
                <a:gd name="connsiteY68" fmla="*/ 374721 h 391903"/>
                <a:gd name="connsiteX69" fmla="*/ 105642 w 372255"/>
                <a:gd name="connsiteY69" fmla="*/ 361814 h 391903"/>
                <a:gd name="connsiteX70" fmla="*/ 118549 w 372255"/>
                <a:gd name="connsiteY70" fmla="*/ 348907 h 391903"/>
                <a:gd name="connsiteX71" fmla="*/ 131457 w 372255"/>
                <a:gd name="connsiteY71" fmla="*/ 361814 h 391903"/>
                <a:gd name="connsiteX72" fmla="*/ 177166 w 372255"/>
                <a:gd name="connsiteY72" fmla="*/ 244416 h 391903"/>
                <a:gd name="connsiteX73" fmla="*/ 162368 w 372255"/>
                <a:gd name="connsiteY73" fmla="*/ 279602 h 391903"/>
                <a:gd name="connsiteX74" fmla="*/ 127921 w 372255"/>
                <a:gd name="connsiteY74" fmla="*/ 293660 h 391903"/>
                <a:gd name="connsiteX75" fmla="*/ 78677 w 372255"/>
                <a:gd name="connsiteY75" fmla="*/ 244416 h 391903"/>
                <a:gd name="connsiteX76" fmla="*/ 92735 w 372255"/>
                <a:gd name="connsiteY76" fmla="*/ 209969 h 391903"/>
                <a:gd name="connsiteX77" fmla="*/ 127921 w 372255"/>
                <a:gd name="connsiteY77" fmla="*/ 195171 h 391903"/>
                <a:gd name="connsiteX78" fmla="*/ 177166 w 372255"/>
                <a:gd name="connsiteY78" fmla="*/ 244416 h 391903"/>
                <a:gd name="connsiteX79" fmla="*/ 269326 w 372255"/>
                <a:gd name="connsiteY79" fmla="*/ 210709 h 391903"/>
                <a:gd name="connsiteX80" fmla="*/ 302950 w 372255"/>
                <a:gd name="connsiteY80" fmla="*/ 244333 h 391903"/>
                <a:gd name="connsiteX81" fmla="*/ 269326 w 372255"/>
                <a:gd name="connsiteY81" fmla="*/ 277958 h 391903"/>
                <a:gd name="connsiteX82" fmla="*/ 235701 w 372255"/>
                <a:gd name="connsiteY82" fmla="*/ 244333 h 391903"/>
                <a:gd name="connsiteX83" fmla="*/ 269326 w 372255"/>
                <a:gd name="connsiteY83" fmla="*/ 210709 h 391903"/>
                <a:gd name="connsiteX84" fmla="*/ 236688 w 372255"/>
                <a:gd name="connsiteY84" fmla="*/ 18087 h 391903"/>
                <a:gd name="connsiteX85" fmla="*/ 249595 w 372255"/>
                <a:gd name="connsiteY85" fmla="*/ 5179 h 391903"/>
                <a:gd name="connsiteX86" fmla="*/ 262502 w 372255"/>
                <a:gd name="connsiteY86" fmla="*/ 18087 h 391903"/>
                <a:gd name="connsiteX87" fmla="*/ 249595 w 372255"/>
                <a:gd name="connsiteY87" fmla="*/ 30994 h 391903"/>
                <a:gd name="connsiteX88" fmla="*/ 236688 w 372255"/>
                <a:gd name="connsiteY88" fmla="*/ 18087 h 391903"/>
                <a:gd name="connsiteX89" fmla="*/ 254281 w 372255"/>
                <a:gd name="connsiteY89" fmla="*/ 151681 h 391903"/>
                <a:gd name="connsiteX90" fmla="*/ 220656 w 372255"/>
                <a:gd name="connsiteY90" fmla="*/ 118056 h 391903"/>
                <a:gd name="connsiteX91" fmla="*/ 254281 w 372255"/>
                <a:gd name="connsiteY91" fmla="*/ 84431 h 391903"/>
                <a:gd name="connsiteX92" fmla="*/ 287906 w 372255"/>
                <a:gd name="connsiteY92" fmla="*/ 118056 h 391903"/>
                <a:gd name="connsiteX93" fmla="*/ 254281 w 372255"/>
                <a:gd name="connsiteY93" fmla="*/ 151681 h 391903"/>
                <a:gd name="connsiteX94" fmla="*/ 345125 w 372255"/>
                <a:gd name="connsiteY94" fmla="*/ 137787 h 391903"/>
                <a:gd name="connsiteX95" fmla="*/ 323174 w 372255"/>
                <a:gd name="connsiteY95" fmla="*/ 115836 h 391903"/>
                <a:gd name="connsiteX96" fmla="*/ 345125 w 372255"/>
                <a:gd name="connsiteY96" fmla="*/ 93886 h 391903"/>
                <a:gd name="connsiteX97" fmla="*/ 367075 w 372255"/>
                <a:gd name="connsiteY97" fmla="*/ 115836 h 391903"/>
                <a:gd name="connsiteX98" fmla="*/ 345125 w 372255"/>
                <a:gd name="connsiteY98" fmla="*/ 137787 h 39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372255" h="391903">
                  <a:moveTo>
                    <a:pt x="345125" y="88624"/>
                  </a:moveTo>
                  <a:cubicBezTo>
                    <a:pt x="331067" y="88624"/>
                    <a:pt x="319393" y="99394"/>
                    <a:pt x="318077" y="113205"/>
                  </a:cubicBezTo>
                  <a:lnTo>
                    <a:pt x="292756" y="113205"/>
                  </a:lnTo>
                  <a:cubicBezTo>
                    <a:pt x="290372" y="94050"/>
                    <a:pt x="274012" y="79170"/>
                    <a:pt x="254199" y="79170"/>
                  </a:cubicBezTo>
                  <a:cubicBezTo>
                    <a:pt x="253541" y="79170"/>
                    <a:pt x="252801" y="79252"/>
                    <a:pt x="252143" y="79252"/>
                  </a:cubicBezTo>
                  <a:lnTo>
                    <a:pt x="252143" y="36009"/>
                  </a:lnTo>
                  <a:cubicBezTo>
                    <a:pt x="260858" y="34776"/>
                    <a:pt x="267681" y="27212"/>
                    <a:pt x="267681" y="18087"/>
                  </a:cubicBezTo>
                  <a:cubicBezTo>
                    <a:pt x="267681" y="8139"/>
                    <a:pt x="259542" y="0"/>
                    <a:pt x="249595" y="0"/>
                  </a:cubicBezTo>
                  <a:cubicBezTo>
                    <a:pt x="239647" y="0"/>
                    <a:pt x="231508" y="8139"/>
                    <a:pt x="231508" y="18087"/>
                  </a:cubicBezTo>
                  <a:cubicBezTo>
                    <a:pt x="231508" y="27212"/>
                    <a:pt x="238250" y="34693"/>
                    <a:pt x="247046" y="36009"/>
                  </a:cubicBezTo>
                  <a:lnTo>
                    <a:pt x="247046" y="79828"/>
                  </a:lnTo>
                  <a:cubicBezTo>
                    <a:pt x="229124" y="83281"/>
                    <a:pt x="215477" y="99065"/>
                    <a:pt x="215477" y="117974"/>
                  </a:cubicBezTo>
                  <a:cubicBezTo>
                    <a:pt x="215477" y="127757"/>
                    <a:pt x="219094" y="136636"/>
                    <a:pt x="225096" y="143460"/>
                  </a:cubicBezTo>
                  <a:lnTo>
                    <a:pt x="164506" y="204050"/>
                  </a:lnTo>
                  <a:cubicBezTo>
                    <a:pt x="154805" y="195253"/>
                    <a:pt x="141980" y="189827"/>
                    <a:pt x="127921" y="189827"/>
                  </a:cubicBezTo>
                  <a:cubicBezTo>
                    <a:pt x="114028" y="189827"/>
                    <a:pt x="101038" y="195006"/>
                    <a:pt x="90926" y="204461"/>
                  </a:cubicBezTo>
                  <a:lnTo>
                    <a:pt x="46121" y="159655"/>
                  </a:lnTo>
                  <a:cubicBezTo>
                    <a:pt x="51136" y="154723"/>
                    <a:pt x="54260" y="147899"/>
                    <a:pt x="54260" y="140336"/>
                  </a:cubicBezTo>
                  <a:cubicBezTo>
                    <a:pt x="54260" y="125373"/>
                    <a:pt x="42092" y="113205"/>
                    <a:pt x="27130" y="113205"/>
                  </a:cubicBezTo>
                  <a:cubicBezTo>
                    <a:pt x="12167" y="113205"/>
                    <a:pt x="0" y="125373"/>
                    <a:pt x="0" y="140336"/>
                  </a:cubicBezTo>
                  <a:cubicBezTo>
                    <a:pt x="0" y="155298"/>
                    <a:pt x="12167" y="167465"/>
                    <a:pt x="27130" y="167465"/>
                  </a:cubicBezTo>
                  <a:cubicBezTo>
                    <a:pt x="32638" y="167465"/>
                    <a:pt x="37817" y="165821"/>
                    <a:pt x="42092" y="162944"/>
                  </a:cubicBezTo>
                  <a:lnTo>
                    <a:pt x="87309" y="208160"/>
                  </a:lnTo>
                  <a:cubicBezTo>
                    <a:pt x="78430" y="218108"/>
                    <a:pt x="73497" y="230850"/>
                    <a:pt x="73497" y="244333"/>
                  </a:cubicBezTo>
                  <a:cubicBezTo>
                    <a:pt x="73497" y="270230"/>
                    <a:pt x="91666" y="291934"/>
                    <a:pt x="115919" y="297442"/>
                  </a:cubicBezTo>
                  <a:lnTo>
                    <a:pt x="115919" y="343892"/>
                  </a:lnTo>
                  <a:cubicBezTo>
                    <a:pt x="107204" y="345125"/>
                    <a:pt x="100381" y="352688"/>
                    <a:pt x="100381" y="361814"/>
                  </a:cubicBezTo>
                  <a:cubicBezTo>
                    <a:pt x="100381" y="371762"/>
                    <a:pt x="108519" y="379900"/>
                    <a:pt x="118467" y="379900"/>
                  </a:cubicBezTo>
                  <a:cubicBezTo>
                    <a:pt x="128415" y="379900"/>
                    <a:pt x="136554" y="371762"/>
                    <a:pt x="136554" y="361814"/>
                  </a:cubicBezTo>
                  <a:cubicBezTo>
                    <a:pt x="136554" y="352688"/>
                    <a:pt x="129812" y="345207"/>
                    <a:pt x="121016" y="343892"/>
                  </a:cubicBezTo>
                  <a:lnTo>
                    <a:pt x="121016" y="298346"/>
                  </a:lnTo>
                  <a:cubicBezTo>
                    <a:pt x="123235" y="298593"/>
                    <a:pt x="125537" y="298840"/>
                    <a:pt x="127839" y="298840"/>
                  </a:cubicBezTo>
                  <a:cubicBezTo>
                    <a:pt x="141322" y="298840"/>
                    <a:pt x="153983" y="293907"/>
                    <a:pt x="163930" y="285028"/>
                  </a:cubicBezTo>
                  <a:lnTo>
                    <a:pt x="227644" y="348742"/>
                  </a:lnTo>
                  <a:cubicBezTo>
                    <a:pt x="224356" y="353264"/>
                    <a:pt x="222383" y="358772"/>
                    <a:pt x="222383" y="364773"/>
                  </a:cubicBezTo>
                  <a:cubicBezTo>
                    <a:pt x="222383" y="379736"/>
                    <a:pt x="234550" y="391903"/>
                    <a:pt x="249513" y="391903"/>
                  </a:cubicBezTo>
                  <a:cubicBezTo>
                    <a:pt x="264475" y="391903"/>
                    <a:pt x="276643" y="379736"/>
                    <a:pt x="276643" y="364773"/>
                  </a:cubicBezTo>
                  <a:cubicBezTo>
                    <a:pt x="276643" y="349811"/>
                    <a:pt x="264475" y="337644"/>
                    <a:pt x="249513" y="337644"/>
                  </a:cubicBezTo>
                  <a:cubicBezTo>
                    <a:pt x="242442" y="337644"/>
                    <a:pt x="235948" y="340439"/>
                    <a:pt x="231097" y="344878"/>
                  </a:cubicBezTo>
                  <a:lnTo>
                    <a:pt x="167630" y="281411"/>
                  </a:lnTo>
                  <a:cubicBezTo>
                    <a:pt x="177002" y="271381"/>
                    <a:pt x="182263" y="258309"/>
                    <a:pt x="182263" y="244416"/>
                  </a:cubicBezTo>
                  <a:cubicBezTo>
                    <a:pt x="182263" y="230357"/>
                    <a:pt x="176837" y="217532"/>
                    <a:pt x="168041" y="207831"/>
                  </a:cubicBezTo>
                  <a:lnTo>
                    <a:pt x="196486" y="179386"/>
                  </a:lnTo>
                  <a:lnTo>
                    <a:pt x="238167" y="221067"/>
                  </a:lnTo>
                  <a:cubicBezTo>
                    <a:pt x="233235" y="227562"/>
                    <a:pt x="230357" y="235619"/>
                    <a:pt x="230357" y="244416"/>
                  </a:cubicBezTo>
                  <a:cubicBezTo>
                    <a:pt x="230357" y="265873"/>
                    <a:pt x="247786" y="283302"/>
                    <a:pt x="269243" y="283302"/>
                  </a:cubicBezTo>
                  <a:cubicBezTo>
                    <a:pt x="290701" y="283302"/>
                    <a:pt x="308130" y="265873"/>
                    <a:pt x="308130" y="244416"/>
                  </a:cubicBezTo>
                  <a:cubicBezTo>
                    <a:pt x="308130" y="222958"/>
                    <a:pt x="290701" y="205529"/>
                    <a:pt x="269243" y="205529"/>
                  </a:cubicBezTo>
                  <a:cubicBezTo>
                    <a:pt x="258474" y="205529"/>
                    <a:pt x="248691" y="209969"/>
                    <a:pt x="241620" y="217121"/>
                  </a:cubicBezTo>
                  <a:lnTo>
                    <a:pt x="200268" y="175686"/>
                  </a:lnTo>
                  <a:lnTo>
                    <a:pt x="228713" y="147241"/>
                  </a:lnTo>
                  <a:cubicBezTo>
                    <a:pt x="235537" y="153243"/>
                    <a:pt x="244498" y="156860"/>
                    <a:pt x="254281" y="156860"/>
                  </a:cubicBezTo>
                  <a:cubicBezTo>
                    <a:pt x="275574" y="156860"/>
                    <a:pt x="292920" y="139678"/>
                    <a:pt x="293085" y="118385"/>
                  </a:cubicBezTo>
                  <a:lnTo>
                    <a:pt x="318077" y="118385"/>
                  </a:lnTo>
                  <a:cubicBezTo>
                    <a:pt x="319393" y="132114"/>
                    <a:pt x="330984" y="142966"/>
                    <a:pt x="345125" y="142966"/>
                  </a:cubicBezTo>
                  <a:cubicBezTo>
                    <a:pt x="360087" y="142966"/>
                    <a:pt x="372255" y="130799"/>
                    <a:pt x="372255" y="115836"/>
                  </a:cubicBezTo>
                  <a:cubicBezTo>
                    <a:pt x="372337" y="100874"/>
                    <a:pt x="360087" y="88624"/>
                    <a:pt x="345125" y="88624"/>
                  </a:cubicBezTo>
                  <a:close/>
                  <a:moveTo>
                    <a:pt x="27130" y="162286"/>
                  </a:moveTo>
                  <a:cubicBezTo>
                    <a:pt x="15045" y="162286"/>
                    <a:pt x="5179" y="152421"/>
                    <a:pt x="5179" y="140336"/>
                  </a:cubicBezTo>
                  <a:cubicBezTo>
                    <a:pt x="5179" y="128250"/>
                    <a:pt x="15045" y="118385"/>
                    <a:pt x="27130" y="118385"/>
                  </a:cubicBezTo>
                  <a:cubicBezTo>
                    <a:pt x="39215" y="118385"/>
                    <a:pt x="49080" y="128250"/>
                    <a:pt x="49080" y="140336"/>
                  </a:cubicBezTo>
                  <a:cubicBezTo>
                    <a:pt x="49080" y="152421"/>
                    <a:pt x="39215" y="162286"/>
                    <a:pt x="27130" y="162286"/>
                  </a:cubicBezTo>
                  <a:close/>
                  <a:moveTo>
                    <a:pt x="249595" y="342823"/>
                  </a:moveTo>
                  <a:cubicBezTo>
                    <a:pt x="261680" y="342823"/>
                    <a:pt x="271545" y="352688"/>
                    <a:pt x="271545" y="364773"/>
                  </a:cubicBezTo>
                  <a:cubicBezTo>
                    <a:pt x="271545" y="376859"/>
                    <a:pt x="261680" y="386724"/>
                    <a:pt x="249595" y="386724"/>
                  </a:cubicBezTo>
                  <a:cubicBezTo>
                    <a:pt x="237510" y="386724"/>
                    <a:pt x="227644" y="376859"/>
                    <a:pt x="227644" y="364773"/>
                  </a:cubicBezTo>
                  <a:cubicBezTo>
                    <a:pt x="227644" y="352606"/>
                    <a:pt x="237510" y="342823"/>
                    <a:pt x="249595" y="342823"/>
                  </a:cubicBezTo>
                  <a:close/>
                  <a:moveTo>
                    <a:pt x="131457" y="361814"/>
                  </a:moveTo>
                  <a:cubicBezTo>
                    <a:pt x="131457" y="368966"/>
                    <a:pt x="125702" y="374721"/>
                    <a:pt x="118549" y="374721"/>
                  </a:cubicBezTo>
                  <a:cubicBezTo>
                    <a:pt x="111397" y="374721"/>
                    <a:pt x="105642" y="368966"/>
                    <a:pt x="105642" y="361814"/>
                  </a:cubicBezTo>
                  <a:cubicBezTo>
                    <a:pt x="105642" y="354662"/>
                    <a:pt x="111397" y="348907"/>
                    <a:pt x="118549" y="348907"/>
                  </a:cubicBezTo>
                  <a:cubicBezTo>
                    <a:pt x="125620" y="348907"/>
                    <a:pt x="131457" y="354662"/>
                    <a:pt x="131457" y="361814"/>
                  </a:cubicBezTo>
                  <a:close/>
                  <a:moveTo>
                    <a:pt x="177166" y="244416"/>
                  </a:moveTo>
                  <a:cubicBezTo>
                    <a:pt x="177166" y="257816"/>
                    <a:pt x="171905" y="270312"/>
                    <a:pt x="162368" y="279602"/>
                  </a:cubicBezTo>
                  <a:cubicBezTo>
                    <a:pt x="153160" y="288646"/>
                    <a:pt x="140911" y="293660"/>
                    <a:pt x="127921" y="293660"/>
                  </a:cubicBezTo>
                  <a:cubicBezTo>
                    <a:pt x="100792" y="293660"/>
                    <a:pt x="78677" y="271545"/>
                    <a:pt x="78677" y="244416"/>
                  </a:cubicBezTo>
                  <a:cubicBezTo>
                    <a:pt x="78677" y="231426"/>
                    <a:pt x="83692" y="219177"/>
                    <a:pt x="92735" y="209969"/>
                  </a:cubicBezTo>
                  <a:cubicBezTo>
                    <a:pt x="102025" y="200432"/>
                    <a:pt x="114603" y="195171"/>
                    <a:pt x="127921" y="195171"/>
                  </a:cubicBezTo>
                  <a:cubicBezTo>
                    <a:pt x="155051" y="195089"/>
                    <a:pt x="177166" y="217204"/>
                    <a:pt x="177166" y="244416"/>
                  </a:cubicBezTo>
                  <a:close/>
                  <a:moveTo>
                    <a:pt x="269326" y="210709"/>
                  </a:moveTo>
                  <a:cubicBezTo>
                    <a:pt x="287906" y="210709"/>
                    <a:pt x="302950" y="225836"/>
                    <a:pt x="302950" y="244333"/>
                  </a:cubicBezTo>
                  <a:cubicBezTo>
                    <a:pt x="302950" y="262913"/>
                    <a:pt x="287823" y="277958"/>
                    <a:pt x="269326" y="277958"/>
                  </a:cubicBezTo>
                  <a:cubicBezTo>
                    <a:pt x="250746" y="277958"/>
                    <a:pt x="235701" y="262831"/>
                    <a:pt x="235701" y="244333"/>
                  </a:cubicBezTo>
                  <a:cubicBezTo>
                    <a:pt x="235701" y="225836"/>
                    <a:pt x="250746" y="210709"/>
                    <a:pt x="269326" y="210709"/>
                  </a:cubicBezTo>
                  <a:close/>
                  <a:moveTo>
                    <a:pt x="236688" y="18087"/>
                  </a:moveTo>
                  <a:cubicBezTo>
                    <a:pt x="236688" y="10934"/>
                    <a:pt x="242442" y="5179"/>
                    <a:pt x="249595" y="5179"/>
                  </a:cubicBezTo>
                  <a:cubicBezTo>
                    <a:pt x="256747" y="5179"/>
                    <a:pt x="262502" y="10934"/>
                    <a:pt x="262502" y="18087"/>
                  </a:cubicBezTo>
                  <a:cubicBezTo>
                    <a:pt x="262502" y="25239"/>
                    <a:pt x="256747" y="30994"/>
                    <a:pt x="249595" y="30994"/>
                  </a:cubicBezTo>
                  <a:cubicBezTo>
                    <a:pt x="242442" y="30994"/>
                    <a:pt x="236688" y="25239"/>
                    <a:pt x="236688" y="18087"/>
                  </a:cubicBezTo>
                  <a:close/>
                  <a:moveTo>
                    <a:pt x="254281" y="151681"/>
                  </a:moveTo>
                  <a:cubicBezTo>
                    <a:pt x="235701" y="151681"/>
                    <a:pt x="220656" y="136554"/>
                    <a:pt x="220656" y="118056"/>
                  </a:cubicBezTo>
                  <a:cubicBezTo>
                    <a:pt x="220656" y="99476"/>
                    <a:pt x="235783" y="84431"/>
                    <a:pt x="254281" y="84431"/>
                  </a:cubicBezTo>
                  <a:cubicBezTo>
                    <a:pt x="272861" y="84431"/>
                    <a:pt x="287906" y="99559"/>
                    <a:pt x="287906" y="118056"/>
                  </a:cubicBezTo>
                  <a:cubicBezTo>
                    <a:pt x="287906" y="136554"/>
                    <a:pt x="272861" y="151681"/>
                    <a:pt x="254281" y="151681"/>
                  </a:cubicBezTo>
                  <a:close/>
                  <a:moveTo>
                    <a:pt x="345125" y="137787"/>
                  </a:moveTo>
                  <a:cubicBezTo>
                    <a:pt x="333040" y="137787"/>
                    <a:pt x="323174" y="127921"/>
                    <a:pt x="323174" y="115836"/>
                  </a:cubicBezTo>
                  <a:cubicBezTo>
                    <a:pt x="323174" y="103751"/>
                    <a:pt x="333040" y="93886"/>
                    <a:pt x="345125" y="93886"/>
                  </a:cubicBezTo>
                  <a:cubicBezTo>
                    <a:pt x="357210" y="93886"/>
                    <a:pt x="367075" y="103751"/>
                    <a:pt x="367075" y="115836"/>
                  </a:cubicBezTo>
                  <a:cubicBezTo>
                    <a:pt x="367075" y="127921"/>
                    <a:pt x="357210" y="137787"/>
                    <a:pt x="345125" y="137787"/>
                  </a:cubicBezTo>
                  <a:close/>
                </a:path>
              </a:pathLst>
            </a:custGeom>
            <a:grpFill/>
            <a:ln w="8221" cap="flat">
              <a:noFill/>
              <a:prstDash val="solid"/>
              <a:miter/>
            </a:ln>
          </p:spPr>
          <p:txBody>
            <a:bodyPr rtlCol="0" anchor="ctr"/>
            <a:lstStyle/>
            <a:p>
              <a:endParaRPr lang="en-US"/>
            </a:p>
          </p:txBody>
        </p:sp>
      </p:grpSp>
      <p:sp>
        <p:nvSpPr>
          <p:cNvPr id="236" name="Graphic 234">
            <a:extLst>
              <a:ext uri="{FF2B5EF4-FFF2-40B4-BE49-F238E27FC236}">
                <a16:creationId xmlns:a16="http://schemas.microsoft.com/office/drawing/2014/main" id="{B9E1F52C-9856-4331-9002-AD4EB1E60B1D}"/>
              </a:ext>
            </a:extLst>
          </p:cNvPr>
          <p:cNvSpPr/>
          <p:nvPr/>
        </p:nvSpPr>
        <p:spPr>
          <a:xfrm>
            <a:off x="5740051" y="1229197"/>
            <a:ext cx="711898" cy="581025"/>
          </a:xfrm>
          <a:custGeom>
            <a:avLst/>
            <a:gdLst>
              <a:gd name="connsiteX0" fmla="*/ 40958 w 711898"/>
              <a:gd name="connsiteY0" fmla="*/ 581025 h 581025"/>
              <a:gd name="connsiteX1" fmla="*/ 16383 w 711898"/>
              <a:gd name="connsiteY1" fmla="*/ 476631 h 581025"/>
              <a:gd name="connsiteX2" fmla="*/ 118682 w 711898"/>
              <a:gd name="connsiteY2" fmla="*/ 423482 h 581025"/>
              <a:gd name="connsiteX3" fmla="*/ 141161 w 711898"/>
              <a:gd name="connsiteY3" fmla="*/ 292513 h 581025"/>
              <a:gd name="connsiteX4" fmla="*/ 0 w 711898"/>
              <a:gd name="connsiteY4" fmla="*/ 292513 h 581025"/>
              <a:gd name="connsiteX5" fmla="*/ 0 w 711898"/>
              <a:gd name="connsiteY5" fmla="*/ 0 h 581025"/>
              <a:gd name="connsiteX6" fmla="*/ 292513 w 711898"/>
              <a:gd name="connsiteY6" fmla="*/ 0 h 581025"/>
              <a:gd name="connsiteX7" fmla="*/ 291465 w 711898"/>
              <a:gd name="connsiteY7" fmla="*/ 118682 h 581025"/>
              <a:gd name="connsiteX8" fmla="*/ 288417 w 711898"/>
              <a:gd name="connsiteY8" fmla="*/ 227076 h 581025"/>
              <a:gd name="connsiteX9" fmla="*/ 232124 w 711898"/>
              <a:gd name="connsiteY9" fmla="*/ 491014 h 581025"/>
              <a:gd name="connsiteX10" fmla="*/ 40958 w 711898"/>
              <a:gd name="connsiteY10" fmla="*/ 581025 h 581025"/>
              <a:gd name="connsiteX11" fmla="*/ 460343 w 711898"/>
              <a:gd name="connsiteY11" fmla="*/ 581025 h 581025"/>
              <a:gd name="connsiteX12" fmla="*/ 435769 w 711898"/>
              <a:gd name="connsiteY12" fmla="*/ 476726 h 581025"/>
              <a:gd name="connsiteX13" fmla="*/ 538067 w 711898"/>
              <a:gd name="connsiteY13" fmla="*/ 423577 h 581025"/>
              <a:gd name="connsiteX14" fmla="*/ 560546 w 711898"/>
              <a:gd name="connsiteY14" fmla="*/ 292608 h 581025"/>
              <a:gd name="connsiteX15" fmla="*/ 419386 w 711898"/>
              <a:gd name="connsiteY15" fmla="*/ 292608 h 581025"/>
              <a:gd name="connsiteX16" fmla="*/ 419386 w 711898"/>
              <a:gd name="connsiteY16" fmla="*/ 0 h 581025"/>
              <a:gd name="connsiteX17" fmla="*/ 711899 w 711898"/>
              <a:gd name="connsiteY17" fmla="*/ 0 h 581025"/>
              <a:gd name="connsiteX18" fmla="*/ 710851 w 711898"/>
              <a:gd name="connsiteY18" fmla="*/ 118682 h 581025"/>
              <a:gd name="connsiteX19" fmla="*/ 707803 w 711898"/>
              <a:gd name="connsiteY19" fmla="*/ 227076 h 581025"/>
              <a:gd name="connsiteX20" fmla="*/ 651510 w 711898"/>
              <a:gd name="connsiteY20" fmla="*/ 491014 h 581025"/>
              <a:gd name="connsiteX21" fmla="*/ 460343 w 711898"/>
              <a:gd name="connsiteY21" fmla="*/ 581025 h 58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11898" h="581025">
                <a:moveTo>
                  <a:pt x="40958" y="581025"/>
                </a:moveTo>
                <a:lnTo>
                  <a:pt x="16383" y="476631"/>
                </a:lnTo>
                <a:cubicBezTo>
                  <a:pt x="69533" y="475298"/>
                  <a:pt x="103632" y="457581"/>
                  <a:pt x="118682" y="423482"/>
                </a:cubicBezTo>
                <a:cubicBezTo>
                  <a:pt x="133636" y="389382"/>
                  <a:pt x="141161" y="345758"/>
                  <a:pt x="141161" y="292513"/>
                </a:cubicBezTo>
                <a:lnTo>
                  <a:pt x="0" y="292513"/>
                </a:lnTo>
                <a:lnTo>
                  <a:pt x="0" y="0"/>
                </a:lnTo>
                <a:lnTo>
                  <a:pt x="292513" y="0"/>
                </a:lnTo>
                <a:cubicBezTo>
                  <a:pt x="292513" y="40958"/>
                  <a:pt x="292132" y="80486"/>
                  <a:pt x="291465" y="118682"/>
                </a:cubicBezTo>
                <a:cubicBezTo>
                  <a:pt x="290798" y="156877"/>
                  <a:pt x="289751" y="193072"/>
                  <a:pt x="288417" y="227076"/>
                </a:cubicBezTo>
                <a:cubicBezTo>
                  <a:pt x="284321" y="344424"/>
                  <a:pt x="265557" y="432340"/>
                  <a:pt x="232124" y="491014"/>
                </a:cubicBezTo>
                <a:cubicBezTo>
                  <a:pt x="198787" y="549688"/>
                  <a:pt x="135065" y="579692"/>
                  <a:pt x="40958" y="581025"/>
                </a:cubicBezTo>
                <a:close/>
                <a:moveTo>
                  <a:pt x="460343" y="581025"/>
                </a:moveTo>
                <a:lnTo>
                  <a:pt x="435769" y="476726"/>
                </a:lnTo>
                <a:cubicBezTo>
                  <a:pt x="488918" y="475393"/>
                  <a:pt x="523018" y="457676"/>
                  <a:pt x="538067" y="423577"/>
                </a:cubicBezTo>
                <a:cubicBezTo>
                  <a:pt x="553022" y="389477"/>
                  <a:pt x="560546" y="345853"/>
                  <a:pt x="560546" y="292608"/>
                </a:cubicBezTo>
                <a:lnTo>
                  <a:pt x="419386" y="292608"/>
                </a:lnTo>
                <a:lnTo>
                  <a:pt x="419386" y="0"/>
                </a:lnTo>
                <a:lnTo>
                  <a:pt x="711899" y="0"/>
                </a:lnTo>
                <a:cubicBezTo>
                  <a:pt x="711899" y="40958"/>
                  <a:pt x="711518" y="80486"/>
                  <a:pt x="710851" y="118682"/>
                </a:cubicBezTo>
                <a:cubicBezTo>
                  <a:pt x="710184" y="156877"/>
                  <a:pt x="709136" y="193072"/>
                  <a:pt x="707803" y="227076"/>
                </a:cubicBezTo>
                <a:cubicBezTo>
                  <a:pt x="703707" y="344424"/>
                  <a:pt x="684943" y="432340"/>
                  <a:pt x="651510" y="491014"/>
                </a:cubicBezTo>
                <a:cubicBezTo>
                  <a:pt x="618173" y="549688"/>
                  <a:pt x="554450" y="579692"/>
                  <a:pt x="460343" y="581025"/>
                </a:cubicBezTo>
                <a:close/>
              </a:path>
            </a:pathLst>
          </a:custGeom>
          <a:solidFill>
            <a:schemeClr val="bg2"/>
          </a:solidFill>
          <a:ln w="9525" cap="flat">
            <a:noFill/>
            <a:prstDash val="solid"/>
            <a:miter/>
          </a:ln>
        </p:spPr>
        <p:txBody>
          <a:bodyPr rtlCol="0" anchor="ctr"/>
          <a:lstStyle/>
          <a:p>
            <a:endParaRPr lang="en-US"/>
          </a:p>
        </p:txBody>
      </p:sp>
      <p:sp>
        <p:nvSpPr>
          <p:cNvPr id="238" name="TextBox 237">
            <a:extLst>
              <a:ext uri="{FF2B5EF4-FFF2-40B4-BE49-F238E27FC236}">
                <a16:creationId xmlns:a16="http://schemas.microsoft.com/office/drawing/2014/main" id="{ABC95CEA-7CA3-4AFB-BCAD-5872D3B212B2}"/>
              </a:ext>
            </a:extLst>
          </p:cNvPr>
          <p:cNvSpPr txBox="1"/>
          <p:nvPr/>
        </p:nvSpPr>
        <p:spPr>
          <a:xfrm>
            <a:off x="1790525" y="2131737"/>
            <a:ext cx="8610952" cy="2554545"/>
          </a:xfrm>
          <a:prstGeom prst="rect">
            <a:avLst/>
          </a:prstGeom>
          <a:noFill/>
        </p:spPr>
        <p:txBody>
          <a:bodyPr wrap="square" rtlCol="0">
            <a:spAutoFit/>
          </a:bodyPr>
          <a:lstStyle/>
          <a:p>
            <a:pPr algn="ctr"/>
            <a:r>
              <a:rPr lang="en-US" sz="4000" b="1" dirty="0">
                <a:solidFill>
                  <a:schemeClr val="bg2"/>
                </a:solidFill>
                <a:latin typeface="+mj-lt"/>
              </a:rPr>
              <a:t>Successful people do what unsuccessful people are not willing to do. Don’t wish it were easier; wish you were better</a:t>
            </a:r>
          </a:p>
        </p:txBody>
      </p:sp>
      <p:sp>
        <p:nvSpPr>
          <p:cNvPr id="241" name="TextBox 240">
            <a:extLst>
              <a:ext uri="{FF2B5EF4-FFF2-40B4-BE49-F238E27FC236}">
                <a16:creationId xmlns:a16="http://schemas.microsoft.com/office/drawing/2014/main" id="{2650AA2C-C9DC-4CDA-8184-15D1CB59A34D}"/>
              </a:ext>
            </a:extLst>
          </p:cNvPr>
          <p:cNvSpPr txBox="1"/>
          <p:nvPr/>
        </p:nvSpPr>
        <p:spPr>
          <a:xfrm>
            <a:off x="3012404" y="4732923"/>
            <a:ext cx="6167194" cy="616836"/>
          </a:xfrm>
          <a:prstGeom prst="rect">
            <a:avLst/>
          </a:prstGeom>
          <a:noFill/>
        </p:spPr>
        <p:txBody>
          <a:bodyPr wrap="square" rtlCol="0" anchor="t">
            <a:spAutoFit/>
          </a:bodyPr>
          <a:lstStyle/>
          <a:p>
            <a:pPr algn="ctr">
              <a:lnSpc>
                <a:spcPct val="150000"/>
              </a:lnSpc>
            </a:pPr>
            <a:r>
              <a:rPr lang="en-US" sz="1200" dirty="0">
                <a:solidFill>
                  <a:schemeClr val="bg2"/>
                </a:solidFill>
              </a:rPr>
              <a:t>A wonderful serenity has taken possession of my entire soul, like these sweet mornings of spring which I enjoy with my whole heart.</a:t>
            </a:r>
          </a:p>
        </p:txBody>
      </p:sp>
    </p:spTree>
    <p:extLst>
      <p:ext uri="{BB962C8B-B14F-4D97-AF65-F5344CB8AC3E}">
        <p14:creationId xmlns:p14="http://schemas.microsoft.com/office/powerpoint/2010/main" val="90644452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a:extLst>
              <a:ext uri="{FF2B5EF4-FFF2-40B4-BE49-F238E27FC236}">
                <a16:creationId xmlns:a16="http://schemas.microsoft.com/office/drawing/2014/main" id="{DB31B37F-BEE8-4BCB-B821-014EE02D7C7C}"/>
              </a:ext>
            </a:extLst>
          </p:cNvPr>
          <p:cNvGrpSpPr/>
          <p:nvPr/>
        </p:nvGrpSpPr>
        <p:grpSpPr>
          <a:xfrm>
            <a:off x="467899" y="0"/>
            <a:ext cx="2402607" cy="1023814"/>
            <a:chOff x="30205" y="0"/>
            <a:chExt cx="5632893" cy="2400324"/>
          </a:xfrm>
        </p:grpSpPr>
        <p:sp>
          <p:nvSpPr>
            <p:cNvPr id="24" name="Freeform: Shape 23">
              <a:extLst>
                <a:ext uri="{FF2B5EF4-FFF2-40B4-BE49-F238E27FC236}">
                  <a16:creationId xmlns:a16="http://schemas.microsoft.com/office/drawing/2014/main" id="{37D38776-B68F-4F69-8F71-FBB9C746FFB3}"/>
                </a:ext>
              </a:extLst>
            </p:cNvPr>
            <p:cNvSpPr/>
            <p:nvPr/>
          </p:nvSpPr>
          <p:spPr>
            <a:xfrm>
              <a:off x="30205" y="0"/>
              <a:ext cx="5632893" cy="2400324"/>
            </a:xfrm>
            <a:custGeom>
              <a:avLst/>
              <a:gdLst>
                <a:gd name="connsiteX0" fmla="*/ 0 w 5632893"/>
                <a:gd name="connsiteY0" fmla="*/ 0 h 2400324"/>
                <a:gd name="connsiteX1" fmla="*/ 5632893 w 5632893"/>
                <a:gd name="connsiteY1" fmla="*/ 0 h 2400324"/>
                <a:gd name="connsiteX2" fmla="*/ 4277682 w 5632893"/>
                <a:gd name="connsiteY2" fmla="*/ 2347295 h 2400324"/>
                <a:gd name="connsiteX3" fmla="*/ 4132850 w 5632893"/>
                <a:gd name="connsiteY3" fmla="*/ 2386103 h 2400324"/>
              </a:gdLst>
              <a:ahLst/>
              <a:cxnLst>
                <a:cxn ang="0">
                  <a:pos x="connsiteX0" y="connsiteY0"/>
                </a:cxn>
                <a:cxn ang="0">
                  <a:pos x="connsiteX1" y="connsiteY1"/>
                </a:cxn>
                <a:cxn ang="0">
                  <a:pos x="connsiteX2" y="connsiteY2"/>
                </a:cxn>
                <a:cxn ang="0">
                  <a:pos x="connsiteX3" y="connsiteY3"/>
                </a:cxn>
              </a:cxnLst>
              <a:rect l="l" t="t" r="r" b="b"/>
              <a:pathLst>
                <a:path w="5632893" h="2400324">
                  <a:moveTo>
                    <a:pt x="0" y="0"/>
                  </a:moveTo>
                  <a:lnTo>
                    <a:pt x="5632893" y="0"/>
                  </a:lnTo>
                  <a:lnTo>
                    <a:pt x="4277682" y="2347295"/>
                  </a:lnTo>
                  <a:cubicBezTo>
                    <a:pt x="4248404" y="2398005"/>
                    <a:pt x="4183561" y="2415380"/>
                    <a:pt x="4132850" y="2386103"/>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1" name="Group 10">
              <a:extLst>
                <a:ext uri="{FF2B5EF4-FFF2-40B4-BE49-F238E27FC236}">
                  <a16:creationId xmlns:a16="http://schemas.microsoft.com/office/drawing/2014/main" id="{DCA67B19-1057-4287-A494-20358F85CE1F}"/>
                </a:ext>
              </a:extLst>
            </p:cNvPr>
            <p:cNvGrpSpPr/>
            <p:nvPr/>
          </p:nvGrpSpPr>
          <p:grpSpPr>
            <a:xfrm rot="18000000">
              <a:off x="2377247" y="-1062778"/>
              <a:ext cx="242529" cy="4067393"/>
              <a:chOff x="838579" y="2949240"/>
              <a:chExt cx="242529" cy="4067393"/>
            </a:xfrm>
          </p:grpSpPr>
          <p:sp useBgFill="1">
            <p:nvSpPr>
              <p:cNvPr id="14" name="Oval 13">
                <a:extLst>
                  <a:ext uri="{FF2B5EF4-FFF2-40B4-BE49-F238E27FC236}">
                    <a16:creationId xmlns:a16="http://schemas.microsoft.com/office/drawing/2014/main" id="{69A7379B-DB23-4337-9987-8DE7B865192A}"/>
                  </a:ext>
                </a:extLst>
              </p:cNvPr>
              <p:cNvSpPr/>
              <p:nvPr/>
            </p:nvSpPr>
            <p:spPr>
              <a:xfrm>
                <a:off x="838579" y="2949240"/>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5" name="Oval 14">
                <a:extLst>
                  <a:ext uri="{FF2B5EF4-FFF2-40B4-BE49-F238E27FC236}">
                    <a16:creationId xmlns:a16="http://schemas.microsoft.com/office/drawing/2014/main" id="{D08AC323-1ACD-4F7D-B5F9-D39CB122E20A}"/>
                  </a:ext>
                </a:extLst>
              </p:cNvPr>
              <p:cNvSpPr/>
              <p:nvPr/>
            </p:nvSpPr>
            <p:spPr>
              <a:xfrm>
                <a:off x="838579" y="3427348"/>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6" name="Oval 15">
                <a:extLst>
                  <a:ext uri="{FF2B5EF4-FFF2-40B4-BE49-F238E27FC236}">
                    <a16:creationId xmlns:a16="http://schemas.microsoft.com/office/drawing/2014/main" id="{DE2A31BB-C6BF-48B6-9BC5-6D9C4F556D9C}"/>
                  </a:ext>
                </a:extLst>
              </p:cNvPr>
              <p:cNvSpPr/>
              <p:nvPr/>
            </p:nvSpPr>
            <p:spPr>
              <a:xfrm>
                <a:off x="838579" y="3905456"/>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7" name="Oval 16">
                <a:extLst>
                  <a:ext uri="{FF2B5EF4-FFF2-40B4-BE49-F238E27FC236}">
                    <a16:creationId xmlns:a16="http://schemas.microsoft.com/office/drawing/2014/main" id="{6C3A7760-5B78-4CE1-B876-0D59FC307520}"/>
                  </a:ext>
                </a:extLst>
              </p:cNvPr>
              <p:cNvSpPr/>
              <p:nvPr/>
            </p:nvSpPr>
            <p:spPr>
              <a:xfrm>
                <a:off x="838579" y="4383564"/>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8" name="Oval 17">
                <a:extLst>
                  <a:ext uri="{FF2B5EF4-FFF2-40B4-BE49-F238E27FC236}">
                    <a16:creationId xmlns:a16="http://schemas.microsoft.com/office/drawing/2014/main" id="{CE6FE828-CD72-431B-8448-82D5A3FD1F3D}"/>
                  </a:ext>
                </a:extLst>
              </p:cNvPr>
              <p:cNvSpPr/>
              <p:nvPr/>
            </p:nvSpPr>
            <p:spPr>
              <a:xfrm>
                <a:off x="838579" y="4861672"/>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9" name="Oval 18">
                <a:extLst>
                  <a:ext uri="{FF2B5EF4-FFF2-40B4-BE49-F238E27FC236}">
                    <a16:creationId xmlns:a16="http://schemas.microsoft.com/office/drawing/2014/main" id="{48594B6F-26D5-44D7-BBC4-7B965A4C6E48}"/>
                  </a:ext>
                </a:extLst>
              </p:cNvPr>
              <p:cNvSpPr/>
              <p:nvPr/>
            </p:nvSpPr>
            <p:spPr>
              <a:xfrm>
                <a:off x="838579" y="5339780"/>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0" name="Oval 19">
                <a:extLst>
                  <a:ext uri="{FF2B5EF4-FFF2-40B4-BE49-F238E27FC236}">
                    <a16:creationId xmlns:a16="http://schemas.microsoft.com/office/drawing/2014/main" id="{DDEFEB6E-E9F1-4BBD-9867-54F92FCEAA81}"/>
                  </a:ext>
                </a:extLst>
              </p:cNvPr>
              <p:cNvSpPr/>
              <p:nvPr/>
            </p:nvSpPr>
            <p:spPr>
              <a:xfrm>
                <a:off x="838579" y="5817888"/>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1" name="Oval 20">
                <a:extLst>
                  <a:ext uri="{FF2B5EF4-FFF2-40B4-BE49-F238E27FC236}">
                    <a16:creationId xmlns:a16="http://schemas.microsoft.com/office/drawing/2014/main" id="{6D59168D-8022-497C-B2DF-E27A000BAFD4}"/>
                  </a:ext>
                </a:extLst>
              </p:cNvPr>
              <p:cNvSpPr/>
              <p:nvPr/>
            </p:nvSpPr>
            <p:spPr>
              <a:xfrm>
                <a:off x="838579" y="6295996"/>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2" name="Oval 21">
                <a:extLst>
                  <a:ext uri="{FF2B5EF4-FFF2-40B4-BE49-F238E27FC236}">
                    <a16:creationId xmlns:a16="http://schemas.microsoft.com/office/drawing/2014/main" id="{811148D7-EA38-40D4-981A-C1E33B65AFA6}"/>
                  </a:ext>
                </a:extLst>
              </p:cNvPr>
              <p:cNvSpPr/>
              <p:nvPr/>
            </p:nvSpPr>
            <p:spPr>
              <a:xfrm>
                <a:off x="838579" y="6774104"/>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8" name="Group 27">
            <a:extLst>
              <a:ext uri="{FF2B5EF4-FFF2-40B4-BE49-F238E27FC236}">
                <a16:creationId xmlns:a16="http://schemas.microsoft.com/office/drawing/2014/main" id="{6350070C-01A3-409E-8CF9-0DCE67A41C9F}"/>
              </a:ext>
            </a:extLst>
          </p:cNvPr>
          <p:cNvGrpSpPr/>
          <p:nvPr/>
        </p:nvGrpSpPr>
        <p:grpSpPr>
          <a:xfrm>
            <a:off x="1767972" y="-649974"/>
            <a:ext cx="1477197" cy="1576963"/>
            <a:chOff x="4508709" y="4673004"/>
            <a:chExt cx="1477197" cy="1576963"/>
          </a:xfrm>
        </p:grpSpPr>
        <p:sp>
          <p:nvSpPr>
            <p:cNvPr id="29" name="Freeform: Shape 28">
              <a:extLst>
                <a:ext uri="{FF2B5EF4-FFF2-40B4-BE49-F238E27FC236}">
                  <a16:creationId xmlns:a16="http://schemas.microsoft.com/office/drawing/2014/main" id="{BEFC37EC-115A-4C65-AD36-0EC08B75B8AE}"/>
                </a:ext>
              </a:extLst>
            </p:cNvPr>
            <p:cNvSpPr/>
            <p:nvPr/>
          </p:nvSpPr>
          <p:spPr>
            <a:xfrm rot="948191">
              <a:off x="4508709" y="4673004"/>
              <a:ext cx="1477197" cy="1576963"/>
            </a:xfrm>
            <a:custGeom>
              <a:avLst/>
              <a:gdLst>
                <a:gd name="connsiteX0" fmla="*/ 1581914 w 2268636"/>
                <a:gd name="connsiteY0" fmla="*/ 10911 h 2426338"/>
                <a:gd name="connsiteX1" fmla="*/ 6223 w 2268636"/>
                <a:gd name="connsiteY1" fmla="*/ 2369379 h 2426338"/>
                <a:gd name="connsiteX2" fmla="*/ 52491 w 2268636"/>
                <a:gd name="connsiteY2" fmla="*/ 2422620 h 2426338"/>
                <a:gd name="connsiteX3" fmla="*/ 2246165 w 2268636"/>
                <a:gd name="connsiteY3" fmla="*/ 1444626 h 2426338"/>
                <a:gd name="connsiteX4" fmla="*/ 2265180 w 2268636"/>
                <a:gd name="connsiteY4" fmla="*/ 1393287 h 2426338"/>
                <a:gd name="connsiteX5" fmla="*/ 1623747 w 2268636"/>
                <a:gd name="connsiteY5" fmla="*/ 13447 h 2426338"/>
                <a:gd name="connsiteX6" fmla="*/ 1581914 w 2268636"/>
                <a:gd name="connsiteY6" fmla="*/ 10911 h 2426338"/>
                <a:gd name="connsiteX7" fmla="*/ 1865235 w 2268636"/>
                <a:gd name="connsiteY7" fmla="*/ 1327369 h 2426338"/>
                <a:gd name="connsiteX8" fmla="*/ 1855727 w 2268636"/>
                <a:gd name="connsiteY8" fmla="*/ 1352722 h 2426338"/>
                <a:gd name="connsiteX9" fmla="*/ 777589 w 2268636"/>
                <a:gd name="connsiteY9" fmla="*/ 1854078 h 2426338"/>
                <a:gd name="connsiteX10" fmla="*/ 754771 w 2268636"/>
                <a:gd name="connsiteY10" fmla="*/ 1827458 h 2426338"/>
                <a:gd name="connsiteX11" fmla="*/ 1526772 w 2268636"/>
                <a:gd name="connsiteY11" fmla="*/ 642836 h 2426338"/>
                <a:gd name="connsiteX12" fmla="*/ 1547688 w 2268636"/>
                <a:gd name="connsiteY12" fmla="*/ 644104 h 2426338"/>
                <a:gd name="connsiteX13" fmla="*/ 1865235 w 2268636"/>
                <a:gd name="connsiteY13" fmla="*/ 1327369 h 2426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68636" h="2426338">
                  <a:moveTo>
                    <a:pt x="1581914" y="10911"/>
                  </a:moveTo>
                  <a:lnTo>
                    <a:pt x="6223" y="2369379"/>
                  </a:lnTo>
                  <a:cubicBezTo>
                    <a:pt x="-14060" y="2400436"/>
                    <a:pt x="18899" y="2438466"/>
                    <a:pt x="52491" y="2422620"/>
                  </a:cubicBezTo>
                  <a:lnTo>
                    <a:pt x="2246165" y="1444626"/>
                  </a:lnTo>
                  <a:cubicBezTo>
                    <a:pt x="2265180" y="1435753"/>
                    <a:pt x="2274053" y="1412935"/>
                    <a:pt x="2265180" y="1393287"/>
                  </a:cubicBezTo>
                  <a:lnTo>
                    <a:pt x="1623747" y="13447"/>
                  </a:lnTo>
                  <a:cubicBezTo>
                    <a:pt x="1615508" y="-3033"/>
                    <a:pt x="1592056" y="-4934"/>
                    <a:pt x="1581914" y="10911"/>
                  </a:cubicBezTo>
                  <a:close/>
                  <a:moveTo>
                    <a:pt x="1865235" y="1327369"/>
                  </a:moveTo>
                  <a:cubicBezTo>
                    <a:pt x="1869672" y="1336876"/>
                    <a:pt x="1865869" y="1348285"/>
                    <a:pt x="1855727" y="1352722"/>
                  </a:cubicBezTo>
                  <a:lnTo>
                    <a:pt x="777589" y="1854078"/>
                  </a:lnTo>
                  <a:cubicBezTo>
                    <a:pt x="761109" y="1861684"/>
                    <a:pt x="744630" y="1843303"/>
                    <a:pt x="754771" y="1827458"/>
                  </a:cubicBezTo>
                  <a:lnTo>
                    <a:pt x="1526772" y="642836"/>
                  </a:lnTo>
                  <a:cubicBezTo>
                    <a:pt x="1531842" y="635230"/>
                    <a:pt x="1543251" y="635864"/>
                    <a:pt x="1547688" y="644104"/>
                  </a:cubicBezTo>
                  <a:lnTo>
                    <a:pt x="1865235" y="1327369"/>
                  </a:lnTo>
                  <a:close/>
                </a:path>
              </a:pathLst>
            </a:custGeom>
            <a:solidFill>
              <a:schemeClr val="accent3"/>
            </a:solidFill>
            <a:ln w="6335" cap="flat">
              <a:noFill/>
              <a:prstDash val="solid"/>
              <a:miter/>
            </a:ln>
          </p:spPr>
          <p:txBody>
            <a:bodyPr rtlCol="0" anchor="ctr"/>
            <a:lstStyle/>
            <a:p>
              <a:endParaRPr lang="en-ID"/>
            </a:p>
          </p:txBody>
        </p:sp>
        <p:sp>
          <p:nvSpPr>
            <p:cNvPr id="30" name="Freeform: Shape 29">
              <a:extLst>
                <a:ext uri="{FF2B5EF4-FFF2-40B4-BE49-F238E27FC236}">
                  <a16:creationId xmlns:a16="http://schemas.microsoft.com/office/drawing/2014/main" id="{399099D4-31B8-4850-92CE-60B7B73E446A}"/>
                </a:ext>
              </a:extLst>
            </p:cNvPr>
            <p:cNvSpPr/>
            <p:nvPr/>
          </p:nvSpPr>
          <p:spPr>
            <a:xfrm rot="948191">
              <a:off x="4561911" y="5823568"/>
              <a:ext cx="56660" cy="52015"/>
            </a:xfrm>
            <a:custGeom>
              <a:avLst/>
              <a:gdLst>
                <a:gd name="connsiteX0" fmla="*/ 79637 w 87017"/>
                <a:gd name="connsiteY0" fmla="*/ 44651 h 80031"/>
                <a:gd name="connsiteX1" fmla="*/ 28931 w 87017"/>
                <a:gd name="connsiteY1" fmla="*/ 4086 h 80031"/>
                <a:gd name="connsiteX2" fmla="*/ 7380 w 87017"/>
                <a:gd name="connsiteY2" fmla="*/ 35143 h 80031"/>
                <a:gd name="connsiteX3" fmla="*/ 58086 w 87017"/>
                <a:gd name="connsiteY3" fmla="*/ 75709 h 80031"/>
                <a:gd name="connsiteX4" fmla="*/ 79637 w 87017"/>
                <a:gd name="connsiteY4" fmla="*/ 44651 h 80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7" h="80031">
                  <a:moveTo>
                    <a:pt x="79637" y="44651"/>
                  </a:moveTo>
                  <a:cubicBezTo>
                    <a:pt x="62524" y="31341"/>
                    <a:pt x="45410" y="17396"/>
                    <a:pt x="28931" y="4086"/>
                  </a:cubicBezTo>
                  <a:cubicBezTo>
                    <a:pt x="9916" y="-11126"/>
                    <a:pt x="-11634" y="19932"/>
                    <a:pt x="7380" y="35143"/>
                  </a:cubicBezTo>
                  <a:cubicBezTo>
                    <a:pt x="24494" y="48454"/>
                    <a:pt x="41607" y="62398"/>
                    <a:pt x="58086" y="75709"/>
                  </a:cubicBezTo>
                  <a:cubicBezTo>
                    <a:pt x="77101" y="91554"/>
                    <a:pt x="98652" y="59863"/>
                    <a:pt x="79637" y="44651"/>
                  </a:cubicBezTo>
                  <a:close/>
                </a:path>
              </a:pathLst>
            </a:custGeom>
            <a:solidFill>
              <a:schemeClr val="bg2"/>
            </a:solidFill>
            <a:ln w="6335" cap="flat">
              <a:noFill/>
              <a:prstDash val="solid"/>
              <a:miter/>
            </a:ln>
          </p:spPr>
          <p:txBody>
            <a:bodyPr rtlCol="0" anchor="ctr"/>
            <a:lstStyle/>
            <a:p>
              <a:endParaRPr lang="en-ID"/>
            </a:p>
          </p:txBody>
        </p:sp>
        <p:sp>
          <p:nvSpPr>
            <p:cNvPr id="31" name="Freeform: Shape 30">
              <a:extLst>
                <a:ext uri="{FF2B5EF4-FFF2-40B4-BE49-F238E27FC236}">
                  <a16:creationId xmlns:a16="http://schemas.microsoft.com/office/drawing/2014/main" id="{47E9607E-542F-4339-BB48-692962DF4CCF}"/>
                </a:ext>
              </a:extLst>
            </p:cNvPr>
            <p:cNvSpPr/>
            <p:nvPr/>
          </p:nvSpPr>
          <p:spPr>
            <a:xfrm rot="948191">
              <a:off x="4747355" y="5676115"/>
              <a:ext cx="56660" cy="51861"/>
            </a:xfrm>
            <a:custGeom>
              <a:avLst/>
              <a:gdLst>
                <a:gd name="connsiteX0" fmla="*/ 79637 w 87017"/>
                <a:gd name="connsiteY0" fmla="*/ 44651 h 79794"/>
                <a:gd name="connsiteX1" fmla="*/ 28931 w 87017"/>
                <a:gd name="connsiteY1" fmla="*/ 4086 h 79794"/>
                <a:gd name="connsiteX2" fmla="*/ 7380 w 87017"/>
                <a:gd name="connsiteY2" fmla="*/ 35143 h 79794"/>
                <a:gd name="connsiteX3" fmla="*/ 58086 w 87017"/>
                <a:gd name="connsiteY3" fmla="*/ 75709 h 79794"/>
                <a:gd name="connsiteX4" fmla="*/ 79637 w 87017"/>
                <a:gd name="connsiteY4" fmla="*/ 44651 h 79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7" h="79794">
                  <a:moveTo>
                    <a:pt x="79637" y="44651"/>
                  </a:moveTo>
                  <a:cubicBezTo>
                    <a:pt x="62524" y="31341"/>
                    <a:pt x="45410" y="17396"/>
                    <a:pt x="28931" y="4086"/>
                  </a:cubicBezTo>
                  <a:cubicBezTo>
                    <a:pt x="9916" y="-11126"/>
                    <a:pt x="-11634" y="19932"/>
                    <a:pt x="7380" y="35143"/>
                  </a:cubicBezTo>
                  <a:cubicBezTo>
                    <a:pt x="24494" y="48454"/>
                    <a:pt x="41607" y="62398"/>
                    <a:pt x="58086" y="75709"/>
                  </a:cubicBezTo>
                  <a:cubicBezTo>
                    <a:pt x="77101" y="90921"/>
                    <a:pt x="98652" y="59863"/>
                    <a:pt x="79637" y="44651"/>
                  </a:cubicBezTo>
                  <a:close/>
                </a:path>
              </a:pathLst>
            </a:custGeom>
            <a:solidFill>
              <a:schemeClr val="bg2"/>
            </a:solidFill>
            <a:ln w="6335" cap="flat">
              <a:noFill/>
              <a:prstDash val="solid"/>
              <a:miter/>
            </a:ln>
          </p:spPr>
          <p:txBody>
            <a:bodyPr rtlCol="0" anchor="ctr"/>
            <a:lstStyle/>
            <a:p>
              <a:endParaRPr lang="en-ID"/>
            </a:p>
          </p:txBody>
        </p:sp>
        <p:sp>
          <p:nvSpPr>
            <p:cNvPr id="32" name="Freeform: Shape 31">
              <a:extLst>
                <a:ext uri="{FF2B5EF4-FFF2-40B4-BE49-F238E27FC236}">
                  <a16:creationId xmlns:a16="http://schemas.microsoft.com/office/drawing/2014/main" id="{65F537BC-4CD6-43C7-97F8-B2CF0ED9D554}"/>
                </a:ext>
              </a:extLst>
            </p:cNvPr>
            <p:cNvSpPr/>
            <p:nvPr/>
          </p:nvSpPr>
          <p:spPr>
            <a:xfrm rot="948191">
              <a:off x="4933175" y="5528772"/>
              <a:ext cx="56660" cy="51861"/>
            </a:xfrm>
            <a:custGeom>
              <a:avLst/>
              <a:gdLst>
                <a:gd name="connsiteX0" fmla="*/ 79637 w 87017"/>
                <a:gd name="connsiteY0" fmla="*/ 44651 h 79794"/>
                <a:gd name="connsiteX1" fmla="*/ 28931 w 87017"/>
                <a:gd name="connsiteY1" fmla="*/ 4086 h 79794"/>
                <a:gd name="connsiteX2" fmla="*/ 7380 w 87017"/>
                <a:gd name="connsiteY2" fmla="*/ 35144 h 79794"/>
                <a:gd name="connsiteX3" fmla="*/ 58086 w 87017"/>
                <a:gd name="connsiteY3" fmla="*/ 75709 h 79794"/>
                <a:gd name="connsiteX4" fmla="*/ 79637 w 87017"/>
                <a:gd name="connsiteY4" fmla="*/ 44651 h 79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7" h="79794">
                  <a:moveTo>
                    <a:pt x="79637" y="44651"/>
                  </a:moveTo>
                  <a:cubicBezTo>
                    <a:pt x="62524" y="31341"/>
                    <a:pt x="45410" y="17396"/>
                    <a:pt x="28931" y="4086"/>
                  </a:cubicBezTo>
                  <a:cubicBezTo>
                    <a:pt x="9916" y="-11126"/>
                    <a:pt x="-11634" y="19932"/>
                    <a:pt x="7380" y="35144"/>
                  </a:cubicBezTo>
                  <a:cubicBezTo>
                    <a:pt x="24494" y="48454"/>
                    <a:pt x="41607" y="62398"/>
                    <a:pt x="58086" y="75709"/>
                  </a:cubicBezTo>
                  <a:cubicBezTo>
                    <a:pt x="77101" y="90921"/>
                    <a:pt x="98652" y="59863"/>
                    <a:pt x="79637" y="44651"/>
                  </a:cubicBezTo>
                  <a:close/>
                </a:path>
              </a:pathLst>
            </a:custGeom>
            <a:solidFill>
              <a:schemeClr val="bg2"/>
            </a:solidFill>
            <a:ln w="6335" cap="flat">
              <a:noFill/>
              <a:prstDash val="solid"/>
              <a:miter/>
            </a:ln>
          </p:spPr>
          <p:txBody>
            <a:bodyPr rtlCol="0" anchor="ctr"/>
            <a:lstStyle/>
            <a:p>
              <a:endParaRPr lang="en-ID"/>
            </a:p>
          </p:txBody>
        </p:sp>
        <p:sp>
          <p:nvSpPr>
            <p:cNvPr id="33" name="Freeform: Shape 32">
              <a:extLst>
                <a:ext uri="{FF2B5EF4-FFF2-40B4-BE49-F238E27FC236}">
                  <a16:creationId xmlns:a16="http://schemas.microsoft.com/office/drawing/2014/main" id="{6B1AFF2F-872C-403C-B64F-550C438B81F6}"/>
                </a:ext>
              </a:extLst>
            </p:cNvPr>
            <p:cNvSpPr/>
            <p:nvPr/>
          </p:nvSpPr>
          <p:spPr>
            <a:xfrm rot="948191">
              <a:off x="5118689" y="5380918"/>
              <a:ext cx="56660" cy="52015"/>
            </a:xfrm>
            <a:custGeom>
              <a:avLst/>
              <a:gdLst>
                <a:gd name="connsiteX0" fmla="*/ 79637 w 87017"/>
                <a:gd name="connsiteY0" fmla="*/ 44651 h 80031"/>
                <a:gd name="connsiteX1" fmla="*/ 28931 w 87017"/>
                <a:gd name="connsiteY1" fmla="*/ 4086 h 80031"/>
                <a:gd name="connsiteX2" fmla="*/ 7380 w 87017"/>
                <a:gd name="connsiteY2" fmla="*/ 35143 h 80031"/>
                <a:gd name="connsiteX3" fmla="*/ 58086 w 87017"/>
                <a:gd name="connsiteY3" fmla="*/ 75709 h 80031"/>
                <a:gd name="connsiteX4" fmla="*/ 79637 w 87017"/>
                <a:gd name="connsiteY4" fmla="*/ 44651 h 80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7" h="80031">
                  <a:moveTo>
                    <a:pt x="79637" y="44651"/>
                  </a:moveTo>
                  <a:cubicBezTo>
                    <a:pt x="62524" y="31341"/>
                    <a:pt x="45410" y="17396"/>
                    <a:pt x="28931" y="4086"/>
                  </a:cubicBezTo>
                  <a:cubicBezTo>
                    <a:pt x="9916" y="-11126"/>
                    <a:pt x="-11634" y="19932"/>
                    <a:pt x="7380" y="35143"/>
                  </a:cubicBezTo>
                  <a:cubicBezTo>
                    <a:pt x="24494" y="48454"/>
                    <a:pt x="41607" y="62398"/>
                    <a:pt x="58086" y="75709"/>
                  </a:cubicBezTo>
                  <a:cubicBezTo>
                    <a:pt x="77101" y="91554"/>
                    <a:pt x="98652" y="59863"/>
                    <a:pt x="79637" y="44651"/>
                  </a:cubicBezTo>
                  <a:close/>
                </a:path>
              </a:pathLst>
            </a:custGeom>
            <a:solidFill>
              <a:schemeClr val="bg2"/>
            </a:solidFill>
            <a:ln w="6335" cap="flat">
              <a:noFill/>
              <a:prstDash val="solid"/>
              <a:miter/>
            </a:ln>
          </p:spPr>
          <p:txBody>
            <a:bodyPr rtlCol="0" anchor="ctr"/>
            <a:lstStyle/>
            <a:p>
              <a:endParaRPr lang="en-ID"/>
            </a:p>
          </p:txBody>
        </p:sp>
        <p:sp>
          <p:nvSpPr>
            <p:cNvPr id="34" name="Freeform: Shape 33">
              <a:extLst>
                <a:ext uri="{FF2B5EF4-FFF2-40B4-BE49-F238E27FC236}">
                  <a16:creationId xmlns:a16="http://schemas.microsoft.com/office/drawing/2014/main" id="{1076956D-5F04-4DD3-B781-FAB4AEA06EF0}"/>
                </a:ext>
              </a:extLst>
            </p:cNvPr>
            <p:cNvSpPr/>
            <p:nvPr/>
          </p:nvSpPr>
          <p:spPr>
            <a:xfrm rot="948191">
              <a:off x="5304531" y="5233578"/>
              <a:ext cx="56659" cy="51861"/>
            </a:xfrm>
            <a:custGeom>
              <a:avLst/>
              <a:gdLst>
                <a:gd name="connsiteX0" fmla="*/ 79636 w 87016"/>
                <a:gd name="connsiteY0" fmla="*/ 44651 h 79794"/>
                <a:gd name="connsiteX1" fmla="*/ 28930 w 87016"/>
                <a:gd name="connsiteY1" fmla="*/ 4086 h 79794"/>
                <a:gd name="connsiteX2" fmla="*/ 7381 w 87016"/>
                <a:gd name="connsiteY2" fmla="*/ 35144 h 79794"/>
                <a:gd name="connsiteX3" fmla="*/ 58087 w 87016"/>
                <a:gd name="connsiteY3" fmla="*/ 75709 h 79794"/>
                <a:gd name="connsiteX4" fmla="*/ 79636 w 87016"/>
                <a:gd name="connsiteY4" fmla="*/ 44651 h 79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6" h="79794">
                  <a:moveTo>
                    <a:pt x="79636" y="44651"/>
                  </a:moveTo>
                  <a:cubicBezTo>
                    <a:pt x="62523" y="31341"/>
                    <a:pt x="45410" y="17396"/>
                    <a:pt x="28930" y="4086"/>
                  </a:cubicBezTo>
                  <a:cubicBezTo>
                    <a:pt x="9915" y="-11126"/>
                    <a:pt x="-11634" y="19932"/>
                    <a:pt x="7381" y="35144"/>
                  </a:cubicBezTo>
                  <a:cubicBezTo>
                    <a:pt x="24494" y="48454"/>
                    <a:pt x="41607" y="62398"/>
                    <a:pt x="58087" y="75709"/>
                  </a:cubicBezTo>
                  <a:cubicBezTo>
                    <a:pt x="77101" y="90921"/>
                    <a:pt x="98651" y="59863"/>
                    <a:pt x="79636" y="44651"/>
                  </a:cubicBezTo>
                  <a:close/>
                </a:path>
              </a:pathLst>
            </a:custGeom>
            <a:solidFill>
              <a:schemeClr val="bg2"/>
            </a:solidFill>
            <a:ln w="6335" cap="flat">
              <a:noFill/>
              <a:prstDash val="solid"/>
              <a:miter/>
            </a:ln>
          </p:spPr>
          <p:txBody>
            <a:bodyPr rtlCol="0" anchor="ctr"/>
            <a:lstStyle/>
            <a:p>
              <a:endParaRPr lang="en-ID"/>
            </a:p>
          </p:txBody>
        </p:sp>
        <p:sp>
          <p:nvSpPr>
            <p:cNvPr id="35" name="Freeform: Shape 34">
              <a:extLst>
                <a:ext uri="{FF2B5EF4-FFF2-40B4-BE49-F238E27FC236}">
                  <a16:creationId xmlns:a16="http://schemas.microsoft.com/office/drawing/2014/main" id="{97F01693-B0BD-4FE4-9B49-D2B14FE17AEC}"/>
                </a:ext>
              </a:extLst>
            </p:cNvPr>
            <p:cNvSpPr/>
            <p:nvPr/>
          </p:nvSpPr>
          <p:spPr>
            <a:xfrm rot="948191">
              <a:off x="5489953" y="5086122"/>
              <a:ext cx="56659" cy="51861"/>
            </a:xfrm>
            <a:custGeom>
              <a:avLst/>
              <a:gdLst>
                <a:gd name="connsiteX0" fmla="*/ 79636 w 87016"/>
                <a:gd name="connsiteY0" fmla="*/ 44651 h 79794"/>
                <a:gd name="connsiteX1" fmla="*/ 28930 w 87016"/>
                <a:gd name="connsiteY1" fmla="*/ 4086 h 79794"/>
                <a:gd name="connsiteX2" fmla="*/ 7381 w 87016"/>
                <a:gd name="connsiteY2" fmla="*/ 35144 h 79794"/>
                <a:gd name="connsiteX3" fmla="*/ 58087 w 87016"/>
                <a:gd name="connsiteY3" fmla="*/ 75708 h 79794"/>
                <a:gd name="connsiteX4" fmla="*/ 79636 w 87016"/>
                <a:gd name="connsiteY4" fmla="*/ 44651 h 79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6" h="79794">
                  <a:moveTo>
                    <a:pt x="79636" y="44651"/>
                  </a:moveTo>
                  <a:cubicBezTo>
                    <a:pt x="62523" y="31341"/>
                    <a:pt x="45410" y="17397"/>
                    <a:pt x="28930" y="4086"/>
                  </a:cubicBezTo>
                  <a:cubicBezTo>
                    <a:pt x="9915" y="-11126"/>
                    <a:pt x="-11634" y="19932"/>
                    <a:pt x="7381" y="35144"/>
                  </a:cubicBezTo>
                  <a:cubicBezTo>
                    <a:pt x="24494" y="48454"/>
                    <a:pt x="41607" y="62398"/>
                    <a:pt x="58087" y="75708"/>
                  </a:cubicBezTo>
                  <a:cubicBezTo>
                    <a:pt x="77101" y="90920"/>
                    <a:pt x="98651" y="59863"/>
                    <a:pt x="79636" y="44651"/>
                  </a:cubicBezTo>
                  <a:close/>
                </a:path>
              </a:pathLst>
            </a:custGeom>
            <a:solidFill>
              <a:schemeClr val="bg2"/>
            </a:solidFill>
            <a:ln w="6335" cap="flat">
              <a:noFill/>
              <a:prstDash val="solid"/>
              <a:miter/>
            </a:ln>
          </p:spPr>
          <p:txBody>
            <a:bodyPr rtlCol="0" anchor="ctr"/>
            <a:lstStyle/>
            <a:p>
              <a:endParaRPr lang="en-ID"/>
            </a:p>
          </p:txBody>
        </p:sp>
      </p:grpSp>
      <p:sp>
        <p:nvSpPr>
          <p:cNvPr id="37" name="Rectangle: Rounded Corners 36">
            <a:extLst>
              <a:ext uri="{FF2B5EF4-FFF2-40B4-BE49-F238E27FC236}">
                <a16:creationId xmlns:a16="http://schemas.microsoft.com/office/drawing/2014/main" id="{DF8E96E1-1216-470D-9650-4ADB5934E263}"/>
              </a:ext>
            </a:extLst>
          </p:cNvPr>
          <p:cNvSpPr/>
          <p:nvPr/>
        </p:nvSpPr>
        <p:spPr>
          <a:xfrm>
            <a:off x="1587062" y="2993222"/>
            <a:ext cx="2076794" cy="1221766"/>
          </a:xfrm>
          <a:prstGeom prst="roundRect">
            <a:avLst>
              <a:gd name="adj" fmla="val 13362"/>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613EAD7E-6D7F-4EE7-B65C-0A29F4D0B903}"/>
              </a:ext>
            </a:extLst>
          </p:cNvPr>
          <p:cNvSpPr/>
          <p:nvPr/>
        </p:nvSpPr>
        <p:spPr>
          <a:xfrm>
            <a:off x="1709760" y="3110607"/>
            <a:ext cx="1831398" cy="994968"/>
          </a:xfrm>
          <a:prstGeom prst="roundRect">
            <a:avLst>
              <a:gd name="adj" fmla="val 13362"/>
            </a:avLst>
          </a:prstGeom>
          <a:noFill/>
          <a:ln w="19050">
            <a:solidFill>
              <a:schemeClr val="accent1">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Rounded Corners 47">
            <a:extLst>
              <a:ext uri="{FF2B5EF4-FFF2-40B4-BE49-F238E27FC236}">
                <a16:creationId xmlns:a16="http://schemas.microsoft.com/office/drawing/2014/main" id="{B557ABD5-BA68-494A-ABC1-E317B6BC065C}"/>
              </a:ext>
            </a:extLst>
          </p:cNvPr>
          <p:cNvSpPr/>
          <p:nvPr/>
        </p:nvSpPr>
        <p:spPr>
          <a:xfrm>
            <a:off x="5057603" y="2993222"/>
            <a:ext cx="2076794" cy="1221766"/>
          </a:xfrm>
          <a:prstGeom prst="roundRect">
            <a:avLst>
              <a:gd name="adj" fmla="val 1336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Rounded Corners 48">
            <a:extLst>
              <a:ext uri="{FF2B5EF4-FFF2-40B4-BE49-F238E27FC236}">
                <a16:creationId xmlns:a16="http://schemas.microsoft.com/office/drawing/2014/main" id="{4F02335A-ABFF-44B6-A27C-C3A23F2F2B34}"/>
              </a:ext>
            </a:extLst>
          </p:cNvPr>
          <p:cNvSpPr/>
          <p:nvPr/>
        </p:nvSpPr>
        <p:spPr>
          <a:xfrm>
            <a:off x="5180301" y="3110607"/>
            <a:ext cx="1831398" cy="994968"/>
          </a:xfrm>
          <a:prstGeom prst="roundRect">
            <a:avLst>
              <a:gd name="adj" fmla="val 13362"/>
            </a:avLst>
          </a:prstGeom>
          <a:noFill/>
          <a:ln w="19050">
            <a:solidFill>
              <a:schemeClr val="accent2">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CDB5A9A5-0D3E-44BA-9820-6C337C56D0B9}"/>
              </a:ext>
            </a:extLst>
          </p:cNvPr>
          <p:cNvSpPr/>
          <p:nvPr/>
        </p:nvSpPr>
        <p:spPr>
          <a:xfrm>
            <a:off x="8528144" y="2993222"/>
            <a:ext cx="2076794" cy="1221766"/>
          </a:xfrm>
          <a:prstGeom prst="roundRect">
            <a:avLst>
              <a:gd name="adj" fmla="val 13362"/>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Rounded Corners 54">
            <a:extLst>
              <a:ext uri="{FF2B5EF4-FFF2-40B4-BE49-F238E27FC236}">
                <a16:creationId xmlns:a16="http://schemas.microsoft.com/office/drawing/2014/main" id="{B47B190B-0DBE-4E6E-A514-5265F010CFA9}"/>
              </a:ext>
            </a:extLst>
          </p:cNvPr>
          <p:cNvSpPr/>
          <p:nvPr/>
        </p:nvSpPr>
        <p:spPr>
          <a:xfrm>
            <a:off x="8650842" y="3110607"/>
            <a:ext cx="1831398" cy="994968"/>
          </a:xfrm>
          <a:prstGeom prst="roundRect">
            <a:avLst>
              <a:gd name="adj" fmla="val 13362"/>
            </a:avLst>
          </a:prstGeom>
          <a:noFill/>
          <a:ln w="19050">
            <a:solidFill>
              <a:schemeClr val="accent3">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4AEEC6BC-14DE-4696-BF59-621C0F77EA18}"/>
              </a:ext>
            </a:extLst>
          </p:cNvPr>
          <p:cNvSpPr/>
          <p:nvPr/>
        </p:nvSpPr>
        <p:spPr>
          <a:xfrm>
            <a:off x="2357906" y="2741701"/>
            <a:ext cx="535106" cy="535106"/>
          </a:xfrm>
          <a:prstGeom prst="ellipse">
            <a:avLst/>
          </a:prstGeom>
          <a:ln w="5715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584CD254-C1E2-4F83-B7CA-8A7BDA3F75DF}"/>
              </a:ext>
            </a:extLst>
          </p:cNvPr>
          <p:cNvSpPr/>
          <p:nvPr/>
        </p:nvSpPr>
        <p:spPr>
          <a:xfrm>
            <a:off x="5828447" y="2741701"/>
            <a:ext cx="535106" cy="535106"/>
          </a:xfrm>
          <a:prstGeom prst="ellipse">
            <a:avLst/>
          </a:prstGeom>
          <a:solidFill>
            <a:schemeClr val="accent2"/>
          </a:solidFill>
          <a:ln w="57150">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D169FF4C-E0EF-46F1-A885-FE31B1CAD9DB}"/>
              </a:ext>
            </a:extLst>
          </p:cNvPr>
          <p:cNvSpPr/>
          <p:nvPr/>
        </p:nvSpPr>
        <p:spPr>
          <a:xfrm>
            <a:off x="9300653" y="2741701"/>
            <a:ext cx="535106" cy="535106"/>
          </a:xfrm>
          <a:prstGeom prst="ellipse">
            <a:avLst/>
          </a:prstGeom>
          <a:solidFill>
            <a:schemeClr val="accent3"/>
          </a:solidFill>
          <a:ln w="57150">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Rounded Corners 70">
            <a:extLst>
              <a:ext uri="{FF2B5EF4-FFF2-40B4-BE49-F238E27FC236}">
                <a16:creationId xmlns:a16="http://schemas.microsoft.com/office/drawing/2014/main" id="{8D87383A-2747-4FD0-9C99-4C49684A6BFC}"/>
              </a:ext>
            </a:extLst>
          </p:cNvPr>
          <p:cNvSpPr/>
          <p:nvPr/>
        </p:nvSpPr>
        <p:spPr>
          <a:xfrm>
            <a:off x="3322333" y="4760171"/>
            <a:ext cx="2076794" cy="1221766"/>
          </a:xfrm>
          <a:prstGeom prst="roundRect">
            <a:avLst>
              <a:gd name="adj" fmla="val 13362"/>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Rounded Corners 71">
            <a:extLst>
              <a:ext uri="{FF2B5EF4-FFF2-40B4-BE49-F238E27FC236}">
                <a16:creationId xmlns:a16="http://schemas.microsoft.com/office/drawing/2014/main" id="{BBCE82F6-9EE3-4CF1-8BFA-8852F55D1EE2}"/>
              </a:ext>
            </a:extLst>
          </p:cNvPr>
          <p:cNvSpPr/>
          <p:nvPr/>
        </p:nvSpPr>
        <p:spPr>
          <a:xfrm>
            <a:off x="3445031" y="4877556"/>
            <a:ext cx="1831398" cy="994968"/>
          </a:xfrm>
          <a:prstGeom prst="roundRect">
            <a:avLst>
              <a:gd name="adj" fmla="val 13362"/>
            </a:avLst>
          </a:prstGeom>
          <a:noFill/>
          <a:ln w="19050">
            <a:solidFill>
              <a:schemeClr val="accent4">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A583C3F-3828-431E-8F84-6DF7A7EB15DE}"/>
              </a:ext>
            </a:extLst>
          </p:cNvPr>
          <p:cNvSpPr/>
          <p:nvPr/>
        </p:nvSpPr>
        <p:spPr>
          <a:xfrm>
            <a:off x="6792874" y="4760171"/>
            <a:ext cx="2076794" cy="1221766"/>
          </a:xfrm>
          <a:prstGeom prst="roundRect">
            <a:avLst>
              <a:gd name="adj" fmla="val 13362"/>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Rounded Corners 74">
            <a:extLst>
              <a:ext uri="{FF2B5EF4-FFF2-40B4-BE49-F238E27FC236}">
                <a16:creationId xmlns:a16="http://schemas.microsoft.com/office/drawing/2014/main" id="{05ADCA62-6056-4C10-83DB-3B326B89D65E}"/>
              </a:ext>
            </a:extLst>
          </p:cNvPr>
          <p:cNvSpPr/>
          <p:nvPr/>
        </p:nvSpPr>
        <p:spPr>
          <a:xfrm>
            <a:off x="6915572" y="4877556"/>
            <a:ext cx="1831398" cy="994968"/>
          </a:xfrm>
          <a:prstGeom prst="roundRect">
            <a:avLst>
              <a:gd name="adj" fmla="val 13362"/>
            </a:avLst>
          </a:prstGeom>
          <a:noFill/>
          <a:ln w="19050">
            <a:solidFill>
              <a:schemeClr val="accent5">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41C85F2B-7947-4BA4-8E38-B780B0F1F0C9}"/>
              </a:ext>
            </a:extLst>
          </p:cNvPr>
          <p:cNvSpPr/>
          <p:nvPr/>
        </p:nvSpPr>
        <p:spPr>
          <a:xfrm>
            <a:off x="4093177" y="4508650"/>
            <a:ext cx="535106" cy="535106"/>
          </a:xfrm>
          <a:prstGeom prst="ellipse">
            <a:avLst/>
          </a:prstGeom>
          <a:solidFill>
            <a:schemeClr val="accent4"/>
          </a:solidFill>
          <a:ln w="57150">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FFA90A31-DCD6-4072-B858-CDB222A0C6F9}"/>
              </a:ext>
            </a:extLst>
          </p:cNvPr>
          <p:cNvSpPr/>
          <p:nvPr/>
        </p:nvSpPr>
        <p:spPr>
          <a:xfrm>
            <a:off x="7563718" y="4508650"/>
            <a:ext cx="535106" cy="535106"/>
          </a:xfrm>
          <a:prstGeom prst="ellipse">
            <a:avLst/>
          </a:prstGeom>
          <a:solidFill>
            <a:schemeClr val="accent5"/>
          </a:solidFill>
          <a:ln w="57150">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C2253D2C-5142-41A1-BEA3-0C8AF1E7AB28}"/>
              </a:ext>
            </a:extLst>
          </p:cNvPr>
          <p:cNvSpPr txBox="1"/>
          <p:nvPr/>
        </p:nvSpPr>
        <p:spPr>
          <a:xfrm>
            <a:off x="1585397" y="3671315"/>
            <a:ext cx="2076794" cy="276999"/>
          </a:xfrm>
          <a:prstGeom prst="rect">
            <a:avLst/>
          </a:prstGeom>
          <a:noFill/>
        </p:spPr>
        <p:txBody>
          <a:bodyPr wrap="square" rtlCol="0" anchor="t">
            <a:spAutoFit/>
          </a:bodyPr>
          <a:lstStyle/>
          <a:p>
            <a:pPr algn="ctr"/>
            <a:r>
              <a:rPr lang="en-US" sz="1200" dirty="0">
                <a:solidFill>
                  <a:schemeClr val="bg2"/>
                </a:solidFill>
              </a:rPr>
              <a:t>Description</a:t>
            </a:r>
          </a:p>
        </p:txBody>
      </p:sp>
      <p:sp>
        <p:nvSpPr>
          <p:cNvPr id="83" name="TextBox 82">
            <a:extLst>
              <a:ext uri="{FF2B5EF4-FFF2-40B4-BE49-F238E27FC236}">
                <a16:creationId xmlns:a16="http://schemas.microsoft.com/office/drawing/2014/main" id="{39C50110-4CD4-4D22-A319-A90A500A76AA}"/>
              </a:ext>
            </a:extLst>
          </p:cNvPr>
          <p:cNvSpPr txBox="1"/>
          <p:nvPr/>
        </p:nvSpPr>
        <p:spPr>
          <a:xfrm>
            <a:off x="1670198" y="3330129"/>
            <a:ext cx="1907193" cy="400110"/>
          </a:xfrm>
          <a:prstGeom prst="rect">
            <a:avLst/>
          </a:prstGeom>
          <a:noFill/>
        </p:spPr>
        <p:txBody>
          <a:bodyPr wrap="square" rtlCol="0">
            <a:spAutoFit/>
          </a:bodyPr>
          <a:lstStyle/>
          <a:p>
            <a:pPr algn="ctr"/>
            <a:r>
              <a:rPr lang="en-US" sz="2000" b="1" dirty="0">
                <a:solidFill>
                  <a:schemeClr val="bg2"/>
                </a:solidFill>
                <a:latin typeface="+mj-lt"/>
              </a:rPr>
              <a:t>Arithmetic</a:t>
            </a:r>
            <a:endParaRPr lang="en-ID" sz="2000" b="1" dirty="0">
              <a:solidFill>
                <a:schemeClr val="bg2"/>
              </a:solidFill>
              <a:latin typeface="+mj-lt"/>
            </a:endParaRPr>
          </a:p>
        </p:txBody>
      </p:sp>
      <p:sp>
        <p:nvSpPr>
          <p:cNvPr id="86" name="TextBox 85">
            <a:extLst>
              <a:ext uri="{FF2B5EF4-FFF2-40B4-BE49-F238E27FC236}">
                <a16:creationId xmlns:a16="http://schemas.microsoft.com/office/drawing/2014/main" id="{380E39E9-DE36-4624-BB86-5224870F9546}"/>
              </a:ext>
            </a:extLst>
          </p:cNvPr>
          <p:cNvSpPr txBox="1"/>
          <p:nvPr/>
        </p:nvSpPr>
        <p:spPr>
          <a:xfrm>
            <a:off x="5057603" y="3671315"/>
            <a:ext cx="2076794" cy="276999"/>
          </a:xfrm>
          <a:prstGeom prst="rect">
            <a:avLst/>
          </a:prstGeom>
          <a:noFill/>
        </p:spPr>
        <p:txBody>
          <a:bodyPr wrap="square" rtlCol="0" anchor="t">
            <a:spAutoFit/>
          </a:bodyPr>
          <a:lstStyle/>
          <a:p>
            <a:pPr algn="ctr"/>
            <a:r>
              <a:rPr lang="en-US" sz="1200" dirty="0">
                <a:solidFill>
                  <a:schemeClr val="bg2"/>
                </a:solidFill>
              </a:rPr>
              <a:t>Description</a:t>
            </a:r>
          </a:p>
        </p:txBody>
      </p:sp>
      <p:sp>
        <p:nvSpPr>
          <p:cNvPr id="87" name="TextBox 86">
            <a:extLst>
              <a:ext uri="{FF2B5EF4-FFF2-40B4-BE49-F238E27FC236}">
                <a16:creationId xmlns:a16="http://schemas.microsoft.com/office/drawing/2014/main" id="{68B2F5D2-8CCA-4F89-AAF2-DF4ACB339A62}"/>
              </a:ext>
            </a:extLst>
          </p:cNvPr>
          <p:cNvSpPr txBox="1"/>
          <p:nvPr/>
        </p:nvSpPr>
        <p:spPr>
          <a:xfrm>
            <a:off x="5142404" y="3330129"/>
            <a:ext cx="1907193" cy="400110"/>
          </a:xfrm>
          <a:prstGeom prst="rect">
            <a:avLst/>
          </a:prstGeom>
          <a:noFill/>
        </p:spPr>
        <p:txBody>
          <a:bodyPr wrap="square" rtlCol="0">
            <a:spAutoFit/>
          </a:bodyPr>
          <a:lstStyle/>
          <a:p>
            <a:pPr algn="ctr"/>
            <a:r>
              <a:rPr lang="en-US" sz="2000" b="1" dirty="0">
                <a:solidFill>
                  <a:schemeClr val="bg2"/>
                </a:solidFill>
                <a:latin typeface="+mj-lt"/>
              </a:rPr>
              <a:t>Algebra</a:t>
            </a:r>
            <a:endParaRPr lang="en-ID" sz="2000" b="1" dirty="0">
              <a:solidFill>
                <a:schemeClr val="bg2"/>
              </a:solidFill>
              <a:latin typeface="+mj-lt"/>
            </a:endParaRPr>
          </a:p>
        </p:txBody>
      </p:sp>
      <p:sp>
        <p:nvSpPr>
          <p:cNvPr id="89" name="TextBox 88">
            <a:extLst>
              <a:ext uri="{FF2B5EF4-FFF2-40B4-BE49-F238E27FC236}">
                <a16:creationId xmlns:a16="http://schemas.microsoft.com/office/drawing/2014/main" id="{B96B9771-41E0-43BF-908F-82549E274580}"/>
              </a:ext>
            </a:extLst>
          </p:cNvPr>
          <p:cNvSpPr txBox="1"/>
          <p:nvPr/>
        </p:nvSpPr>
        <p:spPr>
          <a:xfrm>
            <a:off x="8529809" y="3671315"/>
            <a:ext cx="2076794" cy="276999"/>
          </a:xfrm>
          <a:prstGeom prst="rect">
            <a:avLst/>
          </a:prstGeom>
          <a:noFill/>
        </p:spPr>
        <p:txBody>
          <a:bodyPr wrap="square" rtlCol="0" anchor="t">
            <a:spAutoFit/>
          </a:bodyPr>
          <a:lstStyle/>
          <a:p>
            <a:pPr algn="ctr"/>
            <a:r>
              <a:rPr lang="en-US" sz="1200" dirty="0">
                <a:solidFill>
                  <a:schemeClr val="bg2"/>
                </a:solidFill>
              </a:rPr>
              <a:t>Description</a:t>
            </a:r>
          </a:p>
        </p:txBody>
      </p:sp>
      <p:sp>
        <p:nvSpPr>
          <p:cNvPr id="90" name="TextBox 89">
            <a:extLst>
              <a:ext uri="{FF2B5EF4-FFF2-40B4-BE49-F238E27FC236}">
                <a16:creationId xmlns:a16="http://schemas.microsoft.com/office/drawing/2014/main" id="{E7B87ED6-8B1D-469B-A800-7925B0739E16}"/>
              </a:ext>
            </a:extLst>
          </p:cNvPr>
          <p:cNvSpPr txBox="1"/>
          <p:nvPr/>
        </p:nvSpPr>
        <p:spPr>
          <a:xfrm>
            <a:off x="8614610" y="3330129"/>
            <a:ext cx="1907193" cy="400110"/>
          </a:xfrm>
          <a:prstGeom prst="rect">
            <a:avLst/>
          </a:prstGeom>
          <a:noFill/>
        </p:spPr>
        <p:txBody>
          <a:bodyPr wrap="square" rtlCol="0">
            <a:spAutoFit/>
          </a:bodyPr>
          <a:lstStyle/>
          <a:p>
            <a:pPr algn="ctr"/>
            <a:r>
              <a:rPr lang="en-US" sz="2000" b="1" dirty="0">
                <a:solidFill>
                  <a:schemeClr val="bg2"/>
                </a:solidFill>
                <a:latin typeface="+mj-lt"/>
              </a:rPr>
              <a:t>Geometric</a:t>
            </a:r>
            <a:endParaRPr lang="en-ID" sz="2000" b="1" dirty="0">
              <a:solidFill>
                <a:schemeClr val="bg2"/>
              </a:solidFill>
              <a:latin typeface="+mj-lt"/>
            </a:endParaRPr>
          </a:p>
        </p:txBody>
      </p:sp>
      <p:sp>
        <p:nvSpPr>
          <p:cNvPr id="93" name="TextBox 92">
            <a:extLst>
              <a:ext uri="{FF2B5EF4-FFF2-40B4-BE49-F238E27FC236}">
                <a16:creationId xmlns:a16="http://schemas.microsoft.com/office/drawing/2014/main" id="{E6D2165A-CF80-4DE4-9666-0DB1B64B7CA4}"/>
              </a:ext>
            </a:extLst>
          </p:cNvPr>
          <p:cNvSpPr txBox="1"/>
          <p:nvPr/>
        </p:nvSpPr>
        <p:spPr>
          <a:xfrm>
            <a:off x="3318255" y="5438264"/>
            <a:ext cx="2081620" cy="276999"/>
          </a:xfrm>
          <a:prstGeom prst="rect">
            <a:avLst/>
          </a:prstGeom>
          <a:noFill/>
        </p:spPr>
        <p:txBody>
          <a:bodyPr wrap="square" rtlCol="0" anchor="t">
            <a:spAutoFit/>
          </a:bodyPr>
          <a:lstStyle/>
          <a:p>
            <a:pPr algn="ctr"/>
            <a:r>
              <a:rPr lang="en-US" sz="1200" dirty="0">
                <a:solidFill>
                  <a:schemeClr val="bg2"/>
                </a:solidFill>
              </a:rPr>
              <a:t>Description</a:t>
            </a:r>
          </a:p>
        </p:txBody>
      </p:sp>
      <p:sp>
        <p:nvSpPr>
          <p:cNvPr id="94" name="TextBox 93">
            <a:extLst>
              <a:ext uri="{FF2B5EF4-FFF2-40B4-BE49-F238E27FC236}">
                <a16:creationId xmlns:a16="http://schemas.microsoft.com/office/drawing/2014/main" id="{274C2F10-8E67-4A4C-B2F7-33D09777C5D7}"/>
              </a:ext>
            </a:extLst>
          </p:cNvPr>
          <p:cNvSpPr txBox="1"/>
          <p:nvPr/>
        </p:nvSpPr>
        <p:spPr>
          <a:xfrm>
            <a:off x="3405469" y="5097078"/>
            <a:ext cx="1907193" cy="400110"/>
          </a:xfrm>
          <a:prstGeom prst="rect">
            <a:avLst/>
          </a:prstGeom>
          <a:noFill/>
        </p:spPr>
        <p:txBody>
          <a:bodyPr wrap="square" rtlCol="0">
            <a:spAutoFit/>
          </a:bodyPr>
          <a:lstStyle/>
          <a:p>
            <a:pPr algn="ctr"/>
            <a:r>
              <a:rPr lang="en-US" sz="2000" b="1" dirty="0">
                <a:solidFill>
                  <a:schemeClr val="bg2"/>
                </a:solidFill>
                <a:latin typeface="+mj-lt"/>
              </a:rPr>
              <a:t>Logic</a:t>
            </a:r>
            <a:endParaRPr lang="en-ID" sz="2000" b="1" dirty="0">
              <a:solidFill>
                <a:schemeClr val="bg2"/>
              </a:solidFill>
              <a:latin typeface="+mj-lt"/>
            </a:endParaRPr>
          </a:p>
        </p:txBody>
      </p:sp>
      <p:sp>
        <p:nvSpPr>
          <p:cNvPr id="96" name="TextBox 95">
            <a:extLst>
              <a:ext uri="{FF2B5EF4-FFF2-40B4-BE49-F238E27FC236}">
                <a16:creationId xmlns:a16="http://schemas.microsoft.com/office/drawing/2014/main" id="{372C27FB-F0D8-4961-9B4C-CAA38A25DBDC}"/>
              </a:ext>
            </a:extLst>
          </p:cNvPr>
          <p:cNvSpPr txBox="1"/>
          <p:nvPr/>
        </p:nvSpPr>
        <p:spPr>
          <a:xfrm>
            <a:off x="6788048" y="5438264"/>
            <a:ext cx="2081620" cy="276999"/>
          </a:xfrm>
          <a:prstGeom prst="rect">
            <a:avLst/>
          </a:prstGeom>
          <a:noFill/>
        </p:spPr>
        <p:txBody>
          <a:bodyPr wrap="square" rtlCol="0" anchor="t">
            <a:spAutoFit/>
          </a:bodyPr>
          <a:lstStyle/>
          <a:p>
            <a:pPr algn="ctr"/>
            <a:r>
              <a:rPr lang="en-US" sz="1200" dirty="0">
                <a:solidFill>
                  <a:schemeClr val="bg2"/>
                </a:solidFill>
              </a:rPr>
              <a:t>Description</a:t>
            </a:r>
          </a:p>
        </p:txBody>
      </p:sp>
      <p:sp>
        <p:nvSpPr>
          <p:cNvPr id="97" name="TextBox 96">
            <a:extLst>
              <a:ext uri="{FF2B5EF4-FFF2-40B4-BE49-F238E27FC236}">
                <a16:creationId xmlns:a16="http://schemas.microsoft.com/office/drawing/2014/main" id="{D05BD485-4F42-4A8F-81E5-EB7A90ACFCC9}"/>
              </a:ext>
            </a:extLst>
          </p:cNvPr>
          <p:cNvSpPr txBox="1"/>
          <p:nvPr/>
        </p:nvSpPr>
        <p:spPr>
          <a:xfrm>
            <a:off x="6875262" y="5097078"/>
            <a:ext cx="1907193" cy="400110"/>
          </a:xfrm>
          <a:prstGeom prst="rect">
            <a:avLst/>
          </a:prstGeom>
          <a:noFill/>
        </p:spPr>
        <p:txBody>
          <a:bodyPr wrap="square" rtlCol="0">
            <a:spAutoFit/>
          </a:bodyPr>
          <a:lstStyle/>
          <a:p>
            <a:pPr algn="ctr"/>
            <a:r>
              <a:rPr lang="en-US" sz="2000" b="1" dirty="0">
                <a:solidFill>
                  <a:schemeClr val="bg2"/>
                </a:solidFill>
                <a:latin typeface="+mj-lt"/>
              </a:rPr>
              <a:t>Calculus</a:t>
            </a:r>
            <a:endParaRPr lang="en-ID" sz="2000" b="1" dirty="0">
              <a:solidFill>
                <a:schemeClr val="bg2"/>
              </a:solidFill>
              <a:latin typeface="+mj-lt"/>
            </a:endParaRPr>
          </a:p>
        </p:txBody>
      </p:sp>
      <p:sp>
        <p:nvSpPr>
          <p:cNvPr id="99" name="TextBox 98">
            <a:extLst>
              <a:ext uri="{FF2B5EF4-FFF2-40B4-BE49-F238E27FC236}">
                <a16:creationId xmlns:a16="http://schemas.microsoft.com/office/drawing/2014/main" id="{5F6F1ABC-0874-437B-9B0F-6C12082AC363}"/>
              </a:ext>
            </a:extLst>
          </p:cNvPr>
          <p:cNvSpPr txBox="1"/>
          <p:nvPr/>
        </p:nvSpPr>
        <p:spPr>
          <a:xfrm>
            <a:off x="2165132" y="1440632"/>
            <a:ext cx="7861738" cy="893834"/>
          </a:xfrm>
          <a:prstGeom prst="rect">
            <a:avLst/>
          </a:prstGeom>
          <a:noFill/>
        </p:spPr>
        <p:txBody>
          <a:bodyPr wrap="square" rtlCol="0" anchor="t">
            <a:spAutoFit/>
          </a:bodyPr>
          <a:lstStyle/>
          <a:p>
            <a:pPr algn="ctr">
              <a:lnSpc>
                <a:spcPct val="150000"/>
              </a:lnSpc>
            </a:pPr>
            <a:r>
              <a:rPr lang="en-US" sz="1200" dirty="0"/>
              <a:t>A wonderful serenity has taken possession of my entire soul, like these sweet mornings of spring which I enjoy with my whole heart. I am alone, and feel the charm of existence in this spot, which was created for the bliss of souls like mine. </a:t>
            </a:r>
          </a:p>
        </p:txBody>
      </p:sp>
      <p:sp>
        <p:nvSpPr>
          <p:cNvPr id="100" name="TextBox 99">
            <a:extLst>
              <a:ext uri="{FF2B5EF4-FFF2-40B4-BE49-F238E27FC236}">
                <a16:creationId xmlns:a16="http://schemas.microsoft.com/office/drawing/2014/main" id="{BDAE58F2-4F17-4525-84D2-782D49B321F7}"/>
              </a:ext>
            </a:extLst>
          </p:cNvPr>
          <p:cNvSpPr txBox="1"/>
          <p:nvPr/>
        </p:nvSpPr>
        <p:spPr>
          <a:xfrm>
            <a:off x="2357907" y="2854398"/>
            <a:ext cx="531776" cy="338554"/>
          </a:xfrm>
          <a:prstGeom prst="rect">
            <a:avLst/>
          </a:prstGeom>
          <a:noFill/>
        </p:spPr>
        <p:txBody>
          <a:bodyPr wrap="square" rtlCol="0">
            <a:spAutoFit/>
          </a:bodyPr>
          <a:lstStyle/>
          <a:p>
            <a:pPr algn="ctr"/>
            <a:r>
              <a:rPr lang="en-US" sz="1600" b="1" dirty="0">
                <a:solidFill>
                  <a:schemeClr val="bg2"/>
                </a:solidFill>
                <a:latin typeface="+mj-lt"/>
              </a:rPr>
              <a:t>01</a:t>
            </a:r>
            <a:endParaRPr lang="en-ID" sz="1600" b="1" dirty="0">
              <a:solidFill>
                <a:schemeClr val="bg2"/>
              </a:solidFill>
              <a:latin typeface="+mj-lt"/>
            </a:endParaRPr>
          </a:p>
        </p:txBody>
      </p:sp>
      <p:sp>
        <p:nvSpPr>
          <p:cNvPr id="101" name="TextBox 100">
            <a:extLst>
              <a:ext uri="{FF2B5EF4-FFF2-40B4-BE49-F238E27FC236}">
                <a16:creationId xmlns:a16="http://schemas.microsoft.com/office/drawing/2014/main" id="{615D4B50-FF5C-4C73-BE1B-14FEDD8FF461}"/>
              </a:ext>
            </a:extLst>
          </p:cNvPr>
          <p:cNvSpPr txBox="1"/>
          <p:nvPr/>
        </p:nvSpPr>
        <p:spPr>
          <a:xfrm>
            <a:off x="5830113" y="2854398"/>
            <a:ext cx="531776" cy="338554"/>
          </a:xfrm>
          <a:prstGeom prst="rect">
            <a:avLst/>
          </a:prstGeom>
          <a:noFill/>
        </p:spPr>
        <p:txBody>
          <a:bodyPr wrap="square" rtlCol="0">
            <a:spAutoFit/>
          </a:bodyPr>
          <a:lstStyle/>
          <a:p>
            <a:pPr algn="ctr"/>
            <a:r>
              <a:rPr lang="en-US" sz="1600" b="1" dirty="0">
                <a:solidFill>
                  <a:schemeClr val="bg2"/>
                </a:solidFill>
                <a:latin typeface="+mj-lt"/>
              </a:rPr>
              <a:t>02</a:t>
            </a:r>
            <a:endParaRPr lang="en-ID" sz="1600" b="1" dirty="0">
              <a:solidFill>
                <a:schemeClr val="bg2"/>
              </a:solidFill>
              <a:latin typeface="+mj-lt"/>
            </a:endParaRPr>
          </a:p>
        </p:txBody>
      </p:sp>
      <p:sp>
        <p:nvSpPr>
          <p:cNvPr id="102" name="TextBox 101">
            <a:extLst>
              <a:ext uri="{FF2B5EF4-FFF2-40B4-BE49-F238E27FC236}">
                <a16:creationId xmlns:a16="http://schemas.microsoft.com/office/drawing/2014/main" id="{681A4305-AD76-4DDE-8489-EB93F15F5502}"/>
              </a:ext>
            </a:extLst>
          </p:cNvPr>
          <p:cNvSpPr txBox="1"/>
          <p:nvPr/>
        </p:nvSpPr>
        <p:spPr>
          <a:xfrm>
            <a:off x="9302319" y="2854398"/>
            <a:ext cx="531776" cy="338554"/>
          </a:xfrm>
          <a:prstGeom prst="rect">
            <a:avLst/>
          </a:prstGeom>
          <a:noFill/>
        </p:spPr>
        <p:txBody>
          <a:bodyPr wrap="square" rtlCol="0">
            <a:spAutoFit/>
          </a:bodyPr>
          <a:lstStyle/>
          <a:p>
            <a:pPr algn="ctr"/>
            <a:r>
              <a:rPr lang="en-US" sz="1600" b="1" dirty="0">
                <a:solidFill>
                  <a:schemeClr val="bg2"/>
                </a:solidFill>
                <a:latin typeface="+mj-lt"/>
              </a:rPr>
              <a:t>03</a:t>
            </a:r>
            <a:endParaRPr lang="en-ID" sz="1600" b="1" dirty="0">
              <a:solidFill>
                <a:schemeClr val="bg2"/>
              </a:solidFill>
              <a:latin typeface="+mj-lt"/>
            </a:endParaRPr>
          </a:p>
        </p:txBody>
      </p:sp>
      <p:sp>
        <p:nvSpPr>
          <p:cNvPr id="103" name="TextBox 102">
            <a:extLst>
              <a:ext uri="{FF2B5EF4-FFF2-40B4-BE49-F238E27FC236}">
                <a16:creationId xmlns:a16="http://schemas.microsoft.com/office/drawing/2014/main" id="{985B472B-8F2E-4411-B029-8C9E6CE257ED}"/>
              </a:ext>
            </a:extLst>
          </p:cNvPr>
          <p:cNvSpPr txBox="1"/>
          <p:nvPr/>
        </p:nvSpPr>
        <p:spPr>
          <a:xfrm>
            <a:off x="4093178" y="4621347"/>
            <a:ext cx="531776" cy="338554"/>
          </a:xfrm>
          <a:prstGeom prst="rect">
            <a:avLst/>
          </a:prstGeom>
          <a:noFill/>
        </p:spPr>
        <p:txBody>
          <a:bodyPr wrap="square" rtlCol="0">
            <a:spAutoFit/>
          </a:bodyPr>
          <a:lstStyle/>
          <a:p>
            <a:pPr algn="ctr"/>
            <a:r>
              <a:rPr lang="en-US" sz="1600" b="1" dirty="0">
                <a:solidFill>
                  <a:schemeClr val="bg2"/>
                </a:solidFill>
                <a:latin typeface="+mj-lt"/>
              </a:rPr>
              <a:t>04</a:t>
            </a:r>
            <a:endParaRPr lang="en-ID" sz="1600" b="1" dirty="0">
              <a:solidFill>
                <a:schemeClr val="bg2"/>
              </a:solidFill>
              <a:latin typeface="+mj-lt"/>
            </a:endParaRPr>
          </a:p>
        </p:txBody>
      </p:sp>
      <p:sp>
        <p:nvSpPr>
          <p:cNvPr id="104" name="TextBox 103">
            <a:extLst>
              <a:ext uri="{FF2B5EF4-FFF2-40B4-BE49-F238E27FC236}">
                <a16:creationId xmlns:a16="http://schemas.microsoft.com/office/drawing/2014/main" id="{778215F0-C2FD-4778-B11C-9A6F96DDBB16}"/>
              </a:ext>
            </a:extLst>
          </p:cNvPr>
          <p:cNvSpPr txBox="1"/>
          <p:nvPr/>
        </p:nvSpPr>
        <p:spPr>
          <a:xfrm>
            <a:off x="7562971" y="4621347"/>
            <a:ext cx="531776" cy="338554"/>
          </a:xfrm>
          <a:prstGeom prst="rect">
            <a:avLst/>
          </a:prstGeom>
          <a:noFill/>
        </p:spPr>
        <p:txBody>
          <a:bodyPr wrap="square" rtlCol="0">
            <a:spAutoFit/>
          </a:bodyPr>
          <a:lstStyle/>
          <a:p>
            <a:pPr algn="ctr"/>
            <a:r>
              <a:rPr lang="en-US" sz="1600" b="1" dirty="0">
                <a:solidFill>
                  <a:schemeClr val="bg2"/>
                </a:solidFill>
                <a:latin typeface="+mj-lt"/>
              </a:rPr>
              <a:t>05</a:t>
            </a:r>
            <a:endParaRPr lang="en-ID" sz="1600" b="1" dirty="0">
              <a:solidFill>
                <a:schemeClr val="bg2"/>
              </a:solidFill>
              <a:latin typeface="+mj-lt"/>
            </a:endParaRPr>
          </a:p>
        </p:txBody>
      </p:sp>
      <p:sp>
        <p:nvSpPr>
          <p:cNvPr id="2" name="Text Placeholder 1">
            <a:extLst>
              <a:ext uri="{FF2B5EF4-FFF2-40B4-BE49-F238E27FC236}">
                <a16:creationId xmlns:a16="http://schemas.microsoft.com/office/drawing/2014/main" id="{9B2A174C-8CC3-449E-AF1A-21EF548FDDE7}"/>
              </a:ext>
            </a:extLst>
          </p:cNvPr>
          <p:cNvSpPr>
            <a:spLocks noGrp="1"/>
          </p:cNvSpPr>
          <p:nvPr>
            <p:ph type="body" sz="quarter" idx="10"/>
          </p:nvPr>
        </p:nvSpPr>
        <p:spPr/>
        <p:txBody>
          <a:bodyPr/>
          <a:lstStyle/>
          <a:p>
            <a:pPr algn="ctr"/>
            <a:r>
              <a:rPr lang="en-US" sz="4000" b="1" dirty="0">
                <a:latin typeface="+mj-lt"/>
              </a:rPr>
              <a:t>Branches of Mathematics</a:t>
            </a:r>
          </a:p>
        </p:txBody>
      </p:sp>
    </p:spTree>
    <p:extLst>
      <p:ext uri="{BB962C8B-B14F-4D97-AF65-F5344CB8AC3E}">
        <p14:creationId xmlns:p14="http://schemas.microsoft.com/office/powerpoint/2010/main" val="181651712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 name="Freeform: Shape 97">
            <a:extLst>
              <a:ext uri="{FF2B5EF4-FFF2-40B4-BE49-F238E27FC236}">
                <a16:creationId xmlns:a16="http://schemas.microsoft.com/office/drawing/2014/main" id="{97994689-F4A2-4450-B523-2D9B5F284B2B}"/>
              </a:ext>
            </a:extLst>
          </p:cNvPr>
          <p:cNvSpPr/>
          <p:nvPr/>
        </p:nvSpPr>
        <p:spPr>
          <a:xfrm>
            <a:off x="1497880" y="2267255"/>
            <a:ext cx="4392739" cy="3787559"/>
          </a:xfrm>
          <a:custGeom>
            <a:avLst/>
            <a:gdLst>
              <a:gd name="connsiteX0" fmla="*/ 1678682 w 3913382"/>
              <a:gd name="connsiteY0" fmla="*/ 94982 h 3374242"/>
              <a:gd name="connsiteX1" fmla="*/ 2677164 w 3913382"/>
              <a:gd name="connsiteY1" fmla="*/ 84471 h 3374242"/>
              <a:gd name="connsiteX2" fmla="*/ 3139620 w 3913382"/>
              <a:gd name="connsiteY2" fmla="*/ 1230099 h 3374242"/>
              <a:gd name="connsiteX3" fmla="*/ 3801771 w 3913382"/>
              <a:gd name="connsiteY3" fmla="*/ 1871230 h 3374242"/>
              <a:gd name="connsiteX4" fmla="*/ 3780751 w 3913382"/>
              <a:gd name="connsiteY4" fmla="*/ 2859202 h 3374242"/>
              <a:gd name="connsiteX5" fmla="*/ 2508999 w 3913382"/>
              <a:gd name="connsiteY5" fmla="*/ 3374209 h 3374242"/>
              <a:gd name="connsiteX6" fmla="*/ 1857358 w 3913382"/>
              <a:gd name="connsiteY6" fmla="*/ 2838182 h 3374242"/>
              <a:gd name="connsiteX7" fmla="*/ 333358 w 3913382"/>
              <a:gd name="connsiteY7" fmla="*/ 3069409 h 3374242"/>
              <a:gd name="connsiteX8" fmla="*/ 70599 w 3913382"/>
              <a:gd name="connsiteY8" fmla="*/ 1408775 h 3374242"/>
              <a:gd name="connsiteX9" fmla="*/ 1300309 w 3913382"/>
              <a:gd name="connsiteY9" fmla="*/ 935809 h 3374242"/>
              <a:gd name="connsiteX10" fmla="*/ 1468475 w 3913382"/>
              <a:gd name="connsiteY10" fmla="*/ 168554 h 3374242"/>
              <a:gd name="connsiteX11" fmla="*/ 1678682 w 3913382"/>
              <a:gd name="connsiteY11" fmla="*/ 94982 h 3374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913382" h="3374242">
                <a:moveTo>
                  <a:pt x="1678682" y="94982"/>
                </a:moveTo>
                <a:cubicBezTo>
                  <a:pt x="1880130" y="80968"/>
                  <a:pt x="2433674" y="-104715"/>
                  <a:pt x="2677164" y="84471"/>
                </a:cubicBezTo>
                <a:cubicBezTo>
                  <a:pt x="2920654" y="273657"/>
                  <a:pt x="2952186" y="932306"/>
                  <a:pt x="3139620" y="1230099"/>
                </a:cubicBezTo>
                <a:cubicBezTo>
                  <a:pt x="3327055" y="1527892"/>
                  <a:pt x="3694916" y="1599713"/>
                  <a:pt x="3801771" y="1871230"/>
                </a:cubicBezTo>
                <a:cubicBezTo>
                  <a:pt x="3908626" y="2142747"/>
                  <a:pt x="3996213" y="2608706"/>
                  <a:pt x="3780751" y="2859202"/>
                </a:cubicBezTo>
                <a:cubicBezTo>
                  <a:pt x="3565289" y="3109699"/>
                  <a:pt x="2829565" y="3377712"/>
                  <a:pt x="2508999" y="3374209"/>
                </a:cubicBezTo>
                <a:cubicBezTo>
                  <a:pt x="2188434" y="3370706"/>
                  <a:pt x="2219965" y="2888982"/>
                  <a:pt x="1857358" y="2838182"/>
                </a:cubicBezTo>
                <a:cubicBezTo>
                  <a:pt x="1494751" y="2787382"/>
                  <a:pt x="631151" y="3307644"/>
                  <a:pt x="333358" y="3069409"/>
                </a:cubicBezTo>
                <a:cubicBezTo>
                  <a:pt x="35565" y="2831174"/>
                  <a:pt x="-90559" y="1764375"/>
                  <a:pt x="70599" y="1408775"/>
                </a:cubicBezTo>
                <a:cubicBezTo>
                  <a:pt x="231757" y="1053175"/>
                  <a:pt x="1067330" y="1142512"/>
                  <a:pt x="1300309" y="935809"/>
                </a:cubicBezTo>
                <a:cubicBezTo>
                  <a:pt x="1533288" y="729106"/>
                  <a:pt x="1408916" y="308692"/>
                  <a:pt x="1468475" y="168554"/>
                </a:cubicBezTo>
                <a:cubicBezTo>
                  <a:pt x="1528034" y="28416"/>
                  <a:pt x="1477234" y="108996"/>
                  <a:pt x="1678682" y="94982"/>
                </a:cubicBezTo>
                <a:close/>
              </a:path>
            </a:pathLst>
          </a:cu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EB43B68D-C84D-4CB1-ADAD-AFA03BDA3049}"/>
              </a:ext>
            </a:extLst>
          </p:cNvPr>
          <p:cNvGrpSpPr/>
          <p:nvPr/>
        </p:nvGrpSpPr>
        <p:grpSpPr>
          <a:xfrm rot="2182564">
            <a:off x="1581359" y="2538585"/>
            <a:ext cx="795398" cy="1452010"/>
            <a:chOff x="1806532" y="2318002"/>
            <a:chExt cx="1110328" cy="2026919"/>
          </a:xfrm>
        </p:grpSpPr>
        <p:sp>
          <p:nvSpPr>
            <p:cNvPr id="52" name="Freeform: Shape 51">
              <a:extLst>
                <a:ext uri="{FF2B5EF4-FFF2-40B4-BE49-F238E27FC236}">
                  <a16:creationId xmlns:a16="http://schemas.microsoft.com/office/drawing/2014/main" id="{AC3A79B5-61EB-413F-B4C0-B9850629549E}"/>
                </a:ext>
              </a:extLst>
            </p:cNvPr>
            <p:cNvSpPr/>
            <p:nvPr/>
          </p:nvSpPr>
          <p:spPr>
            <a:xfrm>
              <a:off x="1886541" y="2318002"/>
              <a:ext cx="1010031" cy="1508950"/>
            </a:xfrm>
            <a:custGeom>
              <a:avLst/>
              <a:gdLst>
                <a:gd name="connsiteX0" fmla="*/ 1010031 w 1010031"/>
                <a:gd name="connsiteY0" fmla="*/ 712280 h 1508950"/>
                <a:gd name="connsiteX1" fmla="*/ 1010031 w 1010031"/>
                <a:gd name="connsiteY1" fmla="*/ 710565 h 1508950"/>
                <a:gd name="connsiteX2" fmla="*/ 1009745 w 1010031"/>
                <a:gd name="connsiteY2" fmla="*/ 689420 h 1508950"/>
                <a:gd name="connsiteX3" fmla="*/ 1009460 w 1010031"/>
                <a:gd name="connsiteY3" fmla="*/ 683895 h 1508950"/>
                <a:gd name="connsiteX4" fmla="*/ 1009079 w 1010031"/>
                <a:gd name="connsiteY4" fmla="*/ 676180 h 1508950"/>
                <a:gd name="connsiteX5" fmla="*/ 1008698 w 1010031"/>
                <a:gd name="connsiteY5" fmla="*/ 667703 h 1508950"/>
                <a:gd name="connsiteX6" fmla="*/ 1007650 w 1010031"/>
                <a:gd name="connsiteY6" fmla="*/ 654463 h 1508950"/>
                <a:gd name="connsiteX7" fmla="*/ 1007174 w 1010031"/>
                <a:gd name="connsiteY7" fmla="*/ 648843 h 1508950"/>
                <a:gd name="connsiteX8" fmla="*/ 1006983 w 1010031"/>
                <a:gd name="connsiteY8" fmla="*/ 646462 h 1508950"/>
                <a:gd name="connsiteX9" fmla="*/ 1004697 w 1010031"/>
                <a:gd name="connsiteY9" fmla="*/ 625507 h 1508950"/>
                <a:gd name="connsiteX10" fmla="*/ 1004221 w 1010031"/>
                <a:gd name="connsiteY10" fmla="*/ 622078 h 1508950"/>
                <a:gd name="connsiteX11" fmla="*/ 1003364 w 1010031"/>
                <a:gd name="connsiteY11" fmla="*/ 615887 h 1508950"/>
                <a:gd name="connsiteX12" fmla="*/ 1001744 w 1010031"/>
                <a:gd name="connsiteY12" fmla="*/ 604647 h 1508950"/>
                <a:gd name="connsiteX13" fmla="*/ 999839 w 1010031"/>
                <a:gd name="connsiteY13" fmla="*/ 593503 h 1508950"/>
                <a:gd name="connsiteX14" fmla="*/ 998792 w 1010031"/>
                <a:gd name="connsiteY14" fmla="*/ 587312 h 1508950"/>
                <a:gd name="connsiteX15" fmla="*/ 998220 w 1010031"/>
                <a:gd name="connsiteY15" fmla="*/ 583787 h 1508950"/>
                <a:gd name="connsiteX16" fmla="*/ 993934 w 1010031"/>
                <a:gd name="connsiteY16" fmla="*/ 562928 h 1508950"/>
                <a:gd name="connsiteX17" fmla="*/ 993362 w 1010031"/>
                <a:gd name="connsiteY17" fmla="*/ 560356 h 1508950"/>
                <a:gd name="connsiteX18" fmla="*/ 992124 w 1010031"/>
                <a:gd name="connsiteY18" fmla="*/ 554831 h 1508950"/>
                <a:gd name="connsiteX19" fmla="*/ 989076 w 1010031"/>
                <a:gd name="connsiteY19" fmla="*/ 541973 h 1508950"/>
                <a:gd name="connsiteX20" fmla="*/ 986409 w 1010031"/>
                <a:gd name="connsiteY20" fmla="*/ 531971 h 1508950"/>
                <a:gd name="connsiteX21" fmla="*/ 984695 w 1010031"/>
                <a:gd name="connsiteY21" fmla="*/ 525304 h 1508950"/>
                <a:gd name="connsiteX22" fmla="*/ 983552 w 1010031"/>
                <a:gd name="connsiteY22" fmla="*/ 520922 h 1508950"/>
                <a:gd name="connsiteX23" fmla="*/ 977456 w 1010031"/>
                <a:gd name="connsiteY23" fmla="*/ 500063 h 1508950"/>
                <a:gd name="connsiteX24" fmla="*/ 976789 w 1010031"/>
                <a:gd name="connsiteY24" fmla="*/ 498062 h 1508950"/>
                <a:gd name="connsiteX25" fmla="*/ 975360 w 1010031"/>
                <a:gd name="connsiteY25" fmla="*/ 493490 h 1508950"/>
                <a:gd name="connsiteX26" fmla="*/ 970883 w 1010031"/>
                <a:gd name="connsiteY26" fmla="*/ 479489 h 1508950"/>
                <a:gd name="connsiteX27" fmla="*/ 966121 w 1010031"/>
                <a:gd name="connsiteY27" fmla="*/ 465582 h 1508950"/>
                <a:gd name="connsiteX28" fmla="*/ 964311 w 1010031"/>
                <a:gd name="connsiteY28" fmla="*/ 460439 h 1508950"/>
                <a:gd name="connsiteX29" fmla="*/ 957739 w 1010031"/>
                <a:gd name="connsiteY29" fmla="*/ 442913 h 1508950"/>
                <a:gd name="connsiteX30" fmla="*/ 955262 w 1010031"/>
                <a:gd name="connsiteY30" fmla="*/ 436817 h 1508950"/>
                <a:gd name="connsiteX31" fmla="*/ 953453 w 1010031"/>
                <a:gd name="connsiteY31" fmla="*/ 432245 h 1508950"/>
                <a:gd name="connsiteX32" fmla="*/ 950976 w 1010031"/>
                <a:gd name="connsiteY32" fmla="*/ 426149 h 1508950"/>
                <a:gd name="connsiteX33" fmla="*/ 944023 w 1010031"/>
                <a:gd name="connsiteY33" fmla="*/ 409956 h 1508950"/>
                <a:gd name="connsiteX34" fmla="*/ 942118 w 1010031"/>
                <a:gd name="connsiteY34" fmla="*/ 405860 h 1508950"/>
                <a:gd name="connsiteX35" fmla="*/ 940213 w 1010031"/>
                <a:gd name="connsiteY35" fmla="*/ 401669 h 1508950"/>
                <a:gd name="connsiteX36" fmla="*/ 936593 w 1010031"/>
                <a:gd name="connsiteY36" fmla="*/ 393668 h 1508950"/>
                <a:gd name="connsiteX37" fmla="*/ 928402 w 1010031"/>
                <a:gd name="connsiteY37" fmla="*/ 376714 h 1508950"/>
                <a:gd name="connsiteX38" fmla="*/ 927640 w 1010031"/>
                <a:gd name="connsiteY38" fmla="*/ 375095 h 1508950"/>
                <a:gd name="connsiteX39" fmla="*/ 925735 w 1010031"/>
                <a:gd name="connsiteY39" fmla="*/ 371285 h 1508950"/>
                <a:gd name="connsiteX40" fmla="*/ 918591 w 1010031"/>
                <a:gd name="connsiteY40" fmla="*/ 357473 h 1508950"/>
                <a:gd name="connsiteX41" fmla="*/ 914876 w 1010031"/>
                <a:gd name="connsiteY41" fmla="*/ 350806 h 1508950"/>
                <a:gd name="connsiteX42" fmla="*/ 907542 w 1010031"/>
                <a:gd name="connsiteY42" fmla="*/ 337661 h 1508950"/>
                <a:gd name="connsiteX43" fmla="*/ 903161 w 1010031"/>
                <a:gd name="connsiteY43" fmla="*/ 329851 h 1508950"/>
                <a:gd name="connsiteX44" fmla="*/ 898208 w 1010031"/>
                <a:gd name="connsiteY44" fmla="*/ 321659 h 1508950"/>
                <a:gd name="connsiteX45" fmla="*/ 892016 w 1010031"/>
                <a:gd name="connsiteY45" fmla="*/ 311468 h 1508950"/>
                <a:gd name="connsiteX46" fmla="*/ 880967 w 1010031"/>
                <a:gd name="connsiteY46" fmla="*/ 294132 h 1508950"/>
                <a:gd name="connsiteX47" fmla="*/ 874967 w 1010031"/>
                <a:gd name="connsiteY47" fmla="*/ 284988 h 1508950"/>
                <a:gd name="connsiteX48" fmla="*/ 872871 w 1010031"/>
                <a:gd name="connsiteY48" fmla="*/ 281845 h 1508950"/>
                <a:gd name="connsiteX49" fmla="*/ 865823 w 1010031"/>
                <a:gd name="connsiteY49" fmla="*/ 271939 h 1508950"/>
                <a:gd name="connsiteX50" fmla="*/ 854678 w 1010031"/>
                <a:gd name="connsiteY50" fmla="*/ 256223 h 1508950"/>
                <a:gd name="connsiteX51" fmla="*/ 852297 w 1010031"/>
                <a:gd name="connsiteY51" fmla="*/ 252889 h 1508950"/>
                <a:gd name="connsiteX52" fmla="*/ 836771 w 1010031"/>
                <a:gd name="connsiteY52" fmla="*/ 232601 h 1508950"/>
                <a:gd name="connsiteX53" fmla="*/ 836676 w 1010031"/>
                <a:gd name="connsiteY53" fmla="*/ 232505 h 1508950"/>
                <a:gd name="connsiteX54" fmla="*/ 824294 w 1010031"/>
                <a:gd name="connsiteY54" fmla="*/ 217170 h 1508950"/>
                <a:gd name="connsiteX55" fmla="*/ 816769 w 1010031"/>
                <a:gd name="connsiteY55" fmla="*/ 208312 h 1508950"/>
                <a:gd name="connsiteX56" fmla="*/ 813816 w 1010031"/>
                <a:gd name="connsiteY56" fmla="*/ 204883 h 1508950"/>
                <a:gd name="connsiteX57" fmla="*/ 811721 w 1010031"/>
                <a:gd name="connsiteY57" fmla="*/ 202406 h 1508950"/>
                <a:gd name="connsiteX58" fmla="*/ 798671 w 1010031"/>
                <a:gd name="connsiteY58" fmla="*/ 187928 h 1508950"/>
                <a:gd name="connsiteX59" fmla="*/ 794099 w 1010031"/>
                <a:gd name="connsiteY59" fmla="*/ 183166 h 1508950"/>
                <a:gd name="connsiteX60" fmla="*/ 789908 w 1010031"/>
                <a:gd name="connsiteY60" fmla="*/ 178784 h 1508950"/>
                <a:gd name="connsiteX61" fmla="*/ 784670 w 1010031"/>
                <a:gd name="connsiteY61" fmla="*/ 173355 h 1508950"/>
                <a:gd name="connsiteX62" fmla="*/ 769620 w 1010031"/>
                <a:gd name="connsiteY62" fmla="*/ 158401 h 1508950"/>
                <a:gd name="connsiteX63" fmla="*/ 768763 w 1010031"/>
                <a:gd name="connsiteY63" fmla="*/ 157639 h 1508950"/>
                <a:gd name="connsiteX64" fmla="*/ 766382 w 1010031"/>
                <a:gd name="connsiteY64" fmla="*/ 155448 h 1508950"/>
                <a:gd name="connsiteX65" fmla="*/ 753428 w 1010031"/>
                <a:gd name="connsiteY65" fmla="*/ 143351 h 1508950"/>
                <a:gd name="connsiteX66" fmla="*/ 746474 w 1010031"/>
                <a:gd name="connsiteY66" fmla="*/ 137255 h 1508950"/>
                <a:gd name="connsiteX67" fmla="*/ 740759 w 1010031"/>
                <a:gd name="connsiteY67" fmla="*/ 132302 h 1508950"/>
                <a:gd name="connsiteX68" fmla="*/ 736283 w 1010031"/>
                <a:gd name="connsiteY68" fmla="*/ 128397 h 1508950"/>
                <a:gd name="connsiteX69" fmla="*/ 718280 w 1010031"/>
                <a:gd name="connsiteY69" fmla="*/ 113728 h 1508950"/>
                <a:gd name="connsiteX70" fmla="*/ 717709 w 1010031"/>
                <a:gd name="connsiteY70" fmla="*/ 113252 h 1508950"/>
                <a:gd name="connsiteX71" fmla="*/ 715613 w 1010031"/>
                <a:gd name="connsiteY71" fmla="*/ 111633 h 1508950"/>
                <a:gd name="connsiteX72" fmla="*/ 699611 w 1010031"/>
                <a:gd name="connsiteY72" fmla="*/ 99441 h 1508950"/>
                <a:gd name="connsiteX73" fmla="*/ 693611 w 1010031"/>
                <a:gd name="connsiteY73" fmla="*/ 95155 h 1508950"/>
                <a:gd name="connsiteX74" fmla="*/ 686753 w 1010031"/>
                <a:gd name="connsiteY74" fmla="*/ 90297 h 1508950"/>
                <a:gd name="connsiteX75" fmla="*/ 680180 w 1010031"/>
                <a:gd name="connsiteY75" fmla="*/ 85630 h 1508950"/>
                <a:gd name="connsiteX76" fmla="*/ 665702 w 1010031"/>
                <a:gd name="connsiteY76" fmla="*/ 76105 h 1508950"/>
                <a:gd name="connsiteX77" fmla="*/ 661321 w 1010031"/>
                <a:gd name="connsiteY77" fmla="*/ 73152 h 1508950"/>
                <a:gd name="connsiteX78" fmla="*/ 659892 w 1010031"/>
                <a:gd name="connsiteY78" fmla="*/ 72200 h 1508950"/>
                <a:gd name="connsiteX79" fmla="*/ 638366 w 1010031"/>
                <a:gd name="connsiteY79" fmla="*/ 59055 h 1508950"/>
                <a:gd name="connsiteX80" fmla="*/ 633222 w 1010031"/>
                <a:gd name="connsiteY80" fmla="*/ 56102 h 1508950"/>
                <a:gd name="connsiteX81" fmla="*/ 619030 w 1010031"/>
                <a:gd name="connsiteY81" fmla="*/ 48197 h 1508950"/>
                <a:gd name="connsiteX82" fmla="*/ 618744 w 1010031"/>
                <a:gd name="connsiteY82" fmla="*/ 48101 h 1508950"/>
                <a:gd name="connsiteX83" fmla="*/ 602552 w 1010031"/>
                <a:gd name="connsiteY83" fmla="*/ 39719 h 1508950"/>
                <a:gd name="connsiteX84" fmla="*/ 601409 w 1010031"/>
                <a:gd name="connsiteY84" fmla="*/ 39148 h 1508950"/>
                <a:gd name="connsiteX85" fmla="*/ 597503 w 1010031"/>
                <a:gd name="connsiteY85" fmla="*/ 37338 h 1508950"/>
                <a:gd name="connsiteX86" fmla="*/ 586740 w 1010031"/>
                <a:gd name="connsiteY86" fmla="*/ 32290 h 1508950"/>
                <a:gd name="connsiteX87" fmla="*/ 584549 w 1010031"/>
                <a:gd name="connsiteY87" fmla="*/ 31242 h 1508950"/>
                <a:gd name="connsiteX88" fmla="*/ 580835 w 1010031"/>
                <a:gd name="connsiteY88" fmla="*/ 29623 h 1508950"/>
                <a:gd name="connsiteX89" fmla="*/ 571310 w 1010031"/>
                <a:gd name="connsiteY89" fmla="*/ 25622 h 1508950"/>
                <a:gd name="connsiteX90" fmla="*/ 568262 w 1010031"/>
                <a:gd name="connsiteY90" fmla="*/ 24289 h 1508950"/>
                <a:gd name="connsiteX91" fmla="*/ 565309 w 1010031"/>
                <a:gd name="connsiteY91" fmla="*/ 23146 h 1508950"/>
                <a:gd name="connsiteX92" fmla="*/ 556070 w 1010031"/>
                <a:gd name="connsiteY92" fmla="*/ 19717 h 1508950"/>
                <a:gd name="connsiteX93" fmla="*/ 552355 w 1010031"/>
                <a:gd name="connsiteY93" fmla="*/ 18288 h 1508950"/>
                <a:gd name="connsiteX94" fmla="*/ 550259 w 1010031"/>
                <a:gd name="connsiteY94" fmla="*/ 17621 h 1508950"/>
                <a:gd name="connsiteX95" fmla="*/ 540639 w 1010031"/>
                <a:gd name="connsiteY95" fmla="*/ 14478 h 1508950"/>
                <a:gd name="connsiteX96" fmla="*/ 536448 w 1010031"/>
                <a:gd name="connsiteY96" fmla="*/ 12859 h 1508950"/>
                <a:gd name="connsiteX97" fmla="*/ 535210 w 1010031"/>
                <a:gd name="connsiteY97" fmla="*/ 12478 h 1508950"/>
                <a:gd name="connsiteX98" fmla="*/ 522637 w 1010031"/>
                <a:gd name="connsiteY98" fmla="*/ 9049 h 1508950"/>
                <a:gd name="connsiteX99" fmla="*/ 520732 w 1010031"/>
                <a:gd name="connsiteY99" fmla="*/ 8477 h 1508950"/>
                <a:gd name="connsiteX100" fmla="*/ 520541 w 1010031"/>
                <a:gd name="connsiteY100" fmla="*/ 8477 h 1508950"/>
                <a:gd name="connsiteX101" fmla="*/ 505873 w 1010031"/>
                <a:gd name="connsiteY101" fmla="*/ 5239 h 1508950"/>
                <a:gd name="connsiteX102" fmla="*/ 504920 w 1010031"/>
                <a:gd name="connsiteY102" fmla="*/ 5048 h 1508950"/>
                <a:gd name="connsiteX103" fmla="*/ 501777 w 1010031"/>
                <a:gd name="connsiteY103" fmla="*/ 4572 h 1508950"/>
                <a:gd name="connsiteX104" fmla="*/ 490919 w 1010031"/>
                <a:gd name="connsiteY104" fmla="*/ 2762 h 1508950"/>
                <a:gd name="connsiteX105" fmla="*/ 488728 w 1010031"/>
                <a:gd name="connsiteY105" fmla="*/ 2381 h 1508950"/>
                <a:gd name="connsiteX106" fmla="*/ 485966 w 1010031"/>
                <a:gd name="connsiteY106" fmla="*/ 2096 h 1508950"/>
                <a:gd name="connsiteX107" fmla="*/ 474726 w 1010031"/>
                <a:gd name="connsiteY107" fmla="*/ 953 h 1508950"/>
                <a:gd name="connsiteX108" fmla="*/ 471773 w 1010031"/>
                <a:gd name="connsiteY108" fmla="*/ 667 h 1508950"/>
                <a:gd name="connsiteX109" fmla="*/ 470440 w 1010031"/>
                <a:gd name="connsiteY109" fmla="*/ 667 h 1508950"/>
                <a:gd name="connsiteX110" fmla="*/ 454724 w 1010031"/>
                <a:gd name="connsiteY110" fmla="*/ 0 h 1508950"/>
                <a:gd name="connsiteX111" fmla="*/ 453962 w 1010031"/>
                <a:gd name="connsiteY111" fmla="*/ 0 h 1508950"/>
                <a:gd name="connsiteX112" fmla="*/ 452247 w 1010031"/>
                <a:gd name="connsiteY112" fmla="*/ 95 h 1508950"/>
                <a:gd name="connsiteX113" fmla="*/ 436436 w 1010031"/>
                <a:gd name="connsiteY113" fmla="*/ 857 h 1508950"/>
                <a:gd name="connsiteX114" fmla="*/ 434340 w 1010031"/>
                <a:gd name="connsiteY114" fmla="*/ 953 h 1508950"/>
                <a:gd name="connsiteX115" fmla="*/ 433102 w 1010031"/>
                <a:gd name="connsiteY115" fmla="*/ 1143 h 1508950"/>
                <a:gd name="connsiteX116" fmla="*/ 419386 w 1010031"/>
                <a:gd name="connsiteY116" fmla="*/ 2858 h 1508950"/>
                <a:gd name="connsiteX117" fmla="*/ 410528 w 1010031"/>
                <a:gd name="connsiteY117" fmla="*/ 4477 h 1508950"/>
                <a:gd name="connsiteX118" fmla="*/ 401288 w 1010031"/>
                <a:gd name="connsiteY118" fmla="*/ 6668 h 1508950"/>
                <a:gd name="connsiteX119" fmla="*/ 395859 w 1010031"/>
                <a:gd name="connsiteY119" fmla="*/ 7906 h 1508950"/>
                <a:gd name="connsiteX120" fmla="*/ 377381 w 1010031"/>
                <a:gd name="connsiteY120" fmla="*/ 13430 h 1508950"/>
                <a:gd name="connsiteX121" fmla="*/ 376714 w 1010031"/>
                <a:gd name="connsiteY121" fmla="*/ 13716 h 1508950"/>
                <a:gd name="connsiteX122" fmla="*/ 362807 w 1010031"/>
                <a:gd name="connsiteY122" fmla="*/ 19336 h 1508950"/>
                <a:gd name="connsiteX123" fmla="*/ 355854 w 1010031"/>
                <a:gd name="connsiteY123" fmla="*/ 22193 h 1508950"/>
                <a:gd name="connsiteX124" fmla="*/ 335947 w 1010031"/>
                <a:gd name="connsiteY124" fmla="*/ 32385 h 1508950"/>
                <a:gd name="connsiteX125" fmla="*/ 335661 w 1010031"/>
                <a:gd name="connsiteY125" fmla="*/ 32576 h 1508950"/>
                <a:gd name="connsiteX126" fmla="*/ 0 w 1010031"/>
                <a:gd name="connsiteY126" fmla="*/ 227648 h 1508950"/>
                <a:gd name="connsiteX127" fmla="*/ 20098 w 1010031"/>
                <a:gd name="connsiteY127" fmla="*/ 217170 h 1508950"/>
                <a:gd name="connsiteX128" fmla="*/ 27051 w 1010031"/>
                <a:gd name="connsiteY128" fmla="*/ 214313 h 1508950"/>
                <a:gd name="connsiteX129" fmla="*/ 41053 w 1010031"/>
                <a:gd name="connsiteY129" fmla="*/ 208693 h 1508950"/>
                <a:gd name="connsiteX130" fmla="*/ 60198 w 1010031"/>
                <a:gd name="connsiteY130" fmla="*/ 202883 h 1508950"/>
                <a:gd name="connsiteX131" fmla="*/ 65627 w 1010031"/>
                <a:gd name="connsiteY131" fmla="*/ 201644 h 1508950"/>
                <a:gd name="connsiteX132" fmla="*/ 83725 w 1010031"/>
                <a:gd name="connsiteY132" fmla="*/ 197930 h 1508950"/>
                <a:gd name="connsiteX133" fmla="*/ 97441 w 1010031"/>
                <a:gd name="connsiteY133" fmla="*/ 196215 h 1508950"/>
                <a:gd name="connsiteX134" fmla="*/ 100775 w 1010031"/>
                <a:gd name="connsiteY134" fmla="*/ 195929 h 1508950"/>
                <a:gd name="connsiteX135" fmla="*/ 116586 w 1010031"/>
                <a:gd name="connsiteY135" fmla="*/ 195167 h 1508950"/>
                <a:gd name="connsiteX136" fmla="*/ 119158 w 1010031"/>
                <a:gd name="connsiteY136" fmla="*/ 195072 h 1508950"/>
                <a:gd name="connsiteX137" fmla="*/ 134969 w 1010031"/>
                <a:gd name="connsiteY137" fmla="*/ 195644 h 1508950"/>
                <a:gd name="connsiteX138" fmla="*/ 139256 w 1010031"/>
                <a:gd name="connsiteY138" fmla="*/ 196025 h 1508950"/>
                <a:gd name="connsiteX139" fmla="*/ 150495 w 1010031"/>
                <a:gd name="connsiteY139" fmla="*/ 197168 h 1508950"/>
                <a:gd name="connsiteX140" fmla="*/ 155448 w 1010031"/>
                <a:gd name="connsiteY140" fmla="*/ 197834 h 1508950"/>
                <a:gd name="connsiteX141" fmla="*/ 166307 w 1010031"/>
                <a:gd name="connsiteY141" fmla="*/ 199644 h 1508950"/>
                <a:gd name="connsiteX142" fmla="*/ 170402 w 1010031"/>
                <a:gd name="connsiteY142" fmla="*/ 200406 h 1508950"/>
                <a:gd name="connsiteX143" fmla="*/ 185071 w 1010031"/>
                <a:gd name="connsiteY143" fmla="*/ 203644 h 1508950"/>
                <a:gd name="connsiteX144" fmla="*/ 187262 w 1010031"/>
                <a:gd name="connsiteY144" fmla="*/ 204216 h 1508950"/>
                <a:gd name="connsiteX145" fmla="*/ 199739 w 1010031"/>
                <a:gd name="connsiteY145" fmla="*/ 207645 h 1508950"/>
                <a:gd name="connsiteX146" fmla="*/ 204883 w 1010031"/>
                <a:gd name="connsiteY146" fmla="*/ 209264 h 1508950"/>
                <a:gd name="connsiteX147" fmla="*/ 214503 w 1010031"/>
                <a:gd name="connsiteY147" fmla="*/ 212408 h 1508950"/>
                <a:gd name="connsiteX148" fmla="*/ 220313 w 1010031"/>
                <a:gd name="connsiteY148" fmla="*/ 214503 h 1508950"/>
                <a:gd name="connsiteX149" fmla="*/ 229553 w 1010031"/>
                <a:gd name="connsiteY149" fmla="*/ 217932 h 1508950"/>
                <a:gd name="connsiteX150" fmla="*/ 235649 w 1010031"/>
                <a:gd name="connsiteY150" fmla="*/ 220409 h 1508950"/>
                <a:gd name="connsiteX151" fmla="*/ 245174 w 1010031"/>
                <a:gd name="connsiteY151" fmla="*/ 224409 h 1508950"/>
                <a:gd name="connsiteX152" fmla="*/ 251079 w 1010031"/>
                <a:gd name="connsiteY152" fmla="*/ 226981 h 1508950"/>
                <a:gd name="connsiteX153" fmla="*/ 261842 w 1010031"/>
                <a:gd name="connsiteY153" fmla="*/ 232029 h 1508950"/>
                <a:gd name="connsiteX154" fmla="*/ 266795 w 1010031"/>
                <a:gd name="connsiteY154" fmla="*/ 234410 h 1508950"/>
                <a:gd name="connsiteX155" fmla="*/ 282988 w 1010031"/>
                <a:gd name="connsiteY155" fmla="*/ 242792 h 1508950"/>
                <a:gd name="connsiteX156" fmla="*/ 297371 w 1010031"/>
                <a:gd name="connsiteY156" fmla="*/ 250793 h 1508950"/>
                <a:gd name="connsiteX157" fmla="*/ 325469 w 1010031"/>
                <a:gd name="connsiteY157" fmla="*/ 267843 h 1508950"/>
                <a:gd name="connsiteX158" fmla="*/ 329851 w 1010031"/>
                <a:gd name="connsiteY158" fmla="*/ 270796 h 1508950"/>
                <a:gd name="connsiteX159" fmla="*/ 350901 w 1010031"/>
                <a:gd name="connsiteY159" fmla="*/ 285083 h 1508950"/>
                <a:gd name="connsiteX160" fmla="*/ 357759 w 1010031"/>
                <a:gd name="connsiteY160" fmla="*/ 289941 h 1508950"/>
                <a:gd name="connsiteX161" fmla="*/ 379762 w 1010031"/>
                <a:gd name="connsiteY161" fmla="*/ 306419 h 1508950"/>
                <a:gd name="connsiteX162" fmla="*/ 381857 w 1010031"/>
                <a:gd name="connsiteY162" fmla="*/ 308039 h 1508950"/>
                <a:gd name="connsiteX163" fmla="*/ 404908 w 1010031"/>
                <a:gd name="connsiteY163" fmla="*/ 327089 h 1508950"/>
                <a:gd name="connsiteX164" fmla="*/ 410623 w 1010031"/>
                <a:gd name="connsiteY164" fmla="*/ 332042 h 1508950"/>
                <a:gd name="connsiteX165" fmla="*/ 415290 w 1010031"/>
                <a:gd name="connsiteY165" fmla="*/ 336233 h 1508950"/>
                <a:gd name="connsiteX166" fmla="*/ 131350 w 1010031"/>
                <a:gd name="connsiteY166" fmla="*/ 501396 h 1508950"/>
                <a:gd name="connsiteX167" fmla="*/ 70485 w 1010031"/>
                <a:gd name="connsiteY167" fmla="*/ 552355 h 1508950"/>
                <a:gd name="connsiteX168" fmla="*/ 406146 w 1010031"/>
                <a:gd name="connsiteY168" fmla="*/ 357283 h 1508950"/>
                <a:gd name="connsiteX169" fmla="*/ 421291 w 1010031"/>
                <a:gd name="connsiteY169" fmla="*/ 341757 h 1508950"/>
                <a:gd name="connsiteX170" fmla="*/ 430625 w 1010031"/>
                <a:gd name="connsiteY170" fmla="*/ 350234 h 1508950"/>
                <a:gd name="connsiteX171" fmla="*/ 432911 w 1010031"/>
                <a:gd name="connsiteY171" fmla="*/ 352425 h 1508950"/>
                <a:gd name="connsiteX172" fmla="*/ 454057 w 1010031"/>
                <a:gd name="connsiteY172" fmla="*/ 373571 h 1508950"/>
                <a:gd name="connsiteX173" fmla="*/ 458248 w 1010031"/>
                <a:gd name="connsiteY173" fmla="*/ 377952 h 1508950"/>
                <a:gd name="connsiteX174" fmla="*/ 478060 w 1010031"/>
                <a:gd name="connsiteY174" fmla="*/ 399764 h 1508950"/>
                <a:gd name="connsiteX175" fmla="*/ 481013 w 1010031"/>
                <a:gd name="connsiteY175" fmla="*/ 403193 h 1508950"/>
                <a:gd name="connsiteX176" fmla="*/ 500920 w 1010031"/>
                <a:gd name="connsiteY176" fmla="*/ 427292 h 1508950"/>
                <a:gd name="connsiteX177" fmla="*/ 518922 w 1010031"/>
                <a:gd name="connsiteY177" fmla="*/ 451009 h 1508950"/>
                <a:gd name="connsiteX178" fmla="*/ 530066 w 1010031"/>
                <a:gd name="connsiteY178" fmla="*/ 466725 h 1508950"/>
                <a:gd name="connsiteX179" fmla="*/ 539115 w 1010031"/>
                <a:gd name="connsiteY179" fmla="*/ 479774 h 1508950"/>
                <a:gd name="connsiteX180" fmla="*/ 545116 w 1010031"/>
                <a:gd name="connsiteY180" fmla="*/ 488918 h 1508950"/>
                <a:gd name="connsiteX181" fmla="*/ 556165 w 1010031"/>
                <a:gd name="connsiteY181" fmla="*/ 506254 h 1508950"/>
                <a:gd name="connsiteX182" fmla="*/ 562356 w 1010031"/>
                <a:gd name="connsiteY182" fmla="*/ 516446 h 1508950"/>
                <a:gd name="connsiteX183" fmla="*/ 571691 w 1010031"/>
                <a:gd name="connsiteY183" fmla="*/ 532543 h 1508950"/>
                <a:gd name="connsiteX184" fmla="*/ 579025 w 1010031"/>
                <a:gd name="connsiteY184" fmla="*/ 545687 h 1508950"/>
                <a:gd name="connsiteX185" fmla="*/ 589883 w 1010031"/>
                <a:gd name="connsiteY185" fmla="*/ 566261 h 1508950"/>
                <a:gd name="connsiteX186" fmla="*/ 591788 w 1010031"/>
                <a:gd name="connsiteY186" fmla="*/ 569976 h 1508950"/>
                <a:gd name="connsiteX187" fmla="*/ 604457 w 1010031"/>
                <a:gd name="connsiteY187" fmla="*/ 596551 h 1508950"/>
                <a:gd name="connsiteX188" fmla="*/ 606362 w 1010031"/>
                <a:gd name="connsiteY188" fmla="*/ 600742 h 1508950"/>
                <a:gd name="connsiteX189" fmla="*/ 617601 w 1010031"/>
                <a:gd name="connsiteY189" fmla="*/ 627221 h 1508950"/>
                <a:gd name="connsiteX190" fmla="*/ 619411 w 1010031"/>
                <a:gd name="connsiteY190" fmla="*/ 631793 h 1508950"/>
                <a:gd name="connsiteX191" fmla="*/ 630269 w 1010031"/>
                <a:gd name="connsiteY191" fmla="*/ 660559 h 1508950"/>
                <a:gd name="connsiteX192" fmla="*/ 639604 w 1010031"/>
                <a:gd name="connsiteY192" fmla="*/ 688467 h 1508950"/>
                <a:gd name="connsiteX193" fmla="*/ 641033 w 1010031"/>
                <a:gd name="connsiteY193" fmla="*/ 693039 h 1508950"/>
                <a:gd name="connsiteX194" fmla="*/ 648938 w 1010031"/>
                <a:gd name="connsiteY194" fmla="*/ 720281 h 1508950"/>
                <a:gd name="connsiteX195" fmla="*/ 650653 w 1010031"/>
                <a:gd name="connsiteY195" fmla="*/ 726948 h 1508950"/>
                <a:gd name="connsiteX196" fmla="*/ 656273 w 1010031"/>
                <a:gd name="connsiteY196" fmla="*/ 749903 h 1508950"/>
                <a:gd name="connsiteX197" fmla="*/ 657511 w 1010031"/>
                <a:gd name="connsiteY197" fmla="*/ 755428 h 1508950"/>
                <a:gd name="connsiteX198" fmla="*/ 662940 w 1010031"/>
                <a:gd name="connsiteY198" fmla="*/ 782384 h 1508950"/>
                <a:gd name="connsiteX199" fmla="*/ 663988 w 1010031"/>
                <a:gd name="connsiteY199" fmla="*/ 788575 h 1508950"/>
                <a:gd name="connsiteX200" fmla="*/ 667512 w 1010031"/>
                <a:gd name="connsiteY200" fmla="*/ 810959 h 1508950"/>
                <a:gd name="connsiteX201" fmla="*/ 668369 w 1010031"/>
                <a:gd name="connsiteY201" fmla="*/ 817150 h 1508950"/>
                <a:gd name="connsiteX202" fmla="*/ 671322 w 1010031"/>
                <a:gd name="connsiteY202" fmla="*/ 843820 h 1508950"/>
                <a:gd name="connsiteX203" fmla="*/ 671798 w 1010031"/>
                <a:gd name="connsiteY203" fmla="*/ 849440 h 1508950"/>
                <a:gd name="connsiteX204" fmla="*/ 673227 w 1010031"/>
                <a:gd name="connsiteY204" fmla="*/ 871157 h 1508950"/>
                <a:gd name="connsiteX205" fmla="*/ 673608 w 1010031"/>
                <a:gd name="connsiteY205" fmla="*/ 878872 h 1508950"/>
                <a:gd name="connsiteX206" fmla="*/ 674180 w 1010031"/>
                <a:gd name="connsiteY206" fmla="*/ 905542 h 1508950"/>
                <a:gd name="connsiteX207" fmla="*/ 673703 w 1010031"/>
                <a:gd name="connsiteY207" fmla="*/ 925735 h 1508950"/>
                <a:gd name="connsiteX208" fmla="*/ 673418 w 1010031"/>
                <a:gd name="connsiteY208" fmla="*/ 936022 h 1508950"/>
                <a:gd name="connsiteX209" fmla="*/ 672084 w 1010031"/>
                <a:gd name="connsiteY209" fmla="*/ 958120 h 1508950"/>
                <a:gd name="connsiteX210" fmla="*/ 671703 w 1010031"/>
                <a:gd name="connsiteY210" fmla="*/ 964692 h 1508950"/>
                <a:gd name="connsiteX211" fmla="*/ 669798 w 1010031"/>
                <a:gd name="connsiteY211" fmla="*/ 983552 h 1508950"/>
                <a:gd name="connsiteX212" fmla="*/ 668846 w 1010031"/>
                <a:gd name="connsiteY212" fmla="*/ 992696 h 1508950"/>
                <a:gd name="connsiteX213" fmla="*/ 668369 w 1010031"/>
                <a:gd name="connsiteY213" fmla="*/ 995648 h 1508950"/>
                <a:gd name="connsiteX214" fmla="*/ 664750 w 1010031"/>
                <a:gd name="connsiteY214" fmla="*/ 1020032 h 1508950"/>
                <a:gd name="connsiteX215" fmla="*/ 663607 w 1010031"/>
                <a:gd name="connsiteY215" fmla="*/ 1025843 h 1508950"/>
                <a:gd name="connsiteX216" fmla="*/ 659416 w 1010031"/>
                <a:gd name="connsiteY216" fmla="*/ 1046988 h 1508950"/>
                <a:gd name="connsiteX217" fmla="*/ 657511 w 1010031"/>
                <a:gd name="connsiteY217" fmla="*/ 1054703 h 1508950"/>
                <a:gd name="connsiteX218" fmla="*/ 652463 w 1010031"/>
                <a:gd name="connsiteY218" fmla="*/ 1074039 h 1508950"/>
                <a:gd name="connsiteX219" fmla="*/ 649796 w 1010031"/>
                <a:gd name="connsiteY219" fmla="*/ 1082707 h 1508950"/>
                <a:gd name="connsiteX220" fmla="*/ 643319 w 1010031"/>
                <a:gd name="connsiteY220" fmla="*/ 1102424 h 1508950"/>
                <a:gd name="connsiteX221" fmla="*/ 637699 w 1010031"/>
                <a:gd name="connsiteY221" fmla="*/ 1117664 h 1508950"/>
                <a:gd name="connsiteX222" fmla="*/ 627888 w 1010031"/>
                <a:gd name="connsiteY222" fmla="*/ 1140143 h 1508950"/>
                <a:gd name="connsiteX223" fmla="*/ 615982 w 1010031"/>
                <a:gd name="connsiteY223" fmla="*/ 1163288 h 1508950"/>
                <a:gd name="connsiteX224" fmla="*/ 611600 w 1010031"/>
                <a:gd name="connsiteY224" fmla="*/ 1170718 h 1508950"/>
                <a:gd name="connsiteX225" fmla="*/ 602266 w 1010031"/>
                <a:gd name="connsiteY225" fmla="*/ 1186434 h 1508950"/>
                <a:gd name="connsiteX226" fmla="*/ 589312 w 1010031"/>
                <a:gd name="connsiteY226" fmla="*/ 1205960 h 1508950"/>
                <a:gd name="connsiteX227" fmla="*/ 586359 w 1010031"/>
                <a:gd name="connsiteY227" fmla="*/ 1210247 h 1508950"/>
                <a:gd name="connsiteX228" fmla="*/ 571595 w 1010031"/>
                <a:gd name="connsiteY228" fmla="*/ 1230154 h 1508950"/>
                <a:gd name="connsiteX229" fmla="*/ 569881 w 1010031"/>
                <a:gd name="connsiteY229" fmla="*/ 1232345 h 1508950"/>
                <a:gd name="connsiteX230" fmla="*/ 554546 w 1010031"/>
                <a:gd name="connsiteY230" fmla="*/ 1251109 h 1508950"/>
                <a:gd name="connsiteX231" fmla="*/ 551498 w 1010031"/>
                <a:gd name="connsiteY231" fmla="*/ 1254728 h 1508950"/>
                <a:gd name="connsiteX232" fmla="*/ 533876 w 1010031"/>
                <a:gd name="connsiteY232" fmla="*/ 1274445 h 1508950"/>
                <a:gd name="connsiteX233" fmla="*/ 530066 w 1010031"/>
                <a:gd name="connsiteY233" fmla="*/ 1278541 h 1508950"/>
                <a:gd name="connsiteX234" fmla="*/ 510350 w 1010031"/>
                <a:gd name="connsiteY234" fmla="*/ 1298924 h 1508950"/>
                <a:gd name="connsiteX235" fmla="*/ 244697 w 1010031"/>
                <a:gd name="connsiteY235" fmla="*/ 1508951 h 1508950"/>
                <a:gd name="connsiteX236" fmla="*/ 580358 w 1010031"/>
                <a:gd name="connsiteY236" fmla="*/ 1313879 h 1508950"/>
                <a:gd name="connsiteX237" fmla="*/ 846011 w 1010031"/>
                <a:gd name="connsiteY237" fmla="*/ 1103948 h 1508950"/>
                <a:gd name="connsiteX238" fmla="*/ 865727 w 1010031"/>
                <a:gd name="connsiteY238" fmla="*/ 1083564 h 1508950"/>
                <a:gd name="connsiteX239" fmla="*/ 869537 w 1010031"/>
                <a:gd name="connsiteY239" fmla="*/ 1079468 h 1508950"/>
                <a:gd name="connsiteX240" fmla="*/ 887159 w 1010031"/>
                <a:gd name="connsiteY240" fmla="*/ 1059752 h 1508950"/>
                <a:gd name="connsiteX241" fmla="*/ 890207 w 1010031"/>
                <a:gd name="connsiteY241" fmla="*/ 1056132 h 1508950"/>
                <a:gd name="connsiteX242" fmla="*/ 905447 w 1010031"/>
                <a:gd name="connsiteY242" fmla="*/ 1037463 h 1508950"/>
                <a:gd name="connsiteX243" fmla="*/ 907256 w 1010031"/>
                <a:gd name="connsiteY243" fmla="*/ 1035272 h 1508950"/>
                <a:gd name="connsiteX244" fmla="*/ 922020 w 1010031"/>
                <a:gd name="connsiteY244" fmla="*/ 1015365 h 1508950"/>
                <a:gd name="connsiteX245" fmla="*/ 925068 w 1010031"/>
                <a:gd name="connsiteY245" fmla="*/ 1011079 h 1508950"/>
                <a:gd name="connsiteX246" fmla="*/ 937451 w 1010031"/>
                <a:gd name="connsiteY246" fmla="*/ 992600 h 1508950"/>
                <a:gd name="connsiteX247" fmla="*/ 938022 w 1010031"/>
                <a:gd name="connsiteY247" fmla="*/ 991553 h 1508950"/>
                <a:gd name="connsiteX248" fmla="*/ 947357 w 1010031"/>
                <a:gd name="connsiteY248" fmla="*/ 975836 h 1508950"/>
                <a:gd name="connsiteX249" fmla="*/ 951738 w 1010031"/>
                <a:gd name="connsiteY249" fmla="*/ 968407 h 1508950"/>
                <a:gd name="connsiteX250" fmla="*/ 963644 w 1010031"/>
                <a:gd name="connsiteY250" fmla="*/ 945261 h 1508950"/>
                <a:gd name="connsiteX251" fmla="*/ 963644 w 1010031"/>
                <a:gd name="connsiteY251" fmla="*/ 945166 h 1508950"/>
                <a:gd name="connsiteX252" fmla="*/ 973455 w 1010031"/>
                <a:gd name="connsiteY252" fmla="*/ 922687 h 1508950"/>
                <a:gd name="connsiteX253" fmla="*/ 977456 w 1010031"/>
                <a:gd name="connsiteY253" fmla="*/ 912305 h 1508950"/>
                <a:gd name="connsiteX254" fmla="*/ 979075 w 1010031"/>
                <a:gd name="connsiteY254" fmla="*/ 907352 h 1508950"/>
                <a:gd name="connsiteX255" fmla="*/ 985552 w 1010031"/>
                <a:gd name="connsiteY255" fmla="*/ 887635 h 1508950"/>
                <a:gd name="connsiteX256" fmla="*/ 987457 w 1010031"/>
                <a:gd name="connsiteY256" fmla="*/ 881920 h 1508950"/>
                <a:gd name="connsiteX257" fmla="*/ 988219 w 1010031"/>
                <a:gd name="connsiteY257" fmla="*/ 878967 h 1508950"/>
                <a:gd name="connsiteX258" fmla="*/ 993267 w 1010031"/>
                <a:gd name="connsiteY258" fmla="*/ 859631 h 1508950"/>
                <a:gd name="connsiteX259" fmla="*/ 994886 w 1010031"/>
                <a:gd name="connsiteY259" fmla="*/ 853250 h 1508950"/>
                <a:gd name="connsiteX260" fmla="*/ 995172 w 1010031"/>
                <a:gd name="connsiteY260" fmla="*/ 851916 h 1508950"/>
                <a:gd name="connsiteX261" fmla="*/ 999363 w 1010031"/>
                <a:gd name="connsiteY261" fmla="*/ 830675 h 1508950"/>
                <a:gd name="connsiteX262" fmla="*/ 1000411 w 1010031"/>
                <a:gd name="connsiteY262" fmla="*/ 825246 h 1508950"/>
                <a:gd name="connsiteX263" fmla="*/ 1000506 w 1010031"/>
                <a:gd name="connsiteY263" fmla="*/ 824865 h 1508950"/>
                <a:gd name="connsiteX264" fmla="*/ 1004126 w 1010031"/>
                <a:gd name="connsiteY264" fmla="*/ 800481 h 1508950"/>
                <a:gd name="connsiteX265" fmla="*/ 1004602 w 1010031"/>
                <a:gd name="connsiteY265" fmla="*/ 797528 h 1508950"/>
                <a:gd name="connsiteX266" fmla="*/ 1004602 w 1010031"/>
                <a:gd name="connsiteY266" fmla="*/ 797433 h 1508950"/>
                <a:gd name="connsiteX267" fmla="*/ 1005459 w 1010031"/>
                <a:gd name="connsiteY267" fmla="*/ 789051 h 1508950"/>
                <a:gd name="connsiteX268" fmla="*/ 1007459 w 1010031"/>
                <a:gd name="connsiteY268" fmla="*/ 769620 h 1508950"/>
                <a:gd name="connsiteX269" fmla="*/ 1007459 w 1010031"/>
                <a:gd name="connsiteY269" fmla="*/ 769525 h 1508950"/>
                <a:gd name="connsiteX270" fmla="*/ 1007840 w 1010031"/>
                <a:gd name="connsiteY270" fmla="*/ 763334 h 1508950"/>
                <a:gd name="connsiteX271" fmla="*/ 1009174 w 1010031"/>
                <a:gd name="connsiteY271" fmla="*/ 741331 h 1508950"/>
                <a:gd name="connsiteX272" fmla="*/ 1009174 w 1010031"/>
                <a:gd name="connsiteY272" fmla="*/ 740855 h 1508950"/>
                <a:gd name="connsiteX273" fmla="*/ 1009460 w 1010031"/>
                <a:gd name="connsiteY273" fmla="*/ 730282 h 1508950"/>
                <a:gd name="connsiteX274" fmla="*/ 1010031 w 1010031"/>
                <a:gd name="connsiteY274" fmla="*/ 712280 h 1508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Lst>
              <a:rect l="l" t="t" r="r" b="b"/>
              <a:pathLst>
                <a:path w="1010031" h="1508950">
                  <a:moveTo>
                    <a:pt x="1010031" y="712280"/>
                  </a:moveTo>
                  <a:cubicBezTo>
                    <a:pt x="1010031" y="711708"/>
                    <a:pt x="1010031" y="711137"/>
                    <a:pt x="1010031" y="710565"/>
                  </a:cubicBezTo>
                  <a:cubicBezTo>
                    <a:pt x="1010031" y="703517"/>
                    <a:pt x="1009936" y="696468"/>
                    <a:pt x="1009745" y="689420"/>
                  </a:cubicBezTo>
                  <a:cubicBezTo>
                    <a:pt x="1009650" y="687610"/>
                    <a:pt x="1009555" y="685705"/>
                    <a:pt x="1009460" y="683895"/>
                  </a:cubicBezTo>
                  <a:cubicBezTo>
                    <a:pt x="1009364" y="681323"/>
                    <a:pt x="1009269" y="678752"/>
                    <a:pt x="1009079" y="676180"/>
                  </a:cubicBezTo>
                  <a:cubicBezTo>
                    <a:pt x="1008983" y="673322"/>
                    <a:pt x="1008888" y="670560"/>
                    <a:pt x="1008698" y="667703"/>
                  </a:cubicBezTo>
                  <a:cubicBezTo>
                    <a:pt x="1008412" y="663321"/>
                    <a:pt x="1008031" y="658844"/>
                    <a:pt x="1007650" y="654463"/>
                  </a:cubicBezTo>
                  <a:cubicBezTo>
                    <a:pt x="1007459" y="652558"/>
                    <a:pt x="1007364" y="650653"/>
                    <a:pt x="1007174" y="648843"/>
                  </a:cubicBezTo>
                  <a:cubicBezTo>
                    <a:pt x="1007078" y="648081"/>
                    <a:pt x="1007078" y="647224"/>
                    <a:pt x="1006983" y="646462"/>
                  </a:cubicBezTo>
                  <a:cubicBezTo>
                    <a:pt x="1006316" y="639509"/>
                    <a:pt x="1005554" y="632555"/>
                    <a:pt x="1004697" y="625507"/>
                  </a:cubicBezTo>
                  <a:cubicBezTo>
                    <a:pt x="1004507" y="624364"/>
                    <a:pt x="1004411" y="623221"/>
                    <a:pt x="1004221" y="622078"/>
                  </a:cubicBezTo>
                  <a:cubicBezTo>
                    <a:pt x="1003935" y="619982"/>
                    <a:pt x="1003649" y="617982"/>
                    <a:pt x="1003364" y="615887"/>
                  </a:cubicBezTo>
                  <a:cubicBezTo>
                    <a:pt x="1002792" y="612172"/>
                    <a:pt x="1002316" y="608362"/>
                    <a:pt x="1001744" y="604647"/>
                  </a:cubicBezTo>
                  <a:cubicBezTo>
                    <a:pt x="1001173" y="600932"/>
                    <a:pt x="1000506" y="597218"/>
                    <a:pt x="999839" y="593503"/>
                  </a:cubicBezTo>
                  <a:cubicBezTo>
                    <a:pt x="999458" y="591407"/>
                    <a:pt x="999173" y="589407"/>
                    <a:pt x="998792" y="587312"/>
                  </a:cubicBezTo>
                  <a:cubicBezTo>
                    <a:pt x="998601" y="586169"/>
                    <a:pt x="998411" y="585026"/>
                    <a:pt x="998220" y="583787"/>
                  </a:cubicBezTo>
                  <a:cubicBezTo>
                    <a:pt x="996887" y="576834"/>
                    <a:pt x="995458" y="569881"/>
                    <a:pt x="993934" y="562928"/>
                  </a:cubicBezTo>
                  <a:cubicBezTo>
                    <a:pt x="993743" y="562070"/>
                    <a:pt x="993553" y="561213"/>
                    <a:pt x="993362" y="560356"/>
                  </a:cubicBezTo>
                  <a:cubicBezTo>
                    <a:pt x="992981" y="558546"/>
                    <a:pt x="992505" y="556736"/>
                    <a:pt x="992124" y="554831"/>
                  </a:cubicBezTo>
                  <a:cubicBezTo>
                    <a:pt x="991172" y="550545"/>
                    <a:pt x="990219" y="546259"/>
                    <a:pt x="989076" y="541973"/>
                  </a:cubicBezTo>
                  <a:cubicBezTo>
                    <a:pt x="988219" y="538639"/>
                    <a:pt x="987362" y="535305"/>
                    <a:pt x="986409" y="531971"/>
                  </a:cubicBezTo>
                  <a:cubicBezTo>
                    <a:pt x="985838" y="529781"/>
                    <a:pt x="985266" y="527590"/>
                    <a:pt x="984695" y="525304"/>
                  </a:cubicBezTo>
                  <a:cubicBezTo>
                    <a:pt x="984314" y="523875"/>
                    <a:pt x="983933" y="522446"/>
                    <a:pt x="983552" y="520922"/>
                  </a:cubicBezTo>
                  <a:cubicBezTo>
                    <a:pt x="981647" y="513969"/>
                    <a:pt x="979551" y="507016"/>
                    <a:pt x="977456" y="500063"/>
                  </a:cubicBezTo>
                  <a:cubicBezTo>
                    <a:pt x="977265" y="499396"/>
                    <a:pt x="976979" y="498729"/>
                    <a:pt x="976789" y="498062"/>
                  </a:cubicBezTo>
                  <a:cubicBezTo>
                    <a:pt x="976313" y="496538"/>
                    <a:pt x="975836" y="495014"/>
                    <a:pt x="975360" y="493490"/>
                  </a:cubicBezTo>
                  <a:cubicBezTo>
                    <a:pt x="973931" y="488823"/>
                    <a:pt x="972407" y="484156"/>
                    <a:pt x="970883" y="479489"/>
                  </a:cubicBezTo>
                  <a:cubicBezTo>
                    <a:pt x="969359" y="474821"/>
                    <a:pt x="967740" y="470249"/>
                    <a:pt x="966121" y="465582"/>
                  </a:cubicBezTo>
                  <a:cubicBezTo>
                    <a:pt x="965549" y="463868"/>
                    <a:pt x="964883" y="462153"/>
                    <a:pt x="964311" y="460439"/>
                  </a:cubicBezTo>
                  <a:cubicBezTo>
                    <a:pt x="962216" y="454533"/>
                    <a:pt x="960025" y="448723"/>
                    <a:pt x="957739" y="442913"/>
                  </a:cubicBezTo>
                  <a:cubicBezTo>
                    <a:pt x="956977" y="440912"/>
                    <a:pt x="956120" y="438912"/>
                    <a:pt x="955262" y="436817"/>
                  </a:cubicBezTo>
                  <a:cubicBezTo>
                    <a:pt x="954691" y="435293"/>
                    <a:pt x="954024" y="433769"/>
                    <a:pt x="953453" y="432245"/>
                  </a:cubicBezTo>
                  <a:cubicBezTo>
                    <a:pt x="952595" y="430244"/>
                    <a:pt x="951833" y="428149"/>
                    <a:pt x="950976" y="426149"/>
                  </a:cubicBezTo>
                  <a:cubicBezTo>
                    <a:pt x="948690" y="420719"/>
                    <a:pt x="946404" y="415290"/>
                    <a:pt x="944023" y="409956"/>
                  </a:cubicBezTo>
                  <a:cubicBezTo>
                    <a:pt x="943451" y="408623"/>
                    <a:pt x="942785" y="407194"/>
                    <a:pt x="942118" y="405860"/>
                  </a:cubicBezTo>
                  <a:cubicBezTo>
                    <a:pt x="941451" y="404432"/>
                    <a:pt x="940880" y="403098"/>
                    <a:pt x="940213" y="401669"/>
                  </a:cubicBezTo>
                  <a:cubicBezTo>
                    <a:pt x="938975" y="399002"/>
                    <a:pt x="937832" y="396335"/>
                    <a:pt x="936593" y="393668"/>
                  </a:cubicBezTo>
                  <a:cubicBezTo>
                    <a:pt x="933926" y="387953"/>
                    <a:pt x="931164" y="382334"/>
                    <a:pt x="928402" y="376714"/>
                  </a:cubicBezTo>
                  <a:cubicBezTo>
                    <a:pt x="928116" y="376142"/>
                    <a:pt x="927830" y="375666"/>
                    <a:pt x="927640" y="375095"/>
                  </a:cubicBezTo>
                  <a:cubicBezTo>
                    <a:pt x="926973" y="373856"/>
                    <a:pt x="926306" y="372618"/>
                    <a:pt x="925735" y="371285"/>
                  </a:cubicBezTo>
                  <a:cubicBezTo>
                    <a:pt x="923354" y="366617"/>
                    <a:pt x="921068" y="362045"/>
                    <a:pt x="918591" y="357473"/>
                  </a:cubicBezTo>
                  <a:cubicBezTo>
                    <a:pt x="917448" y="355283"/>
                    <a:pt x="916115" y="353092"/>
                    <a:pt x="914876" y="350806"/>
                  </a:cubicBezTo>
                  <a:cubicBezTo>
                    <a:pt x="912495" y="346424"/>
                    <a:pt x="910019" y="342043"/>
                    <a:pt x="907542" y="337661"/>
                  </a:cubicBezTo>
                  <a:cubicBezTo>
                    <a:pt x="906018" y="335090"/>
                    <a:pt x="904685" y="332423"/>
                    <a:pt x="903161" y="329851"/>
                  </a:cubicBezTo>
                  <a:cubicBezTo>
                    <a:pt x="901541" y="327089"/>
                    <a:pt x="899827" y="324422"/>
                    <a:pt x="898208" y="321659"/>
                  </a:cubicBezTo>
                  <a:cubicBezTo>
                    <a:pt x="896207" y="318230"/>
                    <a:pt x="894112" y="314801"/>
                    <a:pt x="892016" y="311468"/>
                  </a:cubicBezTo>
                  <a:cubicBezTo>
                    <a:pt x="888397" y="305657"/>
                    <a:pt x="884682" y="299847"/>
                    <a:pt x="880967" y="294132"/>
                  </a:cubicBezTo>
                  <a:cubicBezTo>
                    <a:pt x="878967" y="291084"/>
                    <a:pt x="877062" y="288036"/>
                    <a:pt x="874967" y="284988"/>
                  </a:cubicBezTo>
                  <a:cubicBezTo>
                    <a:pt x="874300" y="283940"/>
                    <a:pt x="873633" y="282893"/>
                    <a:pt x="872871" y="281845"/>
                  </a:cubicBezTo>
                  <a:cubicBezTo>
                    <a:pt x="870585" y="278511"/>
                    <a:pt x="868204" y="275273"/>
                    <a:pt x="865823" y="271939"/>
                  </a:cubicBezTo>
                  <a:cubicBezTo>
                    <a:pt x="862108" y="266700"/>
                    <a:pt x="858488" y="261366"/>
                    <a:pt x="854678" y="256223"/>
                  </a:cubicBezTo>
                  <a:cubicBezTo>
                    <a:pt x="853821" y="255080"/>
                    <a:pt x="853154" y="253937"/>
                    <a:pt x="852297" y="252889"/>
                  </a:cubicBezTo>
                  <a:cubicBezTo>
                    <a:pt x="847249" y="246126"/>
                    <a:pt x="842105" y="239363"/>
                    <a:pt x="836771" y="232601"/>
                  </a:cubicBezTo>
                  <a:cubicBezTo>
                    <a:pt x="836771" y="232601"/>
                    <a:pt x="836676" y="232505"/>
                    <a:pt x="836676" y="232505"/>
                  </a:cubicBezTo>
                  <a:cubicBezTo>
                    <a:pt x="832580" y="227362"/>
                    <a:pt x="828485" y="222218"/>
                    <a:pt x="824294" y="217170"/>
                  </a:cubicBezTo>
                  <a:cubicBezTo>
                    <a:pt x="821817" y="214217"/>
                    <a:pt x="819245" y="211265"/>
                    <a:pt x="816769" y="208312"/>
                  </a:cubicBezTo>
                  <a:cubicBezTo>
                    <a:pt x="815816" y="207169"/>
                    <a:pt x="814864" y="206026"/>
                    <a:pt x="813816" y="204883"/>
                  </a:cubicBezTo>
                  <a:cubicBezTo>
                    <a:pt x="813149" y="204026"/>
                    <a:pt x="812387" y="203264"/>
                    <a:pt x="811721" y="202406"/>
                  </a:cubicBezTo>
                  <a:cubicBezTo>
                    <a:pt x="807434" y="197549"/>
                    <a:pt x="803053" y="192691"/>
                    <a:pt x="798671" y="187928"/>
                  </a:cubicBezTo>
                  <a:cubicBezTo>
                    <a:pt x="797147" y="186309"/>
                    <a:pt x="795623" y="184690"/>
                    <a:pt x="794099" y="183166"/>
                  </a:cubicBezTo>
                  <a:cubicBezTo>
                    <a:pt x="792671" y="181737"/>
                    <a:pt x="791337" y="180213"/>
                    <a:pt x="789908" y="178784"/>
                  </a:cubicBezTo>
                  <a:cubicBezTo>
                    <a:pt x="788194" y="176975"/>
                    <a:pt x="786479" y="175069"/>
                    <a:pt x="784670" y="173355"/>
                  </a:cubicBezTo>
                  <a:cubicBezTo>
                    <a:pt x="779717" y="168307"/>
                    <a:pt x="774668" y="163354"/>
                    <a:pt x="769620" y="158401"/>
                  </a:cubicBezTo>
                  <a:cubicBezTo>
                    <a:pt x="769334" y="158115"/>
                    <a:pt x="769049" y="157925"/>
                    <a:pt x="768763" y="157639"/>
                  </a:cubicBezTo>
                  <a:cubicBezTo>
                    <a:pt x="768001" y="156877"/>
                    <a:pt x="767144" y="156210"/>
                    <a:pt x="766382" y="155448"/>
                  </a:cubicBezTo>
                  <a:cubicBezTo>
                    <a:pt x="762095" y="151352"/>
                    <a:pt x="757809" y="147352"/>
                    <a:pt x="753428" y="143351"/>
                  </a:cubicBezTo>
                  <a:cubicBezTo>
                    <a:pt x="751142" y="141256"/>
                    <a:pt x="748760" y="139351"/>
                    <a:pt x="746474" y="137255"/>
                  </a:cubicBezTo>
                  <a:cubicBezTo>
                    <a:pt x="744569" y="135636"/>
                    <a:pt x="742664" y="133922"/>
                    <a:pt x="740759" y="132302"/>
                  </a:cubicBezTo>
                  <a:cubicBezTo>
                    <a:pt x="739235" y="130969"/>
                    <a:pt x="737807" y="129635"/>
                    <a:pt x="736283" y="128397"/>
                  </a:cubicBezTo>
                  <a:cubicBezTo>
                    <a:pt x="730377" y="123444"/>
                    <a:pt x="724376" y="118491"/>
                    <a:pt x="718280" y="113728"/>
                  </a:cubicBezTo>
                  <a:cubicBezTo>
                    <a:pt x="718090" y="113538"/>
                    <a:pt x="717899" y="113443"/>
                    <a:pt x="717709" y="113252"/>
                  </a:cubicBezTo>
                  <a:cubicBezTo>
                    <a:pt x="717042" y="112681"/>
                    <a:pt x="716280" y="112205"/>
                    <a:pt x="715613" y="111633"/>
                  </a:cubicBezTo>
                  <a:cubicBezTo>
                    <a:pt x="710375" y="107537"/>
                    <a:pt x="705041" y="103442"/>
                    <a:pt x="699611" y="99441"/>
                  </a:cubicBezTo>
                  <a:cubicBezTo>
                    <a:pt x="697611" y="98012"/>
                    <a:pt x="695611" y="96584"/>
                    <a:pt x="693611" y="95155"/>
                  </a:cubicBezTo>
                  <a:cubicBezTo>
                    <a:pt x="691325" y="93536"/>
                    <a:pt x="689039" y="91916"/>
                    <a:pt x="686753" y="90297"/>
                  </a:cubicBezTo>
                  <a:cubicBezTo>
                    <a:pt x="684562" y="88773"/>
                    <a:pt x="682371" y="87154"/>
                    <a:pt x="680180" y="85630"/>
                  </a:cubicBezTo>
                  <a:cubicBezTo>
                    <a:pt x="675418" y="82391"/>
                    <a:pt x="670560" y="79248"/>
                    <a:pt x="665702" y="76105"/>
                  </a:cubicBezTo>
                  <a:cubicBezTo>
                    <a:pt x="664178" y="75152"/>
                    <a:pt x="662750" y="74105"/>
                    <a:pt x="661321" y="73152"/>
                  </a:cubicBezTo>
                  <a:cubicBezTo>
                    <a:pt x="660845" y="72866"/>
                    <a:pt x="660368" y="72485"/>
                    <a:pt x="659892" y="72200"/>
                  </a:cubicBezTo>
                  <a:cubicBezTo>
                    <a:pt x="652844" y="67723"/>
                    <a:pt x="645605" y="63341"/>
                    <a:pt x="638366" y="59055"/>
                  </a:cubicBezTo>
                  <a:cubicBezTo>
                    <a:pt x="636651" y="58007"/>
                    <a:pt x="634937" y="57055"/>
                    <a:pt x="633222" y="56102"/>
                  </a:cubicBezTo>
                  <a:cubicBezTo>
                    <a:pt x="628460" y="53340"/>
                    <a:pt x="623792" y="50768"/>
                    <a:pt x="619030" y="48197"/>
                  </a:cubicBezTo>
                  <a:cubicBezTo>
                    <a:pt x="618935" y="48197"/>
                    <a:pt x="618839" y="48101"/>
                    <a:pt x="618744" y="48101"/>
                  </a:cubicBezTo>
                  <a:cubicBezTo>
                    <a:pt x="613315" y="45148"/>
                    <a:pt x="607886" y="42386"/>
                    <a:pt x="602552" y="39719"/>
                  </a:cubicBezTo>
                  <a:cubicBezTo>
                    <a:pt x="602171" y="39529"/>
                    <a:pt x="601790" y="39338"/>
                    <a:pt x="601409" y="39148"/>
                  </a:cubicBezTo>
                  <a:cubicBezTo>
                    <a:pt x="600075" y="38481"/>
                    <a:pt x="598837" y="37910"/>
                    <a:pt x="597503" y="37338"/>
                  </a:cubicBezTo>
                  <a:cubicBezTo>
                    <a:pt x="593884" y="35624"/>
                    <a:pt x="590264" y="33909"/>
                    <a:pt x="586740" y="32290"/>
                  </a:cubicBezTo>
                  <a:cubicBezTo>
                    <a:pt x="585978" y="32004"/>
                    <a:pt x="585311" y="31623"/>
                    <a:pt x="584549" y="31242"/>
                  </a:cubicBezTo>
                  <a:cubicBezTo>
                    <a:pt x="583311" y="30671"/>
                    <a:pt x="582073" y="30194"/>
                    <a:pt x="580835" y="29623"/>
                  </a:cubicBezTo>
                  <a:cubicBezTo>
                    <a:pt x="577691" y="28194"/>
                    <a:pt x="574453" y="26861"/>
                    <a:pt x="571310" y="25622"/>
                  </a:cubicBezTo>
                  <a:cubicBezTo>
                    <a:pt x="570262" y="25241"/>
                    <a:pt x="569309" y="24765"/>
                    <a:pt x="568262" y="24289"/>
                  </a:cubicBezTo>
                  <a:cubicBezTo>
                    <a:pt x="567214" y="23908"/>
                    <a:pt x="566261" y="23527"/>
                    <a:pt x="565309" y="23146"/>
                  </a:cubicBezTo>
                  <a:cubicBezTo>
                    <a:pt x="562261" y="21908"/>
                    <a:pt x="559118" y="20765"/>
                    <a:pt x="556070" y="19717"/>
                  </a:cubicBezTo>
                  <a:cubicBezTo>
                    <a:pt x="554831" y="19241"/>
                    <a:pt x="553593" y="18764"/>
                    <a:pt x="552355" y="18288"/>
                  </a:cubicBezTo>
                  <a:cubicBezTo>
                    <a:pt x="551688" y="18002"/>
                    <a:pt x="550926" y="17812"/>
                    <a:pt x="550259" y="17621"/>
                  </a:cubicBezTo>
                  <a:cubicBezTo>
                    <a:pt x="547021" y="16478"/>
                    <a:pt x="543782" y="15431"/>
                    <a:pt x="540639" y="14478"/>
                  </a:cubicBezTo>
                  <a:cubicBezTo>
                    <a:pt x="539115" y="13811"/>
                    <a:pt x="537782" y="13240"/>
                    <a:pt x="536448" y="12859"/>
                  </a:cubicBezTo>
                  <a:cubicBezTo>
                    <a:pt x="536067" y="12764"/>
                    <a:pt x="535686" y="12668"/>
                    <a:pt x="535210" y="12478"/>
                  </a:cubicBezTo>
                  <a:cubicBezTo>
                    <a:pt x="531019" y="11239"/>
                    <a:pt x="526828" y="10096"/>
                    <a:pt x="522637" y="9049"/>
                  </a:cubicBezTo>
                  <a:cubicBezTo>
                    <a:pt x="521970" y="8858"/>
                    <a:pt x="521399" y="8668"/>
                    <a:pt x="520732" y="8477"/>
                  </a:cubicBezTo>
                  <a:cubicBezTo>
                    <a:pt x="520637" y="8477"/>
                    <a:pt x="520637" y="8477"/>
                    <a:pt x="520541" y="8477"/>
                  </a:cubicBezTo>
                  <a:cubicBezTo>
                    <a:pt x="515588" y="7239"/>
                    <a:pt x="510731" y="6191"/>
                    <a:pt x="505873" y="5239"/>
                  </a:cubicBezTo>
                  <a:cubicBezTo>
                    <a:pt x="505587" y="5144"/>
                    <a:pt x="505206" y="5048"/>
                    <a:pt x="504920" y="5048"/>
                  </a:cubicBezTo>
                  <a:cubicBezTo>
                    <a:pt x="503873" y="4858"/>
                    <a:pt x="502825" y="4763"/>
                    <a:pt x="501777" y="4572"/>
                  </a:cubicBezTo>
                  <a:cubicBezTo>
                    <a:pt x="498158" y="3905"/>
                    <a:pt x="494538" y="3334"/>
                    <a:pt x="490919" y="2762"/>
                  </a:cubicBezTo>
                  <a:cubicBezTo>
                    <a:pt x="490157" y="2667"/>
                    <a:pt x="489490" y="2477"/>
                    <a:pt x="488728" y="2381"/>
                  </a:cubicBezTo>
                  <a:cubicBezTo>
                    <a:pt x="487775" y="2286"/>
                    <a:pt x="486918" y="2191"/>
                    <a:pt x="485966" y="2096"/>
                  </a:cubicBezTo>
                  <a:cubicBezTo>
                    <a:pt x="482156" y="1619"/>
                    <a:pt x="478441" y="1238"/>
                    <a:pt x="474726" y="953"/>
                  </a:cubicBezTo>
                  <a:cubicBezTo>
                    <a:pt x="473774" y="857"/>
                    <a:pt x="472726" y="762"/>
                    <a:pt x="471773" y="667"/>
                  </a:cubicBezTo>
                  <a:cubicBezTo>
                    <a:pt x="471297" y="667"/>
                    <a:pt x="470916" y="667"/>
                    <a:pt x="470440" y="667"/>
                  </a:cubicBezTo>
                  <a:cubicBezTo>
                    <a:pt x="465201" y="191"/>
                    <a:pt x="459962" y="0"/>
                    <a:pt x="454724" y="0"/>
                  </a:cubicBezTo>
                  <a:cubicBezTo>
                    <a:pt x="454438" y="0"/>
                    <a:pt x="454247" y="0"/>
                    <a:pt x="453962" y="0"/>
                  </a:cubicBezTo>
                  <a:cubicBezTo>
                    <a:pt x="453390" y="0"/>
                    <a:pt x="452819" y="95"/>
                    <a:pt x="452247" y="95"/>
                  </a:cubicBezTo>
                  <a:cubicBezTo>
                    <a:pt x="446913" y="191"/>
                    <a:pt x="441674" y="381"/>
                    <a:pt x="436436" y="857"/>
                  </a:cubicBezTo>
                  <a:cubicBezTo>
                    <a:pt x="435769" y="953"/>
                    <a:pt x="435007" y="857"/>
                    <a:pt x="434340" y="953"/>
                  </a:cubicBezTo>
                  <a:cubicBezTo>
                    <a:pt x="433959" y="953"/>
                    <a:pt x="433483" y="1048"/>
                    <a:pt x="433102" y="1143"/>
                  </a:cubicBezTo>
                  <a:cubicBezTo>
                    <a:pt x="428530" y="1619"/>
                    <a:pt x="423958" y="2096"/>
                    <a:pt x="419386" y="2858"/>
                  </a:cubicBezTo>
                  <a:cubicBezTo>
                    <a:pt x="416433" y="3334"/>
                    <a:pt x="413480" y="3810"/>
                    <a:pt x="410528" y="4477"/>
                  </a:cubicBezTo>
                  <a:cubicBezTo>
                    <a:pt x="407384" y="5048"/>
                    <a:pt x="404336" y="5906"/>
                    <a:pt x="401288" y="6668"/>
                  </a:cubicBezTo>
                  <a:cubicBezTo>
                    <a:pt x="399479" y="7144"/>
                    <a:pt x="397669" y="7429"/>
                    <a:pt x="395859" y="7906"/>
                  </a:cubicBezTo>
                  <a:cubicBezTo>
                    <a:pt x="389573" y="9525"/>
                    <a:pt x="383381" y="11335"/>
                    <a:pt x="377381" y="13430"/>
                  </a:cubicBezTo>
                  <a:cubicBezTo>
                    <a:pt x="377190" y="13526"/>
                    <a:pt x="377000" y="13621"/>
                    <a:pt x="376714" y="13716"/>
                  </a:cubicBezTo>
                  <a:cubicBezTo>
                    <a:pt x="371951" y="15335"/>
                    <a:pt x="367379" y="17336"/>
                    <a:pt x="362807" y="19336"/>
                  </a:cubicBezTo>
                  <a:cubicBezTo>
                    <a:pt x="360521" y="20288"/>
                    <a:pt x="358140" y="21146"/>
                    <a:pt x="355854" y="22193"/>
                  </a:cubicBezTo>
                  <a:cubicBezTo>
                    <a:pt x="349091" y="25146"/>
                    <a:pt x="342424" y="28575"/>
                    <a:pt x="335947" y="32385"/>
                  </a:cubicBezTo>
                  <a:cubicBezTo>
                    <a:pt x="335852" y="32480"/>
                    <a:pt x="335756" y="32480"/>
                    <a:pt x="335661" y="32576"/>
                  </a:cubicBezTo>
                  <a:lnTo>
                    <a:pt x="0" y="227648"/>
                  </a:lnTo>
                  <a:cubicBezTo>
                    <a:pt x="6572" y="223838"/>
                    <a:pt x="13335" y="220313"/>
                    <a:pt x="20098" y="217170"/>
                  </a:cubicBezTo>
                  <a:cubicBezTo>
                    <a:pt x="22384" y="216122"/>
                    <a:pt x="24765" y="215265"/>
                    <a:pt x="27051" y="214313"/>
                  </a:cubicBezTo>
                  <a:cubicBezTo>
                    <a:pt x="31718" y="212312"/>
                    <a:pt x="36290" y="210312"/>
                    <a:pt x="41053" y="208693"/>
                  </a:cubicBezTo>
                  <a:cubicBezTo>
                    <a:pt x="47339" y="206502"/>
                    <a:pt x="53721" y="204597"/>
                    <a:pt x="60198" y="202883"/>
                  </a:cubicBezTo>
                  <a:cubicBezTo>
                    <a:pt x="62008" y="202406"/>
                    <a:pt x="63818" y="202025"/>
                    <a:pt x="65627" y="201644"/>
                  </a:cubicBezTo>
                  <a:cubicBezTo>
                    <a:pt x="71628" y="200216"/>
                    <a:pt x="77629" y="198882"/>
                    <a:pt x="83725" y="197930"/>
                  </a:cubicBezTo>
                  <a:cubicBezTo>
                    <a:pt x="88202" y="197168"/>
                    <a:pt x="92774" y="196691"/>
                    <a:pt x="97441" y="196215"/>
                  </a:cubicBezTo>
                  <a:cubicBezTo>
                    <a:pt x="98584" y="196120"/>
                    <a:pt x="99632" y="196025"/>
                    <a:pt x="100775" y="195929"/>
                  </a:cubicBezTo>
                  <a:cubicBezTo>
                    <a:pt x="106013" y="195548"/>
                    <a:pt x="111252" y="195263"/>
                    <a:pt x="116586" y="195167"/>
                  </a:cubicBezTo>
                  <a:cubicBezTo>
                    <a:pt x="117443" y="195167"/>
                    <a:pt x="118301" y="195072"/>
                    <a:pt x="119158" y="195072"/>
                  </a:cubicBezTo>
                  <a:cubicBezTo>
                    <a:pt x="124396" y="195072"/>
                    <a:pt x="129635" y="195263"/>
                    <a:pt x="134969" y="195644"/>
                  </a:cubicBezTo>
                  <a:cubicBezTo>
                    <a:pt x="136398" y="195739"/>
                    <a:pt x="137827" y="195834"/>
                    <a:pt x="139256" y="196025"/>
                  </a:cubicBezTo>
                  <a:cubicBezTo>
                    <a:pt x="142970" y="196310"/>
                    <a:pt x="146685" y="196691"/>
                    <a:pt x="150495" y="197168"/>
                  </a:cubicBezTo>
                  <a:cubicBezTo>
                    <a:pt x="152114" y="197358"/>
                    <a:pt x="153734" y="197549"/>
                    <a:pt x="155448" y="197834"/>
                  </a:cubicBezTo>
                  <a:cubicBezTo>
                    <a:pt x="159068" y="198311"/>
                    <a:pt x="162687" y="198977"/>
                    <a:pt x="166307" y="199644"/>
                  </a:cubicBezTo>
                  <a:cubicBezTo>
                    <a:pt x="167640" y="199930"/>
                    <a:pt x="169069" y="200120"/>
                    <a:pt x="170402" y="200406"/>
                  </a:cubicBezTo>
                  <a:cubicBezTo>
                    <a:pt x="175260" y="201359"/>
                    <a:pt x="180118" y="202406"/>
                    <a:pt x="185071" y="203644"/>
                  </a:cubicBezTo>
                  <a:cubicBezTo>
                    <a:pt x="185738" y="203835"/>
                    <a:pt x="186500" y="204026"/>
                    <a:pt x="187262" y="204216"/>
                  </a:cubicBezTo>
                  <a:cubicBezTo>
                    <a:pt x="191453" y="205264"/>
                    <a:pt x="195548" y="206407"/>
                    <a:pt x="199739" y="207645"/>
                  </a:cubicBezTo>
                  <a:cubicBezTo>
                    <a:pt x="201454" y="208121"/>
                    <a:pt x="203168" y="208693"/>
                    <a:pt x="204883" y="209264"/>
                  </a:cubicBezTo>
                  <a:cubicBezTo>
                    <a:pt x="208121" y="210312"/>
                    <a:pt x="211265" y="211265"/>
                    <a:pt x="214503" y="212408"/>
                  </a:cubicBezTo>
                  <a:cubicBezTo>
                    <a:pt x="216408" y="213074"/>
                    <a:pt x="218408" y="213836"/>
                    <a:pt x="220313" y="214503"/>
                  </a:cubicBezTo>
                  <a:cubicBezTo>
                    <a:pt x="223361" y="215646"/>
                    <a:pt x="226409" y="216789"/>
                    <a:pt x="229553" y="217932"/>
                  </a:cubicBezTo>
                  <a:cubicBezTo>
                    <a:pt x="231553" y="218694"/>
                    <a:pt x="233553" y="219551"/>
                    <a:pt x="235649" y="220409"/>
                  </a:cubicBezTo>
                  <a:cubicBezTo>
                    <a:pt x="238792" y="221742"/>
                    <a:pt x="241935" y="223076"/>
                    <a:pt x="245174" y="224409"/>
                  </a:cubicBezTo>
                  <a:cubicBezTo>
                    <a:pt x="247174" y="225266"/>
                    <a:pt x="249079" y="226124"/>
                    <a:pt x="251079" y="226981"/>
                  </a:cubicBezTo>
                  <a:cubicBezTo>
                    <a:pt x="254699" y="228600"/>
                    <a:pt x="258223" y="230315"/>
                    <a:pt x="261842" y="232029"/>
                  </a:cubicBezTo>
                  <a:cubicBezTo>
                    <a:pt x="263462" y="232791"/>
                    <a:pt x="265176" y="233553"/>
                    <a:pt x="266795" y="234410"/>
                  </a:cubicBezTo>
                  <a:cubicBezTo>
                    <a:pt x="272129" y="237077"/>
                    <a:pt x="277559" y="239840"/>
                    <a:pt x="282988" y="242792"/>
                  </a:cubicBezTo>
                  <a:cubicBezTo>
                    <a:pt x="287750" y="245364"/>
                    <a:pt x="292608" y="248031"/>
                    <a:pt x="297371" y="250793"/>
                  </a:cubicBezTo>
                  <a:cubicBezTo>
                    <a:pt x="306896" y="256318"/>
                    <a:pt x="316230" y="262033"/>
                    <a:pt x="325469" y="267843"/>
                  </a:cubicBezTo>
                  <a:cubicBezTo>
                    <a:pt x="326993" y="268796"/>
                    <a:pt x="328422" y="269748"/>
                    <a:pt x="329851" y="270796"/>
                  </a:cubicBezTo>
                  <a:cubicBezTo>
                    <a:pt x="336995" y="275463"/>
                    <a:pt x="344043" y="280226"/>
                    <a:pt x="350901" y="285083"/>
                  </a:cubicBezTo>
                  <a:cubicBezTo>
                    <a:pt x="353187" y="286703"/>
                    <a:pt x="355473" y="288322"/>
                    <a:pt x="357759" y="289941"/>
                  </a:cubicBezTo>
                  <a:cubicBezTo>
                    <a:pt x="365189" y="295275"/>
                    <a:pt x="372523" y="300800"/>
                    <a:pt x="379762" y="306419"/>
                  </a:cubicBezTo>
                  <a:cubicBezTo>
                    <a:pt x="380429" y="306991"/>
                    <a:pt x="381191" y="307467"/>
                    <a:pt x="381857" y="308039"/>
                  </a:cubicBezTo>
                  <a:cubicBezTo>
                    <a:pt x="389668" y="314230"/>
                    <a:pt x="397383" y="320612"/>
                    <a:pt x="404908" y="327089"/>
                  </a:cubicBezTo>
                  <a:cubicBezTo>
                    <a:pt x="406813" y="328708"/>
                    <a:pt x="408718" y="330422"/>
                    <a:pt x="410623" y="332042"/>
                  </a:cubicBezTo>
                  <a:cubicBezTo>
                    <a:pt x="412147" y="333375"/>
                    <a:pt x="413671" y="334899"/>
                    <a:pt x="415290" y="336233"/>
                  </a:cubicBezTo>
                  <a:lnTo>
                    <a:pt x="131350" y="501396"/>
                  </a:lnTo>
                  <a:cubicBezTo>
                    <a:pt x="111728" y="512826"/>
                    <a:pt x="91440" y="529781"/>
                    <a:pt x="70485" y="552355"/>
                  </a:cubicBezTo>
                  <a:lnTo>
                    <a:pt x="406146" y="357283"/>
                  </a:lnTo>
                  <a:cubicBezTo>
                    <a:pt x="411290" y="351758"/>
                    <a:pt x="416338" y="346615"/>
                    <a:pt x="421291" y="341757"/>
                  </a:cubicBezTo>
                  <a:cubicBezTo>
                    <a:pt x="424434" y="344615"/>
                    <a:pt x="427577" y="347377"/>
                    <a:pt x="430625" y="350234"/>
                  </a:cubicBezTo>
                  <a:cubicBezTo>
                    <a:pt x="431387" y="350996"/>
                    <a:pt x="432149" y="351663"/>
                    <a:pt x="432911" y="352425"/>
                  </a:cubicBezTo>
                  <a:cubicBezTo>
                    <a:pt x="440150" y="359283"/>
                    <a:pt x="447104" y="366427"/>
                    <a:pt x="454057" y="373571"/>
                  </a:cubicBezTo>
                  <a:cubicBezTo>
                    <a:pt x="455486" y="374999"/>
                    <a:pt x="456819" y="376523"/>
                    <a:pt x="458248" y="377952"/>
                  </a:cubicBezTo>
                  <a:cubicBezTo>
                    <a:pt x="465011" y="385096"/>
                    <a:pt x="471583" y="392335"/>
                    <a:pt x="478060" y="399764"/>
                  </a:cubicBezTo>
                  <a:cubicBezTo>
                    <a:pt x="479012" y="400907"/>
                    <a:pt x="479965" y="402050"/>
                    <a:pt x="481013" y="403193"/>
                  </a:cubicBezTo>
                  <a:cubicBezTo>
                    <a:pt x="487775" y="411099"/>
                    <a:pt x="494443" y="419100"/>
                    <a:pt x="500920" y="427292"/>
                  </a:cubicBezTo>
                  <a:cubicBezTo>
                    <a:pt x="507111" y="435102"/>
                    <a:pt x="513017" y="443103"/>
                    <a:pt x="518922" y="451009"/>
                  </a:cubicBezTo>
                  <a:cubicBezTo>
                    <a:pt x="522732" y="456248"/>
                    <a:pt x="526447" y="461486"/>
                    <a:pt x="530066" y="466725"/>
                  </a:cubicBezTo>
                  <a:cubicBezTo>
                    <a:pt x="533114" y="471107"/>
                    <a:pt x="536162" y="475393"/>
                    <a:pt x="539115" y="479774"/>
                  </a:cubicBezTo>
                  <a:cubicBezTo>
                    <a:pt x="541115" y="482822"/>
                    <a:pt x="543116" y="485870"/>
                    <a:pt x="545116" y="488918"/>
                  </a:cubicBezTo>
                  <a:cubicBezTo>
                    <a:pt x="548831" y="494633"/>
                    <a:pt x="552545" y="500444"/>
                    <a:pt x="556165" y="506254"/>
                  </a:cubicBezTo>
                  <a:cubicBezTo>
                    <a:pt x="558260" y="509683"/>
                    <a:pt x="560356" y="513017"/>
                    <a:pt x="562356" y="516446"/>
                  </a:cubicBezTo>
                  <a:cubicBezTo>
                    <a:pt x="565499" y="521780"/>
                    <a:pt x="568643" y="527114"/>
                    <a:pt x="571691" y="532543"/>
                  </a:cubicBezTo>
                  <a:cubicBezTo>
                    <a:pt x="574167" y="536924"/>
                    <a:pt x="576644" y="541306"/>
                    <a:pt x="579025" y="545687"/>
                  </a:cubicBezTo>
                  <a:cubicBezTo>
                    <a:pt x="582740" y="552450"/>
                    <a:pt x="586359" y="559308"/>
                    <a:pt x="589883" y="566261"/>
                  </a:cubicBezTo>
                  <a:cubicBezTo>
                    <a:pt x="590550" y="567500"/>
                    <a:pt x="591217" y="568738"/>
                    <a:pt x="591788" y="569976"/>
                  </a:cubicBezTo>
                  <a:cubicBezTo>
                    <a:pt x="596170" y="578739"/>
                    <a:pt x="600361" y="587597"/>
                    <a:pt x="604457" y="596551"/>
                  </a:cubicBezTo>
                  <a:cubicBezTo>
                    <a:pt x="605123" y="597980"/>
                    <a:pt x="605695" y="599313"/>
                    <a:pt x="606362" y="600742"/>
                  </a:cubicBezTo>
                  <a:cubicBezTo>
                    <a:pt x="610267" y="609505"/>
                    <a:pt x="614077" y="618268"/>
                    <a:pt x="617601" y="627221"/>
                  </a:cubicBezTo>
                  <a:cubicBezTo>
                    <a:pt x="618173" y="628745"/>
                    <a:pt x="618839" y="630269"/>
                    <a:pt x="619411" y="631793"/>
                  </a:cubicBezTo>
                  <a:cubicBezTo>
                    <a:pt x="623221" y="641318"/>
                    <a:pt x="626840" y="650843"/>
                    <a:pt x="630269" y="660559"/>
                  </a:cubicBezTo>
                  <a:cubicBezTo>
                    <a:pt x="633603" y="669893"/>
                    <a:pt x="636651" y="679228"/>
                    <a:pt x="639604" y="688467"/>
                  </a:cubicBezTo>
                  <a:cubicBezTo>
                    <a:pt x="640080" y="689991"/>
                    <a:pt x="640556" y="691515"/>
                    <a:pt x="641033" y="693039"/>
                  </a:cubicBezTo>
                  <a:cubicBezTo>
                    <a:pt x="643890" y="702183"/>
                    <a:pt x="646462" y="711232"/>
                    <a:pt x="648938" y="720281"/>
                  </a:cubicBezTo>
                  <a:cubicBezTo>
                    <a:pt x="649510" y="722471"/>
                    <a:pt x="650081" y="724662"/>
                    <a:pt x="650653" y="726948"/>
                  </a:cubicBezTo>
                  <a:cubicBezTo>
                    <a:pt x="652653" y="734568"/>
                    <a:pt x="654558" y="742283"/>
                    <a:pt x="656273" y="749903"/>
                  </a:cubicBezTo>
                  <a:cubicBezTo>
                    <a:pt x="656654" y="751713"/>
                    <a:pt x="657130" y="753523"/>
                    <a:pt x="657511" y="755428"/>
                  </a:cubicBezTo>
                  <a:cubicBezTo>
                    <a:pt x="659511" y="764477"/>
                    <a:pt x="661321" y="773430"/>
                    <a:pt x="662940" y="782384"/>
                  </a:cubicBezTo>
                  <a:cubicBezTo>
                    <a:pt x="663321" y="784479"/>
                    <a:pt x="663607" y="786479"/>
                    <a:pt x="663988" y="788575"/>
                  </a:cubicBezTo>
                  <a:cubicBezTo>
                    <a:pt x="665321" y="796004"/>
                    <a:pt x="666464" y="803529"/>
                    <a:pt x="667512" y="810959"/>
                  </a:cubicBezTo>
                  <a:cubicBezTo>
                    <a:pt x="667798" y="813054"/>
                    <a:pt x="668084" y="815054"/>
                    <a:pt x="668369" y="817150"/>
                  </a:cubicBezTo>
                  <a:cubicBezTo>
                    <a:pt x="669512" y="826103"/>
                    <a:pt x="670560" y="834962"/>
                    <a:pt x="671322" y="843820"/>
                  </a:cubicBezTo>
                  <a:cubicBezTo>
                    <a:pt x="671513" y="845725"/>
                    <a:pt x="671608" y="847630"/>
                    <a:pt x="671798" y="849440"/>
                  </a:cubicBezTo>
                  <a:cubicBezTo>
                    <a:pt x="672370" y="856679"/>
                    <a:pt x="672846" y="863918"/>
                    <a:pt x="673227" y="871157"/>
                  </a:cubicBezTo>
                  <a:cubicBezTo>
                    <a:pt x="673322" y="873728"/>
                    <a:pt x="673513" y="876300"/>
                    <a:pt x="673608" y="878872"/>
                  </a:cubicBezTo>
                  <a:cubicBezTo>
                    <a:pt x="673989" y="887825"/>
                    <a:pt x="674180" y="896684"/>
                    <a:pt x="674180" y="905542"/>
                  </a:cubicBezTo>
                  <a:cubicBezTo>
                    <a:pt x="674180" y="912400"/>
                    <a:pt x="673894" y="918972"/>
                    <a:pt x="673703" y="925735"/>
                  </a:cubicBezTo>
                  <a:cubicBezTo>
                    <a:pt x="673608" y="929164"/>
                    <a:pt x="673608" y="932688"/>
                    <a:pt x="673418" y="936022"/>
                  </a:cubicBezTo>
                  <a:cubicBezTo>
                    <a:pt x="673132" y="943547"/>
                    <a:pt x="672560" y="950881"/>
                    <a:pt x="672084" y="958120"/>
                  </a:cubicBezTo>
                  <a:cubicBezTo>
                    <a:pt x="671894" y="960311"/>
                    <a:pt x="671894" y="962597"/>
                    <a:pt x="671703" y="964692"/>
                  </a:cubicBezTo>
                  <a:cubicBezTo>
                    <a:pt x="671227" y="971074"/>
                    <a:pt x="670465" y="977265"/>
                    <a:pt x="669798" y="983552"/>
                  </a:cubicBezTo>
                  <a:cubicBezTo>
                    <a:pt x="669512" y="986600"/>
                    <a:pt x="669227" y="989648"/>
                    <a:pt x="668846" y="992696"/>
                  </a:cubicBezTo>
                  <a:cubicBezTo>
                    <a:pt x="668750" y="993743"/>
                    <a:pt x="668560" y="994696"/>
                    <a:pt x="668369" y="995648"/>
                  </a:cubicBezTo>
                  <a:cubicBezTo>
                    <a:pt x="667322" y="1003840"/>
                    <a:pt x="666083" y="1012031"/>
                    <a:pt x="664750" y="1020032"/>
                  </a:cubicBezTo>
                  <a:cubicBezTo>
                    <a:pt x="664369" y="1022033"/>
                    <a:pt x="663988" y="1023938"/>
                    <a:pt x="663607" y="1025843"/>
                  </a:cubicBezTo>
                  <a:cubicBezTo>
                    <a:pt x="662273" y="1032986"/>
                    <a:pt x="660940" y="1040130"/>
                    <a:pt x="659416" y="1046988"/>
                  </a:cubicBezTo>
                  <a:cubicBezTo>
                    <a:pt x="658844" y="1049655"/>
                    <a:pt x="658082" y="1052132"/>
                    <a:pt x="657511" y="1054703"/>
                  </a:cubicBezTo>
                  <a:cubicBezTo>
                    <a:pt x="655892" y="1061276"/>
                    <a:pt x="654272" y="1067753"/>
                    <a:pt x="652463" y="1074039"/>
                  </a:cubicBezTo>
                  <a:cubicBezTo>
                    <a:pt x="651605" y="1076992"/>
                    <a:pt x="650748" y="1079754"/>
                    <a:pt x="649796" y="1082707"/>
                  </a:cubicBezTo>
                  <a:cubicBezTo>
                    <a:pt x="647795" y="1089374"/>
                    <a:pt x="645605" y="1095947"/>
                    <a:pt x="643319" y="1102424"/>
                  </a:cubicBezTo>
                  <a:cubicBezTo>
                    <a:pt x="641509" y="1107567"/>
                    <a:pt x="639699" y="1112711"/>
                    <a:pt x="637699" y="1117664"/>
                  </a:cubicBezTo>
                  <a:cubicBezTo>
                    <a:pt x="634746" y="1125188"/>
                    <a:pt x="631412" y="1132618"/>
                    <a:pt x="627888" y="1140143"/>
                  </a:cubicBezTo>
                  <a:cubicBezTo>
                    <a:pt x="624269" y="1147858"/>
                    <a:pt x="620268" y="1155573"/>
                    <a:pt x="615982" y="1163288"/>
                  </a:cubicBezTo>
                  <a:cubicBezTo>
                    <a:pt x="614648" y="1165765"/>
                    <a:pt x="613029" y="1168241"/>
                    <a:pt x="611600" y="1170718"/>
                  </a:cubicBezTo>
                  <a:cubicBezTo>
                    <a:pt x="608552" y="1175957"/>
                    <a:pt x="605600" y="1181195"/>
                    <a:pt x="602266" y="1186434"/>
                  </a:cubicBezTo>
                  <a:cubicBezTo>
                    <a:pt x="598170" y="1192911"/>
                    <a:pt x="593789" y="1199483"/>
                    <a:pt x="589312" y="1205960"/>
                  </a:cubicBezTo>
                  <a:cubicBezTo>
                    <a:pt x="588359" y="1207389"/>
                    <a:pt x="587312" y="1208818"/>
                    <a:pt x="586359" y="1210247"/>
                  </a:cubicBezTo>
                  <a:cubicBezTo>
                    <a:pt x="581692" y="1216914"/>
                    <a:pt x="576739" y="1223486"/>
                    <a:pt x="571595" y="1230154"/>
                  </a:cubicBezTo>
                  <a:cubicBezTo>
                    <a:pt x="571024" y="1230916"/>
                    <a:pt x="570452" y="1231583"/>
                    <a:pt x="569881" y="1232345"/>
                  </a:cubicBezTo>
                  <a:cubicBezTo>
                    <a:pt x="565023" y="1238631"/>
                    <a:pt x="559880" y="1244822"/>
                    <a:pt x="554546" y="1251109"/>
                  </a:cubicBezTo>
                  <a:cubicBezTo>
                    <a:pt x="553498" y="1252347"/>
                    <a:pt x="552545" y="1253490"/>
                    <a:pt x="551498" y="1254728"/>
                  </a:cubicBezTo>
                  <a:cubicBezTo>
                    <a:pt x="545878" y="1261301"/>
                    <a:pt x="539972" y="1267873"/>
                    <a:pt x="533876" y="1274445"/>
                  </a:cubicBezTo>
                  <a:cubicBezTo>
                    <a:pt x="532638" y="1275779"/>
                    <a:pt x="531305" y="1277112"/>
                    <a:pt x="530066" y="1278541"/>
                  </a:cubicBezTo>
                  <a:cubicBezTo>
                    <a:pt x="523685" y="1285304"/>
                    <a:pt x="517208" y="1292162"/>
                    <a:pt x="510350" y="1298924"/>
                  </a:cubicBezTo>
                  <a:cubicBezTo>
                    <a:pt x="449485" y="1359599"/>
                    <a:pt x="360902" y="1429607"/>
                    <a:pt x="244697" y="1508951"/>
                  </a:cubicBezTo>
                  <a:lnTo>
                    <a:pt x="580358" y="1313879"/>
                  </a:lnTo>
                  <a:cubicBezTo>
                    <a:pt x="696563" y="1234631"/>
                    <a:pt x="785051" y="1164527"/>
                    <a:pt x="846011" y="1103948"/>
                  </a:cubicBezTo>
                  <a:cubicBezTo>
                    <a:pt x="852869" y="1097185"/>
                    <a:pt x="859346" y="1090327"/>
                    <a:pt x="865727" y="1083564"/>
                  </a:cubicBezTo>
                  <a:cubicBezTo>
                    <a:pt x="866966" y="1082231"/>
                    <a:pt x="868299" y="1080897"/>
                    <a:pt x="869537" y="1079468"/>
                  </a:cubicBezTo>
                  <a:cubicBezTo>
                    <a:pt x="875633" y="1072896"/>
                    <a:pt x="881444" y="1066324"/>
                    <a:pt x="887159" y="1059752"/>
                  </a:cubicBezTo>
                  <a:cubicBezTo>
                    <a:pt x="888206" y="1058513"/>
                    <a:pt x="889159" y="1057370"/>
                    <a:pt x="890207" y="1056132"/>
                  </a:cubicBezTo>
                  <a:cubicBezTo>
                    <a:pt x="895445" y="1049846"/>
                    <a:pt x="900589" y="1043654"/>
                    <a:pt x="905447" y="1037463"/>
                  </a:cubicBezTo>
                  <a:cubicBezTo>
                    <a:pt x="906018" y="1036701"/>
                    <a:pt x="906685" y="1035939"/>
                    <a:pt x="907256" y="1035272"/>
                  </a:cubicBezTo>
                  <a:cubicBezTo>
                    <a:pt x="912400" y="1028605"/>
                    <a:pt x="917258" y="1022033"/>
                    <a:pt x="922020" y="1015365"/>
                  </a:cubicBezTo>
                  <a:cubicBezTo>
                    <a:pt x="923068" y="1013936"/>
                    <a:pt x="924020" y="1012508"/>
                    <a:pt x="925068" y="1011079"/>
                  </a:cubicBezTo>
                  <a:cubicBezTo>
                    <a:pt x="929354" y="1004888"/>
                    <a:pt x="933545" y="998792"/>
                    <a:pt x="937451" y="992600"/>
                  </a:cubicBezTo>
                  <a:cubicBezTo>
                    <a:pt x="937641" y="992219"/>
                    <a:pt x="937832" y="991934"/>
                    <a:pt x="938022" y="991553"/>
                  </a:cubicBezTo>
                  <a:cubicBezTo>
                    <a:pt x="941356" y="986314"/>
                    <a:pt x="944309" y="981075"/>
                    <a:pt x="947357" y="975836"/>
                  </a:cubicBezTo>
                  <a:cubicBezTo>
                    <a:pt x="948785" y="973360"/>
                    <a:pt x="950405" y="970883"/>
                    <a:pt x="951738" y="968407"/>
                  </a:cubicBezTo>
                  <a:cubicBezTo>
                    <a:pt x="956024" y="960692"/>
                    <a:pt x="960025" y="952976"/>
                    <a:pt x="963644" y="945261"/>
                  </a:cubicBezTo>
                  <a:cubicBezTo>
                    <a:pt x="963644" y="945261"/>
                    <a:pt x="963644" y="945261"/>
                    <a:pt x="963644" y="945166"/>
                  </a:cubicBezTo>
                  <a:cubicBezTo>
                    <a:pt x="967169" y="937641"/>
                    <a:pt x="970502" y="930212"/>
                    <a:pt x="973455" y="922687"/>
                  </a:cubicBezTo>
                  <a:cubicBezTo>
                    <a:pt x="974789" y="919258"/>
                    <a:pt x="976122" y="915829"/>
                    <a:pt x="977456" y="912305"/>
                  </a:cubicBezTo>
                  <a:cubicBezTo>
                    <a:pt x="978027" y="910685"/>
                    <a:pt x="978503" y="908971"/>
                    <a:pt x="979075" y="907352"/>
                  </a:cubicBezTo>
                  <a:cubicBezTo>
                    <a:pt x="981361" y="900875"/>
                    <a:pt x="983552" y="894302"/>
                    <a:pt x="985552" y="887635"/>
                  </a:cubicBezTo>
                  <a:cubicBezTo>
                    <a:pt x="986123" y="885730"/>
                    <a:pt x="986885" y="883920"/>
                    <a:pt x="987457" y="881920"/>
                  </a:cubicBezTo>
                  <a:cubicBezTo>
                    <a:pt x="987743" y="880967"/>
                    <a:pt x="987933" y="879920"/>
                    <a:pt x="988219" y="878967"/>
                  </a:cubicBezTo>
                  <a:cubicBezTo>
                    <a:pt x="990029" y="872585"/>
                    <a:pt x="991648" y="866108"/>
                    <a:pt x="993267" y="859631"/>
                  </a:cubicBezTo>
                  <a:cubicBezTo>
                    <a:pt x="993743" y="857440"/>
                    <a:pt x="994410" y="855440"/>
                    <a:pt x="994886" y="853250"/>
                  </a:cubicBezTo>
                  <a:cubicBezTo>
                    <a:pt x="994982" y="852773"/>
                    <a:pt x="995077" y="852392"/>
                    <a:pt x="995172" y="851916"/>
                  </a:cubicBezTo>
                  <a:cubicBezTo>
                    <a:pt x="996696" y="844963"/>
                    <a:pt x="998125" y="837914"/>
                    <a:pt x="999363" y="830675"/>
                  </a:cubicBezTo>
                  <a:cubicBezTo>
                    <a:pt x="999744" y="828865"/>
                    <a:pt x="1000125" y="827056"/>
                    <a:pt x="1000411" y="825246"/>
                  </a:cubicBezTo>
                  <a:cubicBezTo>
                    <a:pt x="1000411" y="825151"/>
                    <a:pt x="1000411" y="824960"/>
                    <a:pt x="1000506" y="824865"/>
                  </a:cubicBezTo>
                  <a:cubicBezTo>
                    <a:pt x="1001840" y="816864"/>
                    <a:pt x="1003078" y="808768"/>
                    <a:pt x="1004126" y="800481"/>
                  </a:cubicBezTo>
                  <a:cubicBezTo>
                    <a:pt x="1004221" y="799529"/>
                    <a:pt x="1004411" y="798576"/>
                    <a:pt x="1004602" y="797528"/>
                  </a:cubicBezTo>
                  <a:cubicBezTo>
                    <a:pt x="1004602" y="797528"/>
                    <a:pt x="1004602" y="797528"/>
                    <a:pt x="1004602" y="797433"/>
                  </a:cubicBezTo>
                  <a:cubicBezTo>
                    <a:pt x="1004983" y="794671"/>
                    <a:pt x="1005173" y="791813"/>
                    <a:pt x="1005459" y="789051"/>
                  </a:cubicBezTo>
                  <a:cubicBezTo>
                    <a:pt x="1006221" y="782669"/>
                    <a:pt x="1006888" y="776192"/>
                    <a:pt x="1007459" y="769620"/>
                  </a:cubicBezTo>
                  <a:cubicBezTo>
                    <a:pt x="1007459" y="769620"/>
                    <a:pt x="1007459" y="769525"/>
                    <a:pt x="1007459" y="769525"/>
                  </a:cubicBezTo>
                  <a:cubicBezTo>
                    <a:pt x="1007650" y="767525"/>
                    <a:pt x="1007650" y="765429"/>
                    <a:pt x="1007840" y="763334"/>
                  </a:cubicBezTo>
                  <a:cubicBezTo>
                    <a:pt x="1008412" y="756095"/>
                    <a:pt x="1008888" y="748760"/>
                    <a:pt x="1009174" y="741331"/>
                  </a:cubicBezTo>
                  <a:cubicBezTo>
                    <a:pt x="1009174" y="741140"/>
                    <a:pt x="1009174" y="741045"/>
                    <a:pt x="1009174" y="740855"/>
                  </a:cubicBezTo>
                  <a:cubicBezTo>
                    <a:pt x="1009364" y="737426"/>
                    <a:pt x="1009364" y="733806"/>
                    <a:pt x="1009460" y="730282"/>
                  </a:cubicBezTo>
                  <a:cubicBezTo>
                    <a:pt x="1009745" y="724376"/>
                    <a:pt x="1010031" y="718376"/>
                    <a:pt x="1010031" y="712280"/>
                  </a:cubicBezTo>
                  <a:close/>
                </a:path>
              </a:pathLst>
            </a:custGeom>
            <a:solidFill>
              <a:schemeClr val="accent1">
                <a:lumMod val="60000"/>
                <a:lumOff val="40000"/>
              </a:schemeClr>
            </a:solidFill>
            <a:ln w="9525" cap="flat">
              <a:noFill/>
              <a:prstDash val="solid"/>
              <a:miter/>
            </a:ln>
          </p:spPr>
          <p:txBody>
            <a:bodyPr rtlCol="0" anchor="ctr"/>
            <a:lstStyle/>
            <a:p>
              <a:endParaRPr lang="en-US" dirty="0"/>
            </a:p>
          </p:txBody>
        </p:sp>
        <p:sp>
          <p:nvSpPr>
            <p:cNvPr id="53" name="Freeform: Shape 52">
              <a:extLst>
                <a:ext uri="{FF2B5EF4-FFF2-40B4-BE49-F238E27FC236}">
                  <a16:creationId xmlns:a16="http://schemas.microsoft.com/office/drawing/2014/main" id="{8EF42839-B466-4ABB-A8DE-96BA68D8A250}"/>
                </a:ext>
              </a:extLst>
            </p:cNvPr>
            <p:cNvSpPr/>
            <p:nvPr/>
          </p:nvSpPr>
          <p:spPr>
            <a:xfrm>
              <a:off x="2131524" y="3631785"/>
              <a:ext cx="785336" cy="454723"/>
            </a:xfrm>
            <a:custGeom>
              <a:avLst/>
              <a:gdLst>
                <a:gd name="connsiteX0" fmla="*/ 0 w 785336"/>
                <a:gd name="connsiteY0" fmla="*/ 195072 h 454723"/>
                <a:gd name="connsiteX1" fmla="*/ 335661 w 785336"/>
                <a:gd name="connsiteY1" fmla="*/ 0 h 454723"/>
                <a:gd name="connsiteX2" fmla="*/ 785336 w 785336"/>
                <a:gd name="connsiteY2" fmla="*/ 259652 h 454723"/>
                <a:gd name="connsiteX3" fmla="*/ 449675 w 785336"/>
                <a:gd name="connsiteY3" fmla="*/ 454724 h 454723"/>
              </a:gdLst>
              <a:ahLst/>
              <a:cxnLst>
                <a:cxn ang="0">
                  <a:pos x="connsiteX0" y="connsiteY0"/>
                </a:cxn>
                <a:cxn ang="0">
                  <a:pos x="connsiteX1" y="connsiteY1"/>
                </a:cxn>
                <a:cxn ang="0">
                  <a:pos x="connsiteX2" y="connsiteY2"/>
                </a:cxn>
                <a:cxn ang="0">
                  <a:pos x="connsiteX3" y="connsiteY3"/>
                </a:cxn>
              </a:cxnLst>
              <a:rect l="l" t="t" r="r" b="b"/>
              <a:pathLst>
                <a:path w="785336" h="454723">
                  <a:moveTo>
                    <a:pt x="0" y="195072"/>
                  </a:moveTo>
                  <a:lnTo>
                    <a:pt x="335661" y="0"/>
                  </a:lnTo>
                  <a:lnTo>
                    <a:pt x="785336" y="259652"/>
                  </a:lnTo>
                  <a:lnTo>
                    <a:pt x="449675" y="454724"/>
                  </a:lnTo>
                  <a:close/>
                </a:path>
              </a:pathLst>
            </a:custGeom>
            <a:solidFill>
              <a:schemeClr val="accent1">
                <a:lumMod val="40000"/>
                <a:lumOff val="60000"/>
              </a:schemeClr>
            </a:solidFill>
            <a:ln w="9525" cap="flat">
              <a:noFill/>
              <a:prstDash val="solid"/>
              <a:miter/>
            </a:ln>
          </p:spPr>
          <p:txBody>
            <a:bodyPr rtlCol="0" anchor="ctr"/>
            <a:lstStyle/>
            <a:p>
              <a:endParaRPr lang="en-US"/>
            </a:p>
          </p:txBody>
        </p:sp>
        <p:sp>
          <p:nvSpPr>
            <p:cNvPr id="54" name="Freeform: Shape 53">
              <a:extLst>
                <a:ext uri="{FF2B5EF4-FFF2-40B4-BE49-F238E27FC236}">
                  <a16:creationId xmlns:a16="http://schemas.microsoft.com/office/drawing/2014/main" id="{67A08A26-1648-4179-BF97-3807668094F6}"/>
                </a:ext>
              </a:extLst>
            </p:cNvPr>
            <p:cNvSpPr/>
            <p:nvPr/>
          </p:nvSpPr>
          <p:spPr>
            <a:xfrm>
              <a:off x="2554434" y="3891436"/>
              <a:ext cx="362426" cy="453485"/>
            </a:xfrm>
            <a:custGeom>
              <a:avLst/>
              <a:gdLst>
                <a:gd name="connsiteX0" fmla="*/ 26765 w 362426"/>
                <a:gd name="connsiteY0" fmla="*/ 195072 h 453485"/>
                <a:gd name="connsiteX1" fmla="*/ 362426 w 362426"/>
                <a:gd name="connsiteY1" fmla="*/ 0 h 453485"/>
                <a:gd name="connsiteX2" fmla="*/ 335661 w 362426"/>
                <a:gd name="connsiteY2" fmla="*/ 258413 h 453485"/>
                <a:gd name="connsiteX3" fmla="*/ 0 w 362426"/>
                <a:gd name="connsiteY3" fmla="*/ 453485 h 453485"/>
              </a:gdLst>
              <a:ahLst/>
              <a:cxnLst>
                <a:cxn ang="0">
                  <a:pos x="connsiteX0" y="connsiteY0"/>
                </a:cxn>
                <a:cxn ang="0">
                  <a:pos x="connsiteX1" y="connsiteY1"/>
                </a:cxn>
                <a:cxn ang="0">
                  <a:pos x="connsiteX2" y="connsiteY2"/>
                </a:cxn>
                <a:cxn ang="0">
                  <a:pos x="connsiteX3" y="connsiteY3"/>
                </a:cxn>
              </a:cxnLst>
              <a:rect l="l" t="t" r="r" b="b"/>
              <a:pathLst>
                <a:path w="362426" h="453485">
                  <a:moveTo>
                    <a:pt x="26765" y="195072"/>
                  </a:moveTo>
                  <a:lnTo>
                    <a:pt x="362426" y="0"/>
                  </a:lnTo>
                  <a:lnTo>
                    <a:pt x="335661" y="258413"/>
                  </a:lnTo>
                  <a:lnTo>
                    <a:pt x="0" y="453485"/>
                  </a:lnTo>
                  <a:close/>
                </a:path>
              </a:pathLst>
            </a:custGeom>
            <a:solidFill>
              <a:schemeClr val="accent1">
                <a:lumMod val="60000"/>
                <a:lumOff val="40000"/>
              </a:schemeClr>
            </a:solidFill>
            <a:ln w="9525" cap="flat">
              <a:noFill/>
              <a:prstDash val="solid"/>
              <a:miter/>
            </a:ln>
          </p:spPr>
          <p:txBody>
            <a:bodyPr rtlCol="0" anchor="ctr"/>
            <a:lstStyle/>
            <a:p>
              <a:endParaRPr lang="en-US"/>
            </a:p>
          </p:txBody>
        </p:sp>
        <p:sp>
          <p:nvSpPr>
            <p:cNvPr id="57" name="Freeform: Shape 56">
              <a:extLst>
                <a:ext uri="{FF2B5EF4-FFF2-40B4-BE49-F238E27FC236}">
                  <a16:creationId xmlns:a16="http://schemas.microsoft.com/office/drawing/2014/main" id="{5992A652-636D-4053-A960-D97056655D9F}"/>
                </a:ext>
              </a:extLst>
            </p:cNvPr>
            <p:cNvSpPr/>
            <p:nvPr/>
          </p:nvSpPr>
          <p:spPr>
            <a:xfrm>
              <a:off x="1806532" y="2513079"/>
              <a:ext cx="774668" cy="1831842"/>
            </a:xfrm>
            <a:custGeom>
              <a:avLst/>
              <a:gdLst>
                <a:gd name="connsiteX0" fmla="*/ 324993 w 774668"/>
                <a:gd name="connsiteY0" fmla="*/ 1313778 h 1831842"/>
                <a:gd name="connsiteX1" fmla="*/ 774668 w 774668"/>
                <a:gd name="connsiteY1" fmla="*/ 1573429 h 1831842"/>
                <a:gd name="connsiteX2" fmla="*/ 747903 w 774668"/>
                <a:gd name="connsiteY2" fmla="*/ 1831842 h 1831842"/>
                <a:gd name="connsiteX3" fmla="*/ 33623 w 774668"/>
                <a:gd name="connsiteY3" fmla="*/ 1419410 h 1831842"/>
                <a:gd name="connsiteX4" fmla="*/ 34385 w 774668"/>
                <a:gd name="connsiteY4" fmla="*/ 1166331 h 1831842"/>
                <a:gd name="connsiteX5" fmla="*/ 326136 w 774668"/>
                <a:gd name="connsiteY5" fmla="*/ 921633 h 1831842"/>
                <a:gd name="connsiteX6" fmla="*/ 454247 w 774668"/>
                <a:gd name="connsiteY6" fmla="*/ 763614 h 1831842"/>
                <a:gd name="connsiteX7" fmla="*/ 491300 w 774668"/>
                <a:gd name="connsiteY7" fmla="*/ 594926 h 1831842"/>
                <a:gd name="connsiteX8" fmla="*/ 453581 w 774668"/>
                <a:gd name="connsiteY8" fmla="*/ 427095 h 1831842"/>
                <a:gd name="connsiteX9" fmla="*/ 350615 w 774668"/>
                <a:gd name="connsiteY9" fmla="*/ 314510 h 1831842"/>
                <a:gd name="connsiteX10" fmla="*/ 246602 w 774668"/>
                <a:gd name="connsiteY10" fmla="*/ 291745 h 1831842"/>
                <a:gd name="connsiteX11" fmla="*/ 150495 w 774668"/>
                <a:gd name="connsiteY11" fmla="*/ 357372 h 1831842"/>
                <a:gd name="connsiteX12" fmla="*/ 0 w 774668"/>
                <a:gd name="connsiteY12" fmla="*/ 102864 h 1831842"/>
                <a:gd name="connsiteX13" fmla="*/ 163735 w 774668"/>
                <a:gd name="connsiteY13" fmla="*/ 2757 h 1831842"/>
                <a:gd name="connsiteX14" fmla="*/ 377381 w 774668"/>
                <a:gd name="connsiteY14" fmla="*/ 55906 h 1831842"/>
                <a:gd name="connsiteX15" fmla="*/ 580930 w 774668"/>
                <a:gd name="connsiteY15" fmla="*/ 232309 h 1831842"/>
                <a:gd name="connsiteX16" fmla="*/ 710375 w 774668"/>
                <a:gd name="connsiteY16" fmla="*/ 465481 h 1831842"/>
                <a:gd name="connsiteX17" fmla="*/ 754380 w 774668"/>
                <a:gd name="connsiteY17" fmla="*/ 710464 h 1831842"/>
                <a:gd name="connsiteX18" fmla="*/ 717995 w 774668"/>
                <a:gd name="connsiteY18" fmla="*/ 922586 h 1831842"/>
                <a:gd name="connsiteX19" fmla="*/ 590645 w 774668"/>
                <a:gd name="connsiteY19" fmla="*/ 1103751 h 1831842"/>
                <a:gd name="connsiteX20" fmla="*/ 324993 w 774668"/>
                <a:gd name="connsiteY20" fmla="*/ 1313778 h 1831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74668" h="1831842">
                  <a:moveTo>
                    <a:pt x="324993" y="1313778"/>
                  </a:moveTo>
                  <a:lnTo>
                    <a:pt x="774668" y="1573429"/>
                  </a:lnTo>
                  <a:lnTo>
                    <a:pt x="747903" y="1831842"/>
                  </a:lnTo>
                  <a:lnTo>
                    <a:pt x="33623" y="1419410"/>
                  </a:lnTo>
                  <a:lnTo>
                    <a:pt x="34385" y="1166331"/>
                  </a:lnTo>
                  <a:cubicBezTo>
                    <a:pt x="168021" y="1060889"/>
                    <a:pt x="265271" y="979260"/>
                    <a:pt x="326136" y="921633"/>
                  </a:cubicBezTo>
                  <a:cubicBezTo>
                    <a:pt x="387001" y="864007"/>
                    <a:pt x="429673" y="811334"/>
                    <a:pt x="454247" y="763614"/>
                  </a:cubicBezTo>
                  <a:cubicBezTo>
                    <a:pt x="478726" y="715989"/>
                    <a:pt x="491109" y="659696"/>
                    <a:pt x="491300" y="594926"/>
                  </a:cubicBezTo>
                  <a:cubicBezTo>
                    <a:pt x="491490" y="533109"/>
                    <a:pt x="478917" y="477292"/>
                    <a:pt x="453581" y="427095"/>
                  </a:cubicBezTo>
                  <a:cubicBezTo>
                    <a:pt x="428244" y="376994"/>
                    <a:pt x="393859" y="339465"/>
                    <a:pt x="350615" y="314510"/>
                  </a:cubicBezTo>
                  <a:cubicBezTo>
                    <a:pt x="311658" y="292031"/>
                    <a:pt x="276892" y="284411"/>
                    <a:pt x="246602" y="291745"/>
                  </a:cubicBezTo>
                  <a:cubicBezTo>
                    <a:pt x="216218" y="299175"/>
                    <a:pt x="184214" y="320987"/>
                    <a:pt x="150495" y="357372"/>
                  </a:cubicBezTo>
                  <a:lnTo>
                    <a:pt x="0" y="102864"/>
                  </a:lnTo>
                  <a:cubicBezTo>
                    <a:pt x="45625" y="46286"/>
                    <a:pt x="100203" y="12853"/>
                    <a:pt x="163735" y="2757"/>
                  </a:cubicBezTo>
                  <a:cubicBezTo>
                    <a:pt x="227171" y="-7340"/>
                    <a:pt x="298418" y="10281"/>
                    <a:pt x="377381" y="55906"/>
                  </a:cubicBezTo>
                  <a:cubicBezTo>
                    <a:pt x="456343" y="101531"/>
                    <a:pt x="524256" y="160395"/>
                    <a:pt x="580930" y="232309"/>
                  </a:cubicBezTo>
                  <a:cubicBezTo>
                    <a:pt x="637604" y="304318"/>
                    <a:pt x="680752" y="382042"/>
                    <a:pt x="710375" y="465481"/>
                  </a:cubicBezTo>
                  <a:cubicBezTo>
                    <a:pt x="739902" y="548920"/>
                    <a:pt x="754571" y="630645"/>
                    <a:pt x="754380" y="710464"/>
                  </a:cubicBezTo>
                  <a:cubicBezTo>
                    <a:pt x="754190" y="791903"/>
                    <a:pt x="741998" y="862578"/>
                    <a:pt x="717995" y="922586"/>
                  </a:cubicBezTo>
                  <a:cubicBezTo>
                    <a:pt x="693992" y="982689"/>
                    <a:pt x="651605" y="1043077"/>
                    <a:pt x="590645" y="1103751"/>
                  </a:cubicBezTo>
                  <a:cubicBezTo>
                    <a:pt x="529685" y="1164426"/>
                    <a:pt x="441198" y="1234530"/>
                    <a:pt x="324993" y="1313778"/>
                  </a:cubicBezTo>
                  <a:close/>
                </a:path>
              </a:pathLst>
            </a:custGeom>
            <a:solidFill>
              <a:schemeClr val="accent1"/>
            </a:solidFill>
            <a:ln w="9525" cap="flat">
              <a:noFill/>
              <a:prstDash val="solid"/>
              <a:miter/>
            </a:ln>
          </p:spPr>
          <p:txBody>
            <a:bodyPr rtlCol="0" anchor="ctr"/>
            <a:lstStyle/>
            <a:p>
              <a:endParaRPr lang="en-US"/>
            </a:p>
          </p:txBody>
        </p:sp>
      </p:grpSp>
      <p:grpSp>
        <p:nvGrpSpPr>
          <p:cNvPr id="65" name="Group 64">
            <a:extLst>
              <a:ext uri="{FF2B5EF4-FFF2-40B4-BE49-F238E27FC236}">
                <a16:creationId xmlns:a16="http://schemas.microsoft.com/office/drawing/2014/main" id="{25117112-6A05-4BEE-85FA-11C4E1FA96FE}"/>
              </a:ext>
            </a:extLst>
          </p:cNvPr>
          <p:cNvGrpSpPr/>
          <p:nvPr/>
        </p:nvGrpSpPr>
        <p:grpSpPr>
          <a:xfrm rot="21025262">
            <a:off x="2972220" y="1608751"/>
            <a:ext cx="833550" cy="1358553"/>
            <a:chOff x="5514962" y="2481071"/>
            <a:chExt cx="1163586" cy="1896459"/>
          </a:xfrm>
        </p:grpSpPr>
        <p:sp>
          <p:nvSpPr>
            <p:cNvPr id="61" name="Freeform: Shape 60">
              <a:extLst>
                <a:ext uri="{FF2B5EF4-FFF2-40B4-BE49-F238E27FC236}">
                  <a16:creationId xmlns:a16="http://schemas.microsoft.com/office/drawing/2014/main" id="{D35C4987-4281-4F0C-BA20-2D1195B97841}"/>
                </a:ext>
              </a:extLst>
            </p:cNvPr>
            <p:cNvSpPr/>
            <p:nvPr/>
          </p:nvSpPr>
          <p:spPr>
            <a:xfrm>
              <a:off x="5685091" y="2481071"/>
              <a:ext cx="993457" cy="1874043"/>
            </a:xfrm>
            <a:custGeom>
              <a:avLst/>
              <a:gdLst>
                <a:gd name="connsiteX0" fmla="*/ 992886 w 993457"/>
                <a:gd name="connsiteY0" fmla="*/ 1138047 h 1874043"/>
                <a:gd name="connsiteX1" fmla="*/ 993172 w 993457"/>
                <a:gd name="connsiteY1" fmla="*/ 1117568 h 1874043"/>
                <a:gd name="connsiteX2" fmla="*/ 993458 w 993457"/>
                <a:gd name="connsiteY2" fmla="*/ 1094518 h 1874043"/>
                <a:gd name="connsiteX3" fmla="*/ 993458 w 993457"/>
                <a:gd name="connsiteY3" fmla="*/ 1088803 h 1874043"/>
                <a:gd name="connsiteX4" fmla="*/ 993172 w 993457"/>
                <a:gd name="connsiteY4" fmla="*/ 1042892 h 1874043"/>
                <a:gd name="connsiteX5" fmla="*/ 992886 w 993457"/>
                <a:gd name="connsiteY5" fmla="*/ 1027938 h 1874043"/>
                <a:gd name="connsiteX6" fmla="*/ 992315 w 993457"/>
                <a:gd name="connsiteY6" fmla="*/ 1001840 h 1874043"/>
                <a:gd name="connsiteX7" fmla="*/ 992124 w 993457"/>
                <a:gd name="connsiteY7" fmla="*/ 997649 h 1874043"/>
                <a:gd name="connsiteX8" fmla="*/ 991553 w 993457"/>
                <a:gd name="connsiteY8" fmla="*/ 982599 h 1874043"/>
                <a:gd name="connsiteX9" fmla="*/ 990314 w 993457"/>
                <a:gd name="connsiteY9" fmla="*/ 954310 h 1874043"/>
                <a:gd name="connsiteX10" fmla="*/ 989362 w 993457"/>
                <a:gd name="connsiteY10" fmla="*/ 937641 h 1874043"/>
                <a:gd name="connsiteX11" fmla="*/ 988505 w 993457"/>
                <a:gd name="connsiteY11" fmla="*/ 922306 h 1874043"/>
                <a:gd name="connsiteX12" fmla="*/ 987647 w 993457"/>
                <a:gd name="connsiteY12" fmla="*/ 910495 h 1874043"/>
                <a:gd name="connsiteX13" fmla="*/ 986695 w 993457"/>
                <a:gd name="connsiteY13" fmla="*/ 896969 h 1874043"/>
                <a:gd name="connsiteX14" fmla="*/ 984218 w 993457"/>
                <a:gd name="connsiteY14" fmla="*/ 866870 h 1874043"/>
                <a:gd name="connsiteX15" fmla="*/ 983266 w 993457"/>
                <a:gd name="connsiteY15" fmla="*/ 856488 h 1874043"/>
                <a:gd name="connsiteX16" fmla="*/ 982980 w 993457"/>
                <a:gd name="connsiteY16" fmla="*/ 852964 h 1874043"/>
                <a:gd name="connsiteX17" fmla="*/ 982123 w 993457"/>
                <a:gd name="connsiteY17" fmla="*/ 845630 h 1874043"/>
                <a:gd name="connsiteX18" fmla="*/ 977075 w 993457"/>
                <a:gd name="connsiteY18" fmla="*/ 799910 h 1874043"/>
                <a:gd name="connsiteX19" fmla="*/ 976217 w 993457"/>
                <a:gd name="connsiteY19" fmla="*/ 791718 h 1874043"/>
                <a:gd name="connsiteX20" fmla="*/ 975265 w 993457"/>
                <a:gd name="connsiteY20" fmla="*/ 784670 h 1874043"/>
                <a:gd name="connsiteX21" fmla="*/ 969550 w 993457"/>
                <a:gd name="connsiteY21" fmla="*/ 744379 h 1874043"/>
                <a:gd name="connsiteX22" fmla="*/ 968502 w 993457"/>
                <a:gd name="connsiteY22" fmla="*/ 736759 h 1874043"/>
                <a:gd name="connsiteX23" fmla="*/ 968121 w 993457"/>
                <a:gd name="connsiteY23" fmla="*/ 734759 h 1874043"/>
                <a:gd name="connsiteX24" fmla="*/ 960311 w 993457"/>
                <a:gd name="connsiteY24" fmla="*/ 689229 h 1874043"/>
                <a:gd name="connsiteX25" fmla="*/ 959930 w 993457"/>
                <a:gd name="connsiteY25" fmla="*/ 687134 h 1874043"/>
                <a:gd name="connsiteX26" fmla="*/ 957834 w 993457"/>
                <a:gd name="connsiteY26" fmla="*/ 676847 h 1874043"/>
                <a:gd name="connsiteX27" fmla="*/ 951738 w 993457"/>
                <a:gd name="connsiteY27" fmla="*/ 646557 h 1874043"/>
                <a:gd name="connsiteX28" fmla="*/ 950786 w 993457"/>
                <a:gd name="connsiteY28" fmla="*/ 641699 h 1874043"/>
                <a:gd name="connsiteX29" fmla="*/ 948023 w 993457"/>
                <a:gd name="connsiteY29" fmla="*/ 629698 h 1874043"/>
                <a:gd name="connsiteX30" fmla="*/ 942689 w 993457"/>
                <a:gd name="connsiteY30" fmla="*/ 606647 h 1874043"/>
                <a:gd name="connsiteX31" fmla="*/ 941165 w 993457"/>
                <a:gd name="connsiteY31" fmla="*/ 600170 h 1874043"/>
                <a:gd name="connsiteX32" fmla="*/ 938117 w 993457"/>
                <a:gd name="connsiteY32" fmla="*/ 588550 h 1874043"/>
                <a:gd name="connsiteX33" fmla="*/ 933069 w 993457"/>
                <a:gd name="connsiteY33" fmla="*/ 569119 h 1874043"/>
                <a:gd name="connsiteX34" fmla="*/ 931259 w 993457"/>
                <a:gd name="connsiteY34" fmla="*/ 562166 h 1874043"/>
                <a:gd name="connsiteX35" fmla="*/ 927735 w 993457"/>
                <a:gd name="connsiteY35" fmla="*/ 550259 h 1874043"/>
                <a:gd name="connsiteX36" fmla="*/ 922973 w 993457"/>
                <a:gd name="connsiteY36" fmla="*/ 533876 h 1874043"/>
                <a:gd name="connsiteX37" fmla="*/ 921163 w 993457"/>
                <a:gd name="connsiteY37" fmla="*/ 527590 h 1874043"/>
                <a:gd name="connsiteX38" fmla="*/ 916591 w 993457"/>
                <a:gd name="connsiteY38" fmla="*/ 513398 h 1874043"/>
                <a:gd name="connsiteX39" fmla="*/ 912400 w 993457"/>
                <a:gd name="connsiteY39" fmla="*/ 500348 h 1874043"/>
                <a:gd name="connsiteX40" fmla="*/ 911066 w 993457"/>
                <a:gd name="connsiteY40" fmla="*/ 496062 h 1874043"/>
                <a:gd name="connsiteX41" fmla="*/ 903351 w 993457"/>
                <a:gd name="connsiteY41" fmla="*/ 473964 h 1874043"/>
                <a:gd name="connsiteX42" fmla="*/ 901446 w 993457"/>
                <a:gd name="connsiteY42" fmla="*/ 468440 h 1874043"/>
                <a:gd name="connsiteX43" fmla="*/ 901160 w 993457"/>
                <a:gd name="connsiteY43" fmla="*/ 467487 h 1874043"/>
                <a:gd name="connsiteX44" fmla="*/ 891445 w 993457"/>
                <a:gd name="connsiteY44" fmla="*/ 441484 h 1874043"/>
                <a:gd name="connsiteX45" fmla="*/ 888968 w 993457"/>
                <a:gd name="connsiteY45" fmla="*/ 435293 h 1874043"/>
                <a:gd name="connsiteX46" fmla="*/ 882015 w 993457"/>
                <a:gd name="connsiteY46" fmla="*/ 418052 h 1874043"/>
                <a:gd name="connsiteX47" fmla="*/ 877253 w 993457"/>
                <a:gd name="connsiteY47" fmla="*/ 406813 h 1874043"/>
                <a:gd name="connsiteX48" fmla="*/ 874395 w 993457"/>
                <a:gd name="connsiteY48" fmla="*/ 400050 h 1874043"/>
                <a:gd name="connsiteX49" fmla="*/ 872681 w 993457"/>
                <a:gd name="connsiteY49" fmla="*/ 396050 h 1874043"/>
                <a:gd name="connsiteX50" fmla="*/ 863060 w 993457"/>
                <a:gd name="connsiteY50" fmla="*/ 374999 h 1874043"/>
                <a:gd name="connsiteX51" fmla="*/ 861822 w 993457"/>
                <a:gd name="connsiteY51" fmla="*/ 372523 h 1874043"/>
                <a:gd name="connsiteX52" fmla="*/ 859250 w 993457"/>
                <a:gd name="connsiteY52" fmla="*/ 367094 h 1874043"/>
                <a:gd name="connsiteX53" fmla="*/ 852869 w 993457"/>
                <a:gd name="connsiteY53" fmla="*/ 353949 h 1874043"/>
                <a:gd name="connsiteX54" fmla="*/ 848392 w 993457"/>
                <a:gd name="connsiteY54" fmla="*/ 345281 h 1874043"/>
                <a:gd name="connsiteX55" fmla="*/ 844106 w 993457"/>
                <a:gd name="connsiteY55" fmla="*/ 336899 h 1874043"/>
                <a:gd name="connsiteX56" fmla="*/ 841248 w 993457"/>
                <a:gd name="connsiteY56" fmla="*/ 331279 h 1874043"/>
                <a:gd name="connsiteX57" fmla="*/ 836581 w 993457"/>
                <a:gd name="connsiteY57" fmla="*/ 322898 h 1874043"/>
                <a:gd name="connsiteX58" fmla="*/ 826389 w 993457"/>
                <a:gd name="connsiteY58" fmla="*/ 304610 h 1874043"/>
                <a:gd name="connsiteX59" fmla="*/ 823246 w 993457"/>
                <a:gd name="connsiteY59" fmla="*/ 299085 h 1874043"/>
                <a:gd name="connsiteX60" fmla="*/ 816959 w 993457"/>
                <a:gd name="connsiteY60" fmla="*/ 288703 h 1874043"/>
                <a:gd name="connsiteX61" fmla="*/ 811911 w 993457"/>
                <a:gd name="connsiteY61" fmla="*/ 280416 h 1874043"/>
                <a:gd name="connsiteX62" fmla="*/ 798005 w 993457"/>
                <a:gd name="connsiteY62" fmla="*/ 258794 h 1874043"/>
                <a:gd name="connsiteX63" fmla="*/ 796004 w 993457"/>
                <a:gd name="connsiteY63" fmla="*/ 255746 h 1874043"/>
                <a:gd name="connsiteX64" fmla="*/ 795623 w 993457"/>
                <a:gd name="connsiteY64" fmla="*/ 255270 h 1874043"/>
                <a:gd name="connsiteX65" fmla="*/ 790956 w 993457"/>
                <a:gd name="connsiteY65" fmla="*/ 248603 h 1874043"/>
                <a:gd name="connsiteX66" fmla="*/ 777240 w 993457"/>
                <a:gd name="connsiteY66" fmla="*/ 229172 h 1874043"/>
                <a:gd name="connsiteX67" fmla="*/ 776383 w 993457"/>
                <a:gd name="connsiteY67" fmla="*/ 228029 h 1874043"/>
                <a:gd name="connsiteX68" fmla="*/ 763143 w 993457"/>
                <a:gd name="connsiteY68" fmla="*/ 210598 h 1874043"/>
                <a:gd name="connsiteX69" fmla="*/ 760667 w 993457"/>
                <a:gd name="connsiteY69" fmla="*/ 207455 h 1874043"/>
                <a:gd name="connsiteX70" fmla="*/ 757142 w 993457"/>
                <a:gd name="connsiteY70" fmla="*/ 203168 h 1874043"/>
                <a:gd name="connsiteX71" fmla="*/ 750951 w 993457"/>
                <a:gd name="connsiteY71" fmla="*/ 195548 h 1874043"/>
                <a:gd name="connsiteX72" fmla="*/ 740664 w 993457"/>
                <a:gd name="connsiteY72" fmla="*/ 183547 h 1874043"/>
                <a:gd name="connsiteX73" fmla="*/ 739426 w 993457"/>
                <a:gd name="connsiteY73" fmla="*/ 182118 h 1874043"/>
                <a:gd name="connsiteX74" fmla="*/ 738950 w 993457"/>
                <a:gd name="connsiteY74" fmla="*/ 181547 h 1874043"/>
                <a:gd name="connsiteX75" fmla="*/ 726662 w 993457"/>
                <a:gd name="connsiteY75" fmla="*/ 168021 h 1874043"/>
                <a:gd name="connsiteX76" fmla="*/ 721519 w 993457"/>
                <a:gd name="connsiteY76" fmla="*/ 162687 h 1874043"/>
                <a:gd name="connsiteX77" fmla="*/ 717423 w 993457"/>
                <a:gd name="connsiteY77" fmla="*/ 158401 h 1874043"/>
                <a:gd name="connsiteX78" fmla="*/ 713613 w 993457"/>
                <a:gd name="connsiteY78" fmla="*/ 154400 h 1874043"/>
                <a:gd name="connsiteX79" fmla="*/ 699802 w 993457"/>
                <a:gd name="connsiteY79" fmla="*/ 140684 h 1874043"/>
                <a:gd name="connsiteX80" fmla="*/ 698849 w 993457"/>
                <a:gd name="connsiteY80" fmla="*/ 139827 h 1874043"/>
                <a:gd name="connsiteX81" fmla="*/ 696278 w 993457"/>
                <a:gd name="connsiteY81" fmla="*/ 137446 h 1874043"/>
                <a:gd name="connsiteX82" fmla="*/ 685133 w 993457"/>
                <a:gd name="connsiteY82" fmla="*/ 127064 h 1874043"/>
                <a:gd name="connsiteX83" fmla="*/ 679228 w 993457"/>
                <a:gd name="connsiteY83" fmla="*/ 121920 h 1874043"/>
                <a:gd name="connsiteX84" fmla="*/ 673989 w 993457"/>
                <a:gd name="connsiteY84" fmla="*/ 117348 h 1874043"/>
                <a:gd name="connsiteX85" fmla="*/ 669798 w 993457"/>
                <a:gd name="connsiteY85" fmla="*/ 113729 h 1874043"/>
                <a:gd name="connsiteX86" fmla="*/ 653986 w 993457"/>
                <a:gd name="connsiteY86" fmla="*/ 100870 h 1874043"/>
                <a:gd name="connsiteX87" fmla="*/ 653891 w 993457"/>
                <a:gd name="connsiteY87" fmla="*/ 100775 h 1874043"/>
                <a:gd name="connsiteX88" fmla="*/ 653415 w 993457"/>
                <a:gd name="connsiteY88" fmla="*/ 100394 h 1874043"/>
                <a:gd name="connsiteX89" fmla="*/ 637699 w 993457"/>
                <a:gd name="connsiteY89" fmla="*/ 88487 h 1874043"/>
                <a:gd name="connsiteX90" fmla="*/ 633127 w 993457"/>
                <a:gd name="connsiteY90" fmla="*/ 85249 h 1874043"/>
                <a:gd name="connsiteX91" fmla="*/ 627317 w 993457"/>
                <a:gd name="connsiteY91" fmla="*/ 81058 h 1874043"/>
                <a:gd name="connsiteX92" fmla="*/ 621125 w 993457"/>
                <a:gd name="connsiteY92" fmla="*/ 76676 h 1874043"/>
                <a:gd name="connsiteX93" fmla="*/ 609600 w 993457"/>
                <a:gd name="connsiteY93" fmla="*/ 69056 h 1874043"/>
                <a:gd name="connsiteX94" fmla="*/ 605504 w 993457"/>
                <a:gd name="connsiteY94" fmla="*/ 66294 h 1874043"/>
                <a:gd name="connsiteX95" fmla="*/ 603980 w 993457"/>
                <a:gd name="connsiteY95" fmla="*/ 65246 h 1874043"/>
                <a:gd name="connsiteX96" fmla="*/ 585978 w 993457"/>
                <a:gd name="connsiteY96" fmla="*/ 54293 h 1874043"/>
                <a:gd name="connsiteX97" fmla="*/ 581787 w 993457"/>
                <a:gd name="connsiteY97" fmla="*/ 51816 h 1874043"/>
                <a:gd name="connsiteX98" fmla="*/ 568071 w 993457"/>
                <a:gd name="connsiteY98" fmla="*/ 44101 h 1874043"/>
                <a:gd name="connsiteX99" fmla="*/ 565690 w 993457"/>
                <a:gd name="connsiteY99" fmla="*/ 42863 h 1874043"/>
                <a:gd name="connsiteX100" fmla="*/ 557975 w 993457"/>
                <a:gd name="connsiteY100" fmla="*/ 38862 h 1874043"/>
                <a:gd name="connsiteX101" fmla="*/ 551117 w 993457"/>
                <a:gd name="connsiteY101" fmla="*/ 35338 h 1874043"/>
                <a:gd name="connsiteX102" fmla="*/ 548069 w 993457"/>
                <a:gd name="connsiteY102" fmla="*/ 33909 h 1874043"/>
                <a:gd name="connsiteX103" fmla="*/ 541020 w 993457"/>
                <a:gd name="connsiteY103" fmla="*/ 30575 h 1874043"/>
                <a:gd name="connsiteX104" fmla="*/ 535210 w 993457"/>
                <a:gd name="connsiteY104" fmla="*/ 27813 h 1874043"/>
                <a:gd name="connsiteX105" fmla="*/ 531114 w 993457"/>
                <a:gd name="connsiteY105" fmla="*/ 26099 h 1874043"/>
                <a:gd name="connsiteX106" fmla="*/ 524447 w 993457"/>
                <a:gd name="connsiteY106" fmla="*/ 23241 h 1874043"/>
                <a:gd name="connsiteX107" fmla="*/ 519970 w 993457"/>
                <a:gd name="connsiteY107" fmla="*/ 21336 h 1874043"/>
                <a:gd name="connsiteX108" fmla="*/ 514445 w 993457"/>
                <a:gd name="connsiteY108" fmla="*/ 19241 h 1874043"/>
                <a:gd name="connsiteX109" fmla="*/ 508254 w 993457"/>
                <a:gd name="connsiteY109" fmla="*/ 16955 h 1874043"/>
                <a:gd name="connsiteX110" fmla="*/ 505301 w 993457"/>
                <a:gd name="connsiteY110" fmla="*/ 15812 h 1874043"/>
                <a:gd name="connsiteX111" fmla="*/ 497777 w 993457"/>
                <a:gd name="connsiteY111" fmla="*/ 13335 h 1874043"/>
                <a:gd name="connsiteX112" fmla="*/ 492633 w 993457"/>
                <a:gd name="connsiteY112" fmla="*/ 11621 h 1874043"/>
                <a:gd name="connsiteX113" fmla="*/ 491109 w 993457"/>
                <a:gd name="connsiteY113" fmla="*/ 11144 h 1874043"/>
                <a:gd name="connsiteX114" fmla="*/ 478631 w 993457"/>
                <a:gd name="connsiteY114" fmla="*/ 7715 h 1874043"/>
                <a:gd name="connsiteX115" fmla="*/ 477298 w 993457"/>
                <a:gd name="connsiteY115" fmla="*/ 7334 h 1874043"/>
                <a:gd name="connsiteX116" fmla="*/ 477203 w 993457"/>
                <a:gd name="connsiteY116" fmla="*/ 7334 h 1874043"/>
                <a:gd name="connsiteX117" fmla="*/ 463296 w 993457"/>
                <a:gd name="connsiteY117" fmla="*/ 4286 h 1874043"/>
                <a:gd name="connsiteX118" fmla="*/ 462344 w 993457"/>
                <a:gd name="connsiteY118" fmla="*/ 4096 h 1874043"/>
                <a:gd name="connsiteX119" fmla="*/ 457390 w 993457"/>
                <a:gd name="connsiteY119" fmla="*/ 3239 h 1874043"/>
                <a:gd name="connsiteX120" fmla="*/ 449485 w 993457"/>
                <a:gd name="connsiteY120" fmla="*/ 1905 h 1874043"/>
                <a:gd name="connsiteX121" fmla="*/ 447675 w 993457"/>
                <a:gd name="connsiteY121" fmla="*/ 1715 h 1874043"/>
                <a:gd name="connsiteX122" fmla="*/ 441388 w 993457"/>
                <a:gd name="connsiteY122" fmla="*/ 1048 h 1874043"/>
                <a:gd name="connsiteX123" fmla="*/ 435293 w 993457"/>
                <a:gd name="connsiteY123" fmla="*/ 381 h 1874043"/>
                <a:gd name="connsiteX124" fmla="*/ 433007 w 993457"/>
                <a:gd name="connsiteY124" fmla="*/ 286 h 1874043"/>
                <a:gd name="connsiteX125" fmla="*/ 425577 w 993457"/>
                <a:gd name="connsiteY125" fmla="*/ 0 h 1874043"/>
                <a:gd name="connsiteX126" fmla="*/ 420338 w 993457"/>
                <a:gd name="connsiteY126" fmla="*/ 191 h 1874043"/>
                <a:gd name="connsiteX127" fmla="*/ 418243 w 993457"/>
                <a:gd name="connsiteY127" fmla="*/ 286 h 1874043"/>
                <a:gd name="connsiteX128" fmla="*/ 409004 w 993457"/>
                <a:gd name="connsiteY128" fmla="*/ 667 h 1874043"/>
                <a:gd name="connsiteX129" fmla="*/ 404432 w 993457"/>
                <a:gd name="connsiteY129" fmla="*/ 857 h 1874043"/>
                <a:gd name="connsiteX130" fmla="*/ 403193 w 993457"/>
                <a:gd name="connsiteY130" fmla="*/ 1048 h 1874043"/>
                <a:gd name="connsiteX131" fmla="*/ 386810 w 993457"/>
                <a:gd name="connsiteY131" fmla="*/ 3429 h 1874043"/>
                <a:gd name="connsiteX132" fmla="*/ 386239 w 993457"/>
                <a:gd name="connsiteY132" fmla="*/ 3524 h 1874043"/>
                <a:gd name="connsiteX133" fmla="*/ 374333 w 993457"/>
                <a:gd name="connsiteY133" fmla="*/ 6382 h 1874043"/>
                <a:gd name="connsiteX134" fmla="*/ 371570 w 993457"/>
                <a:gd name="connsiteY134" fmla="*/ 7239 h 1874043"/>
                <a:gd name="connsiteX135" fmla="*/ 363665 w 993457"/>
                <a:gd name="connsiteY135" fmla="*/ 9716 h 1874043"/>
                <a:gd name="connsiteX136" fmla="*/ 362331 w 993457"/>
                <a:gd name="connsiteY136" fmla="*/ 10192 h 1874043"/>
                <a:gd name="connsiteX137" fmla="*/ 353187 w 993457"/>
                <a:gd name="connsiteY137" fmla="*/ 13907 h 1874043"/>
                <a:gd name="connsiteX138" fmla="*/ 348710 w 993457"/>
                <a:gd name="connsiteY138" fmla="*/ 15812 h 1874043"/>
                <a:gd name="connsiteX139" fmla="*/ 335566 w 993457"/>
                <a:gd name="connsiteY139" fmla="*/ 22669 h 1874043"/>
                <a:gd name="connsiteX140" fmla="*/ 0 w 993457"/>
                <a:gd name="connsiteY140" fmla="*/ 217646 h 1874043"/>
                <a:gd name="connsiteX141" fmla="*/ 13144 w 993457"/>
                <a:gd name="connsiteY141" fmla="*/ 210788 h 1874043"/>
                <a:gd name="connsiteX142" fmla="*/ 17621 w 993457"/>
                <a:gd name="connsiteY142" fmla="*/ 208883 h 1874043"/>
                <a:gd name="connsiteX143" fmla="*/ 26765 w 993457"/>
                <a:gd name="connsiteY143" fmla="*/ 205169 h 1874043"/>
                <a:gd name="connsiteX144" fmla="*/ 36004 w 993457"/>
                <a:gd name="connsiteY144" fmla="*/ 202121 h 1874043"/>
                <a:gd name="connsiteX145" fmla="*/ 38767 w 993457"/>
                <a:gd name="connsiteY145" fmla="*/ 201263 h 1874043"/>
                <a:gd name="connsiteX146" fmla="*/ 51149 w 993457"/>
                <a:gd name="connsiteY146" fmla="*/ 198406 h 1874043"/>
                <a:gd name="connsiteX147" fmla="*/ 67532 w 993457"/>
                <a:gd name="connsiteY147" fmla="*/ 196025 h 1874043"/>
                <a:gd name="connsiteX148" fmla="*/ 73342 w 993457"/>
                <a:gd name="connsiteY148" fmla="*/ 195644 h 1874043"/>
                <a:gd name="connsiteX149" fmla="*/ 82582 w 993457"/>
                <a:gd name="connsiteY149" fmla="*/ 195263 h 1874043"/>
                <a:gd name="connsiteX150" fmla="*/ 89821 w 993457"/>
                <a:gd name="connsiteY150" fmla="*/ 195358 h 1874043"/>
                <a:gd name="connsiteX151" fmla="*/ 97250 w 993457"/>
                <a:gd name="connsiteY151" fmla="*/ 195644 h 1874043"/>
                <a:gd name="connsiteX152" fmla="*/ 105537 w 993457"/>
                <a:gd name="connsiteY152" fmla="*/ 196310 h 1874043"/>
                <a:gd name="connsiteX153" fmla="*/ 111824 w 993457"/>
                <a:gd name="connsiteY153" fmla="*/ 196977 h 1874043"/>
                <a:gd name="connsiteX154" fmla="*/ 121634 w 993457"/>
                <a:gd name="connsiteY154" fmla="*/ 198501 h 1874043"/>
                <a:gd name="connsiteX155" fmla="*/ 126587 w 993457"/>
                <a:gd name="connsiteY155" fmla="*/ 199358 h 1874043"/>
                <a:gd name="connsiteX156" fmla="*/ 141542 w 993457"/>
                <a:gd name="connsiteY156" fmla="*/ 202597 h 1874043"/>
                <a:gd name="connsiteX157" fmla="*/ 142875 w 993457"/>
                <a:gd name="connsiteY157" fmla="*/ 202978 h 1874043"/>
                <a:gd name="connsiteX158" fmla="*/ 156877 w 993457"/>
                <a:gd name="connsiteY158" fmla="*/ 206883 h 1874043"/>
                <a:gd name="connsiteX159" fmla="*/ 162020 w 993457"/>
                <a:gd name="connsiteY159" fmla="*/ 208597 h 1874043"/>
                <a:gd name="connsiteX160" fmla="*/ 172498 w 993457"/>
                <a:gd name="connsiteY160" fmla="*/ 212217 h 1874043"/>
                <a:gd name="connsiteX161" fmla="*/ 178689 w 993457"/>
                <a:gd name="connsiteY161" fmla="*/ 214503 h 1874043"/>
                <a:gd name="connsiteX162" fmla="*/ 188595 w 993457"/>
                <a:gd name="connsiteY162" fmla="*/ 218504 h 1874043"/>
                <a:gd name="connsiteX163" fmla="*/ 195263 w 993457"/>
                <a:gd name="connsiteY163" fmla="*/ 221361 h 1874043"/>
                <a:gd name="connsiteX164" fmla="*/ 205169 w 993457"/>
                <a:gd name="connsiteY164" fmla="*/ 225838 h 1874043"/>
                <a:gd name="connsiteX165" fmla="*/ 212217 w 993457"/>
                <a:gd name="connsiteY165" fmla="*/ 229172 h 1874043"/>
                <a:gd name="connsiteX166" fmla="*/ 222123 w 993457"/>
                <a:gd name="connsiteY166" fmla="*/ 234125 h 1874043"/>
                <a:gd name="connsiteX167" fmla="*/ 229838 w 993457"/>
                <a:gd name="connsiteY167" fmla="*/ 238125 h 1874043"/>
                <a:gd name="connsiteX168" fmla="*/ 246031 w 993457"/>
                <a:gd name="connsiteY168" fmla="*/ 247079 h 1874043"/>
                <a:gd name="connsiteX169" fmla="*/ 269748 w 993457"/>
                <a:gd name="connsiteY169" fmla="*/ 261557 h 1874043"/>
                <a:gd name="connsiteX170" fmla="*/ 273844 w 993457"/>
                <a:gd name="connsiteY170" fmla="*/ 264319 h 1874043"/>
                <a:gd name="connsiteX171" fmla="*/ 291560 w 993457"/>
                <a:gd name="connsiteY171" fmla="*/ 276320 h 1874043"/>
                <a:gd name="connsiteX172" fmla="*/ 297371 w 993457"/>
                <a:gd name="connsiteY172" fmla="*/ 280416 h 1874043"/>
                <a:gd name="connsiteX173" fmla="*/ 317754 w 993457"/>
                <a:gd name="connsiteY173" fmla="*/ 295656 h 1874043"/>
                <a:gd name="connsiteX174" fmla="*/ 318135 w 993457"/>
                <a:gd name="connsiteY174" fmla="*/ 295942 h 1874043"/>
                <a:gd name="connsiteX175" fmla="*/ 338233 w 993457"/>
                <a:gd name="connsiteY175" fmla="*/ 312611 h 1874043"/>
                <a:gd name="connsiteX176" fmla="*/ 343471 w 993457"/>
                <a:gd name="connsiteY176" fmla="*/ 317183 h 1874043"/>
                <a:gd name="connsiteX177" fmla="*/ 360521 w 993457"/>
                <a:gd name="connsiteY177" fmla="*/ 332708 h 1874043"/>
                <a:gd name="connsiteX178" fmla="*/ 363093 w 993457"/>
                <a:gd name="connsiteY178" fmla="*/ 335090 h 1874043"/>
                <a:gd name="connsiteX179" fmla="*/ 381667 w 993457"/>
                <a:gd name="connsiteY179" fmla="*/ 353663 h 1874043"/>
                <a:gd name="connsiteX180" fmla="*/ 385667 w 993457"/>
                <a:gd name="connsiteY180" fmla="*/ 357854 h 1874043"/>
                <a:gd name="connsiteX181" fmla="*/ 396621 w 993457"/>
                <a:gd name="connsiteY181" fmla="*/ 369761 h 1874043"/>
                <a:gd name="connsiteX182" fmla="*/ 168402 w 993457"/>
                <a:gd name="connsiteY182" fmla="*/ 502444 h 1874043"/>
                <a:gd name="connsiteX183" fmla="*/ 157544 w 993457"/>
                <a:gd name="connsiteY183" fmla="*/ 510635 h 1874043"/>
                <a:gd name="connsiteX184" fmla="*/ 151828 w 993457"/>
                <a:gd name="connsiteY184" fmla="*/ 516827 h 1874043"/>
                <a:gd name="connsiteX185" fmla="*/ 150686 w 993457"/>
                <a:gd name="connsiteY185" fmla="*/ 518255 h 1874043"/>
                <a:gd name="connsiteX186" fmla="*/ 145447 w 993457"/>
                <a:gd name="connsiteY186" fmla="*/ 525685 h 1874043"/>
                <a:gd name="connsiteX187" fmla="*/ 145161 w 993457"/>
                <a:gd name="connsiteY187" fmla="*/ 526066 h 1874043"/>
                <a:gd name="connsiteX188" fmla="*/ 144018 w 993457"/>
                <a:gd name="connsiteY188" fmla="*/ 527971 h 1874043"/>
                <a:gd name="connsiteX189" fmla="*/ 141732 w 993457"/>
                <a:gd name="connsiteY189" fmla="*/ 531971 h 1874043"/>
                <a:gd name="connsiteX190" fmla="*/ 140208 w 993457"/>
                <a:gd name="connsiteY190" fmla="*/ 534829 h 1874043"/>
                <a:gd name="connsiteX191" fmla="*/ 138017 w 993457"/>
                <a:gd name="connsiteY191" fmla="*/ 539020 h 1874043"/>
                <a:gd name="connsiteX192" fmla="*/ 137350 w 993457"/>
                <a:gd name="connsiteY192" fmla="*/ 540353 h 1874043"/>
                <a:gd name="connsiteX193" fmla="*/ 136493 w 993457"/>
                <a:gd name="connsiteY193" fmla="*/ 542354 h 1874043"/>
                <a:gd name="connsiteX194" fmla="*/ 134684 w 993457"/>
                <a:gd name="connsiteY194" fmla="*/ 546449 h 1874043"/>
                <a:gd name="connsiteX195" fmla="*/ 133160 w 993457"/>
                <a:gd name="connsiteY195" fmla="*/ 550069 h 1874043"/>
                <a:gd name="connsiteX196" fmla="*/ 131445 w 993457"/>
                <a:gd name="connsiteY196" fmla="*/ 554450 h 1874043"/>
                <a:gd name="connsiteX197" fmla="*/ 130588 w 993457"/>
                <a:gd name="connsiteY197" fmla="*/ 556546 h 1874043"/>
                <a:gd name="connsiteX198" fmla="*/ 129921 w 993457"/>
                <a:gd name="connsiteY198" fmla="*/ 558451 h 1874043"/>
                <a:gd name="connsiteX199" fmla="*/ 128206 w 993457"/>
                <a:gd name="connsiteY199" fmla="*/ 563404 h 1874043"/>
                <a:gd name="connsiteX200" fmla="*/ 126873 w 993457"/>
                <a:gd name="connsiteY200" fmla="*/ 567500 h 1874043"/>
                <a:gd name="connsiteX201" fmla="*/ 125158 w 993457"/>
                <a:gd name="connsiteY201" fmla="*/ 572929 h 1874043"/>
                <a:gd name="connsiteX202" fmla="*/ 124301 w 993457"/>
                <a:gd name="connsiteY202" fmla="*/ 575786 h 1874043"/>
                <a:gd name="connsiteX203" fmla="*/ 123920 w 993457"/>
                <a:gd name="connsiteY203" fmla="*/ 577120 h 1874043"/>
                <a:gd name="connsiteX204" fmla="*/ 121920 w 993457"/>
                <a:gd name="connsiteY204" fmla="*/ 584454 h 1874043"/>
                <a:gd name="connsiteX205" fmla="*/ 120967 w 993457"/>
                <a:gd name="connsiteY205" fmla="*/ 587978 h 1874043"/>
                <a:gd name="connsiteX206" fmla="*/ 118205 w 993457"/>
                <a:gd name="connsiteY206" fmla="*/ 599504 h 1874043"/>
                <a:gd name="connsiteX207" fmla="*/ 118205 w 993457"/>
                <a:gd name="connsiteY207" fmla="*/ 599504 h 1874043"/>
                <a:gd name="connsiteX208" fmla="*/ 118205 w 993457"/>
                <a:gd name="connsiteY208" fmla="*/ 599599 h 1874043"/>
                <a:gd name="connsiteX209" fmla="*/ 115443 w 993457"/>
                <a:gd name="connsiteY209" fmla="*/ 612648 h 1874043"/>
                <a:gd name="connsiteX210" fmla="*/ 114586 w 993457"/>
                <a:gd name="connsiteY210" fmla="*/ 616934 h 1874043"/>
                <a:gd name="connsiteX211" fmla="*/ 112681 w 993457"/>
                <a:gd name="connsiteY211" fmla="*/ 626936 h 1874043"/>
                <a:gd name="connsiteX212" fmla="*/ 112204 w 993457"/>
                <a:gd name="connsiteY212" fmla="*/ 629507 h 1874043"/>
                <a:gd name="connsiteX213" fmla="*/ 111919 w 993457"/>
                <a:gd name="connsiteY213" fmla="*/ 631508 h 1874043"/>
                <a:gd name="connsiteX214" fmla="*/ 109252 w 993457"/>
                <a:gd name="connsiteY214" fmla="*/ 647891 h 1874043"/>
                <a:gd name="connsiteX215" fmla="*/ 106870 w 993457"/>
                <a:gd name="connsiteY215" fmla="*/ 665702 h 1874043"/>
                <a:gd name="connsiteX216" fmla="*/ 106585 w 993457"/>
                <a:gd name="connsiteY216" fmla="*/ 667893 h 1874043"/>
                <a:gd name="connsiteX217" fmla="*/ 106013 w 993457"/>
                <a:gd name="connsiteY217" fmla="*/ 672751 h 1874043"/>
                <a:gd name="connsiteX218" fmla="*/ 105346 w 993457"/>
                <a:gd name="connsiteY218" fmla="*/ 678085 h 1874043"/>
                <a:gd name="connsiteX219" fmla="*/ 104299 w 993457"/>
                <a:gd name="connsiteY219" fmla="*/ 687610 h 1874043"/>
                <a:gd name="connsiteX220" fmla="*/ 103823 w 993457"/>
                <a:gd name="connsiteY220" fmla="*/ 692468 h 1874043"/>
                <a:gd name="connsiteX221" fmla="*/ 102584 w 993457"/>
                <a:gd name="connsiteY221" fmla="*/ 704755 h 1874043"/>
                <a:gd name="connsiteX222" fmla="*/ 102299 w 993457"/>
                <a:gd name="connsiteY222" fmla="*/ 707517 h 1874043"/>
                <a:gd name="connsiteX223" fmla="*/ 101060 w 993457"/>
                <a:gd name="connsiteY223" fmla="*/ 722281 h 1874043"/>
                <a:gd name="connsiteX224" fmla="*/ 100965 w 993457"/>
                <a:gd name="connsiteY224" fmla="*/ 723043 h 1874043"/>
                <a:gd name="connsiteX225" fmla="*/ 99536 w 993457"/>
                <a:gd name="connsiteY225" fmla="*/ 741712 h 1874043"/>
                <a:gd name="connsiteX226" fmla="*/ 99346 w 993457"/>
                <a:gd name="connsiteY226" fmla="*/ 744855 h 1874043"/>
                <a:gd name="connsiteX227" fmla="*/ 98298 w 993457"/>
                <a:gd name="connsiteY227" fmla="*/ 761143 h 1874043"/>
                <a:gd name="connsiteX228" fmla="*/ 97917 w 993457"/>
                <a:gd name="connsiteY228" fmla="*/ 768382 h 1874043"/>
                <a:gd name="connsiteX229" fmla="*/ 97155 w 993457"/>
                <a:gd name="connsiteY229" fmla="*/ 781526 h 1874043"/>
                <a:gd name="connsiteX230" fmla="*/ 96774 w 993457"/>
                <a:gd name="connsiteY230" fmla="*/ 789908 h 1874043"/>
                <a:gd name="connsiteX231" fmla="*/ 96202 w 993457"/>
                <a:gd name="connsiteY231" fmla="*/ 802767 h 1874043"/>
                <a:gd name="connsiteX232" fmla="*/ 96012 w 993457"/>
                <a:gd name="connsiteY232" fmla="*/ 806482 h 1874043"/>
                <a:gd name="connsiteX233" fmla="*/ 95917 w 993457"/>
                <a:gd name="connsiteY233" fmla="*/ 810292 h 1874043"/>
                <a:gd name="connsiteX234" fmla="*/ 94964 w 993457"/>
                <a:gd name="connsiteY234" fmla="*/ 837343 h 1874043"/>
                <a:gd name="connsiteX235" fmla="*/ 94869 w 993457"/>
                <a:gd name="connsiteY235" fmla="*/ 839343 h 1874043"/>
                <a:gd name="connsiteX236" fmla="*/ 94107 w 993457"/>
                <a:gd name="connsiteY236" fmla="*/ 869633 h 1874043"/>
                <a:gd name="connsiteX237" fmla="*/ 93916 w 993457"/>
                <a:gd name="connsiteY237" fmla="*/ 876967 h 1874043"/>
                <a:gd name="connsiteX238" fmla="*/ 93345 w 993457"/>
                <a:gd name="connsiteY238" fmla="*/ 908780 h 1874043"/>
                <a:gd name="connsiteX239" fmla="*/ 93345 w 993457"/>
                <a:gd name="connsiteY239" fmla="*/ 910400 h 1874043"/>
                <a:gd name="connsiteX240" fmla="*/ 93059 w 993457"/>
                <a:gd name="connsiteY240" fmla="*/ 942594 h 1874043"/>
                <a:gd name="connsiteX241" fmla="*/ 93059 w 993457"/>
                <a:gd name="connsiteY241" fmla="*/ 946880 h 1874043"/>
                <a:gd name="connsiteX242" fmla="*/ 93059 w 993457"/>
                <a:gd name="connsiteY242" fmla="*/ 957739 h 1874043"/>
                <a:gd name="connsiteX243" fmla="*/ 93059 w 993457"/>
                <a:gd name="connsiteY243" fmla="*/ 990600 h 1874043"/>
                <a:gd name="connsiteX244" fmla="*/ 93059 w 993457"/>
                <a:gd name="connsiteY244" fmla="*/ 998887 h 1874043"/>
                <a:gd name="connsiteX245" fmla="*/ 93345 w 993457"/>
                <a:gd name="connsiteY245" fmla="*/ 1028319 h 1874043"/>
                <a:gd name="connsiteX246" fmla="*/ 93345 w 993457"/>
                <a:gd name="connsiteY246" fmla="*/ 1030796 h 1874043"/>
                <a:gd name="connsiteX247" fmla="*/ 93821 w 993457"/>
                <a:gd name="connsiteY247" fmla="*/ 1060990 h 1874043"/>
                <a:gd name="connsiteX248" fmla="*/ 94012 w 993457"/>
                <a:gd name="connsiteY248" fmla="*/ 1068800 h 1874043"/>
                <a:gd name="connsiteX249" fmla="*/ 94678 w 993457"/>
                <a:gd name="connsiteY249" fmla="*/ 1094613 h 1874043"/>
                <a:gd name="connsiteX250" fmla="*/ 94774 w 993457"/>
                <a:gd name="connsiteY250" fmla="*/ 1097566 h 1874043"/>
                <a:gd name="connsiteX251" fmla="*/ 94774 w 993457"/>
                <a:gd name="connsiteY251" fmla="*/ 1098518 h 1874043"/>
                <a:gd name="connsiteX252" fmla="*/ 95536 w 993457"/>
                <a:gd name="connsiteY252" fmla="*/ 1121474 h 1874043"/>
                <a:gd name="connsiteX253" fmla="*/ 95726 w 993457"/>
                <a:gd name="connsiteY253" fmla="*/ 1125379 h 1874043"/>
                <a:gd name="connsiteX254" fmla="*/ 96488 w 993457"/>
                <a:gd name="connsiteY254" fmla="*/ 1143572 h 1874043"/>
                <a:gd name="connsiteX255" fmla="*/ 96869 w 993457"/>
                <a:gd name="connsiteY255" fmla="*/ 1151477 h 1874043"/>
                <a:gd name="connsiteX256" fmla="*/ 97536 w 993457"/>
                <a:gd name="connsiteY256" fmla="*/ 1165193 h 1874043"/>
                <a:gd name="connsiteX257" fmla="*/ 98012 w 993457"/>
                <a:gd name="connsiteY257" fmla="*/ 1173671 h 1874043"/>
                <a:gd name="connsiteX258" fmla="*/ 98774 w 993457"/>
                <a:gd name="connsiteY258" fmla="*/ 1186244 h 1874043"/>
                <a:gd name="connsiteX259" fmla="*/ 98965 w 993457"/>
                <a:gd name="connsiteY259" fmla="*/ 1189958 h 1874043"/>
                <a:gd name="connsiteX260" fmla="*/ 99155 w 993457"/>
                <a:gd name="connsiteY260" fmla="*/ 1192816 h 1874043"/>
                <a:gd name="connsiteX261" fmla="*/ 101155 w 993457"/>
                <a:gd name="connsiteY261" fmla="*/ 1220534 h 1874043"/>
                <a:gd name="connsiteX262" fmla="*/ 101441 w 993457"/>
                <a:gd name="connsiteY262" fmla="*/ 1223582 h 1874043"/>
                <a:gd name="connsiteX263" fmla="*/ 103632 w 993457"/>
                <a:gd name="connsiteY263" fmla="*/ 1248728 h 1874043"/>
                <a:gd name="connsiteX264" fmla="*/ 103823 w 993457"/>
                <a:gd name="connsiteY264" fmla="*/ 1251109 h 1874043"/>
                <a:gd name="connsiteX265" fmla="*/ 103918 w 993457"/>
                <a:gd name="connsiteY265" fmla="*/ 1252442 h 1874043"/>
                <a:gd name="connsiteX266" fmla="*/ 105061 w 993457"/>
                <a:gd name="connsiteY266" fmla="*/ 1263872 h 1874043"/>
                <a:gd name="connsiteX267" fmla="*/ 105632 w 993457"/>
                <a:gd name="connsiteY267" fmla="*/ 1269873 h 1874043"/>
                <a:gd name="connsiteX268" fmla="*/ 107537 w 993457"/>
                <a:gd name="connsiteY268" fmla="*/ 1286542 h 1874043"/>
                <a:gd name="connsiteX269" fmla="*/ 108490 w 993457"/>
                <a:gd name="connsiteY269" fmla="*/ 1294638 h 1874043"/>
                <a:gd name="connsiteX270" fmla="*/ 111347 w 993457"/>
                <a:gd name="connsiteY270" fmla="*/ 1315403 h 1874043"/>
                <a:gd name="connsiteX271" fmla="*/ 112014 w 993457"/>
                <a:gd name="connsiteY271" fmla="*/ 1319594 h 1874043"/>
                <a:gd name="connsiteX272" fmla="*/ 113443 w 993457"/>
                <a:gd name="connsiteY272" fmla="*/ 1329309 h 1874043"/>
                <a:gd name="connsiteX273" fmla="*/ 114871 w 993457"/>
                <a:gd name="connsiteY273" fmla="*/ 1337310 h 1874043"/>
                <a:gd name="connsiteX274" fmla="*/ 117253 w 993457"/>
                <a:gd name="connsiteY274" fmla="*/ 1351407 h 1874043"/>
                <a:gd name="connsiteX275" fmla="*/ 118301 w 993457"/>
                <a:gd name="connsiteY275" fmla="*/ 1357313 h 1874043"/>
                <a:gd name="connsiteX276" fmla="*/ 120110 w 993457"/>
                <a:gd name="connsiteY276" fmla="*/ 1366076 h 1874043"/>
                <a:gd name="connsiteX277" fmla="*/ 122111 w 993457"/>
                <a:gd name="connsiteY277" fmla="*/ 1375886 h 1874043"/>
                <a:gd name="connsiteX278" fmla="*/ 122968 w 993457"/>
                <a:gd name="connsiteY278" fmla="*/ 1380268 h 1874043"/>
                <a:gd name="connsiteX279" fmla="*/ 126111 w 993457"/>
                <a:gd name="connsiteY279" fmla="*/ 1393984 h 1874043"/>
                <a:gd name="connsiteX280" fmla="*/ 127159 w 993457"/>
                <a:gd name="connsiteY280" fmla="*/ 1398461 h 1874043"/>
                <a:gd name="connsiteX281" fmla="*/ 127444 w 993457"/>
                <a:gd name="connsiteY281" fmla="*/ 1399604 h 1874043"/>
                <a:gd name="connsiteX282" fmla="*/ 131731 w 993457"/>
                <a:gd name="connsiteY282" fmla="*/ 1415796 h 1874043"/>
                <a:gd name="connsiteX283" fmla="*/ 132683 w 993457"/>
                <a:gd name="connsiteY283" fmla="*/ 1419225 h 1874043"/>
                <a:gd name="connsiteX284" fmla="*/ 133826 w 993457"/>
                <a:gd name="connsiteY284" fmla="*/ 1423226 h 1874043"/>
                <a:gd name="connsiteX285" fmla="*/ 135636 w 993457"/>
                <a:gd name="connsiteY285" fmla="*/ 1429417 h 1874043"/>
                <a:gd name="connsiteX286" fmla="*/ 139351 w 993457"/>
                <a:gd name="connsiteY286" fmla="*/ 1441037 h 1874043"/>
                <a:gd name="connsiteX287" fmla="*/ 139732 w 993457"/>
                <a:gd name="connsiteY287" fmla="*/ 1442085 h 1874043"/>
                <a:gd name="connsiteX288" fmla="*/ 140208 w 993457"/>
                <a:gd name="connsiteY288" fmla="*/ 1443419 h 1874043"/>
                <a:gd name="connsiteX289" fmla="*/ 142780 w 993457"/>
                <a:gd name="connsiteY289" fmla="*/ 1450848 h 1874043"/>
                <a:gd name="connsiteX290" fmla="*/ 145923 w 993457"/>
                <a:gd name="connsiteY290" fmla="*/ 1459230 h 1874043"/>
                <a:gd name="connsiteX291" fmla="*/ 146875 w 993457"/>
                <a:gd name="connsiteY291" fmla="*/ 1461516 h 1874043"/>
                <a:gd name="connsiteX292" fmla="*/ 147447 w 993457"/>
                <a:gd name="connsiteY292" fmla="*/ 1462945 h 1874043"/>
                <a:gd name="connsiteX293" fmla="*/ 148971 w 993457"/>
                <a:gd name="connsiteY293" fmla="*/ 1466660 h 1874043"/>
                <a:gd name="connsiteX294" fmla="*/ 151828 w 993457"/>
                <a:gd name="connsiteY294" fmla="*/ 1473327 h 1874043"/>
                <a:gd name="connsiteX295" fmla="*/ 154591 w 993457"/>
                <a:gd name="connsiteY295" fmla="*/ 1479423 h 1874043"/>
                <a:gd name="connsiteX296" fmla="*/ 154972 w 993457"/>
                <a:gd name="connsiteY296" fmla="*/ 1480280 h 1874043"/>
                <a:gd name="connsiteX297" fmla="*/ 157829 w 993457"/>
                <a:gd name="connsiteY297" fmla="*/ 1486091 h 1874043"/>
                <a:gd name="connsiteX298" fmla="*/ 161449 w 993457"/>
                <a:gd name="connsiteY298" fmla="*/ 1493139 h 1874043"/>
                <a:gd name="connsiteX299" fmla="*/ 162782 w 993457"/>
                <a:gd name="connsiteY299" fmla="*/ 1495520 h 1874043"/>
                <a:gd name="connsiteX300" fmla="*/ 164401 w 993457"/>
                <a:gd name="connsiteY300" fmla="*/ 1498473 h 1874043"/>
                <a:gd name="connsiteX301" fmla="*/ 166973 w 993457"/>
                <a:gd name="connsiteY301" fmla="*/ 1503045 h 1874043"/>
                <a:gd name="connsiteX302" fmla="*/ 169926 w 993457"/>
                <a:gd name="connsiteY302" fmla="*/ 1507712 h 1874043"/>
                <a:gd name="connsiteX303" fmla="*/ 174403 w 993457"/>
                <a:gd name="connsiteY303" fmla="*/ 1514761 h 1874043"/>
                <a:gd name="connsiteX304" fmla="*/ 176213 w 993457"/>
                <a:gd name="connsiteY304" fmla="*/ 1517618 h 1874043"/>
                <a:gd name="connsiteX305" fmla="*/ 181832 w 993457"/>
                <a:gd name="connsiteY305" fmla="*/ 1525524 h 1874043"/>
                <a:gd name="connsiteX306" fmla="*/ 182309 w 993457"/>
                <a:gd name="connsiteY306" fmla="*/ 1526191 h 1874043"/>
                <a:gd name="connsiteX307" fmla="*/ 182785 w 993457"/>
                <a:gd name="connsiteY307" fmla="*/ 1526858 h 1874043"/>
                <a:gd name="connsiteX308" fmla="*/ 185928 w 993457"/>
                <a:gd name="connsiteY308" fmla="*/ 1531049 h 1874043"/>
                <a:gd name="connsiteX309" fmla="*/ 189738 w 993457"/>
                <a:gd name="connsiteY309" fmla="*/ 1535716 h 1874043"/>
                <a:gd name="connsiteX310" fmla="*/ 192786 w 993457"/>
                <a:gd name="connsiteY310" fmla="*/ 1539335 h 1874043"/>
                <a:gd name="connsiteX311" fmla="*/ 193072 w 993457"/>
                <a:gd name="connsiteY311" fmla="*/ 1539621 h 1874043"/>
                <a:gd name="connsiteX312" fmla="*/ 193453 w 993457"/>
                <a:gd name="connsiteY312" fmla="*/ 1540002 h 1874043"/>
                <a:gd name="connsiteX313" fmla="*/ 197263 w 993457"/>
                <a:gd name="connsiteY313" fmla="*/ 1544288 h 1874043"/>
                <a:gd name="connsiteX314" fmla="*/ 201359 w 993457"/>
                <a:gd name="connsiteY314" fmla="*/ 1548575 h 1874043"/>
                <a:gd name="connsiteX315" fmla="*/ 203930 w 993457"/>
                <a:gd name="connsiteY315" fmla="*/ 1551146 h 1874043"/>
                <a:gd name="connsiteX316" fmla="*/ 204597 w 993457"/>
                <a:gd name="connsiteY316" fmla="*/ 1551813 h 1874043"/>
                <a:gd name="connsiteX317" fmla="*/ 205645 w 993457"/>
                <a:gd name="connsiteY317" fmla="*/ 1552861 h 1874043"/>
                <a:gd name="connsiteX318" fmla="*/ 210217 w 993457"/>
                <a:gd name="connsiteY318" fmla="*/ 1557147 h 1874043"/>
                <a:gd name="connsiteX319" fmla="*/ 214979 w 993457"/>
                <a:gd name="connsiteY319" fmla="*/ 1561338 h 1874043"/>
                <a:gd name="connsiteX320" fmla="*/ 215932 w 993457"/>
                <a:gd name="connsiteY320" fmla="*/ 1562100 h 1874043"/>
                <a:gd name="connsiteX321" fmla="*/ 216694 w 993457"/>
                <a:gd name="connsiteY321" fmla="*/ 1562767 h 1874043"/>
                <a:gd name="connsiteX322" fmla="*/ 219837 w 993457"/>
                <a:gd name="connsiteY322" fmla="*/ 1565339 h 1874043"/>
                <a:gd name="connsiteX323" fmla="*/ 224885 w 993457"/>
                <a:gd name="connsiteY323" fmla="*/ 1569244 h 1874043"/>
                <a:gd name="connsiteX324" fmla="*/ 228505 w 993457"/>
                <a:gd name="connsiteY324" fmla="*/ 1571816 h 1874043"/>
                <a:gd name="connsiteX325" fmla="*/ 229267 w 993457"/>
                <a:gd name="connsiteY325" fmla="*/ 1572387 h 1874043"/>
                <a:gd name="connsiteX326" fmla="*/ 230124 w 993457"/>
                <a:gd name="connsiteY326" fmla="*/ 1572959 h 1874043"/>
                <a:gd name="connsiteX327" fmla="*/ 235458 w 993457"/>
                <a:gd name="connsiteY327" fmla="*/ 1576483 h 1874043"/>
                <a:gd name="connsiteX328" fmla="*/ 241078 w 993457"/>
                <a:gd name="connsiteY328" fmla="*/ 1579912 h 1874043"/>
                <a:gd name="connsiteX329" fmla="*/ 242411 w 993457"/>
                <a:gd name="connsiteY329" fmla="*/ 1580674 h 1874043"/>
                <a:gd name="connsiteX330" fmla="*/ 246793 w 993457"/>
                <a:gd name="connsiteY330" fmla="*/ 1583150 h 1874043"/>
                <a:gd name="connsiteX331" fmla="*/ 252222 w 993457"/>
                <a:gd name="connsiteY331" fmla="*/ 1585913 h 1874043"/>
                <a:gd name="connsiteX332" fmla="*/ 253555 w 993457"/>
                <a:gd name="connsiteY332" fmla="*/ 1586484 h 1874043"/>
                <a:gd name="connsiteX333" fmla="*/ 254603 w 993457"/>
                <a:gd name="connsiteY333" fmla="*/ 1586960 h 1874043"/>
                <a:gd name="connsiteX334" fmla="*/ 257366 w 993457"/>
                <a:gd name="connsiteY334" fmla="*/ 1588199 h 1874043"/>
                <a:gd name="connsiteX335" fmla="*/ 262223 w 993457"/>
                <a:gd name="connsiteY335" fmla="*/ 1590199 h 1874043"/>
                <a:gd name="connsiteX336" fmla="*/ 264605 w 993457"/>
                <a:gd name="connsiteY336" fmla="*/ 1591056 h 1874043"/>
                <a:gd name="connsiteX337" fmla="*/ 265557 w 993457"/>
                <a:gd name="connsiteY337" fmla="*/ 1591437 h 1874043"/>
                <a:gd name="connsiteX338" fmla="*/ 266891 w 993457"/>
                <a:gd name="connsiteY338" fmla="*/ 1591913 h 1874043"/>
                <a:gd name="connsiteX339" fmla="*/ 271367 w 993457"/>
                <a:gd name="connsiteY339" fmla="*/ 1593342 h 1874043"/>
                <a:gd name="connsiteX340" fmla="*/ 275463 w 993457"/>
                <a:gd name="connsiteY340" fmla="*/ 1594485 h 1874043"/>
                <a:gd name="connsiteX341" fmla="*/ 275654 w 993457"/>
                <a:gd name="connsiteY341" fmla="*/ 1594485 h 1874043"/>
                <a:gd name="connsiteX342" fmla="*/ 275749 w 993457"/>
                <a:gd name="connsiteY342" fmla="*/ 1594485 h 1874043"/>
                <a:gd name="connsiteX343" fmla="*/ 280130 w 993457"/>
                <a:gd name="connsiteY343" fmla="*/ 1595438 h 1874043"/>
                <a:gd name="connsiteX344" fmla="*/ 284512 w 993457"/>
                <a:gd name="connsiteY344" fmla="*/ 1596200 h 1874043"/>
                <a:gd name="connsiteX345" fmla="*/ 285274 w 993457"/>
                <a:gd name="connsiteY345" fmla="*/ 1596295 h 1874043"/>
                <a:gd name="connsiteX346" fmla="*/ 286036 w 993457"/>
                <a:gd name="connsiteY346" fmla="*/ 1596390 h 1874043"/>
                <a:gd name="connsiteX347" fmla="*/ 288989 w 993457"/>
                <a:gd name="connsiteY347" fmla="*/ 1596676 h 1874043"/>
                <a:gd name="connsiteX348" fmla="*/ 293656 w 993457"/>
                <a:gd name="connsiteY348" fmla="*/ 1596866 h 1874043"/>
                <a:gd name="connsiteX349" fmla="*/ 294513 w 993457"/>
                <a:gd name="connsiteY349" fmla="*/ 1596866 h 1874043"/>
                <a:gd name="connsiteX350" fmla="*/ 295656 w 993457"/>
                <a:gd name="connsiteY350" fmla="*/ 1596771 h 1874043"/>
                <a:gd name="connsiteX351" fmla="*/ 298704 w 993457"/>
                <a:gd name="connsiteY351" fmla="*/ 1596676 h 1874043"/>
                <a:gd name="connsiteX352" fmla="*/ 303371 w 993457"/>
                <a:gd name="connsiteY352" fmla="*/ 1596009 h 1874043"/>
                <a:gd name="connsiteX353" fmla="*/ 304038 w 993457"/>
                <a:gd name="connsiteY353" fmla="*/ 1595914 h 1874043"/>
                <a:gd name="connsiteX354" fmla="*/ 304324 w 993457"/>
                <a:gd name="connsiteY354" fmla="*/ 1595914 h 1874043"/>
                <a:gd name="connsiteX355" fmla="*/ 311372 w 993457"/>
                <a:gd name="connsiteY355" fmla="*/ 1594009 h 1874043"/>
                <a:gd name="connsiteX356" fmla="*/ 311753 w 993457"/>
                <a:gd name="connsiteY356" fmla="*/ 1593818 h 1874043"/>
                <a:gd name="connsiteX357" fmla="*/ 320135 w 993457"/>
                <a:gd name="connsiteY357" fmla="*/ 1589913 h 1874043"/>
                <a:gd name="connsiteX358" fmla="*/ 654939 w 993457"/>
                <a:gd name="connsiteY358" fmla="*/ 1395317 h 1874043"/>
                <a:gd name="connsiteX359" fmla="*/ 653701 w 993457"/>
                <a:gd name="connsiteY359" fmla="*/ 1419035 h 1874043"/>
                <a:gd name="connsiteX360" fmla="*/ 653225 w 993457"/>
                <a:gd name="connsiteY360" fmla="*/ 1426369 h 1874043"/>
                <a:gd name="connsiteX361" fmla="*/ 650843 w 993457"/>
                <a:gd name="connsiteY361" fmla="*/ 1458754 h 1874043"/>
                <a:gd name="connsiteX362" fmla="*/ 649796 w 993457"/>
                <a:gd name="connsiteY362" fmla="*/ 1469803 h 1874043"/>
                <a:gd name="connsiteX363" fmla="*/ 647224 w 993457"/>
                <a:gd name="connsiteY363" fmla="*/ 1495806 h 1874043"/>
                <a:gd name="connsiteX364" fmla="*/ 645700 w 993457"/>
                <a:gd name="connsiteY364" fmla="*/ 1508855 h 1874043"/>
                <a:gd name="connsiteX365" fmla="*/ 642842 w 993457"/>
                <a:gd name="connsiteY365" fmla="*/ 1532096 h 1874043"/>
                <a:gd name="connsiteX366" fmla="*/ 641318 w 993457"/>
                <a:gd name="connsiteY366" fmla="*/ 1543526 h 1874043"/>
                <a:gd name="connsiteX367" fmla="*/ 637508 w 993457"/>
                <a:gd name="connsiteY367" fmla="*/ 1568291 h 1874043"/>
                <a:gd name="connsiteX368" fmla="*/ 636175 w 993457"/>
                <a:gd name="connsiteY368" fmla="*/ 1576388 h 1874043"/>
                <a:gd name="connsiteX369" fmla="*/ 630460 w 993457"/>
                <a:gd name="connsiteY369" fmla="*/ 1607058 h 1874043"/>
                <a:gd name="connsiteX370" fmla="*/ 629031 w 993457"/>
                <a:gd name="connsiteY370" fmla="*/ 1613916 h 1874043"/>
                <a:gd name="connsiteX371" fmla="*/ 623983 w 993457"/>
                <a:gd name="connsiteY371" fmla="*/ 1636681 h 1874043"/>
                <a:gd name="connsiteX372" fmla="*/ 621887 w 993457"/>
                <a:gd name="connsiteY372" fmla="*/ 1645444 h 1874043"/>
                <a:gd name="connsiteX373" fmla="*/ 616363 w 993457"/>
                <a:gd name="connsiteY373" fmla="*/ 1666494 h 1874043"/>
                <a:gd name="connsiteX374" fmla="*/ 614553 w 993457"/>
                <a:gd name="connsiteY374" fmla="*/ 1673066 h 1874043"/>
                <a:gd name="connsiteX375" fmla="*/ 606647 w 993457"/>
                <a:gd name="connsiteY375" fmla="*/ 1698689 h 1874043"/>
                <a:gd name="connsiteX376" fmla="*/ 604838 w 993457"/>
                <a:gd name="connsiteY376" fmla="*/ 1703832 h 1874043"/>
                <a:gd name="connsiteX377" fmla="*/ 597980 w 993457"/>
                <a:gd name="connsiteY377" fmla="*/ 1722787 h 1874043"/>
                <a:gd name="connsiteX378" fmla="*/ 594741 w 993457"/>
                <a:gd name="connsiteY378" fmla="*/ 1730978 h 1874043"/>
                <a:gd name="connsiteX379" fmla="*/ 588264 w 993457"/>
                <a:gd name="connsiteY379" fmla="*/ 1746409 h 1874043"/>
                <a:gd name="connsiteX380" fmla="*/ 584930 w 993457"/>
                <a:gd name="connsiteY380" fmla="*/ 1753934 h 1874043"/>
                <a:gd name="connsiteX381" fmla="*/ 578453 w 993457"/>
                <a:gd name="connsiteY381" fmla="*/ 1767173 h 1874043"/>
                <a:gd name="connsiteX382" fmla="*/ 573786 w 993457"/>
                <a:gd name="connsiteY382" fmla="*/ 1776317 h 1874043"/>
                <a:gd name="connsiteX383" fmla="*/ 566642 w 993457"/>
                <a:gd name="connsiteY383" fmla="*/ 1788795 h 1874043"/>
                <a:gd name="connsiteX384" fmla="*/ 562070 w 993457"/>
                <a:gd name="connsiteY384" fmla="*/ 1796606 h 1874043"/>
                <a:gd name="connsiteX385" fmla="*/ 549878 w 993457"/>
                <a:gd name="connsiteY385" fmla="*/ 1814703 h 1874043"/>
                <a:gd name="connsiteX386" fmla="*/ 486346 w 993457"/>
                <a:gd name="connsiteY386" fmla="*/ 1874044 h 1874043"/>
                <a:gd name="connsiteX387" fmla="*/ 822008 w 993457"/>
                <a:gd name="connsiteY387" fmla="*/ 1678972 h 1874043"/>
                <a:gd name="connsiteX388" fmla="*/ 885539 w 993457"/>
                <a:gd name="connsiteY388" fmla="*/ 1619631 h 1874043"/>
                <a:gd name="connsiteX389" fmla="*/ 896874 w 993457"/>
                <a:gd name="connsiteY389" fmla="*/ 1602962 h 1874043"/>
                <a:gd name="connsiteX390" fmla="*/ 897731 w 993457"/>
                <a:gd name="connsiteY390" fmla="*/ 1601629 h 1874043"/>
                <a:gd name="connsiteX391" fmla="*/ 902399 w 993457"/>
                <a:gd name="connsiteY391" fmla="*/ 1593818 h 1874043"/>
                <a:gd name="connsiteX392" fmla="*/ 909542 w 993457"/>
                <a:gd name="connsiteY392" fmla="*/ 1581436 h 1874043"/>
                <a:gd name="connsiteX393" fmla="*/ 914209 w 993457"/>
                <a:gd name="connsiteY393" fmla="*/ 1572292 h 1874043"/>
                <a:gd name="connsiteX394" fmla="*/ 919067 w 993457"/>
                <a:gd name="connsiteY394" fmla="*/ 1562862 h 1874043"/>
                <a:gd name="connsiteX395" fmla="*/ 920782 w 993457"/>
                <a:gd name="connsiteY395" fmla="*/ 1559147 h 1874043"/>
                <a:gd name="connsiteX396" fmla="*/ 924115 w 993457"/>
                <a:gd name="connsiteY396" fmla="*/ 1551623 h 1874043"/>
                <a:gd name="connsiteX397" fmla="*/ 930593 w 993457"/>
                <a:gd name="connsiteY397" fmla="*/ 1536192 h 1874043"/>
                <a:gd name="connsiteX398" fmla="*/ 933831 w 993457"/>
                <a:gd name="connsiteY398" fmla="*/ 1527905 h 1874043"/>
                <a:gd name="connsiteX399" fmla="*/ 935831 w 993457"/>
                <a:gd name="connsiteY399" fmla="*/ 1522857 h 1874043"/>
                <a:gd name="connsiteX400" fmla="*/ 940689 w 993457"/>
                <a:gd name="connsiteY400" fmla="*/ 1509046 h 1874043"/>
                <a:gd name="connsiteX401" fmla="*/ 942499 w 993457"/>
                <a:gd name="connsiteY401" fmla="*/ 1503807 h 1874043"/>
                <a:gd name="connsiteX402" fmla="*/ 949738 w 993457"/>
                <a:gd name="connsiteY402" fmla="*/ 1480661 h 1874043"/>
                <a:gd name="connsiteX403" fmla="*/ 950405 w 993457"/>
                <a:gd name="connsiteY403" fmla="*/ 1478185 h 1874043"/>
                <a:gd name="connsiteX404" fmla="*/ 952214 w 993457"/>
                <a:gd name="connsiteY404" fmla="*/ 1471517 h 1874043"/>
                <a:gd name="connsiteX405" fmla="*/ 957739 w 993457"/>
                <a:gd name="connsiteY405" fmla="*/ 1450467 h 1874043"/>
                <a:gd name="connsiteX406" fmla="*/ 959834 w 993457"/>
                <a:gd name="connsiteY406" fmla="*/ 1441704 h 1874043"/>
                <a:gd name="connsiteX407" fmla="*/ 961549 w 993457"/>
                <a:gd name="connsiteY407" fmla="*/ 1434751 h 1874043"/>
                <a:gd name="connsiteX408" fmla="*/ 964883 w 993457"/>
                <a:gd name="connsiteY408" fmla="*/ 1418939 h 1874043"/>
                <a:gd name="connsiteX409" fmla="*/ 966311 w 993457"/>
                <a:gd name="connsiteY409" fmla="*/ 1412081 h 1874043"/>
                <a:gd name="connsiteX410" fmla="*/ 971645 w 993457"/>
                <a:gd name="connsiteY410" fmla="*/ 1383887 h 1874043"/>
                <a:gd name="connsiteX411" fmla="*/ 972026 w 993457"/>
                <a:gd name="connsiteY411" fmla="*/ 1381411 h 1874043"/>
                <a:gd name="connsiteX412" fmla="*/ 973360 w 993457"/>
                <a:gd name="connsiteY412" fmla="*/ 1373219 h 1874043"/>
                <a:gd name="connsiteX413" fmla="*/ 977170 w 993457"/>
                <a:gd name="connsiteY413" fmla="*/ 1348550 h 1874043"/>
                <a:gd name="connsiteX414" fmla="*/ 978694 w 993457"/>
                <a:gd name="connsiteY414" fmla="*/ 1337120 h 1874043"/>
                <a:gd name="connsiteX415" fmla="*/ 980123 w 993457"/>
                <a:gd name="connsiteY415" fmla="*/ 1326547 h 1874043"/>
                <a:gd name="connsiteX416" fmla="*/ 981551 w 993457"/>
                <a:gd name="connsiteY416" fmla="*/ 1313879 h 1874043"/>
                <a:gd name="connsiteX417" fmla="*/ 983075 w 993457"/>
                <a:gd name="connsiteY417" fmla="*/ 1300829 h 1874043"/>
                <a:gd name="connsiteX418" fmla="*/ 985647 w 993457"/>
                <a:gd name="connsiteY418" fmla="*/ 1274826 h 1874043"/>
                <a:gd name="connsiteX419" fmla="*/ 986695 w 993457"/>
                <a:gd name="connsiteY419" fmla="*/ 1263777 h 1874043"/>
                <a:gd name="connsiteX420" fmla="*/ 986981 w 993457"/>
                <a:gd name="connsiteY420" fmla="*/ 1260824 h 1874043"/>
                <a:gd name="connsiteX421" fmla="*/ 989076 w 993457"/>
                <a:gd name="connsiteY421" fmla="*/ 1231106 h 1874043"/>
                <a:gd name="connsiteX422" fmla="*/ 989552 w 993457"/>
                <a:gd name="connsiteY422" fmla="*/ 1224058 h 1874043"/>
                <a:gd name="connsiteX423" fmla="*/ 991553 w 993457"/>
                <a:gd name="connsiteY423" fmla="*/ 1184434 h 1874043"/>
                <a:gd name="connsiteX424" fmla="*/ 991648 w 993457"/>
                <a:gd name="connsiteY424" fmla="*/ 1182815 h 1874043"/>
                <a:gd name="connsiteX425" fmla="*/ 992219 w 993457"/>
                <a:gd name="connsiteY425" fmla="*/ 1163669 h 1874043"/>
                <a:gd name="connsiteX426" fmla="*/ 992886 w 993457"/>
                <a:gd name="connsiteY426" fmla="*/ 1138047 h 1874043"/>
                <a:gd name="connsiteX427" fmla="*/ 565690 w 993457"/>
                <a:gd name="connsiteY427" fmla="*/ 663512 h 1874043"/>
                <a:gd name="connsiteX428" fmla="*/ 567690 w 993457"/>
                <a:gd name="connsiteY428" fmla="*/ 669131 h 1874043"/>
                <a:gd name="connsiteX429" fmla="*/ 576739 w 993457"/>
                <a:gd name="connsiteY429" fmla="*/ 695420 h 1874043"/>
                <a:gd name="connsiteX430" fmla="*/ 580930 w 993457"/>
                <a:gd name="connsiteY430" fmla="*/ 708470 h 1874043"/>
                <a:gd name="connsiteX431" fmla="*/ 587311 w 993457"/>
                <a:gd name="connsiteY431" fmla="*/ 728948 h 1874043"/>
                <a:gd name="connsiteX432" fmla="*/ 592074 w 993457"/>
                <a:gd name="connsiteY432" fmla="*/ 745331 h 1874043"/>
                <a:gd name="connsiteX433" fmla="*/ 597408 w 993457"/>
                <a:gd name="connsiteY433" fmla="*/ 764286 h 1874043"/>
                <a:gd name="connsiteX434" fmla="*/ 602456 w 993457"/>
                <a:gd name="connsiteY434" fmla="*/ 783717 h 1874043"/>
                <a:gd name="connsiteX435" fmla="*/ 607028 w 993457"/>
                <a:gd name="connsiteY435" fmla="*/ 801719 h 1874043"/>
                <a:gd name="connsiteX436" fmla="*/ 612362 w 993457"/>
                <a:gd name="connsiteY436" fmla="*/ 824865 h 1874043"/>
                <a:gd name="connsiteX437" fmla="*/ 616172 w 993457"/>
                <a:gd name="connsiteY437" fmla="*/ 841724 h 1874043"/>
                <a:gd name="connsiteX438" fmla="*/ 622268 w 993457"/>
                <a:gd name="connsiteY438" fmla="*/ 871918 h 1874043"/>
                <a:gd name="connsiteX439" fmla="*/ 624745 w 993457"/>
                <a:gd name="connsiteY439" fmla="*/ 884396 h 1874043"/>
                <a:gd name="connsiteX440" fmla="*/ 632555 w 993457"/>
                <a:gd name="connsiteY440" fmla="*/ 929926 h 1874043"/>
                <a:gd name="connsiteX441" fmla="*/ 633984 w 993457"/>
                <a:gd name="connsiteY441" fmla="*/ 939546 h 1874043"/>
                <a:gd name="connsiteX442" fmla="*/ 639699 w 993457"/>
                <a:gd name="connsiteY442" fmla="*/ 979837 h 1874043"/>
                <a:gd name="connsiteX443" fmla="*/ 641604 w 993457"/>
                <a:gd name="connsiteY443" fmla="*/ 994982 h 1874043"/>
                <a:gd name="connsiteX444" fmla="*/ 646652 w 993457"/>
                <a:gd name="connsiteY444" fmla="*/ 1040797 h 1874043"/>
                <a:gd name="connsiteX445" fmla="*/ 647795 w 993457"/>
                <a:gd name="connsiteY445" fmla="*/ 1051560 h 1874043"/>
                <a:gd name="connsiteX446" fmla="*/ 648748 w 993457"/>
                <a:gd name="connsiteY446" fmla="*/ 1062133 h 1874043"/>
                <a:gd name="connsiteX447" fmla="*/ 651224 w 993457"/>
                <a:gd name="connsiteY447" fmla="*/ 1092041 h 1874043"/>
                <a:gd name="connsiteX448" fmla="*/ 652177 w 993457"/>
                <a:gd name="connsiteY448" fmla="*/ 1105662 h 1874043"/>
                <a:gd name="connsiteX449" fmla="*/ 653891 w 993457"/>
                <a:gd name="connsiteY449" fmla="*/ 1132713 h 1874043"/>
                <a:gd name="connsiteX450" fmla="*/ 654844 w 993457"/>
                <a:gd name="connsiteY450" fmla="*/ 1149382 h 1874043"/>
                <a:gd name="connsiteX451" fmla="*/ 656082 w 993457"/>
                <a:gd name="connsiteY451" fmla="*/ 1177576 h 1874043"/>
                <a:gd name="connsiteX452" fmla="*/ 656654 w 993457"/>
                <a:gd name="connsiteY452" fmla="*/ 1192721 h 1874043"/>
                <a:gd name="connsiteX453" fmla="*/ 657415 w 993457"/>
                <a:gd name="connsiteY453" fmla="*/ 1223105 h 1874043"/>
                <a:gd name="connsiteX454" fmla="*/ 657701 w 993457"/>
                <a:gd name="connsiteY454" fmla="*/ 1237964 h 1874043"/>
                <a:gd name="connsiteX455" fmla="*/ 657987 w 993457"/>
                <a:gd name="connsiteY455" fmla="*/ 1283875 h 1874043"/>
                <a:gd name="connsiteX456" fmla="*/ 657606 w 993457"/>
                <a:gd name="connsiteY456" fmla="*/ 1312545 h 1874043"/>
                <a:gd name="connsiteX457" fmla="*/ 657320 w 993457"/>
                <a:gd name="connsiteY457" fmla="*/ 1333119 h 1874043"/>
                <a:gd name="connsiteX458" fmla="*/ 656558 w 993457"/>
                <a:gd name="connsiteY458" fmla="*/ 1358646 h 1874043"/>
                <a:gd name="connsiteX459" fmla="*/ 655987 w 993457"/>
                <a:gd name="connsiteY459" fmla="*/ 1377791 h 1874043"/>
                <a:gd name="connsiteX460" fmla="*/ 655130 w 993457"/>
                <a:gd name="connsiteY460" fmla="*/ 1395222 h 1874043"/>
                <a:gd name="connsiteX461" fmla="*/ 647509 w 993457"/>
                <a:gd name="connsiteY461" fmla="*/ 1398746 h 1874043"/>
                <a:gd name="connsiteX462" fmla="*/ 639699 w 993457"/>
                <a:gd name="connsiteY462" fmla="*/ 1400937 h 1874043"/>
                <a:gd name="connsiteX463" fmla="*/ 639032 w 993457"/>
                <a:gd name="connsiteY463" fmla="*/ 1401032 h 1874043"/>
                <a:gd name="connsiteX464" fmla="*/ 631317 w 993457"/>
                <a:gd name="connsiteY464" fmla="*/ 1401794 h 1874043"/>
                <a:gd name="connsiteX465" fmla="*/ 630174 w 993457"/>
                <a:gd name="connsiteY465" fmla="*/ 1401890 h 1874043"/>
                <a:gd name="connsiteX466" fmla="*/ 621602 w 993457"/>
                <a:gd name="connsiteY466" fmla="*/ 1401509 h 1874043"/>
                <a:gd name="connsiteX467" fmla="*/ 620840 w 993457"/>
                <a:gd name="connsiteY467" fmla="*/ 1401413 h 1874043"/>
                <a:gd name="connsiteX468" fmla="*/ 611219 w 993457"/>
                <a:gd name="connsiteY468" fmla="*/ 1399604 h 1874043"/>
                <a:gd name="connsiteX469" fmla="*/ 611029 w 993457"/>
                <a:gd name="connsiteY469" fmla="*/ 1399604 h 1874043"/>
                <a:gd name="connsiteX470" fmla="*/ 601028 w 993457"/>
                <a:gd name="connsiteY470" fmla="*/ 1396460 h 1874043"/>
                <a:gd name="connsiteX471" fmla="*/ 600075 w 993457"/>
                <a:gd name="connsiteY471" fmla="*/ 1396079 h 1874043"/>
                <a:gd name="connsiteX472" fmla="*/ 590169 w 993457"/>
                <a:gd name="connsiteY472" fmla="*/ 1391888 h 1874043"/>
                <a:gd name="connsiteX473" fmla="*/ 589121 w 993457"/>
                <a:gd name="connsiteY473" fmla="*/ 1391412 h 1874043"/>
                <a:gd name="connsiteX474" fmla="*/ 578072 w 993457"/>
                <a:gd name="connsiteY474" fmla="*/ 1385602 h 1874043"/>
                <a:gd name="connsiteX475" fmla="*/ 564928 w 993457"/>
                <a:gd name="connsiteY475" fmla="*/ 1377220 h 1874043"/>
                <a:gd name="connsiteX476" fmla="*/ 564166 w 993457"/>
                <a:gd name="connsiteY476" fmla="*/ 1376648 h 1874043"/>
                <a:gd name="connsiteX477" fmla="*/ 552355 w 993457"/>
                <a:gd name="connsiteY477" fmla="*/ 1367695 h 1874043"/>
                <a:gd name="connsiteX478" fmla="*/ 551593 w 993457"/>
                <a:gd name="connsiteY478" fmla="*/ 1367028 h 1874043"/>
                <a:gd name="connsiteX479" fmla="*/ 540163 w 993457"/>
                <a:gd name="connsiteY479" fmla="*/ 1356741 h 1874043"/>
                <a:gd name="connsiteX480" fmla="*/ 539401 w 993457"/>
                <a:gd name="connsiteY480" fmla="*/ 1356074 h 1874043"/>
                <a:gd name="connsiteX481" fmla="*/ 528638 w 993457"/>
                <a:gd name="connsiteY481" fmla="*/ 1344644 h 1874043"/>
                <a:gd name="connsiteX482" fmla="*/ 528352 w 993457"/>
                <a:gd name="connsiteY482" fmla="*/ 1344359 h 1874043"/>
                <a:gd name="connsiteX483" fmla="*/ 518255 w 993457"/>
                <a:gd name="connsiteY483" fmla="*/ 1331881 h 1874043"/>
                <a:gd name="connsiteX484" fmla="*/ 517779 w 993457"/>
                <a:gd name="connsiteY484" fmla="*/ 1331214 h 1874043"/>
                <a:gd name="connsiteX485" fmla="*/ 509873 w 993457"/>
                <a:gd name="connsiteY485" fmla="*/ 1319784 h 1874043"/>
                <a:gd name="connsiteX486" fmla="*/ 505396 w 993457"/>
                <a:gd name="connsiteY486" fmla="*/ 1312736 h 1874043"/>
                <a:gd name="connsiteX487" fmla="*/ 499872 w 993457"/>
                <a:gd name="connsiteY487" fmla="*/ 1303496 h 1874043"/>
                <a:gd name="connsiteX488" fmla="*/ 498158 w 993457"/>
                <a:gd name="connsiteY488" fmla="*/ 1300448 h 1874043"/>
                <a:gd name="connsiteX489" fmla="*/ 490347 w 993457"/>
                <a:gd name="connsiteY489" fmla="*/ 1285208 h 1874043"/>
                <a:gd name="connsiteX490" fmla="*/ 482822 w 993457"/>
                <a:gd name="connsiteY490" fmla="*/ 1267968 h 1874043"/>
                <a:gd name="connsiteX491" fmla="*/ 482251 w 993457"/>
                <a:gd name="connsiteY491" fmla="*/ 1266539 h 1874043"/>
                <a:gd name="connsiteX492" fmla="*/ 475583 w 993457"/>
                <a:gd name="connsiteY492" fmla="*/ 1248346 h 1874043"/>
                <a:gd name="connsiteX493" fmla="*/ 475107 w 993457"/>
                <a:gd name="connsiteY493" fmla="*/ 1246918 h 1874043"/>
                <a:gd name="connsiteX494" fmla="*/ 469202 w 993457"/>
                <a:gd name="connsiteY494" fmla="*/ 1228058 h 1874043"/>
                <a:gd name="connsiteX495" fmla="*/ 468059 w 993457"/>
                <a:gd name="connsiteY495" fmla="*/ 1224058 h 1874043"/>
                <a:gd name="connsiteX496" fmla="*/ 462534 w 993457"/>
                <a:gd name="connsiteY496" fmla="*/ 1203293 h 1874043"/>
                <a:gd name="connsiteX497" fmla="*/ 461486 w 993457"/>
                <a:gd name="connsiteY497" fmla="*/ 1198817 h 1874043"/>
                <a:gd name="connsiteX498" fmla="*/ 457486 w 993457"/>
                <a:gd name="connsiteY498" fmla="*/ 1180814 h 1874043"/>
                <a:gd name="connsiteX499" fmla="*/ 455486 w 993457"/>
                <a:gd name="connsiteY499" fmla="*/ 1171004 h 1874043"/>
                <a:gd name="connsiteX500" fmla="*/ 452723 w 993457"/>
                <a:gd name="connsiteY500" fmla="*/ 1156240 h 1874043"/>
                <a:gd name="connsiteX501" fmla="*/ 450342 w 993457"/>
                <a:gd name="connsiteY501" fmla="*/ 1142143 h 1874043"/>
                <a:gd name="connsiteX502" fmla="*/ 447484 w 993457"/>
                <a:gd name="connsiteY502" fmla="*/ 1124331 h 1874043"/>
                <a:gd name="connsiteX503" fmla="*/ 446913 w 993457"/>
                <a:gd name="connsiteY503" fmla="*/ 1120140 h 1874043"/>
                <a:gd name="connsiteX504" fmla="*/ 443103 w 993457"/>
                <a:gd name="connsiteY504" fmla="*/ 1091279 h 1874043"/>
                <a:gd name="connsiteX505" fmla="*/ 441198 w 993457"/>
                <a:gd name="connsiteY505" fmla="*/ 1074611 h 1874043"/>
                <a:gd name="connsiteX506" fmla="*/ 440627 w 993457"/>
                <a:gd name="connsiteY506" fmla="*/ 1068610 h 1874043"/>
                <a:gd name="connsiteX507" fmla="*/ 439484 w 993457"/>
                <a:gd name="connsiteY507" fmla="*/ 1057180 h 1874043"/>
                <a:gd name="connsiteX508" fmla="*/ 439103 w 993457"/>
                <a:gd name="connsiteY508" fmla="*/ 1053370 h 1874043"/>
                <a:gd name="connsiteX509" fmla="*/ 436912 w 993457"/>
                <a:gd name="connsiteY509" fmla="*/ 1028129 h 1874043"/>
                <a:gd name="connsiteX510" fmla="*/ 436721 w 993457"/>
                <a:gd name="connsiteY510" fmla="*/ 1025271 h 1874043"/>
                <a:gd name="connsiteX511" fmla="*/ 434721 w 993457"/>
                <a:gd name="connsiteY511" fmla="*/ 997553 h 1874043"/>
                <a:gd name="connsiteX512" fmla="*/ 434340 w 993457"/>
                <a:gd name="connsiteY512" fmla="*/ 990886 h 1874043"/>
                <a:gd name="connsiteX513" fmla="*/ 433578 w 993457"/>
                <a:gd name="connsiteY513" fmla="*/ 978122 h 1874043"/>
                <a:gd name="connsiteX514" fmla="*/ 433102 w 993457"/>
                <a:gd name="connsiteY514" fmla="*/ 969931 h 1874043"/>
                <a:gd name="connsiteX515" fmla="*/ 432435 w 993457"/>
                <a:gd name="connsiteY515" fmla="*/ 955834 h 1874043"/>
                <a:gd name="connsiteX516" fmla="*/ 432054 w 993457"/>
                <a:gd name="connsiteY516" fmla="*/ 948309 h 1874043"/>
                <a:gd name="connsiteX517" fmla="*/ 431292 w 993457"/>
                <a:gd name="connsiteY517" fmla="*/ 929831 h 1874043"/>
                <a:gd name="connsiteX518" fmla="*/ 431101 w 993457"/>
                <a:gd name="connsiteY518" fmla="*/ 926021 h 1874043"/>
                <a:gd name="connsiteX519" fmla="*/ 430340 w 993457"/>
                <a:gd name="connsiteY519" fmla="*/ 902970 h 1874043"/>
                <a:gd name="connsiteX520" fmla="*/ 430244 w 993457"/>
                <a:gd name="connsiteY520" fmla="*/ 899446 h 1874043"/>
                <a:gd name="connsiteX521" fmla="*/ 429578 w 993457"/>
                <a:gd name="connsiteY521" fmla="*/ 873252 h 1874043"/>
                <a:gd name="connsiteX522" fmla="*/ 429387 w 993457"/>
                <a:gd name="connsiteY522" fmla="*/ 865727 h 1874043"/>
                <a:gd name="connsiteX523" fmla="*/ 428911 w 993457"/>
                <a:gd name="connsiteY523" fmla="*/ 835343 h 1874043"/>
                <a:gd name="connsiteX524" fmla="*/ 428911 w 993457"/>
                <a:gd name="connsiteY524" fmla="*/ 833342 h 1874043"/>
                <a:gd name="connsiteX525" fmla="*/ 428625 w 993457"/>
                <a:gd name="connsiteY525" fmla="*/ 803529 h 1874043"/>
                <a:gd name="connsiteX526" fmla="*/ 428625 w 993457"/>
                <a:gd name="connsiteY526" fmla="*/ 795338 h 1874043"/>
                <a:gd name="connsiteX527" fmla="*/ 428625 w 993457"/>
                <a:gd name="connsiteY527" fmla="*/ 762476 h 1874043"/>
                <a:gd name="connsiteX528" fmla="*/ 428720 w 993457"/>
                <a:gd name="connsiteY528" fmla="*/ 747236 h 1874043"/>
                <a:gd name="connsiteX529" fmla="*/ 429006 w 993457"/>
                <a:gd name="connsiteY529" fmla="*/ 715232 h 1874043"/>
                <a:gd name="connsiteX530" fmla="*/ 429006 w 993457"/>
                <a:gd name="connsiteY530" fmla="*/ 713518 h 1874043"/>
                <a:gd name="connsiteX531" fmla="*/ 429578 w 993457"/>
                <a:gd name="connsiteY531" fmla="*/ 681704 h 1874043"/>
                <a:gd name="connsiteX532" fmla="*/ 429768 w 993457"/>
                <a:gd name="connsiteY532" fmla="*/ 674275 h 1874043"/>
                <a:gd name="connsiteX533" fmla="*/ 430530 w 993457"/>
                <a:gd name="connsiteY533" fmla="*/ 644176 h 1874043"/>
                <a:gd name="connsiteX534" fmla="*/ 430625 w 993457"/>
                <a:gd name="connsiteY534" fmla="*/ 641795 h 1874043"/>
                <a:gd name="connsiteX535" fmla="*/ 431578 w 993457"/>
                <a:gd name="connsiteY535" fmla="*/ 615029 h 1874043"/>
                <a:gd name="connsiteX536" fmla="*/ 431864 w 993457"/>
                <a:gd name="connsiteY536" fmla="*/ 607505 h 1874043"/>
                <a:gd name="connsiteX537" fmla="*/ 432435 w 993457"/>
                <a:gd name="connsiteY537" fmla="*/ 594646 h 1874043"/>
                <a:gd name="connsiteX538" fmla="*/ 432816 w 993457"/>
                <a:gd name="connsiteY538" fmla="*/ 586264 h 1874043"/>
                <a:gd name="connsiteX539" fmla="*/ 433578 w 993457"/>
                <a:gd name="connsiteY539" fmla="*/ 573119 h 1874043"/>
                <a:gd name="connsiteX540" fmla="*/ 433959 w 993457"/>
                <a:gd name="connsiteY540" fmla="*/ 565880 h 1874043"/>
                <a:gd name="connsiteX541" fmla="*/ 435007 w 993457"/>
                <a:gd name="connsiteY541" fmla="*/ 550164 h 1874043"/>
                <a:gd name="connsiteX542" fmla="*/ 435293 w 993457"/>
                <a:gd name="connsiteY542" fmla="*/ 546354 h 1874043"/>
                <a:gd name="connsiteX543" fmla="*/ 436721 w 993457"/>
                <a:gd name="connsiteY543" fmla="*/ 527876 h 1874043"/>
                <a:gd name="connsiteX544" fmla="*/ 438055 w 993457"/>
                <a:gd name="connsiteY544" fmla="*/ 512254 h 1874043"/>
                <a:gd name="connsiteX545" fmla="*/ 438245 w 993457"/>
                <a:gd name="connsiteY545" fmla="*/ 509873 h 1874043"/>
                <a:gd name="connsiteX546" fmla="*/ 439484 w 993457"/>
                <a:gd name="connsiteY546" fmla="*/ 497205 h 1874043"/>
                <a:gd name="connsiteX547" fmla="*/ 439960 w 993457"/>
                <a:gd name="connsiteY547" fmla="*/ 492347 h 1874043"/>
                <a:gd name="connsiteX548" fmla="*/ 441008 w 993457"/>
                <a:gd name="connsiteY548" fmla="*/ 482822 h 1874043"/>
                <a:gd name="connsiteX549" fmla="*/ 441674 w 993457"/>
                <a:gd name="connsiteY549" fmla="*/ 477488 h 1874043"/>
                <a:gd name="connsiteX550" fmla="*/ 442532 w 993457"/>
                <a:gd name="connsiteY550" fmla="*/ 470440 h 1874043"/>
                <a:gd name="connsiteX551" fmla="*/ 444913 w 993457"/>
                <a:gd name="connsiteY551" fmla="*/ 452628 h 1874043"/>
                <a:gd name="connsiteX552" fmla="*/ 447580 w 993457"/>
                <a:gd name="connsiteY552" fmla="*/ 436245 h 1874043"/>
                <a:gd name="connsiteX553" fmla="*/ 448056 w 993457"/>
                <a:gd name="connsiteY553" fmla="*/ 433388 h 1874043"/>
                <a:gd name="connsiteX554" fmla="*/ 455200 w 993457"/>
                <a:gd name="connsiteY554" fmla="*/ 443484 h 1874043"/>
                <a:gd name="connsiteX555" fmla="*/ 460248 w 993457"/>
                <a:gd name="connsiteY555" fmla="*/ 450628 h 1874043"/>
                <a:gd name="connsiteX556" fmla="*/ 462248 w 993457"/>
                <a:gd name="connsiteY556" fmla="*/ 453676 h 1874043"/>
                <a:gd name="connsiteX557" fmla="*/ 476155 w 993457"/>
                <a:gd name="connsiteY557" fmla="*/ 475298 h 1874043"/>
                <a:gd name="connsiteX558" fmla="*/ 481203 w 993457"/>
                <a:gd name="connsiteY558" fmla="*/ 483584 h 1874043"/>
                <a:gd name="connsiteX559" fmla="*/ 490633 w 993457"/>
                <a:gd name="connsiteY559" fmla="*/ 499491 h 1874043"/>
                <a:gd name="connsiteX560" fmla="*/ 500825 w 993457"/>
                <a:gd name="connsiteY560" fmla="*/ 517779 h 1874043"/>
                <a:gd name="connsiteX561" fmla="*/ 508349 w 993457"/>
                <a:gd name="connsiteY561" fmla="*/ 531781 h 1874043"/>
                <a:gd name="connsiteX562" fmla="*/ 512731 w 993457"/>
                <a:gd name="connsiteY562" fmla="*/ 540163 h 1874043"/>
                <a:gd name="connsiteX563" fmla="*/ 523494 w 993457"/>
                <a:gd name="connsiteY563" fmla="*/ 561880 h 1874043"/>
                <a:gd name="connsiteX564" fmla="*/ 526161 w 993457"/>
                <a:gd name="connsiteY564" fmla="*/ 567309 h 1874043"/>
                <a:gd name="connsiteX565" fmla="*/ 538734 w 993457"/>
                <a:gd name="connsiteY565" fmla="*/ 594932 h 1874043"/>
                <a:gd name="connsiteX566" fmla="*/ 541592 w 993457"/>
                <a:gd name="connsiteY566" fmla="*/ 601694 h 1874043"/>
                <a:gd name="connsiteX567" fmla="*/ 553403 w 993457"/>
                <a:gd name="connsiteY567" fmla="*/ 630079 h 1874043"/>
                <a:gd name="connsiteX568" fmla="*/ 565690 w 993457"/>
                <a:gd name="connsiteY568" fmla="*/ 663512 h 1874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Lst>
              <a:rect l="l" t="t" r="r" b="b"/>
              <a:pathLst>
                <a:path w="993457" h="1874043">
                  <a:moveTo>
                    <a:pt x="992886" y="1138047"/>
                  </a:moveTo>
                  <a:cubicBezTo>
                    <a:pt x="993077" y="1131380"/>
                    <a:pt x="993077" y="1124426"/>
                    <a:pt x="993172" y="1117568"/>
                  </a:cubicBezTo>
                  <a:cubicBezTo>
                    <a:pt x="993267" y="1109853"/>
                    <a:pt x="993458" y="1102328"/>
                    <a:pt x="993458" y="1094518"/>
                  </a:cubicBezTo>
                  <a:cubicBezTo>
                    <a:pt x="993458" y="1092613"/>
                    <a:pt x="993458" y="1090708"/>
                    <a:pt x="993458" y="1088803"/>
                  </a:cubicBezTo>
                  <a:cubicBezTo>
                    <a:pt x="993458" y="1073372"/>
                    <a:pt x="993362" y="1058037"/>
                    <a:pt x="993172" y="1042892"/>
                  </a:cubicBezTo>
                  <a:cubicBezTo>
                    <a:pt x="993077" y="1037844"/>
                    <a:pt x="992981" y="1032891"/>
                    <a:pt x="992886" y="1027938"/>
                  </a:cubicBezTo>
                  <a:cubicBezTo>
                    <a:pt x="992696" y="1019175"/>
                    <a:pt x="992600" y="1010507"/>
                    <a:pt x="992315" y="1001840"/>
                  </a:cubicBezTo>
                  <a:cubicBezTo>
                    <a:pt x="992315" y="1000411"/>
                    <a:pt x="992219" y="999077"/>
                    <a:pt x="992124" y="997649"/>
                  </a:cubicBezTo>
                  <a:cubicBezTo>
                    <a:pt x="991934" y="992600"/>
                    <a:pt x="991743" y="987647"/>
                    <a:pt x="991553" y="982599"/>
                  </a:cubicBezTo>
                  <a:cubicBezTo>
                    <a:pt x="991172" y="973074"/>
                    <a:pt x="990790" y="963644"/>
                    <a:pt x="990314" y="954310"/>
                  </a:cubicBezTo>
                  <a:cubicBezTo>
                    <a:pt x="990029" y="948690"/>
                    <a:pt x="989743" y="943166"/>
                    <a:pt x="989362" y="937641"/>
                  </a:cubicBezTo>
                  <a:cubicBezTo>
                    <a:pt x="989076" y="932593"/>
                    <a:pt x="988886" y="927354"/>
                    <a:pt x="988505" y="922306"/>
                  </a:cubicBezTo>
                  <a:cubicBezTo>
                    <a:pt x="988219" y="918305"/>
                    <a:pt x="987933" y="914400"/>
                    <a:pt x="987647" y="910495"/>
                  </a:cubicBezTo>
                  <a:cubicBezTo>
                    <a:pt x="987361" y="905923"/>
                    <a:pt x="986981" y="901446"/>
                    <a:pt x="986695" y="896969"/>
                  </a:cubicBezTo>
                  <a:cubicBezTo>
                    <a:pt x="985933" y="886873"/>
                    <a:pt x="985076" y="876872"/>
                    <a:pt x="984218" y="866870"/>
                  </a:cubicBezTo>
                  <a:cubicBezTo>
                    <a:pt x="983933" y="863441"/>
                    <a:pt x="983647" y="859917"/>
                    <a:pt x="983266" y="856488"/>
                  </a:cubicBezTo>
                  <a:cubicBezTo>
                    <a:pt x="983171" y="855345"/>
                    <a:pt x="983075" y="854107"/>
                    <a:pt x="982980" y="852964"/>
                  </a:cubicBezTo>
                  <a:cubicBezTo>
                    <a:pt x="982790" y="850487"/>
                    <a:pt x="982409" y="848106"/>
                    <a:pt x="982123" y="845630"/>
                  </a:cubicBezTo>
                  <a:cubicBezTo>
                    <a:pt x="980599" y="830199"/>
                    <a:pt x="978884" y="814959"/>
                    <a:pt x="977075" y="799910"/>
                  </a:cubicBezTo>
                  <a:cubicBezTo>
                    <a:pt x="976789" y="797243"/>
                    <a:pt x="976503" y="794385"/>
                    <a:pt x="976217" y="791718"/>
                  </a:cubicBezTo>
                  <a:cubicBezTo>
                    <a:pt x="975932" y="789337"/>
                    <a:pt x="975551" y="787051"/>
                    <a:pt x="975265" y="784670"/>
                  </a:cubicBezTo>
                  <a:cubicBezTo>
                    <a:pt x="973455" y="771144"/>
                    <a:pt x="971550" y="757714"/>
                    <a:pt x="969550" y="744379"/>
                  </a:cubicBezTo>
                  <a:cubicBezTo>
                    <a:pt x="969169" y="741902"/>
                    <a:pt x="968883" y="739235"/>
                    <a:pt x="968502" y="736759"/>
                  </a:cubicBezTo>
                  <a:cubicBezTo>
                    <a:pt x="968407" y="736092"/>
                    <a:pt x="968311" y="735425"/>
                    <a:pt x="968121" y="734759"/>
                  </a:cubicBezTo>
                  <a:cubicBezTo>
                    <a:pt x="965645" y="719423"/>
                    <a:pt x="963073" y="704183"/>
                    <a:pt x="960311" y="689229"/>
                  </a:cubicBezTo>
                  <a:cubicBezTo>
                    <a:pt x="960215" y="688562"/>
                    <a:pt x="960120" y="687800"/>
                    <a:pt x="959930" y="687134"/>
                  </a:cubicBezTo>
                  <a:cubicBezTo>
                    <a:pt x="959263" y="683609"/>
                    <a:pt x="958501" y="680276"/>
                    <a:pt x="957834" y="676847"/>
                  </a:cubicBezTo>
                  <a:cubicBezTo>
                    <a:pt x="955834" y="666655"/>
                    <a:pt x="953834" y="656558"/>
                    <a:pt x="951738" y="646557"/>
                  </a:cubicBezTo>
                  <a:cubicBezTo>
                    <a:pt x="951357" y="644938"/>
                    <a:pt x="951071" y="643318"/>
                    <a:pt x="950786" y="641699"/>
                  </a:cubicBezTo>
                  <a:cubicBezTo>
                    <a:pt x="949928" y="637699"/>
                    <a:pt x="948881" y="633698"/>
                    <a:pt x="948023" y="629698"/>
                  </a:cubicBezTo>
                  <a:cubicBezTo>
                    <a:pt x="946309" y="621983"/>
                    <a:pt x="944499" y="614267"/>
                    <a:pt x="942689" y="606647"/>
                  </a:cubicBezTo>
                  <a:cubicBezTo>
                    <a:pt x="942213" y="604552"/>
                    <a:pt x="941737" y="602361"/>
                    <a:pt x="941165" y="600170"/>
                  </a:cubicBezTo>
                  <a:cubicBezTo>
                    <a:pt x="940213" y="596265"/>
                    <a:pt x="939165" y="592455"/>
                    <a:pt x="938117" y="588550"/>
                  </a:cubicBezTo>
                  <a:cubicBezTo>
                    <a:pt x="936403" y="582073"/>
                    <a:pt x="934784" y="575596"/>
                    <a:pt x="933069" y="569119"/>
                  </a:cubicBezTo>
                  <a:cubicBezTo>
                    <a:pt x="932402" y="566833"/>
                    <a:pt x="931831" y="564452"/>
                    <a:pt x="931259" y="562166"/>
                  </a:cubicBezTo>
                  <a:cubicBezTo>
                    <a:pt x="930116" y="558165"/>
                    <a:pt x="928878" y="554260"/>
                    <a:pt x="927735" y="550259"/>
                  </a:cubicBezTo>
                  <a:cubicBezTo>
                    <a:pt x="926116" y="544735"/>
                    <a:pt x="924592" y="539306"/>
                    <a:pt x="922973" y="533876"/>
                  </a:cubicBezTo>
                  <a:cubicBezTo>
                    <a:pt x="922306" y="531781"/>
                    <a:pt x="921734" y="529685"/>
                    <a:pt x="921163" y="527590"/>
                  </a:cubicBezTo>
                  <a:cubicBezTo>
                    <a:pt x="919734" y="522827"/>
                    <a:pt x="918115" y="518160"/>
                    <a:pt x="916591" y="513398"/>
                  </a:cubicBezTo>
                  <a:cubicBezTo>
                    <a:pt x="915162" y="509016"/>
                    <a:pt x="913829" y="504635"/>
                    <a:pt x="912400" y="500348"/>
                  </a:cubicBezTo>
                  <a:cubicBezTo>
                    <a:pt x="911924" y="498920"/>
                    <a:pt x="911543" y="497491"/>
                    <a:pt x="911066" y="496062"/>
                  </a:cubicBezTo>
                  <a:cubicBezTo>
                    <a:pt x="908590" y="488633"/>
                    <a:pt x="905923" y="481298"/>
                    <a:pt x="903351" y="473964"/>
                  </a:cubicBezTo>
                  <a:cubicBezTo>
                    <a:pt x="902684" y="472154"/>
                    <a:pt x="902113" y="470249"/>
                    <a:pt x="901446" y="468440"/>
                  </a:cubicBezTo>
                  <a:cubicBezTo>
                    <a:pt x="901351" y="468154"/>
                    <a:pt x="901256" y="467773"/>
                    <a:pt x="901160" y="467487"/>
                  </a:cubicBezTo>
                  <a:cubicBezTo>
                    <a:pt x="898017" y="458724"/>
                    <a:pt x="894779" y="450056"/>
                    <a:pt x="891445" y="441484"/>
                  </a:cubicBezTo>
                  <a:cubicBezTo>
                    <a:pt x="890683" y="439388"/>
                    <a:pt x="889826" y="437388"/>
                    <a:pt x="888968" y="435293"/>
                  </a:cubicBezTo>
                  <a:cubicBezTo>
                    <a:pt x="886682" y="429482"/>
                    <a:pt x="884301" y="423767"/>
                    <a:pt x="882015" y="418052"/>
                  </a:cubicBezTo>
                  <a:cubicBezTo>
                    <a:pt x="880396" y="414242"/>
                    <a:pt x="878777" y="410623"/>
                    <a:pt x="877253" y="406813"/>
                  </a:cubicBezTo>
                  <a:cubicBezTo>
                    <a:pt x="876300" y="404527"/>
                    <a:pt x="875348" y="402336"/>
                    <a:pt x="874395" y="400050"/>
                  </a:cubicBezTo>
                  <a:cubicBezTo>
                    <a:pt x="873824" y="398717"/>
                    <a:pt x="873252" y="397288"/>
                    <a:pt x="872681" y="396050"/>
                  </a:cubicBezTo>
                  <a:cubicBezTo>
                    <a:pt x="869537" y="388906"/>
                    <a:pt x="866299" y="381857"/>
                    <a:pt x="863060" y="374999"/>
                  </a:cubicBezTo>
                  <a:cubicBezTo>
                    <a:pt x="862679" y="374142"/>
                    <a:pt x="862203" y="373380"/>
                    <a:pt x="861822" y="372523"/>
                  </a:cubicBezTo>
                  <a:cubicBezTo>
                    <a:pt x="860965" y="370713"/>
                    <a:pt x="860108" y="368903"/>
                    <a:pt x="859250" y="367094"/>
                  </a:cubicBezTo>
                  <a:cubicBezTo>
                    <a:pt x="857155" y="362712"/>
                    <a:pt x="855059" y="358235"/>
                    <a:pt x="852869" y="353949"/>
                  </a:cubicBezTo>
                  <a:cubicBezTo>
                    <a:pt x="851440" y="350996"/>
                    <a:pt x="849916" y="348234"/>
                    <a:pt x="848392" y="345281"/>
                  </a:cubicBezTo>
                  <a:cubicBezTo>
                    <a:pt x="846963" y="342519"/>
                    <a:pt x="845534" y="339662"/>
                    <a:pt x="844106" y="336899"/>
                  </a:cubicBezTo>
                  <a:cubicBezTo>
                    <a:pt x="843153" y="335090"/>
                    <a:pt x="842201" y="333185"/>
                    <a:pt x="841248" y="331279"/>
                  </a:cubicBezTo>
                  <a:cubicBezTo>
                    <a:pt x="839724" y="328422"/>
                    <a:pt x="838105" y="325755"/>
                    <a:pt x="836581" y="322898"/>
                  </a:cubicBezTo>
                  <a:cubicBezTo>
                    <a:pt x="833247" y="316706"/>
                    <a:pt x="829818" y="310610"/>
                    <a:pt x="826389" y="304610"/>
                  </a:cubicBezTo>
                  <a:cubicBezTo>
                    <a:pt x="825341" y="302800"/>
                    <a:pt x="824389" y="300895"/>
                    <a:pt x="823246" y="299085"/>
                  </a:cubicBezTo>
                  <a:cubicBezTo>
                    <a:pt x="821150" y="295561"/>
                    <a:pt x="819055" y="292132"/>
                    <a:pt x="816959" y="288703"/>
                  </a:cubicBezTo>
                  <a:cubicBezTo>
                    <a:pt x="815245" y="285941"/>
                    <a:pt x="813626" y="283178"/>
                    <a:pt x="811911" y="280416"/>
                  </a:cubicBezTo>
                  <a:cubicBezTo>
                    <a:pt x="807339" y="273082"/>
                    <a:pt x="802767" y="265938"/>
                    <a:pt x="798005" y="258794"/>
                  </a:cubicBezTo>
                  <a:cubicBezTo>
                    <a:pt x="797338" y="257747"/>
                    <a:pt x="796671" y="256699"/>
                    <a:pt x="796004" y="255746"/>
                  </a:cubicBezTo>
                  <a:cubicBezTo>
                    <a:pt x="795909" y="255556"/>
                    <a:pt x="795814" y="255365"/>
                    <a:pt x="795623" y="255270"/>
                  </a:cubicBezTo>
                  <a:cubicBezTo>
                    <a:pt x="794099" y="252984"/>
                    <a:pt x="792480" y="250889"/>
                    <a:pt x="790956" y="248603"/>
                  </a:cubicBezTo>
                  <a:cubicBezTo>
                    <a:pt x="786479" y="242030"/>
                    <a:pt x="781907" y="235553"/>
                    <a:pt x="777240" y="229172"/>
                  </a:cubicBezTo>
                  <a:cubicBezTo>
                    <a:pt x="776954" y="228791"/>
                    <a:pt x="776669" y="228409"/>
                    <a:pt x="776383" y="228029"/>
                  </a:cubicBezTo>
                  <a:cubicBezTo>
                    <a:pt x="772001" y="222123"/>
                    <a:pt x="767620" y="216313"/>
                    <a:pt x="763143" y="210598"/>
                  </a:cubicBezTo>
                  <a:cubicBezTo>
                    <a:pt x="762286" y="209550"/>
                    <a:pt x="761429" y="208502"/>
                    <a:pt x="760667" y="207455"/>
                  </a:cubicBezTo>
                  <a:cubicBezTo>
                    <a:pt x="759524" y="206026"/>
                    <a:pt x="758381" y="204597"/>
                    <a:pt x="757142" y="203168"/>
                  </a:cubicBezTo>
                  <a:cubicBezTo>
                    <a:pt x="755047" y="200597"/>
                    <a:pt x="753047" y="198025"/>
                    <a:pt x="750951" y="195548"/>
                  </a:cubicBezTo>
                  <a:cubicBezTo>
                    <a:pt x="747522" y="191453"/>
                    <a:pt x="744093" y="187452"/>
                    <a:pt x="740664" y="183547"/>
                  </a:cubicBezTo>
                  <a:cubicBezTo>
                    <a:pt x="740283" y="183071"/>
                    <a:pt x="739807" y="182594"/>
                    <a:pt x="739426" y="182118"/>
                  </a:cubicBezTo>
                  <a:cubicBezTo>
                    <a:pt x="739235" y="181928"/>
                    <a:pt x="739140" y="181737"/>
                    <a:pt x="738950" y="181547"/>
                  </a:cubicBezTo>
                  <a:cubicBezTo>
                    <a:pt x="734949" y="176975"/>
                    <a:pt x="730853" y="172403"/>
                    <a:pt x="726662" y="168021"/>
                  </a:cubicBezTo>
                  <a:cubicBezTo>
                    <a:pt x="724948" y="166211"/>
                    <a:pt x="723233" y="164402"/>
                    <a:pt x="721519" y="162687"/>
                  </a:cubicBezTo>
                  <a:cubicBezTo>
                    <a:pt x="720185" y="161258"/>
                    <a:pt x="718852" y="159830"/>
                    <a:pt x="717423" y="158401"/>
                  </a:cubicBezTo>
                  <a:cubicBezTo>
                    <a:pt x="716185" y="157067"/>
                    <a:pt x="714851" y="155734"/>
                    <a:pt x="713613" y="154400"/>
                  </a:cubicBezTo>
                  <a:cubicBezTo>
                    <a:pt x="709041" y="149733"/>
                    <a:pt x="704469" y="145161"/>
                    <a:pt x="699802" y="140684"/>
                  </a:cubicBezTo>
                  <a:cubicBezTo>
                    <a:pt x="699516" y="140399"/>
                    <a:pt x="699230" y="140113"/>
                    <a:pt x="698849" y="139827"/>
                  </a:cubicBezTo>
                  <a:cubicBezTo>
                    <a:pt x="697992" y="139065"/>
                    <a:pt x="697135" y="138208"/>
                    <a:pt x="696278" y="137446"/>
                  </a:cubicBezTo>
                  <a:cubicBezTo>
                    <a:pt x="692563" y="133922"/>
                    <a:pt x="688848" y="130493"/>
                    <a:pt x="685133" y="127064"/>
                  </a:cubicBezTo>
                  <a:cubicBezTo>
                    <a:pt x="683228" y="125349"/>
                    <a:pt x="681228" y="123635"/>
                    <a:pt x="679228" y="121920"/>
                  </a:cubicBezTo>
                  <a:cubicBezTo>
                    <a:pt x="677513" y="120396"/>
                    <a:pt x="675799" y="118872"/>
                    <a:pt x="673989" y="117348"/>
                  </a:cubicBezTo>
                  <a:cubicBezTo>
                    <a:pt x="672560" y="116110"/>
                    <a:pt x="671227" y="114872"/>
                    <a:pt x="669798" y="113729"/>
                  </a:cubicBezTo>
                  <a:cubicBezTo>
                    <a:pt x="664559" y="109347"/>
                    <a:pt x="659321" y="105061"/>
                    <a:pt x="653986" y="100870"/>
                  </a:cubicBezTo>
                  <a:cubicBezTo>
                    <a:pt x="653986" y="100870"/>
                    <a:pt x="653891" y="100775"/>
                    <a:pt x="653891" y="100775"/>
                  </a:cubicBezTo>
                  <a:cubicBezTo>
                    <a:pt x="653701" y="100679"/>
                    <a:pt x="653606" y="100584"/>
                    <a:pt x="653415" y="100394"/>
                  </a:cubicBezTo>
                  <a:cubicBezTo>
                    <a:pt x="648272" y="96298"/>
                    <a:pt x="643033" y="92297"/>
                    <a:pt x="637699" y="88487"/>
                  </a:cubicBezTo>
                  <a:cubicBezTo>
                    <a:pt x="636175" y="87344"/>
                    <a:pt x="634651" y="86297"/>
                    <a:pt x="633127" y="85249"/>
                  </a:cubicBezTo>
                  <a:cubicBezTo>
                    <a:pt x="631222" y="83820"/>
                    <a:pt x="629222" y="82487"/>
                    <a:pt x="627317" y="81058"/>
                  </a:cubicBezTo>
                  <a:cubicBezTo>
                    <a:pt x="625221" y="79629"/>
                    <a:pt x="623221" y="78105"/>
                    <a:pt x="621125" y="76676"/>
                  </a:cubicBezTo>
                  <a:cubicBezTo>
                    <a:pt x="617315" y="74105"/>
                    <a:pt x="613505" y="71628"/>
                    <a:pt x="609600" y="69056"/>
                  </a:cubicBezTo>
                  <a:cubicBezTo>
                    <a:pt x="608171" y="68199"/>
                    <a:pt x="606838" y="67247"/>
                    <a:pt x="605504" y="66294"/>
                  </a:cubicBezTo>
                  <a:cubicBezTo>
                    <a:pt x="605028" y="66008"/>
                    <a:pt x="604457" y="65627"/>
                    <a:pt x="603980" y="65246"/>
                  </a:cubicBezTo>
                  <a:cubicBezTo>
                    <a:pt x="598075" y="61436"/>
                    <a:pt x="592074" y="57817"/>
                    <a:pt x="585978" y="54293"/>
                  </a:cubicBezTo>
                  <a:cubicBezTo>
                    <a:pt x="584549" y="53435"/>
                    <a:pt x="583216" y="52673"/>
                    <a:pt x="581787" y="51816"/>
                  </a:cubicBezTo>
                  <a:cubicBezTo>
                    <a:pt x="577215" y="49149"/>
                    <a:pt x="572548" y="46577"/>
                    <a:pt x="568071" y="44101"/>
                  </a:cubicBezTo>
                  <a:cubicBezTo>
                    <a:pt x="567214" y="43625"/>
                    <a:pt x="566452" y="43244"/>
                    <a:pt x="565690" y="42863"/>
                  </a:cubicBezTo>
                  <a:cubicBezTo>
                    <a:pt x="563118" y="41434"/>
                    <a:pt x="560546" y="40196"/>
                    <a:pt x="557975" y="38862"/>
                  </a:cubicBezTo>
                  <a:cubicBezTo>
                    <a:pt x="555688" y="37719"/>
                    <a:pt x="553403" y="36481"/>
                    <a:pt x="551117" y="35338"/>
                  </a:cubicBezTo>
                  <a:cubicBezTo>
                    <a:pt x="550069" y="34862"/>
                    <a:pt x="549116" y="34385"/>
                    <a:pt x="548069" y="33909"/>
                  </a:cubicBezTo>
                  <a:cubicBezTo>
                    <a:pt x="545687" y="32766"/>
                    <a:pt x="543306" y="31623"/>
                    <a:pt x="541020" y="30575"/>
                  </a:cubicBezTo>
                  <a:cubicBezTo>
                    <a:pt x="539115" y="29718"/>
                    <a:pt x="537115" y="28670"/>
                    <a:pt x="535210" y="27813"/>
                  </a:cubicBezTo>
                  <a:cubicBezTo>
                    <a:pt x="533876" y="27242"/>
                    <a:pt x="532448" y="26670"/>
                    <a:pt x="531114" y="26099"/>
                  </a:cubicBezTo>
                  <a:cubicBezTo>
                    <a:pt x="528923" y="25146"/>
                    <a:pt x="526637" y="24194"/>
                    <a:pt x="524447" y="23241"/>
                  </a:cubicBezTo>
                  <a:cubicBezTo>
                    <a:pt x="523018" y="22669"/>
                    <a:pt x="521494" y="21908"/>
                    <a:pt x="519970" y="21336"/>
                  </a:cubicBezTo>
                  <a:cubicBezTo>
                    <a:pt x="518160" y="20574"/>
                    <a:pt x="516350" y="20003"/>
                    <a:pt x="514445" y="19241"/>
                  </a:cubicBezTo>
                  <a:cubicBezTo>
                    <a:pt x="512350" y="18479"/>
                    <a:pt x="510350" y="17621"/>
                    <a:pt x="508254" y="16955"/>
                  </a:cubicBezTo>
                  <a:cubicBezTo>
                    <a:pt x="507302" y="16574"/>
                    <a:pt x="506254" y="16192"/>
                    <a:pt x="505301" y="15812"/>
                  </a:cubicBezTo>
                  <a:cubicBezTo>
                    <a:pt x="502730" y="14954"/>
                    <a:pt x="500253" y="14192"/>
                    <a:pt x="497777" y="13335"/>
                  </a:cubicBezTo>
                  <a:cubicBezTo>
                    <a:pt x="496062" y="12764"/>
                    <a:pt x="494348" y="12192"/>
                    <a:pt x="492633" y="11621"/>
                  </a:cubicBezTo>
                  <a:cubicBezTo>
                    <a:pt x="492157" y="11430"/>
                    <a:pt x="491681" y="11240"/>
                    <a:pt x="491109" y="11144"/>
                  </a:cubicBezTo>
                  <a:cubicBezTo>
                    <a:pt x="486918" y="9906"/>
                    <a:pt x="482727" y="8763"/>
                    <a:pt x="478631" y="7715"/>
                  </a:cubicBezTo>
                  <a:cubicBezTo>
                    <a:pt x="478155" y="7620"/>
                    <a:pt x="477774" y="7430"/>
                    <a:pt x="477298" y="7334"/>
                  </a:cubicBezTo>
                  <a:cubicBezTo>
                    <a:pt x="477298" y="7334"/>
                    <a:pt x="477203" y="7334"/>
                    <a:pt x="477203" y="7334"/>
                  </a:cubicBezTo>
                  <a:cubicBezTo>
                    <a:pt x="472535" y="6191"/>
                    <a:pt x="467868" y="5144"/>
                    <a:pt x="463296" y="4286"/>
                  </a:cubicBezTo>
                  <a:cubicBezTo>
                    <a:pt x="462915" y="4191"/>
                    <a:pt x="462629" y="4191"/>
                    <a:pt x="462344" y="4096"/>
                  </a:cubicBezTo>
                  <a:cubicBezTo>
                    <a:pt x="460629" y="3810"/>
                    <a:pt x="459010" y="3524"/>
                    <a:pt x="457390" y="3239"/>
                  </a:cubicBezTo>
                  <a:cubicBezTo>
                    <a:pt x="454723" y="2762"/>
                    <a:pt x="452057" y="2286"/>
                    <a:pt x="449485" y="1905"/>
                  </a:cubicBezTo>
                  <a:cubicBezTo>
                    <a:pt x="448818" y="1810"/>
                    <a:pt x="448246" y="1810"/>
                    <a:pt x="447675" y="1715"/>
                  </a:cubicBezTo>
                  <a:cubicBezTo>
                    <a:pt x="445580" y="1429"/>
                    <a:pt x="443484" y="1238"/>
                    <a:pt x="441388" y="1048"/>
                  </a:cubicBezTo>
                  <a:cubicBezTo>
                    <a:pt x="439388" y="857"/>
                    <a:pt x="437293" y="572"/>
                    <a:pt x="435293" y="381"/>
                  </a:cubicBezTo>
                  <a:cubicBezTo>
                    <a:pt x="434531" y="286"/>
                    <a:pt x="433769" y="381"/>
                    <a:pt x="433007" y="286"/>
                  </a:cubicBezTo>
                  <a:cubicBezTo>
                    <a:pt x="430530" y="95"/>
                    <a:pt x="428054" y="95"/>
                    <a:pt x="425577" y="0"/>
                  </a:cubicBezTo>
                  <a:cubicBezTo>
                    <a:pt x="423767" y="286"/>
                    <a:pt x="422053" y="191"/>
                    <a:pt x="420338" y="191"/>
                  </a:cubicBezTo>
                  <a:cubicBezTo>
                    <a:pt x="419671" y="191"/>
                    <a:pt x="419005" y="286"/>
                    <a:pt x="418243" y="286"/>
                  </a:cubicBezTo>
                  <a:cubicBezTo>
                    <a:pt x="415099" y="286"/>
                    <a:pt x="412051" y="476"/>
                    <a:pt x="409004" y="667"/>
                  </a:cubicBezTo>
                  <a:cubicBezTo>
                    <a:pt x="407480" y="762"/>
                    <a:pt x="405956" y="762"/>
                    <a:pt x="404432" y="857"/>
                  </a:cubicBezTo>
                  <a:cubicBezTo>
                    <a:pt x="404050" y="857"/>
                    <a:pt x="403670" y="953"/>
                    <a:pt x="403193" y="1048"/>
                  </a:cubicBezTo>
                  <a:cubicBezTo>
                    <a:pt x="397669" y="1619"/>
                    <a:pt x="392144" y="2381"/>
                    <a:pt x="386810" y="3429"/>
                  </a:cubicBezTo>
                  <a:cubicBezTo>
                    <a:pt x="386620" y="3429"/>
                    <a:pt x="386429" y="3429"/>
                    <a:pt x="386239" y="3524"/>
                  </a:cubicBezTo>
                  <a:cubicBezTo>
                    <a:pt x="382238" y="4286"/>
                    <a:pt x="378238" y="5239"/>
                    <a:pt x="374333" y="6382"/>
                  </a:cubicBezTo>
                  <a:cubicBezTo>
                    <a:pt x="373380" y="6668"/>
                    <a:pt x="372523" y="6953"/>
                    <a:pt x="371570" y="7239"/>
                  </a:cubicBezTo>
                  <a:cubicBezTo>
                    <a:pt x="368903" y="8001"/>
                    <a:pt x="366332" y="8763"/>
                    <a:pt x="363665" y="9716"/>
                  </a:cubicBezTo>
                  <a:cubicBezTo>
                    <a:pt x="363284" y="9811"/>
                    <a:pt x="362807" y="10001"/>
                    <a:pt x="362331" y="10192"/>
                  </a:cubicBezTo>
                  <a:cubicBezTo>
                    <a:pt x="359283" y="11335"/>
                    <a:pt x="356235" y="12573"/>
                    <a:pt x="353187" y="13907"/>
                  </a:cubicBezTo>
                  <a:cubicBezTo>
                    <a:pt x="351663" y="14573"/>
                    <a:pt x="350234" y="15145"/>
                    <a:pt x="348710" y="15812"/>
                  </a:cubicBezTo>
                  <a:cubicBezTo>
                    <a:pt x="344234" y="17907"/>
                    <a:pt x="339852" y="20193"/>
                    <a:pt x="335566" y="22669"/>
                  </a:cubicBezTo>
                  <a:lnTo>
                    <a:pt x="0" y="217646"/>
                  </a:lnTo>
                  <a:cubicBezTo>
                    <a:pt x="4286" y="215170"/>
                    <a:pt x="8668" y="212884"/>
                    <a:pt x="13144" y="210788"/>
                  </a:cubicBezTo>
                  <a:cubicBezTo>
                    <a:pt x="14573" y="210122"/>
                    <a:pt x="16097" y="209550"/>
                    <a:pt x="17621" y="208883"/>
                  </a:cubicBezTo>
                  <a:cubicBezTo>
                    <a:pt x="20669" y="207550"/>
                    <a:pt x="23622" y="206312"/>
                    <a:pt x="26765" y="205169"/>
                  </a:cubicBezTo>
                  <a:cubicBezTo>
                    <a:pt x="29813" y="204026"/>
                    <a:pt x="32861" y="203073"/>
                    <a:pt x="36004" y="202121"/>
                  </a:cubicBezTo>
                  <a:cubicBezTo>
                    <a:pt x="36957" y="201835"/>
                    <a:pt x="37814" y="201549"/>
                    <a:pt x="38767" y="201263"/>
                  </a:cubicBezTo>
                  <a:cubicBezTo>
                    <a:pt x="42863" y="200120"/>
                    <a:pt x="46958" y="199168"/>
                    <a:pt x="51149" y="198406"/>
                  </a:cubicBezTo>
                  <a:cubicBezTo>
                    <a:pt x="56483" y="197358"/>
                    <a:pt x="62008" y="196596"/>
                    <a:pt x="67532" y="196025"/>
                  </a:cubicBezTo>
                  <a:cubicBezTo>
                    <a:pt x="69437" y="195834"/>
                    <a:pt x="71438" y="195739"/>
                    <a:pt x="73342" y="195644"/>
                  </a:cubicBezTo>
                  <a:cubicBezTo>
                    <a:pt x="76390" y="195453"/>
                    <a:pt x="79534" y="195263"/>
                    <a:pt x="82582" y="195263"/>
                  </a:cubicBezTo>
                  <a:cubicBezTo>
                    <a:pt x="84963" y="195263"/>
                    <a:pt x="87440" y="195263"/>
                    <a:pt x="89821" y="195358"/>
                  </a:cubicBezTo>
                  <a:cubicBezTo>
                    <a:pt x="92297" y="195453"/>
                    <a:pt x="94774" y="195453"/>
                    <a:pt x="97250" y="195644"/>
                  </a:cubicBezTo>
                  <a:cubicBezTo>
                    <a:pt x="100013" y="195834"/>
                    <a:pt x="102775" y="196025"/>
                    <a:pt x="105537" y="196310"/>
                  </a:cubicBezTo>
                  <a:cubicBezTo>
                    <a:pt x="107632" y="196501"/>
                    <a:pt x="109728" y="196691"/>
                    <a:pt x="111824" y="196977"/>
                  </a:cubicBezTo>
                  <a:cubicBezTo>
                    <a:pt x="115062" y="197358"/>
                    <a:pt x="118301" y="197930"/>
                    <a:pt x="121634" y="198501"/>
                  </a:cubicBezTo>
                  <a:cubicBezTo>
                    <a:pt x="123253" y="198787"/>
                    <a:pt x="124968" y="198977"/>
                    <a:pt x="126587" y="199358"/>
                  </a:cubicBezTo>
                  <a:cubicBezTo>
                    <a:pt x="131540" y="200311"/>
                    <a:pt x="136493" y="201359"/>
                    <a:pt x="141542" y="202597"/>
                  </a:cubicBezTo>
                  <a:cubicBezTo>
                    <a:pt x="141922" y="202692"/>
                    <a:pt x="142399" y="202883"/>
                    <a:pt x="142875" y="202978"/>
                  </a:cubicBezTo>
                  <a:cubicBezTo>
                    <a:pt x="147542" y="204121"/>
                    <a:pt x="152210" y="205454"/>
                    <a:pt x="156877" y="206883"/>
                  </a:cubicBezTo>
                  <a:cubicBezTo>
                    <a:pt x="158591" y="207359"/>
                    <a:pt x="160306" y="208026"/>
                    <a:pt x="162020" y="208597"/>
                  </a:cubicBezTo>
                  <a:cubicBezTo>
                    <a:pt x="165545" y="209741"/>
                    <a:pt x="168973" y="210884"/>
                    <a:pt x="172498" y="212217"/>
                  </a:cubicBezTo>
                  <a:cubicBezTo>
                    <a:pt x="174593" y="212979"/>
                    <a:pt x="176594" y="213741"/>
                    <a:pt x="178689" y="214503"/>
                  </a:cubicBezTo>
                  <a:cubicBezTo>
                    <a:pt x="182023" y="215741"/>
                    <a:pt x="185261" y="217075"/>
                    <a:pt x="188595" y="218504"/>
                  </a:cubicBezTo>
                  <a:cubicBezTo>
                    <a:pt x="190786" y="219456"/>
                    <a:pt x="193072" y="220409"/>
                    <a:pt x="195263" y="221361"/>
                  </a:cubicBezTo>
                  <a:cubicBezTo>
                    <a:pt x="198501" y="222790"/>
                    <a:pt x="201835" y="224314"/>
                    <a:pt x="205169" y="225838"/>
                  </a:cubicBezTo>
                  <a:cubicBezTo>
                    <a:pt x="207550" y="226886"/>
                    <a:pt x="209836" y="228029"/>
                    <a:pt x="212217" y="229172"/>
                  </a:cubicBezTo>
                  <a:cubicBezTo>
                    <a:pt x="215455" y="230791"/>
                    <a:pt x="218789" y="232410"/>
                    <a:pt x="222123" y="234125"/>
                  </a:cubicBezTo>
                  <a:cubicBezTo>
                    <a:pt x="224695" y="235458"/>
                    <a:pt x="227267" y="236696"/>
                    <a:pt x="229838" y="238125"/>
                  </a:cubicBezTo>
                  <a:cubicBezTo>
                    <a:pt x="235172" y="240983"/>
                    <a:pt x="240506" y="243935"/>
                    <a:pt x="246031" y="247079"/>
                  </a:cubicBezTo>
                  <a:cubicBezTo>
                    <a:pt x="254032" y="251746"/>
                    <a:pt x="261938" y="256508"/>
                    <a:pt x="269748" y="261557"/>
                  </a:cubicBezTo>
                  <a:cubicBezTo>
                    <a:pt x="271177" y="262414"/>
                    <a:pt x="272510" y="263366"/>
                    <a:pt x="273844" y="264319"/>
                  </a:cubicBezTo>
                  <a:cubicBezTo>
                    <a:pt x="279845" y="268224"/>
                    <a:pt x="285750" y="272225"/>
                    <a:pt x="291560" y="276320"/>
                  </a:cubicBezTo>
                  <a:cubicBezTo>
                    <a:pt x="293465" y="277654"/>
                    <a:pt x="295466" y="279083"/>
                    <a:pt x="297371" y="280416"/>
                  </a:cubicBezTo>
                  <a:cubicBezTo>
                    <a:pt x="304229" y="285369"/>
                    <a:pt x="310991" y="290417"/>
                    <a:pt x="317754" y="295656"/>
                  </a:cubicBezTo>
                  <a:cubicBezTo>
                    <a:pt x="317849" y="295751"/>
                    <a:pt x="318040" y="295847"/>
                    <a:pt x="318135" y="295942"/>
                  </a:cubicBezTo>
                  <a:cubicBezTo>
                    <a:pt x="324898" y="301276"/>
                    <a:pt x="331661" y="306896"/>
                    <a:pt x="338233" y="312611"/>
                  </a:cubicBezTo>
                  <a:cubicBezTo>
                    <a:pt x="339947" y="314135"/>
                    <a:pt x="341757" y="315659"/>
                    <a:pt x="343471" y="317183"/>
                  </a:cubicBezTo>
                  <a:cubicBezTo>
                    <a:pt x="349187" y="322231"/>
                    <a:pt x="354901" y="327374"/>
                    <a:pt x="360521" y="332708"/>
                  </a:cubicBezTo>
                  <a:cubicBezTo>
                    <a:pt x="361379" y="333470"/>
                    <a:pt x="362236" y="334232"/>
                    <a:pt x="363093" y="335090"/>
                  </a:cubicBezTo>
                  <a:cubicBezTo>
                    <a:pt x="369380" y="341090"/>
                    <a:pt x="375571" y="347282"/>
                    <a:pt x="381667" y="353663"/>
                  </a:cubicBezTo>
                  <a:cubicBezTo>
                    <a:pt x="383000" y="355092"/>
                    <a:pt x="384334" y="356521"/>
                    <a:pt x="385667" y="357854"/>
                  </a:cubicBezTo>
                  <a:cubicBezTo>
                    <a:pt x="389382" y="361760"/>
                    <a:pt x="393001" y="365760"/>
                    <a:pt x="396621" y="369761"/>
                  </a:cubicBezTo>
                  <a:lnTo>
                    <a:pt x="168402" y="502444"/>
                  </a:lnTo>
                  <a:cubicBezTo>
                    <a:pt x="164592" y="504635"/>
                    <a:pt x="160972" y="507397"/>
                    <a:pt x="157544" y="510635"/>
                  </a:cubicBezTo>
                  <a:cubicBezTo>
                    <a:pt x="155639" y="512445"/>
                    <a:pt x="153734" y="514636"/>
                    <a:pt x="151828" y="516827"/>
                  </a:cubicBezTo>
                  <a:cubicBezTo>
                    <a:pt x="151447" y="517303"/>
                    <a:pt x="151067" y="517779"/>
                    <a:pt x="150686" y="518255"/>
                  </a:cubicBezTo>
                  <a:cubicBezTo>
                    <a:pt x="148876" y="520541"/>
                    <a:pt x="147161" y="523018"/>
                    <a:pt x="145447" y="525685"/>
                  </a:cubicBezTo>
                  <a:cubicBezTo>
                    <a:pt x="145351" y="525875"/>
                    <a:pt x="145256" y="525971"/>
                    <a:pt x="145161" y="526066"/>
                  </a:cubicBezTo>
                  <a:cubicBezTo>
                    <a:pt x="144780" y="526637"/>
                    <a:pt x="144399" y="527304"/>
                    <a:pt x="144018" y="527971"/>
                  </a:cubicBezTo>
                  <a:cubicBezTo>
                    <a:pt x="143256" y="529304"/>
                    <a:pt x="142494" y="530543"/>
                    <a:pt x="141732" y="531971"/>
                  </a:cubicBezTo>
                  <a:cubicBezTo>
                    <a:pt x="141256" y="532924"/>
                    <a:pt x="140684" y="533876"/>
                    <a:pt x="140208" y="534829"/>
                  </a:cubicBezTo>
                  <a:cubicBezTo>
                    <a:pt x="139446" y="536162"/>
                    <a:pt x="138779" y="537591"/>
                    <a:pt x="138017" y="539020"/>
                  </a:cubicBezTo>
                  <a:cubicBezTo>
                    <a:pt x="137827" y="539496"/>
                    <a:pt x="137541" y="539877"/>
                    <a:pt x="137350" y="540353"/>
                  </a:cubicBezTo>
                  <a:cubicBezTo>
                    <a:pt x="137065" y="541020"/>
                    <a:pt x="136779" y="541687"/>
                    <a:pt x="136493" y="542354"/>
                  </a:cubicBezTo>
                  <a:cubicBezTo>
                    <a:pt x="135922" y="543687"/>
                    <a:pt x="135255" y="545021"/>
                    <a:pt x="134684" y="546449"/>
                  </a:cubicBezTo>
                  <a:cubicBezTo>
                    <a:pt x="134207" y="547688"/>
                    <a:pt x="133636" y="548831"/>
                    <a:pt x="133160" y="550069"/>
                  </a:cubicBezTo>
                  <a:cubicBezTo>
                    <a:pt x="132588" y="551498"/>
                    <a:pt x="132016" y="553022"/>
                    <a:pt x="131445" y="554450"/>
                  </a:cubicBezTo>
                  <a:cubicBezTo>
                    <a:pt x="131159" y="555117"/>
                    <a:pt x="130874" y="555784"/>
                    <a:pt x="130588" y="556546"/>
                  </a:cubicBezTo>
                  <a:cubicBezTo>
                    <a:pt x="130397" y="557117"/>
                    <a:pt x="130112" y="557784"/>
                    <a:pt x="129921" y="558451"/>
                  </a:cubicBezTo>
                  <a:cubicBezTo>
                    <a:pt x="129350" y="560070"/>
                    <a:pt x="128778" y="561785"/>
                    <a:pt x="128206" y="563404"/>
                  </a:cubicBezTo>
                  <a:cubicBezTo>
                    <a:pt x="127730" y="564737"/>
                    <a:pt x="127254" y="566071"/>
                    <a:pt x="126873" y="567500"/>
                  </a:cubicBezTo>
                  <a:cubicBezTo>
                    <a:pt x="126302" y="569309"/>
                    <a:pt x="125730" y="571119"/>
                    <a:pt x="125158" y="572929"/>
                  </a:cubicBezTo>
                  <a:cubicBezTo>
                    <a:pt x="124873" y="573881"/>
                    <a:pt x="124587" y="574834"/>
                    <a:pt x="124301" y="575786"/>
                  </a:cubicBezTo>
                  <a:cubicBezTo>
                    <a:pt x="124206" y="576263"/>
                    <a:pt x="124015" y="576739"/>
                    <a:pt x="123920" y="577120"/>
                  </a:cubicBezTo>
                  <a:cubicBezTo>
                    <a:pt x="123253" y="579501"/>
                    <a:pt x="122587" y="581978"/>
                    <a:pt x="121920" y="584454"/>
                  </a:cubicBezTo>
                  <a:cubicBezTo>
                    <a:pt x="121634" y="585597"/>
                    <a:pt x="121253" y="586740"/>
                    <a:pt x="120967" y="587978"/>
                  </a:cubicBezTo>
                  <a:cubicBezTo>
                    <a:pt x="120015" y="591693"/>
                    <a:pt x="119063" y="595503"/>
                    <a:pt x="118205" y="599504"/>
                  </a:cubicBezTo>
                  <a:cubicBezTo>
                    <a:pt x="118205" y="599504"/>
                    <a:pt x="118205" y="599504"/>
                    <a:pt x="118205" y="599504"/>
                  </a:cubicBezTo>
                  <a:cubicBezTo>
                    <a:pt x="118205" y="599504"/>
                    <a:pt x="118205" y="599599"/>
                    <a:pt x="118205" y="599599"/>
                  </a:cubicBezTo>
                  <a:cubicBezTo>
                    <a:pt x="117253" y="603790"/>
                    <a:pt x="116300" y="608171"/>
                    <a:pt x="115443" y="612648"/>
                  </a:cubicBezTo>
                  <a:cubicBezTo>
                    <a:pt x="115157" y="614077"/>
                    <a:pt x="114871" y="615506"/>
                    <a:pt x="114586" y="616934"/>
                  </a:cubicBezTo>
                  <a:cubicBezTo>
                    <a:pt x="113919" y="620173"/>
                    <a:pt x="113348" y="623507"/>
                    <a:pt x="112681" y="626936"/>
                  </a:cubicBezTo>
                  <a:cubicBezTo>
                    <a:pt x="112490" y="627793"/>
                    <a:pt x="112395" y="628650"/>
                    <a:pt x="112204" y="629507"/>
                  </a:cubicBezTo>
                  <a:cubicBezTo>
                    <a:pt x="112109" y="630174"/>
                    <a:pt x="112014" y="630841"/>
                    <a:pt x="111919" y="631508"/>
                  </a:cubicBezTo>
                  <a:cubicBezTo>
                    <a:pt x="110966" y="636841"/>
                    <a:pt x="110109" y="642271"/>
                    <a:pt x="109252" y="647891"/>
                  </a:cubicBezTo>
                  <a:cubicBezTo>
                    <a:pt x="108394" y="653606"/>
                    <a:pt x="107632" y="659606"/>
                    <a:pt x="106870" y="665702"/>
                  </a:cubicBezTo>
                  <a:cubicBezTo>
                    <a:pt x="106775" y="666464"/>
                    <a:pt x="106680" y="667131"/>
                    <a:pt x="106585" y="667893"/>
                  </a:cubicBezTo>
                  <a:cubicBezTo>
                    <a:pt x="106394" y="669512"/>
                    <a:pt x="106204" y="671132"/>
                    <a:pt x="106013" y="672751"/>
                  </a:cubicBezTo>
                  <a:cubicBezTo>
                    <a:pt x="105823" y="674465"/>
                    <a:pt x="105632" y="676275"/>
                    <a:pt x="105346" y="678085"/>
                  </a:cubicBezTo>
                  <a:cubicBezTo>
                    <a:pt x="104965" y="681228"/>
                    <a:pt x="104680" y="684371"/>
                    <a:pt x="104299" y="687610"/>
                  </a:cubicBezTo>
                  <a:cubicBezTo>
                    <a:pt x="104108" y="689229"/>
                    <a:pt x="103918" y="690848"/>
                    <a:pt x="103823" y="692468"/>
                  </a:cubicBezTo>
                  <a:cubicBezTo>
                    <a:pt x="103441" y="696468"/>
                    <a:pt x="103061" y="700564"/>
                    <a:pt x="102584" y="704755"/>
                  </a:cubicBezTo>
                  <a:cubicBezTo>
                    <a:pt x="102489" y="705707"/>
                    <a:pt x="102394" y="706565"/>
                    <a:pt x="102299" y="707517"/>
                  </a:cubicBezTo>
                  <a:cubicBezTo>
                    <a:pt x="101822" y="712375"/>
                    <a:pt x="101441" y="717233"/>
                    <a:pt x="101060" y="722281"/>
                  </a:cubicBezTo>
                  <a:cubicBezTo>
                    <a:pt x="101060" y="722566"/>
                    <a:pt x="101060" y="722757"/>
                    <a:pt x="100965" y="723043"/>
                  </a:cubicBezTo>
                  <a:cubicBezTo>
                    <a:pt x="100489" y="729139"/>
                    <a:pt x="100013" y="735330"/>
                    <a:pt x="99536" y="741712"/>
                  </a:cubicBezTo>
                  <a:cubicBezTo>
                    <a:pt x="99441" y="742760"/>
                    <a:pt x="99441" y="743807"/>
                    <a:pt x="99346" y="744855"/>
                  </a:cubicBezTo>
                  <a:cubicBezTo>
                    <a:pt x="98965" y="750189"/>
                    <a:pt x="98584" y="755618"/>
                    <a:pt x="98298" y="761143"/>
                  </a:cubicBezTo>
                  <a:cubicBezTo>
                    <a:pt x="98107" y="763524"/>
                    <a:pt x="98012" y="766001"/>
                    <a:pt x="97917" y="768382"/>
                  </a:cubicBezTo>
                  <a:cubicBezTo>
                    <a:pt x="97631" y="772763"/>
                    <a:pt x="97441" y="777145"/>
                    <a:pt x="97155" y="781526"/>
                  </a:cubicBezTo>
                  <a:cubicBezTo>
                    <a:pt x="96965" y="784289"/>
                    <a:pt x="96869" y="787146"/>
                    <a:pt x="96774" y="789908"/>
                  </a:cubicBezTo>
                  <a:cubicBezTo>
                    <a:pt x="96583" y="794099"/>
                    <a:pt x="96393" y="798386"/>
                    <a:pt x="96202" y="802767"/>
                  </a:cubicBezTo>
                  <a:cubicBezTo>
                    <a:pt x="96107" y="804005"/>
                    <a:pt x="96107" y="805243"/>
                    <a:pt x="96012" y="806482"/>
                  </a:cubicBezTo>
                  <a:cubicBezTo>
                    <a:pt x="95917" y="807720"/>
                    <a:pt x="95917" y="809054"/>
                    <a:pt x="95917" y="810292"/>
                  </a:cubicBezTo>
                  <a:cubicBezTo>
                    <a:pt x="95536" y="819150"/>
                    <a:pt x="95250" y="828104"/>
                    <a:pt x="94964" y="837343"/>
                  </a:cubicBezTo>
                  <a:cubicBezTo>
                    <a:pt x="94964" y="838010"/>
                    <a:pt x="94869" y="838676"/>
                    <a:pt x="94869" y="839343"/>
                  </a:cubicBezTo>
                  <a:cubicBezTo>
                    <a:pt x="94583" y="849154"/>
                    <a:pt x="94298" y="859250"/>
                    <a:pt x="94107" y="869633"/>
                  </a:cubicBezTo>
                  <a:cubicBezTo>
                    <a:pt x="94012" y="872014"/>
                    <a:pt x="94012" y="874490"/>
                    <a:pt x="93916" y="876967"/>
                  </a:cubicBezTo>
                  <a:cubicBezTo>
                    <a:pt x="93726" y="887349"/>
                    <a:pt x="93536" y="897922"/>
                    <a:pt x="93345" y="908780"/>
                  </a:cubicBezTo>
                  <a:cubicBezTo>
                    <a:pt x="93345" y="909352"/>
                    <a:pt x="93345" y="909923"/>
                    <a:pt x="93345" y="910400"/>
                  </a:cubicBezTo>
                  <a:cubicBezTo>
                    <a:pt x="93250" y="920877"/>
                    <a:pt x="93154" y="931640"/>
                    <a:pt x="93059" y="942594"/>
                  </a:cubicBezTo>
                  <a:cubicBezTo>
                    <a:pt x="93059" y="944023"/>
                    <a:pt x="93059" y="945452"/>
                    <a:pt x="93059" y="946880"/>
                  </a:cubicBezTo>
                  <a:cubicBezTo>
                    <a:pt x="93059" y="950500"/>
                    <a:pt x="93059" y="954119"/>
                    <a:pt x="93059" y="957739"/>
                  </a:cubicBezTo>
                  <a:cubicBezTo>
                    <a:pt x="93059" y="968883"/>
                    <a:pt x="93059" y="979741"/>
                    <a:pt x="93059" y="990600"/>
                  </a:cubicBezTo>
                  <a:cubicBezTo>
                    <a:pt x="93059" y="993362"/>
                    <a:pt x="93059" y="996125"/>
                    <a:pt x="93059" y="998887"/>
                  </a:cubicBezTo>
                  <a:cubicBezTo>
                    <a:pt x="93154" y="1008793"/>
                    <a:pt x="93154" y="1018604"/>
                    <a:pt x="93345" y="1028319"/>
                  </a:cubicBezTo>
                  <a:cubicBezTo>
                    <a:pt x="93345" y="1029176"/>
                    <a:pt x="93345" y="1029938"/>
                    <a:pt x="93345" y="1030796"/>
                  </a:cubicBezTo>
                  <a:cubicBezTo>
                    <a:pt x="93440" y="1041083"/>
                    <a:pt x="93631" y="1051084"/>
                    <a:pt x="93821" y="1060990"/>
                  </a:cubicBezTo>
                  <a:cubicBezTo>
                    <a:pt x="93916" y="1063562"/>
                    <a:pt x="93916" y="1066229"/>
                    <a:pt x="94012" y="1068800"/>
                  </a:cubicBezTo>
                  <a:cubicBezTo>
                    <a:pt x="94202" y="1077563"/>
                    <a:pt x="94393" y="1086136"/>
                    <a:pt x="94678" y="1094613"/>
                  </a:cubicBezTo>
                  <a:cubicBezTo>
                    <a:pt x="94678" y="1095566"/>
                    <a:pt x="94678" y="1096613"/>
                    <a:pt x="94774" y="1097566"/>
                  </a:cubicBezTo>
                  <a:cubicBezTo>
                    <a:pt x="94774" y="1097852"/>
                    <a:pt x="94774" y="1098233"/>
                    <a:pt x="94774" y="1098518"/>
                  </a:cubicBezTo>
                  <a:cubicBezTo>
                    <a:pt x="94964" y="1106329"/>
                    <a:pt x="95250" y="1113949"/>
                    <a:pt x="95536" y="1121474"/>
                  </a:cubicBezTo>
                  <a:cubicBezTo>
                    <a:pt x="95631" y="1122807"/>
                    <a:pt x="95631" y="1124141"/>
                    <a:pt x="95726" y="1125379"/>
                  </a:cubicBezTo>
                  <a:cubicBezTo>
                    <a:pt x="95917" y="1131475"/>
                    <a:pt x="96202" y="1137571"/>
                    <a:pt x="96488" y="1143572"/>
                  </a:cubicBezTo>
                  <a:cubicBezTo>
                    <a:pt x="96583" y="1146239"/>
                    <a:pt x="96774" y="1148810"/>
                    <a:pt x="96869" y="1151477"/>
                  </a:cubicBezTo>
                  <a:cubicBezTo>
                    <a:pt x="97060" y="1156049"/>
                    <a:pt x="97345" y="1160621"/>
                    <a:pt x="97536" y="1165193"/>
                  </a:cubicBezTo>
                  <a:cubicBezTo>
                    <a:pt x="97727" y="1168051"/>
                    <a:pt x="97822" y="1170813"/>
                    <a:pt x="98012" y="1173671"/>
                  </a:cubicBezTo>
                  <a:cubicBezTo>
                    <a:pt x="98298" y="1177862"/>
                    <a:pt x="98489" y="1182148"/>
                    <a:pt x="98774" y="1186244"/>
                  </a:cubicBezTo>
                  <a:cubicBezTo>
                    <a:pt x="98869" y="1187482"/>
                    <a:pt x="98869" y="1188815"/>
                    <a:pt x="98965" y="1189958"/>
                  </a:cubicBezTo>
                  <a:cubicBezTo>
                    <a:pt x="99060" y="1190911"/>
                    <a:pt x="99060" y="1191863"/>
                    <a:pt x="99155" y="1192816"/>
                  </a:cubicBezTo>
                  <a:cubicBezTo>
                    <a:pt x="99727" y="1202246"/>
                    <a:pt x="100393" y="1211580"/>
                    <a:pt x="101155" y="1220534"/>
                  </a:cubicBezTo>
                  <a:cubicBezTo>
                    <a:pt x="101251" y="1221581"/>
                    <a:pt x="101346" y="1222534"/>
                    <a:pt x="101441" y="1223582"/>
                  </a:cubicBezTo>
                  <a:cubicBezTo>
                    <a:pt x="102108" y="1232154"/>
                    <a:pt x="102870" y="1240536"/>
                    <a:pt x="103632" y="1248728"/>
                  </a:cubicBezTo>
                  <a:cubicBezTo>
                    <a:pt x="103727" y="1249490"/>
                    <a:pt x="103727" y="1250347"/>
                    <a:pt x="103823" y="1251109"/>
                  </a:cubicBezTo>
                  <a:cubicBezTo>
                    <a:pt x="103823" y="1251585"/>
                    <a:pt x="103918" y="1252061"/>
                    <a:pt x="103918" y="1252442"/>
                  </a:cubicBezTo>
                  <a:cubicBezTo>
                    <a:pt x="104299" y="1256348"/>
                    <a:pt x="104680" y="1260062"/>
                    <a:pt x="105061" y="1263872"/>
                  </a:cubicBezTo>
                  <a:cubicBezTo>
                    <a:pt x="105251" y="1265873"/>
                    <a:pt x="105442" y="1267873"/>
                    <a:pt x="105632" y="1269873"/>
                  </a:cubicBezTo>
                  <a:cubicBezTo>
                    <a:pt x="106204" y="1275493"/>
                    <a:pt x="106870" y="1281113"/>
                    <a:pt x="107537" y="1286542"/>
                  </a:cubicBezTo>
                  <a:cubicBezTo>
                    <a:pt x="107823" y="1289304"/>
                    <a:pt x="108204" y="1291971"/>
                    <a:pt x="108490" y="1294638"/>
                  </a:cubicBezTo>
                  <a:cubicBezTo>
                    <a:pt x="109347" y="1301687"/>
                    <a:pt x="110300" y="1308545"/>
                    <a:pt x="111347" y="1315403"/>
                  </a:cubicBezTo>
                  <a:cubicBezTo>
                    <a:pt x="111538" y="1316831"/>
                    <a:pt x="111728" y="1318165"/>
                    <a:pt x="112014" y="1319594"/>
                  </a:cubicBezTo>
                  <a:cubicBezTo>
                    <a:pt x="112490" y="1322832"/>
                    <a:pt x="112966" y="1326166"/>
                    <a:pt x="113443" y="1329309"/>
                  </a:cubicBezTo>
                  <a:cubicBezTo>
                    <a:pt x="113919" y="1332071"/>
                    <a:pt x="114395" y="1334643"/>
                    <a:pt x="114871" y="1337310"/>
                  </a:cubicBezTo>
                  <a:cubicBezTo>
                    <a:pt x="115633" y="1342073"/>
                    <a:pt x="116491" y="1346740"/>
                    <a:pt x="117253" y="1351407"/>
                  </a:cubicBezTo>
                  <a:cubicBezTo>
                    <a:pt x="117634" y="1353312"/>
                    <a:pt x="117919" y="1355408"/>
                    <a:pt x="118301" y="1357313"/>
                  </a:cubicBezTo>
                  <a:cubicBezTo>
                    <a:pt x="118872" y="1360361"/>
                    <a:pt x="119539" y="1363123"/>
                    <a:pt x="120110" y="1366076"/>
                  </a:cubicBezTo>
                  <a:cubicBezTo>
                    <a:pt x="120777" y="1369409"/>
                    <a:pt x="121444" y="1372743"/>
                    <a:pt x="122111" y="1375886"/>
                  </a:cubicBezTo>
                  <a:cubicBezTo>
                    <a:pt x="122396" y="1377315"/>
                    <a:pt x="122682" y="1378839"/>
                    <a:pt x="122968" y="1380268"/>
                  </a:cubicBezTo>
                  <a:cubicBezTo>
                    <a:pt x="124015" y="1384935"/>
                    <a:pt x="125063" y="1389412"/>
                    <a:pt x="126111" y="1393984"/>
                  </a:cubicBezTo>
                  <a:cubicBezTo>
                    <a:pt x="126492" y="1395413"/>
                    <a:pt x="126778" y="1396937"/>
                    <a:pt x="127159" y="1398461"/>
                  </a:cubicBezTo>
                  <a:cubicBezTo>
                    <a:pt x="127254" y="1398842"/>
                    <a:pt x="127349" y="1399223"/>
                    <a:pt x="127444" y="1399604"/>
                  </a:cubicBezTo>
                  <a:cubicBezTo>
                    <a:pt x="128778" y="1405128"/>
                    <a:pt x="130207" y="1410557"/>
                    <a:pt x="131731" y="1415796"/>
                  </a:cubicBezTo>
                  <a:cubicBezTo>
                    <a:pt x="132016" y="1416939"/>
                    <a:pt x="132398" y="1418082"/>
                    <a:pt x="132683" y="1419225"/>
                  </a:cubicBezTo>
                  <a:cubicBezTo>
                    <a:pt x="133064" y="1420559"/>
                    <a:pt x="133445" y="1421892"/>
                    <a:pt x="133826" y="1423226"/>
                  </a:cubicBezTo>
                  <a:cubicBezTo>
                    <a:pt x="134398" y="1425321"/>
                    <a:pt x="134969" y="1427417"/>
                    <a:pt x="135636" y="1429417"/>
                  </a:cubicBezTo>
                  <a:cubicBezTo>
                    <a:pt x="136874" y="1433417"/>
                    <a:pt x="138113" y="1437227"/>
                    <a:pt x="139351" y="1441037"/>
                  </a:cubicBezTo>
                  <a:cubicBezTo>
                    <a:pt x="139446" y="1441418"/>
                    <a:pt x="139637" y="1441704"/>
                    <a:pt x="139732" y="1442085"/>
                  </a:cubicBezTo>
                  <a:cubicBezTo>
                    <a:pt x="139922" y="1442561"/>
                    <a:pt x="140018" y="1443038"/>
                    <a:pt x="140208" y="1443419"/>
                  </a:cubicBezTo>
                  <a:cubicBezTo>
                    <a:pt x="141065" y="1445895"/>
                    <a:pt x="141922" y="1448467"/>
                    <a:pt x="142780" y="1450848"/>
                  </a:cubicBezTo>
                  <a:cubicBezTo>
                    <a:pt x="143827" y="1453706"/>
                    <a:pt x="144875" y="1456468"/>
                    <a:pt x="145923" y="1459230"/>
                  </a:cubicBezTo>
                  <a:cubicBezTo>
                    <a:pt x="146209" y="1459992"/>
                    <a:pt x="146590" y="1460754"/>
                    <a:pt x="146875" y="1461516"/>
                  </a:cubicBezTo>
                  <a:cubicBezTo>
                    <a:pt x="147066" y="1461992"/>
                    <a:pt x="147256" y="1462469"/>
                    <a:pt x="147447" y="1462945"/>
                  </a:cubicBezTo>
                  <a:cubicBezTo>
                    <a:pt x="147923" y="1464183"/>
                    <a:pt x="148399" y="1465421"/>
                    <a:pt x="148971" y="1466660"/>
                  </a:cubicBezTo>
                  <a:cubicBezTo>
                    <a:pt x="149923" y="1468946"/>
                    <a:pt x="150876" y="1471136"/>
                    <a:pt x="151828" y="1473327"/>
                  </a:cubicBezTo>
                  <a:cubicBezTo>
                    <a:pt x="152781" y="1475423"/>
                    <a:pt x="153638" y="1477423"/>
                    <a:pt x="154591" y="1479423"/>
                  </a:cubicBezTo>
                  <a:cubicBezTo>
                    <a:pt x="154686" y="1479709"/>
                    <a:pt x="154876" y="1479995"/>
                    <a:pt x="154972" y="1480280"/>
                  </a:cubicBezTo>
                  <a:cubicBezTo>
                    <a:pt x="155924" y="1482281"/>
                    <a:pt x="156877" y="1484186"/>
                    <a:pt x="157829" y="1486091"/>
                  </a:cubicBezTo>
                  <a:cubicBezTo>
                    <a:pt x="158972" y="1488472"/>
                    <a:pt x="160211" y="1490853"/>
                    <a:pt x="161449" y="1493139"/>
                  </a:cubicBezTo>
                  <a:cubicBezTo>
                    <a:pt x="161925" y="1493996"/>
                    <a:pt x="162306" y="1494758"/>
                    <a:pt x="162782" y="1495520"/>
                  </a:cubicBezTo>
                  <a:cubicBezTo>
                    <a:pt x="163354" y="1496568"/>
                    <a:pt x="163925" y="1497521"/>
                    <a:pt x="164401" y="1498473"/>
                  </a:cubicBezTo>
                  <a:cubicBezTo>
                    <a:pt x="165259" y="1499997"/>
                    <a:pt x="166116" y="1501521"/>
                    <a:pt x="166973" y="1503045"/>
                  </a:cubicBezTo>
                  <a:cubicBezTo>
                    <a:pt x="167926" y="1504664"/>
                    <a:pt x="168973" y="1506093"/>
                    <a:pt x="169926" y="1507712"/>
                  </a:cubicBezTo>
                  <a:cubicBezTo>
                    <a:pt x="171355" y="1510094"/>
                    <a:pt x="172879" y="1512475"/>
                    <a:pt x="174403" y="1514761"/>
                  </a:cubicBezTo>
                  <a:cubicBezTo>
                    <a:pt x="174974" y="1515713"/>
                    <a:pt x="175546" y="1516666"/>
                    <a:pt x="176213" y="1517618"/>
                  </a:cubicBezTo>
                  <a:cubicBezTo>
                    <a:pt x="178022" y="1520285"/>
                    <a:pt x="179927" y="1522952"/>
                    <a:pt x="181832" y="1525524"/>
                  </a:cubicBezTo>
                  <a:cubicBezTo>
                    <a:pt x="182023" y="1525715"/>
                    <a:pt x="182213" y="1526000"/>
                    <a:pt x="182309" y="1526191"/>
                  </a:cubicBezTo>
                  <a:cubicBezTo>
                    <a:pt x="182499" y="1526381"/>
                    <a:pt x="182690" y="1526667"/>
                    <a:pt x="182785" y="1526858"/>
                  </a:cubicBezTo>
                  <a:cubicBezTo>
                    <a:pt x="183833" y="1528286"/>
                    <a:pt x="184880" y="1529620"/>
                    <a:pt x="185928" y="1531049"/>
                  </a:cubicBezTo>
                  <a:cubicBezTo>
                    <a:pt x="187166" y="1532668"/>
                    <a:pt x="188404" y="1534192"/>
                    <a:pt x="189738" y="1535716"/>
                  </a:cubicBezTo>
                  <a:cubicBezTo>
                    <a:pt x="190786" y="1536954"/>
                    <a:pt x="191834" y="1538097"/>
                    <a:pt x="192786" y="1539335"/>
                  </a:cubicBezTo>
                  <a:cubicBezTo>
                    <a:pt x="192881" y="1539431"/>
                    <a:pt x="192976" y="1539526"/>
                    <a:pt x="193072" y="1539621"/>
                  </a:cubicBezTo>
                  <a:cubicBezTo>
                    <a:pt x="193167" y="1539716"/>
                    <a:pt x="193262" y="1539907"/>
                    <a:pt x="193453" y="1540002"/>
                  </a:cubicBezTo>
                  <a:cubicBezTo>
                    <a:pt x="194691" y="1541431"/>
                    <a:pt x="196024" y="1542860"/>
                    <a:pt x="197263" y="1544288"/>
                  </a:cubicBezTo>
                  <a:cubicBezTo>
                    <a:pt x="198596" y="1545717"/>
                    <a:pt x="199930" y="1547146"/>
                    <a:pt x="201359" y="1548575"/>
                  </a:cubicBezTo>
                  <a:cubicBezTo>
                    <a:pt x="202216" y="1549432"/>
                    <a:pt x="203073" y="1550289"/>
                    <a:pt x="203930" y="1551146"/>
                  </a:cubicBezTo>
                  <a:cubicBezTo>
                    <a:pt x="204121" y="1551337"/>
                    <a:pt x="204406" y="1551623"/>
                    <a:pt x="204597" y="1551813"/>
                  </a:cubicBezTo>
                  <a:cubicBezTo>
                    <a:pt x="204978" y="1552194"/>
                    <a:pt x="205264" y="1552480"/>
                    <a:pt x="205645" y="1552861"/>
                  </a:cubicBezTo>
                  <a:cubicBezTo>
                    <a:pt x="207169" y="1554290"/>
                    <a:pt x="208693" y="1555718"/>
                    <a:pt x="210217" y="1557147"/>
                  </a:cubicBezTo>
                  <a:cubicBezTo>
                    <a:pt x="211836" y="1558576"/>
                    <a:pt x="213360" y="1559909"/>
                    <a:pt x="214979" y="1561338"/>
                  </a:cubicBezTo>
                  <a:cubicBezTo>
                    <a:pt x="215265" y="1561624"/>
                    <a:pt x="215646" y="1561910"/>
                    <a:pt x="215932" y="1562100"/>
                  </a:cubicBezTo>
                  <a:cubicBezTo>
                    <a:pt x="216218" y="1562291"/>
                    <a:pt x="216503" y="1562576"/>
                    <a:pt x="216694" y="1562767"/>
                  </a:cubicBezTo>
                  <a:cubicBezTo>
                    <a:pt x="217742" y="1563624"/>
                    <a:pt x="218789" y="1564481"/>
                    <a:pt x="219837" y="1565339"/>
                  </a:cubicBezTo>
                  <a:cubicBezTo>
                    <a:pt x="221551" y="1566672"/>
                    <a:pt x="223171" y="1567910"/>
                    <a:pt x="224885" y="1569244"/>
                  </a:cubicBezTo>
                  <a:cubicBezTo>
                    <a:pt x="226028" y="1570101"/>
                    <a:pt x="227267" y="1570958"/>
                    <a:pt x="228505" y="1571816"/>
                  </a:cubicBezTo>
                  <a:cubicBezTo>
                    <a:pt x="228791" y="1572006"/>
                    <a:pt x="228981" y="1572196"/>
                    <a:pt x="229267" y="1572387"/>
                  </a:cubicBezTo>
                  <a:cubicBezTo>
                    <a:pt x="229552" y="1572578"/>
                    <a:pt x="229838" y="1572768"/>
                    <a:pt x="230124" y="1572959"/>
                  </a:cubicBezTo>
                  <a:cubicBezTo>
                    <a:pt x="231934" y="1574197"/>
                    <a:pt x="233648" y="1575340"/>
                    <a:pt x="235458" y="1576483"/>
                  </a:cubicBezTo>
                  <a:cubicBezTo>
                    <a:pt x="237268" y="1577626"/>
                    <a:pt x="239173" y="1578769"/>
                    <a:pt x="241078" y="1579912"/>
                  </a:cubicBezTo>
                  <a:cubicBezTo>
                    <a:pt x="241554" y="1580198"/>
                    <a:pt x="241935" y="1580388"/>
                    <a:pt x="242411" y="1580674"/>
                  </a:cubicBezTo>
                  <a:cubicBezTo>
                    <a:pt x="243840" y="1581531"/>
                    <a:pt x="245364" y="1582388"/>
                    <a:pt x="246793" y="1583150"/>
                  </a:cubicBezTo>
                  <a:cubicBezTo>
                    <a:pt x="248602" y="1584103"/>
                    <a:pt x="250412" y="1585055"/>
                    <a:pt x="252222" y="1585913"/>
                  </a:cubicBezTo>
                  <a:cubicBezTo>
                    <a:pt x="252698" y="1586103"/>
                    <a:pt x="253079" y="1586294"/>
                    <a:pt x="253555" y="1586484"/>
                  </a:cubicBezTo>
                  <a:cubicBezTo>
                    <a:pt x="253937" y="1586675"/>
                    <a:pt x="254222" y="1586770"/>
                    <a:pt x="254603" y="1586960"/>
                  </a:cubicBezTo>
                  <a:cubicBezTo>
                    <a:pt x="255556" y="1587341"/>
                    <a:pt x="256413" y="1587817"/>
                    <a:pt x="257366" y="1588199"/>
                  </a:cubicBezTo>
                  <a:cubicBezTo>
                    <a:pt x="258985" y="1588961"/>
                    <a:pt x="260604" y="1589627"/>
                    <a:pt x="262223" y="1590199"/>
                  </a:cubicBezTo>
                  <a:cubicBezTo>
                    <a:pt x="262985" y="1590485"/>
                    <a:pt x="263747" y="1590770"/>
                    <a:pt x="264605" y="1591056"/>
                  </a:cubicBezTo>
                  <a:cubicBezTo>
                    <a:pt x="264890" y="1591151"/>
                    <a:pt x="265271" y="1591342"/>
                    <a:pt x="265557" y="1591437"/>
                  </a:cubicBezTo>
                  <a:cubicBezTo>
                    <a:pt x="266033" y="1591628"/>
                    <a:pt x="266414" y="1591818"/>
                    <a:pt x="266891" y="1591913"/>
                  </a:cubicBezTo>
                  <a:cubicBezTo>
                    <a:pt x="268415" y="1592485"/>
                    <a:pt x="269939" y="1592961"/>
                    <a:pt x="271367" y="1593342"/>
                  </a:cubicBezTo>
                  <a:cubicBezTo>
                    <a:pt x="272796" y="1593723"/>
                    <a:pt x="274130" y="1594104"/>
                    <a:pt x="275463" y="1594485"/>
                  </a:cubicBezTo>
                  <a:cubicBezTo>
                    <a:pt x="275558" y="1594485"/>
                    <a:pt x="275558" y="1594485"/>
                    <a:pt x="275654" y="1594485"/>
                  </a:cubicBezTo>
                  <a:cubicBezTo>
                    <a:pt x="275654" y="1594485"/>
                    <a:pt x="275749" y="1594485"/>
                    <a:pt x="275749" y="1594485"/>
                  </a:cubicBezTo>
                  <a:cubicBezTo>
                    <a:pt x="277273" y="1594866"/>
                    <a:pt x="278701" y="1595152"/>
                    <a:pt x="280130" y="1595438"/>
                  </a:cubicBezTo>
                  <a:cubicBezTo>
                    <a:pt x="281654" y="1595723"/>
                    <a:pt x="283083" y="1596009"/>
                    <a:pt x="284512" y="1596200"/>
                  </a:cubicBezTo>
                  <a:cubicBezTo>
                    <a:pt x="284797" y="1596200"/>
                    <a:pt x="284988" y="1596200"/>
                    <a:pt x="285274" y="1596295"/>
                  </a:cubicBezTo>
                  <a:cubicBezTo>
                    <a:pt x="285560" y="1596295"/>
                    <a:pt x="285845" y="1596390"/>
                    <a:pt x="286036" y="1596390"/>
                  </a:cubicBezTo>
                  <a:cubicBezTo>
                    <a:pt x="286988" y="1596485"/>
                    <a:pt x="288036" y="1596676"/>
                    <a:pt x="288989" y="1596676"/>
                  </a:cubicBezTo>
                  <a:cubicBezTo>
                    <a:pt x="290608" y="1596771"/>
                    <a:pt x="292132" y="1596866"/>
                    <a:pt x="293656" y="1596866"/>
                  </a:cubicBezTo>
                  <a:cubicBezTo>
                    <a:pt x="293942" y="1596866"/>
                    <a:pt x="294227" y="1596866"/>
                    <a:pt x="294513" y="1596866"/>
                  </a:cubicBezTo>
                  <a:cubicBezTo>
                    <a:pt x="294894" y="1596866"/>
                    <a:pt x="295275" y="1596866"/>
                    <a:pt x="295656" y="1596771"/>
                  </a:cubicBezTo>
                  <a:cubicBezTo>
                    <a:pt x="296704" y="1596771"/>
                    <a:pt x="297656" y="1596676"/>
                    <a:pt x="298704" y="1596676"/>
                  </a:cubicBezTo>
                  <a:cubicBezTo>
                    <a:pt x="300323" y="1596485"/>
                    <a:pt x="301847" y="1596295"/>
                    <a:pt x="303371" y="1596009"/>
                  </a:cubicBezTo>
                  <a:cubicBezTo>
                    <a:pt x="303562" y="1596009"/>
                    <a:pt x="303847" y="1595914"/>
                    <a:pt x="304038" y="1595914"/>
                  </a:cubicBezTo>
                  <a:cubicBezTo>
                    <a:pt x="304133" y="1595914"/>
                    <a:pt x="304229" y="1595914"/>
                    <a:pt x="304324" y="1595914"/>
                  </a:cubicBezTo>
                  <a:cubicBezTo>
                    <a:pt x="306705" y="1595438"/>
                    <a:pt x="309086" y="1594771"/>
                    <a:pt x="311372" y="1594009"/>
                  </a:cubicBezTo>
                  <a:cubicBezTo>
                    <a:pt x="311563" y="1593914"/>
                    <a:pt x="311658" y="1593914"/>
                    <a:pt x="311753" y="1593818"/>
                  </a:cubicBezTo>
                  <a:cubicBezTo>
                    <a:pt x="314611" y="1592771"/>
                    <a:pt x="317468" y="1591532"/>
                    <a:pt x="320135" y="1589913"/>
                  </a:cubicBezTo>
                  <a:lnTo>
                    <a:pt x="654939" y="1395317"/>
                  </a:lnTo>
                  <a:cubicBezTo>
                    <a:pt x="654558" y="1403223"/>
                    <a:pt x="654177" y="1411319"/>
                    <a:pt x="653701" y="1419035"/>
                  </a:cubicBezTo>
                  <a:cubicBezTo>
                    <a:pt x="653510" y="1421511"/>
                    <a:pt x="653320" y="1423892"/>
                    <a:pt x="653225" y="1426369"/>
                  </a:cubicBezTo>
                  <a:cubicBezTo>
                    <a:pt x="652558" y="1437323"/>
                    <a:pt x="651701" y="1448181"/>
                    <a:pt x="650843" y="1458754"/>
                  </a:cubicBezTo>
                  <a:cubicBezTo>
                    <a:pt x="650558" y="1462469"/>
                    <a:pt x="650177" y="1466088"/>
                    <a:pt x="649796" y="1469803"/>
                  </a:cubicBezTo>
                  <a:cubicBezTo>
                    <a:pt x="649034" y="1478566"/>
                    <a:pt x="648176" y="1487234"/>
                    <a:pt x="647224" y="1495806"/>
                  </a:cubicBezTo>
                  <a:cubicBezTo>
                    <a:pt x="646748" y="1500188"/>
                    <a:pt x="646271" y="1504569"/>
                    <a:pt x="645700" y="1508855"/>
                  </a:cubicBezTo>
                  <a:cubicBezTo>
                    <a:pt x="644747" y="1516666"/>
                    <a:pt x="643795" y="1524476"/>
                    <a:pt x="642842" y="1532096"/>
                  </a:cubicBezTo>
                  <a:cubicBezTo>
                    <a:pt x="642366" y="1535906"/>
                    <a:pt x="641795" y="1539716"/>
                    <a:pt x="641318" y="1543526"/>
                  </a:cubicBezTo>
                  <a:cubicBezTo>
                    <a:pt x="640080" y="1551908"/>
                    <a:pt x="638842" y="1560195"/>
                    <a:pt x="637508" y="1568291"/>
                  </a:cubicBezTo>
                  <a:cubicBezTo>
                    <a:pt x="637032" y="1570958"/>
                    <a:pt x="636651" y="1573721"/>
                    <a:pt x="636175" y="1576388"/>
                  </a:cubicBezTo>
                  <a:cubicBezTo>
                    <a:pt x="634365" y="1586865"/>
                    <a:pt x="632460" y="1597057"/>
                    <a:pt x="630460" y="1607058"/>
                  </a:cubicBezTo>
                  <a:cubicBezTo>
                    <a:pt x="629984" y="1609344"/>
                    <a:pt x="629507" y="1611630"/>
                    <a:pt x="629031" y="1613916"/>
                  </a:cubicBezTo>
                  <a:cubicBezTo>
                    <a:pt x="627412" y="1621631"/>
                    <a:pt x="625697" y="1629251"/>
                    <a:pt x="623983" y="1636681"/>
                  </a:cubicBezTo>
                  <a:cubicBezTo>
                    <a:pt x="623316" y="1639634"/>
                    <a:pt x="622554" y="1642586"/>
                    <a:pt x="621887" y="1645444"/>
                  </a:cubicBezTo>
                  <a:cubicBezTo>
                    <a:pt x="620078" y="1652588"/>
                    <a:pt x="618268" y="1659636"/>
                    <a:pt x="616363" y="1666494"/>
                  </a:cubicBezTo>
                  <a:cubicBezTo>
                    <a:pt x="615791" y="1668685"/>
                    <a:pt x="615125" y="1670971"/>
                    <a:pt x="614553" y="1673066"/>
                  </a:cubicBezTo>
                  <a:cubicBezTo>
                    <a:pt x="611981" y="1681829"/>
                    <a:pt x="609409" y="1690402"/>
                    <a:pt x="606647" y="1698689"/>
                  </a:cubicBezTo>
                  <a:cubicBezTo>
                    <a:pt x="606076" y="1700403"/>
                    <a:pt x="605409" y="1702117"/>
                    <a:pt x="604838" y="1703832"/>
                  </a:cubicBezTo>
                  <a:cubicBezTo>
                    <a:pt x="602647" y="1710309"/>
                    <a:pt x="600361" y="1716691"/>
                    <a:pt x="597980" y="1722787"/>
                  </a:cubicBezTo>
                  <a:cubicBezTo>
                    <a:pt x="596932" y="1725549"/>
                    <a:pt x="595789" y="1728311"/>
                    <a:pt x="594741" y="1730978"/>
                  </a:cubicBezTo>
                  <a:cubicBezTo>
                    <a:pt x="592646" y="1736217"/>
                    <a:pt x="590455" y="1741361"/>
                    <a:pt x="588264" y="1746409"/>
                  </a:cubicBezTo>
                  <a:cubicBezTo>
                    <a:pt x="587121" y="1748885"/>
                    <a:pt x="586073" y="1751457"/>
                    <a:pt x="584930" y="1753934"/>
                  </a:cubicBezTo>
                  <a:cubicBezTo>
                    <a:pt x="582835" y="1758506"/>
                    <a:pt x="580644" y="1762792"/>
                    <a:pt x="578453" y="1767173"/>
                  </a:cubicBezTo>
                  <a:cubicBezTo>
                    <a:pt x="576929" y="1770221"/>
                    <a:pt x="575405" y="1773365"/>
                    <a:pt x="573786" y="1776317"/>
                  </a:cubicBezTo>
                  <a:cubicBezTo>
                    <a:pt x="571500" y="1780604"/>
                    <a:pt x="569024" y="1784699"/>
                    <a:pt x="566642" y="1788795"/>
                  </a:cubicBezTo>
                  <a:cubicBezTo>
                    <a:pt x="565118" y="1791367"/>
                    <a:pt x="563594" y="1794129"/>
                    <a:pt x="562070" y="1796606"/>
                  </a:cubicBezTo>
                  <a:cubicBezTo>
                    <a:pt x="558165" y="1802892"/>
                    <a:pt x="554069" y="1808893"/>
                    <a:pt x="549878" y="1814703"/>
                  </a:cubicBezTo>
                  <a:cubicBezTo>
                    <a:pt x="530924" y="1840706"/>
                    <a:pt x="509778" y="1860423"/>
                    <a:pt x="486346" y="1874044"/>
                  </a:cubicBezTo>
                  <a:lnTo>
                    <a:pt x="822008" y="1678972"/>
                  </a:lnTo>
                  <a:cubicBezTo>
                    <a:pt x="845439" y="1665351"/>
                    <a:pt x="866584" y="1645634"/>
                    <a:pt x="885539" y="1619631"/>
                  </a:cubicBezTo>
                  <a:cubicBezTo>
                    <a:pt x="889445" y="1614297"/>
                    <a:pt x="893159" y="1608773"/>
                    <a:pt x="896874" y="1602962"/>
                  </a:cubicBezTo>
                  <a:cubicBezTo>
                    <a:pt x="897160" y="1602486"/>
                    <a:pt x="897446" y="1602010"/>
                    <a:pt x="897731" y="1601629"/>
                  </a:cubicBezTo>
                  <a:cubicBezTo>
                    <a:pt x="899351" y="1599057"/>
                    <a:pt x="900779" y="1596390"/>
                    <a:pt x="902399" y="1593818"/>
                  </a:cubicBezTo>
                  <a:cubicBezTo>
                    <a:pt x="904780" y="1589723"/>
                    <a:pt x="907256" y="1585722"/>
                    <a:pt x="909542" y="1581436"/>
                  </a:cubicBezTo>
                  <a:cubicBezTo>
                    <a:pt x="911161" y="1578483"/>
                    <a:pt x="912686" y="1575340"/>
                    <a:pt x="914209" y="1572292"/>
                  </a:cubicBezTo>
                  <a:cubicBezTo>
                    <a:pt x="915829" y="1569149"/>
                    <a:pt x="917448" y="1566101"/>
                    <a:pt x="919067" y="1562862"/>
                  </a:cubicBezTo>
                  <a:cubicBezTo>
                    <a:pt x="919639" y="1561624"/>
                    <a:pt x="920210" y="1560386"/>
                    <a:pt x="920782" y="1559147"/>
                  </a:cubicBezTo>
                  <a:cubicBezTo>
                    <a:pt x="921925" y="1556671"/>
                    <a:pt x="923068" y="1554194"/>
                    <a:pt x="924115" y="1551623"/>
                  </a:cubicBezTo>
                  <a:cubicBezTo>
                    <a:pt x="926306" y="1546574"/>
                    <a:pt x="928497" y="1541431"/>
                    <a:pt x="930593" y="1536192"/>
                  </a:cubicBezTo>
                  <a:cubicBezTo>
                    <a:pt x="931640" y="1533430"/>
                    <a:pt x="932783" y="1530763"/>
                    <a:pt x="933831" y="1527905"/>
                  </a:cubicBezTo>
                  <a:cubicBezTo>
                    <a:pt x="934498" y="1526191"/>
                    <a:pt x="935165" y="1524571"/>
                    <a:pt x="935831" y="1522857"/>
                  </a:cubicBezTo>
                  <a:cubicBezTo>
                    <a:pt x="937451" y="1518380"/>
                    <a:pt x="939070" y="1513713"/>
                    <a:pt x="940689" y="1509046"/>
                  </a:cubicBezTo>
                  <a:cubicBezTo>
                    <a:pt x="941261" y="1507331"/>
                    <a:pt x="941927" y="1505617"/>
                    <a:pt x="942499" y="1503807"/>
                  </a:cubicBezTo>
                  <a:cubicBezTo>
                    <a:pt x="944975" y="1496282"/>
                    <a:pt x="947452" y="1488567"/>
                    <a:pt x="949738" y="1480661"/>
                  </a:cubicBezTo>
                  <a:cubicBezTo>
                    <a:pt x="949928" y="1479899"/>
                    <a:pt x="950214" y="1479042"/>
                    <a:pt x="950405" y="1478185"/>
                  </a:cubicBezTo>
                  <a:cubicBezTo>
                    <a:pt x="951071" y="1475994"/>
                    <a:pt x="951643" y="1473708"/>
                    <a:pt x="952214" y="1471517"/>
                  </a:cubicBezTo>
                  <a:cubicBezTo>
                    <a:pt x="954119" y="1464659"/>
                    <a:pt x="955929" y="1457706"/>
                    <a:pt x="957739" y="1450467"/>
                  </a:cubicBezTo>
                  <a:cubicBezTo>
                    <a:pt x="958501" y="1447610"/>
                    <a:pt x="959168" y="1444657"/>
                    <a:pt x="959834" y="1441704"/>
                  </a:cubicBezTo>
                  <a:cubicBezTo>
                    <a:pt x="960406" y="1439418"/>
                    <a:pt x="960977" y="1437132"/>
                    <a:pt x="961549" y="1434751"/>
                  </a:cubicBezTo>
                  <a:cubicBezTo>
                    <a:pt x="962692" y="1429607"/>
                    <a:pt x="963835" y="1424273"/>
                    <a:pt x="964883" y="1418939"/>
                  </a:cubicBezTo>
                  <a:cubicBezTo>
                    <a:pt x="965359" y="1416653"/>
                    <a:pt x="965835" y="1414463"/>
                    <a:pt x="966311" y="1412081"/>
                  </a:cubicBezTo>
                  <a:cubicBezTo>
                    <a:pt x="968121" y="1402842"/>
                    <a:pt x="969931" y="1393508"/>
                    <a:pt x="971645" y="1383887"/>
                  </a:cubicBezTo>
                  <a:cubicBezTo>
                    <a:pt x="971740" y="1383125"/>
                    <a:pt x="971931" y="1382268"/>
                    <a:pt x="972026" y="1381411"/>
                  </a:cubicBezTo>
                  <a:cubicBezTo>
                    <a:pt x="972503" y="1378744"/>
                    <a:pt x="972884" y="1375886"/>
                    <a:pt x="973360" y="1373219"/>
                  </a:cubicBezTo>
                  <a:cubicBezTo>
                    <a:pt x="974693" y="1365123"/>
                    <a:pt x="975932" y="1356932"/>
                    <a:pt x="977170" y="1348550"/>
                  </a:cubicBezTo>
                  <a:cubicBezTo>
                    <a:pt x="977741" y="1344740"/>
                    <a:pt x="978218" y="1340930"/>
                    <a:pt x="978694" y="1337120"/>
                  </a:cubicBezTo>
                  <a:cubicBezTo>
                    <a:pt x="979170" y="1333595"/>
                    <a:pt x="979646" y="1330166"/>
                    <a:pt x="980123" y="1326547"/>
                  </a:cubicBezTo>
                  <a:cubicBezTo>
                    <a:pt x="980599" y="1322451"/>
                    <a:pt x="981075" y="1318070"/>
                    <a:pt x="981551" y="1313879"/>
                  </a:cubicBezTo>
                  <a:cubicBezTo>
                    <a:pt x="982028" y="1309497"/>
                    <a:pt x="982599" y="1305211"/>
                    <a:pt x="983075" y="1300829"/>
                  </a:cubicBezTo>
                  <a:cubicBezTo>
                    <a:pt x="984028" y="1292352"/>
                    <a:pt x="984790" y="1283589"/>
                    <a:pt x="985647" y="1274826"/>
                  </a:cubicBezTo>
                  <a:cubicBezTo>
                    <a:pt x="985933" y="1271111"/>
                    <a:pt x="986314" y="1267492"/>
                    <a:pt x="986695" y="1263777"/>
                  </a:cubicBezTo>
                  <a:cubicBezTo>
                    <a:pt x="986790" y="1262825"/>
                    <a:pt x="986885" y="1261872"/>
                    <a:pt x="986981" y="1260824"/>
                  </a:cubicBezTo>
                  <a:cubicBezTo>
                    <a:pt x="987743" y="1251109"/>
                    <a:pt x="988409" y="1241108"/>
                    <a:pt x="989076" y="1231106"/>
                  </a:cubicBezTo>
                  <a:cubicBezTo>
                    <a:pt x="989267" y="1228725"/>
                    <a:pt x="989457" y="1226439"/>
                    <a:pt x="989552" y="1224058"/>
                  </a:cubicBezTo>
                  <a:cubicBezTo>
                    <a:pt x="990314" y="1211104"/>
                    <a:pt x="991076" y="1197959"/>
                    <a:pt x="991553" y="1184434"/>
                  </a:cubicBezTo>
                  <a:cubicBezTo>
                    <a:pt x="991553" y="1183862"/>
                    <a:pt x="991553" y="1183291"/>
                    <a:pt x="991648" y="1182815"/>
                  </a:cubicBezTo>
                  <a:cubicBezTo>
                    <a:pt x="991934" y="1176528"/>
                    <a:pt x="992029" y="1170051"/>
                    <a:pt x="992219" y="1163669"/>
                  </a:cubicBezTo>
                  <a:cubicBezTo>
                    <a:pt x="992315" y="1155097"/>
                    <a:pt x="992696" y="1146715"/>
                    <a:pt x="992886" y="1138047"/>
                  </a:cubicBezTo>
                  <a:close/>
                  <a:moveTo>
                    <a:pt x="565690" y="663512"/>
                  </a:moveTo>
                  <a:cubicBezTo>
                    <a:pt x="566357" y="665416"/>
                    <a:pt x="567023" y="667322"/>
                    <a:pt x="567690" y="669131"/>
                  </a:cubicBezTo>
                  <a:cubicBezTo>
                    <a:pt x="570738" y="677799"/>
                    <a:pt x="573786" y="686562"/>
                    <a:pt x="576739" y="695420"/>
                  </a:cubicBezTo>
                  <a:cubicBezTo>
                    <a:pt x="578168" y="699707"/>
                    <a:pt x="579501" y="704088"/>
                    <a:pt x="580930" y="708470"/>
                  </a:cubicBezTo>
                  <a:cubicBezTo>
                    <a:pt x="583121" y="715232"/>
                    <a:pt x="585216" y="722090"/>
                    <a:pt x="587311" y="728948"/>
                  </a:cubicBezTo>
                  <a:cubicBezTo>
                    <a:pt x="588931" y="734378"/>
                    <a:pt x="590550" y="739902"/>
                    <a:pt x="592074" y="745331"/>
                  </a:cubicBezTo>
                  <a:cubicBezTo>
                    <a:pt x="593884" y="751618"/>
                    <a:pt x="595694" y="757904"/>
                    <a:pt x="597408" y="764286"/>
                  </a:cubicBezTo>
                  <a:cubicBezTo>
                    <a:pt x="599123" y="770668"/>
                    <a:pt x="600837" y="777145"/>
                    <a:pt x="602456" y="783717"/>
                  </a:cubicBezTo>
                  <a:cubicBezTo>
                    <a:pt x="603980" y="789718"/>
                    <a:pt x="605504" y="795718"/>
                    <a:pt x="607028" y="801719"/>
                  </a:cubicBezTo>
                  <a:cubicBezTo>
                    <a:pt x="608838" y="809339"/>
                    <a:pt x="610648" y="817055"/>
                    <a:pt x="612362" y="824865"/>
                  </a:cubicBezTo>
                  <a:cubicBezTo>
                    <a:pt x="613601" y="830485"/>
                    <a:pt x="614934" y="836009"/>
                    <a:pt x="616172" y="841724"/>
                  </a:cubicBezTo>
                  <a:cubicBezTo>
                    <a:pt x="618268" y="851630"/>
                    <a:pt x="620268" y="861727"/>
                    <a:pt x="622268" y="871918"/>
                  </a:cubicBezTo>
                  <a:cubicBezTo>
                    <a:pt x="623126" y="876110"/>
                    <a:pt x="623983" y="880205"/>
                    <a:pt x="624745" y="884396"/>
                  </a:cubicBezTo>
                  <a:cubicBezTo>
                    <a:pt x="627507" y="899351"/>
                    <a:pt x="630174" y="914495"/>
                    <a:pt x="632555" y="929926"/>
                  </a:cubicBezTo>
                  <a:cubicBezTo>
                    <a:pt x="633032" y="933069"/>
                    <a:pt x="633508" y="936308"/>
                    <a:pt x="633984" y="939546"/>
                  </a:cubicBezTo>
                  <a:cubicBezTo>
                    <a:pt x="635984" y="952881"/>
                    <a:pt x="637889" y="966311"/>
                    <a:pt x="639699" y="979837"/>
                  </a:cubicBezTo>
                  <a:cubicBezTo>
                    <a:pt x="640366" y="984885"/>
                    <a:pt x="640937" y="989933"/>
                    <a:pt x="641604" y="994982"/>
                  </a:cubicBezTo>
                  <a:cubicBezTo>
                    <a:pt x="643414" y="1010031"/>
                    <a:pt x="645128" y="1025366"/>
                    <a:pt x="646652" y="1040797"/>
                  </a:cubicBezTo>
                  <a:cubicBezTo>
                    <a:pt x="647033" y="1044416"/>
                    <a:pt x="647414" y="1047941"/>
                    <a:pt x="647795" y="1051560"/>
                  </a:cubicBezTo>
                  <a:cubicBezTo>
                    <a:pt x="648081" y="1055084"/>
                    <a:pt x="648367" y="1058609"/>
                    <a:pt x="648748" y="1062133"/>
                  </a:cubicBezTo>
                  <a:cubicBezTo>
                    <a:pt x="649605" y="1072039"/>
                    <a:pt x="650462" y="1081945"/>
                    <a:pt x="651224" y="1092041"/>
                  </a:cubicBezTo>
                  <a:cubicBezTo>
                    <a:pt x="651605" y="1096613"/>
                    <a:pt x="651891" y="1101090"/>
                    <a:pt x="652177" y="1105662"/>
                  </a:cubicBezTo>
                  <a:cubicBezTo>
                    <a:pt x="652748" y="1114616"/>
                    <a:pt x="653320" y="1123664"/>
                    <a:pt x="653891" y="1132713"/>
                  </a:cubicBezTo>
                  <a:cubicBezTo>
                    <a:pt x="654177" y="1138238"/>
                    <a:pt x="654558" y="1143857"/>
                    <a:pt x="654844" y="1149382"/>
                  </a:cubicBezTo>
                  <a:cubicBezTo>
                    <a:pt x="655320" y="1158716"/>
                    <a:pt x="655701" y="1168146"/>
                    <a:pt x="656082" y="1177576"/>
                  </a:cubicBezTo>
                  <a:cubicBezTo>
                    <a:pt x="656273" y="1182624"/>
                    <a:pt x="656463" y="1187672"/>
                    <a:pt x="656654" y="1192721"/>
                  </a:cubicBezTo>
                  <a:cubicBezTo>
                    <a:pt x="656939" y="1202722"/>
                    <a:pt x="657130" y="1212914"/>
                    <a:pt x="657415" y="1223105"/>
                  </a:cubicBezTo>
                  <a:cubicBezTo>
                    <a:pt x="657511" y="1228058"/>
                    <a:pt x="657701" y="1233011"/>
                    <a:pt x="657701" y="1237964"/>
                  </a:cubicBezTo>
                  <a:cubicBezTo>
                    <a:pt x="657892" y="1253109"/>
                    <a:pt x="657987" y="1268444"/>
                    <a:pt x="657987" y="1283875"/>
                  </a:cubicBezTo>
                  <a:cubicBezTo>
                    <a:pt x="657987" y="1293590"/>
                    <a:pt x="657797" y="1303020"/>
                    <a:pt x="657606" y="1312545"/>
                  </a:cubicBezTo>
                  <a:cubicBezTo>
                    <a:pt x="657511" y="1319403"/>
                    <a:pt x="657511" y="1326356"/>
                    <a:pt x="657320" y="1333119"/>
                  </a:cubicBezTo>
                  <a:cubicBezTo>
                    <a:pt x="657130" y="1341787"/>
                    <a:pt x="656844" y="1350169"/>
                    <a:pt x="656558" y="1358646"/>
                  </a:cubicBezTo>
                  <a:cubicBezTo>
                    <a:pt x="656368" y="1365028"/>
                    <a:pt x="656177" y="1371505"/>
                    <a:pt x="655987" y="1377791"/>
                  </a:cubicBezTo>
                  <a:cubicBezTo>
                    <a:pt x="655701" y="1383697"/>
                    <a:pt x="655415" y="1389412"/>
                    <a:pt x="655130" y="1395222"/>
                  </a:cubicBezTo>
                  <a:cubicBezTo>
                    <a:pt x="652653" y="1396556"/>
                    <a:pt x="650177" y="1397794"/>
                    <a:pt x="647509" y="1398746"/>
                  </a:cubicBezTo>
                  <a:cubicBezTo>
                    <a:pt x="645033" y="1399699"/>
                    <a:pt x="642366" y="1400366"/>
                    <a:pt x="639699" y="1400937"/>
                  </a:cubicBezTo>
                  <a:cubicBezTo>
                    <a:pt x="639509" y="1400937"/>
                    <a:pt x="639223" y="1401032"/>
                    <a:pt x="639032" y="1401032"/>
                  </a:cubicBezTo>
                  <a:cubicBezTo>
                    <a:pt x="636556" y="1401509"/>
                    <a:pt x="633984" y="1401699"/>
                    <a:pt x="631317" y="1401794"/>
                  </a:cubicBezTo>
                  <a:cubicBezTo>
                    <a:pt x="630936" y="1401794"/>
                    <a:pt x="630555" y="1401794"/>
                    <a:pt x="630174" y="1401890"/>
                  </a:cubicBezTo>
                  <a:cubicBezTo>
                    <a:pt x="627412" y="1401985"/>
                    <a:pt x="624554" y="1401794"/>
                    <a:pt x="621602" y="1401509"/>
                  </a:cubicBezTo>
                  <a:cubicBezTo>
                    <a:pt x="621316" y="1401509"/>
                    <a:pt x="621030" y="1401413"/>
                    <a:pt x="620840" y="1401413"/>
                  </a:cubicBezTo>
                  <a:cubicBezTo>
                    <a:pt x="617696" y="1401032"/>
                    <a:pt x="614553" y="1400461"/>
                    <a:pt x="611219" y="1399604"/>
                  </a:cubicBezTo>
                  <a:cubicBezTo>
                    <a:pt x="611124" y="1399604"/>
                    <a:pt x="611124" y="1399604"/>
                    <a:pt x="611029" y="1399604"/>
                  </a:cubicBezTo>
                  <a:cubicBezTo>
                    <a:pt x="607790" y="1398746"/>
                    <a:pt x="604457" y="1397699"/>
                    <a:pt x="601028" y="1396460"/>
                  </a:cubicBezTo>
                  <a:cubicBezTo>
                    <a:pt x="600742" y="1396365"/>
                    <a:pt x="600361" y="1396270"/>
                    <a:pt x="600075" y="1396079"/>
                  </a:cubicBezTo>
                  <a:cubicBezTo>
                    <a:pt x="596836" y="1394841"/>
                    <a:pt x="593598" y="1393508"/>
                    <a:pt x="590169" y="1391888"/>
                  </a:cubicBezTo>
                  <a:cubicBezTo>
                    <a:pt x="589788" y="1391698"/>
                    <a:pt x="589502" y="1391603"/>
                    <a:pt x="589121" y="1391412"/>
                  </a:cubicBezTo>
                  <a:cubicBezTo>
                    <a:pt x="585502" y="1389698"/>
                    <a:pt x="581882" y="1387697"/>
                    <a:pt x="578072" y="1385602"/>
                  </a:cubicBezTo>
                  <a:cubicBezTo>
                    <a:pt x="573596" y="1383030"/>
                    <a:pt x="569214" y="1380173"/>
                    <a:pt x="564928" y="1377220"/>
                  </a:cubicBezTo>
                  <a:cubicBezTo>
                    <a:pt x="564642" y="1377029"/>
                    <a:pt x="564452" y="1376839"/>
                    <a:pt x="564166" y="1376648"/>
                  </a:cubicBezTo>
                  <a:cubicBezTo>
                    <a:pt x="560165" y="1373791"/>
                    <a:pt x="556165" y="1370838"/>
                    <a:pt x="552355" y="1367695"/>
                  </a:cubicBezTo>
                  <a:cubicBezTo>
                    <a:pt x="552069" y="1367504"/>
                    <a:pt x="551783" y="1367314"/>
                    <a:pt x="551593" y="1367028"/>
                  </a:cubicBezTo>
                  <a:cubicBezTo>
                    <a:pt x="547688" y="1363790"/>
                    <a:pt x="543878" y="1360361"/>
                    <a:pt x="540163" y="1356741"/>
                  </a:cubicBezTo>
                  <a:cubicBezTo>
                    <a:pt x="539877" y="1356551"/>
                    <a:pt x="539686" y="1356265"/>
                    <a:pt x="539401" y="1356074"/>
                  </a:cubicBezTo>
                  <a:cubicBezTo>
                    <a:pt x="535686" y="1352455"/>
                    <a:pt x="532067" y="1348645"/>
                    <a:pt x="528638" y="1344644"/>
                  </a:cubicBezTo>
                  <a:cubicBezTo>
                    <a:pt x="528542" y="1344549"/>
                    <a:pt x="528447" y="1344454"/>
                    <a:pt x="528352" y="1344359"/>
                  </a:cubicBezTo>
                  <a:cubicBezTo>
                    <a:pt x="524923" y="1340358"/>
                    <a:pt x="521494" y="1336167"/>
                    <a:pt x="518255" y="1331881"/>
                  </a:cubicBezTo>
                  <a:cubicBezTo>
                    <a:pt x="518065" y="1331690"/>
                    <a:pt x="517969" y="1331405"/>
                    <a:pt x="517779" y="1331214"/>
                  </a:cubicBezTo>
                  <a:cubicBezTo>
                    <a:pt x="515017" y="1327595"/>
                    <a:pt x="512445" y="1323689"/>
                    <a:pt x="509873" y="1319784"/>
                  </a:cubicBezTo>
                  <a:cubicBezTo>
                    <a:pt x="508349" y="1317498"/>
                    <a:pt x="506921" y="1315117"/>
                    <a:pt x="505396" y="1312736"/>
                  </a:cubicBezTo>
                  <a:cubicBezTo>
                    <a:pt x="503492" y="1309688"/>
                    <a:pt x="501682" y="1306640"/>
                    <a:pt x="499872" y="1303496"/>
                  </a:cubicBezTo>
                  <a:cubicBezTo>
                    <a:pt x="499300" y="1302544"/>
                    <a:pt x="498729" y="1301496"/>
                    <a:pt x="498158" y="1300448"/>
                  </a:cubicBezTo>
                  <a:cubicBezTo>
                    <a:pt x="495490" y="1295495"/>
                    <a:pt x="492823" y="1290447"/>
                    <a:pt x="490347" y="1285208"/>
                  </a:cubicBezTo>
                  <a:cubicBezTo>
                    <a:pt x="487775" y="1279779"/>
                    <a:pt x="485299" y="1273969"/>
                    <a:pt x="482822" y="1267968"/>
                  </a:cubicBezTo>
                  <a:cubicBezTo>
                    <a:pt x="482632" y="1267492"/>
                    <a:pt x="482441" y="1267016"/>
                    <a:pt x="482251" y="1266539"/>
                  </a:cubicBezTo>
                  <a:cubicBezTo>
                    <a:pt x="479965" y="1260729"/>
                    <a:pt x="477679" y="1254728"/>
                    <a:pt x="475583" y="1248346"/>
                  </a:cubicBezTo>
                  <a:cubicBezTo>
                    <a:pt x="475393" y="1247870"/>
                    <a:pt x="475298" y="1247394"/>
                    <a:pt x="475107" y="1246918"/>
                  </a:cubicBezTo>
                  <a:cubicBezTo>
                    <a:pt x="473107" y="1240917"/>
                    <a:pt x="471107" y="1234535"/>
                    <a:pt x="469202" y="1228058"/>
                  </a:cubicBezTo>
                  <a:cubicBezTo>
                    <a:pt x="468821" y="1226725"/>
                    <a:pt x="468440" y="1225391"/>
                    <a:pt x="468059" y="1224058"/>
                  </a:cubicBezTo>
                  <a:cubicBezTo>
                    <a:pt x="466154" y="1217390"/>
                    <a:pt x="464344" y="1210437"/>
                    <a:pt x="462534" y="1203293"/>
                  </a:cubicBezTo>
                  <a:cubicBezTo>
                    <a:pt x="462153" y="1201865"/>
                    <a:pt x="461867" y="1200245"/>
                    <a:pt x="461486" y="1198817"/>
                  </a:cubicBezTo>
                  <a:cubicBezTo>
                    <a:pt x="460058" y="1193006"/>
                    <a:pt x="458724" y="1187006"/>
                    <a:pt x="457486" y="1180814"/>
                  </a:cubicBezTo>
                  <a:cubicBezTo>
                    <a:pt x="456819" y="1177576"/>
                    <a:pt x="456152" y="1174242"/>
                    <a:pt x="455486" y="1171004"/>
                  </a:cubicBezTo>
                  <a:cubicBezTo>
                    <a:pt x="454533" y="1166146"/>
                    <a:pt x="453581" y="1161288"/>
                    <a:pt x="452723" y="1156240"/>
                  </a:cubicBezTo>
                  <a:cubicBezTo>
                    <a:pt x="451866" y="1151668"/>
                    <a:pt x="451104" y="1146905"/>
                    <a:pt x="450342" y="1142143"/>
                  </a:cubicBezTo>
                  <a:cubicBezTo>
                    <a:pt x="449390" y="1136333"/>
                    <a:pt x="448437" y="1130427"/>
                    <a:pt x="447484" y="1124331"/>
                  </a:cubicBezTo>
                  <a:cubicBezTo>
                    <a:pt x="447294" y="1122902"/>
                    <a:pt x="447104" y="1121569"/>
                    <a:pt x="446913" y="1120140"/>
                  </a:cubicBezTo>
                  <a:cubicBezTo>
                    <a:pt x="445580" y="1110806"/>
                    <a:pt x="444246" y="1101185"/>
                    <a:pt x="443103" y="1091279"/>
                  </a:cubicBezTo>
                  <a:cubicBezTo>
                    <a:pt x="442436" y="1085850"/>
                    <a:pt x="441769" y="1080230"/>
                    <a:pt x="441198" y="1074611"/>
                  </a:cubicBezTo>
                  <a:cubicBezTo>
                    <a:pt x="441008" y="1072706"/>
                    <a:pt x="440817" y="1070610"/>
                    <a:pt x="440627" y="1068610"/>
                  </a:cubicBezTo>
                  <a:cubicBezTo>
                    <a:pt x="440246" y="1064800"/>
                    <a:pt x="439865" y="1061085"/>
                    <a:pt x="439484" y="1057180"/>
                  </a:cubicBezTo>
                  <a:cubicBezTo>
                    <a:pt x="439388" y="1055942"/>
                    <a:pt x="439293" y="1054608"/>
                    <a:pt x="439103" y="1053370"/>
                  </a:cubicBezTo>
                  <a:cubicBezTo>
                    <a:pt x="438341" y="1045178"/>
                    <a:pt x="437579" y="1036701"/>
                    <a:pt x="436912" y="1028129"/>
                  </a:cubicBezTo>
                  <a:cubicBezTo>
                    <a:pt x="436817" y="1027176"/>
                    <a:pt x="436721" y="1026224"/>
                    <a:pt x="436721" y="1025271"/>
                  </a:cubicBezTo>
                  <a:cubicBezTo>
                    <a:pt x="436055" y="1016318"/>
                    <a:pt x="435388" y="1006983"/>
                    <a:pt x="434721" y="997553"/>
                  </a:cubicBezTo>
                  <a:cubicBezTo>
                    <a:pt x="434531" y="995363"/>
                    <a:pt x="434435" y="993077"/>
                    <a:pt x="434340" y="990886"/>
                  </a:cubicBezTo>
                  <a:cubicBezTo>
                    <a:pt x="434054" y="986695"/>
                    <a:pt x="433864" y="982409"/>
                    <a:pt x="433578" y="978122"/>
                  </a:cubicBezTo>
                  <a:cubicBezTo>
                    <a:pt x="433388" y="975360"/>
                    <a:pt x="433292" y="972693"/>
                    <a:pt x="433102" y="969931"/>
                  </a:cubicBezTo>
                  <a:cubicBezTo>
                    <a:pt x="432816" y="965264"/>
                    <a:pt x="432625" y="960596"/>
                    <a:pt x="432435" y="955834"/>
                  </a:cubicBezTo>
                  <a:cubicBezTo>
                    <a:pt x="432340" y="953357"/>
                    <a:pt x="432149" y="950881"/>
                    <a:pt x="432054" y="948309"/>
                  </a:cubicBezTo>
                  <a:cubicBezTo>
                    <a:pt x="431768" y="942213"/>
                    <a:pt x="431578" y="936117"/>
                    <a:pt x="431292" y="929831"/>
                  </a:cubicBezTo>
                  <a:cubicBezTo>
                    <a:pt x="431197" y="928592"/>
                    <a:pt x="431197" y="927354"/>
                    <a:pt x="431101" y="926021"/>
                  </a:cubicBezTo>
                  <a:cubicBezTo>
                    <a:pt x="430816" y="918496"/>
                    <a:pt x="430530" y="910781"/>
                    <a:pt x="430340" y="902970"/>
                  </a:cubicBezTo>
                  <a:cubicBezTo>
                    <a:pt x="430340" y="901827"/>
                    <a:pt x="430244" y="900589"/>
                    <a:pt x="430244" y="899446"/>
                  </a:cubicBezTo>
                  <a:cubicBezTo>
                    <a:pt x="429959" y="890873"/>
                    <a:pt x="429768" y="882110"/>
                    <a:pt x="429578" y="873252"/>
                  </a:cubicBezTo>
                  <a:cubicBezTo>
                    <a:pt x="429482" y="870776"/>
                    <a:pt x="429482" y="868204"/>
                    <a:pt x="429387" y="865727"/>
                  </a:cubicBezTo>
                  <a:cubicBezTo>
                    <a:pt x="429196" y="855726"/>
                    <a:pt x="429006" y="845630"/>
                    <a:pt x="428911" y="835343"/>
                  </a:cubicBezTo>
                  <a:cubicBezTo>
                    <a:pt x="428911" y="834676"/>
                    <a:pt x="428911" y="834009"/>
                    <a:pt x="428911" y="833342"/>
                  </a:cubicBezTo>
                  <a:cubicBezTo>
                    <a:pt x="428816" y="823627"/>
                    <a:pt x="428720" y="813626"/>
                    <a:pt x="428625" y="803529"/>
                  </a:cubicBezTo>
                  <a:cubicBezTo>
                    <a:pt x="428625" y="800767"/>
                    <a:pt x="428625" y="798100"/>
                    <a:pt x="428625" y="795338"/>
                  </a:cubicBezTo>
                  <a:cubicBezTo>
                    <a:pt x="428625" y="784574"/>
                    <a:pt x="428530" y="773621"/>
                    <a:pt x="428625" y="762476"/>
                  </a:cubicBezTo>
                  <a:cubicBezTo>
                    <a:pt x="428625" y="757333"/>
                    <a:pt x="428720" y="752285"/>
                    <a:pt x="428720" y="747236"/>
                  </a:cubicBezTo>
                  <a:cubicBezTo>
                    <a:pt x="428816" y="736378"/>
                    <a:pt x="428911" y="725615"/>
                    <a:pt x="429006" y="715232"/>
                  </a:cubicBezTo>
                  <a:cubicBezTo>
                    <a:pt x="429006" y="714661"/>
                    <a:pt x="429006" y="714089"/>
                    <a:pt x="429006" y="713518"/>
                  </a:cubicBezTo>
                  <a:cubicBezTo>
                    <a:pt x="429101" y="702659"/>
                    <a:pt x="429292" y="692087"/>
                    <a:pt x="429578" y="681704"/>
                  </a:cubicBezTo>
                  <a:cubicBezTo>
                    <a:pt x="429673" y="679228"/>
                    <a:pt x="429673" y="676751"/>
                    <a:pt x="429768" y="674275"/>
                  </a:cubicBezTo>
                  <a:cubicBezTo>
                    <a:pt x="429959" y="664083"/>
                    <a:pt x="430244" y="653987"/>
                    <a:pt x="430530" y="644176"/>
                  </a:cubicBezTo>
                  <a:cubicBezTo>
                    <a:pt x="430530" y="643414"/>
                    <a:pt x="430625" y="642652"/>
                    <a:pt x="430625" y="641795"/>
                  </a:cubicBezTo>
                  <a:cubicBezTo>
                    <a:pt x="430911" y="632651"/>
                    <a:pt x="431292" y="623792"/>
                    <a:pt x="431578" y="615029"/>
                  </a:cubicBezTo>
                  <a:cubicBezTo>
                    <a:pt x="431673" y="612553"/>
                    <a:pt x="431768" y="609981"/>
                    <a:pt x="431864" y="607505"/>
                  </a:cubicBezTo>
                  <a:cubicBezTo>
                    <a:pt x="432054" y="603123"/>
                    <a:pt x="432245" y="598932"/>
                    <a:pt x="432435" y="594646"/>
                  </a:cubicBezTo>
                  <a:cubicBezTo>
                    <a:pt x="432530" y="591788"/>
                    <a:pt x="432721" y="589026"/>
                    <a:pt x="432816" y="586264"/>
                  </a:cubicBezTo>
                  <a:cubicBezTo>
                    <a:pt x="433007" y="581787"/>
                    <a:pt x="433292" y="577406"/>
                    <a:pt x="433578" y="573119"/>
                  </a:cubicBezTo>
                  <a:cubicBezTo>
                    <a:pt x="433673" y="570738"/>
                    <a:pt x="433864" y="568262"/>
                    <a:pt x="433959" y="565880"/>
                  </a:cubicBezTo>
                  <a:cubicBezTo>
                    <a:pt x="434245" y="560546"/>
                    <a:pt x="434626" y="555308"/>
                    <a:pt x="435007" y="550164"/>
                  </a:cubicBezTo>
                  <a:cubicBezTo>
                    <a:pt x="435102" y="548926"/>
                    <a:pt x="435197" y="547592"/>
                    <a:pt x="435293" y="546354"/>
                  </a:cubicBezTo>
                  <a:cubicBezTo>
                    <a:pt x="435769" y="540068"/>
                    <a:pt x="436245" y="533876"/>
                    <a:pt x="436721" y="527876"/>
                  </a:cubicBezTo>
                  <a:cubicBezTo>
                    <a:pt x="437197" y="522542"/>
                    <a:pt x="437579" y="517303"/>
                    <a:pt x="438055" y="512254"/>
                  </a:cubicBezTo>
                  <a:cubicBezTo>
                    <a:pt x="438150" y="511493"/>
                    <a:pt x="438245" y="510731"/>
                    <a:pt x="438245" y="509873"/>
                  </a:cubicBezTo>
                  <a:cubicBezTo>
                    <a:pt x="438626" y="505587"/>
                    <a:pt x="439007" y="501396"/>
                    <a:pt x="439484" y="497205"/>
                  </a:cubicBezTo>
                  <a:cubicBezTo>
                    <a:pt x="439674" y="495586"/>
                    <a:pt x="439865" y="493967"/>
                    <a:pt x="439960" y="492347"/>
                  </a:cubicBezTo>
                  <a:cubicBezTo>
                    <a:pt x="440341" y="489109"/>
                    <a:pt x="440627" y="485966"/>
                    <a:pt x="441008" y="482822"/>
                  </a:cubicBezTo>
                  <a:cubicBezTo>
                    <a:pt x="441198" y="481013"/>
                    <a:pt x="441388" y="479298"/>
                    <a:pt x="441674" y="477488"/>
                  </a:cubicBezTo>
                  <a:cubicBezTo>
                    <a:pt x="441960" y="475107"/>
                    <a:pt x="442246" y="472821"/>
                    <a:pt x="442532" y="470440"/>
                  </a:cubicBezTo>
                  <a:cubicBezTo>
                    <a:pt x="443294" y="464344"/>
                    <a:pt x="444151" y="458343"/>
                    <a:pt x="444913" y="452628"/>
                  </a:cubicBezTo>
                  <a:cubicBezTo>
                    <a:pt x="445770" y="447008"/>
                    <a:pt x="446627" y="441579"/>
                    <a:pt x="447580" y="436245"/>
                  </a:cubicBezTo>
                  <a:cubicBezTo>
                    <a:pt x="447770" y="435293"/>
                    <a:pt x="447865" y="434340"/>
                    <a:pt x="448056" y="433388"/>
                  </a:cubicBezTo>
                  <a:cubicBezTo>
                    <a:pt x="450437" y="436721"/>
                    <a:pt x="452819" y="440055"/>
                    <a:pt x="455200" y="443484"/>
                  </a:cubicBezTo>
                  <a:cubicBezTo>
                    <a:pt x="456819" y="445865"/>
                    <a:pt x="458534" y="448151"/>
                    <a:pt x="460248" y="450628"/>
                  </a:cubicBezTo>
                  <a:cubicBezTo>
                    <a:pt x="460915" y="451676"/>
                    <a:pt x="461582" y="452723"/>
                    <a:pt x="462248" y="453676"/>
                  </a:cubicBezTo>
                  <a:cubicBezTo>
                    <a:pt x="466915" y="460724"/>
                    <a:pt x="471583" y="467963"/>
                    <a:pt x="476155" y="475298"/>
                  </a:cubicBezTo>
                  <a:cubicBezTo>
                    <a:pt x="477869" y="478060"/>
                    <a:pt x="479488" y="480822"/>
                    <a:pt x="481203" y="483584"/>
                  </a:cubicBezTo>
                  <a:cubicBezTo>
                    <a:pt x="484346" y="488823"/>
                    <a:pt x="487490" y="494157"/>
                    <a:pt x="490633" y="499491"/>
                  </a:cubicBezTo>
                  <a:cubicBezTo>
                    <a:pt x="494062" y="505492"/>
                    <a:pt x="497491" y="511588"/>
                    <a:pt x="500825" y="517779"/>
                  </a:cubicBezTo>
                  <a:cubicBezTo>
                    <a:pt x="503396" y="522446"/>
                    <a:pt x="505873" y="527018"/>
                    <a:pt x="508349" y="531781"/>
                  </a:cubicBezTo>
                  <a:cubicBezTo>
                    <a:pt x="509778" y="534543"/>
                    <a:pt x="511207" y="537401"/>
                    <a:pt x="512731" y="540163"/>
                  </a:cubicBezTo>
                  <a:cubicBezTo>
                    <a:pt x="516350" y="547307"/>
                    <a:pt x="519970" y="554546"/>
                    <a:pt x="523494" y="561880"/>
                  </a:cubicBezTo>
                  <a:cubicBezTo>
                    <a:pt x="524351" y="563690"/>
                    <a:pt x="525304" y="565499"/>
                    <a:pt x="526161" y="567309"/>
                  </a:cubicBezTo>
                  <a:cubicBezTo>
                    <a:pt x="530447" y="576358"/>
                    <a:pt x="534638" y="585597"/>
                    <a:pt x="538734" y="594932"/>
                  </a:cubicBezTo>
                  <a:cubicBezTo>
                    <a:pt x="539686" y="597122"/>
                    <a:pt x="540639" y="599408"/>
                    <a:pt x="541592" y="601694"/>
                  </a:cubicBezTo>
                  <a:cubicBezTo>
                    <a:pt x="545592" y="611029"/>
                    <a:pt x="549593" y="620459"/>
                    <a:pt x="553403" y="630079"/>
                  </a:cubicBezTo>
                  <a:cubicBezTo>
                    <a:pt x="557498" y="641318"/>
                    <a:pt x="561689" y="652367"/>
                    <a:pt x="565690" y="663512"/>
                  </a:cubicBezTo>
                  <a:close/>
                </a:path>
              </a:pathLst>
            </a:custGeom>
            <a:solidFill>
              <a:schemeClr val="accent2">
                <a:lumMod val="60000"/>
                <a:lumOff val="40000"/>
              </a:schemeClr>
            </a:solidFill>
            <a:ln w="9525" cap="flat">
              <a:noFill/>
              <a:prstDash val="solid"/>
              <a:miter/>
            </a:ln>
          </p:spPr>
          <p:txBody>
            <a:bodyPr rtlCol="0" anchor="ctr"/>
            <a:lstStyle/>
            <a:p>
              <a:endParaRPr lang="en-US"/>
            </a:p>
          </p:txBody>
        </p:sp>
        <p:sp>
          <p:nvSpPr>
            <p:cNvPr id="64" name="Freeform: Shape 63">
              <a:extLst>
                <a:ext uri="{FF2B5EF4-FFF2-40B4-BE49-F238E27FC236}">
                  <a16:creationId xmlns:a16="http://schemas.microsoft.com/office/drawing/2014/main" id="{765DCCEE-31A5-469C-BA5E-11AC8EFCA836}"/>
                </a:ext>
              </a:extLst>
            </p:cNvPr>
            <p:cNvSpPr/>
            <p:nvPr/>
          </p:nvSpPr>
          <p:spPr>
            <a:xfrm>
              <a:off x="5514962" y="2676288"/>
              <a:ext cx="827937" cy="1701242"/>
            </a:xfrm>
            <a:custGeom>
              <a:avLst/>
              <a:gdLst>
                <a:gd name="connsiteX0" fmla="*/ 723341 w 827937"/>
                <a:gd name="connsiteY0" fmla="*/ 435243 h 1701242"/>
                <a:gd name="connsiteX1" fmla="*/ 827925 w 827937"/>
                <a:gd name="connsiteY1" fmla="*/ 1088753 h 1701242"/>
                <a:gd name="connsiteX2" fmla="*/ 719912 w 827937"/>
                <a:gd name="connsiteY2" fmla="*/ 1619486 h 1701242"/>
                <a:gd name="connsiteX3" fmla="*/ 411683 w 827937"/>
                <a:gd name="connsiteY3" fmla="*/ 1649871 h 1701242"/>
                <a:gd name="connsiteX4" fmla="*/ 104597 w 827937"/>
                <a:gd name="connsiteY4" fmla="*/ 1264299 h 1701242"/>
                <a:gd name="connsiteX5" fmla="*/ 12 w 827937"/>
                <a:gd name="connsiteY5" fmla="*/ 610693 h 1701242"/>
                <a:gd name="connsiteX6" fmla="*/ 108026 w 827937"/>
                <a:gd name="connsiteY6" fmla="*/ 79960 h 1701242"/>
                <a:gd name="connsiteX7" fmla="*/ 416255 w 827937"/>
                <a:gd name="connsiteY7" fmla="*/ 51862 h 1701242"/>
                <a:gd name="connsiteX8" fmla="*/ 723341 w 827937"/>
                <a:gd name="connsiteY8" fmla="*/ 435243 h 1701242"/>
                <a:gd name="connsiteX9" fmla="*/ 548652 w 827937"/>
                <a:gd name="connsiteY9" fmla="*/ 1250011 h 1701242"/>
                <a:gd name="connsiteX10" fmla="*/ 564940 w 827937"/>
                <a:gd name="connsiteY10" fmla="*/ 936829 h 1701242"/>
                <a:gd name="connsiteX11" fmla="*/ 550462 w 827937"/>
                <a:gd name="connsiteY11" fmla="*/ 605836 h 1701242"/>
                <a:gd name="connsiteX12" fmla="*/ 503027 w 827937"/>
                <a:gd name="connsiteY12" fmla="*/ 414383 h 1701242"/>
                <a:gd name="connsiteX13" fmla="*/ 415493 w 827937"/>
                <a:gd name="connsiteY13" fmla="*/ 316276 h 1701242"/>
                <a:gd name="connsiteX14" fmla="*/ 327672 w 827937"/>
                <a:gd name="connsiteY14" fmla="*/ 315418 h 1701242"/>
                <a:gd name="connsiteX15" fmla="*/ 279380 w 827937"/>
                <a:gd name="connsiteY15" fmla="*/ 452769 h 1701242"/>
                <a:gd name="connsiteX16" fmla="*/ 262997 w 827937"/>
                <a:gd name="connsiteY16" fmla="*/ 762522 h 1701242"/>
                <a:gd name="connsiteX17" fmla="*/ 277571 w 827937"/>
                <a:gd name="connsiteY17" fmla="*/ 1091230 h 1701242"/>
                <a:gd name="connsiteX18" fmla="*/ 325005 w 827937"/>
                <a:gd name="connsiteY18" fmla="*/ 1284968 h 1701242"/>
                <a:gd name="connsiteX19" fmla="*/ 412540 w 827937"/>
                <a:gd name="connsiteY19" fmla="*/ 1385362 h 1701242"/>
                <a:gd name="connsiteX20" fmla="*/ 500265 w 827937"/>
                <a:gd name="connsiteY20" fmla="*/ 1387362 h 1701242"/>
                <a:gd name="connsiteX21" fmla="*/ 548652 w 827937"/>
                <a:gd name="connsiteY21" fmla="*/ 1250011 h 1701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827937" h="1701242">
                  <a:moveTo>
                    <a:pt x="723341" y="435243"/>
                  </a:moveTo>
                  <a:cubicBezTo>
                    <a:pt x="793826" y="613265"/>
                    <a:pt x="828687" y="831102"/>
                    <a:pt x="827925" y="1088753"/>
                  </a:cubicBezTo>
                  <a:cubicBezTo>
                    <a:pt x="827163" y="1344976"/>
                    <a:pt x="791159" y="1521760"/>
                    <a:pt x="719912" y="1619486"/>
                  </a:cubicBezTo>
                  <a:cubicBezTo>
                    <a:pt x="648569" y="1717213"/>
                    <a:pt x="545795" y="1727309"/>
                    <a:pt x="411683" y="1649871"/>
                  </a:cubicBezTo>
                  <a:cubicBezTo>
                    <a:pt x="277475" y="1572337"/>
                    <a:pt x="175177" y="1443845"/>
                    <a:pt x="104597" y="1264299"/>
                  </a:cubicBezTo>
                  <a:cubicBezTo>
                    <a:pt x="34207" y="1084657"/>
                    <a:pt x="-750" y="866821"/>
                    <a:pt x="12" y="610693"/>
                  </a:cubicBezTo>
                  <a:cubicBezTo>
                    <a:pt x="774" y="353042"/>
                    <a:pt x="36779" y="176163"/>
                    <a:pt x="108026" y="79960"/>
                  </a:cubicBezTo>
                  <a:cubicBezTo>
                    <a:pt x="179368" y="-16242"/>
                    <a:pt x="282047" y="-25672"/>
                    <a:pt x="416255" y="51862"/>
                  </a:cubicBezTo>
                  <a:cubicBezTo>
                    <a:pt x="550367" y="129300"/>
                    <a:pt x="652760" y="257221"/>
                    <a:pt x="723341" y="435243"/>
                  </a:cubicBezTo>
                  <a:close/>
                  <a:moveTo>
                    <a:pt x="548652" y="1250011"/>
                  </a:moveTo>
                  <a:cubicBezTo>
                    <a:pt x="559130" y="1178288"/>
                    <a:pt x="564559" y="1073894"/>
                    <a:pt x="564940" y="936829"/>
                  </a:cubicBezTo>
                  <a:cubicBezTo>
                    <a:pt x="565321" y="799765"/>
                    <a:pt x="560558" y="689465"/>
                    <a:pt x="550462" y="605836"/>
                  </a:cubicBezTo>
                  <a:cubicBezTo>
                    <a:pt x="540365" y="522301"/>
                    <a:pt x="524554" y="458484"/>
                    <a:pt x="503027" y="414383"/>
                  </a:cubicBezTo>
                  <a:cubicBezTo>
                    <a:pt x="481501" y="370187"/>
                    <a:pt x="452354" y="337516"/>
                    <a:pt x="415493" y="316276"/>
                  </a:cubicBezTo>
                  <a:cubicBezTo>
                    <a:pt x="378726" y="295035"/>
                    <a:pt x="349389" y="294749"/>
                    <a:pt x="327672" y="315418"/>
                  </a:cubicBezTo>
                  <a:cubicBezTo>
                    <a:pt x="305955" y="336088"/>
                    <a:pt x="289858" y="381808"/>
                    <a:pt x="279380" y="452769"/>
                  </a:cubicBezTo>
                  <a:cubicBezTo>
                    <a:pt x="268903" y="523635"/>
                    <a:pt x="263378" y="626886"/>
                    <a:pt x="262997" y="762522"/>
                  </a:cubicBezTo>
                  <a:cubicBezTo>
                    <a:pt x="262616" y="898063"/>
                    <a:pt x="267474" y="1007695"/>
                    <a:pt x="277571" y="1091230"/>
                  </a:cubicBezTo>
                  <a:cubicBezTo>
                    <a:pt x="287667" y="1174764"/>
                    <a:pt x="303383" y="1239343"/>
                    <a:pt x="325005" y="1284968"/>
                  </a:cubicBezTo>
                  <a:cubicBezTo>
                    <a:pt x="346532" y="1330688"/>
                    <a:pt x="375773" y="1364121"/>
                    <a:pt x="412540" y="1385362"/>
                  </a:cubicBezTo>
                  <a:cubicBezTo>
                    <a:pt x="449306" y="1406602"/>
                    <a:pt x="478548" y="1407269"/>
                    <a:pt x="500265" y="1387362"/>
                  </a:cubicBezTo>
                  <a:cubicBezTo>
                    <a:pt x="521982" y="1367455"/>
                    <a:pt x="538079" y="1321639"/>
                    <a:pt x="548652" y="1250011"/>
                  </a:cubicBezTo>
                </a:path>
              </a:pathLst>
            </a:custGeom>
            <a:solidFill>
              <a:schemeClr val="accent2"/>
            </a:solidFill>
            <a:ln w="9525" cap="flat">
              <a:noFill/>
              <a:prstDash val="solid"/>
              <a:miter/>
            </a:ln>
          </p:spPr>
          <p:txBody>
            <a:bodyPr rtlCol="0" anchor="ctr"/>
            <a:lstStyle/>
            <a:p>
              <a:endParaRPr lang="en-US"/>
            </a:p>
          </p:txBody>
        </p:sp>
      </p:grpSp>
      <p:grpSp>
        <p:nvGrpSpPr>
          <p:cNvPr id="72" name="Group 71">
            <a:extLst>
              <a:ext uri="{FF2B5EF4-FFF2-40B4-BE49-F238E27FC236}">
                <a16:creationId xmlns:a16="http://schemas.microsoft.com/office/drawing/2014/main" id="{03D3B6EC-14B5-4B27-AD31-ED54532A5CD1}"/>
              </a:ext>
            </a:extLst>
          </p:cNvPr>
          <p:cNvGrpSpPr/>
          <p:nvPr/>
        </p:nvGrpSpPr>
        <p:grpSpPr>
          <a:xfrm rot="17007410">
            <a:off x="4986929" y="3609842"/>
            <a:ext cx="670190" cy="1328848"/>
            <a:chOff x="5629275" y="2500312"/>
            <a:chExt cx="935545" cy="1854993"/>
          </a:xfrm>
        </p:grpSpPr>
        <p:sp>
          <p:nvSpPr>
            <p:cNvPr id="68" name="Freeform: Shape 67">
              <a:extLst>
                <a:ext uri="{FF2B5EF4-FFF2-40B4-BE49-F238E27FC236}">
                  <a16:creationId xmlns:a16="http://schemas.microsoft.com/office/drawing/2014/main" id="{1AD521E6-D380-4A5D-840B-E3A96AC41790}"/>
                </a:ext>
              </a:extLst>
            </p:cNvPr>
            <p:cNvSpPr/>
            <p:nvPr/>
          </p:nvSpPr>
          <p:spPr>
            <a:xfrm>
              <a:off x="5629275" y="2500312"/>
              <a:ext cx="706659" cy="293274"/>
            </a:xfrm>
            <a:custGeom>
              <a:avLst/>
              <a:gdLst>
                <a:gd name="connsiteX0" fmla="*/ 0 w 706659"/>
                <a:gd name="connsiteY0" fmla="*/ 293275 h 293274"/>
                <a:gd name="connsiteX1" fmla="*/ 335661 w 706659"/>
                <a:gd name="connsiteY1" fmla="*/ 98203 h 293274"/>
                <a:gd name="connsiteX2" fmla="*/ 706660 w 706659"/>
                <a:gd name="connsiteY2" fmla="*/ 0 h 293274"/>
                <a:gd name="connsiteX3" fmla="*/ 370999 w 706659"/>
                <a:gd name="connsiteY3" fmla="*/ 195072 h 293274"/>
              </a:gdLst>
              <a:ahLst/>
              <a:cxnLst>
                <a:cxn ang="0">
                  <a:pos x="connsiteX0" y="connsiteY0"/>
                </a:cxn>
                <a:cxn ang="0">
                  <a:pos x="connsiteX1" y="connsiteY1"/>
                </a:cxn>
                <a:cxn ang="0">
                  <a:pos x="connsiteX2" y="connsiteY2"/>
                </a:cxn>
                <a:cxn ang="0">
                  <a:pos x="connsiteX3" y="connsiteY3"/>
                </a:cxn>
              </a:cxnLst>
              <a:rect l="l" t="t" r="r" b="b"/>
              <a:pathLst>
                <a:path w="706659" h="293274">
                  <a:moveTo>
                    <a:pt x="0" y="293275"/>
                  </a:moveTo>
                  <a:lnTo>
                    <a:pt x="335661" y="98203"/>
                  </a:lnTo>
                  <a:lnTo>
                    <a:pt x="706660" y="0"/>
                  </a:lnTo>
                  <a:lnTo>
                    <a:pt x="370999" y="195072"/>
                  </a:lnTo>
                  <a:close/>
                </a:path>
              </a:pathLst>
            </a:custGeom>
            <a:solidFill>
              <a:schemeClr val="accent3">
                <a:lumMod val="20000"/>
                <a:lumOff val="80000"/>
              </a:schemeClr>
            </a:solidFill>
            <a:ln w="9525" cap="flat">
              <a:noFill/>
              <a:prstDash val="solid"/>
              <a:miter/>
            </a:ln>
          </p:spPr>
          <p:txBody>
            <a:bodyPr rtlCol="0" anchor="ctr"/>
            <a:lstStyle/>
            <a:p>
              <a:endParaRPr lang="en-US"/>
            </a:p>
          </p:txBody>
        </p:sp>
        <p:sp>
          <p:nvSpPr>
            <p:cNvPr id="69" name="Freeform: Shape 68">
              <a:extLst>
                <a:ext uri="{FF2B5EF4-FFF2-40B4-BE49-F238E27FC236}">
                  <a16:creationId xmlns:a16="http://schemas.microsoft.com/office/drawing/2014/main" id="{EEB67190-A49B-4021-A72B-75447A515F60}"/>
                </a:ext>
              </a:extLst>
            </p:cNvPr>
            <p:cNvSpPr/>
            <p:nvPr/>
          </p:nvSpPr>
          <p:spPr>
            <a:xfrm>
              <a:off x="6224873" y="2632423"/>
              <a:ext cx="339947" cy="1722882"/>
            </a:xfrm>
            <a:custGeom>
              <a:avLst/>
              <a:gdLst>
                <a:gd name="connsiteX0" fmla="*/ 4286 w 339947"/>
                <a:gd name="connsiteY0" fmla="*/ 195072 h 1722882"/>
                <a:gd name="connsiteX1" fmla="*/ 339947 w 339947"/>
                <a:gd name="connsiteY1" fmla="*/ 0 h 1722882"/>
                <a:gd name="connsiteX2" fmla="*/ 335661 w 339947"/>
                <a:gd name="connsiteY2" fmla="*/ 1527810 h 1722882"/>
                <a:gd name="connsiteX3" fmla="*/ 0 w 339947"/>
                <a:gd name="connsiteY3" fmla="*/ 1722882 h 1722882"/>
              </a:gdLst>
              <a:ahLst/>
              <a:cxnLst>
                <a:cxn ang="0">
                  <a:pos x="connsiteX0" y="connsiteY0"/>
                </a:cxn>
                <a:cxn ang="0">
                  <a:pos x="connsiteX1" y="connsiteY1"/>
                </a:cxn>
                <a:cxn ang="0">
                  <a:pos x="connsiteX2" y="connsiteY2"/>
                </a:cxn>
                <a:cxn ang="0">
                  <a:pos x="connsiteX3" y="connsiteY3"/>
                </a:cxn>
              </a:cxnLst>
              <a:rect l="l" t="t" r="r" b="b"/>
              <a:pathLst>
                <a:path w="339947" h="1722882">
                  <a:moveTo>
                    <a:pt x="4286" y="195072"/>
                  </a:moveTo>
                  <a:lnTo>
                    <a:pt x="339947" y="0"/>
                  </a:lnTo>
                  <a:lnTo>
                    <a:pt x="335661" y="1527810"/>
                  </a:lnTo>
                  <a:lnTo>
                    <a:pt x="0" y="1722882"/>
                  </a:lnTo>
                  <a:close/>
                </a:path>
              </a:pathLst>
            </a:custGeom>
            <a:solidFill>
              <a:schemeClr val="accent3">
                <a:lumMod val="60000"/>
                <a:lumOff val="40000"/>
              </a:schemeClr>
            </a:solidFill>
            <a:ln w="9525" cap="flat">
              <a:noFill/>
              <a:prstDash val="solid"/>
              <a:miter/>
            </a:ln>
          </p:spPr>
          <p:txBody>
            <a:bodyPr rtlCol="0" anchor="ctr"/>
            <a:lstStyle/>
            <a:p>
              <a:endParaRPr lang="en-US"/>
            </a:p>
          </p:txBody>
        </p:sp>
        <p:sp>
          <p:nvSpPr>
            <p:cNvPr id="70" name="Freeform: Shape 69">
              <a:extLst>
                <a:ext uri="{FF2B5EF4-FFF2-40B4-BE49-F238E27FC236}">
                  <a16:creationId xmlns:a16="http://schemas.microsoft.com/office/drawing/2014/main" id="{CD69CE0C-B18D-41D8-A6EF-F4B7C8EF4953}"/>
                </a:ext>
              </a:extLst>
            </p:cNvPr>
            <p:cNvSpPr/>
            <p:nvPr/>
          </p:nvSpPr>
          <p:spPr>
            <a:xfrm>
              <a:off x="6000273" y="2500312"/>
              <a:ext cx="564546" cy="327183"/>
            </a:xfrm>
            <a:custGeom>
              <a:avLst/>
              <a:gdLst>
                <a:gd name="connsiteX0" fmla="*/ 0 w 564546"/>
                <a:gd name="connsiteY0" fmla="*/ 195072 h 327183"/>
                <a:gd name="connsiteX1" fmla="*/ 335661 w 564546"/>
                <a:gd name="connsiteY1" fmla="*/ 0 h 327183"/>
                <a:gd name="connsiteX2" fmla="*/ 564547 w 564546"/>
                <a:gd name="connsiteY2" fmla="*/ 132112 h 327183"/>
                <a:gd name="connsiteX3" fmla="*/ 228886 w 564546"/>
                <a:gd name="connsiteY3" fmla="*/ 327184 h 327183"/>
              </a:gdLst>
              <a:ahLst/>
              <a:cxnLst>
                <a:cxn ang="0">
                  <a:pos x="connsiteX0" y="connsiteY0"/>
                </a:cxn>
                <a:cxn ang="0">
                  <a:pos x="connsiteX1" y="connsiteY1"/>
                </a:cxn>
                <a:cxn ang="0">
                  <a:pos x="connsiteX2" y="connsiteY2"/>
                </a:cxn>
                <a:cxn ang="0">
                  <a:pos x="connsiteX3" y="connsiteY3"/>
                </a:cxn>
              </a:cxnLst>
              <a:rect l="l" t="t" r="r" b="b"/>
              <a:pathLst>
                <a:path w="564546" h="327183">
                  <a:moveTo>
                    <a:pt x="0" y="195072"/>
                  </a:moveTo>
                  <a:lnTo>
                    <a:pt x="335661" y="0"/>
                  </a:lnTo>
                  <a:lnTo>
                    <a:pt x="564547" y="132112"/>
                  </a:lnTo>
                  <a:lnTo>
                    <a:pt x="228886" y="327184"/>
                  </a:lnTo>
                  <a:close/>
                </a:path>
              </a:pathLst>
            </a:custGeom>
            <a:solidFill>
              <a:schemeClr val="accent3">
                <a:lumMod val="40000"/>
                <a:lumOff val="60000"/>
              </a:schemeClr>
            </a:solidFill>
            <a:ln w="9525" cap="flat">
              <a:noFill/>
              <a:prstDash val="solid"/>
              <a:miter/>
            </a:ln>
          </p:spPr>
          <p:txBody>
            <a:bodyPr rtlCol="0" anchor="ctr"/>
            <a:lstStyle/>
            <a:p>
              <a:endParaRPr lang="en-US"/>
            </a:p>
          </p:txBody>
        </p:sp>
        <p:sp>
          <p:nvSpPr>
            <p:cNvPr id="71" name="Freeform: Shape 70">
              <a:extLst>
                <a:ext uri="{FF2B5EF4-FFF2-40B4-BE49-F238E27FC236}">
                  <a16:creationId xmlns:a16="http://schemas.microsoft.com/office/drawing/2014/main" id="{D9BB8474-5809-4449-9A49-45BCD9FCD8B9}"/>
                </a:ext>
              </a:extLst>
            </p:cNvPr>
            <p:cNvSpPr/>
            <p:nvPr/>
          </p:nvSpPr>
          <p:spPr>
            <a:xfrm>
              <a:off x="5629275" y="2695383"/>
              <a:ext cx="599884" cy="1659921"/>
            </a:xfrm>
            <a:custGeom>
              <a:avLst/>
              <a:gdLst>
                <a:gd name="connsiteX0" fmla="*/ 599885 w 599884"/>
                <a:gd name="connsiteY0" fmla="*/ 132112 h 1659921"/>
                <a:gd name="connsiteX1" fmla="*/ 595598 w 599884"/>
                <a:gd name="connsiteY1" fmla="*/ 1659922 h 1659921"/>
                <a:gd name="connsiteX2" fmla="*/ 343948 w 599884"/>
                <a:gd name="connsiteY2" fmla="*/ 1514666 h 1659921"/>
                <a:gd name="connsiteX3" fmla="*/ 347282 w 599884"/>
                <a:gd name="connsiteY3" fmla="*/ 334899 h 1659921"/>
                <a:gd name="connsiteX4" fmla="*/ 111252 w 599884"/>
                <a:gd name="connsiteY4" fmla="*/ 400145 h 1659921"/>
                <a:gd name="connsiteX5" fmla="*/ 0 w 599884"/>
                <a:gd name="connsiteY5" fmla="*/ 98203 h 1659921"/>
                <a:gd name="connsiteX6" fmla="*/ 370999 w 599884"/>
                <a:gd name="connsiteY6" fmla="*/ 0 h 1659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9884" h="1659921">
                  <a:moveTo>
                    <a:pt x="599885" y="132112"/>
                  </a:moveTo>
                  <a:lnTo>
                    <a:pt x="595598" y="1659922"/>
                  </a:lnTo>
                  <a:lnTo>
                    <a:pt x="343948" y="1514666"/>
                  </a:lnTo>
                  <a:lnTo>
                    <a:pt x="347282" y="334899"/>
                  </a:lnTo>
                  <a:lnTo>
                    <a:pt x="111252" y="400145"/>
                  </a:lnTo>
                  <a:lnTo>
                    <a:pt x="0" y="98203"/>
                  </a:lnTo>
                  <a:lnTo>
                    <a:pt x="370999" y="0"/>
                  </a:lnTo>
                  <a:close/>
                </a:path>
              </a:pathLst>
            </a:custGeom>
            <a:solidFill>
              <a:schemeClr val="accent3"/>
            </a:solidFill>
            <a:ln w="9525" cap="flat">
              <a:noFill/>
              <a:prstDash val="solid"/>
              <a:miter/>
            </a:ln>
          </p:spPr>
          <p:txBody>
            <a:bodyPr rtlCol="0" anchor="ctr"/>
            <a:lstStyle/>
            <a:p>
              <a:endParaRPr lang="en-US"/>
            </a:p>
          </p:txBody>
        </p:sp>
      </p:grpSp>
      <p:grpSp>
        <p:nvGrpSpPr>
          <p:cNvPr id="81" name="Group 80">
            <a:extLst>
              <a:ext uri="{FF2B5EF4-FFF2-40B4-BE49-F238E27FC236}">
                <a16:creationId xmlns:a16="http://schemas.microsoft.com/office/drawing/2014/main" id="{167D609E-430C-49F9-983A-519F0C3D73B9}"/>
              </a:ext>
            </a:extLst>
          </p:cNvPr>
          <p:cNvGrpSpPr/>
          <p:nvPr/>
        </p:nvGrpSpPr>
        <p:grpSpPr>
          <a:xfrm rot="3730235">
            <a:off x="2363777" y="4956897"/>
            <a:ext cx="825220" cy="1262122"/>
            <a:chOff x="4006275" y="4289859"/>
            <a:chExt cx="1151958" cy="1761847"/>
          </a:xfrm>
        </p:grpSpPr>
        <p:sp>
          <p:nvSpPr>
            <p:cNvPr id="76" name="Freeform: Shape 75">
              <a:extLst>
                <a:ext uri="{FF2B5EF4-FFF2-40B4-BE49-F238E27FC236}">
                  <a16:creationId xmlns:a16="http://schemas.microsoft.com/office/drawing/2014/main" id="{3304C22E-63FC-4D73-8140-03E0149E5C33}"/>
                </a:ext>
              </a:extLst>
            </p:cNvPr>
            <p:cNvSpPr/>
            <p:nvPr/>
          </p:nvSpPr>
          <p:spPr>
            <a:xfrm>
              <a:off x="4085051" y="5524775"/>
              <a:ext cx="673607" cy="227361"/>
            </a:xfrm>
            <a:custGeom>
              <a:avLst/>
              <a:gdLst>
                <a:gd name="connsiteX0" fmla="*/ 655987 w 673607"/>
                <a:gd name="connsiteY0" fmla="*/ 9144 h 227361"/>
                <a:gd name="connsiteX1" fmla="*/ 640366 w 673607"/>
                <a:gd name="connsiteY1" fmla="*/ 15335 h 227361"/>
                <a:gd name="connsiteX2" fmla="*/ 634937 w 673607"/>
                <a:gd name="connsiteY2" fmla="*/ 17145 h 227361"/>
                <a:gd name="connsiteX3" fmla="*/ 623983 w 673607"/>
                <a:gd name="connsiteY3" fmla="*/ 20479 h 227361"/>
                <a:gd name="connsiteX4" fmla="*/ 617506 w 673607"/>
                <a:gd name="connsiteY4" fmla="*/ 22193 h 227361"/>
                <a:gd name="connsiteX5" fmla="*/ 606362 w 673607"/>
                <a:gd name="connsiteY5" fmla="*/ 24765 h 227361"/>
                <a:gd name="connsiteX6" fmla="*/ 599218 w 673607"/>
                <a:gd name="connsiteY6" fmla="*/ 26194 h 227361"/>
                <a:gd name="connsiteX7" fmla="*/ 589979 w 673607"/>
                <a:gd name="connsiteY7" fmla="*/ 27718 h 227361"/>
                <a:gd name="connsiteX8" fmla="*/ 581787 w 673607"/>
                <a:gd name="connsiteY8" fmla="*/ 28956 h 227361"/>
                <a:gd name="connsiteX9" fmla="*/ 571976 w 673607"/>
                <a:gd name="connsiteY9" fmla="*/ 30099 h 227361"/>
                <a:gd name="connsiteX10" fmla="*/ 563404 w 673607"/>
                <a:gd name="connsiteY10" fmla="*/ 30956 h 227361"/>
                <a:gd name="connsiteX11" fmla="*/ 553879 w 673607"/>
                <a:gd name="connsiteY11" fmla="*/ 31623 h 227361"/>
                <a:gd name="connsiteX12" fmla="*/ 544639 w 673607"/>
                <a:gd name="connsiteY12" fmla="*/ 32099 h 227361"/>
                <a:gd name="connsiteX13" fmla="*/ 534638 w 673607"/>
                <a:gd name="connsiteY13" fmla="*/ 32290 h 227361"/>
                <a:gd name="connsiteX14" fmla="*/ 525018 w 673607"/>
                <a:gd name="connsiteY14" fmla="*/ 32385 h 227361"/>
                <a:gd name="connsiteX15" fmla="*/ 514350 w 673607"/>
                <a:gd name="connsiteY15" fmla="*/ 32195 h 227361"/>
                <a:gd name="connsiteX16" fmla="*/ 504444 w 673607"/>
                <a:gd name="connsiteY16" fmla="*/ 31909 h 227361"/>
                <a:gd name="connsiteX17" fmla="*/ 493300 w 673607"/>
                <a:gd name="connsiteY17" fmla="*/ 31337 h 227361"/>
                <a:gd name="connsiteX18" fmla="*/ 483108 w 673607"/>
                <a:gd name="connsiteY18" fmla="*/ 30671 h 227361"/>
                <a:gd name="connsiteX19" fmla="*/ 469964 w 673607"/>
                <a:gd name="connsiteY19" fmla="*/ 29528 h 227361"/>
                <a:gd name="connsiteX20" fmla="*/ 460343 w 673607"/>
                <a:gd name="connsiteY20" fmla="*/ 28575 h 227361"/>
                <a:gd name="connsiteX21" fmla="*/ 445865 w 673607"/>
                <a:gd name="connsiteY21" fmla="*/ 26861 h 227361"/>
                <a:gd name="connsiteX22" fmla="*/ 436721 w 673607"/>
                <a:gd name="connsiteY22" fmla="*/ 25718 h 227361"/>
                <a:gd name="connsiteX23" fmla="*/ 411290 w 673607"/>
                <a:gd name="connsiteY23" fmla="*/ 21908 h 227361"/>
                <a:gd name="connsiteX24" fmla="*/ 408432 w 673607"/>
                <a:gd name="connsiteY24" fmla="*/ 21431 h 227361"/>
                <a:gd name="connsiteX25" fmla="*/ 384810 w 673607"/>
                <a:gd name="connsiteY25" fmla="*/ 17145 h 227361"/>
                <a:gd name="connsiteX26" fmla="*/ 368808 w 673607"/>
                <a:gd name="connsiteY26" fmla="*/ 13907 h 227361"/>
                <a:gd name="connsiteX27" fmla="*/ 360617 w 673607"/>
                <a:gd name="connsiteY27" fmla="*/ 12192 h 227361"/>
                <a:gd name="connsiteX28" fmla="*/ 335375 w 673607"/>
                <a:gd name="connsiteY28" fmla="*/ 6477 h 227361"/>
                <a:gd name="connsiteX29" fmla="*/ 0 w 673607"/>
                <a:gd name="connsiteY29" fmla="*/ 201549 h 227361"/>
                <a:gd name="connsiteX30" fmla="*/ 25241 w 673607"/>
                <a:gd name="connsiteY30" fmla="*/ 207264 h 227361"/>
                <a:gd name="connsiteX31" fmla="*/ 33433 w 673607"/>
                <a:gd name="connsiteY31" fmla="*/ 208979 h 227361"/>
                <a:gd name="connsiteX32" fmla="*/ 47720 w 673607"/>
                <a:gd name="connsiteY32" fmla="*/ 211931 h 227361"/>
                <a:gd name="connsiteX33" fmla="*/ 49435 w 673607"/>
                <a:gd name="connsiteY33" fmla="*/ 212217 h 227361"/>
                <a:gd name="connsiteX34" fmla="*/ 73057 w 673607"/>
                <a:gd name="connsiteY34" fmla="*/ 216503 h 227361"/>
                <a:gd name="connsiteX35" fmla="*/ 75914 w 673607"/>
                <a:gd name="connsiteY35" fmla="*/ 216979 h 227361"/>
                <a:gd name="connsiteX36" fmla="*/ 101346 w 673607"/>
                <a:gd name="connsiteY36" fmla="*/ 220790 h 227361"/>
                <a:gd name="connsiteX37" fmla="*/ 102679 w 673607"/>
                <a:gd name="connsiteY37" fmla="*/ 220980 h 227361"/>
                <a:gd name="connsiteX38" fmla="*/ 110490 w 673607"/>
                <a:gd name="connsiteY38" fmla="*/ 221933 h 227361"/>
                <a:gd name="connsiteX39" fmla="*/ 124968 w 673607"/>
                <a:gd name="connsiteY39" fmla="*/ 223647 h 227361"/>
                <a:gd name="connsiteX40" fmla="*/ 134588 w 673607"/>
                <a:gd name="connsiteY40" fmla="*/ 224504 h 227361"/>
                <a:gd name="connsiteX41" fmla="*/ 147733 w 673607"/>
                <a:gd name="connsiteY41" fmla="*/ 225647 h 227361"/>
                <a:gd name="connsiteX42" fmla="*/ 150400 w 673607"/>
                <a:gd name="connsiteY42" fmla="*/ 225838 h 227361"/>
                <a:gd name="connsiteX43" fmla="*/ 157925 w 673607"/>
                <a:gd name="connsiteY43" fmla="*/ 226219 h 227361"/>
                <a:gd name="connsiteX44" fmla="*/ 169069 w 673607"/>
                <a:gd name="connsiteY44" fmla="*/ 226790 h 227361"/>
                <a:gd name="connsiteX45" fmla="*/ 178975 w 673607"/>
                <a:gd name="connsiteY45" fmla="*/ 227076 h 227361"/>
                <a:gd name="connsiteX46" fmla="*/ 189643 w 673607"/>
                <a:gd name="connsiteY46" fmla="*/ 227267 h 227361"/>
                <a:gd name="connsiteX47" fmla="*/ 192596 w 673607"/>
                <a:gd name="connsiteY47" fmla="*/ 227362 h 227361"/>
                <a:gd name="connsiteX48" fmla="*/ 199263 w 673607"/>
                <a:gd name="connsiteY48" fmla="*/ 227171 h 227361"/>
                <a:gd name="connsiteX49" fmla="*/ 209169 w 673607"/>
                <a:gd name="connsiteY49" fmla="*/ 226981 h 227361"/>
                <a:gd name="connsiteX50" fmla="*/ 218408 w 673607"/>
                <a:gd name="connsiteY50" fmla="*/ 226504 h 227361"/>
                <a:gd name="connsiteX51" fmla="*/ 227933 w 673607"/>
                <a:gd name="connsiteY51" fmla="*/ 225838 h 227361"/>
                <a:gd name="connsiteX52" fmla="*/ 230886 w 673607"/>
                <a:gd name="connsiteY52" fmla="*/ 225647 h 227361"/>
                <a:gd name="connsiteX53" fmla="*/ 236411 w 673607"/>
                <a:gd name="connsiteY53" fmla="*/ 224981 h 227361"/>
                <a:gd name="connsiteX54" fmla="*/ 246221 w 673607"/>
                <a:gd name="connsiteY54" fmla="*/ 223838 h 227361"/>
                <a:gd name="connsiteX55" fmla="*/ 254413 w 673607"/>
                <a:gd name="connsiteY55" fmla="*/ 222599 h 227361"/>
                <a:gd name="connsiteX56" fmla="*/ 263652 w 673607"/>
                <a:gd name="connsiteY56" fmla="*/ 221075 h 227361"/>
                <a:gd name="connsiteX57" fmla="*/ 267081 w 673607"/>
                <a:gd name="connsiteY57" fmla="*/ 220504 h 227361"/>
                <a:gd name="connsiteX58" fmla="*/ 270891 w 673607"/>
                <a:gd name="connsiteY58" fmla="*/ 219647 h 227361"/>
                <a:gd name="connsiteX59" fmla="*/ 281940 w 673607"/>
                <a:gd name="connsiteY59" fmla="*/ 217075 h 227361"/>
                <a:gd name="connsiteX60" fmla="*/ 288417 w 673607"/>
                <a:gd name="connsiteY60" fmla="*/ 215360 h 227361"/>
                <a:gd name="connsiteX61" fmla="*/ 299371 w 673607"/>
                <a:gd name="connsiteY61" fmla="*/ 212027 h 227361"/>
                <a:gd name="connsiteX62" fmla="*/ 303467 w 673607"/>
                <a:gd name="connsiteY62" fmla="*/ 210788 h 227361"/>
                <a:gd name="connsiteX63" fmla="*/ 304800 w 673607"/>
                <a:gd name="connsiteY63" fmla="*/ 210217 h 227361"/>
                <a:gd name="connsiteX64" fmla="*/ 320421 w 673607"/>
                <a:gd name="connsiteY64" fmla="*/ 204026 h 227361"/>
                <a:gd name="connsiteX65" fmla="*/ 337947 w 673607"/>
                <a:gd name="connsiteY65" fmla="*/ 195072 h 227361"/>
                <a:gd name="connsiteX66" fmla="*/ 673608 w 673607"/>
                <a:gd name="connsiteY66" fmla="*/ 0 h 227361"/>
                <a:gd name="connsiteX67" fmla="*/ 655987 w 673607"/>
                <a:gd name="connsiteY67" fmla="*/ 9144 h 227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673607" h="227361">
                  <a:moveTo>
                    <a:pt x="655987" y="9144"/>
                  </a:moveTo>
                  <a:cubicBezTo>
                    <a:pt x="650939" y="11335"/>
                    <a:pt x="645700" y="13430"/>
                    <a:pt x="640366" y="15335"/>
                  </a:cubicBezTo>
                  <a:cubicBezTo>
                    <a:pt x="638556" y="16002"/>
                    <a:pt x="636746" y="16574"/>
                    <a:pt x="634937" y="17145"/>
                  </a:cubicBezTo>
                  <a:cubicBezTo>
                    <a:pt x="631317" y="18288"/>
                    <a:pt x="627698" y="19431"/>
                    <a:pt x="623983" y="20479"/>
                  </a:cubicBezTo>
                  <a:cubicBezTo>
                    <a:pt x="621887" y="21050"/>
                    <a:pt x="619697" y="21622"/>
                    <a:pt x="617506" y="22193"/>
                  </a:cubicBezTo>
                  <a:cubicBezTo>
                    <a:pt x="613886" y="23146"/>
                    <a:pt x="610172" y="24003"/>
                    <a:pt x="606362" y="24765"/>
                  </a:cubicBezTo>
                  <a:cubicBezTo>
                    <a:pt x="603980" y="25241"/>
                    <a:pt x="601599" y="25718"/>
                    <a:pt x="599218" y="26194"/>
                  </a:cubicBezTo>
                  <a:cubicBezTo>
                    <a:pt x="596170" y="26765"/>
                    <a:pt x="593122" y="27242"/>
                    <a:pt x="589979" y="27718"/>
                  </a:cubicBezTo>
                  <a:cubicBezTo>
                    <a:pt x="587312" y="28099"/>
                    <a:pt x="584549" y="28575"/>
                    <a:pt x="581787" y="28956"/>
                  </a:cubicBezTo>
                  <a:cubicBezTo>
                    <a:pt x="578549" y="29337"/>
                    <a:pt x="575310" y="29718"/>
                    <a:pt x="571976" y="30099"/>
                  </a:cubicBezTo>
                  <a:cubicBezTo>
                    <a:pt x="569119" y="30385"/>
                    <a:pt x="566357" y="30671"/>
                    <a:pt x="563404" y="30956"/>
                  </a:cubicBezTo>
                  <a:cubicBezTo>
                    <a:pt x="560260" y="31242"/>
                    <a:pt x="557117" y="31433"/>
                    <a:pt x="553879" y="31623"/>
                  </a:cubicBezTo>
                  <a:cubicBezTo>
                    <a:pt x="550831" y="31814"/>
                    <a:pt x="547783" y="32004"/>
                    <a:pt x="544639" y="32099"/>
                  </a:cubicBezTo>
                  <a:cubicBezTo>
                    <a:pt x="541401" y="32195"/>
                    <a:pt x="537972" y="32290"/>
                    <a:pt x="534638" y="32290"/>
                  </a:cubicBezTo>
                  <a:cubicBezTo>
                    <a:pt x="531495" y="32385"/>
                    <a:pt x="528257" y="32385"/>
                    <a:pt x="525018" y="32385"/>
                  </a:cubicBezTo>
                  <a:cubicBezTo>
                    <a:pt x="521494" y="32385"/>
                    <a:pt x="517970" y="32290"/>
                    <a:pt x="514350" y="32195"/>
                  </a:cubicBezTo>
                  <a:cubicBezTo>
                    <a:pt x="511112" y="32099"/>
                    <a:pt x="507778" y="32099"/>
                    <a:pt x="504444" y="31909"/>
                  </a:cubicBezTo>
                  <a:cubicBezTo>
                    <a:pt x="500824" y="31718"/>
                    <a:pt x="497015" y="31528"/>
                    <a:pt x="493300" y="31337"/>
                  </a:cubicBezTo>
                  <a:cubicBezTo>
                    <a:pt x="489966" y="31147"/>
                    <a:pt x="486537" y="30956"/>
                    <a:pt x="483108" y="30671"/>
                  </a:cubicBezTo>
                  <a:cubicBezTo>
                    <a:pt x="478822" y="30385"/>
                    <a:pt x="474345" y="29908"/>
                    <a:pt x="469964" y="29528"/>
                  </a:cubicBezTo>
                  <a:cubicBezTo>
                    <a:pt x="466725" y="29242"/>
                    <a:pt x="463582" y="28956"/>
                    <a:pt x="460343" y="28575"/>
                  </a:cubicBezTo>
                  <a:cubicBezTo>
                    <a:pt x="455581" y="28099"/>
                    <a:pt x="450723" y="27432"/>
                    <a:pt x="445865" y="26861"/>
                  </a:cubicBezTo>
                  <a:cubicBezTo>
                    <a:pt x="442817" y="26479"/>
                    <a:pt x="439865" y="26194"/>
                    <a:pt x="436721" y="25718"/>
                  </a:cubicBezTo>
                  <a:cubicBezTo>
                    <a:pt x="428435" y="24575"/>
                    <a:pt x="419957" y="23336"/>
                    <a:pt x="411290" y="21908"/>
                  </a:cubicBezTo>
                  <a:cubicBezTo>
                    <a:pt x="410337" y="21717"/>
                    <a:pt x="409385" y="21527"/>
                    <a:pt x="408432" y="21431"/>
                  </a:cubicBezTo>
                  <a:cubicBezTo>
                    <a:pt x="400717" y="20098"/>
                    <a:pt x="392811" y="18669"/>
                    <a:pt x="384810" y="17145"/>
                  </a:cubicBezTo>
                  <a:cubicBezTo>
                    <a:pt x="379571" y="16097"/>
                    <a:pt x="374142" y="15050"/>
                    <a:pt x="368808" y="13907"/>
                  </a:cubicBezTo>
                  <a:cubicBezTo>
                    <a:pt x="366046" y="13335"/>
                    <a:pt x="363379" y="12859"/>
                    <a:pt x="360617" y="12192"/>
                  </a:cubicBezTo>
                  <a:cubicBezTo>
                    <a:pt x="352330" y="10382"/>
                    <a:pt x="343948" y="8477"/>
                    <a:pt x="335375" y="6477"/>
                  </a:cubicBezTo>
                  <a:lnTo>
                    <a:pt x="0" y="201549"/>
                  </a:lnTo>
                  <a:cubicBezTo>
                    <a:pt x="8572" y="203549"/>
                    <a:pt x="16954" y="205454"/>
                    <a:pt x="25241" y="207264"/>
                  </a:cubicBezTo>
                  <a:cubicBezTo>
                    <a:pt x="28003" y="207836"/>
                    <a:pt x="30670" y="208407"/>
                    <a:pt x="33433" y="208979"/>
                  </a:cubicBezTo>
                  <a:cubicBezTo>
                    <a:pt x="38195" y="209931"/>
                    <a:pt x="43053" y="210979"/>
                    <a:pt x="47720" y="211931"/>
                  </a:cubicBezTo>
                  <a:cubicBezTo>
                    <a:pt x="48292" y="212027"/>
                    <a:pt x="48863" y="212122"/>
                    <a:pt x="49435" y="212217"/>
                  </a:cubicBezTo>
                  <a:cubicBezTo>
                    <a:pt x="57436" y="213741"/>
                    <a:pt x="65341" y="215170"/>
                    <a:pt x="73057" y="216503"/>
                  </a:cubicBezTo>
                  <a:cubicBezTo>
                    <a:pt x="74009" y="216694"/>
                    <a:pt x="74962" y="216884"/>
                    <a:pt x="75914" y="216979"/>
                  </a:cubicBezTo>
                  <a:cubicBezTo>
                    <a:pt x="84582" y="218408"/>
                    <a:pt x="92964" y="219647"/>
                    <a:pt x="101346" y="220790"/>
                  </a:cubicBezTo>
                  <a:cubicBezTo>
                    <a:pt x="101727" y="220885"/>
                    <a:pt x="102203" y="220885"/>
                    <a:pt x="102679" y="220980"/>
                  </a:cubicBezTo>
                  <a:cubicBezTo>
                    <a:pt x="105346" y="221361"/>
                    <a:pt x="107918" y="221552"/>
                    <a:pt x="110490" y="221933"/>
                  </a:cubicBezTo>
                  <a:cubicBezTo>
                    <a:pt x="115348" y="222504"/>
                    <a:pt x="120205" y="223171"/>
                    <a:pt x="124968" y="223647"/>
                  </a:cubicBezTo>
                  <a:cubicBezTo>
                    <a:pt x="128206" y="224028"/>
                    <a:pt x="131350" y="224219"/>
                    <a:pt x="134588" y="224504"/>
                  </a:cubicBezTo>
                  <a:cubicBezTo>
                    <a:pt x="138970" y="224885"/>
                    <a:pt x="143447" y="225362"/>
                    <a:pt x="147733" y="225647"/>
                  </a:cubicBezTo>
                  <a:cubicBezTo>
                    <a:pt x="148590" y="225743"/>
                    <a:pt x="149542" y="225838"/>
                    <a:pt x="150400" y="225838"/>
                  </a:cubicBezTo>
                  <a:cubicBezTo>
                    <a:pt x="152972" y="226028"/>
                    <a:pt x="155448" y="226124"/>
                    <a:pt x="157925" y="226219"/>
                  </a:cubicBezTo>
                  <a:cubicBezTo>
                    <a:pt x="161639" y="226409"/>
                    <a:pt x="165449" y="226695"/>
                    <a:pt x="169069" y="226790"/>
                  </a:cubicBezTo>
                  <a:cubicBezTo>
                    <a:pt x="172403" y="226886"/>
                    <a:pt x="175641" y="226981"/>
                    <a:pt x="178975" y="227076"/>
                  </a:cubicBezTo>
                  <a:cubicBezTo>
                    <a:pt x="182594" y="227171"/>
                    <a:pt x="186118" y="227267"/>
                    <a:pt x="189643" y="227267"/>
                  </a:cubicBezTo>
                  <a:cubicBezTo>
                    <a:pt x="190595" y="227267"/>
                    <a:pt x="191643" y="227362"/>
                    <a:pt x="192596" y="227362"/>
                  </a:cubicBezTo>
                  <a:cubicBezTo>
                    <a:pt x="194881" y="227362"/>
                    <a:pt x="196977" y="227267"/>
                    <a:pt x="199263" y="227171"/>
                  </a:cubicBezTo>
                  <a:cubicBezTo>
                    <a:pt x="202597" y="227076"/>
                    <a:pt x="205930" y="227076"/>
                    <a:pt x="209169" y="226981"/>
                  </a:cubicBezTo>
                  <a:cubicBezTo>
                    <a:pt x="212312" y="226886"/>
                    <a:pt x="215360" y="226695"/>
                    <a:pt x="218408" y="226504"/>
                  </a:cubicBezTo>
                  <a:cubicBezTo>
                    <a:pt x="221552" y="226314"/>
                    <a:pt x="224790" y="226124"/>
                    <a:pt x="227933" y="225838"/>
                  </a:cubicBezTo>
                  <a:cubicBezTo>
                    <a:pt x="228886" y="225743"/>
                    <a:pt x="229934" y="225743"/>
                    <a:pt x="230886" y="225647"/>
                  </a:cubicBezTo>
                  <a:cubicBezTo>
                    <a:pt x="232791" y="225457"/>
                    <a:pt x="234601" y="225171"/>
                    <a:pt x="236411" y="224981"/>
                  </a:cubicBezTo>
                  <a:cubicBezTo>
                    <a:pt x="239744" y="224600"/>
                    <a:pt x="242983" y="224314"/>
                    <a:pt x="246221" y="223838"/>
                  </a:cubicBezTo>
                  <a:cubicBezTo>
                    <a:pt x="248984" y="223457"/>
                    <a:pt x="251650" y="223076"/>
                    <a:pt x="254413" y="222599"/>
                  </a:cubicBezTo>
                  <a:cubicBezTo>
                    <a:pt x="257556" y="222123"/>
                    <a:pt x="260604" y="221647"/>
                    <a:pt x="263652" y="221075"/>
                  </a:cubicBezTo>
                  <a:cubicBezTo>
                    <a:pt x="264795" y="220885"/>
                    <a:pt x="265938" y="220694"/>
                    <a:pt x="267081" y="220504"/>
                  </a:cubicBezTo>
                  <a:cubicBezTo>
                    <a:pt x="268415" y="220218"/>
                    <a:pt x="269558" y="219932"/>
                    <a:pt x="270891" y="219647"/>
                  </a:cubicBezTo>
                  <a:cubicBezTo>
                    <a:pt x="274701" y="218885"/>
                    <a:pt x="278321" y="218027"/>
                    <a:pt x="281940" y="217075"/>
                  </a:cubicBezTo>
                  <a:cubicBezTo>
                    <a:pt x="284131" y="216503"/>
                    <a:pt x="286322" y="215932"/>
                    <a:pt x="288417" y="215360"/>
                  </a:cubicBezTo>
                  <a:cubicBezTo>
                    <a:pt x="292132" y="214313"/>
                    <a:pt x="295751" y="213170"/>
                    <a:pt x="299371" y="212027"/>
                  </a:cubicBezTo>
                  <a:cubicBezTo>
                    <a:pt x="300704" y="211550"/>
                    <a:pt x="302133" y="211265"/>
                    <a:pt x="303467" y="210788"/>
                  </a:cubicBezTo>
                  <a:cubicBezTo>
                    <a:pt x="303943" y="210598"/>
                    <a:pt x="304324" y="210407"/>
                    <a:pt x="304800" y="210217"/>
                  </a:cubicBezTo>
                  <a:cubicBezTo>
                    <a:pt x="310134" y="208312"/>
                    <a:pt x="315373" y="206312"/>
                    <a:pt x="320421" y="204026"/>
                  </a:cubicBezTo>
                  <a:cubicBezTo>
                    <a:pt x="326422" y="201359"/>
                    <a:pt x="332327" y="198406"/>
                    <a:pt x="337947" y="195072"/>
                  </a:cubicBezTo>
                  <a:lnTo>
                    <a:pt x="673608" y="0"/>
                  </a:lnTo>
                  <a:cubicBezTo>
                    <a:pt x="667798" y="3524"/>
                    <a:pt x="661987" y="6477"/>
                    <a:pt x="655987" y="9144"/>
                  </a:cubicBezTo>
                  <a:close/>
                </a:path>
              </a:pathLst>
            </a:custGeom>
            <a:solidFill>
              <a:schemeClr val="accent4">
                <a:lumMod val="60000"/>
                <a:lumOff val="40000"/>
              </a:schemeClr>
            </a:solidFill>
            <a:ln w="9525" cap="flat">
              <a:noFill/>
              <a:prstDash val="solid"/>
              <a:miter/>
            </a:ln>
          </p:spPr>
          <p:txBody>
            <a:bodyPr rtlCol="0" anchor="ctr"/>
            <a:lstStyle/>
            <a:p>
              <a:endParaRPr lang="en-US"/>
            </a:p>
          </p:txBody>
        </p:sp>
        <p:sp>
          <p:nvSpPr>
            <p:cNvPr id="77" name="Freeform: Shape 76">
              <a:extLst>
                <a:ext uri="{FF2B5EF4-FFF2-40B4-BE49-F238E27FC236}">
                  <a16:creationId xmlns:a16="http://schemas.microsoft.com/office/drawing/2014/main" id="{B639F0E3-6DE4-4DFE-B59E-0396B7336199}"/>
                </a:ext>
              </a:extLst>
            </p:cNvPr>
            <p:cNvSpPr/>
            <p:nvPr/>
          </p:nvSpPr>
          <p:spPr>
            <a:xfrm>
              <a:off x="4135534" y="4289859"/>
              <a:ext cx="1022699" cy="1716500"/>
            </a:xfrm>
            <a:custGeom>
              <a:avLst/>
              <a:gdLst>
                <a:gd name="connsiteX0" fmla="*/ 1022223 w 1022699"/>
                <a:gd name="connsiteY0" fmla="*/ 928592 h 1716500"/>
                <a:gd name="connsiteX1" fmla="*/ 1022604 w 1022699"/>
                <a:gd name="connsiteY1" fmla="*/ 899636 h 1716500"/>
                <a:gd name="connsiteX2" fmla="*/ 1022699 w 1022699"/>
                <a:gd name="connsiteY2" fmla="*/ 889540 h 1716500"/>
                <a:gd name="connsiteX3" fmla="*/ 1022699 w 1022699"/>
                <a:gd name="connsiteY3" fmla="*/ 884111 h 1716500"/>
                <a:gd name="connsiteX4" fmla="*/ 1022128 w 1022699"/>
                <a:gd name="connsiteY4" fmla="*/ 844582 h 1716500"/>
                <a:gd name="connsiteX5" fmla="*/ 1022033 w 1022699"/>
                <a:gd name="connsiteY5" fmla="*/ 840296 h 1716500"/>
                <a:gd name="connsiteX6" fmla="*/ 1021652 w 1022699"/>
                <a:gd name="connsiteY6" fmla="*/ 832676 h 1716500"/>
                <a:gd name="connsiteX7" fmla="*/ 1020318 w 1022699"/>
                <a:gd name="connsiteY7" fmla="*/ 804767 h 1716500"/>
                <a:gd name="connsiteX8" fmla="*/ 1019937 w 1022699"/>
                <a:gd name="connsiteY8" fmla="*/ 797528 h 1716500"/>
                <a:gd name="connsiteX9" fmla="*/ 1019556 w 1022699"/>
                <a:gd name="connsiteY9" fmla="*/ 792194 h 1716500"/>
                <a:gd name="connsiteX10" fmla="*/ 1017461 w 1022699"/>
                <a:gd name="connsiteY10" fmla="*/ 766001 h 1716500"/>
                <a:gd name="connsiteX11" fmla="*/ 1016794 w 1022699"/>
                <a:gd name="connsiteY11" fmla="*/ 757904 h 1716500"/>
                <a:gd name="connsiteX12" fmla="*/ 1016508 w 1022699"/>
                <a:gd name="connsiteY12" fmla="*/ 755428 h 1716500"/>
                <a:gd name="connsiteX13" fmla="*/ 1012889 w 1022699"/>
                <a:gd name="connsiteY13" fmla="*/ 722852 h 1716500"/>
                <a:gd name="connsiteX14" fmla="*/ 1012698 w 1022699"/>
                <a:gd name="connsiteY14" fmla="*/ 720852 h 1716500"/>
                <a:gd name="connsiteX15" fmla="*/ 1012698 w 1022699"/>
                <a:gd name="connsiteY15" fmla="*/ 720662 h 1716500"/>
                <a:gd name="connsiteX16" fmla="*/ 1007936 w 1022699"/>
                <a:gd name="connsiteY16" fmla="*/ 687324 h 1716500"/>
                <a:gd name="connsiteX17" fmla="*/ 1007745 w 1022699"/>
                <a:gd name="connsiteY17" fmla="*/ 685895 h 1716500"/>
                <a:gd name="connsiteX18" fmla="*/ 1005935 w 1022699"/>
                <a:gd name="connsiteY18" fmla="*/ 675418 h 1716500"/>
                <a:gd name="connsiteX19" fmla="*/ 1002411 w 1022699"/>
                <a:gd name="connsiteY19" fmla="*/ 654939 h 1716500"/>
                <a:gd name="connsiteX20" fmla="*/ 1002030 w 1022699"/>
                <a:gd name="connsiteY20" fmla="*/ 652558 h 1716500"/>
                <a:gd name="connsiteX21" fmla="*/ 999649 w 1022699"/>
                <a:gd name="connsiteY21" fmla="*/ 640747 h 1716500"/>
                <a:gd name="connsiteX22" fmla="*/ 996220 w 1022699"/>
                <a:gd name="connsiteY22" fmla="*/ 623697 h 1716500"/>
                <a:gd name="connsiteX23" fmla="*/ 995648 w 1022699"/>
                <a:gd name="connsiteY23" fmla="*/ 620840 h 1716500"/>
                <a:gd name="connsiteX24" fmla="*/ 992791 w 1022699"/>
                <a:gd name="connsiteY24" fmla="*/ 608552 h 1716500"/>
                <a:gd name="connsiteX25" fmla="*/ 989267 w 1022699"/>
                <a:gd name="connsiteY25" fmla="*/ 593217 h 1716500"/>
                <a:gd name="connsiteX26" fmla="*/ 988600 w 1022699"/>
                <a:gd name="connsiteY26" fmla="*/ 590360 h 1716500"/>
                <a:gd name="connsiteX27" fmla="*/ 985076 w 1022699"/>
                <a:gd name="connsiteY27" fmla="*/ 577120 h 1716500"/>
                <a:gd name="connsiteX28" fmla="*/ 981551 w 1022699"/>
                <a:gd name="connsiteY28" fmla="*/ 563690 h 1716500"/>
                <a:gd name="connsiteX29" fmla="*/ 980885 w 1022699"/>
                <a:gd name="connsiteY29" fmla="*/ 561213 h 1716500"/>
                <a:gd name="connsiteX30" fmla="*/ 976217 w 1022699"/>
                <a:gd name="connsiteY30" fmla="*/ 545211 h 1716500"/>
                <a:gd name="connsiteX31" fmla="*/ 973169 w 1022699"/>
                <a:gd name="connsiteY31" fmla="*/ 534924 h 1716500"/>
                <a:gd name="connsiteX32" fmla="*/ 972788 w 1022699"/>
                <a:gd name="connsiteY32" fmla="*/ 533495 h 1716500"/>
                <a:gd name="connsiteX33" fmla="*/ 964406 w 1022699"/>
                <a:gd name="connsiteY33" fmla="*/ 507301 h 1716500"/>
                <a:gd name="connsiteX34" fmla="*/ 964311 w 1022699"/>
                <a:gd name="connsiteY34" fmla="*/ 507016 h 1716500"/>
                <a:gd name="connsiteX35" fmla="*/ 963359 w 1022699"/>
                <a:gd name="connsiteY35" fmla="*/ 504158 h 1716500"/>
                <a:gd name="connsiteX36" fmla="*/ 955929 w 1022699"/>
                <a:gd name="connsiteY36" fmla="*/ 482727 h 1716500"/>
                <a:gd name="connsiteX37" fmla="*/ 954786 w 1022699"/>
                <a:gd name="connsiteY37" fmla="*/ 479774 h 1716500"/>
                <a:gd name="connsiteX38" fmla="*/ 951833 w 1022699"/>
                <a:gd name="connsiteY38" fmla="*/ 471869 h 1716500"/>
                <a:gd name="connsiteX39" fmla="*/ 947261 w 1022699"/>
                <a:gd name="connsiteY39" fmla="*/ 459676 h 1716500"/>
                <a:gd name="connsiteX40" fmla="*/ 944594 w 1022699"/>
                <a:gd name="connsiteY40" fmla="*/ 453009 h 1716500"/>
                <a:gd name="connsiteX41" fmla="*/ 941165 w 1022699"/>
                <a:gd name="connsiteY41" fmla="*/ 444627 h 1716500"/>
                <a:gd name="connsiteX42" fmla="*/ 938403 w 1022699"/>
                <a:gd name="connsiteY42" fmla="*/ 437674 h 1716500"/>
                <a:gd name="connsiteX43" fmla="*/ 933069 w 1022699"/>
                <a:gd name="connsiteY43" fmla="*/ 425196 h 1716500"/>
                <a:gd name="connsiteX44" fmla="*/ 930307 w 1022699"/>
                <a:gd name="connsiteY44" fmla="*/ 418814 h 1716500"/>
                <a:gd name="connsiteX45" fmla="*/ 929259 w 1022699"/>
                <a:gd name="connsiteY45" fmla="*/ 416338 h 1716500"/>
                <a:gd name="connsiteX46" fmla="*/ 919544 w 1022699"/>
                <a:gd name="connsiteY46" fmla="*/ 395002 h 1716500"/>
                <a:gd name="connsiteX47" fmla="*/ 918401 w 1022699"/>
                <a:gd name="connsiteY47" fmla="*/ 392525 h 1716500"/>
                <a:gd name="connsiteX48" fmla="*/ 910209 w 1022699"/>
                <a:gd name="connsiteY48" fmla="*/ 375571 h 1716500"/>
                <a:gd name="connsiteX49" fmla="*/ 907066 w 1022699"/>
                <a:gd name="connsiteY49" fmla="*/ 369380 h 1716500"/>
                <a:gd name="connsiteX50" fmla="*/ 902589 w 1022699"/>
                <a:gd name="connsiteY50" fmla="*/ 360712 h 1716500"/>
                <a:gd name="connsiteX51" fmla="*/ 899065 w 1022699"/>
                <a:gd name="connsiteY51" fmla="*/ 353949 h 1716500"/>
                <a:gd name="connsiteX52" fmla="*/ 895445 w 1022699"/>
                <a:gd name="connsiteY52" fmla="*/ 347377 h 1716500"/>
                <a:gd name="connsiteX53" fmla="*/ 886015 w 1022699"/>
                <a:gd name="connsiteY53" fmla="*/ 330422 h 1716500"/>
                <a:gd name="connsiteX54" fmla="*/ 882491 w 1022699"/>
                <a:gd name="connsiteY54" fmla="*/ 324136 h 1716500"/>
                <a:gd name="connsiteX55" fmla="*/ 878777 w 1022699"/>
                <a:gd name="connsiteY55" fmla="*/ 317945 h 1716500"/>
                <a:gd name="connsiteX56" fmla="*/ 872585 w 1022699"/>
                <a:gd name="connsiteY56" fmla="*/ 307753 h 1716500"/>
                <a:gd name="connsiteX57" fmla="*/ 863822 w 1022699"/>
                <a:gd name="connsiteY57" fmla="*/ 293846 h 1716500"/>
                <a:gd name="connsiteX58" fmla="*/ 857440 w 1022699"/>
                <a:gd name="connsiteY58" fmla="*/ 284036 h 1716500"/>
                <a:gd name="connsiteX59" fmla="*/ 854393 w 1022699"/>
                <a:gd name="connsiteY59" fmla="*/ 279273 h 1716500"/>
                <a:gd name="connsiteX60" fmla="*/ 850011 w 1022699"/>
                <a:gd name="connsiteY60" fmla="*/ 273082 h 1716500"/>
                <a:gd name="connsiteX61" fmla="*/ 838676 w 1022699"/>
                <a:gd name="connsiteY61" fmla="*/ 257080 h 1716500"/>
                <a:gd name="connsiteX62" fmla="*/ 834962 w 1022699"/>
                <a:gd name="connsiteY62" fmla="*/ 251841 h 1716500"/>
                <a:gd name="connsiteX63" fmla="*/ 829628 w 1022699"/>
                <a:gd name="connsiteY63" fmla="*/ 244888 h 1716500"/>
                <a:gd name="connsiteX64" fmla="*/ 824294 w 1022699"/>
                <a:gd name="connsiteY64" fmla="*/ 237935 h 1716500"/>
                <a:gd name="connsiteX65" fmla="*/ 821150 w 1022699"/>
                <a:gd name="connsiteY65" fmla="*/ 233839 h 1716500"/>
                <a:gd name="connsiteX66" fmla="*/ 808958 w 1022699"/>
                <a:gd name="connsiteY66" fmla="*/ 218789 h 1716500"/>
                <a:gd name="connsiteX67" fmla="*/ 808577 w 1022699"/>
                <a:gd name="connsiteY67" fmla="*/ 218313 h 1716500"/>
                <a:gd name="connsiteX68" fmla="*/ 808482 w 1022699"/>
                <a:gd name="connsiteY68" fmla="*/ 218218 h 1716500"/>
                <a:gd name="connsiteX69" fmla="*/ 795814 w 1022699"/>
                <a:gd name="connsiteY69" fmla="*/ 203359 h 1716500"/>
                <a:gd name="connsiteX70" fmla="*/ 792099 w 1022699"/>
                <a:gd name="connsiteY70" fmla="*/ 199263 h 1716500"/>
                <a:gd name="connsiteX71" fmla="*/ 787527 w 1022699"/>
                <a:gd name="connsiteY71" fmla="*/ 194215 h 1716500"/>
                <a:gd name="connsiteX72" fmla="*/ 782574 w 1022699"/>
                <a:gd name="connsiteY72" fmla="*/ 188786 h 1716500"/>
                <a:gd name="connsiteX73" fmla="*/ 773335 w 1022699"/>
                <a:gd name="connsiteY73" fmla="*/ 179070 h 1716500"/>
                <a:gd name="connsiteX74" fmla="*/ 769811 w 1022699"/>
                <a:gd name="connsiteY74" fmla="*/ 175355 h 1716500"/>
                <a:gd name="connsiteX75" fmla="*/ 768477 w 1022699"/>
                <a:gd name="connsiteY75" fmla="*/ 174022 h 1716500"/>
                <a:gd name="connsiteX76" fmla="*/ 753237 w 1022699"/>
                <a:gd name="connsiteY76" fmla="*/ 158972 h 1716500"/>
                <a:gd name="connsiteX77" fmla="*/ 751713 w 1022699"/>
                <a:gd name="connsiteY77" fmla="*/ 157544 h 1716500"/>
                <a:gd name="connsiteX78" fmla="*/ 746855 w 1022699"/>
                <a:gd name="connsiteY78" fmla="*/ 152972 h 1716500"/>
                <a:gd name="connsiteX79" fmla="*/ 736949 w 1022699"/>
                <a:gd name="connsiteY79" fmla="*/ 143732 h 1716500"/>
                <a:gd name="connsiteX80" fmla="*/ 732854 w 1022699"/>
                <a:gd name="connsiteY80" fmla="*/ 140113 h 1716500"/>
                <a:gd name="connsiteX81" fmla="*/ 725900 w 1022699"/>
                <a:gd name="connsiteY81" fmla="*/ 134017 h 1716500"/>
                <a:gd name="connsiteX82" fmla="*/ 719709 w 1022699"/>
                <a:gd name="connsiteY82" fmla="*/ 128588 h 1716500"/>
                <a:gd name="connsiteX83" fmla="*/ 712851 w 1022699"/>
                <a:gd name="connsiteY83" fmla="*/ 122968 h 1716500"/>
                <a:gd name="connsiteX84" fmla="*/ 705422 w 1022699"/>
                <a:gd name="connsiteY84" fmla="*/ 116967 h 1716500"/>
                <a:gd name="connsiteX85" fmla="*/ 701516 w 1022699"/>
                <a:gd name="connsiteY85" fmla="*/ 113824 h 1716500"/>
                <a:gd name="connsiteX86" fmla="*/ 691325 w 1022699"/>
                <a:gd name="connsiteY86" fmla="*/ 106013 h 1716500"/>
                <a:gd name="connsiteX87" fmla="*/ 684562 w 1022699"/>
                <a:gd name="connsiteY87" fmla="*/ 100870 h 1716500"/>
                <a:gd name="connsiteX88" fmla="*/ 682562 w 1022699"/>
                <a:gd name="connsiteY88" fmla="*/ 99346 h 1716500"/>
                <a:gd name="connsiteX89" fmla="*/ 665131 w 1022699"/>
                <a:gd name="connsiteY89" fmla="*/ 86963 h 1716500"/>
                <a:gd name="connsiteX90" fmla="*/ 663035 w 1022699"/>
                <a:gd name="connsiteY90" fmla="*/ 85439 h 1716500"/>
                <a:gd name="connsiteX91" fmla="*/ 663035 w 1022699"/>
                <a:gd name="connsiteY91" fmla="*/ 85725 h 1716500"/>
                <a:gd name="connsiteX92" fmla="*/ 642366 w 1022699"/>
                <a:gd name="connsiteY92" fmla="*/ 72104 h 1716500"/>
                <a:gd name="connsiteX93" fmla="*/ 640937 w 1022699"/>
                <a:gd name="connsiteY93" fmla="*/ 71247 h 1716500"/>
                <a:gd name="connsiteX94" fmla="*/ 633222 w 1022699"/>
                <a:gd name="connsiteY94" fmla="*/ 66485 h 1716500"/>
                <a:gd name="connsiteX95" fmla="*/ 620554 w 1022699"/>
                <a:gd name="connsiteY95" fmla="*/ 58769 h 1716500"/>
                <a:gd name="connsiteX96" fmla="*/ 615410 w 1022699"/>
                <a:gd name="connsiteY96" fmla="*/ 55721 h 1716500"/>
                <a:gd name="connsiteX97" fmla="*/ 601504 w 1022699"/>
                <a:gd name="connsiteY97" fmla="*/ 47911 h 1716500"/>
                <a:gd name="connsiteX98" fmla="*/ 601409 w 1022699"/>
                <a:gd name="connsiteY98" fmla="*/ 47911 h 1716500"/>
                <a:gd name="connsiteX99" fmla="*/ 585502 w 1022699"/>
                <a:gd name="connsiteY99" fmla="*/ 39719 h 1716500"/>
                <a:gd name="connsiteX100" fmla="*/ 584073 w 1022699"/>
                <a:gd name="connsiteY100" fmla="*/ 38957 h 1716500"/>
                <a:gd name="connsiteX101" fmla="*/ 580454 w 1022699"/>
                <a:gd name="connsiteY101" fmla="*/ 37243 h 1716500"/>
                <a:gd name="connsiteX102" fmla="*/ 569976 w 1022699"/>
                <a:gd name="connsiteY102" fmla="*/ 32290 h 1716500"/>
                <a:gd name="connsiteX103" fmla="*/ 567404 w 1022699"/>
                <a:gd name="connsiteY103" fmla="*/ 31052 h 1716500"/>
                <a:gd name="connsiteX104" fmla="*/ 564356 w 1022699"/>
                <a:gd name="connsiteY104" fmla="*/ 29718 h 1716500"/>
                <a:gd name="connsiteX105" fmla="*/ 554641 w 1022699"/>
                <a:gd name="connsiteY105" fmla="*/ 25622 h 1716500"/>
                <a:gd name="connsiteX106" fmla="*/ 551212 w 1022699"/>
                <a:gd name="connsiteY106" fmla="*/ 24194 h 1716500"/>
                <a:gd name="connsiteX107" fmla="*/ 549116 w 1022699"/>
                <a:gd name="connsiteY107" fmla="*/ 23432 h 1716500"/>
                <a:gd name="connsiteX108" fmla="*/ 538829 w 1022699"/>
                <a:gd name="connsiteY108" fmla="*/ 19526 h 1716500"/>
                <a:gd name="connsiteX109" fmla="*/ 535210 w 1022699"/>
                <a:gd name="connsiteY109" fmla="*/ 18098 h 1716500"/>
                <a:gd name="connsiteX110" fmla="*/ 534162 w 1022699"/>
                <a:gd name="connsiteY110" fmla="*/ 17812 h 1716500"/>
                <a:gd name="connsiteX111" fmla="*/ 519589 w 1022699"/>
                <a:gd name="connsiteY111" fmla="*/ 13049 h 1716500"/>
                <a:gd name="connsiteX112" fmla="*/ 519494 w 1022699"/>
                <a:gd name="connsiteY112" fmla="*/ 13049 h 1716500"/>
                <a:gd name="connsiteX113" fmla="*/ 518350 w 1022699"/>
                <a:gd name="connsiteY113" fmla="*/ 12764 h 1716500"/>
                <a:gd name="connsiteX114" fmla="*/ 505015 w 1022699"/>
                <a:gd name="connsiteY114" fmla="*/ 9049 h 1716500"/>
                <a:gd name="connsiteX115" fmla="*/ 503682 w 1022699"/>
                <a:gd name="connsiteY115" fmla="*/ 8668 h 1716500"/>
                <a:gd name="connsiteX116" fmla="*/ 500444 w 1022699"/>
                <a:gd name="connsiteY116" fmla="*/ 7906 h 1716500"/>
                <a:gd name="connsiteX117" fmla="*/ 490252 w 1022699"/>
                <a:gd name="connsiteY117" fmla="*/ 5620 h 1716500"/>
                <a:gd name="connsiteX118" fmla="*/ 487775 w 1022699"/>
                <a:gd name="connsiteY118" fmla="*/ 5048 h 1716500"/>
                <a:gd name="connsiteX119" fmla="*/ 485299 w 1022699"/>
                <a:gd name="connsiteY119" fmla="*/ 4667 h 1716500"/>
                <a:gd name="connsiteX120" fmla="*/ 474345 w 1022699"/>
                <a:gd name="connsiteY120" fmla="*/ 2858 h 1716500"/>
                <a:gd name="connsiteX121" fmla="*/ 471392 w 1022699"/>
                <a:gd name="connsiteY121" fmla="*/ 2381 h 1716500"/>
                <a:gd name="connsiteX122" fmla="*/ 470249 w 1022699"/>
                <a:gd name="connsiteY122" fmla="*/ 2286 h 1716500"/>
                <a:gd name="connsiteX123" fmla="*/ 455105 w 1022699"/>
                <a:gd name="connsiteY123" fmla="*/ 762 h 1716500"/>
                <a:gd name="connsiteX124" fmla="*/ 454343 w 1022699"/>
                <a:gd name="connsiteY124" fmla="*/ 667 h 1716500"/>
                <a:gd name="connsiteX125" fmla="*/ 452342 w 1022699"/>
                <a:gd name="connsiteY125" fmla="*/ 572 h 1716500"/>
                <a:gd name="connsiteX126" fmla="*/ 438436 w 1022699"/>
                <a:gd name="connsiteY126" fmla="*/ 95 h 1716500"/>
                <a:gd name="connsiteX127" fmla="*/ 436055 w 1022699"/>
                <a:gd name="connsiteY127" fmla="*/ 0 h 1716500"/>
                <a:gd name="connsiteX128" fmla="*/ 434721 w 1022699"/>
                <a:gd name="connsiteY128" fmla="*/ 95 h 1716500"/>
                <a:gd name="connsiteX129" fmla="*/ 417290 w 1022699"/>
                <a:gd name="connsiteY129" fmla="*/ 857 h 1716500"/>
                <a:gd name="connsiteX130" fmla="*/ 415957 w 1022699"/>
                <a:gd name="connsiteY130" fmla="*/ 953 h 1716500"/>
                <a:gd name="connsiteX131" fmla="*/ 408146 w 1022699"/>
                <a:gd name="connsiteY131" fmla="*/ 1810 h 1716500"/>
                <a:gd name="connsiteX132" fmla="*/ 393478 w 1022699"/>
                <a:gd name="connsiteY132" fmla="*/ 4191 h 1716500"/>
                <a:gd name="connsiteX133" fmla="*/ 390525 w 1022699"/>
                <a:gd name="connsiteY133" fmla="*/ 4858 h 1716500"/>
                <a:gd name="connsiteX134" fmla="*/ 385953 w 1022699"/>
                <a:gd name="connsiteY134" fmla="*/ 5906 h 1716500"/>
                <a:gd name="connsiteX135" fmla="*/ 372904 w 1022699"/>
                <a:gd name="connsiteY135" fmla="*/ 9525 h 1716500"/>
                <a:gd name="connsiteX136" fmla="*/ 368999 w 1022699"/>
                <a:gd name="connsiteY136" fmla="*/ 10763 h 1716500"/>
                <a:gd name="connsiteX137" fmla="*/ 367094 w 1022699"/>
                <a:gd name="connsiteY137" fmla="*/ 11335 h 1716500"/>
                <a:gd name="connsiteX138" fmla="*/ 357378 w 1022699"/>
                <a:gd name="connsiteY138" fmla="*/ 15240 h 1716500"/>
                <a:gd name="connsiteX139" fmla="*/ 351758 w 1022699"/>
                <a:gd name="connsiteY139" fmla="*/ 17431 h 1716500"/>
                <a:gd name="connsiteX140" fmla="*/ 335661 w 1022699"/>
                <a:gd name="connsiteY140" fmla="*/ 25718 h 1716500"/>
                <a:gd name="connsiteX141" fmla="*/ 0 w 1022699"/>
                <a:gd name="connsiteY141" fmla="*/ 220790 h 1716500"/>
                <a:gd name="connsiteX142" fmla="*/ 16097 w 1022699"/>
                <a:gd name="connsiteY142" fmla="*/ 212503 h 1716500"/>
                <a:gd name="connsiteX143" fmla="*/ 21622 w 1022699"/>
                <a:gd name="connsiteY143" fmla="*/ 210217 h 1716500"/>
                <a:gd name="connsiteX144" fmla="*/ 33242 w 1022699"/>
                <a:gd name="connsiteY144" fmla="*/ 205740 h 1716500"/>
                <a:gd name="connsiteX145" fmla="*/ 37147 w 1022699"/>
                <a:gd name="connsiteY145" fmla="*/ 204502 h 1716500"/>
                <a:gd name="connsiteX146" fmla="*/ 50292 w 1022699"/>
                <a:gd name="connsiteY146" fmla="*/ 200882 h 1716500"/>
                <a:gd name="connsiteX147" fmla="*/ 54864 w 1022699"/>
                <a:gd name="connsiteY147" fmla="*/ 199835 h 1716500"/>
                <a:gd name="connsiteX148" fmla="*/ 72485 w 1022699"/>
                <a:gd name="connsiteY148" fmla="*/ 196787 h 1716500"/>
                <a:gd name="connsiteX149" fmla="*/ 81629 w 1022699"/>
                <a:gd name="connsiteY149" fmla="*/ 195929 h 1716500"/>
                <a:gd name="connsiteX150" fmla="*/ 99060 w 1022699"/>
                <a:gd name="connsiteY150" fmla="*/ 195167 h 1716500"/>
                <a:gd name="connsiteX151" fmla="*/ 102775 w 1022699"/>
                <a:gd name="connsiteY151" fmla="*/ 195167 h 1716500"/>
                <a:gd name="connsiteX152" fmla="*/ 116681 w 1022699"/>
                <a:gd name="connsiteY152" fmla="*/ 195644 h 1716500"/>
                <a:gd name="connsiteX153" fmla="*/ 119444 w 1022699"/>
                <a:gd name="connsiteY153" fmla="*/ 195834 h 1716500"/>
                <a:gd name="connsiteX154" fmla="*/ 134684 w 1022699"/>
                <a:gd name="connsiteY154" fmla="*/ 197358 h 1716500"/>
                <a:gd name="connsiteX155" fmla="*/ 138684 w 1022699"/>
                <a:gd name="connsiteY155" fmla="*/ 197930 h 1716500"/>
                <a:gd name="connsiteX156" fmla="*/ 149638 w 1022699"/>
                <a:gd name="connsiteY156" fmla="*/ 199739 h 1716500"/>
                <a:gd name="connsiteX157" fmla="*/ 154686 w 1022699"/>
                <a:gd name="connsiteY157" fmla="*/ 200692 h 1716500"/>
                <a:gd name="connsiteX158" fmla="*/ 164878 w 1022699"/>
                <a:gd name="connsiteY158" fmla="*/ 202978 h 1716500"/>
                <a:gd name="connsiteX159" fmla="*/ 169450 w 1022699"/>
                <a:gd name="connsiteY159" fmla="*/ 204026 h 1716500"/>
                <a:gd name="connsiteX160" fmla="*/ 182785 w 1022699"/>
                <a:gd name="connsiteY160" fmla="*/ 207740 h 1716500"/>
                <a:gd name="connsiteX161" fmla="*/ 184023 w 1022699"/>
                <a:gd name="connsiteY161" fmla="*/ 208121 h 1716500"/>
                <a:gd name="connsiteX162" fmla="*/ 198596 w 1022699"/>
                <a:gd name="connsiteY162" fmla="*/ 212884 h 1716500"/>
                <a:gd name="connsiteX163" fmla="*/ 203168 w 1022699"/>
                <a:gd name="connsiteY163" fmla="*/ 214598 h 1716500"/>
                <a:gd name="connsiteX164" fmla="*/ 213455 w 1022699"/>
                <a:gd name="connsiteY164" fmla="*/ 218504 h 1716500"/>
                <a:gd name="connsiteX165" fmla="*/ 218980 w 1022699"/>
                <a:gd name="connsiteY165" fmla="*/ 220694 h 1716500"/>
                <a:gd name="connsiteX166" fmla="*/ 228695 w 1022699"/>
                <a:gd name="connsiteY166" fmla="*/ 224790 h 1716500"/>
                <a:gd name="connsiteX167" fmla="*/ 234410 w 1022699"/>
                <a:gd name="connsiteY167" fmla="*/ 227362 h 1716500"/>
                <a:gd name="connsiteX168" fmla="*/ 244888 w 1022699"/>
                <a:gd name="connsiteY168" fmla="*/ 232315 h 1716500"/>
                <a:gd name="connsiteX169" fmla="*/ 249936 w 1022699"/>
                <a:gd name="connsiteY169" fmla="*/ 234791 h 1716500"/>
                <a:gd name="connsiteX170" fmla="*/ 265843 w 1022699"/>
                <a:gd name="connsiteY170" fmla="*/ 242983 h 1716500"/>
                <a:gd name="connsiteX171" fmla="*/ 279845 w 1022699"/>
                <a:gd name="connsiteY171" fmla="*/ 250793 h 1716500"/>
                <a:gd name="connsiteX172" fmla="*/ 297656 w 1022699"/>
                <a:gd name="connsiteY172" fmla="*/ 261556 h 1716500"/>
                <a:gd name="connsiteX173" fmla="*/ 305467 w 1022699"/>
                <a:gd name="connsiteY173" fmla="*/ 266319 h 1716500"/>
                <a:gd name="connsiteX174" fmla="*/ 327755 w 1022699"/>
                <a:gd name="connsiteY174" fmla="*/ 280988 h 1716500"/>
                <a:gd name="connsiteX175" fmla="*/ 329851 w 1022699"/>
                <a:gd name="connsiteY175" fmla="*/ 282512 h 1716500"/>
                <a:gd name="connsiteX176" fmla="*/ 349282 w 1022699"/>
                <a:gd name="connsiteY176" fmla="*/ 296418 h 1716500"/>
                <a:gd name="connsiteX177" fmla="*/ 356045 w 1022699"/>
                <a:gd name="connsiteY177" fmla="*/ 301562 h 1716500"/>
                <a:gd name="connsiteX178" fmla="*/ 370142 w 1022699"/>
                <a:gd name="connsiteY178" fmla="*/ 312515 h 1716500"/>
                <a:gd name="connsiteX179" fmla="*/ 377571 w 1022699"/>
                <a:gd name="connsiteY179" fmla="*/ 318516 h 1716500"/>
                <a:gd name="connsiteX180" fmla="*/ 390620 w 1022699"/>
                <a:gd name="connsiteY180" fmla="*/ 329565 h 1716500"/>
                <a:gd name="connsiteX181" fmla="*/ 397574 w 1022699"/>
                <a:gd name="connsiteY181" fmla="*/ 335661 h 1716500"/>
                <a:gd name="connsiteX182" fmla="*/ 411671 w 1022699"/>
                <a:gd name="connsiteY182" fmla="*/ 348520 h 1716500"/>
                <a:gd name="connsiteX183" fmla="*/ 416528 w 1022699"/>
                <a:gd name="connsiteY183" fmla="*/ 352997 h 1716500"/>
                <a:gd name="connsiteX184" fmla="*/ 422243 w 1022699"/>
                <a:gd name="connsiteY184" fmla="*/ 358712 h 1716500"/>
                <a:gd name="connsiteX185" fmla="*/ 186595 w 1022699"/>
                <a:gd name="connsiteY185" fmla="*/ 495300 h 1716500"/>
                <a:gd name="connsiteX186" fmla="*/ 169259 w 1022699"/>
                <a:gd name="connsiteY186" fmla="*/ 509492 h 1716500"/>
                <a:gd name="connsiteX187" fmla="*/ 164306 w 1022699"/>
                <a:gd name="connsiteY187" fmla="*/ 515493 h 1716500"/>
                <a:gd name="connsiteX188" fmla="*/ 162782 w 1022699"/>
                <a:gd name="connsiteY188" fmla="*/ 517684 h 1716500"/>
                <a:gd name="connsiteX189" fmla="*/ 159639 w 1022699"/>
                <a:gd name="connsiteY189" fmla="*/ 522161 h 1716500"/>
                <a:gd name="connsiteX190" fmla="*/ 159353 w 1022699"/>
                <a:gd name="connsiteY190" fmla="*/ 522542 h 1716500"/>
                <a:gd name="connsiteX191" fmla="*/ 158972 w 1022699"/>
                <a:gd name="connsiteY191" fmla="*/ 523304 h 1716500"/>
                <a:gd name="connsiteX192" fmla="*/ 152495 w 1022699"/>
                <a:gd name="connsiteY192" fmla="*/ 535019 h 1716500"/>
                <a:gd name="connsiteX193" fmla="*/ 152114 w 1022699"/>
                <a:gd name="connsiteY193" fmla="*/ 535686 h 1716500"/>
                <a:gd name="connsiteX194" fmla="*/ 151924 w 1022699"/>
                <a:gd name="connsiteY194" fmla="*/ 536067 h 1716500"/>
                <a:gd name="connsiteX195" fmla="*/ 147161 w 1022699"/>
                <a:gd name="connsiteY195" fmla="*/ 547307 h 1716500"/>
                <a:gd name="connsiteX196" fmla="*/ 146685 w 1022699"/>
                <a:gd name="connsiteY196" fmla="*/ 548545 h 1716500"/>
                <a:gd name="connsiteX197" fmla="*/ 146114 w 1022699"/>
                <a:gd name="connsiteY197" fmla="*/ 550355 h 1716500"/>
                <a:gd name="connsiteX198" fmla="*/ 142875 w 1022699"/>
                <a:gd name="connsiteY198" fmla="*/ 560070 h 1716500"/>
                <a:gd name="connsiteX199" fmla="*/ 142304 w 1022699"/>
                <a:gd name="connsiteY199" fmla="*/ 561880 h 1716500"/>
                <a:gd name="connsiteX200" fmla="*/ 142113 w 1022699"/>
                <a:gd name="connsiteY200" fmla="*/ 562642 h 1716500"/>
                <a:gd name="connsiteX201" fmla="*/ 138779 w 1022699"/>
                <a:gd name="connsiteY201" fmla="*/ 575405 h 1716500"/>
                <a:gd name="connsiteX202" fmla="*/ 138589 w 1022699"/>
                <a:gd name="connsiteY202" fmla="*/ 576263 h 1716500"/>
                <a:gd name="connsiteX203" fmla="*/ 138113 w 1022699"/>
                <a:gd name="connsiteY203" fmla="*/ 578549 h 1716500"/>
                <a:gd name="connsiteX204" fmla="*/ 135922 w 1022699"/>
                <a:gd name="connsiteY204" fmla="*/ 589693 h 1716500"/>
                <a:gd name="connsiteX205" fmla="*/ 135446 w 1022699"/>
                <a:gd name="connsiteY205" fmla="*/ 591979 h 1716500"/>
                <a:gd name="connsiteX206" fmla="*/ 135160 w 1022699"/>
                <a:gd name="connsiteY206" fmla="*/ 593693 h 1716500"/>
                <a:gd name="connsiteX207" fmla="*/ 132874 w 1022699"/>
                <a:gd name="connsiteY207" fmla="*/ 609219 h 1716500"/>
                <a:gd name="connsiteX208" fmla="*/ 132874 w 1022699"/>
                <a:gd name="connsiteY208" fmla="*/ 609505 h 1716500"/>
                <a:gd name="connsiteX209" fmla="*/ 132779 w 1022699"/>
                <a:gd name="connsiteY209" fmla="*/ 610553 h 1716500"/>
                <a:gd name="connsiteX210" fmla="*/ 131064 w 1022699"/>
                <a:gd name="connsiteY210" fmla="*/ 627031 h 1716500"/>
                <a:gd name="connsiteX211" fmla="*/ 130874 w 1022699"/>
                <a:gd name="connsiteY211" fmla="*/ 629317 h 1716500"/>
                <a:gd name="connsiteX212" fmla="*/ 130778 w 1022699"/>
                <a:gd name="connsiteY212" fmla="*/ 631317 h 1716500"/>
                <a:gd name="connsiteX213" fmla="*/ 129540 w 1022699"/>
                <a:gd name="connsiteY213" fmla="*/ 651129 h 1716500"/>
                <a:gd name="connsiteX214" fmla="*/ 129445 w 1022699"/>
                <a:gd name="connsiteY214" fmla="*/ 651986 h 1716500"/>
                <a:gd name="connsiteX215" fmla="*/ 129445 w 1022699"/>
                <a:gd name="connsiteY215" fmla="*/ 651986 h 1716500"/>
                <a:gd name="connsiteX216" fmla="*/ 129445 w 1022699"/>
                <a:gd name="connsiteY216" fmla="*/ 651986 h 1716500"/>
                <a:gd name="connsiteX217" fmla="*/ 129445 w 1022699"/>
                <a:gd name="connsiteY217" fmla="*/ 653987 h 1716500"/>
                <a:gd name="connsiteX218" fmla="*/ 128969 w 1022699"/>
                <a:gd name="connsiteY218" fmla="*/ 676847 h 1716500"/>
                <a:gd name="connsiteX219" fmla="*/ 128969 w 1022699"/>
                <a:gd name="connsiteY219" fmla="*/ 678371 h 1716500"/>
                <a:gd name="connsiteX220" fmla="*/ 128969 w 1022699"/>
                <a:gd name="connsiteY220" fmla="*/ 679990 h 1716500"/>
                <a:gd name="connsiteX221" fmla="*/ 129445 w 1022699"/>
                <a:gd name="connsiteY221" fmla="*/ 712661 h 1716500"/>
                <a:gd name="connsiteX222" fmla="*/ 129445 w 1022699"/>
                <a:gd name="connsiteY222" fmla="*/ 713423 h 1716500"/>
                <a:gd name="connsiteX223" fmla="*/ 129731 w 1022699"/>
                <a:gd name="connsiteY223" fmla="*/ 719995 h 1716500"/>
                <a:gd name="connsiteX224" fmla="*/ 130683 w 1022699"/>
                <a:gd name="connsiteY224" fmla="*/ 741331 h 1716500"/>
                <a:gd name="connsiteX225" fmla="*/ 130874 w 1022699"/>
                <a:gd name="connsiteY225" fmla="*/ 744284 h 1716500"/>
                <a:gd name="connsiteX226" fmla="*/ 131445 w 1022699"/>
                <a:gd name="connsiteY226" fmla="*/ 752094 h 1716500"/>
                <a:gd name="connsiteX227" fmla="*/ 132493 w 1022699"/>
                <a:gd name="connsiteY227" fmla="*/ 765429 h 1716500"/>
                <a:gd name="connsiteX228" fmla="*/ 133350 w 1022699"/>
                <a:gd name="connsiteY228" fmla="*/ 773144 h 1716500"/>
                <a:gd name="connsiteX229" fmla="*/ 134112 w 1022699"/>
                <a:gd name="connsiteY229" fmla="*/ 780193 h 1716500"/>
                <a:gd name="connsiteX230" fmla="*/ 134779 w 1022699"/>
                <a:gd name="connsiteY230" fmla="*/ 786003 h 1716500"/>
                <a:gd name="connsiteX231" fmla="*/ 137351 w 1022699"/>
                <a:gd name="connsiteY231" fmla="*/ 803910 h 1716500"/>
                <a:gd name="connsiteX232" fmla="*/ 137541 w 1022699"/>
                <a:gd name="connsiteY232" fmla="*/ 805148 h 1716500"/>
                <a:gd name="connsiteX233" fmla="*/ 137922 w 1022699"/>
                <a:gd name="connsiteY233" fmla="*/ 807530 h 1716500"/>
                <a:gd name="connsiteX234" fmla="*/ 140018 w 1022699"/>
                <a:gd name="connsiteY234" fmla="*/ 819722 h 1716500"/>
                <a:gd name="connsiteX235" fmla="*/ 142494 w 1022699"/>
                <a:gd name="connsiteY235" fmla="*/ 832104 h 1716500"/>
                <a:gd name="connsiteX236" fmla="*/ 142685 w 1022699"/>
                <a:gd name="connsiteY236" fmla="*/ 833152 h 1716500"/>
                <a:gd name="connsiteX237" fmla="*/ 142780 w 1022699"/>
                <a:gd name="connsiteY237" fmla="*/ 833723 h 1716500"/>
                <a:gd name="connsiteX238" fmla="*/ 145733 w 1022699"/>
                <a:gd name="connsiteY238" fmla="*/ 846296 h 1716500"/>
                <a:gd name="connsiteX239" fmla="*/ 148685 w 1022699"/>
                <a:gd name="connsiteY239" fmla="*/ 857631 h 1716500"/>
                <a:gd name="connsiteX240" fmla="*/ 148781 w 1022699"/>
                <a:gd name="connsiteY240" fmla="*/ 858012 h 1716500"/>
                <a:gd name="connsiteX241" fmla="*/ 148876 w 1022699"/>
                <a:gd name="connsiteY241" fmla="*/ 858488 h 1716500"/>
                <a:gd name="connsiteX242" fmla="*/ 151543 w 1022699"/>
                <a:gd name="connsiteY242" fmla="*/ 867728 h 1716500"/>
                <a:gd name="connsiteX243" fmla="*/ 154400 w 1022699"/>
                <a:gd name="connsiteY243" fmla="*/ 876681 h 1716500"/>
                <a:gd name="connsiteX244" fmla="*/ 155829 w 1022699"/>
                <a:gd name="connsiteY244" fmla="*/ 880872 h 1716500"/>
                <a:gd name="connsiteX245" fmla="*/ 156305 w 1022699"/>
                <a:gd name="connsiteY245" fmla="*/ 882206 h 1716500"/>
                <a:gd name="connsiteX246" fmla="*/ 157163 w 1022699"/>
                <a:gd name="connsiteY246" fmla="*/ 884587 h 1716500"/>
                <a:gd name="connsiteX247" fmla="*/ 159830 w 1022699"/>
                <a:gd name="connsiteY247" fmla="*/ 891731 h 1716500"/>
                <a:gd name="connsiteX248" fmla="*/ 162497 w 1022699"/>
                <a:gd name="connsiteY248" fmla="*/ 898208 h 1716500"/>
                <a:gd name="connsiteX249" fmla="*/ 164687 w 1022699"/>
                <a:gd name="connsiteY249" fmla="*/ 903256 h 1716500"/>
                <a:gd name="connsiteX250" fmla="*/ 165259 w 1022699"/>
                <a:gd name="connsiteY250" fmla="*/ 904589 h 1716500"/>
                <a:gd name="connsiteX251" fmla="*/ 168878 w 1022699"/>
                <a:gd name="connsiteY251" fmla="*/ 912495 h 1716500"/>
                <a:gd name="connsiteX252" fmla="*/ 172498 w 1022699"/>
                <a:gd name="connsiteY252" fmla="*/ 920020 h 1716500"/>
                <a:gd name="connsiteX253" fmla="*/ 173736 w 1022699"/>
                <a:gd name="connsiteY253" fmla="*/ 922496 h 1716500"/>
                <a:gd name="connsiteX254" fmla="*/ 174593 w 1022699"/>
                <a:gd name="connsiteY254" fmla="*/ 924211 h 1716500"/>
                <a:gd name="connsiteX255" fmla="*/ 176689 w 1022699"/>
                <a:gd name="connsiteY255" fmla="*/ 928211 h 1716500"/>
                <a:gd name="connsiteX256" fmla="*/ 182880 w 1022699"/>
                <a:gd name="connsiteY256" fmla="*/ 939260 h 1716500"/>
                <a:gd name="connsiteX257" fmla="*/ 183737 w 1022699"/>
                <a:gd name="connsiteY257" fmla="*/ 940594 h 1716500"/>
                <a:gd name="connsiteX258" fmla="*/ 188119 w 1022699"/>
                <a:gd name="connsiteY258" fmla="*/ 947547 h 1716500"/>
                <a:gd name="connsiteX259" fmla="*/ 193167 w 1022699"/>
                <a:gd name="connsiteY259" fmla="*/ 955643 h 1716500"/>
                <a:gd name="connsiteX260" fmla="*/ 194786 w 1022699"/>
                <a:gd name="connsiteY260" fmla="*/ 957929 h 1716500"/>
                <a:gd name="connsiteX261" fmla="*/ 196405 w 1022699"/>
                <a:gd name="connsiteY261" fmla="*/ 960215 h 1716500"/>
                <a:gd name="connsiteX262" fmla="*/ 199358 w 1022699"/>
                <a:gd name="connsiteY262" fmla="*/ 964311 h 1716500"/>
                <a:gd name="connsiteX263" fmla="*/ 203930 w 1022699"/>
                <a:gd name="connsiteY263" fmla="*/ 970312 h 1716500"/>
                <a:gd name="connsiteX264" fmla="*/ 207169 w 1022699"/>
                <a:gd name="connsiteY264" fmla="*/ 974312 h 1716500"/>
                <a:gd name="connsiteX265" fmla="*/ 207550 w 1022699"/>
                <a:gd name="connsiteY265" fmla="*/ 974788 h 1716500"/>
                <a:gd name="connsiteX266" fmla="*/ 208026 w 1022699"/>
                <a:gd name="connsiteY266" fmla="*/ 975360 h 1716500"/>
                <a:gd name="connsiteX267" fmla="*/ 212027 w 1022699"/>
                <a:gd name="connsiteY267" fmla="*/ 980027 h 1716500"/>
                <a:gd name="connsiteX268" fmla="*/ 216122 w 1022699"/>
                <a:gd name="connsiteY268" fmla="*/ 984599 h 1716500"/>
                <a:gd name="connsiteX269" fmla="*/ 219837 w 1022699"/>
                <a:gd name="connsiteY269" fmla="*/ 988505 h 1716500"/>
                <a:gd name="connsiteX270" fmla="*/ 220123 w 1022699"/>
                <a:gd name="connsiteY270" fmla="*/ 988790 h 1716500"/>
                <a:gd name="connsiteX271" fmla="*/ 220409 w 1022699"/>
                <a:gd name="connsiteY271" fmla="*/ 989171 h 1716500"/>
                <a:gd name="connsiteX272" fmla="*/ 224980 w 1022699"/>
                <a:gd name="connsiteY272" fmla="*/ 993648 h 1716500"/>
                <a:gd name="connsiteX273" fmla="*/ 229743 w 1022699"/>
                <a:gd name="connsiteY273" fmla="*/ 998125 h 1716500"/>
                <a:gd name="connsiteX274" fmla="*/ 233077 w 1022699"/>
                <a:gd name="connsiteY274" fmla="*/ 1000982 h 1716500"/>
                <a:gd name="connsiteX275" fmla="*/ 233744 w 1022699"/>
                <a:gd name="connsiteY275" fmla="*/ 1001649 h 1716500"/>
                <a:gd name="connsiteX276" fmla="*/ 234696 w 1022699"/>
                <a:gd name="connsiteY276" fmla="*/ 1002506 h 1716500"/>
                <a:gd name="connsiteX277" fmla="*/ 239840 w 1022699"/>
                <a:gd name="connsiteY277" fmla="*/ 1006697 h 1716500"/>
                <a:gd name="connsiteX278" fmla="*/ 245078 w 1022699"/>
                <a:gd name="connsiteY278" fmla="*/ 1010698 h 1716500"/>
                <a:gd name="connsiteX279" fmla="*/ 247269 w 1022699"/>
                <a:gd name="connsiteY279" fmla="*/ 1012222 h 1716500"/>
                <a:gd name="connsiteX280" fmla="*/ 248222 w 1022699"/>
                <a:gd name="connsiteY280" fmla="*/ 1012888 h 1716500"/>
                <a:gd name="connsiteX281" fmla="*/ 250412 w 1022699"/>
                <a:gd name="connsiteY281" fmla="*/ 1014413 h 1716500"/>
                <a:gd name="connsiteX282" fmla="*/ 255842 w 1022699"/>
                <a:gd name="connsiteY282" fmla="*/ 1018032 h 1716500"/>
                <a:gd name="connsiteX283" fmla="*/ 261461 w 1022699"/>
                <a:gd name="connsiteY283" fmla="*/ 1021461 h 1716500"/>
                <a:gd name="connsiteX284" fmla="*/ 262795 w 1022699"/>
                <a:gd name="connsiteY284" fmla="*/ 1022223 h 1716500"/>
                <a:gd name="connsiteX285" fmla="*/ 267367 w 1022699"/>
                <a:gd name="connsiteY285" fmla="*/ 1024795 h 1716500"/>
                <a:gd name="connsiteX286" fmla="*/ 273082 w 1022699"/>
                <a:gd name="connsiteY286" fmla="*/ 1027748 h 1716500"/>
                <a:gd name="connsiteX287" fmla="*/ 274130 w 1022699"/>
                <a:gd name="connsiteY287" fmla="*/ 1028224 h 1716500"/>
                <a:gd name="connsiteX288" fmla="*/ 275177 w 1022699"/>
                <a:gd name="connsiteY288" fmla="*/ 1028700 h 1716500"/>
                <a:gd name="connsiteX289" fmla="*/ 278702 w 1022699"/>
                <a:gd name="connsiteY289" fmla="*/ 1030319 h 1716500"/>
                <a:gd name="connsiteX290" fmla="*/ 284226 w 1022699"/>
                <a:gd name="connsiteY290" fmla="*/ 1032701 h 1716500"/>
                <a:gd name="connsiteX291" fmla="*/ 285464 w 1022699"/>
                <a:gd name="connsiteY291" fmla="*/ 1033177 h 1716500"/>
                <a:gd name="connsiteX292" fmla="*/ 286703 w 1022699"/>
                <a:gd name="connsiteY292" fmla="*/ 1033653 h 1716500"/>
                <a:gd name="connsiteX293" fmla="*/ 289846 w 1022699"/>
                <a:gd name="connsiteY293" fmla="*/ 1034796 h 1716500"/>
                <a:gd name="connsiteX294" fmla="*/ 295466 w 1022699"/>
                <a:gd name="connsiteY294" fmla="*/ 1036606 h 1716500"/>
                <a:gd name="connsiteX295" fmla="*/ 296799 w 1022699"/>
                <a:gd name="connsiteY295" fmla="*/ 1036987 h 1716500"/>
                <a:gd name="connsiteX296" fmla="*/ 298133 w 1022699"/>
                <a:gd name="connsiteY296" fmla="*/ 1037368 h 1716500"/>
                <a:gd name="connsiteX297" fmla="*/ 301181 w 1022699"/>
                <a:gd name="connsiteY297" fmla="*/ 1038225 h 1716500"/>
                <a:gd name="connsiteX298" fmla="*/ 307086 w 1022699"/>
                <a:gd name="connsiteY298" fmla="*/ 1039559 h 1716500"/>
                <a:gd name="connsiteX299" fmla="*/ 308039 w 1022699"/>
                <a:gd name="connsiteY299" fmla="*/ 1039749 h 1716500"/>
                <a:gd name="connsiteX300" fmla="*/ 309372 w 1022699"/>
                <a:gd name="connsiteY300" fmla="*/ 1039940 h 1716500"/>
                <a:gd name="connsiteX301" fmla="*/ 313277 w 1022699"/>
                <a:gd name="connsiteY301" fmla="*/ 1040606 h 1716500"/>
                <a:gd name="connsiteX302" fmla="*/ 318897 w 1022699"/>
                <a:gd name="connsiteY302" fmla="*/ 1041178 h 1716500"/>
                <a:gd name="connsiteX303" fmla="*/ 319659 w 1022699"/>
                <a:gd name="connsiteY303" fmla="*/ 1041273 h 1716500"/>
                <a:gd name="connsiteX304" fmla="*/ 319945 w 1022699"/>
                <a:gd name="connsiteY304" fmla="*/ 1041273 h 1716500"/>
                <a:gd name="connsiteX305" fmla="*/ 327184 w 1022699"/>
                <a:gd name="connsiteY305" fmla="*/ 1041559 h 1716500"/>
                <a:gd name="connsiteX306" fmla="*/ 328994 w 1022699"/>
                <a:gd name="connsiteY306" fmla="*/ 1041463 h 1716500"/>
                <a:gd name="connsiteX307" fmla="*/ 332042 w 1022699"/>
                <a:gd name="connsiteY307" fmla="*/ 1041368 h 1716500"/>
                <a:gd name="connsiteX308" fmla="*/ 335375 w 1022699"/>
                <a:gd name="connsiteY308" fmla="*/ 1041178 h 1716500"/>
                <a:gd name="connsiteX309" fmla="*/ 338328 w 1022699"/>
                <a:gd name="connsiteY309" fmla="*/ 1040797 h 1716500"/>
                <a:gd name="connsiteX310" fmla="*/ 342900 w 1022699"/>
                <a:gd name="connsiteY310" fmla="*/ 1040130 h 1716500"/>
                <a:gd name="connsiteX311" fmla="*/ 345186 w 1022699"/>
                <a:gd name="connsiteY311" fmla="*/ 1039844 h 1716500"/>
                <a:gd name="connsiteX312" fmla="*/ 351377 w 1022699"/>
                <a:gd name="connsiteY312" fmla="*/ 1038415 h 1716500"/>
                <a:gd name="connsiteX313" fmla="*/ 358426 w 1022699"/>
                <a:gd name="connsiteY313" fmla="*/ 1036225 h 1716500"/>
                <a:gd name="connsiteX314" fmla="*/ 362331 w 1022699"/>
                <a:gd name="connsiteY314" fmla="*/ 1034606 h 1716500"/>
                <a:gd name="connsiteX315" fmla="*/ 365665 w 1022699"/>
                <a:gd name="connsiteY315" fmla="*/ 1033272 h 1716500"/>
                <a:gd name="connsiteX316" fmla="*/ 376809 w 1022699"/>
                <a:gd name="connsiteY316" fmla="*/ 1027652 h 1716500"/>
                <a:gd name="connsiteX317" fmla="*/ 668274 w 1022699"/>
                <a:gd name="connsiteY317" fmla="*/ 858298 h 1716500"/>
                <a:gd name="connsiteX318" fmla="*/ 670465 w 1022699"/>
                <a:gd name="connsiteY318" fmla="*/ 870776 h 1716500"/>
                <a:gd name="connsiteX319" fmla="*/ 672465 w 1022699"/>
                <a:gd name="connsiteY319" fmla="*/ 882587 h 1716500"/>
                <a:gd name="connsiteX320" fmla="*/ 677228 w 1022699"/>
                <a:gd name="connsiteY320" fmla="*/ 915924 h 1716500"/>
                <a:gd name="connsiteX321" fmla="*/ 677513 w 1022699"/>
                <a:gd name="connsiteY321" fmla="*/ 918305 h 1716500"/>
                <a:gd name="connsiteX322" fmla="*/ 681133 w 1022699"/>
                <a:gd name="connsiteY322" fmla="*/ 950595 h 1716500"/>
                <a:gd name="connsiteX323" fmla="*/ 682085 w 1022699"/>
                <a:gd name="connsiteY323" fmla="*/ 961168 h 1716500"/>
                <a:gd name="connsiteX324" fmla="*/ 684181 w 1022699"/>
                <a:gd name="connsiteY324" fmla="*/ 987362 h 1716500"/>
                <a:gd name="connsiteX325" fmla="*/ 684943 w 1022699"/>
                <a:gd name="connsiteY325" fmla="*/ 999935 h 1716500"/>
                <a:gd name="connsiteX326" fmla="*/ 686276 w 1022699"/>
                <a:gd name="connsiteY326" fmla="*/ 1027843 h 1716500"/>
                <a:gd name="connsiteX327" fmla="*/ 686657 w 1022699"/>
                <a:gd name="connsiteY327" fmla="*/ 1039749 h 1716500"/>
                <a:gd name="connsiteX328" fmla="*/ 686848 w 1022699"/>
                <a:gd name="connsiteY328" fmla="*/ 1050893 h 1716500"/>
                <a:gd name="connsiteX329" fmla="*/ 410432 w 1022699"/>
                <a:gd name="connsiteY329" fmla="*/ 1211485 h 1716500"/>
                <a:gd name="connsiteX330" fmla="*/ 369094 w 1022699"/>
                <a:gd name="connsiteY330" fmla="*/ 1245965 h 1716500"/>
                <a:gd name="connsiteX331" fmla="*/ 686943 w 1022699"/>
                <a:gd name="connsiteY331" fmla="*/ 1061276 h 1716500"/>
                <a:gd name="connsiteX332" fmla="*/ 687229 w 1022699"/>
                <a:gd name="connsiteY332" fmla="*/ 1079278 h 1716500"/>
                <a:gd name="connsiteX333" fmla="*/ 687038 w 1022699"/>
                <a:gd name="connsiteY333" fmla="*/ 1094994 h 1716500"/>
                <a:gd name="connsiteX334" fmla="*/ 686657 w 1022699"/>
                <a:gd name="connsiteY334" fmla="*/ 1123760 h 1716500"/>
                <a:gd name="connsiteX335" fmla="*/ 686276 w 1022699"/>
                <a:gd name="connsiteY335" fmla="*/ 1138904 h 1716500"/>
                <a:gd name="connsiteX336" fmla="*/ 685419 w 1022699"/>
                <a:gd name="connsiteY336" fmla="*/ 1164146 h 1716500"/>
                <a:gd name="connsiteX337" fmla="*/ 684752 w 1022699"/>
                <a:gd name="connsiteY337" fmla="*/ 1180148 h 1716500"/>
                <a:gd name="connsiteX338" fmla="*/ 683705 w 1022699"/>
                <a:gd name="connsiteY338" fmla="*/ 1200817 h 1716500"/>
                <a:gd name="connsiteX339" fmla="*/ 682752 w 1022699"/>
                <a:gd name="connsiteY339" fmla="*/ 1216819 h 1716500"/>
                <a:gd name="connsiteX340" fmla="*/ 681323 w 1022699"/>
                <a:gd name="connsiteY340" fmla="*/ 1236917 h 1716500"/>
                <a:gd name="connsiteX341" fmla="*/ 680085 w 1022699"/>
                <a:gd name="connsiteY341" fmla="*/ 1252442 h 1716500"/>
                <a:gd name="connsiteX342" fmla="*/ 678466 w 1022699"/>
                <a:gd name="connsiteY342" fmla="*/ 1269587 h 1716500"/>
                <a:gd name="connsiteX343" fmla="*/ 676942 w 1022699"/>
                <a:gd name="connsiteY343" fmla="*/ 1285304 h 1716500"/>
                <a:gd name="connsiteX344" fmla="*/ 675037 w 1022699"/>
                <a:gd name="connsiteY344" fmla="*/ 1301877 h 1716500"/>
                <a:gd name="connsiteX345" fmla="*/ 673227 w 1022699"/>
                <a:gd name="connsiteY345" fmla="*/ 1317212 h 1716500"/>
                <a:gd name="connsiteX346" fmla="*/ 671227 w 1022699"/>
                <a:gd name="connsiteY346" fmla="*/ 1331595 h 1716500"/>
                <a:gd name="connsiteX347" fmla="*/ 669036 w 1022699"/>
                <a:gd name="connsiteY347" fmla="*/ 1347026 h 1716500"/>
                <a:gd name="connsiteX348" fmla="*/ 666845 w 1022699"/>
                <a:gd name="connsiteY348" fmla="*/ 1360932 h 1716500"/>
                <a:gd name="connsiteX349" fmla="*/ 664274 w 1022699"/>
                <a:gd name="connsiteY349" fmla="*/ 1375982 h 1716500"/>
                <a:gd name="connsiteX350" fmla="*/ 661892 w 1022699"/>
                <a:gd name="connsiteY350" fmla="*/ 1388555 h 1716500"/>
                <a:gd name="connsiteX351" fmla="*/ 659035 w 1022699"/>
                <a:gd name="connsiteY351" fmla="*/ 1403223 h 1716500"/>
                <a:gd name="connsiteX352" fmla="*/ 656463 w 1022699"/>
                <a:gd name="connsiteY352" fmla="*/ 1415415 h 1716500"/>
                <a:gd name="connsiteX353" fmla="*/ 653320 w 1022699"/>
                <a:gd name="connsiteY353" fmla="*/ 1429417 h 1716500"/>
                <a:gd name="connsiteX354" fmla="*/ 650558 w 1022699"/>
                <a:gd name="connsiteY354" fmla="*/ 1440942 h 1716500"/>
                <a:gd name="connsiteX355" fmla="*/ 647033 w 1022699"/>
                <a:gd name="connsiteY355" fmla="*/ 1454468 h 1716500"/>
                <a:gd name="connsiteX356" fmla="*/ 643985 w 1022699"/>
                <a:gd name="connsiteY356" fmla="*/ 1465517 h 1716500"/>
                <a:gd name="connsiteX357" fmla="*/ 640271 w 1022699"/>
                <a:gd name="connsiteY357" fmla="*/ 1478185 h 1716500"/>
                <a:gd name="connsiteX358" fmla="*/ 636842 w 1022699"/>
                <a:gd name="connsiteY358" fmla="*/ 1489234 h 1716500"/>
                <a:gd name="connsiteX359" fmla="*/ 632841 w 1022699"/>
                <a:gd name="connsiteY359" fmla="*/ 1501235 h 1716500"/>
                <a:gd name="connsiteX360" fmla="*/ 629126 w 1022699"/>
                <a:gd name="connsiteY360" fmla="*/ 1511713 h 1716500"/>
                <a:gd name="connsiteX361" fmla="*/ 624078 w 1022699"/>
                <a:gd name="connsiteY361" fmla="*/ 1525048 h 1716500"/>
                <a:gd name="connsiteX362" fmla="*/ 621602 w 1022699"/>
                <a:gd name="connsiteY362" fmla="*/ 1531334 h 1716500"/>
                <a:gd name="connsiteX363" fmla="*/ 613505 w 1022699"/>
                <a:gd name="connsiteY363" fmla="*/ 1550480 h 1716500"/>
                <a:gd name="connsiteX364" fmla="*/ 603885 w 1022699"/>
                <a:gd name="connsiteY364" fmla="*/ 1570101 h 1716500"/>
                <a:gd name="connsiteX365" fmla="*/ 598361 w 1022699"/>
                <a:gd name="connsiteY365" fmla="*/ 1580960 h 1716500"/>
                <a:gd name="connsiteX366" fmla="*/ 589788 w 1022699"/>
                <a:gd name="connsiteY366" fmla="*/ 1595914 h 1716500"/>
                <a:gd name="connsiteX367" fmla="*/ 584168 w 1022699"/>
                <a:gd name="connsiteY367" fmla="*/ 1605439 h 1716500"/>
                <a:gd name="connsiteX368" fmla="*/ 570262 w 1022699"/>
                <a:gd name="connsiteY368" fmla="*/ 1626203 h 1716500"/>
                <a:gd name="connsiteX369" fmla="*/ 567214 w 1022699"/>
                <a:gd name="connsiteY369" fmla="*/ 1630204 h 1716500"/>
                <a:gd name="connsiteX370" fmla="*/ 554831 w 1022699"/>
                <a:gd name="connsiteY370" fmla="*/ 1646015 h 1716500"/>
                <a:gd name="connsiteX371" fmla="*/ 550164 w 1022699"/>
                <a:gd name="connsiteY371" fmla="*/ 1651540 h 1716500"/>
                <a:gd name="connsiteX372" fmla="*/ 536543 w 1022699"/>
                <a:gd name="connsiteY372" fmla="*/ 1666304 h 1716500"/>
                <a:gd name="connsiteX373" fmla="*/ 533686 w 1022699"/>
                <a:gd name="connsiteY373" fmla="*/ 1669352 h 1716500"/>
                <a:gd name="connsiteX374" fmla="*/ 516446 w 1022699"/>
                <a:gd name="connsiteY374" fmla="*/ 1685258 h 1716500"/>
                <a:gd name="connsiteX375" fmla="*/ 511683 w 1022699"/>
                <a:gd name="connsiteY375" fmla="*/ 1689164 h 1716500"/>
                <a:gd name="connsiteX376" fmla="*/ 497491 w 1022699"/>
                <a:gd name="connsiteY376" fmla="*/ 1700117 h 1716500"/>
                <a:gd name="connsiteX377" fmla="*/ 492062 w 1022699"/>
                <a:gd name="connsiteY377" fmla="*/ 1704023 h 1716500"/>
                <a:gd name="connsiteX378" fmla="*/ 472535 w 1022699"/>
                <a:gd name="connsiteY378" fmla="*/ 1716500 h 1716500"/>
                <a:gd name="connsiteX379" fmla="*/ 808196 w 1022699"/>
                <a:gd name="connsiteY379" fmla="*/ 1521428 h 1716500"/>
                <a:gd name="connsiteX380" fmla="*/ 827723 w 1022699"/>
                <a:gd name="connsiteY380" fmla="*/ 1508951 h 1716500"/>
                <a:gd name="connsiteX381" fmla="*/ 833152 w 1022699"/>
                <a:gd name="connsiteY381" fmla="*/ 1505045 h 1716500"/>
                <a:gd name="connsiteX382" fmla="*/ 847344 w 1022699"/>
                <a:gd name="connsiteY382" fmla="*/ 1494092 h 1716500"/>
                <a:gd name="connsiteX383" fmla="*/ 852107 w 1022699"/>
                <a:gd name="connsiteY383" fmla="*/ 1490186 h 1716500"/>
                <a:gd name="connsiteX384" fmla="*/ 869347 w 1022699"/>
                <a:gd name="connsiteY384" fmla="*/ 1474280 h 1716500"/>
                <a:gd name="connsiteX385" fmla="*/ 872204 w 1022699"/>
                <a:gd name="connsiteY385" fmla="*/ 1471232 h 1716500"/>
                <a:gd name="connsiteX386" fmla="*/ 885825 w 1022699"/>
                <a:gd name="connsiteY386" fmla="*/ 1456468 h 1716500"/>
                <a:gd name="connsiteX387" fmla="*/ 890492 w 1022699"/>
                <a:gd name="connsiteY387" fmla="*/ 1450943 h 1716500"/>
                <a:gd name="connsiteX388" fmla="*/ 902780 w 1022699"/>
                <a:gd name="connsiteY388" fmla="*/ 1435227 h 1716500"/>
                <a:gd name="connsiteX389" fmla="*/ 905828 w 1022699"/>
                <a:gd name="connsiteY389" fmla="*/ 1431227 h 1716500"/>
                <a:gd name="connsiteX390" fmla="*/ 918401 w 1022699"/>
                <a:gd name="connsiteY390" fmla="*/ 1412653 h 1716500"/>
                <a:gd name="connsiteX391" fmla="*/ 919639 w 1022699"/>
                <a:gd name="connsiteY391" fmla="*/ 1410462 h 1716500"/>
                <a:gd name="connsiteX392" fmla="*/ 925259 w 1022699"/>
                <a:gd name="connsiteY392" fmla="*/ 1400937 h 1716500"/>
                <a:gd name="connsiteX393" fmla="*/ 933831 w 1022699"/>
                <a:gd name="connsiteY393" fmla="*/ 1385983 h 1716500"/>
                <a:gd name="connsiteX394" fmla="*/ 939356 w 1022699"/>
                <a:gd name="connsiteY394" fmla="*/ 1375124 h 1716500"/>
                <a:gd name="connsiteX395" fmla="*/ 944594 w 1022699"/>
                <a:gd name="connsiteY395" fmla="*/ 1364742 h 1716500"/>
                <a:gd name="connsiteX396" fmla="*/ 948881 w 1022699"/>
                <a:gd name="connsiteY396" fmla="*/ 1355408 h 1716500"/>
                <a:gd name="connsiteX397" fmla="*/ 956977 w 1022699"/>
                <a:gd name="connsiteY397" fmla="*/ 1336262 h 1716500"/>
                <a:gd name="connsiteX398" fmla="*/ 959453 w 1022699"/>
                <a:gd name="connsiteY398" fmla="*/ 1329976 h 1716500"/>
                <a:gd name="connsiteX399" fmla="*/ 962978 w 1022699"/>
                <a:gd name="connsiteY399" fmla="*/ 1320927 h 1716500"/>
                <a:gd name="connsiteX400" fmla="*/ 964502 w 1022699"/>
                <a:gd name="connsiteY400" fmla="*/ 1316641 h 1716500"/>
                <a:gd name="connsiteX401" fmla="*/ 968216 w 1022699"/>
                <a:gd name="connsiteY401" fmla="*/ 1306068 h 1716500"/>
                <a:gd name="connsiteX402" fmla="*/ 972217 w 1022699"/>
                <a:gd name="connsiteY402" fmla="*/ 1294067 h 1716500"/>
                <a:gd name="connsiteX403" fmla="*/ 975646 w 1022699"/>
                <a:gd name="connsiteY403" fmla="*/ 1283018 h 1716500"/>
                <a:gd name="connsiteX404" fmla="*/ 977837 w 1022699"/>
                <a:gd name="connsiteY404" fmla="*/ 1276064 h 1716500"/>
                <a:gd name="connsiteX405" fmla="*/ 979361 w 1022699"/>
                <a:gd name="connsiteY405" fmla="*/ 1270349 h 1716500"/>
                <a:gd name="connsiteX406" fmla="*/ 982409 w 1022699"/>
                <a:gd name="connsiteY406" fmla="*/ 1259205 h 1716500"/>
                <a:gd name="connsiteX407" fmla="*/ 985933 w 1022699"/>
                <a:gd name="connsiteY407" fmla="*/ 1245775 h 1716500"/>
                <a:gd name="connsiteX408" fmla="*/ 988790 w 1022699"/>
                <a:gd name="connsiteY408" fmla="*/ 1234154 h 1716500"/>
                <a:gd name="connsiteX409" fmla="*/ 990314 w 1022699"/>
                <a:gd name="connsiteY409" fmla="*/ 1227963 h 1716500"/>
                <a:gd name="connsiteX410" fmla="*/ 992029 w 1022699"/>
                <a:gd name="connsiteY410" fmla="*/ 1220153 h 1716500"/>
                <a:gd name="connsiteX411" fmla="*/ 994601 w 1022699"/>
                <a:gd name="connsiteY411" fmla="*/ 1207961 h 1716500"/>
                <a:gd name="connsiteX412" fmla="*/ 997458 w 1022699"/>
                <a:gd name="connsiteY412" fmla="*/ 1193292 h 1716500"/>
                <a:gd name="connsiteX413" fmla="*/ 999839 w 1022699"/>
                <a:gd name="connsiteY413" fmla="*/ 1180624 h 1716500"/>
                <a:gd name="connsiteX414" fmla="*/ 1000792 w 1022699"/>
                <a:gd name="connsiteY414" fmla="*/ 1175385 h 1716500"/>
                <a:gd name="connsiteX415" fmla="*/ 1002316 w 1022699"/>
                <a:gd name="connsiteY415" fmla="*/ 1165670 h 1716500"/>
                <a:gd name="connsiteX416" fmla="*/ 1004507 w 1022699"/>
                <a:gd name="connsiteY416" fmla="*/ 1151763 h 1716500"/>
                <a:gd name="connsiteX417" fmla="*/ 1006697 w 1022699"/>
                <a:gd name="connsiteY417" fmla="*/ 1136333 h 1716500"/>
                <a:gd name="connsiteX418" fmla="*/ 1008698 w 1022699"/>
                <a:gd name="connsiteY418" fmla="*/ 1121950 h 1716500"/>
                <a:gd name="connsiteX419" fmla="*/ 1009364 w 1022699"/>
                <a:gd name="connsiteY419" fmla="*/ 1117187 h 1716500"/>
                <a:gd name="connsiteX420" fmla="*/ 1010603 w 1022699"/>
                <a:gd name="connsiteY420" fmla="*/ 1106615 h 1716500"/>
                <a:gd name="connsiteX421" fmla="*/ 1012508 w 1022699"/>
                <a:gd name="connsiteY421" fmla="*/ 1090041 h 1716500"/>
                <a:gd name="connsiteX422" fmla="*/ 1014032 w 1022699"/>
                <a:gd name="connsiteY422" fmla="*/ 1074325 h 1716500"/>
                <a:gd name="connsiteX423" fmla="*/ 1015651 w 1022699"/>
                <a:gd name="connsiteY423" fmla="*/ 1057180 h 1716500"/>
                <a:gd name="connsiteX424" fmla="*/ 1016127 w 1022699"/>
                <a:gd name="connsiteY424" fmla="*/ 1051465 h 1716500"/>
                <a:gd name="connsiteX425" fmla="*/ 1016794 w 1022699"/>
                <a:gd name="connsiteY425" fmla="*/ 1041654 h 1716500"/>
                <a:gd name="connsiteX426" fmla="*/ 1018223 w 1022699"/>
                <a:gd name="connsiteY426" fmla="*/ 1021556 h 1716500"/>
                <a:gd name="connsiteX427" fmla="*/ 1019175 w 1022699"/>
                <a:gd name="connsiteY427" fmla="*/ 1005650 h 1716500"/>
                <a:gd name="connsiteX428" fmla="*/ 1020223 w 1022699"/>
                <a:gd name="connsiteY428" fmla="*/ 984885 h 1716500"/>
                <a:gd name="connsiteX429" fmla="*/ 1020699 w 1022699"/>
                <a:gd name="connsiteY429" fmla="*/ 976503 h 1716500"/>
                <a:gd name="connsiteX430" fmla="*/ 1020985 w 1022699"/>
                <a:gd name="connsiteY430" fmla="*/ 968978 h 1716500"/>
                <a:gd name="connsiteX431" fmla="*/ 1021842 w 1022699"/>
                <a:gd name="connsiteY431" fmla="*/ 943642 h 1716500"/>
                <a:gd name="connsiteX432" fmla="*/ 1022223 w 1022699"/>
                <a:gd name="connsiteY432" fmla="*/ 928592 h 1716500"/>
                <a:gd name="connsiteX433" fmla="*/ 594741 w 1022699"/>
                <a:gd name="connsiteY433" fmla="*/ 613886 h 1716500"/>
                <a:gd name="connsiteX434" fmla="*/ 597503 w 1022699"/>
                <a:gd name="connsiteY434" fmla="*/ 620363 h 1716500"/>
                <a:gd name="connsiteX435" fmla="*/ 605600 w 1022699"/>
                <a:gd name="connsiteY435" fmla="*/ 639699 h 1716500"/>
                <a:gd name="connsiteX436" fmla="*/ 609029 w 1022699"/>
                <a:gd name="connsiteY436" fmla="*/ 648176 h 1716500"/>
                <a:gd name="connsiteX437" fmla="*/ 616268 w 1022699"/>
                <a:gd name="connsiteY437" fmla="*/ 666940 h 1716500"/>
                <a:gd name="connsiteX438" fmla="*/ 619220 w 1022699"/>
                <a:gd name="connsiteY438" fmla="*/ 674846 h 1716500"/>
                <a:gd name="connsiteX439" fmla="*/ 627793 w 1022699"/>
                <a:gd name="connsiteY439" fmla="*/ 699135 h 1716500"/>
                <a:gd name="connsiteX440" fmla="*/ 628745 w 1022699"/>
                <a:gd name="connsiteY440" fmla="*/ 701993 h 1716500"/>
                <a:gd name="connsiteX441" fmla="*/ 637699 w 1022699"/>
                <a:gd name="connsiteY441" fmla="*/ 729901 h 1716500"/>
                <a:gd name="connsiteX442" fmla="*/ 640652 w 1022699"/>
                <a:gd name="connsiteY442" fmla="*/ 740093 h 1716500"/>
                <a:gd name="connsiteX443" fmla="*/ 645986 w 1022699"/>
                <a:gd name="connsiteY443" fmla="*/ 758666 h 1716500"/>
                <a:gd name="connsiteX444" fmla="*/ 649510 w 1022699"/>
                <a:gd name="connsiteY444" fmla="*/ 772001 h 1716500"/>
                <a:gd name="connsiteX445" fmla="*/ 653701 w 1022699"/>
                <a:gd name="connsiteY445" fmla="*/ 788194 h 1716500"/>
                <a:gd name="connsiteX446" fmla="*/ 657225 w 1022699"/>
                <a:gd name="connsiteY446" fmla="*/ 803434 h 1716500"/>
                <a:gd name="connsiteX447" fmla="*/ 660654 w 1022699"/>
                <a:gd name="connsiteY447" fmla="*/ 818674 h 1716500"/>
                <a:gd name="connsiteX448" fmla="*/ 664083 w 1022699"/>
                <a:gd name="connsiteY448" fmla="*/ 835628 h 1716500"/>
                <a:gd name="connsiteX449" fmla="*/ 666083 w 1022699"/>
                <a:gd name="connsiteY449" fmla="*/ 845915 h 1716500"/>
                <a:gd name="connsiteX450" fmla="*/ 664655 w 1022699"/>
                <a:gd name="connsiteY450" fmla="*/ 846011 h 1716500"/>
                <a:gd name="connsiteX451" fmla="*/ 655225 w 1022699"/>
                <a:gd name="connsiteY451" fmla="*/ 845820 h 1716500"/>
                <a:gd name="connsiteX452" fmla="*/ 654463 w 1022699"/>
                <a:gd name="connsiteY452" fmla="*/ 845725 h 1716500"/>
                <a:gd name="connsiteX453" fmla="*/ 644938 w 1022699"/>
                <a:gd name="connsiteY453" fmla="*/ 844487 h 1716500"/>
                <a:gd name="connsiteX454" fmla="*/ 643604 w 1022699"/>
                <a:gd name="connsiteY454" fmla="*/ 844296 h 1716500"/>
                <a:gd name="connsiteX455" fmla="*/ 633698 w 1022699"/>
                <a:gd name="connsiteY455" fmla="*/ 842010 h 1716500"/>
                <a:gd name="connsiteX456" fmla="*/ 632365 w 1022699"/>
                <a:gd name="connsiteY456" fmla="*/ 841629 h 1716500"/>
                <a:gd name="connsiteX457" fmla="*/ 622268 w 1022699"/>
                <a:gd name="connsiteY457" fmla="*/ 838295 h 1716500"/>
                <a:gd name="connsiteX458" fmla="*/ 621030 w 1022699"/>
                <a:gd name="connsiteY458" fmla="*/ 837819 h 1716500"/>
                <a:gd name="connsiteX459" fmla="*/ 610743 w 1022699"/>
                <a:gd name="connsiteY459" fmla="*/ 833342 h 1716500"/>
                <a:gd name="connsiteX460" fmla="*/ 609600 w 1022699"/>
                <a:gd name="connsiteY460" fmla="*/ 832866 h 1716500"/>
                <a:gd name="connsiteX461" fmla="*/ 598361 w 1022699"/>
                <a:gd name="connsiteY461" fmla="*/ 826865 h 1716500"/>
                <a:gd name="connsiteX462" fmla="*/ 583787 w 1022699"/>
                <a:gd name="connsiteY462" fmla="*/ 817531 h 1716500"/>
                <a:gd name="connsiteX463" fmla="*/ 582835 w 1022699"/>
                <a:gd name="connsiteY463" fmla="*/ 816864 h 1716500"/>
                <a:gd name="connsiteX464" fmla="*/ 569405 w 1022699"/>
                <a:gd name="connsiteY464" fmla="*/ 806291 h 1716500"/>
                <a:gd name="connsiteX465" fmla="*/ 568738 w 1022699"/>
                <a:gd name="connsiteY465" fmla="*/ 805720 h 1716500"/>
                <a:gd name="connsiteX466" fmla="*/ 555784 w 1022699"/>
                <a:gd name="connsiteY466" fmla="*/ 793623 h 1716500"/>
                <a:gd name="connsiteX467" fmla="*/ 555498 w 1022699"/>
                <a:gd name="connsiteY467" fmla="*/ 793337 h 1716500"/>
                <a:gd name="connsiteX468" fmla="*/ 543211 w 1022699"/>
                <a:gd name="connsiteY468" fmla="*/ 779621 h 1716500"/>
                <a:gd name="connsiteX469" fmla="*/ 542830 w 1022699"/>
                <a:gd name="connsiteY469" fmla="*/ 779145 h 1716500"/>
                <a:gd name="connsiteX470" fmla="*/ 532162 w 1022699"/>
                <a:gd name="connsiteY470" fmla="*/ 765048 h 1716500"/>
                <a:gd name="connsiteX471" fmla="*/ 530543 w 1022699"/>
                <a:gd name="connsiteY471" fmla="*/ 762857 h 1716500"/>
                <a:gd name="connsiteX472" fmla="*/ 523780 w 1022699"/>
                <a:gd name="connsiteY472" fmla="*/ 752380 h 1716500"/>
                <a:gd name="connsiteX473" fmla="*/ 519398 w 1022699"/>
                <a:gd name="connsiteY473" fmla="*/ 745522 h 1716500"/>
                <a:gd name="connsiteX474" fmla="*/ 510350 w 1022699"/>
                <a:gd name="connsiteY474" fmla="*/ 729139 h 1716500"/>
                <a:gd name="connsiteX475" fmla="*/ 509492 w 1022699"/>
                <a:gd name="connsiteY475" fmla="*/ 727424 h 1716500"/>
                <a:gd name="connsiteX476" fmla="*/ 500348 w 1022699"/>
                <a:gd name="connsiteY476" fmla="*/ 708184 h 1716500"/>
                <a:gd name="connsiteX477" fmla="*/ 492062 w 1022699"/>
                <a:gd name="connsiteY477" fmla="*/ 687038 h 1716500"/>
                <a:gd name="connsiteX478" fmla="*/ 491585 w 1022699"/>
                <a:gd name="connsiteY478" fmla="*/ 685705 h 1716500"/>
                <a:gd name="connsiteX479" fmla="*/ 484537 w 1022699"/>
                <a:gd name="connsiteY479" fmla="*/ 663226 h 1716500"/>
                <a:gd name="connsiteX480" fmla="*/ 484442 w 1022699"/>
                <a:gd name="connsiteY480" fmla="*/ 662750 h 1716500"/>
                <a:gd name="connsiteX481" fmla="*/ 478346 w 1022699"/>
                <a:gd name="connsiteY481" fmla="*/ 637889 h 1716500"/>
                <a:gd name="connsiteX482" fmla="*/ 478155 w 1022699"/>
                <a:gd name="connsiteY482" fmla="*/ 636842 h 1716500"/>
                <a:gd name="connsiteX483" fmla="*/ 473583 w 1022699"/>
                <a:gd name="connsiteY483" fmla="*/ 612267 h 1716500"/>
                <a:gd name="connsiteX484" fmla="*/ 473202 w 1022699"/>
                <a:gd name="connsiteY484" fmla="*/ 609886 h 1716500"/>
                <a:gd name="connsiteX485" fmla="*/ 469773 w 1022699"/>
                <a:gd name="connsiteY485" fmla="*/ 584930 h 1716500"/>
                <a:gd name="connsiteX486" fmla="*/ 469011 w 1022699"/>
                <a:gd name="connsiteY486" fmla="*/ 577882 h 1716500"/>
                <a:gd name="connsiteX487" fmla="*/ 467106 w 1022699"/>
                <a:gd name="connsiteY487" fmla="*/ 556832 h 1716500"/>
                <a:gd name="connsiteX488" fmla="*/ 466535 w 1022699"/>
                <a:gd name="connsiteY488" fmla="*/ 549021 h 1716500"/>
                <a:gd name="connsiteX489" fmla="*/ 465296 w 1022699"/>
                <a:gd name="connsiteY489" fmla="*/ 524732 h 1716500"/>
                <a:gd name="connsiteX490" fmla="*/ 465011 w 1022699"/>
                <a:gd name="connsiteY490" fmla="*/ 518160 h 1716500"/>
                <a:gd name="connsiteX491" fmla="*/ 464534 w 1022699"/>
                <a:gd name="connsiteY491" fmla="*/ 484727 h 1716500"/>
                <a:gd name="connsiteX492" fmla="*/ 464534 w 1022699"/>
                <a:gd name="connsiteY492" fmla="*/ 481584 h 1716500"/>
                <a:gd name="connsiteX493" fmla="*/ 465011 w 1022699"/>
                <a:gd name="connsiteY493" fmla="*/ 458819 h 1716500"/>
                <a:gd name="connsiteX494" fmla="*/ 465106 w 1022699"/>
                <a:gd name="connsiteY494" fmla="*/ 455962 h 1716500"/>
                <a:gd name="connsiteX495" fmla="*/ 466344 w 1022699"/>
                <a:gd name="connsiteY495" fmla="*/ 436245 h 1716500"/>
                <a:gd name="connsiteX496" fmla="*/ 466725 w 1022699"/>
                <a:gd name="connsiteY496" fmla="*/ 431864 h 1716500"/>
                <a:gd name="connsiteX497" fmla="*/ 468440 w 1022699"/>
                <a:gd name="connsiteY497" fmla="*/ 415481 h 1716500"/>
                <a:gd name="connsiteX498" fmla="*/ 468630 w 1022699"/>
                <a:gd name="connsiteY498" fmla="*/ 414147 h 1716500"/>
                <a:gd name="connsiteX499" fmla="*/ 469392 w 1022699"/>
                <a:gd name="connsiteY499" fmla="*/ 409289 h 1716500"/>
                <a:gd name="connsiteX500" fmla="*/ 473107 w 1022699"/>
                <a:gd name="connsiteY500" fmla="*/ 413575 h 1716500"/>
                <a:gd name="connsiteX501" fmla="*/ 473488 w 1022699"/>
                <a:gd name="connsiteY501" fmla="*/ 414052 h 1716500"/>
                <a:gd name="connsiteX502" fmla="*/ 488823 w 1022699"/>
                <a:gd name="connsiteY502" fmla="*/ 433197 h 1716500"/>
                <a:gd name="connsiteX503" fmla="*/ 494062 w 1022699"/>
                <a:gd name="connsiteY503" fmla="*/ 440055 h 1716500"/>
                <a:gd name="connsiteX504" fmla="*/ 503111 w 1022699"/>
                <a:gd name="connsiteY504" fmla="*/ 452247 h 1716500"/>
                <a:gd name="connsiteX505" fmla="*/ 514445 w 1022699"/>
                <a:gd name="connsiteY505" fmla="*/ 468249 h 1716500"/>
                <a:gd name="connsiteX506" fmla="*/ 521875 w 1022699"/>
                <a:gd name="connsiteY506" fmla="*/ 479203 h 1716500"/>
                <a:gd name="connsiteX507" fmla="*/ 528257 w 1022699"/>
                <a:gd name="connsiteY507" fmla="*/ 489014 h 1716500"/>
                <a:gd name="connsiteX508" fmla="*/ 537020 w 1022699"/>
                <a:gd name="connsiteY508" fmla="*/ 502920 h 1716500"/>
                <a:gd name="connsiteX509" fmla="*/ 543211 w 1022699"/>
                <a:gd name="connsiteY509" fmla="*/ 513112 h 1716500"/>
                <a:gd name="connsiteX510" fmla="*/ 550450 w 1022699"/>
                <a:gd name="connsiteY510" fmla="*/ 525590 h 1716500"/>
                <a:gd name="connsiteX511" fmla="*/ 559975 w 1022699"/>
                <a:gd name="connsiteY511" fmla="*/ 542639 h 1716500"/>
                <a:gd name="connsiteX512" fmla="*/ 567119 w 1022699"/>
                <a:gd name="connsiteY512" fmla="*/ 555879 h 1716500"/>
                <a:gd name="connsiteX513" fmla="*/ 571595 w 1022699"/>
                <a:gd name="connsiteY513" fmla="*/ 564547 h 1716500"/>
                <a:gd name="connsiteX514" fmla="*/ 583025 w 1022699"/>
                <a:gd name="connsiteY514" fmla="*/ 587693 h 1716500"/>
                <a:gd name="connsiteX515" fmla="*/ 594741 w 1022699"/>
                <a:gd name="connsiteY515" fmla="*/ 613886 h 1716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Lst>
              <a:rect l="l" t="t" r="r" b="b"/>
              <a:pathLst>
                <a:path w="1022699" h="1716500">
                  <a:moveTo>
                    <a:pt x="1022223" y="928592"/>
                  </a:moveTo>
                  <a:cubicBezTo>
                    <a:pt x="1022414" y="919067"/>
                    <a:pt x="1022509" y="909352"/>
                    <a:pt x="1022604" y="899636"/>
                  </a:cubicBezTo>
                  <a:cubicBezTo>
                    <a:pt x="1022604" y="896207"/>
                    <a:pt x="1022699" y="892969"/>
                    <a:pt x="1022699" y="889540"/>
                  </a:cubicBezTo>
                  <a:cubicBezTo>
                    <a:pt x="1022699" y="887730"/>
                    <a:pt x="1022699" y="885920"/>
                    <a:pt x="1022699" y="884111"/>
                  </a:cubicBezTo>
                  <a:cubicBezTo>
                    <a:pt x="1022699" y="870871"/>
                    <a:pt x="1022509" y="857631"/>
                    <a:pt x="1022128" y="844582"/>
                  </a:cubicBezTo>
                  <a:cubicBezTo>
                    <a:pt x="1022128" y="843153"/>
                    <a:pt x="1022128" y="841724"/>
                    <a:pt x="1022033" y="840296"/>
                  </a:cubicBezTo>
                  <a:cubicBezTo>
                    <a:pt x="1021937" y="837724"/>
                    <a:pt x="1021747" y="835247"/>
                    <a:pt x="1021652" y="832676"/>
                  </a:cubicBezTo>
                  <a:cubicBezTo>
                    <a:pt x="1021271" y="823341"/>
                    <a:pt x="1020890" y="814007"/>
                    <a:pt x="1020318" y="804767"/>
                  </a:cubicBezTo>
                  <a:cubicBezTo>
                    <a:pt x="1020223" y="802386"/>
                    <a:pt x="1020128" y="799910"/>
                    <a:pt x="1019937" y="797528"/>
                  </a:cubicBezTo>
                  <a:cubicBezTo>
                    <a:pt x="1019842" y="795719"/>
                    <a:pt x="1019651" y="794004"/>
                    <a:pt x="1019556" y="792194"/>
                  </a:cubicBezTo>
                  <a:cubicBezTo>
                    <a:pt x="1018985" y="783431"/>
                    <a:pt x="1018223" y="774668"/>
                    <a:pt x="1017461" y="766001"/>
                  </a:cubicBezTo>
                  <a:cubicBezTo>
                    <a:pt x="1017175" y="763334"/>
                    <a:pt x="1017080" y="760571"/>
                    <a:pt x="1016794" y="757904"/>
                  </a:cubicBezTo>
                  <a:cubicBezTo>
                    <a:pt x="1016699" y="757047"/>
                    <a:pt x="1016603" y="756285"/>
                    <a:pt x="1016508" y="755428"/>
                  </a:cubicBezTo>
                  <a:cubicBezTo>
                    <a:pt x="1015460" y="744474"/>
                    <a:pt x="1014222" y="733711"/>
                    <a:pt x="1012889" y="722852"/>
                  </a:cubicBezTo>
                  <a:cubicBezTo>
                    <a:pt x="1012793" y="722186"/>
                    <a:pt x="1012793" y="721519"/>
                    <a:pt x="1012698" y="720852"/>
                  </a:cubicBezTo>
                  <a:cubicBezTo>
                    <a:pt x="1012698" y="720757"/>
                    <a:pt x="1012698" y="720757"/>
                    <a:pt x="1012698" y="720662"/>
                  </a:cubicBezTo>
                  <a:cubicBezTo>
                    <a:pt x="1011269" y="709422"/>
                    <a:pt x="1009650" y="698373"/>
                    <a:pt x="1007936" y="687324"/>
                  </a:cubicBezTo>
                  <a:cubicBezTo>
                    <a:pt x="1007840" y="686848"/>
                    <a:pt x="1007840" y="686372"/>
                    <a:pt x="1007745" y="685895"/>
                  </a:cubicBezTo>
                  <a:cubicBezTo>
                    <a:pt x="1007174" y="682371"/>
                    <a:pt x="1006507" y="678942"/>
                    <a:pt x="1005935" y="675418"/>
                  </a:cubicBezTo>
                  <a:cubicBezTo>
                    <a:pt x="1004792" y="668560"/>
                    <a:pt x="1003649" y="661702"/>
                    <a:pt x="1002411" y="654939"/>
                  </a:cubicBezTo>
                  <a:cubicBezTo>
                    <a:pt x="1002221" y="654177"/>
                    <a:pt x="1002125" y="653320"/>
                    <a:pt x="1002030" y="652558"/>
                  </a:cubicBezTo>
                  <a:cubicBezTo>
                    <a:pt x="1001268" y="648557"/>
                    <a:pt x="1000411" y="644652"/>
                    <a:pt x="999649" y="640747"/>
                  </a:cubicBezTo>
                  <a:cubicBezTo>
                    <a:pt x="998506" y="635032"/>
                    <a:pt x="997363" y="629317"/>
                    <a:pt x="996220" y="623697"/>
                  </a:cubicBezTo>
                  <a:cubicBezTo>
                    <a:pt x="996029" y="622745"/>
                    <a:pt x="995839" y="621792"/>
                    <a:pt x="995648" y="620840"/>
                  </a:cubicBezTo>
                  <a:cubicBezTo>
                    <a:pt x="994791" y="616744"/>
                    <a:pt x="993743" y="612648"/>
                    <a:pt x="992791" y="608552"/>
                  </a:cubicBezTo>
                  <a:cubicBezTo>
                    <a:pt x="991648" y="603409"/>
                    <a:pt x="990505" y="598361"/>
                    <a:pt x="989267" y="593217"/>
                  </a:cubicBezTo>
                  <a:cubicBezTo>
                    <a:pt x="989076" y="592265"/>
                    <a:pt x="988790" y="591312"/>
                    <a:pt x="988600" y="590360"/>
                  </a:cubicBezTo>
                  <a:cubicBezTo>
                    <a:pt x="987457" y="585883"/>
                    <a:pt x="986314" y="581501"/>
                    <a:pt x="985076" y="577120"/>
                  </a:cubicBezTo>
                  <a:cubicBezTo>
                    <a:pt x="983933" y="572643"/>
                    <a:pt x="982790" y="568166"/>
                    <a:pt x="981551" y="563690"/>
                  </a:cubicBezTo>
                  <a:cubicBezTo>
                    <a:pt x="981361" y="562928"/>
                    <a:pt x="981170" y="562070"/>
                    <a:pt x="980885" y="561213"/>
                  </a:cubicBezTo>
                  <a:cubicBezTo>
                    <a:pt x="979361" y="555879"/>
                    <a:pt x="977741" y="550545"/>
                    <a:pt x="976217" y="545211"/>
                  </a:cubicBezTo>
                  <a:cubicBezTo>
                    <a:pt x="975170" y="541782"/>
                    <a:pt x="974217" y="538353"/>
                    <a:pt x="973169" y="534924"/>
                  </a:cubicBezTo>
                  <a:cubicBezTo>
                    <a:pt x="973074" y="534448"/>
                    <a:pt x="972884" y="533972"/>
                    <a:pt x="972788" y="533495"/>
                  </a:cubicBezTo>
                  <a:cubicBezTo>
                    <a:pt x="970121" y="524732"/>
                    <a:pt x="967264" y="515969"/>
                    <a:pt x="964406" y="507301"/>
                  </a:cubicBezTo>
                  <a:cubicBezTo>
                    <a:pt x="964406" y="507206"/>
                    <a:pt x="964311" y="507111"/>
                    <a:pt x="964311" y="507016"/>
                  </a:cubicBezTo>
                  <a:cubicBezTo>
                    <a:pt x="964025" y="506063"/>
                    <a:pt x="963644" y="505111"/>
                    <a:pt x="963359" y="504158"/>
                  </a:cubicBezTo>
                  <a:cubicBezTo>
                    <a:pt x="960977" y="497015"/>
                    <a:pt x="958501" y="489871"/>
                    <a:pt x="955929" y="482727"/>
                  </a:cubicBezTo>
                  <a:cubicBezTo>
                    <a:pt x="955548" y="481775"/>
                    <a:pt x="955167" y="480822"/>
                    <a:pt x="954786" y="479774"/>
                  </a:cubicBezTo>
                  <a:cubicBezTo>
                    <a:pt x="953834" y="477107"/>
                    <a:pt x="952786" y="474536"/>
                    <a:pt x="951833" y="471869"/>
                  </a:cubicBezTo>
                  <a:cubicBezTo>
                    <a:pt x="950309" y="467773"/>
                    <a:pt x="948785" y="463677"/>
                    <a:pt x="947261" y="459676"/>
                  </a:cubicBezTo>
                  <a:cubicBezTo>
                    <a:pt x="946404" y="457486"/>
                    <a:pt x="945452" y="455295"/>
                    <a:pt x="944594" y="453009"/>
                  </a:cubicBezTo>
                  <a:cubicBezTo>
                    <a:pt x="943451" y="450247"/>
                    <a:pt x="942308" y="447389"/>
                    <a:pt x="941165" y="444627"/>
                  </a:cubicBezTo>
                  <a:cubicBezTo>
                    <a:pt x="940213" y="442341"/>
                    <a:pt x="939356" y="439960"/>
                    <a:pt x="938403" y="437674"/>
                  </a:cubicBezTo>
                  <a:cubicBezTo>
                    <a:pt x="936689" y="433483"/>
                    <a:pt x="934879" y="429292"/>
                    <a:pt x="933069" y="425196"/>
                  </a:cubicBezTo>
                  <a:cubicBezTo>
                    <a:pt x="932117" y="423100"/>
                    <a:pt x="931259" y="420910"/>
                    <a:pt x="930307" y="418814"/>
                  </a:cubicBezTo>
                  <a:cubicBezTo>
                    <a:pt x="929926" y="417957"/>
                    <a:pt x="929640" y="417195"/>
                    <a:pt x="929259" y="416338"/>
                  </a:cubicBezTo>
                  <a:cubicBezTo>
                    <a:pt x="926116" y="409194"/>
                    <a:pt x="922877" y="402050"/>
                    <a:pt x="919544" y="395002"/>
                  </a:cubicBezTo>
                  <a:cubicBezTo>
                    <a:pt x="919163" y="394145"/>
                    <a:pt x="918782" y="393383"/>
                    <a:pt x="918401" y="392525"/>
                  </a:cubicBezTo>
                  <a:cubicBezTo>
                    <a:pt x="915734" y="386810"/>
                    <a:pt x="912971" y="381191"/>
                    <a:pt x="910209" y="375571"/>
                  </a:cubicBezTo>
                  <a:cubicBezTo>
                    <a:pt x="909161" y="373475"/>
                    <a:pt x="908114" y="371475"/>
                    <a:pt x="907066" y="369380"/>
                  </a:cubicBezTo>
                  <a:cubicBezTo>
                    <a:pt x="905637" y="366522"/>
                    <a:pt x="904113" y="363665"/>
                    <a:pt x="902589" y="360712"/>
                  </a:cubicBezTo>
                  <a:cubicBezTo>
                    <a:pt x="901446" y="358426"/>
                    <a:pt x="900303" y="356140"/>
                    <a:pt x="899065" y="353949"/>
                  </a:cubicBezTo>
                  <a:cubicBezTo>
                    <a:pt x="897922" y="351758"/>
                    <a:pt x="896588" y="349568"/>
                    <a:pt x="895445" y="347377"/>
                  </a:cubicBezTo>
                  <a:cubicBezTo>
                    <a:pt x="892302" y="341662"/>
                    <a:pt x="889159" y="336042"/>
                    <a:pt x="886015" y="330422"/>
                  </a:cubicBezTo>
                  <a:cubicBezTo>
                    <a:pt x="884777" y="328327"/>
                    <a:pt x="883730" y="326231"/>
                    <a:pt x="882491" y="324136"/>
                  </a:cubicBezTo>
                  <a:cubicBezTo>
                    <a:pt x="881253" y="322040"/>
                    <a:pt x="880015" y="320040"/>
                    <a:pt x="878777" y="317945"/>
                  </a:cubicBezTo>
                  <a:cubicBezTo>
                    <a:pt x="876776" y="314516"/>
                    <a:pt x="874681" y="311182"/>
                    <a:pt x="872585" y="307753"/>
                  </a:cubicBezTo>
                  <a:cubicBezTo>
                    <a:pt x="869728" y="303086"/>
                    <a:pt x="866775" y="298418"/>
                    <a:pt x="863822" y="293846"/>
                  </a:cubicBezTo>
                  <a:cubicBezTo>
                    <a:pt x="861727" y="290608"/>
                    <a:pt x="859631" y="287274"/>
                    <a:pt x="857440" y="284036"/>
                  </a:cubicBezTo>
                  <a:cubicBezTo>
                    <a:pt x="856393" y="282512"/>
                    <a:pt x="855440" y="280892"/>
                    <a:pt x="854393" y="279273"/>
                  </a:cubicBezTo>
                  <a:cubicBezTo>
                    <a:pt x="852964" y="277178"/>
                    <a:pt x="851440" y="275177"/>
                    <a:pt x="850011" y="273082"/>
                  </a:cubicBezTo>
                  <a:cubicBezTo>
                    <a:pt x="846296" y="267653"/>
                    <a:pt x="842486" y="262319"/>
                    <a:pt x="838676" y="257080"/>
                  </a:cubicBezTo>
                  <a:cubicBezTo>
                    <a:pt x="837438" y="255365"/>
                    <a:pt x="836200" y="253556"/>
                    <a:pt x="834962" y="251841"/>
                  </a:cubicBezTo>
                  <a:cubicBezTo>
                    <a:pt x="833247" y="249460"/>
                    <a:pt x="831437" y="247174"/>
                    <a:pt x="829628" y="244888"/>
                  </a:cubicBezTo>
                  <a:cubicBezTo>
                    <a:pt x="827913" y="242602"/>
                    <a:pt x="826103" y="240221"/>
                    <a:pt x="824294" y="237935"/>
                  </a:cubicBezTo>
                  <a:cubicBezTo>
                    <a:pt x="823246" y="236601"/>
                    <a:pt x="822198" y="235172"/>
                    <a:pt x="821150" y="233839"/>
                  </a:cubicBezTo>
                  <a:cubicBezTo>
                    <a:pt x="817150" y="228791"/>
                    <a:pt x="813054" y="223742"/>
                    <a:pt x="808958" y="218789"/>
                  </a:cubicBezTo>
                  <a:cubicBezTo>
                    <a:pt x="808863" y="218599"/>
                    <a:pt x="808673" y="218408"/>
                    <a:pt x="808577" y="218313"/>
                  </a:cubicBezTo>
                  <a:cubicBezTo>
                    <a:pt x="808577" y="218313"/>
                    <a:pt x="808482" y="218218"/>
                    <a:pt x="808482" y="218218"/>
                  </a:cubicBezTo>
                  <a:cubicBezTo>
                    <a:pt x="804291" y="213169"/>
                    <a:pt x="800100" y="208312"/>
                    <a:pt x="795814" y="203359"/>
                  </a:cubicBezTo>
                  <a:cubicBezTo>
                    <a:pt x="794576" y="201930"/>
                    <a:pt x="793337" y="200597"/>
                    <a:pt x="792099" y="199263"/>
                  </a:cubicBezTo>
                  <a:cubicBezTo>
                    <a:pt x="790575" y="197549"/>
                    <a:pt x="789051" y="195929"/>
                    <a:pt x="787527" y="194215"/>
                  </a:cubicBezTo>
                  <a:cubicBezTo>
                    <a:pt x="785908" y="192405"/>
                    <a:pt x="784289" y="190595"/>
                    <a:pt x="782574" y="188786"/>
                  </a:cubicBezTo>
                  <a:cubicBezTo>
                    <a:pt x="779526" y="185547"/>
                    <a:pt x="776478" y="182309"/>
                    <a:pt x="773335" y="179070"/>
                  </a:cubicBezTo>
                  <a:cubicBezTo>
                    <a:pt x="772097" y="177832"/>
                    <a:pt x="770954" y="176594"/>
                    <a:pt x="769811" y="175355"/>
                  </a:cubicBezTo>
                  <a:cubicBezTo>
                    <a:pt x="769334" y="174879"/>
                    <a:pt x="768953" y="174403"/>
                    <a:pt x="768477" y="174022"/>
                  </a:cubicBezTo>
                  <a:cubicBezTo>
                    <a:pt x="763524" y="168974"/>
                    <a:pt x="758381" y="163925"/>
                    <a:pt x="753237" y="158972"/>
                  </a:cubicBezTo>
                  <a:cubicBezTo>
                    <a:pt x="752761" y="158496"/>
                    <a:pt x="752189" y="158020"/>
                    <a:pt x="751713" y="157544"/>
                  </a:cubicBezTo>
                  <a:cubicBezTo>
                    <a:pt x="750094" y="156019"/>
                    <a:pt x="748475" y="154496"/>
                    <a:pt x="746855" y="152972"/>
                  </a:cubicBezTo>
                  <a:cubicBezTo>
                    <a:pt x="743522" y="149924"/>
                    <a:pt x="740283" y="146780"/>
                    <a:pt x="736949" y="143732"/>
                  </a:cubicBezTo>
                  <a:cubicBezTo>
                    <a:pt x="735616" y="142494"/>
                    <a:pt x="734187" y="141351"/>
                    <a:pt x="732854" y="140113"/>
                  </a:cubicBezTo>
                  <a:cubicBezTo>
                    <a:pt x="730568" y="138113"/>
                    <a:pt x="728186" y="136017"/>
                    <a:pt x="725900" y="134017"/>
                  </a:cubicBezTo>
                  <a:cubicBezTo>
                    <a:pt x="723805" y="132207"/>
                    <a:pt x="721805" y="130397"/>
                    <a:pt x="719709" y="128588"/>
                  </a:cubicBezTo>
                  <a:cubicBezTo>
                    <a:pt x="717423" y="126683"/>
                    <a:pt x="715137" y="124873"/>
                    <a:pt x="712851" y="122968"/>
                  </a:cubicBezTo>
                  <a:cubicBezTo>
                    <a:pt x="710375" y="120968"/>
                    <a:pt x="707898" y="118967"/>
                    <a:pt x="705422" y="116967"/>
                  </a:cubicBezTo>
                  <a:cubicBezTo>
                    <a:pt x="704088" y="115919"/>
                    <a:pt x="702850" y="114776"/>
                    <a:pt x="701516" y="113824"/>
                  </a:cubicBezTo>
                  <a:cubicBezTo>
                    <a:pt x="698183" y="111157"/>
                    <a:pt x="694754" y="108680"/>
                    <a:pt x="691325" y="106013"/>
                  </a:cubicBezTo>
                  <a:cubicBezTo>
                    <a:pt x="689039" y="104299"/>
                    <a:pt x="686848" y="102584"/>
                    <a:pt x="684562" y="100870"/>
                  </a:cubicBezTo>
                  <a:cubicBezTo>
                    <a:pt x="683895" y="100394"/>
                    <a:pt x="683228" y="99822"/>
                    <a:pt x="682562" y="99346"/>
                  </a:cubicBezTo>
                  <a:cubicBezTo>
                    <a:pt x="676847" y="95155"/>
                    <a:pt x="671036" y="91059"/>
                    <a:pt x="665131" y="86963"/>
                  </a:cubicBezTo>
                  <a:cubicBezTo>
                    <a:pt x="664464" y="86487"/>
                    <a:pt x="663797" y="86011"/>
                    <a:pt x="663035" y="85439"/>
                  </a:cubicBezTo>
                  <a:cubicBezTo>
                    <a:pt x="663131" y="85820"/>
                    <a:pt x="663035" y="85725"/>
                    <a:pt x="663035" y="85725"/>
                  </a:cubicBezTo>
                  <a:cubicBezTo>
                    <a:pt x="656273" y="81058"/>
                    <a:pt x="649415" y="76486"/>
                    <a:pt x="642366" y="72104"/>
                  </a:cubicBezTo>
                  <a:cubicBezTo>
                    <a:pt x="641890" y="71819"/>
                    <a:pt x="641414" y="71533"/>
                    <a:pt x="640937" y="71247"/>
                  </a:cubicBezTo>
                  <a:cubicBezTo>
                    <a:pt x="638365" y="69628"/>
                    <a:pt x="635794" y="68104"/>
                    <a:pt x="633222" y="66485"/>
                  </a:cubicBezTo>
                  <a:cubicBezTo>
                    <a:pt x="629031" y="63913"/>
                    <a:pt x="624840" y="61246"/>
                    <a:pt x="620554" y="58769"/>
                  </a:cubicBezTo>
                  <a:cubicBezTo>
                    <a:pt x="618839" y="57722"/>
                    <a:pt x="617125" y="56769"/>
                    <a:pt x="615410" y="55721"/>
                  </a:cubicBezTo>
                  <a:cubicBezTo>
                    <a:pt x="610743" y="53054"/>
                    <a:pt x="606076" y="50387"/>
                    <a:pt x="601504" y="47911"/>
                  </a:cubicBezTo>
                  <a:cubicBezTo>
                    <a:pt x="601504" y="47911"/>
                    <a:pt x="601409" y="47911"/>
                    <a:pt x="601409" y="47911"/>
                  </a:cubicBezTo>
                  <a:cubicBezTo>
                    <a:pt x="596075" y="45053"/>
                    <a:pt x="590740" y="42291"/>
                    <a:pt x="585502" y="39719"/>
                  </a:cubicBezTo>
                  <a:cubicBezTo>
                    <a:pt x="585026" y="39529"/>
                    <a:pt x="584549" y="39243"/>
                    <a:pt x="584073" y="38957"/>
                  </a:cubicBezTo>
                  <a:cubicBezTo>
                    <a:pt x="582835" y="38386"/>
                    <a:pt x="581692" y="37814"/>
                    <a:pt x="580454" y="37243"/>
                  </a:cubicBezTo>
                  <a:cubicBezTo>
                    <a:pt x="576929" y="35528"/>
                    <a:pt x="573405" y="33909"/>
                    <a:pt x="569976" y="32290"/>
                  </a:cubicBezTo>
                  <a:cubicBezTo>
                    <a:pt x="569119" y="31909"/>
                    <a:pt x="568262" y="31433"/>
                    <a:pt x="567404" y="31052"/>
                  </a:cubicBezTo>
                  <a:cubicBezTo>
                    <a:pt x="566357" y="30575"/>
                    <a:pt x="565404" y="30194"/>
                    <a:pt x="564356" y="29718"/>
                  </a:cubicBezTo>
                  <a:cubicBezTo>
                    <a:pt x="561118" y="28289"/>
                    <a:pt x="557879" y="26956"/>
                    <a:pt x="554641" y="25622"/>
                  </a:cubicBezTo>
                  <a:cubicBezTo>
                    <a:pt x="553498" y="25146"/>
                    <a:pt x="552355" y="24670"/>
                    <a:pt x="551212" y="24194"/>
                  </a:cubicBezTo>
                  <a:cubicBezTo>
                    <a:pt x="550545" y="23908"/>
                    <a:pt x="549783" y="23717"/>
                    <a:pt x="549116" y="23432"/>
                  </a:cubicBezTo>
                  <a:cubicBezTo>
                    <a:pt x="545687" y="22098"/>
                    <a:pt x="542258" y="20765"/>
                    <a:pt x="538829" y="19526"/>
                  </a:cubicBezTo>
                  <a:cubicBezTo>
                    <a:pt x="537591" y="19050"/>
                    <a:pt x="536353" y="18574"/>
                    <a:pt x="535210" y="18098"/>
                  </a:cubicBezTo>
                  <a:cubicBezTo>
                    <a:pt x="534829" y="18002"/>
                    <a:pt x="534543" y="17907"/>
                    <a:pt x="534162" y="17812"/>
                  </a:cubicBezTo>
                  <a:cubicBezTo>
                    <a:pt x="529304" y="16097"/>
                    <a:pt x="524447" y="14478"/>
                    <a:pt x="519589" y="13049"/>
                  </a:cubicBezTo>
                  <a:cubicBezTo>
                    <a:pt x="519589" y="13049"/>
                    <a:pt x="519494" y="13049"/>
                    <a:pt x="519494" y="13049"/>
                  </a:cubicBezTo>
                  <a:cubicBezTo>
                    <a:pt x="519113" y="12954"/>
                    <a:pt x="518732" y="12859"/>
                    <a:pt x="518350" y="12764"/>
                  </a:cubicBezTo>
                  <a:cubicBezTo>
                    <a:pt x="513874" y="11430"/>
                    <a:pt x="509397" y="10192"/>
                    <a:pt x="505015" y="9049"/>
                  </a:cubicBezTo>
                  <a:cubicBezTo>
                    <a:pt x="504539" y="8954"/>
                    <a:pt x="504158" y="8763"/>
                    <a:pt x="503682" y="8668"/>
                  </a:cubicBezTo>
                  <a:cubicBezTo>
                    <a:pt x="502634" y="8382"/>
                    <a:pt x="501587" y="8192"/>
                    <a:pt x="500444" y="7906"/>
                  </a:cubicBezTo>
                  <a:cubicBezTo>
                    <a:pt x="497015" y="7049"/>
                    <a:pt x="493586" y="6287"/>
                    <a:pt x="490252" y="5620"/>
                  </a:cubicBezTo>
                  <a:cubicBezTo>
                    <a:pt x="489394" y="5429"/>
                    <a:pt x="488537" y="5239"/>
                    <a:pt x="487775" y="5048"/>
                  </a:cubicBezTo>
                  <a:cubicBezTo>
                    <a:pt x="486918" y="4858"/>
                    <a:pt x="486061" y="4763"/>
                    <a:pt x="485299" y="4667"/>
                  </a:cubicBezTo>
                  <a:cubicBezTo>
                    <a:pt x="481584" y="4000"/>
                    <a:pt x="477965" y="3429"/>
                    <a:pt x="474345" y="2858"/>
                  </a:cubicBezTo>
                  <a:cubicBezTo>
                    <a:pt x="473393" y="2762"/>
                    <a:pt x="472345" y="2477"/>
                    <a:pt x="471392" y="2381"/>
                  </a:cubicBezTo>
                  <a:cubicBezTo>
                    <a:pt x="471011" y="2286"/>
                    <a:pt x="470630" y="2286"/>
                    <a:pt x="470249" y="2286"/>
                  </a:cubicBezTo>
                  <a:cubicBezTo>
                    <a:pt x="465106" y="1619"/>
                    <a:pt x="460058" y="1048"/>
                    <a:pt x="455105" y="762"/>
                  </a:cubicBezTo>
                  <a:cubicBezTo>
                    <a:pt x="454819" y="762"/>
                    <a:pt x="454533" y="667"/>
                    <a:pt x="454343" y="667"/>
                  </a:cubicBezTo>
                  <a:cubicBezTo>
                    <a:pt x="453676" y="667"/>
                    <a:pt x="453009" y="667"/>
                    <a:pt x="452342" y="572"/>
                  </a:cubicBezTo>
                  <a:cubicBezTo>
                    <a:pt x="447675" y="286"/>
                    <a:pt x="443008" y="95"/>
                    <a:pt x="438436" y="95"/>
                  </a:cubicBezTo>
                  <a:cubicBezTo>
                    <a:pt x="437674" y="95"/>
                    <a:pt x="436912" y="0"/>
                    <a:pt x="436055" y="0"/>
                  </a:cubicBezTo>
                  <a:cubicBezTo>
                    <a:pt x="435578" y="0"/>
                    <a:pt x="435197" y="95"/>
                    <a:pt x="434721" y="95"/>
                  </a:cubicBezTo>
                  <a:cubicBezTo>
                    <a:pt x="428816" y="191"/>
                    <a:pt x="423101" y="381"/>
                    <a:pt x="417290" y="857"/>
                  </a:cubicBezTo>
                  <a:cubicBezTo>
                    <a:pt x="416814" y="857"/>
                    <a:pt x="416433" y="857"/>
                    <a:pt x="415957" y="953"/>
                  </a:cubicBezTo>
                  <a:cubicBezTo>
                    <a:pt x="413385" y="1143"/>
                    <a:pt x="410718" y="1429"/>
                    <a:pt x="408146" y="1810"/>
                  </a:cubicBezTo>
                  <a:cubicBezTo>
                    <a:pt x="403193" y="2381"/>
                    <a:pt x="398336" y="3239"/>
                    <a:pt x="393478" y="4191"/>
                  </a:cubicBezTo>
                  <a:cubicBezTo>
                    <a:pt x="392430" y="4382"/>
                    <a:pt x="391478" y="4667"/>
                    <a:pt x="390525" y="4858"/>
                  </a:cubicBezTo>
                  <a:cubicBezTo>
                    <a:pt x="389001" y="5144"/>
                    <a:pt x="387477" y="5525"/>
                    <a:pt x="385953" y="5906"/>
                  </a:cubicBezTo>
                  <a:cubicBezTo>
                    <a:pt x="381572" y="6953"/>
                    <a:pt x="377190" y="8096"/>
                    <a:pt x="372904" y="9525"/>
                  </a:cubicBezTo>
                  <a:cubicBezTo>
                    <a:pt x="371570" y="9906"/>
                    <a:pt x="370332" y="10287"/>
                    <a:pt x="368999" y="10763"/>
                  </a:cubicBezTo>
                  <a:cubicBezTo>
                    <a:pt x="368427" y="10954"/>
                    <a:pt x="367760" y="11144"/>
                    <a:pt x="367094" y="11335"/>
                  </a:cubicBezTo>
                  <a:cubicBezTo>
                    <a:pt x="363760" y="12478"/>
                    <a:pt x="360617" y="13907"/>
                    <a:pt x="357378" y="15240"/>
                  </a:cubicBezTo>
                  <a:cubicBezTo>
                    <a:pt x="355568" y="16002"/>
                    <a:pt x="353663" y="16574"/>
                    <a:pt x="351758" y="17431"/>
                  </a:cubicBezTo>
                  <a:cubicBezTo>
                    <a:pt x="346234" y="19907"/>
                    <a:pt x="340900" y="22670"/>
                    <a:pt x="335661" y="25718"/>
                  </a:cubicBezTo>
                  <a:lnTo>
                    <a:pt x="0" y="220790"/>
                  </a:lnTo>
                  <a:cubicBezTo>
                    <a:pt x="5239" y="217742"/>
                    <a:pt x="10573" y="214979"/>
                    <a:pt x="16097" y="212503"/>
                  </a:cubicBezTo>
                  <a:cubicBezTo>
                    <a:pt x="17907" y="211646"/>
                    <a:pt x="19812" y="210979"/>
                    <a:pt x="21622" y="210217"/>
                  </a:cubicBezTo>
                  <a:cubicBezTo>
                    <a:pt x="25432" y="208598"/>
                    <a:pt x="29242" y="207074"/>
                    <a:pt x="33242" y="205740"/>
                  </a:cubicBezTo>
                  <a:cubicBezTo>
                    <a:pt x="34481" y="205264"/>
                    <a:pt x="35814" y="204978"/>
                    <a:pt x="37147" y="204502"/>
                  </a:cubicBezTo>
                  <a:cubicBezTo>
                    <a:pt x="41434" y="203168"/>
                    <a:pt x="45910" y="201930"/>
                    <a:pt x="50292" y="200882"/>
                  </a:cubicBezTo>
                  <a:cubicBezTo>
                    <a:pt x="51816" y="200501"/>
                    <a:pt x="53340" y="200120"/>
                    <a:pt x="54864" y="199835"/>
                  </a:cubicBezTo>
                  <a:cubicBezTo>
                    <a:pt x="60674" y="198596"/>
                    <a:pt x="66484" y="197549"/>
                    <a:pt x="72485" y="196787"/>
                  </a:cubicBezTo>
                  <a:cubicBezTo>
                    <a:pt x="75533" y="196406"/>
                    <a:pt x="78581" y="196120"/>
                    <a:pt x="81629" y="195929"/>
                  </a:cubicBezTo>
                  <a:cubicBezTo>
                    <a:pt x="87344" y="195453"/>
                    <a:pt x="93155" y="195167"/>
                    <a:pt x="99060" y="195167"/>
                  </a:cubicBezTo>
                  <a:cubicBezTo>
                    <a:pt x="100298" y="195167"/>
                    <a:pt x="101537" y="195167"/>
                    <a:pt x="102775" y="195167"/>
                  </a:cubicBezTo>
                  <a:cubicBezTo>
                    <a:pt x="107347" y="195167"/>
                    <a:pt x="112014" y="195358"/>
                    <a:pt x="116681" y="195644"/>
                  </a:cubicBezTo>
                  <a:cubicBezTo>
                    <a:pt x="117634" y="195739"/>
                    <a:pt x="118491" y="195739"/>
                    <a:pt x="119444" y="195834"/>
                  </a:cubicBezTo>
                  <a:cubicBezTo>
                    <a:pt x="124492" y="196215"/>
                    <a:pt x="129540" y="196691"/>
                    <a:pt x="134684" y="197358"/>
                  </a:cubicBezTo>
                  <a:cubicBezTo>
                    <a:pt x="136017" y="197549"/>
                    <a:pt x="137351" y="197739"/>
                    <a:pt x="138684" y="197930"/>
                  </a:cubicBezTo>
                  <a:cubicBezTo>
                    <a:pt x="142304" y="198501"/>
                    <a:pt x="145923" y="199073"/>
                    <a:pt x="149638" y="199739"/>
                  </a:cubicBezTo>
                  <a:cubicBezTo>
                    <a:pt x="151352" y="200025"/>
                    <a:pt x="152972" y="200406"/>
                    <a:pt x="154686" y="200692"/>
                  </a:cubicBezTo>
                  <a:cubicBezTo>
                    <a:pt x="158115" y="201359"/>
                    <a:pt x="161449" y="202121"/>
                    <a:pt x="164878" y="202978"/>
                  </a:cubicBezTo>
                  <a:cubicBezTo>
                    <a:pt x="166402" y="203359"/>
                    <a:pt x="167926" y="203644"/>
                    <a:pt x="169450" y="204026"/>
                  </a:cubicBezTo>
                  <a:cubicBezTo>
                    <a:pt x="173831" y="205169"/>
                    <a:pt x="178308" y="206407"/>
                    <a:pt x="182785" y="207740"/>
                  </a:cubicBezTo>
                  <a:cubicBezTo>
                    <a:pt x="183166" y="207836"/>
                    <a:pt x="183642" y="207931"/>
                    <a:pt x="184023" y="208121"/>
                  </a:cubicBezTo>
                  <a:cubicBezTo>
                    <a:pt x="188881" y="209550"/>
                    <a:pt x="193739" y="211169"/>
                    <a:pt x="198596" y="212884"/>
                  </a:cubicBezTo>
                  <a:cubicBezTo>
                    <a:pt x="200120" y="213455"/>
                    <a:pt x="201644" y="214027"/>
                    <a:pt x="203168" y="214598"/>
                  </a:cubicBezTo>
                  <a:cubicBezTo>
                    <a:pt x="206597" y="215837"/>
                    <a:pt x="210026" y="217075"/>
                    <a:pt x="213455" y="218504"/>
                  </a:cubicBezTo>
                  <a:cubicBezTo>
                    <a:pt x="215265" y="219266"/>
                    <a:pt x="217075" y="220028"/>
                    <a:pt x="218980" y="220694"/>
                  </a:cubicBezTo>
                  <a:cubicBezTo>
                    <a:pt x="222218" y="222028"/>
                    <a:pt x="225457" y="223361"/>
                    <a:pt x="228695" y="224790"/>
                  </a:cubicBezTo>
                  <a:cubicBezTo>
                    <a:pt x="230600" y="225647"/>
                    <a:pt x="232505" y="226409"/>
                    <a:pt x="234410" y="227362"/>
                  </a:cubicBezTo>
                  <a:cubicBezTo>
                    <a:pt x="237839" y="228981"/>
                    <a:pt x="241364" y="230600"/>
                    <a:pt x="244888" y="232315"/>
                  </a:cubicBezTo>
                  <a:cubicBezTo>
                    <a:pt x="246602" y="233172"/>
                    <a:pt x="248222" y="233934"/>
                    <a:pt x="249936" y="234791"/>
                  </a:cubicBezTo>
                  <a:cubicBezTo>
                    <a:pt x="255175" y="237458"/>
                    <a:pt x="260509" y="240125"/>
                    <a:pt x="265843" y="242983"/>
                  </a:cubicBezTo>
                  <a:cubicBezTo>
                    <a:pt x="270510" y="245459"/>
                    <a:pt x="275177" y="248126"/>
                    <a:pt x="279845" y="250793"/>
                  </a:cubicBezTo>
                  <a:cubicBezTo>
                    <a:pt x="285845" y="254318"/>
                    <a:pt x="291751" y="257937"/>
                    <a:pt x="297656" y="261556"/>
                  </a:cubicBezTo>
                  <a:cubicBezTo>
                    <a:pt x="300228" y="263176"/>
                    <a:pt x="302895" y="264700"/>
                    <a:pt x="305467" y="266319"/>
                  </a:cubicBezTo>
                  <a:cubicBezTo>
                    <a:pt x="312992" y="271082"/>
                    <a:pt x="320421" y="275939"/>
                    <a:pt x="327755" y="280988"/>
                  </a:cubicBezTo>
                  <a:cubicBezTo>
                    <a:pt x="328422" y="281464"/>
                    <a:pt x="329184" y="281940"/>
                    <a:pt x="329851" y="282512"/>
                  </a:cubicBezTo>
                  <a:cubicBezTo>
                    <a:pt x="336423" y="287084"/>
                    <a:pt x="342900" y="291656"/>
                    <a:pt x="349282" y="296418"/>
                  </a:cubicBezTo>
                  <a:cubicBezTo>
                    <a:pt x="351568" y="298133"/>
                    <a:pt x="353759" y="299847"/>
                    <a:pt x="356045" y="301562"/>
                  </a:cubicBezTo>
                  <a:cubicBezTo>
                    <a:pt x="360807" y="305181"/>
                    <a:pt x="365474" y="308800"/>
                    <a:pt x="370142" y="312515"/>
                  </a:cubicBezTo>
                  <a:cubicBezTo>
                    <a:pt x="372618" y="314516"/>
                    <a:pt x="375095" y="316516"/>
                    <a:pt x="377571" y="318516"/>
                  </a:cubicBezTo>
                  <a:cubicBezTo>
                    <a:pt x="381953" y="322136"/>
                    <a:pt x="386334" y="325755"/>
                    <a:pt x="390620" y="329565"/>
                  </a:cubicBezTo>
                  <a:cubicBezTo>
                    <a:pt x="392906" y="331565"/>
                    <a:pt x="395288" y="333566"/>
                    <a:pt x="397574" y="335661"/>
                  </a:cubicBezTo>
                  <a:cubicBezTo>
                    <a:pt x="402336" y="339852"/>
                    <a:pt x="407003" y="344138"/>
                    <a:pt x="411671" y="348520"/>
                  </a:cubicBezTo>
                  <a:cubicBezTo>
                    <a:pt x="413290" y="350044"/>
                    <a:pt x="414909" y="351473"/>
                    <a:pt x="416528" y="352997"/>
                  </a:cubicBezTo>
                  <a:cubicBezTo>
                    <a:pt x="418433" y="354806"/>
                    <a:pt x="420338" y="356807"/>
                    <a:pt x="422243" y="358712"/>
                  </a:cubicBezTo>
                  <a:lnTo>
                    <a:pt x="186595" y="495300"/>
                  </a:lnTo>
                  <a:cubicBezTo>
                    <a:pt x="180403" y="498920"/>
                    <a:pt x="174593" y="503682"/>
                    <a:pt x="169259" y="509492"/>
                  </a:cubicBezTo>
                  <a:cubicBezTo>
                    <a:pt x="167545" y="511397"/>
                    <a:pt x="165926" y="513398"/>
                    <a:pt x="164306" y="515493"/>
                  </a:cubicBezTo>
                  <a:cubicBezTo>
                    <a:pt x="163735" y="516160"/>
                    <a:pt x="163259" y="516922"/>
                    <a:pt x="162782" y="517684"/>
                  </a:cubicBezTo>
                  <a:cubicBezTo>
                    <a:pt x="161735" y="519113"/>
                    <a:pt x="160687" y="520637"/>
                    <a:pt x="159639" y="522161"/>
                  </a:cubicBezTo>
                  <a:cubicBezTo>
                    <a:pt x="159544" y="522256"/>
                    <a:pt x="159449" y="522351"/>
                    <a:pt x="159353" y="522542"/>
                  </a:cubicBezTo>
                  <a:cubicBezTo>
                    <a:pt x="159163" y="522732"/>
                    <a:pt x="159068" y="523018"/>
                    <a:pt x="158972" y="523304"/>
                  </a:cubicBezTo>
                  <a:cubicBezTo>
                    <a:pt x="156686" y="526923"/>
                    <a:pt x="154591" y="530828"/>
                    <a:pt x="152495" y="535019"/>
                  </a:cubicBezTo>
                  <a:cubicBezTo>
                    <a:pt x="152400" y="535305"/>
                    <a:pt x="152210" y="535496"/>
                    <a:pt x="152114" y="535686"/>
                  </a:cubicBezTo>
                  <a:cubicBezTo>
                    <a:pt x="152019" y="535781"/>
                    <a:pt x="152019" y="535877"/>
                    <a:pt x="151924" y="536067"/>
                  </a:cubicBezTo>
                  <a:cubicBezTo>
                    <a:pt x="150209" y="539591"/>
                    <a:pt x="148685" y="543401"/>
                    <a:pt x="147161" y="547307"/>
                  </a:cubicBezTo>
                  <a:cubicBezTo>
                    <a:pt x="146971" y="547688"/>
                    <a:pt x="146780" y="548069"/>
                    <a:pt x="146685" y="548545"/>
                  </a:cubicBezTo>
                  <a:cubicBezTo>
                    <a:pt x="146495" y="549116"/>
                    <a:pt x="146304" y="549783"/>
                    <a:pt x="146114" y="550355"/>
                  </a:cubicBezTo>
                  <a:cubicBezTo>
                    <a:pt x="144971" y="553498"/>
                    <a:pt x="143923" y="556736"/>
                    <a:pt x="142875" y="560070"/>
                  </a:cubicBezTo>
                  <a:cubicBezTo>
                    <a:pt x="142685" y="560642"/>
                    <a:pt x="142494" y="561213"/>
                    <a:pt x="142304" y="561880"/>
                  </a:cubicBezTo>
                  <a:cubicBezTo>
                    <a:pt x="142208" y="562070"/>
                    <a:pt x="142208" y="562356"/>
                    <a:pt x="142113" y="562642"/>
                  </a:cubicBezTo>
                  <a:cubicBezTo>
                    <a:pt x="140970" y="566738"/>
                    <a:pt x="139827" y="570929"/>
                    <a:pt x="138779" y="575405"/>
                  </a:cubicBezTo>
                  <a:cubicBezTo>
                    <a:pt x="138684" y="575691"/>
                    <a:pt x="138589" y="575977"/>
                    <a:pt x="138589" y="576263"/>
                  </a:cubicBezTo>
                  <a:cubicBezTo>
                    <a:pt x="138398" y="577025"/>
                    <a:pt x="138303" y="577787"/>
                    <a:pt x="138113" y="578549"/>
                  </a:cubicBezTo>
                  <a:cubicBezTo>
                    <a:pt x="137351" y="582168"/>
                    <a:pt x="136589" y="585883"/>
                    <a:pt x="135922" y="589693"/>
                  </a:cubicBezTo>
                  <a:cubicBezTo>
                    <a:pt x="135827" y="590455"/>
                    <a:pt x="135636" y="591122"/>
                    <a:pt x="135446" y="591979"/>
                  </a:cubicBezTo>
                  <a:cubicBezTo>
                    <a:pt x="135350" y="592550"/>
                    <a:pt x="135255" y="593122"/>
                    <a:pt x="135160" y="593693"/>
                  </a:cubicBezTo>
                  <a:cubicBezTo>
                    <a:pt x="134303" y="598742"/>
                    <a:pt x="133541" y="603885"/>
                    <a:pt x="132874" y="609219"/>
                  </a:cubicBezTo>
                  <a:cubicBezTo>
                    <a:pt x="132874" y="609314"/>
                    <a:pt x="132874" y="609410"/>
                    <a:pt x="132874" y="609505"/>
                  </a:cubicBezTo>
                  <a:cubicBezTo>
                    <a:pt x="132874" y="609790"/>
                    <a:pt x="132779" y="610172"/>
                    <a:pt x="132779" y="610553"/>
                  </a:cubicBezTo>
                  <a:cubicBezTo>
                    <a:pt x="132112" y="615887"/>
                    <a:pt x="131540" y="621411"/>
                    <a:pt x="131064" y="627031"/>
                  </a:cubicBezTo>
                  <a:cubicBezTo>
                    <a:pt x="130969" y="627793"/>
                    <a:pt x="130874" y="628555"/>
                    <a:pt x="130874" y="629317"/>
                  </a:cubicBezTo>
                  <a:cubicBezTo>
                    <a:pt x="130778" y="629984"/>
                    <a:pt x="130778" y="630650"/>
                    <a:pt x="130778" y="631317"/>
                  </a:cubicBezTo>
                  <a:cubicBezTo>
                    <a:pt x="130302" y="637699"/>
                    <a:pt x="129826" y="644271"/>
                    <a:pt x="129540" y="651129"/>
                  </a:cubicBezTo>
                  <a:cubicBezTo>
                    <a:pt x="129540" y="651415"/>
                    <a:pt x="129540" y="651701"/>
                    <a:pt x="129445" y="651986"/>
                  </a:cubicBezTo>
                  <a:lnTo>
                    <a:pt x="129445" y="651986"/>
                  </a:lnTo>
                  <a:lnTo>
                    <a:pt x="129445" y="651986"/>
                  </a:lnTo>
                  <a:cubicBezTo>
                    <a:pt x="129445" y="652653"/>
                    <a:pt x="129445" y="653320"/>
                    <a:pt x="129445" y="653987"/>
                  </a:cubicBezTo>
                  <a:cubicBezTo>
                    <a:pt x="129159" y="661321"/>
                    <a:pt x="128969" y="668941"/>
                    <a:pt x="128969" y="676847"/>
                  </a:cubicBezTo>
                  <a:cubicBezTo>
                    <a:pt x="128969" y="677323"/>
                    <a:pt x="128969" y="677799"/>
                    <a:pt x="128969" y="678371"/>
                  </a:cubicBezTo>
                  <a:cubicBezTo>
                    <a:pt x="128969" y="678942"/>
                    <a:pt x="128969" y="679418"/>
                    <a:pt x="128969" y="679990"/>
                  </a:cubicBezTo>
                  <a:cubicBezTo>
                    <a:pt x="128969" y="691134"/>
                    <a:pt x="129064" y="701993"/>
                    <a:pt x="129445" y="712661"/>
                  </a:cubicBezTo>
                  <a:cubicBezTo>
                    <a:pt x="129445" y="712946"/>
                    <a:pt x="129445" y="713137"/>
                    <a:pt x="129445" y="713423"/>
                  </a:cubicBezTo>
                  <a:cubicBezTo>
                    <a:pt x="129540" y="715709"/>
                    <a:pt x="129635" y="717804"/>
                    <a:pt x="129731" y="719995"/>
                  </a:cubicBezTo>
                  <a:cubicBezTo>
                    <a:pt x="130016" y="727138"/>
                    <a:pt x="130302" y="734378"/>
                    <a:pt x="130683" y="741331"/>
                  </a:cubicBezTo>
                  <a:cubicBezTo>
                    <a:pt x="130778" y="742283"/>
                    <a:pt x="130874" y="743236"/>
                    <a:pt x="130874" y="744284"/>
                  </a:cubicBezTo>
                  <a:cubicBezTo>
                    <a:pt x="131064" y="746951"/>
                    <a:pt x="131255" y="749522"/>
                    <a:pt x="131445" y="752094"/>
                  </a:cubicBezTo>
                  <a:cubicBezTo>
                    <a:pt x="131826" y="756571"/>
                    <a:pt x="132112" y="761048"/>
                    <a:pt x="132493" y="765429"/>
                  </a:cubicBezTo>
                  <a:cubicBezTo>
                    <a:pt x="132779" y="768096"/>
                    <a:pt x="133064" y="770573"/>
                    <a:pt x="133350" y="773144"/>
                  </a:cubicBezTo>
                  <a:cubicBezTo>
                    <a:pt x="133636" y="775526"/>
                    <a:pt x="133826" y="777907"/>
                    <a:pt x="134112" y="780193"/>
                  </a:cubicBezTo>
                  <a:cubicBezTo>
                    <a:pt x="134303" y="782098"/>
                    <a:pt x="134493" y="784098"/>
                    <a:pt x="134779" y="786003"/>
                  </a:cubicBezTo>
                  <a:cubicBezTo>
                    <a:pt x="135541" y="792099"/>
                    <a:pt x="136398" y="798100"/>
                    <a:pt x="137351" y="803910"/>
                  </a:cubicBezTo>
                  <a:cubicBezTo>
                    <a:pt x="137446" y="804291"/>
                    <a:pt x="137541" y="804767"/>
                    <a:pt x="137541" y="805148"/>
                  </a:cubicBezTo>
                  <a:cubicBezTo>
                    <a:pt x="137636" y="805910"/>
                    <a:pt x="137827" y="806672"/>
                    <a:pt x="137922" y="807530"/>
                  </a:cubicBezTo>
                  <a:cubicBezTo>
                    <a:pt x="138589" y="811625"/>
                    <a:pt x="139256" y="815721"/>
                    <a:pt x="140018" y="819722"/>
                  </a:cubicBezTo>
                  <a:cubicBezTo>
                    <a:pt x="140780" y="823913"/>
                    <a:pt x="141637" y="828008"/>
                    <a:pt x="142494" y="832104"/>
                  </a:cubicBezTo>
                  <a:cubicBezTo>
                    <a:pt x="142589" y="832485"/>
                    <a:pt x="142685" y="832866"/>
                    <a:pt x="142685" y="833152"/>
                  </a:cubicBezTo>
                  <a:cubicBezTo>
                    <a:pt x="142685" y="833342"/>
                    <a:pt x="142780" y="833533"/>
                    <a:pt x="142780" y="833723"/>
                  </a:cubicBezTo>
                  <a:cubicBezTo>
                    <a:pt x="143732" y="838010"/>
                    <a:pt x="144685" y="842201"/>
                    <a:pt x="145733" y="846296"/>
                  </a:cubicBezTo>
                  <a:cubicBezTo>
                    <a:pt x="146685" y="850106"/>
                    <a:pt x="147638" y="853916"/>
                    <a:pt x="148685" y="857631"/>
                  </a:cubicBezTo>
                  <a:cubicBezTo>
                    <a:pt x="148685" y="857726"/>
                    <a:pt x="148781" y="857917"/>
                    <a:pt x="148781" y="858012"/>
                  </a:cubicBezTo>
                  <a:cubicBezTo>
                    <a:pt x="148781" y="858203"/>
                    <a:pt x="148876" y="858298"/>
                    <a:pt x="148876" y="858488"/>
                  </a:cubicBezTo>
                  <a:cubicBezTo>
                    <a:pt x="149733" y="861632"/>
                    <a:pt x="150686" y="864680"/>
                    <a:pt x="151543" y="867728"/>
                  </a:cubicBezTo>
                  <a:cubicBezTo>
                    <a:pt x="152495" y="870776"/>
                    <a:pt x="153448" y="873728"/>
                    <a:pt x="154400" y="876681"/>
                  </a:cubicBezTo>
                  <a:cubicBezTo>
                    <a:pt x="154877" y="878110"/>
                    <a:pt x="155353" y="879538"/>
                    <a:pt x="155829" y="880872"/>
                  </a:cubicBezTo>
                  <a:cubicBezTo>
                    <a:pt x="156020" y="881348"/>
                    <a:pt x="156115" y="881729"/>
                    <a:pt x="156305" y="882206"/>
                  </a:cubicBezTo>
                  <a:cubicBezTo>
                    <a:pt x="156591" y="882968"/>
                    <a:pt x="156877" y="883825"/>
                    <a:pt x="157163" y="884587"/>
                  </a:cubicBezTo>
                  <a:cubicBezTo>
                    <a:pt x="158020" y="886968"/>
                    <a:pt x="158972" y="889349"/>
                    <a:pt x="159830" y="891731"/>
                  </a:cubicBezTo>
                  <a:cubicBezTo>
                    <a:pt x="160687" y="893921"/>
                    <a:pt x="161544" y="896112"/>
                    <a:pt x="162497" y="898208"/>
                  </a:cubicBezTo>
                  <a:cubicBezTo>
                    <a:pt x="163163" y="899922"/>
                    <a:pt x="163925" y="901637"/>
                    <a:pt x="164687" y="903256"/>
                  </a:cubicBezTo>
                  <a:cubicBezTo>
                    <a:pt x="164878" y="903732"/>
                    <a:pt x="165068" y="904208"/>
                    <a:pt x="165259" y="904589"/>
                  </a:cubicBezTo>
                  <a:cubicBezTo>
                    <a:pt x="166402" y="907256"/>
                    <a:pt x="167640" y="909828"/>
                    <a:pt x="168878" y="912495"/>
                  </a:cubicBezTo>
                  <a:cubicBezTo>
                    <a:pt x="170117" y="915067"/>
                    <a:pt x="171260" y="917543"/>
                    <a:pt x="172498" y="920020"/>
                  </a:cubicBezTo>
                  <a:cubicBezTo>
                    <a:pt x="172879" y="920877"/>
                    <a:pt x="173355" y="921639"/>
                    <a:pt x="173736" y="922496"/>
                  </a:cubicBezTo>
                  <a:cubicBezTo>
                    <a:pt x="174022" y="923068"/>
                    <a:pt x="174308" y="923639"/>
                    <a:pt x="174593" y="924211"/>
                  </a:cubicBezTo>
                  <a:cubicBezTo>
                    <a:pt x="175260" y="925544"/>
                    <a:pt x="175927" y="926878"/>
                    <a:pt x="176689" y="928211"/>
                  </a:cubicBezTo>
                  <a:cubicBezTo>
                    <a:pt x="178689" y="932021"/>
                    <a:pt x="180785" y="935736"/>
                    <a:pt x="182880" y="939260"/>
                  </a:cubicBezTo>
                  <a:cubicBezTo>
                    <a:pt x="183166" y="939737"/>
                    <a:pt x="183452" y="940118"/>
                    <a:pt x="183737" y="940594"/>
                  </a:cubicBezTo>
                  <a:cubicBezTo>
                    <a:pt x="185166" y="942975"/>
                    <a:pt x="186690" y="945261"/>
                    <a:pt x="188119" y="947547"/>
                  </a:cubicBezTo>
                  <a:cubicBezTo>
                    <a:pt x="189833" y="950214"/>
                    <a:pt x="191452" y="953072"/>
                    <a:pt x="193167" y="955643"/>
                  </a:cubicBezTo>
                  <a:cubicBezTo>
                    <a:pt x="193739" y="956405"/>
                    <a:pt x="194310" y="957167"/>
                    <a:pt x="194786" y="957929"/>
                  </a:cubicBezTo>
                  <a:cubicBezTo>
                    <a:pt x="195358" y="958691"/>
                    <a:pt x="195834" y="959453"/>
                    <a:pt x="196405" y="960215"/>
                  </a:cubicBezTo>
                  <a:cubicBezTo>
                    <a:pt x="197358" y="961549"/>
                    <a:pt x="198311" y="962978"/>
                    <a:pt x="199358" y="964311"/>
                  </a:cubicBezTo>
                  <a:cubicBezTo>
                    <a:pt x="200882" y="966311"/>
                    <a:pt x="202406" y="968312"/>
                    <a:pt x="203930" y="970312"/>
                  </a:cubicBezTo>
                  <a:cubicBezTo>
                    <a:pt x="204978" y="971645"/>
                    <a:pt x="206121" y="972979"/>
                    <a:pt x="207169" y="974312"/>
                  </a:cubicBezTo>
                  <a:cubicBezTo>
                    <a:pt x="207264" y="974503"/>
                    <a:pt x="207454" y="974598"/>
                    <a:pt x="207550" y="974788"/>
                  </a:cubicBezTo>
                  <a:cubicBezTo>
                    <a:pt x="207740" y="974979"/>
                    <a:pt x="207836" y="975170"/>
                    <a:pt x="208026" y="975360"/>
                  </a:cubicBezTo>
                  <a:cubicBezTo>
                    <a:pt x="209360" y="976979"/>
                    <a:pt x="210693" y="978503"/>
                    <a:pt x="212027" y="980027"/>
                  </a:cubicBezTo>
                  <a:cubicBezTo>
                    <a:pt x="213360" y="981551"/>
                    <a:pt x="214789" y="983075"/>
                    <a:pt x="216122" y="984599"/>
                  </a:cubicBezTo>
                  <a:cubicBezTo>
                    <a:pt x="217361" y="985933"/>
                    <a:pt x="218599" y="987171"/>
                    <a:pt x="219837" y="988505"/>
                  </a:cubicBezTo>
                  <a:cubicBezTo>
                    <a:pt x="219932" y="988600"/>
                    <a:pt x="220027" y="988695"/>
                    <a:pt x="220123" y="988790"/>
                  </a:cubicBezTo>
                  <a:cubicBezTo>
                    <a:pt x="220218" y="988886"/>
                    <a:pt x="220313" y="988981"/>
                    <a:pt x="220409" y="989171"/>
                  </a:cubicBezTo>
                  <a:cubicBezTo>
                    <a:pt x="221933" y="990695"/>
                    <a:pt x="223456" y="992219"/>
                    <a:pt x="224980" y="993648"/>
                  </a:cubicBezTo>
                  <a:cubicBezTo>
                    <a:pt x="226600" y="995172"/>
                    <a:pt x="228124" y="996601"/>
                    <a:pt x="229743" y="998125"/>
                  </a:cubicBezTo>
                  <a:cubicBezTo>
                    <a:pt x="230791" y="999077"/>
                    <a:pt x="231934" y="1000030"/>
                    <a:pt x="233077" y="1000982"/>
                  </a:cubicBezTo>
                  <a:cubicBezTo>
                    <a:pt x="233267" y="1001173"/>
                    <a:pt x="233553" y="1001363"/>
                    <a:pt x="233744" y="1001649"/>
                  </a:cubicBezTo>
                  <a:cubicBezTo>
                    <a:pt x="234029" y="1001935"/>
                    <a:pt x="234410" y="1002221"/>
                    <a:pt x="234696" y="1002506"/>
                  </a:cubicBezTo>
                  <a:cubicBezTo>
                    <a:pt x="236411" y="1003935"/>
                    <a:pt x="238125" y="1005269"/>
                    <a:pt x="239840" y="1006697"/>
                  </a:cubicBezTo>
                  <a:cubicBezTo>
                    <a:pt x="241554" y="1008126"/>
                    <a:pt x="243269" y="1009364"/>
                    <a:pt x="245078" y="1010698"/>
                  </a:cubicBezTo>
                  <a:cubicBezTo>
                    <a:pt x="245840" y="1011269"/>
                    <a:pt x="246507" y="1011746"/>
                    <a:pt x="247269" y="1012222"/>
                  </a:cubicBezTo>
                  <a:cubicBezTo>
                    <a:pt x="247555" y="1012412"/>
                    <a:pt x="247936" y="1012698"/>
                    <a:pt x="248222" y="1012888"/>
                  </a:cubicBezTo>
                  <a:cubicBezTo>
                    <a:pt x="248984" y="1013365"/>
                    <a:pt x="249650" y="1013936"/>
                    <a:pt x="250412" y="1014413"/>
                  </a:cubicBezTo>
                  <a:cubicBezTo>
                    <a:pt x="252222" y="1015651"/>
                    <a:pt x="254032" y="1016794"/>
                    <a:pt x="255842" y="1018032"/>
                  </a:cubicBezTo>
                  <a:cubicBezTo>
                    <a:pt x="257747" y="1019175"/>
                    <a:pt x="259556" y="1020318"/>
                    <a:pt x="261461" y="1021461"/>
                  </a:cubicBezTo>
                  <a:cubicBezTo>
                    <a:pt x="261938" y="1021747"/>
                    <a:pt x="262319" y="1021937"/>
                    <a:pt x="262795" y="1022223"/>
                  </a:cubicBezTo>
                  <a:cubicBezTo>
                    <a:pt x="264319" y="1023080"/>
                    <a:pt x="265843" y="1023938"/>
                    <a:pt x="267367" y="1024795"/>
                  </a:cubicBezTo>
                  <a:cubicBezTo>
                    <a:pt x="269272" y="1025843"/>
                    <a:pt x="271177" y="1026795"/>
                    <a:pt x="273082" y="1027748"/>
                  </a:cubicBezTo>
                  <a:cubicBezTo>
                    <a:pt x="273463" y="1027938"/>
                    <a:pt x="273749" y="1028033"/>
                    <a:pt x="274130" y="1028224"/>
                  </a:cubicBezTo>
                  <a:cubicBezTo>
                    <a:pt x="274511" y="1028414"/>
                    <a:pt x="274892" y="1028605"/>
                    <a:pt x="275177" y="1028700"/>
                  </a:cubicBezTo>
                  <a:cubicBezTo>
                    <a:pt x="276320" y="1029272"/>
                    <a:pt x="277559" y="1029843"/>
                    <a:pt x="278702" y="1030319"/>
                  </a:cubicBezTo>
                  <a:cubicBezTo>
                    <a:pt x="280607" y="1031177"/>
                    <a:pt x="282416" y="1031938"/>
                    <a:pt x="284226" y="1032701"/>
                  </a:cubicBezTo>
                  <a:cubicBezTo>
                    <a:pt x="284607" y="1032891"/>
                    <a:pt x="285083" y="1032986"/>
                    <a:pt x="285464" y="1033177"/>
                  </a:cubicBezTo>
                  <a:cubicBezTo>
                    <a:pt x="285845" y="1033367"/>
                    <a:pt x="286226" y="1033463"/>
                    <a:pt x="286703" y="1033653"/>
                  </a:cubicBezTo>
                  <a:cubicBezTo>
                    <a:pt x="287750" y="1034034"/>
                    <a:pt x="288798" y="1034415"/>
                    <a:pt x="289846" y="1034796"/>
                  </a:cubicBezTo>
                  <a:cubicBezTo>
                    <a:pt x="291751" y="1035463"/>
                    <a:pt x="293561" y="1036034"/>
                    <a:pt x="295466" y="1036606"/>
                  </a:cubicBezTo>
                  <a:cubicBezTo>
                    <a:pt x="295942" y="1036701"/>
                    <a:pt x="296323" y="1036892"/>
                    <a:pt x="296799" y="1036987"/>
                  </a:cubicBezTo>
                  <a:cubicBezTo>
                    <a:pt x="297275" y="1037082"/>
                    <a:pt x="297656" y="1037273"/>
                    <a:pt x="298133" y="1037368"/>
                  </a:cubicBezTo>
                  <a:cubicBezTo>
                    <a:pt x="299180" y="1037654"/>
                    <a:pt x="300133" y="1037939"/>
                    <a:pt x="301181" y="1038225"/>
                  </a:cubicBezTo>
                  <a:cubicBezTo>
                    <a:pt x="303181" y="1038701"/>
                    <a:pt x="305181" y="1039178"/>
                    <a:pt x="307086" y="1039559"/>
                  </a:cubicBezTo>
                  <a:cubicBezTo>
                    <a:pt x="307372" y="1039654"/>
                    <a:pt x="307753" y="1039654"/>
                    <a:pt x="308039" y="1039749"/>
                  </a:cubicBezTo>
                  <a:cubicBezTo>
                    <a:pt x="308515" y="1039844"/>
                    <a:pt x="308896" y="1039940"/>
                    <a:pt x="309372" y="1039940"/>
                  </a:cubicBezTo>
                  <a:cubicBezTo>
                    <a:pt x="310706" y="1040130"/>
                    <a:pt x="312039" y="1040416"/>
                    <a:pt x="313277" y="1040606"/>
                  </a:cubicBezTo>
                  <a:cubicBezTo>
                    <a:pt x="315182" y="1040892"/>
                    <a:pt x="317087" y="1041083"/>
                    <a:pt x="318897" y="1041178"/>
                  </a:cubicBezTo>
                  <a:cubicBezTo>
                    <a:pt x="319183" y="1041178"/>
                    <a:pt x="319373" y="1041273"/>
                    <a:pt x="319659" y="1041273"/>
                  </a:cubicBezTo>
                  <a:cubicBezTo>
                    <a:pt x="319754" y="1041273"/>
                    <a:pt x="319850" y="1041273"/>
                    <a:pt x="319945" y="1041273"/>
                  </a:cubicBezTo>
                  <a:cubicBezTo>
                    <a:pt x="322421" y="1041463"/>
                    <a:pt x="324803" y="1041559"/>
                    <a:pt x="327184" y="1041559"/>
                  </a:cubicBezTo>
                  <a:cubicBezTo>
                    <a:pt x="327755" y="1041559"/>
                    <a:pt x="328422" y="1041463"/>
                    <a:pt x="328994" y="1041463"/>
                  </a:cubicBezTo>
                  <a:cubicBezTo>
                    <a:pt x="330041" y="1041463"/>
                    <a:pt x="330994" y="1041368"/>
                    <a:pt x="332042" y="1041368"/>
                  </a:cubicBezTo>
                  <a:cubicBezTo>
                    <a:pt x="333089" y="1041273"/>
                    <a:pt x="334232" y="1041273"/>
                    <a:pt x="335375" y="1041178"/>
                  </a:cubicBezTo>
                  <a:cubicBezTo>
                    <a:pt x="336328" y="1041083"/>
                    <a:pt x="337376" y="1040892"/>
                    <a:pt x="338328" y="1040797"/>
                  </a:cubicBezTo>
                  <a:cubicBezTo>
                    <a:pt x="339852" y="1040606"/>
                    <a:pt x="341376" y="1040416"/>
                    <a:pt x="342900" y="1040130"/>
                  </a:cubicBezTo>
                  <a:cubicBezTo>
                    <a:pt x="343662" y="1040035"/>
                    <a:pt x="344424" y="1039940"/>
                    <a:pt x="345186" y="1039844"/>
                  </a:cubicBezTo>
                  <a:cubicBezTo>
                    <a:pt x="347282" y="1039463"/>
                    <a:pt x="349282" y="1038987"/>
                    <a:pt x="351377" y="1038415"/>
                  </a:cubicBezTo>
                  <a:cubicBezTo>
                    <a:pt x="353759" y="1037749"/>
                    <a:pt x="356045" y="1037082"/>
                    <a:pt x="358426" y="1036225"/>
                  </a:cubicBezTo>
                  <a:cubicBezTo>
                    <a:pt x="359759" y="1035749"/>
                    <a:pt x="360998" y="1035177"/>
                    <a:pt x="362331" y="1034606"/>
                  </a:cubicBezTo>
                  <a:cubicBezTo>
                    <a:pt x="363474" y="1034129"/>
                    <a:pt x="364522" y="1033748"/>
                    <a:pt x="365665" y="1033272"/>
                  </a:cubicBezTo>
                  <a:cubicBezTo>
                    <a:pt x="369475" y="1031653"/>
                    <a:pt x="373190" y="1029843"/>
                    <a:pt x="376809" y="1027652"/>
                  </a:cubicBezTo>
                  <a:lnTo>
                    <a:pt x="668274" y="858298"/>
                  </a:lnTo>
                  <a:cubicBezTo>
                    <a:pt x="669036" y="862489"/>
                    <a:pt x="669703" y="866585"/>
                    <a:pt x="670465" y="870776"/>
                  </a:cubicBezTo>
                  <a:cubicBezTo>
                    <a:pt x="671132" y="874681"/>
                    <a:pt x="671798" y="878681"/>
                    <a:pt x="672465" y="882587"/>
                  </a:cubicBezTo>
                  <a:cubicBezTo>
                    <a:pt x="674180" y="893636"/>
                    <a:pt x="675799" y="904780"/>
                    <a:pt x="677228" y="915924"/>
                  </a:cubicBezTo>
                  <a:cubicBezTo>
                    <a:pt x="677323" y="916686"/>
                    <a:pt x="677418" y="917543"/>
                    <a:pt x="677513" y="918305"/>
                  </a:cubicBezTo>
                  <a:cubicBezTo>
                    <a:pt x="678847" y="928973"/>
                    <a:pt x="680085" y="939737"/>
                    <a:pt x="681133" y="950595"/>
                  </a:cubicBezTo>
                  <a:cubicBezTo>
                    <a:pt x="681514" y="954119"/>
                    <a:pt x="681704" y="957644"/>
                    <a:pt x="682085" y="961168"/>
                  </a:cubicBezTo>
                  <a:cubicBezTo>
                    <a:pt x="682847" y="969836"/>
                    <a:pt x="683609" y="978599"/>
                    <a:pt x="684181" y="987362"/>
                  </a:cubicBezTo>
                  <a:cubicBezTo>
                    <a:pt x="684467" y="991553"/>
                    <a:pt x="684657" y="995744"/>
                    <a:pt x="684943" y="999935"/>
                  </a:cubicBezTo>
                  <a:cubicBezTo>
                    <a:pt x="685514" y="1009174"/>
                    <a:pt x="685895" y="1018508"/>
                    <a:pt x="686276" y="1027843"/>
                  </a:cubicBezTo>
                  <a:cubicBezTo>
                    <a:pt x="686372" y="1031843"/>
                    <a:pt x="686562" y="1035749"/>
                    <a:pt x="686657" y="1039749"/>
                  </a:cubicBezTo>
                  <a:cubicBezTo>
                    <a:pt x="686753" y="1043464"/>
                    <a:pt x="686753" y="1047179"/>
                    <a:pt x="686848" y="1050893"/>
                  </a:cubicBezTo>
                  <a:lnTo>
                    <a:pt x="410432" y="1211485"/>
                  </a:lnTo>
                  <a:cubicBezTo>
                    <a:pt x="397574" y="1225963"/>
                    <a:pt x="383762" y="1237393"/>
                    <a:pt x="369094" y="1245965"/>
                  </a:cubicBezTo>
                  <a:lnTo>
                    <a:pt x="686943" y="1061276"/>
                  </a:lnTo>
                  <a:cubicBezTo>
                    <a:pt x="687038" y="1067276"/>
                    <a:pt x="687229" y="1073277"/>
                    <a:pt x="687229" y="1079278"/>
                  </a:cubicBezTo>
                  <a:cubicBezTo>
                    <a:pt x="687229" y="1084612"/>
                    <a:pt x="687134" y="1089755"/>
                    <a:pt x="687038" y="1094994"/>
                  </a:cubicBezTo>
                  <a:cubicBezTo>
                    <a:pt x="686943" y="1104710"/>
                    <a:pt x="686848" y="1114330"/>
                    <a:pt x="686657" y="1123760"/>
                  </a:cubicBezTo>
                  <a:cubicBezTo>
                    <a:pt x="686562" y="1128903"/>
                    <a:pt x="686372" y="1133856"/>
                    <a:pt x="686276" y="1138904"/>
                  </a:cubicBezTo>
                  <a:cubicBezTo>
                    <a:pt x="686086" y="1147382"/>
                    <a:pt x="685800" y="1155859"/>
                    <a:pt x="685419" y="1164146"/>
                  </a:cubicBezTo>
                  <a:cubicBezTo>
                    <a:pt x="685229" y="1169480"/>
                    <a:pt x="684943" y="1174814"/>
                    <a:pt x="684752" y="1180148"/>
                  </a:cubicBezTo>
                  <a:cubicBezTo>
                    <a:pt x="684467" y="1187101"/>
                    <a:pt x="684086" y="1193959"/>
                    <a:pt x="683705" y="1200817"/>
                  </a:cubicBezTo>
                  <a:cubicBezTo>
                    <a:pt x="683419" y="1206151"/>
                    <a:pt x="683133" y="1211485"/>
                    <a:pt x="682752" y="1216819"/>
                  </a:cubicBezTo>
                  <a:cubicBezTo>
                    <a:pt x="682276" y="1223582"/>
                    <a:pt x="681800" y="1230249"/>
                    <a:pt x="681323" y="1236917"/>
                  </a:cubicBezTo>
                  <a:cubicBezTo>
                    <a:pt x="680942" y="1242155"/>
                    <a:pt x="680561" y="1247299"/>
                    <a:pt x="680085" y="1252442"/>
                  </a:cubicBezTo>
                  <a:cubicBezTo>
                    <a:pt x="679609" y="1258253"/>
                    <a:pt x="679037" y="1263968"/>
                    <a:pt x="678466" y="1269587"/>
                  </a:cubicBezTo>
                  <a:cubicBezTo>
                    <a:pt x="677990" y="1274826"/>
                    <a:pt x="677418" y="1280160"/>
                    <a:pt x="676942" y="1285304"/>
                  </a:cubicBezTo>
                  <a:cubicBezTo>
                    <a:pt x="676370" y="1290923"/>
                    <a:pt x="675704" y="1296353"/>
                    <a:pt x="675037" y="1301877"/>
                  </a:cubicBezTo>
                  <a:cubicBezTo>
                    <a:pt x="674465" y="1307021"/>
                    <a:pt x="673799" y="1312164"/>
                    <a:pt x="673227" y="1317212"/>
                  </a:cubicBezTo>
                  <a:cubicBezTo>
                    <a:pt x="672560" y="1322070"/>
                    <a:pt x="671894" y="1326833"/>
                    <a:pt x="671227" y="1331595"/>
                  </a:cubicBezTo>
                  <a:cubicBezTo>
                    <a:pt x="670465" y="1336834"/>
                    <a:pt x="669798" y="1341977"/>
                    <a:pt x="669036" y="1347026"/>
                  </a:cubicBezTo>
                  <a:cubicBezTo>
                    <a:pt x="668369" y="1351693"/>
                    <a:pt x="667607" y="1356265"/>
                    <a:pt x="666845" y="1360932"/>
                  </a:cubicBezTo>
                  <a:cubicBezTo>
                    <a:pt x="665988" y="1365980"/>
                    <a:pt x="665226" y="1371029"/>
                    <a:pt x="664274" y="1375982"/>
                  </a:cubicBezTo>
                  <a:cubicBezTo>
                    <a:pt x="663512" y="1380268"/>
                    <a:pt x="662750" y="1384364"/>
                    <a:pt x="661892" y="1388555"/>
                  </a:cubicBezTo>
                  <a:cubicBezTo>
                    <a:pt x="660940" y="1393508"/>
                    <a:pt x="659987" y="1398365"/>
                    <a:pt x="659035" y="1403223"/>
                  </a:cubicBezTo>
                  <a:cubicBezTo>
                    <a:pt x="658178" y="1407319"/>
                    <a:pt x="657320" y="1411414"/>
                    <a:pt x="656463" y="1415415"/>
                  </a:cubicBezTo>
                  <a:cubicBezTo>
                    <a:pt x="655415" y="1420178"/>
                    <a:pt x="654368" y="1424845"/>
                    <a:pt x="653320" y="1429417"/>
                  </a:cubicBezTo>
                  <a:cubicBezTo>
                    <a:pt x="652367" y="1433322"/>
                    <a:pt x="651510" y="1437132"/>
                    <a:pt x="650558" y="1440942"/>
                  </a:cubicBezTo>
                  <a:cubicBezTo>
                    <a:pt x="649415" y="1445514"/>
                    <a:pt x="648272" y="1449991"/>
                    <a:pt x="647033" y="1454468"/>
                  </a:cubicBezTo>
                  <a:cubicBezTo>
                    <a:pt x="646081" y="1458182"/>
                    <a:pt x="645033" y="1461897"/>
                    <a:pt x="643985" y="1465517"/>
                  </a:cubicBezTo>
                  <a:cubicBezTo>
                    <a:pt x="642747" y="1469803"/>
                    <a:pt x="641509" y="1473994"/>
                    <a:pt x="640271" y="1478185"/>
                  </a:cubicBezTo>
                  <a:cubicBezTo>
                    <a:pt x="639128" y="1481900"/>
                    <a:pt x="637985" y="1485614"/>
                    <a:pt x="636842" y="1489234"/>
                  </a:cubicBezTo>
                  <a:cubicBezTo>
                    <a:pt x="635508" y="1493330"/>
                    <a:pt x="634175" y="1497235"/>
                    <a:pt x="632841" y="1501235"/>
                  </a:cubicBezTo>
                  <a:cubicBezTo>
                    <a:pt x="631603" y="1504760"/>
                    <a:pt x="630460" y="1508284"/>
                    <a:pt x="629126" y="1511713"/>
                  </a:cubicBezTo>
                  <a:cubicBezTo>
                    <a:pt x="627507" y="1516285"/>
                    <a:pt x="625793" y="1520666"/>
                    <a:pt x="624078" y="1525048"/>
                  </a:cubicBezTo>
                  <a:cubicBezTo>
                    <a:pt x="623221" y="1527143"/>
                    <a:pt x="622459" y="1529334"/>
                    <a:pt x="621602" y="1531334"/>
                  </a:cubicBezTo>
                  <a:cubicBezTo>
                    <a:pt x="618935" y="1537811"/>
                    <a:pt x="616268" y="1544288"/>
                    <a:pt x="613505" y="1550480"/>
                  </a:cubicBezTo>
                  <a:cubicBezTo>
                    <a:pt x="610457" y="1557242"/>
                    <a:pt x="607219" y="1563719"/>
                    <a:pt x="603885" y="1570101"/>
                  </a:cubicBezTo>
                  <a:cubicBezTo>
                    <a:pt x="602075" y="1573721"/>
                    <a:pt x="600265" y="1577435"/>
                    <a:pt x="598361" y="1580960"/>
                  </a:cubicBezTo>
                  <a:cubicBezTo>
                    <a:pt x="595598" y="1586103"/>
                    <a:pt x="592741" y="1590961"/>
                    <a:pt x="589788" y="1595914"/>
                  </a:cubicBezTo>
                  <a:cubicBezTo>
                    <a:pt x="587883" y="1599057"/>
                    <a:pt x="586073" y="1602391"/>
                    <a:pt x="584168" y="1605439"/>
                  </a:cubicBezTo>
                  <a:cubicBezTo>
                    <a:pt x="579692" y="1612583"/>
                    <a:pt x="575024" y="1619536"/>
                    <a:pt x="570262" y="1626203"/>
                  </a:cubicBezTo>
                  <a:cubicBezTo>
                    <a:pt x="569309" y="1627537"/>
                    <a:pt x="568262" y="1628870"/>
                    <a:pt x="567214" y="1630204"/>
                  </a:cubicBezTo>
                  <a:cubicBezTo>
                    <a:pt x="563213" y="1635633"/>
                    <a:pt x="559118" y="1640872"/>
                    <a:pt x="554831" y="1646015"/>
                  </a:cubicBezTo>
                  <a:cubicBezTo>
                    <a:pt x="553307" y="1647920"/>
                    <a:pt x="551688" y="1649730"/>
                    <a:pt x="550164" y="1651540"/>
                  </a:cubicBezTo>
                  <a:cubicBezTo>
                    <a:pt x="545783" y="1656683"/>
                    <a:pt x="541211" y="1661541"/>
                    <a:pt x="536543" y="1666304"/>
                  </a:cubicBezTo>
                  <a:cubicBezTo>
                    <a:pt x="535591" y="1667256"/>
                    <a:pt x="534638" y="1668399"/>
                    <a:pt x="533686" y="1669352"/>
                  </a:cubicBezTo>
                  <a:cubicBezTo>
                    <a:pt x="528066" y="1674876"/>
                    <a:pt x="522351" y="1680210"/>
                    <a:pt x="516446" y="1685258"/>
                  </a:cubicBezTo>
                  <a:cubicBezTo>
                    <a:pt x="514921" y="1686592"/>
                    <a:pt x="513302" y="1687830"/>
                    <a:pt x="511683" y="1689164"/>
                  </a:cubicBezTo>
                  <a:cubicBezTo>
                    <a:pt x="507016" y="1692974"/>
                    <a:pt x="502348" y="1696593"/>
                    <a:pt x="497491" y="1700117"/>
                  </a:cubicBezTo>
                  <a:cubicBezTo>
                    <a:pt x="495681" y="1701451"/>
                    <a:pt x="493871" y="1702784"/>
                    <a:pt x="492062" y="1704023"/>
                  </a:cubicBezTo>
                  <a:cubicBezTo>
                    <a:pt x="485680" y="1708404"/>
                    <a:pt x="479203" y="1712690"/>
                    <a:pt x="472535" y="1716500"/>
                  </a:cubicBezTo>
                  <a:lnTo>
                    <a:pt x="808196" y="1521428"/>
                  </a:lnTo>
                  <a:cubicBezTo>
                    <a:pt x="814864" y="1517523"/>
                    <a:pt x="821341" y="1513332"/>
                    <a:pt x="827723" y="1508951"/>
                  </a:cubicBezTo>
                  <a:cubicBezTo>
                    <a:pt x="829532" y="1507712"/>
                    <a:pt x="831342" y="1506379"/>
                    <a:pt x="833152" y="1505045"/>
                  </a:cubicBezTo>
                  <a:cubicBezTo>
                    <a:pt x="838010" y="1501521"/>
                    <a:pt x="842677" y="1497902"/>
                    <a:pt x="847344" y="1494092"/>
                  </a:cubicBezTo>
                  <a:cubicBezTo>
                    <a:pt x="848963" y="1492758"/>
                    <a:pt x="850487" y="1491520"/>
                    <a:pt x="852107" y="1490186"/>
                  </a:cubicBezTo>
                  <a:cubicBezTo>
                    <a:pt x="858012" y="1485138"/>
                    <a:pt x="863822" y="1479899"/>
                    <a:pt x="869347" y="1474280"/>
                  </a:cubicBezTo>
                  <a:cubicBezTo>
                    <a:pt x="870299" y="1473327"/>
                    <a:pt x="871252" y="1472279"/>
                    <a:pt x="872204" y="1471232"/>
                  </a:cubicBezTo>
                  <a:cubicBezTo>
                    <a:pt x="876872" y="1466469"/>
                    <a:pt x="881348" y="1461516"/>
                    <a:pt x="885825" y="1456468"/>
                  </a:cubicBezTo>
                  <a:cubicBezTo>
                    <a:pt x="887444" y="1454658"/>
                    <a:pt x="888968" y="1452753"/>
                    <a:pt x="890492" y="1450943"/>
                  </a:cubicBezTo>
                  <a:cubicBezTo>
                    <a:pt x="894683" y="1445895"/>
                    <a:pt x="898779" y="1440656"/>
                    <a:pt x="902780" y="1435227"/>
                  </a:cubicBezTo>
                  <a:cubicBezTo>
                    <a:pt x="903827" y="1433893"/>
                    <a:pt x="904875" y="1432560"/>
                    <a:pt x="905828" y="1431227"/>
                  </a:cubicBezTo>
                  <a:cubicBezTo>
                    <a:pt x="910114" y="1425226"/>
                    <a:pt x="914400" y="1419035"/>
                    <a:pt x="918401" y="1412653"/>
                  </a:cubicBezTo>
                  <a:cubicBezTo>
                    <a:pt x="918877" y="1411986"/>
                    <a:pt x="919258" y="1411224"/>
                    <a:pt x="919639" y="1410462"/>
                  </a:cubicBezTo>
                  <a:cubicBezTo>
                    <a:pt x="921544" y="1407414"/>
                    <a:pt x="923354" y="1404080"/>
                    <a:pt x="925259" y="1400937"/>
                  </a:cubicBezTo>
                  <a:cubicBezTo>
                    <a:pt x="928116" y="1396079"/>
                    <a:pt x="931069" y="1391126"/>
                    <a:pt x="933831" y="1385983"/>
                  </a:cubicBezTo>
                  <a:cubicBezTo>
                    <a:pt x="935736" y="1382459"/>
                    <a:pt x="937546" y="1378744"/>
                    <a:pt x="939356" y="1375124"/>
                  </a:cubicBezTo>
                  <a:cubicBezTo>
                    <a:pt x="941070" y="1371695"/>
                    <a:pt x="942975" y="1368362"/>
                    <a:pt x="944594" y="1364742"/>
                  </a:cubicBezTo>
                  <a:cubicBezTo>
                    <a:pt x="946023" y="1361694"/>
                    <a:pt x="947452" y="1358551"/>
                    <a:pt x="948881" y="1355408"/>
                  </a:cubicBezTo>
                  <a:cubicBezTo>
                    <a:pt x="951643" y="1349216"/>
                    <a:pt x="954405" y="1342835"/>
                    <a:pt x="956977" y="1336262"/>
                  </a:cubicBezTo>
                  <a:cubicBezTo>
                    <a:pt x="957834" y="1334167"/>
                    <a:pt x="958596" y="1332071"/>
                    <a:pt x="959453" y="1329976"/>
                  </a:cubicBezTo>
                  <a:cubicBezTo>
                    <a:pt x="960596" y="1326928"/>
                    <a:pt x="961835" y="1323975"/>
                    <a:pt x="962978" y="1320927"/>
                  </a:cubicBezTo>
                  <a:cubicBezTo>
                    <a:pt x="963454" y="1319498"/>
                    <a:pt x="963930" y="1318070"/>
                    <a:pt x="964502" y="1316641"/>
                  </a:cubicBezTo>
                  <a:cubicBezTo>
                    <a:pt x="965740" y="1313212"/>
                    <a:pt x="966978" y="1309688"/>
                    <a:pt x="968216" y="1306068"/>
                  </a:cubicBezTo>
                  <a:cubicBezTo>
                    <a:pt x="969550" y="1302068"/>
                    <a:pt x="970883" y="1298162"/>
                    <a:pt x="972217" y="1294067"/>
                  </a:cubicBezTo>
                  <a:cubicBezTo>
                    <a:pt x="973360" y="1290447"/>
                    <a:pt x="974503" y="1286732"/>
                    <a:pt x="975646" y="1283018"/>
                  </a:cubicBezTo>
                  <a:cubicBezTo>
                    <a:pt x="976313" y="1280636"/>
                    <a:pt x="977075" y="1278446"/>
                    <a:pt x="977837" y="1276064"/>
                  </a:cubicBezTo>
                  <a:cubicBezTo>
                    <a:pt x="978408" y="1274159"/>
                    <a:pt x="978884" y="1272254"/>
                    <a:pt x="979361" y="1270349"/>
                  </a:cubicBezTo>
                  <a:cubicBezTo>
                    <a:pt x="980408" y="1266730"/>
                    <a:pt x="981456" y="1263015"/>
                    <a:pt x="982409" y="1259205"/>
                  </a:cubicBezTo>
                  <a:cubicBezTo>
                    <a:pt x="983552" y="1254824"/>
                    <a:pt x="984790" y="1250252"/>
                    <a:pt x="985933" y="1245775"/>
                  </a:cubicBezTo>
                  <a:cubicBezTo>
                    <a:pt x="986885" y="1241965"/>
                    <a:pt x="987838" y="1238060"/>
                    <a:pt x="988790" y="1234154"/>
                  </a:cubicBezTo>
                  <a:cubicBezTo>
                    <a:pt x="989267" y="1232059"/>
                    <a:pt x="989838" y="1230059"/>
                    <a:pt x="990314" y="1227963"/>
                  </a:cubicBezTo>
                  <a:cubicBezTo>
                    <a:pt x="990886" y="1225391"/>
                    <a:pt x="991457" y="1222724"/>
                    <a:pt x="992029" y="1220153"/>
                  </a:cubicBezTo>
                  <a:cubicBezTo>
                    <a:pt x="992886" y="1216152"/>
                    <a:pt x="993743" y="1212056"/>
                    <a:pt x="994601" y="1207961"/>
                  </a:cubicBezTo>
                  <a:cubicBezTo>
                    <a:pt x="995553" y="1203103"/>
                    <a:pt x="996506" y="1198245"/>
                    <a:pt x="997458" y="1193292"/>
                  </a:cubicBezTo>
                  <a:cubicBezTo>
                    <a:pt x="998220" y="1189101"/>
                    <a:pt x="999077" y="1184910"/>
                    <a:pt x="999839" y="1180624"/>
                  </a:cubicBezTo>
                  <a:cubicBezTo>
                    <a:pt x="1000125" y="1178909"/>
                    <a:pt x="1000506" y="1177195"/>
                    <a:pt x="1000792" y="1175385"/>
                  </a:cubicBezTo>
                  <a:cubicBezTo>
                    <a:pt x="1001363" y="1172242"/>
                    <a:pt x="1001840" y="1168908"/>
                    <a:pt x="1002316" y="1165670"/>
                  </a:cubicBezTo>
                  <a:cubicBezTo>
                    <a:pt x="1003078" y="1161098"/>
                    <a:pt x="1003840" y="1156430"/>
                    <a:pt x="1004507" y="1151763"/>
                  </a:cubicBezTo>
                  <a:cubicBezTo>
                    <a:pt x="1005269" y="1146715"/>
                    <a:pt x="1006031" y="1141476"/>
                    <a:pt x="1006697" y="1136333"/>
                  </a:cubicBezTo>
                  <a:cubicBezTo>
                    <a:pt x="1007364" y="1131570"/>
                    <a:pt x="1008031" y="1126808"/>
                    <a:pt x="1008698" y="1121950"/>
                  </a:cubicBezTo>
                  <a:cubicBezTo>
                    <a:pt x="1008888" y="1120331"/>
                    <a:pt x="1009174" y="1118807"/>
                    <a:pt x="1009364" y="1117187"/>
                  </a:cubicBezTo>
                  <a:cubicBezTo>
                    <a:pt x="1009840" y="1113758"/>
                    <a:pt x="1010126" y="1110139"/>
                    <a:pt x="1010603" y="1106615"/>
                  </a:cubicBezTo>
                  <a:cubicBezTo>
                    <a:pt x="1011269" y="1101090"/>
                    <a:pt x="1011936" y="1095661"/>
                    <a:pt x="1012508" y="1090041"/>
                  </a:cubicBezTo>
                  <a:cubicBezTo>
                    <a:pt x="1013079" y="1084898"/>
                    <a:pt x="1013555" y="1079564"/>
                    <a:pt x="1014032" y="1074325"/>
                  </a:cubicBezTo>
                  <a:cubicBezTo>
                    <a:pt x="1014603" y="1068610"/>
                    <a:pt x="1015079" y="1062895"/>
                    <a:pt x="1015651" y="1057180"/>
                  </a:cubicBezTo>
                  <a:cubicBezTo>
                    <a:pt x="1015841" y="1055275"/>
                    <a:pt x="1016032" y="1053465"/>
                    <a:pt x="1016127" y="1051465"/>
                  </a:cubicBezTo>
                  <a:cubicBezTo>
                    <a:pt x="1016413" y="1048226"/>
                    <a:pt x="1016603" y="1044893"/>
                    <a:pt x="1016794" y="1041654"/>
                  </a:cubicBezTo>
                  <a:cubicBezTo>
                    <a:pt x="1017270" y="1034987"/>
                    <a:pt x="1017746" y="1028319"/>
                    <a:pt x="1018223" y="1021556"/>
                  </a:cubicBezTo>
                  <a:cubicBezTo>
                    <a:pt x="1018604" y="1016318"/>
                    <a:pt x="1018889" y="1010984"/>
                    <a:pt x="1019175" y="1005650"/>
                  </a:cubicBezTo>
                  <a:cubicBezTo>
                    <a:pt x="1019556" y="998792"/>
                    <a:pt x="1019937" y="991934"/>
                    <a:pt x="1020223" y="984885"/>
                  </a:cubicBezTo>
                  <a:cubicBezTo>
                    <a:pt x="1020318" y="982028"/>
                    <a:pt x="1020509" y="979361"/>
                    <a:pt x="1020699" y="976503"/>
                  </a:cubicBezTo>
                  <a:cubicBezTo>
                    <a:pt x="1020794" y="974027"/>
                    <a:pt x="1020890" y="971455"/>
                    <a:pt x="1020985" y="968978"/>
                  </a:cubicBezTo>
                  <a:cubicBezTo>
                    <a:pt x="1021271" y="960596"/>
                    <a:pt x="1021556" y="952214"/>
                    <a:pt x="1021842" y="943642"/>
                  </a:cubicBezTo>
                  <a:cubicBezTo>
                    <a:pt x="1021937" y="938594"/>
                    <a:pt x="1022128" y="933640"/>
                    <a:pt x="1022223" y="928592"/>
                  </a:cubicBezTo>
                  <a:close/>
                  <a:moveTo>
                    <a:pt x="594741" y="613886"/>
                  </a:moveTo>
                  <a:cubicBezTo>
                    <a:pt x="595694" y="616077"/>
                    <a:pt x="596551" y="618173"/>
                    <a:pt x="597503" y="620363"/>
                  </a:cubicBezTo>
                  <a:cubicBezTo>
                    <a:pt x="600265" y="626745"/>
                    <a:pt x="602933" y="633222"/>
                    <a:pt x="605600" y="639699"/>
                  </a:cubicBezTo>
                  <a:cubicBezTo>
                    <a:pt x="606743" y="642557"/>
                    <a:pt x="607886" y="645319"/>
                    <a:pt x="609029" y="648176"/>
                  </a:cubicBezTo>
                  <a:cubicBezTo>
                    <a:pt x="611505" y="654463"/>
                    <a:pt x="613886" y="660654"/>
                    <a:pt x="616268" y="666940"/>
                  </a:cubicBezTo>
                  <a:cubicBezTo>
                    <a:pt x="617220" y="669608"/>
                    <a:pt x="618268" y="672179"/>
                    <a:pt x="619220" y="674846"/>
                  </a:cubicBezTo>
                  <a:cubicBezTo>
                    <a:pt x="622173" y="682943"/>
                    <a:pt x="625031" y="691039"/>
                    <a:pt x="627793" y="699135"/>
                  </a:cubicBezTo>
                  <a:cubicBezTo>
                    <a:pt x="628079" y="700088"/>
                    <a:pt x="628460" y="701040"/>
                    <a:pt x="628745" y="701993"/>
                  </a:cubicBezTo>
                  <a:cubicBezTo>
                    <a:pt x="631889" y="711232"/>
                    <a:pt x="634841" y="720566"/>
                    <a:pt x="637699" y="729901"/>
                  </a:cubicBezTo>
                  <a:cubicBezTo>
                    <a:pt x="638747" y="733330"/>
                    <a:pt x="639699" y="736759"/>
                    <a:pt x="640652" y="740093"/>
                  </a:cubicBezTo>
                  <a:cubicBezTo>
                    <a:pt x="642461" y="746284"/>
                    <a:pt x="644271" y="752380"/>
                    <a:pt x="645986" y="758666"/>
                  </a:cubicBezTo>
                  <a:cubicBezTo>
                    <a:pt x="647224" y="763048"/>
                    <a:pt x="648367" y="767525"/>
                    <a:pt x="649510" y="772001"/>
                  </a:cubicBezTo>
                  <a:cubicBezTo>
                    <a:pt x="650939" y="777431"/>
                    <a:pt x="652367" y="782765"/>
                    <a:pt x="653701" y="788194"/>
                  </a:cubicBezTo>
                  <a:cubicBezTo>
                    <a:pt x="654939" y="793242"/>
                    <a:pt x="656082" y="798290"/>
                    <a:pt x="657225" y="803434"/>
                  </a:cubicBezTo>
                  <a:cubicBezTo>
                    <a:pt x="658368" y="808482"/>
                    <a:pt x="659606" y="813530"/>
                    <a:pt x="660654" y="818674"/>
                  </a:cubicBezTo>
                  <a:cubicBezTo>
                    <a:pt x="661892" y="824294"/>
                    <a:pt x="662940" y="830009"/>
                    <a:pt x="664083" y="835628"/>
                  </a:cubicBezTo>
                  <a:cubicBezTo>
                    <a:pt x="664750" y="839057"/>
                    <a:pt x="665512" y="842486"/>
                    <a:pt x="666083" y="845915"/>
                  </a:cubicBezTo>
                  <a:cubicBezTo>
                    <a:pt x="665607" y="845915"/>
                    <a:pt x="665131" y="846011"/>
                    <a:pt x="664655" y="846011"/>
                  </a:cubicBezTo>
                  <a:cubicBezTo>
                    <a:pt x="661511" y="846106"/>
                    <a:pt x="658463" y="846011"/>
                    <a:pt x="655225" y="845820"/>
                  </a:cubicBezTo>
                  <a:cubicBezTo>
                    <a:pt x="654939" y="845820"/>
                    <a:pt x="654749" y="845725"/>
                    <a:pt x="654463" y="845725"/>
                  </a:cubicBezTo>
                  <a:cubicBezTo>
                    <a:pt x="651320" y="845439"/>
                    <a:pt x="648081" y="845058"/>
                    <a:pt x="644938" y="844487"/>
                  </a:cubicBezTo>
                  <a:cubicBezTo>
                    <a:pt x="644462" y="844391"/>
                    <a:pt x="644081" y="844391"/>
                    <a:pt x="643604" y="844296"/>
                  </a:cubicBezTo>
                  <a:cubicBezTo>
                    <a:pt x="640366" y="843725"/>
                    <a:pt x="637032" y="842867"/>
                    <a:pt x="633698" y="842010"/>
                  </a:cubicBezTo>
                  <a:cubicBezTo>
                    <a:pt x="633222" y="841915"/>
                    <a:pt x="632841" y="841724"/>
                    <a:pt x="632365" y="841629"/>
                  </a:cubicBezTo>
                  <a:cubicBezTo>
                    <a:pt x="629031" y="840677"/>
                    <a:pt x="625697" y="839534"/>
                    <a:pt x="622268" y="838295"/>
                  </a:cubicBezTo>
                  <a:cubicBezTo>
                    <a:pt x="621887" y="838105"/>
                    <a:pt x="621506" y="838010"/>
                    <a:pt x="621030" y="837819"/>
                  </a:cubicBezTo>
                  <a:cubicBezTo>
                    <a:pt x="617601" y="836486"/>
                    <a:pt x="614172" y="834962"/>
                    <a:pt x="610743" y="833342"/>
                  </a:cubicBezTo>
                  <a:cubicBezTo>
                    <a:pt x="610362" y="833152"/>
                    <a:pt x="609981" y="832961"/>
                    <a:pt x="609600" y="832866"/>
                  </a:cubicBezTo>
                  <a:cubicBezTo>
                    <a:pt x="605885" y="831056"/>
                    <a:pt x="602075" y="829056"/>
                    <a:pt x="598361" y="826865"/>
                  </a:cubicBezTo>
                  <a:cubicBezTo>
                    <a:pt x="593408" y="824008"/>
                    <a:pt x="588550" y="820865"/>
                    <a:pt x="583787" y="817531"/>
                  </a:cubicBezTo>
                  <a:cubicBezTo>
                    <a:pt x="583502" y="817340"/>
                    <a:pt x="583121" y="817055"/>
                    <a:pt x="582835" y="816864"/>
                  </a:cubicBezTo>
                  <a:cubicBezTo>
                    <a:pt x="578263" y="813530"/>
                    <a:pt x="573691" y="810101"/>
                    <a:pt x="569405" y="806291"/>
                  </a:cubicBezTo>
                  <a:cubicBezTo>
                    <a:pt x="569214" y="806101"/>
                    <a:pt x="568928" y="805910"/>
                    <a:pt x="568738" y="805720"/>
                  </a:cubicBezTo>
                  <a:cubicBezTo>
                    <a:pt x="564261" y="801910"/>
                    <a:pt x="559975" y="797814"/>
                    <a:pt x="555784" y="793623"/>
                  </a:cubicBezTo>
                  <a:cubicBezTo>
                    <a:pt x="555689" y="793528"/>
                    <a:pt x="555593" y="793433"/>
                    <a:pt x="555498" y="793337"/>
                  </a:cubicBezTo>
                  <a:cubicBezTo>
                    <a:pt x="551307" y="788956"/>
                    <a:pt x="547116" y="784384"/>
                    <a:pt x="543211" y="779621"/>
                  </a:cubicBezTo>
                  <a:cubicBezTo>
                    <a:pt x="543115" y="779431"/>
                    <a:pt x="542925" y="779336"/>
                    <a:pt x="542830" y="779145"/>
                  </a:cubicBezTo>
                  <a:cubicBezTo>
                    <a:pt x="539115" y="774668"/>
                    <a:pt x="535591" y="769906"/>
                    <a:pt x="532162" y="765048"/>
                  </a:cubicBezTo>
                  <a:cubicBezTo>
                    <a:pt x="531590" y="764286"/>
                    <a:pt x="531114" y="763619"/>
                    <a:pt x="530543" y="762857"/>
                  </a:cubicBezTo>
                  <a:cubicBezTo>
                    <a:pt x="528257" y="759524"/>
                    <a:pt x="525971" y="755904"/>
                    <a:pt x="523780" y="752380"/>
                  </a:cubicBezTo>
                  <a:cubicBezTo>
                    <a:pt x="522351" y="750094"/>
                    <a:pt x="520827" y="747903"/>
                    <a:pt x="519398" y="745522"/>
                  </a:cubicBezTo>
                  <a:cubicBezTo>
                    <a:pt x="516255" y="740283"/>
                    <a:pt x="513207" y="734759"/>
                    <a:pt x="510350" y="729139"/>
                  </a:cubicBezTo>
                  <a:cubicBezTo>
                    <a:pt x="510064" y="728567"/>
                    <a:pt x="509778" y="727996"/>
                    <a:pt x="509492" y="727424"/>
                  </a:cubicBezTo>
                  <a:cubicBezTo>
                    <a:pt x="506349" y="721233"/>
                    <a:pt x="503301" y="714851"/>
                    <a:pt x="500348" y="708184"/>
                  </a:cubicBezTo>
                  <a:cubicBezTo>
                    <a:pt x="497396" y="701421"/>
                    <a:pt x="494633" y="694373"/>
                    <a:pt x="492062" y="687038"/>
                  </a:cubicBezTo>
                  <a:cubicBezTo>
                    <a:pt x="491871" y="686562"/>
                    <a:pt x="491776" y="686181"/>
                    <a:pt x="491585" y="685705"/>
                  </a:cubicBezTo>
                  <a:cubicBezTo>
                    <a:pt x="489109" y="678466"/>
                    <a:pt x="486728" y="671036"/>
                    <a:pt x="484537" y="663226"/>
                  </a:cubicBezTo>
                  <a:cubicBezTo>
                    <a:pt x="484537" y="663035"/>
                    <a:pt x="484442" y="662940"/>
                    <a:pt x="484442" y="662750"/>
                  </a:cubicBezTo>
                  <a:cubicBezTo>
                    <a:pt x="482251" y="654749"/>
                    <a:pt x="480155" y="646462"/>
                    <a:pt x="478346" y="637889"/>
                  </a:cubicBezTo>
                  <a:cubicBezTo>
                    <a:pt x="478250" y="637508"/>
                    <a:pt x="478250" y="637223"/>
                    <a:pt x="478155" y="636842"/>
                  </a:cubicBezTo>
                  <a:cubicBezTo>
                    <a:pt x="476441" y="628936"/>
                    <a:pt x="474917" y="620649"/>
                    <a:pt x="473583" y="612267"/>
                  </a:cubicBezTo>
                  <a:cubicBezTo>
                    <a:pt x="473488" y="611505"/>
                    <a:pt x="473297" y="610743"/>
                    <a:pt x="473202" y="609886"/>
                  </a:cubicBezTo>
                  <a:cubicBezTo>
                    <a:pt x="471869" y="601790"/>
                    <a:pt x="470821" y="593408"/>
                    <a:pt x="469773" y="584930"/>
                  </a:cubicBezTo>
                  <a:cubicBezTo>
                    <a:pt x="469487" y="582549"/>
                    <a:pt x="469202" y="580168"/>
                    <a:pt x="469011" y="577882"/>
                  </a:cubicBezTo>
                  <a:cubicBezTo>
                    <a:pt x="468249" y="571024"/>
                    <a:pt x="467678" y="563975"/>
                    <a:pt x="467106" y="556832"/>
                  </a:cubicBezTo>
                  <a:cubicBezTo>
                    <a:pt x="466916" y="554260"/>
                    <a:pt x="466630" y="551688"/>
                    <a:pt x="466535" y="549021"/>
                  </a:cubicBezTo>
                  <a:cubicBezTo>
                    <a:pt x="465963" y="541115"/>
                    <a:pt x="465677" y="533019"/>
                    <a:pt x="465296" y="524732"/>
                  </a:cubicBezTo>
                  <a:cubicBezTo>
                    <a:pt x="465201" y="522542"/>
                    <a:pt x="465106" y="520351"/>
                    <a:pt x="465011" y="518160"/>
                  </a:cubicBezTo>
                  <a:cubicBezTo>
                    <a:pt x="464630" y="507301"/>
                    <a:pt x="464534" y="496157"/>
                    <a:pt x="464534" y="484727"/>
                  </a:cubicBezTo>
                  <a:cubicBezTo>
                    <a:pt x="464534" y="483680"/>
                    <a:pt x="464534" y="482632"/>
                    <a:pt x="464534" y="481584"/>
                  </a:cubicBezTo>
                  <a:cubicBezTo>
                    <a:pt x="464630" y="473774"/>
                    <a:pt x="464725" y="466154"/>
                    <a:pt x="465011" y="458819"/>
                  </a:cubicBezTo>
                  <a:cubicBezTo>
                    <a:pt x="465011" y="457867"/>
                    <a:pt x="465106" y="456914"/>
                    <a:pt x="465106" y="455962"/>
                  </a:cubicBezTo>
                  <a:cubicBezTo>
                    <a:pt x="465392" y="449199"/>
                    <a:pt x="465773" y="442627"/>
                    <a:pt x="466344" y="436245"/>
                  </a:cubicBezTo>
                  <a:cubicBezTo>
                    <a:pt x="466439" y="434816"/>
                    <a:pt x="466630" y="433292"/>
                    <a:pt x="466725" y="431864"/>
                  </a:cubicBezTo>
                  <a:cubicBezTo>
                    <a:pt x="467201" y="426244"/>
                    <a:pt x="467773" y="420815"/>
                    <a:pt x="468440" y="415481"/>
                  </a:cubicBezTo>
                  <a:cubicBezTo>
                    <a:pt x="468535" y="415004"/>
                    <a:pt x="468535" y="414623"/>
                    <a:pt x="468630" y="414147"/>
                  </a:cubicBezTo>
                  <a:cubicBezTo>
                    <a:pt x="468821" y="412433"/>
                    <a:pt x="469106" y="410909"/>
                    <a:pt x="469392" y="409289"/>
                  </a:cubicBezTo>
                  <a:cubicBezTo>
                    <a:pt x="470630" y="410718"/>
                    <a:pt x="471869" y="412147"/>
                    <a:pt x="473107" y="413575"/>
                  </a:cubicBezTo>
                  <a:cubicBezTo>
                    <a:pt x="473202" y="413766"/>
                    <a:pt x="473393" y="413957"/>
                    <a:pt x="473488" y="414052"/>
                  </a:cubicBezTo>
                  <a:cubicBezTo>
                    <a:pt x="478727" y="420338"/>
                    <a:pt x="483775" y="426720"/>
                    <a:pt x="488823" y="433197"/>
                  </a:cubicBezTo>
                  <a:cubicBezTo>
                    <a:pt x="490633" y="435483"/>
                    <a:pt x="492347" y="437769"/>
                    <a:pt x="494062" y="440055"/>
                  </a:cubicBezTo>
                  <a:cubicBezTo>
                    <a:pt x="497110" y="444056"/>
                    <a:pt x="500063" y="448151"/>
                    <a:pt x="503111" y="452247"/>
                  </a:cubicBezTo>
                  <a:cubicBezTo>
                    <a:pt x="506921" y="457486"/>
                    <a:pt x="510731" y="462820"/>
                    <a:pt x="514445" y="468249"/>
                  </a:cubicBezTo>
                  <a:cubicBezTo>
                    <a:pt x="516922" y="471869"/>
                    <a:pt x="519494" y="475488"/>
                    <a:pt x="521875" y="479203"/>
                  </a:cubicBezTo>
                  <a:cubicBezTo>
                    <a:pt x="524065" y="482441"/>
                    <a:pt x="526161" y="485775"/>
                    <a:pt x="528257" y="489014"/>
                  </a:cubicBezTo>
                  <a:cubicBezTo>
                    <a:pt x="531209" y="493586"/>
                    <a:pt x="534162" y="498253"/>
                    <a:pt x="537020" y="502920"/>
                  </a:cubicBezTo>
                  <a:cubicBezTo>
                    <a:pt x="539115" y="506254"/>
                    <a:pt x="541115" y="509683"/>
                    <a:pt x="543211" y="513112"/>
                  </a:cubicBezTo>
                  <a:cubicBezTo>
                    <a:pt x="545687" y="517208"/>
                    <a:pt x="548069" y="521399"/>
                    <a:pt x="550450" y="525590"/>
                  </a:cubicBezTo>
                  <a:cubicBezTo>
                    <a:pt x="553688" y="531209"/>
                    <a:pt x="556832" y="536924"/>
                    <a:pt x="559975" y="542639"/>
                  </a:cubicBezTo>
                  <a:cubicBezTo>
                    <a:pt x="562356" y="547021"/>
                    <a:pt x="564737" y="551402"/>
                    <a:pt x="567119" y="555879"/>
                  </a:cubicBezTo>
                  <a:cubicBezTo>
                    <a:pt x="568643" y="558737"/>
                    <a:pt x="570071" y="561689"/>
                    <a:pt x="571595" y="564547"/>
                  </a:cubicBezTo>
                  <a:cubicBezTo>
                    <a:pt x="575501" y="572167"/>
                    <a:pt x="579311" y="579882"/>
                    <a:pt x="583025" y="587693"/>
                  </a:cubicBezTo>
                  <a:cubicBezTo>
                    <a:pt x="586931" y="596360"/>
                    <a:pt x="590836" y="605123"/>
                    <a:pt x="594741" y="613886"/>
                  </a:cubicBezTo>
                  <a:close/>
                </a:path>
              </a:pathLst>
            </a:custGeom>
            <a:solidFill>
              <a:schemeClr val="accent4">
                <a:lumMod val="60000"/>
                <a:lumOff val="40000"/>
              </a:schemeClr>
            </a:solidFill>
            <a:ln w="9525" cap="flat">
              <a:noFill/>
              <a:prstDash val="solid"/>
              <a:miter/>
            </a:ln>
          </p:spPr>
          <p:txBody>
            <a:bodyPr rtlCol="0" anchor="ctr"/>
            <a:lstStyle/>
            <a:p>
              <a:endParaRPr lang="en-US"/>
            </a:p>
          </p:txBody>
        </p:sp>
        <p:sp>
          <p:nvSpPr>
            <p:cNvPr id="80" name="Freeform: Shape 79">
              <a:extLst>
                <a:ext uri="{FF2B5EF4-FFF2-40B4-BE49-F238E27FC236}">
                  <a16:creationId xmlns:a16="http://schemas.microsoft.com/office/drawing/2014/main" id="{B381026E-4203-45D8-A1FB-F727973FF606}"/>
                </a:ext>
              </a:extLst>
            </p:cNvPr>
            <p:cNvSpPr/>
            <p:nvPr/>
          </p:nvSpPr>
          <p:spPr>
            <a:xfrm>
              <a:off x="4006275" y="4484903"/>
              <a:ext cx="816396" cy="1566803"/>
            </a:xfrm>
            <a:custGeom>
              <a:avLst/>
              <a:gdLst>
                <a:gd name="connsiteX0" fmla="*/ 712093 w 816396"/>
                <a:gd name="connsiteY0" fmla="*/ 392648 h 1566803"/>
                <a:gd name="connsiteX1" fmla="*/ 816392 w 816396"/>
                <a:gd name="connsiteY1" fmla="*/ 884138 h 1566803"/>
                <a:gd name="connsiteX2" fmla="*/ 742669 w 816396"/>
                <a:gd name="connsiteY2" fmla="*/ 1355435 h 1566803"/>
                <a:gd name="connsiteX3" fmla="*/ 520165 w 816396"/>
                <a:gd name="connsiteY3" fmla="*/ 1554126 h 1566803"/>
                <a:gd name="connsiteX4" fmla="*/ 130021 w 816396"/>
                <a:gd name="connsiteY4" fmla="*/ 1520122 h 1566803"/>
                <a:gd name="connsiteX5" fmla="*/ 78776 w 816396"/>
                <a:gd name="connsiteY5" fmla="*/ 1241516 h 1566803"/>
                <a:gd name="connsiteX6" fmla="*/ 399102 w 816396"/>
                <a:gd name="connsiteY6" fmla="*/ 1244183 h 1566803"/>
                <a:gd name="connsiteX7" fmla="*/ 539596 w 816396"/>
                <a:gd name="connsiteY7" fmla="*/ 1016345 h 1566803"/>
                <a:gd name="connsiteX8" fmla="*/ 311948 w 816396"/>
                <a:gd name="connsiteY8" fmla="*/ 1032061 h 1566803"/>
                <a:gd name="connsiteX9" fmla="*/ 154595 w 816396"/>
                <a:gd name="connsiteY9" fmla="*/ 880137 h 1566803"/>
                <a:gd name="connsiteX10" fmla="*/ 41533 w 816396"/>
                <a:gd name="connsiteY10" fmla="*/ 638202 h 1566803"/>
                <a:gd name="connsiteX11" fmla="*/ 4 w 816396"/>
                <a:gd name="connsiteY11" fmla="*/ 347118 h 1566803"/>
                <a:gd name="connsiteX12" fmla="*/ 54392 w 816396"/>
                <a:gd name="connsiteY12" fmla="*/ 102230 h 1566803"/>
                <a:gd name="connsiteX13" fmla="*/ 201839 w 816396"/>
                <a:gd name="connsiteY13" fmla="*/ 1742 h 1566803"/>
                <a:gd name="connsiteX14" fmla="*/ 409008 w 816396"/>
                <a:gd name="connsiteY14" fmla="*/ 55653 h 1566803"/>
                <a:gd name="connsiteX15" fmla="*/ 712093 w 816396"/>
                <a:gd name="connsiteY15" fmla="*/ 392648 h 1566803"/>
                <a:gd name="connsiteX16" fmla="*/ 554836 w 816396"/>
                <a:gd name="connsiteY16" fmla="*/ 785173 h 1566803"/>
                <a:gd name="connsiteX17" fmla="*/ 523213 w 816396"/>
                <a:gd name="connsiteY17" fmla="*/ 465800 h 1566803"/>
                <a:gd name="connsiteX18" fmla="*/ 408246 w 816396"/>
                <a:gd name="connsiteY18" fmla="*/ 311114 h 1566803"/>
                <a:gd name="connsiteX19" fmla="*/ 298518 w 816396"/>
                <a:gd name="connsiteY19" fmla="*/ 314543 h 1566803"/>
                <a:gd name="connsiteX20" fmla="*/ 258227 w 816396"/>
                <a:gd name="connsiteY20" fmla="*/ 484755 h 1566803"/>
                <a:gd name="connsiteX21" fmla="*/ 294232 w 816396"/>
                <a:gd name="connsiteY21" fmla="*/ 708116 h 1566803"/>
                <a:gd name="connsiteX22" fmla="*/ 392244 w 816396"/>
                <a:gd name="connsiteY22" fmla="*/ 826988 h 1566803"/>
                <a:gd name="connsiteX23" fmla="*/ 480826 w 816396"/>
                <a:gd name="connsiteY23" fmla="*/ 843085 h 1566803"/>
                <a:gd name="connsiteX24" fmla="*/ 554836 w 816396"/>
                <a:gd name="connsiteY24" fmla="*/ 785173 h 1566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16396" h="1566803">
                  <a:moveTo>
                    <a:pt x="712093" y="392648"/>
                  </a:moveTo>
                  <a:cubicBezTo>
                    <a:pt x="782102" y="540952"/>
                    <a:pt x="816868" y="704782"/>
                    <a:pt x="816392" y="884138"/>
                  </a:cubicBezTo>
                  <a:cubicBezTo>
                    <a:pt x="815821" y="1090545"/>
                    <a:pt x="791246" y="1247612"/>
                    <a:pt x="742669" y="1355435"/>
                  </a:cubicBezTo>
                  <a:cubicBezTo>
                    <a:pt x="694091" y="1463258"/>
                    <a:pt x="619891" y="1529457"/>
                    <a:pt x="520165" y="1554126"/>
                  </a:cubicBezTo>
                  <a:cubicBezTo>
                    <a:pt x="420343" y="1578796"/>
                    <a:pt x="290326" y="1567461"/>
                    <a:pt x="130021" y="1520122"/>
                  </a:cubicBezTo>
                  <a:lnTo>
                    <a:pt x="78776" y="1241516"/>
                  </a:lnTo>
                  <a:cubicBezTo>
                    <a:pt x="220699" y="1275139"/>
                    <a:pt x="327474" y="1276092"/>
                    <a:pt x="399102" y="1244183"/>
                  </a:cubicBezTo>
                  <a:cubicBezTo>
                    <a:pt x="470730" y="1212369"/>
                    <a:pt x="517593" y="1136455"/>
                    <a:pt x="539596" y="1016345"/>
                  </a:cubicBezTo>
                  <a:cubicBezTo>
                    <a:pt x="481874" y="1081210"/>
                    <a:pt x="406055" y="1086354"/>
                    <a:pt x="311948" y="1032061"/>
                  </a:cubicBezTo>
                  <a:cubicBezTo>
                    <a:pt x="254512" y="998914"/>
                    <a:pt x="202125" y="948241"/>
                    <a:pt x="154595" y="880137"/>
                  </a:cubicBezTo>
                  <a:cubicBezTo>
                    <a:pt x="107065" y="811938"/>
                    <a:pt x="69346" y="731357"/>
                    <a:pt x="41533" y="638202"/>
                  </a:cubicBezTo>
                  <a:cubicBezTo>
                    <a:pt x="13530" y="545048"/>
                    <a:pt x="-281" y="448083"/>
                    <a:pt x="4" y="347118"/>
                  </a:cubicBezTo>
                  <a:cubicBezTo>
                    <a:pt x="290" y="243105"/>
                    <a:pt x="18388" y="161476"/>
                    <a:pt x="54392" y="102230"/>
                  </a:cubicBezTo>
                  <a:cubicBezTo>
                    <a:pt x="90301" y="43080"/>
                    <a:pt x="139450" y="9552"/>
                    <a:pt x="201839" y="1742"/>
                  </a:cubicBezTo>
                  <a:cubicBezTo>
                    <a:pt x="264133" y="-5974"/>
                    <a:pt x="333189" y="11933"/>
                    <a:pt x="409008" y="55653"/>
                  </a:cubicBezTo>
                  <a:cubicBezTo>
                    <a:pt x="541024" y="131949"/>
                    <a:pt x="641989" y="244344"/>
                    <a:pt x="712093" y="392648"/>
                  </a:cubicBezTo>
                  <a:close/>
                  <a:moveTo>
                    <a:pt x="554836" y="785173"/>
                  </a:moveTo>
                  <a:cubicBezTo>
                    <a:pt x="556360" y="644203"/>
                    <a:pt x="545787" y="537714"/>
                    <a:pt x="523213" y="465800"/>
                  </a:cubicBezTo>
                  <a:cubicBezTo>
                    <a:pt x="500734" y="393981"/>
                    <a:pt x="462348" y="342356"/>
                    <a:pt x="408246" y="311114"/>
                  </a:cubicBezTo>
                  <a:cubicBezTo>
                    <a:pt x="361764" y="284253"/>
                    <a:pt x="325093" y="285396"/>
                    <a:pt x="298518" y="314543"/>
                  </a:cubicBezTo>
                  <a:cubicBezTo>
                    <a:pt x="271848" y="343689"/>
                    <a:pt x="258418" y="400458"/>
                    <a:pt x="258227" y="484755"/>
                  </a:cubicBezTo>
                  <a:cubicBezTo>
                    <a:pt x="257941" y="578195"/>
                    <a:pt x="269943" y="652680"/>
                    <a:pt x="294232" y="708116"/>
                  </a:cubicBezTo>
                  <a:cubicBezTo>
                    <a:pt x="318425" y="763647"/>
                    <a:pt x="351096" y="803175"/>
                    <a:pt x="392244" y="826988"/>
                  </a:cubicBezTo>
                  <a:cubicBezTo>
                    <a:pt x="423581" y="845085"/>
                    <a:pt x="453109" y="850419"/>
                    <a:pt x="480826" y="843085"/>
                  </a:cubicBezTo>
                  <a:cubicBezTo>
                    <a:pt x="508354" y="835656"/>
                    <a:pt x="533119" y="816320"/>
                    <a:pt x="554836" y="785173"/>
                  </a:cubicBezTo>
                </a:path>
              </a:pathLst>
            </a:custGeom>
            <a:solidFill>
              <a:schemeClr val="accent4"/>
            </a:solidFill>
            <a:ln w="9525" cap="flat">
              <a:noFill/>
              <a:prstDash val="solid"/>
              <a:miter/>
            </a:ln>
          </p:spPr>
          <p:txBody>
            <a:bodyPr rtlCol="0" anchor="ctr"/>
            <a:lstStyle/>
            <a:p>
              <a:endParaRPr lang="en-US"/>
            </a:p>
          </p:txBody>
        </p:sp>
      </p:grpSp>
      <p:grpSp>
        <p:nvGrpSpPr>
          <p:cNvPr id="95" name="Group 94">
            <a:extLst>
              <a:ext uri="{FF2B5EF4-FFF2-40B4-BE49-F238E27FC236}">
                <a16:creationId xmlns:a16="http://schemas.microsoft.com/office/drawing/2014/main" id="{93A34794-7EE2-4479-8B27-4F42421AB4D1}"/>
              </a:ext>
            </a:extLst>
          </p:cNvPr>
          <p:cNvGrpSpPr/>
          <p:nvPr/>
        </p:nvGrpSpPr>
        <p:grpSpPr>
          <a:xfrm>
            <a:off x="2615126" y="3812667"/>
            <a:ext cx="631402" cy="668196"/>
            <a:chOff x="6271835" y="2053124"/>
            <a:chExt cx="1133284" cy="1199325"/>
          </a:xfrm>
        </p:grpSpPr>
        <p:sp>
          <p:nvSpPr>
            <p:cNvPr id="85" name="Freeform: Shape 84">
              <a:extLst>
                <a:ext uri="{FF2B5EF4-FFF2-40B4-BE49-F238E27FC236}">
                  <a16:creationId xmlns:a16="http://schemas.microsoft.com/office/drawing/2014/main" id="{E5EDBAF7-201D-45E2-90FF-29A4AF9DC498}"/>
                </a:ext>
              </a:extLst>
            </p:cNvPr>
            <p:cNvSpPr/>
            <p:nvPr/>
          </p:nvSpPr>
          <p:spPr>
            <a:xfrm>
              <a:off x="6271835" y="2053124"/>
              <a:ext cx="1100804" cy="1192149"/>
            </a:xfrm>
            <a:custGeom>
              <a:avLst/>
              <a:gdLst>
                <a:gd name="connsiteX0" fmla="*/ 1034320 w 1100804"/>
                <a:gd name="connsiteY0" fmla="*/ 338328 h 1192149"/>
                <a:gd name="connsiteX1" fmla="*/ 1039844 w 1100804"/>
                <a:gd name="connsiteY1" fmla="*/ 336137 h 1192149"/>
                <a:gd name="connsiteX2" fmla="*/ 1047750 w 1100804"/>
                <a:gd name="connsiteY2" fmla="*/ 333470 h 1192149"/>
                <a:gd name="connsiteX3" fmla="*/ 1052703 w 1100804"/>
                <a:gd name="connsiteY3" fmla="*/ 332042 h 1192149"/>
                <a:gd name="connsiteX4" fmla="*/ 1057275 w 1100804"/>
                <a:gd name="connsiteY4" fmla="*/ 331089 h 1192149"/>
                <a:gd name="connsiteX5" fmla="*/ 1063181 w 1100804"/>
                <a:gd name="connsiteY5" fmla="*/ 330137 h 1192149"/>
                <a:gd name="connsiteX6" fmla="*/ 1066514 w 1100804"/>
                <a:gd name="connsiteY6" fmla="*/ 329756 h 1192149"/>
                <a:gd name="connsiteX7" fmla="*/ 1073658 w 1100804"/>
                <a:gd name="connsiteY7" fmla="*/ 329660 h 1192149"/>
                <a:gd name="connsiteX8" fmla="*/ 1075277 w 1100804"/>
                <a:gd name="connsiteY8" fmla="*/ 329660 h 1192149"/>
                <a:gd name="connsiteX9" fmla="*/ 1083469 w 1100804"/>
                <a:gd name="connsiteY9" fmla="*/ 330708 h 1192149"/>
                <a:gd name="connsiteX10" fmla="*/ 1085469 w 1100804"/>
                <a:gd name="connsiteY10" fmla="*/ 331184 h 1192149"/>
                <a:gd name="connsiteX11" fmla="*/ 1091565 w 1100804"/>
                <a:gd name="connsiteY11" fmla="*/ 332994 h 1192149"/>
                <a:gd name="connsiteX12" fmla="*/ 1093470 w 1100804"/>
                <a:gd name="connsiteY12" fmla="*/ 333661 h 1192149"/>
                <a:gd name="connsiteX13" fmla="*/ 1100804 w 1100804"/>
                <a:gd name="connsiteY13" fmla="*/ 337090 h 1192149"/>
                <a:gd name="connsiteX14" fmla="*/ 865823 w 1100804"/>
                <a:gd name="connsiteY14" fmla="*/ 200597 h 1192149"/>
                <a:gd name="connsiteX15" fmla="*/ 865251 w 1100804"/>
                <a:gd name="connsiteY15" fmla="*/ 200216 h 1192149"/>
                <a:gd name="connsiteX16" fmla="*/ 859631 w 1100804"/>
                <a:gd name="connsiteY16" fmla="*/ 197453 h 1192149"/>
                <a:gd name="connsiteX17" fmla="*/ 858488 w 1100804"/>
                <a:gd name="connsiteY17" fmla="*/ 197072 h 1192149"/>
                <a:gd name="connsiteX18" fmla="*/ 856583 w 1100804"/>
                <a:gd name="connsiteY18" fmla="*/ 196406 h 1192149"/>
                <a:gd name="connsiteX19" fmla="*/ 853726 w 1100804"/>
                <a:gd name="connsiteY19" fmla="*/ 195358 h 1192149"/>
                <a:gd name="connsiteX20" fmla="*/ 850487 w 1100804"/>
                <a:gd name="connsiteY20" fmla="*/ 194596 h 1192149"/>
                <a:gd name="connsiteX21" fmla="*/ 848487 w 1100804"/>
                <a:gd name="connsiteY21" fmla="*/ 194119 h 1192149"/>
                <a:gd name="connsiteX22" fmla="*/ 847439 w 1100804"/>
                <a:gd name="connsiteY22" fmla="*/ 193834 h 1192149"/>
                <a:gd name="connsiteX23" fmla="*/ 840677 w 1100804"/>
                <a:gd name="connsiteY23" fmla="*/ 193072 h 1192149"/>
                <a:gd name="connsiteX24" fmla="*/ 840200 w 1100804"/>
                <a:gd name="connsiteY24" fmla="*/ 193072 h 1192149"/>
                <a:gd name="connsiteX25" fmla="*/ 838581 w 1100804"/>
                <a:gd name="connsiteY25" fmla="*/ 193072 h 1192149"/>
                <a:gd name="connsiteX26" fmla="*/ 833247 w 1100804"/>
                <a:gd name="connsiteY26" fmla="*/ 193072 h 1192149"/>
                <a:gd name="connsiteX27" fmla="*/ 831437 w 1100804"/>
                <a:gd name="connsiteY27" fmla="*/ 193262 h 1192149"/>
                <a:gd name="connsiteX28" fmla="*/ 828104 w 1100804"/>
                <a:gd name="connsiteY28" fmla="*/ 193643 h 1192149"/>
                <a:gd name="connsiteX29" fmla="*/ 824960 w 1100804"/>
                <a:gd name="connsiteY29" fmla="*/ 193929 h 1192149"/>
                <a:gd name="connsiteX30" fmla="*/ 822198 w 1100804"/>
                <a:gd name="connsiteY30" fmla="*/ 194501 h 1192149"/>
                <a:gd name="connsiteX31" fmla="*/ 817626 w 1100804"/>
                <a:gd name="connsiteY31" fmla="*/ 195453 h 1192149"/>
                <a:gd name="connsiteX32" fmla="*/ 815150 w 1100804"/>
                <a:gd name="connsiteY32" fmla="*/ 196025 h 1192149"/>
                <a:gd name="connsiteX33" fmla="*/ 812673 w 1100804"/>
                <a:gd name="connsiteY33" fmla="*/ 196882 h 1192149"/>
                <a:gd name="connsiteX34" fmla="*/ 804767 w 1100804"/>
                <a:gd name="connsiteY34" fmla="*/ 199549 h 1192149"/>
                <a:gd name="connsiteX35" fmla="*/ 802005 w 1100804"/>
                <a:gd name="connsiteY35" fmla="*/ 200501 h 1192149"/>
                <a:gd name="connsiteX36" fmla="*/ 799243 w 1100804"/>
                <a:gd name="connsiteY36" fmla="*/ 201740 h 1192149"/>
                <a:gd name="connsiteX37" fmla="*/ 796576 w 1100804"/>
                <a:gd name="connsiteY37" fmla="*/ 202978 h 1192149"/>
                <a:gd name="connsiteX38" fmla="*/ 786384 w 1100804"/>
                <a:gd name="connsiteY38" fmla="*/ 208312 h 1192149"/>
                <a:gd name="connsiteX39" fmla="*/ 571881 w 1100804"/>
                <a:gd name="connsiteY39" fmla="*/ 332137 h 1192149"/>
                <a:gd name="connsiteX40" fmla="*/ 571881 w 1100804"/>
                <a:gd name="connsiteY40" fmla="*/ 331946 h 1192149"/>
                <a:gd name="connsiteX41" fmla="*/ 572262 w 1100804"/>
                <a:gd name="connsiteY41" fmla="*/ 327946 h 1192149"/>
                <a:gd name="connsiteX42" fmla="*/ 573215 w 1100804"/>
                <a:gd name="connsiteY42" fmla="*/ 319945 h 1192149"/>
                <a:gd name="connsiteX43" fmla="*/ 574739 w 1100804"/>
                <a:gd name="connsiteY43" fmla="*/ 310991 h 1192149"/>
                <a:gd name="connsiteX44" fmla="*/ 575882 w 1100804"/>
                <a:gd name="connsiteY44" fmla="*/ 304895 h 1192149"/>
                <a:gd name="connsiteX45" fmla="*/ 577310 w 1100804"/>
                <a:gd name="connsiteY45" fmla="*/ 299180 h 1192149"/>
                <a:gd name="connsiteX46" fmla="*/ 579406 w 1100804"/>
                <a:gd name="connsiteY46" fmla="*/ 291275 h 1192149"/>
                <a:gd name="connsiteX47" fmla="*/ 580835 w 1100804"/>
                <a:gd name="connsiteY47" fmla="*/ 286703 h 1192149"/>
                <a:gd name="connsiteX48" fmla="*/ 583787 w 1100804"/>
                <a:gd name="connsiteY48" fmla="*/ 277749 h 1192149"/>
                <a:gd name="connsiteX49" fmla="*/ 585121 w 1100804"/>
                <a:gd name="connsiteY49" fmla="*/ 274034 h 1192149"/>
                <a:gd name="connsiteX50" fmla="*/ 590074 w 1100804"/>
                <a:gd name="connsiteY50" fmla="*/ 261842 h 1192149"/>
                <a:gd name="connsiteX51" fmla="*/ 590741 w 1100804"/>
                <a:gd name="connsiteY51" fmla="*/ 260509 h 1192149"/>
                <a:gd name="connsiteX52" fmla="*/ 595884 w 1100804"/>
                <a:gd name="connsiteY52" fmla="*/ 249650 h 1192149"/>
                <a:gd name="connsiteX53" fmla="*/ 597599 w 1100804"/>
                <a:gd name="connsiteY53" fmla="*/ 246317 h 1192149"/>
                <a:gd name="connsiteX54" fmla="*/ 603028 w 1100804"/>
                <a:gd name="connsiteY54" fmla="*/ 236315 h 1192149"/>
                <a:gd name="connsiteX55" fmla="*/ 604076 w 1100804"/>
                <a:gd name="connsiteY55" fmla="*/ 234410 h 1192149"/>
                <a:gd name="connsiteX56" fmla="*/ 611124 w 1100804"/>
                <a:gd name="connsiteY56" fmla="*/ 222980 h 1192149"/>
                <a:gd name="connsiteX57" fmla="*/ 613315 w 1100804"/>
                <a:gd name="connsiteY57" fmla="*/ 219742 h 1192149"/>
                <a:gd name="connsiteX58" fmla="*/ 618839 w 1100804"/>
                <a:gd name="connsiteY58" fmla="*/ 211836 h 1192149"/>
                <a:gd name="connsiteX59" fmla="*/ 621887 w 1100804"/>
                <a:gd name="connsiteY59" fmla="*/ 207645 h 1192149"/>
                <a:gd name="connsiteX60" fmla="*/ 626936 w 1100804"/>
                <a:gd name="connsiteY60" fmla="*/ 201263 h 1192149"/>
                <a:gd name="connsiteX61" fmla="*/ 631317 w 1100804"/>
                <a:gd name="connsiteY61" fmla="*/ 196025 h 1192149"/>
                <a:gd name="connsiteX62" fmla="*/ 635508 w 1100804"/>
                <a:gd name="connsiteY62" fmla="*/ 191262 h 1192149"/>
                <a:gd name="connsiteX63" fmla="*/ 642938 w 1100804"/>
                <a:gd name="connsiteY63" fmla="*/ 183356 h 1192149"/>
                <a:gd name="connsiteX64" fmla="*/ 647700 w 1100804"/>
                <a:gd name="connsiteY64" fmla="*/ 178594 h 1192149"/>
                <a:gd name="connsiteX65" fmla="*/ 651510 w 1100804"/>
                <a:gd name="connsiteY65" fmla="*/ 175069 h 1192149"/>
                <a:gd name="connsiteX66" fmla="*/ 657797 w 1100804"/>
                <a:gd name="connsiteY66" fmla="*/ 169545 h 1192149"/>
                <a:gd name="connsiteX67" fmla="*/ 661607 w 1100804"/>
                <a:gd name="connsiteY67" fmla="*/ 166402 h 1192149"/>
                <a:gd name="connsiteX68" fmla="*/ 668655 w 1100804"/>
                <a:gd name="connsiteY68" fmla="*/ 161163 h 1192149"/>
                <a:gd name="connsiteX69" fmla="*/ 671989 w 1100804"/>
                <a:gd name="connsiteY69" fmla="*/ 158687 h 1192149"/>
                <a:gd name="connsiteX70" fmla="*/ 682657 w 1100804"/>
                <a:gd name="connsiteY70" fmla="*/ 151924 h 1192149"/>
                <a:gd name="connsiteX71" fmla="*/ 692849 w 1100804"/>
                <a:gd name="connsiteY71" fmla="*/ 146590 h 1192149"/>
                <a:gd name="connsiteX72" fmla="*/ 695515 w 1100804"/>
                <a:gd name="connsiteY72" fmla="*/ 145352 h 1192149"/>
                <a:gd name="connsiteX73" fmla="*/ 701040 w 1100804"/>
                <a:gd name="connsiteY73" fmla="*/ 143161 h 1192149"/>
                <a:gd name="connsiteX74" fmla="*/ 708946 w 1100804"/>
                <a:gd name="connsiteY74" fmla="*/ 140494 h 1192149"/>
                <a:gd name="connsiteX75" fmla="*/ 713899 w 1100804"/>
                <a:gd name="connsiteY75" fmla="*/ 139065 h 1192149"/>
                <a:gd name="connsiteX76" fmla="*/ 718471 w 1100804"/>
                <a:gd name="connsiteY76" fmla="*/ 138113 h 1192149"/>
                <a:gd name="connsiteX77" fmla="*/ 724376 w 1100804"/>
                <a:gd name="connsiteY77" fmla="*/ 137160 h 1192149"/>
                <a:gd name="connsiteX78" fmla="*/ 727710 w 1100804"/>
                <a:gd name="connsiteY78" fmla="*/ 136779 h 1192149"/>
                <a:gd name="connsiteX79" fmla="*/ 734854 w 1100804"/>
                <a:gd name="connsiteY79" fmla="*/ 136684 h 1192149"/>
                <a:gd name="connsiteX80" fmla="*/ 736473 w 1100804"/>
                <a:gd name="connsiteY80" fmla="*/ 136684 h 1192149"/>
                <a:gd name="connsiteX81" fmla="*/ 744665 w 1100804"/>
                <a:gd name="connsiteY81" fmla="*/ 137732 h 1192149"/>
                <a:gd name="connsiteX82" fmla="*/ 746665 w 1100804"/>
                <a:gd name="connsiteY82" fmla="*/ 138208 h 1192149"/>
                <a:gd name="connsiteX83" fmla="*/ 752761 w 1100804"/>
                <a:gd name="connsiteY83" fmla="*/ 140018 h 1192149"/>
                <a:gd name="connsiteX84" fmla="*/ 754666 w 1100804"/>
                <a:gd name="connsiteY84" fmla="*/ 140684 h 1192149"/>
                <a:gd name="connsiteX85" fmla="*/ 762000 w 1100804"/>
                <a:gd name="connsiteY85" fmla="*/ 144113 h 1192149"/>
                <a:gd name="connsiteX86" fmla="*/ 527018 w 1100804"/>
                <a:gd name="connsiteY86" fmla="*/ 7525 h 1192149"/>
                <a:gd name="connsiteX87" fmla="*/ 526447 w 1100804"/>
                <a:gd name="connsiteY87" fmla="*/ 7144 h 1192149"/>
                <a:gd name="connsiteX88" fmla="*/ 520827 w 1100804"/>
                <a:gd name="connsiteY88" fmla="*/ 4382 h 1192149"/>
                <a:gd name="connsiteX89" fmla="*/ 519684 w 1100804"/>
                <a:gd name="connsiteY89" fmla="*/ 4000 h 1192149"/>
                <a:gd name="connsiteX90" fmla="*/ 517779 w 1100804"/>
                <a:gd name="connsiteY90" fmla="*/ 3334 h 1192149"/>
                <a:gd name="connsiteX91" fmla="*/ 514922 w 1100804"/>
                <a:gd name="connsiteY91" fmla="*/ 2286 h 1192149"/>
                <a:gd name="connsiteX92" fmla="*/ 511683 w 1100804"/>
                <a:gd name="connsiteY92" fmla="*/ 1524 h 1192149"/>
                <a:gd name="connsiteX93" fmla="*/ 509683 w 1100804"/>
                <a:gd name="connsiteY93" fmla="*/ 1048 h 1192149"/>
                <a:gd name="connsiteX94" fmla="*/ 508635 w 1100804"/>
                <a:gd name="connsiteY94" fmla="*/ 762 h 1192149"/>
                <a:gd name="connsiteX95" fmla="*/ 501872 w 1100804"/>
                <a:gd name="connsiteY95" fmla="*/ 0 h 1192149"/>
                <a:gd name="connsiteX96" fmla="*/ 501396 w 1100804"/>
                <a:gd name="connsiteY96" fmla="*/ 0 h 1192149"/>
                <a:gd name="connsiteX97" fmla="*/ 499777 w 1100804"/>
                <a:gd name="connsiteY97" fmla="*/ 0 h 1192149"/>
                <a:gd name="connsiteX98" fmla="*/ 494538 w 1100804"/>
                <a:gd name="connsiteY98" fmla="*/ 0 h 1192149"/>
                <a:gd name="connsiteX99" fmla="*/ 492728 w 1100804"/>
                <a:gd name="connsiteY99" fmla="*/ 191 h 1192149"/>
                <a:gd name="connsiteX100" fmla="*/ 489395 w 1100804"/>
                <a:gd name="connsiteY100" fmla="*/ 572 h 1192149"/>
                <a:gd name="connsiteX101" fmla="*/ 486251 w 1100804"/>
                <a:gd name="connsiteY101" fmla="*/ 857 h 1192149"/>
                <a:gd name="connsiteX102" fmla="*/ 483489 w 1100804"/>
                <a:gd name="connsiteY102" fmla="*/ 1429 h 1192149"/>
                <a:gd name="connsiteX103" fmla="*/ 478917 w 1100804"/>
                <a:gd name="connsiteY103" fmla="*/ 2381 h 1192149"/>
                <a:gd name="connsiteX104" fmla="*/ 476441 w 1100804"/>
                <a:gd name="connsiteY104" fmla="*/ 2953 h 1192149"/>
                <a:gd name="connsiteX105" fmla="*/ 473964 w 1100804"/>
                <a:gd name="connsiteY105" fmla="*/ 3810 h 1192149"/>
                <a:gd name="connsiteX106" fmla="*/ 466058 w 1100804"/>
                <a:gd name="connsiteY106" fmla="*/ 6477 h 1192149"/>
                <a:gd name="connsiteX107" fmla="*/ 463296 w 1100804"/>
                <a:gd name="connsiteY107" fmla="*/ 7429 h 1192149"/>
                <a:gd name="connsiteX108" fmla="*/ 460534 w 1100804"/>
                <a:gd name="connsiteY108" fmla="*/ 8668 h 1192149"/>
                <a:gd name="connsiteX109" fmla="*/ 457962 w 1100804"/>
                <a:gd name="connsiteY109" fmla="*/ 10001 h 1192149"/>
                <a:gd name="connsiteX110" fmla="*/ 447675 w 1100804"/>
                <a:gd name="connsiteY110" fmla="*/ 15240 h 1192149"/>
                <a:gd name="connsiteX111" fmla="*/ 437007 w 1100804"/>
                <a:gd name="connsiteY111" fmla="*/ 22003 h 1192149"/>
                <a:gd name="connsiteX112" fmla="*/ 433673 w 1100804"/>
                <a:gd name="connsiteY112" fmla="*/ 24479 h 1192149"/>
                <a:gd name="connsiteX113" fmla="*/ 426625 w 1100804"/>
                <a:gd name="connsiteY113" fmla="*/ 29718 h 1192149"/>
                <a:gd name="connsiteX114" fmla="*/ 422815 w 1100804"/>
                <a:gd name="connsiteY114" fmla="*/ 32861 h 1192149"/>
                <a:gd name="connsiteX115" fmla="*/ 416528 w 1100804"/>
                <a:gd name="connsiteY115" fmla="*/ 38386 h 1192149"/>
                <a:gd name="connsiteX116" fmla="*/ 412814 w 1100804"/>
                <a:gd name="connsiteY116" fmla="*/ 41910 h 1192149"/>
                <a:gd name="connsiteX117" fmla="*/ 410432 w 1100804"/>
                <a:gd name="connsiteY117" fmla="*/ 44101 h 1192149"/>
                <a:gd name="connsiteX118" fmla="*/ 408051 w 1100804"/>
                <a:gd name="connsiteY118" fmla="*/ 46673 h 1192149"/>
                <a:gd name="connsiteX119" fmla="*/ 400622 w 1100804"/>
                <a:gd name="connsiteY119" fmla="*/ 54578 h 1192149"/>
                <a:gd name="connsiteX120" fmla="*/ 398240 w 1100804"/>
                <a:gd name="connsiteY120" fmla="*/ 57150 h 1192149"/>
                <a:gd name="connsiteX121" fmla="*/ 396335 w 1100804"/>
                <a:gd name="connsiteY121" fmla="*/ 59436 h 1192149"/>
                <a:gd name="connsiteX122" fmla="*/ 391954 w 1100804"/>
                <a:gd name="connsiteY122" fmla="*/ 64675 h 1192149"/>
                <a:gd name="connsiteX123" fmla="*/ 389096 w 1100804"/>
                <a:gd name="connsiteY123" fmla="*/ 68104 h 1192149"/>
                <a:gd name="connsiteX124" fmla="*/ 386906 w 1100804"/>
                <a:gd name="connsiteY124" fmla="*/ 71057 h 1192149"/>
                <a:gd name="connsiteX125" fmla="*/ 383858 w 1100804"/>
                <a:gd name="connsiteY125" fmla="*/ 75248 h 1192149"/>
                <a:gd name="connsiteX126" fmla="*/ 381762 w 1100804"/>
                <a:gd name="connsiteY126" fmla="*/ 78105 h 1192149"/>
                <a:gd name="connsiteX127" fmla="*/ 378428 w 1100804"/>
                <a:gd name="connsiteY127" fmla="*/ 83153 h 1192149"/>
                <a:gd name="connsiteX128" fmla="*/ 376238 w 1100804"/>
                <a:gd name="connsiteY128" fmla="*/ 86392 h 1192149"/>
                <a:gd name="connsiteX129" fmla="*/ 375380 w 1100804"/>
                <a:gd name="connsiteY129" fmla="*/ 87725 h 1192149"/>
                <a:gd name="connsiteX130" fmla="*/ 369570 w 1100804"/>
                <a:gd name="connsiteY130" fmla="*/ 97250 h 1192149"/>
                <a:gd name="connsiteX131" fmla="*/ 369189 w 1100804"/>
                <a:gd name="connsiteY131" fmla="*/ 97917 h 1192149"/>
                <a:gd name="connsiteX132" fmla="*/ 368141 w 1100804"/>
                <a:gd name="connsiteY132" fmla="*/ 99822 h 1192149"/>
                <a:gd name="connsiteX133" fmla="*/ 364331 w 1100804"/>
                <a:gd name="connsiteY133" fmla="*/ 106585 h 1192149"/>
                <a:gd name="connsiteX134" fmla="*/ 362712 w 1100804"/>
                <a:gd name="connsiteY134" fmla="*/ 109823 h 1192149"/>
                <a:gd name="connsiteX135" fmla="*/ 360998 w 1100804"/>
                <a:gd name="connsiteY135" fmla="*/ 113157 h 1192149"/>
                <a:gd name="connsiteX136" fmla="*/ 359569 w 1100804"/>
                <a:gd name="connsiteY136" fmla="*/ 116015 h 1192149"/>
                <a:gd name="connsiteX137" fmla="*/ 355949 w 1100804"/>
                <a:gd name="connsiteY137" fmla="*/ 123920 h 1192149"/>
                <a:gd name="connsiteX138" fmla="*/ 355283 w 1100804"/>
                <a:gd name="connsiteY138" fmla="*/ 125254 h 1192149"/>
                <a:gd name="connsiteX139" fmla="*/ 355092 w 1100804"/>
                <a:gd name="connsiteY139" fmla="*/ 125635 h 1192149"/>
                <a:gd name="connsiteX140" fmla="*/ 350996 w 1100804"/>
                <a:gd name="connsiteY140" fmla="*/ 135636 h 1192149"/>
                <a:gd name="connsiteX141" fmla="*/ 350330 w 1100804"/>
                <a:gd name="connsiteY141" fmla="*/ 137541 h 1192149"/>
                <a:gd name="connsiteX142" fmla="*/ 348996 w 1100804"/>
                <a:gd name="connsiteY142" fmla="*/ 141256 h 1192149"/>
                <a:gd name="connsiteX143" fmla="*/ 347186 w 1100804"/>
                <a:gd name="connsiteY143" fmla="*/ 146209 h 1192149"/>
                <a:gd name="connsiteX144" fmla="*/ 345948 w 1100804"/>
                <a:gd name="connsiteY144" fmla="*/ 150114 h 1192149"/>
                <a:gd name="connsiteX145" fmla="*/ 344519 w 1100804"/>
                <a:gd name="connsiteY145" fmla="*/ 154686 h 1192149"/>
                <a:gd name="connsiteX146" fmla="*/ 343662 w 1100804"/>
                <a:gd name="connsiteY146" fmla="*/ 157544 h 1192149"/>
                <a:gd name="connsiteX147" fmla="*/ 342424 w 1100804"/>
                <a:gd name="connsiteY147" fmla="*/ 162687 h 1192149"/>
                <a:gd name="connsiteX148" fmla="*/ 340995 w 1100804"/>
                <a:gd name="connsiteY148" fmla="*/ 168402 h 1192149"/>
                <a:gd name="connsiteX149" fmla="*/ 340519 w 1100804"/>
                <a:gd name="connsiteY149" fmla="*/ 170402 h 1192149"/>
                <a:gd name="connsiteX150" fmla="*/ 339852 w 1100804"/>
                <a:gd name="connsiteY150" fmla="*/ 174498 h 1192149"/>
                <a:gd name="connsiteX151" fmla="*/ 338328 w 1100804"/>
                <a:gd name="connsiteY151" fmla="*/ 183452 h 1192149"/>
                <a:gd name="connsiteX152" fmla="*/ 337947 w 1100804"/>
                <a:gd name="connsiteY152" fmla="*/ 185928 h 1192149"/>
                <a:gd name="connsiteX153" fmla="*/ 337375 w 1100804"/>
                <a:gd name="connsiteY153" fmla="*/ 191453 h 1192149"/>
                <a:gd name="connsiteX154" fmla="*/ 336995 w 1100804"/>
                <a:gd name="connsiteY154" fmla="*/ 195358 h 1192149"/>
                <a:gd name="connsiteX155" fmla="*/ 336518 w 1100804"/>
                <a:gd name="connsiteY155" fmla="*/ 207645 h 1192149"/>
                <a:gd name="connsiteX156" fmla="*/ 337280 w 1100804"/>
                <a:gd name="connsiteY156" fmla="*/ 467582 h 1192149"/>
                <a:gd name="connsiteX157" fmla="*/ 111157 w 1100804"/>
                <a:gd name="connsiteY157" fmla="*/ 598265 h 1192149"/>
                <a:gd name="connsiteX158" fmla="*/ 100489 w 1100804"/>
                <a:gd name="connsiteY158" fmla="*/ 605028 h 1192149"/>
                <a:gd name="connsiteX159" fmla="*/ 97155 w 1100804"/>
                <a:gd name="connsiteY159" fmla="*/ 607505 h 1192149"/>
                <a:gd name="connsiteX160" fmla="*/ 90107 w 1100804"/>
                <a:gd name="connsiteY160" fmla="*/ 612743 h 1192149"/>
                <a:gd name="connsiteX161" fmla="*/ 86297 w 1100804"/>
                <a:gd name="connsiteY161" fmla="*/ 615887 h 1192149"/>
                <a:gd name="connsiteX162" fmla="*/ 80010 w 1100804"/>
                <a:gd name="connsiteY162" fmla="*/ 621411 h 1192149"/>
                <a:gd name="connsiteX163" fmla="*/ 76200 w 1100804"/>
                <a:gd name="connsiteY163" fmla="*/ 624935 h 1192149"/>
                <a:gd name="connsiteX164" fmla="*/ 73819 w 1100804"/>
                <a:gd name="connsiteY164" fmla="*/ 627126 h 1192149"/>
                <a:gd name="connsiteX165" fmla="*/ 71438 w 1100804"/>
                <a:gd name="connsiteY165" fmla="*/ 629698 h 1192149"/>
                <a:gd name="connsiteX166" fmla="*/ 64008 w 1100804"/>
                <a:gd name="connsiteY166" fmla="*/ 637604 h 1192149"/>
                <a:gd name="connsiteX167" fmla="*/ 61627 w 1100804"/>
                <a:gd name="connsiteY167" fmla="*/ 640175 h 1192149"/>
                <a:gd name="connsiteX168" fmla="*/ 59817 w 1100804"/>
                <a:gd name="connsiteY168" fmla="*/ 642461 h 1192149"/>
                <a:gd name="connsiteX169" fmla="*/ 55436 w 1100804"/>
                <a:gd name="connsiteY169" fmla="*/ 647700 h 1192149"/>
                <a:gd name="connsiteX170" fmla="*/ 52578 w 1100804"/>
                <a:gd name="connsiteY170" fmla="*/ 651129 h 1192149"/>
                <a:gd name="connsiteX171" fmla="*/ 50387 w 1100804"/>
                <a:gd name="connsiteY171" fmla="*/ 654082 h 1192149"/>
                <a:gd name="connsiteX172" fmla="*/ 47339 w 1100804"/>
                <a:gd name="connsiteY172" fmla="*/ 658273 h 1192149"/>
                <a:gd name="connsiteX173" fmla="*/ 45244 w 1100804"/>
                <a:gd name="connsiteY173" fmla="*/ 661130 h 1192149"/>
                <a:gd name="connsiteX174" fmla="*/ 41910 w 1100804"/>
                <a:gd name="connsiteY174" fmla="*/ 666179 h 1192149"/>
                <a:gd name="connsiteX175" fmla="*/ 39719 w 1100804"/>
                <a:gd name="connsiteY175" fmla="*/ 669417 h 1192149"/>
                <a:gd name="connsiteX176" fmla="*/ 38862 w 1100804"/>
                <a:gd name="connsiteY176" fmla="*/ 670751 h 1192149"/>
                <a:gd name="connsiteX177" fmla="*/ 33147 w 1100804"/>
                <a:gd name="connsiteY177" fmla="*/ 680180 h 1192149"/>
                <a:gd name="connsiteX178" fmla="*/ 32766 w 1100804"/>
                <a:gd name="connsiteY178" fmla="*/ 680847 h 1192149"/>
                <a:gd name="connsiteX179" fmla="*/ 31718 w 1100804"/>
                <a:gd name="connsiteY179" fmla="*/ 682752 h 1192149"/>
                <a:gd name="connsiteX180" fmla="*/ 27908 w 1100804"/>
                <a:gd name="connsiteY180" fmla="*/ 689515 h 1192149"/>
                <a:gd name="connsiteX181" fmla="*/ 26289 w 1100804"/>
                <a:gd name="connsiteY181" fmla="*/ 692753 h 1192149"/>
                <a:gd name="connsiteX182" fmla="*/ 24575 w 1100804"/>
                <a:gd name="connsiteY182" fmla="*/ 696087 h 1192149"/>
                <a:gd name="connsiteX183" fmla="*/ 23146 w 1100804"/>
                <a:gd name="connsiteY183" fmla="*/ 698945 h 1192149"/>
                <a:gd name="connsiteX184" fmla="*/ 19526 w 1100804"/>
                <a:gd name="connsiteY184" fmla="*/ 706850 h 1192149"/>
                <a:gd name="connsiteX185" fmla="*/ 18860 w 1100804"/>
                <a:gd name="connsiteY185" fmla="*/ 708279 h 1192149"/>
                <a:gd name="connsiteX186" fmla="*/ 18669 w 1100804"/>
                <a:gd name="connsiteY186" fmla="*/ 708660 h 1192149"/>
                <a:gd name="connsiteX187" fmla="*/ 14573 w 1100804"/>
                <a:gd name="connsiteY187" fmla="*/ 718661 h 1192149"/>
                <a:gd name="connsiteX188" fmla="*/ 13907 w 1100804"/>
                <a:gd name="connsiteY188" fmla="*/ 720566 h 1192149"/>
                <a:gd name="connsiteX189" fmla="*/ 12573 w 1100804"/>
                <a:gd name="connsiteY189" fmla="*/ 724281 h 1192149"/>
                <a:gd name="connsiteX190" fmla="*/ 10763 w 1100804"/>
                <a:gd name="connsiteY190" fmla="*/ 729234 h 1192149"/>
                <a:gd name="connsiteX191" fmla="*/ 9525 w 1100804"/>
                <a:gd name="connsiteY191" fmla="*/ 733235 h 1192149"/>
                <a:gd name="connsiteX192" fmla="*/ 8096 w 1100804"/>
                <a:gd name="connsiteY192" fmla="*/ 737807 h 1192149"/>
                <a:gd name="connsiteX193" fmla="*/ 7239 w 1100804"/>
                <a:gd name="connsiteY193" fmla="*/ 740664 h 1192149"/>
                <a:gd name="connsiteX194" fmla="*/ 6001 w 1100804"/>
                <a:gd name="connsiteY194" fmla="*/ 745808 h 1192149"/>
                <a:gd name="connsiteX195" fmla="*/ 4572 w 1100804"/>
                <a:gd name="connsiteY195" fmla="*/ 751523 h 1192149"/>
                <a:gd name="connsiteX196" fmla="*/ 4096 w 1100804"/>
                <a:gd name="connsiteY196" fmla="*/ 753523 h 1192149"/>
                <a:gd name="connsiteX197" fmla="*/ 3429 w 1100804"/>
                <a:gd name="connsiteY197" fmla="*/ 757619 h 1192149"/>
                <a:gd name="connsiteX198" fmla="*/ 1905 w 1100804"/>
                <a:gd name="connsiteY198" fmla="*/ 766572 h 1192149"/>
                <a:gd name="connsiteX199" fmla="*/ 1524 w 1100804"/>
                <a:gd name="connsiteY199" fmla="*/ 769049 h 1192149"/>
                <a:gd name="connsiteX200" fmla="*/ 953 w 1100804"/>
                <a:gd name="connsiteY200" fmla="*/ 774573 h 1192149"/>
                <a:gd name="connsiteX201" fmla="*/ 572 w 1100804"/>
                <a:gd name="connsiteY201" fmla="*/ 778574 h 1192149"/>
                <a:gd name="connsiteX202" fmla="*/ 0 w 1100804"/>
                <a:gd name="connsiteY202" fmla="*/ 790765 h 1192149"/>
                <a:gd name="connsiteX203" fmla="*/ 32480 w 1100804"/>
                <a:gd name="connsiteY203" fmla="*/ 862298 h 1192149"/>
                <a:gd name="connsiteX204" fmla="*/ 267462 w 1100804"/>
                <a:gd name="connsiteY204" fmla="*/ 998887 h 1192149"/>
                <a:gd name="connsiteX205" fmla="*/ 234982 w 1100804"/>
                <a:gd name="connsiteY205" fmla="*/ 927354 h 1192149"/>
                <a:gd name="connsiteX206" fmla="*/ 235458 w 1100804"/>
                <a:gd name="connsiteY206" fmla="*/ 915067 h 1192149"/>
                <a:gd name="connsiteX207" fmla="*/ 235839 w 1100804"/>
                <a:gd name="connsiteY207" fmla="*/ 911066 h 1192149"/>
                <a:gd name="connsiteX208" fmla="*/ 236792 w 1100804"/>
                <a:gd name="connsiteY208" fmla="*/ 903065 h 1192149"/>
                <a:gd name="connsiteX209" fmla="*/ 238316 w 1100804"/>
                <a:gd name="connsiteY209" fmla="*/ 894112 h 1192149"/>
                <a:gd name="connsiteX210" fmla="*/ 239459 w 1100804"/>
                <a:gd name="connsiteY210" fmla="*/ 888016 h 1192149"/>
                <a:gd name="connsiteX211" fmla="*/ 240887 w 1100804"/>
                <a:gd name="connsiteY211" fmla="*/ 882301 h 1192149"/>
                <a:gd name="connsiteX212" fmla="*/ 242983 w 1100804"/>
                <a:gd name="connsiteY212" fmla="*/ 874395 h 1192149"/>
                <a:gd name="connsiteX213" fmla="*/ 244412 w 1100804"/>
                <a:gd name="connsiteY213" fmla="*/ 869823 h 1192149"/>
                <a:gd name="connsiteX214" fmla="*/ 247364 w 1100804"/>
                <a:gd name="connsiteY214" fmla="*/ 860965 h 1192149"/>
                <a:gd name="connsiteX215" fmla="*/ 248698 w 1100804"/>
                <a:gd name="connsiteY215" fmla="*/ 857250 h 1192149"/>
                <a:gd name="connsiteX216" fmla="*/ 253651 w 1100804"/>
                <a:gd name="connsiteY216" fmla="*/ 845058 h 1192149"/>
                <a:gd name="connsiteX217" fmla="*/ 254318 w 1100804"/>
                <a:gd name="connsiteY217" fmla="*/ 843629 h 1192149"/>
                <a:gd name="connsiteX218" fmla="*/ 259366 w 1100804"/>
                <a:gd name="connsiteY218" fmla="*/ 832866 h 1192149"/>
                <a:gd name="connsiteX219" fmla="*/ 261080 w 1100804"/>
                <a:gd name="connsiteY219" fmla="*/ 829532 h 1192149"/>
                <a:gd name="connsiteX220" fmla="*/ 266510 w 1100804"/>
                <a:gd name="connsiteY220" fmla="*/ 819531 h 1192149"/>
                <a:gd name="connsiteX221" fmla="*/ 267557 w 1100804"/>
                <a:gd name="connsiteY221" fmla="*/ 817626 h 1192149"/>
                <a:gd name="connsiteX222" fmla="*/ 274606 w 1100804"/>
                <a:gd name="connsiteY222" fmla="*/ 806196 h 1192149"/>
                <a:gd name="connsiteX223" fmla="*/ 276797 w 1100804"/>
                <a:gd name="connsiteY223" fmla="*/ 802958 h 1192149"/>
                <a:gd name="connsiteX224" fmla="*/ 282321 w 1100804"/>
                <a:gd name="connsiteY224" fmla="*/ 795052 h 1192149"/>
                <a:gd name="connsiteX225" fmla="*/ 285369 w 1100804"/>
                <a:gd name="connsiteY225" fmla="*/ 790861 h 1192149"/>
                <a:gd name="connsiteX226" fmla="*/ 290417 w 1100804"/>
                <a:gd name="connsiteY226" fmla="*/ 784479 h 1192149"/>
                <a:gd name="connsiteX227" fmla="*/ 294799 w 1100804"/>
                <a:gd name="connsiteY227" fmla="*/ 779145 h 1192149"/>
                <a:gd name="connsiteX228" fmla="*/ 298990 w 1100804"/>
                <a:gd name="connsiteY228" fmla="*/ 774383 h 1192149"/>
                <a:gd name="connsiteX229" fmla="*/ 306419 w 1100804"/>
                <a:gd name="connsiteY229" fmla="*/ 766477 h 1192149"/>
                <a:gd name="connsiteX230" fmla="*/ 311182 w 1100804"/>
                <a:gd name="connsiteY230" fmla="*/ 761714 h 1192149"/>
                <a:gd name="connsiteX231" fmla="*/ 314897 w 1100804"/>
                <a:gd name="connsiteY231" fmla="*/ 758190 h 1192149"/>
                <a:gd name="connsiteX232" fmla="*/ 321183 w 1100804"/>
                <a:gd name="connsiteY232" fmla="*/ 752665 h 1192149"/>
                <a:gd name="connsiteX233" fmla="*/ 324993 w 1100804"/>
                <a:gd name="connsiteY233" fmla="*/ 749522 h 1192149"/>
                <a:gd name="connsiteX234" fmla="*/ 332042 w 1100804"/>
                <a:gd name="connsiteY234" fmla="*/ 744284 h 1192149"/>
                <a:gd name="connsiteX235" fmla="*/ 335375 w 1100804"/>
                <a:gd name="connsiteY235" fmla="*/ 741807 h 1192149"/>
                <a:gd name="connsiteX236" fmla="*/ 338042 w 1100804"/>
                <a:gd name="connsiteY236" fmla="*/ 740093 h 1192149"/>
                <a:gd name="connsiteX237" fmla="*/ 338709 w 1100804"/>
                <a:gd name="connsiteY237" fmla="*/ 984028 h 1192149"/>
                <a:gd name="connsiteX238" fmla="*/ 371189 w 1100804"/>
                <a:gd name="connsiteY238" fmla="*/ 1055561 h 1192149"/>
                <a:gd name="connsiteX239" fmla="*/ 606171 w 1100804"/>
                <a:gd name="connsiteY239" fmla="*/ 1192149 h 1192149"/>
                <a:gd name="connsiteX240" fmla="*/ 573691 w 1100804"/>
                <a:gd name="connsiteY240" fmla="*/ 1120616 h 1192149"/>
                <a:gd name="connsiteX241" fmla="*/ 572929 w 1100804"/>
                <a:gd name="connsiteY241" fmla="*/ 860679 h 1192149"/>
                <a:gd name="connsiteX242" fmla="*/ 351568 w 1100804"/>
                <a:gd name="connsiteY242" fmla="*/ 731711 h 1192149"/>
                <a:gd name="connsiteX243" fmla="*/ 572357 w 1100804"/>
                <a:gd name="connsiteY243" fmla="*/ 604266 h 1192149"/>
                <a:gd name="connsiteX244" fmla="*/ 571595 w 1100804"/>
                <a:gd name="connsiteY244" fmla="*/ 345567 h 1192149"/>
                <a:gd name="connsiteX245" fmla="*/ 795242 w 1100804"/>
                <a:gd name="connsiteY245" fmla="*/ 475583 h 1192149"/>
                <a:gd name="connsiteX246" fmla="*/ 1021461 w 1100804"/>
                <a:gd name="connsiteY246" fmla="*/ 344996 h 1192149"/>
                <a:gd name="connsiteX247" fmla="*/ 1031653 w 1100804"/>
                <a:gd name="connsiteY247" fmla="*/ 339662 h 1192149"/>
                <a:gd name="connsiteX248" fmla="*/ 1034320 w 1100804"/>
                <a:gd name="connsiteY248" fmla="*/ 338328 h 1192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Lst>
              <a:rect l="l" t="t" r="r" b="b"/>
              <a:pathLst>
                <a:path w="1100804" h="1192149">
                  <a:moveTo>
                    <a:pt x="1034320" y="338328"/>
                  </a:moveTo>
                  <a:cubicBezTo>
                    <a:pt x="1036225" y="337471"/>
                    <a:pt x="1038035" y="336804"/>
                    <a:pt x="1039844" y="336137"/>
                  </a:cubicBezTo>
                  <a:cubicBezTo>
                    <a:pt x="1042511" y="335090"/>
                    <a:pt x="1045083" y="334232"/>
                    <a:pt x="1047750" y="333470"/>
                  </a:cubicBezTo>
                  <a:cubicBezTo>
                    <a:pt x="1049369" y="332994"/>
                    <a:pt x="1051084" y="332518"/>
                    <a:pt x="1052703" y="332042"/>
                  </a:cubicBezTo>
                  <a:cubicBezTo>
                    <a:pt x="1054227" y="331661"/>
                    <a:pt x="1055751" y="331375"/>
                    <a:pt x="1057275" y="331089"/>
                  </a:cubicBezTo>
                  <a:cubicBezTo>
                    <a:pt x="1059275" y="330708"/>
                    <a:pt x="1061276" y="330422"/>
                    <a:pt x="1063181" y="330137"/>
                  </a:cubicBezTo>
                  <a:cubicBezTo>
                    <a:pt x="1064324" y="330041"/>
                    <a:pt x="1065467" y="329851"/>
                    <a:pt x="1066514" y="329756"/>
                  </a:cubicBezTo>
                  <a:cubicBezTo>
                    <a:pt x="1068896" y="329565"/>
                    <a:pt x="1071372" y="329565"/>
                    <a:pt x="1073658" y="329660"/>
                  </a:cubicBezTo>
                  <a:cubicBezTo>
                    <a:pt x="1074230" y="329660"/>
                    <a:pt x="1074801" y="329660"/>
                    <a:pt x="1075277" y="329660"/>
                  </a:cubicBezTo>
                  <a:cubicBezTo>
                    <a:pt x="1078135" y="329851"/>
                    <a:pt x="1080802" y="330137"/>
                    <a:pt x="1083469" y="330708"/>
                  </a:cubicBezTo>
                  <a:cubicBezTo>
                    <a:pt x="1084136" y="330803"/>
                    <a:pt x="1084802" y="330994"/>
                    <a:pt x="1085469" y="331184"/>
                  </a:cubicBezTo>
                  <a:cubicBezTo>
                    <a:pt x="1087565" y="331661"/>
                    <a:pt x="1089565" y="332232"/>
                    <a:pt x="1091565" y="332994"/>
                  </a:cubicBezTo>
                  <a:cubicBezTo>
                    <a:pt x="1092232" y="333185"/>
                    <a:pt x="1092803" y="333375"/>
                    <a:pt x="1093470" y="333661"/>
                  </a:cubicBezTo>
                  <a:cubicBezTo>
                    <a:pt x="1096042" y="334613"/>
                    <a:pt x="1098423" y="335756"/>
                    <a:pt x="1100804" y="337090"/>
                  </a:cubicBezTo>
                  <a:lnTo>
                    <a:pt x="865823" y="200597"/>
                  </a:lnTo>
                  <a:cubicBezTo>
                    <a:pt x="865632" y="200501"/>
                    <a:pt x="865442" y="200406"/>
                    <a:pt x="865251" y="200216"/>
                  </a:cubicBezTo>
                  <a:cubicBezTo>
                    <a:pt x="863441" y="199168"/>
                    <a:pt x="861536" y="198311"/>
                    <a:pt x="859631" y="197453"/>
                  </a:cubicBezTo>
                  <a:cubicBezTo>
                    <a:pt x="859250" y="197263"/>
                    <a:pt x="858869" y="197168"/>
                    <a:pt x="858488" y="197072"/>
                  </a:cubicBezTo>
                  <a:cubicBezTo>
                    <a:pt x="857822" y="196787"/>
                    <a:pt x="857250" y="196596"/>
                    <a:pt x="856583" y="196406"/>
                  </a:cubicBezTo>
                  <a:cubicBezTo>
                    <a:pt x="855631" y="196025"/>
                    <a:pt x="854678" y="195644"/>
                    <a:pt x="853726" y="195358"/>
                  </a:cubicBezTo>
                  <a:cubicBezTo>
                    <a:pt x="852678" y="195072"/>
                    <a:pt x="851535" y="194881"/>
                    <a:pt x="850487" y="194596"/>
                  </a:cubicBezTo>
                  <a:cubicBezTo>
                    <a:pt x="849821" y="194405"/>
                    <a:pt x="849154" y="194310"/>
                    <a:pt x="848487" y="194119"/>
                  </a:cubicBezTo>
                  <a:cubicBezTo>
                    <a:pt x="848106" y="194024"/>
                    <a:pt x="847820" y="193929"/>
                    <a:pt x="847439" y="193834"/>
                  </a:cubicBezTo>
                  <a:cubicBezTo>
                    <a:pt x="845249" y="193453"/>
                    <a:pt x="842963" y="193167"/>
                    <a:pt x="840677" y="193072"/>
                  </a:cubicBezTo>
                  <a:cubicBezTo>
                    <a:pt x="840486" y="193072"/>
                    <a:pt x="840391" y="193072"/>
                    <a:pt x="840200" y="193072"/>
                  </a:cubicBezTo>
                  <a:cubicBezTo>
                    <a:pt x="839629" y="193072"/>
                    <a:pt x="839057" y="193072"/>
                    <a:pt x="838581" y="193072"/>
                  </a:cubicBezTo>
                  <a:cubicBezTo>
                    <a:pt x="836867" y="192977"/>
                    <a:pt x="835057" y="192977"/>
                    <a:pt x="833247" y="193072"/>
                  </a:cubicBezTo>
                  <a:cubicBezTo>
                    <a:pt x="832676" y="193072"/>
                    <a:pt x="832009" y="193167"/>
                    <a:pt x="831437" y="193262"/>
                  </a:cubicBezTo>
                  <a:cubicBezTo>
                    <a:pt x="830294" y="193358"/>
                    <a:pt x="829247" y="193453"/>
                    <a:pt x="828104" y="193643"/>
                  </a:cubicBezTo>
                  <a:cubicBezTo>
                    <a:pt x="827056" y="193739"/>
                    <a:pt x="826008" y="193834"/>
                    <a:pt x="824960" y="193929"/>
                  </a:cubicBezTo>
                  <a:cubicBezTo>
                    <a:pt x="824008" y="194024"/>
                    <a:pt x="823055" y="194310"/>
                    <a:pt x="822198" y="194501"/>
                  </a:cubicBezTo>
                  <a:cubicBezTo>
                    <a:pt x="820674" y="194786"/>
                    <a:pt x="819150" y="195072"/>
                    <a:pt x="817626" y="195453"/>
                  </a:cubicBezTo>
                  <a:cubicBezTo>
                    <a:pt x="816769" y="195644"/>
                    <a:pt x="816007" y="195739"/>
                    <a:pt x="815150" y="196025"/>
                  </a:cubicBezTo>
                  <a:cubicBezTo>
                    <a:pt x="814292" y="196215"/>
                    <a:pt x="813435" y="196596"/>
                    <a:pt x="812673" y="196882"/>
                  </a:cubicBezTo>
                  <a:cubicBezTo>
                    <a:pt x="810101" y="197644"/>
                    <a:pt x="807434" y="198596"/>
                    <a:pt x="804767" y="199549"/>
                  </a:cubicBezTo>
                  <a:cubicBezTo>
                    <a:pt x="803815" y="199930"/>
                    <a:pt x="802958" y="200120"/>
                    <a:pt x="802005" y="200501"/>
                  </a:cubicBezTo>
                  <a:cubicBezTo>
                    <a:pt x="801053" y="200882"/>
                    <a:pt x="800195" y="201359"/>
                    <a:pt x="799243" y="201740"/>
                  </a:cubicBezTo>
                  <a:cubicBezTo>
                    <a:pt x="798386" y="202121"/>
                    <a:pt x="797528" y="202502"/>
                    <a:pt x="796576" y="202978"/>
                  </a:cubicBezTo>
                  <a:cubicBezTo>
                    <a:pt x="793242" y="204597"/>
                    <a:pt x="789813" y="206312"/>
                    <a:pt x="786384" y="208312"/>
                  </a:cubicBezTo>
                  <a:lnTo>
                    <a:pt x="571881" y="332137"/>
                  </a:lnTo>
                  <a:cubicBezTo>
                    <a:pt x="571881" y="332042"/>
                    <a:pt x="571881" y="331946"/>
                    <a:pt x="571881" y="331946"/>
                  </a:cubicBezTo>
                  <a:cubicBezTo>
                    <a:pt x="571976" y="330613"/>
                    <a:pt x="572167" y="329279"/>
                    <a:pt x="572262" y="327946"/>
                  </a:cubicBezTo>
                  <a:cubicBezTo>
                    <a:pt x="572548" y="325279"/>
                    <a:pt x="572834" y="322612"/>
                    <a:pt x="573215" y="319945"/>
                  </a:cubicBezTo>
                  <a:cubicBezTo>
                    <a:pt x="573596" y="316992"/>
                    <a:pt x="574167" y="314039"/>
                    <a:pt x="574739" y="310991"/>
                  </a:cubicBezTo>
                  <a:cubicBezTo>
                    <a:pt x="575120" y="308991"/>
                    <a:pt x="575501" y="306991"/>
                    <a:pt x="575882" y="304895"/>
                  </a:cubicBezTo>
                  <a:cubicBezTo>
                    <a:pt x="576263" y="302990"/>
                    <a:pt x="576834" y="301085"/>
                    <a:pt x="577310" y="299180"/>
                  </a:cubicBezTo>
                  <a:cubicBezTo>
                    <a:pt x="577977" y="296513"/>
                    <a:pt x="578644" y="293846"/>
                    <a:pt x="579406" y="291275"/>
                  </a:cubicBezTo>
                  <a:cubicBezTo>
                    <a:pt x="579882" y="289751"/>
                    <a:pt x="580358" y="288227"/>
                    <a:pt x="580835" y="286703"/>
                  </a:cubicBezTo>
                  <a:cubicBezTo>
                    <a:pt x="581787" y="283750"/>
                    <a:pt x="582740" y="280797"/>
                    <a:pt x="583787" y="277749"/>
                  </a:cubicBezTo>
                  <a:cubicBezTo>
                    <a:pt x="584264" y="276511"/>
                    <a:pt x="584645" y="275273"/>
                    <a:pt x="585121" y="274034"/>
                  </a:cubicBezTo>
                  <a:cubicBezTo>
                    <a:pt x="586645" y="269939"/>
                    <a:pt x="588264" y="265843"/>
                    <a:pt x="590074" y="261842"/>
                  </a:cubicBezTo>
                  <a:cubicBezTo>
                    <a:pt x="590264" y="261366"/>
                    <a:pt x="590455" y="260890"/>
                    <a:pt x="590741" y="260509"/>
                  </a:cubicBezTo>
                  <a:cubicBezTo>
                    <a:pt x="592360" y="256889"/>
                    <a:pt x="594074" y="253270"/>
                    <a:pt x="595884" y="249650"/>
                  </a:cubicBezTo>
                  <a:cubicBezTo>
                    <a:pt x="596456" y="248507"/>
                    <a:pt x="597027" y="247460"/>
                    <a:pt x="597599" y="246317"/>
                  </a:cubicBezTo>
                  <a:cubicBezTo>
                    <a:pt x="599313" y="242983"/>
                    <a:pt x="601123" y="239554"/>
                    <a:pt x="603028" y="236315"/>
                  </a:cubicBezTo>
                  <a:cubicBezTo>
                    <a:pt x="603409" y="235649"/>
                    <a:pt x="603695" y="234982"/>
                    <a:pt x="604076" y="234410"/>
                  </a:cubicBezTo>
                  <a:cubicBezTo>
                    <a:pt x="606362" y="230505"/>
                    <a:pt x="608648" y="226790"/>
                    <a:pt x="611124" y="222980"/>
                  </a:cubicBezTo>
                  <a:cubicBezTo>
                    <a:pt x="611791" y="221933"/>
                    <a:pt x="612553" y="220790"/>
                    <a:pt x="613315" y="219742"/>
                  </a:cubicBezTo>
                  <a:cubicBezTo>
                    <a:pt x="615125" y="217075"/>
                    <a:pt x="616934" y="214408"/>
                    <a:pt x="618839" y="211836"/>
                  </a:cubicBezTo>
                  <a:cubicBezTo>
                    <a:pt x="619887" y="210407"/>
                    <a:pt x="620840" y="209074"/>
                    <a:pt x="621887" y="207645"/>
                  </a:cubicBezTo>
                  <a:cubicBezTo>
                    <a:pt x="623507" y="205454"/>
                    <a:pt x="625221" y="203359"/>
                    <a:pt x="626936" y="201263"/>
                  </a:cubicBezTo>
                  <a:cubicBezTo>
                    <a:pt x="628364" y="199454"/>
                    <a:pt x="629793" y="197739"/>
                    <a:pt x="631317" y="196025"/>
                  </a:cubicBezTo>
                  <a:cubicBezTo>
                    <a:pt x="632746" y="194405"/>
                    <a:pt x="634175" y="192786"/>
                    <a:pt x="635508" y="191262"/>
                  </a:cubicBezTo>
                  <a:cubicBezTo>
                    <a:pt x="637985" y="188595"/>
                    <a:pt x="640461" y="185928"/>
                    <a:pt x="642938" y="183356"/>
                  </a:cubicBezTo>
                  <a:cubicBezTo>
                    <a:pt x="644462" y="181737"/>
                    <a:pt x="646081" y="180118"/>
                    <a:pt x="647700" y="178594"/>
                  </a:cubicBezTo>
                  <a:cubicBezTo>
                    <a:pt x="648938" y="177356"/>
                    <a:pt x="650177" y="176213"/>
                    <a:pt x="651510" y="175069"/>
                  </a:cubicBezTo>
                  <a:cubicBezTo>
                    <a:pt x="653606" y="173165"/>
                    <a:pt x="655701" y="171355"/>
                    <a:pt x="657797" y="169545"/>
                  </a:cubicBezTo>
                  <a:cubicBezTo>
                    <a:pt x="659035" y="168497"/>
                    <a:pt x="660368" y="167450"/>
                    <a:pt x="661607" y="166402"/>
                  </a:cubicBezTo>
                  <a:cubicBezTo>
                    <a:pt x="663893" y="164592"/>
                    <a:pt x="666274" y="162782"/>
                    <a:pt x="668655" y="161163"/>
                  </a:cubicBezTo>
                  <a:cubicBezTo>
                    <a:pt x="669798" y="160306"/>
                    <a:pt x="670846" y="159449"/>
                    <a:pt x="671989" y="158687"/>
                  </a:cubicBezTo>
                  <a:cubicBezTo>
                    <a:pt x="675513" y="156305"/>
                    <a:pt x="679037" y="154019"/>
                    <a:pt x="682657" y="151924"/>
                  </a:cubicBezTo>
                  <a:cubicBezTo>
                    <a:pt x="686086" y="149924"/>
                    <a:pt x="689515" y="148209"/>
                    <a:pt x="692849" y="146590"/>
                  </a:cubicBezTo>
                  <a:cubicBezTo>
                    <a:pt x="693706" y="146209"/>
                    <a:pt x="694563" y="145733"/>
                    <a:pt x="695515" y="145352"/>
                  </a:cubicBezTo>
                  <a:cubicBezTo>
                    <a:pt x="697421" y="144494"/>
                    <a:pt x="699230" y="143828"/>
                    <a:pt x="701040" y="143161"/>
                  </a:cubicBezTo>
                  <a:cubicBezTo>
                    <a:pt x="703707" y="142113"/>
                    <a:pt x="706279" y="141256"/>
                    <a:pt x="708946" y="140494"/>
                  </a:cubicBezTo>
                  <a:cubicBezTo>
                    <a:pt x="710565" y="140018"/>
                    <a:pt x="712280" y="139541"/>
                    <a:pt x="713899" y="139065"/>
                  </a:cubicBezTo>
                  <a:cubicBezTo>
                    <a:pt x="715423" y="138684"/>
                    <a:pt x="716947" y="138398"/>
                    <a:pt x="718471" y="138113"/>
                  </a:cubicBezTo>
                  <a:cubicBezTo>
                    <a:pt x="720471" y="137732"/>
                    <a:pt x="722471" y="137446"/>
                    <a:pt x="724376" y="137160"/>
                  </a:cubicBezTo>
                  <a:cubicBezTo>
                    <a:pt x="725519" y="137065"/>
                    <a:pt x="726662" y="136874"/>
                    <a:pt x="727710" y="136779"/>
                  </a:cubicBezTo>
                  <a:cubicBezTo>
                    <a:pt x="730187" y="136589"/>
                    <a:pt x="732568" y="136589"/>
                    <a:pt x="734854" y="136684"/>
                  </a:cubicBezTo>
                  <a:cubicBezTo>
                    <a:pt x="735425" y="136684"/>
                    <a:pt x="735997" y="136684"/>
                    <a:pt x="736473" y="136684"/>
                  </a:cubicBezTo>
                  <a:cubicBezTo>
                    <a:pt x="739331" y="136874"/>
                    <a:pt x="741998" y="137160"/>
                    <a:pt x="744665" y="137732"/>
                  </a:cubicBezTo>
                  <a:cubicBezTo>
                    <a:pt x="745331" y="137827"/>
                    <a:pt x="745998" y="138017"/>
                    <a:pt x="746665" y="138208"/>
                  </a:cubicBezTo>
                  <a:cubicBezTo>
                    <a:pt x="748760" y="138684"/>
                    <a:pt x="750761" y="139256"/>
                    <a:pt x="752761" y="140018"/>
                  </a:cubicBezTo>
                  <a:cubicBezTo>
                    <a:pt x="753428" y="140208"/>
                    <a:pt x="753999" y="140399"/>
                    <a:pt x="754666" y="140684"/>
                  </a:cubicBezTo>
                  <a:cubicBezTo>
                    <a:pt x="757238" y="141637"/>
                    <a:pt x="759619" y="142780"/>
                    <a:pt x="762000" y="144113"/>
                  </a:cubicBezTo>
                  <a:lnTo>
                    <a:pt x="527018" y="7525"/>
                  </a:lnTo>
                  <a:cubicBezTo>
                    <a:pt x="526828" y="7429"/>
                    <a:pt x="526637" y="7334"/>
                    <a:pt x="526447" y="7144"/>
                  </a:cubicBezTo>
                  <a:cubicBezTo>
                    <a:pt x="524637" y="6096"/>
                    <a:pt x="522732" y="5239"/>
                    <a:pt x="520827" y="4382"/>
                  </a:cubicBezTo>
                  <a:cubicBezTo>
                    <a:pt x="520446" y="4191"/>
                    <a:pt x="520065" y="4096"/>
                    <a:pt x="519684" y="4000"/>
                  </a:cubicBezTo>
                  <a:cubicBezTo>
                    <a:pt x="519017" y="3715"/>
                    <a:pt x="518446" y="3524"/>
                    <a:pt x="517779" y="3334"/>
                  </a:cubicBezTo>
                  <a:cubicBezTo>
                    <a:pt x="516826" y="2953"/>
                    <a:pt x="515874" y="2572"/>
                    <a:pt x="514922" y="2286"/>
                  </a:cubicBezTo>
                  <a:cubicBezTo>
                    <a:pt x="513874" y="2000"/>
                    <a:pt x="512731" y="1810"/>
                    <a:pt x="511683" y="1524"/>
                  </a:cubicBezTo>
                  <a:cubicBezTo>
                    <a:pt x="511016" y="1334"/>
                    <a:pt x="510350" y="1238"/>
                    <a:pt x="509683" y="1048"/>
                  </a:cubicBezTo>
                  <a:cubicBezTo>
                    <a:pt x="509302" y="953"/>
                    <a:pt x="509016" y="857"/>
                    <a:pt x="508635" y="762"/>
                  </a:cubicBezTo>
                  <a:cubicBezTo>
                    <a:pt x="506444" y="381"/>
                    <a:pt x="504158" y="95"/>
                    <a:pt x="501872" y="0"/>
                  </a:cubicBezTo>
                  <a:cubicBezTo>
                    <a:pt x="501682" y="0"/>
                    <a:pt x="501587" y="0"/>
                    <a:pt x="501396" y="0"/>
                  </a:cubicBezTo>
                  <a:cubicBezTo>
                    <a:pt x="500825" y="0"/>
                    <a:pt x="500348" y="0"/>
                    <a:pt x="499777" y="0"/>
                  </a:cubicBezTo>
                  <a:cubicBezTo>
                    <a:pt x="498158" y="0"/>
                    <a:pt x="496348" y="0"/>
                    <a:pt x="494538" y="0"/>
                  </a:cubicBezTo>
                  <a:cubicBezTo>
                    <a:pt x="493967" y="0"/>
                    <a:pt x="493300" y="95"/>
                    <a:pt x="492728" y="191"/>
                  </a:cubicBezTo>
                  <a:cubicBezTo>
                    <a:pt x="491585" y="286"/>
                    <a:pt x="490538" y="381"/>
                    <a:pt x="489395" y="572"/>
                  </a:cubicBezTo>
                  <a:cubicBezTo>
                    <a:pt x="488347" y="667"/>
                    <a:pt x="487299" y="762"/>
                    <a:pt x="486251" y="857"/>
                  </a:cubicBezTo>
                  <a:cubicBezTo>
                    <a:pt x="485299" y="953"/>
                    <a:pt x="484346" y="1238"/>
                    <a:pt x="483489" y="1429"/>
                  </a:cubicBezTo>
                  <a:cubicBezTo>
                    <a:pt x="481965" y="1715"/>
                    <a:pt x="480441" y="2000"/>
                    <a:pt x="478917" y="2381"/>
                  </a:cubicBezTo>
                  <a:cubicBezTo>
                    <a:pt x="478060" y="2572"/>
                    <a:pt x="477298" y="2667"/>
                    <a:pt x="476441" y="2953"/>
                  </a:cubicBezTo>
                  <a:cubicBezTo>
                    <a:pt x="475583" y="3143"/>
                    <a:pt x="474726" y="3524"/>
                    <a:pt x="473964" y="3810"/>
                  </a:cubicBezTo>
                  <a:cubicBezTo>
                    <a:pt x="471392" y="4572"/>
                    <a:pt x="468725" y="5525"/>
                    <a:pt x="466058" y="6477"/>
                  </a:cubicBezTo>
                  <a:cubicBezTo>
                    <a:pt x="465106" y="6858"/>
                    <a:pt x="464249" y="7049"/>
                    <a:pt x="463296" y="7429"/>
                  </a:cubicBezTo>
                  <a:cubicBezTo>
                    <a:pt x="462344" y="7811"/>
                    <a:pt x="461486" y="8287"/>
                    <a:pt x="460534" y="8668"/>
                  </a:cubicBezTo>
                  <a:cubicBezTo>
                    <a:pt x="459676" y="9144"/>
                    <a:pt x="458819" y="9525"/>
                    <a:pt x="457962" y="10001"/>
                  </a:cubicBezTo>
                  <a:cubicBezTo>
                    <a:pt x="454533" y="11525"/>
                    <a:pt x="451199" y="13240"/>
                    <a:pt x="447675" y="15240"/>
                  </a:cubicBezTo>
                  <a:cubicBezTo>
                    <a:pt x="444056" y="17336"/>
                    <a:pt x="440531" y="19622"/>
                    <a:pt x="437007" y="22003"/>
                  </a:cubicBezTo>
                  <a:cubicBezTo>
                    <a:pt x="435864" y="22765"/>
                    <a:pt x="434721" y="23622"/>
                    <a:pt x="433673" y="24479"/>
                  </a:cubicBezTo>
                  <a:cubicBezTo>
                    <a:pt x="431292" y="26194"/>
                    <a:pt x="429006" y="27908"/>
                    <a:pt x="426625" y="29718"/>
                  </a:cubicBezTo>
                  <a:cubicBezTo>
                    <a:pt x="425291" y="30766"/>
                    <a:pt x="424053" y="31814"/>
                    <a:pt x="422815" y="32861"/>
                  </a:cubicBezTo>
                  <a:cubicBezTo>
                    <a:pt x="420719" y="34671"/>
                    <a:pt x="418624" y="36481"/>
                    <a:pt x="416528" y="38386"/>
                  </a:cubicBezTo>
                  <a:cubicBezTo>
                    <a:pt x="415290" y="39529"/>
                    <a:pt x="414052" y="40672"/>
                    <a:pt x="412814" y="41910"/>
                  </a:cubicBezTo>
                  <a:cubicBezTo>
                    <a:pt x="412051" y="42672"/>
                    <a:pt x="411194" y="43339"/>
                    <a:pt x="410432" y="44101"/>
                  </a:cubicBezTo>
                  <a:cubicBezTo>
                    <a:pt x="409575" y="44958"/>
                    <a:pt x="408813" y="45815"/>
                    <a:pt x="408051" y="46673"/>
                  </a:cubicBezTo>
                  <a:cubicBezTo>
                    <a:pt x="405575" y="49244"/>
                    <a:pt x="403098" y="51911"/>
                    <a:pt x="400622" y="54578"/>
                  </a:cubicBezTo>
                  <a:cubicBezTo>
                    <a:pt x="399860" y="55436"/>
                    <a:pt x="399002" y="56198"/>
                    <a:pt x="398240" y="57150"/>
                  </a:cubicBezTo>
                  <a:cubicBezTo>
                    <a:pt x="397574" y="57912"/>
                    <a:pt x="397002" y="58674"/>
                    <a:pt x="396335" y="59436"/>
                  </a:cubicBezTo>
                  <a:cubicBezTo>
                    <a:pt x="394907" y="61151"/>
                    <a:pt x="393478" y="62960"/>
                    <a:pt x="391954" y="64675"/>
                  </a:cubicBezTo>
                  <a:cubicBezTo>
                    <a:pt x="391001" y="65818"/>
                    <a:pt x="390049" y="66961"/>
                    <a:pt x="389096" y="68104"/>
                  </a:cubicBezTo>
                  <a:cubicBezTo>
                    <a:pt x="388334" y="69056"/>
                    <a:pt x="387668" y="70104"/>
                    <a:pt x="386906" y="71057"/>
                  </a:cubicBezTo>
                  <a:cubicBezTo>
                    <a:pt x="385858" y="72485"/>
                    <a:pt x="384810" y="73819"/>
                    <a:pt x="383858" y="75248"/>
                  </a:cubicBezTo>
                  <a:cubicBezTo>
                    <a:pt x="383191" y="76200"/>
                    <a:pt x="382429" y="77153"/>
                    <a:pt x="381762" y="78105"/>
                  </a:cubicBezTo>
                  <a:cubicBezTo>
                    <a:pt x="380619" y="79724"/>
                    <a:pt x="379476" y="81439"/>
                    <a:pt x="378428" y="83153"/>
                  </a:cubicBezTo>
                  <a:cubicBezTo>
                    <a:pt x="377666" y="84201"/>
                    <a:pt x="377000" y="85344"/>
                    <a:pt x="376238" y="86392"/>
                  </a:cubicBezTo>
                  <a:cubicBezTo>
                    <a:pt x="375952" y="86868"/>
                    <a:pt x="375666" y="87249"/>
                    <a:pt x="375380" y="87725"/>
                  </a:cubicBezTo>
                  <a:cubicBezTo>
                    <a:pt x="373380" y="90869"/>
                    <a:pt x="371475" y="94012"/>
                    <a:pt x="369570" y="97250"/>
                  </a:cubicBezTo>
                  <a:cubicBezTo>
                    <a:pt x="369475" y="97441"/>
                    <a:pt x="369380" y="97727"/>
                    <a:pt x="369189" y="97917"/>
                  </a:cubicBezTo>
                  <a:cubicBezTo>
                    <a:pt x="368808" y="98584"/>
                    <a:pt x="368522" y="99251"/>
                    <a:pt x="368141" y="99822"/>
                  </a:cubicBezTo>
                  <a:cubicBezTo>
                    <a:pt x="366903" y="102108"/>
                    <a:pt x="365570" y="104299"/>
                    <a:pt x="364331" y="106585"/>
                  </a:cubicBezTo>
                  <a:cubicBezTo>
                    <a:pt x="363760" y="107633"/>
                    <a:pt x="363284" y="108776"/>
                    <a:pt x="362712" y="109823"/>
                  </a:cubicBezTo>
                  <a:cubicBezTo>
                    <a:pt x="362141" y="110966"/>
                    <a:pt x="361569" y="112014"/>
                    <a:pt x="360998" y="113157"/>
                  </a:cubicBezTo>
                  <a:cubicBezTo>
                    <a:pt x="360521" y="114109"/>
                    <a:pt x="359950" y="115062"/>
                    <a:pt x="359569" y="116015"/>
                  </a:cubicBezTo>
                  <a:cubicBezTo>
                    <a:pt x="358331" y="118682"/>
                    <a:pt x="357092" y="121253"/>
                    <a:pt x="355949" y="123920"/>
                  </a:cubicBezTo>
                  <a:cubicBezTo>
                    <a:pt x="355759" y="124397"/>
                    <a:pt x="355473" y="124873"/>
                    <a:pt x="355283" y="125254"/>
                  </a:cubicBezTo>
                  <a:cubicBezTo>
                    <a:pt x="355187" y="125349"/>
                    <a:pt x="355187" y="125540"/>
                    <a:pt x="355092" y="125635"/>
                  </a:cubicBezTo>
                  <a:cubicBezTo>
                    <a:pt x="353663" y="128969"/>
                    <a:pt x="352330" y="132302"/>
                    <a:pt x="350996" y="135636"/>
                  </a:cubicBezTo>
                  <a:cubicBezTo>
                    <a:pt x="350806" y="136208"/>
                    <a:pt x="350520" y="136874"/>
                    <a:pt x="350330" y="137541"/>
                  </a:cubicBezTo>
                  <a:cubicBezTo>
                    <a:pt x="349853" y="138779"/>
                    <a:pt x="349472" y="140018"/>
                    <a:pt x="348996" y="141256"/>
                  </a:cubicBezTo>
                  <a:cubicBezTo>
                    <a:pt x="348425" y="142875"/>
                    <a:pt x="347758" y="144590"/>
                    <a:pt x="347186" y="146209"/>
                  </a:cubicBezTo>
                  <a:cubicBezTo>
                    <a:pt x="346710" y="147542"/>
                    <a:pt x="346424" y="148876"/>
                    <a:pt x="345948" y="150114"/>
                  </a:cubicBezTo>
                  <a:cubicBezTo>
                    <a:pt x="345472" y="151638"/>
                    <a:pt x="344996" y="153162"/>
                    <a:pt x="344519" y="154686"/>
                  </a:cubicBezTo>
                  <a:cubicBezTo>
                    <a:pt x="344234" y="155639"/>
                    <a:pt x="343948" y="156591"/>
                    <a:pt x="343662" y="157544"/>
                  </a:cubicBezTo>
                  <a:cubicBezTo>
                    <a:pt x="343186" y="159258"/>
                    <a:pt x="342805" y="160973"/>
                    <a:pt x="342424" y="162687"/>
                  </a:cubicBezTo>
                  <a:cubicBezTo>
                    <a:pt x="341948" y="164592"/>
                    <a:pt x="341471" y="166497"/>
                    <a:pt x="340995" y="168402"/>
                  </a:cubicBezTo>
                  <a:cubicBezTo>
                    <a:pt x="340805" y="169069"/>
                    <a:pt x="340614" y="169736"/>
                    <a:pt x="340519" y="170402"/>
                  </a:cubicBezTo>
                  <a:cubicBezTo>
                    <a:pt x="340233" y="171736"/>
                    <a:pt x="340043" y="173165"/>
                    <a:pt x="339852" y="174498"/>
                  </a:cubicBezTo>
                  <a:cubicBezTo>
                    <a:pt x="339281" y="177451"/>
                    <a:pt x="338709" y="180404"/>
                    <a:pt x="338328" y="183452"/>
                  </a:cubicBezTo>
                  <a:cubicBezTo>
                    <a:pt x="338233" y="184309"/>
                    <a:pt x="338042" y="185071"/>
                    <a:pt x="337947" y="185928"/>
                  </a:cubicBezTo>
                  <a:cubicBezTo>
                    <a:pt x="337661" y="187833"/>
                    <a:pt x="337566" y="189643"/>
                    <a:pt x="337375" y="191453"/>
                  </a:cubicBezTo>
                  <a:cubicBezTo>
                    <a:pt x="337280" y="192786"/>
                    <a:pt x="337090" y="194119"/>
                    <a:pt x="336995" y="195358"/>
                  </a:cubicBezTo>
                  <a:cubicBezTo>
                    <a:pt x="336709" y="199549"/>
                    <a:pt x="336518" y="203644"/>
                    <a:pt x="336518" y="207645"/>
                  </a:cubicBezTo>
                  <a:lnTo>
                    <a:pt x="337280" y="467582"/>
                  </a:lnTo>
                  <a:lnTo>
                    <a:pt x="111157" y="598265"/>
                  </a:lnTo>
                  <a:cubicBezTo>
                    <a:pt x="107537" y="600361"/>
                    <a:pt x="104013" y="602647"/>
                    <a:pt x="100489" y="605028"/>
                  </a:cubicBezTo>
                  <a:cubicBezTo>
                    <a:pt x="99346" y="605790"/>
                    <a:pt x="98203" y="606647"/>
                    <a:pt x="97155" y="607505"/>
                  </a:cubicBezTo>
                  <a:cubicBezTo>
                    <a:pt x="94774" y="609219"/>
                    <a:pt x="92488" y="610934"/>
                    <a:pt x="90107" y="612743"/>
                  </a:cubicBezTo>
                  <a:cubicBezTo>
                    <a:pt x="88868" y="613791"/>
                    <a:pt x="87535" y="614839"/>
                    <a:pt x="86297" y="615887"/>
                  </a:cubicBezTo>
                  <a:cubicBezTo>
                    <a:pt x="84201" y="617696"/>
                    <a:pt x="82106" y="619506"/>
                    <a:pt x="80010" y="621411"/>
                  </a:cubicBezTo>
                  <a:cubicBezTo>
                    <a:pt x="78677" y="622554"/>
                    <a:pt x="77438" y="623697"/>
                    <a:pt x="76200" y="624935"/>
                  </a:cubicBezTo>
                  <a:cubicBezTo>
                    <a:pt x="75438" y="625697"/>
                    <a:pt x="74581" y="626364"/>
                    <a:pt x="73819" y="627126"/>
                  </a:cubicBezTo>
                  <a:cubicBezTo>
                    <a:pt x="72962" y="627888"/>
                    <a:pt x="72295" y="628840"/>
                    <a:pt x="71438" y="629698"/>
                  </a:cubicBezTo>
                  <a:cubicBezTo>
                    <a:pt x="68866" y="632270"/>
                    <a:pt x="66485" y="634937"/>
                    <a:pt x="64008" y="637604"/>
                  </a:cubicBezTo>
                  <a:cubicBezTo>
                    <a:pt x="63246" y="638461"/>
                    <a:pt x="62389" y="639223"/>
                    <a:pt x="61627" y="640175"/>
                  </a:cubicBezTo>
                  <a:cubicBezTo>
                    <a:pt x="60960" y="640937"/>
                    <a:pt x="60389" y="641699"/>
                    <a:pt x="59817" y="642461"/>
                  </a:cubicBezTo>
                  <a:cubicBezTo>
                    <a:pt x="58293" y="644081"/>
                    <a:pt x="56864" y="645890"/>
                    <a:pt x="55436" y="647700"/>
                  </a:cubicBezTo>
                  <a:cubicBezTo>
                    <a:pt x="54483" y="648843"/>
                    <a:pt x="53531" y="649986"/>
                    <a:pt x="52578" y="651129"/>
                  </a:cubicBezTo>
                  <a:cubicBezTo>
                    <a:pt x="51816" y="652082"/>
                    <a:pt x="51149" y="653129"/>
                    <a:pt x="50387" y="654082"/>
                  </a:cubicBezTo>
                  <a:cubicBezTo>
                    <a:pt x="49340" y="655511"/>
                    <a:pt x="48292" y="656844"/>
                    <a:pt x="47339" y="658273"/>
                  </a:cubicBezTo>
                  <a:cubicBezTo>
                    <a:pt x="46673" y="659225"/>
                    <a:pt x="45911" y="660178"/>
                    <a:pt x="45244" y="661130"/>
                  </a:cubicBezTo>
                  <a:cubicBezTo>
                    <a:pt x="44101" y="662750"/>
                    <a:pt x="42958" y="664464"/>
                    <a:pt x="41910" y="666179"/>
                  </a:cubicBezTo>
                  <a:cubicBezTo>
                    <a:pt x="41148" y="667226"/>
                    <a:pt x="40481" y="668369"/>
                    <a:pt x="39719" y="669417"/>
                  </a:cubicBezTo>
                  <a:cubicBezTo>
                    <a:pt x="39434" y="669893"/>
                    <a:pt x="39148" y="670274"/>
                    <a:pt x="38862" y="670751"/>
                  </a:cubicBezTo>
                  <a:cubicBezTo>
                    <a:pt x="36862" y="673894"/>
                    <a:pt x="34957" y="676942"/>
                    <a:pt x="33147" y="680180"/>
                  </a:cubicBezTo>
                  <a:cubicBezTo>
                    <a:pt x="33052" y="680371"/>
                    <a:pt x="32957" y="680561"/>
                    <a:pt x="32766" y="680847"/>
                  </a:cubicBezTo>
                  <a:cubicBezTo>
                    <a:pt x="32385" y="681514"/>
                    <a:pt x="32004" y="682181"/>
                    <a:pt x="31718" y="682752"/>
                  </a:cubicBezTo>
                  <a:cubicBezTo>
                    <a:pt x="30480" y="685038"/>
                    <a:pt x="29147" y="687229"/>
                    <a:pt x="27908" y="689515"/>
                  </a:cubicBezTo>
                  <a:cubicBezTo>
                    <a:pt x="27337" y="690563"/>
                    <a:pt x="26861" y="691706"/>
                    <a:pt x="26289" y="692753"/>
                  </a:cubicBezTo>
                  <a:cubicBezTo>
                    <a:pt x="25718" y="693896"/>
                    <a:pt x="25146" y="694944"/>
                    <a:pt x="24575" y="696087"/>
                  </a:cubicBezTo>
                  <a:cubicBezTo>
                    <a:pt x="24098" y="697040"/>
                    <a:pt x="23527" y="697992"/>
                    <a:pt x="23146" y="698945"/>
                  </a:cubicBezTo>
                  <a:cubicBezTo>
                    <a:pt x="21908" y="701516"/>
                    <a:pt x="20669" y="704183"/>
                    <a:pt x="19526" y="706850"/>
                  </a:cubicBezTo>
                  <a:cubicBezTo>
                    <a:pt x="19336" y="707327"/>
                    <a:pt x="19050" y="707803"/>
                    <a:pt x="18860" y="708279"/>
                  </a:cubicBezTo>
                  <a:cubicBezTo>
                    <a:pt x="18764" y="708374"/>
                    <a:pt x="18764" y="708565"/>
                    <a:pt x="18669" y="708660"/>
                  </a:cubicBezTo>
                  <a:cubicBezTo>
                    <a:pt x="17240" y="711994"/>
                    <a:pt x="15907" y="715328"/>
                    <a:pt x="14573" y="718661"/>
                  </a:cubicBezTo>
                  <a:cubicBezTo>
                    <a:pt x="14383" y="719233"/>
                    <a:pt x="14097" y="719900"/>
                    <a:pt x="13907" y="720566"/>
                  </a:cubicBezTo>
                  <a:cubicBezTo>
                    <a:pt x="13430" y="721805"/>
                    <a:pt x="13049" y="723043"/>
                    <a:pt x="12573" y="724281"/>
                  </a:cubicBezTo>
                  <a:cubicBezTo>
                    <a:pt x="12002" y="725900"/>
                    <a:pt x="11335" y="727615"/>
                    <a:pt x="10763" y="729234"/>
                  </a:cubicBezTo>
                  <a:cubicBezTo>
                    <a:pt x="10287" y="730568"/>
                    <a:pt x="9906" y="731901"/>
                    <a:pt x="9525" y="733235"/>
                  </a:cubicBezTo>
                  <a:cubicBezTo>
                    <a:pt x="9049" y="734759"/>
                    <a:pt x="8573" y="736283"/>
                    <a:pt x="8096" y="737807"/>
                  </a:cubicBezTo>
                  <a:cubicBezTo>
                    <a:pt x="7811" y="738759"/>
                    <a:pt x="7525" y="739712"/>
                    <a:pt x="7239" y="740664"/>
                  </a:cubicBezTo>
                  <a:cubicBezTo>
                    <a:pt x="6763" y="742379"/>
                    <a:pt x="6382" y="744093"/>
                    <a:pt x="6001" y="745808"/>
                  </a:cubicBezTo>
                  <a:cubicBezTo>
                    <a:pt x="5525" y="747713"/>
                    <a:pt x="5048" y="749618"/>
                    <a:pt x="4572" y="751523"/>
                  </a:cubicBezTo>
                  <a:cubicBezTo>
                    <a:pt x="4382" y="752189"/>
                    <a:pt x="4191" y="752856"/>
                    <a:pt x="4096" y="753523"/>
                  </a:cubicBezTo>
                  <a:cubicBezTo>
                    <a:pt x="3810" y="754856"/>
                    <a:pt x="3620" y="756285"/>
                    <a:pt x="3429" y="757619"/>
                  </a:cubicBezTo>
                  <a:cubicBezTo>
                    <a:pt x="2858" y="760571"/>
                    <a:pt x="2286" y="763619"/>
                    <a:pt x="1905" y="766572"/>
                  </a:cubicBezTo>
                  <a:cubicBezTo>
                    <a:pt x="1810" y="767429"/>
                    <a:pt x="1619" y="768191"/>
                    <a:pt x="1524" y="769049"/>
                  </a:cubicBezTo>
                  <a:cubicBezTo>
                    <a:pt x="1238" y="770954"/>
                    <a:pt x="1143" y="772763"/>
                    <a:pt x="953" y="774573"/>
                  </a:cubicBezTo>
                  <a:cubicBezTo>
                    <a:pt x="857" y="775907"/>
                    <a:pt x="667" y="777240"/>
                    <a:pt x="572" y="778574"/>
                  </a:cubicBezTo>
                  <a:cubicBezTo>
                    <a:pt x="191" y="782574"/>
                    <a:pt x="0" y="786670"/>
                    <a:pt x="0" y="790765"/>
                  </a:cubicBezTo>
                  <a:cubicBezTo>
                    <a:pt x="95" y="825913"/>
                    <a:pt x="12478" y="850678"/>
                    <a:pt x="32480" y="862298"/>
                  </a:cubicBezTo>
                  <a:lnTo>
                    <a:pt x="267462" y="998887"/>
                  </a:lnTo>
                  <a:cubicBezTo>
                    <a:pt x="247460" y="987266"/>
                    <a:pt x="235077" y="962501"/>
                    <a:pt x="234982" y="927354"/>
                  </a:cubicBezTo>
                  <a:cubicBezTo>
                    <a:pt x="234982" y="923258"/>
                    <a:pt x="235172" y="919163"/>
                    <a:pt x="235458" y="915067"/>
                  </a:cubicBezTo>
                  <a:cubicBezTo>
                    <a:pt x="235553" y="913733"/>
                    <a:pt x="235744" y="912400"/>
                    <a:pt x="235839" y="911066"/>
                  </a:cubicBezTo>
                  <a:cubicBezTo>
                    <a:pt x="236125" y="908399"/>
                    <a:pt x="236411" y="905732"/>
                    <a:pt x="236792" y="903065"/>
                  </a:cubicBezTo>
                  <a:cubicBezTo>
                    <a:pt x="237173" y="900113"/>
                    <a:pt x="237744" y="897160"/>
                    <a:pt x="238316" y="894112"/>
                  </a:cubicBezTo>
                  <a:cubicBezTo>
                    <a:pt x="238697" y="892112"/>
                    <a:pt x="239078" y="890111"/>
                    <a:pt x="239459" y="888016"/>
                  </a:cubicBezTo>
                  <a:cubicBezTo>
                    <a:pt x="239840" y="886111"/>
                    <a:pt x="240411" y="884206"/>
                    <a:pt x="240887" y="882301"/>
                  </a:cubicBezTo>
                  <a:cubicBezTo>
                    <a:pt x="241554" y="879634"/>
                    <a:pt x="242221" y="876967"/>
                    <a:pt x="242983" y="874395"/>
                  </a:cubicBezTo>
                  <a:cubicBezTo>
                    <a:pt x="243459" y="872871"/>
                    <a:pt x="243935" y="871347"/>
                    <a:pt x="244412" y="869823"/>
                  </a:cubicBezTo>
                  <a:cubicBezTo>
                    <a:pt x="245364" y="866870"/>
                    <a:pt x="246317" y="863918"/>
                    <a:pt x="247364" y="860965"/>
                  </a:cubicBezTo>
                  <a:cubicBezTo>
                    <a:pt x="247841" y="859727"/>
                    <a:pt x="248222" y="858488"/>
                    <a:pt x="248698" y="857250"/>
                  </a:cubicBezTo>
                  <a:cubicBezTo>
                    <a:pt x="250222" y="853154"/>
                    <a:pt x="251841" y="849059"/>
                    <a:pt x="253651" y="845058"/>
                  </a:cubicBezTo>
                  <a:cubicBezTo>
                    <a:pt x="253841" y="844582"/>
                    <a:pt x="254127" y="844106"/>
                    <a:pt x="254318" y="843629"/>
                  </a:cubicBezTo>
                  <a:cubicBezTo>
                    <a:pt x="255937" y="840010"/>
                    <a:pt x="257651" y="836390"/>
                    <a:pt x="259366" y="832866"/>
                  </a:cubicBezTo>
                  <a:cubicBezTo>
                    <a:pt x="259937" y="831723"/>
                    <a:pt x="260509" y="830675"/>
                    <a:pt x="261080" y="829532"/>
                  </a:cubicBezTo>
                  <a:cubicBezTo>
                    <a:pt x="262795" y="826199"/>
                    <a:pt x="264605" y="822770"/>
                    <a:pt x="266510" y="819531"/>
                  </a:cubicBezTo>
                  <a:cubicBezTo>
                    <a:pt x="266891" y="818864"/>
                    <a:pt x="267176" y="818198"/>
                    <a:pt x="267557" y="817626"/>
                  </a:cubicBezTo>
                  <a:cubicBezTo>
                    <a:pt x="269843" y="813721"/>
                    <a:pt x="272129" y="810006"/>
                    <a:pt x="274606" y="806196"/>
                  </a:cubicBezTo>
                  <a:cubicBezTo>
                    <a:pt x="275273" y="805148"/>
                    <a:pt x="276035" y="804005"/>
                    <a:pt x="276797" y="802958"/>
                  </a:cubicBezTo>
                  <a:cubicBezTo>
                    <a:pt x="278606" y="800290"/>
                    <a:pt x="280416" y="797624"/>
                    <a:pt x="282321" y="795052"/>
                  </a:cubicBezTo>
                  <a:cubicBezTo>
                    <a:pt x="283369" y="793623"/>
                    <a:pt x="284321" y="792290"/>
                    <a:pt x="285369" y="790861"/>
                  </a:cubicBezTo>
                  <a:cubicBezTo>
                    <a:pt x="286988" y="788670"/>
                    <a:pt x="288703" y="786575"/>
                    <a:pt x="290417" y="784479"/>
                  </a:cubicBezTo>
                  <a:cubicBezTo>
                    <a:pt x="291846" y="782669"/>
                    <a:pt x="293275" y="780955"/>
                    <a:pt x="294799" y="779145"/>
                  </a:cubicBezTo>
                  <a:cubicBezTo>
                    <a:pt x="296228" y="777526"/>
                    <a:pt x="297561" y="775907"/>
                    <a:pt x="298990" y="774383"/>
                  </a:cubicBezTo>
                  <a:cubicBezTo>
                    <a:pt x="301466" y="771715"/>
                    <a:pt x="303943" y="769049"/>
                    <a:pt x="306419" y="766477"/>
                  </a:cubicBezTo>
                  <a:cubicBezTo>
                    <a:pt x="308039" y="764858"/>
                    <a:pt x="309563" y="763238"/>
                    <a:pt x="311182" y="761714"/>
                  </a:cubicBezTo>
                  <a:cubicBezTo>
                    <a:pt x="312420" y="760476"/>
                    <a:pt x="313658" y="759333"/>
                    <a:pt x="314897" y="758190"/>
                  </a:cubicBezTo>
                  <a:cubicBezTo>
                    <a:pt x="316992" y="756285"/>
                    <a:pt x="319088" y="754475"/>
                    <a:pt x="321183" y="752665"/>
                  </a:cubicBezTo>
                  <a:cubicBezTo>
                    <a:pt x="322421" y="751618"/>
                    <a:pt x="323755" y="750570"/>
                    <a:pt x="324993" y="749522"/>
                  </a:cubicBezTo>
                  <a:cubicBezTo>
                    <a:pt x="327279" y="747713"/>
                    <a:pt x="329660" y="745903"/>
                    <a:pt x="332042" y="744284"/>
                  </a:cubicBezTo>
                  <a:cubicBezTo>
                    <a:pt x="333185" y="743426"/>
                    <a:pt x="334232" y="742569"/>
                    <a:pt x="335375" y="741807"/>
                  </a:cubicBezTo>
                  <a:cubicBezTo>
                    <a:pt x="336233" y="741236"/>
                    <a:pt x="337185" y="740664"/>
                    <a:pt x="338042" y="740093"/>
                  </a:cubicBezTo>
                  <a:lnTo>
                    <a:pt x="338709" y="984028"/>
                  </a:lnTo>
                  <a:cubicBezTo>
                    <a:pt x="338804" y="1019175"/>
                    <a:pt x="351187" y="1043940"/>
                    <a:pt x="371189" y="1055561"/>
                  </a:cubicBezTo>
                  <a:lnTo>
                    <a:pt x="606171" y="1192149"/>
                  </a:lnTo>
                  <a:cubicBezTo>
                    <a:pt x="586169" y="1180529"/>
                    <a:pt x="573786" y="1155764"/>
                    <a:pt x="573691" y="1120616"/>
                  </a:cubicBezTo>
                  <a:lnTo>
                    <a:pt x="572929" y="860679"/>
                  </a:lnTo>
                  <a:lnTo>
                    <a:pt x="351568" y="731711"/>
                  </a:lnTo>
                  <a:lnTo>
                    <a:pt x="572357" y="604266"/>
                  </a:lnTo>
                  <a:lnTo>
                    <a:pt x="571595" y="345567"/>
                  </a:lnTo>
                  <a:lnTo>
                    <a:pt x="795242" y="475583"/>
                  </a:lnTo>
                  <a:lnTo>
                    <a:pt x="1021461" y="344996"/>
                  </a:lnTo>
                  <a:cubicBezTo>
                    <a:pt x="1024890" y="342995"/>
                    <a:pt x="1028319" y="341281"/>
                    <a:pt x="1031653" y="339662"/>
                  </a:cubicBezTo>
                  <a:cubicBezTo>
                    <a:pt x="1032605" y="339185"/>
                    <a:pt x="1033463" y="338804"/>
                    <a:pt x="1034320" y="338328"/>
                  </a:cubicBezTo>
                  <a:close/>
                </a:path>
              </a:pathLst>
            </a:custGeom>
            <a:solidFill>
              <a:schemeClr val="accent3">
                <a:lumMod val="60000"/>
                <a:lumOff val="40000"/>
              </a:schemeClr>
            </a:solidFill>
            <a:ln w="9525" cap="flat">
              <a:noFill/>
              <a:prstDash val="solid"/>
              <a:miter/>
            </a:ln>
          </p:spPr>
          <p:txBody>
            <a:bodyPr rtlCol="0" anchor="ctr"/>
            <a:lstStyle/>
            <a:p>
              <a:endParaRPr lang="en-US"/>
            </a:p>
          </p:txBody>
        </p:sp>
        <p:sp>
          <p:nvSpPr>
            <p:cNvPr id="90" name="Freeform: Shape 89">
              <a:extLst>
                <a:ext uri="{FF2B5EF4-FFF2-40B4-BE49-F238E27FC236}">
                  <a16:creationId xmlns:a16="http://schemas.microsoft.com/office/drawing/2014/main" id="{6AC007D7-FB6A-4820-856C-4359C52974B2}"/>
                </a:ext>
              </a:extLst>
            </p:cNvPr>
            <p:cNvSpPr/>
            <p:nvPr/>
          </p:nvSpPr>
          <p:spPr>
            <a:xfrm>
              <a:off x="6506911" y="2189661"/>
              <a:ext cx="898208" cy="1062788"/>
            </a:xfrm>
            <a:custGeom>
              <a:avLst/>
              <a:gdLst>
                <a:gd name="connsiteX0" fmla="*/ 447580 w 898208"/>
                <a:gd name="connsiteY0" fmla="*/ 15291 h 1062788"/>
                <a:gd name="connsiteX1" fmla="*/ 559404 w 898208"/>
                <a:gd name="connsiteY1" fmla="*/ 79013 h 1062788"/>
                <a:gd name="connsiteX2" fmla="*/ 560166 w 898208"/>
                <a:gd name="connsiteY2" fmla="*/ 338950 h 1062788"/>
                <a:gd name="connsiteX3" fmla="*/ 786385 w 898208"/>
                <a:gd name="connsiteY3" fmla="*/ 208362 h 1062788"/>
                <a:gd name="connsiteX4" fmla="*/ 898208 w 898208"/>
                <a:gd name="connsiteY4" fmla="*/ 272085 h 1062788"/>
                <a:gd name="connsiteX5" fmla="*/ 787147 w 898208"/>
                <a:gd name="connsiteY5" fmla="*/ 464490 h 1062788"/>
                <a:gd name="connsiteX6" fmla="*/ 560928 w 898208"/>
                <a:gd name="connsiteY6" fmla="*/ 595173 h 1062788"/>
                <a:gd name="connsiteX7" fmla="*/ 561690 w 898208"/>
                <a:gd name="connsiteY7" fmla="*/ 855110 h 1062788"/>
                <a:gd name="connsiteX8" fmla="*/ 450628 w 898208"/>
                <a:gd name="connsiteY8" fmla="*/ 1047515 h 1062788"/>
                <a:gd name="connsiteX9" fmla="*/ 338805 w 898208"/>
                <a:gd name="connsiteY9" fmla="*/ 983793 h 1062788"/>
                <a:gd name="connsiteX10" fmla="*/ 338043 w 898208"/>
                <a:gd name="connsiteY10" fmla="*/ 723856 h 1062788"/>
                <a:gd name="connsiteX11" fmla="*/ 111824 w 898208"/>
                <a:gd name="connsiteY11" fmla="*/ 854443 h 1062788"/>
                <a:gd name="connsiteX12" fmla="*/ 1 w 898208"/>
                <a:gd name="connsiteY12" fmla="*/ 790721 h 1062788"/>
                <a:gd name="connsiteX13" fmla="*/ 111062 w 898208"/>
                <a:gd name="connsiteY13" fmla="*/ 598316 h 1062788"/>
                <a:gd name="connsiteX14" fmla="*/ 337281 w 898208"/>
                <a:gd name="connsiteY14" fmla="*/ 467728 h 1062788"/>
                <a:gd name="connsiteX15" fmla="*/ 336519 w 898208"/>
                <a:gd name="connsiteY15" fmla="*/ 207791 h 1062788"/>
                <a:gd name="connsiteX16" fmla="*/ 447580 w 898208"/>
                <a:gd name="connsiteY16" fmla="*/ 15291 h 1062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98208" h="1062788">
                  <a:moveTo>
                    <a:pt x="447580" y="15291"/>
                  </a:moveTo>
                  <a:cubicBezTo>
                    <a:pt x="509112" y="-20238"/>
                    <a:pt x="559213" y="8242"/>
                    <a:pt x="559404" y="79013"/>
                  </a:cubicBezTo>
                  <a:lnTo>
                    <a:pt x="560166" y="338950"/>
                  </a:lnTo>
                  <a:lnTo>
                    <a:pt x="786385" y="208362"/>
                  </a:lnTo>
                  <a:cubicBezTo>
                    <a:pt x="847916" y="172834"/>
                    <a:pt x="898018" y="201314"/>
                    <a:pt x="898208" y="272085"/>
                  </a:cubicBezTo>
                  <a:cubicBezTo>
                    <a:pt x="898399" y="342760"/>
                    <a:pt x="848678" y="428961"/>
                    <a:pt x="787147" y="464490"/>
                  </a:cubicBezTo>
                  <a:lnTo>
                    <a:pt x="560928" y="595173"/>
                  </a:lnTo>
                  <a:lnTo>
                    <a:pt x="561690" y="855110"/>
                  </a:lnTo>
                  <a:cubicBezTo>
                    <a:pt x="561880" y="925785"/>
                    <a:pt x="512160" y="1011987"/>
                    <a:pt x="450628" y="1047515"/>
                  </a:cubicBezTo>
                  <a:cubicBezTo>
                    <a:pt x="389002" y="1083043"/>
                    <a:pt x="338995" y="1054468"/>
                    <a:pt x="338805" y="983793"/>
                  </a:cubicBezTo>
                  <a:lnTo>
                    <a:pt x="338043" y="723856"/>
                  </a:lnTo>
                  <a:lnTo>
                    <a:pt x="111824" y="854443"/>
                  </a:lnTo>
                  <a:cubicBezTo>
                    <a:pt x="50197" y="889971"/>
                    <a:pt x="191" y="861396"/>
                    <a:pt x="1" y="790721"/>
                  </a:cubicBezTo>
                  <a:cubicBezTo>
                    <a:pt x="-190" y="719950"/>
                    <a:pt x="49531" y="633844"/>
                    <a:pt x="111062" y="598316"/>
                  </a:cubicBezTo>
                  <a:lnTo>
                    <a:pt x="337281" y="467728"/>
                  </a:lnTo>
                  <a:lnTo>
                    <a:pt x="336519" y="207791"/>
                  </a:lnTo>
                  <a:cubicBezTo>
                    <a:pt x="336328" y="136925"/>
                    <a:pt x="385954" y="50819"/>
                    <a:pt x="447580" y="15291"/>
                  </a:cubicBezTo>
                  <a:close/>
                </a:path>
              </a:pathLst>
            </a:custGeom>
            <a:solidFill>
              <a:schemeClr val="accent3"/>
            </a:solidFill>
            <a:ln w="9525" cap="flat">
              <a:noFill/>
              <a:prstDash val="solid"/>
              <a:miter/>
            </a:ln>
          </p:spPr>
          <p:txBody>
            <a:bodyPr rtlCol="0" anchor="ctr"/>
            <a:lstStyle/>
            <a:p>
              <a:endParaRPr lang="en-US"/>
            </a:p>
          </p:txBody>
        </p:sp>
      </p:grpSp>
      <p:grpSp>
        <p:nvGrpSpPr>
          <p:cNvPr id="94" name="Group 93">
            <a:extLst>
              <a:ext uri="{FF2B5EF4-FFF2-40B4-BE49-F238E27FC236}">
                <a16:creationId xmlns:a16="http://schemas.microsoft.com/office/drawing/2014/main" id="{AAF1DDE5-11A3-4AE7-9A7F-2676097F1ACE}"/>
              </a:ext>
            </a:extLst>
          </p:cNvPr>
          <p:cNvGrpSpPr/>
          <p:nvPr/>
        </p:nvGrpSpPr>
        <p:grpSpPr>
          <a:xfrm>
            <a:off x="4400459" y="2438094"/>
            <a:ext cx="631614" cy="798836"/>
            <a:chOff x="8085109" y="3127758"/>
            <a:chExt cx="1133665" cy="1433807"/>
          </a:xfrm>
        </p:grpSpPr>
        <p:sp>
          <p:nvSpPr>
            <p:cNvPr id="87" name="Freeform: Shape 86">
              <a:extLst>
                <a:ext uri="{FF2B5EF4-FFF2-40B4-BE49-F238E27FC236}">
                  <a16:creationId xmlns:a16="http://schemas.microsoft.com/office/drawing/2014/main" id="{6A9EA5E1-92F1-4DA0-96FF-4F6FB1B77342}"/>
                </a:ext>
              </a:extLst>
            </p:cNvPr>
            <p:cNvSpPr/>
            <p:nvPr/>
          </p:nvSpPr>
          <p:spPr>
            <a:xfrm>
              <a:off x="8085465" y="3127758"/>
              <a:ext cx="1101209" cy="805695"/>
            </a:xfrm>
            <a:custGeom>
              <a:avLst/>
              <a:gdLst>
                <a:gd name="connsiteX0" fmla="*/ 24 w 1101209"/>
                <a:gd name="connsiteY0" fmla="*/ 597575 h 805695"/>
                <a:gd name="connsiteX1" fmla="*/ 32505 w 1101209"/>
                <a:gd name="connsiteY1" fmla="*/ 669108 h 805695"/>
                <a:gd name="connsiteX2" fmla="*/ 267486 w 1101209"/>
                <a:gd name="connsiteY2" fmla="*/ 805696 h 805695"/>
                <a:gd name="connsiteX3" fmla="*/ 235006 w 1101209"/>
                <a:gd name="connsiteY3" fmla="*/ 734163 h 805695"/>
                <a:gd name="connsiteX4" fmla="*/ 235482 w 1101209"/>
                <a:gd name="connsiteY4" fmla="*/ 721876 h 805695"/>
                <a:gd name="connsiteX5" fmla="*/ 235863 w 1101209"/>
                <a:gd name="connsiteY5" fmla="*/ 717971 h 805695"/>
                <a:gd name="connsiteX6" fmla="*/ 236816 w 1101209"/>
                <a:gd name="connsiteY6" fmla="*/ 709970 h 805695"/>
                <a:gd name="connsiteX7" fmla="*/ 238340 w 1101209"/>
                <a:gd name="connsiteY7" fmla="*/ 701111 h 805695"/>
                <a:gd name="connsiteX8" fmla="*/ 239578 w 1101209"/>
                <a:gd name="connsiteY8" fmla="*/ 695015 h 805695"/>
                <a:gd name="connsiteX9" fmla="*/ 241007 w 1101209"/>
                <a:gd name="connsiteY9" fmla="*/ 689396 h 805695"/>
                <a:gd name="connsiteX10" fmla="*/ 243102 w 1101209"/>
                <a:gd name="connsiteY10" fmla="*/ 681395 h 805695"/>
                <a:gd name="connsiteX11" fmla="*/ 244531 w 1101209"/>
                <a:gd name="connsiteY11" fmla="*/ 676823 h 805695"/>
                <a:gd name="connsiteX12" fmla="*/ 247579 w 1101209"/>
                <a:gd name="connsiteY12" fmla="*/ 667869 h 805695"/>
                <a:gd name="connsiteX13" fmla="*/ 248912 w 1101209"/>
                <a:gd name="connsiteY13" fmla="*/ 664250 h 805695"/>
                <a:gd name="connsiteX14" fmla="*/ 253866 w 1101209"/>
                <a:gd name="connsiteY14" fmla="*/ 651963 h 805695"/>
                <a:gd name="connsiteX15" fmla="*/ 254532 w 1101209"/>
                <a:gd name="connsiteY15" fmla="*/ 650534 h 805695"/>
                <a:gd name="connsiteX16" fmla="*/ 259581 w 1101209"/>
                <a:gd name="connsiteY16" fmla="*/ 639771 h 805695"/>
                <a:gd name="connsiteX17" fmla="*/ 261295 w 1101209"/>
                <a:gd name="connsiteY17" fmla="*/ 636437 h 805695"/>
                <a:gd name="connsiteX18" fmla="*/ 266724 w 1101209"/>
                <a:gd name="connsiteY18" fmla="*/ 626435 h 805695"/>
                <a:gd name="connsiteX19" fmla="*/ 267772 w 1101209"/>
                <a:gd name="connsiteY19" fmla="*/ 624530 h 805695"/>
                <a:gd name="connsiteX20" fmla="*/ 274820 w 1101209"/>
                <a:gd name="connsiteY20" fmla="*/ 613100 h 805695"/>
                <a:gd name="connsiteX21" fmla="*/ 277011 w 1101209"/>
                <a:gd name="connsiteY21" fmla="*/ 609862 h 805695"/>
                <a:gd name="connsiteX22" fmla="*/ 282536 w 1101209"/>
                <a:gd name="connsiteY22" fmla="*/ 601956 h 805695"/>
                <a:gd name="connsiteX23" fmla="*/ 285679 w 1101209"/>
                <a:gd name="connsiteY23" fmla="*/ 597765 h 805695"/>
                <a:gd name="connsiteX24" fmla="*/ 290727 w 1101209"/>
                <a:gd name="connsiteY24" fmla="*/ 591384 h 805695"/>
                <a:gd name="connsiteX25" fmla="*/ 295109 w 1101209"/>
                <a:gd name="connsiteY25" fmla="*/ 586145 h 805695"/>
                <a:gd name="connsiteX26" fmla="*/ 299395 w 1101209"/>
                <a:gd name="connsiteY26" fmla="*/ 581287 h 805695"/>
                <a:gd name="connsiteX27" fmla="*/ 306824 w 1101209"/>
                <a:gd name="connsiteY27" fmla="*/ 573381 h 805695"/>
                <a:gd name="connsiteX28" fmla="*/ 311587 w 1101209"/>
                <a:gd name="connsiteY28" fmla="*/ 568619 h 805695"/>
                <a:gd name="connsiteX29" fmla="*/ 315302 w 1101209"/>
                <a:gd name="connsiteY29" fmla="*/ 565094 h 805695"/>
                <a:gd name="connsiteX30" fmla="*/ 321588 w 1101209"/>
                <a:gd name="connsiteY30" fmla="*/ 559570 h 805695"/>
                <a:gd name="connsiteX31" fmla="*/ 325398 w 1101209"/>
                <a:gd name="connsiteY31" fmla="*/ 556427 h 805695"/>
                <a:gd name="connsiteX32" fmla="*/ 332447 w 1101209"/>
                <a:gd name="connsiteY32" fmla="*/ 551188 h 805695"/>
                <a:gd name="connsiteX33" fmla="*/ 335781 w 1101209"/>
                <a:gd name="connsiteY33" fmla="*/ 548711 h 805695"/>
                <a:gd name="connsiteX34" fmla="*/ 346449 w 1101209"/>
                <a:gd name="connsiteY34" fmla="*/ 541949 h 805695"/>
                <a:gd name="connsiteX35" fmla="*/ 1021866 w 1101209"/>
                <a:gd name="connsiteY35" fmla="*/ 151995 h 805695"/>
                <a:gd name="connsiteX36" fmla="*/ 1032058 w 1101209"/>
                <a:gd name="connsiteY36" fmla="*/ 146661 h 805695"/>
                <a:gd name="connsiteX37" fmla="*/ 1034725 w 1101209"/>
                <a:gd name="connsiteY37" fmla="*/ 145423 h 805695"/>
                <a:gd name="connsiteX38" fmla="*/ 1040250 w 1101209"/>
                <a:gd name="connsiteY38" fmla="*/ 143232 h 805695"/>
                <a:gd name="connsiteX39" fmla="*/ 1048155 w 1101209"/>
                <a:gd name="connsiteY39" fmla="*/ 140565 h 805695"/>
                <a:gd name="connsiteX40" fmla="*/ 1053108 w 1101209"/>
                <a:gd name="connsiteY40" fmla="*/ 139136 h 805695"/>
                <a:gd name="connsiteX41" fmla="*/ 1057680 w 1101209"/>
                <a:gd name="connsiteY41" fmla="*/ 138184 h 805695"/>
                <a:gd name="connsiteX42" fmla="*/ 1063586 w 1101209"/>
                <a:gd name="connsiteY42" fmla="*/ 137231 h 805695"/>
                <a:gd name="connsiteX43" fmla="*/ 1066920 w 1101209"/>
                <a:gd name="connsiteY43" fmla="*/ 136850 h 805695"/>
                <a:gd name="connsiteX44" fmla="*/ 1074063 w 1101209"/>
                <a:gd name="connsiteY44" fmla="*/ 136755 h 805695"/>
                <a:gd name="connsiteX45" fmla="*/ 1075683 w 1101209"/>
                <a:gd name="connsiteY45" fmla="*/ 136755 h 805695"/>
                <a:gd name="connsiteX46" fmla="*/ 1083874 w 1101209"/>
                <a:gd name="connsiteY46" fmla="*/ 137803 h 805695"/>
                <a:gd name="connsiteX47" fmla="*/ 1085874 w 1101209"/>
                <a:gd name="connsiteY47" fmla="*/ 138279 h 805695"/>
                <a:gd name="connsiteX48" fmla="*/ 1091970 w 1101209"/>
                <a:gd name="connsiteY48" fmla="*/ 140089 h 805695"/>
                <a:gd name="connsiteX49" fmla="*/ 1093875 w 1101209"/>
                <a:gd name="connsiteY49" fmla="*/ 140756 h 805695"/>
                <a:gd name="connsiteX50" fmla="*/ 1101209 w 1101209"/>
                <a:gd name="connsiteY50" fmla="*/ 144185 h 805695"/>
                <a:gd name="connsiteX51" fmla="*/ 866228 w 1101209"/>
                <a:gd name="connsiteY51" fmla="*/ 7596 h 805695"/>
                <a:gd name="connsiteX52" fmla="*/ 865656 w 1101209"/>
                <a:gd name="connsiteY52" fmla="*/ 7215 h 805695"/>
                <a:gd name="connsiteX53" fmla="*/ 860037 w 1101209"/>
                <a:gd name="connsiteY53" fmla="*/ 4453 h 805695"/>
                <a:gd name="connsiteX54" fmla="*/ 858893 w 1101209"/>
                <a:gd name="connsiteY54" fmla="*/ 4072 h 805695"/>
                <a:gd name="connsiteX55" fmla="*/ 856989 w 1101209"/>
                <a:gd name="connsiteY55" fmla="*/ 3405 h 805695"/>
                <a:gd name="connsiteX56" fmla="*/ 854131 w 1101209"/>
                <a:gd name="connsiteY56" fmla="*/ 2357 h 805695"/>
                <a:gd name="connsiteX57" fmla="*/ 850892 w 1101209"/>
                <a:gd name="connsiteY57" fmla="*/ 1595 h 805695"/>
                <a:gd name="connsiteX58" fmla="*/ 848892 w 1101209"/>
                <a:gd name="connsiteY58" fmla="*/ 1119 h 805695"/>
                <a:gd name="connsiteX59" fmla="*/ 847845 w 1101209"/>
                <a:gd name="connsiteY59" fmla="*/ 833 h 805695"/>
                <a:gd name="connsiteX60" fmla="*/ 841082 w 1101209"/>
                <a:gd name="connsiteY60" fmla="*/ 71 h 805695"/>
                <a:gd name="connsiteX61" fmla="*/ 840701 w 1101209"/>
                <a:gd name="connsiteY61" fmla="*/ 71 h 805695"/>
                <a:gd name="connsiteX62" fmla="*/ 839082 w 1101209"/>
                <a:gd name="connsiteY62" fmla="*/ 71 h 805695"/>
                <a:gd name="connsiteX63" fmla="*/ 833748 w 1101209"/>
                <a:gd name="connsiteY63" fmla="*/ 71 h 805695"/>
                <a:gd name="connsiteX64" fmla="*/ 831938 w 1101209"/>
                <a:gd name="connsiteY64" fmla="*/ 262 h 805695"/>
                <a:gd name="connsiteX65" fmla="*/ 828604 w 1101209"/>
                <a:gd name="connsiteY65" fmla="*/ 643 h 805695"/>
                <a:gd name="connsiteX66" fmla="*/ 825461 w 1101209"/>
                <a:gd name="connsiteY66" fmla="*/ 929 h 805695"/>
                <a:gd name="connsiteX67" fmla="*/ 822699 w 1101209"/>
                <a:gd name="connsiteY67" fmla="*/ 1500 h 805695"/>
                <a:gd name="connsiteX68" fmla="*/ 818126 w 1101209"/>
                <a:gd name="connsiteY68" fmla="*/ 2453 h 805695"/>
                <a:gd name="connsiteX69" fmla="*/ 815650 w 1101209"/>
                <a:gd name="connsiteY69" fmla="*/ 3024 h 805695"/>
                <a:gd name="connsiteX70" fmla="*/ 813174 w 1101209"/>
                <a:gd name="connsiteY70" fmla="*/ 3881 h 805695"/>
                <a:gd name="connsiteX71" fmla="*/ 805268 w 1101209"/>
                <a:gd name="connsiteY71" fmla="*/ 6548 h 805695"/>
                <a:gd name="connsiteX72" fmla="*/ 802506 w 1101209"/>
                <a:gd name="connsiteY72" fmla="*/ 7501 h 805695"/>
                <a:gd name="connsiteX73" fmla="*/ 799743 w 1101209"/>
                <a:gd name="connsiteY73" fmla="*/ 8739 h 805695"/>
                <a:gd name="connsiteX74" fmla="*/ 797076 w 1101209"/>
                <a:gd name="connsiteY74" fmla="*/ 9977 h 805695"/>
                <a:gd name="connsiteX75" fmla="*/ 786884 w 1101209"/>
                <a:gd name="connsiteY75" fmla="*/ 15311 h 805695"/>
                <a:gd name="connsiteX76" fmla="*/ 111467 w 1101209"/>
                <a:gd name="connsiteY76" fmla="*/ 405265 h 805695"/>
                <a:gd name="connsiteX77" fmla="*/ 100799 w 1101209"/>
                <a:gd name="connsiteY77" fmla="*/ 412028 h 805695"/>
                <a:gd name="connsiteX78" fmla="*/ 97465 w 1101209"/>
                <a:gd name="connsiteY78" fmla="*/ 414504 h 805695"/>
                <a:gd name="connsiteX79" fmla="*/ 90512 w 1101209"/>
                <a:gd name="connsiteY79" fmla="*/ 419743 h 805695"/>
                <a:gd name="connsiteX80" fmla="*/ 86702 w 1101209"/>
                <a:gd name="connsiteY80" fmla="*/ 422886 h 805695"/>
                <a:gd name="connsiteX81" fmla="*/ 80415 w 1101209"/>
                <a:gd name="connsiteY81" fmla="*/ 428411 h 805695"/>
                <a:gd name="connsiteX82" fmla="*/ 76701 w 1101209"/>
                <a:gd name="connsiteY82" fmla="*/ 431935 h 805695"/>
                <a:gd name="connsiteX83" fmla="*/ 74319 w 1101209"/>
                <a:gd name="connsiteY83" fmla="*/ 434126 h 805695"/>
                <a:gd name="connsiteX84" fmla="*/ 71938 w 1101209"/>
                <a:gd name="connsiteY84" fmla="*/ 436697 h 805695"/>
                <a:gd name="connsiteX85" fmla="*/ 64508 w 1101209"/>
                <a:gd name="connsiteY85" fmla="*/ 444603 h 805695"/>
                <a:gd name="connsiteX86" fmla="*/ 62127 w 1101209"/>
                <a:gd name="connsiteY86" fmla="*/ 447175 h 805695"/>
                <a:gd name="connsiteX87" fmla="*/ 60222 w 1101209"/>
                <a:gd name="connsiteY87" fmla="*/ 449461 h 805695"/>
                <a:gd name="connsiteX88" fmla="*/ 55841 w 1101209"/>
                <a:gd name="connsiteY88" fmla="*/ 454700 h 805695"/>
                <a:gd name="connsiteX89" fmla="*/ 52983 w 1101209"/>
                <a:gd name="connsiteY89" fmla="*/ 458129 h 805695"/>
                <a:gd name="connsiteX90" fmla="*/ 50793 w 1101209"/>
                <a:gd name="connsiteY90" fmla="*/ 461081 h 805695"/>
                <a:gd name="connsiteX91" fmla="*/ 47649 w 1101209"/>
                <a:gd name="connsiteY91" fmla="*/ 465272 h 805695"/>
                <a:gd name="connsiteX92" fmla="*/ 45554 w 1101209"/>
                <a:gd name="connsiteY92" fmla="*/ 468130 h 805695"/>
                <a:gd name="connsiteX93" fmla="*/ 42125 w 1101209"/>
                <a:gd name="connsiteY93" fmla="*/ 473178 h 805695"/>
                <a:gd name="connsiteX94" fmla="*/ 39934 w 1101209"/>
                <a:gd name="connsiteY94" fmla="*/ 476417 h 805695"/>
                <a:gd name="connsiteX95" fmla="*/ 39077 w 1101209"/>
                <a:gd name="connsiteY95" fmla="*/ 477750 h 805695"/>
                <a:gd name="connsiteX96" fmla="*/ 33266 w 1101209"/>
                <a:gd name="connsiteY96" fmla="*/ 487180 h 805695"/>
                <a:gd name="connsiteX97" fmla="*/ 32886 w 1101209"/>
                <a:gd name="connsiteY97" fmla="*/ 487847 h 805695"/>
                <a:gd name="connsiteX98" fmla="*/ 31743 w 1101209"/>
                <a:gd name="connsiteY98" fmla="*/ 489847 h 805695"/>
                <a:gd name="connsiteX99" fmla="*/ 27932 w 1101209"/>
                <a:gd name="connsiteY99" fmla="*/ 496610 h 805695"/>
                <a:gd name="connsiteX100" fmla="*/ 26313 w 1101209"/>
                <a:gd name="connsiteY100" fmla="*/ 499848 h 805695"/>
                <a:gd name="connsiteX101" fmla="*/ 24599 w 1101209"/>
                <a:gd name="connsiteY101" fmla="*/ 503182 h 805695"/>
                <a:gd name="connsiteX102" fmla="*/ 23075 w 1101209"/>
                <a:gd name="connsiteY102" fmla="*/ 506135 h 805695"/>
                <a:gd name="connsiteX103" fmla="*/ 19455 w 1101209"/>
                <a:gd name="connsiteY103" fmla="*/ 513945 h 805695"/>
                <a:gd name="connsiteX104" fmla="*/ 18789 w 1101209"/>
                <a:gd name="connsiteY104" fmla="*/ 515374 h 805695"/>
                <a:gd name="connsiteX105" fmla="*/ 18598 w 1101209"/>
                <a:gd name="connsiteY105" fmla="*/ 515755 h 805695"/>
                <a:gd name="connsiteX106" fmla="*/ 14502 w 1101209"/>
                <a:gd name="connsiteY106" fmla="*/ 525756 h 805695"/>
                <a:gd name="connsiteX107" fmla="*/ 13836 w 1101209"/>
                <a:gd name="connsiteY107" fmla="*/ 527566 h 805695"/>
                <a:gd name="connsiteX108" fmla="*/ 12502 w 1101209"/>
                <a:gd name="connsiteY108" fmla="*/ 531185 h 805695"/>
                <a:gd name="connsiteX109" fmla="*/ 10692 w 1101209"/>
                <a:gd name="connsiteY109" fmla="*/ 536234 h 805695"/>
                <a:gd name="connsiteX110" fmla="*/ 9454 w 1101209"/>
                <a:gd name="connsiteY110" fmla="*/ 540139 h 805695"/>
                <a:gd name="connsiteX111" fmla="*/ 8025 w 1101209"/>
                <a:gd name="connsiteY111" fmla="*/ 544711 h 805695"/>
                <a:gd name="connsiteX112" fmla="*/ 7168 w 1101209"/>
                <a:gd name="connsiteY112" fmla="*/ 547568 h 805695"/>
                <a:gd name="connsiteX113" fmla="*/ 5930 w 1101209"/>
                <a:gd name="connsiteY113" fmla="*/ 552712 h 805695"/>
                <a:gd name="connsiteX114" fmla="*/ 4501 w 1101209"/>
                <a:gd name="connsiteY114" fmla="*/ 558332 h 805695"/>
                <a:gd name="connsiteX115" fmla="*/ 4025 w 1101209"/>
                <a:gd name="connsiteY115" fmla="*/ 560332 h 805695"/>
                <a:gd name="connsiteX116" fmla="*/ 3358 w 1101209"/>
                <a:gd name="connsiteY116" fmla="*/ 564428 h 805695"/>
                <a:gd name="connsiteX117" fmla="*/ 1834 w 1101209"/>
                <a:gd name="connsiteY117" fmla="*/ 573286 h 805695"/>
                <a:gd name="connsiteX118" fmla="*/ 1453 w 1101209"/>
                <a:gd name="connsiteY118" fmla="*/ 575763 h 805695"/>
                <a:gd name="connsiteX119" fmla="*/ 882 w 1101209"/>
                <a:gd name="connsiteY119" fmla="*/ 581287 h 805695"/>
                <a:gd name="connsiteX120" fmla="*/ 501 w 1101209"/>
                <a:gd name="connsiteY120" fmla="*/ 585192 h 805695"/>
                <a:gd name="connsiteX121" fmla="*/ 24 w 1101209"/>
                <a:gd name="connsiteY121" fmla="*/ 597575 h 805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1101209" h="805695">
                  <a:moveTo>
                    <a:pt x="24" y="597575"/>
                  </a:moveTo>
                  <a:cubicBezTo>
                    <a:pt x="120" y="632722"/>
                    <a:pt x="12502" y="657487"/>
                    <a:pt x="32505" y="669108"/>
                  </a:cubicBezTo>
                  <a:lnTo>
                    <a:pt x="267486" y="805696"/>
                  </a:lnTo>
                  <a:cubicBezTo>
                    <a:pt x="247484" y="794075"/>
                    <a:pt x="235101" y="769310"/>
                    <a:pt x="235006" y="734163"/>
                  </a:cubicBezTo>
                  <a:cubicBezTo>
                    <a:pt x="235006" y="730067"/>
                    <a:pt x="235197" y="725972"/>
                    <a:pt x="235482" y="721876"/>
                  </a:cubicBezTo>
                  <a:cubicBezTo>
                    <a:pt x="235578" y="720542"/>
                    <a:pt x="235768" y="719209"/>
                    <a:pt x="235863" y="717971"/>
                  </a:cubicBezTo>
                  <a:cubicBezTo>
                    <a:pt x="236149" y="715304"/>
                    <a:pt x="236435" y="712637"/>
                    <a:pt x="236816" y="709970"/>
                  </a:cubicBezTo>
                  <a:cubicBezTo>
                    <a:pt x="237197" y="707017"/>
                    <a:pt x="237768" y="704064"/>
                    <a:pt x="238340" y="701111"/>
                  </a:cubicBezTo>
                  <a:cubicBezTo>
                    <a:pt x="238721" y="699111"/>
                    <a:pt x="239102" y="697016"/>
                    <a:pt x="239578" y="695015"/>
                  </a:cubicBezTo>
                  <a:cubicBezTo>
                    <a:pt x="239959" y="693110"/>
                    <a:pt x="240531" y="691205"/>
                    <a:pt x="241007" y="689396"/>
                  </a:cubicBezTo>
                  <a:cubicBezTo>
                    <a:pt x="241674" y="686729"/>
                    <a:pt x="242340" y="684062"/>
                    <a:pt x="243102" y="681395"/>
                  </a:cubicBezTo>
                  <a:cubicBezTo>
                    <a:pt x="243578" y="679871"/>
                    <a:pt x="244055" y="678347"/>
                    <a:pt x="244531" y="676823"/>
                  </a:cubicBezTo>
                  <a:cubicBezTo>
                    <a:pt x="245483" y="673870"/>
                    <a:pt x="246436" y="670822"/>
                    <a:pt x="247579" y="667869"/>
                  </a:cubicBezTo>
                  <a:cubicBezTo>
                    <a:pt x="248055" y="666631"/>
                    <a:pt x="248436" y="665488"/>
                    <a:pt x="248912" y="664250"/>
                  </a:cubicBezTo>
                  <a:cubicBezTo>
                    <a:pt x="250437" y="660154"/>
                    <a:pt x="252056" y="656058"/>
                    <a:pt x="253866" y="651963"/>
                  </a:cubicBezTo>
                  <a:cubicBezTo>
                    <a:pt x="254056" y="651486"/>
                    <a:pt x="254342" y="651010"/>
                    <a:pt x="254532" y="650534"/>
                  </a:cubicBezTo>
                  <a:cubicBezTo>
                    <a:pt x="256152" y="646914"/>
                    <a:pt x="257866" y="643295"/>
                    <a:pt x="259581" y="639771"/>
                  </a:cubicBezTo>
                  <a:cubicBezTo>
                    <a:pt x="260152" y="638627"/>
                    <a:pt x="260724" y="637580"/>
                    <a:pt x="261295" y="636437"/>
                  </a:cubicBezTo>
                  <a:cubicBezTo>
                    <a:pt x="263010" y="633103"/>
                    <a:pt x="264819" y="629674"/>
                    <a:pt x="266724" y="626435"/>
                  </a:cubicBezTo>
                  <a:cubicBezTo>
                    <a:pt x="267105" y="625769"/>
                    <a:pt x="267391" y="625102"/>
                    <a:pt x="267772" y="624530"/>
                  </a:cubicBezTo>
                  <a:cubicBezTo>
                    <a:pt x="270058" y="620625"/>
                    <a:pt x="272344" y="616910"/>
                    <a:pt x="274820" y="613100"/>
                  </a:cubicBezTo>
                  <a:cubicBezTo>
                    <a:pt x="275487" y="612053"/>
                    <a:pt x="276249" y="610910"/>
                    <a:pt x="277011" y="609862"/>
                  </a:cubicBezTo>
                  <a:cubicBezTo>
                    <a:pt x="278821" y="607195"/>
                    <a:pt x="280631" y="604528"/>
                    <a:pt x="282536" y="601956"/>
                  </a:cubicBezTo>
                  <a:cubicBezTo>
                    <a:pt x="283583" y="600527"/>
                    <a:pt x="284631" y="599099"/>
                    <a:pt x="285679" y="597765"/>
                  </a:cubicBezTo>
                  <a:cubicBezTo>
                    <a:pt x="287298" y="595575"/>
                    <a:pt x="289013" y="593479"/>
                    <a:pt x="290727" y="591384"/>
                  </a:cubicBezTo>
                  <a:cubicBezTo>
                    <a:pt x="292156" y="589574"/>
                    <a:pt x="293585" y="587859"/>
                    <a:pt x="295109" y="586145"/>
                  </a:cubicBezTo>
                  <a:cubicBezTo>
                    <a:pt x="296537" y="584525"/>
                    <a:pt x="297966" y="582906"/>
                    <a:pt x="299395" y="581287"/>
                  </a:cubicBezTo>
                  <a:cubicBezTo>
                    <a:pt x="301776" y="578620"/>
                    <a:pt x="304253" y="575953"/>
                    <a:pt x="306824" y="573381"/>
                  </a:cubicBezTo>
                  <a:cubicBezTo>
                    <a:pt x="308349" y="571762"/>
                    <a:pt x="309968" y="570143"/>
                    <a:pt x="311587" y="568619"/>
                  </a:cubicBezTo>
                  <a:cubicBezTo>
                    <a:pt x="312825" y="567476"/>
                    <a:pt x="314064" y="566238"/>
                    <a:pt x="315302" y="565094"/>
                  </a:cubicBezTo>
                  <a:cubicBezTo>
                    <a:pt x="317397" y="563189"/>
                    <a:pt x="319493" y="561380"/>
                    <a:pt x="321588" y="559570"/>
                  </a:cubicBezTo>
                  <a:cubicBezTo>
                    <a:pt x="322827" y="558522"/>
                    <a:pt x="324160" y="557475"/>
                    <a:pt x="325398" y="556427"/>
                  </a:cubicBezTo>
                  <a:cubicBezTo>
                    <a:pt x="327684" y="554617"/>
                    <a:pt x="330066" y="552807"/>
                    <a:pt x="332447" y="551188"/>
                  </a:cubicBezTo>
                  <a:cubicBezTo>
                    <a:pt x="333590" y="550426"/>
                    <a:pt x="334637" y="549569"/>
                    <a:pt x="335781" y="548711"/>
                  </a:cubicBezTo>
                  <a:cubicBezTo>
                    <a:pt x="339305" y="546330"/>
                    <a:pt x="342829" y="544044"/>
                    <a:pt x="346449" y="541949"/>
                  </a:cubicBezTo>
                  <a:lnTo>
                    <a:pt x="1021866" y="151995"/>
                  </a:lnTo>
                  <a:cubicBezTo>
                    <a:pt x="1025295" y="149995"/>
                    <a:pt x="1028724" y="148280"/>
                    <a:pt x="1032058" y="146661"/>
                  </a:cubicBezTo>
                  <a:cubicBezTo>
                    <a:pt x="1032915" y="146280"/>
                    <a:pt x="1033868" y="145804"/>
                    <a:pt x="1034725" y="145423"/>
                  </a:cubicBezTo>
                  <a:cubicBezTo>
                    <a:pt x="1036535" y="144566"/>
                    <a:pt x="1038440" y="143899"/>
                    <a:pt x="1040250" y="143232"/>
                  </a:cubicBezTo>
                  <a:cubicBezTo>
                    <a:pt x="1042916" y="142184"/>
                    <a:pt x="1045488" y="141327"/>
                    <a:pt x="1048155" y="140565"/>
                  </a:cubicBezTo>
                  <a:cubicBezTo>
                    <a:pt x="1049775" y="140089"/>
                    <a:pt x="1051489" y="139613"/>
                    <a:pt x="1053108" y="139136"/>
                  </a:cubicBezTo>
                  <a:cubicBezTo>
                    <a:pt x="1054632" y="138755"/>
                    <a:pt x="1056156" y="138470"/>
                    <a:pt x="1057680" y="138184"/>
                  </a:cubicBezTo>
                  <a:cubicBezTo>
                    <a:pt x="1059681" y="137803"/>
                    <a:pt x="1061681" y="137517"/>
                    <a:pt x="1063586" y="137231"/>
                  </a:cubicBezTo>
                  <a:cubicBezTo>
                    <a:pt x="1064729" y="137136"/>
                    <a:pt x="1065872" y="136946"/>
                    <a:pt x="1066920" y="136850"/>
                  </a:cubicBezTo>
                  <a:cubicBezTo>
                    <a:pt x="1069396" y="136660"/>
                    <a:pt x="1071777" y="136660"/>
                    <a:pt x="1074063" y="136755"/>
                  </a:cubicBezTo>
                  <a:cubicBezTo>
                    <a:pt x="1074635" y="136755"/>
                    <a:pt x="1075111" y="136755"/>
                    <a:pt x="1075683" y="136755"/>
                  </a:cubicBezTo>
                  <a:cubicBezTo>
                    <a:pt x="1078540" y="136946"/>
                    <a:pt x="1081207" y="137231"/>
                    <a:pt x="1083874" y="137803"/>
                  </a:cubicBezTo>
                  <a:cubicBezTo>
                    <a:pt x="1084541" y="137898"/>
                    <a:pt x="1085208" y="138089"/>
                    <a:pt x="1085874" y="138279"/>
                  </a:cubicBezTo>
                  <a:cubicBezTo>
                    <a:pt x="1087970" y="138755"/>
                    <a:pt x="1089970" y="139327"/>
                    <a:pt x="1091970" y="140089"/>
                  </a:cubicBezTo>
                  <a:cubicBezTo>
                    <a:pt x="1092637" y="140279"/>
                    <a:pt x="1093209" y="140470"/>
                    <a:pt x="1093875" y="140756"/>
                  </a:cubicBezTo>
                  <a:cubicBezTo>
                    <a:pt x="1096447" y="141708"/>
                    <a:pt x="1098828" y="142851"/>
                    <a:pt x="1101209" y="144185"/>
                  </a:cubicBezTo>
                  <a:lnTo>
                    <a:pt x="866228" y="7596"/>
                  </a:lnTo>
                  <a:cubicBezTo>
                    <a:pt x="866037" y="7501"/>
                    <a:pt x="865847" y="7406"/>
                    <a:pt x="865656" y="7215"/>
                  </a:cubicBezTo>
                  <a:cubicBezTo>
                    <a:pt x="863847" y="6167"/>
                    <a:pt x="861941" y="5310"/>
                    <a:pt x="860037" y="4453"/>
                  </a:cubicBezTo>
                  <a:cubicBezTo>
                    <a:pt x="859656" y="4262"/>
                    <a:pt x="859275" y="4167"/>
                    <a:pt x="858893" y="4072"/>
                  </a:cubicBezTo>
                  <a:cubicBezTo>
                    <a:pt x="858227" y="3786"/>
                    <a:pt x="857655" y="3596"/>
                    <a:pt x="856989" y="3405"/>
                  </a:cubicBezTo>
                  <a:cubicBezTo>
                    <a:pt x="856036" y="3024"/>
                    <a:pt x="855083" y="2643"/>
                    <a:pt x="854131" y="2357"/>
                  </a:cubicBezTo>
                  <a:cubicBezTo>
                    <a:pt x="853083" y="2072"/>
                    <a:pt x="851940" y="1881"/>
                    <a:pt x="850892" y="1595"/>
                  </a:cubicBezTo>
                  <a:cubicBezTo>
                    <a:pt x="850226" y="1405"/>
                    <a:pt x="849559" y="1310"/>
                    <a:pt x="848892" y="1119"/>
                  </a:cubicBezTo>
                  <a:cubicBezTo>
                    <a:pt x="848511" y="1024"/>
                    <a:pt x="848225" y="929"/>
                    <a:pt x="847845" y="833"/>
                  </a:cubicBezTo>
                  <a:cubicBezTo>
                    <a:pt x="845654" y="452"/>
                    <a:pt x="843368" y="167"/>
                    <a:pt x="841082" y="71"/>
                  </a:cubicBezTo>
                  <a:cubicBezTo>
                    <a:pt x="840987" y="71"/>
                    <a:pt x="840796" y="71"/>
                    <a:pt x="840701" y="71"/>
                  </a:cubicBezTo>
                  <a:cubicBezTo>
                    <a:pt x="840129" y="71"/>
                    <a:pt x="839653" y="71"/>
                    <a:pt x="839082" y="71"/>
                  </a:cubicBezTo>
                  <a:cubicBezTo>
                    <a:pt x="837367" y="-24"/>
                    <a:pt x="835557" y="-24"/>
                    <a:pt x="833748" y="71"/>
                  </a:cubicBezTo>
                  <a:cubicBezTo>
                    <a:pt x="833176" y="71"/>
                    <a:pt x="832509" y="167"/>
                    <a:pt x="831938" y="262"/>
                  </a:cubicBezTo>
                  <a:cubicBezTo>
                    <a:pt x="830795" y="357"/>
                    <a:pt x="829747" y="452"/>
                    <a:pt x="828604" y="643"/>
                  </a:cubicBezTo>
                  <a:cubicBezTo>
                    <a:pt x="827556" y="738"/>
                    <a:pt x="826508" y="833"/>
                    <a:pt x="825461" y="929"/>
                  </a:cubicBezTo>
                  <a:cubicBezTo>
                    <a:pt x="824508" y="1024"/>
                    <a:pt x="823556" y="1310"/>
                    <a:pt x="822699" y="1500"/>
                  </a:cubicBezTo>
                  <a:cubicBezTo>
                    <a:pt x="821175" y="1786"/>
                    <a:pt x="819650" y="2072"/>
                    <a:pt x="818126" y="2453"/>
                  </a:cubicBezTo>
                  <a:cubicBezTo>
                    <a:pt x="817269" y="2643"/>
                    <a:pt x="816507" y="2738"/>
                    <a:pt x="815650" y="3024"/>
                  </a:cubicBezTo>
                  <a:cubicBezTo>
                    <a:pt x="814888" y="3215"/>
                    <a:pt x="813935" y="3596"/>
                    <a:pt x="813174" y="3881"/>
                  </a:cubicBezTo>
                  <a:cubicBezTo>
                    <a:pt x="810602" y="4643"/>
                    <a:pt x="807935" y="5596"/>
                    <a:pt x="805268" y="6548"/>
                  </a:cubicBezTo>
                  <a:cubicBezTo>
                    <a:pt x="804315" y="6929"/>
                    <a:pt x="803458" y="7120"/>
                    <a:pt x="802506" y="7501"/>
                  </a:cubicBezTo>
                  <a:cubicBezTo>
                    <a:pt x="801648" y="7882"/>
                    <a:pt x="800696" y="8358"/>
                    <a:pt x="799743" y="8739"/>
                  </a:cubicBezTo>
                  <a:cubicBezTo>
                    <a:pt x="798886" y="9120"/>
                    <a:pt x="798029" y="9501"/>
                    <a:pt x="797076" y="9977"/>
                  </a:cubicBezTo>
                  <a:cubicBezTo>
                    <a:pt x="793742" y="11597"/>
                    <a:pt x="790314" y="13311"/>
                    <a:pt x="786884" y="15311"/>
                  </a:cubicBezTo>
                  <a:lnTo>
                    <a:pt x="111467" y="405265"/>
                  </a:lnTo>
                  <a:cubicBezTo>
                    <a:pt x="107847" y="407360"/>
                    <a:pt x="104323" y="409646"/>
                    <a:pt x="100799" y="412028"/>
                  </a:cubicBezTo>
                  <a:cubicBezTo>
                    <a:pt x="99656" y="412790"/>
                    <a:pt x="98513" y="413647"/>
                    <a:pt x="97465" y="414504"/>
                  </a:cubicBezTo>
                  <a:cubicBezTo>
                    <a:pt x="95084" y="416219"/>
                    <a:pt x="92798" y="417933"/>
                    <a:pt x="90512" y="419743"/>
                  </a:cubicBezTo>
                  <a:cubicBezTo>
                    <a:pt x="89274" y="420791"/>
                    <a:pt x="87940" y="421838"/>
                    <a:pt x="86702" y="422886"/>
                  </a:cubicBezTo>
                  <a:cubicBezTo>
                    <a:pt x="84606" y="424696"/>
                    <a:pt x="82511" y="426506"/>
                    <a:pt x="80415" y="428411"/>
                  </a:cubicBezTo>
                  <a:cubicBezTo>
                    <a:pt x="79177" y="429554"/>
                    <a:pt x="77939" y="430697"/>
                    <a:pt x="76701" y="431935"/>
                  </a:cubicBezTo>
                  <a:cubicBezTo>
                    <a:pt x="75939" y="432697"/>
                    <a:pt x="75081" y="433364"/>
                    <a:pt x="74319" y="434126"/>
                  </a:cubicBezTo>
                  <a:cubicBezTo>
                    <a:pt x="73462" y="434888"/>
                    <a:pt x="72700" y="435840"/>
                    <a:pt x="71938" y="436697"/>
                  </a:cubicBezTo>
                  <a:cubicBezTo>
                    <a:pt x="69461" y="439269"/>
                    <a:pt x="66985" y="441936"/>
                    <a:pt x="64508" y="444603"/>
                  </a:cubicBezTo>
                  <a:cubicBezTo>
                    <a:pt x="63747" y="445460"/>
                    <a:pt x="62889" y="446222"/>
                    <a:pt x="62127" y="447175"/>
                  </a:cubicBezTo>
                  <a:cubicBezTo>
                    <a:pt x="61461" y="447937"/>
                    <a:pt x="60889" y="448699"/>
                    <a:pt x="60222" y="449461"/>
                  </a:cubicBezTo>
                  <a:cubicBezTo>
                    <a:pt x="58794" y="451175"/>
                    <a:pt x="57365" y="452985"/>
                    <a:pt x="55841" y="454700"/>
                  </a:cubicBezTo>
                  <a:cubicBezTo>
                    <a:pt x="54888" y="455843"/>
                    <a:pt x="53936" y="456986"/>
                    <a:pt x="52983" y="458129"/>
                  </a:cubicBezTo>
                  <a:cubicBezTo>
                    <a:pt x="52221" y="459081"/>
                    <a:pt x="51555" y="460129"/>
                    <a:pt x="50793" y="461081"/>
                  </a:cubicBezTo>
                  <a:cubicBezTo>
                    <a:pt x="49745" y="462510"/>
                    <a:pt x="48697" y="463844"/>
                    <a:pt x="47649" y="465272"/>
                  </a:cubicBezTo>
                  <a:cubicBezTo>
                    <a:pt x="46982" y="466225"/>
                    <a:pt x="46220" y="467177"/>
                    <a:pt x="45554" y="468130"/>
                  </a:cubicBezTo>
                  <a:cubicBezTo>
                    <a:pt x="44411" y="469749"/>
                    <a:pt x="43268" y="471464"/>
                    <a:pt x="42125" y="473178"/>
                  </a:cubicBezTo>
                  <a:cubicBezTo>
                    <a:pt x="41363" y="474226"/>
                    <a:pt x="40696" y="475369"/>
                    <a:pt x="39934" y="476417"/>
                  </a:cubicBezTo>
                  <a:cubicBezTo>
                    <a:pt x="39648" y="476893"/>
                    <a:pt x="39362" y="477274"/>
                    <a:pt x="39077" y="477750"/>
                  </a:cubicBezTo>
                  <a:cubicBezTo>
                    <a:pt x="37077" y="480893"/>
                    <a:pt x="35172" y="484037"/>
                    <a:pt x="33266" y="487180"/>
                  </a:cubicBezTo>
                  <a:cubicBezTo>
                    <a:pt x="33171" y="487371"/>
                    <a:pt x="33076" y="487561"/>
                    <a:pt x="32886" y="487847"/>
                  </a:cubicBezTo>
                  <a:cubicBezTo>
                    <a:pt x="32505" y="488513"/>
                    <a:pt x="32124" y="489180"/>
                    <a:pt x="31743" y="489847"/>
                  </a:cubicBezTo>
                  <a:cubicBezTo>
                    <a:pt x="30504" y="492133"/>
                    <a:pt x="29171" y="494324"/>
                    <a:pt x="27932" y="496610"/>
                  </a:cubicBezTo>
                  <a:cubicBezTo>
                    <a:pt x="27361" y="497658"/>
                    <a:pt x="26885" y="498800"/>
                    <a:pt x="26313" y="499848"/>
                  </a:cubicBezTo>
                  <a:cubicBezTo>
                    <a:pt x="25742" y="500991"/>
                    <a:pt x="25170" y="502039"/>
                    <a:pt x="24599" y="503182"/>
                  </a:cubicBezTo>
                  <a:cubicBezTo>
                    <a:pt x="24123" y="504134"/>
                    <a:pt x="23551" y="505087"/>
                    <a:pt x="23075" y="506135"/>
                  </a:cubicBezTo>
                  <a:cubicBezTo>
                    <a:pt x="21836" y="508706"/>
                    <a:pt x="20694" y="511373"/>
                    <a:pt x="19455" y="513945"/>
                  </a:cubicBezTo>
                  <a:cubicBezTo>
                    <a:pt x="19265" y="514421"/>
                    <a:pt x="18979" y="514898"/>
                    <a:pt x="18789" y="515374"/>
                  </a:cubicBezTo>
                  <a:cubicBezTo>
                    <a:pt x="18693" y="515469"/>
                    <a:pt x="18693" y="515660"/>
                    <a:pt x="18598" y="515755"/>
                  </a:cubicBezTo>
                  <a:cubicBezTo>
                    <a:pt x="17169" y="519089"/>
                    <a:pt x="15836" y="522422"/>
                    <a:pt x="14502" y="525756"/>
                  </a:cubicBezTo>
                  <a:cubicBezTo>
                    <a:pt x="14312" y="526328"/>
                    <a:pt x="14026" y="526994"/>
                    <a:pt x="13836" y="527566"/>
                  </a:cubicBezTo>
                  <a:cubicBezTo>
                    <a:pt x="13359" y="528804"/>
                    <a:pt x="12978" y="529947"/>
                    <a:pt x="12502" y="531185"/>
                  </a:cubicBezTo>
                  <a:cubicBezTo>
                    <a:pt x="11931" y="532900"/>
                    <a:pt x="11264" y="534519"/>
                    <a:pt x="10692" y="536234"/>
                  </a:cubicBezTo>
                  <a:cubicBezTo>
                    <a:pt x="10216" y="537567"/>
                    <a:pt x="9930" y="538805"/>
                    <a:pt x="9454" y="540139"/>
                  </a:cubicBezTo>
                  <a:cubicBezTo>
                    <a:pt x="8978" y="541663"/>
                    <a:pt x="8502" y="543187"/>
                    <a:pt x="8025" y="544711"/>
                  </a:cubicBezTo>
                  <a:cubicBezTo>
                    <a:pt x="7740" y="545663"/>
                    <a:pt x="7454" y="546616"/>
                    <a:pt x="7168" y="547568"/>
                  </a:cubicBezTo>
                  <a:cubicBezTo>
                    <a:pt x="6692" y="549283"/>
                    <a:pt x="6311" y="550997"/>
                    <a:pt x="5930" y="552712"/>
                  </a:cubicBezTo>
                  <a:cubicBezTo>
                    <a:pt x="5453" y="554617"/>
                    <a:pt x="4977" y="556522"/>
                    <a:pt x="4501" y="558332"/>
                  </a:cubicBezTo>
                  <a:cubicBezTo>
                    <a:pt x="4311" y="558998"/>
                    <a:pt x="4120" y="559665"/>
                    <a:pt x="4025" y="560332"/>
                  </a:cubicBezTo>
                  <a:cubicBezTo>
                    <a:pt x="3739" y="561665"/>
                    <a:pt x="3549" y="563094"/>
                    <a:pt x="3358" y="564428"/>
                  </a:cubicBezTo>
                  <a:cubicBezTo>
                    <a:pt x="2786" y="567380"/>
                    <a:pt x="2215" y="570333"/>
                    <a:pt x="1834" y="573286"/>
                  </a:cubicBezTo>
                  <a:cubicBezTo>
                    <a:pt x="1739" y="574143"/>
                    <a:pt x="1548" y="574905"/>
                    <a:pt x="1453" y="575763"/>
                  </a:cubicBezTo>
                  <a:cubicBezTo>
                    <a:pt x="1167" y="577667"/>
                    <a:pt x="1072" y="579477"/>
                    <a:pt x="882" y="581287"/>
                  </a:cubicBezTo>
                  <a:cubicBezTo>
                    <a:pt x="786" y="582621"/>
                    <a:pt x="596" y="583954"/>
                    <a:pt x="501" y="585192"/>
                  </a:cubicBezTo>
                  <a:cubicBezTo>
                    <a:pt x="120" y="589479"/>
                    <a:pt x="-71" y="593574"/>
                    <a:pt x="24" y="597575"/>
                  </a:cubicBezTo>
                  <a:close/>
                </a:path>
              </a:pathLst>
            </a:custGeom>
            <a:solidFill>
              <a:schemeClr val="accent1">
                <a:lumMod val="60000"/>
                <a:lumOff val="40000"/>
              </a:schemeClr>
            </a:solidFill>
            <a:ln w="9525" cap="flat">
              <a:noFill/>
              <a:prstDash val="solid"/>
              <a:miter/>
            </a:ln>
          </p:spPr>
          <p:txBody>
            <a:bodyPr rtlCol="0" anchor="ctr"/>
            <a:lstStyle/>
            <a:p>
              <a:endParaRPr lang="en-US"/>
            </a:p>
          </p:txBody>
        </p:sp>
        <p:sp>
          <p:nvSpPr>
            <p:cNvPr id="88" name="Freeform: Shape 87">
              <a:extLst>
                <a:ext uri="{FF2B5EF4-FFF2-40B4-BE49-F238E27FC236}">
                  <a16:creationId xmlns:a16="http://schemas.microsoft.com/office/drawing/2014/main" id="{0C7E0A34-068B-4026-BD1E-2E0B2BFBF13A}"/>
                </a:ext>
              </a:extLst>
            </p:cNvPr>
            <p:cNvSpPr/>
            <p:nvPr/>
          </p:nvSpPr>
          <p:spPr>
            <a:xfrm>
              <a:off x="8085109" y="3748312"/>
              <a:ext cx="1101185" cy="805791"/>
            </a:xfrm>
            <a:custGeom>
              <a:avLst/>
              <a:gdLst>
                <a:gd name="connsiteX0" fmla="*/ 1034701 w 1101185"/>
                <a:gd name="connsiteY0" fmla="*/ 145423 h 805791"/>
                <a:gd name="connsiteX1" fmla="*/ 1040225 w 1101185"/>
                <a:gd name="connsiteY1" fmla="*/ 143232 h 805791"/>
                <a:gd name="connsiteX2" fmla="*/ 1048131 w 1101185"/>
                <a:gd name="connsiteY2" fmla="*/ 140565 h 805791"/>
                <a:gd name="connsiteX3" fmla="*/ 1053084 w 1101185"/>
                <a:gd name="connsiteY3" fmla="*/ 139136 h 805791"/>
                <a:gd name="connsiteX4" fmla="*/ 1057656 w 1101185"/>
                <a:gd name="connsiteY4" fmla="*/ 138184 h 805791"/>
                <a:gd name="connsiteX5" fmla="*/ 1063562 w 1101185"/>
                <a:gd name="connsiteY5" fmla="*/ 137231 h 805791"/>
                <a:gd name="connsiteX6" fmla="*/ 1066895 w 1101185"/>
                <a:gd name="connsiteY6" fmla="*/ 136850 h 805791"/>
                <a:gd name="connsiteX7" fmla="*/ 1074039 w 1101185"/>
                <a:gd name="connsiteY7" fmla="*/ 136755 h 805791"/>
                <a:gd name="connsiteX8" fmla="*/ 1075658 w 1101185"/>
                <a:gd name="connsiteY8" fmla="*/ 136755 h 805791"/>
                <a:gd name="connsiteX9" fmla="*/ 1083850 w 1101185"/>
                <a:gd name="connsiteY9" fmla="*/ 137803 h 805791"/>
                <a:gd name="connsiteX10" fmla="*/ 1085850 w 1101185"/>
                <a:gd name="connsiteY10" fmla="*/ 138279 h 805791"/>
                <a:gd name="connsiteX11" fmla="*/ 1091946 w 1101185"/>
                <a:gd name="connsiteY11" fmla="*/ 140089 h 805791"/>
                <a:gd name="connsiteX12" fmla="*/ 1093851 w 1101185"/>
                <a:gd name="connsiteY12" fmla="*/ 140756 h 805791"/>
                <a:gd name="connsiteX13" fmla="*/ 1101185 w 1101185"/>
                <a:gd name="connsiteY13" fmla="*/ 144185 h 805791"/>
                <a:gd name="connsiteX14" fmla="*/ 866204 w 1101185"/>
                <a:gd name="connsiteY14" fmla="*/ 7596 h 805791"/>
                <a:gd name="connsiteX15" fmla="*/ 865632 w 1101185"/>
                <a:gd name="connsiteY15" fmla="*/ 7215 h 805791"/>
                <a:gd name="connsiteX16" fmla="*/ 860012 w 1101185"/>
                <a:gd name="connsiteY16" fmla="*/ 4453 h 805791"/>
                <a:gd name="connsiteX17" fmla="*/ 858869 w 1101185"/>
                <a:gd name="connsiteY17" fmla="*/ 4072 h 805791"/>
                <a:gd name="connsiteX18" fmla="*/ 856964 w 1101185"/>
                <a:gd name="connsiteY18" fmla="*/ 3405 h 805791"/>
                <a:gd name="connsiteX19" fmla="*/ 854107 w 1101185"/>
                <a:gd name="connsiteY19" fmla="*/ 2357 h 805791"/>
                <a:gd name="connsiteX20" fmla="*/ 850868 w 1101185"/>
                <a:gd name="connsiteY20" fmla="*/ 1595 h 805791"/>
                <a:gd name="connsiteX21" fmla="*/ 848868 w 1101185"/>
                <a:gd name="connsiteY21" fmla="*/ 1119 h 805791"/>
                <a:gd name="connsiteX22" fmla="*/ 847820 w 1101185"/>
                <a:gd name="connsiteY22" fmla="*/ 833 h 805791"/>
                <a:gd name="connsiteX23" fmla="*/ 841058 w 1101185"/>
                <a:gd name="connsiteY23" fmla="*/ 71 h 805791"/>
                <a:gd name="connsiteX24" fmla="*/ 840581 w 1101185"/>
                <a:gd name="connsiteY24" fmla="*/ 71 h 805791"/>
                <a:gd name="connsiteX25" fmla="*/ 838962 w 1101185"/>
                <a:gd name="connsiteY25" fmla="*/ 71 h 805791"/>
                <a:gd name="connsiteX26" fmla="*/ 833628 w 1101185"/>
                <a:gd name="connsiteY26" fmla="*/ 71 h 805791"/>
                <a:gd name="connsiteX27" fmla="*/ 831818 w 1101185"/>
                <a:gd name="connsiteY27" fmla="*/ 262 h 805791"/>
                <a:gd name="connsiteX28" fmla="*/ 828485 w 1101185"/>
                <a:gd name="connsiteY28" fmla="*/ 643 h 805791"/>
                <a:gd name="connsiteX29" fmla="*/ 825341 w 1101185"/>
                <a:gd name="connsiteY29" fmla="*/ 929 h 805791"/>
                <a:gd name="connsiteX30" fmla="*/ 822579 w 1101185"/>
                <a:gd name="connsiteY30" fmla="*/ 1500 h 805791"/>
                <a:gd name="connsiteX31" fmla="*/ 818007 w 1101185"/>
                <a:gd name="connsiteY31" fmla="*/ 2453 h 805791"/>
                <a:gd name="connsiteX32" fmla="*/ 815530 w 1101185"/>
                <a:gd name="connsiteY32" fmla="*/ 2929 h 805791"/>
                <a:gd name="connsiteX33" fmla="*/ 813054 w 1101185"/>
                <a:gd name="connsiteY33" fmla="*/ 3786 h 805791"/>
                <a:gd name="connsiteX34" fmla="*/ 805244 w 1101185"/>
                <a:gd name="connsiteY34" fmla="*/ 6453 h 805791"/>
                <a:gd name="connsiteX35" fmla="*/ 802481 w 1101185"/>
                <a:gd name="connsiteY35" fmla="*/ 7406 h 805791"/>
                <a:gd name="connsiteX36" fmla="*/ 799719 w 1101185"/>
                <a:gd name="connsiteY36" fmla="*/ 8644 h 805791"/>
                <a:gd name="connsiteX37" fmla="*/ 797052 w 1101185"/>
                <a:gd name="connsiteY37" fmla="*/ 9882 h 805791"/>
                <a:gd name="connsiteX38" fmla="*/ 786860 w 1101185"/>
                <a:gd name="connsiteY38" fmla="*/ 15216 h 805791"/>
                <a:gd name="connsiteX39" fmla="*/ 111443 w 1101185"/>
                <a:gd name="connsiteY39" fmla="*/ 405170 h 805791"/>
                <a:gd name="connsiteX40" fmla="*/ 100775 w 1101185"/>
                <a:gd name="connsiteY40" fmla="*/ 411932 h 805791"/>
                <a:gd name="connsiteX41" fmla="*/ 97441 w 1101185"/>
                <a:gd name="connsiteY41" fmla="*/ 414409 h 805791"/>
                <a:gd name="connsiteX42" fmla="*/ 90392 w 1101185"/>
                <a:gd name="connsiteY42" fmla="*/ 419648 h 805791"/>
                <a:gd name="connsiteX43" fmla="*/ 86582 w 1101185"/>
                <a:gd name="connsiteY43" fmla="*/ 422791 h 805791"/>
                <a:gd name="connsiteX44" fmla="*/ 80296 w 1101185"/>
                <a:gd name="connsiteY44" fmla="*/ 428315 h 805791"/>
                <a:gd name="connsiteX45" fmla="*/ 76486 w 1101185"/>
                <a:gd name="connsiteY45" fmla="*/ 431840 h 805791"/>
                <a:gd name="connsiteX46" fmla="*/ 74104 w 1101185"/>
                <a:gd name="connsiteY46" fmla="*/ 434030 h 805791"/>
                <a:gd name="connsiteX47" fmla="*/ 71723 w 1101185"/>
                <a:gd name="connsiteY47" fmla="*/ 436602 h 805791"/>
                <a:gd name="connsiteX48" fmla="*/ 64294 w 1101185"/>
                <a:gd name="connsiteY48" fmla="*/ 444508 h 805791"/>
                <a:gd name="connsiteX49" fmla="*/ 61913 w 1101185"/>
                <a:gd name="connsiteY49" fmla="*/ 447080 h 805791"/>
                <a:gd name="connsiteX50" fmla="*/ 60008 w 1101185"/>
                <a:gd name="connsiteY50" fmla="*/ 449366 h 805791"/>
                <a:gd name="connsiteX51" fmla="*/ 55626 w 1101185"/>
                <a:gd name="connsiteY51" fmla="*/ 454700 h 805791"/>
                <a:gd name="connsiteX52" fmla="*/ 52769 w 1101185"/>
                <a:gd name="connsiteY52" fmla="*/ 458129 h 805791"/>
                <a:gd name="connsiteX53" fmla="*/ 50578 w 1101185"/>
                <a:gd name="connsiteY53" fmla="*/ 461082 h 805791"/>
                <a:gd name="connsiteX54" fmla="*/ 47435 w 1101185"/>
                <a:gd name="connsiteY54" fmla="*/ 465273 h 805791"/>
                <a:gd name="connsiteX55" fmla="*/ 45339 w 1101185"/>
                <a:gd name="connsiteY55" fmla="*/ 468130 h 805791"/>
                <a:gd name="connsiteX56" fmla="*/ 42005 w 1101185"/>
                <a:gd name="connsiteY56" fmla="*/ 473178 h 805791"/>
                <a:gd name="connsiteX57" fmla="*/ 39815 w 1101185"/>
                <a:gd name="connsiteY57" fmla="*/ 476417 h 805791"/>
                <a:gd name="connsiteX58" fmla="*/ 38862 w 1101185"/>
                <a:gd name="connsiteY58" fmla="*/ 477750 h 805791"/>
                <a:gd name="connsiteX59" fmla="*/ 33147 w 1101185"/>
                <a:gd name="connsiteY59" fmla="*/ 487180 h 805791"/>
                <a:gd name="connsiteX60" fmla="*/ 32766 w 1101185"/>
                <a:gd name="connsiteY60" fmla="*/ 487847 h 805791"/>
                <a:gd name="connsiteX61" fmla="*/ 31718 w 1101185"/>
                <a:gd name="connsiteY61" fmla="*/ 489752 h 805791"/>
                <a:gd name="connsiteX62" fmla="*/ 27908 w 1101185"/>
                <a:gd name="connsiteY62" fmla="*/ 496610 h 805791"/>
                <a:gd name="connsiteX63" fmla="*/ 26289 w 1101185"/>
                <a:gd name="connsiteY63" fmla="*/ 499848 h 805791"/>
                <a:gd name="connsiteX64" fmla="*/ 24575 w 1101185"/>
                <a:gd name="connsiteY64" fmla="*/ 503182 h 805791"/>
                <a:gd name="connsiteX65" fmla="*/ 23050 w 1101185"/>
                <a:gd name="connsiteY65" fmla="*/ 506135 h 805791"/>
                <a:gd name="connsiteX66" fmla="*/ 19431 w 1101185"/>
                <a:gd name="connsiteY66" fmla="*/ 513945 h 805791"/>
                <a:gd name="connsiteX67" fmla="*/ 18764 w 1101185"/>
                <a:gd name="connsiteY67" fmla="*/ 515374 h 805791"/>
                <a:gd name="connsiteX68" fmla="*/ 18574 w 1101185"/>
                <a:gd name="connsiteY68" fmla="*/ 515755 h 805791"/>
                <a:gd name="connsiteX69" fmla="*/ 14478 w 1101185"/>
                <a:gd name="connsiteY69" fmla="*/ 525756 h 805791"/>
                <a:gd name="connsiteX70" fmla="*/ 13811 w 1101185"/>
                <a:gd name="connsiteY70" fmla="*/ 527566 h 805791"/>
                <a:gd name="connsiteX71" fmla="*/ 12478 w 1101185"/>
                <a:gd name="connsiteY71" fmla="*/ 531281 h 805791"/>
                <a:gd name="connsiteX72" fmla="*/ 10668 w 1101185"/>
                <a:gd name="connsiteY72" fmla="*/ 536329 h 805791"/>
                <a:gd name="connsiteX73" fmla="*/ 9430 w 1101185"/>
                <a:gd name="connsiteY73" fmla="*/ 540234 h 805791"/>
                <a:gd name="connsiteX74" fmla="*/ 8001 w 1101185"/>
                <a:gd name="connsiteY74" fmla="*/ 544806 h 805791"/>
                <a:gd name="connsiteX75" fmla="*/ 7144 w 1101185"/>
                <a:gd name="connsiteY75" fmla="*/ 547664 h 805791"/>
                <a:gd name="connsiteX76" fmla="*/ 5906 w 1101185"/>
                <a:gd name="connsiteY76" fmla="*/ 552807 h 805791"/>
                <a:gd name="connsiteX77" fmla="*/ 4477 w 1101185"/>
                <a:gd name="connsiteY77" fmla="*/ 558522 h 805791"/>
                <a:gd name="connsiteX78" fmla="*/ 4000 w 1101185"/>
                <a:gd name="connsiteY78" fmla="*/ 560523 h 805791"/>
                <a:gd name="connsiteX79" fmla="*/ 3334 w 1101185"/>
                <a:gd name="connsiteY79" fmla="*/ 564618 h 805791"/>
                <a:gd name="connsiteX80" fmla="*/ 1810 w 1101185"/>
                <a:gd name="connsiteY80" fmla="*/ 573476 h 805791"/>
                <a:gd name="connsiteX81" fmla="*/ 1429 w 1101185"/>
                <a:gd name="connsiteY81" fmla="*/ 575953 h 805791"/>
                <a:gd name="connsiteX82" fmla="*/ 857 w 1101185"/>
                <a:gd name="connsiteY82" fmla="*/ 581478 h 805791"/>
                <a:gd name="connsiteX83" fmla="*/ 476 w 1101185"/>
                <a:gd name="connsiteY83" fmla="*/ 585383 h 805791"/>
                <a:gd name="connsiteX84" fmla="*/ 0 w 1101185"/>
                <a:gd name="connsiteY84" fmla="*/ 597670 h 805791"/>
                <a:gd name="connsiteX85" fmla="*/ 32480 w 1101185"/>
                <a:gd name="connsiteY85" fmla="*/ 669203 h 805791"/>
                <a:gd name="connsiteX86" fmla="*/ 267462 w 1101185"/>
                <a:gd name="connsiteY86" fmla="*/ 805791 h 805791"/>
                <a:gd name="connsiteX87" fmla="*/ 234982 w 1101185"/>
                <a:gd name="connsiteY87" fmla="*/ 734258 h 805791"/>
                <a:gd name="connsiteX88" fmla="*/ 235458 w 1101185"/>
                <a:gd name="connsiteY88" fmla="*/ 721971 h 805791"/>
                <a:gd name="connsiteX89" fmla="*/ 235839 w 1101185"/>
                <a:gd name="connsiteY89" fmla="*/ 718066 h 805791"/>
                <a:gd name="connsiteX90" fmla="*/ 236792 w 1101185"/>
                <a:gd name="connsiteY90" fmla="*/ 710065 h 805791"/>
                <a:gd name="connsiteX91" fmla="*/ 238316 w 1101185"/>
                <a:gd name="connsiteY91" fmla="*/ 701207 h 805791"/>
                <a:gd name="connsiteX92" fmla="*/ 239554 w 1101185"/>
                <a:gd name="connsiteY92" fmla="*/ 695111 h 805791"/>
                <a:gd name="connsiteX93" fmla="*/ 240983 w 1101185"/>
                <a:gd name="connsiteY93" fmla="*/ 689396 h 805791"/>
                <a:gd name="connsiteX94" fmla="*/ 243078 w 1101185"/>
                <a:gd name="connsiteY94" fmla="*/ 681395 h 805791"/>
                <a:gd name="connsiteX95" fmla="*/ 244507 w 1101185"/>
                <a:gd name="connsiteY95" fmla="*/ 676823 h 805791"/>
                <a:gd name="connsiteX96" fmla="*/ 247460 w 1101185"/>
                <a:gd name="connsiteY96" fmla="*/ 667869 h 805791"/>
                <a:gd name="connsiteX97" fmla="*/ 248793 w 1101185"/>
                <a:gd name="connsiteY97" fmla="*/ 664250 h 805791"/>
                <a:gd name="connsiteX98" fmla="*/ 253746 w 1101185"/>
                <a:gd name="connsiteY98" fmla="*/ 651962 h 805791"/>
                <a:gd name="connsiteX99" fmla="*/ 254413 w 1101185"/>
                <a:gd name="connsiteY99" fmla="*/ 650534 h 805791"/>
                <a:gd name="connsiteX100" fmla="*/ 259461 w 1101185"/>
                <a:gd name="connsiteY100" fmla="*/ 639675 h 805791"/>
                <a:gd name="connsiteX101" fmla="*/ 261175 w 1101185"/>
                <a:gd name="connsiteY101" fmla="*/ 636341 h 805791"/>
                <a:gd name="connsiteX102" fmla="*/ 266605 w 1101185"/>
                <a:gd name="connsiteY102" fmla="*/ 626245 h 805791"/>
                <a:gd name="connsiteX103" fmla="*/ 267653 w 1101185"/>
                <a:gd name="connsiteY103" fmla="*/ 624340 h 805791"/>
                <a:gd name="connsiteX104" fmla="*/ 274701 w 1101185"/>
                <a:gd name="connsiteY104" fmla="*/ 612910 h 805791"/>
                <a:gd name="connsiteX105" fmla="*/ 276892 w 1101185"/>
                <a:gd name="connsiteY105" fmla="*/ 609671 h 805791"/>
                <a:gd name="connsiteX106" fmla="*/ 282416 w 1101185"/>
                <a:gd name="connsiteY106" fmla="*/ 601766 h 805791"/>
                <a:gd name="connsiteX107" fmla="*/ 285560 w 1101185"/>
                <a:gd name="connsiteY107" fmla="*/ 597575 h 805791"/>
                <a:gd name="connsiteX108" fmla="*/ 290608 w 1101185"/>
                <a:gd name="connsiteY108" fmla="*/ 591193 h 805791"/>
                <a:gd name="connsiteX109" fmla="*/ 294989 w 1101185"/>
                <a:gd name="connsiteY109" fmla="*/ 585859 h 805791"/>
                <a:gd name="connsiteX110" fmla="*/ 299180 w 1101185"/>
                <a:gd name="connsiteY110" fmla="*/ 581096 h 805791"/>
                <a:gd name="connsiteX111" fmla="*/ 306610 w 1101185"/>
                <a:gd name="connsiteY111" fmla="*/ 573191 h 805791"/>
                <a:gd name="connsiteX112" fmla="*/ 311372 w 1101185"/>
                <a:gd name="connsiteY112" fmla="*/ 568428 h 805791"/>
                <a:gd name="connsiteX113" fmla="*/ 315087 w 1101185"/>
                <a:gd name="connsiteY113" fmla="*/ 564904 h 805791"/>
                <a:gd name="connsiteX114" fmla="*/ 321374 w 1101185"/>
                <a:gd name="connsiteY114" fmla="*/ 559379 h 805791"/>
                <a:gd name="connsiteX115" fmla="*/ 325184 w 1101185"/>
                <a:gd name="connsiteY115" fmla="*/ 556236 h 805791"/>
                <a:gd name="connsiteX116" fmla="*/ 332232 w 1101185"/>
                <a:gd name="connsiteY116" fmla="*/ 550902 h 805791"/>
                <a:gd name="connsiteX117" fmla="*/ 335566 w 1101185"/>
                <a:gd name="connsiteY117" fmla="*/ 548426 h 805791"/>
                <a:gd name="connsiteX118" fmla="*/ 346234 w 1101185"/>
                <a:gd name="connsiteY118" fmla="*/ 541663 h 805791"/>
                <a:gd name="connsiteX119" fmla="*/ 1021652 w 1101185"/>
                <a:gd name="connsiteY119" fmla="*/ 151709 h 805791"/>
                <a:gd name="connsiteX120" fmla="*/ 1031843 w 1101185"/>
                <a:gd name="connsiteY120" fmla="*/ 146375 h 805791"/>
                <a:gd name="connsiteX121" fmla="*/ 1034701 w 1101185"/>
                <a:gd name="connsiteY121" fmla="*/ 145423 h 805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1101185" h="805791">
                  <a:moveTo>
                    <a:pt x="1034701" y="145423"/>
                  </a:moveTo>
                  <a:cubicBezTo>
                    <a:pt x="1036606" y="144566"/>
                    <a:pt x="1038416" y="143899"/>
                    <a:pt x="1040225" y="143232"/>
                  </a:cubicBezTo>
                  <a:cubicBezTo>
                    <a:pt x="1042892" y="142184"/>
                    <a:pt x="1045464" y="141327"/>
                    <a:pt x="1048131" y="140565"/>
                  </a:cubicBezTo>
                  <a:cubicBezTo>
                    <a:pt x="1049750" y="140089"/>
                    <a:pt x="1051465" y="139613"/>
                    <a:pt x="1053084" y="139136"/>
                  </a:cubicBezTo>
                  <a:cubicBezTo>
                    <a:pt x="1054608" y="138755"/>
                    <a:pt x="1056132" y="138470"/>
                    <a:pt x="1057656" y="138184"/>
                  </a:cubicBezTo>
                  <a:cubicBezTo>
                    <a:pt x="1059656" y="137803"/>
                    <a:pt x="1061656" y="137517"/>
                    <a:pt x="1063562" y="137231"/>
                  </a:cubicBezTo>
                  <a:cubicBezTo>
                    <a:pt x="1064705" y="137136"/>
                    <a:pt x="1065848" y="136946"/>
                    <a:pt x="1066895" y="136850"/>
                  </a:cubicBezTo>
                  <a:cubicBezTo>
                    <a:pt x="1069277" y="136660"/>
                    <a:pt x="1071753" y="136660"/>
                    <a:pt x="1074039" y="136755"/>
                  </a:cubicBezTo>
                  <a:cubicBezTo>
                    <a:pt x="1074611" y="136755"/>
                    <a:pt x="1075182" y="136755"/>
                    <a:pt x="1075658" y="136755"/>
                  </a:cubicBezTo>
                  <a:cubicBezTo>
                    <a:pt x="1078516" y="136946"/>
                    <a:pt x="1081183" y="137231"/>
                    <a:pt x="1083850" y="137803"/>
                  </a:cubicBezTo>
                  <a:cubicBezTo>
                    <a:pt x="1084517" y="137898"/>
                    <a:pt x="1085183" y="138089"/>
                    <a:pt x="1085850" y="138279"/>
                  </a:cubicBezTo>
                  <a:cubicBezTo>
                    <a:pt x="1087946" y="138755"/>
                    <a:pt x="1089946" y="139327"/>
                    <a:pt x="1091946" y="140089"/>
                  </a:cubicBezTo>
                  <a:cubicBezTo>
                    <a:pt x="1092613" y="140279"/>
                    <a:pt x="1093184" y="140470"/>
                    <a:pt x="1093851" y="140756"/>
                  </a:cubicBezTo>
                  <a:cubicBezTo>
                    <a:pt x="1096423" y="141708"/>
                    <a:pt x="1098804" y="142851"/>
                    <a:pt x="1101185" y="144185"/>
                  </a:cubicBezTo>
                  <a:lnTo>
                    <a:pt x="866204" y="7596"/>
                  </a:lnTo>
                  <a:cubicBezTo>
                    <a:pt x="866013" y="7501"/>
                    <a:pt x="865822" y="7406"/>
                    <a:pt x="865632" y="7215"/>
                  </a:cubicBezTo>
                  <a:cubicBezTo>
                    <a:pt x="863822" y="6167"/>
                    <a:pt x="861917" y="5310"/>
                    <a:pt x="860012" y="4453"/>
                  </a:cubicBezTo>
                  <a:cubicBezTo>
                    <a:pt x="859631" y="4262"/>
                    <a:pt x="859250" y="4167"/>
                    <a:pt x="858869" y="4072"/>
                  </a:cubicBezTo>
                  <a:cubicBezTo>
                    <a:pt x="858298" y="3786"/>
                    <a:pt x="857631" y="3596"/>
                    <a:pt x="856964" y="3405"/>
                  </a:cubicBezTo>
                  <a:cubicBezTo>
                    <a:pt x="856012" y="3024"/>
                    <a:pt x="855059" y="2643"/>
                    <a:pt x="854107" y="2357"/>
                  </a:cubicBezTo>
                  <a:cubicBezTo>
                    <a:pt x="853059" y="2072"/>
                    <a:pt x="851916" y="1881"/>
                    <a:pt x="850868" y="1595"/>
                  </a:cubicBezTo>
                  <a:cubicBezTo>
                    <a:pt x="850202" y="1405"/>
                    <a:pt x="849535" y="1310"/>
                    <a:pt x="848868" y="1119"/>
                  </a:cubicBezTo>
                  <a:cubicBezTo>
                    <a:pt x="848487" y="1024"/>
                    <a:pt x="848201" y="929"/>
                    <a:pt x="847820" y="833"/>
                  </a:cubicBezTo>
                  <a:cubicBezTo>
                    <a:pt x="845630" y="452"/>
                    <a:pt x="843344" y="167"/>
                    <a:pt x="841058" y="71"/>
                  </a:cubicBezTo>
                  <a:cubicBezTo>
                    <a:pt x="840867" y="71"/>
                    <a:pt x="840772" y="71"/>
                    <a:pt x="840581" y="71"/>
                  </a:cubicBezTo>
                  <a:cubicBezTo>
                    <a:pt x="840010" y="71"/>
                    <a:pt x="839534" y="71"/>
                    <a:pt x="838962" y="71"/>
                  </a:cubicBezTo>
                  <a:cubicBezTo>
                    <a:pt x="837247" y="-24"/>
                    <a:pt x="835438" y="-24"/>
                    <a:pt x="833628" y="71"/>
                  </a:cubicBezTo>
                  <a:cubicBezTo>
                    <a:pt x="833056" y="71"/>
                    <a:pt x="832390" y="262"/>
                    <a:pt x="831818" y="262"/>
                  </a:cubicBezTo>
                  <a:cubicBezTo>
                    <a:pt x="830675" y="357"/>
                    <a:pt x="829628" y="452"/>
                    <a:pt x="828485" y="643"/>
                  </a:cubicBezTo>
                  <a:cubicBezTo>
                    <a:pt x="827437" y="738"/>
                    <a:pt x="826389" y="833"/>
                    <a:pt x="825341" y="929"/>
                  </a:cubicBezTo>
                  <a:cubicBezTo>
                    <a:pt x="824389" y="1024"/>
                    <a:pt x="823436" y="1310"/>
                    <a:pt x="822579" y="1500"/>
                  </a:cubicBezTo>
                  <a:cubicBezTo>
                    <a:pt x="821055" y="1786"/>
                    <a:pt x="819531" y="2072"/>
                    <a:pt x="818007" y="2453"/>
                  </a:cubicBezTo>
                  <a:cubicBezTo>
                    <a:pt x="817150" y="2643"/>
                    <a:pt x="816388" y="2738"/>
                    <a:pt x="815530" y="2929"/>
                  </a:cubicBezTo>
                  <a:cubicBezTo>
                    <a:pt x="814673" y="3119"/>
                    <a:pt x="813816" y="3500"/>
                    <a:pt x="813054" y="3786"/>
                  </a:cubicBezTo>
                  <a:cubicBezTo>
                    <a:pt x="810482" y="4548"/>
                    <a:pt x="807815" y="5501"/>
                    <a:pt x="805244" y="6453"/>
                  </a:cubicBezTo>
                  <a:cubicBezTo>
                    <a:pt x="804291" y="6834"/>
                    <a:pt x="803434" y="7025"/>
                    <a:pt x="802481" y="7406"/>
                  </a:cubicBezTo>
                  <a:cubicBezTo>
                    <a:pt x="801529" y="7787"/>
                    <a:pt x="800672" y="8263"/>
                    <a:pt x="799719" y="8644"/>
                  </a:cubicBezTo>
                  <a:cubicBezTo>
                    <a:pt x="798862" y="9025"/>
                    <a:pt x="798005" y="9406"/>
                    <a:pt x="797052" y="9882"/>
                  </a:cubicBezTo>
                  <a:cubicBezTo>
                    <a:pt x="793718" y="11501"/>
                    <a:pt x="790289" y="13216"/>
                    <a:pt x="786860" y="15216"/>
                  </a:cubicBezTo>
                  <a:lnTo>
                    <a:pt x="111443" y="405170"/>
                  </a:lnTo>
                  <a:cubicBezTo>
                    <a:pt x="107823" y="407265"/>
                    <a:pt x="104299" y="409551"/>
                    <a:pt x="100775" y="411932"/>
                  </a:cubicBezTo>
                  <a:cubicBezTo>
                    <a:pt x="99632" y="412694"/>
                    <a:pt x="98489" y="413552"/>
                    <a:pt x="97441" y="414409"/>
                  </a:cubicBezTo>
                  <a:cubicBezTo>
                    <a:pt x="95060" y="416123"/>
                    <a:pt x="92774" y="417838"/>
                    <a:pt x="90392" y="419648"/>
                  </a:cubicBezTo>
                  <a:cubicBezTo>
                    <a:pt x="89154" y="420695"/>
                    <a:pt x="87821" y="421743"/>
                    <a:pt x="86582" y="422791"/>
                  </a:cubicBezTo>
                  <a:cubicBezTo>
                    <a:pt x="84487" y="424601"/>
                    <a:pt x="82391" y="426411"/>
                    <a:pt x="80296" y="428315"/>
                  </a:cubicBezTo>
                  <a:cubicBezTo>
                    <a:pt x="79058" y="429458"/>
                    <a:pt x="77724" y="430601"/>
                    <a:pt x="76486" y="431840"/>
                  </a:cubicBezTo>
                  <a:cubicBezTo>
                    <a:pt x="75724" y="432602"/>
                    <a:pt x="74867" y="433269"/>
                    <a:pt x="74104" y="434030"/>
                  </a:cubicBezTo>
                  <a:cubicBezTo>
                    <a:pt x="73247" y="434792"/>
                    <a:pt x="72581" y="435745"/>
                    <a:pt x="71723" y="436602"/>
                  </a:cubicBezTo>
                  <a:cubicBezTo>
                    <a:pt x="69152" y="439174"/>
                    <a:pt x="66675" y="441841"/>
                    <a:pt x="64294" y="444508"/>
                  </a:cubicBezTo>
                  <a:cubicBezTo>
                    <a:pt x="63532" y="445365"/>
                    <a:pt x="62675" y="446127"/>
                    <a:pt x="61913" y="447080"/>
                  </a:cubicBezTo>
                  <a:cubicBezTo>
                    <a:pt x="61246" y="447842"/>
                    <a:pt x="60674" y="448604"/>
                    <a:pt x="60008" y="449366"/>
                  </a:cubicBezTo>
                  <a:cubicBezTo>
                    <a:pt x="58483" y="451080"/>
                    <a:pt x="57055" y="452890"/>
                    <a:pt x="55626" y="454700"/>
                  </a:cubicBezTo>
                  <a:cubicBezTo>
                    <a:pt x="54674" y="455843"/>
                    <a:pt x="53721" y="456986"/>
                    <a:pt x="52769" y="458129"/>
                  </a:cubicBezTo>
                  <a:cubicBezTo>
                    <a:pt x="52007" y="459081"/>
                    <a:pt x="51340" y="460129"/>
                    <a:pt x="50578" y="461082"/>
                  </a:cubicBezTo>
                  <a:cubicBezTo>
                    <a:pt x="49530" y="462510"/>
                    <a:pt x="48482" y="463844"/>
                    <a:pt x="47435" y="465273"/>
                  </a:cubicBezTo>
                  <a:cubicBezTo>
                    <a:pt x="46768" y="466225"/>
                    <a:pt x="46006" y="467177"/>
                    <a:pt x="45339" y="468130"/>
                  </a:cubicBezTo>
                  <a:cubicBezTo>
                    <a:pt x="44196" y="469749"/>
                    <a:pt x="43053" y="471464"/>
                    <a:pt x="42005" y="473178"/>
                  </a:cubicBezTo>
                  <a:cubicBezTo>
                    <a:pt x="41243" y="474226"/>
                    <a:pt x="40577" y="475274"/>
                    <a:pt x="39815" y="476417"/>
                  </a:cubicBezTo>
                  <a:cubicBezTo>
                    <a:pt x="39529" y="476893"/>
                    <a:pt x="39148" y="477274"/>
                    <a:pt x="38862" y="477750"/>
                  </a:cubicBezTo>
                  <a:cubicBezTo>
                    <a:pt x="36862" y="480894"/>
                    <a:pt x="34957" y="484037"/>
                    <a:pt x="33147" y="487180"/>
                  </a:cubicBezTo>
                  <a:cubicBezTo>
                    <a:pt x="33052" y="487370"/>
                    <a:pt x="32957" y="487561"/>
                    <a:pt x="32766" y="487847"/>
                  </a:cubicBezTo>
                  <a:cubicBezTo>
                    <a:pt x="32385" y="488513"/>
                    <a:pt x="32099" y="489085"/>
                    <a:pt x="31718" y="489752"/>
                  </a:cubicBezTo>
                  <a:cubicBezTo>
                    <a:pt x="30385" y="492038"/>
                    <a:pt x="29146" y="494324"/>
                    <a:pt x="27908" y="496610"/>
                  </a:cubicBezTo>
                  <a:cubicBezTo>
                    <a:pt x="27337" y="497657"/>
                    <a:pt x="26861" y="498705"/>
                    <a:pt x="26289" y="499848"/>
                  </a:cubicBezTo>
                  <a:cubicBezTo>
                    <a:pt x="25718" y="500991"/>
                    <a:pt x="25146" y="502039"/>
                    <a:pt x="24575" y="503182"/>
                  </a:cubicBezTo>
                  <a:cubicBezTo>
                    <a:pt x="24098" y="504134"/>
                    <a:pt x="23527" y="505087"/>
                    <a:pt x="23050" y="506135"/>
                  </a:cubicBezTo>
                  <a:cubicBezTo>
                    <a:pt x="21812" y="508707"/>
                    <a:pt x="20669" y="511373"/>
                    <a:pt x="19431" y="513945"/>
                  </a:cubicBezTo>
                  <a:cubicBezTo>
                    <a:pt x="19241" y="514421"/>
                    <a:pt x="18955" y="514898"/>
                    <a:pt x="18764" y="515374"/>
                  </a:cubicBezTo>
                  <a:cubicBezTo>
                    <a:pt x="18669" y="515469"/>
                    <a:pt x="18669" y="515660"/>
                    <a:pt x="18574" y="515755"/>
                  </a:cubicBezTo>
                  <a:cubicBezTo>
                    <a:pt x="17145" y="519089"/>
                    <a:pt x="15812" y="522423"/>
                    <a:pt x="14478" y="525756"/>
                  </a:cubicBezTo>
                  <a:cubicBezTo>
                    <a:pt x="14288" y="526328"/>
                    <a:pt x="14002" y="526994"/>
                    <a:pt x="13811" y="527566"/>
                  </a:cubicBezTo>
                  <a:cubicBezTo>
                    <a:pt x="13335" y="528804"/>
                    <a:pt x="12954" y="530042"/>
                    <a:pt x="12478" y="531281"/>
                  </a:cubicBezTo>
                  <a:cubicBezTo>
                    <a:pt x="11906" y="532995"/>
                    <a:pt x="11240" y="534615"/>
                    <a:pt x="10668" y="536329"/>
                  </a:cubicBezTo>
                  <a:cubicBezTo>
                    <a:pt x="10192" y="537662"/>
                    <a:pt x="9906" y="538901"/>
                    <a:pt x="9430" y="540234"/>
                  </a:cubicBezTo>
                  <a:cubicBezTo>
                    <a:pt x="8954" y="541758"/>
                    <a:pt x="8477" y="543282"/>
                    <a:pt x="8001" y="544806"/>
                  </a:cubicBezTo>
                  <a:cubicBezTo>
                    <a:pt x="7715" y="545759"/>
                    <a:pt x="7429" y="546711"/>
                    <a:pt x="7144" y="547664"/>
                  </a:cubicBezTo>
                  <a:cubicBezTo>
                    <a:pt x="6668" y="549378"/>
                    <a:pt x="6287" y="551093"/>
                    <a:pt x="5906" y="552807"/>
                  </a:cubicBezTo>
                  <a:cubicBezTo>
                    <a:pt x="5429" y="554712"/>
                    <a:pt x="4953" y="556617"/>
                    <a:pt x="4477" y="558522"/>
                  </a:cubicBezTo>
                  <a:cubicBezTo>
                    <a:pt x="4286" y="559189"/>
                    <a:pt x="4096" y="559856"/>
                    <a:pt x="4000" y="560523"/>
                  </a:cubicBezTo>
                  <a:cubicBezTo>
                    <a:pt x="3715" y="561856"/>
                    <a:pt x="3524" y="563285"/>
                    <a:pt x="3334" y="564618"/>
                  </a:cubicBezTo>
                  <a:cubicBezTo>
                    <a:pt x="2762" y="567571"/>
                    <a:pt x="2191" y="570524"/>
                    <a:pt x="1810" y="573476"/>
                  </a:cubicBezTo>
                  <a:cubicBezTo>
                    <a:pt x="1715" y="574334"/>
                    <a:pt x="1524" y="575096"/>
                    <a:pt x="1429" y="575953"/>
                  </a:cubicBezTo>
                  <a:cubicBezTo>
                    <a:pt x="1143" y="577858"/>
                    <a:pt x="1048" y="579668"/>
                    <a:pt x="857" y="581478"/>
                  </a:cubicBezTo>
                  <a:cubicBezTo>
                    <a:pt x="762" y="582811"/>
                    <a:pt x="571" y="584144"/>
                    <a:pt x="476" y="585383"/>
                  </a:cubicBezTo>
                  <a:cubicBezTo>
                    <a:pt x="191" y="589574"/>
                    <a:pt x="0" y="593669"/>
                    <a:pt x="0" y="597670"/>
                  </a:cubicBezTo>
                  <a:cubicBezTo>
                    <a:pt x="95" y="632817"/>
                    <a:pt x="12478" y="657487"/>
                    <a:pt x="32480" y="669203"/>
                  </a:cubicBezTo>
                  <a:lnTo>
                    <a:pt x="267462" y="805791"/>
                  </a:lnTo>
                  <a:cubicBezTo>
                    <a:pt x="247460" y="794171"/>
                    <a:pt x="235077" y="769406"/>
                    <a:pt x="234982" y="734258"/>
                  </a:cubicBezTo>
                  <a:cubicBezTo>
                    <a:pt x="234982" y="730163"/>
                    <a:pt x="235172" y="726067"/>
                    <a:pt x="235458" y="721971"/>
                  </a:cubicBezTo>
                  <a:cubicBezTo>
                    <a:pt x="235553" y="720638"/>
                    <a:pt x="235744" y="719304"/>
                    <a:pt x="235839" y="718066"/>
                  </a:cubicBezTo>
                  <a:cubicBezTo>
                    <a:pt x="236125" y="715399"/>
                    <a:pt x="236411" y="712732"/>
                    <a:pt x="236792" y="710065"/>
                  </a:cubicBezTo>
                  <a:cubicBezTo>
                    <a:pt x="237173" y="707112"/>
                    <a:pt x="237744" y="704159"/>
                    <a:pt x="238316" y="701207"/>
                  </a:cubicBezTo>
                  <a:cubicBezTo>
                    <a:pt x="238696" y="699207"/>
                    <a:pt x="239078" y="697111"/>
                    <a:pt x="239554" y="695111"/>
                  </a:cubicBezTo>
                  <a:cubicBezTo>
                    <a:pt x="239935" y="693206"/>
                    <a:pt x="240506" y="691301"/>
                    <a:pt x="240983" y="689396"/>
                  </a:cubicBezTo>
                  <a:cubicBezTo>
                    <a:pt x="241649" y="686729"/>
                    <a:pt x="242316" y="684062"/>
                    <a:pt x="243078" y="681395"/>
                  </a:cubicBezTo>
                  <a:cubicBezTo>
                    <a:pt x="243554" y="679871"/>
                    <a:pt x="244031" y="678347"/>
                    <a:pt x="244507" y="676823"/>
                  </a:cubicBezTo>
                  <a:cubicBezTo>
                    <a:pt x="245459" y="673870"/>
                    <a:pt x="246412" y="670822"/>
                    <a:pt x="247460" y="667869"/>
                  </a:cubicBezTo>
                  <a:cubicBezTo>
                    <a:pt x="247936" y="666631"/>
                    <a:pt x="248317" y="665393"/>
                    <a:pt x="248793" y="664250"/>
                  </a:cubicBezTo>
                  <a:cubicBezTo>
                    <a:pt x="250317" y="660154"/>
                    <a:pt x="251936" y="656058"/>
                    <a:pt x="253746" y="651962"/>
                  </a:cubicBezTo>
                  <a:cubicBezTo>
                    <a:pt x="253937" y="651486"/>
                    <a:pt x="254222" y="651010"/>
                    <a:pt x="254413" y="650534"/>
                  </a:cubicBezTo>
                  <a:cubicBezTo>
                    <a:pt x="256032" y="646914"/>
                    <a:pt x="257746" y="643295"/>
                    <a:pt x="259461" y="639675"/>
                  </a:cubicBezTo>
                  <a:cubicBezTo>
                    <a:pt x="260033" y="638532"/>
                    <a:pt x="260604" y="637484"/>
                    <a:pt x="261175" y="636341"/>
                  </a:cubicBezTo>
                  <a:cubicBezTo>
                    <a:pt x="262890" y="632912"/>
                    <a:pt x="264700" y="629579"/>
                    <a:pt x="266605" y="626245"/>
                  </a:cubicBezTo>
                  <a:cubicBezTo>
                    <a:pt x="266986" y="625674"/>
                    <a:pt x="267271" y="625007"/>
                    <a:pt x="267653" y="624340"/>
                  </a:cubicBezTo>
                  <a:cubicBezTo>
                    <a:pt x="269939" y="620435"/>
                    <a:pt x="272225" y="616625"/>
                    <a:pt x="274701" y="612910"/>
                  </a:cubicBezTo>
                  <a:cubicBezTo>
                    <a:pt x="275368" y="611862"/>
                    <a:pt x="276130" y="610719"/>
                    <a:pt x="276892" y="609671"/>
                  </a:cubicBezTo>
                  <a:cubicBezTo>
                    <a:pt x="278702" y="607004"/>
                    <a:pt x="280511" y="604337"/>
                    <a:pt x="282416" y="601766"/>
                  </a:cubicBezTo>
                  <a:cubicBezTo>
                    <a:pt x="283464" y="600337"/>
                    <a:pt x="284512" y="598908"/>
                    <a:pt x="285560" y="597575"/>
                  </a:cubicBezTo>
                  <a:cubicBezTo>
                    <a:pt x="287179" y="595384"/>
                    <a:pt x="288893" y="593288"/>
                    <a:pt x="290608" y="591193"/>
                  </a:cubicBezTo>
                  <a:cubicBezTo>
                    <a:pt x="292037" y="589383"/>
                    <a:pt x="293465" y="587669"/>
                    <a:pt x="294989" y="585859"/>
                  </a:cubicBezTo>
                  <a:cubicBezTo>
                    <a:pt x="296418" y="584240"/>
                    <a:pt x="297847" y="582620"/>
                    <a:pt x="299180" y="581096"/>
                  </a:cubicBezTo>
                  <a:cubicBezTo>
                    <a:pt x="301657" y="578429"/>
                    <a:pt x="304133" y="575762"/>
                    <a:pt x="306610" y="573191"/>
                  </a:cubicBezTo>
                  <a:cubicBezTo>
                    <a:pt x="308229" y="571571"/>
                    <a:pt x="309753" y="569952"/>
                    <a:pt x="311372" y="568428"/>
                  </a:cubicBezTo>
                  <a:cubicBezTo>
                    <a:pt x="312611" y="567190"/>
                    <a:pt x="313849" y="566047"/>
                    <a:pt x="315087" y="564904"/>
                  </a:cubicBezTo>
                  <a:cubicBezTo>
                    <a:pt x="317183" y="562999"/>
                    <a:pt x="319278" y="561189"/>
                    <a:pt x="321374" y="559379"/>
                  </a:cubicBezTo>
                  <a:cubicBezTo>
                    <a:pt x="322612" y="558332"/>
                    <a:pt x="323850" y="557284"/>
                    <a:pt x="325184" y="556236"/>
                  </a:cubicBezTo>
                  <a:cubicBezTo>
                    <a:pt x="327470" y="554426"/>
                    <a:pt x="329851" y="552617"/>
                    <a:pt x="332232" y="550902"/>
                  </a:cubicBezTo>
                  <a:cubicBezTo>
                    <a:pt x="333375" y="550140"/>
                    <a:pt x="334423" y="549283"/>
                    <a:pt x="335566" y="548426"/>
                  </a:cubicBezTo>
                  <a:cubicBezTo>
                    <a:pt x="339090" y="546044"/>
                    <a:pt x="342614" y="543758"/>
                    <a:pt x="346234" y="541663"/>
                  </a:cubicBezTo>
                  <a:lnTo>
                    <a:pt x="1021652" y="151709"/>
                  </a:lnTo>
                  <a:cubicBezTo>
                    <a:pt x="1025080" y="149709"/>
                    <a:pt x="1028510" y="147995"/>
                    <a:pt x="1031843" y="146375"/>
                  </a:cubicBezTo>
                  <a:cubicBezTo>
                    <a:pt x="1032986" y="146185"/>
                    <a:pt x="1033844" y="145804"/>
                    <a:pt x="1034701" y="145423"/>
                  </a:cubicBezTo>
                  <a:close/>
                </a:path>
              </a:pathLst>
            </a:custGeom>
            <a:solidFill>
              <a:schemeClr val="accent1">
                <a:lumMod val="60000"/>
                <a:lumOff val="40000"/>
              </a:schemeClr>
            </a:solidFill>
            <a:ln w="9525" cap="flat">
              <a:noFill/>
              <a:prstDash val="solid"/>
              <a:miter/>
            </a:ln>
          </p:spPr>
          <p:txBody>
            <a:bodyPr rtlCol="0" anchor="ctr"/>
            <a:lstStyle/>
            <a:p>
              <a:endParaRPr lang="en-US"/>
            </a:p>
          </p:txBody>
        </p:sp>
        <p:sp>
          <p:nvSpPr>
            <p:cNvPr id="91" name="Freeform: Shape 90">
              <a:extLst>
                <a:ext uri="{FF2B5EF4-FFF2-40B4-BE49-F238E27FC236}">
                  <a16:creationId xmlns:a16="http://schemas.microsoft.com/office/drawing/2014/main" id="{D15892F5-0D3C-4829-B27A-E62CE0329A11}"/>
                </a:ext>
              </a:extLst>
            </p:cNvPr>
            <p:cNvSpPr/>
            <p:nvPr/>
          </p:nvSpPr>
          <p:spPr>
            <a:xfrm>
              <a:off x="8320471" y="3264194"/>
              <a:ext cx="898303" cy="676644"/>
            </a:xfrm>
            <a:custGeom>
              <a:avLst/>
              <a:gdLst>
                <a:gd name="connsiteX0" fmla="*/ 786480 w 898303"/>
                <a:gd name="connsiteY0" fmla="*/ 15273 h 676644"/>
                <a:gd name="connsiteX1" fmla="*/ 898303 w 898303"/>
                <a:gd name="connsiteY1" fmla="*/ 78996 h 676644"/>
                <a:gd name="connsiteX2" fmla="*/ 787242 w 898303"/>
                <a:gd name="connsiteY2" fmla="*/ 271401 h 676644"/>
                <a:gd name="connsiteX3" fmla="*/ 111824 w 898303"/>
                <a:gd name="connsiteY3" fmla="*/ 661354 h 676644"/>
                <a:gd name="connsiteX4" fmla="*/ 1 w 898303"/>
                <a:gd name="connsiteY4" fmla="*/ 597632 h 676644"/>
                <a:gd name="connsiteX5" fmla="*/ 111062 w 898303"/>
                <a:gd name="connsiteY5" fmla="*/ 405227 h 676644"/>
                <a:gd name="connsiteX6" fmla="*/ 786480 w 898303"/>
                <a:gd name="connsiteY6" fmla="*/ 15273 h 676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303" h="676644">
                  <a:moveTo>
                    <a:pt x="786480" y="15273"/>
                  </a:moveTo>
                  <a:cubicBezTo>
                    <a:pt x="848011" y="-20255"/>
                    <a:pt x="898113" y="8320"/>
                    <a:pt x="898303" y="78996"/>
                  </a:cubicBezTo>
                  <a:cubicBezTo>
                    <a:pt x="898494" y="149766"/>
                    <a:pt x="848773" y="235873"/>
                    <a:pt x="787242" y="271401"/>
                  </a:cubicBezTo>
                  <a:lnTo>
                    <a:pt x="111824" y="661354"/>
                  </a:lnTo>
                  <a:cubicBezTo>
                    <a:pt x="50293" y="696882"/>
                    <a:pt x="191" y="668403"/>
                    <a:pt x="1" y="597632"/>
                  </a:cubicBezTo>
                  <a:cubicBezTo>
                    <a:pt x="-190" y="526957"/>
                    <a:pt x="49531" y="440755"/>
                    <a:pt x="111062" y="405227"/>
                  </a:cubicBezTo>
                  <a:lnTo>
                    <a:pt x="786480" y="15273"/>
                  </a:lnTo>
                  <a:close/>
                </a:path>
              </a:pathLst>
            </a:custGeom>
            <a:solidFill>
              <a:schemeClr val="accent1"/>
            </a:solidFill>
            <a:ln w="9525" cap="flat">
              <a:noFill/>
              <a:prstDash val="solid"/>
              <a:miter/>
            </a:ln>
          </p:spPr>
          <p:txBody>
            <a:bodyPr rtlCol="0" anchor="ctr"/>
            <a:lstStyle/>
            <a:p>
              <a:endParaRPr lang="en-US"/>
            </a:p>
          </p:txBody>
        </p:sp>
        <p:sp>
          <p:nvSpPr>
            <p:cNvPr id="92" name="Freeform: Shape 91">
              <a:extLst>
                <a:ext uri="{FF2B5EF4-FFF2-40B4-BE49-F238E27FC236}">
                  <a16:creationId xmlns:a16="http://schemas.microsoft.com/office/drawing/2014/main" id="{C479CAAB-F334-4721-A2D6-F521E9B77969}"/>
                </a:ext>
              </a:extLst>
            </p:cNvPr>
            <p:cNvSpPr/>
            <p:nvPr/>
          </p:nvSpPr>
          <p:spPr>
            <a:xfrm>
              <a:off x="8320471" y="3884921"/>
              <a:ext cx="898303" cy="676644"/>
            </a:xfrm>
            <a:custGeom>
              <a:avLst/>
              <a:gdLst>
                <a:gd name="connsiteX0" fmla="*/ 786480 w 898303"/>
                <a:gd name="connsiteY0" fmla="*/ 15291 h 676644"/>
                <a:gd name="connsiteX1" fmla="*/ 898303 w 898303"/>
                <a:gd name="connsiteY1" fmla="*/ 79013 h 676644"/>
                <a:gd name="connsiteX2" fmla="*/ 787242 w 898303"/>
                <a:gd name="connsiteY2" fmla="*/ 271418 h 676644"/>
                <a:gd name="connsiteX3" fmla="*/ 111824 w 898303"/>
                <a:gd name="connsiteY3" fmla="*/ 661371 h 676644"/>
                <a:gd name="connsiteX4" fmla="*/ 1 w 898303"/>
                <a:gd name="connsiteY4" fmla="*/ 597649 h 676644"/>
                <a:gd name="connsiteX5" fmla="*/ 111062 w 898303"/>
                <a:gd name="connsiteY5" fmla="*/ 405244 h 676644"/>
                <a:gd name="connsiteX6" fmla="*/ 786480 w 898303"/>
                <a:gd name="connsiteY6" fmla="*/ 15291 h 676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303" h="676644">
                  <a:moveTo>
                    <a:pt x="786480" y="15291"/>
                  </a:moveTo>
                  <a:cubicBezTo>
                    <a:pt x="848011" y="-20238"/>
                    <a:pt x="898113" y="8242"/>
                    <a:pt x="898303" y="79013"/>
                  </a:cubicBezTo>
                  <a:cubicBezTo>
                    <a:pt x="898494" y="149688"/>
                    <a:pt x="848773" y="235890"/>
                    <a:pt x="787242" y="271418"/>
                  </a:cubicBezTo>
                  <a:lnTo>
                    <a:pt x="111824" y="661371"/>
                  </a:lnTo>
                  <a:cubicBezTo>
                    <a:pt x="50293" y="696900"/>
                    <a:pt x="191" y="668325"/>
                    <a:pt x="1" y="597649"/>
                  </a:cubicBezTo>
                  <a:cubicBezTo>
                    <a:pt x="-190" y="526879"/>
                    <a:pt x="49531" y="440772"/>
                    <a:pt x="111062" y="405244"/>
                  </a:cubicBezTo>
                  <a:lnTo>
                    <a:pt x="786480" y="15291"/>
                  </a:lnTo>
                  <a:close/>
                </a:path>
              </a:pathLst>
            </a:custGeom>
            <a:solidFill>
              <a:schemeClr val="accent1"/>
            </a:solidFill>
            <a:ln w="9525" cap="flat">
              <a:noFill/>
              <a:prstDash val="solid"/>
              <a:miter/>
            </a:ln>
          </p:spPr>
          <p:txBody>
            <a:bodyPr rtlCol="0" anchor="ctr"/>
            <a:lstStyle/>
            <a:p>
              <a:endParaRPr lang="en-US"/>
            </a:p>
          </p:txBody>
        </p:sp>
      </p:grpSp>
      <p:grpSp>
        <p:nvGrpSpPr>
          <p:cNvPr id="96" name="Group 95">
            <a:extLst>
              <a:ext uri="{FF2B5EF4-FFF2-40B4-BE49-F238E27FC236}">
                <a16:creationId xmlns:a16="http://schemas.microsoft.com/office/drawing/2014/main" id="{835F9038-9A33-4D68-A065-062FC51F2B36}"/>
              </a:ext>
            </a:extLst>
          </p:cNvPr>
          <p:cNvGrpSpPr/>
          <p:nvPr/>
        </p:nvGrpSpPr>
        <p:grpSpPr>
          <a:xfrm>
            <a:off x="4559697" y="5166679"/>
            <a:ext cx="522084" cy="695204"/>
            <a:chOff x="6863679" y="4453191"/>
            <a:chExt cx="937073" cy="1247802"/>
          </a:xfrm>
        </p:grpSpPr>
        <p:sp>
          <p:nvSpPr>
            <p:cNvPr id="89" name="Freeform: Shape 88">
              <a:extLst>
                <a:ext uri="{FF2B5EF4-FFF2-40B4-BE49-F238E27FC236}">
                  <a16:creationId xmlns:a16="http://schemas.microsoft.com/office/drawing/2014/main" id="{D247BE79-B3F9-45EE-B264-DAC971679356}"/>
                </a:ext>
              </a:extLst>
            </p:cNvPr>
            <p:cNvSpPr/>
            <p:nvPr/>
          </p:nvSpPr>
          <p:spPr>
            <a:xfrm>
              <a:off x="6863679" y="4453191"/>
              <a:ext cx="904152" cy="1240483"/>
            </a:xfrm>
            <a:custGeom>
              <a:avLst/>
              <a:gdLst>
                <a:gd name="connsiteX0" fmla="*/ 904152 w 904152"/>
                <a:gd name="connsiteY0" fmla="*/ 692510 h 1240483"/>
                <a:gd name="connsiteX1" fmla="*/ 669171 w 904152"/>
                <a:gd name="connsiteY1" fmla="*/ 555921 h 1240483"/>
                <a:gd name="connsiteX2" fmla="*/ 586684 w 904152"/>
                <a:gd name="connsiteY2" fmla="*/ 508868 h 1240483"/>
                <a:gd name="connsiteX3" fmla="*/ 744990 w 904152"/>
                <a:gd name="connsiteY3" fmla="*/ 234643 h 1240483"/>
                <a:gd name="connsiteX4" fmla="*/ 752705 w 904152"/>
                <a:gd name="connsiteY4" fmla="*/ 222165 h 1240483"/>
                <a:gd name="connsiteX5" fmla="*/ 754896 w 904152"/>
                <a:gd name="connsiteY5" fmla="*/ 218927 h 1240483"/>
                <a:gd name="connsiteX6" fmla="*/ 760801 w 904152"/>
                <a:gd name="connsiteY6" fmla="*/ 210545 h 1240483"/>
                <a:gd name="connsiteX7" fmla="*/ 763659 w 904152"/>
                <a:gd name="connsiteY7" fmla="*/ 206640 h 1240483"/>
                <a:gd name="connsiteX8" fmla="*/ 769088 w 904152"/>
                <a:gd name="connsiteY8" fmla="*/ 199782 h 1240483"/>
                <a:gd name="connsiteX9" fmla="*/ 772993 w 904152"/>
                <a:gd name="connsiteY9" fmla="*/ 195019 h 1240483"/>
                <a:gd name="connsiteX10" fmla="*/ 776803 w 904152"/>
                <a:gd name="connsiteY10" fmla="*/ 190828 h 1240483"/>
                <a:gd name="connsiteX11" fmla="*/ 784423 w 904152"/>
                <a:gd name="connsiteY11" fmla="*/ 182732 h 1240483"/>
                <a:gd name="connsiteX12" fmla="*/ 789567 w 904152"/>
                <a:gd name="connsiteY12" fmla="*/ 177684 h 1240483"/>
                <a:gd name="connsiteX13" fmla="*/ 793567 w 904152"/>
                <a:gd name="connsiteY13" fmla="*/ 173969 h 1240483"/>
                <a:gd name="connsiteX14" fmla="*/ 799663 w 904152"/>
                <a:gd name="connsiteY14" fmla="*/ 168730 h 1240483"/>
                <a:gd name="connsiteX15" fmla="*/ 803568 w 904152"/>
                <a:gd name="connsiteY15" fmla="*/ 165492 h 1240483"/>
                <a:gd name="connsiteX16" fmla="*/ 810331 w 904152"/>
                <a:gd name="connsiteY16" fmla="*/ 160443 h 1240483"/>
                <a:gd name="connsiteX17" fmla="*/ 813665 w 904152"/>
                <a:gd name="connsiteY17" fmla="*/ 158062 h 1240483"/>
                <a:gd name="connsiteX18" fmla="*/ 823761 w 904152"/>
                <a:gd name="connsiteY18" fmla="*/ 151680 h 1240483"/>
                <a:gd name="connsiteX19" fmla="*/ 833382 w 904152"/>
                <a:gd name="connsiteY19" fmla="*/ 146632 h 1240483"/>
                <a:gd name="connsiteX20" fmla="*/ 836144 w 904152"/>
                <a:gd name="connsiteY20" fmla="*/ 145394 h 1240483"/>
                <a:gd name="connsiteX21" fmla="*/ 841668 w 904152"/>
                <a:gd name="connsiteY21" fmla="*/ 143108 h 1240483"/>
                <a:gd name="connsiteX22" fmla="*/ 849955 w 904152"/>
                <a:gd name="connsiteY22" fmla="*/ 140250 h 1240483"/>
                <a:gd name="connsiteX23" fmla="*/ 854051 w 904152"/>
                <a:gd name="connsiteY23" fmla="*/ 139012 h 1240483"/>
                <a:gd name="connsiteX24" fmla="*/ 858623 w 904152"/>
                <a:gd name="connsiteY24" fmla="*/ 138060 h 1240483"/>
                <a:gd name="connsiteX25" fmla="*/ 864243 w 904152"/>
                <a:gd name="connsiteY25" fmla="*/ 137107 h 1240483"/>
                <a:gd name="connsiteX26" fmla="*/ 867576 w 904152"/>
                <a:gd name="connsiteY26" fmla="*/ 136821 h 1240483"/>
                <a:gd name="connsiteX27" fmla="*/ 873863 w 904152"/>
                <a:gd name="connsiteY27" fmla="*/ 136536 h 1240483"/>
                <a:gd name="connsiteX28" fmla="*/ 876435 w 904152"/>
                <a:gd name="connsiteY28" fmla="*/ 136536 h 1240483"/>
                <a:gd name="connsiteX29" fmla="*/ 884817 w 904152"/>
                <a:gd name="connsiteY29" fmla="*/ 137393 h 1240483"/>
                <a:gd name="connsiteX30" fmla="*/ 885674 w 904152"/>
                <a:gd name="connsiteY30" fmla="*/ 137583 h 1240483"/>
                <a:gd name="connsiteX31" fmla="*/ 893008 w 904152"/>
                <a:gd name="connsiteY31" fmla="*/ 139488 h 1240483"/>
                <a:gd name="connsiteX32" fmla="*/ 895009 w 904152"/>
                <a:gd name="connsiteY32" fmla="*/ 140155 h 1240483"/>
                <a:gd name="connsiteX33" fmla="*/ 902628 w 904152"/>
                <a:gd name="connsiteY33" fmla="*/ 143679 h 1240483"/>
                <a:gd name="connsiteX34" fmla="*/ 667647 w 904152"/>
                <a:gd name="connsiteY34" fmla="*/ 7091 h 1240483"/>
                <a:gd name="connsiteX35" fmla="*/ 667456 w 904152"/>
                <a:gd name="connsiteY35" fmla="*/ 6996 h 1240483"/>
                <a:gd name="connsiteX36" fmla="*/ 661836 w 904152"/>
                <a:gd name="connsiteY36" fmla="*/ 4233 h 1240483"/>
                <a:gd name="connsiteX37" fmla="*/ 660122 w 904152"/>
                <a:gd name="connsiteY37" fmla="*/ 3662 h 1240483"/>
                <a:gd name="connsiteX38" fmla="*/ 658122 w 904152"/>
                <a:gd name="connsiteY38" fmla="*/ 2995 h 1240483"/>
                <a:gd name="connsiteX39" fmla="*/ 655931 w 904152"/>
                <a:gd name="connsiteY39" fmla="*/ 2233 h 1240483"/>
                <a:gd name="connsiteX40" fmla="*/ 650788 w 904152"/>
                <a:gd name="connsiteY40" fmla="*/ 1090 h 1240483"/>
                <a:gd name="connsiteX41" fmla="*/ 649930 w 904152"/>
                <a:gd name="connsiteY41" fmla="*/ 900 h 1240483"/>
                <a:gd name="connsiteX42" fmla="*/ 649644 w 904152"/>
                <a:gd name="connsiteY42" fmla="*/ 804 h 1240483"/>
                <a:gd name="connsiteX43" fmla="*/ 642977 w 904152"/>
                <a:gd name="connsiteY43" fmla="*/ 42 h 1240483"/>
                <a:gd name="connsiteX44" fmla="*/ 641453 w 904152"/>
                <a:gd name="connsiteY44" fmla="*/ 42 h 1240483"/>
                <a:gd name="connsiteX45" fmla="*/ 638881 w 904152"/>
                <a:gd name="connsiteY45" fmla="*/ 42 h 1240483"/>
                <a:gd name="connsiteX46" fmla="*/ 635643 w 904152"/>
                <a:gd name="connsiteY46" fmla="*/ 42 h 1240483"/>
                <a:gd name="connsiteX47" fmla="*/ 632595 w 904152"/>
                <a:gd name="connsiteY47" fmla="*/ 328 h 1240483"/>
                <a:gd name="connsiteX48" fmla="*/ 629261 w 904152"/>
                <a:gd name="connsiteY48" fmla="*/ 614 h 1240483"/>
                <a:gd name="connsiteX49" fmla="*/ 627356 w 904152"/>
                <a:gd name="connsiteY49" fmla="*/ 804 h 1240483"/>
                <a:gd name="connsiteX50" fmla="*/ 623641 w 904152"/>
                <a:gd name="connsiteY50" fmla="*/ 1566 h 1240483"/>
                <a:gd name="connsiteX51" fmla="*/ 619069 w 904152"/>
                <a:gd name="connsiteY51" fmla="*/ 2519 h 1240483"/>
                <a:gd name="connsiteX52" fmla="*/ 617545 w 904152"/>
                <a:gd name="connsiteY52" fmla="*/ 2805 h 1240483"/>
                <a:gd name="connsiteX53" fmla="*/ 614878 w 904152"/>
                <a:gd name="connsiteY53" fmla="*/ 3757 h 1240483"/>
                <a:gd name="connsiteX54" fmla="*/ 606591 w 904152"/>
                <a:gd name="connsiteY54" fmla="*/ 6615 h 1240483"/>
                <a:gd name="connsiteX55" fmla="*/ 604401 w 904152"/>
                <a:gd name="connsiteY55" fmla="*/ 7377 h 1240483"/>
                <a:gd name="connsiteX56" fmla="*/ 600972 w 904152"/>
                <a:gd name="connsiteY56" fmla="*/ 8901 h 1240483"/>
                <a:gd name="connsiteX57" fmla="*/ 598210 w 904152"/>
                <a:gd name="connsiteY57" fmla="*/ 10139 h 1240483"/>
                <a:gd name="connsiteX58" fmla="*/ 588589 w 904152"/>
                <a:gd name="connsiteY58" fmla="*/ 15187 h 1240483"/>
                <a:gd name="connsiteX59" fmla="*/ 578493 w 904152"/>
                <a:gd name="connsiteY59" fmla="*/ 21569 h 1240483"/>
                <a:gd name="connsiteX60" fmla="*/ 575159 w 904152"/>
                <a:gd name="connsiteY60" fmla="*/ 23950 h 1240483"/>
                <a:gd name="connsiteX61" fmla="*/ 568396 w 904152"/>
                <a:gd name="connsiteY61" fmla="*/ 28998 h 1240483"/>
                <a:gd name="connsiteX62" fmla="*/ 564491 w 904152"/>
                <a:gd name="connsiteY62" fmla="*/ 32237 h 1240483"/>
                <a:gd name="connsiteX63" fmla="*/ 558395 w 904152"/>
                <a:gd name="connsiteY63" fmla="*/ 37476 h 1240483"/>
                <a:gd name="connsiteX64" fmla="*/ 554394 w 904152"/>
                <a:gd name="connsiteY64" fmla="*/ 41190 h 1240483"/>
                <a:gd name="connsiteX65" fmla="*/ 551061 w 904152"/>
                <a:gd name="connsiteY65" fmla="*/ 44334 h 1240483"/>
                <a:gd name="connsiteX66" fmla="*/ 549251 w 904152"/>
                <a:gd name="connsiteY66" fmla="*/ 46238 h 1240483"/>
                <a:gd name="connsiteX67" fmla="*/ 541631 w 904152"/>
                <a:gd name="connsiteY67" fmla="*/ 54335 h 1240483"/>
                <a:gd name="connsiteX68" fmla="*/ 538964 w 904152"/>
                <a:gd name="connsiteY68" fmla="*/ 57192 h 1240483"/>
                <a:gd name="connsiteX69" fmla="*/ 537821 w 904152"/>
                <a:gd name="connsiteY69" fmla="*/ 58621 h 1240483"/>
                <a:gd name="connsiteX70" fmla="*/ 533916 w 904152"/>
                <a:gd name="connsiteY70" fmla="*/ 63384 h 1240483"/>
                <a:gd name="connsiteX71" fmla="*/ 530106 w 904152"/>
                <a:gd name="connsiteY71" fmla="*/ 68051 h 1240483"/>
                <a:gd name="connsiteX72" fmla="*/ 528487 w 904152"/>
                <a:gd name="connsiteY72" fmla="*/ 70242 h 1240483"/>
                <a:gd name="connsiteX73" fmla="*/ 525629 w 904152"/>
                <a:gd name="connsiteY73" fmla="*/ 74147 h 1240483"/>
                <a:gd name="connsiteX74" fmla="*/ 522771 w 904152"/>
                <a:gd name="connsiteY74" fmla="*/ 78052 h 1240483"/>
                <a:gd name="connsiteX75" fmla="*/ 519723 w 904152"/>
                <a:gd name="connsiteY75" fmla="*/ 82529 h 1240483"/>
                <a:gd name="connsiteX76" fmla="*/ 517533 w 904152"/>
                <a:gd name="connsiteY76" fmla="*/ 85767 h 1240483"/>
                <a:gd name="connsiteX77" fmla="*/ 516294 w 904152"/>
                <a:gd name="connsiteY77" fmla="*/ 87672 h 1240483"/>
                <a:gd name="connsiteX78" fmla="*/ 510484 w 904152"/>
                <a:gd name="connsiteY78" fmla="*/ 97197 h 1240483"/>
                <a:gd name="connsiteX79" fmla="*/ 509818 w 904152"/>
                <a:gd name="connsiteY79" fmla="*/ 98245 h 1240483"/>
                <a:gd name="connsiteX80" fmla="*/ 350369 w 904152"/>
                <a:gd name="connsiteY80" fmla="*/ 374470 h 1240483"/>
                <a:gd name="connsiteX81" fmla="*/ 189873 w 904152"/>
                <a:gd name="connsiteY81" fmla="*/ 282935 h 1240483"/>
                <a:gd name="connsiteX82" fmla="*/ 189682 w 904152"/>
                <a:gd name="connsiteY82" fmla="*/ 282840 h 1240483"/>
                <a:gd name="connsiteX83" fmla="*/ 184062 w 904152"/>
                <a:gd name="connsiteY83" fmla="*/ 280077 h 1240483"/>
                <a:gd name="connsiteX84" fmla="*/ 182348 w 904152"/>
                <a:gd name="connsiteY84" fmla="*/ 279506 h 1240483"/>
                <a:gd name="connsiteX85" fmla="*/ 180443 w 904152"/>
                <a:gd name="connsiteY85" fmla="*/ 278839 h 1240483"/>
                <a:gd name="connsiteX86" fmla="*/ 178252 w 904152"/>
                <a:gd name="connsiteY86" fmla="*/ 278077 h 1240483"/>
                <a:gd name="connsiteX87" fmla="*/ 173109 w 904152"/>
                <a:gd name="connsiteY87" fmla="*/ 276839 h 1240483"/>
                <a:gd name="connsiteX88" fmla="*/ 172347 w 904152"/>
                <a:gd name="connsiteY88" fmla="*/ 276648 h 1240483"/>
                <a:gd name="connsiteX89" fmla="*/ 172061 w 904152"/>
                <a:gd name="connsiteY89" fmla="*/ 276553 h 1240483"/>
                <a:gd name="connsiteX90" fmla="*/ 165393 w 904152"/>
                <a:gd name="connsiteY90" fmla="*/ 275791 h 1240483"/>
                <a:gd name="connsiteX91" fmla="*/ 163869 w 904152"/>
                <a:gd name="connsiteY91" fmla="*/ 275791 h 1240483"/>
                <a:gd name="connsiteX92" fmla="*/ 161202 w 904152"/>
                <a:gd name="connsiteY92" fmla="*/ 275791 h 1240483"/>
                <a:gd name="connsiteX93" fmla="*/ 157964 w 904152"/>
                <a:gd name="connsiteY93" fmla="*/ 275791 h 1240483"/>
                <a:gd name="connsiteX94" fmla="*/ 154916 w 904152"/>
                <a:gd name="connsiteY94" fmla="*/ 276077 h 1240483"/>
                <a:gd name="connsiteX95" fmla="*/ 151582 w 904152"/>
                <a:gd name="connsiteY95" fmla="*/ 276363 h 1240483"/>
                <a:gd name="connsiteX96" fmla="*/ 149772 w 904152"/>
                <a:gd name="connsiteY96" fmla="*/ 276553 h 1240483"/>
                <a:gd name="connsiteX97" fmla="*/ 145962 w 904152"/>
                <a:gd name="connsiteY97" fmla="*/ 277315 h 1240483"/>
                <a:gd name="connsiteX98" fmla="*/ 141390 w 904152"/>
                <a:gd name="connsiteY98" fmla="*/ 278268 h 1240483"/>
                <a:gd name="connsiteX99" fmla="*/ 139866 w 904152"/>
                <a:gd name="connsiteY99" fmla="*/ 278553 h 1240483"/>
                <a:gd name="connsiteX100" fmla="*/ 137199 w 904152"/>
                <a:gd name="connsiteY100" fmla="*/ 279506 h 1240483"/>
                <a:gd name="connsiteX101" fmla="*/ 128913 w 904152"/>
                <a:gd name="connsiteY101" fmla="*/ 282363 h 1240483"/>
                <a:gd name="connsiteX102" fmla="*/ 126722 w 904152"/>
                <a:gd name="connsiteY102" fmla="*/ 283125 h 1240483"/>
                <a:gd name="connsiteX103" fmla="*/ 123293 w 904152"/>
                <a:gd name="connsiteY103" fmla="*/ 284649 h 1240483"/>
                <a:gd name="connsiteX104" fmla="*/ 120531 w 904152"/>
                <a:gd name="connsiteY104" fmla="*/ 285888 h 1240483"/>
                <a:gd name="connsiteX105" fmla="*/ 110910 w 904152"/>
                <a:gd name="connsiteY105" fmla="*/ 290936 h 1240483"/>
                <a:gd name="connsiteX106" fmla="*/ 100814 w 904152"/>
                <a:gd name="connsiteY106" fmla="*/ 297318 h 1240483"/>
                <a:gd name="connsiteX107" fmla="*/ 97480 w 904152"/>
                <a:gd name="connsiteY107" fmla="*/ 299699 h 1240483"/>
                <a:gd name="connsiteX108" fmla="*/ 90717 w 904152"/>
                <a:gd name="connsiteY108" fmla="*/ 304747 h 1240483"/>
                <a:gd name="connsiteX109" fmla="*/ 86907 w 904152"/>
                <a:gd name="connsiteY109" fmla="*/ 307890 h 1240483"/>
                <a:gd name="connsiteX110" fmla="*/ 80811 w 904152"/>
                <a:gd name="connsiteY110" fmla="*/ 313129 h 1240483"/>
                <a:gd name="connsiteX111" fmla="*/ 76811 w 904152"/>
                <a:gd name="connsiteY111" fmla="*/ 316844 h 1240483"/>
                <a:gd name="connsiteX112" fmla="*/ 73477 w 904152"/>
                <a:gd name="connsiteY112" fmla="*/ 319987 h 1240483"/>
                <a:gd name="connsiteX113" fmla="*/ 71667 w 904152"/>
                <a:gd name="connsiteY113" fmla="*/ 321987 h 1240483"/>
                <a:gd name="connsiteX114" fmla="*/ 64143 w 904152"/>
                <a:gd name="connsiteY114" fmla="*/ 330084 h 1240483"/>
                <a:gd name="connsiteX115" fmla="*/ 61476 w 904152"/>
                <a:gd name="connsiteY115" fmla="*/ 332941 h 1240483"/>
                <a:gd name="connsiteX116" fmla="*/ 60333 w 904152"/>
                <a:gd name="connsiteY116" fmla="*/ 334370 h 1240483"/>
                <a:gd name="connsiteX117" fmla="*/ 56427 w 904152"/>
                <a:gd name="connsiteY117" fmla="*/ 339132 h 1240483"/>
                <a:gd name="connsiteX118" fmla="*/ 52617 w 904152"/>
                <a:gd name="connsiteY118" fmla="*/ 343800 h 1240483"/>
                <a:gd name="connsiteX119" fmla="*/ 50998 w 904152"/>
                <a:gd name="connsiteY119" fmla="*/ 345990 h 1240483"/>
                <a:gd name="connsiteX120" fmla="*/ 48141 w 904152"/>
                <a:gd name="connsiteY120" fmla="*/ 349896 h 1240483"/>
                <a:gd name="connsiteX121" fmla="*/ 45283 w 904152"/>
                <a:gd name="connsiteY121" fmla="*/ 353801 h 1240483"/>
                <a:gd name="connsiteX122" fmla="*/ 42235 w 904152"/>
                <a:gd name="connsiteY122" fmla="*/ 358373 h 1240483"/>
                <a:gd name="connsiteX123" fmla="*/ 40044 w 904152"/>
                <a:gd name="connsiteY123" fmla="*/ 361611 h 1240483"/>
                <a:gd name="connsiteX124" fmla="*/ 38806 w 904152"/>
                <a:gd name="connsiteY124" fmla="*/ 363421 h 1240483"/>
                <a:gd name="connsiteX125" fmla="*/ 32996 w 904152"/>
                <a:gd name="connsiteY125" fmla="*/ 372946 h 1240483"/>
                <a:gd name="connsiteX126" fmla="*/ 32329 w 904152"/>
                <a:gd name="connsiteY126" fmla="*/ 374089 h 1240483"/>
                <a:gd name="connsiteX127" fmla="*/ 27662 w 904152"/>
                <a:gd name="connsiteY127" fmla="*/ 382471 h 1240483"/>
                <a:gd name="connsiteX128" fmla="*/ 25662 w 904152"/>
                <a:gd name="connsiteY128" fmla="*/ 386472 h 1240483"/>
                <a:gd name="connsiteX129" fmla="*/ 24042 w 904152"/>
                <a:gd name="connsiteY129" fmla="*/ 389615 h 1240483"/>
                <a:gd name="connsiteX130" fmla="*/ 22804 w 904152"/>
                <a:gd name="connsiteY130" fmla="*/ 391996 h 1240483"/>
                <a:gd name="connsiteX131" fmla="*/ 18423 w 904152"/>
                <a:gd name="connsiteY131" fmla="*/ 401617 h 1240483"/>
                <a:gd name="connsiteX132" fmla="*/ 18232 w 904152"/>
                <a:gd name="connsiteY132" fmla="*/ 402093 h 1240483"/>
                <a:gd name="connsiteX133" fmla="*/ 17565 w 904152"/>
                <a:gd name="connsiteY133" fmla="*/ 403712 h 1240483"/>
                <a:gd name="connsiteX134" fmla="*/ 14327 w 904152"/>
                <a:gd name="connsiteY134" fmla="*/ 411522 h 1240483"/>
                <a:gd name="connsiteX135" fmla="*/ 13184 w 904152"/>
                <a:gd name="connsiteY135" fmla="*/ 414666 h 1240483"/>
                <a:gd name="connsiteX136" fmla="*/ 11755 w 904152"/>
                <a:gd name="connsiteY136" fmla="*/ 418571 h 1240483"/>
                <a:gd name="connsiteX137" fmla="*/ 10517 w 904152"/>
                <a:gd name="connsiteY137" fmla="*/ 422000 h 1240483"/>
                <a:gd name="connsiteX138" fmla="*/ 8802 w 904152"/>
                <a:gd name="connsiteY138" fmla="*/ 427715 h 1240483"/>
                <a:gd name="connsiteX139" fmla="*/ 7564 w 904152"/>
                <a:gd name="connsiteY139" fmla="*/ 431811 h 1240483"/>
                <a:gd name="connsiteX140" fmla="*/ 7088 w 904152"/>
                <a:gd name="connsiteY140" fmla="*/ 433335 h 1240483"/>
                <a:gd name="connsiteX141" fmla="*/ 5469 w 904152"/>
                <a:gd name="connsiteY141" fmla="*/ 439907 h 1240483"/>
                <a:gd name="connsiteX142" fmla="*/ 4135 w 904152"/>
                <a:gd name="connsiteY142" fmla="*/ 445241 h 1240483"/>
                <a:gd name="connsiteX143" fmla="*/ 3945 w 904152"/>
                <a:gd name="connsiteY143" fmla="*/ 446193 h 1240483"/>
                <a:gd name="connsiteX144" fmla="*/ 3373 w 904152"/>
                <a:gd name="connsiteY144" fmla="*/ 449718 h 1240483"/>
                <a:gd name="connsiteX145" fmla="*/ 1563 w 904152"/>
                <a:gd name="connsiteY145" fmla="*/ 460100 h 1240483"/>
                <a:gd name="connsiteX146" fmla="*/ 1278 w 904152"/>
                <a:gd name="connsiteY146" fmla="*/ 461910 h 1240483"/>
                <a:gd name="connsiteX147" fmla="*/ 992 w 904152"/>
                <a:gd name="connsiteY147" fmla="*/ 465243 h 1240483"/>
                <a:gd name="connsiteX148" fmla="*/ 230 w 904152"/>
                <a:gd name="connsiteY148" fmla="*/ 474768 h 1240483"/>
                <a:gd name="connsiteX149" fmla="*/ 39 w 904152"/>
                <a:gd name="connsiteY149" fmla="*/ 479912 h 1240483"/>
                <a:gd name="connsiteX150" fmla="*/ 135 w 904152"/>
                <a:gd name="connsiteY150" fmla="*/ 489056 h 1240483"/>
                <a:gd name="connsiteX151" fmla="*/ 325 w 904152"/>
                <a:gd name="connsiteY151" fmla="*/ 493628 h 1240483"/>
                <a:gd name="connsiteX152" fmla="*/ 1563 w 904152"/>
                <a:gd name="connsiteY152" fmla="*/ 504105 h 1240483"/>
                <a:gd name="connsiteX153" fmla="*/ 1849 w 904152"/>
                <a:gd name="connsiteY153" fmla="*/ 506392 h 1240483"/>
                <a:gd name="connsiteX154" fmla="*/ 4802 w 904152"/>
                <a:gd name="connsiteY154" fmla="*/ 518107 h 1240483"/>
                <a:gd name="connsiteX155" fmla="*/ 5945 w 904152"/>
                <a:gd name="connsiteY155" fmla="*/ 521155 h 1240483"/>
                <a:gd name="connsiteX156" fmla="*/ 9088 w 904152"/>
                <a:gd name="connsiteY156" fmla="*/ 528775 h 1240483"/>
                <a:gd name="connsiteX157" fmla="*/ 10898 w 904152"/>
                <a:gd name="connsiteY157" fmla="*/ 532299 h 1240483"/>
                <a:gd name="connsiteX158" fmla="*/ 14613 w 904152"/>
                <a:gd name="connsiteY158" fmla="*/ 538395 h 1240483"/>
                <a:gd name="connsiteX159" fmla="*/ 16899 w 904152"/>
                <a:gd name="connsiteY159" fmla="*/ 541539 h 1240483"/>
                <a:gd name="connsiteX160" fmla="*/ 21756 w 904152"/>
                <a:gd name="connsiteY160" fmla="*/ 546873 h 1240483"/>
                <a:gd name="connsiteX161" fmla="*/ 24138 w 904152"/>
                <a:gd name="connsiteY161" fmla="*/ 549254 h 1240483"/>
                <a:gd name="connsiteX162" fmla="*/ 32615 w 904152"/>
                <a:gd name="connsiteY162" fmla="*/ 555350 h 1240483"/>
                <a:gd name="connsiteX163" fmla="*/ 192635 w 904152"/>
                <a:gd name="connsiteY163" fmla="*/ 647933 h 1240483"/>
                <a:gd name="connsiteX164" fmla="*/ 33948 w 904152"/>
                <a:gd name="connsiteY164" fmla="*/ 922729 h 1240483"/>
                <a:gd name="connsiteX165" fmla="*/ 29281 w 904152"/>
                <a:gd name="connsiteY165" fmla="*/ 931111 h 1240483"/>
                <a:gd name="connsiteX166" fmla="*/ 27281 w 904152"/>
                <a:gd name="connsiteY166" fmla="*/ 935112 h 1240483"/>
                <a:gd name="connsiteX167" fmla="*/ 25757 w 904152"/>
                <a:gd name="connsiteY167" fmla="*/ 938160 h 1240483"/>
                <a:gd name="connsiteX168" fmla="*/ 24519 w 904152"/>
                <a:gd name="connsiteY168" fmla="*/ 940541 h 1240483"/>
                <a:gd name="connsiteX169" fmla="*/ 20137 w 904152"/>
                <a:gd name="connsiteY169" fmla="*/ 950161 h 1240483"/>
                <a:gd name="connsiteX170" fmla="*/ 19947 w 904152"/>
                <a:gd name="connsiteY170" fmla="*/ 950637 h 1240483"/>
                <a:gd name="connsiteX171" fmla="*/ 19280 w 904152"/>
                <a:gd name="connsiteY171" fmla="*/ 952257 h 1240483"/>
                <a:gd name="connsiteX172" fmla="*/ 16041 w 904152"/>
                <a:gd name="connsiteY172" fmla="*/ 960067 h 1240483"/>
                <a:gd name="connsiteX173" fmla="*/ 14898 w 904152"/>
                <a:gd name="connsiteY173" fmla="*/ 963210 h 1240483"/>
                <a:gd name="connsiteX174" fmla="*/ 13470 w 904152"/>
                <a:gd name="connsiteY174" fmla="*/ 967116 h 1240483"/>
                <a:gd name="connsiteX175" fmla="*/ 12231 w 904152"/>
                <a:gd name="connsiteY175" fmla="*/ 970545 h 1240483"/>
                <a:gd name="connsiteX176" fmla="*/ 10517 w 904152"/>
                <a:gd name="connsiteY176" fmla="*/ 976260 h 1240483"/>
                <a:gd name="connsiteX177" fmla="*/ 9279 w 904152"/>
                <a:gd name="connsiteY177" fmla="*/ 980355 h 1240483"/>
                <a:gd name="connsiteX178" fmla="*/ 8802 w 904152"/>
                <a:gd name="connsiteY178" fmla="*/ 981879 h 1240483"/>
                <a:gd name="connsiteX179" fmla="*/ 7183 w 904152"/>
                <a:gd name="connsiteY179" fmla="*/ 988452 h 1240483"/>
                <a:gd name="connsiteX180" fmla="*/ 5850 w 904152"/>
                <a:gd name="connsiteY180" fmla="*/ 993786 h 1240483"/>
                <a:gd name="connsiteX181" fmla="*/ 5659 w 904152"/>
                <a:gd name="connsiteY181" fmla="*/ 994738 h 1240483"/>
                <a:gd name="connsiteX182" fmla="*/ 5088 w 904152"/>
                <a:gd name="connsiteY182" fmla="*/ 998262 h 1240483"/>
                <a:gd name="connsiteX183" fmla="*/ 3278 w 904152"/>
                <a:gd name="connsiteY183" fmla="*/ 1008645 h 1240483"/>
                <a:gd name="connsiteX184" fmla="*/ 2992 w 904152"/>
                <a:gd name="connsiteY184" fmla="*/ 1010454 h 1240483"/>
                <a:gd name="connsiteX185" fmla="*/ 2706 w 904152"/>
                <a:gd name="connsiteY185" fmla="*/ 1013788 h 1240483"/>
                <a:gd name="connsiteX186" fmla="*/ 1944 w 904152"/>
                <a:gd name="connsiteY186" fmla="*/ 1023313 h 1240483"/>
                <a:gd name="connsiteX187" fmla="*/ 1754 w 904152"/>
                <a:gd name="connsiteY187" fmla="*/ 1028457 h 1240483"/>
                <a:gd name="connsiteX188" fmla="*/ 1849 w 904152"/>
                <a:gd name="connsiteY188" fmla="*/ 1037601 h 1240483"/>
                <a:gd name="connsiteX189" fmla="*/ 2040 w 904152"/>
                <a:gd name="connsiteY189" fmla="*/ 1042173 h 1240483"/>
                <a:gd name="connsiteX190" fmla="*/ 3278 w 904152"/>
                <a:gd name="connsiteY190" fmla="*/ 1052650 h 1240483"/>
                <a:gd name="connsiteX191" fmla="*/ 3564 w 904152"/>
                <a:gd name="connsiteY191" fmla="*/ 1054936 h 1240483"/>
                <a:gd name="connsiteX192" fmla="*/ 6516 w 904152"/>
                <a:gd name="connsiteY192" fmla="*/ 1066652 h 1240483"/>
                <a:gd name="connsiteX193" fmla="*/ 7659 w 904152"/>
                <a:gd name="connsiteY193" fmla="*/ 1069700 h 1240483"/>
                <a:gd name="connsiteX194" fmla="*/ 10803 w 904152"/>
                <a:gd name="connsiteY194" fmla="*/ 1077320 h 1240483"/>
                <a:gd name="connsiteX195" fmla="*/ 12612 w 904152"/>
                <a:gd name="connsiteY195" fmla="*/ 1080844 h 1240483"/>
                <a:gd name="connsiteX196" fmla="*/ 16327 w 904152"/>
                <a:gd name="connsiteY196" fmla="*/ 1086940 h 1240483"/>
                <a:gd name="connsiteX197" fmla="*/ 18613 w 904152"/>
                <a:gd name="connsiteY197" fmla="*/ 1090084 h 1240483"/>
                <a:gd name="connsiteX198" fmla="*/ 23471 w 904152"/>
                <a:gd name="connsiteY198" fmla="*/ 1095418 h 1240483"/>
                <a:gd name="connsiteX199" fmla="*/ 25852 w 904152"/>
                <a:gd name="connsiteY199" fmla="*/ 1097799 h 1240483"/>
                <a:gd name="connsiteX200" fmla="*/ 34329 w 904152"/>
                <a:gd name="connsiteY200" fmla="*/ 1103895 h 1240483"/>
                <a:gd name="connsiteX201" fmla="*/ 269311 w 904152"/>
                <a:gd name="connsiteY201" fmla="*/ 1240483 h 1240483"/>
                <a:gd name="connsiteX202" fmla="*/ 260834 w 904152"/>
                <a:gd name="connsiteY202" fmla="*/ 1234387 h 1240483"/>
                <a:gd name="connsiteX203" fmla="*/ 258453 w 904152"/>
                <a:gd name="connsiteY203" fmla="*/ 1232006 h 1240483"/>
                <a:gd name="connsiteX204" fmla="*/ 253595 w 904152"/>
                <a:gd name="connsiteY204" fmla="*/ 1226672 h 1240483"/>
                <a:gd name="connsiteX205" fmla="*/ 251309 w 904152"/>
                <a:gd name="connsiteY205" fmla="*/ 1223529 h 1240483"/>
                <a:gd name="connsiteX206" fmla="*/ 247594 w 904152"/>
                <a:gd name="connsiteY206" fmla="*/ 1217433 h 1240483"/>
                <a:gd name="connsiteX207" fmla="*/ 245784 w 904152"/>
                <a:gd name="connsiteY207" fmla="*/ 1213909 h 1240483"/>
                <a:gd name="connsiteX208" fmla="*/ 242641 w 904152"/>
                <a:gd name="connsiteY208" fmla="*/ 1206288 h 1240483"/>
                <a:gd name="connsiteX209" fmla="*/ 241498 w 904152"/>
                <a:gd name="connsiteY209" fmla="*/ 1203240 h 1240483"/>
                <a:gd name="connsiteX210" fmla="*/ 238545 w 904152"/>
                <a:gd name="connsiteY210" fmla="*/ 1191525 h 1240483"/>
                <a:gd name="connsiteX211" fmla="*/ 238260 w 904152"/>
                <a:gd name="connsiteY211" fmla="*/ 1189239 h 1240483"/>
                <a:gd name="connsiteX212" fmla="*/ 237021 w 904152"/>
                <a:gd name="connsiteY212" fmla="*/ 1178761 h 1240483"/>
                <a:gd name="connsiteX213" fmla="*/ 236831 w 904152"/>
                <a:gd name="connsiteY213" fmla="*/ 1174189 h 1240483"/>
                <a:gd name="connsiteX214" fmla="*/ 236736 w 904152"/>
                <a:gd name="connsiteY214" fmla="*/ 1165045 h 1240483"/>
                <a:gd name="connsiteX215" fmla="*/ 236926 w 904152"/>
                <a:gd name="connsiteY215" fmla="*/ 1159806 h 1240483"/>
                <a:gd name="connsiteX216" fmla="*/ 237688 w 904152"/>
                <a:gd name="connsiteY216" fmla="*/ 1150281 h 1240483"/>
                <a:gd name="connsiteX217" fmla="*/ 238260 w 904152"/>
                <a:gd name="connsiteY217" fmla="*/ 1145138 h 1240483"/>
                <a:gd name="connsiteX218" fmla="*/ 240069 w 904152"/>
                <a:gd name="connsiteY218" fmla="*/ 1134851 h 1240483"/>
                <a:gd name="connsiteX219" fmla="*/ 240927 w 904152"/>
                <a:gd name="connsiteY219" fmla="*/ 1130374 h 1240483"/>
                <a:gd name="connsiteX220" fmla="*/ 242260 w 904152"/>
                <a:gd name="connsiteY220" fmla="*/ 1125040 h 1240483"/>
                <a:gd name="connsiteX221" fmla="*/ 244356 w 904152"/>
                <a:gd name="connsiteY221" fmla="*/ 1116849 h 1240483"/>
                <a:gd name="connsiteX222" fmla="*/ 245594 w 904152"/>
                <a:gd name="connsiteY222" fmla="*/ 1112753 h 1240483"/>
                <a:gd name="connsiteX223" fmla="*/ 248547 w 904152"/>
                <a:gd name="connsiteY223" fmla="*/ 1103609 h 1240483"/>
                <a:gd name="connsiteX224" fmla="*/ 249975 w 904152"/>
                <a:gd name="connsiteY224" fmla="*/ 1099704 h 1240483"/>
                <a:gd name="connsiteX225" fmla="*/ 254357 w 904152"/>
                <a:gd name="connsiteY225" fmla="*/ 1088750 h 1240483"/>
                <a:gd name="connsiteX226" fmla="*/ 255024 w 904152"/>
                <a:gd name="connsiteY226" fmla="*/ 1087131 h 1240483"/>
                <a:gd name="connsiteX227" fmla="*/ 260834 w 904152"/>
                <a:gd name="connsiteY227" fmla="*/ 1074653 h 1240483"/>
                <a:gd name="connsiteX228" fmla="*/ 262358 w 904152"/>
                <a:gd name="connsiteY228" fmla="*/ 1071605 h 1240483"/>
                <a:gd name="connsiteX229" fmla="*/ 269025 w 904152"/>
                <a:gd name="connsiteY229" fmla="*/ 1059222 h 1240483"/>
                <a:gd name="connsiteX230" fmla="*/ 428474 w 904152"/>
                <a:gd name="connsiteY230" fmla="*/ 783093 h 1240483"/>
                <a:gd name="connsiteX231" fmla="*/ 257976 w 904152"/>
                <a:gd name="connsiteY231" fmla="*/ 684033 h 1240483"/>
                <a:gd name="connsiteX232" fmla="*/ 257214 w 904152"/>
                <a:gd name="connsiteY232" fmla="*/ 683271 h 1240483"/>
                <a:gd name="connsiteX233" fmla="*/ 252357 w 904152"/>
                <a:gd name="connsiteY233" fmla="*/ 677937 h 1240483"/>
                <a:gd name="connsiteX234" fmla="*/ 250071 w 904152"/>
                <a:gd name="connsiteY234" fmla="*/ 674793 h 1240483"/>
                <a:gd name="connsiteX235" fmla="*/ 246356 w 904152"/>
                <a:gd name="connsiteY235" fmla="*/ 668697 h 1240483"/>
                <a:gd name="connsiteX236" fmla="*/ 244546 w 904152"/>
                <a:gd name="connsiteY236" fmla="*/ 665173 h 1240483"/>
                <a:gd name="connsiteX237" fmla="*/ 241403 w 904152"/>
                <a:gd name="connsiteY237" fmla="*/ 657553 h 1240483"/>
                <a:gd name="connsiteX238" fmla="*/ 240260 w 904152"/>
                <a:gd name="connsiteY238" fmla="*/ 654505 h 1240483"/>
                <a:gd name="connsiteX239" fmla="*/ 237307 w 904152"/>
                <a:gd name="connsiteY239" fmla="*/ 642789 h 1240483"/>
                <a:gd name="connsiteX240" fmla="*/ 237021 w 904152"/>
                <a:gd name="connsiteY240" fmla="*/ 640503 h 1240483"/>
                <a:gd name="connsiteX241" fmla="*/ 235783 w 904152"/>
                <a:gd name="connsiteY241" fmla="*/ 630026 h 1240483"/>
                <a:gd name="connsiteX242" fmla="*/ 235593 w 904152"/>
                <a:gd name="connsiteY242" fmla="*/ 625454 h 1240483"/>
                <a:gd name="connsiteX243" fmla="*/ 235497 w 904152"/>
                <a:gd name="connsiteY243" fmla="*/ 616310 h 1240483"/>
                <a:gd name="connsiteX244" fmla="*/ 235688 w 904152"/>
                <a:gd name="connsiteY244" fmla="*/ 611071 h 1240483"/>
                <a:gd name="connsiteX245" fmla="*/ 236450 w 904152"/>
                <a:gd name="connsiteY245" fmla="*/ 601546 h 1240483"/>
                <a:gd name="connsiteX246" fmla="*/ 237021 w 904152"/>
                <a:gd name="connsiteY246" fmla="*/ 596403 h 1240483"/>
                <a:gd name="connsiteX247" fmla="*/ 238831 w 904152"/>
                <a:gd name="connsiteY247" fmla="*/ 586116 h 1240483"/>
                <a:gd name="connsiteX248" fmla="*/ 239688 w 904152"/>
                <a:gd name="connsiteY248" fmla="*/ 581639 h 1240483"/>
                <a:gd name="connsiteX249" fmla="*/ 241022 w 904152"/>
                <a:gd name="connsiteY249" fmla="*/ 576305 h 1240483"/>
                <a:gd name="connsiteX250" fmla="*/ 243117 w 904152"/>
                <a:gd name="connsiteY250" fmla="*/ 568113 h 1240483"/>
                <a:gd name="connsiteX251" fmla="*/ 244356 w 904152"/>
                <a:gd name="connsiteY251" fmla="*/ 564018 h 1240483"/>
                <a:gd name="connsiteX252" fmla="*/ 247308 w 904152"/>
                <a:gd name="connsiteY252" fmla="*/ 554874 h 1240483"/>
                <a:gd name="connsiteX253" fmla="*/ 248737 w 904152"/>
                <a:gd name="connsiteY253" fmla="*/ 550968 h 1240483"/>
                <a:gd name="connsiteX254" fmla="*/ 253119 w 904152"/>
                <a:gd name="connsiteY254" fmla="*/ 540015 h 1240483"/>
                <a:gd name="connsiteX255" fmla="*/ 253785 w 904152"/>
                <a:gd name="connsiteY255" fmla="*/ 538395 h 1240483"/>
                <a:gd name="connsiteX256" fmla="*/ 259596 w 904152"/>
                <a:gd name="connsiteY256" fmla="*/ 525918 h 1240483"/>
                <a:gd name="connsiteX257" fmla="*/ 261215 w 904152"/>
                <a:gd name="connsiteY257" fmla="*/ 522774 h 1240483"/>
                <a:gd name="connsiteX258" fmla="*/ 267882 w 904152"/>
                <a:gd name="connsiteY258" fmla="*/ 510392 h 1240483"/>
                <a:gd name="connsiteX259" fmla="*/ 275598 w 904152"/>
                <a:gd name="connsiteY259" fmla="*/ 497914 h 1240483"/>
                <a:gd name="connsiteX260" fmla="*/ 277788 w 904152"/>
                <a:gd name="connsiteY260" fmla="*/ 494676 h 1240483"/>
                <a:gd name="connsiteX261" fmla="*/ 283694 w 904152"/>
                <a:gd name="connsiteY261" fmla="*/ 486294 h 1240483"/>
                <a:gd name="connsiteX262" fmla="*/ 286551 w 904152"/>
                <a:gd name="connsiteY262" fmla="*/ 482388 h 1240483"/>
                <a:gd name="connsiteX263" fmla="*/ 291981 w 904152"/>
                <a:gd name="connsiteY263" fmla="*/ 475530 h 1240483"/>
                <a:gd name="connsiteX264" fmla="*/ 295886 w 904152"/>
                <a:gd name="connsiteY264" fmla="*/ 470768 h 1240483"/>
                <a:gd name="connsiteX265" fmla="*/ 299696 w 904152"/>
                <a:gd name="connsiteY265" fmla="*/ 466482 h 1240483"/>
                <a:gd name="connsiteX266" fmla="*/ 307221 w 904152"/>
                <a:gd name="connsiteY266" fmla="*/ 458385 h 1240483"/>
                <a:gd name="connsiteX267" fmla="*/ 312364 w 904152"/>
                <a:gd name="connsiteY267" fmla="*/ 453337 h 1240483"/>
                <a:gd name="connsiteX268" fmla="*/ 316365 w 904152"/>
                <a:gd name="connsiteY268" fmla="*/ 449622 h 1240483"/>
                <a:gd name="connsiteX269" fmla="*/ 322461 w 904152"/>
                <a:gd name="connsiteY269" fmla="*/ 444384 h 1240483"/>
                <a:gd name="connsiteX270" fmla="*/ 326271 w 904152"/>
                <a:gd name="connsiteY270" fmla="*/ 441240 h 1240483"/>
                <a:gd name="connsiteX271" fmla="*/ 333033 w 904152"/>
                <a:gd name="connsiteY271" fmla="*/ 436192 h 1240483"/>
                <a:gd name="connsiteX272" fmla="*/ 336367 w 904152"/>
                <a:gd name="connsiteY272" fmla="*/ 433811 h 1240483"/>
                <a:gd name="connsiteX273" fmla="*/ 346464 w 904152"/>
                <a:gd name="connsiteY273" fmla="*/ 427429 h 1240483"/>
                <a:gd name="connsiteX274" fmla="*/ 356084 w 904152"/>
                <a:gd name="connsiteY274" fmla="*/ 422381 h 1240483"/>
                <a:gd name="connsiteX275" fmla="*/ 358846 w 904152"/>
                <a:gd name="connsiteY275" fmla="*/ 421143 h 1240483"/>
                <a:gd name="connsiteX276" fmla="*/ 364466 w 904152"/>
                <a:gd name="connsiteY276" fmla="*/ 418857 h 1240483"/>
                <a:gd name="connsiteX277" fmla="*/ 372753 w 904152"/>
                <a:gd name="connsiteY277" fmla="*/ 415999 h 1240483"/>
                <a:gd name="connsiteX278" fmla="*/ 376848 w 904152"/>
                <a:gd name="connsiteY278" fmla="*/ 414761 h 1240483"/>
                <a:gd name="connsiteX279" fmla="*/ 381420 w 904152"/>
                <a:gd name="connsiteY279" fmla="*/ 413808 h 1240483"/>
                <a:gd name="connsiteX280" fmla="*/ 387040 w 904152"/>
                <a:gd name="connsiteY280" fmla="*/ 412856 h 1240483"/>
                <a:gd name="connsiteX281" fmla="*/ 390374 w 904152"/>
                <a:gd name="connsiteY281" fmla="*/ 412570 h 1240483"/>
                <a:gd name="connsiteX282" fmla="*/ 396660 w 904152"/>
                <a:gd name="connsiteY282" fmla="*/ 412284 h 1240483"/>
                <a:gd name="connsiteX283" fmla="*/ 399327 w 904152"/>
                <a:gd name="connsiteY283" fmla="*/ 412284 h 1240483"/>
                <a:gd name="connsiteX284" fmla="*/ 407709 w 904152"/>
                <a:gd name="connsiteY284" fmla="*/ 413142 h 1240483"/>
                <a:gd name="connsiteX285" fmla="*/ 408471 w 904152"/>
                <a:gd name="connsiteY285" fmla="*/ 413332 h 1240483"/>
                <a:gd name="connsiteX286" fmla="*/ 415806 w 904152"/>
                <a:gd name="connsiteY286" fmla="*/ 415332 h 1240483"/>
                <a:gd name="connsiteX287" fmla="*/ 417711 w 904152"/>
                <a:gd name="connsiteY287" fmla="*/ 415999 h 1240483"/>
                <a:gd name="connsiteX288" fmla="*/ 425331 w 904152"/>
                <a:gd name="connsiteY288" fmla="*/ 419523 h 1240483"/>
                <a:gd name="connsiteX289" fmla="*/ 585827 w 904152"/>
                <a:gd name="connsiteY289" fmla="*/ 511059 h 1240483"/>
                <a:gd name="connsiteX290" fmla="*/ 586589 w 904152"/>
                <a:gd name="connsiteY290" fmla="*/ 509630 h 1240483"/>
                <a:gd name="connsiteX291" fmla="*/ 744037 w 904152"/>
                <a:gd name="connsiteY291" fmla="*/ 601070 h 1240483"/>
                <a:gd name="connsiteX292" fmla="*/ 904152 w 904152"/>
                <a:gd name="connsiteY292" fmla="*/ 692510 h 1240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Lst>
              <a:rect l="l" t="t" r="r" b="b"/>
              <a:pathLst>
                <a:path w="904152" h="1240483">
                  <a:moveTo>
                    <a:pt x="904152" y="692510"/>
                  </a:moveTo>
                  <a:lnTo>
                    <a:pt x="669171" y="555921"/>
                  </a:lnTo>
                  <a:lnTo>
                    <a:pt x="586684" y="508868"/>
                  </a:lnTo>
                  <a:lnTo>
                    <a:pt x="744990" y="234643"/>
                  </a:lnTo>
                  <a:cubicBezTo>
                    <a:pt x="747466" y="230357"/>
                    <a:pt x="750038" y="226261"/>
                    <a:pt x="752705" y="222165"/>
                  </a:cubicBezTo>
                  <a:cubicBezTo>
                    <a:pt x="753467" y="221022"/>
                    <a:pt x="754134" y="219975"/>
                    <a:pt x="754896" y="218927"/>
                  </a:cubicBezTo>
                  <a:cubicBezTo>
                    <a:pt x="756801" y="216069"/>
                    <a:pt x="758801" y="213307"/>
                    <a:pt x="760801" y="210545"/>
                  </a:cubicBezTo>
                  <a:cubicBezTo>
                    <a:pt x="761754" y="209211"/>
                    <a:pt x="762706" y="207878"/>
                    <a:pt x="763659" y="206640"/>
                  </a:cubicBezTo>
                  <a:cubicBezTo>
                    <a:pt x="765468" y="204258"/>
                    <a:pt x="767278" y="202068"/>
                    <a:pt x="769088" y="199782"/>
                  </a:cubicBezTo>
                  <a:cubicBezTo>
                    <a:pt x="770422" y="198162"/>
                    <a:pt x="771660" y="196543"/>
                    <a:pt x="772993" y="195019"/>
                  </a:cubicBezTo>
                  <a:cubicBezTo>
                    <a:pt x="774231" y="193590"/>
                    <a:pt x="775565" y="192162"/>
                    <a:pt x="776803" y="190828"/>
                  </a:cubicBezTo>
                  <a:cubicBezTo>
                    <a:pt x="779280" y="188066"/>
                    <a:pt x="781851" y="185304"/>
                    <a:pt x="784423" y="182732"/>
                  </a:cubicBezTo>
                  <a:cubicBezTo>
                    <a:pt x="786138" y="181017"/>
                    <a:pt x="787852" y="179303"/>
                    <a:pt x="789567" y="177684"/>
                  </a:cubicBezTo>
                  <a:cubicBezTo>
                    <a:pt x="790900" y="176445"/>
                    <a:pt x="792234" y="175112"/>
                    <a:pt x="793567" y="173969"/>
                  </a:cubicBezTo>
                  <a:cubicBezTo>
                    <a:pt x="795568" y="172159"/>
                    <a:pt x="797568" y="170445"/>
                    <a:pt x="799663" y="168730"/>
                  </a:cubicBezTo>
                  <a:cubicBezTo>
                    <a:pt x="800997" y="167682"/>
                    <a:pt x="802235" y="166539"/>
                    <a:pt x="803568" y="165492"/>
                  </a:cubicBezTo>
                  <a:cubicBezTo>
                    <a:pt x="805855" y="163682"/>
                    <a:pt x="808045" y="162063"/>
                    <a:pt x="810331" y="160443"/>
                  </a:cubicBezTo>
                  <a:cubicBezTo>
                    <a:pt x="811474" y="159681"/>
                    <a:pt x="812522" y="158824"/>
                    <a:pt x="813665" y="158062"/>
                  </a:cubicBezTo>
                  <a:cubicBezTo>
                    <a:pt x="816999" y="155776"/>
                    <a:pt x="820428" y="153585"/>
                    <a:pt x="823761" y="151680"/>
                  </a:cubicBezTo>
                  <a:cubicBezTo>
                    <a:pt x="827000" y="149871"/>
                    <a:pt x="830143" y="148156"/>
                    <a:pt x="833382" y="146632"/>
                  </a:cubicBezTo>
                  <a:cubicBezTo>
                    <a:pt x="834334" y="146156"/>
                    <a:pt x="835192" y="145775"/>
                    <a:pt x="836144" y="145394"/>
                  </a:cubicBezTo>
                  <a:cubicBezTo>
                    <a:pt x="838049" y="144537"/>
                    <a:pt x="839859" y="143870"/>
                    <a:pt x="841668" y="143108"/>
                  </a:cubicBezTo>
                  <a:cubicBezTo>
                    <a:pt x="844431" y="142060"/>
                    <a:pt x="847193" y="141108"/>
                    <a:pt x="849955" y="140250"/>
                  </a:cubicBezTo>
                  <a:cubicBezTo>
                    <a:pt x="851289" y="139869"/>
                    <a:pt x="852718" y="139393"/>
                    <a:pt x="854051" y="139012"/>
                  </a:cubicBezTo>
                  <a:cubicBezTo>
                    <a:pt x="855575" y="138631"/>
                    <a:pt x="857099" y="138345"/>
                    <a:pt x="858623" y="138060"/>
                  </a:cubicBezTo>
                  <a:cubicBezTo>
                    <a:pt x="860528" y="137679"/>
                    <a:pt x="862433" y="137298"/>
                    <a:pt x="864243" y="137107"/>
                  </a:cubicBezTo>
                  <a:cubicBezTo>
                    <a:pt x="865386" y="136917"/>
                    <a:pt x="866434" y="136917"/>
                    <a:pt x="867576" y="136821"/>
                  </a:cubicBezTo>
                  <a:cubicBezTo>
                    <a:pt x="869672" y="136631"/>
                    <a:pt x="871863" y="136536"/>
                    <a:pt x="873863" y="136536"/>
                  </a:cubicBezTo>
                  <a:cubicBezTo>
                    <a:pt x="874720" y="136536"/>
                    <a:pt x="875577" y="136536"/>
                    <a:pt x="876435" y="136536"/>
                  </a:cubicBezTo>
                  <a:cubicBezTo>
                    <a:pt x="879292" y="136631"/>
                    <a:pt x="882055" y="136917"/>
                    <a:pt x="884817" y="137393"/>
                  </a:cubicBezTo>
                  <a:cubicBezTo>
                    <a:pt x="885102" y="137488"/>
                    <a:pt x="885388" y="137488"/>
                    <a:pt x="885674" y="137583"/>
                  </a:cubicBezTo>
                  <a:cubicBezTo>
                    <a:pt x="888151" y="138060"/>
                    <a:pt x="890627" y="138726"/>
                    <a:pt x="893008" y="139488"/>
                  </a:cubicBezTo>
                  <a:cubicBezTo>
                    <a:pt x="893675" y="139679"/>
                    <a:pt x="894342" y="139965"/>
                    <a:pt x="895009" y="140155"/>
                  </a:cubicBezTo>
                  <a:cubicBezTo>
                    <a:pt x="897580" y="141108"/>
                    <a:pt x="900152" y="142251"/>
                    <a:pt x="902628" y="143679"/>
                  </a:cubicBezTo>
                  <a:lnTo>
                    <a:pt x="667647" y="7091"/>
                  </a:lnTo>
                  <a:cubicBezTo>
                    <a:pt x="667551" y="7091"/>
                    <a:pt x="667456" y="6996"/>
                    <a:pt x="667456" y="6996"/>
                  </a:cubicBezTo>
                  <a:cubicBezTo>
                    <a:pt x="665647" y="5948"/>
                    <a:pt x="663742" y="4995"/>
                    <a:pt x="661836" y="4233"/>
                  </a:cubicBezTo>
                  <a:cubicBezTo>
                    <a:pt x="661265" y="4043"/>
                    <a:pt x="660693" y="3852"/>
                    <a:pt x="660122" y="3662"/>
                  </a:cubicBezTo>
                  <a:cubicBezTo>
                    <a:pt x="659455" y="3376"/>
                    <a:pt x="658789" y="3186"/>
                    <a:pt x="658122" y="2995"/>
                  </a:cubicBezTo>
                  <a:cubicBezTo>
                    <a:pt x="657360" y="2709"/>
                    <a:pt x="656693" y="2424"/>
                    <a:pt x="655931" y="2233"/>
                  </a:cubicBezTo>
                  <a:cubicBezTo>
                    <a:pt x="654217" y="1757"/>
                    <a:pt x="652502" y="1376"/>
                    <a:pt x="650788" y="1090"/>
                  </a:cubicBezTo>
                  <a:cubicBezTo>
                    <a:pt x="650502" y="995"/>
                    <a:pt x="650216" y="995"/>
                    <a:pt x="649930" y="900"/>
                  </a:cubicBezTo>
                  <a:cubicBezTo>
                    <a:pt x="649835" y="900"/>
                    <a:pt x="649740" y="900"/>
                    <a:pt x="649644" y="804"/>
                  </a:cubicBezTo>
                  <a:cubicBezTo>
                    <a:pt x="647454" y="423"/>
                    <a:pt x="645263" y="138"/>
                    <a:pt x="642977" y="42"/>
                  </a:cubicBezTo>
                  <a:cubicBezTo>
                    <a:pt x="642501" y="42"/>
                    <a:pt x="642024" y="42"/>
                    <a:pt x="641453" y="42"/>
                  </a:cubicBezTo>
                  <a:cubicBezTo>
                    <a:pt x="640596" y="42"/>
                    <a:pt x="639739" y="42"/>
                    <a:pt x="638881" y="42"/>
                  </a:cubicBezTo>
                  <a:cubicBezTo>
                    <a:pt x="637834" y="42"/>
                    <a:pt x="636690" y="-53"/>
                    <a:pt x="635643" y="42"/>
                  </a:cubicBezTo>
                  <a:cubicBezTo>
                    <a:pt x="634595" y="42"/>
                    <a:pt x="633547" y="233"/>
                    <a:pt x="632595" y="328"/>
                  </a:cubicBezTo>
                  <a:cubicBezTo>
                    <a:pt x="631452" y="423"/>
                    <a:pt x="630404" y="519"/>
                    <a:pt x="629261" y="614"/>
                  </a:cubicBezTo>
                  <a:cubicBezTo>
                    <a:pt x="628594" y="709"/>
                    <a:pt x="628023" y="709"/>
                    <a:pt x="627356" y="804"/>
                  </a:cubicBezTo>
                  <a:cubicBezTo>
                    <a:pt x="626118" y="995"/>
                    <a:pt x="624879" y="1376"/>
                    <a:pt x="623641" y="1566"/>
                  </a:cubicBezTo>
                  <a:cubicBezTo>
                    <a:pt x="622117" y="1852"/>
                    <a:pt x="620593" y="2138"/>
                    <a:pt x="619069" y="2519"/>
                  </a:cubicBezTo>
                  <a:cubicBezTo>
                    <a:pt x="618593" y="2614"/>
                    <a:pt x="618117" y="2709"/>
                    <a:pt x="617545" y="2805"/>
                  </a:cubicBezTo>
                  <a:cubicBezTo>
                    <a:pt x="616688" y="2995"/>
                    <a:pt x="615735" y="3471"/>
                    <a:pt x="614878" y="3757"/>
                  </a:cubicBezTo>
                  <a:cubicBezTo>
                    <a:pt x="612116" y="4614"/>
                    <a:pt x="609449" y="5472"/>
                    <a:pt x="606591" y="6615"/>
                  </a:cubicBezTo>
                  <a:cubicBezTo>
                    <a:pt x="605829" y="6900"/>
                    <a:pt x="605163" y="7091"/>
                    <a:pt x="604401" y="7377"/>
                  </a:cubicBezTo>
                  <a:cubicBezTo>
                    <a:pt x="603258" y="7853"/>
                    <a:pt x="602115" y="8424"/>
                    <a:pt x="600972" y="8901"/>
                  </a:cubicBezTo>
                  <a:cubicBezTo>
                    <a:pt x="600019" y="9282"/>
                    <a:pt x="599162" y="9758"/>
                    <a:pt x="598210" y="10139"/>
                  </a:cubicBezTo>
                  <a:cubicBezTo>
                    <a:pt x="594971" y="11663"/>
                    <a:pt x="591828" y="13282"/>
                    <a:pt x="588589" y="15187"/>
                  </a:cubicBezTo>
                  <a:cubicBezTo>
                    <a:pt x="585256" y="17187"/>
                    <a:pt x="581826" y="19283"/>
                    <a:pt x="578493" y="21569"/>
                  </a:cubicBezTo>
                  <a:cubicBezTo>
                    <a:pt x="577350" y="22331"/>
                    <a:pt x="576302" y="23188"/>
                    <a:pt x="575159" y="23950"/>
                  </a:cubicBezTo>
                  <a:cubicBezTo>
                    <a:pt x="572873" y="25569"/>
                    <a:pt x="570682" y="27189"/>
                    <a:pt x="568396" y="28998"/>
                  </a:cubicBezTo>
                  <a:cubicBezTo>
                    <a:pt x="567063" y="30046"/>
                    <a:pt x="565824" y="31094"/>
                    <a:pt x="564491" y="32237"/>
                  </a:cubicBezTo>
                  <a:cubicBezTo>
                    <a:pt x="562491" y="33951"/>
                    <a:pt x="560395" y="35666"/>
                    <a:pt x="558395" y="37476"/>
                  </a:cubicBezTo>
                  <a:cubicBezTo>
                    <a:pt x="557062" y="38714"/>
                    <a:pt x="555728" y="39952"/>
                    <a:pt x="554394" y="41190"/>
                  </a:cubicBezTo>
                  <a:cubicBezTo>
                    <a:pt x="553251" y="42238"/>
                    <a:pt x="552204" y="43191"/>
                    <a:pt x="551061" y="44334"/>
                  </a:cubicBezTo>
                  <a:cubicBezTo>
                    <a:pt x="550394" y="44905"/>
                    <a:pt x="549822" y="45667"/>
                    <a:pt x="549251" y="46238"/>
                  </a:cubicBezTo>
                  <a:cubicBezTo>
                    <a:pt x="546679" y="48810"/>
                    <a:pt x="544203" y="51573"/>
                    <a:pt x="541631" y="54335"/>
                  </a:cubicBezTo>
                  <a:cubicBezTo>
                    <a:pt x="540774" y="55287"/>
                    <a:pt x="539821" y="56145"/>
                    <a:pt x="538964" y="57192"/>
                  </a:cubicBezTo>
                  <a:cubicBezTo>
                    <a:pt x="538583" y="57669"/>
                    <a:pt x="538202" y="58145"/>
                    <a:pt x="537821" y="58621"/>
                  </a:cubicBezTo>
                  <a:cubicBezTo>
                    <a:pt x="536487" y="60145"/>
                    <a:pt x="535249" y="61764"/>
                    <a:pt x="533916" y="63384"/>
                  </a:cubicBezTo>
                  <a:cubicBezTo>
                    <a:pt x="532677" y="64908"/>
                    <a:pt x="531344" y="66432"/>
                    <a:pt x="530106" y="68051"/>
                  </a:cubicBezTo>
                  <a:cubicBezTo>
                    <a:pt x="529534" y="68718"/>
                    <a:pt x="529058" y="69480"/>
                    <a:pt x="528487" y="70242"/>
                  </a:cubicBezTo>
                  <a:cubicBezTo>
                    <a:pt x="527534" y="71480"/>
                    <a:pt x="526581" y="72813"/>
                    <a:pt x="525629" y="74147"/>
                  </a:cubicBezTo>
                  <a:cubicBezTo>
                    <a:pt x="524676" y="75480"/>
                    <a:pt x="523724" y="76719"/>
                    <a:pt x="522771" y="78052"/>
                  </a:cubicBezTo>
                  <a:cubicBezTo>
                    <a:pt x="521724" y="79481"/>
                    <a:pt x="520771" y="81005"/>
                    <a:pt x="519723" y="82529"/>
                  </a:cubicBezTo>
                  <a:cubicBezTo>
                    <a:pt x="518961" y="83577"/>
                    <a:pt x="518295" y="84720"/>
                    <a:pt x="517533" y="85767"/>
                  </a:cubicBezTo>
                  <a:cubicBezTo>
                    <a:pt x="517152" y="86434"/>
                    <a:pt x="516675" y="87005"/>
                    <a:pt x="516294" y="87672"/>
                  </a:cubicBezTo>
                  <a:cubicBezTo>
                    <a:pt x="514294" y="90816"/>
                    <a:pt x="512389" y="93959"/>
                    <a:pt x="510484" y="97197"/>
                  </a:cubicBezTo>
                  <a:cubicBezTo>
                    <a:pt x="510294" y="97578"/>
                    <a:pt x="510103" y="97864"/>
                    <a:pt x="509818" y="98245"/>
                  </a:cubicBezTo>
                  <a:lnTo>
                    <a:pt x="350369" y="374470"/>
                  </a:lnTo>
                  <a:lnTo>
                    <a:pt x="189873" y="282935"/>
                  </a:lnTo>
                  <a:cubicBezTo>
                    <a:pt x="189777" y="282935"/>
                    <a:pt x="189682" y="282840"/>
                    <a:pt x="189682" y="282840"/>
                  </a:cubicBezTo>
                  <a:cubicBezTo>
                    <a:pt x="187872" y="281792"/>
                    <a:pt x="185967" y="280839"/>
                    <a:pt x="184062" y="280077"/>
                  </a:cubicBezTo>
                  <a:cubicBezTo>
                    <a:pt x="183491" y="279792"/>
                    <a:pt x="182919" y="279696"/>
                    <a:pt x="182348" y="279506"/>
                  </a:cubicBezTo>
                  <a:cubicBezTo>
                    <a:pt x="181681" y="279220"/>
                    <a:pt x="181014" y="279030"/>
                    <a:pt x="180443" y="278839"/>
                  </a:cubicBezTo>
                  <a:cubicBezTo>
                    <a:pt x="179681" y="278553"/>
                    <a:pt x="179014" y="278268"/>
                    <a:pt x="178252" y="278077"/>
                  </a:cubicBezTo>
                  <a:cubicBezTo>
                    <a:pt x="176538" y="277601"/>
                    <a:pt x="174823" y="277220"/>
                    <a:pt x="173109" y="276839"/>
                  </a:cubicBezTo>
                  <a:cubicBezTo>
                    <a:pt x="172823" y="276744"/>
                    <a:pt x="172632" y="276744"/>
                    <a:pt x="172347" y="276648"/>
                  </a:cubicBezTo>
                  <a:cubicBezTo>
                    <a:pt x="172251" y="276648"/>
                    <a:pt x="172156" y="276648"/>
                    <a:pt x="172061" y="276553"/>
                  </a:cubicBezTo>
                  <a:cubicBezTo>
                    <a:pt x="169870" y="276172"/>
                    <a:pt x="167679" y="275886"/>
                    <a:pt x="165393" y="275791"/>
                  </a:cubicBezTo>
                  <a:cubicBezTo>
                    <a:pt x="164917" y="275791"/>
                    <a:pt x="164441" y="275791"/>
                    <a:pt x="163869" y="275791"/>
                  </a:cubicBezTo>
                  <a:cubicBezTo>
                    <a:pt x="163012" y="275791"/>
                    <a:pt x="162155" y="275791"/>
                    <a:pt x="161202" y="275791"/>
                  </a:cubicBezTo>
                  <a:cubicBezTo>
                    <a:pt x="160155" y="275791"/>
                    <a:pt x="159107" y="275696"/>
                    <a:pt x="157964" y="275791"/>
                  </a:cubicBezTo>
                  <a:cubicBezTo>
                    <a:pt x="156916" y="275791"/>
                    <a:pt x="155868" y="275982"/>
                    <a:pt x="154916" y="276077"/>
                  </a:cubicBezTo>
                  <a:cubicBezTo>
                    <a:pt x="153773" y="276172"/>
                    <a:pt x="152725" y="276267"/>
                    <a:pt x="151582" y="276363"/>
                  </a:cubicBezTo>
                  <a:cubicBezTo>
                    <a:pt x="150915" y="276458"/>
                    <a:pt x="150344" y="276458"/>
                    <a:pt x="149772" y="276553"/>
                  </a:cubicBezTo>
                  <a:cubicBezTo>
                    <a:pt x="148534" y="276744"/>
                    <a:pt x="147296" y="277125"/>
                    <a:pt x="145962" y="277315"/>
                  </a:cubicBezTo>
                  <a:cubicBezTo>
                    <a:pt x="144438" y="277601"/>
                    <a:pt x="142914" y="277887"/>
                    <a:pt x="141390" y="278268"/>
                  </a:cubicBezTo>
                  <a:cubicBezTo>
                    <a:pt x="140914" y="278363"/>
                    <a:pt x="140438" y="278458"/>
                    <a:pt x="139866" y="278553"/>
                  </a:cubicBezTo>
                  <a:cubicBezTo>
                    <a:pt x="139009" y="278744"/>
                    <a:pt x="138057" y="279220"/>
                    <a:pt x="137199" y="279506"/>
                  </a:cubicBezTo>
                  <a:cubicBezTo>
                    <a:pt x="134437" y="280363"/>
                    <a:pt x="131675" y="281220"/>
                    <a:pt x="128913" y="282363"/>
                  </a:cubicBezTo>
                  <a:cubicBezTo>
                    <a:pt x="128151" y="282649"/>
                    <a:pt x="127484" y="282840"/>
                    <a:pt x="126722" y="283125"/>
                  </a:cubicBezTo>
                  <a:cubicBezTo>
                    <a:pt x="125579" y="283602"/>
                    <a:pt x="124436" y="284173"/>
                    <a:pt x="123293" y="284649"/>
                  </a:cubicBezTo>
                  <a:cubicBezTo>
                    <a:pt x="122340" y="285030"/>
                    <a:pt x="121483" y="285507"/>
                    <a:pt x="120531" y="285888"/>
                  </a:cubicBezTo>
                  <a:cubicBezTo>
                    <a:pt x="117292" y="287412"/>
                    <a:pt x="114149" y="289031"/>
                    <a:pt x="110910" y="290936"/>
                  </a:cubicBezTo>
                  <a:cubicBezTo>
                    <a:pt x="107481" y="292936"/>
                    <a:pt x="104148" y="295032"/>
                    <a:pt x="100814" y="297318"/>
                  </a:cubicBezTo>
                  <a:cubicBezTo>
                    <a:pt x="99671" y="298080"/>
                    <a:pt x="98623" y="298937"/>
                    <a:pt x="97480" y="299699"/>
                  </a:cubicBezTo>
                  <a:cubicBezTo>
                    <a:pt x="95194" y="301318"/>
                    <a:pt x="92908" y="302937"/>
                    <a:pt x="90717" y="304747"/>
                  </a:cubicBezTo>
                  <a:cubicBezTo>
                    <a:pt x="89384" y="305795"/>
                    <a:pt x="88146" y="306843"/>
                    <a:pt x="86907" y="307890"/>
                  </a:cubicBezTo>
                  <a:cubicBezTo>
                    <a:pt x="84907" y="309605"/>
                    <a:pt x="82812" y="311319"/>
                    <a:pt x="80811" y="313129"/>
                  </a:cubicBezTo>
                  <a:cubicBezTo>
                    <a:pt x="79478" y="314367"/>
                    <a:pt x="78144" y="315605"/>
                    <a:pt x="76811" y="316844"/>
                  </a:cubicBezTo>
                  <a:cubicBezTo>
                    <a:pt x="75668" y="317892"/>
                    <a:pt x="74620" y="318844"/>
                    <a:pt x="73477" y="319987"/>
                  </a:cubicBezTo>
                  <a:cubicBezTo>
                    <a:pt x="72810" y="320559"/>
                    <a:pt x="72239" y="321321"/>
                    <a:pt x="71667" y="321987"/>
                  </a:cubicBezTo>
                  <a:cubicBezTo>
                    <a:pt x="69096" y="324559"/>
                    <a:pt x="66619" y="327321"/>
                    <a:pt x="64143" y="330084"/>
                  </a:cubicBezTo>
                  <a:cubicBezTo>
                    <a:pt x="63285" y="331036"/>
                    <a:pt x="62333" y="331893"/>
                    <a:pt x="61476" y="332941"/>
                  </a:cubicBezTo>
                  <a:cubicBezTo>
                    <a:pt x="61095" y="333417"/>
                    <a:pt x="60714" y="333894"/>
                    <a:pt x="60333" y="334370"/>
                  </a:cubicBezTo>
                  <a:cubicBezTo>
                    <a:pt x="58999" y="335894"/>
                    <a:pt x="57761" y="337513"/>
                    <a:pt x="56427" y="339132"/>
                  </a:cubicBezTo>
                  <a:cubicBezTo>
                    <a:pt x="55189" y="340656"/>
                    <a:pt x="53856" y="342180"/>
                    <a:pt x="52617" y="343800"/>
                  </a:cubicBezTo>
                  <a:cubicBezTo>
                    <a:pt x="52046" y="344467"/>
                    <a:pt x="51570" y="345324"/>
                    <a:pt x="50998" y="345990"/>
                  </a:cubicBezTo>
                  <a:cubicBezTo>
                    <a:pt x="50046" y="347229"/>
                    <a:pt x="49093" y="348562"/>
                    <a:pt x="48141" y="349896"/>
                  </a:cubicBezTo>
                  <a:cubicBezTo>
                    <a:pt x="47188" y="351229"/>
                    <a:pt x="46236" y="352467"/>
                    <a:pt x="45283" y="353801"/>
                  </a:cubicBezTo>
                  <a:cubicBezTo>
                    <a:pt x="44235" y="355230"/>
                    <a:pt x="43283" y="356849"/>
                    <a:pt x="42235" y="358373"/>
                  </a:cubicBezTo>
                  <a:cubicBezTo>
                    <a:pt x="41473" y="359421"/>
                    <a:pt x="40806" y="360563"/>
                    <a:pt x="40044" y="361611"/>
                  </a:cubicBezTo>
                  <a:cubicBezTo>
                    <a:pt x="39663" y="362183"/>
                    <a:pt x="39187" y="362850"/>
                    <a:pt x="38806" y="363421"/>
                  </a:cubicBezTo>
                  <a:cubicBezTo>
                    <a:pt x="36806" y="366564"/>
                    <a:pt x="34901" y="369708"/>
                    <a:pt x="32996" y="372946"/>
                  </a:cubicBezTo>
                  <a:cubicBezTo>
                    <a:pt x="32805" y="373327"/>
                    <a:pt x="32520" y="373708"/>
                    <a:pt x="32329" y="374089"/>
                  </a:cubicBezTo>
                  <a:cubicBezTo>
                    <a:pt x="30710" y="376851"/>
                    <a:pt x="29186" y="379709"/>
                    <a:pt x="27662" y="382471"/>
                  </a:cubicBezTo>
                  <a:cubicBezTo>
                    <a:pt x="26995" y="383805"/>
                    <a:pt x="26328" y="385138"/>
                    <a:pt x="25662" y="386472"/>
                  </a:cubicBezTo>
                  <a:cubicBezTo>
                    <a:pt x="25090" y="387519"/>
                    <a:pt x="24614" y="388567"/>
                    <a:pt x="24042" y="389615"/>
                  </a:cubicBezTo>
                  <a:cubicBezTo>
                    <a:pt x="23661" y="390377"/>
                    <a:pt x="23185" y="391234"/>
                    <a:pt x="22804" y="391996"/>
                  </a:cubicBezTo>
                  <a:cubicBezTo>
                    <a:pt x="21280" y="395235"/>
                    <a:pt x="19756" y="398378"/>
                    <a:pt x="18423" y="401617"/>
                  </a:cubicBezTo>
                  <a:cubicBezTo>
                    <a:pt x="18327" y="401807"/>
                    <a:pt x="18327" y="401902"/>
                    <a:pt x="18232" y="402093"/>
                  </a:cubicBezTo>
                  <a:cubicBezTo>
                    <a:pt x="18042" y="402664"/>
                    <a:pt x="17756" y="403140"/>
                    <a:pt x="17565" y="403712"/>
                  </a:cubicBezTo>
                  <a:cubicBezTo>
                    <a:pt x="16422" y="406284"/>
                    <a:pt x="15375" y="408951"/>
                    <a:pt x="14327" y="411522"/>
                  </a:cubicBezTo>
                  <a:cubicBezTo>
                    <a:pt x="13946" y="412570"/>
                    <a:pt x="13565" y="413618"/>
                    <a:pt x="13184" y="414666"/>
                  </a:cubicBezTo>
                  <a:cubicBezTo>
                    <a:pt x="12708" y="415999"/>
                    <a:pt x="12231" y="417237"/>
                    <a:pt x="11755" y="418571"/>
                  </a:cubicBezTo>
                  <a:cubicBezTo>
                    <a:pt x="11374" y="419714"/>
                    <a:pt x="10898" y="420857"/>
                    <a:pt x="10517" y="422000"/>
                  </a:cubicBezTo>
                  <a:cubicBezTo>
                    <a:pt x="9850" y="423905"/>
                    <a:pt x="9374" y="425810"/>
                    <a:pt x="8802" y="427715"/>
                  </a:cubicBezTo>
                  <a:cubicBezTo>
                    <a:pt x="8421" y="429048"/>
                    <a:pt x="7945" y="430477"/>
                    <a:pt x="7564" y="431811"/>
                  </a:cubicBezTo>
                  <a:cubicBezTo>
                    <a:pt x="7374" y="432287"/>
                    <a:pt x="7278" y="432858"/>
                    <a:pt x="7088" y="433335"/>
                  </a:cubicBezTo>
                  <a:cubicBezTo>
                    <a:pt x="6516" y="435525"/>
                    <a:pt x="6040" y="437716"/>
                    <a:pt x="5469" y="439907"/>
                  </a:cubicBezTo>
                  <a:cubicBezTo>
                    <a:pt x="4992" y="441717"/>
                    <a:pt x="4516" y="443526"/>
                    <a:pt x="4135" y="445241"/>
                  </a:cubicBezTo>
                  <a:cubicBezTo>
                    <a:pt x="4040" y="445527"/>
                    <a:pt x="3945" y="445908"/>
                    <a:pt x="3945" y="446193"/>
                  </a:cubicBezTo>
                  <a:cubicBezTo>
                    <a:pt x="3659" y="447432"/>
                    <a:pt x="3564" y="448575"/>
                    <a:pt x="3373" y="449718"/>
                  </a:cubicBezTo>
                  <a:cubicBezTo>
                    <a:pt x="2706" y="453242"/>
                    <a:pt x="2040" y="456671"/>
                    <a:pt x="1563" y="460100"/>
                  </a:cubicBezTo>
                  <a:cubicBezTo>
                    <a:pt x="1468" y="460671"/>
                    <a:pt x="1373" y="461338"/>
                    <a:pt x="1278" y="461910"/>
                  </a:cubicBezTo>
                  <a:cubicBezTo>
                    <a:pt x="1087" y="463053"/>
                    <a:pt x="1087" y="464100"/>
                    <a:pt x="992" y="465243"/>
                  </a:cubicBezTo>
                  <a:cubicBezTo>
                    <a:pt x="611" y="468482"/>
                    <a:pt x="325" y="471625"/>
                    <a:pt x="230" y="474768"/>
                  </a:cubicBezTo>
                  <a:cubicBezTo>
                    <a:pt x="135" y="476483"/>
                    <a:pt x="39" y="478197"/>
                    <a:pt x="39" y="479912"/>
                  </a:cubicBezTo>
                  <a:cubicBezTo>
                    <a:pt x="-56" y="483055"/>
                    <a:pt x="39" y="486103"/>
                    <a:pt x="135" y="489056"/>
                  </a:cubicBezTo>
                  <a:cubicBezTo>
                    <a:pt x="230" y="490580"/>
                    <a:pt x="230" y="492104"/>
                    <a:pt x="325" y="493628"/>
                  </a:cubicBezTo>
                  <a:cubicBezTo>
                    <a:pt x="611" y="497247"/>
                    <a:pt x="1087" y="500772"/>
                    <a:pt x="1563" y="504105"/>
                  </a:cubicBezTo>
                  <a:cubicBezTo>
                    <a:pt x="1659" y="504867"/>
                    <a:pt x="1754" y="505629"/>
                    <a:pt x="1849" y="506392"/>
                  </a:cubicBezTo>
                  <a:cubicBezTo>
                    <a:pt x="2611" y="510487"/>
                    <a:pt x="3564" y="514392"/>
                    <a:pt x="4802" y="518107"/>
                  </a:cubicBezTo>
                  <a:cubicBezTo>
                    <a:pt x="5088" y="519155"/>
                    <a:pt x="5564" y="520107"/>
                    <a:pt x="5945" y="521155"/>
                  </a:cubicBezTo>
                  <a:cubicBezTo>
                    <a:pt x="6897" y="523822"/>
                    <a:pt x="7945" y="526394"/>
                    <a:pt x="9088" y="528775"/>
                  </a:cubicBezTo>
                  <a:cubicBezTo>
                    <a:pt x="9660" y="530013"/>
                    <a:pt x="10326" y="531156"/>
                    <a:pt x="10898" y="532299"/>
                  </a:cubicBezTo>
                  <a:cubicBezTo>
                    <a:pt x="12041" y="534395"/>
                    <a:pt x="13279" y="536395"/>
                    <a:pt x="14613" y="538395"/>
                  </a:cubicBezTo>
                  <a:cubicBezTo>
                    <a:pt x="15375" y="539443"/>
                    <a:pt x="16137" y="540491"/>
                    <a:pt x="16899" y="541539"/>
                  </a:cubicBezTo>
                  <a:cubicBezTo>
                    <a:pt x="18423" y="543444"/>
                    <a:pt x="20042" y="545158"/>
                    <a:pt x="21756" y="546873"/>
                  </a:cubicBezTo>
                  <a:cubicBezTo>
                    <a:pt x="22518" y="547635"/>
                    <a:pt x="23280" y="548492"/>
                    <a:pt x="24138" y="549254"/>
                  </a:cubicBezTo>
                  <a:cubicBezTo>
                    <a:pt x="26805" y="551540"/>
                    <a:pt x="29567" y="553635"/>
                    <a:pt x="32615" y="555350"/>
                  </a:cubicBezTo>
                  <a:lnTo>
                    <a:pt x="192635" y="647933"/>
                  </a:lnTo>
                  <a:lnTo>
                    <a:pt x="33948" y="922729"/>
                  </a:lnTo>
                  <a:cubicBezTo>
                    <a:pt x="32329" y="925492"/>
                    <a:pt x="30805" y="928349"/>
                    <a:pt x="29281" y="931111"/>
                  </a:cubicBezTo>
                  <a:cubicBezTo>
                    <a:pt x="28614" y="932445"/>
                    <a:pt x="27948" y="933778"/>
                    <a:pt x="27281" y="935112"/>
                  </a:cubicBezTo>
                  <a:cubicBezTo>
                    <a:pt x="26709" y="936159"/>
                    <a:pt x="26233" y="937207"/>
                    <a:pt x="25757" y="938160"/>
                  </a:cubicBezTo>
                  <a:cubicBezTo>
                    <a:pt x="25376" y="938922"/>
                    <a:pt x="24900" y="939779"/>
                    <a:pt x="24519" y="940541"/>
                  </a:cubicBezTo>
                  <a:cubicBezTo>
                    <a:pt x="22995" y="943779"/>
                    <a:pt x="21471" y="946923"/>
                    <a:pt x="20137" y="950161"/>
                  </a:cubicBezTo>
                  <a:cubicBezTo>
                    <a:pt x="20042" y="950352"/>
                    <a:pt x="20042" y="950447"/>
                    <a:pt x="19947" y="950637"/>
                  </a:cubicBezTo>
                  <a:cubicBezTo>
                    <a:pt x="19756" y="951209"/>
                    <a:pt x="19470" y="951685"/>
                    <a:pt x="19280" y="952257"/>
                  </a:cubicBezTo>
                  <a:cubicBezTo>
                    <a:pt x="18137" y="954828"/>
                    <a:pt x="17089" y="957495"/>
                    <a:pt x="16041" y="960067"/>
                  </a:cubicBezTo>
                  <a:cubicBezTo>
                    <a:pt x="15660" y="961115"/>
                    <a:pt x="15279" y="962163"/>
                    <a:pt x="14898" y="963210"/>
                  </a:cubicBezTo>
                  <a:cubicBezTo>
                    <a:pt x="14422" y="964544"/>
                    <a:pt x="13946" y="965782"/>
                    <a:pt x="13470" y="967116"/>
                  </a:cubicBezTo>
                  <a:cubicBezTo>
                    <a:pt x="13089" y="968259"/>
                    <a:pt x="12612" y="969402"/>
                    <a:pt x="12231" y="970545"/>
                  </a:cubicBezTo>
                  <a:cubicBezTo>
                    <a:pt x="11565" y="972450"/>
                    <a:pt x="11088" y="974355"/>
                    <a:pt x="10517" y="976260"/>
                  </a:cubicBezTo>
                  <a:cubicBezTo>
                    <a:pt x="10136" y="977593"/>
                    <a:pt x="9660" y="979022"/>
                    <a:pt x="9279" y="980355"/>
                  </a:cubicBezTo>
                  <a:cubicBezTo>
                    <a:pt x="9088" y="980832"/>
                    <a:pt x="8993" y="981403"/>
                    <a:pt x="8802" y="981879"/>
                  </a:cubicBezTo>
                  <a:cubicBezTo>
                    <a:pt x="8231" y="984070"/>
                    <a:pt x="7755" y="986261"/>
                    <a:pt x="7183" y="988452"/>
                  </a:cubicBezTo>
                  <a:cubicBezTo>
                    <a:pt x="6707" y="990261"/>
                    <a:pt x="6231" y="992071"/>
                    <a:pt x="5850" y="993786"/>
                  </a:cubicBezTo>
                  <a:cubicBezTo>
                    <a:pt x="5754" y="994071"/>
                    <a:pt x="5659" y="994452"/>
                    <a:pt x="5659" y="994738"/>
                  </a:cubicBezTo>
                  <a:cubicBezTo>
                    <a:pt x="5373" y="995976"/>
                    <a:pt x="5278" y="997119"/>
                    <a:pt x="5088" y="998262"/>
                  </a:cubicBezTo>
                  <a:cubicBezTo>
                    <a:pt x="4421" y="1001787"/>
                    <a:pt x="3754" y="1005216"/>
                    <a:pt x="3278" y="1008645"/>
                  </a:cubicBezTo>
                  <a:cubicBezTo>
                    <a:pt x="3183" y="1009216"/>
                    <a:pt x="3087" y="1009883"/>
                    <a:pt x="2992" y="1010454"/>
                  </a:cubicBezTo>
                  <a:cubicBezTo>
                    <a:pt x="2802" y="1011597"/>
                    <a:pt x="2802" y="1012645"/>
                    <a:pt x="2706" y="1013788"/>
                  </a:cubicBezTo>
                  <a:cubicBezTo>
                    <a:pt x="2325" y="1017027"/>
                    <a:pt x="2040" y="1020170"/>
                    <a:pt x="1944" y="1023313"/>
                  </a:cubicBezTo>
                  <a:cubicBezTo>
                    <a:pt x="1849" y="1025028"/>
                    <a:pt x="1754" y="1026742"/>
                    <a:pt x="1754" y="1028457"/>
                  </a:cubicBezTo>
                  <a:cubicBezTo>
                    <a:pt x="1659" y="1031600"/>
                    <a:pt x="1754" y="1034648"/>
                    <a:pt x="1849" y="1037601"/>
                  </a:cubicBezTo>
                  <a:cubicBezTo>
                    <a:pt x="1944" y="1039125"/>
                    <a:pt x="1944" y="1040649"/>
                    <a:pt x="2040" y="1042173"/>
                  </a:cubicBezTo>
                  <a:cubicBezTo>
                    <a:pt x="2325" y="1045792"/>
                    <a:pt x="2802" y="1049317"/>
                    <a:pt x="3278" y="1052650"/>
                  </a:cubicBezTo>
                  <a:cubicBezTo>
                    <a:pt x="3373" y="1053412"/>
                    <a:pt x="3468" y="1054174"/>
                    <a:pt x="3564" y="1054936"/>
                  </a:cubicBezTo>
                  <a:cubicBezTo>
                    <a:pt x="4326" y="1059032"/>
                    <a:pt x="5278" y="1062937"/>
                    <a:pt x="6516" y="1066652"/>
                  </a:cubicBezTo>
                  <a:cubicBezTo>
                    <a:pt x="6802" y="1067700"/>
                    <a:pt x="7278" y="1068652"/>
                    <a:pt x="7659" y="1069700"/>
                  </a:cubicBezTo>
                  <a:cubicBezTo>
                    <a:pt x="8612" y="1072367"/>
                    <a:pt x="9660" y="1074939"/>
                    <a:pt x="10803" y="1077320"/>
                  </a:cubicBezTo>
                  <a:cubicBezTo>
                    <a:pt x="11374" y="1078558"/>
                    <a:pt x="12041" y="1079701"/>
                    <a:pt x="12612" y="1080844"/>
                  </a:cubicBezTo>
                  <a:cubicBezTo>
                    <a:pt x="13755" y="1082940"/>
                    <a:pt x="14994" y="1084940"/>
                    <a:pt x="16327" y="1086940"/>
                  </a:cubicBezTo>
                  <a:cubicBezTo>
                    <a:pt x="17089" y="1087988"/>
                    <a:pt x="17851" y="1089036"/>
                    <a:pt x="18613" y="1090084"/>
                  </a:cubicBezTo>
                  <a:cubicBezTo>
                    <a:pt x="20137" y="1091988"/>
                    <a:pt x="21756" y="1093703"/>
                    <a:pt x="23471" y="1095418"/>
                  </a:cubicBezTo>
                  <a:cubicBezTo>
                    <a:pt x="24233" y="1096179"/>
                    <a:pt x="24995" y="1097037"/>
                    <a:pt x="25852" y="1097799"/>
                  </a:cubicBezTo>
                  <a:cubicBezTo>
                    <a:pt x="28519" y="1100085"/>
                    <a:pt x="31281" y="1102180"/>
                    <a:pt x="34329" y="1103895"/>
                  </a:cubicBezTo>
                  <a:lnTo>
                    <a:pt x="269311" y="1240483"/>
                  </a:lnTo>
                  <a:cubicBezTo>
                    <a:pt x="266263" y="1238769"/>
                    <a:pt x="263501" y="1236673"/>
                    <a:pt x="260834" y="1234387"/>
                  </a:cubicBezTo>
                  <a:cubicBezTo>
                    <a:pt x="259977" y="1233625"/>
                    <a:pt x="259215" y="1232863"/>
                    <a:pt x="258453" y="1232006"/>
                  </a:cubicBezTo>
                  <a:cubicBezTo>
                    <a:pt x="256738" y="1230292"/>
                    <a:pt x="255119" y="1228577"/>
                    <a:pt x="253595" y="1226672"/>
                  </a:cubicBezTo>
                  <a:cubicBezTo>
                    <a:pt x="252833" y="1225624"/>
                    <a:pt x="252071" y="1224576"/>
                    <a:pt x="251309" y="1223529"/>
                  </a:cubicBezTo>
                  <a:cubicBezTo>
                    <a:pt x="249975" y="1221624"/>
                    <a:pt x="248737" y="1219623"/>
                    <a:pt x="247594" y="1217433"/>
                  </a:cubicBezTo>
                  <a:cubicBezTo>
                    <a:pt x="246927" y="1216290"/>
                    <a:pt x="246356" y="1215147"/>
                    <a:pt x="245784" y="1213909"/>
                  </a:cubicBezTo>
                  <a:cubicBezTo>
                    <a:pt x="244641" y="1211527"/>
                    <a:pt x="243594" y="1208955"/>
                    <a:pt x="242641" y="1206288"/>
                  </a:cubicBezTo>
                  <a:cubicBezTo>
                    <a:pt x="242260" y="1205241"/>
                    <a:pt x="241879" y="1204288"/>
                    <a:pt x="241498" y="1203240"/>
                  </a:cubicBezTo>
                  <a:cubicBezTo>
                    <a:pt x="240355" y="1199526"/>
                    <a:pt x="239307" y="1195620"/>
                    <a:pt x="238545" y="1191525"/>
                  </a:cubicBezTo>
                  <a:cubicBezTo>
                    <a:pt x="238450" y="1190763"/>
                    <a:pt x="238355" y="1190001"/>
                    <a:pt x="238260" y="1189239"/>
                  </a:cubicBezTo>
                  <a:cubicBezTo>
                    <a:pt x="237688" y="1185810"/>
                    <a:pt x="237212" y="1182381"/>
                    <a:pt x="237021" y="1178761"/>
                  </a:cubicBezTo>
                  <a:cubicBezTo>
                    <a:pt x="236926" y="1177237"/>
                    <a:pt x="236926" y="1175713"/>
                    <a:pt x="236831" y="1174189"/>
                  </a:cubicBezTo>
                  <a:cubicBezTo>
                    <a:pt x="236736" y="1171236"/>
                    <a:pt x="236640" y="1168188"/>
                    <a:pt x="236736" y="1165045"/>
                  </a:cubicBezTo>
                  <a:cubicBezTo>
                    <a:pt x="236736" y="1163331"/>
                    <a:pt x="236831" y="1161616"/>
                    <a:pt x="236926" y="1159806"/>
                  </a:cubicBezTo>
                  <a:cubicBezTo>
                    <a:pt x="237117" y="1156663"/>
                    <a:pt x="237402" y="1153520"/>
                    <a:pt x="237688" y="1150281"/>
                  </a:cubicBezTo>
                  <a:cubicBezTo>
                    <a:pt x="237879" y="1148567"/>
                    <a:pt x="238069" y="1146852"/>
                    <a:pt x="238260" y="1145138"/>
                  </a:cubicBezTo>
                  <a:cubicBezTo>
                    <a:pt x="238736" y="1141709"/>
                    <a:pt x="239307" y="1138280"/>
                    <a:pt x="240069" y="1134851"/>
                  </a:cubicBezTo>
                  <a:cubicBezTo>
                    <a:pt x="240355" y="1133327"/>
                    <a:pt x="240546" y="1131898"/>
                    <a:pt x="240927" y="1130374"/>
                  </a:cubicBezTo>
                  <a:cubicBezTo>
                    <a:pt x="241308" y="1128660"/>
                    <a:pt x="241784" y="1126850"/>
                    <a:pt x="242260" y="1125040"/>
                  </a:cubicBezTo>
                  <a:cubicBezTo>
                    <a:pt x="242927" y="1122373"/>
                    <a:pt x="243594" y="1119611"/>
                    <a:pt x="244356" y="1116849"/>
                  </a:cubicBezTo>
                  <a:cubicBezTo>
                    <a:pt x="244737" y="1115515"/>
                    <a:pt x="245213" y="1114086"/>
                    <a:pt x="245594" y="1112753"/>
                  </a:cubicBezTo>
                  <a:cubicBezTo>
                    <a:pt x="246546" y="1109705"/>
                    <a:pt x="247499" y="1106657"/>
                    <a:pt x="248547" y="1103609"/>
                  </a:cubicBezTo>
                  <a:cubicBezTo>
                    <a:pt x="249023" y="1102276"/>
                    <a:pt x="249499" y="1101037"/>
                    <a:pt x="249975" y="1099704"/>
                  </a:cubicBezTo>
                  <a:cubicBezTo>
                    <a:pt x="251309" y="1096084"/>
                    <a:pt x="252738" y="1092369"/>
                    <a:pt x="254357" y="1088750"/>
                  </a:cubicBezTo>
                  <a:cubicBezTo>
                    <a:pt x="254547" y="1088178"/>
                    <a:pt x="254738" y="1087702"/>
                    <a:pt x="255024" y="1087131"/>
                  </a:cubicBezTo>
                  <a:cubicBezTo>
                    <a:pt x="256833" y="1082940"/>
                    <a:pt x="258738" y="1078749"/>
                    <a:pt x="260834" y="1074653"/>
                  </a:cubicBezTo>
                  <a:cubicBezTo>
                    <a:pt x="261310" y="1073605"/>
                    <a:pt x="261882" y="1072557"/>
                    <a:pt x="262358" y="1071605"/>
                  </a:cubicBezTo>
                  <a:cubicBezTo>
                    <a:pt x="264453" y="1067414"/>
                    <a:pt x="266644" y="1063318"/>
                    <a:pt x="269025" y="1059222"/>
                  </a:cubicBezTo>
                  <a:lnTo>
                    <a:pt x="428474" y="783093"/>
                  </a:lnTo>
                  <a:lnTo>
                    <a:pt x="257976" y="684033"/>
                  </a:lnTo>
                  <a:cubicBezTo>
                    <a:pt x="257691" y="683747"/>
                    <a:pt x="257405" y="683556"/>
                    <a:pt x="257214" y="683271"/>
                  </a:cubicBezTo>
                  <a:cubicBezTo>
                    <a:pt x="255500" y="681556"/>
                    <a:pt x="253881" y="679842"/>
                    <a:pt x="252357" y="677937"/>
                  </a:cubicBezTo>
                  <a:cubicBezTo>
                    <a:pt x="251595" y="676889"/>
                    <a:pt x="250833" y="675841"/>
                    <a:pt x="250071" y="674793"/>
                  </a:cubicBezTo>
                  <a:cubicBezTo>
                    <a:pt x="248737" y="672888"/>
                    <a:pt x="247499" y="670888"/>
                    <a:pt x="246356" y="668697"/>
                  </a:cubicBezTo>
                  <a:cubicBezTo>
                    <a:pt x="245689" y="667554"/>
                    <a:pt x="245118" y="666411"/>
                    <a:pt x="244546" y="665173"/>
                  </a:cubicBezTo>
                  <a:cubicBezTo>
                    <a:pt x="243403" y="662792"/>
                    <a:pt x="242355" y="660220"/>
                    <a:pt x="241403" y="657553"/>
                  </a:cubicBezTo>
                  <a:cubicBezTo>
                    <a:pt x="241022" y="656505"/>
                    <a:pt x="240641" y="655553"/>
                    <a:pt x="240260" y="654505"/>
                  </a:cubicBezTo>
                  <a:cubicBezTo>
                    <a:pt x="239117" y="650790"/>
                    <a:pt x="238069" y="646885"/>
                    <a:pt x="237307" y="642789"/>
                  </a:cubicBezTo>
                  <a:cubicBezTo>
                    <a:pt x="237212" y="642027"/>
                    <a:pt x="237117" y="641265"/>
                    <a:pt x="237021" y="640503"/>
                  </a:cubicBezTo>
                  <a:cubicBezTo>
                    <a:pt x="236450" y="637074"/>
                    <a:pt x="235974" y="633645"/>
                    <a:pt x="235783" y="630026"/>
                  </a:cubicBezTo>
                  <a:cubicBezTo>
                    <a:pt x="235688" y="628502"/>
                    <a:pt x="235688" y="626978"/>
                    <a:pt x="235593" y="625454"/>
                  </a:cubicBezTo>
                  <a:cubicBezTo>
                    <a:pt x="235497" y="622501"/>
                    <a:pt x="235402" y="619453"/>
                    <a:pt x="235497" y="616310"/>
                  </a:cubicBezTo>
                  <a:cubicBezTo>
                    <a:pt x="235497" y="614595"/>
                    <a:pt x="235593" y="612881"/>
                    <a:pt x="235688" y="611071"/>
                  </a:cubicBezTo>
                  <a:cubicBezTo>
                    <a:pt x="235878" y="607928"/>
                    <a:pt x="236164" y="604785"/>
                    <a:pt x="236450" y="601546"/>
                  </a:cubicBezTo>
                  <a:cubicBezTo>
                    <a:pt x="236640" y="599832"/>
                    <a:pt x="236831" y="598117"/>
                    <a:pt x="237021" y="596403"/>
                  </a:cubicBezTo>
                  <a:cubicBezTo>
                    <a:pt x="237498" y="592974"/>
                    <a:pt x="238069" y="589545"/>
                    <a:pt x="238831" y="586116"/>
                  </a:cubicBezTo>
                  <a:cubicBezTo>
                    <a:pt x="239117" y="584592"/>
                    <a:pt x="239307" y="583163"/>
                    <a:pt x="239688" y="581639"/>
                  </a:cubicBezTo>
                  <a:cubicBezTo>
                    <a:pt x="240069" y="579924"/>
                    <a:pt x="240546" y="578115"/>
                    <a:pt x="241022" y="576305"/>
                  </a:cubicBezTo>
                  <a:cubicBezTo>
                    <a:pt x="241689" y="573638"/>
                    <a:pt x="242355" y="570876"/>
                    <a:pt x="243117" y="568113"/>
                  </a:cubicBezTo>
                  <a:cubicBezTo>
                    <a:pt x="243498" y="566780"/>
                    <a:pt x="243975" y="565351"/>
                    <a:pt x="244356" y="564018"/>
                  </a:cubicBezTo>
                  <a:cubicBezTo>
                    <a:pt x="245308" y="560970"/>
                    <a:pt x="246261" y="557922"/>
                    <a:pt x="247308" y="554874"/>
                  </a:cubicBezTo>
                  <a:cubicBezTo>
                    <a:pt x="247785" y="553540"/>
                    <a:pt x="248261" y="552302"/>
                    <a:pt x="248737" y="550968"/>
                  </a:cubicBezTo>
                  <a:cubicBezTo>
                    <a:pt x="250071" y="547349"/>
                    <a:pt x="251499" y="543634"/>
                    <a:pt x="253119" y="540015"/>
                  </a:cubicBezTo>
                  <a:cubicBezTo>
                    <a:pt x="253309" y="539443"/>
                    <a:pt x="253500" y="538967"/>
                    <a:pt x="253785" y="538395"/>
                  </a:cubicBezTo>
                  <a:cubicBezTo>
                    <a:pt x="255595" y="534204"/>
                    <a:pt x="257500" y="530013"/>
                    <a:pt x="259596" y="525918"/>
                  </a:cubicBezTo>
                  <a:cubicBezTo>
                    <a:pt x="260072" y="524870"/>
                    <a:pt x="260643" y="523822"/>
                    <a:pt x="261215" y="522774"/>
                  </a:cubicBezTo>
                  <a:cubicBezTo>
                    <a:pt x="263310" y="518679"/>
                    <a:pt x="265501" y="514488"/>
                    <a:pt x="267882" y="510392"/>
                  </a:cubicBezTo>
                  <a:cubicBezTo>
                    <a:pt x="270359" y="506105"/>
                    <a:pt x="272931" y="502010"/>
                    <a:pt x="275598" y="497914"/>
                  </a:cubicBezTo>
                  <a:cubicBezTo>
                    <a:pt x="276360" y="496771"/>
                    <a:pt x="277026" y="495723"/>
                    <a:pt x="277788" y="494676"/>
                  </a:cubicBezTo>
                  <a:cubicBezTo>
                    <a:pt x="279693" y="491818"/>
                    <a:pt x="281694" y="489056"/>
                    <a:pt x="283694" y="486294"/>
                  </a:cubicBezTo>
                  <a:cubicBezTo>
                    <a:pt x="284646" y="484960"/>
                    <a:pt x="285599" y="483627"/>
                    <a:pt x="286551" y="482388"/>
                  </a:cubicBezTo>
                  <a:cubicBezTo>
                    <a:pt x="288361" y="480007"/>
                    <a:pt x="290171" y="477817"/>
                    <a:pt x="291981" y="475530"/>
                  </a:cubicBezTo>
                  <a:cubicBezTo>
                    <a:pt x="293314" y="473911"/>
                    <a:pt x="294552" y="472292"/>
                    <a:pt x="295886" y="470768"/>
                  </a:cubicBezTo>
                  <a:cubicBezTo>
                    <a:pt x="297124" y="469339"/>
                    <a:pt x="298458" y="467910"/>
                    <a:pt x="299696" y="466482"/>
                  </a:cubicBezTo>
                  <a:cubicBezTo>
                    <a:pt x="302172" y="463719"/>
                    <a:pt x="304744" y="460957"/>
                    <a:pt x="307221" y="458385"/>
                  </a:cubicBezTo>
                  <a:cubicBezTo>
                    <a:pt x="308935" y="456671"/>
                    <a:pt x="310650" y="454956"/>
                    <a:pt x="312364" y="453337"/>
                  </a:cubicBezTo>
                  <a:cubicBezTo>
                    <a:pt x="313698" y="452099"/>
                    <a:pt x="315031" y="450861"/>
                    <a:pt x="316365" y="449622"/>
                  </a:cubicBezTo>
                  <a:cubicBezTo>
                    <a:pt x="318365" y="447813"/>
                    <a:pt x="320460" y="446098"/>
                    <a:pt x="322461" y="444384"/>
                  </a:cubicBezTo>
                  <a:cubicBezTo>
                    <a:pt x="323699" y="443336"/>
                    <a:pt x="325032" y="442193"/>
                    <a:pt x="326271" y="441240"/>
                  </a:cubicBezTo>
                  <a:cubicBezTo>
                    <a:pt x="328557" y="439430"/>
                    <a:pt x="330747" y="437811"/>
                    <a:pt x="333033" y="436192"/>
                  </a:cubicBezTo>
                  <a:cubicBezTo>
                    <a:pt x="334176" y="435430"/>
                    <a:pt x="335224" y="434573"/>
                    <a:pt x="336367" y="433811"/>
                  </a:cubicBezTo>
                  <a:cubicBezTo>
                    <a:pt x="339701" y="431525"/>
                    <a:pt x="343130" y="429334"/>
                    <a:pt x="346464" y="427429"/>
                  </a:cubicBezTo>
                  <a:cubicBezTo>
                    <a:pt x="349702" y="425619"/>
                    <a:pt x="352845" y="423905"/>
                    <a:pt x="356084" y="422381"/>
                  </a:cubicBezTo>
                  <a:cubicBezTo>
                    <a:pt x="357036" y="421905"/>
                    <a:pt x="357894" y="421524"/>
                    <a:pt x="358846" y="421143"/>
                  </a:cubicBezTo>
                  <a:cubicBezTo>
                    <a:pt x="360751" y="420285"/>
                    <a:pt x="362561" y="419619"/>
                    <a:pt x="364466" y="418857"/>
                  </a:cubicBezTo>
                  <a:cubicBezTo>
                    <a:pt x="367228" y="417809"/>
                    <a:pt x="369990" y="416856"/>
                    <a:pt x="372753" y="415999"/>
                  </a:cubicBezTo>
                  <a:cubicBezTo>
                    <a:pt x="374086" y="415618"/>
                    <a:pt x="375515" y="415142"/>
                    <a:pt x="376848" y="414761"/>
                  </a:cubicBezTo>
                  <a:cubicBezTo>
                    <a:pt x="378372" y="414380"/>
                    <a:pt x="379896" y="414094"/>
                    <a:pt x="381420" y="413808"/>
                  </a:cubicBezTo>
                  <a:cubicBezTo>
                    <a:pt x="383325" y="413427"/>
                    <a:pt x="385135" y="413046"/>
                    <a:pt x="387040" y="412856"/>
                  </a:cubicBezTo>
                  <a:cubicBezTo>
                    <a:pt x="388183" y="412665"/>
                    <a:pt x="389326" y="412665"/>
                    <a:pt x="390374" y="412570"/>
                  </a:cubicBezTo>
                  <a:cubicBezTo>
                    <a:pt x="392469" y="412380"/>
                    <a:pt x="394565" y="412284"/>
                    <a:pt x="396660" y="412284"/>
                  </a:cubicBezTo>
                  <a:cubicBezTo>
                    <a:pt x="397518" y="412284"/>
                    <a:pt x="398375" y="412284"/>
                    <a:pt x="399327" y="412284"/>
                  </a:cubicBezTo>
                  <a:cubicBezTo>
                    <a:pt x="402185" y="412380"/>
                    <a:pt x="404947" y="412665"/>
                    <a:pt x="407709" y="413142"/>
                  </a:cubicBezTo>
                  <a:cubicBezTo>
                    <a:pt x="407995" y="413142"/>
                    <a:pt x="408186" y="413237"/>
                    <a:pt x="408471" y="413332"/>
                  </a:cubicBezTo>
                  <a:cubicBezTo>
                    <a:pt x="410948" y="413808"/>
                    <a:pt x="413424" y="414475"/>
                    <a:pt x="415806" y="415332"/>
                  </a:cubicBezTo>
                  <a:cubicBezTo>
                    <a:pt x="416472" y="415523"/>
                    <a:pt x="417139" y="415809"/>
                    <a:pt x="417711" y="415999"/>
                  </a:cubicBezTo>
                  <a:cubicBezTo>
                    <a:pt x="420282" y="416952"/>
                    <a:pt x="422854" y="418095"/>
                    <a:pt x="425331" y="419523"/>
                  </a:cubicBezTo>
                  <a:lnTo>
                    <a:pt x="585827" y="511059"/>
                  </a:lnTo>
                  <a:lnTo>
                    <a:pt x="586589" y="509630"/>
                  </a:lnTo>
                  <a:lnTo>
                    <a:pt x="744037" y="601070"/>
                  </a:lnTo>
                  <a:lnTo>
                    <a:pt x="904152" y="692510"/>
                  </a:lnTo>
                  <a:close/>
                </a:path>
              </a:pathLst>
            </a:custGeom>
            <a:solidFill>
              <a:schemeClr val="accent2">
                <a:lumMod val="60000"/>
                <a:lumOff val="40000"/>
              </a:schemeClr>
            </a:solidFill>
            <a:ln w="9525" cap="flat">
              <a:noFill/>
              <a:prstDash val="solid"/>
              <a:miter/>
            </a:ln>
          </p:spPr>
          <p:txBody>
            <a:bodyPr rtlCol="0" anchor="ctr"/>
            <a:lstStyle/>
            <a:p>
              <a:endParaRPr lang="en-US"/>
            </a:p>
          </p:txBody>
        </p:sp>
        <p:sp>
          <p:nvSpPr>
            <p:cNvPr id="93" name="Freeform: Shape 92">
              <a:extLst>
                <a:ext uri="{FF2B5EF4-FFF2-40B4-BE49-F238E27FC236}">
                  <a16:creationId xmlns:a16="http://schemas.microsoft.com/office/drawing/2014/main" id="{71129B77-3240-4A80-8F54-860EA6D7F931}"/>
                </a:ext>
              </a:extLst>
            </p:cNvPr>
            <p:cNvSpPr/>
            <p:nvPr/>
          </p:nvSpPr>
          <p:spPr>
            <a:xfrm>
              <a:off x="7098640" y="4589591"/>
              <a:ext cx="702112" cy="1111402"/>
            </a:xfrm>
            <a:custGeom>
              <a:avLst/>
              <a:gdLst>
                <a:gd name="connsiteX0" fmla="*/ 588705 w 702112"/>
                <a:gd name="connsiteY0" fmla="*/ 15280 h 1111402"/>
                <a:gd name="connsiteX1" fmla="*/ 667667 w 702112"/>
                <a:gd name="connsiteY1" fmla="*/ 7279 h 1111402"/>
                <a:gd name="connsiteX2" fmla="*/ 668144 w 702112"/>
                <a:gd name="connsiteY2" fmla="*/ 188444 h 1111402"/>
                <a:gd name="connsiteX3" fmla="*/ 508695 w 702112"/>
                <a:gd name="connsiteY3" fmla="*/ 464574 h 1111402"/>
                <a:gd name="connsiteX4" fmla="*/ 669191 w 702112"/>
                <a:gd name="connsiteY4" fmla="*/ 556014 h 1111402"/>
                <a:gd name="connsiteX5" fmla="*/ 669668 w 702112"/>
                <a:gd name="connsiteY5" fmla="*/ 737180 h 1111402"/>
                <a:gd name="connsiteX6" fmla="*/ 590991 w 702112"/>
                <a:gd name="connsiteY6" fmla="*/ 820238 h 1111402"/>
                <a:gd name="connsiteX7" fmla="*/ 512029 w 702112"/>
                <a:gd name="connsiteY7" fmla="*/ 828238 h 1111402"/>
                <a:gd name="connsiteX8" fmla="*/ 351533 w 702112"/>
                <a:gd name="connsiteY8" fmla="*/ 736798 h 1111402"/>
                <a:gd name="connsiteX9" fmla="*/ 192084 w 702112"/>
                <a:gd name="connsiteY9" fmla="*/ 1013023 h 1111402"/>
                <a:gd name="connsiteX10" fmla="*/ 113312 w 702112"/>
                <a:gd name="connsiteY10" fmla="*/ 1096081 h 1111402"/>
                <a:gd name="connsiteX11" fmla="*/ 34445 w 702112"/>
                <a:gd name="connsiteY11" fmla="*/ 1104082 h 1111402"/>
                <a:gd name="connsiteX12" fmla="*/ 33969 w 702112"/>
                <a:gd name="connsiteY12" fmla="*/ 922917 h 1111402"/>
                <a:gd name="connsiteX13" fmla="*/ 193418 w 702112"/>
                <a:gd name="connsiteY13" fmla="*/ 646787 h 1111402"/>
                <a:gd name="connsiteX14" fmla="*/ 32921 w 702112"/>
                <a:gd name="connsiteY14" fmla="*/ 555347 h 1111402"/>
                <a:gd name="connsiteX15" fmla="*/ 32445 w 702112"/>
                <a:gd name="connsiteY15" fmla="*/ 374182 h 1111402"/>
                <a:gd name="connsiteX16" fmla="*/ 111122 w 702112"/>
                <a:gd name="connsiteY16" fmla="*/ 291124 h 1111402"/>
                <a:gd name="connsiteX17" fmla="*/ 190084 w 702112"/>
                <a:gd name="connsiteY17" fmla="*/ 283123 h 1111402"/>
                <a:gd name="connsiteX18" fmla="*/ 350580 w 702112"/>
                <a:gd name="connsiteY18" fmla="*/ 374658 h 1111402"/>
                <a:gd name="connsiteX19" fmla="*/ 510029 w 702112"/>
                <a:gd name="connsiteY19" fmla="*/ 98433 h 1111402"/>
                <a:gd name="connsiteX20" fmla="*/ 588705 w 702112"/>
                <a:gd name="connsiteY20" fmla="*/ 15280 h 111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02112" h="1111402">
                  <a:moveTo>
                    <a:pt x="588705" y="15280"/>
                  </a:moveTo>
                  <a:cubicBezTo>
                    <a:pt x="617185" y="-1198"/>
                    <a:pt x="645760" y="-5104"/>
                    <a:pt x="667667" y="7279"/>
                  </a:cubicBezTo>
                  <a:cubicBezTo>
                    <a:pt x="711387" y="32139"/>
                    <a:pt x="711577" y="113292"/>
                    <a:pt x="668144" y="188444"/>
                  </a:cubicBezTo>
                  <a:lnTo>
                    <a:pt x="508695" y="464574"/>
                  </a:lnTo>
                  <a:lnTo>
                    <a:pt x="669191" y="556014"/>
                  </a:lnTo>
                  <a:cubicBezTo>
                    <a:pt x="712911" y="580874"/>
                    <a:pt x="713102" y="662027"/>
                    <a:pt x="669668" y="737180"/>
                  </a:cubicBezTo>
                  <a:cubicBezTo>
                    <a:pt x="647951" y="774803"/>
                    <a:pt x="619471" y="803759"/>
                    <a:pt x="590991" y="820238"/>
                  </a:cubicBezTo>
                  <a:cubicBezTo>
                    <a:pt x="562511" y="836716"/>
                    <a:pt x="533936" y="840621"/>
                    <a:pt x="512029" y="828238"/>
                  </a:cubicBezTo>
                  <a:lnTo>
                    <a:pt x="351533" y="736798"/>
                  </a:lnTo>
                  <a:lnTo>
                    <a:pt x="192084" y="1013023"/>
                  </a:lnTo>
                  <a:cubicBezTo>
                    <a:pt x="170367" y="1050647"/>
                    <a:pt x="141887" y="1079603"/>
                    <a:pt x="113312" y="1096081"/>
                  </a:cubicBezTo>
                  <a:cubicBezTo>
                    <a:pt x="84737" y="1112560"/>
                    <a:pt x="56258" y="1116560"/>
                    <a:pt x="34445" y="1104082"/>
                  </a:cubicBezTo>
                  <a:cubicBezTo>
                    <a:pt x="-9274" y="1079222"/>
                    <a:pt x="-9465" y="998069"/>
                    <a:pt x="33969" y="922917"/>
                  </a:cubicBezTo>
                  <a:lnTo>
                    <a:pt x="193418" y="646787"/>
                  </a:lnTo>
                  <a:lnTo>
                    <a:pt x="32921" y="555347"/>
                  </a:lnTo>
                  <a:cubicBezTo>
                    <a:pt x="-10799" y="530487"/>
                    <a:pt x="-10989" y="449334"/>
                    <a:pt x="32445" y="374182"/>
                  </a:cubicBezTo>
                  <a:cubicBezTo>
                    <a:pt x="54162" y="336653"/>
                    <a:pt x="82642" y="307602"/>
                    <a:pt x="111122" y="291124"/>
                  </a:cubicBezTo>
                  <a:cubicBezTo>
                    <a:pt x="139697" y="274646"/>
                    <a:pt x="168176" y="270645"/>
                    <a:pt x="190084" y="283123"/>
                  </a:cubicBezTo>
                  <a:lnTo>
                    <a:pt x="350580" y="374658"/>
                  </a:lnTo>
                  <a:lnTo>
                    <a:pt x="510029" y="98433"/>
                  </a:lnTo>
                  <a:cubicBezTo>
                    <a:pt x="531650" y="60714"/>
                    <a:pt x="560225" y="31758"/>
                    <a:pt x="588705" y="15280"/>
                  </a:cubicBezTo>
                  <a:close/>
                </a:path>
              </a:pathLst>
            </a:custGeom>
            <a:solidFill>
              <a:schemeClr val="accent2"/>
            </a:solidFill>
            <a:ln w="9525" cap="flat">
              <a:noFill/>
              <a:prstDash val="solid"/>
              <a:miter/>
            </a:ln>
          </p:spPr>
          <p:txBody>
            <a:bodyPr rtlCol="0" anchor="ctr"/>
            <a:lstStyle/>
            <a:p>
              <a:endParaRPr lang="en-US"/>
            </a:p>
          </p:txBody>
        </p:sp>
      </p:grpSp>
      <p:sp>
        <p:nvSpPr>
          <p:cNvPr id="100" name="TextBox 99">
            <a:extLst>
              <a:ext uri="{FF2B5EF4-FFF2-40B4-BE49-F238E27FC236}">
                <a16:creationId xmlns:a16="http://schemas.microsoft.com/office/drawing/2014/main" id="{09CF32A6-C0EE-480C-9D37-C74968A1F5E6}"/>
              </a:ext>
            </a:extLst>
          </p:cNvPr>
          <p:cNvSpPr txBox="1"/>
          <p:nvPr/>
        </p:nvSpPr>
        <p:spPr>
          <a:xfrm>
            <a:off x="7591123" y="3049305"/>
            <a:ext cx="3372604" cy="276999"/>
          </a:xfrm>
          <a:prstGeom prst="rect">
            <a:avLst/>
          </a:prstGeom>
          <a:noFill/>
        </p:spPr>
        <p:txBody>
          <a:bodyPr wrap="square" rtlCol="0" anchor="t">
            <a:spAutoFit/>
          </a:bodyPr>
          <a:lstStyle/>
          <a:p>
            <a:r>
              <a:rPr lang="en-US" sz="1200" dirty="0"/>
              <a:t>Mathematics related to numbers</a:t>
            </a:r>
          </a:p>
        </p:txBody>
      </p:sp>
      <p:sp>
        <p:nvSpPr>
          <p:cNvPr id="102" name="TextBox 101">
            <a:extLst>
              <a:ext uri="{FF2B5EF4-FFF2-40B4-BE49-F238E27FC236}">
                <a16:creationId xmlns:a16="http://schemas.microsoft.com/office/drawing/2014/main" id="{F65A2E8C-0DEE-48B2-8E51-4118D5C44011}"/>
              </a:ext>
            </a:extLst>
          </p:cNvPr>
          <p:cNvSpPr txBox="1"/>
          <p:nvPr/>
        </p:nvSpPr>
        <p:spPr>
          <a:xfrm>
            <a:off x="7344260" y="2627927"/>
            <a:ext cx="2504115" cy="400110"/>
          </a:xfrm>
          <a:prstGeom prst="rect">
            <a:avLst/>
          </a:prstGeom>
          <a:noFill/>
        </p:spPr>
        <p:txBody>
          <a:bodyPr wrap="square" rtlCol="0">
            <a:spAutoFit/>
          </a:bodyPr>
          <a:lstStyle/>
          <a:p>
            <a:r>
              <a:rPr lang="en-US" sz="2000" b="1" dirty="0">
                <a:solidFill>
                  <a:schemeClr val="accent1"/>
                </a:solidFill>
                <a:latin typeface="+mj-lt"/>
              </a:rPr>
              <a:t>Detail information</a:t>
            </a:r>
            <a:endParaRPr lang="en-ID" sz="2000" b="1" dirty="0">
              <a:solidFill>
                <a:schemeClr val="accent1"/>
              </a:solidFill>
              <a:latin typeface="+mj-lt"/>
            </a:endParaRPr>
          </a:p>
        </p:txBody>
      </p:sp>
      <p:sp>
        <p:nvSpPr>
          <p:cNvPr id="103" name="TextBox 102">
            <a:extLst>
              <a:ext uri="{FF2B5EF4-FFF2-40B4-BE49-F238E27FC236}">
                <a16:creationId xmlns:a16="http://schemas.microsoft.com/office/drawing/2014/main" id="{2D7B62DE-EAE0-47CF-BAE1-2AB1EABF76F7}"/>
              </a:ext>
            </a:extLst>
          </p:cNvPr>
          <p:cNvSpPr txBox="1"/>
          <p:nvPr/>
        </p:nvSpPr>
        <p:spPr>
          <a:xfrm>
            <a:off x="7591123" y="3335688"/>
            <a:ext cx="3372604" cy="616836"/>
          </a:xfrm>
          <a:prstGeom prst="rect">
            <a:avLst/>
          </a:prstGeom>
          <a:noFill/>
        </p:spPr>
        <p:txBody>
          <a:bodyPr wrap="square" rtlCol="0" anchor="t">
            <a:spAutoFit/>
          </a:bodyPr>
          <a:lstStyle/>
          <a:p>
            <a:pPr>
              <a:lnSpc>
                <a:spcPct val="150000"/>
              </a:lnSpc>
            </a:pPr>
            <a:r>
              <a:rPr lang="en-US" sz="1200" dirty="0"/>
              <a:t>As a kid, you first expose to mathematics through arithmetic</a:t>
            </a:r>
          </a:p>
        </p:txBody>
      </p:sp>
      <p:sp>
        <p:nvSpPr>
          <p:cNvPr id="104" name="TextBox 103">
            <a:extLst>
              <a:ext uri="{FF2B5EF4-FFF2-40B4-BE49-F238E27FC236}">
                <a16:creationId xmlns:a16="http://schemas.microsoft.com/office/drawing/2014/main" id="{75FE4474-0AE2-49CB-B619-23A5ED57BBB5}"/>
              </a:ext>
            </a:extLst>
          </p:cNvPr>
          <p:cNvSpPr txBox="1"/>
          <p:nvPr/>
        </p:nvSpPr>
        <p:spPr>
          <a:xfrm>
            <a:off x="7591123" y="4014260"/>
            <a:ext cx="3457178" cy="616836"/>
          </a:xfrm>
          <a:prstGeom prst="rect">
            <a:avLst/>
          </a:prstGeom>
          <a:noFill/>
        </p:spPr>
        <p:txBody>
          <a:bodyPr wrap="square" rtlCol="0" anchor="t">
            <a:spAutoFit/>
          </a:bodyPr>
          <a:lstStyle/>
          <a:p>
            <a:pPr>
              <a:lnSpc>
                <a:spcPct val="150000"/>
              </a:lnSpc>
            </a:pPr>
            <a:r>
              <a:rPr lang="en-US" sz="1200" dirty="0"/>
              <a:t>Basic life skill and usages in all areas including business, engineering and computing</a:t>
            </a:r>
          </a:p>
        </p:txBody>
      </p:sp>
      <p:sp>
        <p:nvSpPr>
          <p:cNvPr id="105" name="Oval 104">
            <a:extLst>
              <a:ext uri="{FF2B5EF4-FFF2-40B4-BE49-F238E27FC236}">
                <a16:creationId xmlns:a16="http://schemas.microsoft.com/office/drawing/2014/main" id="{940A5010-E355-4121-81FE-09B69B7CC84B}"/>
              </a:ext>
            </a:extLst>
          </p:cNvPr>
          <p:cNvSpPr/>
          <p:nvPr/>
        </p:nvSpPr>
        <p:spPr>
          <a:xfrm>
            <a:off x="7428996" y="3129954"/>
            <a:ext cx="115699" cy="11569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a:extLst>
              <a:ext uri="{FF2B5EF4-FFF2-40B4-BE49-F238E27FC236}">
                <a16:creationId xmlns:a16="http://schemas.microsoft.com/office/drawing/2014/main" id="{75667944-0F0B-467A-A31A-563C92B06556}"/>
              </a:ext>
            </a:extLst>
          </p:cNvPr>
          <p:cNvSpPr/>
          <p:nvPr/>
        </p:nvSpPr>
        <p:spPr>
          <a:xfrm>
            <a:off x="7428996" y="3477910"/>
            <a:ext cx="115699" cy="11569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a:extLst>
              <a:ext uri="{FF2B5EF4-FFF2-40B4-BE49-F238E27FC236}">
                <a16:creationId xmlns:a16="http://schemas.microsoft.com/office/drawing/2014/main" id="{085915E1-907A-4D2C-9721-77EAE5CF614A}"/>
              </a:ext>
            </a:extLst>
          </p:cNvPr>
          <p:cNvSpPr/>
          <p:nvPr/>
        </p:nvSpPr>
        <p:spPr>
          <a:xfrm>
            <a:off x="7428996" y="4161182"/>
            <a:ext cx="115699" cy="115699"/>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1">
            <a:extLst>
              <a:ext uri="{FF2B5EF4-FFF2-40B4-BE49-F238E27FC236}">
                <a16:creationId xmlns:a16="http://schemas.microsoft.com/office/drawing/2014/main" id="{E9E16EC5-DCAA-41C3-80FA-A4406E8ED145}"/>
              </a:ext>
            </a:extLst>
          </p:cNvPr>
          <p:cNvSpPr>
            <a:spLocks noGrp="1"/>
          </p:cNvSpPr>
          <p:nvPr>
            <p:ph type="body" sz="quarter" idx="10"/>
          </p:nvPr>
        </p:nvSpPr>
        <p:spPr/>
        <p:txBody>
          <a:bodyPr/>
          <a:lstStyle/>
          <a:p>
            <a:pPr algn="ctr"/>
            <a:r>
              <a:rPr lang="en-US" sz="4000" b="1" dirty="0">
                <a:latin typeface="+mj-lt"/>
              </a:rPr>
              <a:t>Arithmetic</a:t>
            </a:r>
          </a:p>
        </p:txBody>
      </p:sp>
    </p:spTree>
    <p:extLst>
      <p:ext uri="{BB962C8B-B14F-4D97-AF65-F5344CB8AC3E}">
        <p14:creationId xmlns:p14="http://schemas.microsoft.com/office/powerpoint/2010/main" val="338566907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Freeform: Shape 53">
            <a:extLst>
              <a:ext uri="{FF2B5EF4-FFF2-40B4-BE49-F238E27FC236}">
                <a16:creationId xmlns:a16="http://schemas.microsoft.com/office/drawing/2014/main" id="{B24893B0-BA1C-4608-A79E-8BF2C05679A1}"/>
              </a:ext>
            </a:extLst>
          </p:cNvPr>
          <p:cNvSpPr/>
          <p:nvPr/>
        </p:nvSpPr>
        <p:spPr>
          <a:xfrm>
            <a:off x="11939376" y="1727933"/>
            <a:ext cx="252624" cy="353766"/>
          </a:xfrm>
          <a:custGeom>
            <a:avLst/>
            <a:gdLst>
              <a:gd name="connsiteX0" fmla="*/ 668611 w 668611"/>
              <a:gd name="connsiteY0" fmla="*/ 396037 h 936300"/>
              <a:gd name="connsiteX1" fmla="*/ 462610 w 668611"/>
              <a:gd name="connsiteY1" fmla="*/ 396037 h 936300"/>
              <a:gd name="connsiteX2" fmla="*/ 380244 w 668611"/>
              <a:gd name="connsiteY2" fmla="*/ 533894 h 936300"/>
              <a:gd name="connsiteX3" fmla="*/ 668611 w 668611"/>
              <a:gd name="connsiteY3" fmla="*/ 533894 h 936300"/>
              <a:gd name="connsiteX4" fmla="*/ 668611 w 668611"/>
              <a:gd name="connsiteY4" fmla="*/ 727158 h 936300"/>
              <a:gd name="connsiteX5" fmla="*/ 266206 w 668611"/>
              <a:gd name="connsiteY5" fmla="*/ 727158 h 936300"/>
              <a:gd name="connsiteX6" fmla="*/ 140999 w 668611"/>
              <a:gd name="connsiteY6" fmla="*/ 936301 h 936300"/>
              <a:gd name="connsiteX7" fmla="*/ 12652 w 668611"/>
              <a:gd name="connsiteY7" fmla="*/ 865015 h 936300"/>
              <a:gd name="connsiteX8" fmla="*/ 95017 w 668611"/>
              <a:gd name="connsiteY8" fmla="*/ 727158 h 936300"/>
              <a:gd name="connsiteX9" fmla="*/ 0 w 668611"/>
              <a:gd name="connsiteY9" fmla="*/ 727158 h 936300"/>
              <a:gd name="connsiteX10" fmla="*/ 0 w 668611"/>
              <a:gd name="connsiteY10" fmla="*/ 533894 h 936300"/>
              <a:gd name="connsiteX11" fmla="*/ 210713 w 668611"/>
              <a:gd name="connsiteY11" fmla="*/ 533894 h 936300"/>
              <a:gd name="connsiteX12" fmla="*/ 293079 w 668611"/>
              <a:gd name="connsiteY12" fmla="*/ 396037 h 936300"/>
              <a:gd name="connsiteX13" fmla="*/ 0 w 668611"/>
              <a:gd name="connsiteY13" fmla="*/ 396037 h 936300"/>
              <a:gd name="connsiteX14" fmla="*/ 0 w 668611"/>
              <a:gd name="connsiteY14" fmla="*/ 202774 h 936300"/>
              <a:gd name="connsiteX15" fmla="*/ 408775 w 668611"/>
              <a:gd name="connsiteY15" fmla="*/ 202774 h 936300"/>
              <a:gd name="connsiteX16" fmla="*/ 530753 w 668611"/>
              <a:gd name="connsiteY16" fmla="*/ 0 h 936300"/>
              <a:gd name="connsiteX17" fmla="*/ 657530 w 668611"/>
              <a:gd name="connsiteY17" fmla="*/ 69714 h 936300"/>
              <a:gd name="connsiteX18" fmla="*/ 578306 w 668611"/>
              <a:gd name="connsiteY18" fmla="*/ 202774 h 936300"/>
              <a:gd name="connsiteX19" fmla="*/ 668611 w 668611"/>
              <a:gd name="connsiteY19" fmla="*/ 202774 h 936300"/>
              <a:gd name="connsiteX20" fmla="*/ 668611 w 668611"/>
              <a:gd name="connsiteY20" fmla="*/ 396037 h 936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68611" h="936300">
                <a:moveTo>
                  <a:pt x="668611" y="396037"/>
                </a:moveTo>
                <a:lnTo>
                  <a:pt x="462610" y="396037"/>
                </a:lnTo>
                <a:lnTo>
                  <a:pt x="380244" y="533894"/>
                </a:lnTo>
                <a:lnTo>
                  <a:pt x="668611" y="533894"/>
                </a:lnTo>
                <a:lnTo>
                  <a:pt x="668611" y="727158"/>
                </a:lnTo>
                <a:lnTo>
                  <a:pt x="266206" y="727158"/>
                </a:lnTo>
                <a:lnTo>
                  <a:pt x="140999" y="936301"/>
                </a:lnTo>
                <a:lnTo>
                  <a:pt x="12652" y="865015"/>
                </a:lnTo>
                <a:lnTo>
                  <a:pt x="95017" y="727158"/>
                </a:lnTo>
                <a:lnTo>
                  <a:pt x="0" y="727158"/>
                </a:lnTo>
                <a:lnTo>
                  <a:pt x="0" y="533894"/>
                </a:lnTo>
                <a:lnTo>
                  <a:pt x="210713" y="533894"/>
                </a:lnTo>
                <a:lnTo>
                  <a:pt x="293079" y="396037"/>
                </a:lnTo>
                <a:lnTo>
                  <a:pt x="0" y="396037"/>
                </a:lnTo>
                <a:lnTo>
                  <a:pt x="0" y="202774"/>
                </a:lnTo>
                <a:lnTo>
                  <a:pt x="408775" y="202774"/>
                </a:lnTo>
                <a:lnTo>
                  <a:pt x="530753" y="0"/>
                </a:lnTo>
                <a:lnTo>
                  <a:pt x="657530" y="69714"/>
                </a:lnTo>
                <a:lnTo>
                  <a:pt x="578306" y="202774"/>
                </a:lnTo>
                <a:lnTo>
                  <a:pt x="668611" y="202774"/>
                </a:lnTo>
                <a:lnTo>
                  <a:pt x="668611" y="396037"/>
                </a:lnTo>
                <a:close/>
              </a:path>
            </a:pathLst>
          </a:custGeom>
          <a:solidFill>
            <a:schemeClr val="accent3"/>
          </a:solidFill>
          <a:ln w="8717" cap="flat">
            <a:noFill/>
            <a:prstDash val="solid"/>
            <a:miter/>
          </a:ln>
        </p:spPr>
        <p:txBody>
          <a:bodyPr rtlCol="0" anchor="ctr"/>
          <a:lstStyle/>
          <a:p>
            <a:endParaRPr lang="en-US"/>
          </a:p>
        </p:txBody>
      </p:sp>
      <p:sp>
        <p:nvSpPr>
          <p:cNvPr id="55" name="Freeform: Shape 54">
            <a:extLst>
              <a:ext uri="{FF2B5EF4-FFF2-40B4-BE49-F238E27FC236}">
                <a16:creationId xmlns:a16="http://schemas.microsoft.com/office/drawing/2014/main" id="{9F056FAF-717F-4419-B212-6EE46F0BB942}"/>
              </a:ext>
            </a:extLst>
          </p:cNvPr>
          <p:cNvSpPr/>
          <p:nvPr/>
        </p:nvSpPr>
        <p:spPr>
          <a:xfrm>
            <a:off x="11452312" y="4266872"/>
            <a:ext cx="319678" cy="547774"/>
          </a:xfrm>
          <a:custGeom>
            <a:avLst/>
            <a:gdLst>
              <a:gd name="connsiteX0" fmla="*/ 846082 w 846081"/>
              <a:gd name="connsiteY0" fmla="*/ 0 h 1449777"/>
              <a:gd name="connsiteX1" fmla="*/ 846082 w 846081"/>
              <a:gd name="connsiteY1" fmla="*/ 188551 h 1449777"/>
              <a:gd name="connsiteX2" fmla="*/ 743124 w 846081"/>
              <a:gd name="connsiteY2" fmla="*/ 188551 h 1449777"/>
              <a:gd name="connsiteX3" fmla="*/ 743124 w 846081"/>
              <a:gd name="connsiteY3" fmla="*/ 1422817 h 1449777"/>
              <a:gd name="connsiteX4" fmla="*/ 505450 w 846081"/>
              <a:gd name="connsiteY4" fmla="*/ 1449690 h 1449777"/>
              <a:gd name="connsiteX5" fmla="*/ 505450 w 846081"/>
              <a:gd name="connsiteY5" fmla="*/ 188551 h 1449777"/>
              <a:gd name="connsiteX6" fmla="*/ 342289 w 846081"/>
              <a:gd name="connsiteY6" fmla="*/ 188551 h 1449777"/>
              <a:gd name="connsiteX7" fmla="*/ 342289 w 846081"/>
              <a:gd name="connsiteY7" fmla="*/ 1422817 h 1449777"/>
              <a:gd name="connsiteX8" fmla="*/ 106185 w 846081"/>
              <a:gd name="connsiteY8" fmla="*/ 1449778 h 1449777"/>
              <a:gd name="connsiteX9" fmla="*/ 106185 w 846081"/>
              <a:gd name="connsiteY9" fmla="*/ 188551 h 1449777"/>
              <a:gd name="connsiteX10" fmla="*/ 0 w 846081"/>
              <a:gd name="connsiteY10" fmla="*/ 188551 h 1449777"/>
              <a:gd name="connsiteX11" fmla="*/ 0 w 846081"/>
              <a:gd name="connsiteY11" fmla="*/ 0 h 1449777"/>
              <a:gd name="connsiteX12" fmla="*/ 846082 w 846081"/>
              <a:gd name="connsiteY12" fmla="*/ 0 h 1449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46081" h="1449777">
                <a:moveTo>
                  <a:pt x="846082" y="0"/>
                </a:moveTo>
                <a:lnTo>
                  <a:pt x="846082" y="188551"/>
                </a:lnTo>
                <a:lnTo>
                  <a:pt x="743124" y="188551"/>
                </a:lnTo>
                <a:lnTo>
                  <a:pt x="743124" y="1422817"/>
                </a:lnTo>
                <a:lnTo>
                  <a:pt x="505450" y="1449690"/>
                </a:lnTo>
                <a:lnTo>
                  <a:pt x="505450" y="188551"/>
                </a:lnTo>
                <a:lnTo>
                  <a:pt x="342289" y="188551"/>
                </a:lnTo>
                <a:lnTo>
                  <a:pt x="342289" y="1422817"/>
                </a:lnTo>
                <a:lnTo>
                  <a:pt x="106185" y="1449778"/>
                </a:lnTo>
                <a:lnTo>
                  <a:pt x="106185" y="188551"/>
                </a:lnTo>
                <a:lnTo>
                  <a:pt x="0" y="188551"/>
                </a:lnTo>
                <a:lnTo>
                  <a:pt x="0" y="0"/>
                </a:lnTo>
                <a:lnTo>
                  <a:pt x="846082" y="0"/>
                </a:lnTo>
                <a:close/>
              </a:path>
            </a:pathLst>
          </a:custGeom>
          <a:solidFill>
            <a:schemeClr val="accent1"/>
          </a:solidFill>
          <a:ln w="8717" cap="flat">
            <a:noFill/>
            <a:prstDash val="solid"/>
            <a:miter/>
          </a:ln>
        </p:spPr>
        <p:txBody>
          <a:bodyPr rtlCol="0" anchor="ctr"/>
          <a:lstStyle/>
          <a:p>
            <a:endParaRPr lang="en-US"/>
          </a:p>
        </p:txBody>
      </p:sp>
      <p:sp>
        <p:nvSpPr>
          <p:cNvPr id="56" name="Freeform: Shape 55">
            <a:extLst>
              <a:ext uri="{FF2B5EF4-FFF2-40B4-BE49-F238E27FC236}">
                <a16:creationId xmlns:a16="http://schemas.microsoft.com/office/drawing/2014/main" id="{1F9B95BC-3808-438B-A817-F7C5608708D3}"/>
              </a:ext>
            </a:extLst>
          </p:cNvPr>
          <p:cNvSpPr/>
          <p:nvPr/>
        </p:nvSpPr>
        <p:spPr>
          <a:xfrm>
            <a:off x="-224207" y="6233019"/>
            <a:ext cx="448413" cy="527401"/>
          </a:xfrm>
          <a:custGeom>
            <a:avLst/>
            <a:gdLst>
              <a:gd name="connsiteX0" fmla="*/ 1186800 w 1186800"/>
              <a:gd name="connsiteY0" fmla="*/ 0 h 1395856"/>
              <a:gd name="connsiteX1" fmla="*/ 1186800 w 1186800"/>
              <a:gd name="connsiteY1" fmla="*/ 190122 h 1395856"/>
              <a:gd name="connsiteX2" fmla="*/ 887352 w 1186800"/>
              <a:gd name="connsiteY2" fmla="*/ 190122 h 1395856"/>
              <a:gd name="connsiteX3" fmla="*/ 551432 w 1186800"/>
              <a:gd name="connsiteY3" fmla="*/ 1395856 h 1395856"/>
              <a:gd name="connsiteX4" fmla="*/ 266205 w 1186800"/>
              <a:gd name="connsiteY4" fmla="*/ 1395856 h 1395856"/>
              <a:gd name="connsiteX5" fmla="*/ 0 w 1186800"/>
              <a:gd name="connsiteY5" fmla="*/ 665471 h 1395856"/>
              <a:gd name="connsiteX6" fmla="*/ 229734 w 1186800"/>
              <a:gd name="connsiteY6" fmla="*/ 595756 h 1395856"/>
              <a:gd name="connsiteX7" fmla="*/ 399265 w 1186800"/>
              <a:gd name="connsiteY7" fmla="*/ 1170921 h 1395856"/>
              <a:gd name="connsiteX8" fmla="*/ 701854 w 1186800"/>
              <a:gd name="connsiteY8" fmla="*/ 87 h 1395856"/>
              <a:gd name="connsiteX9" fmla="*/ 1186800 w 1186800"/>
              <a:gd name="connsiteY9" fmla="*/ 87 h 1395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6800" h="1395856">
                <a:moveTo>
                  <a:pt x="1186800" y="0"/>
                </a:moveTo>
                <a:lnTo>
                  <a:pt x="1186800" y="190122"/>
                </a:lnTo>
                <a:lnTo>
                  <a:pt x="887352" y="190122"/>
                </a:lnTo>
                <a:lnTo>
                  <a:pt x="551432" y="1395856"/>
                </a:lnTo>
                <a:lnTo>
                  <a:pt x="266205" y="1395856"/>
                </a:lnTo>
                <a:lnTo>
                  <a:pt x="0" y="665471"/>
                </a:lnTo>
                <a:lnTo>
                  <a:pt x="229734" y="595756"/>
                </a:lnTo>
                <a:lnTo>
                  <a:pt x="399265" y="1170921"/>
                </a:lnTo>
                <a:lnTo>
                  <a:pt x="701854" y="87"/>
                </a:lnTo>
                <a:lnTo>
                  <a:pt x="1186800" y="87"/>
                </a:lnTo>
                <a:close/>
              </a:path>
            </a:pathLst>
          </a:custGeom>
          <a:solidFill>
            <a:schemeClr val="accent3"/>
          </a:solidFill>
          <a:ln w="8717" cap="flat">
            <a:noFill/>
            <a:prstDash val="solid"/>
            <a:miter/>
          </a:ln>
        </p:spPr>
        <p:txBody>
          <a:bodyPr rtlCol="0" anchor="ctr"/>
          <a:lstStyle/>
          <a:p>
            <a:endParaRPr lang="en-US"/>
          </a:p>
        </p:txBody>
      </p:sp>
      <p:sp>
        <p:nvSpPr>
          <p:cNvPr id="57" name="Freeform: Shape 56">
            <a:extLst>
              <a:ext uri="{FF2B5EF4-FFF2-40B4-BE49-F238E27FC236}">
                <a16:creationId xmlns:a16="http://schemas.microsoft.com/office/drawing/2014/main" id="{F767947D-0128-4F5B-8686-B8C3EF2C86EB}"/>
              </a:ext>
            </a:extLst>
          </p:cNvPr>
          <p:cNvSpPr/>
          <p:nvPr/>
        </p:nvSpPr>
        <p:spPr>
          <a:xfrm>
            <a:off x="7579771" y="1946107"/>
            <a:ext cx="498094" cy="271184"/>
          </a:xfrm>
          <a:custGeom>
            <a:avLst/>
            <a:gdLst>
              <a:gd name="connsiteX0" fmla="*/ 1166994 w 1318289"/>
              <a:gd name="connsiteY0" fmla="*/ 49908 h 717734"/>
              <a:gd name="connsiteX1" fmla="*/ 1281033 w 1318289"/>
              <a:gd name="connsiteY1" fmla="*/ 181397 h 717734"/>
              <a:gd name="connsiteX2" fmla="*/ 1318289 w 1318289"/>
              <a:gd name="connsiteY2" fmla="*/ 359652 h 717734"/>
              <a:gd name="connsiteX3" fmla="*/ 1281033 w 1318289"/>
              <a:gd name="connsiteY3" fmla="*/ 538693 h 717734"/>
              <a:gd name="connsiteX4" fmla="*/ 1164551 w 1318289"/>
              <a:gd name="connsiteY4" fmla="*/ 668611 h 717734"/>
              <a:gd name="connsiteX5" fmla="*/ 966489 w 1318289"/>
              <a:gd name="connsiteY5" fmla="*/ 717734 h 717734"/>
              <a:gd name="connsiteX6" fmla="*/ 785878 w 1318289"/>
              <a:gd name="connsiteY6" fmla="*/ 668611 h 717734"/>
              <a:gd name="connsiteX7" fmla="*/ 646449 w 1318289"/>
              <a:gd name="connsiteY7" fmla="*/ 537123 h 717734"/>
              <a:gd name="connsiteX8" fmla="*/ 509377 w 1318289"/>
              <a:gd name="connsiteY8" fmla="*/ 674196 h 717734"/>
              <a:gd name="connsiteX9" fmla="*/ 343772 w 1318289"/>
              <a:gd name="connsiteY9" fmla="*/ 717734 h 717734"/>
              <a:gd name="connsiteX10" fmla="*/ 151295 w 1318289"/>
              <a:gd name="connsiteY10" fmla="*/ 667826 h 717734"/>
              <a:gd name="connsiteX11" fmla="*/ 37256 w 1318289"/>
              <a:gd name="connsiteY11" fmla="*/ 536337 h 717734"/>
              <a:gd name="connsiteX12" fmla="*/ 0 w 1318289"/>
              <a:gd name="connsiteY12" fmla="*/ 358082 h 717734"/>
              <a:gd name="connsiteX13" fmla="*/ 37256 w 1318289"/>
              <a:gd name="connsiteY13" fmla="*/ 179041 h 717734"/>
              <a:gd name="connsiteX14" fmla="*/ 153738 w 1318289"/>
              <a:gd name="connsiteY14" fmla="*/ 49123 h 717734"/>
              <a:gd name="connsiteX15" fmla="*/ 351800 w 1318289"/>
              <a:gd name="connsiteY15" fmla="*/ 0 h 717734"/>
              <a:gd name="connsiteX16" fmla="*/ 533982 w 1318289"/>
              <a:gd name="connsiteY16" fmla="*/ 49908 h 717734"/>
              <a:gd name="connsiteX17" fmla="*/ 670269 w 1318289"/>
              <a:gd name="connsiteY17" fmla="*/ 185410 h 717734"/>
              <a:gd name="connsiteX18" fmla="*/ 808912 w 1318289"/>
              <a:gd name="connsiteY18" fmla="*/ 44411 h 717734"/>
              <a:gd name="connsiteX19" fmla="*/ 976087 w 1318289"/>
              <a:gd name="connsiteY19" fmla="*/ 87 h 717734"/>
              <a:gd name="connsiteX20" fmla="*/ 1166994 w 1318289"/>
              <a:gd name="connsiteY20" fmla="*/ 49908 h 717734"/>
              <a:gd name="connsiteX21" fmla="*/ 481718 w 1318289"/>
              <a:gd name="connsiteY21" fmla="*/ 483986 h 717734"/>
              <a:gd name="connsiteX22" fmla="*/ 573594 w 1318289"/>
              <a:gd name="connsiteY22" fmla="*/ 351712 h 717734"/>
              <a:gd name="connsiteX23" fmla="*/ 377103 w 1318289"/>
              <a:gd name="connsiteY23" fmla="*/ 188551 h 717734"/>
              <a:gd name="connsiteX24" fmla="*/ 281998 w 1318289"/>
              <a:gd name="connsiteY24" fmla="*/ 233748 h 717734"/>
              <a:gd name="connsiteX25" fmla="*/ 247097 w 1318289"/>
              <a:gd name="connsiteY25" fmla="*/ 358082 h 717734"/>
              <a:gd name="connsiteX26" fmla="*/ 281126 w 1318289"/>
              <a:gd name="connsiteY26" fmla="*/ 482416 h 717734"/>
              <a:gd name="connsiteX27" fmla="*/ 375358 w 1318289"/>
              <a:gd name="connsiteY27" fmla="*/ 527612 h 717734"/>
              <a:gd name="connsiteX28" fmla="*/ 481718 w 1318289"/>
              <a:gd name="connsiteY28" fmla="*/ 483986 h 717734"/>
              <a:gd name="connsiteX29" fmla="*/ 1036291 w 1318289"/>
              <a:gd name="connsiteY29" fmla="*/ 483986 h 717734"/>
              <a:gd name="connsiteX30" fmla="*/ 1071192 w 1318289"/>
              <a:gd name="connsiteY30" fmla="*/ 359652 h 717734"/>
              <a:gd name="connsiteX31" fmla="*/ 1037163 w 1318289"/>
              <a:gd name="connsiteY31" fmla="*/ 235318 h 717734"/>
              <a:gd name="connsiteX32" fmla="*/ 942932 w 1318289"/>
              <a:gd name="connsiteY32" fmla="*/ 190122 h 717734"/>
              <a:gd name="connsiteX33" fmla="*/ 837531 w 1318289"/>
              <a:gd name="connsiteY33" fmla="*/ 233661 h 717734"/>
              <a:gd name="connsiteX34" fmla="*/ 743299 w 1318289"/>
              <a:gd name="connsiteY34" fmla="*/ 370733 h 717734"/>
              <a:gd name="connsiteX35" fmla="*/ 941361 w 1318289"/>
              <a:gd name="connsiteY35" fmla="*/ 529183 h 717734"/>
              <a:gd name="connsiteX36" fmla="*/ 1036291 w 1318289"/>
              <a:gd name="connsiteY36" fmla="*/ 483986 h 717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318289" h="717734">
                <a:moveTo>
                  <a:pt x="1166994" y="49908"/>
                </a:moveTo>
                <a:cubicBezTo>
                  <a:pt x="1218211" y="83151"/>
                  <a:pt x="1256253" y="127039"/>
                  <a:pt x="1281033" y="181397"/>
                </a:cubicBezTo>
                <a:cubicBezTo>
                  <a:pt x="1305812" y="235842"/>
                  <a:pt x="1318289" y="295261"/>
                  <a:pt x="1318289" y="359652"/>
                </a:cubicBezTo>
                <a:cubicBezTo>
                  <a:pt x="1318289" y="425178"/>
                  <a:pt x="1305899" y="484859"/>
                  <a:pt x="1281033" y="538693"/>
                </a:cubicBezTo>
                <a:cubicBezTo>
                  <a:pt x="1256166" y="592528"/>
                  <a:pt x="1217426" y="635892"/>
                  <a:pt x="1164551" y="668611"/>
                </a:cubicBezTo>
                <a:cubicBezTo>
                  <a:pt x="1111677" y="701331"/>
                  <a:pt x="1045714" y="717734"/>
                  <a:pt x="966489" y="717734"/>
                </a:cubicBezTo>
                <a:cubicBezTo>
                  <a:pt x="899916" y="717734"/>
                  <a:pt x="839712" y="701331"/>
                  <a:pt x="785878" y="668611"/>
                </a:cubicBezTo>
                <a:cubicBezTo>
                  <a:pt x="732044" y="635892"/>
                  <a:pt x="685538" y="592004"/>
                  <a:pt x="646449" y="537123"/>
                </a:cubicBezTo>
                <a:cubicBezTo>
                  <a:pt x="603085" y="599421"/>
                  <a:pt x="557452" y="645141"/>
                  <a:pt x="509377" y="674196"/>
                </a:cubicBezTo>
                <a:cubicBezTo>
                  <a:pt x="461301" y="703250"/>
                  <a:pt x="406158" y="717734"/>
                  <a:pt x="343772" y="717734"/>
                </a:cubicBezTo>
                <a:cubicBezTo>
                  <a:pt x="266642" y="717734"/>
                  <a:pt x="202512" y="701069"/>
                  <a:pt x="151295" y="667826"/>
                </a:cubicBezTo>
                <a:cubicBezTo>
                  <a:pt x="100078" y="634583"/>
                  <a:pt x="62036" y="590696"/>
                  <a:pt x="37256" y="536337"/>
                </a:cubicBezTo>
                <a:cubicBezTo>
                  <a:pt x="12390" y="481979"/>
                  <a:pt x="0" y="422561"/>
                  <a:pt x="0" y="358082"/>
                </a:cubicBezTo>
                <a:cubicBezTo>
                  <a:pt x="0" y="292643"/>
                  <a:pt x="12390" y="232875"/>
                  <a:pt x="37256" y="179041"/>
                </a:cubicBezTo>
                <a:cubicBezTo>
                  <a:pt x="62036" y="125206"/>
                  <a:pt x="100863" y="81842"/>
                  <a:pt x="153738" y="49123"/>
                </a:cubicBezTo>
                <a:cubicBezTo>
                  <a:pt x="206525" y="16403"/>
                  <a:pt x="272575" y="0"/>
                  <a:pt x="351800" y="0"/>
                </a:cubicBezTo>
                <a:cubicBezTo>
                  <a:pt x="419420" y="0"/>
                  <a:pt x="480147" y="16665"/>
                  <a:pt x="533982" y="49908"/>
                </a:cubicBezTo>
                <a:cubicBezTo>
                  <a:pt x="587816" y="83151"/>
                  <a:pt x="633274" y="128348"/>
                  <a:pt x="670269" y="185410"/>
                </a:cubicBezTo>
                <a:cubicBezTo>
                  <a:pt x="714593" y="121018"/>
                  <a:pt x="760837" y="73989"/>
                  <a:pt x="808912" y="44411"/>
                </a:cubicBezTo>
                <a:cubicBezTo>
                  <a:pt x="856988" y="14833"/>
                  <a:pt x="912655" y="87"/>
                  <a:pt x="976087" y="87"/>
                </a:cubicBezTo>
                <a:cubicBezTo>
                  <a:pt x="1052083" y="0"/>
                  <a:pt x="1115690" y="16665"/>
                  <a:pt x="1166994" y="49908"/>
                </a:cubicBezTo>
                <a:close/>
                <a:moveTo>
                  <a:pt x="481718" y="483986"/>
                </a:moveTo>
                <a:cubicBezTo>
                  <a:pt x="511296" y="454932"/>
                  <a:pt x="541922" y="410869"/>
                  <a:pt x="573594" y="351712"/>
                </a:cubicBezTo>
                <a:cubicBezTo>
                  <a:pt x="526042" y="242910"/>
                  <a:pt x="460516" y="188551"/>
                  <a:pt x="377103" y="188551"/>
                </a:cubicBezTo>
                <a:cubicBezTo>
                  <a:pt x="336967" y="188551"/>
                  <a:pt x="305294" y="203646"/>
                  <a:pt x="281998" y="233748"/>
                </a:cubicBezTo>
                <a:cubicBezTo>
                  <a:pt x="258789" y="263850"/>
                  <a:pt x="247097" y="305294"/>
                  <a:pt x="247097" y="358082"/>
                </a:cubicBezTo>
                <a:cubicBezTo>
                  <a:pt x="247097" y="410869"/>
                  <a:pt x="258440" y="452314"/>
                  <a:pt x="281126" y="482416"/>
                </a:cubicBezTo>
                <a:cubicBezTo>
                  <a:pt x="303811" y="512518"/>
                  <a:pt x="335222" y="527612"/>
                  <a:pt x="375358" y="527612"/>
                </a:cubicBezTo>
                <a:cubicBezTo>
                  <a:pt x="416802" y="527612"/>
                  <a:pt x="452139" y="513128"/>
                  <a:pt x="481718" y="483986"/>
                </a:cubicBezTo>
                <a:close/>
                <a:moveTo>
                  <a:pt x="1036291" y="483986"/>
                </a:moveTo>
                <a:cubicBezTo>
                  <a:pt x="1059500" y="453885"/>
                  <a:pt x="1071192" y="412440"/>
                  <a:pt x="1071192" y="359652"/>
                </a:cubicBezTo>
                <a:cubicBezTo>
                  <a:pt x="1071192" y="306865"/>
                  <a:pt x="1059849" y="265420"/>
                  <a:pt x="1037163" y="235318"/>
                </a:cubicBezTo>
                <a:cubicBezTo>
                  <a:pt x="1014478" y="205217"/>
                  <a:pt x="982980" y="190122"/>
                  <a:pt x="942932" y="190122"/>
                </a:cubicBezTo>
                <a:cubicBezTo>
                  <a:pt x="901749" y="190122"/>
                  <a:pt x="866586" y="204693"/>
                  <a:pt x="837531" y="233661"/>
                </a:cubicBezTo>
                <a:cubicBezTo>
                  <a:pt x="808476" y="262715"/>
                  <a:pt x="777066" y="308435"/>
                  <a:pt x="743299" y="370733"/>
                </a:cubicBezTo>
                <a:cubicBezTo>
                  <a:pt x="796086" y="476395"/>
                  <a:pt x="862136" y="529183"/>
                  <a:pt x="941361" y="529183"/>
                </a:cubicBezTo>
                <a:cubicBezTo>
                  <a:pt x="981322" y="529183"/>
                  <a:pt x="1012995" y="514088"/>
                  <a:pt x="1036291" y="483986"/>
                </a:cubicBezTo>
                <a:close/>
              </a:path>
            </a:pathLst>
          </a:custGeom>
          <a:solidFill>
            <a:schemeClr val="accent3"/>
          </a:solidFill>
          <a:ln w="8717" cap="flat">
            <a:noFill/>
            <a:prstDash val="solid"/>
            <a:miter/>
          </a:ln>
        </p:spPr>
        <p:txBody>
          <a:bodyPr rtlCol="0" anchor="ctr"/>
          <a:lstStyle/>
          <a:p>
            <a:endParaRPr lang="en-US"/>
          </a:p>
        </p:txBody>
      </p:sp>
      <p:sp>
        <p:nvSpPr>
          <p:cNvPr id="58" name="Freeform: Shape 57">
            <a:extLst>
              <a:ext uri="{FF2B5EF4-FFF2-40B4-BE49-F238E27FC236}">
                <a16:creationId xmlns:a16="http://schemas.microsoft.com/office/drawing/2014/main" id="{F8DEB4A8-2408-4F47-9B49-1DCB9B2B8184}"/>
              </a:ext>
            </a:extLst>
          </p:cNvPr>
          <p:cNvSpPr/>
          <p:nvPr/>
        </p:nvSpPr>
        <p:spPr>
          <a:xfrm>
            <a:off x="1219463" y="4990033"/>
            <a:ext cx="374139" cy="414852"/>
          </a:xfrm>
          <a:custGeom>
            <a:avLst/>
            <a:gdLst>
              <a:gd name="connsiteX0" fmla="*/ 652732 w 990221"/>
              <a:gd name="connsiteY0" fmla="*/ 0 h 1097977"/>
              <a:gd name="connsiteX1" fmla="*/ 990222 w 990221"/>
              <a:gd name="connsiteY1" fmla="*/ 1097978 h 1097977"/>
              <a:gd name="connsiteX2" fmla="*/ 0 w 990221"/>
              <a:gd name="connsiteY2" fmla="*/ 1097978 h 1097977"/>
              <a:gd name="connsiteX3" fmla="*/ 339061 w 990221"/>
              <a:gd name="connsiteY3" fmla="*/ 0 h 1097977"/>
              <a:gd name="connsiteX4" fmla="*/ 652732 w 990221"/>
              <a:gd name="connsiteY4" fmla="*/ 0 h 1097977"/>
              <a:gd name="connsiteX5" fmla="*/ 492712 w 990221"/>
              <a:gd name="connsiteY5" fmla="*/ 191780 h 1097977"/>
              <a:gd name="connsiteX6" fmla="*/ 312100 w 990221"/>
              <a:gd name="connsiteY6" fmla="*/ 907943 h 1097977"/>
              <a:gd name="connsiteX7" fmla="*/ 671752 w 990221"/>
              <a:gd name="connsiteY7" fmla="*/ 907943 h 1097977"/>
              <a:gd name="connsiteX8" fmla="*/ 492712 w 990221"/>
              <a:gd name="connsiteY8" fmla="*/ 191780 h 1097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90221" h="1097977">
                <a:moveTo>
                  <a:pt x="652732" y="0"/>
                </a:moveTo>
                <a:lnTo>
                  <a:pt x="990222" y="1097978"/>
                </a:lnTo>
                <a:lnTo>
                  <a:pt x="0" y="1097978"/>
                </a:lnTo>
                <a:lnTo>
                  <a:pt x="339061" y="0"/>
                </a:lnTo>
                <a:lnTo>
                  <a:pt x="652732" y="0"/>
                </a:lnTo>
                <a:close/>
                <a:moveTo>
                  <a:pt x="492712" y="191780"/>
                </a:moveTo>
                <a:lnTo>
                  <a:pt x="312100" y="907943"/>
                </a:lnTo>
                <a:lnTo>
                  <a:pt x="671752" y="907943"/>
                </a:lnTo>
                <a:lnTo>
                  <a:pt x="492712" y="191780"/>
                </a:lnTo>
                <a:close/>
              </a:path>
            </a:pathLst>
          </a:custGeom>
          <a:solidFill>
            <a:schemeClr val="accent2"/>
          </a:solidFill>
          <a:ln w="8717" cap="flat">
            <a:noFill/>
            <a:prstDash val="solid"/>
            <a:miter/>
          </a:ln>
        </p:spPr>
        <p:txBody>
          <a:bodyPr rtlCol="0" anchor="ctr"/>
          <a:lstStyle/>
          <a:p>
            <a:endParaRPr lang="en-US"/>
          </a:p>
        </p:txBody>
      </p:sp>
      <p:grpSp>
        <p:nvGrpSpPr>
          <p:cNvPr id="59" name="Graphic 51">
            <a:extLst>
              <a:ext uri="{FF2B5EF4-FFF2-40B4-BE49-F238E27FC236}">
                <a16:creationId xmlns:a16="http://schemas.microsoft.com/office/drawing/2014/main" id="{0781DDF8-CD7B-4C99-A204-C90E57996004}"/>
              </a:ext>
            </a:extLst>
          </p:cNvPr>
          <p:cNvGrpSpPr/>
          <p:nvPr/>
        </p:nvGrpSpPr>
        <p:grpSpPr>
          <a:xfrm>
            <a:off x="3666473" y="-141957"/>
            <a:ext cx="383864" cy="519984"/>
            <a:chOff x="3318160" y="1109582"/>
            <a:chExt cx="1015961" cy="1376223"/>
          </a:xfrm>
          <a:solidFill>
            <a:schemeClr val="accent2"/>
          </a:solidFill>
        </p:grpSpPr>
        <p:sp>
          <p:nvSpPr>
            <p:cNvPr id="60" name="Freeform: Shape 59">
              <a:extLst>
                <a:ext uri="{FF2B5EF4-FFF2-40B4-BE49-F238E27FC236}">
                  <a16:creationId xmlns:a16="http://schemas.microsoft.com/office/drawing/2014/main" id="{8F7F40FC-1F36-4A5E-889C-642B82C959E3}"/>
                </a:ext>
              </a:extLst>
            </p:cNvPr>
            <p:cNvSpPr/>
            <p:nvPr/>
          </p:nvSpPr>
          <p:spPr>
            <a:xfrm>
              <a:off x="3318160" y="1947200"/>
              <a:ext cx="1015961" cy="538605"/>
            </a:xfrm>
            <a:custGeom>
              <a:avLst/>
              <a:gdLst>
                <a:gd name="connsiteX0" fmla="*/ 0 w 1015961"/>
                <a:gd name="connsiteY0" fmla="*/ 198498 h 538605"/>
                <a:gd name="connsiteX1" fmla="*/ 0 w 1015961"/>
                <a:gd name="connsiteY1" fmla="*/ 0 h 538605"/>
                <a:gd name="connsiteX2" fmla="*/ 1015961 w 1015961"/>
                <a:gd name="connsiteY2" fmla="*/ 0 h 538605"/>
                <a:gd name="connsiteX3" fmla="*/ 1015961 w 1015961"/>
                <a:gd name="connsiteY3" fmla="*/ 198498 h 538605"/>
                <a:gd name="connsiteX4" fmla="*/ 0 w 1015961"/>
                <a:gd name="connsiteY4" fmla="*/ 198498 h 538605"/>
                <a:gd name="connsiteX5" fmla="*/ 0 w 1015961"/>
                <a:gd name="connsiteY5" fmla="*/ 538606 h 538605"/>
                <a:gd name="connsiteX6" fmla="*/ 0 w 1015961"/>
                <a:gd name="connsiteY6" fmla="*/ 340021 h 538605"/>
                <a:gd name="connsiteX7" fmla="*/ 1015961 w 1015961"/>
                <a:gd name="connsiteY7" fmla="*/ 340021 h 538605"/>
                <a:gd name="connsiteX8" fmla="*/ 1015961 w 1015961"/>
                <a:gd name="connsiteY8" fmla="*/ 538606 h 538605"/>
                <a:gd name="connsiteX9" fmla="*/ 0 w 1015961"/>
                <a:gd name="connsiteY9" fmla="*/ 538606 h 538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15961" h="538605">
                  <a:moveTo>
                    <a:pt x="0" y="198498"/>
                  </a:moveTo>
                  <a:lnTo>
                    <a:pt x="0" y="0"/>
                  </a:lnTo>
                  <a:lnTo>
                    <a:pt x="1015961" y="0"/>
                  </a:lnTo>
                  <a:lnTo>
                    <a:pt x="1015961" y="198498"/>
                  </a:lnTo>
                  <a:lnTo>
                    <a:pt x="0" y="198498"/>
                  </a:lnTo>
                  <a:close/>
                  <a:moveTo>
                    <a:pt x="0" y="538606"/>
                  </a:moveTo>
                  <a:lnTo>
                    <a:pt x="0" y="340021"/>
                  </a:lnTo>
                  <a:lnTo>
                    <a:pt x="1015961" y="340021"/>
                  </a:lnTo>
                  <a:lnTo>
                    <a:pt x="1015961" y="538606"/>
                  </a:lnTo>
                  <a:lnTo>
                    <a:pt x="0" y="538606"/>
                  </a:lnTo>
                  <a:close/>
                </a:path>
              </a:pathLst>
            </a:custGeom>
            <a:grpFill/>
            <a:ln w="8717" cap="flat">
              <a:noFill/>
              <a:prstDash val="solid"/>
              <a:miter/>
            </a:ln>
          </p:spPr>
          <p:txBody>
            <a:bodyPr rtlCol="0" anchor="ctr"/>
            <a:lstStyle/>
            <a:p>
              <a:endParaRPr lang="en-US"/>
            </a:p>
          </p:txBody>
        </p:sp>
        <p:sp>
          <p:nvSpPr>
            <p:cNvPr id="61" name="Freeform: Shape 60">
              <a:extLst>
                <a:ext uri="{FF2B5EF4-FFF2-40B4-BE49-F238E27FC236}">
                  <a16:creationId xmlns:a16="http://schemas.microsoft.com/office/drawing/2014/main" id="{82898537-9783-4A0E-87E9-4071B4F49105}"/>
                </a:ext>
              </a:extLst>
            </p:cNvPr>
            <p:cNvSpPr/>
            <p:nvPr/>
          </p:nvSpPr>
          <p:spPr>
            <a:xfrm>
              <a:off x="3525645" y="1109582"/>
              <a:ext cx="600903" cy="666342"/>
            </a:xfrm>
            <a:custGeom>
              <a:avLst/>
              <a:gdLst>
                <a:gd name="connsiteX0" fmla="*/ 396124 w 600903"/>
                <a:gd name="connsiteY0" fmla="*/ 0 h 666342"/>
                <a:gd name="connsiteX1" fmla="*/ 600904 w 600903"/>
                <a:gd name="connsiteY1" fmla="*/ 666343 h 666342"/>
                <a:gd name="connsiteX2" fmla="*/ 0 w 600903"/>
                <a:gd name="connsiteY2" fmla="*/ 666343 h 666342"/>
                <a:gd name="connsiteX3" fmla="*/ 205827 w 600903"/>
                <a:gd name="connsiteY3" fmla="*/ 0 h 666342"/>
                <a:gd name="connsiteX4" fmla="*/ 396124 w 600903"/>
                <a:gd name="connsiteY4" fmla="*/ 0 h 666342"/>
                <a:gd name="connsiteX5" fmla="*/ 299100 w 600903"/>
                <a:gd name="connsiteY5" fmla="*/ 116307 h 666342"/>
                <a:gd name="connsiteX6" fmla="*/ 189511 w 600903"/>
                <a:gd name="connsiteY6" fmla="*/ 550909 h 666342"/>
                <a:gd name="connsiteX7" fmla="*/ 407815 w 600903"/>
                <a:gd name="connsiteY7" fmla="*/ 550909 h 666342"/>
                <a:gd name="connsiteX8" fmla="*/ 299100 w 600903"/>
                <a:gd name="connsiteY8" fmla="*/ 116307 h 666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0903" h="666342">
                  <a:moveTo>
                    <a:pt x="396124" y="0"/>
                  </a:moveTo>
                  <a:lnTo>
                    <a:pt x="600904" y="666343"/>
                  </a:lnTo>
                  <a:lnTo>
                    <a:pt x="0" y="666343"/>
                  </a:lnTo>
                  <a:lnTo>
                    <a:pt x="205827" y="0"/>
                  </a:lnTo>
                  <a:lnTo>
                    <a:pt x="396124" y="0"/>
                  </a:lnTo>
                  <a:close/>
                  <a:moveTo>
                    <a:pt x="299100" y="116307"/>
                  </a:moveTo>
                  <a:lnTo>
                    <a:pt x="189511" y="550909"/>
                  </a:lnTo>
                  <a:lnTo>
                    <a:pt x="407815" y="550909"/>
                  </a:lnTo>
                  <a:lnTo>
                    <a:pt x="299100" y="116307"/>
                  </a:lnTo>
                  <a:close/>
                </a:path>
              </a:pathLst>
            </a:custGeom>
            <a:grpFill/>
            <a:ln w="8717" cap="flat">
              <a:noFill/>
              <a:prstDash val="solid"/>
              <a:miter/>
            </a:ln>
          </p:spPr>
          <p:txBody>
            <a:bodyPr rtlCol="0" anchor="ctr"/>
            <a:lstStyle/>
            <a:p>
              <a:endParaRPr lang="en-US"/>
            </a:p>
          </p:txBody>
        </p:sp>
      </p:grpSp>
      <p:sp>
        <p:nvSpPr>
          <p:cNvPr id="62" name="Freeform: Shape 61">
            <a:extLst>
              <a:ext uri="{FF2B5EF4-FFF2-40B4-BE49-F238E27FC236}">
                <a16:creationId xmlns:a16="http://schemas.microsoft.com/office/drawing/2014/main" id="{29479295-595E-49D6-ABCA-E6171837F7D1}"/>
              </a:ext>
            </a:extLst>
          </p:cNvPr>
          <p:cNvSpPr/>
          <p:nvPr/>
        </p:nvSpPr>
        <p:spPr>
          <a:xfrm>
            <a:off x="10623360" y="803186"/>
            <a:ext cx="281964" cy="414886"/>
          </a:xfrm>
          <a:custGeom>
            <a:avLst/>
            <a:gdLst>
              <a:gd name="connsiteX0" fmla="*/ 746265 w 746265"/>
              <a:gd name="connsiteY0" fmla="*/ 0 h 1098065"/>
              <a:gd name="connsiteX1" fmla="*/ 746265 w 746265"/>
              <a:gd name="connsiteY1" fmla="*/ 188552 h 1098065"/>
              <a:gd name="connsiteX2" fmla="*/ 274145 w 746265"/>
              <a:gd name="connsiteY2" fmla="*/ 188552 h 1098065"/>
              <a:gd name="connsiteX3" fmla="*/ 557714 w 746265"/>
              <a:gd name="connsiteY3" fmla="*/ 499081 h 1098065"/>
              <a:gd name="connsiteX4" fmla="*/ 557714 w 746265"/>
              <a:gd name="connsiteY4" fmla="*/ 594186 h 1098065"/>
              <a:gd name="connsiteX5" fmla="*/ 274145 w 746265"/>
              <a:gd name="connsiteY5" fmla="*/ 909514 h 1098065"/>
              <a:gd name="connsiteX6" fmla="*/ 746265 w 746265"/>
              <a:gd name="connsiteY6" fmla="*/ 909514 h 1098065"/>
              <a:gd name="connsiteX7" fmla="*/ 746265 w 746265"/>
              <a:gd name="connsiteY7" fmla="*/ 1098065 h 1098065"/>
              <a:gd name="connsiteX8" fmla="*/ 0 w 746265"/>
              <a:gd name="connsiteY8" fmla="*/ 1098065 h 1098065"/>
              <a:gd name="connsiteX9" fmla="*/ 0 w 746265"/>
              <a:gd name="connsiteY9" fmla="*/ 917454 h 1098065"/>
              <a:gd name="connsiteX10" fmla="*/ 329551 w 746265"/>
              <a:gd name="connsiteY10" fmla="*/ 549862 h 1098065"/>
              <a:gd name="connsiteX11" fmla="*/ 0 w 746265"/>
              <a:gd name="connsiteY11" fmla="*/ 180699 h 1098065"/>
              <a:gd name="connsiteX12" fmla="*/ 0 w 746265"/>
              <a:gd name="connsiteY12" fmla="*/ 87 h 1098065"/>
              <a:gd name="connsiteX13" fmla="*/ 746265 w 746265"/>
              <a:gd name="connsiteY13" fmla="*/ 87 h 1098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46265" h="1098065">
                <a:moveTo>
                  <a:pt x="746265" y="0"/>
                </a:moveTo>
                <a:lnTo>
                  <a:pt x="746265" y="188552"/>
                </a:lnTo>
                <a:lnTo>
                  <a:pt x="274145" y="188552"/>
                </a:lnTo>
                <a:lnTo>
                  <a:pt x="557714" y="499081"/>
                </a:lnTo>
                <a:lnTo>
                  <a:pt x="557714" y="594186"/>
                </a:lnTo>
                <a:lnTo>
                  <a:pt x="274145" y="909514"/>
                </a:lnTo>
                <a:lnTo>
                  <a:pt x="746265" y="909514"/>
                </a:lnTo>
                <a:lnTo>
                  <a:pt x="746265" y="1098065"/>
                </a:lnTo>
                <a:lnTo>
                  <a:pt x="0" y="1098065"/>
                </a:lnTo>
                <a:lnTo>
                  <a:pt x="0" y="917454"/>
                </a:lnTo>
                <a:lnTo>
                  <a:pt x="329551" y="549862"/>
                </a:lnTo>
                <a:lnTo>
                  <a:pt x="0" y="180699"/>
                </a:lnTo>
                <a:lnTo>
                  <a:pt x="0" y="87"/>
                </a:lnTo>
                <a:lnTo>
                  <a:pt x="746265" y="87"/>
                </a:lnTo>
                <a:close/>
              </a:path>
            </a:pathLst>
          </a:custGeom>
          <a:solidFill>
            <a:schemeClr val="accent2"/>
          </a:solidFill>
          <a:ln w="8717" cap="flat">
            <a:noFill/>
            <a:prstDash val="solid"/>
            <a:miter/>
          </a:ln>
        </p:spPr>
        <p:txBody>
          <a:bodyPr rtlCol="0" anchor="ctr"/>
          <a:lstStyle/>
          <a:p>
            <a:endParaRPr lang="en-US"/>
          </a:p>
        </p:txBody>
      </p:sp>
      <p:grpSp>
        <p:nvGrpSpPr>
          <p:cNvPr id="77" name="Group 76">
            <a:extLst>
              <a:ext uri="{FF2B5EF4-FFF2-40B4-BE49-F238E27FC236}">
                <a16:creationId xmlns:a16="http://schemas.microsoft.com/office/drawing/2014/main" id="{6E0B6232-762D-4A7B-8A74-C9E737A1C1B9}"/>
              </a:ext>
            </a:extLst>
          </p:cNvPr>
          <p:cNvGrpSpPr/>
          <p:nvPr/>
        </p:nvGrpSpPr>
        <p:grpSpPr>
          <a:xfrm>
            <a:off x="2193866" y="2181137"/>
            <a:ext cx="7702053" cy="4776301"/>
            <a:chOff x="2268840" y="1878721"/>
            <a:chExt cx="7702053" cy="4776301"/>
          </a:xfrm>
        </p:grpSpPr>
        <p:sp>
          <p:nvSpPr>
            <p:cNvPr id="67" name="Freeform: Shape 66">
              <a:extLst>
                <a:ext uri="{FF2B5EF4-FFF2-40B4-BE49-F238E27FC236}">
                  <a16:creationId xmlns:a16="http://schemas.microsoft.com/office/drawing/2014/main" id="{71DEE9BF-5F6D-4333-A73A-5836616E32AD}"/>
                </a:ext>
              </a:extLst>
            </p:cNvPr>
            <p:cNvSpPr/>
            <p:nvPr/>
          </p:nvSpPr>
          <p:spPr>
            <a:xfrm rot="363745">
              <a:off x="2268840" y="1878721"/>
              <a:ext cx="7702053" cy="4776301"/>
            </a:xfrm>
            <a:custGeom>
              <a:avLst/>
              <a:gdLst>
                <a:gd name="connsiteX0" fmla="*/ 90917 w 7702053"/>
                <a:gd name="connsiteY0" fmla="*/ 0 h 4776301"/>
                <a:gd name="connsiteX1" fmla="*/ 7611136 w 7702053"/>
                <a:gd name="connsiteY1" fmla="*/ 0 h 4776301"/>
                <a:gd name="connsiteX2" fmla="*/ 7702053 w 7702053"/>
                <a:gd name="connsiteY2" fmla="*/ 90917 h 4776301"/>
                <a:gd name="connsiteX3" fmla="*/ 7702053 w 7702053"/>
                <a:gd name="connsiteY3" fmla="*/ 4776301 h 4776301"/>
                <a:gd name="connsiteX4" fmla="*/ 0 w 7702053"/>
                <a:gd name="connsiteY4" fmla="*/ 4776301 h 4776301"/>
                <a:gd name="connsiteX5" fmla="*/ 0 w 7702053"/>
                <a:gd name="connsiteY5" fmla="*/ 90917 h 4776301"/>
                <a:gd name="connsiteX6" fmla="*/ 90917 w 7702053"/>
                <a:gd name="connsiteY6" fmla="*/ 0 h 4776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702053" h="4776301">
                  <a:moveTo>
                    <a:pt x="90917" y="0"/>
                  </a:moveTo>
                  <a:lnTo>
                    <a:pt x="7611136" y="0"/>
                  </a:lnTo>
                  <a:cubicBezTo>
                    <a:pt x="7661348" y="0"/>
                    <a:pt x="7702053" y="40705"/>
                    <a:pt x="7702053" y="90917"/>
                  </a:cubicBezTo>
                  <a:lnTo>
                    <a:pt x="7702053" y="4776301"/>
                  </a:lnTo>
                  <a:lnTo>
                    <a:pt x="0" y="4776301"/>
                  </a:lnTo>
                  <a:lnTo>
                    <a:pt x="0" y="90917"/>
                  </a:lnTo>
                  <a:cubicBezTo>
                    <a:pt x="0" y="40705"/>
                    <a:pt x="40705" y="0"/>
                    <a:pt x="90917"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68" name="Group 67">
              <a:extLst>
                <a:ext uri="{FF2B5EF4-FFF2-40B4-BE49-F238E27FC236}">
                  <a16:creationId xmlns:a16="http://schemas.microsoft.com/office/drawing/2014/main" id="{929C13C8-99A2-4C1F-885D-85D119F58D95}"/>
                </a:ext>
              </a:extLst>
            </p:cNvPr>
            <p:cNvGrpSpPr/>
            <p:nvPr/>
          </p:nvGrpSpPr>
          <p:grpSpPr>
            <a:xfrm rot="363745">
              <a:off x="2651377" y="1920926"/>
              <a:ext cx="363158" cy="4386104"/>
              <a:chOff x="2629746" y="2471896"/>
              <a:chExt cx="363158" cy="4386104"/>
            </a:xfrm>
            <a:solidFill>
              <a:schemeClr val="bg2"/>
            </a:solidFill>
          </p:grpSpPr>
          <p:sp useBgFill="1">
            <p:nvSpPr>
              <p:cNvPr id="69" name="Freeform: Shape 68">
                <a:extLst>
                  <a:ext uri="{FF2B5EF4-FFF2-40B4-BE49-F238E27FC236}">
                    <a16:creationId xmlns:a16="http://schemas.microsoft.com/office/drawing/2014/main" id="{AC3C5417-536C-4686-9531-62F26A5DBA7B}"/>
                  </a:ext>
                </a:extLst>
              </p:cNvPr>
              <p:cNvSpPr/>
              <p:nvPr/>
            </p:nvSpPr>
            <p:spPr>
              <a:xfrm>
                <a:off x="2657668" y="6767349"/>
                <a:ext cx="307314" cy="90651"/>
              </a:xfrm>
              <a:custGeom>
                <a:avLst/>
                <a:gdLst>
                  <a:gd name="connsiteX0" fmla="*/ 153657 w 307314"/>
                  <a:gd name="connsiteY0" fmla="*/ 0 h 90651"/>
                  <a:gd name="connsiteX1" fmla="*/ 282053 w 307314"/>
                  <a:gd name="connsiteY1" fmla="*/ 53184 h 90651"/>
                  <a:gd name="connsiteX2" fmla="*/ 307314 w 307314"/>
                  <a:gd name="connsiteY2" fmla="*/ 90651 h 90651"/>
                  <a:gd name="connsiteX3" fmla="*/ 0 w 307314"/>
                  <a:gd name="connsiteY3" fmla="*/ 90651 h 90651"/>
                  <a:gd name="connsiteX4" fmla="*/ 25262 w 307314"/>
                  <a:gd name="connsiteY4" fmla="*/ 53184 h 90651"/>
                  <a:gd name="connsiteX5" fmla="*/ 153657 w 307314"/>
                  <a:gd name="connsiteY5" fmla="*/ 0 h 90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7314" h="90651">
                    <a:moveTo>
                      <a:pt x="153657" y="0"/>
                    </a:moveTo>
                    <a:cubicBezTo>
                      <a:pt x="203799" y="0"/>
                      <a:pt x="249194" y="20324"/>
                      <a:pt x="282053" y="53184"/>
                    </a:cubicBezTo>
                    <a:lnTo>
                      <a:pt x="307314" y="90651"/>
                    </a:lnTo>
                    <a:lnTo>
                      <a:pt x="0" y="90651"/>
                    </a:lnTo>
                    <a:lnTo>
                      <a:pt x="25262" y="53184"/>
                    </a:lnTo>
                    <a:cubicBezTo>
                      <a:pt x="58121" y="20324"/>
                      <a:pt x="103516" y="0"/>
                      <a:pt x="153657"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70" name="Oval 69">
                <a:extLst>
                  <a:ext uri="{FF2B5EF4-FFF2-40B4-BE49-F238E27FC236}">
                    <a16:creationId xmlns:a16="http://schemas.microsoft.com/office/drawing/2014/main" id="{56711B86-DB47-47C6-ABA1-2325CF51E09A}"/>
                  </a:ext>
                </a:extLst>
              </p:cNvPr>
              <p:cNvSpPr/>
              <p:nvPr/>
            </p:nvSpPr>
            <p:spPr>
              <a:xfrm>
                <a:off x="2629746" y="2471896"/>
                <a:ext cx="363158" cy="36315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1" name="Oval 70">
                <a:extLst>
                  <a:ext uri="{FF2B5EF4-FFF2-40B4-BE49-F238E27FC236}">
                    <a16:creationId xmlns:a16="http://schemas.microsoft.com/office/drawing/2014/main" id="{E634CA4F-CB0B-4BA5-93F8-7F129058DC4E}"/>
                  </a:ext>
                </a:extLst>
              </p:cNvPr>
              <p:cNvSpPr/>
              <p:nvPr/>
            </p:nvSpPr>
            <p:spPr>
              <a:xfrm>
                <a:off x="2629746" y="3187805"/>
                <a:ext cx="363158" cy="36315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2" name="Oval 71">
                <a:extLst>
                  <a:ext uri="{FF2B5EF4-FFF2-40B4-BE49-F238E27FC236}">
                    <a16:creationId xmlns:a16="http://schemas.microsoft.com/office/drawing/2014/main" id="{27850BA9-88E1-49BB-AD52-FD57EF7C917E}"/>
                  </a:ext>
                </a:extLst>
              </p:cNvPr>
              <p:cNvSpPr/>
              <p:nvPr/>
            </p:nvSpPr>
            <p:spPr>
              <a:xfrm>
                <a:off x="2629746" y="3903714"/>
                <a:ext cx="363158" cy="36315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3" name="Oval 72">
                <a:extLst>
                  <a:ext uri="{FF2B5EF4-FFF2-40B4-BE49-F238E27FC236}">
                    <a16:creationId xmlns:a16="http://schemas.microsoft.com/office/drawing/2014/main" id="{1203624F-B599-4F77-A618-58A78E803512}"/>
                  </a:ext>
                </a:extLst>
              </p:cNvPr>
              <p:cNvSpPr/>
              <p:nvPr/>
            </p:nvSpPr>
            <p:spPr>
              <a:xfrm>
                <a:off x="2629746" y="4619623"/>
                <a:ext cx="363158" cy="36315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4" name="Oval 73">
                <a:extLst>
                  <a:ext uri="{FF2B5EF4-FFF2-40B4-BE49-F238E27FC236}">
                    <a16:creationId xmlns:a16="http://schemas.microsoft.com/office/drawing/2014/main" id="{25CF21CD-66E5-42D2-B71B-53F0CA3E30B7}"/>
                  </a:ext>
                </a:extLst>
              </p:cNvPr>
              <p:cNvSpPr/>
              <p:nvPr/>
            </p:nvSpPr>
            <p:spPr>
              <a:xfrm>
                <a:off x="2629746" y="5335532"/>
                <a:ext cx="363158" cy="36315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5" name="Oval 74">
                <a:extLst>
                  <a:ext uri="{FF2B5EF4-FFF2-40B4-BE49-F238E27FC236}">
                    <a16:creationId xmlns:a16="http://schemas.microsoft.com/office/drawing/2014/main" id="{EAE3832D-F18C-4476-B056-74695EB07490}"/>
                  </a:ext>
                </a:extLst>
              </p:cNvPr>
              <p:cNvSpPr/>
              <p:nvPr/>
            </p:nvSpPr>
            <p:spPr>
              <a:xfrm>
                <a:off x="2629746" y="6051440"/>
                <a:ext cx="363158" cy="36315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3" name="Graphic 51">
            <a:extLst>
              <a:ext uri="{FF2B5EF4-FFF2-40B4-BE49-F238E27FC236}">
                <a16:creationId xmlns:a16="http://schemas.microsoft.com/office/drawing/2014/main" id="{0781DDF8-CD7B-4C99-A204-C90E57996004}"/>
              </a:ext>
            </a:extLst>
          </p:cNvPr>
          <p:cNvGrpSpPr/>
          <p:nvPr/>
        </p:nvGrpSpPr>
        <p:grpSpPr>
          <a:xfrm>
            <a:off x="177587" y="2835054"/>
            <a:ext cx="389996" cy="342128"/>
            <a:chOff x="5440824" y="0"/>
            <a:chExt cx="1032190" cy="905499"/>
          </a:xfrm>
          <a:solidFill>
            <a:schemeClr val="accent1"/>
          </a:solidFill>
        </p:grpSpPr>
        <p:sp>
          <p:nvSpPr>
            <p:cNvPr id="64" name="Freeform: Shape 63">
              <a:extLst>
                <a:ext uri="{FF2B5EF4-FFF2-40B4-BE49-F238E27FC236}">
                  <a16:creationId xmlns:a16="http://schemas.microsoft.com/office/drawing/2014/main" id="{51B70DCC-799F-46D1-8460-02E1416FC8C7}"/>
                </a:ext>
              </a:extLst>
            </p:cNvPr>
            <p:cNvSpPr/>
            <p:nvPr/>
          </p:nvSpPr>
          <p:spPr>
            <a:xfrm>
              <a:off x="5440824" y="366719"/>
              <a:ext cx="1032190" cy="538780"/>
            </a:xfrm>
            <a:custGeom>
              <a:avLst/>
              <a:gdLst>
                <a:gd name="connsiteX0" fmla="*/ 0 w 1032190"/>
                <a:gd name="connsiteY0" fmla="*/ 198585 h 538780"/>
                <a:gd name="connsiteX1" fmla="*/ 0 w 1032190"/>
                <a:gd name="connsiteY1" fmla="*/ 0 h 538780"/>
                <a:gd name="connsiteX2" fmla="*/ 1032190 w 1032190"/>
                <a:gd name="connsiteY2" fmla="*/ 0 h 538780"/>
                <a:gd name="connsiteX3" fmla="*/ 1032190 w 1032190"/>
                <a:gd name="connsiteY3" fmla="*/ 198498 h 538780"/>
                <a:gd name="connsiteX4" fmla="*/ 0 w 1032190"/>
                <a:gd name="connsiteY4" fmla="*/ 198498 h 538780"/>
                <a:gd name="connsiteX5" fmla="*/ 0 w 1032190"/>
                <a:gd name="connsiteY5" fmla="*/ 538693 h 538780"/>
                <a:gd name="connsiteX6" fmla="*/ 0 w 1032190"/>
                <a:gd name="connsiteY6" fmla="*/ 340195 h 538780"/>
                <a:gd name="connsiteX7" fmla="*/ 1032190 w 1032190"/>
                <a:gd name="connsiteY7" fmla="*/ 340195 h 538780"/>
                <a:gd name="connsiteX8" fmla="*/ 1032190 w 1032190"/>
                <a:gd name="connsiteY8" fmla="*/ 538781 h 538780"/>
                <a:gd name="connsiteX9" fmla="*/ 0 w 1032190"/>
                <a:gd name="connsiteY9" fmla="*/ 538781 h 538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32190" h="538780">
                  <a:moveTo>
                    <a:pt x="0" y="198585"/>
                  </a:moveTo>
                  <a:lnTo>
                    <a:pt x="0" y="0"/>
                  </a:lnTo>
                  <a:lnTo>
                    <a:pt x="1032190" y="0"/>
                  </a:lnTo>
                  <a:lnTo>
                    <a:pt x="1032190" y="198498"/>
                  </a:lnTo>
                  <a:lnTo>
                    <a:pt x="0" y="198498"/>
                  </a:lnTo>
                  <a:close/>
                  <a:moveTo>
                    <a:pt x="0" y="538693"/>
                  </a:moveTo>
                  <a:lnTo>
                    <a:pt x="0" y="340195"/>
                  </a:lnTo>
                  <a:lnTo>
                    <a:pt x="1032190" y="340195"/>
                  </a:lnTo>
                  <a:lnTo>
                    <a:pt x="1032190" y="538781"/>
                  </a:lnTo>
                  <a:lnTo>
                    <a:pt x="0" y="538781"/>
                  </a:lnTo>
                  <a:close/>
                </a:path>
              </a:pathLst>
            </a:custGeom>
            <a:grpFill/>
            <a:ln w="8717" cap="flat">
              <a:noFill/>
              <a:prstDash val="solid"/>
              <a:miter/>
            </a:ln>
          </p:spPr>
          <p:txBody>
            <a:bodyPr rtlCol="0" anchor="ctr"/>
            <a:lstStyle/>
            <a:p>
              <a:endParaRPr lang="en-US"/>
            </a:p>
          </p:txBody>
        </p:sp>
        <p:sp>
          <p:nvSpPr>
            <p:cNvPr id="65" name="Freeform: Shape 64">
              <a:extLst>
                <a:ext uri="{FF2B5EF4-FFF2-40B4-BE49-F238E27FC236}">
                  <a16:creationId xmlns:a16="http://schemas.microsoft.com/office/drawing/2014/main" id="{1BECF50F-E921-4326-BD8B-9681BC455DD1}"/>
                </a:ext>
              </a:extLst>
            </p:cNvPr>
            <p:cNvSpPr/>
            <p:nvPr/>
          </p:nvSpPr>
          <p:spPr>
            <a:xfrm>
              <a:off x="5440824" y="0"/>
              <a:ext cx="1032190" cy="198498"/>
            </a:xfrm>
            <a:custGeom>
              <a:avLst/>
              <a:gdLst>
                <a:gd name="connsiteX0" fmla="*/ 0 w 1032190"/>
                <a:gd name="connsiteY0" fmla="*/ 0 h 198498"/>
                <a:gd name="connsiteX1" fmla="*/ 1032190 w 1032190"/>
                <a:gd name="connsiteY1" fmla="*/ 0 h 198498"/>
                <a:gd name="connsiteX2" fmla="*/ 1032190 w 1032190"/>
                <a:gd name="connsiteY2" fmla="*/ 198498 h 198498"/>
                <a:gd name="connsiteX3" fmla="*/ 0 w 1032190"/>
                <a:gd name="connsiteY3" fmla="*/ 198498 h 198498"/>
              </a:gdLst>
              <a:ahLst/>
              <a:cxnLst>
                <a:cxn ang="0">
                  <a:pos x="connsiteX0" y="connsiteY0"/>
                </a:cxn>
                <a:cxn ang="0">
                  <a:pos x="connsiteX1" y="connsiteY1"/>
                </a:cxn>
                <a:cxn ang="0">
                  <a:pos x="connsiteX2" y="connsiteY2"/>
                </a:cxn>
                <a:cxn ang="0">
                  <a:pos x="connsiteX3" y="connsiteY3"/>
                </a:cxn>
              </a:cxnLst>
              <a:rect l="l" t="t" r="r" b="b"/>
              <a:pathLst>
                <a:path w="1032190" h="198498">
                  <a:moveTo>
                    <a:pt x="0" y="0"/>
                  </a:moveTo>
                  <a:lnTo>
                    <a:pt x="1032190" y="0"/>
                  </a:lnTo>
                  <a:lnTo>
                    <a:pt x="1032190" y="198498"/>
                  </a:lnTo>
                  <a:lnTo>
                    <a:pt x="0" y="198498"/>
                  </a:lnTo>
                  <a:close/>
                </a:path>
              </a:pathLst>
            </a:custGeom>
            <a:grpFill/>
            <a:ln w="8717" cap="flat">
              <a:noFill/>
              <a:prstDash val="solid"/>
              <a:miter/>
            </a:ln>
          </p:spPr>
          <p:txBody>
            <a:bodyPr rtlCol="0" anchor="ctr"/>
            <a:lstStyle/>
            <a:p>
              <a:endParaRPr lang="en-US"/>
            </a:p>
          </p:txBody>
        </p:sp>
      </p:grpSp>
      <p:grpSp>
        <p:nvGrpSpPr>
          <p:cNvPr id="107" name="Group 106">
            <a:extLst>
              <a:ext uri="{FF2B5EF4-FFF2-40B4-BE49-F238E27FC236}">
                <a16:creationId xmlns:a16="http://schemas.microsoft.com/office/drawing/2014/main" id="{070C9445-2553-44DD-A4F4-A8251D2FD276}"/>
              </a:ext>
            </a:extLst>
          </p:cNvPr>
          <p:cNvGrpSpPr/>
          <p:nvPr/>
        </p:nvGrpSpPr>
        <p:grpSpPr>
          <a:xfrm>
            <a:off x="1958539" y="2081699"/>
            <a:ext cx="7702053" cy="4776301"/>
            <a:chOff x="2244974" y="2081699"/>
            <a:chExt cx="7702053" cy="4776301"/>
          </a:xfrm>
        </p:grpSpPr>
        <p:sp>
          <p:nvSpPr>
            <p:cNvPr id="51" name="Freeform: Shape 50">
              <a:extLst>
                <a:ext uri="{FF2B5EF4-FFF2-40B4-BE49-F238E27FC236}">
                  <a16:creationId xmlns:a16="http://schemas.microsoft.com/office/drawing/2014/main" id="{9F162BB3-FF17-47A2-994A-7CA996385B23}"/>
                </a:ext>
              </a:extLst>
            </p:cNvPr>
            <p:cNvSpPr/>
            <p:nvPr/>
          </p:nvSpPr>
          <p:spPr>
            <a:xfrm>
              <a:off x="2244974" y="2081699"/>
              <a:ext cx="7702053" cy="4776301"/>
            </a:xfrm>
            <a:custGeom>
              <a:avLst/>
              <a:gdLst>
                <a:gd name="connsiteX0" fmla="*/ 90917 w 7702053"/>
                <a:gd name="connsiteY0" fmla="*/ 0 h 4776301"/>
                <a:gd name="connsiteX1" fmla="*/ 7611136 w 7702053"/>
                <a:gd name="connsiteY1" fmla="*/ 0 h 4776301"/>
                <a:gd name="connsiteX2" fmla="*/ 7702053 w 7702053"/>
                <a:gd name="connsiteY2" fmla="*/ 90917 h 4776301"/>
                <a:gd name="connsiteX3" fmla="*/ 7702053 w 7702053"/>
                <a:gd name="connsiteY3" fmla="*/ 4776301 h 4776301"/>
                <a:gd name="connsiteX4" fmla="*/ 0 w 7702053"/>
                <a:gd name="connsiteY4" fmla="*/ 4776301 h 4776301"/>
                <a:gd name="connsiteX5" fmla="*/ 0 w 7702053"/>
                <a:gd name="connsiteY5" fmla="*/ 90917 h 4776301"/>
                <a:gd name="connsiteX6" fmla="*/ 90917 w 7702053"/>
                <a:gd name="connsiteY6" fmla="*/ 0 h 4776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702053" h="4776301">
                  <a:moveTo>
                    <a:pt x="90917" y="0"/>
                  </a:moveTo>
                  <a:lnTo>
                    <a:pt x="7611136" y="0"/>
                  </a:lnTo>
                  <a:cubicBezTo>
                    <a:pt x="7661348" y="0"/>
                    <a:pt x="7702053" y="40705"/>
                    <a:pt x="7702053" y="90917"/>
                  </a:cubicBezTo>
                  <a:lnTo>
                    <a:pt x="7702053" y="4776301"/>
                  </a:lnTo>
                  <a:lnTo>
                    <a:pt x="0" y="4776301"/>
                  </a:lnTo>
                  <a:lnTo>
                    <a:pt x="0" y="90917"/>
                  </a:lnTo>
                  <a:cubicBezTo>
                    <a:pt x="0" y="40705"/>
                    <a:pt x="40705" y="0"/>
                    <a:pt x="90917"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66" name="Group 65">
              <a:extLst>
                <a:ext uri="{FF2B5EF4-FFF2-40B4-BE49-F238E27FC236}">
                  <a16:creationId xmlns:a16="http://schemas.microsoft.com/office/drawing/2014/main" id="{29E62675-E304-47B3-B80D-FBA3B569E8F8}"/>
                </a:ext>
              </a:extLst>
            </p:cNvPr>
            <p:cNvGrpSpPr/>
            <p:nvPr/>
          </p:nvGrpSpPr>
          <p:grpSpPr>
            <a:xfrm>
              <a:off x="2629746" y="2471896"/>
              <a:ext cx="363158" cy="4386104"/>
              <a:chOff x="2629746" y="2471896"/>
              <a:chExt cx="363158" cy="4386104"/>
            </a:xfrm>
          </p:grpSpPr>
          <p:sp useBgFill="1">
            <p:nvSpPr>
              <p:cNvPr id="49" name="Freeform: Shape 48">
                <a:extLst>
                  <a:ext uri="{FF2B5EF4-FFF2-40B4-BE49-F238E27FC236}">
                    <a16:creationId xmlns:a16="http://schemas.microsoft.com/office/drawing/2014/main" id="{85CF90C4-3910-4A32-BA6D-E81A17D0EBE1}"/>
                  </a:ext>
                </a:extLst>
              </p:cNvPr>
              <p:cNvSpPr/>
              <p:nvPr/>
            </p:nvSpPr>
            <p:spPr>
              <a:xfrm>
                <a:off x="2657668" y="6767349"/>
                <a:ext cx="307314" cy="90651"/>
              </a:xfrm>
              <a:custGeom>
                <a:avLst/>
                <a:gdLst>
                  <a:gd name="connsiteX0" fmla="*/ 153657 w 307314"/>
                  <a:gd name="connsiteY0" fmla="*/ 0 h 90651"/>
                  <a:gd name="connsiteX1" fmla="*/ 282053 w 307314"/>
                  <a:gd name="connsiteY1" fmla="*/ 53184 h 90651"/>
                  <a:gd name="connsiteX2" fmla="*/ 307314 w 307314"/>
                  <a:gd name="connsiteY2" fmla="*/ 90651 h 90651"/>
                  <a:gd name="connsiteX3" fmla="*/ 0 w 307314"/>
                  <a:gd name="connsiteY3" fmla="*/ 90651 h 90651"/>
                  <a:gd name="connsiteX4" fmla="*/ 25262 w 307314"/>
                  <a:gd name="connsiteY4" fmla="*/ 53184 h 90651"/>
                  <a:gd name="connsiteX5" fmla="*/ 153657 w 307314"/>
                  <a:gd name="connsiteY5" fmla="*/ 0 h 90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7314" h="90651">
                    <a:moveTo>
                      <a:pt x="153657" y="0"/>
                    </a:moveTo>
                    <a:cubicBezTo>
                      <a:pt x="203799" y="0"/>
                      <a:pt x="249194" y="20324"/>
                      <a:pt x="282053" y="53184"/>
                    </a:cubicBezTo>
                    <a:lnTo>
                      <a:pt x="307314" y="90651"/>
                    </a:lnTo>
                    <a:lnTo>
                      <a:pt x="0" y="90651"/>
                    </a:lnTo>
                    <a:lnTo>
                      <a:pt x="25262" y="53184"/>
                    </a:lnTo>
                    <a:cubicBezTo>
                      <a:pt x="58121" y="20324"/>
                      <a:pt x="103516" y="0"/>
                      <a:pt x="153657"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38" name="Oval 37">
                <a:extLst>
                  <a:ext uri="{FF2B5EF4-FFF2-40B4-BE49-F238E27FC236}">
                    <a16:creationId xmlns:a16="http://schemas.microsoft.com/office/drawing/2014/main" id="{604B47D2-E0FA-493F-9AA3-0ECA9E9CD35A}"/>
                  </a:ext>
                </a:extLst>
              </p:cNvPr>
              <p:cNvSpPr/>
              <p:nvPr/>
            </p:nvSpPr>
            <p:spPr>
              <a:xfrm>
                <a:off x="2629746" y="2471896"/>
                <a:ext cx="363158" cy="36315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9" name="Oval 38">
                <a:extLst>
                  <a:ext uri="{FF2B5EF4-FFF2-40B4-BE49-F238E27FC236}">
                    <a16:creationId xmlns:a16="http://schemas.microsoft.com/office/drawing/2014/main" id="{BA9E1F32-06E5-482C-A1A3-12EBE7A8FB24}"/>
                  </a:ext>
                </a:extLst>
              </p:cNvPr>
              <p:cNvSpPr/>
              <p:nvPr/>
            </p:nvSpPr>
            <p:spPr>
              <a:xfrm>
                <a:off x="2629746" y="3187805"/>
                <a:ext cx="363158" cy="36315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40" name="Oval 39">
                <a:extLst>
                  <a:ext uri="{FF2B5EF4-FFF2-40B4-BE49-F238E27FC236}">
                    <a16:creationId xmlns:a16="http://schemas.microsoft.com/office/drawing/2014/main" id="{40D683EA-D87C-449B-978D-1A7C6D3CA92F}"/>
                  </a:ext>
                </a:extLst>
              </p:cNvPr>
              <p:cNvSpPr/>
              <p:nvPr/>
            </p:nvSpPr>
            <p:spPr>
              <a:xfrm>
                <a:off x="2629746" y="3903714"/>
                <a:ext cx="363158" cy="36315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41" name="Oval 40">
                <a:extLst>
                  <a:ext uri="{FF2B5EF4-FFF2-40B4-BE49-F238E27FC236}">
                    <a16:creationId xmlns:a16="http://schemas.microsoft.com/office/drawing/2014/main" id="{C0F7A893-3D51-4E79-AF78-E2BBE5BD0927}"/>
                  </a:ext>
                </a:extLst>
              </p:cNvPr>
              <p:cNvSpPr/>
              <p:nvPr/>
            </p:nvSpPr>
            <p:spPr>
              <a:xfrm>
                <a:off x="2629746" y="4619623"/>
                <a:ext cx="363158" cy="36315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42" name="Oval 41">
                <a:extLst>
                  <a:ext uri="{FF2B5EF4-FFF2-40B4-BE49-F238E27FC236}">
                    <a16:creationId xmlns:a16="http://schemas.microsoft.com/office/drawing/2014/main" id="{6214F352-0644-48E0-85F9-84012184D5B9}"/>
                  </a:ext>
                </a:extLst>
              </p:cNvPr>
              <p:cNvSpPr/>
              <p:nvPr/>
            </p:nvSpPr>
            <p:spPr>
              <a:xfrm>
                <a:off x="2629746" y="5335532"/>
                <a:ext cx="363158" cy="36315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43" name="Oval 42">
                <a:extLst>
                  <a:ext uri="{FF2B5EF4-FFF2-40B4-BE49-F238E27FC236}">
                    <a16:creationId xmlns:a16="http://schemas.microsoft.com/office/drawing/2014/main" id="{57B578FA-77E1-4DDD-9179-7B6186E02069}"/>
                  </a:ext>
                </a:extLst>
              </p:cNvPr>
              <p:cNvSpPr/>
              <p:nvPr/>
            </p:nvSpPr>
            <p:spPr>
              <a:xfrm>
                <a:off x="2629746" y="6051440"/>
                <a:ext cx="363158" cy="36315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79" name="TextBox 78">
            <a:extLst>
              <a:ext uri="{FF2B5EF4-FFF2-40B4-BE49-F238E27FC236}">
                <a16:creationId xmlns:a16="http://schemas.microsoft.com/office/drawing/2014/main" id="{DFADB583-6B5A-4E61-A77E-E8034808E81F}"/>
              </a:ext>
            </a:extLst>
          </p:cNvPr>
          <p:cNvSpPr txBox="1"/>
          <p:nvPr/>
        </p:nvSpPr>
        <p:spPr>
          <a:xfrm>
            <a:off x="3248065" y="3671757"/>
            <a:ext cx="3381317" cy="2278829"/>
          </a:xfrm>
          <a:prstGeom prst="rect">
            <a:avLst/>
          </a:prstGeom>
          <a:noFill/>
        </p:spPr>
        <p:txBody>
          <a:bodyPr wrap="square" rtlCol="0" anchor="t">
            <a:spAutoFit/>
          </a:bodyPr>
          <a:lstStyle/>
          <a:p>
            <a:pPr>
              <a:lnSpc>
                <a:spcPct val="150000"/>
              </a:lnSpc>
            </a:pPr>
            <a:r>
              <a:rPr lang="en-US" sz="1200" dirty="0">
                <a:solidFill>
                  <a:schemeClr val="bg2"/>
                </a:solidFill>
              </a:rPr>
              <a:t>The branch of mathematics concerning the study of the rules of operations and relations, and the constructions and concepts arising from them, including term, polynomials equations and algebraic structures, combinatorics, and number theory, </a:t>
            </a:r>
            <a:r>
              <a:rPr lang="en-US" sz="1200" dirty="0" err="1">
                <a:solidFill>
                  <a:schemeClr val="bg2"/>
                </a:solidFill>
              </a:rPr>
              <a:t>akgebra</a:t>
            </a:r>
            <a:r>
              <a:rPr lang="en-US" sz="1200" dirty="0">
                <a:solidFill>
                  <a:schemeClr val="bg2"/>
                </a:solidFill>
              </a:rPr>
              <a:t> is one of the main branches of pure mathematics</a:t>
            </a:r>
          </a:p>
        </p:txBody>
      </p:sp>
      <p:sp>
        <p:nvSpPr>
          <p:cNvPr id="81" name="TextBox 80">
            <a:extLst>
              <a:ext uri="{FF2B5EF4-FFF2-40B4-BE49-F238E27FC236}">
                <a16:creationId xmlns:a16="http://schemas.microsoft.com/office/drawing/2014/main" id="{0AF927E7-84C9-4958-B549-28D37B8DA44C}"/>
              </a:ext>
            </a:extLst>
          </p:cNvPr>
          <p:cNvSpPr txBox="1"/>
          <p:nvPr/>
        </p:nvSpPr>
        <p:spPr>
          <a:xfrm>
            <a:off x="3248066" y="3330571"/>
            <a:ext cx="2355572" cy="400110"/>
          </a:xfrm>
          <a:prstGeom prst="rect">
            <a:avLst/>
          </a:prstGeom>
          <a:noFill/>
        </p:spPr>
        <p:txBody>
          <a:bodyPr wrap="square" rtlCol="0">
            <a:spAutoFit/>
          </a:bodyPr>
          <a:lstStyle/>
          <a:p>
            <a:r>
              <a:rPr lang="en-US" sz="2000" b="1" dirty="0">
                <a:solidFill>
                  <a:schemeClr val="bg2"/>
                </a:solidFill>
                <a:latin typeface="+mj-lt"/>
              </a:rPr>
              <a:t>What is Algebra?</a:t>
            </a:r>
            <a:endParaRPr lang="en-ID" sz="2000" b="1" dirty="0">
              <a:solidFill>
                <a:schemeClr val="bg2"/>
              </a:solidFill>
              <a:latin typeface="+mj-lt"/>
            </a:endParaRPr>
          </a:p>
        </p:txBody>
      </p:sp>
      <p:grpSp>
        <p:nvGrpSpPr>
          <p:cNvPr id="106" name="Group 105">
            <a:extLst>
              <a:ext uri="{FF2B5EF4-FFF2-40B4-BE49-F238E27FC236}">
                <a16:creationId xmlns:a16="http://schemas.microsoft.com/office/drawing/2014/main" id="{47AEDBD1-DF9C-40C3-B6EE-59A5E52B3D27}"/>
              </a:ext>
            </a:extLst>
          </p:cNvPr>
          <p:cNvGrpSpPr/>
          <p:nvPr/>
        </p:nvGrpSpPr>
        <p:grpSpPr>
          <a:xfrm>
            <a:off x="7125042" y="2845770"/>
            <a:ext cx="3260334" cy="3645039"/>
            <a:chOff x="7411477" y="2845770"/>
            <a:chExt cx="3260334" cy="3645039"/>
          </a:xfrm>
        </p:grpSpPr>
        <p:sp>
          <p:nvSpPr>
            <p:cNvPr id="82" name="Rectangle: Rounded Corners 81">
              <a:extLst>
                <a:ext uri="{FF2B5EF4-FFF2-40B4-BE49-F238E27FC236}">
                  <a16:creationId xmlns:a16="http://schemas.microsoft.com/office/drawing/2014/main" id="{645F61F4-75C6-4926-9AD9-138BBB2EBFD7}"/>
                </a:ext>
              </a:extLst>
            </p:cNvPr>
            <p:cNvSpPr/>
            <p:nvPr/>
          </p:nvSpPr>
          <p:spPr>
            <a:xfrm>
              <a:off x="7411477" y="2845770"/>
              <a:ext cx="3260334" cy="3645039"/>
            </a:xfrm>
            <a:prstGeom prst="roundRect">
              <a:avLst>
                <a:gd name="adj" fmla="val 3085"/>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98">
              <a:extLst>
                <a:ext uri="{FF2B5EF4-FFF2-40B4-BE49-F238E27FC236}">
                  <a16:creationId xmlns:a16="http://schemas.microsoft.com/office/drawing/2014/main" id="{BEC37311-3919-44AF-AD01-326D76FB4EA2}"/>
                </a:ext>
              </a:extLst>
            </p:cNvPr>
            <p:cNvGrpSpPr/>
            <p:nvPr/>
          </p:nvGrpSpPr>
          <p:grpSpPr>
            <a:xfrm>
              <a:off x="7837814" y="3338823"/>
              <a:ext cx="2407660" cy="2608210"/>
              <a:chOff x="1729483" y="2832187"/>
              <a:chExt cx="2628409" cy="2608210"/>
            </a:xfrm>
          </p:grpSpPr>
          <p:cxnSp>
            <p:nvCxnSpPr>
              <p:cNvPr id="100" name="Straight Connector 99">
                <a:extLst>
                  <a:ext uri="{FF2B5EF4-FFF2-40B4-BE49-F238E27FC236}">
                    <a16:creationId xmlns:a16="http://schemas.microsoft.com/office/drawing/2014/main" id="{72E730D6-5EC5-4E6C-ADDA-223B2C801636}"/>
                  </a:ext>
                </a:extLst>
              </p:cNvPr>
              <p:cNvCxnSpPr>
                <a:cxnSpLocks/>
              </p:cNvCxnSpPr>
              <p:nvPr/>
            </p:nvCxnSpPr>
            <p:spPr>
              <a:xfrm>
                <a:off x="1729483" y="2832187"/>
                <a:ext cx="2628409" cy="0"/>
              </a:xfrm>
              <a:prstGeom prst="line">
                <a:avLst/>
              </a:prstGeom>
              <a:ln w="1270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F50E73C3-6FBB-46D4-8148-A0F03BE59C9B}"/>
                  </a:ext>
                </a:extLst>
              </p:cNvPr>
              <p:cNvCxnSpPr>
                <a:cxnSpLocks/>
              </p:cNvCxnSpPr>
              <p:nvPr/>
            </p:nvCxnSpPr>
            <p:spPr>
              <a:xfrm>
                <a:off x="1729483" y="3353829"/>
                <a:ext cx="2628409" cy="0"/>
              </a:xfrm>
              <a:prstGeom prst="line">
                <a:avLst/>
              </a:prstGeom>
              <a:ln w="1270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2FCDCDC6-2FB9-4719-AEEA-98BB3BB11989}"/>
                  </a:ext>
                </a:extLst>
              </p:cNvPr>
              <p:cNvCxnSpPr>
                <a:cxnSpLocks/>
              </p:cNvCxnSpPr>
              <p:nvPr/>
            </p:nvCxnSpPr>
            <p:spPr>
              <a:xfrm>
                <a:off x="1729483" y="3875471"/>
                <a:ext cx="2628409" cy="0"/>
              </a:xfrm>
              <a:prstGeom prst="line">
                <a:avLst/>
              </a:prstGeom>
              <a:ln w="1270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695457FF-7A74-4C4F-81F4-7B97FEF033D5}"/>
                  </a:ext>
                </a:extLst>
              </p:cNvPr>
              <p:cNvCxnSpPr>
                <a:cxnSpLocks/>
              </p:cNvCxnSpPr>
              <p:nvPr/>
            </p:nvCxnSpPr>
            <p:spPr>
              <a:xfrm>
                <a:off x="1729483" y="4397113"/>
                <a:ext cx="2628409" cy="0"/>
              </a:xfrm>
              <a:prstGeom prst="line">
                <a:avLst/>
              </a:prstGeom>
              <a:ln w="1270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89248D90-88D2-45EC-9D51-6404AA70973A}"/>
                  </a:ext>
                </a:extLst>
              </p:cNvPr>
              <p:cNvCxnSpPr>
                <a:cxnSpLocks/>
              </p:cNvCxnSpPr>
              <p:nvPr/>
            </p:nvCxnSpPr>
            <p:spPr>
              <a:xfrm>
                <a:off x="1729483" y="4918755"/>
                <a:ext cx="2628409" cy="0"/>
              </a:xfrm>
              <a:prstGeom prst="line">
                <a:avLst/>
              </a:prstGeom>
              <a:ln w="1270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2A33FD9F-EF94-4F05-9513-344321920577}"/>
                  </a:ext>
                </a:extLst>
              </p:cNvPr>
              <p:cNvCxnSpPr>
                <a:cxnSpLocks/>
              </p:cNvCxnSpPr>
              <p:nvPr/>
            </p:nvCxnSpPr>
            <p:spPr>
              <a:xfrm>
                <a:off x="1729483" y="5440397"/>
                <a:ext cx="2628409" cy="0"/>
              </a:xfrm>
              <a:prstGeom prst="line">
                <a:avLst/>
              </a:prstGeom>
              <a:ln w="1270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sp>
        <p:nvSpPr>
          <p:cNvPr id="85" name="TextBox 84">
            <a:extLst>
              <a:ext uri="{FF2B5EF4-FFF2-40B4-BE49-F238E27FC236}">
                <a16:creationId xmlns:a16="http://schemas.microsoft.com/office/drawing/2014/main" id="{3DCC37D0-E08C-44FA-9D0F-F1E58FAEA114}"/>
              </a:ext>
            </a:extLst>
          </p:cNvPr>
          <p:cNvSpPr txBox="1"/>
          <p:nvPr/>
        </p:nvSpPr>
        <p:spPr>
          <a:xfrm>
            <a:off x="7372962" y="3519177"/>
            <a:ext cx="3050801" cy="2585323"/>
          </a:xfrm>
          <a:prstGeom prst="rect">
            <a:avLst/>
          </a:prstGeom>
          <a:noFill/>
        </p:spPr>
        <p:txBody>
          <a:bodyPr wrap="square" rtlCol="0">
            <a:spAutoFit/>
          </a:bodyPr>
          <a:lstStyle/>
          <a:p>
            <a:r>
              <a:rPr lang="en-US" b="1" dirty="0">
                <a:solidFill>
                  <a:schemeClr val="accent1">
                    <a:lumMod val="75000"/>
                  </a:schemeClr>
                </a:solidFill>
                <a:latin typeface="Caveat" panose="00000500000000000000" pitchFamily="2" charset="0"/>
              </a:rPr>
              <a:t>          3x + 24 = 8 + 5x</a:t>
            </a:r>
          </a:p>
          <a:p>
            <a:r>
              <a:rPr lang="en-US" b="1" dirty="0">
                <a:solidFill>
                  <a:schemeClr val="accent1">
                    <a:lumMod val="75000"/>
                  </a:schemeClr>
                </a:solidFill>
                <a:latin typeface="Caveat" panose="00000500000000000000" pitchFamily="2" charset="0"/>
              </a:rPr>
              <a:t>(3x + 24) – 3x = 8 + 5x – 3</a:t>
            </a:r>
          </a:p>
          <a:p>
            <a:r>
              <a:rPr lang="en-US" b="1" dirty="0">
                <a:solidFill>
                  <a:schemeClr val="accent1">
                    <a:lumMod val="75000"/>
                  </a:schemeClr>
                </a:solidFill>
                <a:latin typeface="Caveat" panose="00000500000000000000" pitchFamily="2" charset="0"/>
              </a:rPr>
              <a:t>                 24 = 8 + 2x</a:t>
            </a:r>
          </a:p>
          <a:p>
            <a:r>
              <a:rPr lang="en-US" b="1" dirty="0">
                <a:solidFill>
                  <a:schemeClr val="accent1">
                    <a:lumMod val="75000"/>
                  </a:schemeClr>
                </a:solidFill>
                <a:latin typeface="Caveat" panose="00000500000000000000" pitchFamily="2" charset="0"/>
              </a:rPr>
              <a:t>                 24 = (8 + 2x) – 8</a:t>
            </a:r>
          </a:p>
          <a:p>
            <a:r>
              <a:rPr lang="en-US" b="1" dirty="0">
                <a:solidFill>
                  <a:schemeClr val="accent1">
                    <a:lumMod val="75000"/>
                  </a:schemeClr>
                </a:solidFill>
                <a:latin typeface="Caveat" panose="00000500000000000000" pitchFamily="2" charset="0"/>
              </a:rPr>
              <a:t>           24 – 8 = 2x</a:t>
            </a:r>
          </a:p>
          <a:p>
            <a:r>
              <a:rPr lang="en-US" b="1" dirty="0">
                <a:solidFill>
                  <a:schemeClr val="accent1">
                    <a:lumMod val="75000"/>
                  </a:schemeClr>
                </a:solidFill>
                <a:latin typeface="Caveat" panose="00000500000000000000" pitchFamily="2" charset="0"/>
              </a:rPr>
              <a:t>                 16 = 2x</a:t>
            </a:r>
          </a:p>
          <a:p>
            <a:r>
              <a:rPr lang="en-US" b="1" dirty="0">
                <a:solidFill>
                  <a:schemeClr val="accent1">
                    <a:lumMod val="75000"/>
                  </a:schemeClr>
                </a:solidFill>
                <a:latin typeface="Caveat" panose="00000500000000000000" pitchFamily="2" charset="0"/>
              </a:rPr>
              <a:t>              16/2 = 2x/2</a:t>
            </a:r>
          </a:p>
          <a:p>
            <a:r>
              <a:rPr lang="en-US" b="1" dirty="0">
                <a:solidFill>
                  <a:schemeClr val="accent1">
                    <a:lumMod val="75000"/>
                  </a:schemeClr>
                </a:solidFill>
                <a:latin typeface="Caveat" panose="00000500000000000000" pitchFamily="2" charset="0"/>
              </a:rPr>
              <a:t>                   8 = x</a:t>
            </a:r>
          </a:p>
          <a:p>
            <a:r>
              <a:rPr lang="en-US" b="1" dirty="0">
                <a:solidFill>
                  <a:schemeClr val="accent1">
                    <a:lumMod val="75000"/>
                  </a:schemeClr>
                </a:solidFill>
                <a:latin typeface="Caveat" panose="00000500000000000000" pitchFamily="2" charset="0"/>
              </a:rPr>
              <a:t>                  X = 8</a:t>
            </a:r>
            <a:endParaRPr lang="en-ID" b="1" dirty="0">
              <a:solidFill>
                <a:schemeClr val="accent1">
                  <a:lumMod val="75000"/>
                </a:schemeClr>
              </a:solidFill>
              <a:latin typeface="Caveat" panose="00000500000000000000" pitchFamily="2" charset="0"/>
            </a:endParaRPr>
          </a:p>
        </p:txBody>
      </p:sp>
      <p:grpSp>
        <p:nvGrpSpPr>
          <p:cNvPr id="91" name="Group 90">
            <a:extLst>
              <a:ext uri="{FF2B5EF4-FFF2-40B4-BE49-F238E27FC236}">
                <a16:creationId xmlns:a16="http://schemas.microsoft.com/office/drawing/2014/main" id="{45172C08-9965-4C22-A7BC-38E9C0BE2D49}"/>
              </a:ext>
            </a:extLst>
          </p:cNvPr>
          <p:cNvGrpSpPr/>
          <p:nvPr/>
        </p:nvGrpSpPr>
        <p:grpSpPr>
          <a:xfrm>
            <a:off x="6126978" y="2374696"/>
            <a:ext cx="1664452" cy="1360222"/>
            <a:chOff x="6467030" y="1888902"/>
            <a:chExt cx="1664452" cy="1360222"/>
          </a:xfrm>
        </p:grpSpPr>
        <p:sp>
          <p:nvSpPr>
            <p:cNvPr id="87" name="Freeform: Shape 86">
              <a:extLst>
                <a:ext uri="{FF2B5EF4-FFF2-40B4-BE49-F238E27FC236}">
                  <a16:creationId xmlns:a16="http://schemas.microsoft.com/office/drawing/2014/main" id="{49A7D943-CB17-4F92-ABC7-ECEDBB70F64F}"/>
                </a:ext>
              </a:extLst>
            </p:cNvPr>
            <p:cNvSpPr/>
            <p:nvPr/>
          </p:nvSpPr>
          <p:spPr>
            <a:xfrm rot="2600275">
              <a:off x="6679338" y="1888902"/>
              <a:ext cx="1452144" cy="1360222"/>
            </a:xfrm>
            <a:custGeom>
              <a:avLst/>
              <a:gdLst>
                <a:gd name="connsiteX0" fmla="*/ 1948625 w 1948624"/>
                <a:gd name="connsiteY0" fmla="*/ 974312 h 1825275"/>
                <a:gd name="connsiteX1" fmla="*/ 974312 w 1948624"/>
                <a:gd name="connsiteY1" fmla="*/ 0 h 1825275"/>
                <a:gd name="connsiteX2" fmla="*/ 0 w 1948624"/>
                <a:gd name="connsiteY2" fmla="*/ 974312 h 1825275"/>
                <a:gd name="connsiteX3" fmla="*/ 102203 w 1948624"/>
                <a:gd name="connsiteY3" fmla="*/ 1409033 h 1825275"/>
                <a:gd name="connsiteX4" fmla="*/ 1449038 w 1948624"/>
                <a:gd name="connsiteY4" fmla="*/ 1825276 h 1825275"/>
                <a:gd name="connsiteX5" fmla="*/ 1948625 w 1948624"/>
                <a:gd name="connsiteY5" fmla="*/ 974312 h 182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48624" h="1825275">
                  <a:moveTo>
                    <a:pt x="1948625" y="974312"/>
                  </a:moveTo>
                  <a:cubicBezTo>
                    <a:pt x="1948625" y="436245"/>
                    <a:pt x="1512380" y="0"/>
                    <a:pt x="974312" y="0"/>
                  </a:cubicBezTo>
                  <a:cubicBezTo>
                    <a:pt x="436245" y="0"/>
                    <a:pt x="0" y="436245"/>
                    <a:pt x="0" y="974312"/>
                  </a:cubicBezTo>
                  <a:cubicBezTo>
                    <a:pt x="0" y="1130522"/>
                    <a:pt x="36862" y="1278160"/>
                    <a:pt x="102203" y="1409033"/>
                  </a:cubicBezTo>
                  <a:lnTo>
                    <a:pt x="1449038" y="1825276"/>
                  </a:lnTo>
                  <a:cubicBezTo>
                    <a:pt x="1747076" y="1658588"/>
                    <a:pt x="1948625" y="1339977"/>
                    <a:pt x="1948625" y="974312"/>
                  </a:cubicBezTo>
                  <a:close/>
                </a:path>
              </a:pathLst>
            </a:custGeom>
            <a:solidFill>
              <a:schemeClr val="accent3"/>
            </a:solidFill>
            <a:ln w="9525" cap="flat">
              <a:noFill/>
              <a:prstDash val="solid"/>
              <a:miter/>
            </a:ln>
          </p:spPr>
          <p:txBody>
            <a:bodyPr rtlCol="0" anchor="ctr"/>
            <a:lstStyle/>
            <a:p>
              <a:endParaRPr lang="en-US" dirty="0"/>
            </a:p>
          </p:txBody>
        </p:sp>
        <p:sp>
          <p:nvSpPr>
            <p:cNvPr id="88" name="Freeform: Shape 87">
              <a:extLst>
                <a:ext uri="{FF2B5EF4-FFF2-40B4-BE49-F238E27FC236}">
                  <a16:creationId xmlns:a16="http://schemas.microsoft.com/office/drawing/2014/main" id="{318AE814-55D6-46A7-8076-858F5495ABC9}"/>
                </a:ext>
              </a:extLst>
            </p:cNvPr>
            <p:cNvSpPr/>
            <p:nvPr/>
          </p:nvSpPr>
          <p:spPr>
            <a:xfrm rot="2600275">
              <a:off x="6791371" y="1993822"/>
              <a:ext cx="1228126" cy="1150329"/>
            </a:xfrm>
            <a:custGeom>
              <a:avLst/>
              <a:gdLst>
                <a:gd name="connsiteX0" fmla="*/ 1648016 w 1648015"/>
                <a:gd name="connsiteY0" fmla="*/ 824008 h 1543621"/>
                <a:gd name="connsiteX1" fmla="*/ 824008 w 1648015"/>
                <a:gd name="connsiteY1" fmla="*/ 0 h 1543621"/>
                <a:gd name="connsiteX2" fmla="*/ 0 w 1648015"/>
                <a:gd name="connsiteY2" fmla="*/ 824008 h 1543621"/>
                <a:gd name="connsiteX3" fmla="*/ 86487 w 1648015"/>
                <a:gd name="connsiteY3" fmla="*/ 1191673 h 1543621"/>
                <a:gd name="connsiteX4" fmla="*/ 1225487 w 1648015"/>
                <a:gd name="connsiteY4" fmla="*/ 1543622 h 1543621"/>
                <a:gd name="connsiteX5" fmla="*/ 1648016 w 1648015"/>
                <a:gd name="connsiteY5" fmla="*/ 824008 h 1543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8015" h="1543621">
                  <a:moveTo>
                    <a:pt x="1648016" y="824008"/>
                  </a:moveTo>
                  <a:cubicBezTo>
                    <a:pt x="1648016" y="368903"/>
                    <a:pt x="1279112" y="0"/>
                    <a:pt x="824008" y="0"/>
                  </a:cubicBezTo>
                  <a:cubicBezTo>
                    <a:pt x="368903" y="0"/>
                    <a:pt x="0" y="368903"/>
                    <a:pt x="0" y="824008"/>
                  </a:cubicBezTo>
                  <a:cubicBezTo>
                    <a:pt x="0" y="956120"/>
                    <a:pt x="31147" y="1080992"/>
                    <a:pt x="86487" y="1191673"/>
                  </a:cubicBezTo>
                  <a:lnTo>
                    <a:pt x="1225487" y="1543622"/>
                  </a:lnTo>
                  <a:cubicBezTo>
                    <a:pt x="1477518" y="1402747"/>
                    <a:pt x="1648016" y="1133285"/>
                    <a:pt x="1648016" y="824008"/>
                  </a:cubicBezTo>
                  <a:close/>
                </a:path>
              </a:pathLst>
            </a:custGeom>
            <a:noFill/>
            <a:ln w="19050" cap="flat">
              <a:solidFill>
                <a:srgbClr val="FFFFFF"/>
              </a:solidFill>
              <a:prstDash val="dash"/>
              <a:miter/>
            </a:ln>
          </p:spPr>
          <p:txBody>
            <a:bodyPr rtlCol="0" anchor="ctr"/>
            <a:lstStyle/>
            <a:p>
              <a:endParaRPr lang="en-US"/>
            </a:p>
          </p:txBody>
        </p:sp>
        <p:sp>
          <p:nvSpPr>
            <p:cNvPr id="90" name="TextBox 89">
              <a:extLst>
                <a:ext uri="{FF2B5EF4-FFF2-40B4-BE49-F238E27FC236}">
                  <a16:creationId xmlns:a16="http://schemas.microsoft.com/office/drawing/2014/main" id="{844CEC4A-AF0F-47C5-B99C-3387E674857E}"/>
                </a:ext>
              </a:extLst>
            </p:cNvPr>
            <p:cNvSpPr txBox="1"/>
            <p:nvPr/>
          </p:nvSpPr>
          <p:spPr>
            <a:xfrm>
              <a:off x="6780860" y="2236063"/>
              <a:ext cx="1234607" cy="707886"/>
            </a:xfrm>
            <a:prstGeom prst="rect">
              <a:avLst/>
            </a:prstGeom>
            <a:noFill/>
          </p:spPr>
          <p:txBody>
            <a:bodyPr wrap="square" rtlCol="0">
              <a:spAutoFit/>
            </a:bodyPr>
            <a:lstStyle/>
            <a:p>
              <a:pPr algn="ctr"/>
              <a:r>
                <a:rPr lang="en-US" sz="4000" b="1" dirty="0">
                  <a:solidFill>
                    <a:schemeClr val="bg2"/>
                  </a:solidFill>
                  <a:latin typeface="+mj-lt"/>
                </a:rPr>
                <a:t>Ex:</a:t>
              </a:r>
            </a:p>
          </p:txBody>
        </p:sp>
        <p:sp>
          <p:nvSpPr>
            <p:cNvPr id="89" name="Freeform: Shape 88">
              <a:extLst>
                <a:ext uri="{FF2B5EF4-FFF2-40B4-BE49-F238E27FC236}">
                  <a16:creationId xmlns:a16="http://schemas.microsoft.com/office/drawing/2014/main" id="{3CF38B85-9EBE-43EB-8FF8-0780D923AD40}"/>
                </a:ext>
              </a:extLst>
            </p:cNvPr>
            <p:cNvSpPr/>
            <p:nvPr/>
          </p:nvSpPr>
          <p:spPr>
            <a:xfrm rot="2600275">
              <a:off x="6467030" y="2615014"/>
              <a:ext cx="1003682" cy="401762"/>
            </a:xfrm>
            <a:custGeom>
              <a:avLst/>
              <a:gdLst>
                <a:gd name="connsiteX0" fmla="*/ 1026128 w 1346835"/>
                <a:gd name="connsiteY0" fmla="*/ 170602 h 539123"/>
                <a:gd name="connsiteX1" fmla="*/ 1346835 w 1346835"/>
                <a:gd name="connsiteY1" fmla="*/ 539124 h 539123"/>
                <a:gd name="connsiteX2" fmla="*/ 0 w 1346835"/>
                <a:gd name="connsiteY2" fmla="*/ 122881 h 539123"/>
                <a:gd name="connsiteX3" fmla="*/ 1026128 w 1346835"/>
                <a:gd name="connsiteY3" fmla="*/ 170602 h 539123"/>
              </a:gdLst>
              <a:ahLst/>
              <a:cxnLst>
                <a:cxn ang="0">
                  <a:pos x="connsiteX0" y="connsiteY0"/>
                </a:cxn>
                <a:cxn ang="0">
                  <a:pos x="connsiteX1" y="connsiteY1"/>
                </a:cxn>
                <a:cxn ang="0">
                  <a:pos x="connsiteX2" y="connsiteY2"/>
                </a:cxn>
                <a:cxn ang="0">
                  <a:pos x="connsiteX3" y="connsiteY3"/>
                </a:cxn>
              </a:cxnLst>
              <a:rect l="l" t="t" r="r" b="b"/>
              <a:pathLst>
                <a:path w="1346835" h="539123">
                  <a:moveTo>
                    <a:pt x="1026128" y="170602"/>
                  </a:moveTo>
                  <a:cubicBezTo>
                    <a:pt x="1168813" y="267376"/>
                    <a:pt x="1274636" y="395297"/>
                    <a:pt x="1346835" y="539124"/>
                  </a:cubicBezTo>
                  <a:lnTo>
                    <a:pt x="0" y="122881"/>
                  </a:lnTo>
                  <a:cubicBezTo>
                    <a:pt x="311753" y="-52093"/>
                    <a:pt x="710089" y="-43711"/>
                    <a:pt x="1026128" y="170602"/>
                  </a:cubicBezTo>
                  <a:close/>
                </a:path>
              </a:pathLst>
            </a:custGeom>
            <a:solidFill>
              <a:schemeClr val="accent3">
                <a:lumMod val="75000"/>
              </a:schemeClr>
            </a:solidFill>
            <a:ln w="9525" cap="flat">
              <a:noFill/>
              <a:prstDash val="solid"/>
              <a:miter/>
            </a:ln>
          </p:spPr>
          <p:txBody>
            <a:bodyPr rtlCol="0" anchor="ctr"/>
            <a:lstStyle/>
            <a:p>
              <a:endParaRPr lang="en-US" dirty="0"/>
            </a:p>
          </p:txBody>
        </p:sp>
      </p:grpSp>
      <p:grpSp>
        <p:nvGrpSpPr>
          <p:cNvPr id="92" name="Graphic 2">
            <a:extLst>
              <a:ext uri="{FF2B5EF4-FFF2-40B4-BE49-F238E27FC236}">
                <a16:creationId xmlns:a16="http://schemas.microsoft.com/office/drawing/2014/main" id="{7EFE0080-C25A-402F-943D-F19EBA75D275}"/>
              </a:ext>
            </a:extLst>
          </p:cNvPr>
          <p:cNvGrpSpPr/>
          <p:nvPr/>
        </p:nvGrpSpPr>
        <p:grpSpPr>
          <a:xfrm rot="7200000" flipH="1">
            <a:off x="9780711" y="5166851"/>
            <a:ext cx="941640" cy="537433"/>
            <a:chOff x="10669832" y="639945"/>
            <a:chExt cx="941640" cy="537433"/>
          </a:xfrm>
        </p:grpSpPr>
        <p:sp>
          <p:nvSpPr>
            <p:cNvPr id="93" name="Freeform: Shape 92">
              <a:extLst>
                <a:ext uri="{FF2B5EF4-FFF2-40B4-BE49-F238E27FC236}">
                  <a16:creationId xmlns:a16="http://schemas.microsoft.com/office/drawing/2014/main" id="{BAD1CFE1-4778-4D99-9209-030011C41348}"/>
                </a:ext>
              </a:extLst>
            </p:cNvPr>
            <p:cNvSpPr/>
            <p:nvPr/>
          </p:nvSpPr>
          <p:spPr>
            <a:xfrm>
              <a:off x="10669832" y="1032809"/>
              <a:ext cx="126873" cy="129978"/>
            </a:xfrm>
            <a:custGeom>
              <a:avLst/>
              <a:gdLst>
                <a:gd name="connsiteX0" fmla="*/ 111868 w 126873"/>
                <a:gd name="connsiteY0" fmla="*/ 129979 h 129978"/>
                <a:gd name="connsiteX1" fmla="*/ 31932 w 126873"/>
                <a:gd name="connsiteY1" fmla="*/ 121731 h 129978"/>
                <a:gd name="connsiteX2" fmla="*/ 8459 w 126873"/>
                <a:gd name="connsiteY2" fmla="*/ 63365 h 129978"/>
                <a:gd name="connsiteX3" fmla="*/ 60481 w 126873"/>
                <a:gd name="connsiteY3" fmla="*/ 4999 h 129978"/>
                <a:gd name="connsiteX4" fmla="*/ 89664 w 126873"/>
                <a:gd name="connsiteY4" fmla="*/ 3096 h 129978"/>
                <a:gd name="connsiteX5" fmla="*/ 113137 w 126873"/>
                <a:gd name="connsiteY5" fmla="*/ 21494 h 129978"/>
                <a:gd name="connsiteX6" fmla="*/ 124556 w 126873"/>
                <a:gd name="connsiteY6" fmla="*/ 49408 h 129978"/>
                <a:gd name="connsiteX7" fmla="*/ 111868 w 126873"/>
                <a:gd name="connsiteY7" fmla="*/ 129979 h 129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6873" h="129978">
                  <a:moveTo>
                    <a:pt x="111868" y="129979"/>
                  </a:moveTo>
                  <a:cubicBezTo>
                    <a:pt x="84589" y="127441"/>
                    <a:pt x="57309" y="124903"/>
                    <a:pt x="31932" y="121731"/>
                  </a:cubicBezTo>
                  <a:cubicBezTo>
                    <a:pt x="3384" y="118559"/>
                    <a:pt x="-9939" y="85570"/>
                    <a:pt x="8459" y="63365"/>
                  </a:cubicBezTo>
                  <a:cubicBezTo>
                    <a:pt x="24954" y="44333"/>
                    <a:pt x="42718" y="24666"/>
                    <a:pt x="60481" y="4999"/>
                  </a:cubicBezTo>
                  <a:cubicBezTo>
                    <a:pt x="67459" y="-2613"/>
                    <a:pt x="80148" y="-76"/>
                    <a:pt x="89664" y="3096"/>
                  </a:cubicBezTo>
                  <a:cubicBezTo>
                    <a:pt x="99180" y="6268"/>
                    <a:pt x="107428" y="13247"/>
                    <a:pt x="113137" y="21494"/>
                  </a:cubicBezTo>
                  <a:cubicBezTo>
                    <a:pt x="118847" y="29742"/>
                    <a:pt x="122654" y="39258"/>
                    <a:pt x="124556" y="49408"/>
                  </a:cubicBezTo>
                  <a:cubicBezTo>
                    <a:pt x="130266" y="76688"/>
                    <a:pt x="125191" y="106505"/>
                    <a:pt x="111868" y="129979"/>
                  </a:cubicBezTo>
                  <a:close/>
                </a:path>
              </a:pathLst>
            </a:custGeom>
            <a:solidFill>
              <a:schemeClr val="accent3">
                <a:lumMod val="75000"/>
              </a:schemeClr>
            </a:solidFill>
            <a:ln w="6344" cap="flat">
              <a:noFill/>
              <a:prstDash val="solid"/>
              <a:miter/>
            </a:ln>
          </p:spPr>
          <p:txBody>
            <a:bodyPr rtlCol="0" anchor="ctr"/>
            <a:lstStyle/>
            <a:p>
              <a:endParaRPr lang="en-ID"/>
            </a:p>
          </p:txBody>
        </p:sp>
        <p:sp>
          <p:nvSpPr>
            <p:cNvPr id="94" name="Freeform: Shape 93">
              <a:extLst>
                <a:ext uri="{FF2B5EF4-FFF2-40B4-BE49-F238E27FC236}">
                  <a16:creationId xmlns:a16="http://schemas.microsoft.com/office/drawing/2014/main" id="{9015F2AC-F985-480D-AA22-BED2C3BE2CA8}"/>
                </a:ext>
              </a:extLst>
            </p:cNvPr>
            <p:cNvSpPr/>
            <p:nvPr/>
          </p:nvSpPr>
          <p:spPr>
            <a:xfrm>
              <a:off x="10729045" y="930565"/>
              <a:ext cx="209693" cy="246814"/>
            </a:xfrm>
            <a:custGeom>
              <a:avLst/>
              <a:gdLst>
                <a:gd name="connsiteX0" fmla="*/ 185248 w 209693"/>
                <a:gd name="connsiteY0" fmla="*/ 246814 h 246814"/>
                <a:gd name="connsiteX1" fmla="*/ 52656 w 209693"/>
                <a:gd name="connsiteY1" fmla="*/ 232223 h 246814"/>
                <a:gd name="connsiteX2" fmla="*/ 50753 w 209693"/>
                <a:gd name="connsiteY2" fmla="*/ 199868 h 246814"/>
                <a:gd name="connsiteX3" fmla="*/ 34258 w 209693"/>
                <a:gd name="connsiteY3" fmla="*/ 137695 h 246814"/>
                <a:gd name="connsiteX4" fmla="*/ 0 w 209693"/>
                <a:gd name="connsiteY4" fmla="*/ 107243 h 246814"/>
                <a:gd name="connsiteX5" fmla="*/ 85011 w 209693"/>
                <a:gd name="connsiteY5" fmla="*/ 3200 h 246814"/>
                <a:gd name="connsiteX6" fmla="*/ 165581 w 209693"/>
                <a:gd name="connsiteY6" fmla="*/ 21598 h 246814"/>
                <a:gd name="connsiteX7" fmla="*/ 194130 w 209693"/>
                <a:gd name="connsiteY7" fmla="*/ 65372 h 246814"/>
                <a:gd name="connsiteX8" fmla="*/ 185248 w 209693"/>
                <a:gd name="connsiteY8" fmla="*/ 246814 h 246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9693" h="246814">
                  <a:moveTo>
                    <a:pt x="185248" y="246814"/>
                  </a:moveTo>
                  <a:cubicBezTo>
                    <a:pt x="149087" y="241739"/>
                    <a:pt x="100872" y="236664"/>
                    <a:pt x="52656" y="232223"/>
                  </a:cubicBezTo>
                  <a:cubicBezTo>
                    <a:pt x="53925" y="221438"/>
                    <a:pt x="52656" y="210653"/>
                    <a:pt x="50753" y="199868"/>
                  </a:cubicBezTo>
                  <a:cubicBezTo>
                    <a:pt x="48215" y="178298"/>
                    <a:pt x="45043" y="156728"/>
                    <a:pt x="34258" y="137695"/>
                  </a:cubicBezTo>
                  <a:cubicBezTo>
                    <a:pt x="26011" y="123104"/>
                    <a:pt x="13957" y="112953"/>
                    <a:pt x="0" y="107243"/>
                  </a:cubicBezTo>
                  <a:cubicBezTo>
                    <a:pt x="31721" y="72351"/>
                    <a:pt x="63441" y="37458"/>
                    <a:pt x="85011" y="3200"/>
                  </a:cubicBezTo>
                  <a:cubicBezTo>
                    <a:pt x="111656" y="-5048"/>
                    <a:pt x="144646" y="3200"/>
                    <a:pt x="165581" y="21598"/>
                  </a:cubicBezTo>
                  <a:cubicBezTo>
                    <a:pt x="178904" y="33652"/>
                    <a:pt x="187152" y="48878"/>
                    <a:pt x="194130" y="65372"/>
                  </a:cubicBezTo>
                  <a:cubicBezTo>
                    <a:pt x="217603" y="123104"/>
                    <a:pt x="214431" y="192255"/>
                    <a:pt x="185248" y="246814"/>
                  </a:cubicBezTo>
                  <a:close/>
                </a:path>
              </a:pathLst>
            </a:custGeom>
            <a:solidFill>
              <a:schemeClr val="accent3">
                <a:lumMod val="60000"/>
                <a:lumOff val="40000"/>
              </a:schemeClr>
            </a:solidFill>
            <a:ln w="6344" cap="flat">
              <a:noFill/>
              <a:prstDash val="solid"/>
              <a:miter/>
            </a:ln>
          </p:spPr>
          <p:txBody>
            <a:bodyPr rtlCol="0" anchor="ctr"/>
            <a:lstStyle/>
            <a:p>
              <a:endParaRPr lang="en-ID"/>
            </a:p>
          </p:txBody>
        </p:sp>
        <p:sp>
          <p:nvSpPr>
            <p:cNvPr id="95" name="Freeform: Shape 94">
              <a:extLst>
                <a:ext uri="{FF2B5EF4-FFF2-40B4-BE49-F238E27FC236}">
                  <a16:creationId xmlns:a16="http://schemas.microsoft.com/office/drawing/2014/main" id="{39CC0BF2-8410-47EA-82FB-431FDE772CD6}"/>
                </a:ext>
              </a:extLst>
            </p:cNvPr>
            <p:cNvSpPr/>
            <p:nvPr/>
          </p:nvSpPr>
          <p:spPr>
            <a:xfrm>
              <a:off x="10814056" y="639945"/>
              <a:ext cx="797416" cy="537433"/>
            </a:xfrm>
            <a:custGeom>
              <a:avLst/>
              <a:gdLst>
                <a:gd name="connsiteX0" fmla="*/ 753047 w 797416"/>
                <a:gd name="connsiteY0" fmla="*/ 192948 h 537433"/>
                <a:gd name="connsiteX1" fmla="*/ 100237 w 797416"/>
                <a:gd name="connsiteY1" fmla="*/ 537434 h 537433"/>
                <a:gd name="connsiteX2" fmla="*/ 0 w 797416"/>
                <a:gd name="connsiteY2" fmla="*/ 294454 h 537433"/>
                <a:gd name="connsiteX3" fmla="*/ 657251 w 797416"/>
                <a:gd name="connsiteY3" fmla="*/ 5796 h 537433"/>
                <a:gd name="connsiteX4" fmla="*/ 786671 w 797416"/>
                <a:gd name="connsiteY4" fmla="*/ 57183 h 537433"/>
                <a:gd name="connsiteX5" fmla="*/ 753047 w 797416"/>
                <a:gd name="connsiteY5" fmla="*/ 192948 h 537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7416" h="537433">
                  <a:moveTo>
                    <a:pt x="753047" y="192948"/>
                  </a:moveTo>
                  <a:cubicBezTo>
                    <a:pt x="595713" y="278593"/>
                    <a:pt x="257571" y="451788"/>
                    <a:pt x="100237" y="537434"/>
                  </a:cubicBezTo>
                  <a:cubicBezTo>
                    <a:pt x="117366" y="389615"/>
                    <a:pt x="0" y="294454"/>
                    <a:pt x="0" y="294454"/>
                  </a:cubicBezTo>
                  <a:cubicBezTo>
                    <a:pt x="213797" y="186603"/>
                    <a:pt x="433303" y="90173"/>
                    <a:pt x="657251" y="5796"/>
                  </a:cubicBezTo>
                  <a:cubicBezTo>
                    <a:pt x="703563" y="-11968"/>
                    <a:pt x="765101" y="12774"/>
                    <a:pt x="786671" y="57183"/>
                  </a:cubicBezTo>
                  <a:cubicBezTo>
                    <a:pt x="808876" y="101592"/>
                    <a:pt x="796188" y="168840"/>
                    <a:pt x="753047" y="192948"/>
                  </a:cubicBezTo>
                  <a:close/>
                </a:path>
              </a:pathLst>
            </a:custGeom>
            <a:solidFill>
              <a:schemeClr val="accent3"/>
            </a:solidFill>
            <a:ln w="6344" cap="flat">
              <a:noFill/>
              <a:prstDash val="solid"/>
              <a:miter/>
            </a:ln>
          </p:spPr>
          <p:txBody>
            <a:bodyPr rtlCol="0" anchor="ctr"/>
            <a:lstStyle/>
            <a:p>
              <a:endParaRPr lang="en-ID"/>
            </a:p>
          </p:txBody>
        </p:sp>
        <p:sp>
          <p:nvSpPr>
            <p:cNvPr id="96" name="Freeform: Shape 95">
              <a:extLst>
                <a:ext uri="{FF2B5EF4-FFF2-40B4-BE49-F238E27FC236}">
                  <a16:creationId xmlns:a16="http://schemas.microsoft.com/office/drawing/2014/main" id="{E3EFA81E-74BA-4364-861D-70D205AF6C0C}"/>
                </a:ext>
              </a:extLst>
            </p:cNvPr>
            <p:cNvSpPr/>
            <p:nvPr/>
          </p:nvSpPr>
          <p:spPr>
            <a:xfrm>
              <a:off x="10886075" y="666161"/>
              <a:ext cx="648765" cy="287184"/>
            </a:xfrm>
            <a:custGeom>
              <a:avLst/>
              <a:gdLst>
                <a:gd name="connsiteX0" fmla="*/ 637253 w 648765"/>
                <a:gd name="connsiteY0" fmla="*/ 515 h 287184"/>
                <a:gd name="connsiteX1" fmla="*/ 139240 w 648765"/>
                <a:gd name="connsiteY1" fmla="*/ 199721 h 287184"/>
                <a:gd name="connsiteX2" fmla="*/ 4745 w 648765"/>
                <a:gd name="connsiteY2" fmla="*/ 269506 h 287184"/>
                <a:gd name="connsiteX3" fmla="*/ 14261 w 648765"/>
                <a:gd name="connsiteY3" fmla="*/ 286001 h 287184"/>
                <a:gd name="connsiteX4" fmla="*/ 498952 w 648765"/>
                <a:gd name="connsiteY4" fmla="*/ 67129 h 287184"/>
                <a:gd name="connsiteX5" fmla="*/ 642329 w 648765"/>
                <a:gd name="connsiteY5" fmla="*/ 18913 h 287184"/>
                <a:gd name="connsiteX6" fmla="*/ 637253 w 648765"/>
                <a:gd name="connsiteY6" fmla="*/ 515 h 287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8765" h="287184">
                  <a:moveTo>
                    <a:pt x="637253" y="515"/>
                  </a:moveTo>
                  <a:cubicBezTo>
                    <a:pt x="466596" y="54441"/>
                    <a:pt x="299746" y="121054"/>
                    <a:pt x="139240" y="199721"/>
                  </a:cubicBezTo>
                  <a:cubicBezTo>
                    <a:pt x="94197" y="221925"/>
                    <a:pt x="49153" y="245399"/>
                    <a:pt x="4745" y="269506"/>
                  </a:cubicBezTo>
                  <a:cubicBezTo>
                    <a:pt x="-6041" y="275216"/>
                    <a:pt x="3475" y="291711"/>
                    <a:pt x="14261" y="286001"/>
                  </a:cubicBezTo>
                  <a:cubicBezTo>
                    <a:pt x="170326" y="200990"/>
                    <a:pt x="332101" y="128032"/>
                    <a:pt x="498952" y="67129"/>
                  </a:cubicBezTo>
                  <a:cubicBezTo>
                    <a:pt x="546533" y="50000"/>
                    <a:pt x="594114" y="33505"/>
                    <a:pt x="642329" y="18913"/>
                  </a:cubicBezTo>
                  <a:cubicBezTo>
                    <a:pt x="653748" y="15107"/>
                    <a:pt x="648673" y="-3291"/>
                    <a:pt x="637253" y="515"/>
                  </a:cubicBezTo>
                  <a:close/>
                </a:path>
              </a:pathLst>
            </a:custGeom>
            <a:solidFill>
              <a:schemeClr val="accent3">
                <a:lumMod val="75000"/>
              </a:schemeClr>
            </a:solidFill>
            <a:ln w="6344" cap="flat">
              <a:noFill/>
              <a:prstDash val="solid"/>
              <a:miter/>
            </a:ln>
          </p:spPr>
          <p:txBody>
            <a:bodyPr rtlCol="0" anchor="ctr"/>
            <a:lstStyle/>
            <a:p>
              <a:endParaRPr lang="en-ID"/>
            </a:p>
          </p:txBody>
        </p:sp>
        <p:sp>
          <p:nvSpPr>
            <p:cNvPr id="97" name="Freeform: Shape 96">
              <a:extLst>
                <a:ext uri="{FF2B5EF4-FFF2-40B4-BE49-F238E27FC236}">
                  <a16:creationId xmlns:a16="http://schemas.microsoft.com/office/drawing/2014/main" id="{714F783F-F68E-415B-85D1-1A96A54D911B}"/>
                </a:ext>
              </a:extLst>
            </p:cNvPr>
            <p:cNvSpPr/>
            <p:nvPr/>
          </p:nvSpPr>
          <p:spPr>
            <a:xfrm>
              <a:off x="10958609" y="777008"/>
              <a:ext cx="577096" cy="328734"/>
            </a:xfrm>
            <a:custGeom>
              <a:avLst/>
              <a:gdLst>
                <a:gd name="connsiteX0" fmla="*/ 563451 w 577096"/>
                <a:gd name="connsiteY0" fmla="*/ 1960 h 328734"/>
                <a:gd name="connsiteX1" fmla="*/ 136491 w 577096"/>
                <a:gd name="connsiteY1" fmla="*/ 254456 h 328734"/>
                <a:gd name="connsiteX2" fmla="*/ 6437 w 577096"/>
                <a:gd name="connsiteY2" fmla="*/ 309650 h 328734"/>
                <a:gd name="connsiteX3" fmla="*/ 11512 w 577096"/>
                <a:gd name="connsiteY3" fmla="*/ 328048 h 328734"/>
                <a:gd name="connsiteX4" fmla="*/ 456869 w 577096"/>
                <a:gd name="connsiteY4" fmla="*/ 98391 h 328734"/>
                <a:gd name="connsiteX5" fmla="*/ 572333 w 577096"/>
                <a:gd name="connsiteY5" fmla="*/ 18455 h 328734"/>
                <a:gd name="connsiteX6" fmla="*/ 563451 w 577096"/>
                <a:gd name="connsiteY6" fmla="*/ 1960 h 328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7096" h="328734">
                  <a:moveTo>
                    <a:pt x="563451" y="1960"/>
                  </a:moveTo>
                  <a:cubicBezTo>
                    <a:pt x="430224" y="100294"/>
                    <a:pt x="286847" y="184671"/>
                    <a:pt x="136491" y="254456"/>
                  </a:cubicBezTo>
                  <a:cubicBezTo>
                    <a:pt x="93986" y="274123"/>
                    <a:pt x="50211" y="292521"/>
                    <a:pt x="6437" y="309650"/>
                  </a:cubicBezTo>
                  <a:cubicBezTo>
                    <a:pt x="-4982" y="314091"/>
                    <a:pt x="93" y="332489"/>
                    <a:pt x="11512" y="328048"/>
                  </a:cubicBezTo>
                  <a:cubicBezTo>
                    <a:pt x="167578" y="266510"/>
                    <a:pt x="316664" y="189746"/>
                    <a:pt x="456869" y="98391"/>
                  </a:cubicBezTo>
                  <a:cubicBezTo>
                    <a:pt x="496204" y="73014"/>
                    <a:pt x="534903" y="45735"/>
                    <a:pt x="572333" y="18455"/>
                  </a:cubicBezTo>
                  <a:cubicBezTo>
                    <a:pt x="583118" y="10842"/>
                    <a:pt x="573602" y="-5653"/>
                    <a:pt x="563451" y="1960"/>
                  </a:cubicBezTo>
                  <a:close/>
                </a:path>
              </a:pathLst>
            </a:custGeom>
            <a:solidFill>
              <a:schemeClr val="accent3">
                <a:lumMod val="75000"/>
              </a:schemeClr>
            </a:solidFill>
            <a:ln w="6344" cap="flat">
              <a:noFill/>
              <a:prstDash val="solid"/>
              <a:miter/>
            </a:ln>
          </p:spPr>
          <p:txBody>
            <a:bodyPr rtlCol="0" anchor="ctr"/>
            <a:lstStyle/>
            <a:p>
              <a:endParaRPr lang="en-ID"/>
            </a:p>
          </p:txBody>
        </p:sp>
        <p:sp>
          <p:nvSpPr>
            <p:cNvPr id="98" name="Freeform: Shape 97">
              <a:extLst>
                <a:ext uri="{FF2B5EF4-FFF2-40B4-BE49-F238E27FC236}">
                  <a16:creationId xmlns:a16="http://schemas.microsoft.com/office/drawing/2014/main" id="{44A9EC7A-F54C-4E4E-8305-577C3A63E7E2}"/>
                </a:ext>
              </a:extLst>
            </p:cNvPr>
            <p:cNvSpPr/>
            <p:nvPr/>
          </p:nvSpPr>
          <p:spPr>
            <a:xfrm>
              <a:off x="10946979" y="780956"/>
              <a:ext cx="447513" cy="232659"/>
            </a:xfrm>
            <a:custGeom>
              <a:avLst/>
              <a:gdLst>
                <a:gd name="connsiteX0" fmla="*/ 432972 w 447513"/>
                <a:gd name="connsiteY0" fmla="*/ 1184 h 232659"/>
                <a:gd name="connsiteX1" fmla="*/ 99906 w 447513"/>
                <a:gd name="connsiteY1" fmla="*/ 167400 h 232659"/>
                <a:gd name="connsiteX2" fmla="*/ 4744 w 447513"/>
                <a:gd name="connsiteY2" fmla="*/ 214981 h 232659"/>
                <a:gd name="connsiteX3" fmla="*/ 14260 w 447513"/>
                <a:gd name="connsiteY3" fmla="*/ 231476 h 232659"/>
                <a:gd name="connsiteX4" fmla="*/ 347327 w 447513"/>
                <a:gd name="connsiteY4" fmla="*/ 65260 h 232659"/>
                <a:gd name="connsiteX5" fmla="*/ 442489 w 447513"/>
                <a:gd name="connsiteY5" fmla="*/ 17679 h 232659"/>
                <a:gd name="connsiteX6" fmla="*/ 432972 w 447513"/>
                <a:gd name="connsiteY6" fmla="*/ 1184 h 232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513" h="232659">
                  <a:moveTo>
                    <a:pt x="432972" y="1184"/>
                  </a:moveTo>
                  <a:cubicBezTo>
                    <a:pt x="321950" y="56378"/>
                    <a:pt x="210928" y="111572"/>
                    <a:pt x="99906" y="167400"/>
                  </a:cubicBezTo>
                  <a:cubicBezTo>
                    <a:pt x="68185" y="183260"/>
                    <a:pt x="36465" y="199120"/>
                    <a:pt x="4744" y="214981"/>
                  </a:cubicBezTo>
                  <a:cubicBezTo>
                    <a:pt x="-6041" y="220691"/>
                    <a:pt x="3476" y="237185"/>
                    <a:pt x="14260" y="231476"/>
                  </a:cubicBezTo>
                  <a:cubicBezTo>
                    <a:pt x="125282" y="176282"/>
                    <a:pt x="236305" y="121088"/>
                    <a:pt x="347327" y="65260"/>
                  </a:cubicBezTo>
                  <a:cubicBezTo>
                    <a:pt x="379047" y="49399"/>
                    <a:pt x="410768" y="33539"/>
                    <a:pt x="442489" y="17679"/>
                  </a:cubicBezTo>
                  <a:cubicBezTo>
                    <a:pt x="453908" y="11969"/>
                    <a:pt x="443757" y="-4526"/>
                    <a:pt x="432972" y="1184"/>
                  </a:cubicBezTo>
                  <a:close/>
                </a:path>
              </a:pathLst>
            </a:custGeom>
            <a:solidFill>
              <a:schemeClr val="accent3">
                <a:lumMod val="75000"/>
              </a:schemeClr>
            </a:solidFill>
            <a:ln w="6344" cap="flat">
              <a:noFill/>
              <a:prstDash val="solid"/>
              <a:miter/>
            </a:ln>
          </p:spPr>
          <p:txBody>
            <a:bodyPr rtlCol="0" anchor="ctr"/>
            <a:lstStyle/>
            <a:p>
              <a:endParaRPr lang="en-ID"/>
            </a:p>
          </p:txBody>
        </p:sp>
      </p:grpSp>
      <p:sp>
        <p:nvSpPr>
          <p:cNvPr id="2" name="Text Placeholder 1">
            <a:extLst>
              <a:ext uri="{FF2B5EF4-FFF2-40B4-BE49-F238E27FC236}">
                <a16:creationId xmlns:a16="http://schemas.microsoft.com/office/drawing/2014/main" id="{87B41658-26A8-4227-AD0A-19A461D46B04}"/>
              </a:ext>
            </a:extLst>
          </p:cNvPr>
          <p:cNvSpPr>
            <a:spLocks noGrp="1"/>
          </p:cNvSpPr>
          <p:nvPr>
            <p:ph type="body" sz="quarter" idx="10"/>
          </p:nvPr>
        </p:nvSpPr>
        <p:spPr/>
        <p:txBody>
          <a:bodyPr/>
          <a:lstStyle/>
          <a:p>
            <a:pPr algn="ctr"/>
            <a:r>
              <a:rPr lang="en-US" sz="4000" b="1" dirty="0">
                <a:latin typeface="+mj-lt"/>
              </a:rPr>
              <a:t>Algebra</a:t>
            </a:r>
          </a:p>
        </p:txBody>
      </p:sp>
    </p:spTree>
    <p:extLst>
      <p:ext uri="{BB962C8B-B14F-4D97-AF65-F5344CB8AC3E}">
        <p14:creationId xmlns:p14="http://schemas.microsoft.com/office/powerpoint/2010/main" val="75500716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fade">
                                      <p:cBhvr>
                                        <p:cTn id="7"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4" name="Group 143">
            <a:extLst>
              <a:ext uri="{FF2B5EF4-FFF2-40B4-BE49-F238E27FC236}">
                <a16:creationId xmlns:a16="http://schemas.microsoft.com/office/drawing/2014/main" id="{077F97F8-75ED-45BE-A46B-B5B7CAD7B4CE}"/>
              </a:ext>
            </a:extLst>
          </p:cNvPr>
          <p:cNvGrpSpPr/>
          <p:nvPr/>
        </p:nvGrpSpPr>
        <p:grpSpPr>
          <a:xfrm>
            <a:off x="8278326" y="1562314"/>
            <a:ext cx="3668524" cy="2130908"/>
            <a:chOff x="7027613" y="2010017"/>
            <a:chExt cx="4956496" cy="1698815"/>
          </a:xfrm>
        </p:grpSpPr>
        <p:sp>
          <p:nvSpPr>
            <p:cNvPr id="130" name="Rectangle: Rounded Corners 129">
              <a:extLst>
                <a:ext uri="{FF2B5EF4-FFF2-40B4-BE49-F238E27FC236}">
                  <a16:creationId xmlns:a16="http://schemas.microsoft.com/office/drawing/2014/main" id="{8B2A2614-B89E-46E9-B155-2BDD0A3BD4D0}"/>
                </a:ext>
              </a:extLst>
            </p:cNvPr>
            <p:cNvSpPr/>
            <p:nvPr/>
          </p:nvSpPr>
          <p:spPr>
            <a:xfrm>
              <a:off x="7027613" y="2010017"/>
              <a:ext cx="4956496" cy="1698815"/>
            </a:xfrm>
            <a:prstGeom prst="roundRect">
              <a:avLst>
                <a:gd name="adj" fmla="val 13362"/>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Rectangle: Rounded Corners 133">
              <a:extLst>
                <a:ext uri="{FF2B5EF4-FFF2-40B4-BE49-F238E27FC236}">
                  <a16:creationId xmlns:a16="http://schemas.microsoft.com/office/drawing/2014/main" id="{36936ECF-E321-4940-ABB6-4DC90CDB83BB}"/>
                </a:ext>
              </a:extLst>
            </p:cNvPr>
            <p:cNvSpPr/>
            <p:nvPr/>
          </p:nvSpPr>
          <p:spPr>
            <a:xfrm>
              <a:off x="7152614" y="2117286"/>
              <a:ext cx="4706494" cy="1495362"/>
            </a:xfrm>
            <a:prstGeom prst="roundRect">
              <a:avLst>
                <a:gd name="adj" fmla="val 13362"/>
              </a:avLst>
            </a:prstGeom>
            <a:noFill/>
            <a:ln w="19050">
              <a:solidFill>
                <a:schemeClr val="accent1">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Freeform: Shape 48">
            <a:extLst>
              <a:ext uri="{FF2B5EF4-FFF2-40B4-BE49-F238E27FC236}">
                <a16:creationId xmlns:a16="http://schemas.microsoft.com/office/drawing/2014/main" id="{E6D6C560-6241-43DE-B0EE-124A67F13AF2}"/>
              </a:ext>
            </a:extLst>
          </p:cNvPr>
          <p:cNvSpPr/>
          <p:nvPr/>
        </p:nvSpPr>
        <p:spPr>
          <a:xfrm>
            <a:off x="-60144" y="1511072"/>
            <a:ext cx="4625511" cy="5404417"/>
          </a:xfrm>
          <a:custGeom>
            <a:avLst/>
            <a:gdLst>
              <a:gd name="connsiteX0" fmla="*/ 1964717 w 4625511"/>
              <a:gd name="connsiteY0" fmla="*/ 1861 h 5404417"/>
              <a:gd name="connsiteX1" fmla="*/ 2230591 w 4625511"/>
              <a:gd name="connsiteY1" fmla="*/ 83553 h 5404417"/>
              <a:gd name="connsiteX2" fmla="*/ 2614968 w 4625511"/>
              <a:gd name="connsiteY2" fmla="*/ 846317 h 5404417"/>
              <a:gd name="connsiteX3" fmla="*/ 2572437 w 4625511"/>
              <a:gd name="connsiteY3" fmla="*/ 1734810 h 5404417"/>
              <a:gd name="connsiteX4" fmla="*/ 2885929 w 4625511"/>
              <a:gd name="connsiteY4" fmla="*/ 2536178 h 5404417"/>
              <a:gd name="connsiteX5" fmla="*/ 3603832 w 4625511"/>
              <a:gd name="connsiteY5" fmla="*/ 2774259 h 5404417"/>
              <a:gd name="connsiteX6" fmla="*/ 4237139 w 4625511"/>
              <a:gd name="connsiteY6" fmla="*/ 3151913 h 5404417"/>
              <a:gd name="connsiteX7" fmla="*/ 4170713 w 4625511"/>
              <a:gd name="connsiteY7" fmla="*/ 4378858 h 5404417"/>
              <a:gd name="connsiteX8" fmla="*/ 4533659 w 4625511"/>
              <a:gd name="connsiteY8" fmla="*/ 5008105 h 5404417"/>
              <a:gd name="connsiteX9" fmla="*/ 4616229 w 4625511"/>
              <a:gd name="connsiteY9" fmla="*/ 5272490 h 5404417"/>
              <a:gd name="connsiteX10" fmla="*/ 4625511 w 4625511"/>
              <a:gd name="connsiteY10" fmla="*/ 5404417 h 5404417"/>
              <a:gd name="connsiteX11" fmla="*/ 700111 w 4625511"/>
              <a:gd name="connsiteY11" fmla="*/ 5404417 h 5404417"/>
              <a:gd name="connsiteX12" fmla="*/ 703267 w 4625511"/>
              <a:gd name="connsiteY12" fmla="*/ 5369851 h 5404417"/>
              <a:gd name="connsiteX13" fmla="*/ 309505 w 4625511"/>
              <a:gd name="connsiteY13" fmla="*/ 4739939 h 5404417"/>
              <a:gd name="connsiteX14" fmla="*/ 287807 w 4625511"/>
              <a:gd name="connsiteY14" fmla="*/ 2974734 h 5404417"/>
              <a:gd name="connsiteX15" fmla="*/ 624927 w 4625511"/>
              <a:gd name="connsiteY15" fmla="*/ 2575447 h 5404417"/>
              <a:gd name="connsiteX16" fmla="*/ 883109 w 4625511"/>
              <a:gd name="connsiteY16" fmla="*/ 1450604 h 5404417"/>
              <a:gd name="connsiteX17" fmla="*/ 1212908 w 4625511"/>
              <a:gd name="connsiteY17" fmla="*/ 362101 h 5404417"/>
              <a:gd name="connsiteX18" fmla="*/ 1964717 w 4625511"/>
              <a:gd name="connsiteY18" fmla="*/ 1861 h 5404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25511" h="5404417">
                <a:moveTo>
                  <a:pt x="1964717" y="1861"/>
                </a:moveTo>
                <a:cubicBezTo>
                  <a:pt x="2057355" y="8720"/>
                  <a:pt x="2147742" y="34765"/>
                  <a:pt x="2230591" y="83553"/>
                </a:cubicBezTo>
                <a:cubicBezTo>
                  <a:pt x="2486243" y="234109"/>
                  <a:pt x="2598994" y="549997"/>
                  <a:pt x="2614968" y="846317"/>
                </a:cubicBezTo>
                <a:cubicBezTo>
                  <a:pt x="2630942" y="1142570"/>
                  <a:pt x="2570441" y="1438091"/>
                  <a:pt x="2572437" y="1734810"/>
                </a:cubicBezTo>
                <a:cubicBezTo>
                  <a:pt x="2574434" y="2031529"/>
                  <a:pt x="2653972" y="2351144"/>
                  <a:pt x="2885929" y="2536178"/>
                </a:cubicBezTo>
                <a:cubicBezTo>
                  <a:pt x="3085140" y="2695120"/>
                  <a:pt x="3354037" y="2723873"/>
                  <a:pt x="3603832" y="2774259"/>
                </a:cubicBezTo>
                <a:cubicBezTo>
                  <a:pt x="3853627" y="2824644"/>
                  <a:pt x="4123989" y="2923550"/>
                  <a:pt x="4237139" y="3151913"/>
                </a:cubicBezTo>
                <a:cubicBezTo>
                  <a:pt x="4422305" y="3525641"/>
                  <a:pt x="4074003" y="3973115"/>
                  <a:pt x="4170713" y="4378858"/>
                </a:cubicBezTo>
                <a:cubicBezTo>
                  <a:pt x="4227155" y="4615674"/>
                  <a:pt x="4424236" y="4790724"/>
                  <a:pt x="4533659" y="5008105"/>
                </a:cubicBezTo>
                <a:cubicBezTo>
                  <a:pt x="4575507" y="5091237"/>
                  <a:pt x="4602821" y="5180763"/>
                  <a:pt x="4616229" y="5272490"/>
                </a:cubicBezTo>
                <a:lnTo>
                  <a:pt x="4625511" y="5404417"/>
                </a:lnTo>
                <a:lnTo>
                  <a:pt x="700111" y="5404417"/>
                </a:lnTo>
                <a:lnTo>
                  <a:pt x="703267" y="5369851"/>
                </a:lnTo>
                <a:cubicBezTo>
                  <a:pt x="697077" y="5116662"/>
                  <a:pt x="470444" y="4935423"/>
                  <a:pt x="309505" y="4739939"/>
                </a:cubicBezTo>
                <a:cubicBezTo>
                  <a:pt x="-94640" y="4249068"/>
                  <a:pt x="-104158" y="3475388"/>
                  <a:pt x="287807" y="2974734"/>
                </a:cubicBezTo>
                <a:cubicBezTo>
                  <a:pt x="395300" y="2837489"/>
                  <a:pt x="528018" y="2720346"/>
                  <a:pt x="624927" y="2575447"/>
                </a:cubicBezTo>
                <a:cubicBezTo>
                  <a:pt x="841442" y="2251839"/>
                  <a:pt x="852159" y="1838708"/>
                  <a:pt x="883109" y="1450604"/>
                </a:cubicBezTo>
                <a:cubicBezTo>
                  <a:pt x="913659" y="1067225"/>
                  <a:pt x="978621" y="667074"/>
                  <a:pt x="1212908" y="362101"/>
                </a:cubicBezTo>
                <a:cubicBezTo>
                  <a:pt x="1388623" y="133373"/>
                  <a:pt x="1686802" y="-18718"/>
                  <a:pt x="1964717" y="1861"/>
                </a:cubicBezTo>
                <a:close/>
              </a:path>
            </a:pathLst>
          </a:custGeom>
          <a:solidFill>
            <a:schemeClr val="tx2">
              <a:lumMod val="20000"/>
              <a:lumOff val="8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50" name="Group 49">
            <a:extLst>
              <a:ext uri="{FF2B5EF4-FFF2-40B4-BE49-F238E27FC236}">
                <a16:creationId xmlns:a16="http://schemas.microsoft.com/office/drawing/2014/main" id="{ED70626A-61FF-40F3-993F-62D80FCCEC08}"/>
              </a:ext>
            </a:extLst>
          </p:cNvPr>
          <p:cNvGrpSpPr/>
          <p:nvPr/>
        </p:nvGrpSpPr>
        <p:grpSpPr>
          <a:xfrm>
            <a:off x="614536" y="1862385"/>
            <a:ext cx="3759390" cy="5005919"/>
            <a:chOff x="632502" y="2710150"/>
            <a:chExt cx="3122728" cy="4158154"/>
          </a:xfrm>
        </p:grpSpPr>
        <p:sp>
          <p:nvSpPr>
            <p:cNvPr id="12" name="Freeform: Shape 11">
              <a:extLst>
                <a:ext uri="{FF2B5EF4-FFF2-40B4-BE49-F238E27FC236}">
                  <a16:creationId xmlns:a16="http://schemas.microsoft.com/office/drawing/2014/main" id="{867274D1-55DB-4244-92B3-3B3A691FC214}"/>
                </a:ext>
              </a:extLst>
            </p:cNvPr>
            <p:cNvSpPr/>
            <p:nvPr/>
          </p:nvSpPr>
          <p:spPr>
            <a:xfrm>
              <a:off x="3323684" y="4436817"/>
              <a:ext cx="221868" cy="234018"/>
            </a:xfrm>
            <a:custGeom>
              <a:avLst/>
              <a:gdLst>
                <a:gd name="connsiteX0" fmla="*/ 44 w 365888"/>
                <a:gd name="connsiteY0" fmla="*/ 181385 h 385925"/>
                <a:gd name="connsiteX1" fmla="*/ 318188 w 365888"/>
                <a:gd name="connsiteY1" fmla="*/ 19736 h 385925"/>
                <a:gd name="connsiteX2" fmla="*/ 218007 w 365888"/>
                <a:gd name="connsiteY2" fmla="*/ 281522 h 385925"/>
                <a:gd name="connsiteX3" fmla="*/ 0 w 365888"/>
                <a:gd name="connsiteY3" fmla="*/ 385925 h 385925"/>
                <a:gd name="connsiteX4" fmla="*/ 0 w 365888"/>
                <a:gd name="connsiteY4" fmla="*/ 181385 h 385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5888" h="385925">
                  <a:moveTo>
                    <a:pt x="44" y="181385"/>
                  </a:moveTo>
                  <a:cubicBezTo>
                    <a:pt x="44" y="181385"/>
                    <a:pt x="194496" y="-71156"/>
                    <a:pt x="318188" y="19736"/>
                  </a:cubicBezTo>
                  <a:cubicBezTo>
                    <a:pt x="441925" y="110672"/>
                    <a:pt x="294632" y="346324"/>
                    <a:pt x="218007" y="281522"/>
                  </a:cubicBezTo>
                  <a:cubicBezTo>
                    <a:pt x="141427" y="216720"/>
                    <a:pt x="0" y="385925"/>
                    <a:pt x="0" y="385925"/>
                  </a:cubicBezTo>
                  <a:lnTo>
                    <a:pt x="0" y="181385"/>
                  </a:lnTo>
                  <a:close/>
                </a:path>
              </a:pathLst>
            </a:custGeom>
            <a:solidFill>
              <a:srgbClr val="ED9572"/>
            </a:solidFill>
            <a:ln w="4438"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AB01C30F-5244-425B-8599-87E915733942}"/>
                </a:ext>
              </a:extLst>
            </p:cNvPr>
            <p:cNvSpPr/>
            <p:nvPr/>
          </p:nvSpPr>
          <p:spPr>
            <a:xfrm>
              <a:off x="632502" y="2710150"/>
              <a:ext cx="2029294" cy="2241572"/>
            </a:xfrm>
            <a:custGeom>
              <a:avLst/>
              <a:gdLst>
                <a:gd name="connsiteX0" fmla="*/ 1989743 w 3346555"/>
                <a:gd name="connsiteY0" fmla="*/ 12864 h 3696627"/>
                <a:gd name="connsiteX1" fmla="*/ 1215185 w 3346555"/>
                <a:gd name="connsiteY1" fmla="*/ 554837 h 3696627"/>
                <a:gd name="connsiteX2" fmla="*/ 143639 w 3346555"/>
                <a:gd name="connsiteY2" fmla="*/ 1896658 h 3696627"/>
                <a:gd name="connsiteX3" fmla="*/ 21813 w 3346555"/>
                <a:gd name="connsiteY3" fmla="*/ 3113587 h 3696627"/>
                <a:gd name="connsiteX4" fmla="*/ 3243562 w 3346555"/>
                <a:gd name="connsiteY4" fmla="*/ 3175277 h 3696627"/>
                <a:gd name="connsiteX5" fmla="*/ 2544961 w 3346555"/>
                <a:gd name="connsiteY5" fmla="*/ 1575670 h 3696627"/>
                <a:gd name="connsiteX6" fmla="*/ 1989743 w 3346555"/>
                <a:gd name="connsiteY6" fmla="*/ 12864 h 3696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46555" h="3696627">
                  <a:moveTo>
                    <a:pt x="1989743" y="12864"/>
                  </a:moveTo>
                  <a:cubicBezTo>
                    <a:pt x="1989743" y="12864"/>
                    <a:pt x="1434525" y="-132608"/>
                    <a:pt x="1215185" y="554837"/>
                  </a:cubicBezTo>
                  <a:cubicBezTo>
                    <a:pt x="995844" y="1242282"/>
                    <a:pt x="93371" y="1550291"/>
                    <a:pt x="143639" y="1896658"/>
                  </a:cubicBezTo>
                  <a:cubicBezTo>
                    <a:pt x="193907" y="2243025"/>
                    <a:pt x="329556" y="2846245"/>
                    <a:pt x="21813" y="3113587"/>
                  </a:cubicBezTo>
                  <a:cubicBezTo>
                    <a:pt x="-285931" y="3380929"/>
                    <a:pt x="2756346" y="4244601"/>
                    <a:pt x="3243562" y="3175277"/>
                  </a:cubicBezTo>
                  <a:cubicBezTo>
                    <a:pt x="3730778" y="2105954"/>
                    <a:pt x="2318776" y="2272315"/>
                    <a:pt x="2544961" y="1575670"/>
                  </a:cubicBezTo>
                  <a:cubicBezTo>
                    <a:pt x="2771146" y="879025"/>
                    <a:pt x="2572385" y="147490"/>
                    <a:pt x="1989743" y="12864"/>
                  </a:cubicBezTo>
                  <a:close/>
                </a:path>
              </a:pathLst>
            </a:custGeom>
            <a:solidFill>
              <a:schemeClr val="tx2">
                <a:lumMod val="75000"/>
              </a:schemeClr>
            </a:solidFill>
            <a:ln w="4438"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393B1989-AD8B-4D99-891E-67987C4BE9F7}"/>
                </a:ext>
              </a:extLst>
            </p:cNvPr>
            <p:cNvSpPr/>
            <p:nvPr/>
          </p:nvSpPr>
          <p:spPr>
            <a:xfrm>
              <a:off x="2030040" y="3918212"/>
              <a:ext cx="1343719" cy="1158259"/>
            </a:xfrm>
            <a:custGeom>
              <a:avLst/>
              <a:gdLst>
                <a:gd name="connsiteX0" fmla="*/ 60288 w 2215957"/>
                <a:gd name="connsiteY0" fmla="*/ 7085 h 1910111"/>
                <a:gd name="connsiteX1" fmla="*/ 663018 w 2215957"/>
                <a:gd name="connsiteY1" fmla="*/ 299050 h 1910111"/>
                <a:gd name="connsiteX2" fmla="*/ 1007074 w 2215957"/>
                <a:gd name="connsiteY2" fmla="*/ 1442820 h 1910111"/>
                <a:gd name="connsiteX3" fmla="*/ 2150845 w 2215957"/>
                <a:gd name="connsiteY3" fmla="*/ 987161 h 1910111"/>
                <a:gd name="connsiteX4" fmla="*/ 2215958 w 2215957"/>
                <a:gd name="connsiteY4" fmla="*/ 1241169 h 1910111"/>
                <a:gd name="connsiteX5" fmla="*/ 923383 w 2215957"/>
                <a:gd name="connsiteY5" fmla="*/ 1907768 h 1910111"/>
                <a:gd name="connsiteX6" fmla="*/ 164291 w 2215957"/>
                <a:gd name="connsiteY6" fmla="*/ 587326 h 1910111"/>
                <a:gd name="connsiteX7" fmla="*/ 60288 w 2215957"/>
                <a:gd name="connsiteY7" fmla="*/ 7085 h 1910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15957" h="1910111">
                  <a:moveTo>
                    <a:pt x="60288" y="7085"/>
                  </a:moveTo>
                  <a:cubicBezTo>
                    <a:pt x="60288" y="7085"/>
                    <a:pt x="542126" y="178201"/>
                    <a:pt x="663018" y="299050"/>
                  </a:cubicBezTo>
                  <a:cubicBezTo>
                    <a:pt x="783911" y="419942"/>
                    <a:pt x="895471" y="1377707"/>
                    <a:pt x="1007074" y="1442820"/>
                  </a:cubicBezTo>
                  <a:cubicBezTo>
                    <a:pt x="1118678" y="1507933"/>
                    <a:pt x="2104354" y="931381"/>
                    <a:pt x="2150845" y="987161"/>
                  </a:cubicBezTo>
                  <a:cubicBezTo>
                    <a:pt x="2197335" y="1042941"/>
                    <a:pt x="2215958" y="1188323"/>
                    <a:pt x="2215958" y="1241169"/>
                  </a:cubicBezTo>
                  <a:cubicBezTo>
                    <a:pt x="2215958" y="1294015"/>
                    <a:pt x="1267438" y="1954259"/>
                    <a:pt x="923383" y="1907768"/>
                  </a:cubicBezTo>
                  <a:cubicBezTo>
                    <a:pt x="579327" y="1861234"/>
                    <a:pt x="130468" y="717508"/>
                    <a:pt x="164291" y="587326"/>
                  </a:cubicBezTo>
                  <a:cubicBezTo>
                    <a:pt x="198070" y="457144"/>
                    <a:pt x="-131318" y="-66695"/>
                    <a:pt x="60288" y="7085"/>
                  </a:cubicBezTo>
                  <a:close/>
                </a:path>
              </a:pathLst>
            </a:custGeom>
            <a:solidFill>
              <a:schemeClr val="accent3"/>
            </a:solidFill>
            <a:ln w="4438"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D11425CA-F99A-49C5-9869-87721FA486C3}"/>
                </a:ext>
              </a:extLst>
            </p:cNvPr>
            <p:cNvSpPr/>
            <p:nvPr/>
          </p:nvSpPr>
          <p:spPr>
            <a:xfrm>
              <a:off x="1364087" y="3968864"/>
              <a:ext cx="1159817" cy="1850498"/>
            </a:xfrm>
            <a:custGeom>
              <a:avLst/>
              <a:gdLst>
                <a:gd name="connsiteX0" fmla="*/ 62669 w 1912680"/>
                <a:gd name="connsiteY0" fmla="*/ 66758 h 3051698"/>
                <a:gd name="connsiteX1" fmla="*/ 0 w 1912680"/>
                <a:gd name="connsiteY1" fmla="*/ 3051699 h 3051698"/>
                <a:gd name="connsiteX2" fmla="*/ 1900728 w 1912680"/>
                <a:gd name="connsiteY2" fmla="*/ 2995919 h 3051698"/>
                <a:gd name="connsiteX3" fmla="*/ 1356622 w 1912680"/>
                <a:gd name="connsiteY3" fmla="*/ 0 h 3051698"/>
                <a:gd name="connsiteX4" fmla="*/ 62669 w 1912680"/>
                <a:gd name="connsiteY4" fmla="*/ 66758 h 30516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2680" h="3051698">
                  <a:moveTo>
                    <a:pt x="62669" y="66758"/>
                  </a:moveTo>
                  <a:cubicBezTo>
                    <a:pt x="62669" y="66758"/>
                    <a:pt x="202273" y="2258385"/>
                    <a:pt x="0" y="3051699"/>
                  </a:cubicBezTo>
                  <a:cubicBezTo>
                    <a:pt x="0" y="3051699"/>
                    <a:pt x="1541428" y="3015342"/>
                    <a:pt x="1900728" y="2995919"/>
                  </a:cubicBezTo>
                  <a:cubicBezTo>
                    <a:pt x="2008110" y="2990097"/>
                    <a:pt x="1356622" y="0"/>
                    <a:pt x="1356622" y="0"/>
                  </a:cubicBezTo>
                  <a:lnTo>
                    <a:pt x="62669" y="66758"/>
                  </a:lnTo>
                  <a:close/>
                </a:path>
              </a:pathLst>
            </a:custGeom>
            <a:solidFill>
              <a:schemeClr val="accent3"/>
            </a:solidFill>
            <a:ln w="4438"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11F4DF28-FFAE-4461-BC9C-E4807BC58DED}"/>
                </a:ext>
              </a:extLst>
            </p:cNvPr>
            <p:cNvSpPr/>
            <p:nvPr/>
          </p:nvSpPr>
          <p:spPr>
            <a:xfrm>
              <a:off x="1426479" y="4436791"/>
              <a:ext cx="578709" cy="982917"/>
            </a:xfrm>
            <a:custGeom>
              <a:avLst/>
              <a:gdLst>
                <a:gd name="connsiteX0" fmla="*/ 907629 w 954362"/>
                <a:gd name="connsiteY0" fmla="*/ 1321732 h 1620951"/>
                <a:gd name="connsiteX1" fmla="*/ 132004 w 954362"/>
                <a:gd name="connsiteY1" fmla="*/ 713090 h 1620951"/>
                <a:gd name="connsiteX2" fmla="*/ 176717 w 954362"/>
                <a:gd name="connsiteY2" fmla="*/ 0 h 1620951"/>
                <a:gd name="connsiteX3" fmla="*/ 0 w 954362"/>
                <a:gd name="connsiteY3" fmla="*/ 251341 h 1620951"/>
                <a:gd name="connsiteX4" fmla="*/ 6756 w 954362"/>
                <a:gd name="connsiteY4" fmla="*/ 777847 h 1620951"/>
                <a:gd name="connsiteX5" fmla="*/ 60580 w 954362"/>
                <a:gd name="connsiteY5" fmla="*/ 777847 h 1620951"/>
                <a:gd name="connsiteX6" fmla="*/ 60402 w 954362"/>
                <a:gd name="connsiteY6" fmla="*/ 801537 h 1620951"/>
                <a:gd name="connsiteX7" fmla="*/ 812249 w 954362"/>
                <a:gd name="connsiteY7" fmla="*/ 1619741 h 1620951"/>
                <a:gd name="connsiteX8" fmla="*/ 924252 w 954362"/>
                <a:gd name="connsiteY8" fmla="*/ 1499426 h 1620951"/>
                <a:gd name="connsiteX9" fmla="*/ 907629 w 954362"/>
                <a:gd name="connsiteY9" fmla="*/ 1321732 h 1620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54362" h="1620951">
                  <a:moveTo>
                    <a:pt x="907629" y="1321732"/>
                  </a:moveTo>
                  <a:cubicBezTo>
                    <a:pt x="873273" y="1279464"/>
                    <a:pt x="329122" y="863317"/>
                    <a:pt x="132004" y="713090"/>
                  </a:cubicBezTo>
                  <a:lnTo>
                    <a:pt x="176717" y="0"/>
                  </a:lnTo>
                  <a:lnTo>
                    <a:pt x="0" y="251341"/>
                  </a:lnTo>
                  <a:lnTo>
                    <a:pt x="6756" y="777847"/>
                  </a:lnTo>
                  <a:lnTo>
                    <a:pt x="60580" y="777847"/>
                  </a:lnTo>
                  <a:lnTo>
                    <a:pt x="60402" y="801537"/>
                  </a:lnTo>
                  <a:lnTo>
                    <a:pt x="812249" y="1619741"/>
                  </a:lnTo>
                  <a:cubicBezTo>
                    <a:pt x="812249" y="1619741"/>
                    <a:pt x="868917" y="1641609"/>
                    <a:pt x="924252" y="1499426"/>
                  </a:cubicBezTo>
                  <a:cubicBezTo>
                    <a:pt x="979454" y="1357289"/>
                    <a:pt x="949631" y="1373422"/>
                    <a:pt x="907629" y="1321732"/>
                  </a:cubicBezTo>
                  <a:close/>
                </a:path>
              </a:pathLst>
            </a:custGeom>
            <a:solidFill>
              <a:schemeClr val="accent3">
                <a:lumMod val="50000"/>
                <a:alpha val="20000"/>
              </a:schemeClr>
            </a:solidFill>
            <a:ln w="4438"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6A271E55-7315-41A7-A03B-F9D89BC5B339}"/>
                </a:ext>
              </a:extLst>
            </p:cNvPr>
            <p:cNvSpPr/>
            <p:nvPr/>
          </p:nvSpPr>
          <p:spPr>
            <a:xfrm>
              <a:off x="1451031" y="4751340"/>
              <a:ext cx="783795" cy="1006089"/>
            </a:xfrm>
            <a:custGeom>
              <a:avLst/>
              <a:gdLst>
                <a:gd name="connsiteX0" fmla="*/ 528906 w 1292575"/>
                <a:gd name="connsiteY0" fmla="*/ 0 h 1659165"/>
                <a:gd name="connsiteX1" fmla="*/ 1292575 w 1292575"/>
                <a:gd name="connsiteY1" fmla="*/ 441970 h 1659165"/>
                <a:gd name="connsiteX2" fmla="*/ 753536 w 1292575"/>
                <a:gd name="connsiteY2" fmla="*/ 1659165 h 1659165"/>
                <a:gd name="connsiteX3" fmla="*/ 0 w 1292575"/>
                <a:gd name="connsiteY3" fmla="*/ 1253108 h 1659165"/>
              </a:gdLst>
              <a:ahLst/>
              <a:cxnLst>
                <a:cxn ang="0">
                  <a:pos x="connsiteX0" y="connsiteY0"/>
                </a:cxn>
                <a:cxn ang="0">
                  <a:pos x="connsiteX1" y="connsiteY1"/>
                </a:cxn>
                <a:cxn ang="0">
                  <a:pos x="connsiteX2" y="connsiteY2"/>
                </a:cxn>
                <a:cxn ang="0">
                  <a:pos x="connsiteX3" y="connsiteY3"/>
                </a:cxn>
              </a:cxnLst>
              <a:rect l="l" t="t" r="r" b="b"/>
              <a:pathLst>
                <a:path w="1292575" h="1659165">
                  <a:moveTo>
                    <a:pt x="528906" y="0"/>
                  </a:moveTo>
                  <a:lnTo>
                    <a:pt x="1292575" y="441970"/>
                  </a:lnTo>
                  <a:lnTo>
                    <a:pt x="753536" y="1659165"/>
                  </a:lnTo>
                  <a:lnTo>
                    <a:pt x="0" y="1253108"/>
                  </a:lnTo>
                  <a:close/>
                </a:path>
              </a:pathLst>
            </a:custGeom>
            <a:solidFill>
              <a:srgbClr val="C4C4C4"/>
            </a:solidFill>
            <a:ln w="4438"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DD8E32F7-1EEF-49B0-8793-8647F48CAEF2}"/>
                </a:ext>
              </a:extLst>
            </p:cNvPr>
            <p:cNvSpPr/>
            <p:nvPr/>
          </p:nvSpPr>
          <p:spPr>
            <a:xfrm>
              <a:off x="1438284" y="4733120"/>
              <a:ext cx="783795" cy="1006089"/>
            </a:xfrm>
            <a:custGeom>
              <a:avLst/>
              <a:gdLst>
                <a:gd name="connsiteX0" fmla="*/ 528906 w 1292575"/>
                <a:gd name="connsiteY0" fmla="*/ 0 h 1659165"/>
                <a:gd name="connsiteX1" fmla="*/ 1292575 w 1292575"/>
                <a:gd name="connsiteY1" fmla="*/ 441970 h 1659165"/>
                <a:gd name="connsiteX2" fmla="*/ 753535 w 1292575"/>
                <a:gd name="connsiteY2" fmla="*/ 1659165 h 1659165"/>
                <a:gd name="connsiteX3" fmla="*/ 0 w 1292575"/>
                <a:gd name="connsiteY3" fmla="*/ 1253108 h 1659165"/>
              </a:gdLst>
              <a:ahLst/>
              <a:cxnLst>
                <a:cxn ang="0">
                  <a:pos x="connsiteX0" y="connsiteY0"/>
                </a:cxn>
                <a:cxn ang="0">
                  <a:pos x="connsiteX1" y="connsiteY1"/>
                </a:cxn>
                <a:cxn ang="0">
                  <a:pos x="connsiteX2" y="connsiteY2"/>
                </a:cxn>
                <a:cxn ang="0">
                  <a:pos x="connsiteX3" y="connsiteY3"/>
                </a:cxn>
              </a:cxnLst>
              <a:rect l="l" t="t" r="r" b="b"/>
              <a:pathLst>
                <a:path w="1292575" h="1659165">
                  <a:moveTo>
                    <a:pt x="528906" y="0"/>
                  </a:moveTo>
                  <a:lnTo>
                    <a:pt x="1292575" y="441970"/>
                  </a:lnTo>
                  <a:lnTo>
                    <a:pt x="753535" y="1659165"/>
                  </a:lnTo>
                  <a:lnTo>
                    <a:pt x="0" y="1253108"/>
                  </a:lnTo>
                  <a:close/>
                </a:path>
              </a:pathLst>
            </a:custGeom>
            <a:solidFill>
              <a:srgbClr val="E0E0E0"/>
            </a:solidFill>
            <a:ln w="4438"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1B3A835C-811A-4495-A4DD-7CA9A697FE9C}"/>
                </a:ext>
              </a:extLst>
            </p:cNvPr>
            <p:cNvSpPr/>
            <p:nvPr/>
          </p:nvSpPr>
          <p:spPr>
            <a:xfrm>
              <a:off x="1426452" y="4721289"/>
              <a:ext cx="783795" cy="1006089"/>
            </a:xfrm>
            <a:custGeom>
              <a:avLst/>
              <a:gdLst>
                <a:gd name="connsiteX0" fmla="*/ 528906 w 1292575"/>
                <a:gd name="connsiteY0" fmla="*/ 0 h 1659164"/>
                <a:gd name="connsiteX1" fmla="*/ 1292575 w 1292575"/>
                <a:gd name="connsiteY1" fmla="*/ 441970 h 1659164"/>
                <a:gd name="connsiteX2" fmla="*/ 753491 w 1292575"/>
                <a:gd name="connsiteY2" fmla="*/ 1659165 h 1659164"/>
                <a:gd name="connsiteX3" fmla="*/ 0 w 1292575"/>
                <a:gd name="connsiteY3" fmla="*/ 1253107 h 1659164"/>
              </a:gdLst>
              <a:ahLst/>
              <a:cxnLst>
                <a:cxn ang="0">
                  <a:pos x="connsiteX0" y="connsiteY0"/>
                </a:cxn>
                <a:cxn ang="0">
                  <a:pos x="connsiteX1" y="connsiteY1"/>
                </a:cxn>
                <a:cxn ang="0">
                  <a:pos x="connsiteX2" y="connsiteY2"/>
                </a:cxn>
                <a:cxn ang="0">
                  <a:pos x="connsiteX3" y="connsiteY3"/>
                </a:cxn>
              </a:cxnLst>
              <a:rect l="l" t="t" r="r" b="b"/>
              <a:pathLst>
                <a:path w="1292575" h="1659164">
                  <a:moveTo>
                    <a:pt x="528906" y="0"/>
                  </a:moveTo>
                  <a:lnTo>
                    <a:pt x="1292575" y="441970"/>
                  </a:lnTo>
                  <a:lnTo>
                    <a:pt x="753491" y="1659165"/>
                  </a:lnTo>
                  <a:lnTo>
                    <a:pt x="0" y="1253107"/>
                  </a:lnTo>
                  <a:close/>
                </a:path>
              </a:pathLst>
            </a:custGeom>
            <a:solidFill>
              <a:srgbClr val="F0EEEE"/>
            </a:solidFill>
            <a:ln w="4438"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A9F6BDEE-87D2-46F4-A0D2-B3C038826007}"/>
                </a:ext>
              </a:extLst>
            </p:cNvPr>
            <p:cNvSpPr/>
            <p:nvPr/>
          </p:nvSpPr>
          <p:spPr>
            <a:xfrm>
              <a:off x="1734101" y="4881325"/>
              <a:ext cx="223345" cy="223425"/>
            </a:xfrm>
            <a:custGeom>
              <a:avLst/>
              <a:gdLst>
                <a:gd name="connsiteX0" fmla="*/ 368323 w 368323"/>
                <a:gd name="connsiteY0" fmla="*/ 178939 h 368456"/>
                <a:gd name="connsiteX1" fmla="*/ 184228 w 368323"/>
                <a:gd name="connsiteY1" fmla="*/ 0 h 368456"/>
                <a:gd name="connsiteX2" fmla="*/ 0 w 368323"/>
                <a:gd name="connsiteY2" fmla="*/ 184228 h 368456"/>
                <a:gd name="connsiteX3" fmla="*/ 184228 w 368323"/>
                <a:gd name="connsiteY3" fmla="*/ 368456 h 368456"/>
                <a:gd name="connsiteX4" fmla="*/ 274409 w 368323"/>
                <a:gd name="connsiteY4" fmla="*/ 344855 h 368456"/>
                <a:gd name="connsiteX5" fmla="*/ 184228 w 368323"/>
                <a:gd name="connsiteY5" fmla="*/ 184228 h 368456"/>
                <a:gd name="connsiteX6" fmla="*/ 368323 w 368323"/>
                <a:gd name="connsiteY6" fmla="*/ 178939 h 368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8323" h="368456">
                  <a:moveTo>
                    <a:pt x="368323" y="178939"/>
                  </a:moveTo>
                  <a:cubicBezTo>
                    <a:pt x="365523" y="79647"/>
                    <a:pt x="284232" y="0"/>
                    <a:pt x="184228" y="0"/>
                  </a:cubicBezTo>
                  <a:cubicBezTo>
                    <a:pt x="82492" y="0"/>
                    <a:pt x="0" y="82492"/>
                    <a:pt x="0" y="184228"/>
                  </a:cubicBezTo>
                  <a:cubicBezTo>
                    <a:pt x="0" y="285965"/>
                    <a:pt x="82492" y="368456"/>
                    <a:pt x="184228" y="368456"/>
                  </a:cubicBezTo>
                  <a:cubicBezTo>
                    <a:pt x="216985" y="368456"/>
                    <a:pt x="247741" y="359878"/>
                    <a:pt x="274409" y="344855"/>
                  </a:cubicBezTo>
                  <a:lnTo>
                    <a:pt x="184228" y="184228"/>
                  </a:lnTo>
                  <a:lnTo>
                    <a:pt x="368323" y="178939"/>
                  </a:lnTo>
                  <a:close/>
                </a:path>
              </a:pathLst>
            </a:custGeom>
            <a:solidFill>
              <a:schemeClr val="accent1"/>
            </a:solidFill>
            <a:ln w="4438"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E84752EC-1CEC-4D4A-A7F2-C25369E47C5D}"/>
                </a:ext>
              </a:extLst>
            </p:cNvPr>
            <p:cNvSpPr/>
            <p:nvPr/>
          </p:nvSpPr>
          <p:spPr>
            <a:xfrm>
              <a:off x="1866458" y="4999613"/>
              <a:ext cx="111713" cy="100582"/>
            </a:xfrm>
            <a:custGeom>
              <a:avLst/>
              <a:gdLst>
                <a:gd name="connsiteX0" fmla="*/ 184228 w 184228"/>
                <a:gd name="connsiteY0" fmla="*/ 5245 h 165872"/>
                <a:gd name="connsiteX1" fmla="*/ 184095 w 184228"/>
                <a:gd name="connsiteY1" fmla="*/ 0 h 165872"/>
                <a:gd name="connsiteX2" fmla="*/ 0 w 184228"/>
                <a:gd name="connsiteY2" fmla="*/ 5245 h 165872"/>
                <a:gd name="connsiteX3" fmla="*/ 90181 w 184228"/>
                <a:gd name="connsiteY3" fmla="*/ 165872 h 165872"/>
                <a:gd name="connsiteX4" fmla="*/ 184228 w 184228"/>
                <a:gd name="connsiteY4" fmla="*/ 5245 h 1658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228" h="165872">
                  <a:moveTo>
                    <a:pt x="184228" y="5245"/>
                  </a:moveTo>
                  <a:cubicBezTo>
                    <a:pt x="184228" y="3467"/>
                    <a:pt x="184139" y="1733"/>
                    <a:pt x="184095" y="0"/>
                  </a:cubicBezTo>
                  <a:lnTo>
                    <a:pt x="0" y="5245"/>
                  </a:lnTo>
                  <a:lnTo>
                    <a:pt x="90181" y="165872"/>
                  </a:lnTo>
                  <a:cubicBezTo>
                    <a:pt x="146316" y="134316"/>
                    <a:pt x="184228" y="74225"/>
                    <a:pt x="184228" y="5245"/>
                  </a:cubicBezTo>
                  <a:close/>
                </a:path>
              </a:pathLst>
            </a:custGeom>
            <a:solidFill>
              <a:schemeClr val="accent2"/>
            </a:solidFill>
            <a:ln w="4438"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93031AD4-1595-4A8A-9CF9-26D3E7D63B3A}"/>
                </a:ext>
              </a:extLst>
            </p:cNvPr>
            <p:cNvSpPr/>
            <p:nvPr/>
          </p:nvSpPr>
          <p:spPr>
            <a:xfrm>
              <a:off x="2039242" y="5042116"/>
              <a:ext cx="40426" cy="40426"/>
            </a:xfrm>
            <a:custGeom>
              <a:avLst/>
              <a:gdLst>
                <a:gd name="connsiteX0" fmla="*/ 66669 w 66668"/>
                <a:gd name="connsiteY0" fmla="*/ 33334 h 66668"/>
                <a:gd name="connsiteX1" fmla="*/ 33335 w 66668"/>
                <a:gd name="connsiteY1" fmla="*/ 66669 h 66668"/>
                <a:gd name="connsiteX2" fmla="*/ 0 w 66668"/>
                <a:gd name="connsiteY2" fmla="*/ 33334 h 66668"/>
                <a:gd name="connsiteX3" fmla="*/ 33335 w 66668"/>
                <a:gd name="connsiteY3" fmla="*/ 0 h 66668"/>
                <a:gd name="connsiteX4" fmla="*/ 66669 w 66668"/>
                <a:gd name="connsiteY4" fmla="*/ 33334 h 666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68" h="66668">
                  <a:moveTo>
                    <a:pt x="66669" y="33334"/>
                  </a:moveTo>
                  <a:cubicBezTo>
                    <a:pt x="66669" y="51745"/>
                    <a:pt x="51745" y="66669"/>
                    <a:pt x="33335" y="66669"/>
                  </a:cubicBezTo>
                  <a:cubicBezTo>
                    <a:pt x="14924" y="66669"/>
                    <a:pt x="0" y="51745"/>
                    <a:pt x="0" y="33334"/>
                  </a:cubicBezTo>
                  <a:cubicBezTo>
                    <a:pt x="0" y="14924"/>
                    <a:pt x="14924" y="0"/>
                    <a:pt x="33335" y="0"/>
                  </a:cubicBezTo>
                  <a:cubicBezTo>
                    <a:pt x="51745" y="0"/>
                    <a:pt x="66669" y="14924"/>
                    <a:pt x="66669" y="33334"/>
                  </a:cubicBezTo>
                  <a:close/>
                </a:path>
              </a:pathLst>
            </a:custGeom>
            <a:solidFill>
              <a:schemeClr val="accent2"/>
            </a:solidFill>
            <a:ln w="4438"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63C5F60B-7E34-415E-92B4-A42F369441D8}"/>
                </a:ext>
              </a:extLst>
            </p:cNvPr>
            <p:cNvSpPr/>
            <p:nvPr/>
          </p:nvSpPr>
          <p:spPr>
            <a:xfrm>
              <a:off x="2002804" y="5108173"/>
              <a:ext cx="40426" cy="40426"/>
            </a:xfrm>
            <a:custGeom>
              <a:avLst/>
              <a:gdLst>
                <a:gd name="connsiteX0" fmla="*/ 66669 w 66668"/>
                <a:gd name="connsiteY0" fmla="*/ 33334 h 66668"/>
                <a:gd name="connsiteX1" fmla="*/ 33334 w 66668"/>
                <a:gd name="connsiteY1" fmla="*/ 66669 h 66668"/>
                <a:gd name="connsiteX2" fmla="*/ 0 w 66668"/>
                <a:gd name="connsiteY2" fmla="*/ 33334 h 66668"/>
                <a:gd name="connsiteX3" fmla="*/ 33334 w 66668"/>
                <a:gd name="connsiteY3" fmla="*/ 0 h 66668"/>
                <a:gd name="connsiteX4" fmla="*/ 66669 w 66668"/>
                <a:gd name="connsiteY4" fmla="*/ 33334 h 666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68" h="66668">
                  <a:moveTo>
                    <a:pt x="66669" y="33334"/>
                  </a:moveTo>
                  <a:cubicBezTo>
                    <a:pt x="66669" y="51745"/>
                    <a:pt x="51745" y="66669"/>
                    <a:pt x="33334" y="66669"/>
                  </a:cubicBezTo>
                  <a:cubicBezTo>
                    <a:pt x="14924" y="66669"/>
                    <a:pt x="0" y="51745"/>
                    <a:pt x="0" y="33334"/>
                  </a:cubicBezTo>
                  <a:cubicBezTo>
                    <a:pt x="0" y="14924"/>
                    <a:pt x="14924" y="0"/>
                    <a:pt x="33334" y="0"/>
                  </a:cubicBezTo>
                  <a:cubicBezTo>
                    <a:pt x="51745" y="0"/>
                    <a:pt x="66669" y="14924"/>
                    <a:pt x="66669" y="33334"/>
                  </a:cubicBezTo>
                  <a:close/>
                </a:path>
              </a:pathLst>
            </a:custGeom>
            <a:solidFill>
              <a:schemeClr val="accent1"/>
            </a:solidFill>
            <a:ln w="4438"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E0642859-0210-43DD-A8B1-54F880FE424A}"/>
                </a:ext>
              </a:extLst>
            </p:cNvPr>
            <p:cNvSpPr/>
            <p:nvPr/>
          </p:nvSpPr>
          <p:spPr>
            <a:xfrm>
              <a:off x="1613494" y="5313326"/>
              <a:ext cx="211351" cy="137181"/>
            </a:xfrm>
            <a:custGeom>
              <a:avLst/>
              <a:gdLst>
                <a:gd name="connsiteX0" fmla="*/ 24801 w 348544"/>
                <a:gd name="connsiteY0" fmla="*/ 0 h 226229"/>
                <a:gd name="connsiteX1" fmla="*/ 348545 w 348544"/>
                <a:gd name="connsiteY1" fmla="*/ 175472 h 226229"/>
                <a:gd name="connsiteX2" fmla="*/ 325566 w 348544"/>
                <a:gd name="connsiteY2" fmla="*/ 226230 h 226229"/>
                <a:gd name="connsiteX3" fmla="*/ 0 w 348544"/>
                <a:gd name="connsiteY3" fmla="*/ 48446 h 226229"/>
              </a:gdLst>
              <a:ahLst/>
              <a:cxnLst>
                <a:cxn ang="0">
                  <a:pos x="connsiteX0" y="connsiteY0"/>
                </a:cxn>
                <a:cxn ang="0">
                  <a:pos x="connsiteX1" y="connsiteY1"/>
                </a:cxn>
                <a:cxn ang="0">
                  <a:pos x="connsiteX2" y="connsiteY2"/>
                </a:cxn>
                <a:cxn ang="0">
                  <a:pos x="connsiteX3" y="connsiteY3"/>
                </a:cxn>
              </a:cxnLst>
              <a:rect l="l" t="t" r="r" b="b"/>
              <a:pathLst>
                <a:path w="348544" h="226229">
                  <a:moveTo>
                    <a:pt x="24801" y="0"/>
                  </a:moveTo>
                  <a:lnTo>
                    <a:pt x="348545" y="175472"/>
                  </a:lnTo>
                  <a:lnTo>
                    <a:pt x="325566" y="226230"/>
                  </a:lnTo>
                  <a:lnTo>
                    <a:pt x="0" y="48446"/>
                  </a:lnTo>
                  <a:close/>
                </a:path>
              </a:pathLst>
            </a:custGeom>
            <a:solidFill>
              <a:schemeClr val="accent1"/>
            </a:solidFill>
            <a:ln w="4438" cap="flat">
              <a:no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id="{2A94287F-AF30-45C2-8F19-90439E133FFF}"/>
                </a:ext>
              </a:extLst>
            </p:cNvPr>
            <p:cNvSpPr/>
            <p:nvPr/>
          </p:nvSpPr>
          <p:spPr>
            <a:xfrm>
              <a:off x="1588591" y="5359547"/>
              <a:ext cx="211378" cy="137208"/>
            </a:xfrm>
            <a:custGeom>
              <a:avLst/>
              <a:gdLst>
                <a:gd name="connsiteX0" fmla="*/ 24801 w 348589"/>
                <a:gd name="connsiteY0" fmla="*/ 0 h 226273"/>
                <a:gd name="connsiteX1" fmla="*/ 348589 w 348589"/>
                <a:gd name="connsiteY1" fmla="*/ 175472 h 226273"/>
                <a:gd name="connsiteX2" fmla="*/ 325611 w 348589"/>
                <a:gd name="connsiteY2" fmla="*/ 226274 h 226273"/>
                <a:gd name="connsiteX3" fmla="*/ 0 w 348589"/>
                <a:gd name="connsiteY3" fmla="*/ 48446 h 226273"/>
              </a:gdLst>
              <a:ahLst/>
              <a:cxnLst>
                <a:cxn ang="0">
                  <a:pos x="connsiteX0" y="connsiteY0"/>
                </a:cxn>
                <a:cxn ang="0">
                  <a:pos x="connsiteX1" y="connsiteY1"/>
                </a:cxn>
                <a:cxn ang="0">
                  <a:pos x="connsiteX2" y="connsiteY2"/>
                </a:cxn>
                <a:cxn ang="0">
                  <a:pos x="connsiteX3" y="connsiteY3"/>
                </a:cxn>
              </a:cxnLst>
              <a:rect l="l" t="t" r="r" b="b"/>
              <a:pathLst>
                <a:path w="348589" h="226273">
                  <a:moveTo>
                    <a:pt x="24801" y="0"/>
                  </a:moveTo>
                  <a:lnTo>
                    <a:pt x="348589" y="175472"/>
                  </a:lnTo>
                  <a:lnTo>
                    <a:pt x="325611" y="226274"/>
                  </a:lnTo>
                  <a:lnTo>
                    <a:pt x="0" y="48446"/>
                  </a:lnTo>
                  <a:close/>
                </a:path>
              </a:pathLst>
            </a:custGeom>
            <a:solidFill>
              <a:schemeClr val="accent1"/>
            </a:solidFill>
            <a:ln w="4438"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id="{1E12F4F1-25F8-458E-8A2D-11411516106D}"/>
                </a:ext>
              </a:extLst>
            </p:cNvPr>
            <p:cNvSpPr/>
            <p:nvPr/>
          </p:nvSpPr>
          <p:spPr>
            <a:xfrm>
              <a:off x="1563715" y="5405768"/>
              <a:ext cx="175237" cy="116133"/>
            </a:xfrm>
            <a:custGeom>
              <a:avLst/>
              <a:gdLst>
                <a:gd name="connsiteX0" fmla="*/ 20534 w 288987"/>
                <a:gd name="connsiteY0" fmla="*/ 0 h 191517"/>
                <a:gd name="connsiteX1" fmla="*/ 288987 w 288987"/>
                <a:gd name="connsiteY1" fmla="*/ 148538 h 191517"/>
                <a:gd name="connsiteX2" fmla="*/ 269964 w 288987"/>
                <a:gd name="connsiteY2" fmla="*/ 191517 h 191517"/>
                <a:gd name="connsiteX3" fmla="*/ 0 w 288987"/>
                <a:gd name="connsiteY3" fmla="*/ 41023 h 191517"/>
              </a:gdLst>
              <a:ahLst/>
              <a:cxnLst>
                <a:cxn ang="0">
                  <a:pos x="connsiteX0" y="connsiteY0"/>
                </a:cxn>
                <a:cxn ang="0">
                  <a:pos x="connsiteX1" y="connsiteY1"/>
                </a:cxn>
                <a:cxn ang="0">
                  <a:pos x="connsiteX2" y="connsiteY2"/>
                </a:cxn>
                <a:cxn ang="0">
                  <a:pos x="connsiteX3" y="connsiteY3"/>
                </a:cxn>
              </a:cxnLst>
              <a:rect l="l" t="t" r="r" b="b"/>
              <a:pathLst>
                <a:path w="288987" h="191517">
                  <a:moveTo>
                    <a:pt x="20534" y="0"/>
                  </a:moveTo>
                  <a:lnTo>
                    <a:pt x="288987" y="148538"/>
                  </a:lnTo>
                  <a:lnTo>
                    <a:pt x="269964" y="191517"/>
                  </a:lnTo>
                  <a:lnTo>
                    <a:pt x="0" y="41023"/>
                  </a:lnTo>
                  <a:close/>
                </a:path>
              </a:pathLst>
            </a:custGeom>
            <a:solidFill>
              <a:schemeClr val="accent1"/>
            </a:solidFill>
            <a:ln w="4438"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9DE016FA-2803-46EB-9BB9-C3FF1809FB8B}"/>
                </a:ext>
              </a:extLst>
            </p:cNvPr>
            <p:cNvSpPr/>
            <p:nvPr/>
          </p:nvSpPr>
          <p:spPr>
            <a:xfrm>
              <a:off x="1916156" y="5304055"/>
              <a:ext cx="222127" cy="165256"/>
            </a:xfrm>
            <a:custGeom>
              <a:avLst/>
              <a:gdLst>
                <a:gd name="connsiteX0" fmla="*/ 114937 w 366315"/>
                <a:gd name="connsiteY0" fmla="*/ 0 h 272527"/>
                <a:gd name="connsiteX1" fmla="*/ 255964 w 366315"/>
                <a:gd name="connsiteY1" fmla="*/ 28890 h 272527"/>
                <a:gd name="connsiteX2" fmla="*/ 362234 w 366315"/>
                <a:gd name="connsiteY2" fmla="*/ 141605 h 272527"/>
                <a:gd name="connsiteX3" fmla="*/ 0 w 366315"/>
                <a:gd name="connsiteY3" fmla="*/ 157694 h 272527"/>
                <a:gd name="connsiteX4" fmla="*/ 114937 w 366315"/>
                <a:gd name="connsiteY4" fmla="*/ 0 h 2725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6315" h="272527">
                  <a:moveTo>
                    <a:pt x="114937" y="0"/>
                  </a:moveTo>
                  <a:cubicBezTo>
                    <a:pt x="114937" y="0"/>
                    <a:pt x="202806" y="56268"/>
                    <a:pt x="255964" y="28890"/>
                  </a:cubicBezTo>
                  <a:cubicBezTo>
                    <a:pt x="309077" y="1511"/>
                    <a:pt x="384768" y="14400"/>
                    <a:pt x="362234" y="141605"/>
                  </a:cubicBezTo>
                  <a:cubicBezTo>
                    <a:pt x="339700" y="268809"/>
                    <a:pt x="210896" y="350900"/>
                    <a:pt x="0" y="157694"/>
                  </a:cubicBezTo>
                  <a:lnTo>
                    <a:pt x="114937" y="0"/>
                  </a:lnTo>
                  <a:close/>
                </a:path>
              </a:pathLst>
            </a:custGeom>
            <a:solidFill>
              <a:srgbClr val="ED9572"/>
            </a:solidFill>
            <a:ln w="4438"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D4D0DCB7-408D-432A-A582-EF1BB1788D13}"/>
                </a:ext>
              </a:extLst>
            </p:cNvPr>
            <p:cNvSpPr/>
            <p:nvPr/>
          </p:nvSpPr>
          <p:spPr>
            <a:xfrm>
              <a:off x="986599" y="3922491"/>
              <a:ext cx="1000278" cy="1496696"/>
            </a:xfrm>
            <a:custGeom>
              <a:avLst/>
              <a:gdLst>
                <a:gd name="connsiteX0" fmla="*/ 1104807 w 1649581"/>
                <a:gd name="connsiteY0" fmla="*/ 1761 h 2468235"/>
                <a:gd name="connsiteX1" fmla="*/ 496120 w 1649581"/>
                <a:gd name="connsiteY1" fmla="*/ 291992 h 2468235"/>
                <a:gd name="connsiteX2" fmla="*/ 3260 w 1649581"/>
                <a:gd name="connsiteY2" fmla="*/ 1556656 h 2468235"/>
                <a:gd name="connsiteX3" fmla="*/ 1537576 w 1649581"/>
                <a:gd name="connsiteY3" fmla="*/ 2467930 h 2468235"/>
                <a:gd name="connsiteX4" fmla="*/ 1649580 w 1649581"/>
                <a:gd name="connsiteY4" fmla="*/ 2254056 h 2468235"/>
                <a:gd name="connsiteX5" fmla="*/ 553944 w 1649581"/>
                <a:gd name="connsiteY5" fmla="*/ 1398562 h 2468235"/>
                <a:gd name="connsiteX6" fmla="*/ 1090451 w 1649581"/>
                <a:gd name="connsiteY6" fmla="*/ 589557 h 2468235"/>
                <a:gd name="connsiteX7" fmla="*/ 1104807 w 1649581"/>
                <a:gd name="connsiteY7" fmla="*/ 1761 h 2468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49581" h="2468235">
                  <a:moveTo>
                    <a:pt x="1104807" y="1761"/>
                  </a:moveTo>
                  <a:cubicBezTo>
                    <a:pt x="1104807" y="1761"/>
                    <a:pt x="570523" y="124609"/>
                    <a:pt x="496120" y="291992"/>
                  </a:cubicBezTo>
                  <a:cubicBezTo>
                    <a:pt x="421718" y="459375"/>
                    <a:pt x="-43231" y="1463630"/>
                    <a:pt x="3260" y="1556656"/>
                  </a:cubicBezTo>
                  <a:cubicBezTo>
                    <a:pt x="49750" y="1649681"/>
                    <a:pt x="1481752" y="2486553"/>
                    <a:pt x="1537576" y="2467930"/>
                  </a:cubicBezTo>
                  <a:cubicBezTo>
                    <a:pt x="1593356" y="2449351"/>
                    <a:pt x="1649980" y="2328459"/>
                    <a:pt x="1649580" y="2254056"/>
                  </a:cubicBezTo>
                  <a:cubicBezTo>
                    <a:pt x="1649180" y="2179654"/>
                    <a:pt x="583901" y="1445052"/>
                    <a:pt x="553944" y="1398562"/>
                  </a:cubicBezTo>
                  <a:cubicBezTo>
                    <a:pt x="524032" y="1352071"/>
                    <a:pt x="1090451" y="589557"/>
                    <a:pt x="1090451" y="589557"/>
                  </a:cubicBezTo>
                  <a:cubicBezTo>
                    <a:pt x="1090451" y="589557"/>
                    <a:pt x="1480997" y="-37396"/>
                    <a:pt x="1104807" y="1761"/>
                  </a:cubicBezTo>
                  <a:close/>
                </a:path>
              </a:pathLst>
            </a:custGeom>
            <a:solidFill>
              <a:schemeClr val="accent3"/>
            </a:solidFill>
            <a:ln w="4438"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FDC30E8C-EE82-4FB5-A763-29E2477EACD2}"/>
                </a:ext>
              </a:extLst>
            </p:cNvPr>
            <p:cNvSpPr/>
            <p:nvPr/>
          </p:nvSpPr>
          <p:spPr>
            <a:xfrm>
              <a:off x="1616404" y="3554004"/>
              <a:ext cx="504850" cy="503335"/>
            </a:xfrm>
            <a:custGeom>
              <a:avLst/>
              <a:gdLst>
                <a:gd name="connsiteX0" fmla="*/ 581485 w 832560"/>
                <a:gd name="connsiteY0" fmla="*/ 30623 h 830061"/>
                <a:gd name="connsiteX1" fmla="*/ 252453 w 832560"/>
                <a:gd name="connsiteY1" fmla="*/ 0 h 830061"/>
                <a:gd name="connsiteX2" fmla="*/ 0 w 832560"/>
                <a:gd name="connsiteY2" fmla="*/ 658955 h 830061"/>
                <a:gd name="connsiteX3" fmla="*/ 832560 w 832560"/>
                <a:gd name="connsiteY3" fmla="*/ 658955 h 830061"/>
                <a:gd name="connsiteX4" fmla="*/ 581485 w 832560"/>
                <a:gd name="connsiteY4" fmla="*/ 30623 h 8300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2560" h="830061">
                  <a:moveTo>
                    <a:pt x="581485" y="30623"/>
                  </a:moveTo>
                  <a:cubicBezTo>
                    <a:pt x="471926" y="18667"/>
                    <a:pt x="362278" y="8000"/>
                    <a:pt x="252453" y="0"/>
                  </a:cubicBezTo>
                  <a:cubicBezTo>
                    <a:pt x="249875" y="89470"/>
                    <a:pt x="222763" y="493838"/>
                    <a:pt x="0" y="658955"/>
                  </a:cubicBezTo>
                  <a:cubicBezTo>
                    <a:pt x="506372" y="1043945"/>
                    <a:pt x="832560" y="658955"/>
                    <a:pt x="832560" y="658955"/>
                  </a:cubicBezTo>
                  <a:cubicBezTo>
                    <a:pt x="629398" y="508372"/>
                    <a:pt x="588997" y="158850"/>
                    <a:pt x="581485" y="30623"/>
                  </a:cubicBezTo>
                  <a:close/>
                </a:path>
              </a:pathLst>
            </a:custGeom>
            <a:solidFill>
              <a:srgbClr val="ED9572"/>
            </a:solidFill>
            <a:ln w="4438"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id="{49856B03-2FC2-4A86-804F-D260E79A0729}"/>
                </a:ext>
              </a:extLst>
            </p:cNvPr>
            <p:cNvSpPr/>
            <p:nvPr/>
          </p:nvSpPr>
          <p:spPr>
            <a:xfrm>
              <a:off x="1755176" y="3554004"/>
              <a:ext cx="227306" cy="152328"/>
            </a:xfrm>
            <a:custGeom>
              <a:avLst/>
              <a:gdLst>
                <a:gd name="connsiteX0" fmla="*/ 352634 w 374856"/>
                <a:gd name="connsiteY0" fmla="*/ 30623 h 251208"/>
                <a:gd name="connsiteX1" fmla="*/ 23601 w 374856"/>
                <a:gd name="connsiteY1" fmla="*/ 0 h 251208"/>
                <a:gd name="connsiteX2" fmla="*/ 0 w 374856"/>
                <a:gd name="connsiteY2" fmla="*/ 211340 h 251208"/>
                <a:gd name="connsiteX3" fmla="*/ 187428 w 374856"/>
                <a:gd name="connsiteY3" fmla="*/ 251208 h 251208"/>
                <a:gd name="connsiteX4" fmla="*/ 374857 w 374856"/>
                <a:gd name="connsiteY4" fmla="*/ 211340 h 251208"/>
                <a:gd name="connsiteX5" fmla="*/ 352634 w 374856"/>
                <a:gd name="connsiteY5" fmla="*/ 30623 h 251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856" h="251208">
                  <a:moveTo>
                    <a:pt x="352634" y="30623"/>
                  </a:moveTo>
                  <a:cubicBezTo>
                    <a:pt x="243075" y="18667"/>
                    <a:pt x="133427" y="8000"/>
                    <a:pt x="23601" y="0"/>
                  </a:cubicBezTo>
                  <a:cubicBezTo>
                    <a:pt x="22623" y="34401"/>
                    <a:pt x="17956" y="115337"/>
                    <a:pt x="0" y="211340"/>
                  </a:cubicBezTo>
                  <a:cubicBezTo>
                    <a:pt x="58402" y="237119"/>
                    <a:pt x="121560" y="251208"/>
                    <a:pt x="187428" y="251208"/>
                  </a:cubicBezTo>
                  <a:cubicBezTo>
                    <a:pt x="253297" y="251208"/>
                    <a:pt x="316455" y="237119"/>
                    <a:pt x="374857" y="211340"/>
                  </a:cubicBezTo>
                  <a:cubicBezTo>
                    <a:pt x="361034" y="137382"/>
                    <a:pt x="355078" y="72313"/>
                    <a:pt x="352634" y="30623"/>
                  </a:cubicBezTo>
                  <a:close/>
                </a:path>
              </a:pathLst>
            </a:custGeom>
            <a:solidFill>
              <a:srgbClr val="EA8258"/>
            </a:solidFill>
            <a:ln w="4438" cap="flat">
              <a:noFill/>
              <a:prstDash val="solid"/>
              <a:miter/>
            </a:ln>
          </p:spPr>
          <p:txBody>
            <a:bodyPr rtlCol="0" anchor="ctr"/>
            <a:lstStyle/>
            <a:p>
              <a:endParaRPr lang="en-US"/>
            </a:p>
          </p:txBody>
        </p:sp>
        <p:sp>
          <p:nvSpPr>
            <p:cNvPr id="35" name="Freeform: Shape 34">
              <a:extLst>
                <a:ext uri="{FF2B5EF4-FFF2-40B4-BE49-F238E27FC236}">
                  <a16:creationId xmlns:a16="http://schemas.microsoft.com/office/drawing/2014/main" id="{A72475B0-6CB5-43E6-9ACA-CD29C463EAA4}"/>
                </a:ext>
              </a:extLst>
            </p:cNvPr>
            <p:cNvSpPr/>
            <p:nvPr/>
          </p:nvSpPr>
          <p:spPr>
            <a:xfrm>
              <a:off x="1539917" y="2877016"/>
              <a:ext cx="657826" cy="788593"/>
            </a:xfrm>
            <a:custGeom>
              <a:avLst/>
              <a:gdLst>
                <a:gd name="connsiteX0" fmla="*/ 1084835 w 1084835"/>
                <a:gd name="connsiteY0" fmla="*/ 650243 h 1300486"/>
                <a:gd name="connsiteX1" fmla="*/ 542418 w 1084835"/>
                <a:gd name="connsiteY1" fmla="*/ 1300487 h 1300486"/>
                <a:gd name="connsiteX2" fmla="*/ 0 w 1084835"/>
                <a:gd name="connsiteY2" fmla="*/ 650243 h 1300486"/>
                <a:gd name="connsiteX3" fmla="*/ 542418 w 1084835"/>
                <a:gd name="connsiteY3" fmla="*/ 0 h 1300486"/>
                <a:gd name="connsiteX4" fmla="*/ 1084835 w 1084835"/>
                <a:gd name="connsiteY4" fmla="*/ 650243 h 13004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4835" h="1300486">
                  <a:moveTo>
                    <a:pt x="1084835" y="650243"/>
                  </a:moveTo>
                  <a:cubicBezTo>
                    <a:pt x="1084835" y="1009363"/>
                    <a:pt x="841987" y="1300487"/>
                    <a:pt x="542418" y="1300487"/>
                  </a:cubicBezTo>
                  <a:cubicBezTo>
                    <a:pt x="242849" y="1300487"/>
                    <a:pt x="0" y="1009363"/>
                    <a:pt x="0" y="650243"/>
                  </a:cubicBezTo>
                  <a:cubicBezTo>
                    <a:pt x="0" y="291124"/>
                    <a:pt x="242849" y="0"/>
                    <a:pt x="542418" y="0"/>
                  </a:cubicBezTo>
                  <a:cubicBezTo>
                    <a:pt x="841987" y="0"/>
                    <a:pt x="1084835" y="291124"/>
                    <a:pt x="1084835" y="650243"/>
                  </a:cubicBezTo>
                  <a:close/>
                </a:path>
              </a:pathLst>
            </a:custGeom>
            <a:solidFill>
              <a:srgbClr val="ED9572"/>
            </a:solidFill>
            <a:ln w="4438"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D054DA0D-DAA1-4CC1-BC7F-0A055A9FD479}"/>
                </a:ext>
              </a:extLst>
            </p:cNvPr>
            <p:cNvSpPr/>
            <p:nvPr/>
          </p:nvSpPr>
          <p:spPr>
            <a:xfrm>
              <a:off x="1504049" y="2842560"/>
              <a:ext cx="789523" cy="700043"/>
            </a:xfrm>
            <a:custGeom>
              <a:avLst/>
              <a:gdLst>
                <a:gd name="connsiteX0" fmla="*/ 6704 w 1302020"/>
                <a:gd name="connsiteY0" fmla="*/ 657197 h 1154457"/>
                <a:gd name="connsiteX1" fmla="*/ 78573 w 1302020"/>
                <a:gd name="connsiteY1" fmla="*/ 1154458 h 1154457"/>
                <a:gd name="connsiteX2" fmla="*/ 236001 w 1302020"/>
                <a:gd name="connsiteY2" fmla="*/ 1055655 h 1154457"/>
                <a:gd name="connsiteX3" fmla="*/ 348049 w 1302020"/>
                <a:gd name="connsiteY3" fmla="*/ 511504 h 1154457"/>
                <a:gd name="connsiteX4" fmla="*/ 392939 w 1302020"/>
                <a:gd name="connsiteY4" fmla="*/ 709021 h 1154457"/>
                <a:gd name="connsiteX5" fmla="*/ 761218 w 1302020"/>
                <a:gd name="connsiteY5" fmla="*/ 433101 h 1154457"/>
                <a:gd name="connsiteX6" fmla="*/ 1300124 w 1302020"/>
                <a:gd name="connsiteY6" fmla="*/ 726044 h 1154457"/>
                <a:gd name="connsiteX7" fmla="*/ 630947 w 1302020"/>
                <a:gd name="connsiteY7" fmla="*/ 21 h 1154457"/>
                <a:gd name="connsiteX8" fmla="*/ 6704 w 1302020"/>
                <a:gd name="connsiteY8" fmla="*/ 657197 h 1154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20" h="1154457">
                  <a:moveTo>
                    <a:pt x="6704" y="657197"/>
                  </a:moveTo>
                  <a:lnTo>
                    <a:pt x="78573" y="1154458"/>
                  </a:lnTo>
                  <a:cubicBezTo>
                    <a:pt x="78573" y="1154458"/>
                    <a:pt x="222756" y="1100545"/>
                    <a:pt x="236001" y="1055655"/>
                  </a:cubicBezTo>
                  <a:cubicBezTo>
                    <a:pt x="249245" y="1010764"/>
                    <a:pt x="267202" y="420923"/>
                    <a:pt x="348049" y="511504"/>
                  </a:cubicBezTo>
                  <a:cubicBezTo>
                    <a:pt x="428896" y="602085"/>
                    <a:pt x="334582" y="672309"/>
                    <a:pt x="392939" y="709021"/>
                  </a:cubicBezTo>
                  <a:cubicBezTo>
                    <a:pt x="451341" y="745778"/>
                    <a:pt x="729750" y="690799"/>
                    <a:pt x="761218" y="433101"/>
                  </a:cubicBezTo>
                  <a:cubicBezTo>
                    <a:pt x="761218" y="433101"/>
                    <a:pt x="900422" y="903917"/>
                    <a:pt x="1300124" y="726044"/>
                  </a:cubicBezTo>
                  <a:cubicBezTo>
                    <a:pt x="1300124" y="726044"/>
                    <a:pt x="1371993" y="4287"/>
                    <a:pt x="630947" y="21"/>
                  </a:cubicBezTo>
                  <a:cubicBezTo>
                    <a:pt x="-110055" y="-4246"/>
                    <a:pt x="6704" y="657197"/>
                    <a:pt x="6704" y="657197"/>
                  </a:cubicBezTo>
                  <a:close/>
                </a:path>
              </a:pathLst>
            </a:custGeom>
            <a:solidFill>
              <a:schemeClr val="tx2"/>
            </a:solidFill>
            <a:ln w="4438"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576C3F6F-79FD-4711-AC7F-9C65D8555109}"/>
                </a:ext>
              </a:extLst>
            </p:cNvPr>
            <p:cNvSpPr/>
            <p:nvPr/>
          </p:nvSpPr>
          <p:spPr>
            <a:xfrm>
              <a:off x="2021212" y="3312062"/>
              <a:ext cx="33851" cy="33851"/>
            </a:xfrm>
            <a:custGeom>
              <a:avLst/>
              <a:gdLst>
                <a:gd name="connsiteX0" fmla="*/ 55824 w 55824"/>
                <a:gd name="connsiteY0" fmla="*/ 27912 h 55824"/>
                <a:gd name="connsiteX1" fmla="*/ 27912 w 55824"/>
                <a:gd name="connsiteY1" fmla="*/ 55824 h 55824"/>
                <a:gd name="connsiteX2" fmla="*/ 0 w 55824"/>
                <a:gd name="connsiteY2" fmla="*/ 27912 h 55824"/>
                <a:gd name="connsiteX3" fmla="*/ 27912 w 55824"/>
                <a:gd name="connsiteY3" fmla="*/ 0 h 55824"/>
                <a:gd name="connsiteX4" fmla="*/ 55824 w 55824"/>
                <a:gd name="connsiteY4" fmla="*/ 27912 h 558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824" h="55824">
                  <a:moveTo>
                    <a:pt x="55824" y="27912"/>
                  </a:moveTo>
                  <a:cubicBezTo>
                    <a:pt x="55824" y="43327"/>
                    <a:pt x="43328" y="55824"/>
                    <a:pt x="27912" y="55824"/>
                  </a:cubicBezTo>
                  <a:cubicBezTo>
                    <a:pt x="12497" y="55824"/>
                    <a:pt x="0" y="43327"/>
                    <a:pt x="0" y="27912"/>
                  </a:cubicBezTo>
                  <a:cubicBezTo>
                    <a:pt x="0" y="12497"/>
                    <a:pt x="12496" y="0"/>
                    <a:pt x="27912" y="0"/>
                  </a:cubicBezTo>
                  <a:cubicBezTo>
                    <a:pt x="43327" y="0"/>
                    <a:pt x="55824" y="12497"/>
                    <a:pt x="55824" y="27912"/>
                  </a:cubicBezTo>
                  <a:close/>
                </a:path>
              </a:pathLst>
            </a:custGeom>
            <a:solidFill>
              <a:srgbClr val="191919"/>
            </a:solidFill>
            <a:ln w="4438" cap="flat">
              <a:noFill/>
              <a:prstDash val="solid"/>
              <a:miter/>
            </a:ln>
          </p:spPr>
          <p:txBody>
            <a:bodyPr rtlCol="0" anchor="ctr"/>
            <a:lstStyle/>
            <a:p>
              <a:endParaRPr lang="en-US"/>
            </a:p>
          </p:txBody>
        </p:sp>
        <p:sp>
          <p:nvSpPr>
            <p:cNvPr id="38" name="Freeform: Shape 37">
              <a:extLst>
                <a:ext uri="{FF2B5EF4-FFF2-40B4-BE49-F238E27FC236}">
                  <a16:creationId xmlns:a16="http://schemas.microsoft.com/office/drawing/2014/main" id="{4BA4CB25-B46F-485A-87FF-B5F4924AA7CE}"/>
                </a:ext>
              </a:extLst>
            </p:cNvPr>
            <p:cNvSpPr/>
            <p:nvPr/>
          </p:nvSpPr>
          <p:spPr>
            <a:xfrm>
              <a:off x="1729680" y="3312062"/>
              <a:ext cx="33851" cy="33851"/>
            </a:xfrm>
            <a:custGeom>
              <a:avLst/>
              <a:gdLst>
                <a:gd name="connsiteX0" fmla="*/ 55824 w 55824"/>
                <a:gd name="connsiteY0" fmla="*/ 27912 h 55824"/>
                <a:gd name="connsiteX1" fmla="*/ 27912 w 55824"/>
                <a:gd name="connsiteY1" fmla="*/ 55824 h 55824"/>
                <a:gd name="connsiteX2" fmla="*/ 0 w 55824"/>
                <a:gd name="connsiteY2" fmla="*/ 27912 h 55824"/>
                <a:gd name="connsiteX3" fmla="*/ 27912 w 55824"/>
                <a:gd name="connsiteY3" fmla="*/ 0 h 55824"/>
                <a:gd name="connsiteX4" fmla="*/ 55824 w 55824"/>
                <a:gd name="connsiteY4" fmla="*/ 27912 h 558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824" h="55824">
                  <a:moveTo>
                    <a:pt x="55824" y="27912"/>
                  </a:moveTo>
                  <a:cubicBezTo>
                    <a:pt x="55824" y="43327"/>
                    <a:pt x="43327" y="55824"/>
                    <a:pt x="27912" y="55824"/>
                  </a:cubicBezTo>
                  <a:cubicBezTo>
                    <a:pt x="12497" y="55824"/>
                    <a:pt x="0" y="43327"/>
                    <a:pt x="0" y="27912"/>
                  </a:cubicBezTo>
                  <a:cubicBezTo>
                    <a:pt x="0" y="12497"/>
                    <a:pt x="12497" y="0"/>
                    <a:pt x="27912" y="0"/>
                  </a:cubicBezTo>
                  <a:cubicBezTo>
                    <a:pt x="43327" y="0"/>
                    <a:pt x="55824" y="12497"/>
                    <a:pt x="55824" y="27912"/>
                  </a:cubicBezTo>
                  <a:close/>
                </a:path>
              </a:pathLst>
            </a:custGeom>
            <a:solidFill>
              <a:srgbClr val="191919"/>
            </a:solidFill>
            <a:ln w="4438" cap="flat">
              <a:noFill/>
              <a:prstDash val="solid"/>
              <a:miter/>
            </a:ln>
          </p:spPr>
          <p:txBody>
            <a:bodyPr rtlCol="0" anchor="ctr"/>
            <a:lstStyle/>
            <a:p>
              <a:endParaRPr lang="en-US"/>
            </a:p>
          </p:txBody>
        </p:sp>
        <p:sp>
          <p:nvSpPr>
            <p:cNvPr id="39" name="Freeform: Shape 38">
              <a:extLst>
                <a:ext uri="{FF2B5EF4-FFF2-40B4-BE49-F238E27FC236}">
                  <a16:creationId xmlns:a16="http://schemas.microsoft.com/office/drawing/2014/main" id="{87E5626B-0069-47CC-976B-17F1D0B37FDF}"/>
                </a:ext>
              </a:extLst>
            </p:cNvPr>
            <p:cNvSpPr/>
            <p:nvPr/>
          </p:nvSpPr>
          <p:spPr>
            <a:xfrm rot="592271">
              <a:off x="2180243" y="4311172"/>
              <a:ext cx="296598" cy="796570"/>
            </a:xfrm>
            <a:custGeom>
              <a:avLst/>
              <a:gdLst>
                <a:gd name="connsiteX0" fmla="*/ 95114 w 489126"/>
                <a:gd name="connsiteY0" fmla="*/ 0 h 1313642"/>
                <a:gd name="connsiteX1" fmla="*/ 0 w 489126"/>
                <a:gd name="connsiteY1" fmla="*/ 168805 h 1313642"/>
                <a:gd name="connsiteX2" fmla="*/ 489127 w 489126"/>
                <a:gd name="connsiteY2" fmla="*/ 1313643 h 1313642"/>
                <a:gd name="connsiteX3" fmla="*/ 95114 w 489126"/>
                <a:gd name="connsiteY3" fmla="*/ 0 h 1313642"/>
              </a:gdLst>
              <a:ahLst/>
              <a:cxnLst>
                <a:cxn ang="0">
                  <a:pos x="connsiteX0" y="connsiteY0"/>
                </a:cxn>
                <a:cxn ang="0">
                  <a:pos x="connsiteX1" y="connsiteY1"/>
                </a:cxn>
                <a:cxn ang="0">
                  <a:pos x="connsiteX2" y="connsiteY2"/>
                </a:cxn>
                <a:cxn ang="0">
                  <a:pos x="connsiteX3" y="connsiteY3"/>
                </a:cxn>
              </a:cxnLst>
              <a:rect l="l" t="t" r="r" b="b"/>
              <a:pathLst>
                <a:path w="489126" h="1313642">
                  <a:moveTo>
                    <a:pt x="95114" y="0"/>
                  </a:moveTo>
                  <a:cubicBezTo>
                    <a:pt x="95114" y="0"/>
                    <a:pt x="69869" y="55246"/>
                    <a:pt x="0" y="168805"/>
                  </a:cubicBezTo>
                  <a:cubicBezTo>
                    <a:pt x="0" y="168805"/>
                    <a:pt x="109204" y="212496"/>
                    <a:pt x="489127" y="1313643"/>
                  </a:cubicBezTo>
                  <a:lnTo>
                    <a:pt x="95114" y="0"/>
                  </a:lnTo>
                  <a:close/>
                </a:path>
              </a:pathLst>
            </a:custGeom>
            <a:solidFill>
              <a:schemeClr val="accent3">
                <a:lumMod val="50000"/>
                <a:alpha val="20000"/>
              </a:schemeClr>
            </a:solidFill>
            <a:ln w="4438" cap="flat">
              <a:noFill/>
              <a:prstDash val="solid"/>
              <a:miter/>
            </a:ln>
          </p:spPr>
          <p:txBody>
            <a:bodyPr rtlCol="0" anchor="ctr"/>
            <a:lstStyle/>
            <a:p>
              <a:endParaRPr lang="en-US"/>
            </a:p>
          </p:txBody>
        </p:sp>
        <p:sp>
          <p:nvSpPr>
            <p:cNvPr id="40" name="Freeform: Shape 39">
              <a:extLst>
                <a:ext uri="{FF2B5EF4-FFF2-40B4-BE49-F238E27FC236}">
                  <a16:creationId xmlns:a16="http://schemas.microsoft.com/office/drawing/2014/main" id="{09794BBE-6C72-4E57-8ED5-ADA915401328}"/>
                </a:ext>
              </a:extLst>
            </p:cNvPr>
            <p:cNvSpPr/>
            <p:nvPr/>
          </p:nvSpPr>
          <p:spPr>
            <a:xfrm>
              <a:off x="3434639" y="3887576"/>
              <a:ext cx="320591" cy="715237"/>
            </a:xfrm>
            <a:custGeom>
              <a:avLst/>
              <a:gdLst>
                <a:gd name="connsiteX0" fmla="*/ 12095 w 528694"/>
                <a:gd name="connsiteY0" fmla="*/ 1177910 h 1179514"/>
                <a:gd name="connsiteX1" fmla="*/ 12095 w 528694"/>
                <a:gd name="connsiteY1" fmla="*/ 1177910 h 1179514"/>
                <a:gd name="connsiteX2" fmla="*/ 1605 w 528694"/>
                <a:gd name="connsiteY2" fmla="*/ 1151731 h 1179514"/>
                <a:gd name="connsiteX3" fmla="*/ 490421 w 528694"/>
                <a:gd name="connsiteY3" fmla="*/ 12094 h 1179514"/>
                <a:gd name="connsiteX4" fmla="*/ 516599 w 528694"/>
                <a:gd name="connsiteY4" fmla="*/ 1605 h 1179514"/>
                <a:gd name="connsiteX5" fmla="*/ 516599 w 528694"/>
                <a:gd name="connsiteY5" fmla="*/ 1605 h 1179514"/>
                <a:gd name="connsiteX6" fmla="*/ 527089 w 528694"/>
                <a:gd name="connsiteY6" fmla="*/ 27784 h 1179514"/>
                <a:gd name="connsiteX7" fmla="*/ 38273 w 528694"/>
                <a:gd name="connsiteY7" fmla="*/ 1167421 h 1179514"/>
                <a:gd name="connsiteX8" fmla="*/ 12095 w 528694"/>
                <a:gd name="connsiteY8" fmla="*/ 1177910 h 1179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8694" h="1179514">
                  <a:moveTo>
                    <a:pt x="12095" y="1177910"/>
                  </a:moveTo>
                  <a:lnTo>
                    <a:pt x="12095" y="1177910"/>
                  </a:lnTo>
                  <a:cubicBezTo>
                    <a:pt x="1961" y="1173554"/>
                    <a:pt x="-2706" y="1161821"/>
                    <a:pt x="1605" y="1151731"/>
                  </a:cubicBezTo>
                  <a:lnTo>
                    <a:pt x="490421" y="12094"/>
                  </a:lnTo>
                  <a:cubicBezTo>
                    <a:pt x="494777" y="1961"/>
                    <a:pt x="506511" y="-2706"/>
                    <a:pt x="516599" y="1605"/>
                  </a:cubicBezTo>
                  <a:lnTo>
                    <a:pt x="516599" y="1605"/>
                  </a:lnTo>
                  <a:cubicBezTo>
                    <a:pt x="526733" y="5961"/>
                    <a:pt x="531400" y="17694"/>
                    <a:pt x="527089" y="27784"/>
                  </a:cubicBezTo>
                  <a:lnTo>
                    <a:pt x="38273" y="1167421"/>
                  </a:lnTo>
                  <a:cubicBezTo>
                    <a:pt x="33962" y="1177554"/>
                    <a:pt x="22228" y="1182221"/>
                    <a:pt x="12095" y="1177910"/>
                  </a:cubicBezTo>
                  <a:close/>
                </a:path>
              </a:pathLst>
            </a:custGeom>
            <a:solidFill>
              <a:srgbClr val="303D52"/>
            </a:solidFill>
            <a:ln w="4438" cap="flat">
              <a:noFill/>
              <a:prstDash val="solid"/>
              <a:miter/>
            </a:ln>
          </p:spPr>
          <p:txBody>
            <a:bodyPr rtlCol="0" anchor="ctr"/>
            <a:lstStyle/>
            <a:p>
              <a:endParaRPr lang="en-US"/>
            </a:p>
          </p:txBody>
        </p:sp>
        <p:sp>
          <p:nvSpPr>
            <p:cNvPr id="41" name="Freeform: Shape 40">
              <a:extLst>
                <a:ext uri="{FF2B5EF4-FFF2-40B4-BE49-F238E27FC236}">
                  <a16:creationId xmlns:a16="http://schemas.microsoft.com/office/drawing/2014/main" id="{31D94257-B34E-40E4-8F00-A4E20CBFC81D}"/>
                </a:ext>
              </a:extLst>
            </p:cNvPr>
            <p:cNvSpPr/>
            <p:nvPr/>
          </p:nvSpPr>
          <p:spPr>
            <a:xfrm>
              <a:off x="1364087" y="5785512"/>
              <a:ext cx="1152569" cy="1082792"/>
            </a:xfrm>
            <a:custGeom>
              <a:avLst/>
              <a:gdLst>
                <a:gd name="connsiteX0" fmla="*/ 0 w 1900728"/>
                <a:gd name="connsiteY0" fmla="*/ 55780 h 1785657"/>
                <a:gd name="connsiteX1" fmla="*/ 473704 w 1900728"/>
                <a:gd name="connsiteY1" fmla="*/ 1785658 h 1785657"/>
                <a:gd name="connsiteX2" fmla="*/ 1053323 w 1900728"/>
                <a:gd name="connsiteY2" fmla="*/ 1785658 h 1785657"/>
                <a:gd name="connsiteX3" fmla="*/ 1180083 w 1900728"/>
                <a:gd name="connsiteY3" fmla="*/ 1594007 h 1785657"/>
                <a:gd name="connsiteX4" fmla="*/ 1276753 w 1900728"/>
                <a:gd name="connsiteY4" fmla="*/ 1785658 h 1785657"/>
                <a:gd name="connsiteX5" fmla="*/ 1616497 w 1900728"/>
                <a:gd name="connsiteY5" fmla="*/ 1785658 h 1785657"/>
                <a:gd name="connsiteX6" fmla="*/ 1900728 w 1900728"/>
                <a:gd name="connsiteY6" fmla="*/ 0 h 1785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00728" h="1785657">
                  <a:moveTo>
                    <a:pt x="0" y="55780"/>
                  </a:moveTo>
                  <a:lnTo>
                    <a:pt x="473704" y="1785658"/>
                  </a:lnTo>
                  <a:lnTo>
                    <a:pt x="1053323" y="1785658"/>
                  </a:lnTo>
                  <a:lnTo>
                    <a:pt x="1180083" y="1594007"/>
                  </a:lnTo>
                  <a:lnTo>
                    <a:pt x="1276753" y="1785658"/>
                  </a:lnTo>
                  <a:lnTo>
                    <a:pt x="1616497" y="1785658"/>
                  </a:lnTo>
                  <a:lnTo>
                    <a:pt x="1900728" y="0"/>
                  </a:lnTo>
                  <a:close/>
                </a:path>
              </a:pathLst>
            </a:custGeom>
            <a:solidFill>
              <a:schemeClr val="tx2">
                <a:lumMod val="75000"/>
              </a:schemeClr>
            </a:solidFill>
            <a:ln w="4438" cap="flat">
              <a:noFill/>
              <a:prstDash val="solid"/>
              <a:miter/>
            </a:ln>
          </p:spPr>
          <p:txBody>
            <a:bodyPr rtlCol="0" anchor="ctr"/>
            <a:lstStyle/>
            <a:p>
              <a:endParaRPr lang="en-US"/>
            </a:p>
          </p:txBody>
        </p:sp>
        <p:sp>
          <p:nvSpPr>
            <p:cNvPr id="42" name="Freeform: Shape 41">
              <a:extLst>
                <a:ext uri="{FF2B5EF4-FFF2-40B4-BE49-F238E27FC236}">
                  <a16:creationId xmlns:a16="http://schemas.microsoft.com/office/drawing/2014/main" id="{E81C107B-41E8-49BA-82F6-3E1BF46C4EE7}"/>
                </a:ext>
              </a:extLst>
            </p:cNvPr>
            <p:cNvSpPr/>
            <p:nvPr/>
          </p:nvSpPr>
          <p:spPr>
            <a:xfrm>
              <a:off x="1967148" y="3254575"/>
              <a:ext cx="141979" cy="141979"/>
            </a:xfrm>
            <a:custGeom>
              <a:avLst/>
              <a:gdLst>
                <a:gd name="connsiteX0" fmla="*/ 234141 w 234140"/>
                <a:gd name="connsiteY0" fmla="*/ 117070 h 234140"/>
                <a:gd name="connsiteX1" fmla="*/ 117070 w 234140"/>
                <a:gd name="connsiteY1" fmla="*/ 234141 h 234140"/>
                <a:gd name="connsiteX2" fmla="*/ 0 w 234140"/>
                <a:gd name="connsiteY2" fmla="*/ 117070 h 234140"/>
                <a:gd name="connsiteX3" fmla="*/ 117070 w 234140"/>
                <a:gd name="connsiteY3" fmla="*/ 0 h 234140"/>
                <a:gd name="connsiteX4" fmla="*/ 234141 w 234140"/>
                <a:gd name="connsiteY4" fmla="*/ 117070 h 234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140" h="234140">
                  <a:moveTo>
                    <a:pt x="234141" y="117070"/>
                  </a:moveTo>
                  <a:cubicBezTo>
                    <a:pt x="234141" y="181727"/>
                    <a:pt x="181727" y="234141"/>
                    <a:pt x="117070" y="234141"/>
                  </a:cubicBezTo>
                  <a:cubicBezTo>
                    <a:pt x="52414" y="234141"/>
                    <a:pt x="0" y="181727"/>
                    <a:pt x="0" y="117070"/>
                  </a:cubicBezTo>
                  <a:cubicBezTo>
                    <a:pt x="0" y="52414"/>
                    <a:pt x="52414" y="0"/>
                    <a:pt x="117070" y="0"/>
                  </a:cubicBezTo>
                  <a:cubicBezTo>
                    <a:pt x="181727" y="0"/>
                    <a:pt x="234141" y="52414"/>
                    <a:pt x="234141" y="117070"/>
                  </a:cubicBezTo>
                  <a:close/>
                </a:path>
              </a:pathLst>
            </a:custGeom>
            <a:noFill/>
            <a:ln w="13314" cap="flat">
              <a:solidFill>
                <a:srgbClr val="191919"/>
              </a:solidFill>
              <a:prstDash val="solid"/>
              <a:miter/>
            </a:ln>
          </p:spPr>
          <p:txBody>
            <a:bodyPr rtlCol="0" anchor="ctr"/>
            <a:lstStyle/>
            <a:p>
              <a:endParaRPr lang="en-US"/>
            </a:p>
          </p:txBody>
        </p:sp>
        <p:sp>
          <p:nvSpPr>
            <p:cNvPr id="43" name="Freeform: Shape 42">
              <a:extLst>
                <a:ext uri="{FF2B5EF4-FFF2-40B4-BE49-F238E27FC236}">
                  <a16:creationId xmlns:a16="http://schemas.microsoft.com/office/drawing/2014/main" id="{C5BDE905-6991-4E5E-B6BA-17A82F40C192}"/>
                </a:ext>
              </a:extLst>
            </p:cNvPr>
            <p:cNvSpPr/>
            <p:nvPr/>
          </p:nvSpPr>
          <p:spPr>
            <a:xfrm>
              <a:off x="1675616" y="3254575"/>
              <a:ext cx="141979" cy="141979"/>
            </a:xfrm>
            <a:custGeom>
              <a:avLst/>
              <a:gdLst>
                <a:gd name="connsiteX0" fmla="*/ 234141 w 234140"/>
                <a:gd name="connsiteY0" fmla="*/ 117070 h 234140"/>
                <a:gd name="connsiteX1" fmla="*/ 117070 w 234140"/>
                <a:gd name="connsiteY1" fmla="*/ 234141 h 234140"/>
                <a:gd name="connsiteX2" fmla="*/ 0 w 234140"/>
                <a:gd name="connsiteY2" fmla="*/ 117070 h 234140"/>
                <a:gd name="connsiteX3" fmla="*/ 117070 w 234140"/>
                <a:gd name="connsiteY3" fmla="*/ 0 h 234140"/>
                <a:gd name="connsiteX4" fmla="*/ 234141 w 234140"/>
                <a:gd name="connsiteY4" fmla="*/ 117070 h 234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140" h="234140">
                  <a:moveTo>
                    <a:pt x="234141" y="117070"/>
                  </a:moveTo>
                  <a:cubicBezTo>
                    <a:pt x="234141" y="181727"/>
                    <a:pt x="181727" y="234141"/>
                    <a:pt x="117070" y="234141"/>
                  </a:cubicBezTo>
                  <a:cubicBezTo>
                    <a:pt x="52414" y="234141"/>
                    <a:pt x="0" y="181727"/>
                    <a:pt x="0" y="117070"/>
                  </a:cubicBezTo>
                  <a:cubicBezTo>
                    <a:pt x="0" y="52414"/>
                    <a:pt x="52414" y="0"/>
                    <a:pt x="117070" y="0"/>
                  </a:cubicBezTo>
                  <a:cubicBezTo>
                    <a:pt x="181727" y="0"/>
                    <a:pt x="234141" y="52414"/>
                    <a:pt x="234141" y="117070"/>
                  </a:cubicBezTo>
                  <a:close/>
                </a:path>
              </a:pathLst>
            </a:custGeom>
            <a:noFill/>
            <a:ln w="13314" cap="flat">
              <a:solidFill>
                <a:srgbClr val="191919"/>
              </a:solidFill>
              <a:prstDash val="solid"/>
              <a:miter/>
            </a:ln>
          </p:spPr>
          <p:txBody>
            <a:bodyPr rtlCol="0" anchor="ctr"/>
            <a:lstStyle/>
            <a:p>
              <a:endParaRPr lang="en-US"/>
            </a:p>
          </p:txBody>
        </p:sp>
        <p:sp>
          <p:nvSpPr>
            <p:cNvPr id="44" name="Freeform: Shape 43">
              <a:extLst>
                <a:ext uri="{FF2B5EF4-FFF2-40B4-BE49-F238E27FC236}">
                  <a16:creationId xmlns:a16="http://schemas.microsoft.com/office/drawing/2014/main" id="{147EFF77-33AC-4327-AD83-144927AD4ACA}"/>
                </a:ext>
              </a:extLst>
            </p:cNvPr>
            <p:cNvSpPr/>
            <p:nvPr/>
          </p:nvSpPr>
          <p:spPr>
            <a:xfrm>
              <a:off x="1817595" y="3318099"/>
              <a:ext cx="149552" cy="2695"/>
            </a:xfrm>
            <a:custGeom>
              <a:avLst/>
              <a:gdLst>
                <a:gd name="connsiteX0" fmla="*/ 246630 w 246630"/>
                <a:gd name="connsiteY0" fmla="*/ 0 h 4444"/>
                <a:gd name="connsiteX1" fmla="*/ 0 w 246630"/>
                <a:gd name="connsiteY1" fmla="*/ 0 h 4444"/>
              </a:gdLst>
              <a:ahLst/>
              <a:cxnLst>
                <a:cxn ang="0">
                  <a:pos x="connsiteX0" y="connsiteY0"/>
                </a:cxn>
                <a:cxn ang="0">
                  <a:pos x="connsiteX1" y="connsiteY1"/>
                </a:cxn>
              </a:cxnLst>
              <a:rect l="l" t="t" r="r" b="b"/>
              <a:pathLst>
                <a:path w="246630" h="4444">
                  <a:moveTo>
                    <a:pt x="246630" y="0"/>
                  </a:moveTo>
                  <a:lnTo>
                    <a:pt x="0" y="0"/>
                  </a:lnTo>
                </a:path>
              </a:pathLst>
            </a:custGeom>
            <a:ln w="13314" cap="flat">
              <a:solidFill>
                <a:srgbClr val="191919"/>
              </a:solidFill>
              <a:prstDash val="solid"/>
              <a:miter/>
            </a:ln>
          </p:spPr>
          <p:txBody>
            <a:bodyPr rtlCol="0" anchor="ctr"/>
            <a:lstStyle/>
            <a:p>
              <a:endParaRPr lang="en-US"/>
            </a:p>
          </p:txBody>
        </p:sp>
      </p:grpSp>
      <p:grpSp>
        <p:nvGrpSpPr>
          <p:cNvPr id="128" name="Group 127">
            <a:extLst>
              <a:ext uri="{FF2B5EF4-FFF2-40B4-BE49-F238E27FC236}">
                <a16:creationId xmlns:a16="http://schemas.microsoft.com/office/drawing/2014/main" id="{9F5DB83A-0795-45D5-B817-E53EAEFEDFBE}"/>
              </a:ext>
            </a:extLst>
          </p:cNvPr>
          <p:cNvGrpSpPr/>
          <p:nvPr/>
        </p:nvGrpSpPr>
        <p:grpSpPr>
          <a:xfrm>
            <a:off x="4629976" y="2009785"/>
            <a:ext cx="841560" cy="1449983"/>
            <a:chOff x="5095026" y="2017304"/>
            <a:chExt cx="841560" cy="1449983"/>
          </a:xfrm>
          <a:solidFill>
            <a:schemeClr val="accent1"/>
          </a:solidFill>
        </p:grpSpPr>
        <p:sp>
          <p:nvSpPr>
            <p:cNvPr id="54" name="Freeform: Shape 53">
              <a:extLst>
                <a:ext uri="{FF2B5EF4-FFF2-40B4-BE49-F238E27FC236}">
                  <a16:creationId xmlns:a16="http://schemas.microsoft.com/office/drawing/2014/main" id="{6E90C5E0-7967-4205-BE12-01EF86B93E82}"/>
                </a:ext>
              </a:extLst>
            </p:cNvPr>
            <p:cNvSpPr/>
            <p:nvPr/>
          </p:nvSpPr>
          <p:spPr>
            <a:xfrm>
              <a:off x="5095026" y="2017304"/>
              <a:ext cx="841560" cy="1449983"/>
            </a:xfrm>
            <a:custGeom>
              <a:avLst/>
              <a:gdLst>
                <a:gd name="connsiteX0" fmla="*/ 420780 w 841560"/>
                <a:gd name="connsiteY0" fmla="*/ 0 h 1449983"/>
                <a:gd name="connsiteX1" fmla="*/ 0 w 841560"/>
                <a:gd name="connsiteY1" fmla="*/ 113488 h 1449983"/>
                <a:gd name="connsiteX2" fmla="*/ 0 w 841560"/>
                <a:gd name="connsiteY2" fmla="*/ 1336495 h 1449983"/>
                <a:gd name="connsiteX3" fmla="*/ 420780 w 841560"/>
                <a:gd name="connsiteY3" fmla="*/ 1449983 h 1449983"/>
                <a:gd name="connsiteX4" fmla="*/ 841560 w 841560"/>
                <a:gd name="connsiteY4" fmla="*/ 1336495 h 1449983"/>
                <a:gd name="connsiteX5" fmla="*/ 841560 w 841560"/>
                <a:gd name="connsiteY5" fmla="*/ 113488 h 1449983"/>
                <a:gd name="connsiteX6" fmla="*/ 420780 w 841560"/>
                <a:gd name="connsiteY6" fmla="*/ 0 h 1449983"/>
                <a:gd name="connsiteX7" fmla="*/ 420780 w 841560"/>
                <a:gd name="connsiteY7" fmla="*/ 293044 h 1449983"/>
                <a:gd name="connsiteX8" fmla="*/ 434533 w 841560"/>
                <a:gd name="connsiteY8" fmla="*/ 279292 h 1449983"/>
                <a:gd name="connsiteX9" fmla="*/ 434533 w 841560"/>
                <a:gd name="connsiteY9" fmla="*/ 226921 h 1449983"/>
                <a:gd name="connsiteX10" fmla="*/ 814055 w 841560"/>
                <a:gd name="connsiteY10" fmla="*/ 156782 h 1449983"/>
                <a:gd name="connsiteX11" fmla="*/ 814055 w 841560"/>
                <a:gd name="connsiteY11" fmla="*/ 1293257 h 1449983"/>
                <a:gd name="connsiteX12" fmla="*/ 420780 w 841560"/>
                <a:gd name="connsiteY12" fmla="*/ 1223008 h 1449983"/>
                <a:gd name="connsiteX13" fmla="*/ 27506 w 841560"/>
                <a:gd name="connsiteY13" fmla="*/ 1293202 h 1449983"/>
                <a:gd name="connsiteX14" fmla="*/ 27506 w 841560"/>
                <a:gd name="connsiteY14" fmla="*/ 156727 h 1449983"/>
                <a:gd name="connsiteX15" fmla="*/ 407027 w 841560"/>
                <a:gd name="connsiteY15" fmla="*/ 226866 h 1449983"/>
                <a:gd name="connsiteX16" fmla="*/ 407027 w 841560"/>
                <a:gd name="connsiteY16" fmla="*/ 279237 h 1449983"/>
                <a:gd name="connsiteX17" fmla="*/ 420780 w 841560"/>
                <a:gd name="connsiteY17" fmla="*/ 293044 h 1449983"/>
                <a:gd name="connsiteX18" fmla="*/ 420780 w 841560"/>
                <a:gd name="connsiteY18" fmla="*/ 27506 h 1449983"/>
                <a:gd name="connsiteX19" fmla="*/ 807343 w 841560"/>
                <a:gd name="connsiteY19" fmla="*/ 99735 h 1449983"/>
                <a:gd name="connsiteX20" fmla="*/ 789630 w 841560"/>
                <a:gd name="connsiteY20" fmla="*/ 99735 h 1449983"/>
                <a:gd name="connsiteX21" fmla="*/ 775877 w 841560"/>
                <a:gd name="connsiteY21" fmla="*/ 113488 h 1449983"/>
                <a:gd name="connsiteX22" fmla="*/ 789630 w 841560"/>
                <a:gd name="connsiteY22" fmla="*/ 127241 h 1449983"/>
                <a:gd name="connsiteX23" fmla="*/ 807343 w 841560"/>
                <a:gd name="connsiteY23" fmla="*/ 127241 h 1449983"/>
                <a:gd name="connsiteX24" fmla="*/ 423641 w 841560"/>
                <a:gd name="connsiteY24" fmla="*/ 199415 h 1449983"/>
                <a:gd name="connsiteX25" fmla="*/ 420780 w 841560"/>
                <a:gd name="connsiteY25" fmla="*/ 199085 h 1449983"/>
                <a:gd name="connsiteX26" fmla="*/ 417920 w 841560"/>
                <a:gd name="connsiteY26" fmla="*/ 199415 h 1449983"/>
                <a:gd name="connsiteX27" fmla="*/ 27506 w 841560"/>
                <a:gd name="connsiteY27" fmla="*/ 113488 h 1449983"/>
                <a:gd name="connsiteX28" fmla="*/ 420780 w 841560"/>
                <a:gd name="connsiteY28" fmla="*/ 27506 h 1449983"/>
                <a:gd name="connsiteX29" fmla="*/ 420780 w 841560"/>
                <a:gd name="connsiteY29" fmla="*/ 1422423 h 1449983"/>
                <a:gd name="connsiteX30" fmla="*/ 27506 w 841560"/>
                <a:gd name="connsiteY30" fmla="*/ 1336495 h 1449983"/>
                <a:gd name="connsiteX31" fmla="*/ 420780 w 841560"/>
                <a:gd name="connsiteY31" fmla="*/ 1250513 h 1449983"/>
                <a:gd name="connsiteX32" fmla="*/ 814055 w 841560"/>
                <a:gd name="connsiteY32" fmla="*/ 1336495 h 1449983"/>
                <a:gd name="connsiteX33" fmla="*/ 420780 w 841560"/>
                <a:gd name="connsiteY33" fmla="*/ 1422423 h 1449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841560" h="1449983">
                  <a:moveTo>
                    <a:pt x="420780" y="0"/>
                  </a:moveTo>
                  <a:cubicBezTo>
                    <a:pt x="211683" y="0"/>
                    <a:pt x="0" y="39003"/>
                    <a:pt x="0" y="113488"/>
                  </a:cubicBezTo>
                  <a:lnTo>
                    <a:pt x="0" y="1336495"/>
                  </a:lnTo>
                  <a:cubicBezTo>
                    <a:pt x="0" y="1410980"/>
                    <a:pt x="211683" y="1449983"/>
                    <a:pt x="420780" y="1449983"/>
                  </a:cubicBezTo>
                  <a:cubicBezTo>
                    <a:pt x="629877" y="1449983"/>
                    <a:pt x="841560" y="1410980"/>
                    <a:pt x="841560" y="1336495"/>
                  </a:cubicBezTo>
                  <a:lnTo>
                    <a:pt x="841560" y="113488"/>
                  </a:lnTo>
                  <a:cubicBezTo>
                    <a:pt x="841560" y="39003"/>
                    <a:pt x="629877" y="0"/>
                    <a:pt x="420780" y="0"/>
                  </a:cubicBezTo>
                  <a:close/>
                  <a:moveTo>
                    <a:pt x="420780" y="293044"/>
                  </a:moveTo>
                  <a:cubicBezTo>
                    <a:pt x="428372" y="293044"/>
                    <a:pt x="434533" y="286883"/>
                    <a:pt x="434533" y="279292"/>
                  </a:cubicBezTo>
                  <a:lnTo>
                    <a:pt x="434533" y="226921"/>
                  </a:lnTo>
                  <a:cubicBezTo>
                    <a:pt x="593900" y="225601"/>
                    <a:pt x="752002" y="201726"/>
                    <a:pt x="814055" y="156782"/>
                  </a:cubicBezTo>
                  <a:lnTo>
                    <a:pt x="814055" y="1293257"/>
                  </a:lnTo>
                  <a:cubicBezTo>
                    <a:pt x="750187" y="1246992"/>
                    <a:pt x="584713" y="1223008"/>
                    <a:pt x="420780" y="1223008"/>
                  </a:cubicBezTo>
                  <a:cubicBezTo>
                    <a:pt x="256847" y="1223008"/>
                    <a:pt x="91373" y="1246937"/>
                    <a:pt x="27506" y="1293202"/>
                  </a:cubicBezTo>
                  <a:lnTo>
                    <a:pt x="27506" y="156727"/>
                  </a:lnTo>
                  <a:cubicBezTo>
                    <a:pt x="89558" y="201671"/>
                    <a:pt x="247660" y="225546"/>
                    <a:pt x="407027" y="226866"/>
                  </a:cubicBezTo>
                  <a:lnTo>
                    <a:pt x="407027" y="279237"/>
                  </a:lnTo>
                  <a:cubicBezTo>
                    <a:pt x="407027" y="286883"/>
                    <a:pt x="413189" y="293044"/>
                    <a:pt x="420780" y="293044"/>
                  </a:cubicBezTo>
                  <a:close/>
                  <a:moveTo>
                    <a:pt x="420780" y="27506"/>
                  </a:moveTo>
                  <a:cubicBezTo>
                    <a:pt x="634498" y="27506"/>
                    <a:pt x="775877" y="66013"/>
                    <a:pt x="807343" y="99735"/>
                  </a:cubicBezTo>
                  <a:lnTo>
                    <a:pt x="789630" y="99735"/>
                  </a:lnTo>
                  <a:cubicBezTo>
                    <a:pt x="782038" y="99735"/>
                    <a:pt x="775877" y="105896"/>
                    <a:pt x="775877" y="113488"/>
                  </a:cubicBezTo>
                  <a:cubicBezTo>
                    <a:pt x="775877" y="121080"/>
                    <a:pt x="782038" y="127241"/>
                    <a:pt x="789630" y="127241"/>
                  </a:cubicBezTo>
                  <a:lnTo>
                    <a:pt x="807343" y="127241"/>
                  </a:lnTo>
                  <a:cubicBezTo>
                    <a:pt x="775987" y="160798"/>
                    <a:pt x="635764" y="199085"/>
                    <a:pt x="423641" y="199415"/>
                  </a:cubicBezTo>
                  <a:cubicBezTo>
                    <a:pt x="422706" y="199195"/>
                    <a:pt x="421770" y="199085"/>
                    <a:pt x="420780" y="199085"/>
                  </a:cubicBezTo>
                  <a:cubicBezTo>
                    <a:pt x="419790" y="199085"/>
                    <a:pt x="418855" y="199195"/>
                    <a:pt x="417920" y="199415"/>
                  </a:cubicBezTo>
                  <a:cubicBezTo>
                    <a:pt x="175981" y="199030"/>
                    <a:pt x="27506" y="149245"/>
                    <a:pt x="27506" y="113488"/>
                  </a:cubicBezTo>
                  <a:cubicBezTo>
                    <a:pt x="27506" y="77566"/>
                    <a:pt x="177136" y="27506"/>
                    <a:pt x="420780" y="27506"/>
                  </a:cubicBezTo>
                  <a:close/>
                  <a:moveTo>
                    <a:pt x="420780" y="1422423"/>
                  </a:moveTo>
                  <a:cubicBezTo>
                    <a:pt x="177136" y="1422423"/>
                    <a:pt x="27506" y="1372363"/>
                    <a:pt x="27506" y="1336495"/>
                  </a:cubicBezTo>
                  <a:cubicBezTo>
                    <a:pt x="27506" y="1300573"/>
                    <a:pt x="177136" y="1250513"/>
                    <a:pt x="420780" y="1250513"/>
                  </a:cubicBezTo>
                  <a:cubicBezTo>
                    <a:pt x="664424" y="1250513"/>
                    <a:pt x="814055" y="1300573"/>
                    <a:pt x="814055" y="1336495"/>
                  </a:cubicBezTo>
                  <a:cubicBezTo>
                    <a:pt x="814055" y="1372363"/>
                    <a:pt x="664424" y="1422423"/>
                    <a:pt x="420780" y="1422423"/>
                  </a:cubicBezTo>
                  <a:close/>
                </a:path>
              </a:pathLst>
            </a:custGeom>
            <a:grpFill/>
            <a:ln w="5500" cap="flat">
              <a:noFill/>
              <a:prstDash val="solid"/>
              <a:miter/>
            </a:ln>
          </p:spPr>
          <p:txBody>
            <a:bodyPr rtlCol="0" anchor="ctr"/>
            <a:lstStyle/>
            <a:p>
              <a:endParaRPr lang="en-US"/>
            </a:p>
          </p:txBody>
        </p:sp>
        <p:sp>
          <p:nvSpPr>
            <p:cNvPr id="55" name="Freeform: Shape 54">
              <a:extLst>
                <a:ext uri="{FF2B5EF4-FFF2-40B4-BE49-F238E27FC236}">
                  <a16:creationId xmlns:a16="http://schemas.microsoft.com/office/drawing/2014/main" id="{F84AA52B-8934-4E8B-8F90-45E0DA5598BF}"/>
                </a:ext>
              </a:extLst>
            </p:cNvPr>
            <p:cNvSpPr/>
            <p:nvPr/>
          </p:nvSpPr>
          <p:spPr>
            <a:xfrm>
              <a:off x="5602228" y="2117039"/>
              <a:ext cx="94674" cy="27505"/>
            </a:xfrm>
            <a:custGeom>
              <a:avLst/>
              <a:gdLst>
                <a:gd name="connsiteX0" fmla="*/ 13753 w 94674"/>
                <a:gd name="connsiteY0" fmla="*/ 27506 h 27505"/>
                <a:gd name="connsiteX1" fmla="*/ 80921 w 94674"/>
                <a:gd name="connsiteY1" fmla="*/ 27506 h 27505"/>
                <a:gd name="connsiteX2" fmla="*/ 94674 w 94674"/>
                <a:gd name="connsiteY2" fmla="*/ 13753 h 27505"/>
                <a:gd name="connsiteX3" fmla="*/ 80921 w 94674"/>
                <a:gd name="connsiteY3" fmla="*/ 0 h 27505"/>
                <a:gd name="connsiteX4" fmla="*/ 13753 w 94674"/>
                <a:gd name="connsiteY4" fmla="*/ 0 h 27505"/>
                <a:gd name="connsiteX5" fmla="*/ 0 w 94674"/>
                <a:gd name="connsiteY5" fmla="*/ 13753 h 27505"/>
                <a:gd name="connsiteX6" fmla="*/ 13753 w 94674"/>
                <a:gd name="connsiteY6" fmla="*/ 27506 h 27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674" h="27505">
                  <a:moveTo>
                    <a:pt x="13753" y="27506"/>
                  </a:moveTo>
                  <a:lnTo>
                    <a:pt x="80921" y="27506"/>
                  </a:lnTo>
                  <a:cubicBezTo>
                    <a:pt x="88513" y="27506"/>
                    <a:pt x="94674" y="21344"/>
                    <a:pt x="94674" y="13753"/>
                  </a:cubicBezTo>
                  <a:cubicBezTo>
                    <a:pt x="94674" y="6161"/>
                    <a:pt x="88513" y="0"/>
                    <a:pt x="80921" y="0"/>
                  </a:cubicBezTo>
                  <a:lnTo>
                    <a:pt x="13753" y="0"/>
                  </a:lnTo>
                  <a:cubicBezTo>
                    <a:pt x="6161" y="0"/>
                    <a:pt x="0" y="6161"/>
                    <a:pt x="0" y="13753"/>
                  </a:cubicBezTo>
                  <a:cubicBezTo>
                    <a:pt x="0" y="21344"/>
                    <a:pt x="6161" y="27506"/>
                    <a:pt x="13753" y="27506"/>
                  </a:cubicBezTo>
                  <a:close/>
                </a:path>
              </a:pathLst>
            </a:custGeom>
            <a:grpFill/>
            <a:ln w="5500" cap="flat">
              <a:noFill/>
              <a:prstDash val="solid"/>
              <a:miter/>
            </a:ln>
          </p:spPr>
          <p:txBody>
            <a:bodyPr rtlCol="0" anchor="ctr"/>
            <a:lstStyle/>
            <a:p>
              <a:endParaRPr lang="en-US"/>
            </a:p>
          </p:txBody>
        </p:sp>
        <p:sp>
          <p:nvSpPr>
            <p:cNvPr id="56" name="Freeform: Shape 55">
              <a:extLst>
                <a:ext uri="{FF2B5EF4-FFF2-40B4-BE49-F238E27FC236}">
                  <a16:creationId xmlns:a16="http://schemas.microsoft.com/office/drawing/2014/main" id="{3D25F705-8636-4ADD-AFBB-2546C557A898}"/>
                </a:ext>
              </a:extLst>
            </p:cNvPr>
            <p:cNvSpPr/>
            <p:nvPr/>
          </p:nvSpPr>
          <p:spPr>
            <a:xfrm>
              <a:off x="5736565" y="2117039"/>
              <a:ext cx="94674" cy="27505"/>
            </a:xfrm>
            <a:custGeom>
              <a:avLst/>
              <a:gdLst>
                <a:gd name="connsiteX0" fmla="*/ 13753 w 94674"/>
                <a:gd name="connsiteY0" fmla="*/ 27506 h 27505"/>
                <a:gd name="connsiteX1" fmla="*/ 80921 w 94674"/>
                <a:gd name="connsiteY1" fmla="*/ 27506 h 27505"/>
                <a:gd name="connsiteX2" fmla="*/ 94674 w 94674"/>
                <a:gd name="connsiteY2" fmla="*/ 13753 h 27505"/>
                <a:gd name="connsiteX3" fmla="*/ 80921 w 94674"/>
                <a:gd name="connsiteY3" fmla="*/ 0 h 27505"/>
                <a:gd name="connsiteX4" fmla="*/ 13753 w 94674"/>
                <a:gd name="connsiteY4" fmla="*/ 0 h 27505"/>
                <a:gd name="connsiteX5" fmla="*/ 0 w 94674"/>
                <a:gd name="connsiteY5" fmla="*/ 13753 h 27505"/>
                <a:gd name="connsiteX6" fmla="*/ 13753 w 94674"/>
                <a:gd name="connsiteY6" fmla="*/ 27506 h 27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674" h="27505">
                  <a:moveTo>
                    <a:pt x="13753" y="27506"/>
                  </a:moveTo>
                  <a:lnTo>
                    <a:pt x="80921" y="27506"/>
                  </a:lnTo>
                  <a:cubicBezTo>
                    <a:pt x="88513" y="27506"/>
                    <a:pt x="94674" y="21344"/>
                    <a:pt x="94674" y="13753"/>
                  </a:cubicBezTo>
                  <a:cubicBezTo>
                    <a:pt x="94674" y="6161"/>
                    <a:pt x="88513" y="0"/>
                    <a:pt x="80921" y="0"/>
                  </a:cubicBezTo>
                  <a:lnTo>
                    <a:pt x="13753" y="0"/>
                  </a:lnTo>
                  <a:cubicBezTo>
                    <a:pt x="6161" y="0"/>
                    <a:pt x="0" y="6161"/>
                    <a:pt x="0" y="13753"/>
                  </a:cubicBezTo>
                  <a:cubicBezTo>
                    <a:pt x="0" y="21344"/>
                    <a:pt x="6161" y="27506"/>
                    <a:pt x="13753" y="27506"/>
                  </a:cubicBezTo>
                  <a:close/>
                </a:path>
              </a:pathLst>
            </a:custGeom>
            <a:grpFill/>
            <a:ln w="5500" cap="flat">
              <a:noFill/>
              <a:prstDash val="solid"/>
              <a:miter/>
            </a:ln>
          </p:spPr>
          <p:txBody>
            <a:bodyPr rtlCol="0" anchor="ctr"/>
            <a:lstStyle/>
            <a:p>
              <a:endParaRPr lang="en-US"/>
            </a:p>
          </p:txBody>
        </p:sp>
        <p:sp>
          <p:nvSpPr>
            <p:cNvPr id="57" name="Freeform: Shape 56">
              <a:extLst>
                <a:ext uri="{FF2B5EF4-FFF2-40B4-BE49-F238E27FC236}">
                  <a16:creationId xmlns:a16="http://schemas.microsoft.com/office/drawing/2014/main" id="{18233ACC-B156-4F5D-92EB-26F9DFACB446}"/>
                </a:ext>
              </a:extLst>
            </p:cNvPr>
            <p:cNvSpPr/>
            <p:nvPr/>
          </p:nvSpPr>
          <p:spPr>
            <a:xfrm>
              <a:off x="5502053" y="2117039"/>
              <a:ext cx="60512" cy="60512"/>
            </a:xfrm>
            <a:custGeom>
              <a:avLst/>
              <a:gdLst>
                <a:gd name="connsiteX0" fmla="*/ 13753 w 60512"/>
                <a:gd name="connsiteY0" fmla="*/ 60512 h 60512"/>
                <a:gd name="connsiteX1" fmla="*/ 27506 w 60512"/>
                <a:gd name="connsiteY1" fmla="*/ 46759 h 60512"/>
                <a:gd name="connsiteX2" fmla="*/ 27506 w 60512"/>
                <a:gd name="connsiteY2" fmla="*/ 27506 h 60512"/>
                <a:gd name="connsiteX3" fmla="*/ 46759 w 60512"/>
                <a:gd name="connsiteY3" fmla="*/ 27506 h 60512"/>
                <a:gd name="connsiteX4" fmla="*/ 60512 w 60512"/>
                <a:gd name="connsiteY4" fmla="*/ 13753 h 60512"/>
                <a:gd name="connsiteX5" fmla="*/ 46759 w 60512"/>
                <a:gd name="connsiteY5" fmla="*/ 0 h 60512"/>
                <a:gd name="connsiteX6" fmla="*/ 0 w 60512"/>
                <a:gd name="connsiteY6" fmla="*/ 0 h 60512"/>
                <a:gd name="connsiteX7" fmla="*/ 0 w 60512"/>
                <a:gd name="connsiteY7" fmla="*/ 46759 h 60512"/>
                <a:gd name="connsiteX8" fmla="*/ 13753 w 60512"/>
                <a:gd name="connsiteY8" fmla="*/ 60512 h 60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512" h="60512">
                  <a:moveTo>
                    <a:pt x="13753" y="60512"/>
                  </a:moveTo>
                  <a:cubicBezTo>
                    <a:pt x="21344" y="60512"/>
                    <a:pt x="27506" y="54351"/>
                    <a:pt x="27506" y="46759"/>
                  </a:cubicBezTo>
                  <a:lnTo>
                    <a:pt x="27506" y="27506"/>
                  </a:lnTo>
                  <a:lnTo>
                    <a:pt x="46759" y="27506"/>
                  </a:lnTo>
                  <a:cubicBezTo>
                    <a:pt x="54351" y="27506"/>
                    <a:pt x="60512" y="21344"/>
                    <a:pt x="60512" y="13753"/>
                  </a:cubicBezTo>
                  <a:cubicBezTo>
                    <a:pt x="60512" y="6161"/>
                    <a:pt x="54351" y="0"/>
                    <a:pt x="46759" y="0"/>
                  </a:cubicBezTo>
                  <a:lnTo>
                    <a:pt x="0" y="0"/>
                  </a:lnTo>
                  <a:lnTo>
                    <a:pt x="0" y="46759"/>
                  </a:lnTo>
                  <a:cubicBezTo>
                    <a:pt x="0" y="54351"/>
                    <a:pt x="6161" y="60512"/>
                    <a:pt x="13753" y="60512"/>
                  </a:cubicBezTo>
                  <a:close/>
                </a:path>
              </a:pathLst>
            </a:custGeom>
            <a:grpFill/>
            <a:ln w="5500" cap="flat">
              <a:noFill/>
              <a:prstDash val="solid"/>
              <a:miter/>
            </a:ln>
          </p:spPr>
          <p:txBody>
            <a:bodyPr rtlCol="0" anchor="ctr"/>
            <a:lstStyle/>
            <a:p>
              <a:endParaRPr lang="en-US"/>
            </a:p>
          </p:txBody>
        </p:sp>
        <p:sp>
          <p:nvSpPr>
            <p:cNvPr id="58" name="Freeform: Shape 57">
              <a:extLst>
                <a:ext uri="{FF2B5EF4-FFF2-40B4-BE49-F238E27FC236}">
                  <a16:creationId xmlns:a16="http://schemas.microsoft.com/office/drawing/2014/main" id="{C3A4311E-F29D-484C-AA10-74ABAFDAF411}"/>
                </a:ext>
              </a:extLst>
            </p:cNvPr>
            <p:cNvSpPr/>
            <p:nvPr/>
          </p:nvSpPr>
          <p:spPr>
            <a:xfrm>
              <a:off x="5502053" y="2880318"/>
              <a:ext cx="27505" cy="93903"/>
            </a:xfrm>
            <a:custGeom>
              <a:avLst/>
              <a:gdLst>
                <a:gd name="connsiteX0" fmla="*/ 13753 w 27505"/>
                <a:gd name="connsiteY0" fmla="*/ 0 h 93903"/>
                <a:gd name="connsiteX1" fmla="*/ 0 w 27505"/>
                <a:gd name="connsiteY1" fmla="*/ 13753 h 93903"/>
                <a:gd name="connsiteX2" fmla="*/ 0 w 27505"/>
                <a:gd name="connsiteY2" fmla="*/ 80151 h 93903"/>
                <a:gd name="connsiteX3" fmla="*/ 13753 w 27505"/>
                <a:gd name="connsiteY3" fmla="*/ 93904 h 93903"/>
                <a:gd name="connsiteX4" fmla="*/ 27506 w 27505"/>
                <a:gd name="connsiteY4" fmla="*/ 80151 h 93903"/>
                <a:gd name="connsiteX5" fmla="*/ 27506 w 27505"/>
                <a:gd name="connsiteY5" fmla="*/ 13753 h 93903"/>
                <a:gd name="connsiteX6" fmla="*/ 13753 w 27505"/>
                <a:gd name="connsiteY6" fmla="*/ 0 h 9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903">
                  <a:moveTo>
                    <a:pt x="13753" y="0"/>
                  </a:moveTo>
                  <a:cubicBezTo>
                    <a:pt x="6161" y="0"/>
                    <a:pt x="0" y="6161"/>
                    <a:pt x="0" y="13753"/>
                  </a:cubicBezTo>
                  <a:lnTo>
                    <a:pt x="0" y="80151"/>
                  </a:lnTo>
                  <a:cubicBezTo>
                    <a:pt x="0" y="87743"/>
                    <a:pt x="6161" y="93904"/>
                    <a:pt x="13753" y="93904"/>
                  </a:cubicBezTo>
                  <a:cubicBezTo>
                    <a:pt x="21344" y="93904"/>
                    <a:pt x="27506" y="87743"/>
                    <a:pt x="27506" y="80151"/>
                  </a:cubicBezTo>
                  <a:lnTo>
                    <a:pt x="27506" y="13753"/>
                  </a:lnTo>
                  <a:cubicBezTo>
                    <a:pt x="27506" y="6161"/>
                    <a:pt x="21344" y="0"/>
                    <a:pt x="13753" y="0"/>
                  </a:cubicBezTo>
                  <a:close/>
                </a:path>
              </a:pathLst>
            </a:custGeom>
            <a:grpFill/>
            <a:ln w="5500" cap="flat">
              <a:noFill/>
              <a:prstDash val="solid"/>
              <a:miter/>
            </a:ln>
          </p:spPr>
          <p:txBody>
            <a:bodyPr rtlCol="0" anchor="ctr"/>
            <a:lstStyle/>
            <a:p>
              <a:endParaRPr lang="en-US"/>
            </a:p>
          </p:txBody>
        </p:sp>
        <p:sp>
          <p:nvSpPr>
            <p:cNvPr id="59" name="Freeform: Shape 58">
              <a:extLst>
                <a:ext uri="{FF2B5EF4-FFF2-40B4-BE49-F238E27FC236}">
                  <a16:creationId xmlns:a16="http://schemas.microsoft.com/office/drawing/2014/main" id="{8734CFE9-DA0A-40F1-9AB0-315DEA20D711}"/>
                </a:ext>
              </a:extLst>
            </p:cNvPr>
            <p:cNvSpPr/>
            <p:nvPr/>
          </p:nvSpPr>
          <p:spPr>
            <a:xfrm>
              <a:off x="5502053" y="3013115"/>
              <a:ext cx="27505" cy="93903"/>
            </a:xfrm>
            <a:custGeom>
              <a:avLst/>
              <a:gdLst>
                <a:gd name="connsiteX0" fmla="*/ 13753 w 27505"/>
                <a:gd name="connsiteY0" fmla="*/ 0 h 93903"/>
                <a:gd name="connsiteX1" fmla="*/ 0 w 27505"/>
                <a:gd name="connsiteY1" fmla="*/ 13753 h 93903"/>
                <a:gd name="connsiteX2" fmla="*/ 0 w 27505"/>
                <a:gd name="connsiteY2" fmla="*/ 80151 h 93903"/>
                <a:gd name="connsiteX3" fmla="*/ 13753 w 27505"/>
                <a:gd name="connsiteY3" fmla="*/ 93904 h 93903"/>
                <a:gd name="connsiteX4" fmla="*/ 27506 w 27505"/>
                <a:gd name="connsiteY4" fmla="*/ 80151 h 93903"/>
                <a:gd name="connsiteX5" fmla="*/ 27506 w 27505"/>
                <a:gd name="connsiteY5" fmla="*/ 13753 h 93903"/>
                <a:gd name="connsiteX6" fmla="*/ 13753 w 27505"/>
                <a:gd name="connsiteY6" fmla="*/ 0 h 9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903">
                  <a:moveTo>
                    <a:pt x="13753" y="0"/>
                  </a:moveTo>
                  <a:cubicBezTo>
                    <a:pt x="6161" y="0"/>
                    <a:pt x="0" y="6161"/>
                    <a:pt x="0" y="13753"/>
                  </a:cubicBezTo>
                  <a:lnTo>
                    <a:pt x="0" y="80151"/>
                  </a:lnTo>
                  <a:cubicBezTo>
                    <a:pt x="0" y="87743"/>
                    <a:pt x="6161" y="93904"/>
                    <a:pt x="13753" y="93904"/>
                  </a:cubicBezTo>
                  <a:cubicBezTo>
                    <a:pt x="21344" y="93904"/>
                    <a:pt x="27506" y="87743"/>
                    <a:pt x="27506" y="80151"/>
                  </a:cubicBezTo>
                  <a:lnTo>
                    <a:pt x="27506" y="13753"/>
                  </a:lnTo>
                  <a:cubicBezTo>
                    <a:pt x="27506" y="6161"/>
                    <a:pt x="21344" y="0"/>
                    <a:pt x="13753" y="0"/>
                  </a:cubicBezTo>
                  <a:close/>
                </a:path>
              </a:pathLst>
            </a:custGeom>
            <a:grpFill/>
            <a:ln w="5500" cap="flat">
              <a:noFill/>
              <a:prstDash val="solid"/>
              <a:miter/>
            </a:ln>
          </p:spPr>
          <p:txBody>
            <a:bodyPr rtlCol="0" anchor="ctr"/>
            <a:lstStyle/>
            <a:p>
              <a:endParaRPr lang="en-US"/>
            </a:p>
          </p:txBody>
        </p:sp>
        <p:sp>
          <p:nvSpPr>
            <p:cNvPr id="60" name="Freeform: Shape 59">
              <a:extLst>
                <a:ext uri="{FF2B5EF4-FFF2-40B4-BE49-F238E27FC236}">
                  <a16:creationId xmlns:a16="http://schemas.microsoft.com/office/drawing/2014/main" id="{E2BC6332-0072-49ED-A6D6-4AECB94CA4BA}"/>
                </a:ext>
              </a:extLst>
            </p:cNvPr>
            <p:cNvSpPr/>
            <p:nvPr/>
          </p:nvSpPr>
          <p:spPr>
            <a:xfrm>
              <a:off x="5502053" y="2747576"/>
              <a:ext cx="27505" cy="93904"/>
            </a:xfrm>
            <a:custGeom>
              <a:avLst/>
              <a:gdLst>
                <a:gd name="connsiteX0" fmla="*/ 13753 w 27505"/>
                <a:gd name="connsiteY0" fmla="*/ 0 h 93904"/>
                <a:gd name="connsiteX1" fmla="*/ 0 w 27505"/>
                <a:gd name="connsiteY1" fmla="*/ 13753 h 93904"/>
                <a:gd name="connsiteX2" fmla="*/ 0 w 27505"/>
                <a:gd name="connsiteY2" fmla="*/ 80151 h 93904"/>
                <a:gd name="connsiteX3" fmla="*/ 13753 w 27505"/>
                <a:gd name="connsiteY3" fmla="*/ 93904 h 93904"/>
                <a:gd name="connsiteX4" fmla="*/ 27506 w 27505"/>
                <a:gd name="connsiteY4" fmla="*/ 80151 h 93904"/>
                <a:gd name="connsiteX5" fmla="*/ 27506 w 27505"/>
                <a:gd name="connsiteY5" fmla="*/ 13753 h 93904"/>
                <a:gd name="connsiteX6" fmla="*/ 13753 w 27505"/>
                <a:gd name="connsiteY6" fmla="*/ 0 h 93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904">
                  <a:moveTo>
                    <a:pt x="13753" y="0"/>
                  </a:moveTo>
                  <a:cubicBezTo>
                    <a:pt x="6161" y="0"/>
                    <a:pt x="0" y="6161"/>
                    <a:pt x="0" y="13753"/>
                  </a:cubicBezTo>
                  <a:lnTo>
                    <a:pt x="0" y="80151"/>
                  </a:lnTo>
                  <a:cubicBezTo>
                    <a:pt x="0" y="87743"/>
                    <a:pt x="6161" y="93904"/>
                    <a:pt x="13753" y="93904"/>
                  </a:cubicBezTo>
                  <a:cubicBezTo>
                    <a:pt x="21344" y="93904"/>
                    <a:pt x="27506" y="87743"/>
                    <a:pt x="27506" y="80151"/>
                  </a:cubicBezTo>
                  <a:lnTo>
                    <a:pt x="27506" y="13753"/>
                  </a:lnTo>
                  <a:cubicBezTo>
                    <a:pt x="27506" y="6161"/>
                    <a:pt x="21344" y="0"/>
                    <a:pt x="13753" y="0"/>
                  </a:cubicBezTo>
                  <a:close/>
                </a:path>
              </a:pathLst>
            </a:custGeom>
            <a:grpFill/>
            <a:ln w="5500" cap="flat">
              <a:noFill/>
              <a:prstDash val="solid"/>
              <a:miter/>
            </a:ln>
          </p:spPr>
          <p:txBody>
            <a:bodyPr rtlCol="0" anchor="ctr"/>
            <a:lstStyle/>
            <a:p>
              <a:endParaRPr lang="en-US"/>
            </a:p>
          </p:txBody>
        </p:sp>
        <p:sp>
          <p:nvSpPr>
            <p:cNvPr id="61" name="Freeform: Shape 60">
              <a:extLst>
                <a:ext uri="{FF2B5EF4-FFF2-40B4-BE49-F238E27FC236}">
                  <a16:creationId xmlns:a16="http://schemas.microsoft.com/office/drawing/2014/main" id="{5F8A7218-C30C-41CE-94D0-16E95D3F7FD6}"/>
                </a:ext>
              </a:extLst>
            </p:cNvPr>
            <p:cNvSpPr/>
            <p:nvPr/>
          </p:nvSpPr>
          <p:spPr>
            <a:xfrm>
              <a:off x="5502053" y="3145912"/>
              <a:ext cx="27505" cy="93903"/>
            </a:xfrm>
            <a:custGeom>
              <a:avLst/>
              <a:gdLst>
                <a:gd name="connsiteX0" fmla="*/ 13753 w 27505"/>
                <a:gd name="connsiteY0" fmla="*/ 0 h 93903"/>
                <a:gd name="connsiteX1" fmla="*/ 0 w 27505"/>
                <a:gd name="connsiteY1" fmla="*/ 13753 h 93903"/>
                <a:gd name="connsiteX2" fmla="*/ 0 w 27505"/>
                <a:gd name="connsiteY2" fmla="*/ 80151 h 93903"/>
                <a:gd name="connsiteX3" fmla="*/ 13753 w 27505"/>
                <a:gd name="connsiteY3" fmla="*/ 93904 h 93903"/>
                <a:gd name="connsiteX4" fmla="*/ 27506 w 27505"/>
                <a:gd name="connsiteY4" fmla="*/ 80151 h 93903"/>
                <a:gd name="connsiteX5" fmla="*/ 27506 w 27505"/>
                <a:gd name="connsiteY5" fmla="*/ 13753 h 93903"/>
                <a:gd name="connsiteX6" fmla="*/ 13753 w 27505"/>
                <a:gd name="connsiteY6" fmla="*/ 0 h 9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903">
                  <a:moveTo>
                    <a:pt x="13753" y="0"/>
                  </a:moveTo>
                  <a:cubicBezTo>
                    <a:pt x="6161" y="0"/>
                    <a:pt x="0" y="6161"/>
                    <a:pt x="0" y="13753"/>
                  </a:cubicBezTo>
                  <a:lnTo>
                    <a:pt x="0" y="80151"/>
                  </a:lnTo>
                  <a:cubicBezTo>
                    <a:pt x="0" y="87743"/>
                    <a:pt x="6161" y="93904"/>
                    <a:pt x="13753" y="93904"/>
                  </a:cubicBezTo>
                  <a:cubicBezTo>
                    <a:pt x="21344" y="93904"/>
                    <a:pt x="27506" y="87743"/>
                    <a:pt x="27506" y="80151"/>
                  </a:cubicBezTo>
                  <a:lnTo>
                    <a:pt x="27506" y="13753"/>
                  </a:lnTo>
                  <a:cubicBezTo>
                    <a:pt x="27506" y="6161"/>
                    <a:pt x="21344" y="0"/>
                    <a:pt x="13753" y="0"/>
                  </a:cubicBezTo>
                  <a:close/>
                </a:path>
              </a:pathLst>
            </a:custGeom>
            <a:grpFill/>
            <a:ln w="5500" cap="flat">
              <a:noFill/>
              <a:prstDash val="solid"/>
              <a:miter/>
            </a:ln>
          </p:spPr>
          <p:txBody>
            <a:bodyPr rtlCol="0" anchor="ctr"/>
            <a:lstStyle/>
            <a:p>
              <a:endParaRPr lang="en-US"/>
            </a:p>
          </p:txBody>
        </p:sp>
        <p:sp>
          <p:nvSpPr>
            <p:cNvPr id="62" name="Freeform: Shape 61">
              <a:extLst>
                <a:ext uri="{FF2B5EF4-FFF2-40B4-BE49-F238E27FC236}">
                  <a16:creationId xmlns:a16="http://schemas.microsoft.com/office/drawing/2014/main" id="{01AE714D-B9D2-4157-9A0C-F679BBDBBB5F}"/>
                </a:ext>
              </a:extLst>
            </p:cNvPr>
            <p:cNvSpPr/>
            <p:nvPr/>
          </p:nvSpPr>
          <p:spPr>
            <a:xfrm>
              <a:off x="5502053" y="2349186"/>
              <a:ext cx="27505" cy="93903"/>
            </a:xfrm>
            <a:custGeom>
              <a:avLst/>
              <a:gdLst>
                <a:gd name="connsiteX0" fmla="*/ 0 w 27505"/>
                <a:gd name="connsiteY0" fmla="*/ 80151 h 93903"/>
                <a:gd name="connsiteX1" fmla="*/ 13753 w 27505"/>
                <a:gd name="connsiteY1" fmla="*/ 93904 h 93903"/>
                <a:gd name="connsiteX2" fmla="*/ 27506 w 27505"/>
                <a:gd name="connsiteY2" fmla="*/ 80151 h 93903"/>
                <a:gd name="connsiteX3" fmla="*/ 27506 w 27505"/>
                <a:gd name="connsiteY3" fmla="*/ 13753 h 93903"/>
                <a:gd name="connsiteX4" fmla="*/ 13753 w 27505"/>
                <a:gd name="connsiteY4" fmla="*/ 0 h 93903"/>
                <a:gd name="connsiteX5" fmla="*/ 0 w 27505"/>
                <a:gd name="connsiteY5" fmla="*/ 13753 h 93903"/>
                <a:gd name="connsiteX6" fmla="*/ 0 w 27505"/>
                <a:gd name="connsiteY6" fmla="*/ 80151 h 9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903">
                  <a:moveTo>
                    <a:pt x="0" y="80151"/>
                  </a:moveTo>
                  <a:cubicBezTo>
                    <a:pt x="0" y="87743"/>
                    <a:pt x="6161" y="93904"/>
                    <a:pt x="13753" y="93904"/>
                  </a:cubicBezTo>
                  <a:cubicBezTo>
                    <a:pt x="21344" y="93904"/>
                    <a:pt x="27506" y="87743"/>
                    <a:pt x="27506" y="80151"/>
                  </a:cubicBezTo>
                  <a:lnTo>
                    <a:pt x="27506" y="13753"/>
                  </a:lnTo>
                  <a:cubicBezTo>
                    <a:pt x="27506" y="6161"/>
                    <a:pt x="21344" y="0"/>
                    <a:pt x="13753" y="0"/>
                  </a:cubicBezTo>
                  <a:cubicBezTo>
                    <a:pt x="6161" y="0"/>
                    <a:pt x="0" y="6161"/>
                    <a:pt x="0" y="13753"/>
                  </a:cubicBezTo>
                  <a:lnTo>
                    <a:pt x="0" y="80151"/>
                  </a:lnTo>
                  <a:close/>
                </a:path>
              </a:pathLst>
            </a:custGeom>
            <a:grpFill/>
            <a:ln w="5500" cap="flat">
              <a:noFill/>
              <a:prstDash val="solid"/>
              <a:miter/>
            </a:ln>
          </p:spPr>
          <p:txBody>
            <a:bodyPr rtlCol="0" anchor="ctr"/>
            <a:lstStyle/>
            <a:p>
              <a:endParaRPr lang="en-US"/>
            </a:p>
          </p:txBody>
        </p:sp>
        <p:sp>
          <p:nvSpPr>
            <p:cNvPr id="63" name="Freeform: Shape 62">
              <a:extLst>
                <a:ext uri="{FF2B5EF4-FFF2-40B4-BE49-F238E27FC236}">
                  <a16:creationId xmlns:a16="http://schemas.microsoft.com/office/drawing/2014/main" id="{D926C65A-21FB-40FB-8E20-6F072C44E12F}"/>
                </a:ext>
              </a:extLst>
            </p:cNvPr>
            <p:cNvSpPr/>
            <p:nvPr/>
          </p:nvSpPr>
          <p:spPr>
            <a:xfrm>
              <a:off x="5502053" y="2614779"/>
              <a:ext cx="27505" cy="93903"/>
            </a:xfrm>
            <a:custGeom>
              <a:avLst/>
              <a:gdLst>
                <a:gd name="connsiteX0" fmla="*/ 13753 w 27505"/>
                <a:gd name="connsiteY0" fmla="*/ 0 h 93903"/>
                <a:gd name="connsiteX1" fmla="*/ 0 w 27505"/>
                <a:gd name="connsiteY1" fmla="*/ 13753 h 93903"/>
                <a:gd name="connsiteX2" fmla="*/ 0 w 27505"/>
                <a:gd name="connsiteY2" fmla="*/ 80151 h 93903"/>
                <a:gd name="connsiteX3" fmla="*/ 13753 w 27505"/>
                <a:gd name="connsiteY3" fmla="*/ 93904 h 93903"/>
                <a:gd name="connsiteX4" fmla="*/ 27506 w 27505"/>
                <a:gd name="connsiteY4" fmla="*/ 80151 h 93903"/>
                <a:gd name="connsiteX5" fmla="*/ 27506 w 27505"/>
                <a:gd name="connsiteY5" fmla="*/ 13753 h 93903"/>
                <a:gd name="connsiteX6" fmla="*/ 13753 w 27505"/>
                <a:gd name="connsiteY6" fmla="*/ 0 h 9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903">
                  <a:moveTo>
                    <a:pt x="13753" y="0"/>
                  </a:moveTo>
                  <a:cubicBezTo>
                    <a:pt x="6161" y="0"/>
                    <a:pt x="0" y="6161"/>
                    <a:pt x="0" y="13753"/>
                  </a:cubicBezTo>
                  <a:lnTo>
                    <a:pt x="0" y="80151"/>
                  </a:lnTo>
                  <a:cubicBezTo>
                    <a:pt x="0" y="87743"/>
                    <a:pt x="6161" y="93904"/>
                    <a:pt x="13753" y="93904"/>
                  </a:cubicBezTo>
                  <a:cubicBezTo>
                    <a:pt x="21344" y="93904"/>
                    <a:pt x="27506" y="87743"/>
                    <a:pt x="27506" y="80151"/>
                  </a:cubicBezTo>
                  <a:lnTo>
                    <a:pt x="27506" y="13753"/>
                  </a:lnTo>
                  <a:cubicBezTo>
                    <a:pt x="27506" y="6161"/>
                    <a:pt x="21344" y="0"/>
                    <a:pt x="13753" y="0"/>
                  </a:cubicBezTo>
                  <a:close/>
                </a:path>
              </a:pathLst>
            </a:custGeom>
            <a:grpFill/>
            <a:ln w="5500" cap="flat">
              <a:noFill/>
              <a:prstDash val="solid"/>
              <a:miter/>
            </a:ln>
          </p:spPr>
          <p:txBody>
            <a:bodyPr rtlCol="0" anchor="ctr"/>
            <a:lstStyle/>
            <a:p>
              <a:endParaRPr lang="en-US"/>
            </a:p>
          </p:txBody>
        </p:sp>
        <p:sp>
          <p:nvSpPr>
            <p:cNvPr id="64" name="Freeform: Shape 63">
              <a:extLst>
                <a:ext uri="{FF2B5EF4-FFF2-40B4-BE49-F238E27FC236}">
                  <a16:creationId xmlns:a16="http://schemas.microsoft.com/office/drawing/2014/main" id="{13FB01A4-D32A-44F7-A252-6BBFD89E46B5}"/>
                </a:ext>
              </a:extLst>
            </p:cNvPr>
            <p:cNvSpPr/>
            <p:nvPr/>
          </p:nvSpPr>
          <p:spPr>
            <a:xfrm>
              <a:off x="5502053" y="2481983"/>
              <a:ext cx="27505" cy="93903"/>
            </a:xfrm>
            <a:custGeom>
              <a:avLst/>
              <a:gdLst>
                <a:gd name="connsiteX0" fmla="*/ 13753 w 27505"/>
                <a:gd name="connsiteY0" fmla="*/ 0 h 93903"/>
                <a:gd name="connsiteX1" fmla="*/ 0 w 27505"/>
                <a:gd name="connsiteY1" fmla="*/ 13753 h 93903"/>
                <a:gd name="connsiteX2" fmla="*/ 0 w 27505"/>
                <a:gd name="connsiteY2" fmla="*/ 80151 h 93903"/>
                <a:gd name="connsiteX3" fmla="*/ 13753 w 27505"/>
                <a:gd name="connsiteY3" fmla="*/ 93904 h 93903"/>
                <a:gd name="connsiteX4" fmla="*/ 27506 w 27505"/>
                <a:gd name="connsiteY4" fmla="*/ 80151 h 93903"/>
                <a:gd name="connsiteX5" fmla="*/ 27506 w 27505"/>
                <a:gd name="connsiteY5" fmla="*/ 13753 h 93903"/>
                <a:gd name="connsiteX6" fmla="*/ 13753 w 27505"/>
                <a:gd name="connsiteY6" fmla="*/ 0 h 9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903">
                  <a:moveTo>
                    <a:pt x="13753" y="0"/>
                  </a:moveTo>
                  <a:cubicBezTo>
                    <a:pt x="6161" y="0"/>
                    <a:pt x="0" y="6161"/>
                    <a:pt x="0" y="13753"/>
                  </a:cubicBezTo>
                  <a:lnTo>
                    <a:pt x="0" y="80151"/>
                  </a:lnTo>
                  <a:cubicBezTo>
                    <a:pt x="0" y="87743"/>
                    <a:pt x="6161" y="93904"/>
                    <a:pt x="13753" y="93904"/>
                  </a:cubicBezTo>
                  <a:cubicBezTo>
                    <a:pt x="21344" y="93904"/>
                    <a:pt x="27506" y="87743"/>
                    <a:pt x="27506" y="80151"/>
                  </a:cubicBezTo>
                  <a:lnTo>
                    <a:pt x="27506" y="13753"/>
                  </a:lnTo>
                  <a:cubicBezTo>
                    <a:pt x="27506" y="6161"/>
                    <a:pt x="21344" y="0"/>
                    <a:pt x="13753" y="0"/>
                  </a:cubicBezTo>
                  <a:close/>
                </a:path>
              </a:pathLst>
            </a:custGeom>
            <a:grpFill/>
            <a:ln w="5500" cap="flat">
              <a:noFill/>
              <a:prstDash val="solid"/>
              <a:miter/>
            </a:ln>
          </p:spPr>
          <p:txBody>
            <a:bodyPr rtlCol="0" anchor="ctr"/>
            <a:lstStyle/>
            <a:p>
              <a:endParaRPr lang="en-US"/>
            </a:p>
          </p:txBody>
        </p:sp>
        <p:sp>
          <p:nvSpPr>
            <p:cNvPr id="65" name="Freeform: Shape 64">
              <a:extLst>
                <a:ext uri="{FF2B5EF4-FFF2-40B4-BE49-F238E27FC236}">
                  <a16:creationId xmlns:a16="http://schemas.microsoft.com/office/drawing/2014/main" id="{B72F0039-A872-4798-A6DA-FB05C2CACAC5}"/>
                </a:ext>
              </a:extLst>
            </p:cNvPr>
            <p:cNvSpPr/>
            <p:nvPr/>
          </p:nvSpPr>
          <p:spPr>
            <a:xfrm>
              <a:off x="5502053" y="3278709"/>
              <a:ext cx="27505" cy="60512"/>
            </a:xfrm>
            <a:custGeom>
              <a:avLst/>
              <a:gdLst>
                <a:gd name="connsiteX0" fmla="*/ 13753 w 27505"/>
                <a:gd name="connsiteY0" fmla="*/ 0 h 60512"/>
                <a:gd name="connsiteX1" fmla="*/ 0 w 27505"/>
                <a:gd name="connsiteY1" fmla="*/ 13753 h 60512"/>
                <a:gd name="connsiteX2" fmla="*/ 0 w 27505"/>
                <a:gd name="connsiteY2" fmla="*/ 46759 h 60512"/>
                <a:gd name="connsiteX3" fmla="*/ 13753 w 27505"/>
                <a:gd name="connsiteY3" fmla="*/ 60512 h 60512"/>
                <a:gd name="connsiteX4" fmla="*/ 27506 w 27505"/>
                <a:gd name="connsiteY4" fmla="*/ 46759 h 60512"/>
                <a:gd name="connsiteX5" fmla="*/ 27506 w 27505"/>
                <a:gd name="connsiteY5" fmla="*/ 13753 h 60512"/>
                <a:gd name="connsiteX6" fmla="*/ 13753 w 27505"/>
                <a:gd name="connsiteY6" fmla="*/ 0 h 60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60512">
                  <a:moveTo>
                    <a:pt x="13753" y="0"/>
                  </a:moveTo>
                  <a:cubicBezTo>
                    <a:pt x="6161" y="0"/>
                    <a:pt x="0" y="6161"/>
                    <a:pt x="0" y="13753"/>
                  </a:cubicBezTo>
                  <a:lnTo>
                    <a:pt x="0" y="46759"/>
                  </a:lnTo>
                  <a:cubicBezTo>
                    <a:pt x="0" y="54351"/>
                    <a:pt x="6161" y="60512"/>
                    <a:pt x="13753" y="60512"/>
                  </a:cubicBezTo>
                  <a:cubicBezTo>
                    <a:pt x="21344" y="60512"/>
                    <a:pt x="27506" y="54351"/>
                    <a:pt x="27506" y="46759"/>
                  </a:cubicBezTo>
                  <a:lnTo>
                    <a:pt x="27506" y="13753"/>
                  </a:lnTo>
                  <a:cubicBezTo>
                    <a:pt x="27506" y="6161"/>
                    <a:pt x="21344" y="0"/>
                    <a:pt x="13753" y="0"/>
                  </a:cubicBezTo>
                  <a:close/>
                </a:path>
              </a:pathLst>
            </a:custGeom>
            <a:grpFill/>
            <a:ln w="5500" cap="flat">
              <a:noFill/>
              <a:prstDash val="solid"/>
              <a:miter/>
            </a:ln>
          </p:spPr>
          <p:txBody>
            <a:bodyPr rtlCol="0" anchor="ctr"/>
            <a:lstStyle/>
            <a:p>
              <a:endParaRPr lang="en-US"/>
            </a:p>
          </p:txBody>
        </p:sp>
      </p:grpSp>
      <p:grpSp>
        <p:nvGrpSpPr>
          <p:cNvPr id="125" name="Group 124">
            <a:extLst>
              <a:ext uri="{FF2B5EF4-FFF2-40B4-BE49-F238E27FC236}">
                <a16:creationId xmlns:a16="http://schemas.microsoft.com/office/drawing/2014/main" id="{26054B19-678B-4FEA-8E75-2D4A8876DA3A}"/>
              </a:ext>
            </a:extLst>
          </p:cNvPr>
          <p:cNvGrpSpPr/>
          <p:nvPr/>
        </p:nvGrpSpPr>
        <p:grpSpPr>
          <a:xfrm>
            <a:off x="6294034" y="2151825"/>
            <a:ext cx="1356629" cy="1356629"/>
            <a:chOff x="6788213" y="2325421"/>
            <a:chExt cx="1356629" cy="1356629"/>
          </a:xfrm>
          <a:solidFill>
            <a:schemeClr val="accent2"/>
          </a:solidFill>
        </p:grpSpPr>
        <p:sp>
          <p:nvSpPr>
            <p:cNvPr id="67" name="Freeform: Shape 66">
              <a:extLst>
                <a:ext uri="{FF2B5EF4-FFF2-40B4-BE49-F238E27FC236}">
                  <a16:creationId xmlns:a16="http://schemas.microsoft.com/office/drawing/2014/main" id="{445DE396-B26D-4446-88BD-E7ED2AE75BC4}"/>
                </a:ext>
              </a:extLst>
            </p:cNvPr>
            <p:cNvSpPr/>
            <p:nvPr/>
          </p:nvSpPr>
          <p:spPr>
            <a:xfrm>
              <a:off x="7561825" y="2390819"/>
              <a:ext cx="63256" cy="82911"/>
            </a:xfrm>
            <a:custGeom>
              <a:avLst/>
              <a:gdLst>
                <a:gd name="connsiteX0" fmla="*/ 37417 w 63256"/>
                <a:gd name="connsiteY0" fmla="*/ 75650 h 82911"/>
                <a:gd name="connsiteX1" fmla="*/ 49520 w 63256"/>
                <a:gd name="connsiteY1" fmla="*/ 82911 h 82911"/>
                <a:gd name="connsiteX2" fmla="*/ 56011 w 63256"/>
                <a:gd name="connsiteY2" fmla="*/ 81261 h 82911"/>
                <a:gd name="connsiteX3" fmla="*/ 61622 w 63256"/>
                <a:gd name="connsiteY3" fmla="*/ 62612 h 82911"/>
                <a:gd name="connsiteX4" fmla="*/ 24545 w 63256"/>
                <a:gd name="connsiteY4" fmla="*/ 5236 h 82911"/>
                <a:gd name="connsiteX5" fmla="*/ 5236 w 63256"/>
                <a:gd name="connsiteY5" fmla="*/ 2925 h 82911"/>
                <a:gd name="connsiteX6" fmla="*/ 2925 w 63256"/>
                <a:gd name="connsiteY6" fmla="*/ 22234 h 82911"/>
                <a:gd name="connsiteX7" fmla="*/ 37417 w 63256"/>
                <a:gd name="connsiteY7" fmla="*/ 75650 h 82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256" h="82911">
                  <a:moveTo>
                    <a:pt x="37417" y="75650"/>
                  </a:moveTo>
                  <a:cubicBezTo>
                    <a:pt x="39893" y="80271"/>
                    <a:pt x="44624" y="82911"/>
                    <a:pt x="49520" y="82911"/>
                  </a:cubicBezTo>
                  <a:cubicBezTo>
                    <a:pt x="51720" y="82911"/>
                    <a:pt x="53976" y="82361"/>
                    <a:pt x="56011" y="81261"/>
                  </a:cubicBezTo>
                  <a:cubicBezTo>
                    <a:pt x="62722" y="77685"/>
                    <a:pt x="65198" y="69324"/>
                    <a:pt x="61622" y="62612"/>
                  </a:cubicBezTo>
                  <a:cubicBezTo>
                    <a:pt x="49960" y="40938"/>
                    <a:pt x="37472" y="21629"/>
                    <a:pt x="24545" y="5236"/>
                  </a:cubicBezTo>
                  <a:cubicBezTo>
                    <a:pt x="19869" y="-706"/>
                    <a:pt x="11177" y="-1751"/>
                    <a:pt x="5236" y="2925"/>
                  </a:cubicBezTo>
                  <a:cubicBezTo>
                    <a:pt x="-706" y="7601"/>
                    <a:pt x="-1751" y="16293"/>
                    <a:pt x="2925" y="22234"/>
                  </a:cubicBezTo>
                  <a:cubicBezTo>
                    <a:pt x="14863" y="37362"/>
                    <a:pt x="26470" y="55351"/>
                    <a:pt x="37417" y="75650"/>
                  </a:cubicBezTo>
                  <a:close/>
                </a:path>
              </a:pathLst>
            </a:custGeom>
            <a:grpFill/>
            <a:ln w="5500" cap="flat">
              <a:noFill/>
              <a:prstDash val="solid"/>
              <a:miter/>
            </a:ln>
          </p:spPr>
          <p:txBody>
            <a:bodyPr rtlCol="0" anchor="ctr"/>
            <a:lstStyle/>
            <a:p>
              <a:endParaRPr lang="en-US"/>
            </a:p>
          </p:txBody>
        </p:sp>
        <p:sp>
          <p:nvSpPr>
            <p:cNvPr id="68" name="Freeform: Shape 67">
              <a:extLst>
                <a:ext uri="{FF2B5EF4-FFF2-40B4-BE49-F238E27FC236}">
                  <a16:creationId xmlns:a16="http://schemas.microsoft.com/office/drawing/2014/main" id="{3CBA3B33-3FD9-40C8-9D39-4094B73A345A}"/>
                </a:ext>
              </a:extLst>
            </p:cNvPr>
            <p:cNvSpPr/>
            <p:nvPr/>
          </p:nvSpPr>
          <p:spPr>
            <a:xfrm>
              <a:off x="7664967" y="2631892"/>
              <a:ext cx="41283" cy="92084"/>
            </a:xfrm>
            <a:custGeom>
              <a:avLst/>
              <a:gdLst>
                <a:gd name="connsiteX0" fmla="*/ 398 w 41283"/>
                <a:gd name="connsiteY0" fmla="*/ 16994 h 92084"/>
                <a:gd name="connsiteX1" fmla="*/ 14041 w 41283"/>
                <a:gd name="connsiteY1" fmla="*/ 80862 h 92084"/>
                <a:gd name="connsiteX2" fmla="*/ 27519 w 41283"/>
                <a:gd name="connsiteY2" fmla="*/ 92084 h 92084"/>
                <a:gd name="connsiteX3" fmla="*/ 30050 w 41283"/>
                <a:gd name="connsiteY3" fmla="*/ 91864 h 92084"/>
                <a:gd name="connsiteX4" fmla="*/ 41052 w 41283"/>
                <a:gd name="connsiteY4" fmla="*/ 75801 h 92084"/>
                <a:gd name="connsiteX5" fmla="*/ 27079 w 41283"/>
                <a:gd name="connsiteY5" fmla="*/ 10503 h 92084"/>
                <a:gd name="connsiteX6" fmla="*/ 10466 w 41283"/>
                <a:gd name="connsiteY6" fmla="*/ 381 h 92084"/>
                <a:gd name="connsiteX7" fmla="*/ 398 w 41283"/>
                <a:gd name="connsiteY7" fmla="*/ 16994 h 92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283" h="92084">
                  <a:moveTo>
                    <a:pt x="398" y="16994"/>
                  </a:moveTo>
                  <a:cubicBezTo>
                    <a:pt x="5404" y="37513"/>
                    <a:pt x="9970" y="59022"/>
                    <a:pt x="14041" y="80862"/>
                  </a:cubicBezTo>
                  <a:cubicBezTo>
                    <a:pt x="15252" y="87463"/>
                    <a:pt x="21028" y="92084"/>
                    <a:pt x="27519" y="92084"/>
                  </a:cubicBezTo>
                  <a:cubicBezTo>
                    <a:pt x="28344" y="92084"/>
                    <a:pt x="29224" y="92029"/>
                    <a:pt x="30050" y="91864"/>
                  </a:cubicBezTo>
                  <a:cubicBezTo>
                    <a:pt x="37531" y="90489"/>
                    <a:pt x="42427" y="83282"/>
                    <a:pt x="41052" y="75801"/>
                  </a:cubicBezTo>
                  <a:cubicBezTo>
                    <a:pt x="36871" y="53466"/>
                    <a:pt x="32195" y="31517"/>
                    <a:pt x="27079" y="10503"/>
                  </a:cubicBezTo>
                  <a:cubicBezTo>
                    <a:pt x="25264" y="3131"/>
                    <a:pt x="17837" y="-1380"/>
                    <a:pt x="10466" y="381"/>
                  </a:cubicBezTo>
                  <a:cubicBezTo>
                    <a:pt x="3149" y="2196"/>
                    <a:pt x="-1417" y="9622"/>
                    <a:pt x="398" y="16994"/>
                  </a:cubicBezTo>
                  <a:close/>
                </a:path>
              </a:pathLst>
            </a:custGeom>
            <a:grpFill/>
            <a:ln w="5500" cap="flat">
              <a:noFill/>
              <a:prstDash val="solid"/>
              <a:miter/>
            </a:ln>
          </p:spPr>
          <p:txBody>
            <a:bodyPr rtlCol="0" anchor="ctr"/>
            <a:lstStyle/>
            <a:p>
              <a:endParaRPr lang="en-US"/>
            </a:p>
          </p:txBody>
        </p:sp>
        <p:sp>
          <p:nvSpPr>
            <p:cNvPr id="69" name="Freeform: Shape 68">
              <a:extLst>
                <a:ext uri="{FF2B5EF4-FFF2-40B4-BE49-F238E27FC236}">
                  <a16:creationId xmlns:a16="http://schemas.microsoft.com/office/drawing/2014/main" id="{39411469-B5E0-4573-AD65-629E18F7D7CA}"/>
                </a:ext>
              </a:extLst>
            </p:cNvPr>
            <p:cNvSpPr/>
            <p:nvPr/>
          </p:nvSpPr>
          <p:spPr>
            <a:xfrm>
              <a:off x="7625381" y="2506086"/>
              <a:ext cx="49578" cy="89714"/>
            </a:xfrm>
            <a:custGeom>
              <a:avLst/>
              <a:gdLst>
                <a:gd name="connsiteX0" fmla="*/ 22656 w 49578"/>
                <a:gd name="connsiteY0" fmla="*/ 80033 h 89714"/>
                <a:gd name="connsiteX1" fmla="*/ 35804 w 49578"/>
                <a:gd name="connsiteY1" fmla="*/ 89715 h 89714"/>
                <a:gd name="connsiteX2" fmla="*/ 39930 w 49578"/>
                <a:gd name="connsiteY2" fmla="*/ 89110 h 89714"/>
                <a:gd name="connsiteX3" fmla="*/ 48951 w 49578"/>
                <a:gd name="connsiteY3" fmla="*/ 71891 h 89714"/>
                <a:gd name="connsiteX4" fmla="*/ 26507 w 49578"/>
                <a:gd name="connsiteY4" fmla="*/ 8628 h 89714"/>
                <a:gd name="connsiteX5" fmla="*/ 8628 w 49578"/>
                <a:gd name="connsiteY5" fmla="*/ 982 h 89714"/>
                <a:gd name="connsiteX6" fmla="*/ 982 w 49578"/>
                <a:gd name="connsiteY6" fmla="*/ 18860 h 89714"/>
                <a:gd name="connsiteX7" fmla="*/ 22656 w 49578"/>
                <a:gd name="connsiteY7" fmla="*/ 80033 h 89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578" h="89714">
                  <a:moveTo>
                    <a:pt x="22656" y="80033"/>
                  </a:moveTo>
                  <a:cubicBezTo>
                    <a:pt x="24471" y="85919"/>
                    <a:pt x="29918" y="89715"/>
                    <a:pt x="35804" y="89715"/>
                  </a:cubicBezTo>
                  <a:cubicBezTo>
                    <a:pt x="37179" y="89715"/>
                    <a:pt x="38554" y="89495"/>
                    <a:pt x="39930" y="89110"/>
                  </a:cubicBezTo>
                  <a:cubicBezTo>
                    <a:pt x="47191" y="86854"/>
                    <a:pt x="51207" y="79153"/>
                    <a:pt x="48951" y="71891"/>
                  </a:cubicBezTo>
                  <a:cubicBezTo>
                    <a:pt x="42020" y="49667"/>
                    <a:pt x="34483" y="28377"/>
                    <a:pt x="26507" y="8628"/>
                  </a:cubicBezTo>
                  <a:cubicBezTo>
                    <a:pt x="23646" y="1587"/>
                    <a:pt x="15670" y="-1824"/>
                    <a:pt x="8628" y="982"/>
                  </a:cubicBezTo>
                  <a:cubicBezTo>
                    <a:pt x="1587" y="3842"/>
                    <a:pt x="-1824" y="11819"/>
                    <a:pt x="982" y="18860"/>
                  </a:cubicBezTo>
                  <a:cubicBezTo>
                    <a:pt x="8683" y="37894"/>
                    <a:pt x="15945" y="58468"/>
                    <a:pt x="22656" y="80033"/>
                  </a:cubicBezTo>
                  <a:close/>
                </a:path>
              </a:pathLst>
            </a:custGeom>
            <a:grpFill/>
            <a:ln w="5500" cap="flat">
              <a:noFill/>
              <a:prstDash val="solid"/>
              <a:miter/>
            </a:ln>
          </p:spPr>
          <p:txBody>
            <a:bodyPr rtlCol="0" anchor="ctr"/>
            <a:lstStyle/>
            <a:p>
              <a:endParaRPr lang="en-US"/>
            </a:p>
          </p:txBody>
        </p:sp>
        <p:sp>
          <p:nvSpPr>
            <p:cNvPr id="70" name="Freeform: Shape 69">
              <a:extLst>
                <a:ext uri="{FF2B5EF4-FFF2-40B4-BE49-F238E27FC236}">
                  <a16:creationId xmlns:a16="http://schemas.microsoft.com/office/drawing/2014/main" id="{255F0D83-09B8-4861-AA03-CE4BBD66782C}"/>
                </a:ext>
              </a:extLst>
            </p:cNvPr>
            <p:cNvSpPr/>
            <p:nvPr/>
          </p:nvSpPr>
          <p:spPr>
            <a:xfrm>
              <a:off x="7701704" y="3025107"/>
              <a:ext cx="30062" cy="93463"/>
            </a:xfrm>
            <a:custGeom>
              <a:avLst/>
              <a:gdLst>
                <a:gd name="connsiteX0" fmla="*/ 16582 w 30062"/>
                <a:gd name="connsiteY0" fmla="*/ 0 h 93463"/>
                <a:gd name="connsiteX1" fmla="*/ 16307 w 30062"/>
                <a:gd name="connsiteY1" fmla="*/ 0 h 93463"/>
                <a:gd name="connsiteX2" fmla="*/ 2554 w 30062"/>
                <a:gd name="connsiteY2" fmla="*/ 13478 h 93463"/>
                <a:gd name="connsiteX3" fmla="*/ 24 w 30062"/>
                <a:gd name="connsiteY3" fmla="*/ 78941 h 93463"/>
                <a:gd name="connsiteX4" fmla="*/ 12951 w 30062"/>
                <a:gd name="connsiteY4" fmla="*/ 93464 h 93463"/>
                <a:gd name="connsiteX5" fmla="*/ 13776 w 30062"/>
                <a:gd name="connsiteY5" fmla="*/ 93464 h 93463"/>
                <a:gd name="connsiteX6" fmla="*/ 27474 w 30062"/>
                <a:gd name="connsiteY6" fmla="*/ 80481 h 93463"/>
                <a:gd name="connsiteX7" fmla="*/ 30060 w 30062"/>
                <a:gd name="connsiteY7" fmla="*/ 13973 h 93463"/>
                <a:gd name="connsiteX8" fmla="*/ 16582 w 30062"/>
                <a:gd name="connsiteY8" fmla="*/ 0 h 93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062" h="93463">
                  <a:moveTo>
                    <a:pt x="16582" y="0"/>
                  </a:moveTo>
                  <a:cubicBezTo>
                    <a:pt x="16472" y="0"/>
                    <a:pt x="16417" y="0"/>
                    <a:pt x="16307" y="0"/>
                  </a:cubicBezTo>
                  <a:cubicBezTo>
                    <a:pt x="8825" y="0"/>
                    <a:pt x="2719" y="5996"/>
                    <a:pt x="2554" y="13478"/>
                  </a:cubicBezTo>
                  <a:cubicBezTo>
                    <a:pt x="2114" y="35427"/>
                    <a:pt x="1289" y="57432"/>
                    <a:pt x="24" y="78941"/>
                  </a:cubicBezTo>
                  <a:cubicBezTo>
                    <a:pt x="-417" y="86532"/>
                    <a:pt x="5360" y="93024"/>
                    <a:pt x="12951" y="93464"/>
                  </a:cubicBezTo>
                  <a:cubicBezTo>
                    <a:pt x="13226" y="93464"/>
                    <a:pt x="13501" y="93464"/>
                    <a:pt x="13776" y="93464"/>
                  </a:cubicBezTo>
                  <a:cubicBezTo>
                    <a:pt x="20983" y="93464"/>
                    <a:pt x="27089" y="87798"/>
                    <a:pt x="27474" y="80481"/>
                  </a:cubicBezTo>
                  <a:cubicBezTo>
                    <a:pt x="28739" y="58642"/>
                    <a:pt x="29620" y="36307"/>
                    <a:pt x="30060" y="13973"/>
                  </a:cubicBezTo>
                  <a:cubicBezTo>
                    <a:pt x="30225" y="6381"/>
                    <a:pt x="24173" y="110"/>
                    <a:pt x="16582" y="0"/>
                  </a:cubicBezTo>
                  <a:close/>
                </a:path>
              </a:pathLst>
            </a:custGeom>
            <a:grpFill/>
            <a:ln w="5500" cap="flat">
              <a:noFill/>
              <a:prstDash val="solid"/>
              <a:miter/>
            </a:ln>
          </p:spPr>
          <p:txBody>
            <a:bodyPr rtlCol="0" anchor="ctr"/>
            <a:lstStyle/>
            <a:p>
              <a:endParaRPr lang="en-US"/>
            </a:p>
          </p:txBody>
        </p:sp>
        <p:sp>
          <p:nvSpPr>
            <p:cNvPr id="71" name="Freeform: Shape 70">
              <a:extLst>
                <a:ext uri="{FF2B5EF4-FFF2-40B4-BE49-F238E27FC236}">
                  <a16:creationId xmlns:a16="http://schemas.microsoft.com/office/drawing/2014/main" id="{DF2B26E3-2A98-43F3-9A8E-37AB94D7E3BA}"/>
                </a:ext>
              </a:extLst>
            </p:cNvPr>
            <p:cNvSpPr/>
            <p:nvPr/>
          </p:nvSpPr>
          <p:spPr>
            <a:xfrm>
              <a:off x="7701979" y="2893118"/>
              <a:ext cx="29896" cy="93482"/>
            </a:xfrm>
            <a:custGeom>
              <a:avLst/>
              <a:gdLst>
                <a:gd name="connsiteX0" fmla="*/ 24 w 29896"/>
                <a:gd name="connsiteY0" fmla="*/ 14486 h 93482"/>
                <a:gd name="connsiteX1" fmla="*/ 2389 w 29896"/>
                <a:gd name="connsiteY1" fmla="*/ 79949 h 93482"/>
                <a:gd name="connsiteX2" fmla="*/ 16142 w 29896"/>
                <a:gd name="connsiteY2" fmla="*/ 93482 h 93482"/>
                <a:gd name="connsiteX3" fmla="*/ 16362 w 29896"/>
                <a:gd name="connsiteY3" fmla="*/ 93482 h 93482"/>
                <a:gd name="connsiteX4" fmla="*/ 29895 w 29896"/>
                <a:gd name="connsiteY4" fmla="*/ 79509 h 93482"/>
                <a:gd name="connsiteX5" fmla="*/ 27474 w 29896"/>
                <a:gd name="connsiteY5" fmla="*/ 13001 h 93482"/>
                <a:gd name="connsiteX6" fmla="*/ 13006 w 29896"/>
                <a:gd name="connsiteY6" fmla="*/ 18 h 93482"/>
                <a:gd name="connsiteX7" fmla="*/ 24 w 29896"/>
                <a:gd name="connsiteY7" fmla="*/ 14486 h 93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896" h="93482">
                  <a:moveTo>
                    <a:pt x="24" y="14486"/>
                  </a:moveTo>
                  <a:cubicBezTo>
                    <a:pt x="1234" y="36105"/>
                    <a:pt x="2004" y="58110"/>
                    <a:pt x="2389" y="79949"/>
                  </a:cubicBezTo>
                  <a:cubicBezTo>
                    <a:pt x="2499" y="87486"/>
                    <a:pt x="8660" y="93482"/>
                    <a:pt x="16142" y="93482"/>
                  </a:cubicBezTo>
                  <a:cubicBezTo>
                    <a:pt x="16197" y="93482"/>
                    <a:pt x="16307" y="93482"/>
                    <a:pt x="16362" y="93482"/>
                  </a:cubicBezTo>
                  <a:cubicBezTo>
                    <a:pt x="23953" y="93372"/>
                    <a:pt x="30005" y="87101"/>
                    <a:pt x="29895" y="79509"/>
                  </a:cubicBezTo>
                  <a:cubicBezTo>
                    <a:pt x="29510" y="57340"/>
                    <a:pt x="28684" y="34950"/>
                    <a:pt x="27474" y="13001"/>
                  </a:cubicBezTo>
                  <a:cubicBezTo>
                    <a:pt x="27034" y="5409"/>
                    <a:pt x="20653" y="-367"/>
                    <a:pt x="13006" y="18"/>
                  </a:cubicBezTo>
                  <a:cubicBezTo>
                    <a:pt x="5360" y="403"/>
                    <a:pt x="-416" y="6895"/>
                    <a:pt x="24" y="14486"/>
                  </a:cubicBezTo>
                  <a:close/>
                </a:path>
              </a:pathLst>
            </a:custGeom>
            <a:grpFill/>
            <a:ln w="5500" cap="flat">
              <a:noFill/>
              <a:prstDash val="solid"/>
              <a:miter/>
            </a:ln>
          </p:spPr>
          <p:txBody>
            <a:bodyPr rtlCol="0" anchor="ctr"/>
            <a:lstStyle/>
            <a:p>
              <a:endParaRPr lang="en-US"/>
            </a:p>
          </p:txBody>
        </p:sp>
        <p:sp>
          <p:nvSpPr>
            <p:cNvPr id="72" name="Freeform: Shape 71">
              <a:extLst>
                <a:ext uri="{FF2B5EF4-FFF2-40B4-BE49-F238E27FC236}">
                  <a16:creationId xmlns:a16="http://schemas.microsoft.com/office/drawing/2014/main" id="{0A1D864B-F0C6-4B55-9F3C-CCCA3A611D9C}"/>
                </a:ext>
              </a:extLst>
            </p:cNvPr>
            <p:cNvSpPr/>
            <p:nvPr/>
          </p:nvSpPr>
          <p:spPr>
            <a:xfrm>
              <a:off x="7623747" y="3415694"/>
              <a:ext cx="49918" cy="89660"/>
            </a:xfrm>
            <a:custGeom>
              <a:avLst/>
              <a:gdLst>
                <a:gd name="connsiteX0" fmla="*/ 40298 w 49918"/>
                <a:gd name="connsiteY0" fmla="*/ 653 h 89660"/>
                <a:gd name="connsiteX1" fmla="*/ 23025 w 49918"/>
                <a:gd name="connsiteY1" fmla="*/ 9620 h 89660"/>
                <a:gd name="connsiteX2" fmla="*/ 1020 w 49918"/>
                <a:gd name="connsiteY2" fmla="*/ 70682 h 89660"/>
                <a:gd name="connsiteX3" fmla="*/ 8557 w 49918"/>
                <a:gd name="connsiteY3" fmla="*/ 88616 h 89660"/>
                <a:gd name="connsiteX4" fmla="*/ 13783 w 49918"/>
                <a:gd name="connsiteY4" fmla="*/ 89661 h 89660"/>
                <a:gd name="connsiteX5" fmla="*/ 26491 w 49918"/>
                <a:gd name="connsiteY5" fmla="*/ 81134 h 89660"/>
                <a:gd name="connsiteX6" fmla="*/ 49265 w 49918"/>
                <a:gd name="connsiteY6" fmla="*/ 17982 h 89660"/>
                <a:gd name="connsiteX7" fmla="*/ 40298 w 49918"/>
                <a:gd name="connsiteY7" fmla="*/ 653 h 89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918" h="89660">
                  <a:moveTo>
                    <a:pt x="40298" y="653"/>
                  </a:moveTo>
                  <a:cubicBezTo>
                    <a:pt x="33092" y="-1658"/>
                    <a:pt x="25335" y="2358"/>
                    <a:pt x="23025" y="9620"/>
                  </a:cubicBezTo>
                  <a:cubicBezTo>
                    <a:pt x="16204" y="31129"/>
                    <a:pt x="8832" y="51648"/>
                    <a:pt x="1020" y="70682"/>
                  </a:cubicBezTo>
                  <a:cubicBezTo>
                    <a:pt x="-1840" y="77724"/>
                    <a:pt x="1516" y="85755"/>
                    <a:pt x="8557" y="88616"/>
                  </a:cubicBezTo>
                  <a:cubicBezTo>
                    <a:pt x="10262" y="89331"/>
                    <a:pt x="12023" y="89661"/>
                    <a:pt x="13783" y="89661"/>
                  </a:cubicBezTo>
                  <a:cubicBezTo>
                    <a:pt x="19229" y="89661"/>
                    <a:pt x="24345" y="86415"/>
                    <a:pt x="26491" y="81134"/>
                  </a:cubicBezTo>
                  <a:cubicBezTo>
                    <a:pt x="34577" y="61440"/>
                    <a:pt x="42224" y="40151"/>
                    <a:pt x="49265" y="17982"/>
                  </a:cubicBezTo>
                  <a:cubicBezTo>
                    <a:pt x="51576" y="10665"/>
                    <a:pt x="47560" y="2908"/>
                    <a:pt x="40298" y="653"/>
                  </a:cubicBezTo>
                  <a:close/>
                </a:path>
              </a:pathLst>
            </a:custGeom>
            <a:grpFill/>
            <a:ln w="5500" cap="flat">
              <a:noFill/>
              <a:prstDash val="solid"/>
              <a:miter/>
            </a:ln>
          </p:spPr>
          <p:txBody>
            <a:bodyPr rtlCol="0" anchor="ctr"/>
            <a:lstStyle/>
            <a:p>
              <a:endParaRPr lang="en-US"/>
            </a:p>
          </p:txBody>
        </p:sp>
        <p:sp>
          <p:nvSpPr>
            <p:cNvPr id="73" name="Freeform: Shape 72">
              <a:extLst>
                <a:ext uri="{FF2B5EF4-FFF2-40B4-BE49-F238E27FC236}">
                  <a16:creationId xmlns:a16="http://schemas.microsoft.com/office/drawing/2014/main" id="{5AB5A164-8E1E-490D-9E31-9FE7F39F5CB3}"/>
                </a:ext>
              </a:extLst>
            </p:cNvPr>
            <p:cNvSpPr/>
            <p:nvPr/>
          </p:nvSpPr>
          <p:spPr>
            <a:xfrm>
              <a:off x="7664029" y="3287592"/>
              <a:ext cx="41506" cy="92061"/>
            </a:xfrm>
            <a:custGeom>
              <a:avLst/>
              <a:gdLst>
                <a:gd name="connsiteX0" fmla="*/ 30328 w 41506"/>
                <a:gd name="connsiteY0" fmla="*/ 248 h 92061"/>
                <a:gd name="connsiteX1" fmla="*/ 14264 w 41506"/>
                <a:gd name="connsiteY1" fmla="*/ 11195 h 92061"/>
                <a:gd name="connsiteX2" fmla="*/ 402 w 41506"/>
                <a:gd name="connsiteY2" fmla="*/ 75008 h 92061"/>
                <a:gd name="connsiteX3" fmla="*/ 10469 w 41506"/>
                <a:gd name="connsiteY3" fmla="*/ 91677 h 92061"/>
                <a:gd name="connsiteX4" fmla="*/ 13769 w 41506"/>
                <a:gd name="connsiteY4" fmla="*/ 92062 h 92061"/>
                <a:gd name="connsiteX5" fmla="*/ 27082 w 41506"/>
                <a:gd name="connsiteY5" fmla="*/ 81610 h 92061"/>
                <a:gd name="connsiteX6" fmla="*/ 41275 w 41506"/>
                <a:gd name="connsiteY6" fmla="*/ 16366 h 92061"/>
                <a:gd name="connsiteX7" fmla="*/ 30328 w 41506"/>
                <a:gd name="connsiteY7" fmla="*/ 248 h 92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506" h="92061">
                  <a:moveTo>
                    <a:pt x="30328" y="248"/>
                  </a:moveTo>
                  <a:cubicBezTo>
                    <a:pt x="22846" y="-1182"/>
                    <a:pt x="15640" y="3714"/>
                    <a:pt x="14264" y="11195"/>
                  </a:cubicBezTo>
                  <a:cubicBezTo>
                    <a:pt x="10083" y="33035"/>
                    <a:pt x="5463" y="54489"/>
                    <a:pt x="402" y="75008"/>
                  </a:cubicBezTo>
                  <a:cubicBezTo>
                    <a:pt x="-1414" y="82380"/>
                    <a:pt x="3097" y="89861"/>
                    <a:pt x="10469" y="91677"/>
                  </a:cubicBezTo>
                  <a:cubicBezTo>
                    <a:pt x="11569" y="91952"/>
                    <a:pt x="12669" y="92062"/>
                    <a:pt x="13769" y="92062"/>
                  </a:cubicBezTo>
                  <a:cubicBezTo>
                    <a:pt x="19931" y="92062"/>
                    <a:pt x="25542" y="87881"/>
                    <a:pt x="27082" y="81610"/>
                  </a:cubicBezTo>
                  <a:cubicBezTo>
                    <a:pt x="32253" y="60650"/>
                    <a:pt x="37039" y="38701"/>
                    <a:pt x="41275" y="16366"/>
                  </a:cubicBezTo>
                  <a:cubicBezTo>
                    <a:pt x="42650" y="8885"/>
                    <a:pt x="37754" y="1678"/>
                    <a:pt x="30328" y="248"/>
                  </a:cubicBezTo>
                  <a:close/>
                </a:path>
              </a:pathLst>
            </a:custGeom>
            <a:grpFill/>
            <a:ln w="5500" cap="flat">
              <a:noFill/>
              <a:prstDash val="solid"/>
              <a:miter/>
            </a:ln>
          </p:spPr>
          <p:txBody>
            <a:bodyPr rtlCol="0" anchor="ctr"/>
            <a:lstStyle/>
            <a:p>
              <a:endParaRPr lang="en-US"/>
            </a:p>
          </p:txBody>
        </p:sp>
        <p:sp>
          <p:nvSpPr>
            <p:cNvPr id="74" name="Freeform: Shape 73">
              <a:extLst>
                <a:ext uri="{FF2B5EF4-FFF2-40B4-BE49-F238E27FC236}">
                  <a16:creationId xmlns:a16="http://schemas.microsoft.com/office/drawing/2014/main" id="{6673DE1E-E78C-49F8-859C-80957F677F8C}"/>
                </a:ext>
              </a:extLst>
            </p:cNvPr>
            <p:cNvSpPr/>
            <p:nvPr/>
          </p:nvSpPr>
          <p:spPr>
            <a:xfrm>
              <a:off x="7559196" y="3537445"/>
              <a:ext cx="63871" cy="82497"/>
            </a:xfrm>
            <a:custGeom>
              <a:avLst/>
              <a:gdLst>
                <a:gd name="connsiteX0" fmla="*/ 56715 w 63871"/>
                <a:gd name="connsiteY0" fmla="*/ 1686 h 82497"/>
                <a:gd name="connsiteX1" fmla="*/ 38066 w 63871"/>
                <a:gd name="connsiteY1" fmla="*/ 7133 h 82497"/>
                <a:gd name="connsiteX2" fmla="*/ 3079 w 63871"/>
                <a:gd name="connsiteY2" fmla="*/ 60053 h 82497"/>
                <a:gd name="connsiteX3" fmla="*/ 5114 w 63871"/>
                <a:gd name="connsiteY3" fmla="*/ 79417 h 82497"/>
                <a:gd name="connsiteX4" fmla="*/ 13751 w 63871"/>
                <a:gd name="connsiteY4" fmla="*/ 82498 h 82497"/>
                <a:gd name="connsiteX5" fmla="*/ 24423 w 63871"/>
                <a:gd name="connsiteY5" fmla="*/ 77437 h 82497"/>
                <a:gd name="connsiteX6" fmla="*/ 62161 w 63871"/>
                <a:gd name="connsiteY6" fmla="*/ 20390 h 82497"/>
                <a:gd name="connsiteX7" fmla="*/ 56715 w 63871"/>
                <a:gd name="connsiteY7" fmla="*/ 1686 h 82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871" h="82497">
                  <a:moveTo>
                    <a:pt x="56715" y="1686"/>
                  </a:moveTo>
                  <a:cubicBezTo>
                    <a:pt x="50059" y="-1944"/>
                    <a:pt x="41697" y="476"/>
                    <a:pt x="38066" y="7133"/>
                  </a:cubicBezTo>
                  <a:cubicBezTo>
                    <a:pt x="26954" y="27322"/>
                    <a:pt x="15182" y="45145"/>
                    <a:pt x="3079" y="60053"/>
                  </a:cubicBezTo>
                  <a:cubicBezTo>
                    <a:pt x="-1707" y="65939"/>
                    <a:pt x="-827" y="74631"/>
                    <a:pt x="5114" y="79417"/>
                  </a:cubicBezTo>
                  <a:cubicBezTo>
                    <a:pt x="7645" y="81508"/>
                    <a:pt x="10726" y="82498"/>
                    <a:pt x="13751" y="82498"/>
                  </a:cubicBezTo>
                  <a:cubicBezTo>
                    <a:pt x="17767" y="82498"/>
                    <a:pt x="21728" y="80737"/>
                    <a:pt x="24423" y="77437"/>
                  </a:cubicBezTo>
                  <a:cubicBezTo>
                    <a:pt x="37571" y="61263"/>
                    <a:pt x="50279" y="42065"/>
                    <a:pt x="62161" y="20390"/>
                  </a:cubicBezTo>
                  <a:cubicBezTo>
                    <a:pt x="65847" y="13734"/>
                    <a:pt x="63371" y="5372"/>
                    <a:pt x="56715" y="1686"/>
                  </a:cubicBezTo>
                  <a:close/>
                </a:path>
              </a:pathLst>
            </a:custGeom>
            <a:grpFill/>
            <a:ln w="5500" cap="flat">
              <a:noFill/>
              <a:prstDash val="solid"/>
              <a:miter/>
            </a:ln>
          </p:spPr>
          <p:txBody>
            <a:bodyPr rtlCol="0" anchor="ctr"/>
            <a:lstStyle/>
            <a:p>
              <a:endParaRPr lang="en-US"/>
            </a:p>
          </p:txBody>
        </p:sp>
        <p:sp>
          <p:nvSpPr>
            <p:cNvPr id="75" name="Freeform: Shape 74">
              <a:extLst>
                <a:ext uri="{FF2B5EF4-FFF2-40B4-BE49-F238E27FC236}">
                  <a16:creationId xmlns:a16="http://schemas.microsoft.com/office/drawing/2014/main" id="{4CB7ED7A-B901-4B01-BCA4-3F7A1482DF8E}"/>
                </a:ext>
              </a:extLst>
            </p:cNvPr>
            <p:cNvSpPr/>
            <p:nvPr/>
          </p:nvSpPr>
          <p:spPr>
            <a:xfrm>
              <a:off x="7750384" y="2764657"/>
              <a:ext cx="92023" cy="41561"/>
            </a:xfrm>
            <a:custGeom>
              <a:avLst/>
              <a:gdLst>
                <a:gd name="connsiteX0" fmla="*/ 11196 w 92023"/>
                <a:gd name="connsiteY0" fmla="*/ 27314 h 41561"/>
                <a:gd name="connsiteX1" fmla="*/ 75008 w 92023"/>
                <a:gd name="connsiteY1" fmla="*/ 41177 h 41561"/>
                <a:gd name="connsiteX2" fmla="*/ 78309 w 92023"/>
                <a:gd name="connsiteY2" fmla="*/ 41562 h 41561"/>
                <a:gd name="connsiteX3" fmla="*/ 91622 w 92023"/>
                <a:gd name="connsiteY3" fmla="*/ 31109 h 41561"/>
                <a:gd name="connsiteX4" fmla="*/ 81555 w 92023"/>
                <a:gd name="connsiteY4" fmla="*/ 14441 h 41561"/>
                <a:gd name="connsiteX5" fmla="*/ 16312 w 92023"/>
                <a:gd name="connsiteY5" fmla="*/ 248 h 41561"/>
                <a:gd name="connsiteX6" fmla="*/ 248 w 92023"/>
                <a:gd name="connsiteY6" fmla="*/ 11195 h 41561"/>
                <a:gd name="connsiteX7" fmla="*/ 11196 w 92023"/>
                <a:gd name="connsiteY7" fmla="*/ 27314 h 41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023" h="41561">
                  <a:moveTo>
                    <a:pt x="11196" y="27314"/>
                  </a:moveTo>
                  <a:cubicBezTo>
                    <a:pt x="33035" y="31495"/>
                    <a:pt x="54489" y="36115"/>
                    <a:pt x="75008" y="41177"/>
                  </a:cubicBezTo>
                  <a:cubicBezTo>
                    <a:pt x="76109" y="41452"/>
                    <a:pt x="77209" y="41562"/>
                    <a:pt x="78309" y="41562"/>
                  </a:cubicBezTo>
                  <a:cubicBezTo>
                    <a:pt x="84470" y="41562"/>
                    <a:pt x="90081" y="37381"/>
                    <a:pt x="91622" y="31109"/>
                  </a:cubicBezTo>
                  <a:cubicBezTo>
                    <a:pt x="93437" y="23738"/>
                    <a:pt x="88926" y="16256"/>
                    <a:pt x="81555" y="14441"/>
                  </a:cubicBezTo>
                  <a:cubicBezTo>
                    <a:pt x="60595" y="9270"/>
                    <a:pt x="38646" y="4484"/>
                    <a:pt x="16312" y="248"/>
                  </a:cubicBezTo>
                  <a:cubicBezTo>
                    <a:pt x="8830" y="-1182"/>
                    <a:pt x="1623" y="3714"/>
                    <a:pt x="248" y="11195"/>
                  </a:cubicBezTo>
                  <a:cubicBezTo>
                    <a:pt x="-1182" y="18677"/>
                    <a:pt x="3714" y="25883"/>
                    <a:pt x="11196" y="27314"/>
                  </a:cubicBezTo>
                  <a:close/>
                </a:path>
              </a:pathLst>
            </a:custGeom>
            <a:grpFill/>
            <a:ln w="5500" cap="flat">
              <a:noFill/>
              <a:prstDash val="solid"/>
              <a:miter/>
            </a:ln>
          </p:spPr>
          <p:txBody>
            <a:bodyPr rtlCol="0" anchor="ctr"/>
            <a:lstStyle/>
            <a:p>
              <a:endParaRPr lang="en-US"/>
            </a:p>
          </p:txBody>
        </p:sp>
        <p:sp>
          <p:nvSpPr>
            <p:cNvPr id="76" name="Freeform: Shape 75">
              <a:extLst>
                <a:ext uri="{FF2B5EF4-FFF2-40B4-BE49-F238E27FC236}">
                  <a16:creationId xmlns:a16="http://schemas.microsoft.com/office/drawing/2014/main" id="{E6261FE9-2C42-4E77-8BB7-B55ACE7C8C12}"/>
                </a:ext>
              </a:extLst>
            </p:cNvPr>
            <p:cNvSpPr/>
            <p:nvPr/>
          </p:nvSpPr>
          <p:spPr>
            <a:xfrm>
              <a:off x="6788213" y="2325421"/>
              <a:ext cx="1356629" cy="1356629"/>
            </a:xfrm>
            <a:custGeom>
              <a:avLst/>
              <a:gdLst>
                <a:gd name="connsiteX0" fmla="*/ 1356630 w 1356629"/>
                <a:gd name="connsiteY0" fmla="*/ 678287 h 1356629"/>
                <a:gd name="connsiteX1" fmla="*/ 1356630 w 1356629"/>
                <a:gd name="connsiteY1" fmla="*/ 678287 h 1356629"/>
                <a:gd name="connsiteX2" fmla="*/ 678342 w 1356629"/>
                <a:gd name="connsiteY2" fmla="*/ 0 h 1356629"/>
                <a:gd name="connsiteX3" fmla="*/ 0 w 1356629"/>
                <a:gd name="connsiteY3" fmla="*/ 678342 h 1356629"/>
                <a:gd name="connsiteX4" fmla="*/ 678342 w 1356629"/>
                <a:gd name="connsiteY4" fmla="*/ 1356630 h 1356629"/>
                <a:gd name="connsiteX5" fmla="*/ 678342 w 1356629"/>
                <a:gd name="connsiteY5" fmla="*/ 1356630 h 1356629"/>
                <a:gd name="connsiteX6" fmla="*/ 678342 w 1356629"/>
                <a:gd name="connsiteY6" fmla="*/ 1356630 h 1356629"/>
                <a:gd name="connsiteX7" fmla="*/ 678342 w 1356629"/>
                <a:gd name="connsiteY7" fmla="*/ 1356630 h 1356629"/>
                <a:gd name="connsiteX8" fmla="*/ 1356630 w 1356629"/>
                <a:gd name="connsiteY8" fmla="*/ 678287 h 1356629"/>
                <a:gd name="connsiteX9" fmla="*/ 1356630 w 1356629"/>
                <a:gd name="connsiteY9" fmla="*/ 678287 h 1356629"/>
                <a:gd name="connsiteX10" fmla="*/ 1356630 w 1356629"/>
                <a:gd name="connsiteY10" fmla="*/ 678287 h 1356629"/>
                <a:gd name="connsiteX11" fmla="*/ 732308 w 1356629"/>
                <a:gd name="connsiteY11" fmla="*/ 45219 h 1356629"/>
                <a:gd name="connsiteX12" fmla="*/ 739900 w 1356629"/>
                <a:gd name="connsiteY12" fmla="*/ 47530 h 1356629"/>
                <a:gd name="connsiteX13" fmla="*/ 751342 w 1356629"/>
                <a:gd name="connsiteY13" fmla="*/ 41368 h 1356629"/>
                <a:gd name="connsiteX14" fmla="*/ 753432 w 1356629"/>
                <a:gd name="connsiteY14" fmla="*/ 31851 h 1356629"/>
                <a:gd name="connsiteX15" fmla="*/ 1325053 w 1356629"/>
                <a:gd name="connsiteY15" fmla="*/ 606498 h 1356629"/>
                <a:gd name="connsiteX16" fmla="*/ 1317792 w 1356629"/>
                <a:gd name="connsiteY16" fmla="*/ 608533 h 1356629"/>
                <a:gd name="connsiteX17" fmla="*/ 1313391 w 1356629"/>
                <a:gd name="connsiteY17" fmla="*/ 627457 h 1356629"/>
                <a:gd name="connsiteX18" fmla="*/ 1329069 w 1356629"/>
                <a:gd name="connsiteY18" fmla="*/ 678232 h 1356629"/>
                <a:gd name="connsiteX19" fmla="*/ 929908 w 1356629"/>
                <a:gd name="connsiteY19" fmla="*/ 897122 h 1356629"/>
                <a:gd name="connsiteX20" fmla="*/ 935794 w 1356629"/>
                <a:gd name="connsiteY20" fmla="*/ 846511 h 1356629"/>
                <a:gd name="connsiteX21" fmla="*/ 923472 w 1356629"/>
                <a:gd name="connsiteY21" fmla="*/ 831493 h 1356629"/>
                <a:gd name="connsiteX22" fmla="*/ 908454 w 1356629"/>
                <a:gd name="connsiteY22" fmla="*/ 843816 h 1356629"/>
                <a:gd name="connsiteX23" fmla="*/ 901687 w 1356629"/>
                <a:gd name="connsiteY23" fmla="*/ 901302 h 1356629"/>
                <a:gd name="connsiteX24" fmla="*/ 678287 w 1356629"/>
                <a:gd name="connsiteY24" fmla="*/ 916320 h 1356629"/>
                <a:gd name="connsiteX25" fmla="*/ 455162 w 1356629"/>
                <a:gd name="connsiteY25" fmla="*/ 901302 h 1356629"/>
                <a:gd name="connsiteX26" fmla="*/ 440144 w 1356629"/>
                <a:gd name="connsiteY26" fmla="*/ 678177 h 1356629"/>
                <a:gd name="connsiteX27" fmla="*/ 455217 w 1356629"/>
                <a:gd name="connsiteY27" fmla="*/ 454777 h 1356629"/>
                <a:gd name="connsiteX28" fmla="*/ 516885 w 1356629"/>
                <a:gd name="connsiteY28" fmla="*/ 447626 h 1356629"/>
                <a:gd name="connsiteX29" fmla="*/ 529262 w 1356629"/>
                <a:gd name="connsiteY29" fmla="*/ 432608 h 1356629"/>
                <a:gd name="connsiteX30" fmla="*/ 514244 w 1356629"/>
                <a:gd name="connsiteY30" fmla="*/ 420230 h 1356629"/>
                <a:gd name="connsiteX31" fmla="*/ 459398 w 1356629"/>
                <a:gd name="connsiteY31" fmla="*/ 426501 h 1356629"/>
                <a:gd name="connsiteX32" fmla="*/ 678287 w 1356629"/>
                <a:gd name="connsiteY32" fmla="*/ 27451 h 1356629"/>
                <a:gd name="connsiteX33" fmla="*/ 732308 w 1356629"/>
                <a:gd name="connsiteY33" fmla="*/ 45219 h 1356629"/>
                <a:gd name="connsiteX34" fmla="*/ 41368 w 1356629"/>
                <a:gd name="connsiteY34" fmla="*/ 605232 h 1356629"/>
                <a:gd name="connsiteX35" fmla="*/ 31851 w 1356629"/>
                <a:gd name="connsiteY35" fmla="*/ 603142 h 1356629"/>
                <a:gd name="connsiteX36" fmla="*/ 595000 w 1356629"/>
                <a:gd name="connsiteY36" fmla="*/ 32842 h 1356629"/>
                <a:gd name="connsiteX37" fmla="*/ 412638 w 1356629"/>
                <a:gd name="connsiteY37" fmla="*/ 678342 h 1356629"/>
                <a:gd name="connsiteX38" fmla="*/ 426226 w 1356629"/>
                <a:gd name="connsiteY38" fmla="*/ 897177 h 1356629"/>
                <a:gd name="connsiteX39" fmla="*/ 27395 w 1356629"/>
                <a:gd name="connsiteY39" fmla="*/ 678342 h 1356629"/>
                <a:gd name="connsiteX40" fmla="*/ 45109 w 1356629"/>
                <a:gd name="connsiteY40" fmla="*/ 624321 h 1356629"/>
                <a:gd name="connsiteX41" fmla="*/ 41368 w 1356629"/>
                <a:gd name="connsiteY41" fmla="*/ 605232 h 1356629"/>
                <a:gd name="connsiteX42" fmla="*/ 32787 w 1356629"/>
                <a:gd name="connsiteY42" fmla="*/ 761574 h 1356629"/>
                <a:gd name="connsiteX43" fmla="*/ 430352 w 1356629"/>
                <a:gd name="connsiteY43" fmla="*/ 926222 h 1356629"/>
                <a:gd name="connsiteX44" fmla="*/ 595000 w 1356629"/>
                <a:gd name="connsiteY44" fmla="*/ 1323788 h 1356629"/>
                <a:gd name="connsiteX45" fmla="*/ 32787 w 1356629"/>
                <a:gd name="connsiteY45" fmla="*/ 761574 h 1356629"/>
                <a:gd name="connsiteX46" fmla="*/ 750077 w 1356629"/>
                <a:gd name="connsiteY46" fmla="*/ 1325108 h 1356629"/>
                <a:gd name="connsiteX47" fmla="*/ 748041 w 1356629"/>
                <a:gd name="connsiteY47" fmla="*/ 1317847 h 1356629"/>
                <a:gd name="connsiteX48" fmla="*/ 729117 w 1356629"/>
                <a:gd name="connsiteY48" fmla="*/ 1313446 h 1356629"/>
                <a:gd name="connsiteX49" fmla="*/ 678342 w 1356629"/>
                <a:gd name="connsiteY49" fmla="*/ 1329124 h 1356629"/>
                <a:gd name="connsiteX50" fmla="*/ 459508 w 1356629"/>
                <a:gd name="connsiteY50" fmla="*/ 930293 h 1356629"/>
                <a:gd name="connsiteX51" fmla="*/ 678342 w 1356629"/>
                <a:gd name="connsiteY51" fmla="*/ 943881 h 1356629"/>
                <a:gd name="connsiteX52" fmla="*/ 1323843 w 1356629"/>
                <a:gd name="connsiteY52" fmla="*/ 761519 h 1356629"/>
                <a:gd name="connsiteX53" fmla="*/ 750077 w 1356629"/>
                <a:gd name="connsiteY53" fmla="*/ 1325108 h 1356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1356629" h="1356629">
                  <a:moveTo>
                    <a:pt x="1356630" y="678287"/>
                  </a:moveTo>
                  <a:cubicBezTo>
                    <a:pt x="1356630" y="678287"/>
                    <a:pt x="1356630" y="678287"/>
                    <a:pt x="1356630" y="678287"/>
                  </a:cubicBezTo>
                  <a:cubicBezTo>
                    <a:pt x="1356630" y="304267"/>
                    <a:pt x="1052363" y="0"/>
                    <a:pt x="678342" y="0"/>
                  </a:cubicBezTo>
                  <a:cubicBezTo>
                    <a:pt x="304321" y="0"/>
                    <a:pt x="0" y="304267"/>
                    <a:pt x="0" y="678342"/>
                  </a:cubicBezTo>
                  <a:cubicBezTo>
                    <a:pt x="0" y="1052363"/>
                    <a:pt x="304267" y="1356630"/>
                    <a:pt x="678342" y="1356630"/>
                  </a:cubicBezTo>
                  <a:cubicBezTo>
                    <a:pt x="678342" y="1356630"/>
                    <a:pt x="678342" y="1356630"/>
                    <a:pt x="678342" y="1356630"/>
                  </a:cubicBezTo>
                  <a:cubicBezTo>
                    <a:pt x="678342" y="1356630"/>
                    <a:pt x="678342" y="1356630"/>
                    <a:pt x="678342" y="1356630"/>
                  </a:cubicBezTo>
                  <a:cubicBezTo>
                    <a:pt x="678342" y="1356630"/>
                    <a:pt x="678342" y="1356630"/>
                    <a:pt x="678342" y="1356630"/>
                  </a:cubicBezTo>
                  <a:cubicBezTo>
                    <a:pt x="1052308" y="1356574"/>
                    <a:pt x="1356630" y="1052308"/>
                    <a:pt x="1356630" y="678287"/>
                  </a:cubicBezTo>
                  <a:cubicBezTo>
                    <a:pt x="1356630" y="678287"/>
                    <a:pt x="1356630" y="678287"/>
                    <a:pt x="1356630" y="678287"/>
                  </a:cubicBezTo>
                  <a:cubicBezTo>
                    <a:pt x="1356630" y="678287"/>
                    <a:pt x="1356630" y="678287"/>
                    <a:pt x="1356630" y="678287"/>
                  </a:cubicBezTo>
                  <a:close/>
                  <a:moveTo>
                    <a:pt x="732308" y="45219"/>
                  </a:moveTo>
                  <a:cubicBezTo>
                    <a:pt x="734619" y="46759"/>
                    <a:pt x="737259" y="47530"/>
                    <a:pt x="739900" y="47530"/>
                  </a:cubicBezTo>
                  <a:cubicBezTo>
                    <a:pt x="744356" y="47530"/>
                    <a:pt x="748702" y="45384"/>
                    <a:pt x="751342" y="41368"/>
                  </a:cubicBezTo>
                  <a:cubicBezTo>
                    <a:pt x="753267" y="38453"/>
                    <a:pt x="753927" y="35042"/>
                    <a:pt x="753432" y="31851"/>
                  </a:cubicBezTo>
                  <a:cubicBezTo>
                    <a:pt x="1053463" y="66508"/>
                    <a:pt x="1291936" y="306027"/>
                    <a:pt x="1325053" y="606498"/>
                  </a:cubicBezTo>
                  <a:cubicBezTo>
                    <a:pt x="1322578" y="606498"/>
                    <a:pt x="1320047" y="607103"/>
                    <a:pt x="1317792" y="608533"/>
                  </a:cubicBezTo>
                  <a:cubicBezTo>
                    <a:pt x="1311355" y="612549"/>
                    <a:pt x="1309375" y="621021"/>
                    <a:pt x="1313391" y="627457"/>
                  </a:cubicBezTo>
                  <a:cubicBezTo>
                    <a:pt x="1323788" y="644125"/>
                    <a:pt x="1329069" y="661234"/>
                    <a:pt x="1329069" y="678232"/>
                  </a:cubicBezTo>
                  <a:cubicBezTo>
                    <a:pt x="1329069" y="774887"/>
                    <a:pt x="1161945" y="860264"/>
                    <a:pt x="929908" y="897122"/>
                  </a:cubicBezTo>
                  <a:cubicBezTo>
                    <a:pt x="932109" y="880453"/>
                    <a:pt x="934089" y="863565"/>
                    <a:pt x="935794" y="846511"/>
                  </a:cubicBezTo>
                  <a:cubicBezTo>
                    <a:pt x="936509" y="838975"/>
                    <a:pt x="931008" y="832208"/>
                    <a:pt x="923472" y="831493"/>
                  </a:cubicBezTo>
                  <a:cubicBezTo>
                    <a:pt x="915935" y="830778"/>
                    <a:pt x="909169" y="836279"/>
                    <a:pt x="908454" y="843816"/>
                  </a:cubicBezTo>
                  <a:cubicBezTo>
                    <a:pt x="906528" y="863235"/>
                    <a:pt x="904218" y="882489"/>
                    <a:pt x="901687" y="901302"/>
                  </a:cubicBezTo>
                  <a:cubicBezTo>
                    <a:pt x="831658" y="910984"/>
                    <a:pt x="756348" y="916320"/>
                    <a:pt x="678287" y="916320"/>
                  </a:cubicBezTo>
                  <a:cubicBezTo>
                    <a:pt x="600391" y="916320"/>
                    <a:pt x="525136" y="910984"/>
                    <a:pt x="455162" y="901302"/>
                  </a:cubicBezTo>
                  <a:cubicBezTo>
                    <a:pt x="445480" y="831328"/>
                    <a:pt x="440144" y="756128"/>
                    <a:pt x="440144" y="678177"/>
                  </a:cubicBezTo>
                  <a:cubicBezTo>
                    <a:pt x="440144" y="600171"/>
                    <a:pt x="445480" y="524806"/>
                    <a:pt x="455217" y="454777"/>
                  </a:cubicBezTo>
                  <a:cubicBezTo>
                    <a:pt x="475406" y="452026"/>
                    <a:pt x="496090" y="449606"/>
                    <a:pt x="516885" y="447626"/>
                  </a:cubicBezTo>
                  <a:cubicBezTo>
                    <a:pt x="524421" y="446910"/>
                    <a:pt x="529977" y="440199"/>
                    <a:pt x="529262" y="432608"/>
                  </a:cubicBezTo>
                  <a:cubicBezTo>
                    <a:pt x="528547" y="425016"/>
                    <a:pt x="521835" y="419515"/>
                    <a:pt x="514244" y="420230"/>
                  </a:cubicBezTo>
                  <a:cubicBezTo>
                    <a:pt x="495815" y="421990"/>
                    <a:pt x="477441" y="424136"/>
                    <a:pt x="459398" y="426501"/>
                  </a:cubicBezTo>
                  <a:cubicBezTo>
                    <a:pt x="496255" y="194574"/>
                    <a:pt x="581633" y="27451"/>
                    <a:pt x="678287" y="27451"/>
                  </a:cubicBezTo>
                  <a:cubicBezTo>
                    <a:pt x="696386" y="27451"/>
                    <a:pt x="714595" y="33447"/>
                    <a:pt x="732308" y="45219"/>
                  </a:cubicBezTo>
                  <a:close/>
                  <a:moveTo>
                    <a:pt x="41368" y="605232"/>
                  </a:moveTo>
                  <a:cubicBezTo>
                    <a:pt x="38453" y="603307"/>
                    <a:pt x="35097" y="602647"/>
                    <a:pt x="31851" y="603142"/>
                  </a:cubicBezTo>
                  <a:cubicBezTo>
                    <a:pt x="66068" y="306962"/>
                    <a:pt x="299921" y="70689"/>
                    <a:pt x="595000" y="32842"/>
                  </a:cubicBezTo>
                  <a:cubicBezTo>
                    <a:pt x="488059" y="120144"/>
                    <a:pt x="412638" y="372590"/>
                    <a:pt x="412638" y="678342"/>
                  </a:cubicBezTo>
                  <a:cubicBezTo>
                    <a:pt x="412638" y="755248"/>
                    <a:pt x="417424" y="828798"/>
                    <a:pt x="426226" y="897177"/>
                  </a:cubicBezTo>
                  <a:cubicBezTo>
                    <a:pt x="194354" y="860319"/>
                    <a:pt x="27395" y="774942"/>
                    <a:pt x="27395" y="678342"/>
                  </a:cubicBezTo>
                  <a:cubicBezTo>
                    <a:pt x="27395" y="660244"/>
                    <a:pt x="33337" y="642090"/>
                    <a:pt x="45109" y="624321"/>
                  </a:cubicBezTo>
                  <a:cubicBezTo>
                    <a:pt x="49400" y="617940"/>
                    <a:pt x="47695" y="609413"/>
                    <a:pt x="41368" y="605232"/>
                  </a:cubicBezTo>
                  <a:close/>
                  <a:moveTo>
                    <a:pt x="32787" y="761574"/>
                  </a:moveTo>
                  <a:cubicBezTo>
                    <a:pt x="94949" y="837765"/>
                    <a:pt x="240949" y="897892"/>
                    <a:pt x="430352" y="926222"/>
                  </a:cubicBezTo>
                  <a:cubicBezTo>
                    <a:pt x="458683" y="1115626"/>
                    <a:pt x="518810" y="1261570"/>
                    <a:pt x="595000" y="1323788"/>
                  </a:cubicBezTo>
                  <a:cubicBezTo>
                    <a:pt x="302616" y="1286270"/>
                    <a:pt x="70304" y="1053958"/>
                    <a:pt x="32787" y="761574"/>
                  </a:cubicBezTo>
                  <a:close/>
                  <a:moveTo>
                    <a:pt x="750077" y="1325108"/>
                  </a:moveTo>
                  <a:cubicBezTo>
                    <a:pt x="750077" y="1322633"/>
                    <a:pt x="749472" y="1320102"/>
                    <a:pt x="748041" y="1317847"/>
                  </a:cubicBezTo>
                  <a:cubicBezTo>
                    <a:pt x="744026" y="1311410"/>
                    <a:pt x="735554" y="1309430"/>
                    <a:pt x="729117" y="1313446"/>
                  </a:cubicBezTo>
                  <a:cubicBezTo>
                    <a:pt x="712449" y="1323843"/>
                    <a:pt x="695341" y="1329124"/>
                    <a:pt x="678342" y="1329124"/>
                  </a:cubicBezTo>
                  <a:cubicBezTo>
                    <a:pt x="581743" y="1329124"/>
                    <a:pt x="496365" y="1162165"/>
                    <a:pt x="459508" y="930293"/>
                  </a:cubicBezTo>
                  <a:cubicBezTo>
                    <a:pt x="527887" y="939150"/>
                    <a:pt x="601437" y="943881"/>
                    <a:pt x="678342" y="943881"/>
                  </a:cubicBezTo>
                  <a:cubicBezTo>
                    <a:pt x="984094" y="943881"/>
                    <a:pt x="1236540" y="868461"/>
                    <a:pt x="1323843" y="761519"/>
                  </a:cubicBezTo>
                  <a:cubicBezTo>
                    <a:pt x="1285775" y="1057809"/>
                    <a:pt x="1047852" y="1292267"/>
                    <a:pt x="750077" y="1325108"/>
                  </a:cubicBezTo>
                  <a:close/>
                </a:path>
              </a:pathLst>
            </a:custGeom>
            <a:grpFill/>
            <a:ln w="5500" cap="flat">
              <a:noFill/>
              <a:prstDash val="solid"/>
              <a:miter/>
            </a:ln>
          </p:spPr>
          <p:txBody>
            <a:bodyPr rtlCol="0" anchor="ctr"/>
            <a:lstStyle/>
            <a:p>
              <a:endParaRPr lang="en-US"/>
            </a:p>
          </p:txBody>
        </p:sp>
        <p:sp>
          <p:nvSpPr>
            <p:cNvPr id="77" name="Freeform: Shape 76">
              <a:extLst>
                <a:ext uri="{FF2B5EF4-FFF2-40B4-BE49-F238E27FC236}">
                  <a16:creationId xmlns:a16="http://schemas.microsoft.com/office/drawing/2014/main" id="{29AB2116-E250-406A-B53D-224C1A5EF46F}"/>
                </a:ext>
              </a:extLst>
            </p:cNvPr>
            <p:cNvSpPr/>
            <p:nvPr/>
          </p:nvSpPr>
          <p:spPr>
            <a:xfrm>
              <a:off x="7094667" y="2763903"/>
              <a:ext cx="92113" cy="41324"/>
            </a:xfrm>
            <a:custGeom>
              <a:avLst/>
              <a:gdLst>
                <a:gd name="connsiteX0" fmla="*/ 13766 w 92113"/>
                <a:gd name="connsiteY0" fmla="*/ 41325 h 41324"/>
                <a:gd name="connsiteX1" fmla="*/ 17012 w 92113"/>
                <a:gd name="connsiteY1" fmla="*/ 40940 h 41324"/>
                <a:gd name="connsiteX2" fmla="*/ 80880 w 92113"/>
                <a:gd name="connsiteY2" fmla="*/ 27297 h 41324"/>
                <a:gd name="connsiteX3" fmla="*/ 91882 w 92113"/>
                <a:gd name="connsiteY3" fmla="*/ 11234 h 41324"/>
                <a:gd name="connsiteX4" fmla="*/ 75819 w 92113"/>
                <a:gd name="connsiteY4" fmla="*/ 231 h 41324"/>
                <a:gd name="connsiteX5" fmla="*/ 10520 w 92113"/>
                <a:gd name="connsiteY5" fmla="*/ 14204 h 41324"/>
                <a:gd name="connsiteX6" fmla="*/ 398 w 92113"/>
                <a:gd name="connsiteY6" fmla="*/ 30818 h 41324"/>
                <a:gd name="connsiteX7" fmla="*/ 13766 w 92113"/>
                <a:gd name="connsiteY7" fmla="*/ 41325 h 41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113" h="41324">
                  <a:moveTo>
                    <a:pt x="13766" y="41325"/>
                  </a:moveTo>
                  <a:cubicBezTo>
                    <a:pt x="14866" y="41325"/>
                    <a:pt x="15911" y="41215"/>
                    <a:pt x="17012" y="40940"/>
                  </a:cubicBezTo>
                  <a:cubicBezTo>
                    <a:pt x="37531" y="35934"/>
                    <a:pt x="59040" y="31368"/>
                    <a:pt x="80880" y="27297"/>
                  </a:cubicBezTo>
                  <a:cubicBezTo>
                    <a:pt x="88361" y="25921"/>
                    <a:pt x="93257" y="18715"/>
                    <a:pt x="91882" y="11234"/>
                  </a:cubicBezTo>
                  <a:cubicBezTo>
                    <a:pt x="90507" y="3752"/>
                    <a:pt x="83300" y="-1144"/>
                    <a:pt x="75819" y="231"/>
                  </a:cubicBezTo>
                  <a:cubicBezTo>
                    <a:pt x="53484" y="4412"/>
                    <a:pt x="31535" y="9088"/>
                    <a:pt x="10520" y="14204"/>
                  </a:cubicBezTo>
                  <a:cubicBezTo>
                    <a:pt x="3149" y="16020"/>
                    <a:pt x="-1417" y="23446"/>
                    <a:pt x="398" y="30818"/>
                  </a:cubicBezTo>
                  <a:cubicBezTo>
                    <a:pt x="1939" y="37144"/>
                    <a:pt x="7605" y="41325"/>
                    <a:pt x="13766" y="41325"/>
                  </a:cubicBezTo>
                  <a:close/>
                </a:path>
              </a:pathLst>
            </a:custGeom>
            <a:grpFill/>
            <a:ln w="5500" cap="flat">
              <a:noFill/>
              <a:prstDash val="solid"/>
              <a:miter/>
            </a:ln>
          </p:spPr>
          <p:txBody>
            <a:bodyPr rtlCol="0" anchor="ctr"/>
            <a:lstStyle/>
            <a:p>
              <a:endParaRPr lang="en-US"/>
            </a:p>
          </p:txBody>
        </p:sp>
        <p:sp>
          <p:nvSpPr>
            <p:cNvPr id="78" name="Freeform: Shape 77">
              <a:extLst>
                <a:ext uri="{FF2B5EF4-FFF2-40B4-BE49-F238E27FC236}">
                  <a16:creationId xmlns:a16="http://schemas.microsoft.com/office/drawing/2014/main" id="{E5ACB2BF-56E7-4AC5-B837-16B0BE6D9112}"/>
                </a:ext>
              </a:extLst>
            </p:cNvPr>
            <p:cNvSpPr/>
            <p:nvPr/>
          </p:nvSpPr>
          <p:spPr>
            <a:xfrm>
              <a:off x="7878486" y="2796619"/>
              <a:ext cx="89636" cy="49867"/>
            </a:xfrm>
            <a:custGeom>
              <a:avLst/>
              <a:gdLst>
                <a:gd name="connsiteX0" fmla="*/ 9620 w 89636"/>
                <a:gd name="connsiteY0" fmla="*/ 26818 h 49867"/>
                <a:gd name="connsiteX1" fmla="*/ 70682 w 89636"/>
                <a:gd name="connsiteY1" fmla="*/ 48822 h 49867"/>
                <a:gd name="connsiteX2" fmla="*/ 75908 w 89636"/>
                <a:gd name="connsiteY2" fmla="*/ 49867 h 49867"/>
                <a:gd name="connsiteX3" fmla="*/ 88616 w 89636"/>
                <a:gd name="connsiteY3" fmla="*/ 41341 h 49867"/>
                <a:gd name="connsiteX4" fmla="*/ 81079 w 89636"/>
                <a:gd name="connsiteY4" fmla="*/ 23407 h 49867"/>
                <a:gd name="connsiteX5" fmla="*/ 17926 w 89636"/>
                <a:gd name="connsiteY5" fmla="*/ 632 h 49867"/>
                <a:gd name="connsiteX6" fmla="*/ 653 w 89636"/>
                <a:gd name="connsiteY6" fmla="*/ 9599 h 49867"/>
                <a:gd name="connsiteX7" fmla="*/ 9620 w 89636"/>
                <a:gd name="connsiteY7" fmla="*/ 26818 h 49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636" h="49867">
                  <a:moveTo>
                    <a:pt x="9620" y="26818"/>
                  </a:moveTo>
                  <a:cubicBezTo>
                    <a:pt x="31129" y="33639"/>
                    <a:pt x="51648" y="41011"/>
                    <a:pt x="70682" y="48822"/>
                  </a:cubicBezTo>
                  <a:cubicBezTo>
                    <a:pt x="72388" y="49537"/>
                    <a:pt x="74148" y="49867"/>
                    <a:pt x="75908" y="49867"/>
                  </a:cubicBezTo>
                  <a:cubicBezTo>
                    <a:pt x="81299" y="49867"/>
                    <a:pt x="86470" y="46622"/>
                    <a:pt x="88616" y="41341"/>
                  </a:cubicBezTo>
                  <a:cubicBezTo>
                    <a:pt x="91476" y="34299"/>
                    <a:pt x="88121" y="26268"/>
                    <a:pt x="81079" y="23407"/>
                  </a:cubicBezTo>
                  <a:cubicBezTo>
                    <a:pt x="61385" y="15320"/>
                    <a:pt x="40151" y="7674"/>
                    <a:pt x="17926" y="632"/>
                  </a:cubicBezTo>
                  <a:cubicBezTo>
                    <a:pt x="10665" y="-1623"/>
                    <a:pt x="2963" y="2338"/>
                    <a:pt x="653" y="9599"/>
                  </a:cubicBezTo>
                  <a:cubicBezTo>
                    <a:pt x="-1658" y="16751"/>
                    <a:pt x="2358" y="24507"/>
                    <a:pt x="9620" y="26818"/>
                  </a:cubicBezTo>
                  <a:close/>
                </a:path>
              </a:pathLst>
            </a:custGeom>
            <a:grpFill/>
            <a:ln w="5500" cap="flat">
              <a:noFill/>
              <a:prstDash val="solid"/>
              <a:miter/>
            </a:ln>
          </p:spPr>
          <p:txBody>
            <a:bodyPr rtlCol="0" anchor="ctr"/>
            <a:lstStyle/>
            <a:p>
              <a:endParaRPr lang="en-US"/>
            </a:p>
          </p:txBody>
        </p:sp>
        <p:sp>
          <p:nvSpPr>
            <p:cNvPr id="79" name="Freeform: Shape 78">
              <a:extLst>
                <a:ext uri="{FF2B5EF4-FFF2-40B4-BE49-F238E27FC236}">
                  <a16:creationId xmlns:a16="http://schemas.microsoft.com/office/drawing/2014/main" id="{09767060-0A8C-42A7-80E6-81440C630C98}"/>
                </a:ext>
              </a:extLst>
            </p:cNvPr>
            <p:cNvSpPr/>
            <p:nvPr/>
          </p:nvSpPr>
          <p:spPr>
            <a:xfrm>
              <a:off x="8000219" y="2847165"/>
              <a:ext cx="82458" cy="63849"/>
            </a:xfrm>
            <a:custGeom>
              <a:avLst/>
              <a:gdLst>
                <a:gd name="connsiteX0" fmla="*/ 7150 w 82458"/>
                <a:gd name="connsiteY0" fmla="*/ 25781 h 63849"/>
                <a:gd name="connsiteX1" fmla="*/ 60071 w 82458"/>
                <a:gd name="connsiteY1" fmla="*/ 60768 h 63849"/>
                <a:gd name="connsiteX2" fmla="*/ 68708 w 82458"/>
                <a:gd name="connsiteY2" fmla="*/ 63849 h 63849"/>
                <a:gd name="connsiteX3" fmla="*/ 79380 w 82458"/>
                <a:gd name="connsiteY3" fmla="*/ 58788 h 63849"/>
                <a:gd name="connsiteX4" fmla="*/ 77344 w 82458"/>
                <a:gd name="connsiteY4" fmla="*/ 39424 h 63849"/>
                <a:gd name="connsiteX5" fmla="*/ 20298 w 82458"/>
                <a:gd name="connsiteY5" fmla="*/ 1686 h 63849"/>
                <a:gd name="connsiteX6" fmla="*/ 1649 w 82458"/>
                <a:gd name="connsiteY6" fmla="*/ 7133 h 63849"/>
                <a:gd name="connsiteX7" fmla="*/ 7150 w 82458"/>
                <a:gd name="connsiteY7" fmla="*/ 25781 h 63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58" h="63849">
                  <a:moveTo>
                    <a:pt x="7150" y="25781"/>
                  </a:moveTo>
                  <a:cubicBezTo>
                    <a:pt x="27340" y="36894"/>
                    <a:pt x="45163" y="48666"/>
                    <a:pt x="60071" y="60768"/>
                  </a:cubicBezTo>
                  <a:cubicBezTo>
                    <a:pt x="62602" y="62859"/>
                    <a:pt x="65682" y="63849"/>
                    <a:pt x="68708" y="63849"/>
                  </a:cubicBezTo>
                  <a:cubicBezTo>
                    <a:pt x="72724" y="63849"/>
                    <a:pt x="76684" y="62089"/>
                    <a:pt x="79380" y="58788"/>
                  </a:cubicBezTo>
                  <a:cubicBezTo>
                    <a:pt x="84166" y="52902"/>
                    <a:pt x="83286" y="44210"/>
                    <a:pt x="77344" y="39424"/>
                  </a:cubicBezTo>
                  <a:cubicBezTo>
                    <a:pt x="61171" y="26276"/>
                    <a:pt x="41972" y="13569"/>
                    <a:pt x="20298" y="1686"/>
                  </a:cubicBezTo>
                  <a:cubicBezTo>
                    <a:pt x="13642" y="-1944"/>
                    <a:pt x="5280" y="476"/>
                    <a:pt x="1649" y="7133"/>
                  </a:cubicBezTo>
                  <a:cubicBezTo>
                    <a:pt x="-1926" y="13789"/>
                    <a:pt x="494" y="22151"/>
                    <a:pt x="7150" y="25781"/>
                  </a:cubicBezTo>
                  <a:close/>
                </a:path>
              </a:pathLst>
            </a:custGeom>
            <a:grpFill/>
            <a:ln w="5500" cap="flat">
              <a:noFill/>
              <a:prstDash val="solid"/>
              <a:miter/>
            </a:ln>
          </p:spPr>
          <p:txBody>
            <a:bodyPr rtlCol="0" anchor="ctr"/>
            <a:lstStyle/>
            <a:p>
              <a:endParaRPr lang="en-US"/>
            </a:p>
          </p:txBody>
        </p:sp>
        <p:sp>
          <p:nvSpPr>
            <p:cNvPr id="80" name="Freeform: Shape 79">
              <a:extLst>
                <a:ext uri="{FF2B5EF4-FFF2-40B4-BE49-F238E27FC236}">
                  <a16:creationId xmlns:a16="http://schemas.microsoft.com/office/drawing/2014/main" id="{3E8C0A60-A622-4B73-9C42-92B6F6E72945}"/>
                </a:ext>
              </a:extLst>
            </p:cNvPr>
            <p:cNvSpPr/>
            <p:nvPr/>
          </p:nvSpPr>
          <p:spPr>
            <a:xfrm>
              <a:off x="7355855" y="2738388"/>
              <a:ext cx="93483" cy="29872"/>
            </a:xfrm>
            <a:custGeom>
              <a:avLst/>
              <a:gdLst>
                <a:gd name="connsiteX0" fmla="*/ 18 w 93483"/>
                <a:gd name="connsiteY0" fmla="*/ 16890 h 29872"/>
                <a:gd name="connsiteX1" fmla="*/ 13716 w 93483"/>
                <a:gd name="connsiteY1" fmla="*/ 29872 h 29872"/>
                <a:gd name="connsiteX2" fmla="*/ 14486 w 93483"/>
                <a:gd name="connsiteY2" fmla="*/ 29872 h 29872"/>
                <a:gd name="connsiteX3" fmla="*/ 79949 w 93483"/>
                <a:gd name="connsiteY3" fmla="*/ 27507 h 29872"/>
                <a:gd name="connsiteX4" fmla="*/ 93482 w 93483"/>
                <a:gd name="connsiteY4" fmla="*/ 13534 h 29872"/>
                <a:gd name="connsiteX5" fmla="*/ 79509 w 93483"/>
                <a:gd name="connsiteY5" fmla="*/ 1 h 29872"/>
                <a:gd name="connsiteX6" fmla="*/ 13001 w 93483"/>
                <a:gd name="connsiteY6" fmla="*/ 2422 h 29872"/>
                <a:gd name="connsiteX7" fmla="*/ 18 w 93483"/>
                <a:gd name="connsiteY7" fmla="*/ 16890 h 2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483" h="29872">
                  <a:moveTo>
                    <a:pt x="18" y="16890"/>
                  </a:moveTo>
                  <a:cubicBezTo>
                    <a:pt x="403" y="24206"/>
                    <a:pt x="6509" y="29872"/>
                    <a:pt x="13716" y="29872"/>
                  </a:cubicBezTo>
                  <a:cubicBezTo>
                    <a:pt x="13991" y="29872"/>
                    <a:pt x="14211" y="29872"/>
                    <a:pt x="14486" y="29872"/>
                  </a:cubicBezTo>
                  <a:cubicBezTo>
                    <a:pt x="36105" y="28662"/>
                    <a:pt x="58110" y="27892"/>
                    <a:pt x="79949" y="27507"/>
                  </a:cubicBezTo>
                  <a:cubicBezTo>
                    <a:pt x="87541" y="27397"/>
                    <a:pt x="93592" y="21126"/>
                    <a:pt x="93482" y="13534"/>
                  </a:cubicBezTo>
                  <a:cubicBezTo>
                    <a:pt x="93372" y="5943"/>
                    <a:pt x="87046" y="-109"/>
                    <a:pt x="79509" y="1"/>
                  </a:cubicBezTo>
                  <a:cubicBezTo>
                    <a:pt x="57340" y="387"/>
                    <a:pt x="34950" y="1212"/>
                    <a:pt x="13001" y="2422"/>
                  </a:cubicBezTo>
                  <a:cubicBezTo>
                    <a:pt x="5409" y="2807"/>
                    <a:pt x="-367" y="9298"/>
                    <a:pt x="18" y="16890"/>
                  </a:cubicBezTo>
                  <a:close/>
                </a:path>
              </a:pathLst>
            </a:custGeom>
            <a:grpFill/>
            <a:ln w="5500" cap="flat">
              <a:noFill/>
              <a:prstDash val="solid"/>
              <a:miter/>
            </a:ln>
          </p:spPr>
          <p:txBody>
            <a:bodyPr rtlCol="0" anchor="ctr"/>
            <a:lstStyle/>
            <a:p>
              <a:endParaRPr lang="en-US"/>
            </a:p>
          </p:txBody>
        </p:sp>
        <p:sp>
          <p:nvSpPr>
            <p:cNvPr id="81" name="Freeform: Shape 80">
              <a:extLst>
                <a:ext uri="{FF2B5EF4-FFF2-40B4-BE49-F238E27FC236}">
                  <a16:creationId xmlns:a16="http://schemas.microsoft.com/office/drawing/2014/main" id="{00AA12A4-5407-4A81-A645-4B00B412E3E4}"/>
                </a:ext>
              </a:extLst>
            </p:cNvPr>
            <p:cNvSpPr/>
            <p:nvPr/>
          </p:nvSpPr>
          <p:spPr>
            <a:xfrm>
              <a:off x="6968768" y="2795304"/>
              <a:ext cx="89736" cy="49532"/>
            </a:xfrm>
            <a:custGeom>
              <a:avLst/>
              <a:gdLst>
                <a:gd name="connsiteX0" fmla="*/ 13799 w 89736"/>
                <a:gd name="connsiteY0" fmla="*/ 49532 h 49532"/>
                <a:gd name="connsiteX1" fmla="*/ 18915 w 89736"/>
                <a:gd name="connsiteY1" fmla="*/ 48542 h 49532"/>
                <a:gd name="connsiteX2" fmla="*/ 80088 w 89736"/>
                <a:gd name="connsiteY2" fmla="*/ 26868 h 49532"/>
                <a:gd name="connsiteX3" fmla="*/ 89110 w 89736"/>
                <a:gd name="connsiteY3" fmla="*/ 9649 h 49532"/>
                <a:gd name="connsiteX4" fmla="*/ 71891 w 89736"/>
                <a:gd name="connsiteY4" fmla="*/ 627 h 49532"/>
                <a:gd name="connsiteX5" fmla="*/ 8628 w 89736"/>
                <a:gd name="connsiteY5" fmla="*/ 23072 h 49532"/>
                <a:gd name="connsiteX6" fmla="*/ 982 w 89736"/>
                <a:gd name="connsiteY6" fmla="*/ 40950 h 49532"/>
                <a:gd name="connsiteX7" fmla="*/ 13799 w 89736"/>
                <a:gd name="connsiteY7" fmla="*/ 49532 h 49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736" h="49532">
                  <a:moveTo>
                    <a:pt x="13799" y="49532"/>
                  </a:moveTo>
                  <a:cubicBezTo>
                    <a:pt x="15505" y="49532"/>
                    <a:pt x="17265" y="49202"/>
                    <a:pt x="18915" y="48542"/>
                  </a:cubicBezTo>
                  <a:cubicBezTo>
                    <a:pt x="38004" y="40840"/>
                    <a:pt x="58578" y="33579"/>
                    <a:pt x="80088" y="26868"/>
                  </a:cubicBezTo>
                  <a:cubicBezTo>
                    <a:pt x="87349" y="24612"/>
                    <a:pt x="91365" y="16911"/>
                    <a:pt x="89110" y="9649"/>
                  </a:cubicBezTo>
                  <a:cubicBezTo>
                    <a:pt x="86854" y="2388"/>
                    <a:pt x="79152" y="-1628"/>
                    <a:pt x="71891" y="627"/>
                  </a:cubicBezTo>
                  <a:cubicBezTo>
                    <a:pt x="49667" y="7559"/>
                    <a:pt x="28377" y="15095"/>
                    <a:pt x="8628" y="23072"/>
                  </a:cubicBezTo>
                  <a:cubicBezTo>
                    <a:pt x="1587" y="25932"/>
                    <a:pt x="-1824" y="33909"/>
                    <a:pt x="982" y="40950"/>
                  </a:cubicBezTo>
                  <a:cubicBezTo>
                    <a:pt x="3237" y="46286"/>
                    <a:pt x="8353" y="49532"/>
                    <a:pt x="13799" y="49532"/>
                  </a:cubicBezTo>
                  <a:close/>
                </a:path>
              </a:pathLst>
            </a:custGeom>
            <a:grpFill/>
            <a:ln w="5500" cap="flat">
              <a:noFill/>
              <a:prstDash val="solid"/>
              <a:miter/>
            </a:ln>
          </p:spPr>
          <p:txBody>
            <a:bodyPr rtlCol="0" anchor="ctr"/>
            <a:lstStyle/>
            <a:p>
              <a:endParaRPr lang="en-US"/>
            </a:p>
          </p:txBody>
        </p:sp>
        <p:sp>
          <p:nvSpPr>
            <p:cNvPr id="82" name="Freeform: Shape 81">
              <a:extLst>
                <a:ext uri="{FF2B5EF4-FFF2-40B4-BE49-F238E27FC236}">
                  <a16:creationId xmlns:a16="http://schemas.microsoft.com/office/drawing/2014/main" id="{DE4D14CE-7EEF-4D63-8752-3CA84FCF3A7D}"/>
                </a:ext>
              </a:extLst>
            </p:cNvPr>
            <p:cNvSpPr/>
            <p:nvPr/>
          </p:nvSpPr>
          <p:spPr>
            <a:xfrm>
              <a:off x="7487896" y="2738389"/>
              <a:ext cx="93490" cy="30091"/>
            </a:xfrm>
            <a:custGeom>
              <a:avLst/>
              <a:gdLst>
                <a:gd name="connsiteX0" fmla="*/ 13481 w 93490"/>
                <a:gd name="connsiteY0" fmla="*/ 27561 h 30091"/>
                <a:gd name="connsiteX1" fmla="*/ 78944 w 93490"/>
                <a:gd name="connsiteY1" fmla="*/ 30091 h 30091"/>
                <a:gd name="connsiteX2" fmla="*/ 79769 w 93490"/>
                <a:gd name="connsiteY2" fmla="*/ 30091 h 30091"/>
                <a:gd name="connsiteX3" fmla="*/ 93467 w 93490"/>
                <a:gd name="connsiteY3" fmla="*/ 17108 h 30091"/>
                <a:gd name="connsiteX4" fmla="*/ 80540 w 93490"/>
                <a:gd name="connsiteY4" fmla="*/ 2586 h 30091"/>
                <a:gd name="connsiteX5" fmla="*/ 14031 w 93490"/>
                <a:gd name="connsiteY5" fmla="*/ 0 h 30091"/>
                <a:gd name="connsiteX6" fmla="*/ 13756 w 93490"/>
                <a:gd name="connsiteY6" fmla="*/ 0 h 30091"/>
                <a:gd name="connsiteX7" fmla="*/ 3 w 93490"/>
                <a:gd name="connsiteY7" fmla="*/ 13478 h 30091"/>
                <a:gd name="connsiteX8" fmla="*/ 13481 w 93490"/>
                <a:gd name="connsiteY8" fmla="*/ 27561 h 30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3490" h="30091">
                  <a:moveTo>
                    <a:pt x="13481" y="27561"/>
                  </a:moveTo>
                  <a:cubicBezTo>
                    <a:pt x="35320" y="28001"/>
                    <a:pt x="57325" y="28826"/>
                    <a:pt x="78944" y="30091"/>
                  </a:cubicBezTo>
                  <a:cubicBezTo>
                    <a:pt x="79219" y="30091"/>
                    <a:pt x="79494" y="30091"/>
                    <a:pt x="79769" y="30091"/>
                  </a:cubicBezTo>
                  <a:cubicBezTo>
                    <a:pt x="87031" y="30091"/>
                    <a:pt x="93082" y="24425"/>
                    <a:pt x="93467" y="17108"/>
                  </a:cubicBezTo>
                  <a:cubicBezTo>
                    <a:pt x="93907" y="9517"/>
                    <a:pt x="88131" y="3026"/>
                    <a:pt x="80540" y="2586"/>
                  </a:cubicBezTo>
                  <a:cubicBezTo>
                    <a:pt x="58590" y="1320"/>
                    <a:pt x="36201" y="440"/>
                    <a:pt x="14031" y="0"/>
                  </a:cubicBezTo>
                  <a:cubicBezTo>
                    <a:pt x="13921" y="0"/>
                    <a:pt x="13866" y="0"/>
                    <a:pt x="13756" y="0"/>
                  </a:cubicBezTo>
                  <a:cubicBezTo>
                    <a:pt x="6274" y="0"/>
                    <a:pt x="168" y="5996"/>
                    <a:pt x="3" y="13478"/>
                  </a:cubicBezTo>
                  <a:cubicBezTo>
                    <a:pt x="-162" y="21124"/>
                    <a:pt x="5889" y="27396"/>
                    <a:pt x="13481" y="27561"/>
                  </a:cubicBezTo>
                  <a:close/>
                </a:path>
              </a:pathLst>
            </a:custGeom>
            <a:grpFill/>
            <a:ln w="5500" cap="flat">
              <a:noFill/>
              <a:prstDash val="solid"/>
              <a:miter/>
            </a:ln>
          </p:spPr>
          <p:txBody>
            <a:bodyPr rtlCol="0" anchor="ctr"/>
            <a:lstStyle/>
            <a:p>
              <a:endParaRPr lang="en-US"/>
            </a:p>
          </p:txBody>
        </p:sp>
        <p:sp>
          <p:nvSpPr>
            <p:cNvPr id="83" name="Freeform: Shape 82">
              <a:extLst>
                <a:ext uri="{FF2B5EF4-FFF2-40B4-BE49-F238E27FC236}">
                  <a16:creationId xmlns:a16="http://schemas.microsoft.com/office/drawing/2014/main" id="{86BC0596-0137-4288-8689-AA471C30F2A8}"/>
                </a:ext>
              </a:extLst>
            </p:cNvPr>
            <p:cNvSpPr/>
            <p:nvPr/>
          </p:nvSpPr>
          <p:spPr>
            <a:xfrm>
              <a:off x="6853557" y="2845071"/>
              <a:ext cx="82895" cy="63302"/>
            </a:xfrm>
            <a:custGeom>
              <a:avLst/>
              <a:gdLst>
                <a:gd name="connsiteX0" fmla="*/ 13762 w 82895"/>
                <a:gd name="connsiteY0" fmla="*/ 63302 h 63302"/>
                <a:gd name="connsiteX1" fmla="*/ 22234 w 82895"/>
                <a:gd name="connsiteY1" fmla="*/ 60332 h 63302"/>
                <a:gd name="connsiteX2" fmla="*/ 75650 w 82895"/>
                <a:gd name="connsiteY2" fmla="*/ 25895 h 63302"/>
                <a:gd name="connsiteX3" fmla="*/ 81261 w 82895"/>
                <a:gd name="connsiteY3" fmla="*/ 7246 h 63302"/>
                <a:gd name="connsiteX4" fmla="*/ 62612 w 82895"/>
                <a:gd name="connsiteY4" fmla="*/ 1635 h 63302"/>
                <a:gd name="connsiteX5" fmla="*/ 5236 w 82895"/>
                <a:gd name="connsiteY5" fmla="*/ 38712 h 63302"/>
                <a:gd name="connsiteX6" fmla="*/ 2925 w 82895"/>
                <a:gd name="connsiteY6" fmla="*/ 58021 h 63302"/>
                <a:gd name="connsiteX7" fmla="*/ 13762 w 82895"/>
                <a:gd name="connsiteY7" fmla="*/ 63302 h 63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895" h="63302">
                  <a:moveTo>
                    <a:pt x="13762" y="63302"/>
                  </a:moveTo>
                  <a:cubicBezTo>
                    <a:pt x="16733" y="63302"/>
                    <a:pt x="19759" y="62367"/>
                    <a:pt x="22234" y="60332"/>
                  </a:cubicBezTo>
                  <a:cubicBezTo>
                    <a:pt x="37362" y="48394"/>
                    <a:pt x="55351" y="36842"/>
                    <a:pt x="75650" y="25895"/>
                  </a:cubicBezTo>
                  <a:cubicBezTo>
                    <a:pt x="82361" y="22264"/>
                    <a:pt x="84837" y="13957"/>
                    <a:pt x="81261" y="7246"/>
                  </a:cubicBezTo>
                  <a:cubicBezTo>
                    <a:pt x="77685" y="535"/>
                    <a:pt x="69324" y="-1941"/>
                    <a:pt x="62612" y="1635"/>
                  </a:cubicBezTo>
                  <a:cubicBezTo>
                    <a:pt x="40938" y="13352"/>
                    <a:pt x="21629" y="25785"/>
                    <a:pt x="5236" y="38712"/>
                  </a:cubicBezTo>
                  <a:cubicBezTo>
                    <a:pt x="-706" y="43388"/>
                    <a:pt x="-1751" y="52080"/>
                    <a:pt x="2925" y="58021"/>
                  </a:cubicBezTo>
                  <a:cubicBezTo>
                    <a:pt x="5676" y="61487"/>
                    <a:pt x="9692" y="63302"/>
                    <a:pt x="13762" y="63302"/>
                  </a:cubicBezTo>
                  <a:close/>
                </a:path>
              </a:pathLst>
            </a:custGeom>
            <a:grpFill/>
            <a:ln w="5500" cap="flat">
              <a:noFill/>
              <a:prstDash val="solid"/>
              <a:miter/>
            </a:ln>
          </p:spPr>
          <p:txBody>
            <a:bodyPr rtlCol="0" anchor="ctr"/>
            <a:lstStyle/>
            <a:p>
              <a:endParaRPr lang="en-US"/>
            </a:p>
          </p:txBody>
        </p:sp>
        <p:sp>
          <p:nvSpPr>
            <p:cNvPr id="84" name="Freeform: Shape 83">
              <a:extLst>
                <a:ext uri="{FF2B5EF4-FFF2-40B4-BE49-F238E27FC236}">
                  <a16:creationId xmlns:a16="http://schemas.microsoft.com/office/drawing/2014/main" id="{6AAD72A4-6775-4008-B7E2-4F2A489969FF}"/>
                </a:ext>
              </a:extLst>
            </p:cNvPr>
            <p:cNvSpPr/>
            <p:nvPr/>
          </p:nvSpPr>
          <p:spPr>
            <a:xfrm>
              <a:off x="7619699" y="2746075"/>
              <a:ext cx="104810" cy="108608"/>
            </a:xfrm>
            <a:custGeom>
              <a:avLst/>
              <a:gdLst>
                <a:gd name="connsiteX0" fmla="*/ 81259 w 104810"/>
                <a:gd name="connsiteY0" fmla="*/ 7993 h 108608"/>
                <a:gd name="connsiteX1" fmla="*/ 15080 w 104810"/>
                <a:gd name="connsiteY1" fmla="*/ 71 h 108608"/>
                <a:gd name="connsiteX2" fmla="*/ 63 w 104810"/>
                <a:gd name="connsiteY2" fmla="*/ 12394 h 108608"/>
                <a:gd name="connsiteX3" fmla="*/ 12385 w 104810"/>
                <a:gd name="connsiteY3" fmla="*/ 27412 h 108608"/>
                <a:gd name="connsiteX4" fmla="*/ 70147 w 104810"/>
                <a:gd name="connsiteY4" fmla="*/ 34233 h 108608"/>
                <a:gd name="connsiteX5" fmla="*/ 77353 w 104810"/>
                <a:gd name="connsiteY5" fmla="*/ 96176 h 108608"/>
                <a:gd name="connsiteX6" fmla="*/ 91051 w 104810"/>
                <a:gd name="connsiteY6" fmla="*/ 108608 h 108608"/>
                <a:gd name="connsiteX7" fmla="*/ 92371 w 104810"/>
                <a:gd name="connsiteY7" fmla="*/ 108553 h 108608"/>
                <a:gd name="connsiteX8" fmla="*/ 104749 w 104810"/>
                <a:gd name="connsiteY8" fmla="*/ 93535 h 108608"/>
                <a:gd name="connsiteX9" fmla="*/ 97047 w 104810"/>
                <a:gd name="connsiteY9" fmla="*/ 27357 h 108608"/>
                <a:gd name="connsiteX10" fmla="*/ 92811 w 104810"/>
                <a:gd name="connsiteY10" fmla="*/ 19325 h 108608"/>
                <a:gd name="connsiteX11" fmla="*/ 81259 w 104810"/>
                <a:gd name="connsiteY11" fmla="*/ 7993 h 108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4810" h="108608">
                  <a:moveTo>
                    <a:pt x="81259" y="7993"/>
                  </a:moveTo>
                  <a:cubicBezTo>
                    <a:pt x="59749" y="4967"/>
                    <a:pt x="37470" y="2272"/>
                    <a:pt x="15080" y="71"/>
                  </a:cubicBezTo>
                  <a:cubicBezTo>
                    <a:pt x="7544" y="-699"/>
                    <a:pt x="778" y="4857"/>
                    <a:pt x="63" y="12394"/>
                  </a:cubicBezTo>
                  <a:cubicBezTo>
                    <a:pt x="-653" y="19930"/>
                    <a:pt x="4848" y="26697"/>
                    <a:pt x="12385" y="27412"/>
                  </a:cubicBezTo>
                  <a:cubicBezTo>
                    <a:pt x="31914" y="29337"/>
                    <a:pt x="51278" y="31648"/>
                    <a:pt x="70147" y="34233"/>
                  </a:cubicBezTo>
                  <a:cubicBezTo>
                    <a:pt x="72897" y="54532"/>
                    <a:pt x="75318" y="75327"/>
                    <a:pt x="77353" y="96176"/>
                  </a:cubicBezTo>
                  <a:cubicBezTo>
                    <a:pt x="78013" y="103272"/>
                    <a:pt x="84009" y="108608"/>
                    <a:pt x="91051" y="108608"/>
                  </a:cubicBezTo>
                  <a:cubicBezTo>
                    <a:pt x="91491" y="108608"/>
                    <a:pt x="91931" y="108608"/>
                    <a:pt x="92371" y="108553"/>
                  </a:cubicBezTo>
                  <a:cubicBezTo>
                    <a:pt x="99908" y="107838"/>
                    <a:pt x="105464" y="101127"/>
                    <a:pt x="104749" y="93535"/>
                  </a:cubicBezTo>
                  <a:cubicBezTo>
                    <a:pt x="102603" y="71256"/>
                    <a:pt x="100018" y="48976"/>
                    <a:pt x="97047" y="27357"/>
                  </a:cubicBezTo>
                  <a:cubicBezTo>
                    <a:pt x="96607" y="24111"/>
                    <a:pt x="95012" y="21361"/>
                    <a:pt x="92811" y="19325"/>
                  </a:cubicBezTo>
                  <a:cubicBezTo>
                    <a:pt x="91876" y="13604"/>
                    <a:pt x="87310" y="8873"/>
                    <a:pt x="81259" y="7993"/>
                  </a:cubicBezTo>
                  <a:close/>
                </a:path>
              </a:pathLst>
            </a:custGeom>
            <a:grpFill/>
            <a:ln w="5500" cap="flat">
              <a:noFill/>
              <a:prstDash val="solid"/>
              <a:miter/>
            </a:ln>
          </p:spPr>
          <p:txBody>
            <a:bodyPr rtlCol="0" anchor="ctr"/>
            <a:lstStyle/>
            <a:p>
              <a:endParaRPr lang="en-US"/>
            </a:p>
          </p:txBody>
        </p:sp>
      </p:grpSp>
      <p:grpSp>
        <p:nvGrpSpPr>
          <p:cNvPr id="126" name="Group 125">
            <a:extLst>
              <a:ext uri="{FF2B5EF4-FFF2-40B4-BE49-F238E27FC236}">
                <a16:creationId xmlns:a16="http://schemas.microsoft.com/office/drawing/2014/main" id="{C32CABA3-CD53-401B-A7E7-D9BF48F57CAB}"/>
              </a:ext>
            </a:extLst>
          </p:cNvPr>
          <p:cNvGrpSpPr/>
          <p:nvPr/>
        </p:nvGrpSpPr>
        <p:grpSpPr>
          <a:xfrm>
            <a:off x="4484642" y="4735590"/>
            <a:ext cx="1152758" cy="1043121"/>
            <a:chOff x="5399017" y="3951330"/>
            <a:chExt cx="1152758" cy="1043121"/>
          </a:xfrm>
          <a:solidFill>
            <a:schemeClr val="accent3"/>
          </a:solidFill>
        </p:grpSpPr>
        <p:sp>
          <p:nvSpPr>
            <p:cNvPr id="86" name="Freeform: Shape 85">
              <a:extLst>
                <a:ext uri="{FF2B5EF4-FFF2-40B4-BE49-F238E27FC236}">
                  <a16:creationId xmlns:a16="http://schemas.microsoft.com/office/drawing/2014/main" id="{01C98875-CC04-4F11-90BC-BA1D328B9F5D}"/>
                </a:ext>
              </a:extLst>
            </p:cNvPr>
            <p:cNvSpPr/>
            <p:nvPr/>
          </p:nvSpPr>
          <p:spPr>
            <a:xfrm>
              <a:off x="5399017" y="3951330"/>
              <a:ext cx="1152758" cy="1043121"/>
            </a:xfrm>
            <a:custGeom>
              <a:avLst/>
              <a:gdLst>
                <a:gd name="connsiteX0" fmla="*/ 1152758 w 1152758"/>
                <a:gd name="connsiteY0" fmla="*/ 13368 h 1043121"/>
                <a:gd name="connsiteX1" fmla="*/ 1152538 w 1152758"/>
                <a:gd name="connsiteY1" fmla="*/ 11277 h 1043121"/>
                <a:gd name="connsiteX2" fmla="*/ 1152318 w 1152758"/>
                <a:gd name="connsiteY2" fmla="*/ 10397 h 1043121"/>
                <a:gd name="connsiteX3" fmla="*/ 1152098 w 1152758"/>
                <a:gd name="connsiteY3" fmla="*/ 9572 h 1043121"/>
                <a:gd name="connsiteX4" fmla="*/ 1151823 w 1152758"/>
                <a:gd name="connsiteY4" fmla="*/ 8912 h 1043121"/>
                <a:gd name="connsiteX5" fmla="*/ 1151438 w 1152758"/>
                <a:gd name="connsiteY5" fmla="*/ 8032 h 1043121"/>
                <a:gd name="connsiteX6" fmla="*/ 1150668 w 1152758"/>
                <a:gd name="connsiteY6" fmla="*/ 6601 h 1043121"/>
                <a:gd name="connsiteX7" fmla="*/ 1150283 w 1152758"/>
                <a:gd name="connsiteY7" fmla="*/ 5941 h 1043121"/>
                <a:gd name="connsiteX8" fmla="*/ 1148742 w 1152758"/>
                <a:gd name="connsiteY8" fmla="*/ 4071 h 1043121"/>
                <a:gd name="connsiteX9" fmla="*/ 1148687 w 1152758"/>
                <a:gd name="connsiteY9" fmla="*/ 4016 h 1043121"/>
                <a:gd name="connsiteX10" fmla="*/ 1146872 w 1152758"/>
                <a:gd name="connsiteY10" fmla="*/ 2530 h 1043121"/>
                <a:gd name="connsiteX11" fmla="*/ 1146212 w 1152758"/>
                <a:gd name="connsiteY11" fmla="*/ 2090 h 1043121"/>
                <a:gd name="connsiteX12" fmla="*/ 1144782 w 1152758"/>
                <a:gd name="connsiteY12" fmla="*/ 1320 h 1043121"/>
                <a:gd name="connsiteX13" fmla="*/ 1143956 w 1152758"/>
                <a:gd name="connsiteY13" fmla="*/ 990 h 1043121"/>
                <a:gd name="connsiteX14" fmla="*/ 1142361 w 1152758"/>
                <a:gd name="connsiteY14" fmla="*/ 495 h 1043121"/>
                <a:gd name="connsiteX15" fmla="*/ 1141536 w 1152758"/>
                <a:gd name="connsiteY15" fmla="*/ 275 h 1043121"/>
                <a:gd name="connsiteX16" fmla="*/ 1139005 w 1152758"/>
                <a:gd name="connsiteY16" fmla="*/ 0 h 1043121"/>
                <a:gd name="connsiteX17" fmla="*/ 388874 w 1152758"/>
                <a:gd name="connsiteY17" fmla="*/ 0 h 1043121"/>
                <a:gd name="connsiteX18" fmla="*/ 386398 w 1152758"/>
                <a:gd name="connsiteY18" fmla="*/ 275 h 1043121"/>
                <a:gd name="connsiteX19" fmla="*/ 385573 w 1152758"/>
                <a:gd name="connsiteY19" fmla="*/ 440 h 1043121"/>
                <a:gd name="connsiteX20" fmla="*/ 383978 w 1152758"/>
                <a:gd name="connsiteY20" fmla="*/ 935 h 1043121"/>
                <a:gd name="connsiteX21" fmla="*/ 383153 w 1152758"/>
                <a:gd name="connsiteY21" fmla="*/ 1265 h 1043121"/>
                <a:gd name="connsiteX22" fmla="*/ 381667 w 1152758"/>
                <a:gd name="connsiteY22" fmla="*/ 2090 h 1043121"/>
                <a:gd name="connsiteX23" fmla="*/ 381062 w 1152758"/>
                <a:gd name="connsiteY23" fmla="*/ 2475 h 1043121"/>
                <a:gd name="connsiteX24" fmla="*/ 380952 w 1152758"/>
                <a:gd name="connsiteY24" fmla="*/ 2530 h 1043121"/>
                <a:gd name="connsiteX25" fmla="*/ 6161 w 1152758"/>
                <a:gd name="connsiteY25" fmla="*/ 267904 h 1043121"/>
                <a:gd name="connsiteX26" fmla="*/ 6161 w 1152758"/>
                <a:gd name="connsiteY26" fmla="*/ 267904 h 1043121"/>
                <a:gd name="connsiteX27" fmla="*/ 5886 w 1152758"/>
                <a:gd name="connsiteY27" fmla="*/ 268069 h 1043121"/>
                <a:gd name="connsiteX28" fmla="*/ 4126 w 1152758"/>
                <a:gd name="connsiteY28" fmla="*/ 269555 h 1043121"/>
                <a:gd name="connsiteX29" fmla="*/ 3851 w 1152758"/>
                <a:gd name="connsiteY29" fmla="*/ 269885 h 1043121"/>
                <a:gd name="connsiteX30" fmla="*/ 2586 w 1152758"/>
                <a:gd name="connsiteY30" fmla="*/ 271425 h 1043121"/>
                <a:gd name="connsiteX31" fmla="*/ 2145 w 1152758"/>
                <a:gd name="connsiteY31" fmla="*/ 272140 h 1043121"/>
                <a:gd name="connsiteX32" fmla="*/ 1375 w 1152758"/>
                <a:gd name="connsiteY32" fmla="*/ 273515 h 1043121"/>
                <a:gd name="connsiteX33" fmla="*/ 990 w 1152758"/>
                <a:gd name="connsiteY33" fmla="*/ 274396 h 1043121"/>
                <a:gd name="connsiteX34" fmla="*/ 495 w 1152758"/>
                <a:gd name="connsiteY34" fmla="*/ 275991 h 1043121"/>
                <a:gd name="connsiteX35" fmla="*/ 275 w 1152758"/>
                <a:gd name="connsiteY35" fmla="*/ 276761 h 1043121"/>
                <a:gd name="connsiteX36" fmla="*/ 0 w 1152758"/>
                <a:gd name="connsiteY36" fmla="*/ 279236 h 1043121"/>
                <a:gd name="connsiteX37" fmla="*/ 0 w 1152758"/>
                <a:gd name="connsiteY37" fmla="*/ 279291 h 1043121"/>
                <a:gd name="connsiteX38" fmla="*/ 0 w 1152758"/>
                <a:gd name="connsiteY38" fmla="*/ 1029423 h 1043121"/>
                <a:gd name="connsiteX39" fmla="*/ 0 w 1152758"/>
                <a:gd name="connsiteY39" fmla="*/ 1029588 h 1043121"/>
                <a:gd name="connsiteX40" fmla="*/ 165 w 1152758"/>
                <a:gd name="connsiteY40" fmla="*/ 1031349 h 1043121"/>
                <a:gd name="connsiteX41" fmla="*/ 275 w 1152758"/>
                <a:gd name="connsiteY41" fmla="*/ 1032284 h 1043121"/>
                <a:gd name="connsiteX42" fmla="*/ 660 w 1152758"/>
                <a:gd name="connsiteY42" fmla="*/ 1033604 h 1043121"/>
                <a:gd name="connsiteX43" fmla="*/ 1100 w 1152758"/>
                <a:gd name="connsiteY43" fmla="*/ 1034869 h 1043121"/>
                <a:gd name="connsiteX44" fmla="*/ 1540 w 1152758"/>
                <a:gd name="connsiteY44" fmla="*/ 1035695 h 1043121"/>
                <a:gd name="connsiteX45" fmla="*/ 2421 w 1152758"/>
                <a:gd name="connsiteY45" fmla="*/ 1037235 h 1043121"/>
                <a:gd name="connsiteX46" fmla="*/ 2476 w 1152758"/>
                <a:gd name="connsiteY46" fmla="*/ 1037345 h 1043121"/>
                <a:gd name="connsiteX47" fmla="*/ 2806 w 1152758"/>
                <a:gd name="connsiteY47" fmla="*/ 1037730 h 1043121"/>
                <a:gd name="connsiteX48" fmla="*/ 4456 w 1152758"/>
                <a:gd name="connsiteY48" fmla="*/ 1039545 h 1043121"/>
                <a:gd name="connsiteX49" fmla="*/ 5281 w 1152758"/>
                <a:gd name="connsiteY49" fmla="*/ 1040205 h 1043121"/>
                <a:gd name="connsiteX50" fmla="*/ 6931 w 1152758"/>
                <a:gd name="connsiteY50" fmla="*/ 1041306 h 1043121"/>
                <a:gd name="connsiteX51" fmla="*/ 7867 w 1152758"/>
                <a:gd name="connsiteY51" fmla="*/ 1041801 h 1043121"/>
                <a:gd name="connsiteX52" fmla="*/ 9902 w 1152758"/>
                <a:gd name="connsiteY52" fmla="*/ 1042571 h 1043121"/>
                <a:gd name="connsiteX53" fmla="*/ 10672 w 1152758"/>
                <a:gd name="connsiteY53" fmla="*/ 1042791 h 1043121"/>
                <a:gd name="connsiteX54" fmla="*/ 13698 w 1152758"/>
                <a:gd name="connsiteY54" fmla="*/ 1043121 h 1043121"/>
                <a:gd name="connsiteX55" fmla="*/ 763830 w 1152758"/>
                <a:gd name="connsiteY55" fmla="*/ 1043121 h 1043121"/>
                <a:gd name="connsiteX56" fmla="*/ 766305 w 1152758"/>
                <a:gd name="connsiteY56" fmla="*/ 1042846 h 1043121"/>
                <a:gd name="connsiteX57" fmla="*/ 767130 w 1152758"/>
                <a:gd name="connsiteY57" fmla="*/ 1042681 h 1043121"/>
                <a:gd name="connsiteX58" fmla="*/ 768726 w 1152758"/>
                <a:gd name="connsiteY58" fmla="*/ 1042186 h 1043121"/>
                <a:gd name="connsiteX59" fmla="*/ 769551 w 1152758"/>
                <a:gd name="connsiteY59" fmla="*/ 1041856 h 1043121"/>
                <a:gd name="connsiteX60" fmla="*/ 771036 w 1152758"/>
                <a:gd name="connsiteY60" fmla="*/ 1041031 h 1043121"/>
                <a:gd name="connsiteX61" fmla="*/ 771641 w 1152758"/>
                <a:gd name="connsiteY61" fmla="*/ 1040645 h 1043121"/>
                <a:gd name="connsiteX62" fmla="*/ 771751 w 1152758"/>
                <a:gd name="connsiteY62" fmla="*/ 1040590 h 1043121"/>
                <a:gd name="connsiteX63" fmla="*/ 1146542 w 1152758"/>
                <a:gd name="connsiteY63" fmla="*/ 775217 h 1043121"/>
                <a:gd name="connsiteX64" fmla="*/ 1146542 w 1152758"/>
                <a:gd name="connsiteY64" fmla="*/ 775217 h 1043121"/>
                <a:gd name="connsiteX65" fmla="*/ 1146817 w 1152758"/>
                <a:gd name="connsiteY65" fmla="*/ 775052 h 1043121"/>
                <a:gd name="connsiteX66" fmla="*/ 1147477 w 1152758"/>
                <a:gd name="connsiteY66" fmla="*/ 774502 h 1043121"/>
                <a:gd name="connsiteX67" fmla="*/ 1148742 w 1152758"/>
                <a:gd name="connsiteY67" fmla="*/ 773401 h 1043121"/>
                <a:gd name="connsiteX68" fmla="*/ 1149513 w 1152758"/>
                <a:gd name="connsiteY68" fmla="*/ 772466 h 1043121"/>
                <a:gd name="connsiteX69" fmla="*/ 1150393 w 1152758"/>
                <a:gd name="connsiteY69" fmla="*/ 771366 h 1043121"/>
                <a:gd name="connsiteX70" fmla="*/ 1150998 w 1152758"/>
                <a:gd name="connsiteY70" fmla="*/ 770211 h 1043121"/>
                <a:gd name="connsiteX71" fmla="*/ 1151603 w 1152758"/>
                <a:gd name="connsiteY71" fmla="*/ 768946 h 1043121"/>
                <a:gd name="connsiteX72" fmla="*/ 1151988 w 1152758"/>
                <a:gd name="connsiteY72" fmla="*/ 767680 h 1043121"/>
                <a:gd name="connsiteX73" fmla="*/ 1152318 w 1152758"/>
                <a:gd name="connsiteY73" fmla="*/ 766415 h 1043121"/>
                <a:gd name="connsiteX74" fmla="*/ 1152483 w 1152758"/>
                <a:gd name="connsiteY74" fmla="*/ 764820 h 1043121"/>
                <a:gd name="connsiteX75" fmla="*/ 1152593 w 1152758"/>
                <a:gd name="connsiteY75" fmla="*/ 763885 h 1043121"/>
                <a:gd name="connsiteX76" fmla="*/ 1152593 w 1152758"/>
                <a:gd name="connsiteY76" fmla="*/ 13698 h 1043121"/>
                <a:gd name="connsiteX77" fmla="*/ 1152758 w 1152758"/>
                <a:gd name="connsiteY77" fmla="*/ 13368 h 1043121"/>
                <a:gd name="connsiteX78" fmla="*/ 777692 w 1152758"/>
                <a:gd name="connsiteY78" fmla="*/ 286333 h 1043121"/>
                <a:gd name="connsiteX79" fmla="*/ 1125253 w 1152758"/>
                <a:gd name="connsiteY79" fmla="*/ 40268 h 1043121"/>
                <a:gd name="connsiteX80" fmla="*/ 1125253 w 1152758"/>
                <a:gd name="connsiteY80" fmla="*/ 750077 h 1043121"/>
                <a:gd name="connsiteX81" fmla="*/ 1072992 w 1152758"/>
                <a:gd name="connsiteY81" fmla="*/ 750077 h 1043121"/>
                <a:gd name="connsiteX82" fmla="*/ 1059239 w 1152758"/>
                <a:gd name="connsiteY82" fmla="*/ 763830 h 1043121"/>
                <a:gd name="connsiteX83" fmla="*/ 1072992 w 1152758"/>
                <a:gd name="connsiteY83" fmla="*/ 777582 h 1043121"/>
                <a:gd name="connsiteX84" fmla="*/ 1095767 w 1152758"/>
                <a:gd name="connsiteY84" fmla="*/ 777582 h 1043121"/>
                <a:gd name="connsiteX85" fmla="*/ 777692 w 1152758"/>
                <a:gd name="connsiteY85" fmla="*/ 1002798 h 1043121"/>
                <a:gd name="connsiteX86" fmla="*/ 777692 w 1152758"/>
                <a:gd name="connsiteY86" fmla="*/ 286333 h 1043121"/>
                <a:gd name="connsiteX87" fmla="*/ 375121 w 1152758"/>
                <a:gd name="connsiteY87" fmla="*/ 40268 h 1043121"/>
                <a:gd name="connsiteX88" fmla="*/ 375121 w 1152758"/>
                <a:gd name="connsiteY88" fmla="*/ 61667 h 1043121"/>
                <a:gd name="connsiteX89" fmla="*/ 388874 w 1152758"/>
                <a:gd name="connsiteY89" fmla="*/ 75420 h 1043121"/>
                <a:gd name="connsiteX90" fmla="*/ 402626 w 1152758"/>
                <a:gd name="connsiteY90" fmla="*/ 61667 h 1043121"/>
                <a:gd name="connsiteX91" fmla="*/ 402626 w 1152758"/>
                <a:gd name="connsiteY91" fmla="*/ 27451 h 1043121"/>
                <a:gd name="connsiteX92" fmla="*/ 1095767 w 1152758"/>
                <a:gd name="connsiteY92" fmla="*/ 27451 h 1043121"/>
                <a:gd name="connsiteX93" fmla="*/ 759539 w 1152758"/>
                <a:gd name="connsiteY93" fmla="*/ 265484 h 1043121"/>
                <a:gd name="connsiteX94" fmla="*/ 402626 w 1152758"/>
                <a:gd name="connsiteY94" fmla="*/ 265484 h 1043121"/>
                <a:gd name="connsiteX95" fmla="*/ 402626 w 1152758"/>
                <a:gd name="connsiteY95" fmla="*/ 259708 h 1043121"/>
                <a:gd name="connsiteX96" fmla="*/ 388874 w 1152758"/>
                <a:gd name="connsiteY96" fmla="*/ 245955 h 1043121"/>
                <a:gd name="connsiteX97" fmla="*/ 375121 w 1152758"/>
                <a:gd name="connsiteY97" fmla="*/ 259708 h 1043121"/>
                <a:gd name="connsiteX98" fmla="*/ 375121 w 1152758"/>
                <a:gd name="connsiteY98" fmla="*/ 265484 h 1043121"/>
                <a:gd name="connsiteX99" fmla="*/ 57047 w 1152758"/>
                <a:gd name="connsiteY99" fmla="*/ 265484 h 1043121"/>
                <a:gd name="connsiteX100" fmla="*/ 375121 w 1152758"/>
                <a:gd name="connsiteY100" fmla="*/ 40268 h 1043121"/>
                <a:gd name="connsiteX101" fmla="*/ 57047 w 1152758"/>
                <a:gd name="connsiteY101" fmla="*/ 1015615 h 1043121"/>
                <a:gd name="connsiteX102" fmla="*/ 75640 w 1152758"/>
                <a:gd name="connsiteY102" fmla="*/ 1002468 h 1043121"/>
                <a:gd name="connsiteX103" fmla="*/ 78941 w 1152758"/>
                <a:gd name="connsiteY103" fmla="*/ 983324 h 1043121"/>
                <a:gd name="connsiteX104" fmla="*/ 59797 w 1152758"/>
                <a:gd name="connsiteY104" fmla="*/ 980023 h 1043121"/>
                <a:gd name="connsiteX105" fmla="*/ 27616 w 1152758"/>
                <a:gd name="connsiteY105" fmla="*/ 1002798 h 1043121"/>
                <a:gd name="connsiteX106" fmla="*/ 27616 w 1152758"/>
                <a:gd name="connsiteY106" fmla="*/ 292989 h 1043121"/>
                <a:gd name="connsiteX107" fmla="*/ 375176 w 1152758"/>
                <a:gd name="connsiteY107" fmla="*/ 292989 h 1043121"/>
                <a:gd name="connsiteX108" fmla="*/ 375176 w 1152758"/>
                <a:gd name="connsiteY108" fmla="*/ 325721 h 1043121"/>
                <a:gd name="connsiteX109" fmla="*/ 388929 w 1152758"/>
                <a:gd name="connsiteY109" fmla="*/ 339474 h 1043121"/>
                <a:gd name="connsiteX110" fmla="*/ 402682 w 1152758"/>
                <a:gd name="connsiteY110" fmla="*/ 325721 h 1043121"/>
                <a:gd name="connsiteX111" fmla="*/ 402682 w 1152758"/>
                <a:gd name="connsiteY111" fmla="*/ 292989 h 1043121"/>
                <a:gd name="connsiteX112" fmla="*/ 750242 w 1152758"/>
                <a:gd name="connsiteY112" fmla="*/ 292989 h 1043121"/>
                <a:gd name="connsiteX113" fmla="*/ 750242 w 1152758"/>
                <a:gd name="connsiteY113" fmla="*/ 752222 h 1043121"/>
                <a:gd name="connsiteX114" fmla="*/ 742980 w 1152758"/>
                <a:gd name="connsiteY114" fmla="*/ 750132 h 1043121"/>
                <a:gd name="connsiteX115" fmla="*/ 676967 w 1152758"/>
                <a:gd name="connsiteY115" fmla="*/ 750132 h 1043121"/>
                <a:gd name="connsiteX116" fmla="*/ 663214 w 1152758"/>
                <a:gd name="connsiteY116" fmla="*/ 763885 h 1043121"/>
                <a:gd name="connsiteX117" fmla="*/ 676967 w 1152758"/>
                <a:gd name="connsiteY117" fmla="*/ 777637 h 1043121"/>
                <a:gd name="connsiteX118" fmla="*/ 742980 w 1152758"/>
                <a:gd name="connsiteY118" fmla="*/ 777637 h 1043121"/>
                <a:gd name="connsiteX119" fmla="*/ 750242 w 1152758"/>
                <a:gd name="connsiteY119" fmla="*/ 775547 h 1043121"/>
                <a:gd name="connsiteX120" fmla="*/ 750242 w 1152758"/>
                <a:gd name="connsiteY120" fmla="*/ 1015671 h 1043121"/>
                <a:gd name="connsiteX121" fmla="*/ 57047 w 1152758"/>
                <a:gd name="connsiteY121" fmla="*/ 1015671 h 1043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1152758" h="1043121">
                  <a:moveTo>
                    <a:pt x="1152758" y="13368"/>
                  </a:moveTo>
                  <a:cubicBezTo>
                    <a:pt x="1152758" y="12652"/>
                    <a:pt x="1152648" y="11937"/>
                    <a:pt x="1152538" y="11277"/>
                  </a:cubicBezTo>
                  <a:cubicBezTo>
                    <a:pt x="1152483" y="10947"/>
                    <a:pt x="1152428" y="10672"/>
                    <a:pt x="1152318" y="10397"/>
                  </a:cubicBezTo>
                  <a:cubicBezTo>
                    <a:pt x="1152263" y="10122"/>
                    <a:pt x="1152208" y="9847"/>
                    <a:pt x="1152098" y="9572"/>
                  </a:cubicBezTo>
                  <a:cubicBezTo>
                    <a:pt x="1152043" y="9352"/>
                    <a:pt x="1151933" y="9132"/>
                    <a:pt x="1151823" y="8912"/>
                  </a:cubicBezTo>
                  <a:cubicBezTo>
                    <a:pt x="1151713" y="8582"/>
                    <a:pt x="1151603" y="8307"/>
                    <a:pt x="1151438" y="8032"/>
                  </a:cubicBezTo>
                  <a:cubicBezTo>
                    <a:pt x="1151218" y="7536"/>
                    <a:pt x="1150943" y="7041"/>
                    <a:pt x="1150668" y="6601"/>
                  </a:cubicBezTo>
                  <a:cubicBezTo>
                    <a:pt x="1150503" y="6381"/>
                    <a:pt x="1150393" y="6161"/>
                    <a:pt x="1150283" y="5941"/>
                  </a:cubicBezTo>
                  <a:cubicBezTo>
                    <a:pt x="1149843" y="5281"/>
                    <a:pt x="1149293" y="4621"/>
                    <a:pt x="1148742" y="4071"/>
                  </a:cubicBezTo>
                  <a:cubicBezTo>
                    <a:pt x="1148742" y="4071"/>
                    <a:pt x="1148742" y="4071"/>
                    <a:pt x="1148687" y="4016"/>
                  </a:cubicBezTo>
                  <a:cubicBezTo>
                    <a:pt x="1148137" y="3466"/>
                    <a:pt x="1147532" y="2970"/>
                    <a:pt x="1146872" y="2530"/>
                  </a:cubicBezTo>
                  <a:cubicBezTo>
                    <a:pt x="1146652" y="2365"/>
                    <a:pt x="1146432" y="2255"/>
                    <a:pt x="1146212" y="2090"/>
                  </a:cubicBezTo>
                  <a:cubicBezTo>
                    <a:pt x="1145717" y="1815"/>
                    <a:pt x="1145277" y="1540"/>
                    <a:pt x="1144782" y="1320"/>
                  </a:cubicBezTo>
                  <a:cubicBezTo>
                    <a:pt x="1144507" y="1210"/>
                    <a:pt x="1144232" y="1100"/>
                    <a:pt x="1143956" y="990"/>
                  </a:cubicBezTo>
                  <a:cubicBezTo>
                    <a:pt x="1143461" y="770"/>
                    <a:pt x="1142911" y="660"/>
                    <a:pt x="1142361" y="495"/>
                  </a:cubicBezTo>
                  <a:cubicBezTo>
                    <a:pt x="1142086" y="440"/>
                    <a:pt x="1141811" y="330"/>
                    <a:pt x="1141536" y="275"/>
                  </a:cubicBezTo>
                  <a:cubicBezTo>
                    <a:pt x="1140711" y="110"/>
                    <a:pt x="1139886" y="0"/>
                    <a:pt x="1139005" y="0"/>
                  </a:cubicBezTo>
                  <a:lnTo>
                    <a:pt x="388874" y="0"/>
                  </a:lnTo>
                  <a:cubicBezTo>
                    <a:pt x="388049" y="0"/>
                    <a:pt x="387223" y="110"/>
                    <a:pt x="386398" y="275"/>
                  </a:cubicBezTo>
                  <a:cubicBezTo>
                    <a:pt x="386123" y="330"/>
                    <a:pt x="385848" y="385"/>
                    <a:pt x="385573" y="440"/>
                  </a:cubicBezTo>
                  <a:cubicBezTo>
                    <a:pt x="385023" y="550"/>
                    <a:pt x="384528" y="715"/>
                    <a:pt x="383978" y="935"/>
                  </a:cubicBezTo>
                  <a:cubicBezTo>
                    <a:pt x="383703" y="1045"/>
                    <a:pt x="383428" y="1155"/>
                    <a:pt x="383153" y="1265"/>
                  </a:cubicBezTo>
                  <a:cubicBezTo>
                    <a:pt x="382657" y="1485"/>
                    <a:pt x="382162" y="1760"/>
                    <a:pt x="381667" y="2090"/>
                  </a:cubicBezTo>
                  <a:cubicBezTo>
                    <a:pt x="381447" y="2200"/>
                    <a:pt x="381227" y="2310"/>
                    <a:pt x="381062" y="2475"/>
                  </a:cubicBezTo>
                  <a:cubicBezTo>
                    <a:pt x="381007" y="2530"/>
                    <a:pt x="380952" y="2530"/>
                    <a:pt x="380952" y="2530"/>
                  </a:cubicBezTo>
                  <a:lnTo>
                    <a:pt x="6161" y="267904"/>
                  </a:lnTo>
                  <a:cubicBezTo>
                    <a:pt x="6161" y="267904"/>
                    <a:pt x="6161" y="267904"/>
                    <a:pt x="6161" y="267904"/>
                  </a:cubicBezTo>
                  <a:lnTo>
                    <a:pt x="5886" y="268069"/>
                  </a:lnTo>
                  <a:cubicBezTo>
                    <a:pt x="5281" y="268509"/>
                    <a:pt x="4676" y="269004"/>
                    <a:pt x="4126" y="269555"/>
                  </a:cubicBezTo>
                  <a:cubicBezTo>
                    <a:pt x="4016" y="269665"/>
                    <a:pt x="3906" y="269774"/>
                    <a:pt x="3851" y="269885"/>
                  </a:cubicBezTo>
                  <a:cubicBezTo>
                    <a:pt x="3411" y="270380"/>
                    <a:pt x="2971" y="270875"/>
                    <a:pt x="2586" y="271425"/>
                  </a:cubicBezTo>
                  <a:cubicBezTo>
                    <a:pt x="2421" y="271645"/>
                    <a:pt x="2310" y="271920"/>
                    <a:pt x="2145" y="272140"/>
                  </a:cubicBezTo>
                  <a:cubicBezTo>
                    <a:pt x="1870" y="272580"/>
                    <a:pt x="1595" y="273075"/>
                    <a:pt x="1375" y="273515"/>
                  </a:cubicBezTo>
                  <a:cubicBezTo>
                    <a:pt x="1265" y="273790"/>
                    <a:pt x="1100" y="274066"/>
                    <a:pt x="990" y="274396"/>
                  </a:cubicBezTo>
                  <a:cubicBezTo>
                    <a:pt x="770" y="274891"/>
                    <a:pt x="660" y="275441"/>
                    <a:pt x="495" y="275991"/>
                  </a:cubicBezTo>
                  <a:cubicBezTo>
                    <a:pt x="440" y="276266"/>
                    <a:pt x="330" y="276486"/>
                    <a:pt x="275" y="276761"/>
                  </a:cubicBezTo>
                  <a:cubicBezTo>
                    <a:pt x="110" y="277586"/>
                    <a:pt x="55" y="278411"/>
                    <a:pt x="0" y="279236"/>
                  </a:cubicBezTo>
                  <a:cubicBezTo>
                    <a:pt x="0" y="279236"/>
                    <a:pt x="0" y="279291"/>
                    <a:pt x="0" y="279291"/>
                  </a:cubicBezTo>
                  <a:lnTo>
                    <a:pt x="0" y="1029423"/>
                  </a:lnTo>
                  <a:cubicBezTo>
                    <a:pt x="0" y="1029478"/>
                    <a:pt x="0" y="1029533"/>
                    <a:pt x="0" y="1029588"/>
                  </a:cubicBezTo>
                  <a:cubicBezTo>
                    <a:pt x="0" y="1030194"/>
                    <a:pt x="110" y="1030744"/>
                    <a:pt x="165" y="1031349"/>
                  </a:cubicBezTo>
                  <a:cubicBezTo>
                    <a:pt x="220" y="1031679"/>
                    <a:pt x="220" y="1032009"/>
                    <a:pt x="275" y="1032284"/>
                  </a:cubicBezTo>
                  <a:cubicBezTo>
                    <a:pt x="385" y="1032724"/>
                    <a:pt x="550" y="1033164"/>
                    <a:pt x="660" y="1033604"/>
                  </a:cubicBezTo>
                  <a:cubicBezTo>
                    <a:pt x="770" y="1034044"/>
                    <a:pt x="880" y="1034484"/>
                    <a:pt x="1100" y="1034869"/>
                  </a:cubicBezTo>
                  <a:cubicBezTo>
                    <a:pt x="1210" y="1035144"/>
                    <a:pt x="1430" y="1035419"/>
                    <a:pt x="1540" y="1035695"/>
                  </a:cubicBezTo>
                  <a:cubicBezTo>
                    <a:pt x="1815" y="1036245"/>
                    <a:pt x="2090" y="1036740"/>
                    <a:pt x="2421" y="1037235"/>
                  </a:cubicBezTo>
                  <a:cubicBezTo>
                    <a:pt x="2476" y="1037290"/>
                    <a:pt x="2476" y="1037345"/>
                    <a:pt x="2476" y="1037345"/>
                  </a:cubicBezTo>
                  <a:cubicBezTo>
                    <a:pt x="2586" y="1037510"/>
                    <a:pt x="2696" y="1037565"/>
                    <a:pt x="2806" y="1037730"/>
                  </a:cubicBezTo>
                  <a:cubicBezTo>
                    <a:pt x="3301" y="1038390"/>
                    <a:pt x="3851" y="1038995"/>
                    <a:pt x="4456" y="1039545"/>
                  </a:cubicBezTo>
                  <a:cubicBezTo>
                    <a:pt x="4731" y="1039765"/>
                    <a:pt x="5006" y="1039985"/>
                    <a:pt x="5281" y="1040205"/>
                  </a:cubicBezTo>
                  <a:cubicBezTo>
                    <a:pt x="5831" y="1040590"/>
                    <a:pt x="6381" y="1040976"/>
                    <a:pt x="6931" y="1041306"/>
                  </a:cubicBezTo>
                  <a:cubicBezTo>
                    <a:pt x="7261" y="1041471"/>
                    <a:pt x="7537" y="1041636"/>
                    <a:pt x="7867" y="1041801"/>
                  </a:cubicBezTo>
                  <a:cubicBezTo>
                    <a:pt x="8527" y="1042131"/>
                    <a:pt x="9187" y="1042351"/>
                    <a:pt x="9902" y="1042571"/>
                  </a:cubicBezTo>
                  <a:cubicBezTo>
                    <a:pt x="10177" y="1042626"/>
                    <a:pt x="10397" y="1042736"/>
                    <a:pt x="10672" y="1042791"/>
                  </a:cubicBezTo>
                  <a:cubicBezTo>
                    <a:pt x="11662" y="1043011"/>
                    <a:pt x="12653" y="1043121"/>
                    <a:pt x="13698" y="1043121"/>
                  </a:cubicBezTo>
                  <a:lnTo>
                    <a:pt x="763830" y="1043121"/>
                  </a:lnTo>
                  <a:cubicBezTo>
                    <a:pt x="764655" y="1043121"/>
                    <a:pt x="765480" y="1043011"/>
                    <a:pt x="766305" y="1042846"/>
                  </a:cubicBezTo>
                  <a:cubicBezTo>
                    <a:pt x="766580" y="1042791"/>
                    <a:pt x="766855" y="1042736"/>
                    <a:pt x="767130" y="1042681"/>
                  </a:cubicBezTo>
                  <a:cubicBezTo>
                    <a:pt x="767680" y="1042571"/>
                    <a:pt x="768175" y="1042406"/>
                    <a:pt x="768726" y="1042186"/>
                  </a:cubicBezTo>
                  <a:cubicBezTo>
                    <a:pt x="769001" y="1042076"/>
                    <a:pt x="769276" y="1041966"/>
                    <a:pt x="769551" y="1041856"/>
                  </a:cubicBezTo>
                  <a:cubicBezTo>
                    <a:pt x="770046" y="1041636"/>
                    <a:pt x="770541" y="1041361"/>
                    <a:pt x="771036" y="1041031"/>
                  </a:cubicBezTo>
                  <a:cubicBezTo>
                    <a:pt x="771256" y="1040920"/>
                    <a:pt x="771476" y="1040811"/>
                    <a:pt x="771641" y="1040645"/>
                  </a:cubicBezTo>
                  <a:cubicBezTo>
                    <a:pt x="771696" y="1040590"/>
                    <a:pt x="771751" y="1040590"/>
                    <a:pt x="771751" y="1040590"/>
                  </a:cubicBezTo>
                  <a:lnTo>
                    <a:pt x="1146542" y="775217"/>
                  </a:lnTo>
                  <a:cubicBezTo>
                    <a:pt x="1146542" y="775217"/>
                    <a:pt x="1146542" y="775217"/>
                    <a:pt x="1146542" y="775217"/>
                  </a:cubicBezTo>
                  <a:lnTo>
                    <a:pt x="1146817" y="775052"/>
                  </a:lnTo>
                  <a:cubicBezTo>
                    <a:pt x="1147037" y="774887"/>
                    <a:pt x="1147257" y="774667"/>
                    <a:pt x="1147477" y="774502"/>
                  </a:cubicBezTo>
                  <a:cubicBezTo>
                    <a:pt x="1147917" y="774117"/>
                    <a:pt x="1148357" y="773787"/>
                    <a:pt x="1148742" y="773401"/>
                  </a:cubicBezTo>
                  <a:cubicBezTo>
                    <a:pt x="1149018" y="773126"/>
                    <a:pt x="1149293" y="772741"/>
                    <a:pt x="1149513" y="772466"/>
                  </a:cubicBezTo>
                  <a:cubicBezTo>
                    <a:pt x="1149788" y="772081"/>
                    <a:pt x="1150118" y="771751"/>
                    <a:pt x="1150393" y="771366"/>
                  </a:cubicBezTo>
                  <a:cubicBezTo>
                    <a:pt x="1150613" y="770981"/>
                    <a:pt x="1150833" y="770596"/>
                    <a:pt x="1150998" y="770211"/>
                  </a:cubicBezTo>
                  <a:cubicBezTo>
                    <a:pt x="1151218" y="769826"/>
                    <a:pt x="1151438" y="769386"/>
                    <a:pt x="1151603" y="768946"/>
                  </a:cubicBezTo>
                  <a:cubicBezTo>
                    <a:pt x="1151768" y="768560"/>
                    <a:pt x="1151878" y="768120"/>
                    <a:pt x="1151988" y="767680"/>
                  </a:cubicBezTo>
                  <a:cubicBezTo>
                    <a:pt x="1152098" y="767240"/>
                    <a:pt x="1152263" y="766855"/>
                    <a:pt x="1152318" y="766415"/>
                  </a:cubicBezTo>
                  <a:cubicBezTo>
                    <a:pt x="1152428" y="765865"/>
                    <a:pt x="1152428" y="765370"/>
                    <a:pt x="1152483" y="764820"/>
                  </a:cubicBezTo>
                  <a:cubicBezTo>
                    <a:pt x="1152483" y="764490"/>
                    <a:pt x="1152593" y="764215"/>
                    <a:pt x="1152593" y="763885"/>
                  </a:cubicBezTo>
                  <a:lnTo>
                    <a:pt x="1152593" y="13698"/>
                  </a:lnTo>
                  <a:cubicBezTo>
                    <a:pt x="1152758" y="13588"/>
                    <a:pt x="1152758" y="13478"/>
                    <a:pt x="1152758" y="13368"/>
                  </a:cubicBezTo>
                  <a:close/>
                  <a:moveTo>
                    <a:pt x="777692" y="286333"/>
                  </a:moveTo>
                  <a:lnTo>
                    <a:pt x="1125253" y="40268"/>
                  </a:lnTo>
                  <a:lnTo>
                    <a:pt x="1125253" y="750077"/>
                  </a:lnTo>
                  <a:lnTo>
                    <a:pt x="1072992" y="750077"/>
                  </a:lnTo>
                  <a:cubicBezTo>
                    <a:pt x="1065401" y="750077"/>
                    <a:pt x="1059239" y="756238"/>
                    <a:pt x="1059239" y="763830"/>
                  </a:cubicBezTo>
                  <a:cubicBezTo>
                    <a:pt x="1059239" y="771421"/>
                    <a:pt x="1065401" y="777582"/>
                    <a:pt x="1072992" y="777582"/>
                  </a:cubicBezTo>
                  <a:lnTo>
                    <a:pt x="1095767" y="777582"/>
                  </a:lnTo>
                  <a:lnTo>
                    <a:pt x="777692" y="1002798"/>
                  </a:lnTo>
                  <a:lnTo>
                    <a:pt x="777692" y="286333"/>
                  </a:lnTo>
                  <a:close/>
                  <a:moveTo>
                    <a:pt x="375121" y="40268"/>
                  </a:moveTo>
                  <a:lnTo>
                    <a:pt x="375121" y="61667"/>
                  </a:lnTo>
                  <a:cubicBezTo>
                    <a:pt x="375121" y="69259"/>
                    <a:pt x="381282" y="75420"/>
                    <a:pt x="388874" y="75420"/>
                  </a:cubicBezTo>
                  <a:cubicBezTo>
                    <a:pt x="396465" y="75420"/>
                    <a:pt x="402626" y="69259"/>
                    <a:pt x="402626" y="61667"/>
                  </a:cubicBezTo>
                  <a:lnTo>
                    <a:pt x="402626" y="27451"/>
                  </a:lnTo>
                  <a:lnTo>
                    <a:pt x="1095767" y="27451"/>
                  </a:lnTo>
                  <a:lnTo>
                    <a:pt x="759539" y="265484"/>
                  </a:lnTo>
                  <a:lnTo>
                    <a:pt x="402626" y="265484"/>
                  </a:lnTo>
                  <a:lnTo>
                    <a:pt x="402626" y="259708"/>
                  </a:lnTo>
                  <a:cubicBezTo>
                    <a:pt x="402626" y="252116"/>
                    <a:pt x="396465" y="245955"/>
                    <a:pt x="388874" y="245955"/>
                  </a:cubicBezTo>
                  <a:cubicBezTo>
                    <a:pt x="381282" y="245955"/>
                    <a:pt x="375121" y="252116"/>
                    <a:pt x="375121" y="259708"/>
                  </a:cubicBezTo>
                  <a:lnTo>
                    <a:pt x="375121" y="265484"/>
                  </a:lnTo>
                  <a:lnTo>
                    <a:pt x="57047" y="265484"/>
                  </a:lnTo>
                  <a:lnTo>
                    <a:pt x="375121" y="40268"/>
                  </a:lnTo>
                  <a:close/>
                  <a:moveTo>
                    <a:pt x="57047" y="1015615"/>
                  </a:moveTo>
                  <a:lnTo>
                    <a:pt x="75640" y="1002468"/>
                  </a:lnTo>
                  <a:cubicBezTo>
                    <a:pt x="81857" y="998067"/>
                    <a:pt x="83287" y="989485"/>
                    <a:pt x="78941" y="983324"/>
                  </a:cubicBezTo>
                  <a:cubicBezTo>
                    <a:pt x="74540" y="977108"/>
                    <a:pt x="65958" y="975677"/>
                    <a:pt x="59797" y="980023"/>
                  </a:cubicBezTo>
                  <a:lnTo>
                    <a:pt x="27616" y="1002798"/>
                  </a:lnTo>
                  <a:lnTo>
                    <a:pt x="27616" y="292989"/>
                  </a:lnTo>
                  <a:lnTo>
                    <a:pt x="375176" y="292989"/>
                  </a:lnTo>
                  <a:lnTo>
                    <a:pt x="375176" y="325721"/>
                  </a:lnTo>
                  <a:cubicBezTo>
                    <a:pt x="375176" y="333312"/>
                    <a:pt x="381337" y="339474"/>
                    <a:pt x="388929" y="339474"/>
                  </a:cubicBezTo>
                  <a:cubicBezTo>
                    <a:pt x="396520" y="339474"/>
                    <a:pt x="402682" y="333312"/>
                    <a:pt x="402682" y="325721"/>
                  </a:cubicBezTo>
                  <a:lnTo>
                    <a:pt x="402682" y="292989"/>
                  </a:lnTo>
                  <a:lnTo>
                    <a:pt x="750242" y="292989"/>
                  </a:lnTo>
                  <a:lnTo>
                    <a:pt x="750242" y="752222"/>
                  </a:lnTo>
                  <a:cubicBezTo>
                    <a:pt x="748151" y="750902"/>
                    <a:pt x="745676" y="750132"/>
                    <a:pt x="742980" y="750132"/>
                  </a:cubicBezTo>
                  <a:lnTo>
                    <a:pt x="676967" y="750132"/>
                  </a:lnTo>
                  <a:cubicBezTo>
                    <a:pt x="669375" y="750132"/>
                    <a:pt x="663214" y="756293"/>
                    <a:pt x="663214" y="763885"/>
                  </a:cubicBezTo>
                  <a:cubicBezTo>
                    <a:pt x="663214" y="771476"/>
                    <a:pt x="669375" y="777637"/>
                    <a:pt x="676967" y="777637"/>
                  </a:cubicBezTo>
                  <a:lnTo>
                    <a:pt x="742980" y="777637"/>
                  </a:lnTo>
                  <a:cubicBezTo>
                    <a:pt x="745676" y="777637"/>
                    <a:pt x="748151" y="776867"/>
                    <a:pt x="750242" y="775547"/>
                  </a:cubicBezTo>
                  <a:lnTo>
                    <a:pt x="750242" y="1015671"/>
                  </a:lnTo>
                  <a:lnTo>
                    <a:pt x="57047" y="1015671"/>
                  </a:lnTo>
                  <a:close/>
                </a:path>
              </a:pathLst>
            </a:custGeom>
            <a:grpFill/>
            <a:ln w="5500" cap="flat">
              <a:noFill/>
              <a:prstDash val="solid"/>
              <a:miter/>
            </a:ln>
          </p:spPr>
          <p:txBody>
            <a:bodyPr rtlCol="0" anchor="ctr"/>
            <a:lstStyle/>
            <a:p>
              <a:endParaRPr lang="en-US"/>
            </a:p>
          </p:txBody>
        </p:sp>
        <p:sp>
          <p:nvSpPr>
            <p:cNvPr id="87" name="Freeform: Shape 86">
              <a:extLst>
                <a:ext uri="{FF2B5EF4-FFF2-40B4-BE49-F238E27FC236}">
                  <a16:creationId xmlns:a16="http://schemas.microsoft.com/office/drawing/2014/main" id="{D37819CA-59BE-47B5-9905-6E540D80DAE6}"/>
                </a:ext>
              </a:extLst>
            </p:cNvPr>
            <p:cNvSpPr/>
            <p:nvPr/>
          </p:nvSpPr>
          <p:spPr>
            <a:xfrm>
              <a:off x="5774138" y="4065258"/>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a:p>
          </p:txBody>
        </p:sp>
        <p:sp>
          <p:nvSpPr>
            <p:cNvPr id="88" name="Freeform: Shape 87">
              <a:extLst>
                <a:ext uri="{FF2B5EF4-FFF2-40B4-BE49-F238E27FC236}">
                  <a16:creationId xmlns:a16="http://schemas.microsoft.com/office/drawing/2014/main" id="{6A56A1A0-CD61-4A3F-8881-67FCCAF3433C}"/>
                </a:ext>
              </a:extLst>
            </p:cNvPr>
            <p:cNvSpPr/>
            <p:nvPr/>
          </p:nvSpPr>
          <p:spPr>
            <a:xfrm>
              <a:off x="5774138" y="4329311"/>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a:p>
          </p:txBody>
        </p:sp>
        <p:sp>
          <p:nvSpPr>
            <p:cNvPr id="89" name="Freeform: Shape 88">
              <a:extLst>
                <a:ext uri="{FF2B5EF4-FFF2-40B4-BE49-F238E27FC236}">
                  <a16:creationId xmlns:a16="http://schemas.microsoft.com/office/drawing/2014/main" id="{3431A0AC-8BA8-4E29-8983-6841A1D89529}"/>
                </a:ext>
              </a:extLst>
            </p:cNvPr>
            <p:cNvSpPr/>
            <p:nvPr/>
          </p:nvSpPr>
          <p:spPr>
            <a:xfrm>
              <a:off x="6326230" y="4701407"/>
              <a:ext cx="93518" cy="27505"/>
            </a:xfrm>
            <a:custGeom>
              <a:avLst/>
              <a:gdLst>
                <a:gd name="connsiteX0" fmla="*/ 79766 w 93518"/>
                <a:gd name="connsiteY0" fmla="*/ 0 h 27505"/>
                <a:gd name="connsiteX1" fmla="*/ 13753 w 93518"/>
                <a:gd name="connsiteY1" fmla="*/ 0 h 27505"/>
                <a:gd name="connsiteX2" fmla="*/ 0 w 93518"/>
                <a:gd name="connsiteY2" fmla="*/ 13753 h 27505"/>
                <a:gd name="connsiteX3" fmla="*/ 13753 w 93518"/>
                <a:gd name="connsiteY3" fmla="*/ 27506 h 27505"/>
                <a:gd name="connsiteX4" fmla="*/ 79766 w 93518"/>
                <a:gd name="connsiteY4" fmla="*/ 27506 h 27505"/>
                <a:gd name="connsiteX5" fmla="*/ 93519 w 93518"/>
                <a:gd name="connsiteY5" fmla="*/ 13753 h 27505"/>
                <a:gd name="connsiteX6" fmla="*/ 79766 w 93518"/>
                <a:gd name="connsiteY6" fmla="*/ 0 h 27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518" h="27505">
                  <a:moveTo>
                    <a:pt x="79766" y="0"/>
                  </a:moveTo>
                  <a:lnTo>
                    <a:pt x="13753" y="0"/>
                  </a:lnTo>
                  <a:cubicBezTo>
                    <a:pt x="6161" y="0"/>
                    <a:pt x="0" y="6161"/>
                    <a:pt x="0" y="13753"/>
                  </a:cubicBezTo>
                  <a:cubicBezTo>
                    <a:pt x="0" y="21344"/>
                    <a:pt x="6161" y="27506"/>
                    <a:pt x="13753" y="27506"/>
                  </a:cubicBezTo>
                  <a:lnTo>
                    <a:pt x="79766" y="27506"/>
                  </a:lnTo>
                  <a:cubicBezTo>
                    <a:pt x="87358" y="27506"/>
                    <a:pt x="93519" y="21344"/>
                    <a:pt x="93519" y="13753"/>
                  </a:cubicBezTo>
                  <a:cubicBezTo>
                    <a:pt x="93519" y="6161"/>
                    <a:pt x="87358" y="0"/>
                    <a:pt x="79766" y="0"/>
                  </a:cubicBezTo>
                  <a:close/>
                </a:path>
              </a:pathLst>
            </a:custGeom>
            <a:grpFill/>
            <a:ln w="5500" cap="flat">
              <a:noFill/>
              <a:prstDash val="solid"/>
              <a:miter/>
            </a:ln>
          </p:spPr>
          <p:txBody>
            <a:bodyPr rtlCol="0" anchor="ctr"/>
            <a:lstStyle/>
            <a:p>
              <a:endParaRPr lang="en-US"/>
            </a:p>
          </p:txBody>
        </p:sp>
        <p:sp>
          <p:nvSpPr>
            <p:cNvPr id="90" name="Freeform: Shape 89">
              <a:extLst>
                <a:ext uri="{FF2B5EF4-FFF2-40B4-BE49-F238E27FC236}">
                  <a16:creationId xmlns:a16="http://schemas.microsoft.com/office/drawing/2014/main" id="{71C3B127-5560-45BC-8337-396B472E1AD6}"/>
                </a:ext>
              </a:extLst>
            </p:cNvPr>
            <p:cNvSpPr/>
            <p:nvPr/>
          </p:nvSpPr>
          <p:spPr>
            <a:xfrm>
              <a:off x="6194203" y="4701407"/>
              <a:ext cx="93518" cy="27505"/>
            </a:xfrm>
            <a:custGeom>
              <a:avLst/>
              <a:gdLst>
                <a:gd name="connsiteX0" fmla="*/ 79766 w 93518"/>
                <a:gd name="connsiteY0" fmla="*/ 0 h 27505"/>
                <a:gd name="connsiteX1" fmla="*/ 13753 w 93518"/>
                <a:gd name="connsiteY1" fmla="*/ 0 h 27505"/>
                <a:gd name="connsiteX2" fmla="*/ 0 w 93518"/>
                <a:gd name="connsiteY2" fmla="*/ 13753 h 27505"/>
                <a:gd name="connsiteX3" fmla="*/ 13753 w 93518"/>
                <a:gd name="connsiteY3" fmla="*/ 27506 h 27505"/>
                <a:gd name="connsiteX4" fmla="*/ 79766 w 93518"/>
                <a:gd name="connsiteY4" fmla="*/ 27506 h 27505"/>
                <a:gd name="connsiteX5" fmla="*/ 93519 w 93518"/>
                <a:gd name="connsiteY5" fmla="*/ 13753 h 27505"/>
                <a:gd name="connsiteX6" fmla="*/ 79766 w 93518"/>
                <a:gd name="connsiteY6" fmla="*/ 0 h 27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518" h="27505">
                  <a:moveTo>
                    <a:pt x="79766" y="0"/>
                  </a:moveTo>
                  <a:lnTo>
                    <a:pt x="13753" y="0"/>
                  </a:lnTo>
                  <a:cubicBezTo>
                    <a:pt x="6161" y="0"/>
                    <a:pt x="0" y="6161"/>
                    <a:pt x="0" y="13753"/>
                  </a:cubicBezTo>
                  <a:cubicBezTo>
                    <a:pt x="0" y="21344"/>
                    <a:pt x="6161" y="27506"/>
                    <a:pt x="13753" y="27506"/>
                  </a:cubicBezTo>
                  <a:lnTo>
                    <a:pt x="79766" y="27506"/>
                  </a:lnTo>
                  <a:cubicBezTo>
                    <a:pt x="87358" y="27506"/>
                    <a:pt x="93519" y="21344"/>
                    <a:pt x="93519" y="13753"/>
                  </a:cubicBezTo>
                  <a:cubicBezTo>
                    <a:pt x="93519" y="6161"/>
                    <a:pt x="87358" y="0"/>
                    <a:pt x="79766" y="0"/>
                  </a:cubicBezTo>
                  <a:close/>
                </a:path>
              </a:pathLst>
            </a:custGeom>
            <a:grpFill/>
            <a:ln w="5500" cap="flat">
              <a:noFill/>
              <a:prstDash val="solid"/>
              <a:miter/>
            </a:ln>
          </p:spPr>
          <p:txBody>
            <a:bodyPr rtlCol="0" anchor="ctr"/>
            <a:lstStyle/>
            <a:p>
              <a:endParaRPr lang="en-US"/>
            </a:p>
          </p:txBody>
        </p:sp>
        <p:sp>
          <p:nvSpPr>
            <p:cNvPr id="91" name="Freeform: Shape 90">
              <a:extLst>
                <a:ext uri="{FF2B5EF4-FFF2-40B4-BE49-F238E27FC236}">
                  <a16:creationId xmlns:a16="http://schemas.microsoft.com/office/drawing/2014/main" id="{27D2D36D-A846-4A43-B9E3-8AD5920B67E0}"/>
                </a:ext>
              </a:extLst>
            </p:cNvPr>
            <p:cNvSpPr/>
            <p:nvPr/>
          </p:nvSpPr>
          <p:spPr>
            <a:xfrm>
              <a:off x="5774138" y="4461338"/>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a:p>
          </p:txBody>
        </p:sp>
        <p:sp>
          <p:nvSpPr>
            <p:cNvPr id="92" name="Freeform: Shape 91">
              <a:extLst>
                <a:ext uri="{FF2B5EF4-FFF2-40B4-BE49-F238E27FC236}">
                  <a16:creationId xmlns:a16="http://schemas.microsoft.com/office/drawing/2014/main" id="{DBFF9DDA-8754-4BFC-A814-4D9FC3CB535F}"/>
                </a:ext>
              </a:extLst>
            </p:cNvPr>
            <p:cNvSpPr/>
            <p:nvPr/>
          </p:nvSpPr>
          <p:spPr>
            <a:xfrm>
              <a:off x="5930149" y="4701407"/>
              <a:ext cx="93518" cy="27505"/>
            </a:xfrm>
            <a:custGeom>
              <a:avLst/>
              <a:gdLst>
                <a:gd name="connsiteX0" fmla="*/ 79766 w 93518"/>
                <a:gd name="connsiteY0" fmla="*/ 0 h 27505"/>
                <a:gd name="connsiteX1" fmla="*/ 13753 w 93518"/>
                <a:gd name="connsiteY1" fmla="*/ 0 h 27505"/>
                <a:gd name="connsiteX2" fmla="*/ 0 w 93518"/>
                <a:gd name="connsiteY2" fmla="*/ 13753 h 27505"/>
                <a:gd name="connsiteX3" fmla="*/ 13753 w 93518"/>
                <a:gd name="connsiteY3" fmla="*/ 27506 h 27505"/>
                <a:gd name="connsiteX4" fmla="*/ 79766 w 93518"/>
                <a:gd name="connsiteY4" fmla="*/ 27506 h 27505"/>
                <a:gd name="connsiteX5" fmla="*/ 93519 w 93518"/>
                <a:gd name="connsiteY5" fmla="*/ 13753 h 27505"/>
                <a:gd name="connsiteX6" fmla="*/ 79766 w 93518"/>
                <a:gd name="connsiteY6" fmla="*/ 0 h 27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518" h="27505">
                  <a:moveTo>
                    <a:pt x="79766" y="0"/>
                  </a:moveTo>
                  <a:lnTo>
                    <a:pt x="13753" y="0"/>
                  </a:lnTo>
                  <a:cubicBezTo>
                    <a:pt x="6161" y="0"/>
                    <a:pt x="0" y="6161"/>
                    <a:pt x="0" y="13753"/>
                  </a:cubicBezTo>
                  <a:cubicBezTo>
                    <a:pt x="0" y="21344"/>
                    <a:pt x="6161" y="27506"/>
                    <a:pt x="13753" y="27506"/>
                  </a:cubicBezTo>
                  <a:lnTo>
                    <a:pt x="79766" y="27506"/>
                  </a:lnTo>
                  <a:cubicBezTo>
                    <a:pt x="87358" y="27506"/>
                    <a:pt x="93519" y="21344"/>
                    <a:pt x="93519" y="13753"/>
                  </a:cubicBezTo>
                  <a:cubicBezTo>
                    <a:pt x="93519" y="6161"/>
                    <a:pt x="87358" y="0"/>
                    <a:pt x="79766" y="0"/>
                  </a:cubicBezTo>
                  <a:close/>
                </a:path>
              </a:pathLst>
            </a:custGeom>
            <a:grpFill/>
            <a:ln w="5500" cap="flat">
              <a:noFill/>
              <a:prstDash val="solid"/>
              <a:miter/>
            </a:ln>
          </p:spPr>
          <p:txBody>
            <a:bodyPr rtlCol="0" anchor="ctr"/>
            <a:lstStyle/>
            <a:p>
              <a:endParaRPr lang="en-US"/>
            </a:p>
          </p:txBody>
        </p:sp>
        <p:sp>
          <p:nvSpPr>
            <p:cNvPr id="93" name="Freeform: Shape 92">
              <a:extLst>
                <a:ext uri="{FF2B5EF4-FFF2-40B4-BE49-F238E27FC236}">
                  <a16:creationId xmlns:a16="http://schemas.microsoft.com/office/drawing/2014/main" id="{A15D7F7D-8BF0-4448-B69D-9E3432F24256}"/>
                </a:ext>
              </a:extLst>
            </p:cNvPr>
            <p:cNvSpPr/>
            <p:nvPr/>
          </p:nvSpPr>
          <p:spPr>
            <a:xfrm>
              <a:off x="5722340" y="4701407"/>
              <a:ext cx="169301" cy="64197"/>
            </a:xfrm>
            <a:custGeom>
              <a:avLst/>
              <a:gdLst>
                <a:gd name="connsiteX0" fmla="*/ 155549 w 169301"/>
                <a:gd name="connsiteY0" fmla="*/ 0 h 64197"/>
                <a:gd name="connsiteX1" fmla="*/ 89535 w 169301"/>
                <a:gd name="connsiteY1" fmla="*/ 0 h 64197"/>
                <a:gd name="connsiteX2" fmla="*/ 77543 w 169301"/>
                <a:gd name="connsiteY2" fmla="*/ 7151 h 64197"/>
                <a:gd name="connsiteX3" fmla="*/ 76773 w 169301"/>
                <a:gd name="connsiteY3" fmla="*/ 5831 h 64197"/>
                <a:gd name="connsiteX4" fmla="*/ 57629 w 169301"/>
                <a:gd name="connsiteY4" fmla="*/ 2530 h 64197"/>
                <a:gd name="connsiteX5" fmla="*/ 5808 w 169301"/>
                <a:gd name="connsiteY5" fmla="*/ 39223 h 64197"/>
                <a:gd name="connsiteX6" fmla="*/ 2508 w 169301"/>
                <a:gd name="connsiteY6" fmla="*/ 58367 h 64197"/>
                <a:gd name="connsiteX7" fmla="*/ 13730 w 169301"/>
                <a:gd name="connsiteY7" fmla="*/ 64198 h 64197"/>
                <a:gd name="connsiteX8" fmla="*/ 21652 w 169301"/>
                <a:gd name="connsiteY8" fmla="*/ 61667 h 64197"/>
                <a:gd name="connsiteX9" fmla="*/ 73472 w 169301"/>
                <a:gd name="connsiteY9" fmla="*/ 24975 h 64197"/>
                <a:gd name="connsiteX10" fmla="*/ 77543 w 169301"/>
                <a:gd name="connsiteY10" fmla="*/ 20354 h 64197"/>
                <a:gd name="connsiteX11" fmla="*/ 89535 w 169301"/>
                <a:gd name="connsiteY11" fmla="*/ 27506 h 64197"/>
                <a:gd name="connsiteX12" fmla="*/ 155549 w 169301"/>
                <a:gd name="connsiteY12" fmla="*/ 27506 h 64197"/>
                <a:gd name="connsiteX13" fmla="*/ 169302 w 169301"/>
                <a:gd name="connsiteY13" fmla="*/ 13753 h 64197"/>
                <a:gd name="connsiteX14" fmla="*/ 155549 w 169301"/>
                <a:gd name="connsiteY14" fmla="*/ 0 h 64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9301" h="64197">
                  <a:moveTo>
                    <a:pt x="155549" y="0"/>
                  </a:moveTo>
                  <a:lnTo>
                    <a:pt x="89535" y="0"/>
                  </a:lnTo>
                  <a:cubicBezTo>
                    <a:pt x="84364" y="0"/>
                    <a:pt x="79853" y="2916"/>
                    <a:pt x="77543" y="7151"/>
                  </a:cubicBezTo>
                  <a:cubicBezTo>
                    <a:pt x="77268" y="6711"/>
                    <a:pt x="77103" y="6216"/>
                    <a:pt x="76773" y="5831"/>
                  </a:cubicBezTo>
                  <a:cubicBezTo>
                    <a:pt x="72372" y="-385"/>
                    <a:pt x="63790" y="-1815"/>
                    <a:pt x="57629" y="2530"/>
                  </a:cubicBezTo>
                  <a:lnTo>
                    <a:pt x="5808" y="39223"/>
                  </a:lnTo>
                  <a:cubicBezTo>
                    <a:pt x="-408" y="43624"/>
                    <a:pt x="-1838" y="52206"/>
                    <a:pt x="2508" y="58367"/>
                  </a:cubicBezTo>
                  <a:cubicBezTo>
                    <a:pt x="5203" y="62163"/>
                    <a:pt x="9439" y="64198"/>
                    <a:pt x="13730" y="64198"/>
                  </a:cubicBezTo>
                  <a:cubicBezTo>
                    <a:pt x="16481" y="64198"/>
                    <a:pt x="19231" y="63373"/>
                    <a:pt x="21652" y="61667"/>
                  </a:cubicBezTo>
                  <a:lnTo>
                    <a:pt x="73472" y="24975"/>
                  </a:lnTo>
                  <a:cubicBezTo>
                    <a:pt x="75232" y="23710"/>
                    <a:pt x="76553" y="22114"/>
                    <a:pt x="77543" y="20354"/>
                  </a:cubicBezTo>
                  <a:cubicBezTo>
                    <a:pt x="79908" y="24590"/>
                    <a:pt x="84364" y="27506"/>
                    <a:pt x="89535" y="27506"/>
                  </a:cubicBezTo>
                  <a:lnTo>
                    <a:pt x="155549" y="27506"/>
                  </a:lnTo>
                  <a:cubicBezTo>
                    <a:pt x="163140" y="27506"/>
                    <a:pt x="169302" y="21344"/>
                    <a:pt x="169302" y="13753"/>
                  </a:cubicBezTo>
                  <a:cubicBezTo>
                    <a:pt x="169302" y="6161"/>
                    <a:pt x="163140" y="0"/>
                    <a:pt x="155549" y="0"/>
                  </a:cubicBezTo>
                  <a:close/>
                </a:path>
              </a:pathLst>
            </a:custGeom>
            <a:grpFill/>
            <a:ln w="5500" cap="flat">
              <a:noFill/>
              <a:prstDash val="solid"/>
              <a:miter/>
            </a:ln>
          </p:spPr>
          <p:txBody>
            <a:bodyPr rtlCol="0" anchor="ctr"/>
            <a:lstStyle/>
            <a:p>
              <a:endParaRPr lang="en-US"/>
            </a:p>
          </p:txBody>
        </p:sp>
        <p:sp>
          <p:nvSpPr>
            <p:cNvPr id="94" name="Freeform: Shape 93">
              <a:extLst>
                <a:ext uri="{FF2B5EF4-FFF2-40B4-BE49-F238E27FC236}">
                  <a16:creationId xmlns:a16="http://schemas.microsoft.com/office/drawing/2014/main" id="{11D15BD0-B58D-4CF9-B657-1DCFACE8852C}"/>
                </a:ext>
              </a:extLst>
            </p:cNvPr>
            <p:cNvSpPr/>
            <p:nvPr/>
          </p:nvSpPr>
          <p:spPr>
            <a:xfrm>
              <a:off x="5774138" y="4593365"/>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a:p>
          </p:txBody>
        </p:sp>
        <p:sp>
          <p:nvSpPr>
            <p:cNvPr id="95" name="Freeform: Shape 94">
              <a:extLst>
                <a:ext uri="{FF2B5EF4-FFF2-40B4-BE49-F238E27FC236}">
                  <a16:creationId xmlns:a16="http://schemas.microsoft.com/office/drawing/2014/main" id="{EF4E45EC-8D45-4213-9537-FAF302D7220A}"/>
                </a:ext>
              </a:extLst>
            </p:cNvPr>
            <p:cNvSpPr/>
            <p:nvPr/>
          </p:nvSpPr>
          <p:spPr>
            <a:xfrm>
              <a:off x="5506862" y="4852490"/>
              <a:ext cx="81315" cy="65605"/>
            </a:xfrm>
            <a:custGeom>
              <a:avLst/>
              <a:gdLst>
                <a:gd name="connsiteX0" fmla="*/ 59664 w 81315"/>
                <a:gd name="connsiteY0" fmla="*/ 2508 h 65605"/>
                <a:gd name="connsiteX1" fmla="*/ 5808 w 81315"/>
                <a:gd name="connsiteY1" fmla="*/ 40631 h 65605"/>
                <a:gd name="connsiteX2" fmla="*/ 2508 w 81315"/>
                <a:gd name="connsiteY2" fmla="*/ 59774 h 65605"/>
                <a:gd name="connsiteX3" fmla="*/ 13730 w 81315"/>
                <a:gd name="connsiteY3" fmla="*/ 65606 h 65605"/>
                <a:gd name="connsiteX4" fmla="*/ 21652 w 81315"/>
                <a:gd name="connsiteY4" fmla="*/ 63075 h 65605"/>
                <a:gd name="connsiteX5" fmla="*/ 75508 w 81315"/>
                <a:gd name="connsiteY5" fmla="*/ 24952 h 65605"/>
                <a:gd name="connsiteX6" fmla="*/ 78808 w 81315"/>
                <a:gd name="connsiteY6" fmla="*/ 5808 h 65605"/>
                <a:gd name="connsiteX7" fmla="*/ 59664 w 81315"/>
                <a:gd name="connsiteY7" fmla="*/ 2508 h 65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315" h="65605">
                  <a:moveTo>
                    <a:pt x="59664" y="2508"/>
                  </a:moveTo>
                  <a:lnTo>
                    <a:pt x="5808" y="40631"/>
                  </a:lnTo>
                  <a:cubicBezTo>
                    <a:pt x="-408" y="45031"/>
                    <a:pt x="-1838" y="53613"/>
                    <a:pt x="2508" y="59774"/>
                  </a:cubicBezTo>
                  <a:cubicBezTo>
                    <a:pt x="5203" y="63570"/>
                    <a:pt x="9439" y="65606"/>
                    <a:pt x="13730" y="65606"/>
                  </a:cubicBezTo>
                  <a:cubicBezTo>
                    <a:pt x="16481" y="65606"/>
                    <a:pt x="19231" y="64780"/>
                    <a:pt x="21652" y="63075"/>
                  </a:cubicBezTo>
                  <a:lnTo>
                    <a:pt x="75508" y="24952"/>
                  </a:lnTo>
                  <a:cubicBezTo>
                    <a:pt x="81724" y="20551"/>
                    <a:pt x="83154" y="11970"/>
                    <a:pt x="78808" y="5808"/>
                  </a:cubicBezTo>
                  <a:cubicBezTo>
                    <a:pt x="74462" y="-408"/>
                    <a:pt x="65881" y="-1838"/>
                    <a:pt x="59664" y="2508"/>
                  </a:cubicBezTo>
                  <a:close/>
                </a:path>
              </a:pathLst>
            </a:custGeom>
            <a:grpFill/>
            <a:ln w="5500" cap="flat">
              <a:noFill/>
              <a:prstDash val="solid"/>
              <a:miter/>
            </a:ln>
          </p:spPr>
          <p:txBody>
            <a:bodyPr rtlCol="0" anchor="ctr"/>
            <a:lstStyle/>
            <a:p>
              <a:endParaRPr lang="en-US"/>
            </a:p>
          </p:txBody>
        </p:sp>
        <p:sp>
          <p:nvSpPr>
            <p:cNvPr id="96" name="Freeform: Shape 95">
              <a:extLst>
                <a:ext uri="{FF2B5EF4-FFF2-40B4-BE49-F238E27FC236}">
                  <a16:creationId xmlns:a16="http://schemas.microsoft.com/office/drawing/2014/main" id="{81491E09-E046-43B0-BA6E-93BB0EA5FEB5}"/>
                </a:ext>
              </a:extLst>
            </p:cNvPr>
            <p:cNvSpPr/>
            <p:nvPr/>
          </p:nvSpPr>
          <p:spPr>
            <a:xfrm>
              <a:off x="5614628" y="4776221"/>
              <a:ext cx="81315" cy="65629"/>
            </a:xfrm>
            <a:custGeom>
              <a:avLst/>
              <a:gdLst>
                <a:gd name="connsiteX0" fmla="*/ 59664 w 81315"/>
                <a:gd name="connsiteY0" fmla="*/ 2532 h 65629"/>
                <a:gd name="connsiteX1" fmla="*/ 5808 w 81315"/>
                <a:gd name="connsiteY1" fmla="*/ 40654 h 65629"/>
                <a:gd name="connsiteX2" fmla="*/ 2508 w 81315"/>
                <a:gd name="connsiteY2" fmla="*/ 59798 h 65629"/>
                <a:gd name="connsiteX3" fmla="*/ 13730 w 81315"/>
                <a:gd name="connsiteY3" fmla="*/ 65630 h 65629"/>
                <a:gd name="connsiteX4" fmla="*/ 21652 w 81315"/>
                <a:gd name="connsiteY4" fmla="*/ 63099 h 65629"/>
                <a:gd name="connsiteX5" fmla="*/ 75508 w 81315"/>
                <a:gd name="connsiteY5" fmla="*/ 24976 h 65629"/>
                <a:gd name="connsiteX6" fmla="*/ 78808 w 81315"/>
                <a:gd name="connsiteY6" fmla="*/ 5832 h 65629"/>
                <a:gd name="connsiteX7" fmla="*/ 59664 w 81315"/>
                <a:gd name="connsiteY7" fmla="*/ 2532 h 65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315" h="65629">
                  <a:moveTo>
                    <a:pt x="59664" y="2532"/>
                  </a:moveTo>
                  <a:lnTo>
                    <a:pt x="5808" y="40654"/>
                  </a:lnTo>
                  <a:cubicBezTo>
                    <a:pt x="-408" y="45055"/>
                    <a:pt x="-1838" y="53637"/>
                    <a:pt x="2508" y="59798"/>
                  </a:cubicBezTo>
                  <a:cubicBezTo>
                    <a:pt x="5203" y="63594"/>
                    <a:pt x="9439" y="65630"/>
                    <a:pt x="13730" y="65630"/>
                  </a:cubicBezTo>
                  <a:cubicBezTo>
                    <a:pt x="16481" y="65630"/>
                    <a:pt x="19231" y="64804"/>
                    <a:pt x="21652" y="63099"/>
                  </a:cubicBezTo>
                  <a:lnTo>
                    <a:pt x="75508" y="24976"/>
                  </a:lnTo>
                  <a:cubicBezTo>
                    <a:pt x="81724" y="20575"/>
                    <a:pt x="83154" y="11994"/>
                    <a:pt x="78808" y="5832"/>
                  </a:cubicBezTo>
                  <a:cubicBezTo>
                    <a:pt x="74462" y="-384"/>
                    <a:pt x="65881" y="-1869"/>
                    <a:pt x="59664" y="2532"/>
                  </a:cubicBezTo>
                  <a:close/>
                </a:path>
              </a:pathLst>
            </a:custGeom>
            <a:grpFill/>
            <a:ln w="5500" cap="flat">
              <a:noFill/>
              <a:prstDash val="solid"/>
              <a:miter/>
            </a:ln>
          </p:spPr>
          <p:txBody>
            <a:bodyPr rtlCol="0" anchor="ctr"/>
            <a:lstStyle/>
            <a:p>
              <a:endParaRPr lang="en-US"/>
            </a:p>
          </p:txBody>
        </p:sp>
      </p:grpSp>
      <p:grpSp>
        <p:nvGrpSpPr>
          <p:cNvPr id="124" name="Group 123">
            <a:extLst>
              <a:ext uri="{FF2B5EF4-FFF2-40B4-BE49-F238E27FC236}">
                <a16:creationId xmlns:a16="http://schemas.microsoft.com/office/drawing/2014/main" id="{4432CD86-5637-4983-955F-E7E075766EE3}"/>
              </a:ext>
            </a:extLst>
          </p:cNvPr>
          <p:cNvGrpSpPr/>
          <p:nvPr/>
        </p:nvGrpSpPr>
        <p:grpSpPr>
          <a:xfrm>
            <a:off x="6903310" y="4823606"/>
            <a:ext cx="1322060" cy="1387380"/>
            <a:chOff x="6877991" y="4084072"/>
            <a:chExt cx="1322060" cy="1387380"/>
          </a:xfrm>
          <a:solidFill>
            <a:schemeClr val="accent4"/>
          </a:solidFill>
        </p:grpSpPr>
        <p:sp>
          <p:nvSpPr>
            <p:cNvPr id="98" name="Freeform: Shape 97">
              <a:extLst>
                <a:ext uri="{FF2B5EF4-FFF2-40B4-BE49-F238E27FC236}">
                  <a16:creationId xmlns:a16="http://schemas.microsoft.com/office/drawing/2014/main" id="{5343510A-34F9-4146-A16C-6CAF47374FBB}"/>
                </a:ext>
              </a:extLst>
            </p:cNvPr>
            <p:cNvSpPr/>
            <p:nvPr/>
          </p:nvSpPr>
          <p:spPr>
            <a:xfrm>
              <a:off x="6877991" y="4084072"/>
              <a:ext cx="1322060" cy="1387380"/>
            </a:xfrm>
            <a:custGeom>
              <a:avLst/>
              <a:gdLst>
                <a:gd name="connsiteX0" fmla="*/ 1321147 w 1322060"/>
                <a:gd name="connsiteY0" fmla="*/ 1135320 h 1387380"/>
                <a:gd name="connsiteX1" fmla="*/ 1321753 w 1322060"/>
                <a:gd name="connsiteY1" fmla="*/ 1133174 h 1387380"/>
                <a:gd name="connsiteX2" fmla="*/ 1321917 w 1322060"/>
                <a:gd name="connsiteY2" fmla="*/ 1132459 h 1387380"/>
                <a:gd name="connsiteX3" fmla="*/ 1322028 w 1322060"/>
                <a:gd name="connsiteY3" fmla="*/ 1129489 h 1387380"/>
                <a:gd name="connsiteX4" fmla="*/ 1321917 w 1322060"/>
                <a:gd name="connsiteY4" fmla="*/ 1128938 h 1387380"/>
                <a:gd name="connsiteX5" fmla="*/ 1321478 w 1322060"/>
                <a:gd name="connsiteY5" fmla="*/ 1126628 h 1387380"/>
                <a:gd name="connsiteX6" fmla="*/ 1321147 w 1322060"/>
                <a:gd name="connsiteY6" fmla="*/ 1125693 h 1387380"/>
                <a:gd name="connsiteX7" fmla="*/ 1320322 w 1322060"/>
                <a:gd name="connsiteY7" fmla="*/ 1123877 h 1387380"/>
                <a:gd name="connsiteX8" fmla="*/ 1320102 w 1322060"/>
                <a:gd name="connsiteY8" fmla="*/ 1123382 h 1387380"/>
                <a:gd name="connsiteX9" fmla="*/ 639835 w 1322060"/>
                <a:gd name="connsiteY9" fmla="*/ 6546 h 1387380"/>
                <a:gd name="connsiteX10" fmla="*/ 639174 w 1322060"/>
                <a:gd name="connsiteY10" fmla="*/ 5611 h 1387380"/>
                <a:gd name="connsiteX11" fmla="*/ 638679 w 1322060"/>
                <a:gd name="connsiteY11" fmla="*/ 4896 h 1387380"/>
                <a:gd name="connsiteX12" fmla="*/ 637304 w 1322060"/>
                <a:gd name="connsiteY12" fmla="*/ 3466 h 1387380"/>
                <a:gd name="connsiteX13" fmla="*/ 636754 w 1322060"/>
                <a:gd name="connsiteY13" fmla="*/ 3026 h 1387380"/>
                <a:gd name="connsiteX14" fmla="*/ 635379 w 1322060"/>
                <a:gd name="connsiteY14" fmla="*/ 2035 h 1387380"/>
                <a:gd name="connsiteX15" fmla="*/ 634608 w 1322060"/>
                <a:gd name="connsiteY15" fmla="*/ 1650 h 1387380"/>
                <a:gd name="connsiteX16" fmla="*/ 633343 w 1322060"/>
                <a:gd name="connsiteY16" fmla="*/ 1045 h 1387380"/>
                <a:gd name="connsiteX17" fmla="*/ 633013 w 1322060"/>
                <a:gd name="connsiteY17" fmla="*/ 880 h 1387380"/>
                <a:gd name="connsiteX18" fmla="*/ 632463 w 1322060"/>
                <a:gd name="connsiteY18" fmla="*/ 715 h 1387380"/>
                <a:gd name="connsiteX19" fmla="*/ 631143 w 1322060"/>
                <a:gd name="connsiteY19" fmla="*/ 330 h 1387380"/>
                <a:gd name="connsiteX20" fmla="*/ 630208 w 1322060"/>
                <a:gd name="connsiteY20" fmla="*/ 165 h 1387380"/>
                <a:gd name="connsiteX21" fmla="*/ 628997 w 1322060"/>
                <a:gd name="connsiteY21" fmla="*/ 55 h 1387380"/>
                <a:gd name="connsiteX22" fmla="*/ 627952 w 1322060"/>
                <a:gd name="connsiteY22" fmla="*/ 0 h 1387380"/>
                <a:gd name="connsiteX23" fmla="*/ 626797 w 1322060"/>
                <a:gd name="connsiteY23" fmla="*/ 110 h 1387380"/>
                <a:gd name="connsiteX24" fmla="*/ 625697 w 1322060"/>
                <a:gd name="connsiteY24" fmla="*/ 220 h 1387380"/>
                <a:gd name="connsiteX25" fmla="*/ 625587 w 1322060"/>
                <a:gd name="connsiteY25" fmla="*/ 220 h 1387380"/>
                <a:gd name="connsiteX26" fmla="*/ 624596 w 1322060"/>
                <a:gd name="connsiteY26" fmla="*/ 495 h 1387380"/>
                <a:gd name="connsiteX27" fmla="*/ 623551 w 1322060"/>
                <a:gd name="connsiteY27" fmla="*/ 770 h 1387380"/>
                <a:gd name="connsiteX28" fmla="*/ 621571 w 1322060"/>
                <a:gd name="connsiteY28" fmla="*/ 1650 h 1387380"/>
                <a:gd name="connsiteX29" fmla="*/ 620856 w 1322060"/>
                <a:gd name="connsiteY29" fmla="*/ 2090 h 1387380"/>
                <a:gd name="connsiteX30" fmla="*/ 619701 w 1322060"/>
                <a:gd name="connsiteY30" fmla="*/ 2861 h 1387380"/>
                <a:gd name="connsiteX31" fmla="*/ 619040 w 1322060"/>
                <a:gd name="connsiteY31" fmla="*/ 3466 h 1387380"/>
                <a:gd name="connsiteX32" fmla="*/ 618050 w 1322060"/>
                <a:gd name="connsiteY32" fmla="*/ 4401 h 1387380"/>
                <a:gd name="connsiteX33" fmla="*/ 617500 w 1322060"/>
                <a:gd name="connsiteY33" fmla="*/ 5061 h 1387380"/>
                <a:gd name="connsiteX34" fmla="*/ 616620 w 1322060"/>
                <a:gd name="connsiteY34" fmla="*/ 6271 h 1387380"/>
                <a:gd name="connsiteX35" fmla="*/ 616345 w 1322060"/>
                <a:gd name="connsiteY35" fmla="*/ 6656 h 1387380"/>
                <a:gd name="connsiteX36" fmla="*/ 1925 w 1322060"/>
                <a:gd name="connsiteY36" fmla="*/ 1013470 h 1387380"/>
                <a:gd name="connsiteX37" fmla="*/ 1815 w 1322060"/>
                <a:gd name="connsiteY37" fmla="*/ 1013690 h 1387380"/>
                <a:gd name="connsiteX38" fmla="*/ 1375 w 1322060"/>
                <a:gd name="connsiteY38" fmla="*/ 1014570 h 1387380"/>
                <a:gd name="connsiteX39" fmla="*/ 770 w 1322060"/>
                <a:gd name="connsiteY39" fmla="*/ 1016001 h 1387380"/>
                <a:gd name="connsiteX40" fmla="*/ 495 w 1322060"/>
                <a:gd name="connsiteY40" fmla="*/ 1016936 h 1387380"/>
                <a:gd name="connsiteX41" fmla="*/ 165 w 1322060"/>
                <a:gd name="connsiteY41" fmla="*/ 1018421 h 1387380"/>
                <a:gd name="connsiteX42" fmla="*/ 55 w 1322060"/>
                <a:gd name="connsiteY42" fmla="*/ 1019411 h 1387380"/>
                <a:gd name="connsiteX43" fmla="*/ 0 w 1322060"/>
                <a:gd name="connsiteY43" fmla="*/ 1021006 h 1387380"/>
                <a:gd name="connsiteX44" fmla="*/ 55 w 1322060"/>
                <a:gd name="connsiteY44" fmla="*/ 1021942 h 1387380"/>
                <a:gd name="connsiteX45" fmla="*/ 385 w 1322060"/>
                <a:gd name="connsiteY45" fmla="*/ 1023867 h 1387380"/>
                <a:gd name="connsiteX46" fmla="*/ 495 w 1322060"/>
                <a:gd name="connsiteY46" fmla="*/ 1024362 h 1387380"/>
                <a:gd name="connsiteX47" fmla="*/ 550 w 1322060"/>
                <a:gd name="connsiteY47" fmla="*/ 1024472 h 1387380"/>
                <a:gd name="connsiteX48" fmla="*/ 990 w 1322060"/>
                <a:gd name="connsiteY48" fmla="*/ 1025628 h 1387380"/>
                <a:gd name="connsiteX49" fmla="*/ 1375 w 1322060"/>
                <a:gd name="connsiteY49" fmla="*/ 1026618 h 1387380"/>
                <a:gd name="connsiteX50" fmla="*/ 1871 w 1322060"/>
                <a:gd name="connsiteY50" fmla="*/ 1027443 h 1387380"/>
                <a:gd name="connsiteX51" fmla="*/ 2586 w 1322060"/>
                <a:gd name="connsiteY51" fmla="*/ 1028598 h 1387380"/>
                <a:gd name="connsiteX52" fmla="*/ 3081 w 1322060"/>
                <a:gd name="connsiteY52" fmla="*/ 1029203 h 1387380"/>
                <a:gd name="connsiteX53" fmla="*/ 4071 w 1322060"/>
                <a:gd name="connsiteY53" fmla="*/ 1030303 h 1387380"/>
                <a:gd name="connsiteX54" fmla="*/ 4236 w 1322060"/>
                <a:gd name="connsiteY54" fmla="*/ 1030469 h 1387380"/>
                <a:gd name="connsiteX55" fmla="*/ 370390 w 1322060"/>
                <a:gd name="connsiteY55" fmla="*/ 1383530 h 1387380"/>
                <a:gd name="connsiteX56" fmla="*/ 370500 w 1322060"/>
                <a:gd name="connsiteY56" fmla="*/ 1383640 h 1387380"/>
                <a:gd name="connsiteX57" fmla="*/ 370555 w 1322060"/>
                <a:gd name="connsiteY57" fmla="*/ 1383695 h 1387380"/>
                <a:gd name="connsiteX58" fmla="*/ 371600 w 1322060"/>
                <a:gd name="connsiteY58" fmla="*/ 1384520 h 1387380"/>
                <a:gd name="connsiteX59" fmla="*/ 372535 w 1322060"/>
                <a:gd name="connsiteY59" fmla="*/ 1385235 h 1387380"/>
                <a:gd name="connsiteX60" fmla="*/ 373966 w 1322060"/>
                <a:gd name="connsiteY60" fmla="*/ 1385950 h 1387380"/>
                <a:gd name="connsiteX61" fmla="*/ 374846 w 1322060"/>
                <a:gd name="connsiteY61" fmla="*/ 1386390 h 1387380"/>
                <a:gd name="connsiteX62" fmla="*/ 376661 w 1322060"/>
                <a:gd name="connsiteY62" fmla="*/ 1386941 h 1387380"/>
                <a:gd name="connsiteX63" fmla="*/ 377321 w 1322060"/>
                <a:gd name="connsiteY63" fmla="*/ 1387161 h 1387380"/>
                <a:gd name="connsiteX64" fmla="*/ 379907 w 1322060"/>
                <a:gd name="connsiteY64" fmla="*/ 1387381 h 1387380"/>
                <a:gd name="connsiteX65" fmla="*/ 379907 w 1322060"/>
                <a:gd name="connsiteY65" fmla="*/ 1387381 h 1387380"/>
                <a:gd name="connsiteX66" fmla="*/ 379907 w 1322060"/>
                <a:gd name="connsiteY66" fmla="*/ 1387381 h 1387380"/>
                <a:gd name="connsiteX67" fmla="*/ 383043 w 1322060"/>
                <a:gd name="connsiteY67" fmla="*/ 1386996 h 1387380"/>
                <a:gd name="connsiteX68" fmla="*/ 383373 w 1322060"/>
                <a:gd name="connsiteY68" fmla="*/ 1386941 h 1387380"/>
                <a:gd name="connsiteX69" fmla="*/ 1311851 w 1322060"/>
                <a:gd name="connsiteY69" fmla="*/ 1143791 h 1387380"/>
                <a:gd name="connsiteX70" fmla="*/ 1311851 w 1322060"/>
                <a:gd name="connsiteY70" fmla="*/ 1143791 h 1387380"/>
                <a:gd name="connsiteX71" fmla="*/ 1311906 w 1322060"/>
                <a:gd name="connsiteY71" fmla="*/ 1143791 h 1387380"/>
                <a:gd name="connsiteX72" fmla="*/ 1314986 w 1322060"/>
                <a:gd name="connsiteY72" fmla="*/ 1142526 h 1387380"/>
                <a:gd name="connsiteX73" fmla="*/ 1315811 w 1322060"/>
                <a:gd name="connsiteY73" fmla="*/ 1141921 h 1387380"/>
                <a:gd name="connsiteX74" fmla="*/ 1317682 w 1322060"/>
                <a:gd name="connsiteY74" fmla="*/ 1140491 h 1387380"/>
                <a:gd name="connsiteX75" fmla="*/ 1318507 w 1322060"/>
                <a:gd name="connsiteY75" fmla="*/ 1139610 h 1387380"/>
                <a:gd name="connsiteX76" fmla="*/ 1319882 w 1322060"/>
                <a:gd name="connsiteY76" fmla="*/ 1137795 h 1387380"/>
                <a:gd name="connsiteX77" fmla="*/ 1320212 w 1322060"/>
                <a:gd name="connsiteY77" fmla="*/ 1137355 h 1387380"/>
                <a:gd name="connsiteX78" fmla="*/ 1320707 w 1322060"/>
                <a:gd name="connsiteY78" fmla="*/ 1136310 h 1387380"/>
                <a:gd name="connsiteX79" fmla="*/ 1321092 w 1322060"/>
                <a:gd name="connsiteY79" fmla="*/ 1135595 h 1387380"/>
                <a:gd name="connsiteX80" fmla="*/ 1321147 w 1322060"/>
                <a:gd name="connsiteY80" fmla="*/ 1135320 h 1387380"/>
                <a:gd name="connsiteX81" fmla="*/ 40488 w 1322060"/>
                <a:gd name="connsiteY81" fmla="*/ 1027388 h 1387380"/>
                <a:gd name="connsiteX82" fmla="*/ 80921 w 1322060"/>
                <a:gd name="connsiteY82" fmla="*/ 1016056 h 1387380"/>
                <a:gd name="connsiteX83" fmla="*/ 90438 w 1322060"/>
                <a:gd name="connsiteY83" fmla="*/ 999112 h 1387380"/>
                <a:gd name="connsiteX84" fmla="*/ 73495 w 1322060"/>
                <a:gd name="connsiteY84" fmla="*/ 989595 h 1387380"/>
                <a:gd name="connsiteX85" fmla="*/ 43624 w 1322060"/>
                <a:gd name="connsiteY85" fmla="*/ 997957 h 1387380"/>
                <a:gd name="connsiteX86" fmla="*/ 601272 w 1322060"/>
                <a:gd name="connsiteY86" fmla="*/ 84057 h 1387380"/>
                <a:gd name="connsiteX87" fmla="*/ 455547 w 1322060"/>
                <a:gd name="connsiteY87" fmla="*/ 882378 h 1387380"/>
                <a:gd name="connsiteX88" fmla="*/ 454832 w 1322060"/>
                <a:gd name="connsiteY88" fmla="*/ 882488 h 1387380"/>
                <a:gd name="connsiteX89" fmla="*/ 391294 w 1322060"/>
                <a:gd name="connsiteY89" fmla="*/ 900312 h 1387380"/>
                <a:gd name="connsiteX90" fmla="*/ 381777 w 1322060"/>
                <a:gd name="connsiteY90" fmla="*/ 917256 h 1387380"/>
                <a:gd name="connsiteX91" fmla="*/ 395035 w 1322060"/>
                <a:gd name="connsiteY91" fmla="*/ 927323 h 1387380"/>
                <a:gd name="connsiteX92" fmla="*/ 398776 w 1322060"/>
                <a:gd name="connsiteY92" fmla="*/ 926827 h 1387380"/>
                <a:gd name="connsiteX93" fmla="*/ 450101 w 1322060"/>
                <a:gd name="connsiteY93" fmla="*/ 912415 h 1387380"/>
                <a:gd name="connsiteX94" fmla="*/ 370940 w 1322060"/>
                <a:gd name="connsiteY94" fmla="*/ 1346012 h 1387380"/>
                <a:gd name="connsiteX95" fmla="*/ 40488 w 1322060"/>
                <a:gd name="connsiteY95" fmla="*/ 1027388 h 1387380"/>
                <a:gd name="connsiteX96" fmla="*/ 635159 w 1322060"/>
                <a:gd name="connsiteY96" fmla="*/ 51710 h 1387380"/>
                <a:gd name="connsiteX97" fmla="*/ 638129 w 1322060"/>
                <a:gd name="connsiteY97" fmla="*/ 56551 h 1387380"/>
                <a:gd name="connsiteX98" fmla="*/ 635214 w 1322060"/>
                <a:gd name="connsiteY98" fmla="*/ 56716 h 1387380"/>
                <a:gd name="connsiteX99" fmla="*/ 634223 w 1322060"/>
                <a:gd name="connsiteY99" fmla="*/ 56991 h 1387380"/>
                <a:gd name="connsiteX100" fmla="*/ 635159 w 1322060"/>
                <a:gd name="connsiteY100" fmla="*/ 51710 h 1387380"/>
                <a:gd name="connsiteX101" fmla="*/ 627402 w 1322060"/>
                <a:gd name="connsiteY101" fmla="*/ 94234 h 1387380"/>
                <a:gd name="connsiteX102" fmla="*/ 634553 w 1322060"/>
                <a:gd name="connsiteY102" fmla="*/ 137693 h 1387380"/>
                <a:gd name="connsiteX103" fmla="*/ 648086 w 1322060"/>
                <a:gd name="connsiteY103" fmla="*/ 149190 h 1387380"/>
                <a:gd name="connsiteX104" fmla="*/ 650342 w 1322060"/>
                <a:gd name="connsiteY104" fmla="*/ 149025 h 1387380"/>
                <a:gd name="connsiteX105" fmla="*/ 661674 w 1322060"/>
                <a:gd name="connsiteY105" fmla="*/ 133237 h 1387380"/>
                <a:gd name="connsiteX106" fmla="*/ 653147 w 1322060"/>
                <a:gd name="connsiteY106" fmla="*/ 81251 h 1387380"/>
                <a:gd name="connsiteX107" fmla="*/ 1268392 w 1322060"/>
                <a:gd name="connsiteY107" fmla="*/ 1091476 h 1387380"/>
                <a:gd name="connsiteX108" fmla="*/ 1258160 w 1322060"/>
                <a:gd name="connsiteY108" fmla="*/ 1085535 h 1387380"/>
                <a:gd name="connsiteX109" fmla="*/ 1239346 w 1322060"/>
                <a:gd name="connsiteY109" fmla="*/ 1090541 h 1387380"/>
                <a:gd name="connsiteX110" fmla="*/ 1244352 w 1322060"/>
                <a:gd name="connsiteY110" fmla="*/ 1109354 h 1387380"/>
                <a:gd name="connsiteX111" fmla="*/ 1272628 w 1322060"/>
                <a:gd name="connsiteY111" fmla="*/ 1125803 h 1387380"/>
                <a:gd name="connsiteX112" fmla="*/ 397235 w 1322060"/>
                <a:gd name="connsiteY112" fmla="*/ 1354924 h 1387380"/>
                <a:gd name="connsiteX113" fmla="*/ 627402 w 1322060"/>
                <a:gd name="connsiteY113" fmla="*/ 94234 h 1387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Lst>
              <a:rect l="l" t="t" r="r" b="b"/>
              <a:pathLst>
                <a:path w="1322060" h="1387380">
                  <a:moveTo>
                    <a:pt x="1321147" y="1135320"/>
                  </a:moveTo>
                  <a:cubicBezTo>
                    <a:pt x="1321422" y="1134605"/>
                    <a:pt x="1321587" y="1133889"/>
                    <a:pt x="1321753" y="1133174"/>
                  </a:cubicBezTo>
                  <a:cubicBezTo>
                    <a:pt x="1321808" y="1132899"/>
                    <a:pt x="1321863" y="1132679"/>
                    <a:pt x="1321917" y="1132459"/>
                  </a:cubicBezTo>
                  <a:cubicBezTo>
                    <a:pt x="1322083" y="1131469"/>
                    <a:pt x="1322083" y="1130479"/>
                    <a:pt x="1322028" y="1129489"/>
                  </a:cubicBezTo>
                  <a:cubicBezTo>
                    <a:pt x="1322028" y="1129323"/>
                    <a:pt x="1321972" y="1129104"/>
                    <a:pt x="1321917" y="1128938"/>
                  </a:cubicBezTo>
                  <a:cubicBezTo>
                    <a:pt x="1321808" y="1128168"/>
                    <a:pt x="1321697" y="1127398"/>
                    <a:pt x="1321478" y="1126628"/>
                  </a:cubicBezTo>
                  <a:cubicBezTo>
                    <a:pt x="1321367" y="1126298"/>
                    <a:pt x="1321257" y="1126023"/>
                    <a:pt x="1321147" y="1125693"/>
                  </a:cubicBezTo>
                  <a:cubicBezTo>
                    <a:pt x="1320927" y="1125033"/>
                    <a:pt x="1320652" y="1124427"/>
                    <a:pt x="1320322" y="1123877"/>
                  </a:cubicBezTo>
                  <a:cubicBezTo>
                    <a:pt x="1320212" y="1123712"/>
                    <a:pt x="1320212" y="1123547"/>
                    <a:pt x="1320102" y="1123382"/>
                  </a:cubicBezTo>
                  <a:lnTo>
                    <a:pt x="639835" y="6546"/>
                  </a:lnTo>
                  <a:cubicBezTo>
                    <a:pt x="639615" y="6216"/>
                    <a:pt x="639394" y="5941"/>
                    <a:pt x="639174" y="5611"/>
                  </a:cubicBezTo>
                  <a:cubicBezTo>
                    <a:pt x="639009" y="5391"/>
                    <a:pt x="638844" y="5116"/>
                    <a:pt x="638679" y="4896"/>
                  </a:cubicBezTo>
                  <a:cubicBezTo>
                    <a:pt x="638239" y="4401"/>
                    <a:pt x="637799" y="3906"/>
                    <a:pt x="637304" y="3466"/>
                  </a:cubicBezTo>
                  <a:cubicBezTo>
                    <a:pt x="637139" y="3301"/>
                    <a:pt x="636919" y="3136"/>
                    <a:pt x="636754" y="3026"/>
                  </a:cubicBezTo>
                  <a:cubicBezTo>
                    <a:pt x="636314" y="2640"/>
                    <a:pt x="635874" y="2310"/>
                    <a:pt x="635379" y="2035"/>
                  </a:cubicBezTo>
                  <a:cubicBezTo>
                    <a:pt x="635159" y="1870"/>
                    <a:pt x="634883" y="1760"/>
                    <a:pt x="634608" y="1650"/>
                  </a:cubicBezTo>
                  <a:cubicBezTo>
                    <a:pt x="634168" y="1430"/>
                    <a:pt x="633783" y="1210"/>
                    <a:pt x="633343" y="1045"/>
                  </a:cubicBezTo>
                  <a:cubicBezTo>
                    <a:pt x="633233" y="990"/>
                    <a:pt x="633123" y="935"/>
                    <a:pt x="633013" y="880"/>
                  </a:cubicBezTo>
                  <a:cubicBezTo>
                    <a:pt x="632848" y="825"/>
                    <a:pt x="632683" y="770"/>
                    <a:pt x="632463" y="715"/>
                  </a:cubicBezTo>
                  <a:cubicBezTo>
                    <a:pt x="632023" y="550"/>
                    <a:pt x="631583" y="440"/>
                    <a:pt x="631143" y="330"/>
                  </a:cubicBezTo>
                  <a:cubicBezTo>
                    <a:pt x="630813" y="275"/>
                    <a:pt x="630483" y="165"/>
                    <a:pt x="630208" y="165"/>
                  </a:cubicBezTo>
                  <a:cubicBezTo>
                    <a:pt x="629823" y="110"/>
                    <a:pt x="629382" y="55"/>
                    <a:pt x="628997" y="55"/>
                  </a:cubicBezTo>
                  <a:cubicBezTo>
                    <a:pt x="628667" y="55"/>
                    <a:pt x="628337" y="0"/>
                    <a:pt x="627952" y="0"/>
                  </a:cubicBezTo>
                  <a:cubicBezTo>
                    <a:pt x="627567" y="0"/>
                    <a:pt x="627182" y="55"/>
                    <a:pt x="626797" y="110"/>
                  </a:cubicBezTo>
                  <a:cubicBezTo>
                    <a:pt x="626412" y="165"/>
                    <a:pt x="626082" y="165"/>
                    <a:pt x="625697" y="220"/>
                  </a:cubicBezTo>
                  <a:cubicBezTo>
                    <a:pt x="625642" y="220"/>
                    <a:pt x="625642" y="220"/>
                    <a:pt x="625587" y="220"/>
                  </a:cubicBezTo>
                  <a:cubicBezTo>
                    <a:pt x="625257" y="275"/>
                    <a:pt x="624926" y="385"/>
                    <a:pt x="624596" y="495"/>
                  </a:cubicBezTo>
                  <a:cubicBezTo>
                    <a:pt x="624266" y="605"/>
                    <a:pt x="623881" y="660"/>
                    <a:pt x="623551" y="770"/>
                  </a:cubicBezTo>
                  <a:cubicBezTo>
                    <a:pt x="622891" y="990"/>
                    <a:pt x="622231" y="1320"/>
                    <a:pt x="621571" y="1650"/>
                  </a:cubicBezTo>
                  <a:cubicBezTo>
                    <a:pt x="621351" y="1760"/>
                    <a:pt x="621076" y="1925"/>
                    <a:pt x="620856" y="2090"/>
                  </a:cubicBezTo>
                  <a:cubicBezTo>
                    <a:pt x="620471" y="2310"/>
                    <a:pt x="620085" y="2586"/>
                    <a:pt x="619701" y="2861"/>
                  </a:cubicBezTo>
                  <a:cubicBezTo>
                    <a:pt x="619480" y="3026"/>
                    <a:pt x="619260" y="3246"/>
                    <a:pt x="619040" y="3466"/>
                  </a:cubicBezTo>
                  <a:cubicBezTo>
                    <a:pt x="618710" y="3741"/>
                    <a:pt x="618380" y="4071"/>
                    <a:pt x="618050" y="4401"/>
                  </a:cubicBezTo>
                  <a:cubicBezTo>
                    <a:pt x="617830" y="4621"/>
                    <a:pt x="617665" y="4841"/>
                    <a:pt x="617500" y="5061"/>
                  </a:cubicBezTo>
                  <a:cubicBezTo>
                    <a:pt x="617170" y="5446"/>
                    <a:pt x="616895" y="5831"/>
                    <a:pt x="616620" y="6271"/>
                  </a:cubicBezTo>
                  <a:cubicBezTo>
                    <a:pt x="616510" y="6381"/>
                    <a:pt x="616455" y="6491"/>
                    <a:pt x="616345" y="6656"/>
                  </a:cubicBezTo>
                  <a:lnTo>
                    <a:pt x="1925" y="1013470"/>
                  </a:lnTo>
                  <a:cubicBezTo>
                    <a:pt x="1871" y="1013525"/>
                    <a:pt x="1871" y="1013635"/>
                    <a:pt x="1815" y="1013690"/>
                  </a:cubicBezTo>
                  <a:cubicBezTo>
                    <a:pt x="1650" y="1013965"/>
                    <a:pt x="1540" y="1014240"/>
                    <a:pt x="1375" y="1014570"/>
                  </a:cubicBezTo>
                  <a:cubicBezTo>
                    <a:pt x="1155" y="1015065"/>
                    <a:pt x="935" y="1015505"/>
                    <a:pt x="770" y="1016001"/>
                  </a:cubicBezTo>
                  <a:cubicBezTo>
                    <a:pt x="660" y="1016331"/>
                    <a:pt x="605" y="1016606"/>
                    <a:pt x="495" y="1016936"/>
                  </a:cubicBezTo>
                  <a:cubicBezTo>
                    <a:pt x="330" y="1017431"/>
                    <a:pt x="220" y="1017926"/>
                    <a:pt x="165" y="1018421"/>
                  </a:cubicBezTo>
                  <a:cubicBezTo>
                    <a:pt x="110" y="1018751"/>
                    <a:pt x="55" y="1019081"/>
                    <a:pt x="55" y="1019411"/>
                  </a:cubicBezTo>
                  <a:cubicBezTo>
                    <a:pt x="0" y="1019961"/>
                    <a:pt x="0" y="1020457"/>
                    <a:pt x="0" y="1021006"/>
                  </a:cubicBezTo>
                  <a:cubicBezTo>
                    <a:pt x="0" y="1021337"/>
                    <a:pt x="0" y="1021612"/>
                    <a:pt x="55" y="1021942"/>
                  </a:cubicBezTo>
                  <a:cubicBezTo>
                    <a:pt x="110" y="1022602"/>
                    <a:pt x="220" y="1023207"/>
                    <a:pt x="385" y="1023867"/>
                  </a:cubicBezTo>
                  <a:cubicBezTo>
                    <a:pt x="440" y="1024032"/>
                    <a:pt x="440" y="1024197"/>
                    <a:pt x="495" y="1024362"/>
                  </a:cubicBezTo>
                  <a:cubicBezTo>
                    <a:pt x="495" y="1024417"/>
                    <a:pt x="550" y="1024417"/>
                    <a:pt x="550" y="1024472"/>
                  </a:cubicBezTo>
                  <a:cubicBezTo>
                    <a:pt x="660" y="1024857"/>
                    <a:pt x="825" y="1025242"/>
                    <a:pt x="990" y="1025628"/>
                  </a:cubicBezTo>
                  <a:cubicBezTo>
                    <a:pt x="1100" y="1025958"/>
                    <a:pt x="1210" y="1026288"/>
                    <a:pt x="1375" y="1026618"/>
                  </a:cubicBezTo>
                  <a:cubicBezTo>
                    <a:pt x="1540" y="1026893"/>
                    <a:pt x="1705" y="1027168"/>
                    <a:pt x="1871" y="1027443"/>
                  </a:cubicBezTo>
                  <a:cubicBezTo>
                    <a:pt x="2090" y="1027828"/>
                    <a:pt x="2311" y="1028213"/>
                    <a:pt x="2586" y="1028598"/>
                  </a:cubicBezTo>
                  <a:cubicBezTo>
                    <a:pt x="2751" y="1028818"/>
                    <a:pt x="2916" y="1029038"/>
                    <a:pt x="3081" y="1029203"/>
                  </a:cubicBezTo>
                  <a:cubicBezTo>
                    <a:pt x="3411" y="1029588"/>
                    <a:pt x="3686" y="1029973"/>
                    <a:pt x="4071" y="1030303"/>
                  </a:cubicBezTo>
                  <a:cubicBezTo>
                    <a:pt x="4126" y="1030358"/>
                    <a:pt x="4181" y="1030414"/>
                    <a:pt x="4236" y="1030469"/>
                  </a:cubicBezTo>
                  <a:lnTo>
                    <a:pt x="370390" y="1383530"/>
                  </a:lnTo>
                  <a:cubicBezTo>
                    <a:pt x="370445" y="1383585"/>
                    <a:pt x="370500" y="1383585"/>
                    <a:pt x="370500" y="1383640"/>
                  </a:cubicBezTo>
                  <a:cubicBezTo>
                    <a:pt x="370500" y="1383640"/>
                    <a:pt x="370555" y="1383695"/>
                    <a:pt x="370555" y="1383695"/>
                  </a:cubicBezTo>
                  <a:cubicBezTo>
                    <a:pt x="370885" y="1384025"/>
                    <a:pt x="371270" y="1384245"/>
                    <a:pt x="371600" y="1384520"/>
                  </a:cubicBezTo>
                  <a:cubicBezTo>
                    <a:pt x="371930" y="1384740"/>
                    <a:pt x="372205" y="1385015"/>
                    <a:pt x="372535" y="1385235"/>
                  </a:cubicBezTo>
                  <a:cubicBezTo>
                    <a:pt x="372976" y="1385510"/>
                    <a:pt x="373471" y="1385730"/>
                    <a:pt x="373966" y="1385950"/>
                  </a:cubicBezTo>
                  <a:cubicBezTo>
                    <a:pt x="374241" y="1386115"/>
                    <a:pt x="374516" y="1386281"/>
                    <a:pt x="374846" y="1386390"/>
                  </a:cubicBezTo>
                  <a:cubicBezTo>
                    <a:pt x="375451" y="1386611"/>
                    <a:pt x="376056" y="1386775"/>
                    <a:pt x="376661" y="1386941"/>
                  </a:cubicBezTo>
                  <a:cubicBezTo>
                    <a:pt x="376881" y="1386996"/>
                    <a:pt x="377101" y="1387106"/>
                    <a:pt x="377321" y="1387161"/>
                  </a:cubicBezTo>
                  <a:cubicBezTo>
                    <a:pt x="378147" y="1387326"/>
                    <a:pt x="379027" y="1387381"/>
                    <a:pt x="379907" y="1387381"/>
                  </a:cubicBezTo>
                  <a:cubicBezTo>
                    <a:pt x="379907" y="1387381"/>
                    <a:pt x="379907" y="1387381"/>
                    <a:pt x="379907" y="1387381"/>
                  </a:cubicBezTo>
                  <a:cubicBezTo>
                    <a:pt x="379907" y="1387381"/>
                    <a:pt x="379907" y="1387381"/>
                    <a:pt x="379907" y="1387381"/>
                  </a:cubicBezTo>
                  <a:cubicBezTo>
                    <a:pt x="380952" y="1387381"/>
                    <a:pt x="381997" y="1387216"/>
                    <a:pt x="383043" y="1386996"/>
                  </a:cubicBezTo>
                  <a:cubicBezTo>
                    <a:pt x="383153" y="1386996"/>
                    <a:pt x="383263" y="1386996"/>
                    <a:pt x="383373" y="1386941"/>
                  </a:cubicBezTo>
                  <a:lnTo>
                    <a:pt x="1311851" y="1143791"/>
                  </a:lnTo>
                  <a:lnTo>
                    <a:pt x="1311851" y="1143791"/>
                  </a:lnTo>
                  <a:cubicBezTo>
                    <a:pt x="1311851" y="1143791"/>
                    <a:pt x="1311851" y="1143791"/>
                    <a:pt x="1311906" y="1143791"/>
                  </a:cubicBezTo>
                  <a:cubicBezTo>
                    <a:pt x="1313006" y="1143516"/>
                    <a:pt x="1314051" y="1143076"/>
                    <a:pt x="1314986" y="1142526"/>
                  </a:cubicBezTo>
                  <a:cubicBezTo>
                    <a:pt x="1315261" y="1142361"/>
                    <a:pt x="1315536" y="1142141"/>
                    <a:pt x="1315811" y="1141921"/>
                  </a:cubicBezTo>
                  <a:cubicBezTo>
                    <a:pt x="1316471" y="1141481"/>
                    <a:pt x="1317131" y="1141041"/>
                    <a:pt x="1317682" y="1140491"/>
                  </a:cubicBezTo>
                  <a:cubicBezTo>
                    <a:pt x="1317957" y="1140216"/>
                    <a:pt x="1318232" y="1139885"/>
                    <a:pt x="1318507" y="1139610"/>
                  </a:cubicBezTo>
                  <a:cubicBezTo>
                    <a:pt x="1319002" y="1139061"/>
                    <a:pt x="1319497" y="1138455"/>
                    <a:pt x="1319882" y="1137795"/>
                  </a:cubicBezTo>
                  <a:cubicBezTo>
                    <a:pt x="1319992" y="1137630"/>
                    <a:pt x="1320102" y="1137520"/>
                    <a:pt x="1320212" y="1137355"/>
                  </a:cubicBezTo>
                  <a:cubicBezTo>
                    <a:pt x="1320432" y="1137025"/>
                    <a:pt x="1320542" y="1136640"/>
                    <a:pt x="1320707" y="1136310"/>
                  </a:cubicBezTo>
                  <a:cubicBezTo>
                    <a:pt x="1320817" y="1136035"/>
                    <a:pt x="1320982" y="1135870"/>
                    <a:pt x="1321092" y="1135595"/>
                  </a:cubicBezTo>
                  <a:cubicBezTo>
                    <a:pt x="1321092" y="1135595"/>
                    <a:pt x="1321092" y="1135485"/>
                    <a:pt x="1321147" y="1135320"/>
                  </a:cubicBezTo>
                  <a:close/>
                  <a:moveTo>
                    <a:pt x="40488" y="1027388"/>
                  </a:moveTo>
                  <a:lnTo>
                    <a:pt x="80921" y="1016056"/>
                  </a:lnTo>
                  <a:cubicBezTo>
                    <a:pt x="88238" y="1014020"/>
                    <a:pt x="92474" y="1006429"/>
                    <a:pt x="90438" y="999112"/>
                  </a:cubicBezTo>
                  <a:cubicBezTo>
                    <a:pt x="88403" y="991796"/>
                    <a:pt x="80811" y="987560"/>
                    <a:pt x="73495" y="989595"/>
                  </a:cubicBezTo>
                  <a:lnTo>
                    <a:pt x="43624" y="997957"/>
                  </a:lnTo>
                  <a:lnTo>
                    <a:pt x="601272" y="84057"/>
                  </a:lnTo>
                  <a:lnTo>
                    <a:pt x="455547" y="882378"/>
                  </a:lnTo>
                  <a:cubicBezTo>
                    <a:pt x="455327" y="882433"/>
                    <a:pt x="455107" y="882433"/>
                    <a:pt x="454832" y="882488"/>
                  </a:cubicBezTo>
                  <a:lnTo>
                    <a:pt x="391294" y="900312"/>
                  </a:lnTo>
                  <a:cubicBezTo>
                    <a:pt x="383978" y="902347"/>
                    <a:pt x="379742" y="909939"/>
                    <a:pt x="381777" y="917256"/>
                  </a:cubicBezTo>
                  <a:cubicBezTo>
                    <a:pt x="383483" y="923307"/>
                    <a:pt x="388984" y="927323"/>
                    <a:pt x="395035" y="927323"/>
                  </a:cubicBezTo>
                  <a:cubicBezTo>
                    <a:pt x="396245" y="927323"/>
                    <a:pt x="397510" y="927158"/>
                    <a:pt x="398776" y="926827"/>
                  </a:cubicBezTo>
                  <a:lnTo>
                    <a:pt x="450101" y="912415"/>
                  </a:lnTo>
                  <a:lnTo>
                    <a:pt x="370940" y="1346012"/>
                  </a:lnTo>
                  <a:lnTo>
                    <a:pt x="40488" y="1027388"/>
                  </a:lnTo>
                  <a:close/>
                  <a:moveTo>
                    <a:pt x="635159" y="51710"/>
                  </a:moveTo>
                  <a:lnTo>
                    <a:pt x="638129" y="56551"/>
                  </a:lnTo>
                  <a:cubicBezTo>
                    <a:pt x="637139" y="56496"/>
                    <a:pt x="636204" y="56551"/>
                    <a:pt x="635214" y="56716"/>
                  </a:cubicBezTo>
                  <a:cubicBezTo>
                    <a:pt x="634883" y="56771"/>
                    <a:pt x="634553" y="56881"/>
                    <a:pt x="634223" y="56991"/>
                  </a:cubicBezTo>
                  <a:lnTo>
                    <a:pt x="635159" y="51710"/>
                  </a:lnTo>
                  <a:close/>
                  <a:moveTo>
                    <a:pt x="627402" y="94234"/>
                  </a:moveTo>
                  <a:lnTo>
                    <a:pt x="634553" y="137693"/>
                  </a:lnTo>
                  <a:cubicBezTo>
                    <a:pt x="635654" y="144459"/>
                    <a:pt x="641485" y="149190"/>
                    <a:pt x="648086" y="149190"/>
                  </a:cubicBezTo>
                  <a:cubicBezTo>
                    <a:pt x="648801" y="149190"/>
                    <a:pt x="649572" y="149135"/>
                    <a:pt x="650342" y="149025"/>
                  </a:cubicBezTo>
                  <a:cubicBezTo>
                    <a:pt x="657823" y="147815"/>
                    <a:pt x="662939" y="140718"/>
                    <a:pt x="661674" y="133237"/>
                  </a:cubicBezTo>
                  <a:lnTo>
                    <a:pt x="653147" y="81251"/>
                  </a:lnTo>
                  <a:lnTo>
                    <a:pt x="1268392" y="1091476"/>
                  </a:lnTo>
                  <a:lnTo>
                    <a:pt x="1258160" y="1085535"/>
                  </a:lnTo>
                  <a:cubicBezTo>
                    <a:pt x="1251613" y="1081684"/>
                    <a:pt x="1243196" y="1083939"/>
                    <a:pt x="1239346" y="1090541"/>
                  </a:cubicBezTo>
                  <a:cubicBezTo>
                    <a:pt x="1235550" y="1097087"/>
                    <a:pt x="1237750" y="1105504"/>
                    <a:pt x="1244352" y="1109354"/>
                  </a:cubicBezTo>
                  <a:lnTo>
                    <a:pt x="1272628" y="1125803"/>
                  </a:lnTo>
                  <a:lnTo>
                    <a:pt x="397235" y="1354924"/>
                  </a:lnTo>
                  <a:lnTo>
                    <a:pt x="627402" y="94234"/>
                  </a:lnTo>
                  <a:close/>
                </a:path>
              </a:pathLst>
            </a:custGeom>
            <a:grpFill/>
            <a:ln w="5500" cap="flat">
              <a:noFill/>
              <a:prstDash val="solid"/>
              <a:miter/>
            </a:ln>
          </p:spPr>
          <p:txBody>
            <a:bodyPr rtlCol="0" anchor="ctr"/>
            <a:lstStyle/>
            <a:p>
              <a:endParaRPr lang="en-US"/>
            </a:p>
          </p:txBody>
        </p:sp>
        <p:sp>
          <p:nvSpPr>
            <p:cNvPr id="99" name="Freeform: Shape 98">
              <a:extLst>
                <a:ext uri="{FF2B5EF4-FFF2-40B4-BE49-F238E27FC236}">
                  <a16:creationId xmlns:a16="http://schemas.microsoft.com/office/drawing/2014/main" id="{1D8E4E82-ECEF-4E7D-8B10-FCE69B61BA04}"/>
                </a:ext>
              </a:extLst>
            </p:cNvPr>
            <p:cNvSpPr/>
            <p:nvPr/>
          </p:nvSpPr>
          <p:spPr>
            <a:xfrm>
              <a:off x="7544424" y="4401197"/>
              <a:ext cx="38177" cy="92597"/>
            </a:xfrm>
            <a:custGeom>
              <a:avLst/>
              <a:gdLst>
                <a:gd name="connsiteX0" fmla="*/ 11525 w 38177"/>
                <a:gd name="connsiteY0" fmla="*/ 179 h 92597"/>
                <a:gd name="connsiteX1" fmla="*/ 192 w 38177"/>
                <a:gd name="connsiteY1" fmla="*/ 15967 h 92597"/>
                <a:gd name="connsiteX2" fmla="*/ 10864 w 38177"/>
                <a:gd name="connsiteY2" fmla="*/ 81100 h 92597"/>
                <a:gd name="connsiteX3" fmla="*/ 24397 w 38177"/>
                <a:gd name="connsiteY3" fmla="*/ 92597 h 92597"/>
                <a:gd name="connsiteX4" fmla="*/ 26653 w 38177"/>
                <a:gd name="connsiteY4" fmla="*/ 92432 h 92597"/>
                <a:gd name="connsiteX5" fmla="*/ 37985 w 38177"/>
                <a:gd name="connsiteY5" fmla="*/ 76644 h 92597"/>
                <a:gd name="connsiteX6" fmla="*/ 27313 w 38177"/>
                <a:gd name="connsiteY6" fmla="*/ 11511 h 92597"/>
                <a:gd name="connsiteX7" fmla="*/ 11525 w 38177"/>
                <a:gd name="connsiteY7" fmla="*/ 179 h 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77" h="92597">
                  <a:moveTo>
                    <a:pt x="11525" y="179"/>
                  </a:moveTo>
                  <a:cubicBezTo>
                    <a:pt x="4043" y="1389"/>
                    <a:pt x="-1073" y="8486"/>
                    <a:pt x="192" y="15967"/>
                  </a:cubicBezTo>
                  <a:lnTo>
                    <a:pt x="10864" y="81100"/>
                  </a:lnTo>
                  <a:cubicBezTo>
                    <a:pt x="11965" y="87811"/>
                    <a:pt x="17796" y="92597"/>
                    <a:pt x="24397" y="92597"/>
                  </a:cubicBezTo>
                  <a:cubicBezTo>
                    <a:pt x="25112" y="92597"/>
                    <a:pt x="25882" y="92543"/>
                    <a:pt x="26653" y="92432"/>
                  </a:cubicBezTo>
                  <a:cubicBezTo>
                    <a:pt x="34134" y="91222"/>
                    <a:pt x="39250" y="84126"/>
                    <a:pt x="37985" y="76644"/>
                  </a:cubicBezTo>
                  <a:lnTo>
                    <a:pt x="27313" y="11511"/>
                  </a:lnTo>
                  <a:cubicBezTo>
                    <a:pt x="26047" y="4029"/>
                    <a:pt x="19061" y="-1031"/>
                    <a:pt x="11525" y="179"/>
                  </a:cubicBezTo>
                  <a:close/>
                </a:path>
              </a:pathLst>
            </a:custGeom>
            <a:grpFill/>
            <a:ln w="5500" cap="flat">
              <a:noFill/>
              <a:prstDash val="solid"/>
              <a:miter/>
            </a:ln>
          </p:spPr>
          <p:txBody>
            <a:bodyPr rtlCol="0" anchor="ctr"/>
            <a:lstStyle/>
            <a:p>
              <a:endParaRPr lang="en-US"/>
            </a:p>
          </p:txBody>
        </p:sp>
        <p:sp>
          <p:nvSpPr>
            <p:cNvPr id="100" name="Freeform: Shape 99">
              <a:extLst>
                <a:ext uri="{FF2B5EF4-FFF2-40B4-BE49-F238E27FC236}">
                  <a16:creationId xmlns:a16="http://schemas.microsoft.com/office/drawing/2014/main" id="{51D55233-333D-427D-9EEE-1A0CF30D3732}"/>
                </a:ext>
              </a:extLst>
            </p:cNvPr>
            <p:cNvSpPr/>
            <p:nvPr/>
          </p:nvSpPr>
          <p:spPr>
            <a:xfrm>
              <a:off x="7565768" y="4531450"/>
              <a:ext cx="38177" cy="92610"/>
            </a:xfrm>
            <a:custGeom>
              <a:avLst/>
              <a:gdLst>
                <a:gd name="connsiteX0" fmla="*/ 11525 w 38177"/>
                <a:gd name="connsiteY0" fmla="*/ 192 h 92610"/>
                <a:gd name="connsiteX1" fmla="*/ 192 w 38177"/>
                <a:gd name="connsiteY1" fmla="*/ 15980 h 92610"/>
                <a:gd name="connsiteX2" fmla="*/ 10864 w 38177"/>
                <a:gd name="connsiteY2" fmla="*/ 81114 h 92610"/>
                <a:gd name="connsiteX3" fmla="*/ 24397 w 38177"/>
                <a:gd name="connsiteY3" fmla="*/ 92611 h 92610"/>
                <a:gd name="connsiteX4" fmla="*/ 26653 w 38177"/>
                <a:gd name="connsiteY4" fmla="*/ 92446 h 92610"/>
                <a:gd name="connsiteX5" fmla="*/ 37985 w 38177"/>
                <a:gd name="connsiteY5" fmla="*/ 76658 h 92610"/>
                <a:gd name="connsiteX6" fmla="*/ 27313 w 38177"/>
                <a:gd name="connsiteY6" fmla="*/ 11525 h 92610"/>
                <a:gd name="connsiteX7" fmla="*/ 11525 w 38177"/>
                <a:gd name="connsiteY7" fmla="*/ 192 h 92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77" h="92610">
                  <a:moveTo>
                    <a:pt x="11525" y="192"/>
                  </a:moveTo>
                  <a:cubicBezTo>
                    <a:pt x="4043" y="1403"/>
                    <a:pt x="-1073" y="8499"/>
                    <a:pt x="192" y="15980"/>
                  </a:cubicBezTo>
                  <a:lnTo>
                    <a:pt x="10864" y="81114"/>
                  </a:lnTo>
                  <a:cubicBezTo>
                    <a:pt x="11965" y="87880"/>
                    <a:pt x="17796" y="92611"/>
                    <a:pt x="24397" y="92611"/>
                  </a:cubicBezTo>
                  <a:cubicBezTo>
                    <a:pt x="25112" y="92611"/>
                    <a:pt x="25882" y="92556"/>
                    <a:pt x="26653" y="92446"/>
                  </a:cubicBezTo>
                  <a:cubicBezTo>
                    <a:pt x="34134" y="91236"/>
                    <a:pt x="39250" y="84139"/>
                    <a:pt x="37985" y="76658"/>
                  </a:cubicBezTo>
                  <a:lnTo>
                    <a:pt x="27313" y="11525"/>
                  </a:lnTo>
                  <a:cubicBezTo>
                    <a:pt x="26102" y="4043"/>
                    <a:pt x="19061" y="-1073"/>
                    <a:pt x="11525" y="192"/>
                  </a:cubicBezTo>
                  <a:close/>
                </a:path>
              </a:pathLst>
            </a:custGeom>
            <a:grpFill/>
            <a:ln w="5500" cap="flat">
              <a:noFill/>
              <a:prstDash val="solid"/>
              <a:miter/>
            </a:ln>
          </p:spPr>
          <p:txBody>
            <a:bodyPr rtlCol="0" anchor="ctr"/>
            <a:lstStyle/>
            <a:p>
              <a:endParaRPr lang="en-US"/>
            </a:p>
          </p:txBody>
        </p:sp>
        <p:sp>
          <p:nvSpPr>
            <p:cNvPr id="101" name="Freeform: Shape 100">
              <a:extLst>
                <a:ext uri="{FF2B5EF4-FFF2-40B4-BE49-F238E27FC236}">
                  <a16:creationId xmlns:a16="http://schemas.microsoft.com/office/drawing/2014/main" id="{9CCB6C05-36E1-4109-B900-E70CDFDA5829}"/>
                </a:ext>
              </a:extLst>
            </p:cNvPr>
            <p:cNvSpPr/>
            <p:nvPr/>
          </p:nvSpPr>
          <p:spPr>
            <a:xfrm>
              <a:off x="7523024" y="4270931"/>
              <a:ext cx="38177" cy="92597"/>
            </a:xfrm>
            <a:custGeom>
              <a:avLst/>
              <a:gdLst>
                <a:gd name="connsiteX0" fmla="*/ 10864 w 38177"/>
                <a:gd name="connsiteY0" fmla="*/ 81100 h 92597"/>
                <a:gd name="connsiteX1" fmla="*/ 24397 w 38177"/>
                <a:gd name="connsiteY1" fmla="*/ 92597 h 92597"/>
                <a:gd name="connsiteX2" fmla="*/ 26653 w 38177"/>
                <a:gd name="connsiteY2" fmla="*/ 92432 h 92597"/>
                <a:gd name="connsiteX3" fmla="*/ 37985 w 38177"/>
                <a:gd name="connsiteY3" fmla="*/ 76644 h 92597"/>
                <a:gd name="connsiteX4" fmla="*/ 27313 w 38177"/>
                <a:gd name="connsiteY4" fmla="*/ 11511 h 92597"/>
                <a:gd name="connsiteX5" fmla="*/ 11525 w 38177"/>
                <a:gd name="connsiteY5" fmla="*/ 179 h 92597"/>
                <a:gd name="connsiteX6" fmla="*/ 192 w 38177"/>
                <a:gd name="connsiteY6" fmla="*/ 15967 h 92597"/>
                <a:gd name="connsiteX7" fmla="*/ 10864 w 38177"/>
                <a:gd name="connsiteY7" fmla="*/ 81100 h 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77" h="92597">
                  <a:moveTo>
                    <a:pt x="10864" y="81100"/>
                  </a:moveTo>
                  <a:cubicBezTo>
                    <a:pt x="11965" y="87867"/>
                    <a:pt x="17796" y="92597"/>
                    <a:pt x="24397" y="92597"/>
                  </a:cubicBezTo>
                  <a:cubicBezTo>
                    <a:pt x="25112" y="92597"/>
                    <a:pt x="25883" y="92542"/>
                    <a:pt x="26653" y="92432"/>
                  </a:cubicBezTo>
                  <a:cubicBezTo>
                    <a:pt x="34134" y="91222"/>
                    <a:pt x="39250" y="84126"/>
                    <a:pt x="37985" y="76644"/>
                  </a:cubicBezTo>
                  <a:lnTo>
                    <a:pt x="27313" y="11511"/>
                  </a:lnTo>
                  <a:cubicBezTo>
                    <a:pt x="26102" y="4029"/>
                    <a:pt x="19006" y="-1031"/>
                    <a:pt x="11525" y="179"/>
                  </a:cubicBezTo>
                  <a:cubicBezTo>
                    <a:pt x="4043" y="1389"/>
                    <a:pt x="-1073" y="8485"/>
                    <a:pt x="192" y="15967"/>
                  </a:cubicBezTo>
                  <a:lnTo>
                    <a:pt x="10864" y="81100"/>
                  </a:lnTo>
                  <a:close/>
                </a:path>
              </a:pathLst>
            </a:custGeom>
            <a:grpFill/>
            <a:ln w="5500" cap="flat">
              <a:noFill/>
              <a:prstDash val="solid"/>
              <a:miter/>
            </a:ln>
          </p:spPr>
          <p:txBody>
            <a:bodyPr rtlCol="0" anchor="ctr"/>
            <a:lstStyle/>
            <a:p>
              <a:endParaRPr lang="en-US"/>
            </a:p>
          </p:txBody>
        </p:sp>
        <p:sp>
          <p:nvSpPr>
            <p:cNvPr id="102" name="Freeform: Shape 101">
              <a:extLst>
                <a:ext uri="{FF2B5EF4-FFF2-40B4-BE49-F238E27FC236}">
                  <a16:creationId xmlns:a16="http://schemas.microsoft.com/office/drawing/2014/main" id="{E103BFF4-8A45-4F68-81CC-3B134D3C4073}"/>
                </a:ext>
              </a:extLst>
            </p:cNvPr>
            <p:cNvSpPr/>
            <p:nvPr/>
          </p:nvSpPr>
          <p:spPr>
            <a:xfrm>
              <a:off x="7587167" y="4661730"/>
              <a:ext cx="38177" cy="92597"/>
            </a:xfrm>
            <a:custGeom>
              <a:avLst/>
              <a:gdLst>
                <a:gd name="connsiteX0" fmla="*/ 11525 w 38177"/>
                <a:gd name="connsiteY0" fmla="*/ 179 h 92597"/>
                <a:gd name="connsiteX1" fmla="*/ 192 w 38177"/>
                <a:gd name="connsiteY1" fmla="*/ 15967 h 92597"/>
                <a:gd name="connsiteX2" fmla="*/ 10864 w 38177"/>
                <a:gd name="connsiteY2" fmla="*/ 81100 h 92597"/>
                <a:gd name="connsiteX3" fmla="*/ 24397 w 38177"/>
                <a:gd name="connsiteY3" fmla="*/ 92598 h 92597"/>
                <a:gd name="connsiteX4" fmla="*/ 26653 w 38177"/>
                <a:gd name="connsiteY4" fmla="*/ 92433 h 92597"/>
                <a:gd name="connsiteX5" fmla="*/ 37985 w 38177"/>
                <a:gd name="connsiteY5" fmla="*/ 76644 h 92597"/>
                <a:gd name="connsiteX6" fmla="*/ 27313 w 38177"/>
                <a:gd name="connsiteY6" fmla="*/ 11511 h 92597"/>
                <a:gd name="connsiteX7" fmla="*/ 11525 w 38177"/>
                <a:gd name="connsiteY7" fmla="*/ 179 h 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77" h="92597">
                  <a:moveTo>
                    <a:pt x="11525" y="179"/>
                  </a:moveTo>
                  <a:cubicBezTo>
                    <a:pt x="4043" y="1389"/>
                    <a:pt x="-1073" y="8486"/>
                    <a:pt x="192" y="15967"/>
                  </a:cubicBezTo>
                  <a:lnTo>
                    <a:pt x="10864" y="81100"/>
                  </a:lnTo>
                  <a:cubicBezTo>
                    <a:pt x="11965" y="87867"/>
                    <a:pt x="17796" y="92598"/>
                    <a:pt x="24397" y="92598"/>
                  </a:cubicBezTo>
                  <a:cubicBezTo>
                    <a:pt x="25112" y="92598"/>
                    <a:pt x="25883" y="92543"/>
                    <a:pt x="26653" y="92433"/>
                  </a:cubicBezTo>
                  <a:cubicBezTo>
                    <a:pt x="34134" y="91222"/>
                    <a:pt x="39250" y="84126"/>
                    <a:pt x="37985" y="76644"/>
                  </a:cubicBezTo>
                  <a:lnTo>
                    <a:pt x="27313" y="11511"/>
                  </a:lnTo>
                  <a:cubicBezTo>
                    <a:pt x="26102" y="4030"/>
                    <a:pt x="19061" y="-1031"/>
                    <a:pt x="11525" y="179"/>
                  </a:cubicBezTo>
                  <a:close/>
                </a:path>
              </a:pathLst>
            </a:custGeom>
            <a:grpFill/>
            <a:ln w="5500" cap="flat">
              <a:noFill/>
              <a:prstDash val="solid"/>
              <a:miter/>
            </a:ln>
          </p:spPr>
          <p:txBody>
            <a:bodyPr rtlCol="0" anchor="ctr"/>
            <a:lstStyle/>
            <a:p>
              <a:endParaRPr lang="en-US"/>
            </a:p>
          </p:txBody>
        </p:sp>
        <p:sp>
          <p:nvSpPr>
            <p:cNvPr id="103" name="Freeform: Shape 102">
              <a:extLst>
                <a:ext uri="{FF2B5EF4-FFF2-40B4-BE49-F238E27FC236}">
                  <a16:creationId xmlns:a16="http://schemas.microsoft.com/office/drawing/2014/main" id="{1408D069-3E55-42DB-80E6-EE7AD7DF0828}"/>
                </a:ext>
              </a:extLst>
            </p:cNvPr>
            <p:cNvSpPr/>
            <p:nvPr/>
          </p:nvSpPr>
          <p:spPr>
            <a:xfrm>
              <a:off x="8001278" y="5101382"/>
              <a:ext cx="84605" cy="60742"/>
            </a:xfrm>
            <a:custGeom>
              <a:avLst/>
              <a:gdLst>
                <a:gd name="connsiteX0" fmla="*/ 77772 w 84605"/>
                <a:gd name="connsiteY0" fmla="*/ 35052 h 60742"/>
                <a:gd name="connsiteX1" fmla="*/ 20670 w 84605"/>
                <a:gd name="connsiteY1" fmla="*/ 1880 h 60742"/>
                <a:gd name="connsiteX2" fmla="*/ 1856 w 84605"/>
                <a:gd name="connsiteY2" fmla="*/ 6887 h 60742"/>
                <a:gd name="connsiteX3" fmla="*/ 6862 w 84605"/>
                <a:gd name="connsiteY3" fmla="*/ 25700 h 60742"/>
                <a:gd name="connsiteX4" fmla="*/ 63964 w 84605"/>
                <a:gd name="connsiteY4" fmla="*/ 58872 h 60742"/>
                <a:gd name="connsiteX5" fmla="*/ 70840 w 84605"/>
                <a:gd name="connsiteY5" fmla="*/ 60742 h 60742"/>
                <a:gd name="connsiteX6" fmla="*/ 82723 w 84605"/>
                <a:gd name="connsiteY6" fmla="*/ 53921 h 60742"/>
                <a:gd name="connsiteX7" fmla="*/ 77772 w 84605"/>
                <a:gd name="connsiteY7" fmla="*/ 35052 h 6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605" h="60742">
                  <a:moveTo>
                    <a:pt x="77772" y="35052"/>
                  </a:moveTo>
                  <a:lnTo>
                    <a:pt x="20670" y="1880"/>
                  </a:lnTo>
                  <a:cubicBezTo>
                    <a:pt x="14124" y="-1970"/>
                    <a:pt x="5707" y="285"/>
                    <a:pt x="1856" y="6887"/>
                  </a:cubicBezTo>
                  <a:cubicBezTo>
                    <a:pt x="-1940" y="13433"/>
                    <a:pt x="261" y="21850"/>
                    <a:pt x="6862" y="25700"/>
                  </a:cubicBezTo>
                  <a:lnTo>
                    <a:pt x="63964" y="58872"/>
                  </a:lnTo>
                  <a:cubicBezTo>
                    <a:pt x="66164" y="60137"/>
                    <a:pt x="68530" y="60742"/>
                    <a:pt x="70840" y="60742"/>
                  </a:cubicBezTo>
                  <a:cubicBezTo>
                    <a:pt x="75571" y="60742"/>
                    <a:pt x="80192" y="58267"/>
                    <a:pt x="82723" y="53921"/>
                  </a:cubicBezTo>
                  <a:cubicBezTo>
                    <a:pt x="86573" y="47265"/>
                    <a:pt x="84318" y="38848"/>
                    <a:pt x="77772" y="35052"/>
                  </a:cubicBezTo>
                  <a:close/>
                </a:path>
              </a:pathLst>
            </a:custGeom>
            <a:grpFill/>
            <a:ln w="5500" cap="flat">
              <a:noFill/>
              <a:prstDash val="solid"/>
              <a:miter/>
            </a:ln>
          </p:spPr>
          <p:txBody>
            <a:bodyPr rtlCol="0" anchor="ctr"/>
            <a:lstStyle/>
            <a:p>
              <a:endParaRPr lang="en-US"/>
            </a:p>
          </p:txBody>
        </p:sp>
        <p:sp>
          <p:nvSpPr>
            <p:cNvPr id="104" name="Freeform: Shape 103">
              <a:extLst>
                <a:ext uri="{FF2B5EF4-FFF2-40B4-BE49-F238E27FC236}">
                  <a16:creationId xmlns:a16="http://schemas.microsoft.com/office/drawing/2014/main" id="{FB6B55B7-ADA2-4669-89EE-98B4C58406B0}"/>
                </a:ext>
              </a:extLst>
            </p:cNvPr>
            <p:cNvSpPr/>
            <p:nvPr/>
          </p:nvSpPr>
          <p:spPr>
            <a:xfrm>
              <a:off x="7772981" y="4968695"/>
              <a:ext cx="84605" cy="60742"/>
            </a:xfrm>
            <a:custGeom>
              <a:avLst/>
              <a:gdLst>
                <a:gd name="connsiteX0" fmla="*/ 77772 w 84605"/>
                <a:gd name="connsiteY0" fmla="*/ 35052 h 60742"/>
                <a:gd name="connsiteX1" fmla="*/ 20670 w 84605"/>
                <a:gd name="connsiteY1" fmla="*/ 1880 h 60742"/>
                <a:gd name="connsiteX2" fmla="*/ 1856 w 84605"/>
                <a:gd name="connsiteY2" fmla="*/ 6887 h 60742"/>
                <a:gd name="connsiteX3" fmla="*/ 6862 w 84605"/>
                <a:gd name="connsiteY3" fmla="*/ 25700 h 60742"/>
                <a:gd name="connsiteX4" fmla="*/ 63964 w 84605"/>
                <a:gd name="connsiteY4" fmla="*/ 58872 h 60742"/>
                <a:gd name="connsiteX5" fmla="*/ 70840 w 84605"/>
                <a:gd name="connsiteY5" fmla="*/ 60742 h 60742"/>
                <a:gd name="connsiteX6" fmla="*/ 82722 w 84605"/>
                <a:gd name="connsiteY6" fmla="*/ 53921 h 60742"/>
                <a:gd name="connsiteX7" fmla="*/ 77772 w 84605"/>
                <a:gd name="connsiteY7" fmla="*/ 35052 h 6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605" h="60742">
                  <a:moveTo>
                    <a:pt x="77772" y="35052"/>
                  </a:moveTo>
                  <a:lnTo>
                    <a:pt x="20670" y="1880"/>
                  </a:lnTo>
                  <a:cubicBezTo>
                    <a:pt x="14124" y="-1970"/>
                    <a:pt x="5707" y="285"/>
                    <a:pt x="1856" y="6887"/>
                  </a:cubicBezTo>
                  <a:cubicBezTo>
                    <a:pt x="-1940" y="13433"/>
                    <a:pt x="261" y="21850"/>
                    <a:pt x="6862" y="25700"/>
                  </a:cubicBezTo>
                  <a:lnTo>
                    <a:pt x="63964" y="58872"/>
                  </a:lnTo>
                  <a:cubicBezTo>
                    <a:pt x="66164" y="60137"/>
                    <a:pt x="68530" y="60742"/>
                    <a:pt x="70840" y="60742"/>
                  </a:cubicBezTo>
                  <a:cubicBezTo>
                    <a:pt x="75571" y="60742"/>
                    <a:pt x="80192" y="58267"/>
                    <a:pt x="82722" y="53921"/>
                  </a:cubicBezTo>
                  <a:cubicBezTo>
                    <a:pt x="86573" y="47265"/>
                    <a:pt x="84318" y="38848"/>
                    <a:pt x="77772" y="35052"/>
                  </a:cubicBezTo>
                  <a:close/>
                </a:path>
              </a:pathLst>
            </a:custGeom>
            <a:grpFill/>
            <a:ln w="5500" cap="flat">
              <a:noFill/>
              <a:prstDash val="solid"/>
              <a:miter/>
            </a:ln>
          </p:spPr>
          <p:txBody>
            <a:bodyPr rtlCol="0" anchor="ctr"/>
            <a:lstStyle/>
            <a:p>
              <a:endParaRPr lang="en-US"/>
            </a:p>
          </p:txBody>
        </p:sp>
        <p:sp>
          <p:nvSpPr>
            <p:cNvPr id="105" name="Freeform: Shape 104">
              <a:extLst>
                <a:ext uri="{FF2B5EF4-FFF2-40B4-BE49-F238E27FC236}">
                  <a16:creationId xmlns:a16="http://schemas.microsoft.com/office/drawing/2014/main" id="{8A6D11DB-462C-4669-B478-CFB935FCC475}"/>
                </a:ext>
              </a:extLst>
            </p:cNvPr>
            <p:cNvSpPr/>
            <p:nvPr/>
          </p:nvSpPr>
          <p:spPr>
            <a:xfrm>
              <a:off x="7608567" y="4792051"/>
              <a:ext cx="38177" cy="92597"/>
            </a:xfrm>
            <a:custGeom>
              <a:avLst/>
              <a:gdLst>
                <a:gd name="connsiteX0" fmla="*/ 27313 w 38177"/>
                <a:gd name="connsiteY0" fmla="*/ 11511 h 92597"/>
                <a:gd name="connsiteX1" fmla="*/ 11525 w 38177"/>
                <a:gd name="connsiteY1" fmla="*/ 179 h 92597"/>
                <a:gd name="connsiteX2" fmla="*/ 192 w 38177"/>
                <a:gd name="connsiteY2" fmla="*/ 15967 h 92597"/>
                <a:gd name="connsiteX3" fmla="*/ 10864 w 38177"/>
                <a:gd name="connsiteY3" fmla="*/ 81100 h 92597"/>
                <a:gd name="connsiteX4" fmla="*/ 24397 w 38177"/>
                <a:gd name="connsiteY4" fmla="*/ 92597 h 92597"/>
                <a:gd name="connsiteX5" fmla="*/ 26653 w 38177"/>
                <a:gd name="connsiteY5" fmla="*/ 92433 h 92597"/>
                <a:gd name="connsiteX6" fmla="*/ 37985 w 38177"/>
                <a:gd name="connsiteY6" fmla="*/ 76644 h 92597"/>
                <a:gd name="connsiteX7" fmla="*/ 27313 w 38177"/>
                <a:gd name="connsiteY7" fmla="*/ 11511 h 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77" h="92597">
                  <a:moveTo>
                    <a:pt x="27313" y="11511"/>
                  </a:moveTo>
                  <a:cubicBezTo>
                    <a:pt x="26102" y="4030"/>
                    <a:pt x="19061" y="-1031"/>
                    <a:pt x="11525" y="179"/>
                  </a:cubicBezTo>
                  <a:cubicBezTo>
                    <a:pt x="4043" y="1389"/>
                    <a:pt x="-1073" y="8486"/>
                    <a:pt x="192" y="15967"/>
                  </a:cubicBezTo>
                  <a:lnTo>
                    <a:pt x="10864" y="81100"/>
                  </a:lnTo>
                  <a:cubicBezTo>
                    <a:pt x="11965" y="87811"/>
                    <a:pt x="17796" y="92597"/>
                    <a:pt x="24397" y="92597"/>
                  </a:cubicBezTo>
                  <a:cubicBezTo>
                    <a:pt x="25112" y="92597"/>
                    <a:pt x="25882" y="92542"/>
                    <a:pt x="26653" y="92433"/>
                  </a:cubicBezTo>
                  <a:cubicBezTo>
                    <a:pt x="34134" y="91222"/>
                    <a:pt x="39250" y="84126"/>
                    <a:pt x="37985" y="76644"/>
                  </a:cubicBezTo>
                  <a:lnTo>
                    <a:pt x="27313" y="11511"/>
                  </a:lnTo>
                  <a:close/>
                </a:path>
              </a:pathLst>
            </a:custGeom>
            <a:grpFill/>
            <a:ln w="5500" cap="flat">
              <a:noFill/>
              <a:prstDash val="solid"/>
              <a:miter/>
            </a:ln>
          </p:spPr>
          <p:txBody>
            <a:bodyPr rtlCol="0" anchor="ctr"/>
            <a:lstStyle/>
            <a:p>
              <a:endParaRPr lang="en-US"/>
            </a:p>
          </p:txBody>
        </p:sp>
        <p:sp>
          <p:nvSpPr>
            <p:cNvPr id="106" name="Freeform: Shape 105">
              <a:extLst>
                <a:ext uri="{FF2B5EF4-FFF2-40B4-BE49-F238E27FC236}">
                  <a16:creationId xmlns:a16="http://schemas.microsoft.com/office/drawing/2014/main" id="{2AE965CC-A5A3-4699-B104-BA38539DF1C5}"/>
                </a:ext>
              </a:extLst>
            </p:cNvPr>
            <p:cNvSpPr/>
            <p:nvPr/>
          </p:nvSpPr>
          <p:spPr>
            <a:xfrm>
              <a:off x="7887130" y="5035063"/>
              <a:ext cx="84605" cy="60718"/>
            </a:xfrm>
            <a:custGeom>
              <a:avLst/>
              <a:gdLst>
                <a:gd name="connsiteX0" fmla="*/ 77772 w 84605"/>
                <a:gd name="connsiteY0" fmla="*/ 35028 h 60718"/>
                <a:gd name="connsiteX1" fmla="*/ 20670 w 84605"/>
                <a:gd name="connsiteY1" fmla="*/ 1856 h 60718"/>
                <a:gd name="connsiteX2" fmla="*/ 1856 w 84605"/>
                <a:gd name="connsiteY2" fmla="*/ 6862 h 60718"/>
                <a:gd name="connsiteX3" fmla="*/ 6862 w 84605"/>
                <a:gd name="connsiteY3" fmla="*/ 25676 h 60718"/>
                <a:gd name="connsiteX4" fmla="*/ 63964 w 84605"/>
                <a:gd name="connsiteY4" fmla="*/ 58848 h 60718"/>
                <a:gd name="connsiteX5" fmla="*/ 70840 w 84605"/>
                <a:gd name="connsiteY5" fmla="*/ 60718 h 60718"/>
                <a:gd name="connsiteX6" fmla="*/ 82723 w 84605"/>
                <a:gd name="connsiteY6" fmla="*/ 53897 h 60718"/>
                <a:gd name="connsiteX7" fmla="*/ 77772 w 84605"/>
                <a:gd name="connsiteY7" fmla="*/ 35028 h 60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605" h="60718">
                  <a:moveTo>
                    <a:pt x="77772" y="35028"/>
                  </a:moveTo>
                  <a:lnTo>
                    <a:pt x="20670" y="1856"/>
                  </a:lnTo>
                  <a:cubicBezTo>
                    <a:pt x="14124" y="-1940"/>
                    <a:pt x="5707" y="261"/>
                    <a:pt x="1856" y="6862"/>
                  </a:cubicBezTo>
                  <a:cubicBezTo>
                    <a:pt x="-1940" y="13409"/>
                    <a:pt x="261" y="21825"/>
                    <a:pt x="6862" y="25676"/>
                  </a:cubicBezTo>
                  <a:lnTo>
                    <a:pt x="63964" y="58848"/>
                  </a:lnTo>
                  <a:cubicBezTo>
                    <a:pt x="66164" y="60113"/>
                    <a:pt x="68530" y="60718"/>
                    <a:pt x="70840" y="60718"/>
                  </a:cubicBezTo>
                  <a:cubicBezTo>
                    <a:pt x="75571" y="60718"/>
                    <a:pt x="80192" y="58243"/>
                    <a:pt x="82723" y="53897"/>
                  </a:cubicBezTo>
                  <a:cubicBezTo>
                    <a:pt x="86573" y="47240"/>
                    <a:pt x="84318" y="38824"/>
                    <a:pt x="77772" y="35028"/>
                  </a:cubicBezTo>
                  <a:close/>
                </a:path>
              </a:pathLst>
            </a:custGeom>
            <a:grpFill/>
            <a:ln w="5500" cap="flat">
              <a:noFill/>
              <a:prstDash val="solid"/>
              <a:miter/>
            </a:ln>
          </p:spPr>
          <p:txBody>
            <a:bodyPr rtlCol="0" anchor="ctr"/>
            <a:lstStyle/>
            <a:p>
              <a:endParaRPr lang="en-US"/>
            </a:p>
          </p:txBody>
        </p:sp>
        <p:sp>
          <p:nvSpPr>
            <p:cNvPr id="107" name="Freeform: Shape 106">
              <a:extLst>
                <a:ext uri="{FF2B5EF4-FFF2-40B4-BE49-F238E27FC236}">
                  <a16:creationId xmlns:a16="http://schemas.microsoft.com/office/drawing/2014/main" id="{1BCF8DF4-6EA8-4A3B-A561-D2F480A99692}"/>
                </a:ext>
              </a:extLst>
            </p:cNvPr>
            <p:cNvSpPr/>
            <p:nvPr/>
          </p:nvSpPr>
          <p:spPr>
            <a:xfrm>
              <a:off x="7658833" y="4902352"/>
              <a:ext cx="84605" cy="60742"/>
            </a:xfrm>
            <a:custGeom>
              <a:avLst/>
              <a:gdLst>
                <a:gd name="connsiteX0" fmla="*/ 77772 w 84605"/>
                <a:gd name="connsiteY0" fmla="*/ 35052 h 60742"/>
                <a:gd name="connsiteX1" fmla="*/ 20670 w 84605"/>
                <a:gd name="connsiteY1" fmla="*/ 1880 h 60742"/>
                <a:gd name="connsiteX2" fmla="*/ 1856 w 84605"/>
                <a:gd name="connsiteY2" fmla="*/ 6887 h 60742"/>
                <a:gd name="connsiteX3" fmla="*/ 6862 w 84605"/>
                <a:gd name="connsiteY3" fmla="*/ 25700 h 60742"/>
                <a:gd name="connsiteX4" fmla="*/ 63964 w 84605"/>
                <a:gd name="connsiteY4" fmla="*/ 58872 h 60742"/>
                <a:gd name="connsiteX5" fmla="*/ 70840 w 84605"/>
                <a:gd name="connsiteY5" fmla="*/ 60742 h 60742"/>
                <a:gd name="connsiteX6" fmla="*/ 82722 w 84605"/>
                <a:gd name="connsiteY6" fmla="*/ 53921 h 60742"/>
                <a:gd name="connsiteX7" fmla="*/ 77772 w 84605"/>
                <a:gd name="connsiteY7" fmla="*/ 35052 h 6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605" h="60742">
                  <a:moveTo>
                    <a:pt x="77772" y="35052"/>
                  </a:moveTo>
                  <a:lnTo>
                    <a:pt x="20670" y="1880"/>
                  </a:lnTo>
                  <a:cubicBezTo>
                    <a:pt x="14124" y="-1970"/>
                    <a:pt x="5707" y="285"/>
                    <a:pt x="1856" y="6887"/>
                  </a:cubicBezTo>
                  <a:cubicBezTo>
                    <a:pt x="-1940" y="13433"/>
                    <a:pt x="261" y="21850"/>
                    <a:pt x="6862" y="25700"/>
                  </a:cubicBezTo>
                  <a:lnTo>
                    <a:pt x="63964" y="58872"/>
                  </a:lnTo>
                  <a:cubicBezTo>
                    <a:pt x="66164" y="60137"/>
                    <a:pt x="68530" y="60742"/>
                    <a:pt x="70840" y="60742"/>
                  </a:cubicBezTo>
                  <a:cubicBezTo>
                    <a:pt x="75571" y="60742"/>
                    <a:pt x="80192" y="58267"/>
                    <a:pt x="82722" y="53921"/>
                  </a:cubicBezTo>
                  <a:cubicBezTo>
                    <a:pt x="86573" y="47320"/>
                    <a:pt x="84318" y="38903"/>
                    <a:pt x="77772" y="35052"/>
                  </a:cubicBezTo>
                  <a:close/>
                </a:path>
              </a:pathLst>
            </a:custGeom>
            <a:grpFill/>
            <a:ln w="5500" cap="flat">
              <a:noFill/>
              <a:prstDash val="solid"/>
              <a:miter/>
            </a:ln>
          </p:spPr>
          <p:txBody>
            <a:bodyPr rtlCol="0" anchor="ctr"/>
            <a:lstStyle/>
            <a:p>
              <a:endParaRPr lang="en-US"/>
            </a:p>
          </p:txBody>
        </p:sp>
        <p:sp>
          <p:nvSpPr>
            <p:cNvPr id="108" name="Freeform: Shape 107">
              <a:extLst>
                <a:ext uri="{FF2B5EF4-FFF2-40B4-BE49-F238E27FC236}">
                  <a16:creationId xmlns:a16="http://schemas.microsoft.com/office/drawing/2014/main" id="{E95EF0C5-088A-435E-BF1F-C34D45CA06C1}"/>
                </a:ext>
              </a:extLst>
            </p:cNvPr>
            <p:cNvSpPr/>
            <p:nvPr/>
          </p:nvSpPr>
          <p:spPr>
            <a:xfrm>
              <a:off x="7005052" y="5037435"/>
              <a:ext cx="91073" cy="45363"/>
            </a:xfrm>
            <a:custGeom>
              <a:avLst/>
              <a:gdLst>
                <a:gd name="connsiteX0" fmla="*/ 73565 w 91073"/>
                <a:gd name="connsiteY0" fmla="*/ 529 h 45363"/>
                <a:gd name="connsiteX1" fmla="*/ 10027 w 91073"/>
                <a:gd name="connsiteY1" fmla="*/ 18353 h 45363"/>
                <a:gd name="connsiteX2" fmla="*/ 510 w 91073"/>
                <a:gd name="connsiteY2" fmla="*/ 35296 h 45363"/>
                <a:gd name="connsiteX3" fmla="*/ 13768 w 91073"/>
                <a:gd name="connsiteY3" fmla="*/ 45363 h 45363"/>
                <a:gd name="connsiteX4" fmla="*/ 17509 w 91073"/>
                <a:gd name="connsiteY4" fmla="*/ 44868 h 45363"/>
                <a:gd name="connsiteX5" fmla="*/ 81046 w 91073"/>
                <a:gd name="connsiteY5" fmla="*/ 27045 h 45363"/>
                <a:gd name="connsiteX6" fmla="*/ 90563 w 91073"/>
                <a:gd name="connsiteY6" fmla="*/ 10101 h 45363"/>
                <a:gd name="connsiteX7" fmla="*/ 73565 w 91073"/>
                <a:gd name="connsiteY7" fmla="*/ 529 h 45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073" h="45363">
                  <a:moveTo>
                    <a:pt x="73565" y="529"/>
                  </a:moveTo>
                  <a:lnTo>
                    <a:pt x="10027" y="18353"/>
                  </a:lnTo>
                  <a:cubicBezTo>
                    <a:pt x="2711" y="20388"/>
                    <a:pt x="-1525" y="27980"/>
                    <a:pt x="510" y="35296"/>
                  </a:cubicBezTo>
                  <a:cubicBezTo>
                    <a:pt x="2215" y="41348"/>
                    <a:pt x="7716" y="45363"/>
                    <a:pt x="13768" y="45363"/>
                  </a:cubicBezTo>
                  <a:cubicBezTo>
                    <a:pt x="14978" y="45363"/>
                    <a:pt x="16243" y="45198"/>
                    <a:pt x="17509" y="44868"/>
                  </a:cubicBezTo>
                  <a:lnTo>
                    <a:pt x="81046" y="27045"/>
                  </a:lnTo>
                  <a:cubicBezTo>
                    <a:pt x="88363" y="25009"/>
                    <a:pt x="92599" y="17418"/>
                    <a:pt x="90563" y="10101"/>
                  </a:cubicBezTo>
                  <a:cubicBezTo>
                    <a:pt x="88473" y="2730"/>
                    <a:pt x="80881" y="-1561"/>
                    <a:pt x="73565" y="529"/>
                  </a:cubicBezTo>
                  <a:close/>
                </a:path>
              </a:pathLst>
            </a:custGeom>
            <a:grpFill/>
            <a:ln w="5500" cap="flat">
              <a:noFill/>
              <a:prstDash val="solid"/>
              <a:miter/>
            </a:ln>
          </p:spPr>
          <p:txBody>
            <a:bodyPr rtlCol="0" anchor="ctr"/>
            <a:lstStyle/>
            <a:p>
              <a:endParaRPr lang="en-US"/>
            </a:p>
          </p:txBody>
        </p:sp>
        <p:sp>
          <p:nvSpPr>
            <p:cNvPr id="109" name="Freeform: Shape 108">
              <a:extLst>
                <a:ext uri="{FF2B5EF4-FFF2-40B4-BE49-F238E27FC236}">
                  <a16:creationId xmlns:a16="http://schemas.microsoft.com/office/drawing/2014/main" id="{D0E47F5F-9AF7-4F23-8FA3-91B8BC4A8E53}"/>
                </a:ext>
              </a:extLst>
            </p:cNvPr>
            <p:cNvSpPr/>
            <p:nvPr/>
          </p:nvSpPr>
          <p:spPr>
            <a:xfrm>
              <a:off x="7132183" y="5001753"/>
              <a:ext cx="91073" cy="45343"/>
            </a:xfrm>
            <a:custGeom>
              <a:avLst/>
              <a:gdLst>
                <a:gd name="connsiteX0" fmla="*/ 73565 w 91073"/>
                <a:gd name="connsiteY0" fmla="*/ 510 h 45343"/>
                <a:gd name="connsiteX1" fmla="*/ 10027 w 91073"/>
                <a:gd name="connsiteY1" fmla="*/ 18333 h 45343"/>
                <a:gd name="connsiteX2" fmla="*/ 510 w 91073"/>
                <a:gd name="connsiteY2" fmla="*/ 35277 h 45343"/>
                <a:gd name="connsiteX3" fmla="*/ 13768 w 91073"/>
                <a:gd name="connsiteY3" fmla="*/ 45344 h 45343"/>
                <a:gd name="connsiteX4" fmla="*/ 17508 w 91073"/>
                <a:gd name="connsiteY4" fmla="*/ 44849 h 45343"/>
                <a:gd name="connsiteX5" fmla="*/ 81046 w 91073"/>
                <a:gd name="connsiteY5" fmla="*/ 27025 h 45343"/>
                <a:gd name="connsiteX6" fmla="*/ 90563 w 91073"/>
                <a:gd name="connsiteY6" fmla="*/ 10082 h 45343"/>
                <a:gd name="connsiteX7" fmla="*/ 73565 w 91073"/>
                <a:gd name="connsiteY7" fmla="*/ 510 h 45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073" h="45343">
                  <a:moveTo>
                    <a:pt x="73565" y="510"/>
                  </a:moveTo>
                  <a:lnTo>
                    <a:pt x="10027" y="18333"/>
                  </a:lnTo>
                  <a:cubicBezTo>
                    <a:pt x="2710" y="20369"/>
                    <a:pt x="-1525" y="27960"/>
                    <a:pt x="510" y="35277"/>
                  </a:cubicBezTo>
                  <a:cubicBezTo>
                    <a:pt x="2215" y="41328"/>
                    <a:pt x="7716" y="45344"/>
                    <a:pt x="13768" y="45344"/>
                  </a:cubicBezTo>
                  <a:cubicBezTo>
                    <a:pt x="14978" y="45344"/>
                    <a:pt x="16243" y="45179"/>
                    <a:pt x="17508" y="44849"/>
                  </a:cubicBezTo>
                  <a:lnTo>
                    <a:pt x="81046" y="27025"/>
                  </a:lnTo>
                  <a:cubicBezTo>
                    <a:pt x="88363" y="24990"/>
                    <a:pt x="92599" y="17398"/>
                    <a:pt x="90563" y="10082"/>
                  </a:cubicBezTo>
                  <a:cubicBezTo>
                    <a:pt x="88473" y="2710"/>
                    <a:pt x="80881" y="-1526"/>
                    <a:pt x="73565" y="510"/>
                  </a:cubicBezTo>
                  <a:close/>
                </a:path>
              </a:pathLst>
            </a:custGeom>
            <a:grpFill/>
            <a:ln w="5500" cap="flat">
              <a:noFill/>
              <a:prstDash val="solid"/>
              <a:miter/>
            </a:ln>
          </p:spPr>
          <p:txBody>
            <a:bodyPr rtlCol="0" anchor="ctr"/>
            <a:lstStyle/>
            <a:p>
              <a:endParaRPr lang="en-US"/>
            </a:p>
          </p:txBody>
        </p:sp>
        <p:sp>
          <p:nvSpPr>
            <p:cNvPr id="110" name="Freeform: Shape 109">
              <a:extLst>
                <a:ext uri="{FF2B5EF4-FFF2-40B4-BE49-F238E27FC236}">
                  <a16:creationId xmlns:a16="http://schemas.microsoft.com/office/drawing/2014/main" id="{2B7D9DD8-06B8-4E13-B77C-6EFD4CB290DE}"/>
                </a:ext>
              </a:extLst>
            </p:cNvPr>
            <p:cNvSpPr/>
            <p:nvPr/>
          </p:nvSpPr>
          <p:spPr>
            <a:xfrm>
              <a:off x="7386389" y="4930384"/>
              <a:ext cx="91073" cy="45363"/>
            </a:xfrm>
            <a:custGeom>
              <a:avLst/>
              <a:gdLst>
                <a:gd name="connsiteX0" fmla="*/ 73565 w 91073"/>
                <a:gd name="connsiteY0" fmla="*/ 529 h 45363"/>
                <a:gd name="connsiteX1" fmla="*/ 10027 w 91073"/>
                <a:gd name="connsiteY1" fmla="*/ 18353 h 45363"/>
                <a:gd name="connsiteX2" fmla="*/ 510 w 91073"/>
                <a:gd name="connsiteY2" fmla="*/ 35296 h 45363"/>
                <a:gd name="connsiteX3" fmla="*/ 13768 w 91073"/>
                <a:gd name="connsiteY3" fmla="*/ 45363 h 45363"/>
                <a:gd name="connsiteX4" fmla="*/ 17508 w 91073"/>
                <a:gd name="connsiteY4" fmla="*/ 44868 h 45363"/>
                <a:gd name="connsiteX5" fmla="*/ 81046 w 91073"/>
                <a:gd name="connsiteY5" fmla="*/ 27045 h 45363"/>
                <a:gd name="connsiteX6" fmla="*/ 90563 w 91073"/>
                <a:gd name="connsiteY6" fmla="*/ 10101 h 45363"/>
                <a:gd name="connsiteX7" fmla="*/ 73565 w 91073"/>
                <a:gd name="connsiteY7" fmla="*/ 529 h 45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073" h="45363">
                  <a:moveTo>
                    <a:pt x="73565" y="529"/>
                  </a:moveTo>
                  <a:lnTo>
                    <a:pt x="10027" y="18353"/>
                  </a:lnTo>
                  <a:cubicBezTo>
                    <a:pt x="2710" y="20388"/>
                    <a:pt x="-1525" y="27980"/>
                    <a:pt x="510" y="35296"/>
                  </a:cubicBezTo>
                  <a:cubicBezTo>
                    <a:pt x="2215" y="41347"/>
                    <a:pt x="7716" y="45363"/>
                    <a:pt x="13768" y="45363"/>
                  </a:cubicBezTo>
                  <a:cubicBezTo>
                    <a:pt x="14978" y="45363"/>
                    <a:pt x="16243" y="45198"/>
                    <a:pt x="17508" y="44868"/>
                  </a:cubicBezTo>
                  <a:lnTo>
                    <a:pt x="81046" y="27045"/>
                  </a:lnTo>
                  <a:cubicBezTo>
                    <a:pt x="88363" y="25009"/>
                    <a:pt x="92599" y="17418"/>
                    <a:pt x="90563" y="10101"/>
                  </a:cubicBezTo>
                  <a:cubicBezTo>
                    <a:pt x="88473" y="2729"/>
                    <a:pt x="80881" y="-1561"/>
                    <a:pt x="73565" y="529"/>
                  </a:cubicBezTo>
                  <a:close/>
                </a:path>
              </a:pathLst>
            </a:custGeom>
            <a:grpFill/>
            <a:ln w="5500" cap="flat">
              <a:noFill/>
              <a:prstDash val="solid"/>
              <a:miter/>
            </a:ln>
          </p:spPr>
          <p:txBody>
            <a:bodyPr rtlCol="0" anchor="ctr"/>
            <a:lstStyle/>
            <a:p>
              <a:endParaRPr lang="en-US"/>
            </a:p>
          </p:txBody>
        </p:sp>
        <p:sp>
          <p:nvSpPr>
            <p:cNvPr id="111" name="Freeform: Shape 110">
              <a:extLst>
                <a:ext uri="{FF2B5EF4-FFF2-40B4-BE49-F238E27FC236}">
                  <a16:creationId xmlns:a16="http://schemas.microsoft.com/office/drawing/2014/main" id="{522952B9-3B5D-4DF7-B113-2283577892E2}"/>
                </a:ext>
              </a:extLst>
            </p:cNvPr>
            <p:cNvSpPr/>
            <p:nvPr/>
          </p:nvSpPr>
          <p:spPr>
            <a:xfrm>
              <a:off x="7513520" y="4894705"/>
              <a:ext cx="91073" cy="45339"/>
            </a:xfrm>
            <a:custGeom>
              <a:avLst/>
              <a:gdLst>
                <a:gd name="connsiteX0" fmla="*/ 73565 w 91073"/>
                <a:gd name="connsiteY0" fmla="*/ 506 h 45339"/>
                <a:gd name="connsiteX1" fmla="*/ 10027 w 91073"/>
                <a:gd name="connsiteY1" fmla="*/ 18329 h 45339"/>
                <a:gd name="connsiteX2" fmla="*/ 510 w 91073"/>
                <a:gd name="connsiteY2" fmla="*/ 35273 h 45339"/>
                <a:gd name="connsiteX3" fmla="*/ 13768 w 91073"/>
                <a:gd name="connsiteY3" fmla="*/ 45340 h 45339"/>
                <a:gd name="connsiteX4" fmla="*/ 17508 w 91073"/>
                <a:gd name="connsiteY4" fmla="*/ 44845 h 45339"/>
                <a:gd name="connsiteX5" fmla="*/ 81046 w 91073"/>
                <a:gd name="connsiteY5" fmla="*/ 27021 h 45339"/>
                <a:gd name="connsiteX6" fmla="*/ 90563 w 91073"/>
                <a:gd name="connsiteY6" fmla="*/ 10078 h 45339"/>
                <a:gd name="connsiteX7" fmla="*/ 73565 w 91073"/>
                <a:gd name="connsiteY7" fmla="*/ 506 h 45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073" h="45339">
                  <a:moveTo>
                    <a:pt x="73565" y="506"/>
                  </a:moveTo>
                  <a:lnTo>
                    <a:pt x="10027" y="18329"/>
                  </a:lnTo>
                  <a:cubicBezTo>
                    <a:pt x="2710" y="20365"/>
                    <a:pt x="-1525" y="27956"/>
                    <a:pt x="510" y="35273"/>
                  </a:cubicBezTo>
                  <a:cubicBezTo>
                    <a:pt x="2215" y="41324"/>
                    <a:pt x="7717" y="45340"/>
                    <a:pt x="13768" y="45340"/>
                  </a:cubicBezTo>
                  <a:cubicBezTo>
                    <a:pt x="14978" y="45340"/>
                    <a:pt x="16243" y="45175"/>
                    <a:pt x="17508" y="44845"/>
                  </a:cubicBezTo>
                  <a:lnTo>
                    <a:pt x="81046" y="27021"/>
                  </a:lnTo>
                  <a:cubicBezTo>
                    <a:pt x="88363" y="24986"/>
                    <a:pt x="92599" y="17394"/>
                    <a:pt x="90563" y="10078"/>
                  </a:cubicBezTo>
                  <a:cubicBezTo>
                    <a:pt x="88528" y="2761"/>
                    <a:pt x="80826" y="-1530"/>
                    <a:pt x="73565" y="506"/>
                  </a:cubicBezTo>
                  <a:close/>
                </a:path>
              </a:pathLst>
            </a:custGeom>
            <a:grpFill/>
            <a:ln w="5500" cap="flat">
              <a:noFill/>
              <a:prstDash val="solid"/>
              <a:miter/>
            </a:ln>
          </p:spPr>
          <p:txBody>
            <a:bodyPr rtlCol="0" anchor="ctr"/>
            <a:lstStyle/>
            <a:p>
              <a:endParaRPr lang="en-US"/>
            </a:p>
          </p:txBody>
        </p:sp>
      </p:grpSp>
      <p:grpSp>
        <p:nvGrpSpPr>
          <p:cNvPr id="123" name="Group 122">
            <a:extLst>
              <a:ext uri="{FF2B5EF4-FFF2-40B4-BE49-F238E27FC236}">
                <a16:creationId xmlns:a16="http://schemas.microsoft.com/office/drawing/2014/main" id="{F85FFC90-0EE3-4488-ADFB-E79AB0C9BDB7}"/>
              </a:ext>
            </a:extLst>
          </p:cNvPr>
          <p:cNvGrpSpPr/>
          <p:nvPr/>
        </p:nvGrpSpPr>
        <p:grpSpPr>
          <a:xfrm>
            <a:off x="9164936" y="4270782"/>
            <a:ext cx="676527" cy="1350132"/>
            <a:chOff x="8859712" y="4084023"/>
            <a:chExt cx="676527" cy="1350132"/>
          </a:xfrm>
          <a:solidFill>
            <a:schemeClr val="accent5"/>
          </a:solidFill>
        </p:grpSpPr>
        <p:sp>
          <p:nvSpPr>
            <p:cNvPr id="113" name="Freeform: Shape 112">
              <a:extLst>
                <a:ext uri="{FF2B5EF4-FFF2-40B4-BE49-F238E27FC236}">
                  <a16:creationId xmlns:a16="http://schemas.microsoft.com/office/drawing/2014/main" id="{F32D3617-E424-4FE5-8DD0-559E4BA14B44}"/>
                </a:ext>
              </a:extLst>
            </p:cNvPr>
            <p:cNvSpPr/>
            <p:nvPr/>
          </p:nvSpPr>
          <p:spPr>
            <a:xfrm>
              <a:off x="8859712" y="4084023"/>
              <a:ext cx="676527" cy="1350132"/>
            </a:xfrm>
            <a:custGeom>
              <a:avLst/>
              <a:gdLst>
                <a:gd name="connsiteX0" fmla="*/ 676417 w 676527"/>
                <a:gd name="connsiteY0" fmla="*/ 13747 h 1350132"/>
                <a:gd name="connsiteX1" fmla="*/ 676362 w 676527"/>
                <a:gd name="connsiteY1" fmla="*/ 13087 h 1350132"/>
                <a:gd name="connsiteX2" fmla="*/ 676252 w 676527"/>
                <a:gd name="connsiteY2" fmla="*/ 11931 h 1350132"/>
                <a:gd name="connsiteX3" fmla="*/ 675757 w 676527"/>
                <a:gd name="connsiteY3" fmla="*/ 9676 h 1350132"/>
                <a:gd name="connsiteX4" fmla="*/ 675427 w 676527"/>
                <a:gd name="connsiteY4" fmla="*/ 8631 h 1350132"/>
                <a:gd name="connsiteX5" fmla="*/ 674107 w 676527"/>
                <a:gd name="connsiteY5" fmla="*/ 6100 h 1350132"/>
                <a:gd name="connsiteX6" fmla="*/ 673886 w 676527"/>
                <a:gd name="connsiteY6" fmla="*/ 5715 h 1350132"/>
                <a:gd name="connsiteX7" fmla="*/ 673832 w 676527"/>
                <a:gd name="connsiteY7" fmla="*/ 5660 h 1350132"/>
                <a:gd name="connsiteX8" fmla="*/ 671796 w 676527"/>
                <a:gd name="connsiteY8" fmla="*/ 3405 h 1350132"/>
                <a:gd name="connsiteX9" fmla="*/ 671521 w 676527"/>
                <a:gd name="connsiteY9" fmla="*/ 3185 h 1350132"/>
                <a:gd name="connsiteX10" fmla="*/ 670751 w 676527"/>
                <a:gd name="connsiteY10" fmla="*/ 2635 h 1350132"/>
                <a:gd name="connsiteX11" fmla="*/ 668661 w 676527"/>
                <a:gd name="connsiteY11" fmla="*/ 1369 h 1350132"/>
                <a:gd name="connsiteX12" fmla="*/ 667670 w 676527"/>
                <a:gd name="connsiteY12" fmla="*/ 929 h 1350132"/>
                <a:gd name="connsiteX13" fmla="*/ 665305 w 676527"/>
                <a:gd name="connsiteY13" fmla="*/ 269 h 1350132"/>
                <a:gd name="connsiteX14" fmla="*/ 664370 w 676527"/>
                <a:gd name="connsiteY14" fmla="*/ 104 h 1350132"/>
                <a:gd name="connsiteX15" fmla="*/ 660904 w 676527"/>
                <a:gd name="connsiteY15" fmla="*/ 104 h 1350132"/>
                <a:gd name="connsiteX16" fmla="*/ 11772 w 676527"/>
                <a:gd name="connsiteY16" fmla="*/ 88782 h 1350132"/>
                <a:gd name="connsiteX17" fmla="*/ 9462 w 676527"/>
                <a:gd name="connsiteY17" fmla="*/ 89332 h 1350132"/>
                <a:gd name="connsiteX18" fmla="*/ 8747 w 676527"/>
                <a:gd name="connsiteY18" fmla="*/ 89607 h 1350132"/>
                <a:gd name="connsiteX19" fmla="*/ 7372 w 676527"/>
                <a:gd name="connsiteY19" fmla="*/ 90212 h 1350132"/>
                <a:gd name="connsiteX20" fmla="*/ 6601 w 676527"/>
                <a:gd name="connsiteY20" fmla="*/ 90653 h 1350132"/>
                <a:gd name="connsiteX21" fmla="*/ 5446 w 676527"/>
                <a:gd name="connsiteY21" fmla="*/ 91423 h 1350132"/>
                <a:gd name="connsiteX22" fmla="*/ 4731 w 676527"/>
                <a:gd name="connsiteY22" fmla="*/ 91973 h 1350132"/>
                <a:gd name="connsiteX23" fmla="*/ 3741 w 676527"/>
                <a:gd name="connsiteY23" fmla="*/ 92963 h 1350132"/>
                <a:gd name="connsiteX24" fmla="*/ 3136 w 676527"/>
                <a:gd name="connsiteY24" fmla="*/ 93623 h 1350132"/>
                <a:gd name="connsiteX25" fmla="*/ 2256 w 676527"/>
                <a:gd name="connsiteY25" fmla="*/ 94833 h 1350132"/>
                <a:gd name="connsiteX26" fmla="*/ 1815 w 676527"/>
                <a:gd name="connsiteY26" fmla="*/ 95493 h 1350132"/>
                <a:gd name="connsiteX27" fmla="*/ 990 w 676527"/>
                <a:gd name="connsiteY27" fmla="*/ 97199 h 1350132"/>
                <a:gd name="connsiteX28" fmla="*/ 825 w 676527"/>
                <a:gd name="connsiteY28" fmla="*/ 97584 h 1350132"/>
                <a:gd name="connsiteX29" fmla="*/ 220 w 676527"/>
                <a:gd name="connsiteY29" fmla="*/ 99729 h 1350132"/>
                <a:gd name="connsiteX30" fmla="*/ 220 w 676527"/>
                <a:gd name="connsiteY30" fmla="*/ 99839 h 1350132"/>
                <a:gd name="connsiteX31" fmla="*/ 165 w 676527"/>
                <a:gd name="connsiteY31" fmla="*/ 100445 h 1350132"/>
                <a:gd name="connsiteX32" fmla="*/ 0 w 676527"/>
                <a:gd name="connsiteY32" fmla="*/ 102205 h 1350132"/>
                <a:gd name="connsiteX33" fmla="*/ 0 w 676527"/>
                <a:gd name="connsiteY33" fmla="*/ 102480 h 1350132"/>
                <a:gd name="connsiteX34" fmla="*/ 0 w 676527"/>
                <a:gd name="connsiteY34" fmla="*/ 1058188 h 1350132"/>
                <a:gd name="connsiteX35" fmla="*/ 55 w 676527"/>
                <a:gd name="connsiteY35" fmla="*/ 1058573 h 1350132"/>
                <a:gd name="connsiteX36" fmla="*/ 220 w 676527"/>
                <a:gd name="connsiteY36" fmla="*/ 1060059 h 1350132"/>
                <a:gd name="connsiteX37" fmla="*/ 385 w 676527"/>
                <a:gd name="connsiteY37" fmla="*/ 1061269 h 1350132"/>
                <a:gd name="connsiteX38" fmla="*/ 770 w 676527"/>
                <a:gd name="connsiteY38" fmla="*/ 1062534 h 1350132"/>
                <a:gd name="connsiteX39" fmla="*/ 1210 w 676527"/>
                <a:gd name="connsiteY39" fmla="*/ 1063800 h 1350132"/>
                <a:gd name="connsiteX40" fmla="*/ 1815 w 676527"/>
                <a:gd name="connsiteY40" fmla="*/ 1064955 h 1350132"/>
                <a:gd name="connsiteX41" fmla="*/ 2476 w 676527"/>
                <a:gd name="connsiteY41" fmla="*/ 1066110 h 1350132"/>
                <a:gd name="connsiteX42" fmla="*/ 3301 w 676527"/>
                <a:gd name="connsiteY42" fmla="*/ 1067100 h 1350132"/>
                <a:gd name="connsiteX43" fmla="*/ 4181 w 676527"/>
                <a:gd name="connsiteY43" fmla="*/ 1068090 h 1350132"/>
                <a:gd name="connsiteX44" fmla="*/ 5116 w 676527"/>
                <a:gd name="connsiteY44" fmla="*/ 1068860 h 1350132"/>
                <a:gd name="connsiteX45" fmla="*/ 6326 w 676527"/>
                <a:gd name="connsiteY45" fmla="*/ 1069741 h 1350132"/>
                <a:gd name="connsiteX46" fmla="*/ 6601 w 676527"/>
                <a:gd name="connsiteY46" fmla="*/ 1069961 h 1350132"/>
                <a:gd name="connsiteX47" fmla="*/ 474306 w 676527"/>
                <a:gd name="connsiteY47" fmla="*/ 1348152 h 1350132"/>
                <a:gd name="connsiteX48" fmla="*/ 474801 w 676527"/>
                <a:gd name="connsiteY48" fmla="*/ 1348372 h 1350132"/>
                <a:gd name="connsiteX49" fmla="*/ 477222 w 676527"/>
                <a:gd name="connsiteY49" fmla="*/ 1349417 h 1350132"/>
                <a:gd name="connsiteX50" fmla="*/ 478047 w 676527"/>
                <a:gd name="connsiteY50" fmla="*/ 1349692 h 1350132"/>
                <a:gd name="connsiteX51" fmla="*/ 481347 w 676527"/>
                <a:gd name="connsiteY51" fmla="*/ 1350132 h 1350132"/>
                <a:gd name="connsiteX52" fmla="*/ 484868 w 676527"/>
                <a:gd name="connsiteY52" fmla="*/ 1349637 h 1350132"/>
                <a:gd name="connsiteX53" fmla="*/ 485253 w 676527"/>
                <a:gd name="connsiteY53" fmla="*/ 1349582 h 1350132"/>
                <a:gd name="connsiteX54" fmla="*/ 485913 w 676527"/>
                <a:gd name="connsiteY54" fmla="*/ 1349307 h 1350132"/>
                <a:gd name="connsiteX55" fmla="*/ 487344 w 676527"/>
                <a:gd name="connsiteY55" fmla="*/ 1348702 h 1350132"/>
                <a:gd name="connsiteX56" fmla="*/ 488389 w 676527"/>
                <a:gd name="connsiteY56" fmla="*/ 1348097 h 1350132"/>
                <a:gd name="connsiteX57" fmla="*/ 489654 w 676527"/>
                <a:gd name="connsiteY57" fmla="*/ 1347272 h 1350132"/>
                <a:gd name="connsiteX58" fmla="*/ 490590 w 676527"/>
                <a:gd name="connsiteY58" fmla="*/ 1346502 h 1350132"/>
                <a:gd name="connsiteX59" fmla="*/ 491634 w 676527"/>
                <a:gd name="connsiteY59" fmla="*/ 1345457 h 1350132"/>
                <a:gd name="connsiteX60" fmla="*/ 492405 w 676527"/>
                <a:gd name="connsiteY60" fmla="*/ 1344521 h 1350132"/>
                <a:gd name="connsiteX61" fmla="*/ 493230 w 676527"/>
                <a:gd name="connsiteY61" fmla="*/ 1343201 h 1350132"/>
                <a:gd name="connsiteX62" fmla="*/ 493670 w 676527"/>
                <a:gd name="connsiteY62" fmla="*/ 1342486 h 1350132"/>
                <a:gd name="connsiteX63" fmla="*/ 675097 w 676527"/>
                <a:gd name="connsiteY63" fmla="*/ 975562 h 1350132"/>
                <a:gd name="connsiteX64" fmla="*/ 675097 w 676527"/>
                <a:gd name="connsiteY64" fmla="*/ 975562 h 1350132"/>
                <a:gd name="connsiteX65" fmla="*/ 675207 w 676527"/>
                <a:gd name="connsiteY65" fmla="*/ 975231 h 1350132"/>
                <a:gd name="connsiteX66" fmla="*/ 675702 w 676527"/>
                <a:gd name="connsiteY66" fmla="*/ 973966 h 1350132"/>
                <a:gd name="connsiteX67" fmla="*/ 676032 w 676527"/>
                <a:gd name="connsiteY67" fmla="*/ 973031 h 1350132"/>
                <a:gd name="connsiteX68" fmla="*/ 676087 w 676527"/>
                <a:gd name="connsiteY68" fmla="*/ 972591 h 1350132"/>
                <a:gd name="connsiteX69" fmla="*/ 676307 w 676527"/>
                <a:gd name="connsiteY69" fmla="*/ 971326 h 1350132"/>
                <a:gd name="connsiteX70" fmla="*/ 676472 w 676527"/>
                <a:gd name="connsiteY70" fmla="*/ 970336 h 1350132"/>
                <a:gd name="connsiteX71" fmla="*/ 676472 w 676527"/>
                <a:gd name="connsiteY71" fmla="*/ 969840 h 1350132"/>
                <a:gd name="connsiteX72" fmla="*/ 676527 w 676527"/>
                <a:gd name="connsiteY72" fmla="*/ 969455 h 1350132"/>
                <a:gd name="connsiteX73" fmla="*/ 676527 w 676527"/>
                <a:gd name="connsiteY73" fmla="*/ 13747 h 1350132"/>
                <a:gd name="connsiteX74" fmla="*/ 487509 w 676527"/>
                <a:gd name="connsiteY74" fmla="*/ 1292701 h 1350132"/>
                <a:gd name="connsiteX75" fmla="*/ 481238 w 676527"/>
                <a:gd name="connsiteY75" fmla="*/ 1291106 h 1350132"/>
                <a:gd name="connsiteX76" fmla="*/ 467485 w 676527"/>
                <a:gd name="connsiteY76" fmla="*/ 1304858 h 1350132"/>
                <a:gd name="connsiteX77" fmla="*/ 467485 w 676527"/>
                <a:gd name="connsiteY77" fmla="*/ 1312175 h 1350132"/>
                <a:gd name="connsiteX78" fmla="*/ 27286 w 676527"/>
                <a:gd name="connsiteY78" fmla="*/ 1050322 h 1350132"/>
                <a:gd name="connsiteX79" fmla="*/ 27286 w 676527"/>
                <a:gd name="connsiteY79" fmla="*/ 126630 h 1350132"/>
                <a:gd name="connsiteX80" fmla="*/ 467485 w 676527"/>
                <a:gd name="connsiteY80" fmla="*/ 388483 h 1350132"/>
                <a:gd name="connsiteX81" fmla="*/ 467485 w 676527"/>
                <a:gd name="connsiteY81" fmla="*/ 446685 h 1350132"/>
                <a:gd name="connsiteX82" fmla="*/ 481238 w 676527"/>
                <a:gd name="connsiteY82" fmla="*/ 460437 h 1350132"/>
                <a:gd name="connsiteX83" fmla="*/ 494990 w 676527"/>
                <a:gd name="connsiteY83" fmla="*/ 446685 h 1350132"/>
                <a:gd name="connsiteX84" fmla="*/ 494990 w 676527"/>
                <a:gd name="connsiteY84" fmla="*/ 383917 h 1350132"/>
                <a:gd name="connsiteX85" fmla="*/ 648911 w 676527"/>
                <a:gd name="connsiteY85" fmla="*/ 72609 h 1350132"/>
                <a:gd name="connsiteX86" fmla="*/ 648911 w 676527"/>
                <a:gd name="connsiteY86" fmla="*/ 957463 h 1350132"/>
                <a:gd name="connsiteX87" fmla="*/ 595386 w 676527"/>
                <a:gd name="connsiteY87" fmla="*/ 964779 h 1350132"/>
                <a:gd name="connsiteX88" fmla="*/ 583613 w 676527"/>
                <a:gd name="connsiteY88" fmla="*/ 980293 h 1350132"/>
                <a:gd name="connsiteX89" fmla="*/ 597201 w 676527"/>
                <a:gd name="connsiteY89" fmla="*/ 992175 h 1350132"/>
                <a:gd name="connsiteX90" fmla="*/ 599071 w 676527"/>
                <a:gd name="connsiteY90" fmla="*/ 992065 h 1350132"/>
                <a:gd name="connsiteX91" fmla="*/ 638789 w 676527"/>
                <a:gd name="connsiteY91" fmla="*/ 986619 h 1350132"/>
                <a:gd name="connsiteX92" fmla="*/ 487509 w 676527"/>
                <a:gd name="connsiteY92" fmla="*/ 1292701 h 1350132"/>
                <a:gd name="connsiteX93" fmla="*/ 638844 w 676527"/>
                <a:gd name="connsiteY93" fmla="*/ 30910 h 1350132"/>
                <a:gd name="connsiteX94" fmla="*/ 475461 w 676527"/>
                <a:gd name="connsiteY94" fmla="*/ 361252 h 1350132"/>
                <a:gd name="connsiteX95" fmla="*/ 54351 w 676527"/>
                <a:gd name="connsiteY95" fmla="*/ 110732 h 1350132"/>
                <a:gd name="connsiteX96" fmla="*/ 638844 w 676527"/>
                <a:gd name="connsiteY96" fmla="*/ 30910 h 1350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676527" h="1350132">
                  <a:moveTo>
                    <a:pt x="676417" y="13747"/>
                  </a:moveTo>
                  <a:cubicBezTo>
                    <a:pt x="676417" y="13527"/>
                    <a:pt x="676362" y="13307"/>
                    <a:pt x="676362" y="13087"/>
                  </a:cubicBezTo>
                  <a:cubicBezTo>
                    <a:pt x="676362" y="12702"/>
                    <a:pt x="676307" y="12317"/>
                    <a:pt x="676252" y="11931"/>
                  </a:cubicBezTo>
                  <a:cubicBezTo>
                    <a:pt x="676142" y="11161"/>
                    <a:pt x="675977" y="10391"/>
                    <a:pt x="675757" y="9676"/>
                  </a:cubicBezTo>
                  <a:cubicBezTo>
                    <a:pt x="675647" y="9346"/>
                    <a:pt x="675537" y="8961"/>
                    <a:pt x="675427" y="8631"/>
                  </a:cubicBezTo>
                  <a:cubicBezTo>
                    <a:pt x="675097" y="7751"/>
                    <a:pt x="674602" y="6926"/>
                    <a:pt x="674107" y="6100"/>
                  </a:cubicBezTo>
                  <a:cubicBezTo>
                    <a:pt x="673996" y="5990"/>
                    <a:pt x="673996" y="5825"/>
                    <a:pt x="673886" y="5715"/>
                  </a:cubicBezTo>
                  <a:cubicBezTo>
                    <a:pt x="673886" y="5715"/>
                    <a:pt x="673832" y="5660"/>
                    <a:pt x="673832" y="5660"/>
                  </a:cubicBezTo>
                  <a:cubicBezTo>
                    <a:pt x="673226" y="4835"/>
                    <a:pt x="672566" y="4065"/>
                    <a:pt x="671796" y="3405"/>
                  </a:cubicBezTo>
                  <a:cubicBezTo>
                    <a:pt x="671686" y="3350"/>
                    <a:pt x="671631" y="3295"/>
                    <a:pt x="671521" y="3185"/>
                  </a:cubicBezTo>
                  <a:cubicBezTo>
                    <a:pt x="671246" y="2965"/>
                    <a:pt x="670971" y="2800"/>
                    <a:pt x="670751" y="2635"/>
                  </a:cubicBezTo>
                  <a:cubicBezTo>
                    <a:pt x="670091" y="2140"/>
                    <a:pt x="669376" y="1700"/>
                    <a:pt x="668661" y="1369"/>
                  </a:cubicBezTo>
                  <a:cubicBezTo>
                    <a:pt x="668331" y="1204"/>
                    <a:pt x="668000" y="1094"/>
                    <a:pt x="667670" y="929"/>
                  </a:cubicBezTo>
                  <a:cubicBezTo>
                    <a:pt x="666900" y="654"/>
                    <a:pt x="666130" y="434"/>
                    <a:pt x="665305" y="269"/>
                  </a:cubicBezTo>
                  <a:cubicBezTo>
                    <a:pt x="664975" y="214"/>
                    <a:pt x="664700" y="159"/>
                    <a:pt x="664370" y="104"/>
                  </a:cubicBezTo>
                  <a:cubicBezTo>
                    <a:pt x="663214" y="-6"/>
                    <a:pt x="662059" y="-61"/>
                    <a:pt x="660904" y="104"/>
                  </a:cubicBezTo>
                  <a:lnTo>
                    <a:pt x="11772" y="88782"/>
                  </a:lnTo>
                  <a:cubicBezTo>
                    <a:pt x="11002" y="88892"/>
                    <a:pt x="10232" y="89057"/>
                    <a:pt x="9462" y="89332"/>
                  </a:cubicBezTo>
                  <a:cubicBezTo>
                    <a:pt x="9187" y="89387"/>
                    <a:pt x="8967" y="89552"/>
                    <a:pt x="8747" y="89607"/>
                  </a:cubicBezTo>
                  <a:cubicBezTo>
                    <a:pt x="8252" y="89772"/>
                    <a:pt x="7812" y="89992"/>
                    <a:pt x="7372" y="90212"/>
                  </a:cubicBezTo>
                  <a:cubicBezTo>
                    <a:pt x="7097" y="90377"/>
                    <a:pt x="6822" y="90488"/>
                    <a:pt x="6601" y="90653"/>
                  </a:cubicBezTo>
                  <a:cubicBezTo>
                    <a:pt x="6216" y="90873"/>
                    <a:pt x="5831" y="91148"/>
                    <a:pt x="5446" y="91423"/>
                  </a:cubicBezTo>
                  <a:cubicBezTo>
                    <a:pt x="5226" y="91588"/>
                    <a:pt x="4951" y="91808"/>
                    <a:pt x="4731" y="91973"/>
                  </a:cubicBezTo>
                  <a:cubicBezTo>
                    <a:pt x="4401" y="92303"/>
                    <a:pt x="4071" y="92578"/>
                    <a:pt x="3741" y="92963"/>
                  </a:cubicBezTo>
                  <a:cubicBezTo>
                    <a:pt x="3521" y="93183"/>
                    <a:pt x="3356" y="93403"/>
                    <a:pt x="3136" y="93623"/>
                  </a:cubicBezTo>
                  <a:cubicBezTo>
                    <a:pt x="2806" y="94008"/>
                    <a:pt x="2531" y="94393"/>
                    <a:pt x="2256" y="94833"/>
                  </a:cubicBezTo>
                  <a:cubicBezTo>
                    <a:pt x="2090" y="95053"/>
                    <a:pt x="1926" y="95273"/>
                    <a:pt x="1815" y="95493"/>
                  </a:cubicBezTo>
                  <a:cubicBezTo>
                    <a:pt x="1485" y="96044"/>
                    <a:pt x="1210" y="96594"/>
                    <a:pt x="990" y="97199"/>
                  </a:cubicBezTo>
                  <a:cubicBezTo>
                    <a:pt x="935" y="97309"/>
                    <a:pt x="880" y="97474"/>
                    <a:pt x="825" y="97584"/>
                  </a:cubicBezTo>
                  <a:cubicBezTo>
                    <a:pt x="550" y="98244"/>
                    <a:pt x="385" y="98959"/>
                    <a:pt x="220" y="99729"/>
                  </a:cubicBezTo>
                  <a:cubicBezTo>
                    <a:pt x="220" y="99784"/>
                    <a:pt x="220" y="99784"/>
                    <a:pt x="220" y="99839"/>
                  </a:cubicBezTo>
                  <a:cubicBezTo>
                    <a:pt x="165" y="100059"/>
                    <a:pt x="165" y="100280"/>
                    <a:pt x="165" y="100445"/>
                  </a:cubicBezTo>
                  <a:cubicBezTo>
                    <a:pt x="55" y="101050"/>
                    <a:pt x="0" y="101600"/>
                    <a:pt x="0" y="102205"/>
                  </a:cubicBezTo>
                  <a:cubicBezTo>
                    <a:pt x="0" y="102315"/>
                    <a:pt x="0" y="102370"/>
                    <a:pt x="0" y="102480"/>
                  </a:cubicBezTo>
                  <a:lnTo>
                    <a:pt x="0" y="1058188"/>
                  </a:lnTo>
                  <a:cubicBezTo>
                    <a:pt x="0" y="1058298"/>
                    <a:pt x="55" y="1058409"/>
                    <a:pt x="55" y="1058573"/>
                  </a:cubicBezTo>
                  <a:cubicBezTo>
                    <a:pt x="55" y="1059069"/>
                    <a:pt x="110" y="1059564"/>
                    <a:pt x="220" y="1060059"/>
                  </a:cubicBezTo>
                  <a:cubicBezTo>
                    <a:pt x="275" y="1060499"/>
                    <a:pt x="330" y="1060884"/>
                    <a:pt x="385" y="1061269"/>
                  </a:cubicBezTo>
                  <a:cubicBezTo>
                    <a:pt x="495" y="1061709"/>
                    <a:pt x="660" y="1062094"/>
                    <a:pt x="770" y="1062534"/>
                  </a:cubicBezTo>
                  <a:cubicBezTo>
                    <a:pt x="935" y="1062974"/>
                    <a:pt x="1045" y="1063414"/>
                    <a:pt x="1210" y="1063800"/>
                  </a:cubicBezTo>
                  <a:cubicBezTo>
                    <a:pt x="1375" y="1064185"/>
                    <a:pt x="1596" y="1064570"/>
                    <a:pt x="1815" y="1064955"/>
                  </a:cubicBezTo>
                  <a:cubicBezTo>
                    <a:pt x="2035" y="1065340"/>
                    <a:pt x="2256" y="1065725"/>
                    <a:pt x="2476" y="1066110"/>
                  </a:cubicBezTo>
                  <a:cubicBezTo>
                    <a:pt x="2751" y="1066495"/>
                    <a:pt x="3026" y="1066770"/>
                    <a:pt x="3301" y="1067100"/>
                  </a:cubicBezTo>
                  <a:cubicBezTo>
                    <a:pt x="3576" y="1067430"/>
                    <a:pt x="3851" y="1067815"/>
                    <a:pt x="4181" y="1068090"/>
                  </a:cubicBezTo>
                  <a:cubicBezTo>
                    <a:pt x="4456" y="1068366"/>
                    <a:pt x="4786" y="1068641"/>
                    <a:pt x="5116" y="1068860"/>
                  </a:cubicBezTo>
                  <a:cubicBezTo>
                    <a:pt x="5501" y="1069190"/>
                    <a:pt x="5886" y="1069465"/>
                    <a:pt x="6326" y="1069741"/>
                  </a:cubicBezTo>
                  <a:cubicBezTo>
                    <a:pt x="6437" y="1069796"/>
                    <a:pt x="6492" y="1069906"/>
                    <a:pt x="6601" y="1069961"/>
                  </a:cubicBezTo>
                  <a:lnTo>
                    <a:pt x="474306" y="1348152"/>
                  </a:lnTo>
                  <a:cubicBezTo>
                    <a:pt x="474471" y="1348262"/>
                    <a:pt x="474636" y="1348262"/>
                    <a:pt x="474801" y="1348372"/>
                  </a:cubicBezTo>
                  <a:cubicBezTo>
                    <a:pt x="475571" y="1348812"/>
                    <a:pt x="476342" y="1349142"/>
                    <a:pt x="477222" y="1349417"/>
                  </a:cubicBezTo>
                  <a:cubicBezTo>
                    <a:pt x="477497" y="1349527"/>
                    <a:pt x="477772" y="1349582"/>
                    <a:pt x="478047" y="1349692"/>
                  </a:cubicBezTo>
                  <a:cubicBezTo>
                    <a:pt x="479092" y="1349968"/>
                    <a:pt x="480192" y="1350132"/>
                    <a:pt x="481347" y="1350132"/>
                  </a:cubicBezTo>
                  <a:cubicBezTo>
                    <a:pt x="482558" y="1350132"/>
                    <a:pt x="483713" y="1349912"/>
                    <a:pt x="484868" y="1349637"/>
                  </a:cubicBezTo>
                  <a:cubicBezTo>
                    <a:pt x="484978" y="1349582"/>
                    <a:pt x="485143" y="1349637"/>
                    <a:pt x="485253" y="1349582"/>
                  </a:cubicBezTo>
                  <a:cubicBezTo>
                    <a:pt x="485473" y="1349527"/>
                    <a:pt x="485693" y="1349417"/>
                    <a:pt x="485913" y="1349307"/>
                  </a:cubicBezTo>
                  <a:cubicBezTo>
                    <a:pt x="486409" y="1349142"/>
                    <a:pt x="486904" y="1348922"/>
                    <a:pt x="487344" y="1348702"/>
                  </a:cubicBezTo>
                  <a:cubicBezTo>
                    <a:pt x="487729" y="1348537"/>
                    <a:pt x="488059" y="1348317"/>
                    <a:pt x="488389" y="1348097"/>
                  </a:cubicBezTo>
                  <a:cubicBezTo>
                    <a:pt x="488829" y="1347822"/>
                    <a:pt x="489214" y="1347547"/>
                    <a:pt x="489654" y="1347272"/>
                  </a:cubicBezTo>
                  <a:cubicBezTo>
                    <a:pt x="489984" y="1346997"/>
                    <a:pt x="490314" y="1346777"/>
                    <a:pt x="490590" y="1346502"/>
                  </a:cubicBezTo>
                  <a:cubicBezTo>
                    <a:pt x="490974" y="1346172"/>
                    <a:pt x="491304" y="1345787"/>
                    <a:pt x="491634" y="1345457"/>
                  </a:cubicBezTo>
                  <a:cubicBezTo>
                    <a:pt x="491910" y="1345127"/>
                    <a:pt x="492185" y="1344851"/>
                    <a:pt x="492405" y="1344521"/>
                  </a:cubicBezTo>
                  <a:cubicBezTo>
                    <a:pt x="492735" y="1344081"/>
                    <a:pt x="492955" y="1343641"/>
                    <a:pt x="493230" y="1343201"/>
                  </a:cubicBezTo>
                  <a:cubicBezTo>
                    <a:pt x="493340" y="1342981"/>
                    <a:pt x="493560" y="1342761"/>
                    <a:pt x="493670" y="1342486"/>
                  </a:cubicBezTo>
                  <a:lnTo>
                    <a:pt x="675097" y="975562"/>
                  </a:lnTo>
                  <a:cubicBezTo>
                    <a:pt x="675097" y="975562"/>
                    <a:pt x="675097" y="975562"/>
                    <a:pt x="675097" y="975562"/>
                  </a:cubicBezTo>
                  <a:cubicBezTo>
                    <a:pt x="675152" y="975452"/>
                    <a:pt x="675152" y="975341"/>
                    <a:pt x="675207" y="975231"/>
                  </a:cubicBezTo>
                  <a:cubicBezTo>
                    <a:pt x="675372" y="974847"/>
                    <a:pt x="675537" y="974406"/>
                    <a:pt x="675702" y="973966"/>
                  </a:cubicBezTo>
                  <a:cubicBezTo>
                    <a:pt x="675812" y="973636"/>
                    <a:pt x="675977" y="973361"/>
                    <a:pt x="676032" y="973031"/>
                  </a:cubicBezTo>
                  <a:cubicBezTo>
                    <a:pt x="676087" y="972921"/>
                    <a:pt x="676087" y="972756"/>
                    <a:pt x="676087" y="972591"/>
                  </a:cubicBezTo>
                  <a:cubicBezTo>
                    <a:pt x="676197" y="972206"/>
                    <a:pt x="676252" y="971766"/>
                    <a:pt x="676307" y="971326"/>
                  </a:cubicBezTo>
                  <a:cubicBezTo>
                    <a:pt x="676362" y="970996"/>
                    <a:pt x="676417" y="970666"/>
                    <a:pt x="676472" y="970336"/>
                  </a:cubicBezTo>
                  <a:cubicBezTo>
                    <a:pt x="676472" y="970170"/>
                    <a:pt x="676472" y="970006"/>
                    <a:pt x="676472" y="969840"/>
                  </a:cubicBezTo>
                  <a:cubicBezTo>
                    <a:pt x="676472" y="969730"/>
                    <a:pt x="676527" y="969565"/>
                    <a:pt x="676527" y="969455"/>
                  </a:cubicBezTo>
                  <a:lnTo>
                    <a:pt x="676527" y="13747"/>
                  </a:lnTo>
                  <a:close/>
                  <a:moveTo>
                    <a:pt x="487509" y="1292701"/>
                  </a:moveTo>
                  <a:cubicBezTo>
                    <a:pt x="485638" y="1291711"/>
                    <a:pt x="483493" y="1291106"/>
                    <a:pt x="481238" y="1291106"/>
                  </a:cubicBezTo>
                  <a:cubicBezTo>
                    <a:pt x="473646" y="1291106"/>
                    <a:pt x="467485" y="1297267"/>
                    <a:pt x="467485" y="1304858"/>
                  </a:cubicBezTo>
                  <a:lnTo>
                    <a:pt x="467485" y="1312175"/>
                  </a:lnTo>
                  <a:lnTo>
                    <a:pt x="27286" y="1050322"/>
                  </a:lnTo>
                  <a:lnTo>
                    <a:pt x="27286" y="126630"/>
                  </a:lnTo>
                  <a:lnTo>
                    <a:pt x="467485" y="388483"/>
                  </a:lnTo>
                  <a:lnTo>
                    <a:pt x="467485" y="446685"/>
                  </a:lnTo>
                  <a:cubicBezTo>
                    <a:pt x="467485" y="454276"/>
                    <a:pt x="473646" y="460437"/>
                    <a:pt x="481238" y="460437"/>
                  </a:cubicBezTo>
                  <a:cubicBezTo>
                    <a:pt x="488829" y="460437"/>
                    <a:pt x="494990" y="454276"/>
                    <a:pt x="494990" y="446685"/>
                  </a:cubicBezTo>
                  <a:lnTo>
                    <a:pt x="494990" y="383917"/>
                  </a:lnTo>
                  <a:lnTo>
                    <a:pt x="648911" y="72609"/>
                  </a:lnTo>
                  <a:lnTo>
                    <a:pt x="648911" y="957463"/>
                  </a:lnTo>
                  <a:lnTo>
                    <a:pt x="595386" y="964779"/>
                  </a:lnTo>
                  <a:cubicBezTo>
                    <a:pt x="587849" y="965825"/>
                    <a:pt x="582568" y="972756"/>
                    <a:pt x="583613" y="980293"/>
                  </a:cubicBezTo>
                  <a:cubicBezTo>
                    <a:pt x="584548" y="987169"/>
                    <a:pt x="590435" y="992175"/>
                    <a:pt x="597201" y="992175"/>
                  </a:cubicBezTo>
                  <a:cubicBezTo>
                    <a:pt x="597806" y="992175"/>
                    <a:pt x="598466" y="992120"/>
                    <a:pt x="599071" y="992065"/>
                  </a:cubicBezTo>
                  <a:lnTo>
                    <a:pt x="638789" y="986619"/>
                  </a:lnTo>
                  <a:lnTo>
                    <a:pt x="487509" y="1292701"/>
                  </a:lnTo>
                  <a:close/>
                  <a:moveTo>
                    <a:pt x="638844" y="30910"/>
                  </a:moveTo>
                  <a:lnTo>
                    <a:pt x="475461" y="361252"/>
                  </a:lnTo>
                  <a:lnTo>
                    <a:pt x="54351" y="110732"/>
                  </a:lnTo>
                  <a:lnTo>
                    <a:pt x="638844" y="30910"/>
                  </a:lnTo>
                  <a:close/>
                </a:path>
              </a:pathLst>
            </a:custGeom>
            <a:grpFill/>
            <a:ln w="5500" cap="flat">
              <a:noFill/>
              <a:prstDash val="solid"/>
              <a:miter/>
            </a:ln>
          </p:spPr>
          <p:txBody>
            <a:bodyPr rtlCol="0" anchor="ctr"/>
            <a:lstStyle/>
            <a:p>
              <a:endParaRPr lang="en-US"/>
            </a:p>
          </p:txBody>
        </p:sp>
        <p:sp>
          <p:nvSpPr>
            <p:cNvPr id="114" name="Freeform: Shape 113">
              <a:extLst>
                <a:ext uri="{FF2B5EF4-FFF2-40B4-BE49-F238E27FC236}">
                  <a16:creationId xmlns:a16="http://schemas.microsoft.com/office/drawing/2014/main" id="{5A64DF1D-603F-42BA-BFB6-5B4FBD9BE8F9}"/>
                </a:ext>
              </a:extLst>
            </p:cNvPr>
            <p:cNvSpPr/>
            <p:nvPr/>
          </p:nvSpPr>
          <p:spPr>
            <a:xfrm>
              <a:off x="9327197" y="4582968"/>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a:p>
          </p:txBody>
        </p:sp>
        <p:sp>
          <p:nvSpPr>
            <p:cNvPr id="115" name="Freeform: Shape 114">
              <a:extLst>
                <a:ext uri="{FF2B5EF4-FFF2-40B4-BE49-F238E27FC236}">
                  <a16:creationId xmlns:a16="http://schemas.microsoft.com/office/drawing/2014/main" id="{07BE7854-EBA8-46B0-8B49-E672508695DB}"/>
                </a:ext>
              </a:extLst>
            </p:cNvPr>
            <p:cNvSpPr/>
            <p:nvPr/>
          </p:nvSpPr>
          <p:spPr>
            <a:xfrm>
              <a:off x="9327197" y="4714994"/>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a:p>
          </p:txBody>
        </p:sp>
        <p:sp>
          <p:nvSpPr>
            <p:cNvPr id="116" name="Freeform: Shape 115">
              <a:extLst>
                <a:ext uri="{FF2B5EF4-FFF2-40B4-BE49-F238E27FC236}">
                  <a16:creationId xmlns:a16="http://schemas.microsoft.com/office/drawing/2014/main" id="{C2AA4FF3-D2D6-43B4-ACDB-67D3864AE9DF}"/>
                </a:ext>
              </a:extLst>
            </p:cNvPr>
            <p:cNvSpPr/>
            <p:nvPr/>
          </p:nvSpPr>
          <p:spPr>
            <a:xfrm>
              <a:off x="9327197" y="5243101"/>
              <a:ext cx="27505" cy="93518"/>
            </a:xfrm>
            <a:custGeom>
              <a:avLst/>
              <a:gdLst>
                <a:gd name="connsiteX0" fmla="*/ 13753 w 27505"/>
                <a:gd name="connsiteY0" fmla="*/ 0 h 93518"/>
                <a:gd name="connsiteX1" fmla="*/ 0 w 27505"/>
                <a:gd name="connsiteY1" fmla="*/ 13753 h 93518"/>
                <a:gd name="connsiteX2" fmla="*/ 0 w 27505"/>
                <a:gd name="connsiteY2" fmla="*/ 79766 h 93518"/>
                <a:gd name="connsiteX3" fmla="*/ 13753 w 27505"/>
                <a:gd name="connsiteY3" fmla="*/ 93519 h 93518"/>
                <a:gd name="connsiteX4" fmla="*/ 27506 w 27505"/>
                <a:gd name="connsiteY4" fmla="*/ 79766 h 93518"/>
                <a:gd name="connsiteX5" fmla="*/ 27506 w 27505"/>
                <a:gd name="connsiteY5" fmla="*/ 13753 h 93518"/>
                <a:gd name="connsiteX6" fmla="*/ 13753 w 27505"/>
                <a:gd name="connsiteY6" fmla="*/ 0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0"/>
                  </a:moveTo>
                  <a:cubicBezTo>
                    <a:pt x="6161" y="0"/>
                    <a:pt x="0" y="6161"/>
                    <a:pt x="0" y="13753"/>
                  </a:cubicBezTo>
                  <a:lnTo>
                    <a:pt x="0" y="79766"/>
                  </a:lnTo>
                  <a:cubicBezTo>
                    <a:pt x="0" y="87358"/>
                    <a:pt x="6161" y="93519"/>
                    <a:pt x="13753" y="93519"/>
                  </a:cubicBezTo>
                  <a:cubicBezTo>
                    <a:pt x="21344" y="93519"/>
                    <a:pt x="27506" y="87358"/>
                    <a:pt x="27506" y="79766"/>
                  </a:cubicBezTo>
                  <a:lnTo>
                    <a:pt x="27506" y="13753"/>
                  </a:lnTo>
                  <a:cubicBezTo>
                    <a:pt x="27506" y="6161"/>
                    <a:pt x="21344" y="0"/>
                    <a:pt x="13753" y="0"/>
                  </a:cubicBezTo>
                  <a:close/>
                </a:path>
              </a:pathLst>
            </a:custGeom>
            <a:grpFill/>
            <a:ln w="5500" cap="flat">
              <a:noFill/>
              <a:prstDash val="solid"/>
              <a:miter/>
            </a:ln>
          </p:spPr>
          <p:txBody>
            <a:bodyPr rtlCol="0" anchor="ctr"/>
            <a:lstStyle/>
            <a:p>
              <a:endParaRPr lang="en-US"/>
            </a:p>
          </p:txBody>
        </p:sp>
        <p:sp>
          <p:nvSpPr>
            <p:cNvPr id="117" name="Freeform: Shape 116">
              <a:extLst>
                <a:ext uri="{FF2B5EF4-FFF2-40B4-BE49-F238E27FC236}">
                  <a16:creationId xmlns:a16="http://schemas.microsoft.com/office/drawing/2014/main" id="{66432E9A-EB70-471E-8504-7D39EA45AD6D}"/>
                </a:ext>
              </a:extLst>
            </p:cNvPr>
            <p:cNvSpPr/>
            <p:nvPr/>
          </p:nvSpPr>
          <p:spPr>
            <a:xfrm>
              <a:off x="9327197" y="5111075"/>
              <a:ext cx="27505" cy="93518"/>
            </a:xfrm>
            <a:custGeom>
              <a:avLst/>
              <a:gdLst>
                <a:gd name="connsiteX0" fmla="*/ 13753 w 27505"/>
                <a:gd name="connsiteY0" fmla="*/ 0 h 93518"/>
                <a:gd name="connsiteX1" fmla="*/ 0 w 27505"/>
                <a:gd name="connsiteY1" fmla="*/ 13753 h 93518"/>
                <a:gd name="connsiteX2" fmla="*/ 0 w 27505"/>
                <a:gd name="connsiteY2" fmla="*/ 79766 h 93518"/>
                <a:gd name="connsiteX3" fmla="*/ 13753 w 27505"/>
                <a:gd name="connsiteY3" fmla="*/ 93519 h 93518"/>
                <a:gd name="connsiteX4" fmla="*/ 27506 w 27505"/>
                <a:gd name="connsiteY4" fmla="*/ 79766 h 93518"/>
                <a:gd name="connsiteX5" fmla="*/ 27506 w 27505"/>
                <a:gd name="connsiteY5" fmla="*/ 13753 h 93518"/>
                <a:gd name="connsiteX6" fmla="*/ 13753 w 27505"/>
                <a:gd name="connsiteY6" fmla="*/ 0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0"/>
                  </a:moveTo>
                  <a:cubicBezTo>
                    <a:pt x="6161" y="0"/>
                    <a:pt x="0" y="6161"/>
                    <a:pt x="0" y="13753"/>
                  </a:cubicBezTo>
                  <a:lnTo>
                    <a:pt x="0" y="79766"/>
                  </a:lnTo>
                  <a:cubicBezTo>
                    <a:pt x="0" y="87358"/>
                    <a:pt x="6161" y="93519"/>
                    <a:pt x="13753" y="93519"/>
                  </a:cubicBezTo>
                  <a:cubicBezTo>
                    <a:pt x="21344" y="93519"/>
                    <a:pt x="27506" y="87358"/>
                    <a:pt x="27506" y="79766"/>
                  </a:cubicBezTo>
                  <a:lnTo>
                    <a:pt x="27506" y="13753"/>
                  </a:lnTo>
                  <a:cubicBezTo>
                    <a:pt x="27506" y="6161"/>
                    <a:pt x="21344" y="0"/>
                    <a:pt x="13753" y="0"/>
                  </a:cubicBezTo>
                  <a:close/>
                </a:path>
              </a:pathLst>
            </a:custGeom>
            <a:grpFill/>
            <a:ln w="5500" cap="flat">
              <a:noFill/>
              <a:prstDash val="solid"/>
              <a:miter/>
            </a:ln>
          </p:spPr>
          <p:txBody>
            <a:bodyPr rtlCol="0" anchor="ctr"/>
            <a:lstStyle/>
            <a:p>
              <a:endParaRPr lang="en-US"/>
            </a:p>
          </p:txBody>
        </p:sp>
        <p:sp>
          <p:nvSpPr>
            <p:cNvPr id="118" name="Freeform: Shape 117">
              <a:extLst>
                <a:ext uri="{FF2B5EF4-FFF2-40B4-BE49-F238E27FC236}">
                  <a16:creationId xmlns:a16="http://schemas.microsoft.com/office/drawing/2014/main" id="{7CE23211-4D87-4926-9101-EA7D5AFAD08D}"/>
                </a:ext>
              </a:extLst>
            </p:cNvPr>
            <p:cNvSpPr/>
            <p:nvPr/>
          </p:nvSpPr>
          <p:spPr>
            <a:xfrm>
              <a:off x="9327197" y="4847021"/>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a:p>
          </p:txBody>
        </p:sp>
        <p:sp>
          <p:nvSpPr>
            <p:cNvPr id="119" name="Freeform: Shape 118">
              <a:extLst>
                <a:ext uri="{FF2B5EF4-FFF2-40B4-BE49-F238E27FC236}">
                  <a16:creationId xmlns:a16="http://schemas.microsoft.com/office/drawing/2014/main" id="{72091C8F-4FE0-4E9D-9BC9-2AA9D487756B}"/>
                </a:ext>
              </a:extLst>
            </p:cNvPr>
            <p:cNvSpPr/>
            <p:nvPr/>
          </p:nvSpPr>
          <p:spPr>
            <a:xfrm>
              <a:off x="9312432" y="4978993"/>
              <a:ext cx="92902" cy="114973"/>
            </a:xfrm>
            <a:custGeom>
              <a:avLst/>
              <a:gdLst>
                <a:gd name="connsiteX0" fmla="*/ 77258 w 92902"/>
                <a:gd name="connsiteY0" fmla="*/ 78721 h 114973"/>
                <a:gd name="connsiteX1" fmla="*/ 41665 w 92902"/>
                <a:gd name="connsiteY1" fmla="*/ 83562 h 114973"/>
                <a:gd name="connsiteX2" fmla="*/ 42271 w 92902"/>
                <a:gd name="connsiteY2" fmla="*/ 79766 h 114973"/>
                <a:gd name="connsiteX3" fmla="*/ 42271 w 92902"/>
                <a:gd name="connsiteY3" fmla="*/ 13753 h 114973"/>
                <a:gd name="connsiteX4" fmla="*/ 28518 w 92902"/>
                <a:gd name="connsiteY4" fmla="*/ 0 h 114973"/>
                <a:gd name="connsiteX5" fmla="*/ 14765 w 92902"/>
                <a:gd name="connsiteY5" fmla="*/ 13753 h 114973"/>
                <a:gd name="connsiteX6" fmla="*/ 14765 w 92902"/>
                <a:gd name="connsiteY6" fmla="*/ 79766 h 114973"/>
                <a:gd name="connsiteX7" fmla="*/ 16856 w 92902"/>
                <a:gd name="connsiteY7" fmla="*/ 86918 h 114973"/>
                <a:gd name="connsiteX8" fmla="*/ 11904 w 92902"/>
                <a:gd name="connsiteY8" fmla="*/ 87578 h 114973"/>
                <a:gd name="connsiteX9" fmla="*/ 132 w 92902"/>
                <a:gd name="connsiteY9" fmla="*/ 103091 h 114973"/>
                <a:gd name="connsiteX10" fmla="*/ 13720 w 92902"/>
                <a:gd name="connsiteY10" fmla="*/ 114973 h 114973"/>
                <a:gd name="connsiteX11" fmla="*/ 15590 w 92902"/>
                <a:gd name="connsiteY11" fmla="*/ 114863 h 114973"/>
                <a:gd name="connsiteX12" fmla="*/ 80998 w 92902"/>
                <a:gd name="connsiteY12" fmla="*/ 105896 h 114973"/>
                <a:gd name="connsiteX13" fmla="*/ 92771 w 92902"/>
                <a:gd name="connsiteY13" fmla="*/ 90383 h 114973"/>
                <a:gd name="connsiteX14" fmla="*/ 77258 w 92902"/>
                <a:gd name="connsiteY14" fmla="*/ 78721 h 114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2902" h="114973">
                  <a:moveTo>
                    <a:pt x="77258" y="78721"/>
                  </a:moveTo>
                  <a:lnTo>
                    <a:pt x="41665" y="83562"/>
                  </a:lnTo>
                  <a:cubicBezTo>
                    <a:pt x="41996" y="82352"/>
                    <a:pt x="42271" y="81086"/>
                    <a:pt x="42271" y="79766"/>
                  </a:cubicBezTo>
                  <a:lnTo>
                    <a:pt x="42271" y="13753"/>
                  </a:lnTo>
                  <a:cubicBezTo>
                    <a:pt x="42271" y="6161"/>
                    <a:pt x="36109" y="0"/>
                    <a:pt x="28518" y="0"/>
                  </a:cubicBezTo>
                  <a:cubicBezTo>
                    <a:pt x="20926" y="0"/>
                    <a:pt x="14765" y="6161"/>
                    <a:pt x="14765" y="13753"/>
                  </a:cubicBezTo>
                  <a:lnTo>
                    <a:pt x="14765" y="79766"/>
                  </a:lnTo>
                  <a:cubicBezTo>
                    <a:pt x="14765" y="82407"/>
                    <a:pt x="15535" y="84827"/>
                    <a:pt x="16856" y="86918"/>
                  </a:cubicBezTo>
                  <a:lnTo>
                    <a:pt x="11904" y="87578"/>
                  </a:lnTo>
                  <a:cubicBezTo>
                    <a:pt x="4368" y="88623"/>
                    <a:pt x="-913" y="95554"/>
                    <a:pt x="132" y="103091"/>
                  </a:cubicBezTo>
                  <a:cubicBezTo>
                    <a:pt x="1067" y="109967"/>
                    <a:pt x="6953" y="114973"/>
                    <a:pt x="13720" y="114973"/>
                  </a:cubicBezTo>
                  <a:cubicBezTo>
                    <a:pt x="14325" y="114973"/>
                    <a:pt x="14985" y="114918"/>
                    <a:pt x="15590" y="114863"/>
                  </a:cubicBezTo>
                  <a:lnTo>
                    <a:pt x="80998" y="105896"/>
                  </a:lnTo>
                  <a:cubicBezTo>
                    <a:pt x="88535" y="104851"/>
                    <a:pt x="93816" y="97920"/>
                    <a:pt x="92771" y="90383"/>
                  </a:cubicBezTo>
                  <a:cubicBezTo>
                    <a:pt x="91726" y="82957"/>
                    <a:pt x="84849" y="77676"/>
                    <a:pt x="77258" y="78721"/>
                  </a:cubicBezTo>
                  <a:close/>
                </a:path>
              </a:pathLst>
            </a:custGeom>
            <a:grpFill/>
            <a:ln w="5500" cap="flat">
              <a:noFill/>
              <a:prstDash val="solid"/>
              <a:miter/>
            </a:ln>
          </p:spPr>
          <p:txBody>
            <a:bodyPr rtlCol="0" anchor="ctr"/>
            <a:lstStyle/>
            <a:p>
              <a:endParaRPr lang="en-US"/>
            </a:p>
          </p:txBody>
        </p:sp>
        <p:sp>
          <p:nvSpPr>
            <p:cNvPr id="120" name="Freeform: Shape 119">
              <a:extLst>
                <a:ext uri="{FF2B5EF4-FFF2-40B4-BE49-F238E27FC236}">
                  <a16:creationId xmlns:a16="http://schemas.microsoft.com/office/drawing/2014/main" id="{C58DB6DA-2182-4112-A458-7856015A87AB}"/>
                </a:ext>
              </a:extLst>
            </p:cNvPr>
            <p:cNvSpPr/>
            <p:nvPr/>
          </p:nvSpPr>
          <p:spPr>
            <a:xfrm>
              <a:off x="9181560" y="5075460"/>
              <a:ext cx="92902" cy="36494"/>
            </a:xfrm>
            <a:custGeom>
              <a:avLst/>
              <a:gdLst>
                <a:gd name="connsiteX0" fmla="*/ 77312 w 92902"/>
                <a:gd name="connsiteY0" fmla="*/ 132 h 36494"/>
                <a:gd name="connsiteX1" fmla="*/ 11904 w 92902"/>
                <a:gd name="connsiteY1" fmla="*/ 9099 h 36494"/>
                <a:gd name="connsiteX2" fmla="*/ 132 w 92902"/>
                <a:gd name="connsiteY2" fmla="*/ 24612 h 36494"/>
                <a:gd name="connsiteX3" fmla="*/ 13719 w 92902"/>
                <a:gd name="connsiteY3" fmla="*/ 36494 h 36494"/>
                <a:gd name="connsiteX4" fmla="*/ 15590 w 92902"/>
                <a:gd name="connsiteY4" fmla="*/ 36384 h 36494"/>
                <a:gd name="connsiteX5" fmla="*/ 80998 w 92902"/>
                <a:gd name="connsiteY5" fmla="*/ 27418 h 36494"/>
                <a:gd name="connsiteX6" fmla="*/ 92770 w 92902"/>
                <a:gd name="connsiteY6" fmla="*/ 11904 h 36494"/>
                <a:gd name="connsiteX7" fmla="*/ 77312 w 92902"/>
                <a:gd name="connsiteY7" fmla="*/ 132 h 36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902" h="36494">
                  <a:moveTo>
                    <a:pt x="77312" y="132"/>
                  </a:moveTo>
                  <a:lnTo>
                    <a:pt x="11904" y="9099"/>
                  </a:lnTo>
                  <a:cubicBezTo>
                    <a:pt x="4368" y="10144"/>
                    <a:pt x="-913" y="17075"/>
                    <a:pt x="132" y="24612"/>
                  </a:cubicBezTo>
                  <a:cubicBezTo>
                    <a:pt x="1067" y="31488"/>
                    <a:pt x="6953" y="36494"/>
                    <a:pt x="13719" y="36494"/>
                  </a:cubicBezTo>
                  <a:cubicBezTo>
                    <a:pt x="14325" y="36494"/>
                    <a:pt x="14985" y="36439"/>
                    <a:pt x="15590" y="36384"/>
                  </a:cubicBezTo>
                  <a:lnTo>
                    <a:pt x="80998" y="27418"/>
                  </a:lnTo>
                  <a:cubicBezTo>
                    <a:pt x="88535" y="26372"/>
                    <a:pt x="93816" y="19441"/>
                    <a:pt x="92770" y="11904"/>
                  </a:cubicBezTo>
                  <a:cubicBezTo>
                    <a:pt x="91780" y="4368"/>
                    <a:pt x="84904" y="-913"/>
                    <a:pt x="77312" y="132"/>
                  </a:cubicBezTo>
                  <a:close/>
                </a:path>
              </a:pathLst>
            </a:custGeom>
            <a:grpFill/>
            <a:ln w="5500" cap="flat">
              <a:noFill/>
              <a:prstDash val="solid"/>
              <a:miter/>
            </a:ln>
          </p:spPr>
          <p:txBody>
            <a:bodyPr rtlCol="0" anchor="ctr"/>
            <a:lstStyle/>
            <a:p>
              <a:endParaRPr lang="en-US"/>
            </a:p>
          </p:txBody>
        </p:sp>
        <p:sp>
          <p:nvSpPr>
            <p:cNvPr id="121" name="Freeform: Shape 120">
              <a:extLst>
                <a:ext uri="{FF2B5EF4-FFF2-40B4-BE49-F238E27FC236}">
                  <a16:creationId xmlns:a16="http://schemas.microsoft.com/office/drawing/2014/main" id="{8A0B45A9-1454-41AA-813D-1CD984D5C6A0}"/>
                </a:ext>
              </a:extLst>
            </p:cNvPr>
            <p:cNvSpPr/>
            <p:nvPr/>
          </p:nvSpPr>
          <p:spPr>
            <a:xfrm>
              <a:off x="9050799" y="5093339"/>
              <a:ext cx="92902" cy="36384"/>
            </a:xfrm>
            <a:custGeom>
              <a:avLst/>
              <a:gdLst>
                <a:gd name="connsiteX0" fmla="*/ 77313 w 92902"/>
                <a:gd name="connsiteY0" fmla="*/ 132 h 36384"/>
                <a:gd name="connsiteX1" fmla="*/ 11904 w 92902"/>
                <a:gd name="connsiteY1" fmla="*/ 9044 h 36384"/>
                <a:gd name="connsiteX2" fmla="*/ 132 w 92902"/>
                <a:gd name="connsiteY2" fmla="*/ 24502 h 36384"/>
                <a:gd name="connsiteX3" fmla="*/ 13720 w 92902"/>
                <a:gd name="connsiteY3" fmla="*/ 36384 h 36384"/>
                <a:gd name="connsiteX4" fmla="*/ 15590 w 92902"/>
                <a:gd name="connsiteY4" fmla="*/ 36274 h 36384"/>
                <a:gd name="connsiteX5" fmla="*/ 80998 w 92902"/>
                <a:gd name="connsiteY5" fmla="*/ 27362 h 36384"/>
                <a:gd name="connsiteX6" fmla="*/ 92771 w 92902"/>
                <a:gd name="connsiteY6" fmla="*/ 11904 h 36384"/>
                <a:gd name="connsiteX7" fmla="*/ 77313 w 92902"/>
                <a:gd name="connsiteY7" fmla="*/ 132 h 36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902" h="36384">
                  <a:moveTo>
                    <a:pt x="77313" y="132"/>
                  </a:moveTo>
                  <a:lnTo>
                    <a:pt x="11904" y="9044"/>
                  </a:lnTo>
                  <a:cubicBezTo>
                    <a:pt x="4368" y="10089"/>
                    <a:pt x="-913" y="17020"/>
                    <a:pt x="132" y="24502"/>
                  </a:cubicBezTo>
                  <a:cubicBezTo>
                    <a:pt x="1067" y="31378"/>
                    <a:pt x="6953" y="36384"/>
                    <a:pt x="13720" y="36384"/>
                  </a:cubicBezTo>
                  <a:cubicBezTo>
                    <a:pt x="14325" y="36384"/>
                    <a:pt x="14985" y="36329"/>
                    <a:pt x="15590" y="36274"/>
                  </a:cubicBezTo>
                  <a:lnTo>
                    <a:pt x="80998" y="27362"/>
                  </a:lnTo>
                  <a:cubicBezTo>
                    <a:pt x="88535" y="26317"/>
                    <a:pt x="93816" y="19386"/>
                    <a:pt x="92771" y="11904"/>
                  </a:cubicBezTo>
                  <a:cubicBezTo>
                    <a:pt x="91726" y="4368"/>
                    <a:pt x="84794" y="-913"/>
                    <a:pt x="77313" y="132"/>
                  </a:cubicBezTo>
                  <a:close/>
                </a:path>
              </a:pathLst>
            </a:custGeom>
            <a:grpFill/>
            <a:ln w="5500" cap="flat">
              <a:noFill/>
              <a:prstDash val="solid"/>
              <a:miter/>
            </a:ln>
          </p:spPr>
          <p:txBody>
            <a:bodyPr rtlCol="0" anchor="ctr"/>
            <a:lstStyle/>
            <a:p>
              <a:endParaRPr lang="en-US"/>
            </a:p>
          </p:txBody>
        </p:sp>
        <p:sp>
          <p:nvSpPr>
            <p:cNvPr id="122" name="Freeform: Shape 121">
              <a:extLst>
                <a:ext uri="{FF2B5EF4-FFF2-40B4-BE49-F238E27FC236}">
                  <a16:creationId xmlns:a16="http://schemas.microsoft.com/office/drawing/2014/main" id="{64C4C85C-5F69-4CD1-8DBE-63E1BE662983}"/>
                </a:ext>
              </a:extLst>
            </p:cNvPr>
            <p:cNvSpPr/>
            <p:nvPr/>
          </p:nvSpPr>
          <p:spPr>
            <a:xfrm>
              <a:off x="8919982" y="5111218"/>
              <a:ext cx="92902" cy="36384"/>
            </a:xfrm>
            <a:custGeom>
              <a:avLst/>
              <a:gdLst>
                <a:gd name="connsiteX0" fmla="*/ 77312 w 92902"/>
                <a:gd name="connsiteY0" fmla="*/ 132 h 36384"/>
                <a:gd name="connsiteX1" fmla="*/ 11904 w 92902"/>
                <a:gd name="connsiteY1" fmla="*/ 9044 h 36384"/>
                <a:gd name="connsiteX2" fmla="*/ 132 w 92902"/>
                <a:gd name="connsiteY2" fmla="*/ 24502 h 36384"/>
                <a:gd name="connsiteX3" fmla="*/ 13720 w 92902"/>
                <a:gd name="connsiteY3" fmla="*/ 36384 h 36384"/>
                <a:gd name="connsiteX4" fmla="*/ 15590 w 92902"/>
                <a:gd name="connsiteY4" fmla="*/ 36274 h 36384"/>
                <a:gd name="connsiteX5" fmla="*/ 80998 w 92902"/>
                <a:gd name="connsiteY5" fmla="*/ 27362 h 36384"/>
                <a:gd name="connsiteX6" fmla="*/ 92770 w 92902"/>
                <a:gd name="connsiteY6" fmla="*/ 11904 h 36384"/>
                <a:gd name="connsiteX7" fmla="*/ 77312 w 92902"/>
                <a:gd name="connsiteY7" fmla="*/ 132 h 36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902" h="36384">
                  <a:moveTo>
                    <a:pt x="77312" y="132"/>
                  </a:moveTo>
                  <a:lnTo>
                    <a:pt x="11904" y="9044"/>
                  </a:lnTo>
                  <a:cubicBezTo>
                    <a:pt x="4368" y="10089"/>
                    <a:pt x="-913" y="17020"/>
                    <a:pt x="132" y="24502"/>
                  </a:cubicBezTo>
                  <a:cubicBezTo>
                    <a:pt x="1067" y="31378"/>
                    <a:pt x="6953" y="36384"/>
                    <a:pt x="13720" y="36384"/>
                  </a:cubicBezTo>
                  <a:cubicBezTo>
                    <a:pt x="14325" y="36384"/>
                    <a:pt x="14985" y="36329"/>
                    <a:pt x="15590" y="36274"/>
                  </a:cubicBezTo>
                  <a:lnTo>
                    <a:pt x="80998" y="27362"/>
                  </a:lnTo>
                  <a:cubicBezTo>
                    <a:pt x="88535" y="26317"/>
                    <a:pt x="93816" y="19386"/>
                    <a:pt x="92770" y="11904"/>
                  </a:cubicBezTo>
                  <a:cubicBezTo>
                    <a:pt x="91725" y="4368"/>
                    <a:pt x="84794" y="-913"/>
                    <a:pt x="77312" y="132"/>
                  </a:cubicBezTo>
                  <a:close/>
                </a:path>
              </a:pathLst>
            </a:custGeom>
            <a:grpFill/>
            <a:ln w="5500" cap="flat">
              <a:noFill/>
              <a:prstDash val="solid"/>
              <a:miter/>
            </a:ln>
          </p:spPr>
          <p:txBody>
            <a:bodyPr rtlCol="0" anchor="ctr"/>
            <a:lstStyle/>
            <a:p>
              <a:endParaRPr lang="en-US"/>
            </a:p>
          </p:txBody>
        </p:sp>
      </p:grpSp>
      <p:sp>
        <p:nvSpPr>
          <p:cNvPr id="132" name="TextBox 131">
            <a:extLst>
              <a:ext uri="{FF2B5EF4-FFF2-40B4-BE49-F238E27FC236}">
                <a16:creationId xmlns:a16="http://schemas.microsoft.com/office/drawing/2014/main" id="{D4C4235C-37FC-4A1A-9BA9-868A56FDF6E4}"/>
              </a:ext>
            </a:extLst>
          </p:cNvPr>
          <p:cNvSpPr txBox="1"/>
          <p:nvPr/>
        </p:nvSpPr>
        <p:spPr>
          <a:xfrm>
            <a:off x="8655180" y="1920088"/>
            <a:ext cx="3064076" cy="1447832"/>
          </a:xfrm>
          <a:prstGeom prst="rect">
            <a:avLst/>
          </a:prstGeom>
          <a:noFill/>
        </p:spPr>
        <p:txBody>
          <a:bodyPr wrap="square" rtlCol="0" anchor="t">
            <a:spAutoFit/>
          </a:bodyPr>
          <a:lstStyle/>
          <a:p>
            <a:pPr>
              <a:lnSpc>
                <a:spcPct val="150000"/>
              </a:lnSpc>
            </a:pPr>
            <a:r>
              <a:rPr lang="en-US" sz="1200" dirty="0">
                <a:solidFill>
                  <a:schemeClr val="bg2"/>
                </a:solidFill>
              </a:rPr>
              <a:t>A branch of mathematics concerned with question of shape, size, relative position of figures, and the properties of spaces. Geometry is one of the oldest mathematical sciences</a:t>
            </a:r>
          </a:p>
        </p:txBody>
      </p:sp>
      <p:grpSp>
        <p:nvGrpSpPr>
          <p:cNvPr id="145" name="Group 144">
            <a:extLst>
              <a:ext uri="{FF2B5EF4-FFF2-40B4-BE49-F238E27FC236}">
                <a16:creationId xmlns:a16="http://schemas.microsoft.com/office/drawing/2014/main" id="{0315A24E-B3C0-42FE-8F5E-CEFA856BD7D7}"/>
              </a:ext>
            </a:extLst>
          </p:cNvPr>
          <p:cNvGrpSpPr/>
          <p:nvPr/>
        </p:nvGrpSpPr>
        <p:grpSpPr>
          <a:xfrm>
            <a:off x="8689786" y="1327054"/>
            <a:ext cx="2257283" cy="569146"/>
            <a:chOff x="7027611" y="2010016"/>
            <a:chExt cx="4956495" cy="1698815"/>
          </a:xfrm>
        </p:grpSpPr>
        <p:sp>
          <p:nvSpPr>
            <p:cNvPr id="146" name="Rectangle: Rounded Corners 145">
              <a:extLst>
                <a:ext uri="{FF2B5EF4-FFF2-40B4-BE49-F238E27FC236}">
                  <a16:creationId xmlns:a16="http://schemas.microsoft.com/office/drawing/2014/main" id="{D51CBD95-4913-4530-B0F4-43874C558813}"/>
                </a:ext>
              </a:extLst>
            </p:cNvPr>
            <p:cNvSpPr/>
            <p:nvPr/>
          </p:nvSpPr>
          <p:spPr>
            <a:xfrm>
              <a:off x="7027611" y="2010016"/>
              <a:ext cx="4956495" cy="1698815"/>
            </a:xfrm>
            <a:prstGeom prst="roundRect">
              <a:avLst>
                <a:gd name="adj" fmla="val 1336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Rectangle: Rounded Corners 146">
              <a:extLst>
                <a:ext uri="{FF2B5EF4-FFF2-40B4-BE49-F238E27FC236}">
                  <a16:creationId xmlns:a16="http://schemas.microsoft.com/office/drawing/2014/main" id="{134FE07B-143C-420F-8707-557A7FBD190C}"/>
                </a:ext>
              </a:extLst>
            </p:cNvPr>
            <p:cNvSpPr/>
            <p:nvPr/>
          </p:nvSpPr>
          <p:spPr>
            <a:xfrm>
              <a:off x="7188972" y="2205168"/>
              <a:ext cx="4633779" cy="1319596"/>
            </a:xfrm>
            <a:prstGeom prst="roundRect">
              <a:avLst>
                <a:gd name="adj" fmla="val 13362"/>
              </a:avLst>
            </a:prstGeom>
            <a:noFill/>
            <a:ln w="19050">
              <a:solidFill>
                <a:schemeClr val="accent2">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8" name="TextBox 147">
            <a:extLst>
              <a:ext uri="{FF2B5EF4-FFF2-40B4-BE49-F238E27FC236}">
                <a16:creationId xmlns:a16="http://schemas.microsoft.com/office/drawing/2014/main" id="{37CF5846-FA2E-49D9-AB13-EF7A3E17AB46}"/>
              </a:ext>
            </a:extLst>
          </p:cNvPr>
          <p:cNvSpPr txBox="1"/>
          <p:nvPr/>
        </p:nvSpPr>
        <p:spPr>
          <a:xfrm>
            <a:off x="8931054" y="1446863"/>
            <a:ext cx="1774745" cy="338554"/>
          </a:xfrm>
          <a:prstGeom prst="rect">
            <a:avLst/>
          </a:prstGeom>
          <a:noFill/>
        </p:spPr>
        <p:txBody>
          <a:bodyPr wrap="square" rtlCol="0" anchor="t">
            <a:spAutoFit/>
          </a:bodyPr>
          <a:lstStyle/>
          <a:p>
            <a:pPr algn="ctr"/>
            <a:r>
              <a:rPr lang="en-US" sz="1600" b="1" dirty="0">
                <a:solidFill>
                  <a:schemeClr val="bg2"/>
                </a:solidFill>
                <a:latin typeface="+mj-lt"/>
              </a:rPr>
              <a:t>Info geometric</a:t>
            </a:r>
          </a:p>
        </p:txBody>
      </p:sp>
      <p:sp>
        <p:nvSpPr>
          <p:cNvPr id="149" name="TextBox 148">
            <a:extLst>
              <a:ext uri="{FF2B5EF4-FFF2-40B4-BE49-F238E27FC236}">
                <a16:creationId xmlns:a16="http://schemas.microsoft.com/office/drawing/2014/main" id="{E38B6700-46F9-451E-A193-3C30EB312C2D}"/>
              </a:ext>
            </a:extLst>
          </p:cNvPr>
          <p:cNvSpPr txBox="1"/>
          <p:nvPr/>
        </p:nvSpPr>
        <p:spPr>
          <a:xfrm>
            <a:off x="4454193" y="3535779"/>
            <a:ext cx="1152758" cy="338554"/>
          </a:xfrm>
          <a:prstGeom prst="rect">
            <a:avLst/>
          </a:prstGeom>
          <a:noFill/>
        </p:spPr>
        <p:txBody>
          <a:bodyPr wrap="square" rtlCol="0" anchor="t">
            <a:spAutoFit/>
          </a:bodyPr>
          <a:lstStyle/>
          <a:p>
            <a:pPr algn="ctr"/>
            <a:r>
              <a:rPr lang="en-US" sz="1600" b="1" dirty="0">
                <a:solidFill>
                  <a:schemeClr val="accent1"/>
                </a:solidFill>
                <a:latin typeface="+mj-lt"/>
              </a:rPr>
              <a:t>Tube</a:t>
            </a:r>
          </a:p>
        </p:txBody>
      </p:sp>
      <p:sp>
        <p:nvSpPr>
          <p:cNvPr id="150" name="TextBox 149">
            <a:extLst>
              <a:ext uri="{FF2B5EF4-FFF2-40B4-BE49-F238E27FC236}">
                <a16:creationId xmlns:a16="http://schemas.microsoft.com/office/drawing/2014/main" id="{7180E971-5136-40C6-B370-C0A070A99586}"/>
              </a:ext>
            </a:extLst>
          </p:cNvPr>
          <p:cNvSpPr txBox="1"/>
          <p:nvPr/>
        </p:nvSpPr>
        <p:spPr>
          <a:xfrm>
            <a:off x="6431617" y="3660266"/>
            <a:ext cx="1152758" cy="338554"/>
          </a:xfrm>
          <a:prstGeom prst="rect">
            <a:avLst/>
          </a:prstGeom>
          <a:noFill/>
        </p:spPr>
        <p:txBody>
          <a:bodyPr wrap="square" rtlCol="0" anchor="t">
            <a:spAutoFit/>
          </a:bodyPr>
          <a:lstStyle/>
          <a:p>
            <a:pPr algn="ctr"/>
            <a:r>
              <a:rPr lang="en-US" sz="1600" b="1" dirty="0">
                <a:solidFill>
                  <a:schemeClr val="accent2"/>
                </a:solidFill>
                <a:latin typeface="+mj-lt"/>
              </a:rPr>
              <a:t>Ball</a:t>
            </a:r>
          </a:p>
        </p:txBody>
      </p:sp>
      <p:sp>
        <p:nvSpPr>
          <p:cNvPr id="151" name="TextBox 150">
            <a:extLst>
              <a:ext uri="{FF2B5EF4-FFF2-40B4-BE49-F238E27FC236}">
                <a16:creationId xmlns:a16="http://schemas.microsoft.com/office/drawing/2014/main" id="{6433F42F-D537-4238-B341-EA085C32ECA5}"/>
              </a:ext>
            </a:extLst>
          </p:cNvPr>
          <p:cNvSpPr txBox="1"/>
          <p:nvPr/>
        </p:nvSpPr>
        <p:spPr>
          <a:xfrm>
            <a:off x="5680051" y="5037812"/>
            <a:ext cx="1152758" cy="338554"/>
          </a:xfrm>
          <a:prstGeom prst="rect">
            <a:avLst/>
          </a:prstGeom>
          <a:noFill/>
        </p:spPr>
        <p:txBody>
          <a:bodyPr wrap="square" rtlCol="0" anchor="t">
            <a:spAutoFit/>
          </a:bodyPr>
          <a:lstStyle/>
          <a:p>
            <a:r>
              <a:rPr lang="en-US" sz="1600" b="1" dirty="0">
                <a:solidFill>
                  <a:schemeClr val="accent3"/>
                </a:solidFill>
                <a:latin typeface="+mj-lt"/>
              </a:rPr>
              <a:t>Cube</a:t>
            </a:r>
          </a:p>
        </p:txBody>
      </p:sp>
      <p:sp>
        <p:nvSpPr>
          <p:cNvPr id="152" name="TextBox 151">
            <a:extLst>
              <a:ext uri="{FF2B5EF4-FFF2-40B4-BE49-F238E27FC236}">
                <a16:creationId xmlns:a16="http://schemas.microsoft.com/office/drawing/2014/main" id="{CABCFB1A-8291-4FD3-A420-A37A336BD782}"/>
              </a:ext>
            </a:extLst>
          </p:cNvPr>
          <p:cNvSpPr txBox="1"/>
          <p:nvPr/>
        </p:nvSpPr>
        <p:spPr>
          <a:xfrm>
            <a:off x="10025351" y="4745196"/>
            <a:ext cx="1152758" cy="338554"/>
          </a:xfrm>
          <a:prstGeom prst="rect">
            <a:avLst/>
          </a:prstGeom>
          <a:noFill/>
        </p:spPr>
        <p:txBody>
          <a:bodyPr wrap="square" rtlCol="0" anchor="t">
            <a:spAutoFit/>
          </a:bodyPr>
          <a:lstStyle/>
          <a:p>
            <a:r>
              <a:rPr lang="en-US" sz="1600" b="1" dirty="0">
                <a:solidFill>
                  <a:schemeClr val="accent5"/>
                </a:solidFill>
                <a:latin typeface="+mj-lt"/>
              </a:rPr>
              <a:t>Prism</a:t>
            </a:r>
          </a:p>
        </p:txBody>
      </p:sp>
      <p:sp>
        <p:nvSpPr>
          <p:cNvPr id="153" name="TextBox 152">
            <a:extLst>
              <a:ext uri="{FF2B5EF4-FFF2-40B4-BE49-F238E27FC236}">
                <a16:creationId xmlns:a16="http://schemas.microsoft.com/office/drawing/2014/main" id="{1D55F47C-6B29-4AF8-9B70-DEEA956AA3DA}"/>
              </a:ext>
            </a:extLst>
          </p:cNvPr>
          <p:cNvSpPr txBox="1"/>
          <p:nvPr/>
        </p:nvSpPr>
        <p:spPr>
          <a:xfrm>
            <a:off x="7731545" y="6229544"/>
            <a:ext cx="1152758" cy="338554"/>
          </a:xfrm>
          <a:prstGeom prst="rect">
            <a:avLst/>
          </a:prstGeom>
          <a:noFill/>
        </p:spPr>
        <p:txBody>
          <a:bodyPr wrap="square" rtlCol="0" anchor="t">
            <a:spAutoFit/>
          </a:bodyPr>
          <a:lstStyle/>
          <a:p>
            <a:r>
              <a:rPr lang="en-US" sz="1600" b="1" dirty="0">
                <a:solidFill>
                  <a:schemeClr val="accent4"/>
                </a:solidFill>
                <a:latin typeface="+mj-lt"/>
              </a:rPr>
              <a:t>Pyramid</a:t>
            </a:r>
          </a:p>
        </p:txBody>
      </p:sp>
      <p:sp>
        <p:nvSpPr>
          <p:cNvPr id="2" name="Text Placeholder 1">
            <a:extLst>
              <a:ext uri="{FF2B5EF4-FFF2-40B4-BE49-F238E27FC236}">
                <a16:creationId xmlns:a16="http://schemas.microsoft.com/office/drawing/2014/main" id="{AE598C98-FAD6-4D33-88B8-6F1E0920A722}"/>
              </a:ext>
            </a:extLst>
          </p:cNvPr>
          <p:cNvSpPr>
            <a:spLocks noGrp="1"/>
          </p:cNvSpPr>
          <p:nvPr>
            <p:ph type="body" sz="quarter" idx="10"/>
          </p:nvPr>
        </p:nvSpPr>
        <p:spPr/>
        <p:txBody>
          <a:bodyPr/>
          <a:lstStyle/>
          <a:p>
            <a:pPr algn="ctr"/>
            <a:r>
              <a:rPr lang="en-US" sz="4000" b="1" dirty="0">
                <a:latin typeface="+mj-lt"/>
              </a:rPr>
              <a:t>Geometric</a:t>
            </a:r>
          </a:p>
        </p:txBody>
      </p:sp>
    </p:spTree>
    <p:extLst>
      <p:ext uri="{BB962C8B-B14F-4D97-AF65-F5344CB8AC3E}">
        <p14:creationId xmlns:p14="http://schemas.microsoft.com/office/powerpoint/2010/main" val="149631124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9" name="Group 88">
            <a:extLst>
              <a:ext uri="{FF2B5EF4-FFF2-40B4-BE49-F238E27FC236}">
                <a16:creationId xmlns:a16="http://schemas.microsoft.com/office/drawing/2014/main" id="{4A24381A-1D44-49AC-9C07-534038A773AA}"/>
              </a:ext>
            </a:extLst>
          </p:cNvPr>
          <p:cNvGrpSpPr/>
          <p:nvPr/>
        </p:nvGrpSpPr>
        <p:grpSpPr>
          <a:xfrm>
            <a:off x="2653421" y="-1"/>
            <a:ext cx="6886671" cy="6853742"/>
            <a:chOff x="2653421" y="-1"/>
            <a:chExt cx="6886671" cy="6853742"/>
          </a:xfrm>
          <a:solidFill>
            <a:schemeClr val="tx2">
              <a:lumMod val="20000"/>
              <a:lumOff val="80000"/>
              <a:alpha val="20000"/>
            </a:schemeClr>
          </a:solidFill>
        </p:grpSpPr>
        <p:sp>
          <p:nvSpPr>
            <p:cNvPr id="86" name="Freeform: Shape 85">
              <a:extLst>
                <a:ext uri="{FF2B5EF4-FFF2-40B4-BE49-F238E27FC236}">
                  <a16:creationId xmlns:a16="http://schemas.microsoft.com/office/drawing/2014/main" id="{B9EBC7C5-5DE3-4499-9088-4F44A29AEE2C}"/>
                </a:ext>
              </a:extLst>
            </p:cNvPr>
            <p:cNvSpPr/>
            <p:nvPr/>
          </p:nvSpPr>
          <p:spPr>
            <a:xfrm>
              <a:off x="2653421" y="99801"/>
              <a:ext cx="6886671" cy="6753940"/>
            </a:xfrm>
            <a:custGeom>
              <a:avLst/>
              <a:gdLst>
                <a:gd name="connsiteX0" fmla="*/ 605976 w 6886671"/>
                <a:gd name="connsiteY0" fmla="*/ 6753941 h 6753940"/>
                <a:gd name="connsiteX1" fmla="*/ 6001056 w 6886671"/>
                <a:gd name="connsiteY1" fmla="*/ 6753941 h 6753940"/>
                <a:gd name="connsiteX2" fmla="*/ 5441455 w 6886671"/>
                <a:gd name="connsiteY2" fmla="*/ 5581376 h 6753940"/>
                <a:gd name="connsiteX3" fmla="*/ 5710158 w 6886671"/>
                <a:gd name="connsiteY3" fmla="*/ 4364602 h 6753940"/>
                <a:gd name="connsiteX4" fmla="*/ 6421687 w 6886671"/>
                <a:gd name="connsiteY4" fmla="*/ 3614661 h 6753940"/>
                <a:gd name="connsiteX5" fmla="*/ 6886164 w 6886671"/>
                <a:gd name="connsiteY5" fmla="*/ 2715693 h 6753940"/>
                <a:gd name="connsiteX6" fmla="*/ 6409366 w 6886671"/>
                <a:gd name="connsiteY6" fmla="*/ 1696505 h 6753940"/>
                <a:gd name="connsiteX7" fmla="*/ 5008051 w 6886671"/>
                <a:gd name="connsiteY7" fmla="*/ 498212 h 6753940"/>
                <a:gd name="connsiteX8" fmla="*/ 3944834 w 6886671"/>
                <a:gd name="connsiteY8" fmla="*/ 37177 h 6753940"/>
                <a:gd name="connsiteX9" fmla="*/ 2815665 w 6886671"/>
                <a:gd name="connsiteY9" fmla="*/ 192637 h 6753940"/>
                <a:gd name="connsiteX10" fmla="*/ 2259143 w 6886671"/>
                <a:gd name="connsiteY10" fmla="*/ 1151308 h 6753940"/>
                <a:gd name="connsiteX11" fmla="*/ 2235589 w 6886671"/>
                <a:gd name="connsiteY11" fmla="*/ 1822522 h 6753940"/>
                <a:gd name="connsiteX12" fmla="*/ 1866598 w 6886671"/>
                <a:gd name="connsiteY12" fmla="*/ 2016575 h 6753940"/>
                <a:gd name="connsiteX13" fmla="*/ 1436274 w 6886671"/>
                <a:gd name="connsiteY13" fmla="*/ 2016485 h 6753940"/>
                <a:gd name="connsiteX14" fmla="*/ 137240 w 6886671"/>
                <a:gd name="connsiteY14" fmla="*/ 2851947 h 6753940"/>
                <a:gd name="connsiteX15" fmla="*/ 307286 w 6886671"/>
                <a:gd name="connsiteY15" fmla="*/ 4387160 h 6753940"/>
                <a:gd name="connsiteX16" fmla="*/ 1008487 w 6886671"/>
                <a:gd name="connsiteY16" fmla="*/ 5236937 h 6753940"/>
                <a:gd name="connsiteX17" fmla="*/ 979134 w 6886671"/>
                <a:gd name="connsiteY17" fmla="*/ 5996299 h 6753940"/>
                <a:gd name="connsiteX18" fmla="*/ 605976 w 6886671"/>
                <a:gd name="connsiteY18" fmla="*/ 6753941 h 6753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886671" h="6753940">
                  <a:moveTo>
                    <a:pt x="605976" y="6753941"/>
                  </a:moveTo>
                  <a:lnTo>
                    <a:pt x="6001056" y="6753941"/>
                  </a:lnTo>
                  <a:cubicBezTo>
                    <a:pt x="5659969" y="6499279"/>
                    <a:pt x="5511393" y="6001282"/>
                    <a:pt x="5441455" y="5581376"/>
                  </a:cubicBezTo>
                  <a:cubicBezTo>
                    <a:pt x="5371606" y="5161471"/>
                    <a:pt x="5469992" y="4716018"/>
                    <a:pt x="5710158" y="4364602"/>
                  </a:cubicBezTo>
                  <a:cubicBezTo>
                    <a:pt x="5904936" y="4079592"/>
                    <a:pt x="6181883" y="3862981"/>
                    <a:pt x="6421687" y="3614661"/>
                  </a:cubicBezTo>
                  <a:cubicBezTo>
                    <a:pt x="6661490" y="3366342"/>
                    <a:pt x="6874478" y="3060676"/>
                    <a:pt x="6886164" y="2715693"/>
                  </a:cubicBezTo>
                  <a:cubicBezTo>
                    <a:pt x="6899119" y="2331572"/>
                    <a:pt x="6662124" y="1986135"/>
                    <a:pt x="6409366" y="1696505"/>
                  </a:cubicBezTo>
                  <a:cubicBezTo>
                    <a:pt x="6003865" y="1231755"/>
                    <a:pt x="5530147" y="826617"/>
                    <a:pt x="5008051" y="498212"/>
                  </a:cubicBezTo>
                  <a:cubicBezTo>
                    <a:pt x="4679193" y="291385"/>
                    <a:pt x="4325875" y="113005"/>
                    <a:pt x="3944834" y="37177"/>
                  </a:cubicBezTo>
                  <a:cubicBezTo>
                    <a:pt x="3563794" y="-38651"/>
                    <a:pt x="3150683" y="-4044"/>
                    <a:pt x="2815665" y="192637"/>
                  </a:cubicBezTo>
                  <a:cubicBezTo>
                    <a:pt x="2480647" y="389318"/>
                    <a:pt x="2239847" y="763382"/>
                    <a:pt x="2259143" y="1151308"/>
                  </a:cubicBezTo>
                  <a:cubicBezTo>
                    <a:pt x="2270468" y="1379877"/>
                    <a:pt x="2361696" y="1631549"/>
                    <a:pt x="2235589" y="1822522"/>
                  </a:cubicBezTo>
                  <a:cubicBezTo>
                    <a:pt x="2156500" y="1942288"/>
                    <a:pt x="2009193" y="2000449"/>
                    <a:pt x="1866598" y="2016575"/>
                  </a:cubicBezTo>
                  <a:cubicBezTo>
                    <a:pt x="1723911" y="2032701"/>
                    <a:pt x="1579776" y="2014039"/>
                    <a:pt x="1436274" y="2016485"/>
                  </a:cubicBezTo>
                  <a:cubicBezTo>
                    <a:pt x="894157" y="2025544"/>
                    <a:pt x="370340" y="2362374"/>
                    <a:pt x="137240" y="2851947"/>
                  </a:cubicBezTo>
                  <a:cubicBezTo>
                    <a:pt x="-95859" y="3341519"/>
                    <a:pt x="-27370" y="3960551"/>
                    <a:pt x="307286" y="4387160"/>
                  </a:cubicBezTo>
                  <a:cubicBezTo>
                    <a:pt x="535493" y="4678150"/>
                    <a:pt x="878122" y="4890866"/>
                    <a:pt x="1008487" y="5236937"/>
                  </a:cubicBezTo>
                  <a:cubicBezTo>
                    <a:pt x="1099716" y="5479186"/>
                    <a:pt x="1069638" y="5753778"/>
                    <a:pt x="979134" y="5996299"/>
                  </a:cubicBezTo>
                  <a:cubicBezTo>
                    <a:pt x="888630" y="6238820"/>
                    <a:pt x="751289" y="6539775"/>
                    <a:pt x="605976" y="6753941"/>
                  </a:cubicBezTo>
                  <a:close/>
                </a:path>
              </a:pathLst>
            </a:custGeom>
            <a:grpFill/>
            <a:ln w="9049" cap="flat">
              <a:noFill/>
              <a:prstDash val="solid"/>
              <a:miter/>
            </a:ln>
          </p:spPr>
          <p:txBody>
            <a:bodyPr rtlCol="0" anchor="ctr"/>
            <a:lstStyle/>
            <a:p>
              <a:endParaRPr lang="en-US"/>
            </a:p>
          </p:txBody>
        </p:sp>
        <p:sp>
          <p:nvSpPr>
            <p:cNvPr id="87" name="Freeform: Shape 86">
              <a:extLst>
                <a:ext uri="{FF2B5EF4-FFF2-40B4-BE49-F238E27FC236}">
                  <a16:creationId xmlns:a16="http://schemas.microsoft.com/office/drawing/2014/main" id="{1250198D-FAD3-4749-B86A-D09B228B81EC}"/>
                </a:ext>
              </a:extLst>
            </p:cNvPr>
            <p:cNvSpPr/>
            <p:nvPr/>
          </p:nvSpPr>
          <p:spPr>
            <a:xfrm>
              <a:off x="3291705" y="534105"/>
              <a:ext cx="1097343" cy="874542"/>
            </a:xfrm>
            <a:custGeom>
              <a:avLst/>
              <a:gdLst>
                <a:gd name="connsiteX0" fmla="*/ 9365 w 1097343"/>
                <a:gd name="connsiteY0" fmla="*/ 512623 h 874542"/>
                <a:gd name="connsiteX1" fmla="*/ 329707 w 1097343"/>
                <a:gd name="connsiteY1" fmla="*/ 845105 h 874542"/>
                <a:gd name="connsiteX2" fmla="*/ 800708 w 1097343"/>
                <a:gd name="connsiteY2" fmla="*/ 815842 h 874542"/>
                <a:gd name="connsiteX3" fmla="*/ 1074575 w 1097343"/>
                <a:gd name="connsiteY3" fmla="*/ 568248 h 874542"/>
                <a:gd name="connsiteX4" fmla="*/ 995849 w 1097343"/>
                <a:gd name="connsiteY4" fmla="*/ 180232 h 874542"/>
                <a:gd name="connsiteX5" fmla="*/ 629032 w 1097343"/>
                <a:gd name="connsiteY5" fmla="*/ 4750 h 874542"/>
                <a:gd name="connsiteX6" fmla="*/ 172164 w 1097343"/>
                <a:gd name="connsiteY6" fmla="*/ 83386 h 874542"/>
                <a:gd name="connsiteX7" fmla="*/ 9365 w 1097343"/>
                <a:gd name="connsiteY7" fmla="*/ 512623 h 874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97343" h="874542">
                  <a:moveTo>
                    <a:pt x="9365" y="512623"/>
                  </a:moveTo>
                  <a:cubicBezTo>
                    <a:pt x="46509" y="668989"/>
                    <a:pt x="177237" y="794372"/>
                    <a:pt x="329707" y="845105"/>
                  </a:cubicBezTo>
                  <a:cubicBezTo>
                    <a:pt x="482269" y="895837"/>
                    <a:pt x="652405" y="877718"/>
                    <a:pt x="800708" y="815842"/>
                  </a:cubicBezTo>
                  <a:cubicBezTo>
                    <a:pt x="917394" y="767193"/>
                    <a:pt x="1028100" y="685839"/>
                    <a:pt x="1074575" y="568248"/>
                  </a:cubicBezTo>
                  <a:cubicBezTo>
                    <a:pt x="1125580" y="439151"/>
                    <a:pt x="1087258" y="284687"/>
                    <a:pt x="995849" y="180232"/>
                  </a:cubicBezTo>
                  <a:cubicBezTo>
                    <a:pt x="904439" y="75776"/>
                    <a:pt x="767188" y="18249"/>
                    <a:pt x="629032" y="4750"/>
                  </a:cubicBezTo>
                  <a:cubicBezTo>
                    <a:pt x="495495" y="-8386"/>
                    <a:pt x="288125" y="2032"/>
                    <a:pt x="172164" y="83386"/>
                  </a:cubicBezTo>
                  <a:cubicBezTo>
                    <a:pt x="43429" y="173800"/>
                    <a:pt x="-26510" y="361602"/>
                    <a:pt x="9365" y="512623"/>
                  </a:cubicBezTo>
                  <a:close/>
                </a:path>
              </a:pathLst>
            </a:custGeom>
            <a:grpFill/>
            <a:ln w="9049" cap="flat">
              <a:noFill/>
              <a:prstDash val="solid"/>
              <a:miter/>
            </a:ln>
          </p:spPr>
          <p:txBody>
            <a:bodyPr rtlCol="0" anchor="ctr"/>
            <a:lstStyle/>
            <a:p>
              <a:endParaRPr lang="en-US"/>
            </a:p>
          </p:txBody>
        </p:sp>
        <p:sp>
          <p:nvSpPr>
            <p:cNvPr id="88" name="Freeform: Shape 87">
              <a:extLst>
                <a:ext uri="{FF2B5EF4-FFF2-40B4-BE49-F238E27FC236}">
                  <a16:creationId xmlns:a16="http://schemas.microsoft.com/office/drawing/2014/main" id="{A580D855-25DA-46FC-A989-4F0B24B8DDEA}"/>
                </a:ext>
              </a:extLst>
            </p:cNvPr>
            <p:cNvSpPr/>
            <p:nvPr/>
          </p:nvSpPr>
          <p:spPr>
            <a:xfrm>
              <a:off x="8069316" y="-1"/>
              <a:ext cx="469297" cy="516697"/>
            </a:xfrm>
            <a:custGeom>
              <a:avLst/>
              <a:gdLst>
                <a:gd name="connsiteX0" fmla="*/ 14326 w 469297"/>
                <a:gd name="connsiteY0" fmla="*/ 354951 h 516697"/>
                <a:gd name="connsiteX1" fmla="*/ 257934 w 469297"/>
                <a:gd name="connsiteY1" fmla="*/ 516390 h 516697"/>
                <a:gd name="connsiteX2" fmla="*/ 350522 w 469297"/>
                <a:gd name="connsiteY2" fmla="*/ 41675 h 516697"/>
                <a:gd name="connsiteX3" fmla="*/ 14326 w 469297"/>
                <a:gd name="connsiteY3" fmla="*/ 354951 h 516697"/>
              </a:gdLst>
              <a:ahLst/>
              <a:cxnLst>
                <a:cxn ang="0">
                  <a:pos x="connsiteX0" y="connsiteY0"/>
                </a:cxn>
                <a:cxn ang="0">
                  <a:pos x="connsiteX1" y="connsiteY1"/>
                </a:cxn>
                <a:cxn ang="0">
                  <a:pos x="connsiteX2" y="connsiteY2"/>
                </a:cxn>
                <a:cxn ang="0">
                  <a:pos x="connsiteX3" y="connsiteY3"/>
                </a:cxn>
              </a:cxnLst>
              <a:rect l="l" t="t" r="r" b="b"/>
              <a:pathLst>
                <a:path w="469297" h="516697">
                  <a:moveTo>
                    <a:pt x="14326" y="354951"/>
                  </a:moveTo>
                  <a:cubicBezTo>
                    <a:pt x="51198" y="452430"/>
                    <a:pt x="153841" y="521916"/>
                    <a:pt x="257934" y="516390"/>
                  </a:cubicBezTo>
                  <a:cubicBezTo>
                    <a:pt x="517759" y="502529"/>
                    <a:pt x="525098" y="174577"/>
                    <a:pt x="350522" y="41675"/>
                  </a:cubicBezTo>
                  <a:cubicBezTo>
                    <a:pt x="159458" y="-103729"/>
                    <a:pt x="-58331" y="163071"/>
                    <a:pt x="14326" y="354951"/>
                  </a:cubicBezTo>
                  <a:close/>
                </a:path>
              </a:pathLst>
            </a:custGeom>
            <a:grpFill/>
            <a:ln w="9049" cap="flat">
              <a:noFill/>
              <a:prstDash val="solid"/>
              <a:miter/>
            </a:ln>
          </p:spPr>
          <p:txBody>
            <a:bodyPr rtlCol="0" anchor="ctr"/>
            <a:lstStyle/>
            <a:p>
              <a:endParaRPr lang="en-US"/>
            </a:p>
          </p:txBody>
        </p:sp>
      </p:grpSp>
      <p:sp>
        <p:nvSpPr>
          <p:cNvPr id="29" name="Oval 28">
            <a:extLst>
              <a:ext uri="{FF2B5EF4-FFF2-40B4-BE49-F238E27FC236}">
                <a16:creationId xmlns:a16="http://schemas.microsoft.com/office/drawing/2014/main" id="{84B56364-C32D-4E35-9D38-CF9F50271CB4}"/>
              </a:ext>
            </a:extLst>
          </p:cNvPr>
          <p:cNvSpPr/>
          <p:nvPr/>
        </p:nvSpPr>
        <p:spPr>
          <a:xfrm>
            <a:off x="7433268" y="1158381"/>
            <a:ext cx="3873718" cy="387371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6FD5C143-683D-48C6-B776-3EE8A677D48D}"/>
              </a:ext>
            </a:extLst>
          </p:cNvPr>
          <p:cNvSpPr/>
          <p:nvPr/>
        </p:nvSpPr>
        <p:spPr>
          <a:xfrm>
            <a:off x="7713475" y="1438588"/>
            <a:ext cx="3313304" cy="3313304"/>
          </a:xfrm>
          <a:prstGeom prst="ellipse">
            <a:avLst/>
          </a:prstGeom>
          <a:solidFill>
            <a:schemeClr val="accent3"/>
          </a:solidFill>
          <a:ln w="38100">
            <a:solidFill>
              <a:schemeClr val="bg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A66FCC79-9248-4240-A1E1-E998ADEE6831}"/>
              </a:ext>
            </a:extLst>
          </p:cNvPr>
          <p:cNvSpPr/>
          <p:nvPr/>
        </p:nvSpPr>
        <p:spPr>
          <a:xfrm>
            <a:off x="885014" y="1158381"/>
            <a:ext cx="3873718" cy="387371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ECA55EFD-8D45-44B6-9EA0-37E45E6AB1C9}"/>
              </a:ext>
            </a:extLst>
          </p:cNvPr>
          <p:cNvSpPr/>
          <p:nvPr/>
        </p:nvSpPr>
        <p:spPr>
          <a:xfrm>
            <a:off x="1165221" y="1438588"/>
            <a:ext cx="3313304" cy="3313304"/>
          </a:xfrm>
          <a:prstGeom prst="ellipse">
            <a:avLst/>
          </a:prstGeom>
          <a:ln w="38100">
            <a:solidFill>
              <a:schemeClr val="bg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0F7D2374-CC23-4088-91BF-CE519BC8DC30}"/>
              </a:ext>
            </a:extLst>
          </p:cNvPr>
          <p:cNvSpPr txBox="1"/>
          <p:nvPr/>
        </p:nvSpPr>
        <p:spPr>
          <a:xfrm>
            <a:off x="1491124" y="2720766"/>
            <a:ext cx="2680636" cy="1170833"/>
          </a:xfrm>
          <a:prstGeom prst="rect">
            <a:avLst/>
          </a:prstGeom>
          <a:noFill/>
        </p:spPr>
        <p:txBody>
          <a:bodyPr wrap="square" rtlCol="0" anchor="t">
            <a:spAutoFit/>
          </a:bodyPr>
          <a:lstStyle/>
          <a:p>
            <a:pPr algn="ctr">
              <a:lnSpc>
                <a:spcPct val="150000"/>
              </a:lnSpc>
            </a:pPr>
            <a:r>
              <a:rPr lang="en-US" sz="1200" dirty="0">
                <a:solidFill>
                  <a:schemeClr val="bg2"/>
                </a:solidFill>
              </a:rPr>
              <a:t>The study of logic features most prominently in the subjects of philosophy, </a:t>
            </a:r>
            <a:r>
              <a:rPr lang="en-US" sz="1200" dirty="0" err="1">
                <a:solidFill>
                  <a:schemeClr val="bg2"/>
                </a:solidFill>
              </a:rPr>
              <a:t>mhatematics</a:t>
            </a:r>
            <a:r>
              <a:rPr lang="en-US" sz="1200" dirty="0">
                <a:solidFill>
                  <a:schemeClr val="bg2"/>
                </a:solidFill>
              </a:rPr>
              <a:t>, and computer science.</a:t>
            </a:r>
          </a:p>
        </p:txBody>
      </p:sp>
      <p:sp>
        <p:nvSpPr>
          <p:cNvPr id="40" name="TextBox 39">
            <a:extLst>
              <a:ext uri="{FF2B5EF4-FFF2-40B4-BE49-F238E27FC236}">
                <a16:creationId xmlns:a16="http://schemas.microsoft.com/office/drawing/2014/main" id="{2D460DFF-1496-4DCB-95E3-D4619F34D7CB}"/>
              </a:ext>
            </a:extLst>
          </p:cNvPr>
          <p:cNvSpPr txBox="1"/>
          <p:nvPr/>
        </p:nvSpPr>
        <p:spPr>
          <a:xfrm>
            <a:off x="1844812" y="2353814"/>
            <a:ext cx="1973262" cy="400110"/>
          </a:xfrm>
          <a:prstGeom prst="rect">
            <a:avLst/>
          </a:prstGeom>
          <a:noFill/>
        </p:spPr>
        <p:txBody>
          <a:bodyPr wrap="square" rtlCol="0" anchor="t">
            <a:spAutoFit/>
          </a:bodyPr>
          <a:lstStyle/>
          <a:p>
            <a:pPr algn="ctr"/>
            <a:r>
              <a:rPr lang="en-US" sz="2000" b="1" dirty="0">
                <a:solidFill>
                  <a:schemeClr val="bg2"/>
                </a:solidFill>
                <a:latin typeface="+mj-lt"/>
              </a:rPr>
              <a:t>Description</a:t>
            </a:r>
          </a:p>
        </p:txBody>
      </p:sp>
      <p:sp>
        <p:nvSpPr>
          <p:cNvPr id="41" name="TextBox 40">
            <a:extLst>
              <a:ext uri="{FF2B5EF4-FFF2-40B4-BE49-F238E27FC236}">
                <a16:creationId xmlns:a16="http://schemas.microsoft.com/office/drawing/2014/main" id="{3196A156-283D-4864-AD11-46E8DBC502C4}"/>
              </a:ext>
            </a:extLst>
          </p:cNvPr>
          <p:cNvSpPr txBox="1"/>
          <p:nvPr/>
        </p:nvSpPr>
        <p:spPr>
          <a:xfrm>
            <a:off x="7749123" y="2720766"/>
            <a:ext cx="3242008" cy="893834"/>
          </a:xfrm>
          <a:prstGeom prst="rect">
            <a:avLst/>
          </a:prstGeom>
          <a:noFill/>
        </p:spPr>
        <p:txBody>
          <a:bodyPr wrap="square" rtlCol="0" anchor="t">
            <a:spAutoFit/>
          </a:bodyPr>
          <a:lstStyle/>
          <a:p>
            <a:pPr algn="ctr">
              <a:lnSpc>
                <a:spcPct val="150000"/>
              </a:lnSpc>
            </a:pPr>
            <a:r>
              <a:rPr lang="en-US" sz="1200" dirty="0">
                <a:solidFill>
                  <a:schemeClr val="bg2"/>
                </a:solidFill>
              </a:rPr>
              <a:t>Logic is the use and study of valid reasoning. Sets are used to understand and explain logic</a:t>
            </a:r>
          </a:p>
        </p:txBody>
      </p:sp>
      <p:sp>
        <p:nvSpPr>
          <p:cNvPr id="42" name="TextBox 41">
            <a:extLst>
              <a:ext uri="{FF2B5EF4-FFF2-40B4-BE49-F238E27FC236}">
                <a16:creationId xmlns:a16="http://schemas.microsoft.com/office/drawing/2014/main" id="{454D90E1-4B31-4773-AF71-67B1C8062695}"/>
              </a:ext>
            </a:extLst>
          </p:cNvPr>
          <p:cNvSpPr txBox="1"/>
          <p:nvPr/>
        </p:nvSpPr>
        <p:spPr>
          <a:xfrm>
            <a:off x="8383496" y="2353814"/>
            <a:ext cx="1973262" cy="400110"/>
          </a:xfrm>
          <a:prstGeom prst="rect">
            <a:avLst/>
          </a:prstGeom>
          <a:noFill/>
        </p:spPr>
        <p:txBody>
          <a:bodyPr wrap="square" rtlCol="0" anchor="t">
            <a:spAutoFit/>
          </a:bodyPr>
          <a:lstStyle/>
          <a:p>
            <a:pPr algn="ctr"/>
            <a:r>
              <a:rPr lang="en-US" sz="2000" b="1" dirty="0">
                <a:solidFill>
                  <a:schemeClr val="bg2"/>
                </a:solidFill>
                <a:latin typeface="+mj-lt"/>
              </a:rPr>
              <a:t>Description</a:t>
            </a:r>
          </a:p>
        </p:txBody>
      </p:sp>
      <p:sp>
        <p:nvSpPr>
          <p:cNvPr id="51" name="Oval 50">
            <a:extLst>
              <a:ext uri="{FF2B5EF4-FFF2-40B4-BE49-F238E27FC236}">
                <a16:creationId xmlns:a16="http://schemas.microsoft.com/office/drawing/2014/main" id="{89630AFF-6F66-42DA-8E14-5349865180CA}"/>
              </a:ext>
            </a:extLst>
          </p:cNvPr>
          <p:cNvSpPr/>
          <p:nvPr/>
        </p:nvSpPr>
        <p:spPr>
          <a:xfrm>
            <a:off x="5262372" y="2415814"/>
            <a:ext cx="486111" cy="48611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6A64E042-375F-4664-BB75-6EFF4263E515}"/>
              </a:ext>
            </a:extLst>
          </p:cNvPr>
          <p:cNvSpPr/>
          <p:nvPr/>
        </p:nvSpPr>
        <p:spPr>
          <a:xfrm>
            <a:off x="6443517" y="2415814"/>
            <a:ext cx="486111" cy="48611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54D62842-8880-4B0B-A4F4-8C763893DAC1}"/>
              </a:ext>
            </a:extLst>
          </p:cNvPr>
          <p:cNvSpPr/>
          <p:nvPr/>
        </p:nvSpPr>
        <p:spPr>
          <a:xfrm>
            <a:off x="5707510" y="3048962"/>
            <a:ext cx="295569" cy="29556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FCBC5CB6-6499-44F5-8708-1F479DEC4D0D}"/>
              </a:ext>
            </a:extLst>
          </p:cNvPr>
          <p:cNvSpPr/>
          <p:nvPr/>
        </p:nvSpPr>
        <p:spPr>
          <a:xfrm>
            <a:off x="6188922" y="3048962"/>
            <a:ext cx="295569" cy="295569"/>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3B3B9652-30F7-4941-A6B3-303BE88E28CF}"/>
              </a:ext>
            </a:extLst>
          </p:cNvPr>
          <p:cNvGrpSpPr/>
          <p:nvPr/>
        </p:nvGrpSpPr>
        <p:grpSpPr>
          <a:xfrm>
            <a:off x="4967812" y="3169600"/>
            <a:ext cx="2256376" cy="3765904"/>
            <a:chOff x="4584662" y="3092521"/>
            <a:chExt cx="2256376" cy="3765904"/>
          </a:xfrm>
        </p:grpSpPr>
        <p:sp>
          <p:nvSpPr>
            <p:cNvPr id="11" name="Freeform: Shape 10">
              <a:extLst>
                <a:ext uri="{FF2B5EF4-FFF2-40B4-BE49-F238E27FC236}">
                  <a16:creationId xmlns:a16="http://schemas.microsoft.com/office/drawing/2014/main" id="{F8B64264-D16E-42CF-B725-BC7B656883A5}"/>
                </a:ext>
              </a:extLst>
            </p:cNvPr>
            <p:cNvSpPr/>
            <p:nvPr/>
          </p:nvSpPr>
          <p:spPr>
            <a:xfrm>
              <a:off x="4648760" y="3287631"/>
              <a:ext cx="2129242" cy="1924058"/>
            </a:xfrm>
            <a:custGeom>
              <a:avLst/>
              <a:gdLst>
                <a:gd name="connsiteX0" fmla="*/ 3546902 w 3877763"/>
                <a:gd name="connsiteY0" fmla="*/ 1926235 h 3504082"/>
                <a:gd name="connsiteX1" fmla="*/ 2791819 w 3877763"/>
                <a:gd name="connsiteY1" fmla="*/ 228509 h 3504082"/>
                <a:gd name="connsiteX2" fmla="*/ 915583 w 3877763"/>
                <a:gd name="connsiteY2" fmla="*/ 103520 h 3504082"/>
                <a:gd name="connsiteX3" fmla="*/ 910434 w 3877763"/>
                <a:gd name="connsiteY3" fmla="*/ 149240 h 3504082"/>
                <a:gd name="connsiteX4" fmla="*/ 861515 w 3877763"/>
                <a:gd name="connsiteY4" fmla="*/ 257377 h 3504082"/>
                <a:gd name="connsiteX5" fmla="*/ 852074 w 3877763"/>
                <a:gd name="connsiteY5" fmla="*/ 277350 h 3504082"/>
                <a:gd name="connsiteX6" fmla="*/ 848719 w 3877763"/>
                <a:gd name="connsiteY6" fmla="*/ 286088 h 3504082"/>
                <a:gd name="connsiteX7" fmla="*/ 836548 w 3877763"/>
                <a:gd name="connsiteY7" fmla="*/ 333759 h 3504082"/>
                <a:gd name="connsiteX8" fmla="*/ 803468 w 3877763"/>
                <a:gd name="connsiteY8" fmla="*/ 390324 h 3504082"/>
                <a:gd name="connsiteX9" fmla="*/ 302810 w 3877763"/>
                <a:gd name="connsiteY9" fmla="*/ 1733602 h 3504082"/>
                <a:gd name="connsiteX10" fmla="*/ 2168592 w 3877763"/>
                <a:gd name="connsiteY10" fmla="*/ 3485864 h 3504082"/>
                <a:gd name="connsiteX11" fmla="*/ 3546902 w 3877763"/>
                <a:gd name="connsiteY11" fmla="*/ 1926235 h 350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77763" h="3504082">
                  <a:moveTo>
                    <a:pt x="3546902" y="1926235"/>
                  </a:moveTo>
                  <a:cubicBezTo>
                    <a:pt x="2954960" y="1556028"/>
                    <a:pt x="3303556" y="522958"/>
                    <a:pt x="2791819" y="228509"/>
                  </a:cubicBezTo>
                  <a:cubicBezTo>
                    <a:pt x="2397114" y="1392"/>
                    <a:pt x="1306778" y="-85757"/>
                    <a:pt x="915583" y="103520"/>
                  </a:cubicBezTo>
                  <a:cubicBezTo>
                    <a:pt x="917690" y="119046"/>
                    <a:pt x="916285" y="134651"/>
                    <a:pt x="910434" y="149240"/>
                  </a:cubicBezTo>
                  <a:cubicBezTo>
                    <a:pt x="895610" y="186144"/>
                    <a:pt x="878757" y="221643"/>
                    <a:pt x="861515" y="257377"/>
                  </a:cubicBezTo>
                  <a:cubicBezTo>
                    <a:pt x="858316" y="264008"/>
                    <a:pt x="855195" y="270640"/>
                    <a:pt x="852074" y="277350"/>
                  </a:cubicBezTo>
                  <a:cubicBezTo>
                    <a:pt x="851294" y="279300"/>
                    <a:pt x="850280" y="282187"/>
                    <a:pt x="848719" y="286088"/>
                  </a:cubicBezTo>
                  <a:cubicBezTo>
                    <a:pt x="843726" y="301926"/>
                    <a:pt x="839357" y="317296"/>
                    <a:pt x="836548" y="333759"/>
                  </a:cubicBezTo>
                  <a:cubicBezTo>
                    <a:pt x="832491" y="357087"/>
                    <a:pt x="820164" y="376046"/>
                    <a:pt x="803468" y="390324"/>
                  </a:cubicBezTo>
                  <a:cubicBezTo>
                    <a:pt x="850592" y="541137"/>
                    <a:pt x="954203" y="1082209"/>
                    <a:pt x="302810" y="1733602"/>
                  </a:cubicBezTo>
                  <a:cubicBezTo>
                    <a:pt x="-466784" y="2503196"/>
                    <a:pt x="257558" y="3663439"/>
                    <a:pt x="2168592" y="3485864"/>
                  </a:cubicBezTo>
                  <a:cubicBezTo>
                    <a:pt x="4079703" y="3308212"/>
                    <a:pt x="4138843" y="2296442"/>
                    <a:pt x="3546902" y="1926235"/>
                  </a:cubicBezTo>
                  <a:close/>
                </a:path>
              </a:pathLst>
            </a:custGeom>
            <a:solidFill>
              <a:schemeClr val="tx2">
                <a:lumMod val="75000"/>
              </a:schemeClr>
            </a:solidFill>
            <a:ln w="7790"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4E5233F8-A308-4BB0-81E3-395542AFE1B8}"/>
                </a:ext>
              </a:extLst>
            </p:cNvPr>
            <p:cNvSpPr/>
            <p:nvPr/>
          </p:nvSpPr>
          <p:spPr>
            <a:xfrm>
              <a:off x="4929709" y="4887665"/>
              <a:ext cx="1727327" cy="1970760"/>
            </a:xfrm>
            <a:custGeom>
              <a:avLst/>
              <a:gdLst>
                <a:gd name="connsiteX0" fmla="*/ 1818041 w 3145798"/>
                <a:gd name="connsiteY0" fmla="*/ 5932 h 3589135"/>
                <a:gd name="connsiteX1" fmla="*/ 2847131 w 3145798"/>
                <a:gd name="connsiteY1" fmla="*/ 1034944 h 3589135"/>
                <a:gd name="connsiteX2" fmla="*/ 3131282 w 3145798"/>
                <a:gd name="connsiteY2" fmla="*/ 3485645 h 3589135"/>
                <a:gd name="connsiteX3" fmla="*/ 51814 w 3145798"/>
                <a:gd name="connsiteY3" fmla="*/ 3485645 h 3589135"/>
                <a:gd name="connsiteX4" fmla="*/ 925097 w 3145798"/>
                <a:gd name="connsiteY4" fmla="*/ 48297 h 3589135"/>
                <a:gd name="connsiteX5" fmla="*/ 1818041 w 3145798"/>
                <a:gd name="connsiteY5" fmla="*/ 5932 h 3589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45798" h="3589135">
                  <a:moveTo>
                    <a:pt x="1818041" y="5932"/>
                  </a:moveTo>
                  <a:cubicBezTo>
                    <a:pt x="1818041" y="5932"/>
                    <a:pt x="2562981" y="-141605"/>
                    <a:pt x="2847131" y="1034944"/>
                  </a:cubicBezTo>
                  <a:cubicBezTo>
                    <a:pt x="3131282" y="2211492"/>
                    <a:pt x="3174895" y="3336314"/>
                    <a:pt x="3131282" y="3485645"/>
                  </a:cubicBezTo>
                  <a:cubicBezTo>
                    <a:pt x="3087668" y="3634976"/>
                    <a:pt x="75064" y="3611804"/>
                    <a:pt x="51814" y="3485645"/>
                  </a:cubicBezTo>
                  <a:cubicBezTo>
                    <a:pt x="28642" y="3359486"/>
                    <a:pt x="-278759" y="557770"/>
                    <a:pt x="925097" y="48297"/>
                  </a:cubicBezTo>
                  <a:lnTo>
                    <a:pt x="1818041" y="5932"/>
                  </a:lnTo>
                  <a:close/>
                </a:path>
              </a:pathLst>
            </a:custGeom>
            <a:solidFill>
              <a:schemeClr val="accent2"/>
            </a:solidFill>
            <a:ln w="7790"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38276AD6-7AA2-4530-8FB9-A41208761F43}"/>
                </a:ext>
              </a:extLst>
            </p:cNvPr>
            <p:cNvSpPr/>
            <p:nvPr/>
          </p:nvSpPr>
          <p:spPr>
            <a:xfrm>
              <a:off x="6334918" y="6572566"/>
              <a:ext cx="443645" cy="247923"/>
            </a:xfrm>
            <a:custGeom>
              <a:avLst/>
              <a:gdLst>
                <a:gd name="connsiteX0" fmla="*/ 160098 w 807964"/>
                <a:gd name="connsiteY0" fmla="*/ 36219 h 451515"/>
                <a:gd name="connsiteX1" fmla="*/ 527341 w 807964"/>
                <a:gd name="connsiteY1" fmla="*/ 36219 h 451515"/>
                <a:gd name="connsiteX2" fmla="*/ 806888 w 807964"/>
                <a:gd name="connsiteY2" fmla="*/ 184224 h 451515"/>
                <a:gd name="connsiteX3" fmla="*/ 0 w 807964"/>
                <a:gd name="connsiteY3" fmla="*/ 391602 h 451515"/>
                <a:gd name="connsiteX4" fmla="*/ 160098 w 807964"/>
                <a:gd name="connsiteY4" fmla="*/ 36219 h 4515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7964" h="451515">
                  <a:moveTo>
                    <a:pt x="160098" y="36219"/>
                  </a:moveTo>
                  <a:cubicBezTo>
                    <a:pt x="160098" y="36219"/>
                    <a:pt x="450568" y="113147"/>
                    <a:pt x="527341" y="36219"/>
                  </a:cubicBezTo>
                  <a:cubicBezTo>
                    <a:pt x="604113" y="-40709"/>
                    <a:pt x="790191" y="3216"/>
                    <a:pt x="806888" y="184224"/>
                  </a:cubicBezTo>
                  <a:cubicBezTo>
                    <a:pt x="823506" y="365231"/>
                    <a:pt x="651939" y="549594"/>
                    <a:pt x="0" y="391602"/>
                  </a:cubicBezTo>
                  <a:cubicBezTo>
                    <a:pt x="78" y="391602"/>
                    <a:pt x="47905" y="13281"/>
                    <a:pt x="160098" y="36219"/>
                  </a:cubicBezTo>
                  <a:close/>
                </a:path>
              </a:pathLst>
            </a:custGeom>
            <a:solidFill>
              <a:srgbClr val="ED9572"/>
            </a:solidFill>
            <a:ln w="7790"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2CDCB372-AE19-458A-80BC-3E75353A4A9C}"/>
                </a:ext>
              </a:extLst>
            </p:cNvPr>
            <p:cNvSpPr/>
            <p:nvPr/>
          </p:nvSpPr>
          <p:spPr>
            <a:xfrm>
              <a:off x="5081640" y="6160585"/>
              <a:ext cx="1347250" cy="509622"/>
            </a:xfrm>
            <a:custGeom>
              <a:avLst/>
              <a:gdLst>
                <a:gd name="connsiteX0" fmla="*/ 2376867 w 2453603"/>
                <a:gd name="connsiteY0" fmla="*/ 928122 h 928121"/>
                <a:gd name="connsiteX1" fmla="*/ 2436631 w 2453603"/>
                <a:gd name="connsiteY1" fmla="*/ 848853 h 928121"/>
                <a:gd name="connsiteX2" fmla="*/ 2442560 w 2453603"/>
                <a:gd name="connsiteY2" fmla="*/ 706309 h 928121"/>
                <a:gd name="connsiteX3" fmla="*/ 45303 w 2453603"/>
                <a:gd name="connsiteY3" fmla="*/ 8494 h 928121"/>
                <a:gd name="connsiteX4" fmla="*/ 2002 w 2453603"/>
                <a:gd name="connsiteY4" fmla="*/ 176160 h 928121"/>
                <a:gd name="connsiteX5" fmla="*/ 2376867 w 2453603"/>
                <a:gd name="connsiteY5" fmla="*/ 928122 h 928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53603" h="928121">
                  <a:moveTo>
                    <a:pt x="2376867" y="928122"/>
                  </a:moveTo>
                  <a:lnTo>
                    <a:pt x="2436631" y="848853"/>
                  </a:lnTo>
                  <a:cubicBezTo>
                    <a:pt x="2436631" y="848853"/>
                    <a:pt x="2470491" y="798295"/>
                    <a:pt x="2442560" y="706309"/>
                  </a:cubicBezTo>
                  <a:cubicBezTo>
                    <a:pt x="2414707" y="614323"/>
                    <a:pt x="104754" y="62562"/>
                    <a:pt x="45303" y="8494"/>
                  </a:cubicBezTo>
                  <a:cubicBezTo>
                    <a:pt x="-14149" y="-45574"/>
                    <a:pt x="2002" y="176160"/>
                    <a:pt x="2002" y="176160"/>
                  </a:cubicBezTo>
                  <a:lnTo>
                    <a:pt x="2376867" y="928122"/>
                  </a:lnTo>
                  <a:close/>
                </a:path>
              </a:pathLst>
            </a:custGeom>
            <a:solidFill>
              <a:schemeClr val="accent2">
                <a:lumMod val="50000"/>
                <a:alpha val="30000"/>
              </a:schemeClr>
            </a:solidFill>
            <a:ln w="7790"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FF076A29-8598-49A5-938B-30EA979CF763}"/>
                </a:ext>
              </a:extLst>
            </p:cNvPr>
            <p:cNvSpPr/>
            <p:nvPr/>
          </p:nvSpPr>
          <p:spPr>
            <a:xfrm>
              <a:off x="4584662" y="4890939"/>
              <a:ext cx="1838166" cy="1910690"/>
            </a:xfrm>
            <a:custGeom>
              <a:avLst/>
              <a:gdLst>
                <a:gd name="connsiteX0" fmla="*/ 1341747 w 3347657"/>
                <a:gd name="connsiteY0" fmla="*/ 3091 h 3479736"/>
                <a:gd name="connsiteX1" fmla="*/ 273257 w 3347657"/>
                <a:gd name="connsiteY1" fmla="*/ 512565 h 3479736"/>
                <a:gd name="connsiteX2" fmla="*/ 18598 w 3347657"/>
                <a:gd name="connsiteY2" fmla="*/ 3227755 h 3479736"/>
                <a:gd name="connsiteX3" fmla="*/ 3151042 w 3347657"/>
                <a:gd name="connsiteY3" fmla="*/ 3474222 h 3479736"/>
                <a:gd name="connsiteX4" fmla="*/ 3347654 w 3347657"/>
                <a:gd name="connsiteY4" fmla="*/ 3098787 h 3479736"/>
                <a:gd name="connsiteX5" fmla="*/ 1047610 w 3347657"/>
                <a:gd name="connsiteY5" fmla="*/ 2418215 h 3479736"/>
                <a:gd name="connsiteX6" fmla="*/ 1316546 w 3347657"/>
                <a:gd name="connsiteY6" fmla="*/ 1034834 h 3479736"/>
                <a:gd name="connsiteX7" fmla="*/ 1341747 w 3347657"/>
                <a:gd name="connsiteY7" fmla="*/ 3091 h 3479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47657" h="3479736">
                  <a:moveTo>
                    <a:pt x="1341747" y="3091"/>
                  </a:moveTo>
                  <a:cubicBezTo>
                    <a:pt x="1341747" y="3091"/>
                    <a:pt x="403863" y="218739"/>
                    <a:pt x="273257" y="512565"/>
                  </a:cubicBezTo>
                  <a:cubicBezTo>
                    <a:pt x="142650" y="806390"/>
                    <a:pt x="-63012" y="3064537"/>
                    <a:pt x="18598" y="3227755"/>
                  </a:cubicBezTo>
                  <a:cubicBezTo>
                    <a:pt x="100207" y="3390974"/>
                    <a:pt x="3053126" y="3506835"/>
                    <a:pt x="3151042" y="3474222"/>
                  </a:cubicBezTo>
                  <a:cubicBezTo>
                    <a:pt x="3248958" y="3441609"/>
                    <a:pt x="3348356" y="3229394"/>
                    <a:pt x="3347654" y="3098787"/>
                  </a:cubicBezTo>
                  <a:cubicBezTo>
                    <a:pt x="3346951" y="2968181"/>
                    <a:pt x="1100196" y="2499824"/>
                    <a:pt x="1047610" y="2418215"/>
                  </a:cubicBezTo>
                  <a:cubicBezTo>
                    <a:pt x="995102" y="2336606"/>
                    <a:pt x="1316546" y="1034834"/>
                    <a:pt x="1316546" y="1034834"/>
                  </a:cubicBezTo>
                  <a:cubicBezTo>
                    <a:pt x="1316546" y="1034834"/>
                    <a:pt x="2002190" y="-65645"/>
                    <a:pt x="1341747" y="3091"/>
                  </a:cubicBezTo>
                  <a:close/>
                </a:path>
              </a:pathLst>
            </a:custGeom>
            <a:solidFill>
              <a:schemeClr val="accent2"/>
            </a:solidFill>
            <a:ln w="7790"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A29D582B-F213-4BFE-8F6C-F3209AD74EFF}"/>
                </a:ext>
              </a:extLst>
            </p:cNvPr>
            <p:cNvSpPr/>
            <p:nvPr/>
          </p:nvSpPr>
          <p:spPr>
            <a:xfrm>
              <a:off x="6145092" y="4763429"/>
              <a:ext cx="659326" cy="1639784"/>
            </a:xfrm>
            <a:custGeom>
              <a:avLst/>
              <a:gdLst>
                <a:gd name="connsiteX0" fmla="*/ 0 w 1200760"/>
                <a:gd name="connsiteY0" fmla="*/ 0 h 2986365"/>
                <a:gd name="connsiteX1" fmla="*/ 296478 w 1200760"/>
                <a:gd name="connsiteY1" fmla="*/ 91986 h 2986365"/>
                <a:gd name="connsiteX2" fmla="*/ 1153299 w 1200760"/>
                <a:gd name="connsiteY2" fmla="*/ 2723695 h 2986365"/>
                <a:gd name="connsiteX3" fmla="*/ 223217 w 1200760"/>
                <a:gd name="connsiteY3" fmla="*/ 2662527 h 2986365"/>
                <a:gd name="connsiteX4" fmla="*/ 0 w 1200760"/>
                <a:gd name="connsiteY4" fmla="*/ 0 h 29863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0760" h="2986365">
                  <a:moveTo>
                    <a:pt x="0" y="0"/>
                  </a:moveTo>
                  <a:cubicBezTo>
                    <a:pt x="0" y="0"/>
                    <a:pt x="158772" y="15448"/>
                    <a:pt x="296478" y="91986"/>
                  </a:cubicBezTo>
                  <a:cubicBezTo>
                    <a:pt x="434184" y="168524"/>
                    <a:pt x="1426917" y="2304881"/>
                    <a:pt x="1153299" y="2723695"/>
                  </a:cubicBezTo>
                  <a:cubicBezTo>
                    <a:pt x="932345" y="3061914"/>
                    <a:pt x="318246" y="3106229"/>
                    <a:pt x="223217" y="2662527"/>
                  </a:cubicBezTo>
                  <a:cubicBezTo>
                    <a:pt x="128188" y="2218746"/>
                    <a:pt x="0" y="0"/>
                    <a:pt x="0" y="0"/>
                  </a:cubicBezTo>
                  <a:close/>
                </a:path>
              </a:pathLst>
            </a:custGeom>
            <a:solidFill>
              <a:schemeClr val="accent2">
                <a:lumMod val="50000"/>
                <a:alpha val="30000"/>
              </a:schemeClr>
            </a:solidFill>
            <a:ln w="7790"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700F3CE2-E233-4FA4-9BA4-DD3AED134BCC}"/>
                </a:ext>
              </a:extLst>
            </p:cNvPr>
            <p:cNvSpPr/>
            <p:nvPr/>
          </p:nvSpPr>
          <p:spPr>
            <a:xfrm>
              <a:off x="6145092" y="4744751"/>
              <a:ext cx="695946" cy="1633879"/>
            </a:xfrm>
            <a:custGeom>
              <a:avLst/>
              <a:gdLst>
                <a:gd name="connsiteX0" fmla="*/ 0 w 1267452"/>
                <a:gd name="connsiteY0" fmla="*/ 34017 h 2975610"/>
                <a:gd name="connsiteX1" fmla="*/ 382534 w 1267452"/>
                <a:gd name="connsiteY1" fmla="*/ 34017 h 2975610"/>
                <a:gd name="connsiteX2" fmla="*/ 1239356 w 1267452"/>
                <a:gd name="connsiteY2" fmla="*/ 2665726 h 2975610"/>
                <a:gd name="connsiteX3" fmla="*/ 309273 w 1267452"/>
                <a:gd name="connsiteY3" fmla="*/ 2604558 h 2975610"/>
                <a:gd name="connsiteX4" fmla="*/ 0 w 1267452"/>
                <a:gd name="connsiteY4" fmla="*/ 34017 h 2975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7452" h="2975610">
                  <a:moveTo>
                    <a:pt x="0" y="34017"/>
                  </a:moveTo>
                  <a:cubicBezTo>
                    <a:pt x="0" y="34017"/>
                    <a:pt x="244828" y="-42521"/>
                    <a:pt x="382534" y="34017"/>
                  </a:cubicBezTo>
                  <a:cubicBezTo>
                    <a:pt x="520241" y="110555"/>
                    <a:pt x="1438308" y="2206731"/>
                    <a:pt x="1239356" y="2665726"/>
                  </a:cubicBezTo>
                  <a:cubicBezTo>
                    <a:pt x="1040481" y="3124720"/>
                    <a:pt x="404302" y="3048260"/>
                    <a:pt x="309273" y="2604558"/>
                  </a:cubicBezTo>
                  <a:cubicBezTo>
                    <a:pt x="214166" y="2160855"/>
                    <a:pt x="0" y="34017"/>
                    <a:pt x="0" y="34017"/>
                  </a:cubicBezTo>
                  <a:close/>
                </a:path>
              </a:pathLst>
            </a:custGeom>
            <a:solidFill>
              <a:schemeClr val="accent2"/>
            </a:solidFill>
            <a:ln w="7790"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3B9E00B2-823F-4438-837F-FD6189B231E0}"/>
                </a:ext>
              </a:extLst>
            </p:cNvPr>
            <p:cNvSpPr/>
            <p:nvPr/>
          </p:nvSpPr>
          <p:spPr>
            <a:xfrm>
              <a:off x="5257656" y="4305167"/>
              <a:ext cx="802484" cy="800076"/>
            </a:xfrm>
            <a:custGeom>
              <a:avLst/>
              <a:gdLst>
                <a:gd name="connsiteX0" fmla="*/ 1020742 w 1461479"/>
                <a:gd name="connsiteY0" fmla="*/ 53756 h 1457093"/>
                <a:gd name="connsiteX1" fmla="*/ 443156 w 1461479"/>
                <a:gd name="connsiteY1" fmla="*/ 0 h 1457093"/>
                <a:gd name="connsiteX2" fmla="*/ 0 w 1461479"/>
                <a:gd name="connsiteY2" fmla="*/ 1156732 h 1457093"/>
                <a:gd name="connsiteX3" fmla="*/ 1461480 w 1461479"/>
                <a:gd name="connsiteY3" fmla="*/ 1156732 h 1457093"/>
                <a:gd name="connsiteX4" fmla="*/ 1020742 w 1461479"/>
                <a:gd name="connsiteY4" fmla="*/ 53756 h 14570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1479" h="1457093">
                  <a:moveTo>
                    <a:pt x="1020742" y="53756"/>
                  </a:moveTo>
                  <a:cubicBezTo>
                    <a:pt x="828421" y="32769"/>
                    <a:pt x="635945" y="14044"/>
                    <a:pt x="443156" y="0"/>
                  </a:cubicBezTo>
                  <a:cubicBezTo>
                    <a:pt x="438631" y="157055"/>
                    <a:pt x="391039" y="866886"/>
                    <a:pt x="0" y="1156732"/>
                  </a:cubicBezTo>
                  <a:cubicBezTo>
                    <a:pt x="888887" y="1832545"/>
                    <a:pt x="1461480" y="1156732"/>
                    <a:pt x="1461480" y="1156732"/>
                  </a:cubicBezTo>
                  <a:cubicBezTo>
                    <a:pt x="1104848" y="892398"/>
                    <a:pt x="1033927" y="278923"/>
                    <a:pt x="1020742" y="53756"/>
                  </a:cubicBezTo>
                  <a:close/>
                </a:path>
              </a:pathLst>
            </a:custGeom>
            <a:solidFill>
              <a:srgbClr val="ED9572"/>
            </a:solidFill>
            <a:ln w="7790"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B61F39E8-49FF-44F1-9F09-ECA101900B1B}"/>
                </a:ext>
              </a:extLst>
            </p:cNvPr>
            <p:cNvSpPr/>
            <p:nvPr/>
          </p:nvSpPr>
          <p:spPr>
            <a:xfrm>
              <a:off x="5478241" y="4305167"/>
              <a:ext cx="361315" cy="242133"/>
            </a:xfrm>
            <a:custGeom>
              <a:avLst/>
              <a:gdLst>
                <a:gd name="connsiteX0" fmla="*/ 619015 w 658024"/>
                <a:gd name="connsiteY0" fmla="*/ 53756 h 440971"/>
                <a:gd name="connsiteX1" fmla="*/ 41429 w 658024"/>
                <a:gd name="connsiteY1" fmla="*/ 0 h 440971"/>
                <a:gd name="connsiteX2" fmla="*/ 0 w 658024"/>
                <a:gd name="connsiteY2" fmla="*/ 370987 h 440971"/>
                <a:gd name="connsiteX3" fmla="*/ 329012 w 658024"/>
                <a:gd name="connsiteY3" fmla="*/ 440972 h 440971"/>
                <a:gd name="connsiteX4" fmla="*/ 658025 w 658024"/>
                <a:gd name="connsiteY4" fmla="*/ 370987 h 440971"/>
                <a:gd name="connsiteX5" fmla="*/ 619015 w 658024"/>
                <a:gd name="connsiteY5" fmla="*/ 53756 h 440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8024" h="440971">
                  <a:moveTo>
                    <a:pt x="619015" y="53756"/>
                  </a:moveTo>
                  <a:cubicBezTo>
                    <a:pt x="426694" y="32769"/>
                    <a:pt x="234218" y="14044"/>
                    <a:pt x="41429" y="0"/>
                  </a:cubicBezTo>
                  <a:cubicBezTo>
                    <a:pt x="39712" y="60388"/>
                    <a:pt x="31520" y="202463"/>
                    <a:pt x="0" y="370987"/>
                  </a:cubicBezTo>
                  <a:cubicBezTo>
                    <a:pt x="102519" y="416239"/>
                    <a:pt x="213386" y="440972"/>
                    <a:pt x="329012" y="440972"/>
                  </a:cubicBezTo>
                  <a:cubicBezTo>
                    <a:pt x="444639" y="440972"/>
                    <a:pt x="555506" y="416239"/>
                    <a:pt x="658025" y="370987"/>
                  </a:cubicBezTo>
                  <a:cubicBezTo>
                    <a:pt x="633682" y="241161"/>
                    <a:pt x="623306" y="126939"/>
                    <a:pt x="619015" y="53756"/>
                  </a:cubicBezTo>
                  <a:close/>
                </a:path>
              </a:pathLst>
            </a:custGeom>
            <a:solidFill>
              <a:srgbClr val="EA8258">
                <a:alpha val="70000"/>
              </a:srgbClr>
            </a:solidFill>
            <a:ln w="7790"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5C0B5189-52B0-4617-AA3C-986592AB652E}"/>
                </a:ext>
              </a:extLst>
            </p:cNvPr>
            <p:cNvSpPr/>
            <p:nvPr/>
          </p:nvSpPr>
          <p:spPr>
            <a:xfrm>
              <a:off x="5136075" y="3229104"/>
              <a:ext cx="1045645" cy="1253507"/>
            </a:xfrm>
            <a:custGeom>
              <a:avLst/>
              <a:gdLst>
                <a:gd name="connsiteX0" fmla="*/ 1904324 w 1904323"/>
                <a:gd name="connsiteY0" fmla="*/ 1141440 h 2282879"/>
                <a:gd name="connsiteX1" fmla="*/ 952162 w 1904323"/>
                <a:gd name="connsiteY1" fmla="*/ 2282879 h 2282879"/>
                <a:gd name="connsiteX2" fmla="*/ 0 w 1904323"/>
                <a:gd name="connsiteY2" fmla="*/ 1141439 h 2282879"/>
                <a:gd name="connsiteX3" fmla="*/ 952162 w 1904323"/>
                <a:gd name="connsiteY3" fmla="*/ 0 h 2282879"/>
                <a:gd name="connsiteX4" fmla="*/ 1904324 w 1904323"/>
                <a:gd name="connsiteY4" fmla="*/ 1141440 h 22828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4323" h="2282879">
                  <a:moveTo>
                    <a:pt x="1904324" y="1141440"/>
                  </a:moveTo>
                  <a:cubicBezTo>
                    <a:pt x="1904324" y="1771839"/>
                    <a:pt x="1478027" y="2282879"/>
                    <a:pt x="952162" y="2282879"/>
                  </a:cubicBezTo>
                  <a:cubicBezTo>
                    <a:pt x="426298" y="2282879"/>
                    <a:pt x="0" y="1771839"/>
                    <a:pt x="0" y="1141439"/>
                  </a:cubicBezTo>
                  <a:cubicBezTo>
                    <a:pt x="0" y="511040"/>
                    <a:pt x="426298" y="0"/>
                    <a:pt x="952162" y="0"/>
                  </a:cubicBezTo>
                  <a:cubicBezTo>
                    <a:pt x="1478027" y="0"/>
                    <a:pt x="1904324" y="511040"/>
                    <a:pt x="1904324" y="1141440"/>
                  </a:cubicBezTo>
                  <a:close/>
                </a:path>
              </a:pathLst>
            </a:custGeom>
            <a:solidFill>
              <a:srgbClr val="ED9572"/>
            </a:solidFill>
            <a:ln w="7790"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AA6AC802-1109-497E-B8AA-5D73FD134BBA}"/>
                </a:ext>
              </a:extLst>
            </p:cNvPr>
            <p:cNvSpPr/>
            <p:nvPr/>
          </p:nvSpPr>
          <p:spPr>
            <a:xfrm>
              <a:off x="5901074" y="3920589"/>
              <a:ext cx="53807" cy="53807"/>
            </a:xfrm>
            <a:custGeom>
              <a:avLst/>
              <a:gdLst>
                <a:gd name="connsiteX0" fmla="*/ 97994 w 97993"/>
                <a:gd name="connsiteY0" fmla="*/ 48997 h 97993"/>
                <a:gd name="connsiteX1" fmla="*/ 48997 w 97993"/>
                <a:gd name="connsiteY1" fmla="*/ 97994 h 97993"/>
                <a:gd name="connsiteX2" fmla="*/ 0 w 97993"/>
                <a:gd name="connsiteY2" fmla="*/ 48997 h 97993"/>
                <a:gd name="connsiteX3" fmla="*/ 48997 w 97993"/>
                <a:gd name="connsiteY3" fmla="*/ 0 h 97993"/>
                <a:gd name="connsiteX4" fmla="*/ 97994 w 97993"/>
                <a:gd name="connsiteY4" fmla="*/ 48997 h 979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993" h="97993">
                  <a:moveTo>
                    <a:pt x="97994" y="48997"/>
                  </a:moveTo>
                  <a:cubicBezTo>
                    <a:pt x="97994" y="76057"/>
                    <a:pt x="76057" y="97994"/>
                    <a:pt x="48997" y="97994"/>
                  </a:cubicBezTo>
                  <a:cubicBezTo>
                    <a:pt x="21937" y="97994"/>
                    <a:pt x="0" y="76057"/>
                    <a:pt x="0" y="48997"/>
                  </a:cubicBezTo>
                  <a:cubicBezTo>
                    <a:pt x="0" y="21937"/>
                    <a:pt x="21937" y="0"/>
                    <a:pt x="48997" y="0"/>
                  </a:cubicBezTo>
                  <a:cubicBezTo>
                    <a:pt x="76057" y="0"/>
                    <a:pt x="97994" y="21937"/>
                    <a:pt x="97994" y="48997"/>
                  </a:cubicBezTo>
                  <a:close/>
                </a:path>
              </a:pathLst>
            </a:custGeom>
            <a:solidFill>
              <a:srgbClr val="191919"/>
            </a:solidFill>
            <a:ln w="7790"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7D3AEC3C-6C68-47C0-975A-5EF2D859A3AC}"/>
                </a:ext>
              </a:extLst>
            </p:cNvPr>
            <p:cNvSpPr/>
            <p:nvPr/>
          </p:nvSpPr>
          <p:spPr>
            <a:xfrm>
              <a:off x="5437713" y="3920589"/>
              <a:ext cx="53807" cy="53807"/>
            </a:xfrm>
            <a:custGeom>
              <a:avLst/>
              <a:gdLst>
                <a:gd name="connsiteX0" fmla="*/ 97994 w 97993"/>
                <a:gd name="connsiteY0" fmla="*/ 48997 h 97993"/>
                <a:gd name="connsiteX1" fmla="*/ 48997 w 97993"/>
                <a:gd name="connsiteY1" fmla="*/ 97994 h 97993"/>
                <a:gd name="connsiteX2" fmla="*/ 0 w 97993"/>
                <a:gd name="connsiteY2" fmla="*/ 48997 h 97993"/>
                <a:gd name="connsiteX3" fmla="*/ 48997 w 97993"/>
                <a:gd name="connsiteY3" fmla="*/ 0 h 97993"/>
                <a:gd name="connsiteX4" fmla="*/ 97994 w 97993"/>
                <a:gd name="connsiteY4" fmla="*/ 48997 h 979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993" h="97993">
                  <a:moveTo>
                    <a:pt x="97994" y="48997"/>
                  </a:moveTo>
                  <a:cubicBezTo>
                    <a:pt x="97994" y="76057"/>
                    <a:pt x="76057" y="97994"/>
                    <a:pt x="48997" y="97994"/>
                  </a:cubicBezTo>
                  <a:cubicBezTo>
                    <a:pt x="21937" y="97994"/>
                    <a:pt x="0" y="76057"/>
                    <a:pt x="0" y="48997"/>
                  </a:cubicBezTo>
                  <a:cubicBezTo>
                    <a:pt x="0" y="21937"/>
                    <a:pt x="21937" y="0"/>
                    <a:pt x="48997" y="0"/>
                  </a:cubicBezTo>
                  <a:cubicBezTo>
                    <a:pt x="76057" y="0"/>
                    <a:pt x="97994" y="21937"/>
                    <a:pt x="97994" y="48997"/>
                  </a:cubicBezTo>
                  <a:close/>
                </a:path>
              </a:pathLst>
            </a:custGeom>
            <a:solidFill>
              <a:srgbClr val="191919"/>
            </a:solidFill>
            <a:ln w="7790"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D1AC0324-A87B-4AFF-92D3-E31460EEDB59}"/>
                </a:ext>
              </a:extLst>
            </p:cNvPr>
            <p:cNvSpPr/>
            <p:nvPr/>
          </p:nvSpPr>
          <p:spPr>
            <a:xfrm>
              <a:off x="5029896" y="3092521"/>
              <a:ext cx="1285058" cy="923766"/>
            </a:xfrm>
            <a:custGeom>
              <a:avLst/>
              <a:gdLst>
                <a:gd name="connsiteX0" fmla="*/ 930432 w 2340340"/>
                <a:gd name="connsiteY0" fmla="*/ 16869 h 1682356"/>
                <a:gd name="connsiteX1" fmla="*/ 39439 w 2340340"/>
                <a:gd name="connsiteY1" fmla="*/ 1580789 h 1682356"/>
                <a:gd name="connsiteX2" fmla="*/ 39439 w 2340340"/>
                <a:gd name="connsiteY2" fmla="*/ 1580789 h 1682356"/>
                <a:gd name="connsiteX3" fmla="*/ 224113 w 2340340"/>
                <a:gd name="connsiteY3" fmla="*/ 1678471 h 1682356"/>
                <a:gd name="connsiteX4" fmla="*/ 473623 w 2340340"/>
                <a:gd name="connsiteY4" fmla="*/ 726621 h 1682356"/>
                <a:gd name="connsiteX5" fmla="*/ 1094197 w 2340340"/>
                <a:gd name="connsiteY5" fmla="*/ 850752 h 1682356"/>
                <a:gd name="connsiteX6" fmla="*/ 2340341 w 2340340"/>
                <a:gd name="connsiteY6" fmla="*/ 896238 h 1682356"/>
                <a:gd name="connsiteX7" fmla="*/ 2339482 w 2340340"/>
                <a:gd name="connsiteY7" fmla="*/ 895848 h 1682356"/>
                <a:gd name="connsiteX8" fmla="*/ 930432 w 2340340"/>
                <a:gd name="connsiteY8" fmla="*/ 16869 h 1682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40340" h="1682356">
                  <a:moveTo>
                    <a:pt x="930432" y="16869"/>
                  </a:moveTo>
                  <a:cubicBezTo>
                    <a:pt x="-156471" y="177513"/>
                    <a:pt x="-19857" y="1358431"/>
                    <a:pt x="39439" y="1580789"/>
                  </a:cubicBezTo>
                  <a:lnTo>
                    <a:pt x="39439" y="1580789"/>
                  </a:lnTo>
                  <a:cubicBezTo>
                    <a:pt x="111217" y="1633609"/>
                    <a:pt x="175818" y="1668406"/>
                    <a:pt x="224113" y="1678471"/>
                  </a:cubicBezTo>
                  <a:cubicBezTo>
                    <a:pt x="522775" y="1740809"/>
                    <a:pt x="111686" y="1036909"/>
                    <a:pt x="473623" y="726621"/>
                  </a:cubicBezTo>
                  <a:cubicBezTo>
                    <a:pt x="835638" y="416334"/>
                    <a:pt x="1094197" y="850752"/>
                    <a:pt x="1094197" y="850752"/>
                  </a:cubicBezTo>
                  <a:cubicBezTo>
                    <a:pt x="1257416" y="1620190"/>
                    <a:pt x="1874012" y="1371148"/>
                    <a:pt x="2340341" y="896238"/>
                  </a:cubicBezTo>
                  <a:cubicBezTo>
                    <a:pt x="2339794" y="896004"/>
                    <a:pt x="2339482" y="895848"/>
                    <a:pt x="2339482" y="895848"/>
                  </a:cubicBezTo>
                  <a:cubicBezTo>
                    <a:pt x="2339482" y="895848"/>
                    <a:pt x="2017336" y="-143775"/>
                    <a:pt x="930432" y="16869"/>
                  </a:cubicBezTo>
                  <a:close/>
                </a:path>
              </a:pathLst>
            </a:custGeom>
            <a:solidFill>
              <a:schemeClr val="tx2"/>
            </a:solidFill>
            <a:ln w="7790"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E9CD5612-3FEB-43B2-A77B-220A462DEC2E}"/>
                </a:ext>
              </a:extLst>
            </p:cNvPr>
            <p:cNvSpPr/>
            <p:nvPr/>
          </p:nvSpPr>
          <p:spPr>
            <a:xfrm>
              <a:off x="6145049" y="4744751"/>
              <a:ext cx="211674" cy="129508"/>
            </a:xfrm>
            <a:custGeom>
              <a:avLst/>
              <a:gdLst>
                <a:gd name="connsiteX0" fmla="*/ 385499 w 385499"/>
                <a:gd name="connsiteY0" fmla="*/ 35889 h 235860"/>
                <a:gd name="connsiteX1" fmla="*/ 382534 w 385499"/>
                <a:gd name="connsiteY1" fmla="*/ 34017 h 235860"/>
                <a:gd name="connsiteX2" fmla="*/ 0 w 385499"/>
                <a:gd name="connsiteY2" fmla="*/ 34017 h 235860"/>
                <a:gd name="connsiteX3" fmla="*/ 16930 w 385499"/>
                <a:gd name="connsiteY3" fmla="*/ 199732 h 235860"/>
                <a:gd name="connsiteX4" fmla="*/ 114534 w 385499"/>
                <a:gd name="connsiteY4" fmla="*/ 233827 h 235860"/>
                <a:gd name="connsiteX5" fmla="*/ 385499 w 385499"/>
                <a:gd name="connsiteY5" fmla="*/ 35889 h 235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5499" h="235860">
                  <a:moveTo>
                    <a:pt x="385499" y="35889"/>
                  </a:moveTo>
                  <a:cubicBezTo>
                    <a:pt x="384485" y="35187"/>
                    <a:pt x="383471" y="34563"/>
                    <a:pt x="382534" y="34017"/>
                  </a:cubicBezTo>
                  <a:cubicBezTo>
                    <a:pt x="244828" y="-42521"/>
                    <a:pt x="0" y="34017"/>
                    <a:pt x="0" y="34017"/>
                  </a:cubicBezTo>
                  <a:cubicBezTo>
                    <a:pt x="0" y="34017"/>
                    <a:pt x="6163" y="95497"/>
                    <a:pt x="16930" y="199732"/>
                  </a:cubicBezTo>
                  <a:cubicBezTo>
                    <a:pt x="43769" y="215883"/>
                    <a:pt x="75914" y="228132"/>
                    <a:pt x="114534" y="233827"/>
                  </a:cubicBezTo>
                  <a:cubicBezTo>
                    <a:pt x="242722" y="252864"/>
                    <a:pt x="333303" y="134429"/>
                    <a:pt x="385499" y="35889"/>
                  </a:cubicBezTo>
                  <a:close/>
                </a:path>
              </a:pathLst>
            </a:custGeom>
            <a:solidFill>
              <a:schemeClr val="accent2">
                <a:lumMod val="50000"/>
              </a:schemeClr>
            </a:solidFill>
            <a:ln w="7790"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A076BBC4-063A-4F4D-A31C-EF4A9999BEA0}"/>
                </a:ext>
              </a:extLst>
            </p:cNvPr>
            <p:cNvSpPr/>
            <p:nvPr/>
          </p:nvSpPr>
          <p:spPr>
            <a:xfrm>
              <a:off x="6097875" y="4292268"/>
              <a:ext cx="261778" cy="548548"/>
            </a:xfrm>
            <a:custGeom>
              <a:avLst/>
              <a:gdLst>
                <a:gd name="connsiteX0" fmla="*/ 395265 w 476749"/>
                <a:gd name="connsiteY0" fmla="*/ 882652 h 999012"/>
                <a:gd name="connsiteX1" fmla="*/ 467590 w 476749"/>
                <a:gd name="connsiteY1" fmla="*/ 244055 h 999012"/>
                <a:gd name="connsiteX2" fmla="*/ 8752 w 476749"/>
                <a:gd name="connsiteY2" fmla="*/ 23569 h 999012"/>
                <a:gd name="connsiteX3" fmla="*/ 86070 w 476749"/>
                <a:gd name="connsiteY3" fmla="*/ 346652 h 999012"/>
                <a:gd name="connsiteX4" fmla="*/ 152777 w 476749"/>
                <a:gd name="connsiteY4" fmla="*/ 941090 h 999012"/>
                <a:gd name="connsiteX5" fmla="*/ 395265 w 476749"/>
                <a:gd name="connsiteY5" fmla="*/ 882652 h 999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6749" h="999012">
                  <a:moveTo>
                    <a:pt x="395265" y="882652"/>
                  </a:moveTo>
                  <a:cubicBezTo>
                    <a:pt x="395265" y="882652"/>
                    <a:pt x="509253" y="456505"/>
                    <a:pt x="467590" y="244055"/>
                  </a:cubicBezTo>
                  <a:cubicBezTo>
                    <a:pt x="425849" y="31683"/>
                    <a:pt x="50415" y="-42982"/>
                    <a:pt x="8752" y="23569"/>
                  </a:cubicBezTo>
                  <a:cubicBezTo>
                    <a:pt x="-32989" y="90120"/>
                    <a:pt x="88255" y="219400"/>
                    <a:pt x="86070" y="346652"/>
                  </a:cubicBezTo>
                  <a:cubicBezTo>
                    <a:pt x="83886" y="473825"/>
                    <a:pt x="88177" y="782552"/>
                    <a:pt x="152777" y="941090"/>
                  </a:cubicBezTo>
                  <a:cubicBezTo>
                    <a:pt x="217301" y="1099549"/>
                    <a:pt x="395265" y="882652"/>
                    <a:pt x="395265" y="882652"/>
                  </a:cubicBezTo>
                  <a:close/>
                </a:path>
              </a:pathLst>
            </a:custGeom>
            <a:solidFill>
              <a:srgbClr val="ED9572"/>
            </a:solidFill>
            <a:ln w="7790" cap="flat">
              <a:noFill/>
              <a:prstDash val="solid"/>
              <a:miter/>
            </a:ln>
          </p:spPr>
          <p:txBody>
            <a:bodyPr rtlCol="0" anchor="ctr"/>
            <a:lstStyle/>
            <a:p>
              <a:endParaRPr lang="en-US"/>
            </a:p>
          </p:txBody>
        </p:sp>
      </p:grpSp>
      <p:sp>
        <p:nvSpPr>
          <p:cNvPr id="90" name="Oval 89">
            <a:extLst>
              <a:ext uri="{FF2B5EF4-FFF2-40B4-BE49-F238E27FC236}">
                <a16:creationId xmlns:a16="http://schemas.microsoft.com/office/drawing/2014/main" id="{A7743706-FE76-4589-98DD-A6005229BB5B}"/>
              </a:ext>
            </a:extLst>
          </p:cNvPr>
          <p:cNvSpPr/>
          <p:nvPr/>
        </p:nvSpPr>
        <p:spPr>
          <a:xfrm>
            <a:off x="2244988" y="4333436"/>
            <a:ext cx="1153770" cy="1153770"/>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2C2C874A-5F57-4057-BA87-783661E22F2B}"/>
              </a:ext>
            </a:extLst>
          </p:cNvPr>
          <p:cNvSpPr/>
          <p:nvPr/>
        </p:nvSpPr>
        <p:spPr>
          <a:xfrm>
            <a:off x="8793242" y="4333436"/>
            <a:ext cx="1153770" cy="1153770"/>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AAB268C4-CAB2-4C80-A835-B078B03073C7}"/>
              </a:ext>
            </a:extLst>
          </p:cNvPr>
          <p:cNvSpPr txBox="1"/>
          <p:nvPr/>
        </p:nvSpPr>
        <p:spPr>
          <a:xfrm>
            <a:off x="2254558" y="4627481"/>
            <a:ext cx="1153770" cy="584775"/>
          </a:xfrm>
          <a:prstGeom prst="rect">
            <a:avLst/>
          </a:prstGeom>
          <a:noFill/>
        </p:spPr>
        <p:txBody>
          <a:bodyPr wrap="square" rtlCol="0" anchor="t">
            <a:spAutoFit/>
          </a:bodyPr>
          <a:lstStyle/>
          <a:p>
            <a:pPr algn="ctr"/>
            <a:r>
              <a:rPr lang="en-US" sz="3200" b="1" dirty="0">
                <a:solidFill>
                  <a:schemeClr val="bg2"/>
                </a:solidFill>
                <a:latin typeface="+mj-lt"/>
              </a:rPr>
              <a:t>01</a:t>
            </a:r>
          </a:p>
        </p:txBody>
      </p:sp>
      <p:sp>
        <p:nvSpPr>
          <p:cNvPr id="93" name="TextBox 92">
            <a:extLst>
              <a:ext uri="{FF2B5EF4-FFF2-40B4-BE49-F238E27FC236}">
                <a16:creationId xmlns:a16="http://schemas.microsoft.com/office/drawing/2014/main" id="{C215A027-58DF-451C-B421-6C77AFFF26DC}"/>
              </a:ext>
            </a:extLst>
          </p:cNvPr>
          <p:cNvSpPr txBox="1"/>
          <p:nvPr/>
        </p:nvSpPr>
        <p:spPr>
          <a:xfrm>
            <a:off x="8793242" y="4627481"/>
            <a:ext cx="1153770" cy="584775"/>
          </a:xfrm>
          <a:prstGeom prst="rect">
            <a:avLst/>
          </a:prstGeom>
          <a:noFill/>
        </p:spPr>
        <p:txBody>
          <a:bodyPr wrap="square" rtlCol="0" anchor="t">
            <a:spAutoFit/>
          </a:bodyPr>
          <a:lstStyle/>
          <a:p>
            <a:pPr algn="ctr"/>
            <a:r>
              <a:rPr lang="en-US" sz="3200" b="1" dirty="0">
                <a:solidFill>
                  <a:schemeClr val="bg2"/>
                </a:solidFill>
                <a:latin typeface="+mj-lt"/>
              </a:rPr>
              <a:t>02</a:t>
            </a:r>
          </a:p>
        </p:txBody>
      </p:sp>
      <p:sp>
        <p:nvSpPr>
          <p:cNvPr id="94" name="Oval 93">
            <a:extLst>
              <a:ext uri="{FF2B5EF4-FFF2-40B4-BE49-F238E27FC236}">
                <a16:creationId xmlns:a16="http://schemas.microsoft.com/office/drawing/2014/main" id="{5A84ECB9-9764-463F-8D3D-7079D4D040DB}"/>
              </a:ext>
            </a:extLst>
          </p:cNvPr>
          <p:cNvSpPr/>
          <p:nvPr/>
        </p:nvSpPr>
        <p:spPr>
          <a:xfrm>
            <a:off x="2393589" y="4482037"/>
            <a:ext cx="856568" cy="856568"/>
          </a:xfrm>
          <a:prstGeom prst="ellipse">
            <a:avLst/>
          </a:prstGeom>
          <a:noFill/>
          <a:ln w="28575">
            <a:solidFill>
              <a:schemeClr val="bg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a:extLst>
              <a:ext uri="{FF2B5EF4-FFF2-40B4-BE49-F238E27FC236}">
                <a16:creationId xmlns:a16="http://schemas.microsoft.com/office/drawing/2014/main" id="{F18E029B-ED58-43B8-ACAE-D8EBAFCE40DE}"/>
              </a:ext>
            </a:extLst>
          </p:cNvPr>
          <p:cNvSpPr/>
          <p:nvPr/>
        </p:nvSpPr>
        <p:spPr>
          <a:xfrm>
            <a:off x="8941843" y="4482037"/>
            <a:ext cx="856568" cy="856568"/>
          </a:xfrm>
          <a:prstGeom prst="ellipse">
            <a:avLst/>
          </a:prstGeom>
          <a:noFill/>
          <a:ln w="28575">
            <a:solidFill>
              <a:schemeClr val="bg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8">
            <a:extLst>
              <a:ext uri="{FF2B5EF4-FFF2-40B4-BE49-F238E27FC236}">
                <a16:creationId xmlns:a16="http://schemas.microsoft.com/office/drawing/2014/main" id="{C23547B5-665A-4E6C-BC31-7506DBD8C187}"/>
              </a:ext>
            </a:extLst>
          </p:cNvPr>
          <p:cNvSpPr>
            <a:spLocks noGrp="1"/>
          </p:cNvSpPr>
          <p:nvPr>
            <p:ph type="body" sz="quarter" idx="10"/>
          </p:nvPr>
        </p:nvSpPr>
        <p:spPr/>
        <p:txBody>
          <a:bodyPr/>
          <a:lstStyle/>
          <a:p>
            <a:r>
              <a:rPr lang="en-US" dirty="0"/>
              <a:t>About Logic</a:t>
            </a:r>
          </a:p>
        </p:txBody>
      </p:sp>
    </p:spTree>
    <p:extLst>
      <p:ext uri="{BB962C8B-B14F-4D97-AF65-F5344CB8AC3E}">
        <p14:creationId xmlns:p14="http://schemas.microsoft.com/office/powerpoint/2010/main" val="362856082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Office Theme">
  <a:themeElements>
    <a:clrScheme name="PASTEL 01">
      <a:dk1>
        <a:srgbClr val="32363F"/>
      </a:dk1>
      <a:lt1>
        <a:sysClr val="window" lastClr="FFFFFF"/>
      </a:lt1>
      <a:dk2>
        <a:srgbClr val="313C41"/>
      </a:dk2>
      <a:lt2>
        <a:srgbClr val="FFFFFF"/>
      </a:lt2>
      <a:accent1>
        <a:srgbClr val="9FC1FB"/>
      </a:accent1>
      <a:accent2>
        <a:srgbClr val="FFA39A"/>
      </a:accent2>
      <a:accent3>
        <a:srgbClr val="96E9B1"/>
      </a:accent3>
      <a:accent4>
        <a:srgbClr val="AEA4F6"/>
      </a:accent4>
      <a:accent5>
        <a:srgbClr val="FFB6E6"/>
      </a:accent5>
      <a:accent6>
        <a:srgbClr val="FFD49C"/>
      </a:accent6>
      <a:hlink>
        <a:srgbClr val="FF9604"/>
      </a:hlink>
      <a:folHlink>
        <a:srgbClr val="FB1553"/>
      </a:folHlink>
    </a:clrScheme>
    <a:fontScheme name="AMTH">
      <a:majorFont>
        <a:latin typeface="Fira Sans"/>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PASTEL 01">
      <a:dk1>
        <a:srgbClr val="32363F"/>
      </a:dk1>
      <a:lt1>
        <a:sysClr val="window" lastClr="FFFFFF"/>
      </a:lt1>
      <a:dk2>
        <a:srgbClr val="313C41"/>
      </a:dk2>
      <a:lt2>
        <a:srgbClr val="FFFFFF"/>
      </a:lt2>
      <a:accent1>
        <a:srgbClr val="9FC1FB"/>
      </a:accent1>
      <a:accent2>
        <a:srgbClr val="FFA39A"/>
      </a:accent2>
      <a:accent3>
        <a:srgbClr val="96E9B1"/>
      </a:accent3>
      <a:accent4>
        <a:srgbClr val="AEA4F6"/>
      </a:accent4>
      <a:accent5>
        <a:srgbClr val="FFB6E6"/>
      </a:accent5>
      <a:accent6>
        <a:srgbClr val="FFD49C"/>
      </a:accent6>
      <a:hlink>
        <a:srgbClr val="FF9604"/>
      </a:hlink>
      <a:folHlink>
        <a:srgbClr val="FB1553"/>
      </a:folHlink>
    </a:clrScheme>
    <a:fontScheme name="AMTH">
      <a:majorFont>
        <a:latin typeface="Fira Sans"/>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29761</TotalTime>
  <Words>1865</Words>
  <Application>Microsoft Office PowerPoint</Application>
  <PresentationFormat>Widescreen</PresentationFormat>
  <Paragraphs>307</Paragraphs>
  <Slides>30</Slides>
  <Notes>1</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30</vt:i4>
      </vt:variant>
    </vt:vector>
  </HeadingPairs>
  <TitlesOfParts>
    <vt:vector size="38" baseType="lpstr">
      <vt:lpstr>Arial</vt:lpstr>
      <vt:lpstr>Calibri</vt:lpstr>
      <vt:lpstr>Caveat</vt:lpstr>
      <vt:lpstr>Fira Sans</vt:lpstr>
      <vt:lpstr>Open Sans</vt:lpstr>
      <vt:lpstr>Verdana</vt:lpstr>
      <vt:lpstr>Office Theme</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Andrian Kurniawan</dc:creator>
  <cp:lastModifiedBy>gilang maulana</cp:lastModifiedBy>
  <cp:revision>1261</cp:revision>
  <dcterms:created xsi:type="dcterms:W3CDTF">2018-12-05T18:19:15Z</dcterms:created>
  <dcterms:modified xsi:type="dcterms:W3CDTF">2020-09-21T05:32:05Z</dcterms:modified>
</cp:coreProperties>
</file>